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10:47:24.2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25231 17420 0,'-22'0'78,"1"0"-31</inkml:trace>
  <inkml:trace contextRef="#ctx0" brushRef="#br0" timeOffset="1420.64">28088 16764 0,'-21'0'93,"0"0"-93,21-21 16,-21 21-16,21-21 0,-22 21 16,-41-21-1,42-22-15</inkml:trace>
  <inkml:trace contextRef="#ctx0" brushRef="#br0" timeOffset="4306.64">1968 783 0</inkml:trace>
  <inkml:trace contextRef="#ctx0" brushRef="#br0" timeOffset="11453.24">3260 423 0,'21'22'0,"0"-22"0,0 0 15,0 0-15,0 0 16,1 0-16,-1 0 16,42-43-1,-42 22-15,22-21 16,-22 21-16,0-1 0,0-62 31,-21 41-31,0 22 0,-21 0 16,-42 21-1,20 0-15,-105 42 16,42 43 0,85-64-1,-42 43-15,-64 84 31,127-85-31,0 22 16,21-64 0,-21 0-16,21 1 0,0-1 15,0 0-15,64 64 16,0-22 0,-22 22-1,-42 21-15,-21-85 16,0 21-16,-21 64 15,-21-43 1,-1-41-16,-62 62 16,62-63-16,1 1 0,0-1 15,-1-21-15,1 0 0,-149 0 32,170-21-32,-63-1 0,-43-62 15,105 41-15,-62-20 16,63 21-16,-1 20 15,1-41-15,21 42 16,0-22-16,0 22 0,0 0 16,85 21-1,0 0 1,-22 0 0,-42 0-16</inkml:trace>
  <inkml:trace contextRef="#ctx0" brushRef="#br0" timeOffset="11868.5">3365 1249 0,'43'0'15,"-22"0"1,21 0-16,43-85 15,-22 22 1,-41-43 0,-22 85-1,0-22 1,-64 22 0,-21 64-1,64-1-15,-21-21 16,21 21-16,-43 64 15,43-63-15,0 84 16,21-43 0,0-41-1,0-22-15,63 0 16,-41-21-16,-1 0 16,63 0-1,-41-42-15,63-64 16</inkml:trace>
  <inkml:trace contextRef="#ctx0" brushRef="#br0" timeOffset="12221.3">4085 21 0,'0'21'16,"0"1"-16,0-1 0,0 0 0,0 21 15,0 1-15,0-1 0,-21 191 32,0-43-32,0-42 15,-1-84-15,22 21 16,-42 42-16,21-64 0,21-21 15,-42 149 1,20-128 0,22-20-16,0-64 47,0-1-47,22 1 0,-22-21 15,21 21-15</inkml:trace>
  <inkml:trace contextRef="#ctx0" brushRef="#br0" timeOffset="12628.07">4043 1312 0,'21'0'0,"-42"0"0,63 0 16,-21 0-16,0 0 15,1 0-15,-1-21 0,21 0 16,22-21 0,-22-43-1,-21 22 1,-21 20 0,-42 22 15,21 21-31,-22 21 0,22 0 0,0 22 15,-21 20 1,20 85 15,22-84-31,0-22 16,43-42 0,-22 21-16,0-21 15,106-42 1,-42 0-1</inkml:trace>
  <inkml:trace contextRef="#ctx0" brushRef="#br0" timeOffset="13145.77">4784 953 0,'-22'21'31,"22"0"-31,0 0 16,0 21-16,0-20 0,-21 20 16,21 43-1,0-64-15,0 21 0,0 0 16,-21 43 0,21-64-1,0 0 1,0-42 15,0 0-31,0-42 16,0-64-1,42 42 1,-42 43-16,43-22 16,20 22-1,-42 21-15,85-43 16,-42 64-1,20 85 1,-62-43 0,-22 0-16,21-20 0,-21 20 0,0 21 15,0 22 1,-21-64-16,-22 64 16,43-64-1,0 0-15,0 0 16,0-42 15,21 0-15</inkml:trace>
  <inkml:trace contextRef="#ctx0" brushRef="#br0" timeOffset="13447.66">5503 953 0,'0'0'0,"0"21"47,0 0-47,0 0 0,0 0 15,0 22-15,0 41 16,0-63-16,0 1 15,0 20-15,0-21 0,0 0 16,-21 0 0,21 1-1,0-44 17,0 1-32,0 0 0</inkml:trace>
  <inkml:trace contextRef="#ctx0" brushRef="#br0" timeOffset="13843.43">5440 635 0,'0'0'0,"-21"0"15,-1 21-15,22 0 16,0 1-16,0-1 0,0 0 15,22-21 1,-1 0 0,21 0-16,-21 0 15,0-21-15,1 21 16,-22-21-16,21 21 0,-21-43 16,0 1-1,-43 0 1,22 20-16,0 22 15,0 0-15,0 0 0,0 22 16,-1 41 0,1-21-1,21-20-15,0-1 16,0 0-16,0 0 16,21-21-1</inkml:trace>
  <inkml:trace contextRef="#ctx0" brushRef="#br0" timeOffset="14609.53">5884 974 0,'0'0'0,"0"-21"0,21-1 16,-21 1-16,0 0 0,22 21 16,-22-21-1,0 42 1,0 0 0,0 0-16,0 43 15,-22 21 1,22-22-16,-21-21 0,21 1 15,0-22-15,0 85 16,0-85 0,21 21-16,22-42 15,-1 0 1,-21 0-16,0 0 0,64-63 31,-21-1-15,-43 43-16,21-64 15,-21 1-15,0-22 32,-21 42-17,0 43 1,-21 85 15,0-43-31,21 21 16,0 1-16,0 41 15,0-20 1,0-43-16,0 64 31,21-64-31,0-21 0,43 0 16,-22 0 0,-21-21-16,106-85 31</inkml:trace>
  <inkml:trace contextRef="#ctx0" brushRef="#br0" timeOffset="15303.47">6604 931 0,'0'-21'15,"0"42"-15,-21-42 16,0 42 0,21 1-16,-22 20 15,22 85 1,0-85-1,0-21-15,0 43 16,0-43-16,0 21 16,0-20 15,0-44 0,0 1-31,0 0 0,0 0 0,0 0 16,0-22-1,0 1-15,0-21 0,0 41 16,22-20-16,20 0 16,21-22-16,-41 43 15,-1 21-15,42 0 16,1 0 0,-1 64-1,-63-43-15,21 0 0,22 106 16,-43-106-16,0 0 15,0 64 1,0-64-16,0 21 16,0-20-16,-21-22 0,-1 0 15,1 0 1,21-22 0,0-41-1,0 42-15,0-85 16,127-127 15,-106 212-31,85-64 16,0 43-1,-64 42 1,-20 21-16,41 170 31,-63-86-15,0 1-1,0 0 1,0-85-16,-42 22 16,21-43-1</inkml:trace>
  <inkml:trace contextRef="#ctx0" brushRef="#br0" timeOffset="16339.55">9567 423 0,'0'0'0,"21"-21"16,-21 0-16,22-21 16,-22 21-16,0-22 0,0 1 15,0 21-15,0 0 0,0-1 16,0 1-16,0 0 0,0 0 16,-22 0-1,1 21-15,0 21 16,0 0-16,0 43 15,21-22 1,-43 275 0,1-147-1,0 84 1,-1-106 0,-20-42-1,42 0 1,0-106 15,21-22-31,0-20 0,21-43 16,63-253 15,-20 105-15,-43 127-1,64-63 1,-43 84-1,-21 64 1,22 63 0,-1 43-1,21 148 1,-63-64 0,0 64-1,0-148 1,0 42-1,0-64 17,0-84-1,0 0-15,0 0-16,0-43 0</inkml:trace>
  <inkml:trace contextRef="#ctx0" brushRef="#br0" timeOffset="16587.99">9334 1037 0,'22'0'31,"-1"0"-31,0 0 16,42-21-1,-41 0-15,20 0 16,-21 21-16,85-21 16,-85-1-16,0 22 15,0 0 1,1 0-16</inkml:trace>
  <inkml:trace contextRef="#ctx0" brushRef="#br0" timeOffset="17101.7">9948 931 0,'0'-21'0,"0"0"15,0 0 1,0 0-16,0 0 16,21 21-16,1-22 15,-1 22-15,0 0 0,0 0 16,21 0 0,-20 0-16,41 64 0,22 42 15,-64-43 1,-21-20-16,0 84 31,0-106-31,-21 42 16,0-20-16,21-22 15,-43-21-15,43-21 16,0-1 0,0-41-16,0 42 15,0 0-15,0-22 0,0 1 16,0 0-16,64-64 15,-64 63-15,84-62 16,-62 62 0,-1 43-16,0 0 0,0-21 15,0 21-15,0 0 16,-21 21 0,22-21-1,-22 43-15</inkml:trace>
  <inkml:trace contextRef="#ctx0" brushRef="#br0" timeOffset="17448.5">10837 804 0,'0'0'0,"0"-21"0,0 0 16,-21 21-1,-21 0-15,21 0 16,-1 0-16,1 42 16,-21 43-1,21-64-15,0 22 0,-1 62 16,22-41 0,0-43-16,0 0 0,0 43 15,22-22 1,-1-21-16,0 0 0,0-21 15,21 0 1,-20 0-16,83 0 16,22-42-1,-63 0-15,-43 21 16</inkml:trace>
  <inkml:trace contextRef="#ctx0" brushRef="#br0" timeOffset="18018.09">11303 339 0,'0'-85'16,"0"170"-16,0-191 0,0 42 0,0 43 15,0 106 17,0 42-17,0 63 1,0-63-1,0-84-15,0 63 16,0-43-16,-21 106 16,0-42-1,21-84 1,0-22-16,0 0 16,0-42 15,0-21-16,0 20-15,0-41 16,0 42-16,0 0 0,84-191 31,-20 127-15,-1 22 0,-20 42-16,-1 21 15,85 21 1,-106 0-16,21 64 15,-20 20 1,-22 1 0,-43 0-1,43-42 1,-21-43 0,0 0-1,21-42 16,0 0-15,21 21-16,0-43 16</inkml:trace>
  <inkml:trace contextRef="#ctx0" brushRef="#br0" timeOffset="18347.09">12128 826 0,'0'21'31,"0"0"-31,0 0 16,-21 0-16,21 0 0,-21 85 31,21-85-31,0 64 15,0-43 1,-21 1-16,21-1 31,0-63 1,0 0-32,0 0 15</inkml:trace>
  <inkml:trace contextRef="#ctx0" brushRef="#br0" timeOffset="18750.84">12086 572 0,'0'42'16,"0"-21"-1,21-21 1,0 0 0,22-21-1,-43 0-15,0-22 16,0 22-1,-21 21 1,-22 0 0,43 21-1,0 22 1,0-22-16,0 0 16,0 0-1,0 0 16</inkml:trace>
  <inkml:trace contextRef="#ctx0" brushRef="#br0" timeOffset="35268.78">3260 1926 0,'-22'0'47,"1"0"-47,0 0 15,0 0-15,-21 0 16,-43 0-16,64 0 15,0 0-15,-64 0 16,64 0-16,-22 0 16,-20 21-1,42-21-15,0 0 16,-1 0-16,1 0 16,42 0 46,1 0-62,-1 0 0,0 0 0,0 0 16,21 0-16,-20 0 0,62 0 15,-41 0-15,-1 0 16,0 0-16,1 0 16,316 0-1,-168 0 1,84 0-1,-42 0 1,21 0 0,21 22-1,64-1 1,148-21 15,-233 21-15,-106-21-1,-21 0 1,-21 0 0,-85 0-16,21 0 15,-63 0 48,0 0-48,0 0-15,-1 0 16,1 0-16</inkml:trace>
  <inkml:trace contextRef="#ctx0" brushRef="#br0" timeOffset="36701.08">12721 593 0,'0'0'0,"0"-21"16,21-1 15,-21 1-15,0 0-16,21-21 15,-21 21 1,0-1-16,0 1 16,0 0-16,0-42 15,0 41 1,0 44 15,0 41-15,-42 1-1,42-43-15,-42 106 16,21-85-16,-1 43 16,1-22-16,0-20 0,-42 168 31,41-41-16,22-107-15,0 1 16,22-64 15,-1 0-31,0-22 16,-21 1-16,21-21 16</inkml:trace>
  <inkml:trace contextRef="#ctx0" brushRef="#br0" timeOffset="36938.94">12467 889 0,'-21'0'0,"42"0"31,21 0-15,-20 0-16,-1 0 15,0 0-15,42 0 0,22-21 16,0 21 0,-64 0-1,21-21 1</inkml:trace>
  <inkml:trace contextRef="#ctx0" brushRef="#br0" timeOffset="37331.72">13017 974 0,'0'0'0,"0"21"15,0 0 1,22-21-16,-1 0 0,0 0 16,0 0-16,0 0 15,0 0-15,22-42 16,-22 42-16,0-21 0,43-43 31,-64 43-31,0 0 0,0 0 16,0-1-16,-22 22 15,1 0 1,0 0-16,0 0 16,0 22-16,-64 20 15,0 43-15,64-64 16,-63 106-1,62-64 1,44 1 0,-1-43-16,42-21 15,107 0 1,62-21 0</inkml:trace>
  <inkml:trace contextRef="#ctx0" brushRef="#br0" timeOffset="38764.51">13801 804 0,'0'-21'0,"0"42"16,0-63-16,0 21 0,-22 21 16,1 0-16,0 0 15,0 0-15,0 21 16,0 0-16,21 0 0,-64 106 15,22-63 1,21-22-16,21 22 16,0-43-16,0 64 15,0-64-15,21 63 16,42-84 0,-42 0-16,22 0 0,41 0 15,-41 0 1,-1 0-16,0-21 0,1 0 0,-22 0 15,85-64-15,-64 43 16,-21 0-16,0-1 0,64-105 16,-64 85-16,43-149 31,-64 170-31,0-43 16,0-21-16,0 85 15,0 0-15,0 0 0,0 42 31,0 0-31,0 0 16,-43 85 0,-41 169-1,63-106 1,-1-84 0,22-43-16,0 64 15,0-85-15,0 22 0,64-1 16,-1-21-1,22-21 1,-64 0 0,43-21-16,-43 0 0,0 0 0,21 0 15,1-22 1,-22 1-16,21-22 0,-21 22 16,1 21-16,-1-64 15,-21 64-15,21 0 0,-21 0 16,0 0-16,0 42 31,-21 0-31,0 21 16,21-21-16,-22 1 0,22 20 15,0-21-15,-21 106 16,21-85 0,0 22-1,21-43-15,22-21 16,105 0 15,-85-21-15,-20-21-16,-22 20 0,42-41 15,-63 21 1,43-85 0,-22 105-1,-21 44 16,0-1-31,-21 0 0,21 21 16,-21 1-16,21-1 16,0 21-1,21 1 1,-21-43-16,21 0 0,42 0 16,-20 1-1,20-22 1,-42-22-1,1 1-15,-22 0 16,42-85 0,-21 64-1,-21 0-15,64-22 16,-22-21-16,43 43 16,-64 21-1,0 21-15,64 0 16,-43 0-16,-21 21 15,21 127 17,-42-127-32,0 85 15,-21-21 1,0-43 0,-21-21-1,42-63 16,0 21-31,21-21 16,0-1-16,0 22 16,64-148-1,-22 63 1,-20 64 0,-22 42-1,0 0 1,0 0-1,-21 21 17</inkml:trace>
  <inkml:trace contextRef="#ctx0" brushRef="#br0" timeOffset="39241.51">16150 1143 0,'0'0'0,"21"0"31,0 0-31,1 0 0,-1 0 16,42-42 0,1-1-1,-22 22-15,-21 0 16,0 0-16,1-64 15,-1 1 1,-21 62-16,-43 22 31,1 0-15,21 22-16,0-1 0,-43 63 16,43-41-1,-21 20-15,21 43 16,-1-85-16,22 43 15,0-43-15,0 0 0,43 43 32,-1-64-32,-21 0 0,22 0 15,62 0-15,22-43 32,-63 22-32,-22 0 0,-21 0 15,43-43 1,-43-20-16</inkml:trace>
  <inkml:trace contextRef="#ctx0" brushRef="#br0" timeOffset="39701.24">14203 614 0,'21'0'16,"0"0"-16,0 0 16,0 0-16,43 0 15,-43 0-15,212-42 16,-148 20 0,105 22-1,-105 0 1,-64 0-16,0 0 15,-84 0 32,41 22-47,-83-1 16</inkml:trace>
  <inkml:trace contextRef="#ctx0" brushRef="#br0" timeOffset="40996.58">9758 1778 0,'-43'0'16,"86"0"-16,-128 21 0,64-21 0,-21 0 15,-43 0 1,43 0-1,20 0-15,44 0 32,-1 0-32,0 0 15,0 0-15,43 0 16,-1 0 0,-42 0-16,22 0 0,-1 0 0,43 0 15,-1 0 1,-41 0-16,126 0 15,-21-21 1,-106 21-16,1 0 16,126 0-1,0 0 1,1-21-16,84 21 16,-191 0-1,-20 0-15,168 0 16,-168 0-16,126 0 15,21 0 1,22 0 0,63 0-1,-84-21 1,63 21 0,-127-21-1,-85 21-15,22 0 0,232-22 31,-233 22-31,-20 0 0,168-21 16,-41 21 0,-107 0-1,170 0 1,-64 0 0,22 0-16,-22 0 15,-105 0-15,-1 0 16,255 0-1,-255 0-15,128 0 16,-1 0 0,-42 0-1,106-21 17,-211 21-32,105 0 15,-63-21-15,42 21 16,21-21-1,-42 0 17,-85 21-17,0 0 1,-21-22 0,-21 22 30,0 0-46</inkml:trace>
  <inkml:trace contextRef="#ctx0" brushRef="#br0" timeOffset="45780.9">1355 3683 0,'21'0'15,"-21"-21"1,0 0 15,0 0 1,0-1-1,0 44 31,0-1-46,-21 0-16,21 0 0,-22-21 16,1 42-1,21 1-15,-21 20 16,21-20-1,0-22-15,0 21 16,0 0 0,0 43-16,21-43 15,-21 1-15,21 63 16,-21-85-16,0 21 16,0 85-1,22-85 1,-22-20-16,0 41 15,0-21 1,0 22 0,21-43-16,-21 85 15,21-85-15,-21 21 16,0 43 0,0-64-16,0 22 15,0-1-15,21 64 31,-21-64-31,0-21 0,0 43 16,21-1 0,-21-42-16,21 85 31,-21-85-31,43 64 16,-43 0-1,42 21 1,-42-64-16,0 43 15,21-1 1,-21 1 0,0-22-1,0-20-15,0 105 16,0-85 0,21 64-1,-21-105-15,0 20 16,0 0-16,0-21 0,0 85 15,0-63 1,0 20-16,0-42 0,0 43 16,0-22-16,0-21 15,0 22-15,0-1 0,0-21 0,0 21 16,0 85 0,0 0-16,0-42 15,0-43-15,0 1 16,0 41-16,0-41 15,0-1-15,0 127 16,-21-42 0,21-21-1,0-63-15,0-1 0,0 43 16,0-22-16,0-21 0,0 85 16,0 0-1,0 22 1,-21 105 15,0-106-31,21-64 16,0-41-16,0-1 15,0 64-15,0-64 0,0 1 0,-21 168 32,0-20-17,21-107 1,0 43-16,0-63 15,0-22-15,0 106 16,0 64 0,0-148-1,0-22-15,-22 21 0,22 64 16,0-63-16,0-22 0,-21 170 31,21-170-31,0 106 16,0 1-1,0-22 1,-21 21 0,21-85-16,0 128 31,0-128-15,0-42-1,0 1 1,0-44-1,0-20 1,0-64 0</inkml:trace>
  <inkml:trace contextRef="#ctx0" brushRef="#br0" timeOffset="49215.67">1270 3725 0,'21'0'62,"0"0"-62,0 0 0,1 0 16,-1 0-16,0 0 15,0 0-15,0-21 16,85 21 0,-42 0-1,-22 0-15,64-21 16,0 21-1,-64 0-15,212 0 32,-106 0-32,21-21 15,1 21 1,-22 0 0,21-21-1,-105 21-15,63 0 16,-64 0-16,191-21 15,-106 21 1,-84-22-16,275 1 31,-297 21-31,127-21 16,-21 21 0,22-21-1,84 21 1,-106-21-1,42 21 1,-105-21 0,190 21 15,-127 0-15,22 0-1,-107 0-15,64 0 31,-106 0-15,1 0-16,-22 21 16,0 0-1,0 0 1,0 0-16,0 0 16,0 1-1,0 62 1,0-63-1,0 43 1,-22-1-16,1-41 16,21-1-16,0 85 15,-21-22 1,0 1 0,21 21-1,0-85-15,0 21 0,0 1 0,0 62 16,0-20-1,0-43-15,0 1 0,0 63 16,21 84 15,-21-148-31,0 85 16,0-63 0,0 42-16,0 84 31,0-84-16,0-64-15,0 64 16,0 0 0,0-64-16,-42 107 15,42-22 1,-21-64 0,21-21-16,-22 170 15,22-127 1,0-43-16,0 22 15,0 41 1,0-83-16,0 20 0,0 85 31,0-42-15,0 63-16,0 0 31,0-85-31,0-20 0,0 63 16,0-64-16,0-21 15,0 127 1,0-84 0,0-43-16,0 148 15,0-105 1,0-22-16,0 0 0,0 1 0,0 84 16,0-43-1,0-41-15,0-1 0,0 22 16,0-22-16,0 43 15,0-43-15,0 0 0,0 1 0,0 126 16,0-127 0,0 22-16,0 105 15,0-127 1,0 85-16,0-63 16,0-22-16,0 149 15,0-128-15,0 85 16,0 22-1,0-22 1,0 42 0,0 64 15,0-63-15,0-106-1,0-22 1,0-21-16,0-20 0,0 83 15,0-83-15,-42 126 32,42-64-17,0-20 1,0-22-16,0 22 0,-21 42 31,0-43-15,0 1-1,-1-1 1,1-42-16,0 64 16,21-64-16,-21 21 15,21-20 1,0-1 0,0 0-16,0 0 15,0 0 1,0 0-16,0 1 15,-21-22 1,0 0-16,21 21 0,-22-21 31,22 21-31,-42-21 0,0 21 16,-1-21 0,-105 21 15,85-21-16,-22 21 1,0-21 0,-84 0-1,63 0 1,-84 0 0,63 0-1,84 22-15,-147-22 31,42 0-15,127 0-16,-22 21 0,-63-21 16,64 0-16,-170 0 31,128 0-31,-64 0 16,21 21-1,84-21 1,1 0-16,-127 0 15,42 0 1,0 0 0,21 0-1,63 0-15,22 0 0,-127 0 16,63 0 0,-20 0-1,62 0-15,22 0 0,-64 0 16,64 0-16,-42 0 15,-1 0 1,43 0-16,-42 21 16,-1-21-16,1 0 15,41 0 1,-62 0 0,20 0-1,43 0 1,-21 0-1,-22 0 1,1 0 0,20 0-1,22 0 1,0 0-16,0 0 16,0 0-1,0 0 1,21-21 62,0 0-47,0 0-31,0-1 0</inkml:trace>
  <inkml:trace contextRef="#ctx0" brushRef="#br0" timeOffset="51575.77">9144 3556 0,'0'-21'0,"0"0"15,0 0-15,21 21 16,-21-22-16,0-20 16,0 21-1,0 0 1,0 0-16,21-1 16,-21 1-1,21 21 1,-21-21-1,0 42 48,0 0-47,0 1-16,0-1 0,0 0 0,0 0 15,0 0-15,0 106 16,0-84-16,0 62 15,0-41 1,0 63 0,0 63-1,0-41 1,0-107-16,0 212 31,0-191-31,0-20 16,0 126-1,0-84-15,0 126 32,0-84-17,0 0-15,0-84 16,0 20-16,0-20 0,0-1 16,0 148-1,0-105 1,0 42-1,0 0 1,0 0 0,0-42-1,0 63 1,0-85 0,0-41-16,0 20 0,0 106 15,0-42 1,0-43-1,0-41-15,0 83 16,0-83-16,0 20 0,-21 106 31,0-63-31,21 84 16,0-127-16,0 22 16,0-22-16,0 1 15,0 105 1,0-42-1,0 42 1,-21-64-16,21-62 16,0 62-16,0 22 15,-21-85-15,21 85 16,0-42 0,0-43-16,-21 85 15,-1-64-15,1 148 31,-21-63-31,21 0 16,0-84-16,-22 84 16,43-85-16,-42 149 31,21-64-15,21-64-16,-21 22 0,-1-43 0,22 64 15,0-64-15,0 1 16,-42 126-1,42-127-15,0 64 16,-21-64-16,0 64 16,0 21-1,21-84-15,0-1 0,0 0 0,-43 128 16,43-128 0,0-21-16,0 21 0,-21 85 15,0-42 1,21-43-16,0 1 0,0-1 0,0 0 0,-21 43 15,0 21 1,21-64-16,0 43 16,0-64-16,0 21 0,-22 43 31,22-21-15,0-43-1,0 0-15,0 0 31,0-42 16,0 0-47,0 0 16,-21-43 0</inkml:trace>
  <inkml:trace contextRef="#ctx0" brushRef="#br0" timeOffset="54932.04">9271 3323 0,'-21'0'16,"0"21"-16,-1 1 15,1-22 1,0 0 15,0 0-15,42 0 31,0 0-32,0 0-15,1 0 0,-1 0 16,42 0-1,-42 0-15,43 0 16,-22 0-16,276-22 16,-212 22-1,84-21 1,-42 21 0,106 0-1,-106 0 1,-84 0-16,63 0 15,85 0 1,-128 0-16,-20 0 0,232 0 31,-84-21-31,21 21 16,-22-21 0,-147 21-16,296-21 31,-106-22-16,-85 22 1,85 0 0,-21 0-1,-149 21 1,213-21 15,-191 0-15,-43 21-1,-42 0 17,-21 21-32,21 0 31,-21 0-31,22 0 16,-1-21-1,0 21-15,21 1 31,-42-1-31,43-21 16,-22 21 0,-21 0 15,0 0 0,0 0-31,0 1 16,0-1-16,0 0 0,0 0 15,0 43 1,0-43-16,-21 0 0,21 21 16,-22 1-16,22-22 0,0 106 31,-21-21-31,0-22 16,21-41-16,-21 84 15,0-85 1,0 191-1,-1-106 1,1 0 0,0 21-16,21-106 15,-21 22-15,21-22 0,-42 127 16,20 43 0,1-127-1,21-22-15,-21 43 16,21-42-16,0-22 0,-21 170 15,21-107 1,-21-41-16,21 84 16,0-84-16,0 253 31,-21-190-31,21 106 16,0-170-1,-22 149-15,22-148 16,0 168-1,0-168-15,0 126 16,0-20 0,0-43-1,0-64-15,0 1 0,0 147 16,0-41 0,0-128-16,0 64 15,0 63 1,0-126-16,0 20 0,0-21 0,0 107 15,0-44 1,0-62-16,0-1 0,0 106 16,0-21-1,0-84-15,0-1 0,22 85 16,-22 0 0,0-85-16,0 64 15,0-64-15,0 1 16,0-1-16,0 0 0,0 43 15,0 42 1,0-21 0,0-64-16,0 1 0,0 84 15,0-85-15,0 127 16,-22-21 0,22-84-16,0 84 15,-21-63 1,21-43-16,0 0 0,-21 149 15,21-128 1,0 22 0,-21 42 15,21-106-15,-21 0-1,21 22 1,-21-43-1,21 42 1,-22-21 0,1 0 15,-21 1-15,-22-1-1,-20 21 1,-1-42-1,-42 0 1,0 21 0,85-21-16,-1 0 0,-168 0 31,168 21-31,-105-21 16,0 22-1,63-22-15,43 0 16,-21 0-16,-191 21 15,84-21 1,1 21 0,42-21-1,63 0-15,-232 21 16,127-21 0,63 0-1,42 0-15,-41 0 16,62 21-16,1-21 0,-170 0 31,106 0-15,-21 0-16,0 0 15,85 0-15,0 0 0,-128-21 32,43 21-17,85 0-15,-21 0 16,-43-21-1,-64 0 1,107 21 0,21 0-1,-64 0 1,0 0 0,64 0-1,20 0 1,-20-21-1,21 21-15,-21 0 32,20 0-32,-20 0 15,21 0 1,0 0 0,0 0-1,-1 0-15,1-22 16,0 22-16,0 0 31,21-21-31,-21 21 16,21-21-1,0-21 1,-21 42 0,21-21-16,0-1 0,-22-20 15,1 0 1,21 21-1,0-22 1,21-20 15,1 42-31,20-1 0,-21 1 0</inkml:trace>
  <inkml:trace contextRef="#ctx0" brushRef="#br0" timeOffset="59766.36">15727 12065 0,'21'0'0,"-21"21"15,21-21-15,0 0 31,-21-21 16,0 0-31,0 0-16,21 21 0,-21-21 16,0-1-16,0 1 15,0 0-15,22 0 0,-22-21 16,0-22-1,0 43-15,0 0 16,0 0-16,0-1 0,0-83 31,0 41-31,0 1 16,0 41-16,0-20 16,0 0-16,0-1 0,0 22 15,0-63 1,0 41-16,21-41 15,0 20-15,-21 43 16,21-43-16,-21 43 16,21 0-16,-21-42 15,0-22 1,0 64-16,0-22 16,0 22-16,0-42 15,0 42-15,0-22 0,21-105 31,1 63-31,-22 43 16,21-64-16,0 0 16,21-84 15,1 63-31,-22-21 16,21-22-1,22-168 16,-64 253-15,42-127 0,-21 85-1,0 85-15,0-43 16,1-84 0,-1-21-1,-21 63 1,0-170 15,0 170-15,21-42-1,0 0 1,-21 84 0,42-211-1,-42 232 1,43-126-1,-43 41 1,21 44 0,21-149-1,-21 148 1,1-21 0,-22 0-1,0 84-15,21-126 16,-21 127-1,0-22-15,21-84 16,-21 106-16,0-43 16,0 43-16,21-212 31,0 169-15,0-42-16,-21-21 15,22 0 16,-22 105-31,21-41 16,-21-22 0,0 64-16,0-64 15,0 63-15,0-105 16,0 64 0,21-1-1,-21 21 1,21 43-16,0-85 31,-21 85-31,0 0 0,0-85 16,0 64-1,0 0-15,0-85 32,0 84-17,0 22 1,0 0-16,0-21 15,0-22 1,0 22 0,0 21-1,0-1 1,21 22 0,1 0 15,-1 0 0,0 0-31,0 0 31,0 0-31,0 0 0,1 0 16,-1 0-16,0 0 0,0 0 16,64 0-1,-43 0-15,-21 0 16,0 0-16,43 0 15,-43 0-15,43 0 0,-22 0 0,0 0 16,64-21 0,-21 21-1,-43 0-15,0 0 0,43-21 16,-43 21-16,64 0 16,-63-21-16,-1 21 0,106-21 15,43 0 1,-107 21-1,-41-22-15,20 22 0,22 0 16,-43 0-16,0-21 0,107 21 31,-22 0-15,-22-21 0,44 21-1,-107 0-15,43 0 0,-43 0 16,106 0-1,-106 0-15,234 0 32,-128 0-17,-21 0 1,42 0-16,-84 21 16,190-21 15,-169 0-16,0 0 1,-85 0-16,21 0 0,85 0 31,-63 0-31,20 0 16,-63 0-16,43 0 16,-22 0-16,-21 0 15,43 0 1,-1 0-1,-41 0-15,-1 0 0,0 0 16,0 0 15,-21 21-31,21-21 16,-21 22-16,0-1 16,0 0-1,0 21-15,0 1 16,0-1-1,0-21-15,-21 21 16,21-20-16,0-1 0,-21 21 16,21 64-1,0-21 1,0 20 0,0-62-16,0-1 15,0 0-15,0 22 16,0-22-16,21 64 15,0 0 1,-21-43-16,0-20 0,21-1 16,-21 0-16,22 128 15,-1-128 1,-21 0-16,21 1 0,-21-1 0,0 22 16,0-22-16,21 21 15,-21-20-15,0-22 0,0 106 16,0-42-1,0 20 1,0 1 0,0-85-16,0 22 0,-21 105 31,21-127-31,-21 64 16,21-64-16,-21 106 0,-1-21 15,1-64 1,0 191-1,0-43 1,21-105 0,-21 42-1,0-85-15,-1 234 16,22-234 0,-21 106-1,21-106-15,-21 85 16,21-84-16,0 20 0,0 128 31,0-149-31,0 106 16,0 0-16,0-63 15,0-43-15,-21 234 32,21-128-17,0-42 1,0-64-16,0 106 0,0-106 15,0 85-15,0-84 16,0-1-16,0 149 16,0-43-1,0 0 1,0 21 0,0-126-16,0 168 31,0-84-31,0-63 15,0 20-15,0 43 16,0 22 0,-21-1-1,0-106-15,21 43 16,0-43-16,-22 0 16,1 43-16,21-43 0,0 1 15,-21 211 1,21-170-1,0 86 1,-21-22 0,21-106-16,0 85 15,0 0 1,0 64 0,0-85-1,0-43 1,0 43-1,-21 21 1,0-64 0,21-20-1,-43-1 1,43-21-16,-21 0 16,0 22-1,-21-43 1,-22 21-1,1-21-15,41 0 16,-105 21 0,22-21-1,-86 0 1,85 21 0,64-21-16,-22 0 0,-126 21 15,126-21-15,-84 0 16,-21 22-1,-22-22 1,128 0-16,-64 0 16,-85 21-1,128-21 1,-86 0-16,22 0 16,106 0-16,-1 0 15,-126 0 1,-21 0-1,63 0 1,-127 0 0,211 0-1,1 0-15,-85 0 16,63 0-16,-84 0 16,106 0-16,-22 0 0,-63 0 15,-21 0 1,106 0-16,-85 0 15,-106 0 17,106 0-32,-85-21 15,64 21 17,21 0-17,64 0-15,42-22 16,-43 22-16,43 0 15,0 0-15,-43 0 16,43 0 0,0-21-16,0 21 15,0 0 1,21-21-16,-22 21 0,1-21 16,0 0-1,0 21-15,-21-21 16,20 21-16,22-22 0,-84 1 31,63 0-31,-1 0 16,22 0-1,0 0 32,0-1-31,0-20-1,43 21 1</inkml:trace>
  <inkml:trace contextRef="#ctx0" brushRef="#br0" timeOffset="64525.04">24088 2731 0,'0'-22'0,"0"1"31,-22 21 0,1 0-15,0 0 0,21 21-1,-42 22 1,21-1 0,21 0-16,-22 1 15,1-1-15,21-21 0,0 170 16,0-149-1,0 0-15,0 64 16,21-63-16,1 20 0,-22-21 0,21 22 16,0-22-16,-21 22 0,63 147 31,-41-84-31,-1 106 16,-21-169-16,21-1 15,-21 1-15,0-22 0,0 22 0,0-22 16,0 127-1,0-63-15,0-64 16,0 107 0,-21-65-16,21-63 0,0 22 0,0-1 15,0 0-15,-21 64 16,-1-21 0,1 84-1,21-84 1,0-43-16,-21 1 0,21 126 15,-21-42 1,21 0 0,-21 0-1,21-85-15,0 22 0,-21 105 32,21-127-32,-22 64 0,1 64 15,0-128 1,0 43-16,21-22 15,0-21-15,-21 128 16,21-128-16,0 64 0,-21-43 16,21 43-16,-22-63 15,22 20-15,0 43 16,0-43-16,-21 1 0,0 105 16,0 1-1,0-107-15,0 85 16,21-84-16,0-22 0,-22 22 15,22-1-15,0-21 0,-21 191 16,0-63 0,21-128-16,-21 85 15,0-85-15,-22 276 32,22-64-17,21-212-15,-21 22 0,0 168 16,0 86 15,0-170-15,-1 21-1,22-105-15,-42 105 16,21 128 0,21-149-1,-21 0 1,21 0-1,0-106-15,0 22 0,0 148 32,0-64-17,0-21 1,0-64 0,0 64 15,21-148 0,-21 0-31,0-43 0,0 22 16</inkml:trace>
  <inkml:trace contextRef="#ctx0" brushRef="#br0" timeOffset="67605.32">24088 2731 0,'0'0'15,"-22"0"1,1 0-1,0 0 1,0 0 15,42 0 16,21 0-31,-20 0-16,-1 0 0,21 0 0,22 0 15,274 0 1,-168 0 0,-1 0-1,-84 0-15,-1 0 0,64 0 16,-84 0-16,-1 0 0,234 0 16,-149 0-1,148 0 1,-232 0-16,42 0 15,253 0 17,-210 0-17,83 0 1,-126 0 0,233 0 15,-212 0-16,-42 0 1,-43 0-16,21 0 16,64 0-1,-63 0 1,-43 0 0,0 0-16,0 0 15,1 0-15,-1 0 16,0 0-16,0 0 15,0 21 1,0 0 0,-21 0-16,0 0 15,0 0-15,0 1 0,0 41 16,0-21 0,0-20-16,0 62 15,0-63-15,0 1 16,0 83-1,0-20-15,22-43 0,-1 1 16,0 41 0,0 43-16,0-84 0,0-1 15,-21 0-15,43 85 16,-1 22 0,0-1-1,-42-106-15,22 22 0,-1-22 16,-21 0-16,0 1 0,21 20 0,0 22 15,0-43-15,-21 43 16,21-22-16,1 64 16,-22 127-1,0-127 1,0-84-16,0 41 16,-43 43-1,43-84-15,0-1 0,0 21 16,-21 86-1,21-1 1,-21-21 0,21-85-16,0 85 15,0-85-15,0 149 16,0-149-16,0 43 16,0 105-1,0-63 1,0-84-16,0 211 31,0-212-31,0 85 0,0 21 16,0 22-1,0-128-15,-21 127 16,21-105 0,0 169-1,0-1 1,0-62-1,0-1-15,0-105 16,0-1-16,0 170 16,0-127-1,0-64-15,21 170 16,-21-43 0,0-127-16,0 170 15,21-64 1,-21 0-1,0 22 1,0-128-16,0 22 0,0 190 31,0-149-31,0 22 16,0 85 0,0 21 15,0-191-31,-21 85 15,21 0 1,0-42-16,-21-43 16,21 1-16,-43 211 31,22-127-15,21-43-1,0-63-15,0 22 16,-21-22-16,0 21 15,0-42 17,-22 21-17,-20-21 1,21 0 0,42 22-16,-149-1 31,86 0-16,21 0 1,-22 0 0,43-21-16,-106 43 15,42-43 1,43 0-16,-64 21 16,0-21-1,-63 21 1,63-21-1,-63 0 1,84 0 0,43 0-16,-1 0 0,-189-21 31,168 0-31,22 21 0,-43 0 16,43 0-1,-106-22-15,84 22 0,-211 0 31,84 0-15,149-21-16,-64 21 16,64 0-16,-106-21 15,105 21-15,-126-21 16,127 21-16,-85 0 16,-85-21-1,149 21-15,-128 0 16,64 0-1,85 0-15,-85-21 16,84 21-16,-41 0 16,41 0-16,1 0 0,-85 0 15,85 0 1,-43 0-16,64 0 0,-43 0 16,43 0-16,-63 0 15,62 0-15,1 0 16,-63 21-1,20-21 1,22 21-16,21-21 16,-1 0-16,22 21 31,43-21-15,-22 0-1,21-21-15,1 0 0</inkml:trace>
  <inkml:trace contextRef="#ctx0" brushRef="#br0" timeOffset="71062.11">29951 12404 0,'0'-21'62,"0"-1"-46,0 1-16,0 0 16,0 0-16,0 0 15,-21-43-15,21-20 16,0 62-16,-22-41 15,22 42-15,0 0 16,0-128 0,0 107-1,0-43 1,0 1 0,0 63-16,0-22 0,22-63 15,-22 22 1,21-43-1,-21 84-15,0 22 16,0 0-16,0-21 0,42-149 31,-21 170-31,0-64 16,-21 43-16,22-106 16,-1-85 15,-21 106-16,21 42 1,0-63 0,21-85-1,-42 43 1,22 63 0,-1-106 15,0 21-16,0 107-15,-21-44 16,42-83 15,-42 83-15,43-62-16,-43 105 16,21-190 15,0 147-16,-21-62 1,0 41 0,0-84-1,0 106 1,0 42 0,0 64-16,0-127 15,0 105-15,0-190 16,0 148-1,0 43-15,0-43 16,0-84 0,0 126-16,21 1 0,-21-149 31,0 64-31,0-85 16,0 106-1,0 85-15,0-22 16,0-84-1,0 106-15,0-64 16,0-85 0,21 22-16,-21 127 15,0-22-15,0-63 16,0 0 0,0-42-1,-21 42 1,21 84-16,-63-168 31,63 63-15,0 63-1,0 64-15,0-43 16,21 1 0,21-43-1,-42 64-15,43-107 31,-43 86-15,0 21 0,0-1-1,0 22-15,21-42 32,0 41-17,-21 1 1,21 21-16,0 0 0,22-21 15,20 21 1,-42 0-16,64-21 16,-22 21-1,-20 0-15,126-21 32,-21 21-32,-42 0 15,-64-21-15,64 21 16,-63 0-16,20 0 0,-21 0 15,128-22 1,-86 22 0,22 0-1,-63 0-15,-22 0 0,21 0 0,-21 0 16,0 0-16,64 0 16,-21 0-1,-43 0-15,0 0 0,21 0 16,-21 0-16,1 0 15,-1 0-15,0 0 16,0 22-16,21-1 16,-42 0-1,22 0-15,-22 0 16,21-21-16,-21 43 16,0-22-16,0 21 15,0-21-15,0 85 0,0-42 16,0-22-1,0 64-15,0-64 16,0 106 0,0-21-1,-21 43 1,21-128-16,0 21 0,0 1 16,0-1-16,0-20 0,0 84 15,0-85-15,0 127 16,0-105-16,0 42 15,-22 148 1,1-127 0,21-85-16,0 22 0,-42 63 15,42-64-15,-21 64 16,0-63-16,-1-1 0,-20 149 31,21-149-31,-21 64 16,-1-21-16,43-64 15,-42 64-15,21-63 0,0 20 16,-22 85 0,43-84-16,-21 42 15,-21 42 1,42-85-16,-21 107 16,21-107-16,-22-21 0,22 128 15,0-128-15,0 0 16,0 170-1,0-170-15,0 107 16,0-86-16,0 106 16,-21 1-1,21-128-15,-42 127 16,21 107 15,0-149-31,21-64 0,-22 85 16,22-84-1,-21 20-15,21-20 16,0-22-16,-21 191 16,21-169-16,0 105 15,-21-21 1,0 85 0,21 84 15,0-105-16,-21-85 1,21 85 0,0-170-16,0 43 15,-22 105 1,22-147-16,0 189 31,0-126-15,-21 0-1,21 0 1,0-64-16,0 22 16,-21 42-1,21-85-15,-42 127 16,21-42 0,-1-64-1,1 22 1,21-22-16,-21 43 31,0-85-31,21 42 0,-42 0 16,42-21-1,-43 1 17,43-1-32,-21-21 0,0 42 15,0-42-15,-22 21 16,43 0-16,-105 22 31,62-22-15,22-21-16,0 21 15,-21 0 1,20-21-16,-20 21 16,21 1-1,-43-1 1,43-21-1,-85 0 1,85 0-16,-42 0 16,-85 0-1,21-21 1,84 21-16,-168-22 31,105 22-15,0 0-1,85 0-15,-64 0 0,22 0 32,20 0-17,43-21 1,-21 0-16,0 0 0</inkml:trace>
  <inkml:trace contextRef="#ctx0" brushRef="#br1" timeOffset="90745.33">2413 3958 0,'-21'0'0,"-22"0"15,22 0 1,0 0-16,21-21 15,-21 21 1,0 0 0,0 0-1,42 0 1,0 0-16,0 0 16,21 0-16,149 0 15,-1 0 1,1 0-1,-149 0-15,64 0 16,85 0 0,-170 0-1,0 0 1,-42 0 15,0 0-31,21 21 16,-22-21-16,1 21 0,0-21 0,0 22 15</inkml:trace>
  <inkml:trace contextRef="#ctx0" brushRef="#br1" timeOffset="91333.99">2773 4001 0,'0'0'0,"0"21"15,0 0 1,0 21 0,0 22-1,0-22 1,0 43 0,0 84 15,0-127-31,0 1 15,0 63 1,0-1 15,-43-83-31,22-22 0,-42 0 16,-43 0 0,85 0-16,-191-64 31,127 1-16,22 20 1,63 1 0,63 42 15,-41 0-31,20 0 16,0 0-1</inkml:trace>
  <inkml:trace contextRef="#ctx0" brushRef="#br1" timeOffset="91992.82">3238 4487 0,'0'0'0,"43"-21"16,-43 0 0,0 0-16,21 0 0,-21-22 15,0 22 1,-21 21 0,0 0-16,-1 0 15,1 0-15,-21 0 16,21 0-16,-43 64 15,43-43-15,0 0 0,0 0 16,0 0-16,-1 1 0,-20 62 16,21-20-1,21-43-15,0 21 16,0-21-16,21-21 16,0 0-16,0 0 15,22 0-15,20-42 16,-20 0-1,-22 21-15,0-1 16,42-62 0,-20 41-16,-43 22 15,42-21 1,-21 0-16,0 42 31,-21 21-31,0 0 0,0 0 16,0 0-1,0 0-15,0 1 0,0-1 16,0 0-16,0 0 0,0 0 16,0 0-16,22-21 0,-22 22 15,42-1 1,0-21 0,-21 0-16,1 0 0,-1 0 15,0-21-15,0-22 16,0 22-16</inkml:trace>
  <inkml:trace contextRef="#ctx0" brushRef="#br1" timeOffset="92267.66">3704 4212 0,'0'-21'0,"21"21"15,0 0 1,-21 21-1,22 0-15,-1 43 16,-21-43-16,21 21 16,-21-20-16,0-1 0,21 42 15,-21 1 1,0-43-16,0 0 16,0 0-16,0 0 31,0-42-16,0 0 1,0 0-16,0 0 0</inkml:trace>
  <inkml:trace contextRef="#ctx0" brushRef="#br1" timeOffset="92546.5">4043 4149 0,'0'-21'16,"0"42"0,0 21-1,-21-21-15,-1 0 0,1 1 0,0 41 16,0-21-16,0 1 16,0-1-16,-1-21 0,-20 64 31,42-43-16,21-42 17,22-21-17</inkml:trace>
  <inkml:trace contextRef="#ctx0" brushRef="#br1" timeOffset="93125.85">4551 4191 0,'0'-21'16,"-21"21"-1,-1 0-15,1 0 0,-42 0 16,42 0-16,-43 85 31,22-43-31,-1 64 16,1-43-1,42-42-15,0 1 16,0 20 0,21-42-16,0 21 15,43-21 1,-22 0-1,-21-21-15,1 0 0,41-43 16,-21 1 0,1-22-1,-22 22 1,-21 41-16,0 1 16,0 42-1,0 22 1,0 20-1,0-20-15,0-22 16,21 63 0,0-62-16,0-1 15,22 0 1,20 0-16,-42-21 16,22 0-16,63-21 15,-64-21 1,-42 20-1,21-41 1</inkml:trace>
  <inkml:trace contextRef="#ctx0" brushRef="#br1" timeOffset="93864.22">2413 5461 0,'0'0'0,"0"-21"16,0 0-16,0 0 16,0 63 31,0-21-47,0 21 0,0 1 15,0 41 1,0-20-16,-42 105 15,-64 149 17,85-234-17,21-20 1,0-128 15,0 43-31,0-42 16</inkml:trace>
  <inkml:trace contextRef="#ctx0" brushRef="#br1" timeOffset="94178.55">2117 5694 0,'-22'-85'0,"44"170"0,-44-191 0,22 0 31,64 43-15,63-1-1,-64 64-15,43-21 16,85 42 0,-107 64-1,-62 21 1,-65 0-16,22-64 0,-21-21 16,-1 21-16,-41 1 15,41-1-15,-20-21 16,21 0-16,-1 1 15,64-44 17,1 1-32,-1 0 0,0 0 15,0 21-15,0-21 0,0 0 0</inkml:trace>
  <inkml:trace contextRef="#ctx0" brushRef="#br1" timeOffset="94893.15">2984 5482 0,'22'0'47,"-22"21"-47,0 1 15,0-1-15,0 0 16,0 0-16,0 0 0,0 0 15,0 22 1,0-22 0,21-21-1,0 0-15,0 0 0,21-21 16,43-22 0,-64 22-16,64-21 15,-43 0 1,1-1 15,-43 22-15,0 42-1,0 0-15,-22 1 16,-20 147 0,21-21-1,0 0 1,21-84-16,0-1 15,0-20-15,0 359 32,0-233-32,0-42 15,0-21 1,-21-85-16,-85 43 31,21-64-15,64 0-16,-21-22 0,-149-83 15,43-149 17,148 0-17,63 105 1,-20 65-16,-1 41 16,-21 1-16,106-106 15,-21 63 1,21 1-1,-21 20 1,-64 43-16,1 0 0,-22 21 16</inkml:trace>
  <inkml:trace contextRef="#ctx0" brushRef="#br1" timeOffset="95242.94">3810 5165 0,'0'0'0,"0"-21"0,-21 21 16,21 21 0,-21 42-1,-1 22 1,22 0-1,-21-64-15,-21 148 16,42-105 0,-42 20-1,42-41 1,21-43 15,21-22-31,22-83 16</inkml:trace>
  <inkml:trace contextRef="#ctx0" brushRef="#br1" timeOffset="95764.64">4022 5059 0,'21'0'15,"-21"21"1,0 0-1,0 22-15,0 41 0,0 22 16,0-21 0,0 21-1,0-85-15,0 85 16,0-64 0,-21-21-16,21 0 0,-22 0 31,1-21-16,21-42 1,0 21-16,0 0 16,0 0-16,0-64 15,43 21 1,-22 22-16,0 21 0,0 0 16,64 0-16,-64-1 15,0 22-15,21 0 16,22 64-1,-43-22 1,-21-21-16,0 22 0,0-22 16,0 21-16,0-21 0,-21 43 15,0-1 1,0-20 0,-1-43-1,22 21-15,-21-21 16,0 0 15,21-42-15</inkml:trace>
  <inkml:trace contextRef="#ctx0" brushRef="#br1" timeOffset="96008.5">3598 5503 0,'21'0'16,"1"-21"-1,-1 21-15,21 0 16,0-21-16,-20 21 0,20 0 0,21-21 16,-20 21-16,-1 0 15,-21 0-15,0-21 0,43 21 31</inkml:trace>
  <inkml:trace contextRef="#ctx0" brushRef="#br1" timeOffset="96824.48">4699 5419 0,'-21'0'31,"0"0"-15,-64 21-1,64 42-15,0-20 16,-1 41-1,22 1 17,0-64-17,22-21-15,-1 21 0,0-21 16,0 0-16,0 0 16,-21-21-1,0-21 1,0-22-1,0 43-15,0 0 0,0-21 0,0-1 16,0 22-16,21-42 16,1 42-16,20-1 15,-21 1-15,0 21 0,22 0 16,20 0 0,-42 0-16,0 0 0,43 85 31,-64-22-16,0 43-15,0-63 16,0-22-16,0 0 16,-21 42-1,0-41 1,-1-22-16,1 0 31,21-22-31,0-41 16,21-22-1,22 1 1,20-22 0,-42 63-16,1 22 0,83-42 31,-83 63-31,-1 0 0,0 21 0,0 42 16,-21 1-1,0-22-15,-21 170 31,21-149-15,0-41-16,0 20 16,21-42 31,-21-21-47</inkml:trace>
  <inkml:trace contextRef="#ctx0" brushRef="#br1" timeOffset="97534.63">2625 6710 0,'0'-21'16,"0"42"-16,21-42 0,-21 0 0,0-1 15,21 22-15,-21-21 0,21 0 16,-21 42 15,0 0-15,0 1-16,0-1 0,0 21 15,0 0-15,0 1 0,0-1 16,0 0-16,0 1 0,0 63 16,-85 169-1,85-233 1,-42 0-16,42 22 16,-21-64-1,21-21 1,0 0-1,0-22-15,0-63 16,0 64-16</inkml:trace>
  <inkml:trace contextRef="#ctx0" brushRef="#br1" timeOffset="98862.29">2519 6773 0,'0'-21'0,"0"42"0,0-63 0,63-64 16,-20 85-16,-22 0 15,127-21 1,-63 42 0,-43 0-16,43 21 0,-1 63 15,-63 43 1,-21-63 0,-21-22-16,-21-21 0,-64 85 15,43-85-15,20 1 16,-126 62-1,42-63-15,63-21 16,43-42 15,21 21-31,0 0 16,85 21 0,0 0-1,-22 42-15,-42-21 16,43 64-1,-43-22-15,0-41 0,-21-1 16,21 0-16,-21 0 0,64 43 16,-43-64-1,0 0-15,64 0 16,-64 0-16,21 0 16,-21 0-16,22-22 0,-22 1 0,106-85 15,-85 43 1,-21 21-16,22-43 15,-43 64-15,21 0 16,-21-1-16,0 1 0,0 42 47,0 1-47,-21-1 0,21 0 16,0 0-16,0 21 0,-21-20 15,21 20-15,0 21 16,0-20-1,21-22 1,0-21-16,0 0 0,0 0 16,0 0-16,1-21 0,105-64 15,-64 22 1,22-43 0,-43 21 15,-42 64-16,0 42-15,0 0 0,-21 22 16,21-22 0,-21 85-1,21-64-15,0 21 16,0-20-16,0-22 16,42-21-16,-21 0 0,0 0 15,1 0-15,41 0 16,1-42-1,-43 20-15,0-20 0,85-85 16,-64 42 0,-21 43-16,-21-21 0,43-255 31,-43 233-15,0 64-16,0-42 15,-43 105 1,43 64-1,0-64-15,0 43 16,0-43-16,-21 85 16,21-84-16,0-1 15,-21 127 1,21-105 0,0-43-1,0-42 16,0 0-31,0-64 16,0 43 0,85-43-1,-22 43 1,-21 42-16,43 0 31,0 42-31,-85 0 16,0 1-1,0-22-15,-21 0 0,-106 64 32,0-22-17,63-21 1,43-20-16,21-44 31,0 1-15,42-21-1</inkml:trace>
  <inkml:trace contextRef="#ctx0" brushRef="#br1" timeOffset="99568.89">4762 6879 0,'43'-21'0,"-86"42"0,86 0 31,-43 1-15,0 20 0,-21 43-1,21-43 1,0-21 0,21-21-1,106-42 1,-85 21-1,43-64 1,-43 43 0,-42 20-16,21 1 0,0-21 15,-21 63 32,0 0-47,0 0 16,-21 22-1,0 84 1,0-21 0,21 42-16,0-106 15,0 212 1,0-106 0,0 0-1,0 1-15,0-107 16,-21 0-16,-43 106 15,22-63 1,21-64-16,-22-21 16,1-21-1,42 0-15,-21-191 32,63 1-32,64-1 15,-42 43 1,-22 105-16,0 1 0,212-255 31,-169 276-15,42-43-1,-106 64-15</inkml:trace>
  <inkml:trace contextRef="#ctx0" brushRef="#br1" timeOffset="100108.14">3746 7916 0,'0'-21'63,"22"21"-48,-22 21 17,0 1-32,21 41 15,-21-42 1,0 0-16,0 22 0</inkml:trace>
  <inkml:trace contextRef="#ctx0" brushRef="#br1" timeOffset="100307.54">3768 8509 0,'0'0'0,"21"21"0,0 0 16,0-21-1,-21 22-15,21-22 63,-21 21-48,0 0 1</inkml:trace>
  <inkml:trace contextRef="#ctx0" brushRef="#br1" timeOffset="100492.43">3831 8954 0,'0'21'0,"0"0"15,0 0 1,0 0 0,0 0-1,0 1 1,0 20-1</inkml:trace>
  <inkml:trace contextRef="#ctx0" brushRef="#br1" timeOffset="100691.32">3895 9440 0,'0'0'0,"0"22"15,0-1 1,0 0 0,0 0-1,0 0 17</inkml:trace>
  <inkml:trace contextRef="#ctx0" brushRef="#br1" timeOffset="100942.25">3895 9864 0,'0'0'16,"0"21"-16,0 0 31,21-21-16,-21 21 17,0 0-17,0 1 1,0-1-16</inkml:trace>
  <inkml:trace contextRef="#ctx0" brushRef="#br1" timeOffset="101118.22">3852 10224 0,'0'0'0,"0"21"0,0 0 15,-21-21 1,21 21 0,-21 0-1,0 0 1,21 1-1</inkml:trace>
  <inkml:trace contextRef="#ctx0" brushRef="#br1" timeOffset="101303.17">3768 10499 0,'0'21'16,"0"-42"-16,0 63 0,0-21 15,-22-21 1,22 21-1,0 1 1</inkml:trace>
  <inkml:trace contextRef="#ctx0" brushRef="#br1" timeOffset="102151.31">2900 11303 0,'-21'0'0,"-1"0"15,44 0 16,20 0-15,-21 0-16,85-21 16,-64 0-16,-21 21 15,22 0-15,-1 0 16,0-21-16,64 21 16,-63 0-16,-1 0 0,-21 0 15,-63 0 16,-1 21-31,22-21 16,-63 21 0,62-21-16</inkml:trace>
  <inkml:trace contextRef="#ctx0" brushRef="#br1" timeOffset="102585.06">3111 11282 0,'0'0'0,"0"21"0,0 0 31,0 0-15,0 1-16,-21-1 15,21 42-15,-21-42 16,21 1-16,0-1 0,0 0 16,0 21-16,0 43 15,0-22-15,0-41 16,0 41-1,0-42-15,0 22 0,-21-22 16,0 0-16,21 0 16,-21-21-16,-22 21 15,22-21-15,0 0 16,0 0-16,0 0 16,-1 0-16,22-21 0,-42-21 31,21-1-31,-21-20 15,42 42 1,0 0 0,21 21 15,0 0-15,0 0-16</inkml:trace>
  <inkml:trace contextRef="#ctx0" brushRef="#br1" timeOffset="103279.29">3958 11472 0,'0'-21'16,"0"42"-16,21-63 0,-21 21 15,-21 21 1,0 0-16,0 0 16,0 0-16,-22 0 15,-20 42 1,-1 22-1,43-43-15,-21 42 16,21-41-16,-1 41 16,22-42-1,22-21 1,41 0 0,-42 0-16,0 0 15,85 21 1,-21-21-16,-43 0 15,-21 0-15,22 22 16,-43-1-16,21 21 31,-21-21-15,0 43-16,-42-22 16,-64 0 15,85-42-16,-64 22 1,-21-22-16,0 0 16,85 0-16,-127 0 31,127 0-31,-22 0 16,22 0-1</inkml:trace>
  <inkml:trace contextRef="#ctx0" brushRef="#br1" timeOffset="108982.26">1079 2392 0,'22'0'31,"-1"0"-31,-21-21 15,0 0-15,21-1 16,-21 1 0,0 0-16,0 0 15,0 0-15,0 0 16,-21-1 0,0 22-16,-43 0 15,22 22 1,-1 20-1,22-21-15,-42 127 32,20 0-17,43-42 1,43-21-16,-22-64 16,0 0-16,0 0 15,85 1 1,-21-22-1,-22-22 1,-20 1-16,-22 21 0,42-42 16,-42 21-16,22 0 0,63-85 15,-64 21 1,-21 43-16,21-85 16,-20 42-1,-22 43-15,21 21 0,-21-128 31,0 65-15,-21 84 0,21 21-16,-43 106 31,1-21-15,21 21-1,-22 0 1,43-21-1,0-85-15,43 63 16,-1-41 0,22-43-1,-1 0 1,-42 0-16,0-21 0,43-22 16,-22 1-1,-21 21-15,22-43 16,-22 43-16,-21-42 15,21 41-15,0-41 32,0 42-17,-21 42 1,0 0-16,-42 106 31,21-21-15,21-64-1,0-21-15,0 22 16,63-22 0,86-21 15,-22-64-15,-43 22-1,1-43-15,0-20 31,-43 20-31,-42 21 16,0 22 0,-21 42-1,0 0 1,-43 21-16,43 22 16,0-22-1,0 0-15,-1 42 0,22-20 16,0-22-16,0 64 15,0-64-15,0 21 16,43 0 0,-1-42-16,22 0 15,-22 0-15,-21 0 0,64-21 16,-64 0-16,42-21 16,1-1-1,-43 22-15,0-21 16,0 21-16,1 0 0,20-43 15,-21 64 1,-21 21 15,0 0-31,0 1 16,-21-1-16,0 21 16,0 0-16,21-20 0,0-1 15,-22 0 1,22 0-16,0 0 0,-21 0 15,21-42 32,21 0-47,-21 0 0,22 0 0,-22 0 16,42-43 0,-21 1-1,0 63-15,0-22 16,1 22-16,-22 22 15,21 20 1,0-21 0,-21 0-16,0 0 0,0 1 15,42 20 1,-42-21-16,43 0 31,62-21-15,-62-21-1,-22 0-15,21-43 16,1 22 0,-22 21-16,-21-21 0,42-149 15,-42 128 1,0-64 0,0 105-16,0-20 15,0 21-15,-21-21 31,0 42-31,0 84 16,21-20 0,0-22-1,-22 127 1,22-105 0,0 42-1,0-85-15,0 42 0,0-41 16,22 41-1,20-63 1,0 0 0,22-21-1,63-64 17,-106 22-17,-21 20 1,0 22-16</inkml:trace>
  <inkml:trace contextRef="#ctx0" brushRef="#br1" timeOffset="109235.2">3238 2265 0,'0'0'0,"22"0"31,20 0-31,43-21 31,-43 0-31,85-1 16,-85 22-16,85-42 15,-106 42-15,1-21 16,-22 0 0,-85 0-1,21 21 1</inkml:trace>
  <inkml:trace contextRef="#ctx0" brushRef="#br1" timeOffset="109453.68">2625 2096 0,'0'0'0,"0"21"0,-22-21 15,-20 0 1,63 0 31,0 0-47,1 0 16,-1 0-16,0 0 15</inkml:trace>
  <inkml:trace contextRef="#ctx0" brushRef="#br1" timeOffset="109958.9">4445 2159 0,'0'0'0,"0"-21"0,0 0 16,-21 21 31,21 21-47,0 0 0,0 0 16,0 22-16,-21 20 15,-1-21-15,1 1 0,21-1 0,0 0 16,-21 1-16,0 126 15,0-105 1,21-43-16,0 21 16,0-21-1,21-21 17,-21-21-32,0 0 0,0 0 15,0 0-15</inkml:trace>
  <inkml:trace contextRef="#ctx0" brushRef="#br1" timeOffset="110548.09">4254 2328 0,'0'-21'0,"0"42"0,0-63 15,0 21-15,0 0 0,0 0 16,22 21-16,-1-22 0,21 1 16,-21 21-16,0-21 15,22 21-15,20 0 16,22 0-16,-64 0 15,21 0-15,43 64 16,-64 20 0,-21-63-16,-63 43 15,-22 21 1,-105-1 15,147-84-15,86-21 15,126-21 0,-42 42-31,-85 0 16,64 0 0,0 21-16,-85 0 15,21 64 1,-42-22-1,-84 1 1,41-43-16,1 0 0,-21 0 0,-1 0 16,-42 1-16,-127-1 15,149-21 1,-1 0 0,43 0-16,42-21 15,-21 21-15,21-22 16,0 1-16,0 0 15,21 0-15,0 0 16,0 21-16,21-21 16,-20-1-16,-1 22 0,42-21 15</inkml:trace>
  <inkml:trace contextRef="#ctx0" brushRef="#br1" timeOffset="110818.93">5207 2519 0,'0'0'0,"0"42"16,0-21-16,-21 22 16,0 20-1,-1-20 1,1-43-16,21 42 15,-21-42-15,21 21 32,0-42-1,0 0-31,0 0 16</inkml:trace>
  <inkml:trace contextRef="#ctx0" brushRef="#br1" timeOffset="111004.83">5228 2371 0,'0'-43'0,"-21"22"15,21 42 32,0 1-31,21-1-1,0-21-15,-21 21 0</inkml:trace>
  <inkml:trace contextRef="#ctx0" brushRef="#br1" timeOffset="111463.6">5546 2561 0,'0'21'16,"0"1"-16,-22-1 0,22 21 16,-21 0-1,0 1 1,0-1 0,0-42-16,21 21 31,0-42-16,0 0 1,0 0-16,0 0 0,63-64 31,22 21-15,-64 43-16,43 0 16,20 21-1,-41 0 1,-22 42-1,-21 64 17,0-63-17,-64-1 1,43-42 15</inkml:trace>
  <inkml:trace contextRef="#ctx0" brushRef="#br1" timeOffset="112922.61">6159 2540 0,'0'-21'0,"0"0"0,0 0 15,0-1 1,-21 22-16,0 0 0,0 0 16,-64 43-1,22-1 1,42-21-16,-64 127 16,85-105-1,0-1 1,0-21-16,63 0 15,-41-21-15,62 0 32,-20 0-32,-1-42 15,-63 21-15,21 0 16,1 0-16,-1-1 0,0-20 16,42-106-1,-41 63-15,-22 43 16,0-85-16,0 85 15,0-1-15,0 1 0,0 21 16,0-22-16,0 22 0,0-21 16,0 21-1,-22 21 1,1 21-16,0 21 16,21-21-16,-42 128 15,42-65 1,0-41-16,0 84 15,-21 63 17,21-126-32,0-1 15,0-42 1,21-21 0,0 0-1,-21-21-15,42 0 16,-21 0-16,-21 0 15,22-1-15,20-20 0,-21 21 16,0 0-16,43-43 16,-43 64-1,0 0 1,-21 21 0,0 1-16,0-1 0,0 42 15,0-42 1,0 1-16,0-1 15,0 0 1,21-21 0,22 0-16,20-21 15,-63 0 1,21-1-16,0 22 0,1-21 16,-1 0-16,-21 0 0,21 21 15,0-21 1,-21 42 15,0 0-15,0 0-16,0 0 15,0 1-15,21-22 16,-21 21 0,21-21-16,1 0 0,-1 0 15,21 0 1,-21 0-16,64 0 0,0-43 15,42-41 1,-85 20 0,-21 43-16,-21-127 31,-21 84-15,-43 64-1,43 0-15,-42 22 16,-1 41-1,22 1 1,21 84 15,21-64-15,63-20-16,1-1 16,-43-20-1,21 105 16,-42-63-15,-21 20 0,-21-41-1,-22-1-15,-20-41 32,41-22-17,22 0 1,21-22-1,0 1-15,0-85 16,0 85 0,42-63-1</inkml:trace>
  <inkml:trace contextRef="#ctx0" brushRef="#br1" timeOffset="113112.5">6794 2328 0,'0'0'0,"-21"0"0,0 0 16,0 0 46</inkml:trace>
  <inkml:trace contextRef="#ctx0" brushRef="#br1" timeOffset="116897.27">21 3154 0,'0'0'16,"21"-64"-16,0 43 16,1-21-1,-22 21-15,0 0 16,0 42-1,0 0 1,0 0-16,0 43 16,0-43-16,0 85 15,-43 42-15,1 0 16,42-106 0,0 85-1,0-63 1,0-43-16,0-42 31,0 0-15,0-1-16,0 1 0,0-21 15,0-43 1,0 43-16,0-22 16,0-41 15,0 126-16,0 42 1,63 22-16,-20-22 16,63 22 15,-43-64-31,22-21 16,-64 0-1,42 0-15,-20-21 16,84-42-1,-106 20 1,0 22-16,0-21 16,-21-1-16,0 22 0,0 0 15,0-21-15,0 21 0,0-22 0,-21 1 16,0 42-16,-21-21 16,-43 21-1,64 21-15,-85 64 16,64-1-1,20-41 1,22-22-16,0 63 16,0-62-16,0-1 15,43 0 1,-1-21 0,-21 0-16,64 0 0,-22-42 15,-41 42-15,20-22 16,43-62-1,-85 41-15,21 22 16,-21-63 0,0 62-1,-21 22 1,21 22 0,-22 41-1,22 22 1,0-64-16,0 21 0,43 22 31,41-64-15,-62 0-1,62-43-15,-20 1 16,-43 21-16,0 0 16,64-64-1,-85 0 1,0 64-16,0 0 15,-21 63 17,21-20-32,-43 41 15,43-21 1,-21 43 0,0-85-16,21 21 0,0 22 15,0-65 16,21 1-15,0 0-16,-21 0 16,21 0-16,1-22 15,20 1-15,0-21 16,-21 41 0,1 22-1,-1 0-15,-21 22 16,21-22-1,-21 21-15,21 21 16,-21-21-16,0 43 16,0-43-16,0 0 15,21 21 1,0-42 0,1 0-16,-1 0 0,0 0 0,64 0 15,-43 0-15,21-42 16,43 0-1,-63 21-15,-22-1 0,42-20 16,1-85 15,-64 42-31,-43 22 16,22 42 0,-42 21-16,20 0 0,22 0 15,-85 42 1,22 22-1,63-43-15,21 21 16,0 22 0,0-43-16,21-21 0,42 42 15,1-21 1,-1 43 0,-63-43-16,21 21 15,-21 149 16,-42-85-15,-43-1-16,22-41 16,42-22-16,-106 64 31,106-106-15,-1 0-1,22-21-15,0 0 0,0 0 16,0-43-16,0 43 15,22 0-15,20-64 16,-21 43-16,0 21 16</inkml:trace>
  <inkml:trace contextRef="#ctx0" brushRef="#br1" timeOffset="118208.19">2011 3217 0,'0'22'31,"0"-1"-31,0 0 16,0 0-16,-21 127 31,21-84-15,0-43-1,21-21 1,85-64 15,-43 1-15,1-22 0,-22 43-1,-42 21-15,21-22 31,-21 86-15,0-22 0,0 64-1,0 42 17,21-64-17,22-63 1,-22 0-16,63 0 15,-41 0-15,126-42 16,-42-22 0,-85 43-1,1-42 1,-43 41-16,0-83 16,-21 83-1,-1 1-15,-41 21 16,-1 21-1,22-21-15,-106 127 32,127-63-17,21-22 1,21-21-16,64-21 31,-64 0-31,21-21 16,64-42-1,-64 42 1,-42-1-16,21 1 0,1-21 16,-44 42 15,1 0-15,21 21-16,-21 0 0,21 0 0,-21 22 15,21-22 1,-21 0-16,21 0 0,0 43 15,0-43 1,21 0-16,0-21 16,0 0-16,0 0 0,1 0 15,-1 0-15,0 0 0,85-21 16,0-21 0,-85 20-1,63-83 1,-84 41-1,0 22 1,0 21-16,0-1 16,-21 1-16,-85 21 15,85 21 1,0 22 0,0-43-16,21 21 15,0 0-15,0 0 31,0 0-31,21 1 16,0 20-16,-21-21 0,0 0 0,0 22 16,0-1-16,0-21 0,0 85 31,-21-43-31,0-41 0,21 62 16,-21-20-1,21-43-15,-21 0 16,21 43-1,0-43-15,21-42 47,0 21-47,-21-22 0,42-20 16,-42 21-16,21 0 16,1-22-16</inkml:trace>
  <inkml:trace contextRef="#ctx0" brushRef="#br1" timeOffset="118534">3514 3344 0,'21'0'0,"0"-21"15,0 0-15,0 21 16,22-42-1,-43 21-15,21-1 0,-21 1 16,0-21 0,-43 42-1,-41 85 1,63-43 0,-1 43-1,22 20 1,43-83-1,20-22 1,-42 0-16,1 0 0,-1 0 16,0-22-16,0 22 15</inkml:trace>
  <inkml:trace contextRef="#ctx0" brushRef="#br1" timeOffset="119091.15">4297 3048 0,'-21'42'16,"21"-20"-16,0 20 15,-22-21-15,1 21 0,0 107 16,-21-44-1,42-62-15,-43 20 16,43-20 0,0-22-16,22-21 47,-22-21-47,0-1 0</inkml:trace>
  <inkml:trace contextRef="#ctx0" brushRef="#br1" timeOffset="119649.83">4191 3112 0,'0'0'0,"21"-22"0,0 22 0,43-21 15,20 0 1,-20 21-1,-43 0-15,21 0 0,22 64 32,-106 20-17,-22-41 1,-21 20 0,-42 22-1,149-106 32,-1 21-47,0 0 0,106-22 16,-64 22-1,43 0 1,0 85 0,-85-43-1,-21-20-15,0-1 0,-106 85 31,1-43-15,-65-42 0,107-21-1,42 0-15,-22 0 0,-20 0 16,63-21 0,0 0-1,0-43 1,42 43-1,64-42 1</inkml:trace>
  <inkml:trace contextRef="#ctx0" brushRef="#br1" timeOffset="119883.6">4953 3387 0,'0'0'0,"0"21"16,0 0 0,0 0-16,-42 64 31,42-64-31,-22 0 16,22 0-1,0-42 16,0 0-15,0 0-16</inkml:trace>
  <inkml:trace contextRef="#ctx0" brushRef="#br1" timeOffset="120071.49">4932 3239 0,'0'-22'15,"0"44"-15,0-65 0,-21 43 31,21 21 1,21-21-17,0 22 1,0-22-16,0 0 0</inkml:trace>
  <inkml:trace contextRef="#ctx0" brushRef="#br1" timeOffset="120507.24">5270 3323 0,'0'0'0,"0"21"0,0 1 16,0-1-16,0 0 0,-21 0 16,21 0-16,0 0 15,-21 22-15,21-22 16,0 21-1,0-63 32,0 0-47,0 0 16,0 0-16,21-1 16,0 1-16,43-85 15,-22 64 1,1 21-1,-1 21-15,-21 21 16,0 21 0,-21 22-1,0-43-15,0 0 0,0 0 16,0 43 0,0-43-16,-21-21 15,21 21-15,-21-21 16</inkml:trace>
  <inkml:trace contextRef="#ctx0" brushRef="#br1" timeOffset="121896.23">5948 3429 0,'0'-21'0,"0"-21"15,0 20-15,-85-62 32,43 63-17,21 21-15,-64 21 16,0 63-1,-21 86 17,85-86-17,21-41 1,64-22 0,126-63-1,-63-22 1,-63 1-1,-1-43 1,-20-85 15,-22 64-15,-21 43 0,0 20-16,-43 85 31,1 43-16,42 20 1,-21-20-16,21 148 31,0-149-31,21 1 16,21-1 0,-42-42-1,64-21 1,-22 0-1,1-21 1,-1 0-16,-21 0 16,-21 0-16,64-43 15,-64 43 1,42 0 0,-42 42-1,0 0 1,0 21-16,0 1 15,0-22 1,21-21 31,0 0-47,0 0 16,1-21-16,20 0 0,0-43 15,-21 64 1,22-21-1,-43 42 1,0 0 0,0 0-1,0 1-15,0 20 16,0-21-16,0 0 16,21 0-1,0-21-15,21 0 16,-20 0-16,-1 0 0,21 0 15,-21 0-15,0 0 0,106-42 32,-105 21-32,20-21 15,-42-1 1,0-20-16,-21 20 31,-43 43-15,-42 43-1,85-1-15,0-21 16,21 0-16,-21 43 16,21-1-1,0-41-15,0-1 16,21 0-16,0 42 16,0-41-16,1-1 0,-1 42 15,-21 43 1,0-21-1,0-64-15,-21 0 0,-1 21 16,1-20-16,21-1 16,-84 42-1,-1-42 1,64-21-16,0 0 0,-43 0 16,43 0-16,21-21 15,-42-21 1,42 21-16,0-43 15,0 1 1,0 42 0</inkml:trace>
  <inkml:trace contextRef="#ctx0" brushRef="#br1" timeOffset="122135.61">6392 3196 0,'0'0'0,"-21"0"15,0 0-15,21-21 16,0 0 46,21 0-46,0 21-16</inkml:trace>
  <inkml:trace contextRef="#ctx0" brushRef="#br1" timeOffset="122598.85">7789 2032 0,'0'0'0,"21"0"0,-21-21 0,22 21 0,-22-21 16,21 21-16,0 0 16,-21 21 15,-21 0-15,0 21-16,-1-20 0,1 20 0,-21-21 15,21 21-15,0 1 0,-85 190 16,21-64-1,64-127-15,-21 1 16,20-1-16,1 0 0,0 22 16,21-22-16,-21-21 0,0 22 31,21-22-31</inkml:trace>
  <inkml:trace contextRef="#ctx0" brushRef="#br1" timeOffset="142508.68">10160 4149 0,'0'21'0,"21"-21"16,-21 21-1,0 0 1,21-21 15,0 0-15,1 0-16,20-21 15,0-21 1,1-22 0,-43 43-1,0 0-15,0 0 16,-22 0-16,-20-1 16,21 22-16,-21 0 15,-107 22 1,65 20-1,63-21-15,-85 43 16,21 20 0,64-41-1,21-22-15,-21 42 16,21 1 0,63-1-1,-42-63-15,64 43 16,-64-22-16,22 0 0,-22-21 15,21 21-15,-21-21 0,22 42 16,-22-42-16,0 22 0,0 20 16,-21-21-16,21 43 15,-42 20 1,0-63-16,-21 22 16,-170 63 15,170-106-31,-64 0 15,21-22 1,0-41 0,43-1-1,0-20 1,42 20 0,0 43-16,21 21 46,0 0-30</inkml:trace>
  <inkml:trace contextRef="#ctx0" brushRef="#br1" timeOffset="142993.1">10414 4720 0,'0'-21'47,"21"21"-31,-21-21-16,21 21 0,0-21 15,1 21-15,-1-21 0,0-1 16,0 1-16,-21 0 0,21 0 16,-21-21-1,-21 42 1,0 0 0,0 0-16,-22 21 15,43 0-15,-21 0 0,0 0 16,-21 22-16,-1 41 15,43-41-15,-21-22 16,0 127 0,42-63 15,64-85-31,-43 0 16,128-127 15</inkml:trace>
  <inkml:trace contextRef="#ctx0" brushRef="#br1" timeOffset="143380.53">10922 3704 0,'-21'21'0,"21"1"16,-21-1-16,-22 127 16,43-106-16,0 128 15,0-107-15,0 43 16,0-43-16,0-20 0,-21 190 31,0-191-31,21 43 16,0-1-16,-21 22 15,21-85 1,0 0 0,0-42 15,21 0-31,0-42 15</inkml:trace>
  <inkml:trace contextRef="#ctx0" brushRef="#br1" timeOffset="143787.94">11007 4784 0,'21'0'31,"0"0"-31,0-21 16,0 21-16,64-64 16,-22 22-1,-41-43 1,-22 43-1,-106 63 32,42 21-47,43-21 16,21 1-16,-63 62 16,41 1-1,22-43-15,-21-21 0,21 43 16,0-1-1,64-63 1,-43 0-16,21 0 16,1 0-16,41-63 15</inkml:trace>
  <inkml:trace contextRef="#ctx0" brushRef="#br1" timeOffset="144369.35">11599 4487 0,'0'22'31,"0"20"-15,0-21-1,0 0-15,0 0 0,0 1 0,0 20 16,0 21-1,-21 22 1,21-21 0,-21-43-16,21 0 15,0-42 32,0 0-47,0-1 0,0 1 0,0-106 31,42 21-15,64 22 0,-85 63-1,0-1-15,22 1 0,168 42 32,-189 22-17,-1 20 1,-21 43-1,-21-42 1,-22 20 0,22-20-1,0-43-15,0 0 47,21-42-31,63-43-1</inkml:trace>
  <inkml:trace contextRef="#ctx0" brushRef="#br1" timeOffset="144659.29">12298 4487 0,'0'22'16,"0"-1"-16,0 0 16,0 0-16,-21 148 31,-1-105 0,1-43-15,21 0-1,0-42 1,21-42 0</inkml:trace>
  <inkml:trace contextRef="#ctx0" brushRef="#br1" timeOffset="145007.76">12340 4128 0,'-21'0'0,"0"0"0,-22 63 16,22 1-1,21-43 1,21-21 0,1 0-16,41 0 15,22-127 32,-85 42-31,-43 43-1,1 42 1,-21 127 15,63-21-15,0-22-1,0-63 1</inkml:trace>
  <inkml:trace contextRef="#ctx0" brushRef="#br1" timeOffset="146304.31">12636 4424 0,'0'0'0,"-21"0"0,0 0 32,21 21-17,-21-21-15,21 21 0,0 0 16,0 43-1,0-43-15,0 0 0,0 64 32,0-43-17,0 1 1,21-43-16,21 0 31,-20 0-31,20-22 16,64-83-1,-64 20 17,-21-42-17,-21 85 1,0 63 15,-21 42-15,0 1-1,21 20 1,21-41 0,0-22-16,0-21 15,64 0 1,63-85 15,-63 1 0,-85 20-15,0 1-16,0 41 16,0 44 15,-42 62-15,20-20-1,22-22 1,0-21-16,0 43 15,0-43-15,0 0 32,0-42 15,0 0-47,-21-22 15,21 22-15,43-148 47,62 105-31,-41 64-1,-1 106 32,-63 0-31,0-21-1,0-64 1,0 0 15,0-84 16,22-1-31,105-148 15,-43 191 0,-20 85-15,-43 105 15,-21-148-31,0 43 31,-21-1-15,-64-20 15</inkml:trace>
  <inkml:trace contextRef="#ctx0" brushRef="#br1" timeOffset="147333.32">10583 5990 0,'0'0'0,"21"0"0,1 0 0,20-42 16,21 21-1,-41 0-15,20-1 0,-21 1 16,64-42-1,-64-1 1,-63 1 0,20 63-16,1 0 15,-233 0 1,170 42 0,20 22-1,22-1 1,42 43 15,0-85-31,84 64 16,-20-43-16,-22 0 15,170 85 17,-149-42-17,-63-43 1,0 1-16,-21 41 15,-190 65 1,62-107 0,22-42-1,-21 0 1,21-21 0,-21-127-1,148 42 1,0-21-1,0 106-15,21-43 16,0 43-16,106-43 16,-63 64-1,-1 0 1,1 0 0,-43 0-16</inkml:trace>
  <inkml:trace contextRef="#ctx0" brushRef="#br1" timeOffset="147779.9">10964 6371 0,'0'0'15,"21"0"-15,1 0 0,-1-21 16,0 0-16,0 21 16,-21-21-16,21 0 0,43-85 31,-64 85-15,0-1-1,-64 22 1,1 22-1,-1 41-15,-20 22 16,62-43 0,1 22-1,21-43-15,0 63 16,0-62-16,0-1 0,21 21 16,106-21-1,-42-21 1,-43-42-1,-20 42-15,41-64 16</inkml:trace>
  <inkml:trace contextRef="#ctx0" brushRef="#br1" timeOffset="148216.16">11388 6202 0,'0'0'0,"0"-21"16,0 0 15,21 21-15,0 0-16,21 0 15,-21 0-15,1 0 0,-1 21 16,0 0-16,0 42 15,0 1 1,-21-1 0,-21 43-1,21-85 1,-21-21 0,21-21-1,0 0 1,0 0-16,21-43 15,-21 1-15,42-22 16,-20 64 0,-22 0-16,21 0 0,-21 0 15,21 21-15,0-22 16,0 22 0,0 0-1,1 0-15</inkml:trace>
  <inkml:trace contextRef="#ctx0" brushRef="#br1" timeOffset="148535.98">11917 6096 0,'0'21'46,"0"0"-46,0 1 16,21-1-16,-21 0 16,0 0-16,0 0 0,21 0 15,-21 1-15,0 41 16,0-42-16,0 0 16,21 1-16,-21-1 15,0 0-15,21-21 0,-21 21 16,0-42 15,0 0-31,22-22 16,-22 22-16,21-42 15</inkml:trace>
  <inkml:trace contextRef="#ctx0" brushRef="#br1" timeOffset="148824.82">12213 5990 0,'0'21'31,"0"1"-15,0-1-16,-42 42 16,21 1-1,-1-43-15,-20 21 16,42-21-16,-21 1 0,0 62 15,0-84-15,-1 43 16,1-22 0,64-64 15,-22 43-15</inkml:trace>
  <inkml:trace contextRef="#ctx0" brushRef="#br1" timeOffset="149259.35">12467 6138 0,'21'0'0,"0"-21"16,-21 0-16,43 0 16,-43 0-16,21 21 15,0-43-15,-21 22 16,-21 21 15,0 0-31,0 0 0,-1 0 0,-41 64 31,21-1-15,42-42-16,-43 64 16,43-21-1,0 20 1,43-63 0,-1-21-1,0 0 1,-21 0-16,1 0 0,83-63 15</inkml:trace>
  <inkml:trace contextRef="#ctx0" brushRef="#br1" timeOffset="149751.59">12912 6033 0,'0'0'0,"0"-22"16,0 1 0,0 0 15,21 21-31,0 0 16,0 0-16,0 21 15,22 22 1,-43-22-16,21 85 31,-21-43-15,0 1-1,0-1-15,0-42 32,0-42 14,0-21-30,0 21-16,21-22 16,21-63-1,1 64 1,-43 21-16,21 0 0,42-22 16,-42 22-1,1 21 1,-22-21 15</inkml:trace>
  <inkml:trace contextRef="#ctx0" brushRef="#br1" timeOffset="151135.79">9821 9102 0,'0'0'0,"0"-43"16,0 22-16,0 0 15,0 0-15,0 0 16,0 0 0,0-1-1,-21 1 1,21 42 15,0 1-15,0-1-16,0 0 0,0 0 15,0 0-15,0 0 16,0 43-16,0 21 16,-21 42-1,21-85 1,-21 127-1,0-84-15,21-43 0,0 106 32,-22 1-32,22-107 15,0 43-15,0 63 16,22 0 0,-22-21-1,0-85-15,0 43 16,0 127-1,0-191-15,0 21 16,0 0-16,0 22 16,0-1-1,-22 1 17,22-85-1,0-43-16,0 22-15,0-22 0</inkml:trace>
  <inkml:trace contextRef="#ctx0" brushRef="#br1" timeOffset="152986.41">9715 9102 0,'0'-21'0,"-21"-1"16,21 1-1,0 0 1,0 0-16,0 0 15,21 21 17,-21-21-32,22 21 15,41 0 1,1 0 0,-43 0-16,85-22 15,-22 22-15,213-21 31,-149 21-15,21-21 0,22 0-1,147 0 1,-168 21 0,-1-21-1,-21-1 1,-106 22-16,212-21 15,-105 21 1,-107-21-16,0 21 16,1 0-16,-1 0 0,21-21 15,-20 21-15,63 0 32,-85-21-32,21 21 0,64 0 15,-21-21 1,-64 21-16,42 0 31,-42 0-15,-21 21 62,0 0-78,0 0 15,0 0-15,0 0 16,0 1-16,-21 41 16,21-42-16,0 22 0,0-22 0,-21 106 15,0-21 1,0-64-16,21 106 16,0 21 15,0-42-31,21-21 15,-21-63-15,21-1 16,0 21-16,-21-20 0,0-22 16,0 85-1,0-43-15,0-20 16,0 20 0,0-21-16,0-20 0,0 20 0,0-21 15,0 0-15,0 43 16,-21-43-16,0 64 15,21-22 1,-21 22 0,0-1 15,21-62-15,0 20-1,0-21-15,0 0 31,0 0-15,-22 1-16,22-1 31,-21 0-15,21 0 0,-21-21-16,0 0 15,-43 21 1,22-21-1,-64 0 1,-21 0 0,85 0-16,-22 0 0,-63 21 15,0 1 1,85-22-16,-85 0 16,85 0-16,-212 21 31,84-21-31,1 0 31,106 0-31,-43 0 0,42 0 0,22 0 16,-170 0-1,170 0 1,0 0-16,-43 0 0,64 0 16,-22 0-16,1 0 15,21 0-15,-21 0 0,-64-21 16,63 21-1,1 0-15,0 0 16,21-22-16,-1 22 0,1 0 0,-21 0 16,21 0-16,0 0 0,-43 0 15,43 0-15,-21 0 16,-22 0 0,43 0-16,0 0 0,-22 0 31,22 0-31,0 0 62,0 0-46,21-21 0,0 0-1,0 0-15,0 0 16</inkml:trace>
  <inkml:trace contextRef="#ctx0" brushRef="#br1" timeOffset="153531.48">10033 9673 0,'-21'0'16,"21"21"-16,21-21 15,0 0 1,0 0-16,0 0 0,22 0 15,-22 0-15,21 0 0,1 0 0,84 0 16,-106 0-16,254-42 31,-148 42-15,-106 0 0,-63 0 15,21 0-16,-1 0-15,-41 0 16,21 0 0</inkml:trace>
  <inkml:trace contextRef="#ctx0" brushRef="#br1" timeOffset="154018.17">10520 9716 0,'0'21'31,"0"0"-31,0 0 0,0 21 16,0 1-1,0 20 1,0-42-16,0 85 15,0-63 1,21 84 15,-21-43-31,0-20 16,0-22 0,-64 0 15,1-42-16,21 0-15,-64-21 16,85 21 0,-85-63-1,85 42 1,-1 21-16,22-22 16,-21 1-1,0 21 1,21-21-1,42 0 1,-42 0 0</inkml:trace>
  <inkml:trace contextRef="#ctx0" brushRef="#br1" timeOffset="154762.26">11345 9758 0,'0'0'0,"21"-21"16,-21 0-1,0-1 1,0 1-16,-21 21 15,-21-21 1,21 21-16,0 0 0,-1 0 16,-105 21-1,43 22 1,20-1 0,43-21-16,-42 21 15,41 1-15,1-22 0,-21 85 16,42-22-1,0-20 1,0-43-16,0 0 0,21 22 16,0-22-16,43 63 15,-1-62 1,-42-22-16,64 21 16,-21-21-1,-22 0-15,-21 0 16,0 0-16,64-43 15,-22 22-15,1 0 16,-43 0 0,0 0-1,-21 0-15,21 21 16,-21-22 31,0 1-32,22 21-15</inkml:trace>
  <inkml:trace contextRef="#ctx0" brushRef="#br1" timeOffset="155151.29">11980 9694 0,'0'0'0,"0"-42"15,0 21 1,-21 21 0,21-21-1,-21 21 1,21 21-16,0 21 0,0 64 15,0-42 1,0-22-16,0 21 16,0 86-1,0-128-15,0 106 32,0-106-17,0 0-15,0-42 47,0 0-31,0 0-16,0-1 0</inkml:trace>
  <inkml:trace contextRef="#ctx0" brushRef="#br1" timeOffset="156127.95">11896 9779 0,'-22'0'0,"1"-42"16,0 42-16,21-21 0,0-1 15,0 1 1,0 0 0,0 0-16,0 0 15,21 21-15,0 0 0,1-21 16,62 21 0,1 0-1,0 0 1,-1 0-1,-63 21-15,1-21 0,41 84 32,-63-20-32,0-22 15,-21-21-15,-43 43 16,43-43-16,-148 85 31,105-64-31,1-21 16,42-21-1,42 0 32,0-21-31,0 0-16,0 21 0,1 0 16,-1 0-16,0-21 0,21 21 15,22 0 1,-43 0-16,0 0 15,43 21 1,-43-21-16,21 64 31,0-43-15,-42 0-16,43 0 16,-43 0-16,0 0 15,0 22 1,0-22-16,0 0 15,-21 0-15,-43 22 16,43-43-16,0 21 16,-22 0-16,22-21 0,-106 21 31,43-21-15,-1 0-1,21 0 1,1 0 15,42 0 0</inkml:trace>
  <inkml:trace contextRef="#ctx0" brushRef="#br1" timeOffset="10293.17">17357 1736 0,'0'-21'16,"0"-1"-1,21 22-15,-21-42 16,0 0 0,-21 21-1,-1 21 1,-41 0 0,42 0-1,-64 42-15,43 21 16,-22 22-1,43 0 1,21-64-16,-21 106 31,21-85-15,42 1 0,43-43-1,-22 0 1,1-64-1,-43 64-15,0-21 16,22-64 0,-22 64-16,0-21 0,64-170 31,-22 43-15,-63 126-16,21 1 0,-21-21 15,21 41-15,22-105 16,-43 64-1,0 42-15,0 0 16,0-1 0,0 44 15,-21-1-31,21 0 0,0 21 16,-43 43-1,22 21-15,0-64 0,21-21 16,-21 106-1,0 0 1,21-106-16,0 22 0,0 20 16,0 22-1,0-64-15,0 0 0,0 22 16,42-43 0,0 0-1,22 0 1,-64-22-16,42 1 15,22-63 1,-43 20 0,-21 43-16,0-64 15,0 43 1,0 0 0,-64 42-1,43 21 1,-42 63-1,84-84 17,0 0-17,0 0-15,85-42 32,-43 0-32,-20-1 15,-1 22 1,-42 42 31,0 1-47,0-1 15,0 42-15,-21 64 32,21-84-32,-21-1 15,21 21 1,0-20-1,0-22-15,63-21 16,-42 0 0,64 0-1,-43-21 1,-20 0-16,-22-1 0,63-105 31,-42 85-31,0-21 16,-21 84 15,0 0-15,-21 21-1,0 22-15,21-22 16,0-21 0,0 0-16,0 1 0,0-1 15,0-42 32,0-1-31,0-20-16,0 21 15</inkml:trace>
  <inkml:trace contextRef="#ctx0" brushRef="#br1" timeOffset="10530.55">18224 1418 0,'22'0'47,"-1"0"-31,0 21-1,-21 1 1,21-22 0</inkml:trace>
  <inkml:trace contextRef="#ctx0" brushRef="#br1" timeOffset="11034.28">18500 1672 0,'21'21'62,"-21"1"-46,21-1-16,-21 0 15,0 0-15,0 43 16,0-43-16,21 0 0,-21 0 16,0 0-16,0 0 0,21 43 15,-21-22 1,21-42 0,1 0-1,-1 0 1,0-21-16,21-42 15,-21 20 1,1 22-16,20-85 16,-21 85-16,0-42 15,0-1 1,-21 85 31,0 0-32,0 1-15,0-1 16,0 0 0</inkml:trace>
  <inkml:trace contextRef="#ctx0" brushRef="#br1" timeOffset="11434.78">18881 1926 0,'21'0'31,"0"0"-31,-21-21 0,21 21 16,0-21-16,0 0 15,1 21-15,-22-43 16,21 22-16,-21 0 15,21 0-15,-21-43 32,-21 64-17,-22 22 1,1 20-16,0 85 31,42-85-15,0-21-16,0 1 0,0-1 15,21 21 1,0-42 0,0 0-1,0 0-15,1 0 16,-1 0-16,-21-21 0</inkml:trace>
  <inkml:trace contextRef="#ctx0" brushRef="#br1" timeOffset="11885.71">19240 1693 0,'0'0'0,"22"0"15,-1 0 1,0 22-16,-21 20 15,21 21 17,-21 1-32,-21-1 15,0 1 17,0-64-17,21-21 16,0 0-15,21-22 0,42-105-1,-63 85 1,43 20 0</inkml:trace>
  <inkml:trace contextRef="#ctx0" brushRef="#br1" timeOffset="14602.12">19897 1376 0,'0'0'0,"-22"0"0,1 0 15,0 0-15,42 0 47,0 0-31,1 0-16,-1 0 0,21 0 15,43-21 1,-43 21 0,-21-21-16,43-1 15,-64-20-15,0 21 16,0-21-1,-85 20 1,-63 22 15,21 64-15,63 21 0,43-22-16,21 22 15,0-22 1,21-20-1,1-43-15,-1 21 0,85 0 32,-85-21-32,21 0 15,-21 0 1,-42 0 15,-21 0-31,21 0 16,-1 21-16,-62 21 15,41 1 1,22-22-16,0 21 0,-42 22 16,41-43-16,1 42 15,21-41-15,0-1 0,0 21 16,21-21 0,1 0-16,62-21 31,-63 0-31,43-42 15,-22 0 1,-21 21 0,22-43-16,41-63 31,-20 106-15,-43 21-1,0 0 1,22 21-1,-43 21 1,0-20-16,0-1 0,0 0 16,0 0-16,-22 0 0,1 0 15,0 1-15,21-1 0,-21 0 16,0-21-16,0 42 31,21-63 16,0 0-47,21 21 0,-21-21 0,106-64 31,-43 0-15,-21 43 0,-20 0-1,-1 21 1,-42 21 15,-1 0-15,1 21-16,0 0 0,-21 42 15,-1 22 1,22-21 0,21-43-16,21 42 31,43-63-16,21 0 1,-1-21 0,64-85 15,-105 64-15,-22-64-16,-21 85 15,0 0 1,0 0-16,0-1 0,-21 22 15,-22 0 1,1 64 0,21 42-1,0-43 1,42 22 15,21-85-15,1 0-1,-1 0-15,21-42 16,1-22 0,-64 43-16,63-43 15,-41 22 1,41-21 0,-21 20-1,1 43 1,-22 64 15,-21-22-15,0-21-1,0-42 17,0 0-17,0-21 1,0-1-1,0 22 1,0 0-16,-21 21 31,0 0-31,-1 21 0,1-21 16,0 42-16,0-20 16,21-1-16,-21 0 0,0 0 0,-1 0 15,1 106 1,21-84-1,0-22-15,0 0 16,43 0 0,-22-21-16,21 21 15,-21-21 1,0 0-16,43-21 16,-43 21-16,0-42 15,0 42-15,22-64 16,-22 43-16,0 0 0,-21 0 15,0 0-15,0-1 0,21-20 16,-21 21-16,21 0 16,-21 0-16,0 42 31,0 0-31,-42 85 31,21 21-15,21-85-1,0-21 1,42-21 0,1 0-1,20-21 1,-42 21-16,0-21 0,22-21 16,41-64-1,-62 85-15,-1-1 0,-21 1 16,0-42-1,0 42 1,0 42 0,0 0-1,-21 21-15,21-21 0,-22 1 16,1 83 0,21-83-16,0 20 15,21-21 1,43-21-1,-1 0 1,-41 0-16,20-42 16,-21 42-16,21-43 15,43-62 1,-64 62-16,0-41 16,1 41-16,-1-253 31,0 211-16,-21 64 1,0 42 0,-106 191 31,64-85-32,-1 42 1,1 22 15,42-149-15,64-42-1,-22 0 1,0-42 0,-21 21-16,1-22 15,-22 22-15</inkml:trace>
  <inkml:trace contextRef="#ctx0" brushRef="#br1" timeOffset="14826.55">21653 1672 0,'22'0'16,"-1"0"-1,42 0 1,1 0 0,-43-21-16,0 21 15,0 0-15,0 0 0</inkml:trace>
  <inkml:trace contextRef="#ctx0" brushRef="#br1" timeOffset="15424.98">22034 1842 0,'22'0'15,"-22"-22"-15,21 22 0,-21-21 16,0-21 0,0 21-16,0 0 0,0-1 15,0 1 1,-21 21 15,-1 0-31,22 21 0,-21 1 0,-63 62 31,84-63-31,-43 64 16,43-64 0,0 0-1,0 1-15,21-22 32,22-22-17,-1-20 1,-21-21-1,0 20 1,1 43-16,-22-21 16,0 42-1,0 22 1,0 20 0,0 22 15,42-85 0,-21 0-31,-21-21 16,21 21-16,0-43 15</inkml:trace>
  <inkml:trace contextRef="#ctx0" brushRef="#br1" timeOffset="16019.42">22394 1312 0,'-21'0'0,"21"22"16,0-1-16,0 0 16,0 0-16,-21 43 15,21-43-15,0 21 0,-21 22 16,-22 63-1,43-85 1,-42 106 0,42-106-1,-21-20 1,21-44 31,0 1-47,0 0 15,21 0-15,-21 0 0,21 0 16,0-1-16,1-20 16,-1 42-16,21-42 15,0 21 1,-20 21-16,20 0 16,-21 0-16,0 21 15,-21 0-15,21-21 0,-21 21 16,22 43-16,-22-43 15,-22 42 17,-41-42-17,-85 22 17,105-22-17,1-21 1,42-21-1,0 0 1,0-1-16,21 1 0</inkml:trace>
  <inkml:trace contextRef="#ctx0" brushRef="#br1" timeOffset="16403.34">22818 1291 0,'0'0'0,"0"-21"0,21 0 16,-21 0-1,0 42 17,0 0-32,0 0 0,0 0 15,-64 233 16,22-84-15,42-128-16,-21 22 16,0 41-1,-1-62 17,1-22-17,21-42 16,21 0-31,1-1 0,-1-20 16</inkml:trace>
  <inkml:trace contextRef="#ctx0" brushRef="#br1" timeOffset="17128.73">22860 1820 0,'21'0'15,"0"0"-15,0 0 16,-21-21-16,43 0 31,-22-21-15,0 42-16,-21-21 0,0-1 16,0 1-1,-63 42 16,20 43-15,22-22 0,0 43-1,0 21 17,21-85-17,0 0 1,42-21-1,-21 0-15,85-21 32,-42-21-17,20-64 1,-63 42 0,1-42-1,-22 85 16,-22 42-31,22 22 16,-42 84 15,42-106-31,0 21 16,0 1 0,0-1-1,0-21 1,0 0-1,-42-21 17,-1 0-17,22 0 1,-21 0 31,21 0-32</inkml:trace>
  <inkml:trace contextRef="#ctx0" brushRef="#br1" timeOffset="18505.39">16108 12975 0,'-21'0'0,"42"0"0,-64 0 0,1 0 0,21 0 15,0 0-15,-22 0 16,22 0-16,-148 0 31,148 0-15,63 0 0,-21 0-16,127 0 15,-84 0-15,380-21 31,-232 21-15,-170-21-16,22 21 16,-85 0 15,-64 21 0,0 0-31,64-21 16,-85 21-16,64 1 15</inkml:trace>
  <inkml:trace contextRef="#ctx0" brushRef="#br1" timeOffset="18803.85">16192 13081 0,'0'21'47,"0"0"-47,-21 1 15,21-1 1,0 63-16,0 65 31,-21-65-15,-21 191 15,42-253-31,0 41 16,0-42-1,0-42 17,0 0-32,21 0 15,0 0-15,-21-1 0,21 22 16</inkml:trace>
  <inkml:trace contextRef="#ctx0" brushRef="#br1" timeOffset="19268.68">16468 13462 0,'0'0'0,"0"-21"0,0 0 16,0 0 0,0-1-1,63 22 16,-42 0-15,0 22-16,64 20 16,-21 0-1,-43-21-15,-21 22 0,0 41 32,0 1-32,-21-64 15,-43 43 1,43-64-16,0 0 31,21-64-15,42-20-1,22-22 1,-22 42 0,21 22 15,-41 42-16,-1 0 17</inkml:trace>
  <inkml:trace contextRef="#ctx0" brushRef="#br1" timeOffset="22165.57">17103 13589 0,'0'0'0,"42"-21"16,-42 0-16,21 21 15,0-21-15,43-22 16,-64 22-16,21 0 15,-21-21 1,0 20 0,-21 22-16,-43-21 15,22 42 1,21 1-16,-43 41 16,22 1-1,21-43-15,-43 106 31,64-64-15,0-20 0,64-43-16,42-22 31,-1-41-15,-62-1-1,-22 22-15,-21 21 16,0-21-16,0-22 15,0 43 1,0 42 0,0 0-1,0 64 1,0-64-16,0 21 16,0 43-1,21-64 1,0-21-16,0 0 15,1 0-15,83 0 16,-20-42 0,-43 0-1,1-43-15,-43-21 32,0 64-17,0 63 16,0 42 1,0-41-32,0 62 15,0-41 1,-21 20 0,21-42-16,-22-21 15,22-63 32,22 42-47,-1-22 16,42-63-1,-20 43 1,-22 21 0,63 20-16,-62 22 15,20 22 1,-42-1-16,21 42 31,-21 22-31,0-22 16,0 43 15,21-106-15,22 0-1,-22 0-15,0 0 0,42-42 16,22-22-1,-64 43-15,64-85 32,-85 85-32,21-42 15,-21 42 1,-42 63 15,42-21-15,0 43-1,0-43-15,0 21 16,21 22 0,0-43-1,0 0 1,-42-42 31,0 0-47,0 21 15,21-22 1,-21 22 0,21 22-1,0-1-15,0 21 16,21-42-16,-21 21 16,63 0-1,1-21 1,-43 0-16,85 0 15,-22-42 1,-62 42-16,105-85 16,-85 22-1,0-64 1,-42 63 0,0 22-16,21 21 0,-21-148 15,0 147 1,0 1-1,0 42 1,-63 128 15,63-86-31,-21-42 16,-22 85-16,43 0 16,0-85-1,0 85 1,0-85-16,43 0 15,20 0 1,1-21 0,63-42-1,-64 0 1,-20-22 0,-43 43-16,0-85 15,0 64 1,-22 0-1,1 42-15,0 0 16,0 0-16,-21 105 31,20-41-15,22-1-16,0-41 0,0-1 16,0 21-16,0-21 15,43 0 1,-22-21-16,21 0 15,22-42 17,-22-43-17,-21 43-15,22-106 32,-43 127-17,0 42 1,0 127 15,0-127-15,0 43-1,21-22 1,42-42 0,1 0-1,-1-21 1,-20 0-16,-22 0 0,0-1 15,-21 1-15,42-85 16,-21 1 0,1-44-1,-22 86 1,0 42-16,21-43 31,-21 85-15,0 1-16,-21 62 15,-22 128 17,22-85-17,21-42 1,0-43-16,85 0 31,-43-42-15,-21 0-16,43-21 15,-22-21 1,64-106 15,-106 105-15,0 64 15,-21 43-15,21 21-1,0-43-15,0 0 16,21 1 15,0-43-31,0 0 0,0 0 0,43 0 16,-22 0 0,-42-22-16,21 1 15,1 0-15,20-42 16,-42 41-16,0-41 0,0 42 15,0-64 1,0 22 0,-64 63-1,1 42 1,-1 0 0,64-21-16,-63 64 15,63-43 1,0-20-1,21-22 1,0 0-16,0 0 16,22-22-16</inkml:trace>
  <inkml:trace contextRef="#ctx0" brushRef="#br1" timeOffset="22648.99">20489 13526 0,'-21'0'0,"42"0"16,-63-22-16,21 1 0,21 0 15,0 0 1,0 0-16,84 0 16,-20-1-1,-43 22-15,64 0 16,-22 22-1,-42-1-15,1 106 32,-22-21-17,-43-22 1,1-20 0,21-43 15,21-42 0,0 0-31,21 21 0,42-85 16,-41 43-1,83-149 17,-83 170-17,-22 0-15,21 21 16,0 0 15,-21 21-15</inkml:trace>
  <inkml:trace contextRef="#ctx0" brushRef="#br1" timeOffset="23170.69">21357 13483 0,'21'-21'16,"-42"42"-16,42-63 0,22 21 16,-43-22-1,0 22 1,-43 21 0,22 0-16,-42 64 15,-1-22 1,43 43-1,21-43 1,21 0 15,21-42-31,-20 0 16,20 0-16,21 22 16,-41-22-1,41 21 1,-63 0-16,21-21 15,-21 21 1,-21 0 0,-85 0-1,22 1 1,20-22 0,43 0-16,-21 0 15,20 0 1,22-22 31,0 1-32</inkml:trace>
  <inkml:trace contextRef="#ctx0" brushRef="#br1" timeOffset="23708.38">19537 13166 0,'21'0'16,"0"0"-1,0 0-15,22 0 16,-1 0-16,127-21 16,-84 21-1,-43-22-15,43 22 16,-64 0-16,106-21 31,-106 21-31,0 0 47,-21 21 16</inkml:trace>
  <inkml:trace contextRef="#ctx0" brushRef="#br1" timeOffset="30286.03">25146 1588 0,'0'-43'15,"0"22"-15,0 0 0,0-21 16,0 20 0,0 44-1,-21 20 1,0 233 15,-43-106-15,22-20-1,21-22-15,21-106 16,-22 63-16,22-20 31,0-85 0,0 0-31,22-43 16,-22 1 0</inkml:trace>
  <inkml:trace contextRef="#ctx0" brushRef="#br1" timeOffset="30888.6">24955 1588 0,'0'0'0,"-21"0"0,21-22 0,-42 1 15,21 21-15,0-42 32,42 21-17,42 0 1,85-1 0,1 22-1,-22 22-15,-85-1 16,0 21-1,-21 0-15,-21-20 0,-21 62 16,0-63-16,-148 128 16,126-128-16,-20 0 15,21 21-15,-22-21 0,-84 22 32,127-43-17,84-21 1,22-1-1,105 1 1,-20 64 0,-43 41-1,-106-20 1,-21-43-16,0 0 16,0 43-16,0-43 0,-85 63 15,43-62-15,0 20 16,-1-21-16,-84 21 15,0-20 1,43-22 0,20 0-1,-21-64 1,43 22 0,42 21 15,21 21-31,85-22 15,-64 1 1</inkml:trace>
  <inkml:trace contextRef="#ctx0" brushRef="#br1" timeOffset="31336.38">25485 2117 0,'21'0'0,"-42"0"0,42-21 0,-21-22 16,21 22 0,21 0-1,1 21 1,62 63 0,-20 43-1,-85-42 1,0-1-1,0-42-15,0 22 0,-42 41 32,21-62-32,21-1 15,0-42 1,0-1-16,0 1 16,0-42-1,0-1 1,21 1-16,42-43 31,-20 85-15,-22 21-16,0 0 15,0 0-15,21 0 16,-20 0-16,20 21 16,0-21-1</inkml:trace>
  <inkml:trace contextRef="#ctx0" brushRef="#br1" timeOffset="31785.56">26289 2117 0,'0'0'16,"-21"0"15,0 0-15,-22 42-16,22-21 15,-42 64 1,20 0 0,22-1-1,21-41-15,0-22 0,0 0 16,0 0-16,64 0 16,-22-21-1,0 0-15,85-42 16,-84 21-1,-22 0-15,21-1 0,0-126 32,-42 42-32,-21 22 31,0 63-31,-21-1 0,-64 22 31,21 64-15,85-22-1,0 22 1,43-1 0</inkml:trace>
  <inkml:trace contextRef="#ctx0" brushRef="#br1" timeOffset="32394.21">26733 2159 0,'22'0'0,"-44"0"0,44-21 0,-22 42 31,0 0-15,-22 64 0,-20-43-16,0 64 15,42-85 1,-21 0-16,-1 1 0,22 20 15,0-21-15,0 0 16,22-21 15,-1 0-31,42-63 16,-20 42-16,-22-22 16,0 22-16,21-42 15,-21 41-15,1 1 0,-22 0 16,21 21-16,-21 21 31,0 0-31,0 1 0,0 20 16,0-21-16,0 43 15,0-43 1,0 21 0,21-42-16,64 0 31,-22 0-31,-42-21 0,22-21 15,-1-22 1,-42 43-16,21-85 16,-21 43-1,0-1 1,0 43 0,0 42 30,0 0-46,21-21 0</inkml:trace>
  <inkml:trace contextRef="#ctx0" brushRef="#br1" timeOffset="32824.97">27707 2201 0,'21'-21'0,"-42"42"0,42-63 0,-21 21 16,0 0-16,-21 21 31,0 0-31,-85 21 16,85-21-16,-43 42 16,43-21-16,-21 64 15,42-43 1,63 1-1,1-1 1,-43-21-16,-21 0 0,64 22 31,-22-1-31,-42-21 16,0 0 0,-21 1-1,-85-22 1,64 0-1,20 0-15,-41 0 16,21 0-16,42-22 31,21 22-15,21-21-16,0 0 16</inkml:trace>
  <inkml:trace contextRef="#ctx0" brushRef="#br1" timeOffset="33232.78">27940 2498 0,'0'0'16,"0"-21"-16,0-1 15,21 1 1,21 0-16,22-21 15,-43 21-15,43-22 16,-43 1 0,0 21 15,-85 21-15,-41 63-1,41 1 1,43-22-16,21-21 0,-21 85 15,21-85 1,42 43 0,-21-43-16,43 0 15,-43-21 1,64 0 0,-43 0-16,-21-21 0,21 0 15,-20 0-15,-1 21 16</inkml:trace>
  <inkml:trace contextRef="#ctx0" brushRef="#br1" timeOffset="33651.49">28406 2286 0,'-22'-21'16,"44"42"-16,-44-63 0,22 21 0,0-1 16,22 1-1,-1 0 1,42 21-1,-42 0-15,1 0 0,-1 0 0,21 42 16,0 1 0,-42-22-16,22 42 15,-22-41-15,0 20 16,0 0-16,-85 85 31,43-106-15,42-42 15,0 0-31,0 0 16,0 0-16,42-64 15,43-42 1,20-21 0,-62 106-1,-1 20 1,-21 22-16,0 0 15,1 0-15,-22 22 16,0-1 0</inkml:trace>
  <inkml:trace contextRef="#ctx0" brushRef="#br1" timeOffset="40187.36">25104 4149 0,'21'-21'15,"0"21"-15,0-22 16,-21 1-1,21 21 1,-21-21-16,0 0 16,0 0-16,0 0 15,0-22 17,-42 43-32,-85 0 15,-42 43 16,42 41-15,63 1 0,43-43-16,-43 43 0,22-43 0,21 1 15,21-1-15,0 64 16,0-43 0,0-42-16,63 85 15,-41-85-15,20 1 0,43 20 16,-1 0-1,22-42 1,-85 0-16,106-21 31,-106 0-31,64-43 16</inkml:trace>
  <inkml:trace contextRef="#ctx0" brushRef="#br1" timeOffset="40832.99">25612 3895 0,'0'0'0,"0"-21"16,-22 21-1,22-22-15,-21 22 31,21 22-31,-21 41 16,21 1-16,0 126 16,-42-21 15,21-20-15,-1-44-16,22-41 15,-21-43-15,21 0 16,-21 64-1,21-106 32,0 0-47,0-1 0,0-41 16,0 21-16,64-43 16,-43 43-1,42-43 1,64 21-1,-21 64 1,-42 64 0,-22-1-1,-21 43 1,-21-85-16,0 106 31,-63-63-15,41-64-16,1 42 15,0-21 1,63-63 47,-20 21-63</inkml:trace>
  <inkml:trace contextRef="#ctx0" brushRef="#br1" timeOffset="41377.79">26120 4487 0,'0'-21'0,"0"0"0,0 0 15,0 0-15,0 0 16,21-1-16,0 22 16,0-21-1,21 21 1,-20 0-16,-1 21 0,0 1 16,0-1-16,-21 21 15,42 106 1,-42-84-1,0-43-15,0 0 0,-21 85 16,0-85 0,21 0-16,-42 0 15,42-42 32,0 0-47,0 0 0,0-21 16,21-22-16,0 22 15,0-1-15,0 1 0,-21 21 16,43-85 0,-1 64-1,-42 21-15,21 21 16,0 0 0,-21 21-1,0 0-15,22 0 16,-22 0-16,0 0 15,21-21-15</inkml:trace>
  <inkml:trace contextRef="#ctx0" brushRef="#br1" timeOffset="41859.52">26839 4509 0,'0'0'0,"0"-22"0,21 1 16,-21 0 0,-21 21-1,-21 0 1,-43 85 0,64-43-1,0-21-15,0 22 16,21-1-16,-21 21 15,21-41-15,0-1 0,0 21 16,42-21 0,21-21-1,-41 0-15,-1 0 0,63-42 32,-20-22-17,-43 43-15,0-63 0,-21 41 16,0 1-16,-63-64 31,20 85-15,-20 21-1,42 0-15,0 21 16,21 0-16,0 22 16,0-22-1,42 0 1,-21-21-16</inkml:trace>
  <inkml:trace contextRef="#ctx0" brushRef="#br1" timeOffset="42676.27">27241 4487 0,'0'0'15,"-21"22"1,0-1-16,21 0 16,-21 0-16,0 43 15,21-1 1,0 1 0,0-1 15,0-84 16,0 0-32,0 0-15,0-1 0,0 1 0,0-42 16,0 42-16,0-1 16,21 1-16,0 0 0,43-85 31,-22 106-16,0 0 1,-21 0-16,-21 21 0,22-21 16,-1 85-1,-21-21 1,0-1 0,0 1-1,0-43-15,0 0 0,0 0 16,0 0-1,0-42 32,0 0-47,0 0 16,0 0-16,0-1 16,42-41-16,22-22 15,-43 85 1,63-63-1,-41 42 1,-22 21 0,0 0-16,0 42 0,-21-21 15,0 64 1,0-22 0,-42 1-1,42-43-15,0 0 16,-21 0-16,21 0 0,-21 1 15,42-22 32,0-22-31</inkml:trace>
  <inkml:trace contextRef="#ctx0" brushRef="#br1" timeOffset="43146.52">27961 4657 0,'-21'0'15,"42"0"32,0 0-47,0 0 16,1 0-16,41-21 15,-21-22 1,-20 22-16,-22-21 31,0 21-31,-22-1 16,-20 22 0,21 0-16,0 22 15,-85 62 1,64-20-16,-1 42 31,43-85-31,0 21 0,0-21 16,0 22-16,64-1 15,-43-42-15,21 0 16,43 0 0,-22 0-1,-20-42 1,-1-22-1,-42 22 1</inkml:trace>
  <inkml:trace contextRef="#ctx0" brushRef="#br1" timeOffset="44204.66">17759 4297 0,'0'0'0,"-21"-21"0,21 0 16,0-1-16,0 1 16,0 0-16,0 0 15,21 0-15,-21 0 0,0-1 16,0-20-1,0 0 1,-21 42-16,-43 0 16,-42 0-16,64 0 15,-149 106 1,128-22 0,21-41-16,-1-1 0,-20 106 15,42-21 1,21-106-16,0 22 0,0-1 0,42 43 15,21-43 1,-20-42-16,-1 21 0,43 0 16,42-21-1,-106 0-15,64-21 16,20-42 0,-62 41-16</inkml:trace>
  <inkml:trace contextRef="#ctx0" brushRef="#br1" timeOffset="44699.54">18182 3937 0,'0'0'0,"0"-42"0,0 21 16,-21 21 0,0 42-16,21-21 15,-21 0-15,-1 106 16,22-84-16,-21 105 15,21-106-15,-21 0 0,0 149 32,0-106-17,0-43 1,21-63 15,0 0-15,21-64-1,21 21 1,-21 43-16,43-63 16,-43 62-16,0 1 0,64-42 15,-22 63 1,-20 63 0,-43 1-1,0-43-15,0 127 16,-22-84-1,1-43-15,21 21 16,-21-21 0,21 0-16,-21-21 31,21-21-15</inkml:trace>
  <inkml:trace contextRef="#ctx0" brushRef="#br1" timeOffset="45114.82">18542 4487 0,'0'-21'0,"0"0"0,0 0 16,21 21-16,-21-21 15,21 21 1,0-21-16,22 21 15,-22 0-15,0 42 16,21 106 15,-42-127-31,0 85 16,0-64 0,0-20-16,-21-22 31,21-22-16,0 1 1,0-21-16,21 21 16,1 0-16,41-106 15,-21 63 1,-42 43 0,43 0-1</inkml:trace>
  <inkml:trace contextRef="#ctx0" brushRef="#br1" timeOffset="45621.52">19325 4445 0,'0'-21'16,"0"0"-16,0 0 15,-42-1 1,-1 22 0,22 0-16,0 22 0,-42 41 15,41 43 1,1-85-1,21 0-15,0 64 16,0-64-16,21 0 0,1 0 16,41-21-16,-21 0 15,22 0 1,-22 0-16,22-63 16,-43 63-16,42-148 31,-41 21-16,-44 42 1,-41 22 0,-106 105 15,126 21-31,22 22 16,21-21-1,0-43-15,42 0 16</inkml:trace>
  <inkml:trace contextRef="#ctx0" brushRef="#br1" timeOffset="46348.61">19727 4360 0,'0'0'0,"0"-21"0,0 0 0,21 0 16,-21 42 15,0 21-15,0 1-1,-21 41 1,21-62-16,0-1 0,-21 21 16,21-21-16,-21 22 15,21-22 1,0-42 31,0-1-47,0 1 0,0 0 15,0-21-15,21-22 16,0 43-16,0 0 0,43-85 31,-1 43-31,-20 63 16,-22 0-1,0 21-15,-21 21 16,0 43 0,0-43-1,0-21-15,0 43 0,0-43 0,0 0 16,0 0-16,-21 0 16,21 1-1,0-44 32,0 1-47,0 0 0,21 0 16,0 0-16,0 0 0,-21-1 0,43-41 15,-22 42-15,21-43 16,1 43-16,-22 0 0,63-21 31,-62 63-15,-22 0-16,0 64 15,0 20-15,-22-62 16,-20 41 0,21-41-1,21-1 1,21-42 15,0 0-31</inkml:trace>
  <inkml:trace contextRef="#ctx0" brushRef="#br1" timeOffset="46732.9">20489 4530 0,'21'0'31,"1"0"-31,-1 0 15,0 0-15,21 0 16,-21 0-16,1-21 16,-1-1-16,0-20 15,0 21 1,-21-21 0,-21 42-1,0 0-15,-22 21 0,-41 63 31,20 22-15,64-63 0,64 20 15,-43-42-31,64-21 0,-43 0 16,43 0-1,-43-21 1</inkml:trace>
  <inkml:trace contextRef="#ctx0" brushRef="#br1" timeOffset="47292.21">17462 5334 0,'0'-21'0,"0"42"0,0-63 15,0 63 1,0 0 0,0 21-16,0-20 0,0 83 15,0 22 1,-21-84-16,21-1 0,0 149 31,0-128-15,0 22-1,0-64-15,0-42 47,0 0-47,0-1 0</inkml:trace>
  <inkml:trace contextRef="#ctx0" brushRef="#br1" timeOffset="47664">17187 5567 0,'-21'-21'0,"42"42"0,-63-85 0,42 43 0,0-21 16,0-22 0,21 43-16,64-21 15,-64 21-15,148 0 32,-126 21-32,105 21 15,-106 0-15,0 0 0,85 64 16,-105-43-16,20 0 15,0 170 1,-42-127 0,-63-1-1,20-41-15,1-22 0,-21 21 0,20-21 16,1 1-16,-85 20 16,42-42-1,43 21-15,21-21 0,-43 0 16,85-21 15,1 21-31,20-21 0,43-22 16,-43 22-1</inkml:trace>
  <inkml:trace contextRef="#ctx0" brushRef="#br1" timeOffset="48084.02">18034 5736 0,'0'0'0,"0"-21"0,0 0 16,0 0-16,0 0 15,0-1-15,21 22 32,0 0-32,0 0 0,64 64 15,-43-22 1,-20 1-16,20 41 15,-42 1 1,0-43 0,-42 1 15,42-86 0,0-41-15,0-43 15,21 84-31,0 1 16,42 0-1,22 20 1,-43 22 0,-20 0-16,-1 0 15</inkml:trace>
  <inkml:trace contextRef="#ctx0" brushRef="#br1" timeOffset="48360.86">18817 5652 0,'-21'0'16,"21"21"-16,-21-21 0,21 21 0,0 0 15,0 0-15,0 0 16,-21 43-1,21-43-15,0 21 16,-22 1 0,22-22-16,0 0 15,0-42 32,0 0-31,0 0-16</inkml:trace>
  <inkml:trace contextRef="#ctx0" brushRef="#br1" timeOffset="48536.27">18690 5525 0,'0'-22'16,"0"44"-16,-21-44 0,0 1 15,21 42 32,21 1-31,0-22-16</inkml:trace>
  <inkml:trace contextRef="#ctx0" brushRef="#br1" timeOffset="48962.02">19113 5609 0,'0'0'0,"-21"-21"16,0 21-16,21 21 31,0 0-31,0 1 0,21 41 16,0 22-1,-21-64 1,22 21-16,20 43 16,0-85-1,-21 0 1,1 0 0,-22-21-16,0 0 15,42-22-15,21-63 16,-41 22-1,-1 41 1,0-20 0,0 84 31,-21 0-47,0 0 15,21 1-15</inkml:trace>
  <inkml:trace contextRef="#ctx0" brushRef="#br1" timeOffset="49300.42">19558 5779 0,'0'0'0,"21"0"0,0 0 0,-21-22 16,21 1-16,1 21 0,-22-21 15,42 0-15,-42 0 0,21 0 16,0-1-16,0-41 31,-21 42-15,-42 21-1,0 42-15,-22 127 32,43-105-17,21-22 1,21 1-1,0-43-15,43 0 16,-22 0 0,22-22-1,-22 1 1</inkml:trace>
  <inkml:trace contextRef="#ctx0" brushRef="#br1" timeOffset="49706.21">19960 5630 0,'0'0'0,"21"0"0,-21-42 15,21 0 17,22 42-32,-1-21 15,0 21 1,-20 0-16,-1 42 31,0-21-31,0 21 0,-21 64 16,0-42-1,0-43-15,0 0 16,-21 0-16,0 0 16,0 1-1,-1-22-15,22-22 16,0 1 0,22 0-16,-1 0 0,42-43 15,22-63 1,-43 43-1,-21 63-15,22-22 0,-1-20 16,-21 42-16,0-1 0,22 1 16,-22 21-1,-21 21 1,0 1-16,0-1 16</inkml:trace>
  <inkml:trace contextRef="#ctx0" brushRef="#br1" timeOffset="50540.25">24066 7303 0,'0'0'0,"0"-22"0,0 1 16,0 0-1,0-21-15,0 21 16,0-1-16,0-20 31,0 63 0,0 22-31,0 84 16,0-85-16,0 212 31,-63-64-15,42-105-16,-22 21 16,43-64-16,-21 43 31,0-64-16,21-42 1,0 0 0,0-64-1</inkml:trace>
  <inkml:trace contextRef="#ctx0" brushRef="#br1" timeOffset="50800.1">24045 7366 0,'0'0'0,"0"-85"0,0 43 16,0 0 0,64 21-1,63-22 17,-85 43-32,64-21 0,-64 21 0,43 0 15,21 0 1,-106 21-1,-21 22 1,-43-1 0,-21 0-1,22 1 1</inkml:trace>
  <inkml:trace contextRef="#ctx0" brushRef="#br1" timeOffset="51039.96">23982 7641 0,'0'21'0,"21"-21"31,0 0-31,0 0 16,0 0-16,64 0 15,-64 0-15,64 0 16,-22 0-16,1 0 15,-43 0 1,43 0 0,-43 0-1</inkml:trace>
  <inkml:trace contextRef="#ctx0" brushRef="#br1" timeOffset="51333.58">24553 7747 0,'0'21'15,"0"0"1,0 1 0,0 20-1,0-21-15,-21 43 16,0 20-1,0-41 1,21-22 0,0 0-16,0-42 31,0 0-15,0-1-16</inkml:trace>
  <inkml:trace contextRef="#ctx0" brushRef="#br1" timeOffset="51531.47">24638 7557 0,'0'-43'0,"0"86"0,0-107 0,0 43 32,0 42-1,21-21-31,21 42 15,1 1 17,-22-43-32</inkml:trace>
  <inkml:trace contextRef="#ctx0" brushRef="#br1" timeOffset="51962.12">24913 7726 0,'0'-21'16,"21"21"-16,-21-21 15,21-1-15,1 22 0,-1-21 16,0 21-16,0 0 16,0 0-16,0 43 15,1-43-15,-1 21 0,21 106 31,-42-85-31,0-21 16,0 64 0,-42-22-16,21-41 15,-1-22-15,1 21 16,0-21 0,21-21-1,0-1-15,0 1 0,0 0 16,21 0-16,0 0 0,1-64 15,41 22 1,-63 41-16,42-20 16,-20 21-16,-1 21 15,21-21-15,-21 21 0,0 0 16,1 0 0</inkml:trace>
  <inkml:trace contextRef="#ctx0" brushRef="#br1" timeOffset="52333.91">25400 7853 0,'21'0'0,"0"0"31,0 0-31,1 0 0,41-21 16,-21 21-1,-20-21-15,41-22 16,-42 22 0,-21 0-16,0 0 15,-21 21 1,0 0-16,-43 21 16,1 42-1,42-41-15,0-1 0,21 0 16,-43 64-1,43-22 1,0 1 0,21-43-16,1-21 15,-1 0-15,106 0 16,-106 0-16,106-21 16,-64-22-1</inkml:trace>
  <inkml:trace contextRef="#ctx0" brushRef="#br1" timeOffset="53644.98">26310 7451 0,'0'-21'0,"0"42"0,0-85 0,0 43 0,0 0 16,0 0-16,0 0 0,-21 21 31,0 42-31,-22 64 16,22-22-1,0-20-15,21-22 16,-85 255 0,43-192-1,21-41-15,-21 105 16,-22 1 0,-42 20-1,0 1 1,64-86-1,42-62-15,0 20 16,169-20 15,-42-65-15,0-41 0,0-64-1,-63 0 1,-85-85-1,-64 85 1,-63 21 0,42 64-1,43 21-15,41 21 16,1 0-16,21-64 16,64 43-1,42 0 1,21-21-1,-64 21-15,-21-1 0,128-41 16,-86-22 0,-20 22-1,-64-1 1,0 43-16,-21 21 47,21 21-32,-21-21-15,21 21 0,-22 1 16,22-1-16,-42 85 16,42-22-1,0-41 1,42-1-16,-20-42 16,-1 0-16,42 0 15,-42 0 1,1-42-1,-22 20-15,0-20 16,0 21-16,0 0 0,-22 0 0,-41-64 31,42 43-31,21-1 16,0 22 0,63 0-1,-42 21-15,22 0 0,126 0 31,-84 42-15,-64-21 0,0 43-16,-21-22 15,0-21-15,0 43 16,-21-43-16,0 21 16,-43 1-1,43-22-15,0-21 16,21-21 15,42-22-15,-21 22-16,1 0 0,-1 0 0,63-85 15,1 21 1,-43 43 0,-20 0-1,-1 42-15,-21 21 31,-21 0-31,-1 0 0,-41 64 16,42-64 0,21 106-1,0-42 1,21-64 0,0 0-16,64-21 15,-64 0-15,0 0 0,106 0 16,-63-42-1,-1-1 1,-63 22-16,0 0 16</inkml:trace>
  <inkml:trace contextRef="#ctx0" brushRef="#br1" timeOffset="54622.43">16827 7811 0,'0'-22'16,"0"1"-16,22-42 15,-22 42 1,0-1-16,0-20 16,0 0-16,0-1 15,0 65 17,-22-1-32,22 0 0,-21 64 15,21-64-15,0 21 16,-21 127-1,0-42 1,0-21 0,-22-21-16,43-64 15,0 0-15,-21 0 16,21-42 15,0-21-15,0 21-16,21 0 0,-21-22 0</inkml:trace>
  <inkml:trace contextRef="#ctx0" brushRef="#br1" timeOffset="54846.3">16806 7599 0,'-21'0'0,"42"0"0,-63 0 15,42-42-15,0 20 16,63 1-1,-41 0-15,-1 0 16,127-21 0,-106 42-16,85-22 15,-42 22 1,-64 0-16,0 22 16,-42 41-1</inkml:trace>
  <inkml:trace contextRef="#ctx0" brushRef="#br1" timeOffset="55057.18">16743 7895 0,'0'21'0,"0"1"16,21-22-1,0 0-15,0 0 16,0 0-16,1 0 0,-1-22 15,0 22-15,85 0 16,-22-21 0,-62 21-16,20 0 15,-21 0 1</inkml:trace>
  <inkml:trace contextRef="#ctx0" brushRef="#br1" timeOffset="55283.05">17314 7853 0,'0'21'0,"-21"21"16,0-20-16,-21 105 31,-1-64-15,43 1-1,-21-22-15,0-21 0,21 0 31,0-42-15,21 21 0,0-42-16</inkml:trace>
  <inkml:trace contextRef="#ctx0" brushRef="#br1" timeOffset="55464.46">17357 7789 0,'-22'0'0,"1"-21"15,0 0 1,42 21 31,0 0-47,1 0 16,20 0-16,-42 21 0,21-21 15,0 21-15</inkml:trace>
  <inkml:trace contextRef="#ctx0" brushRef="#br1" timeOffset="55882.22">17526 8001 0,'0'-21'0,"0"0"15,0 0-15,0-1 0,0 1 16,21 0-16,0 21 0,0-21 15,22 0 1,20 21 0,-42 21-16,1 0 0,-1 21 15,-21 1-15,21-22 0,-21 42 16,0 64 0,-21-105-16,-22 20 15,43-21-15,-21 0 0,0 0 16,21-42 15,21 0-15,0 0-16,1-21 0,62-85 31,-41 63-15,-22 22-16,42-1 15,-20 22 1,-22 21-1</inkml:trace>
  <inkml:trace contextRef="#ctx0" brushRef="#br1" timeOffset="56241.55">18140 8170 0,'0'0'0,"21"0"16,21 0-16,1-21 15,41-21 1,-20-22 0,-43 43-16,0 0 15,-21-42 1,0 20 0,0 22-16,-63 0 15,41 21-15,1 0 0,0 0 16,0 0-16,0 21 0,0 0 0,-22 85 15,43 0 1,0-43 0,0-41-16,43 41 15,147-42 17,-148-21-32,43 0 15,84-84 1,-126 62-1</inkml:trace>
  <inkml:trace contextRef="#ctx0" brushRef="#br1" timeOffset="57494.83">19092 7620 0,'0'-42'0,"0"84"0,0-190 16,-21 148-1,0 42 1,21-21-16,-21 22 0,0 147 15,-22-20 1,22-107-16,-21 106 16,-22 22-1,-63 126 17,106-274-32,-21 84 0,-43 84 15,85-105 1,0-85-16,85 22 31,84-64-15,-42-64-1,-85 64-15,22-43 16,-22 22-16,-21 0 0,43-149 16,-85 64-1,-43 0 1,-42 21-1,64 85-15,21 0 0,-106 21 16,106 0 0,42 0 15,0-21-31,21 21 0,-20-21 0,20 21 16,21-43-1,-20 43-15,63-63 0,63-22 16,-127 43-1,1 21-15,-22-1 16,21-105 0,-21 106-1,-42 21 17,0 64-17,0-43-15,0 42 16,21 22-1,0 21 1,63-43 15,-21-41-31,22-22 16,-1-43 0,-63 22-16,0 0 0,22-64 31,-44 22-31,-83-43 15,41 64 1,43 20-16,21 1 16,0 0-1,21 21 1,43-21 0,-1 21-16,-42 0 15,64 0-15,0 0 16,-1 21-1,-41 21 1,-43 43 0,0-64-16,0 0 0,-64 85 31,43-85-31,0 22 16,0-22-1,42-21 16,-21-21-31,42 0 16,0-22-16,22-41 16,-43 62-1,0-20-15,0 21 0,-21 0 16,22 0-16,-1-43 16,-21 85-1,0 22 1,-21-22-16,-1 42 0,22-42 15,0 1-15,0 20 0,0 64 32,22-64-17,-1-42-15,63 0 16,22 0 0,-63-21-16,20 0 15,1 0-15,-43-1 16</inkml:trace>
  <inkml:trace contextRef="#ctx0" brushRef="#br1" timeOffset="58130.99">17462 8742 0,'0'-21'47,"0"0"-47,-21 21 15,21-22-15,-21 22 0,21-21 16,0 42 31,0 1-47,0-1 0,0 0 0,0 0 15,0 0-15,0 22 0,-42 62 16,42-83-16,-21 20 16,-22 85-1,43-85-15,-21 1 16,21 41 0,-21-84-16,21 64 15,0-85 32</inkml:trace>
  <inkml:trace contextRef="#ctx0" brushRef="#br1" timeOffset="58501.78">17124 8848 0,'-21'-43'0,"42"86"0,-64-107 15,22 43-15,0 0 0,0 0 0,21-43 31,0 43-31,21 21 0,0-21 16,127 0 0,-42 21-1,-63 0-15,20 0 0,64 0 16,64 63-16,-149-42 16,0 22-16,85 190 15,-127-212 1,-21 21-16,-148 127 15,63-105 1,42-43-16,1 21 0,-170 43 31,170-64-31,20-21 16,43-21 15,64-21-15,-1 21-1,22-43-15</inkml:trace>
  <inkml:trace contextRef="#ctx0" brushRef="#br1" timeOffset="58933.69">17843 9165 0,'0'0'0,"43"-42"16,-43 21-16,42 0 16,-42-1-16,42 1 15,-20 21-15,105 0 32,-64 64-17,-63-43-15,42 42 16,-20 1-1,-65 63 17,22-106-17,21-63 1,0 21 0,0-1-16,42-126 15,-20 85 1,-1 42-16,0-22 15,21 1 1,1 42 0,-1 0-1,-21 21 1</inkml:trace>
  <inkml:trace contextRef="#ctx0" brushRef="#br1" timeOffset="59219.52">18648 8996 0,'0'0'0,"0"21"47,0 0-47,0 0 15,0 1-15,0 41 16,-21-42-16,21 0 0,0 1 15,-22-1-15,22 0 0,0 42 16,0-41 0,0-44 31,0 1-47,22-21 15,-22 21-15,21 0 0</inkml:trace>
  <inkml:trace contextRef="#ctx0" brushRef="#br1" timeOffset="59529.27">18732 8700 0,'-42'-43'15,"84"86"-15,-105-86 0,21 43 16,20 43 0,1-22-1,42 0 1,1-21-1,-1 0-15,63 0 16,-84-21 0,0 0-16,0-1 0,0 1 15,-63 0 1,42 21-16,-22 0 16,22 0-16,0 0 15,0 21 1,21 22-16,0 20 15,21-42-15,0 0 16,43 22 0,-43-22-16,0-21 0</inkml:trace>
  <inkml:trace contextRef="#ctx0" brushRef="#br1" timeOffset="60270.35">19092 8996 0,'-21'-21'16,"0"21"-1,21 21 1,0 0-16,21 21 16,0 43 15,-21-64-31,0 43 15,0-1-15,0-42 16,21-21-16,1 22 0,62-22 31,1-43-15,0-20 0,-64 42-16,21-43 15,64-84 16,-64 106-15,-42 63 15,0 0-31,-21 106 16,0-42 0,21-22-1,21-21 1,0-42-1,85 22 1,-64-22-16,22 0 0,42-22 31,-64 22-31,22-42 0,-43 21 0,0 21 16,85-127 0,-106 106-1,0 0-15,0-43 0,0 43 16,-21 21-1,-1 21-15,1 0 16,0 0-16,21 1 0,-42 41 16,42-21-1,0-20-15,0-1 0,0 0 0,0 0 16,0 0-16,21-21 16,42 21-1,-20-21 1,-22 0-16,21 0 0,1 0 0,-1 0 15,-21-21-15,0 0 0,22 0 16</inkml:trace>
  <inkml:trace contextRef="#ctx0" brushRef="#br1" timeOffset="61127.88">24913 11451 0,'0'0'0,"0"-21"0,-21 0 0,21 0 16,0 0-16,0-1 0,0-20 15,0-21-15,0 41 16,0-20-16,0 21 0,0-43 15,0 1 1,0-1 0,21-20-1,0 63 1,-21 42 0,0 21-1,0 0-15,0 85 16,-21-84-16,-21 126 15,-22-42 1,43 21 0,0-84-1,21-1 1,-21-84 31,0-21-32</inkml:trace>
  <inkml:trace contextRef="#ctx0" brushRef="#br1" timeOffset="61432.22">24405 11536 0,'0'0'0,"-106"85"0,85-64 15,21 21-15,-21 22 16,21-43-16,106 63 31,-85-62-31,64-1 16,63-21-16,21 0 15,-127 0 1,149-21 0,-43-64-1,-106-21 1,-42 21-1,0 22-15,0 21 16,0 20-16,-21 1 0,-21-42 16,21 42-16,-22-43 15,1 43-15,21 0 0</inkml:trace>
  <inkml:trace contextRef="#ctx0" brushRef="#br1" timeOffset="61680.1">24638 11028 0,'-21'-21'0,"42"0"16,0-1-16,21 22 0,22-21 16,42 0-1,0 0 1,-1 0 0,-83 0-16,62-1 15,-63 22-15,22 0 16,-1 0-1,-21 0 1,0 0-16,1 22 16,-1-22-16,0 21 0,42 21 15</inkml:trace>
  <inkml:trace contextRef="#ctx0" brushRef="#br1" timeOffset="62013.91">25908 11028 0,'0'-21'16,"-21"21"0,-64-21-1,43 21 1,-22 63 0,-42 170-1,64-148 1,42-43-16,0 64 15,0 0 1,64-64 0,-64-21-16,84 0 15,-41-21-15,-1 0 16,43 0 0,-64-21-16,0 21 15,0-21-15,0 21 0,-21-21 16,64-43-1,-43-20-15,-21 41 16</inkml:trace>
  <inkml:trace contextRef="#ctx0" brushRef="#br1" timeOffset="62238.78">25696 11303 0,'21'0'0,"-42"0"0,42 0 31,1 0-15,-1 0-16,42 0 16,22-21-1,-64 21-15,106-64 32,-127 22-17,-21-21 1,0 41-16</inkml:trace>
  <inkml:trace contextRef="#ctx0" brushRef="#br1" timeOffset="62433.67">25739 11007 0,'-22'0'16,"-41"-21"-1,148 42 1,-43-64 0,0 43-1,22 0-15,84-42 16,-42 42-1,-22-21 1,-62 21 0,-149 21 15</inkml:trace>
  <inkml:trace contextRef="#ctx0" brushRef="#br1" timeOffset="63318.16">16806 10859 0,'0'0'0,"0"-22"0,0-20 16,-21 21-16,21 0 0,-42-64 15,21 64-15,-1-21 16,22 20-16,-21 1 16,0 21-1,0 43-15,21 20 16,-42 64 0,42-85-16,-43 149 15,-20 21 16,20-107-15,43-83-16,0-1 16,0-42-1,0-1 1,0 1-16</inkml:trace>
  <inkml:trace contextRef="#ctx0" brushRef="#br1" timeOffset="63603.91">16108 11303 0,'-21'21'0,"42"-42"0,-64 63 0,43 1 15,0-22-15,0 0 0,64 64 32,63-64-17,21-21 1,-106 0-16,85-21 15,22-22 1,-107 22 0,-21 0-16,21-42 15,-42 41 1,0 1-16,0 0 16,-21-21-1,21 21-15,-21-1 0</inkml:trace>
  <inkml:trace contextRef="#ctx0" brushRef="#br1" timeOffset="63848.76">16319 10795 0,'0'0'0,"0"-21"0,0 0 16,0 0-16,170-22 15,-107 22 1,-20 21-16,84-21 15,-85 0-15,127 21 32,-126 0-17,-1 21 1,-21 0-16,0-21 16,0 21-16,1 0 15</inkml:trace>
  <inkml:trace contextRef="#ctx0" brushRef="#br1" timeOffset="64202.78">17462 10732 0,'0'0'0,"0"-22"0,-21 22 0,-21 0 16,0 0-1,20 0-15,1 22 16,0-22-16,0 21 0,-21 63 15,20-62-15,1 20 16,-42 85 0,63-64-16,0-20 0,0 63 15,0-85 1,0 0-16,21 42 16,85-41-1,-85-1-15,21-21 0,22 0 16,-1 0-16,-42 0 15,1 0-15,-1-21 0,63-22 16,-62 1 0,-1-22-1,-21-20 17,0 63-32</inkml:trace>
  <inkml:trace contextRef="#ctx0" brushRef="#br1" timeOffset="64414.65">17357 11049 0,'0'0'0,"21"0"16,0 0 0,0 0-16,0-21 15,0 21-15,1-21 0,41 0 16,-42 21-16,22-22 15,-22 22-15,42-63 16,-63 42 0,0-22-1</inkml:trace>
  <inkml:trace contextRef="#ctx0" brushRef="#br1" timeOffset="64629.53">17462 10774 0,'-21'0'0,"42"0"0,-42-21 15,21 0 1,43 21 15,-22 0-31,21-22 16,22 1 0,-1 21-1,-42 0-15,64-21 31,-64 21-15</inkml:trace>
  <inkml:trace contextRef="#ctx0" brushRef="#br1" timeOffset="65196.86">18267 10816 0,'0'-21'16,"0"0"-16,0 0 15,21 0-15,-21-1 0,0 1 16,0 0-16,0 0 16,0 42-1,0 0 1,-42 64-16,20-64 16,1 21-16,-21 85 15,0 0 1,-1 43-1,1-64 1,42-85-16,0 0 0,0 0 31,0-42-15,0 0 0</inkml:trace>
  <inkml:trace contextRef="#ctx0" brushRef="#br1" timeOffset="65588.99">17970 10795 0,'0'0'0,"0"-42"15,0 21 1,43-22 0,20 1-1,-42 42-15,22 0 0,168-21 16,-62 63-1,-1 43 1,-64-22 0,-41-20-16,-22-1 0,42 106 15,-63-21 1,-105-21 0,62-64-16,1-21 15,-149 85 1,64-63-16,0-1 15,85-42 1,21 0 0,21-21-1,0 0 1,21 21-16,0-22 16,22 1-16,-22 0 0,0 21 15,0-21-15</inkml:trace>
  <inkml:trace contextRef="#ctx0" brushRef="#br1" timeOffset="66239.15">18902 11388 0,'21'0'16,"-21"-21"-1,21-1 1,21-20-16,22-64 15,21-21 1,-85 106 0,21-85-1,-42 106 1,-43 0 0,1 64-1,63 42 16,42-43-15,-21-63-16,64 85 16,-43-43-1,-21-21-15,-21 0 0,21 22 32,-21-22-17,43-21 1,-22 0-16,0 0 15,21-21 1,1-22-16,-22 43 0,0-21 16,21-42-16,1 20 15,-43 1-15,0 21 16,21-21 0,-21 63 15,0 0-31,0 0 0,0 21 15,-21-20-15,21 20 16,-21 43 0,21-64-1,0 0-15,0-42 47,0 0-47,0-1 16,0 1-16,0 0 0</inkml:trace>
  <inkml:trace contextRef="#ctx0" brushRef="#br1" timeOffset="66451.03">19537 10986 0,'0'0'0,"0"-22"15,-21 22-15,21-21 31,21 21 1,0 0-32,0 0 15,0 21 1,0 1 0</inkml:trace>
  <inkml:trace contextRef="#ctx0" brushRef="#br1" timeOffset="67616.05">19791 11197 0,'0'-21'16,"0"0"-16,0 0 16,21 21-16,0-21 15,0 21 1,0 0-1,1 42 1,-22-21-16,0 0 0,0 64 16,0-22-1,-22 22 1,22-64 0,0-42 30,22 0-46,-1 0 0,0 21 0,0-64 16,0 43 0,43-148-1,-43 84 1,21 64 0,-42 0-16,0 0 15,0 42 1,0 0-1,0 0-15,0 43 16,-21 20 0,21-41-16,-21-22 0,21 85 15,0-64 1,0 21 0,42-63-1,-21 0-15,1 0 16,62-21-1,-20-21 1,-43 21-16,42-64 16,-20 0-1,-22 22 1,-21-1 0,-21 64 15,-22 43-16,1 63 1,21-22 0,21-63-16,0 1 0,0 62 31,21-41-15,64-43-1,-22 0-15,85-64 31,-105 1-15,-1-1 0,-42 1-16,0-1 31,-21 64 0,42 0 0,0-21-15,22 21 0,-22-21-16,0 21 0,0 0 15,0 0-15,0 0 16,-21 21-16,0 0 16,0 43-1,0-43-15,0 85 31,-21-85-31,21 0 0,0 21 16,21-21 0,1-21-16,-1 0 15,42 0 1,-42 0-16,22 0 16,-22-21-1,21-63 1,-42 62-1</inkml:trace>
  <inkml:trace contextRef="#ctx0" brushRef="#br1" timeOffset="74433.06">31157 3535 0,'0'0'0,"21"0"0,-21-21 0,0 0 15,22-1-15,-1-20 16,-21 21-16,0 0 16,0-43-1,0 43 1,0 42 0,-43 43-1,-62 253 16,20-147-31,43-65 16,20-41-16,-62 63 16,20 21-1,22-42 17,21-85-32,21 0 15,21-63 16,42-85-15,1 0 15,-43 63-31,106-147 16,64-170 15,-128 254-15,22 21-1,-43 64 1,0 42 0,-42 21-1,22 0-15,-22 64 16,0 84 0,0-63-1,0-64-15,0 403 47,0-403-47,0 106 16,-22-63-1,22-1 1,0-41 15,0-64 0,0-22-15,0-20 0,-42-22-1</inkml:trace>
  <inkml:trace contextRef="#ctx0" brushRef="#br1" timeOffset="74817.73">30988 3937 0,'-64'0'15,"43"0"-15,-21 0 16,63 0 15,43 0-15,-22 0-16,0 0 0,106 0 15,-105 0-15,63 0 16,84 0 0,-148 0-1,-42 21 32,-42 0-31,-43 1 15,22-22-31</inkml:trace>
  <inkml:trace contextRef="#ctx0" brushRef="#br1" timeOffset="75551.43">30543 5736 0,'22'0'15,"-1"0"-15,0 0 16,0 0 0,0 0 15</inkml:trace>
  <inkml:trace contextRef="#ctx0" brushRef="#br1" timeOffset="76706.85">30840 5800 0,'0'-21'15,"0"-1"17,0 1-1,0 0-15,0 0-1,-21 21 16,-1 0-15,-20 42 0,21-21-16,-21 43 15,42-43-15,-64 85 16,1 21 0,-1 127 15,64-106 0,21-21-15,43-21-1,42 0 17,-22-85-17,1-21 1,42-85 15,106-148 0,-85 64-15,-42 21 0,-43 42-1,-63 0 1,0 0 15,0 85 0,0 42 32,21-21-48,-21 22 1,0-1 15,22-21-15,-22 21 0,21-21-1,-21 21-15,21-21 110,-21-21-95,0 42 48,0 0-48,0 0-15,-21-21 0,0 22 16,-43 20 0</inkml:trace>
  <inkml:trace contextRef="#ctx0" brushRef="#br1" timeOffset="77747.71">30734 8890 0,'0'0'0,"-42"-21"16,20 21-16,-41-21 31,-1 21-31,43 0 0,-21 0 15,21-21 1,42 21 15,42 21-15,-20-21-16,-1 21 0,0-21 16,64 21-16,-42 0 15,-1-21-15,149 43 16,-22-22-1,-20 0 1,-149-21-16,21 0 0,22 21 16,-43-21-16,-42 0 47,0 0-47,-1 0 0,1 0 0,-63 0 15,-43 0 1,105 0-1</inkml:trace>
  <inkml:trace contextRef="#ctx0" brushRef="#br1" timeOffset="78169.98">30946 9059 0,'-22'0'16,"1"0"-1,21-21-15,0 42 32,0 1-32,0-1 15,0 0-15,0 64 16,-21-43-16,-21 43 16,42-1-1,-21-41-15,-43 189 16,22-105-1,21-84-15,-22 41 16,43-41-16,-21-1 16,0 22-16,21-22 15,-21-21-15,0 106 16,21-42 0,0-64-1,0-42 32,0 0-47,0-1 16,21 1-1</inkml:trace>
  <inkml:trace contextRef="#ctx0" brushRef="#br1" timeOffset="133505.94">5990 6773 0,'0'22'0,"-21"-22"265,0 21-234,0-21-15,-1 0 47,1 0-48,42 0 126,1 0-141,-1 0 0,0 0 15,0 0-15,0 0 16,0 0-16,1 0 16,-1 0-16,0 0 0,21 0 15,-21 21 1,43-21 0,-22 0-1,-21 0 1,1 0-16,20 0 15,0 21-15,1-21 16,-22 0 0,63 0-1,-62 0 1,-1 0-16,63 0 16,-20 0-16,-43 0 15,0 0-15,64 0 16,-22 0-1,1 0 1,-1 0 0,22 0 15,-64 0-31,43 0 16,-1 0-1,-20 0 1,-1 0-16,-21 0 0,85 0 31,21-21-15,-42 21-1,-22 0 1,64-21 15,-42 21-15,-64 0-16,42 0 15,-41 0-15,20 0 0,0 0 16,-21 0-16,43 0 16,-1 0-1,-41 0-15,-1 0 0,0 0 16,0 0-16,0 0 0,85-21 31,-64 21-15,43 0-1,-21 0 1,-43 0 0,42 0-16,-42 0 15,22 0-15,-22 0 16,0 0-16,0 0 16,0 0-1,22 0 1,-22 0-16,0 0 15,0 0 1,0 0 31,1 0-31,-1 0-1,0 0-15,0 0 31,0 0-15,0 0-16,1 0 16,-1 0-1,-21-22 95,-21 22-110,-1 0 15,22-21 1,-42 21 0,21-21-1,-21 0 1,-1 21-1,43-21-15,-21 21 0,-21-21 16,-1-1 0,43 1-1,-42 21-15,21 0 16,21-21-16,-21 21 16,0 0-16,-22-21 15,-20-21 1,-1-1 15,43 1-15,0 21-1,-43 0 17,64-1-17,-21 22 1,0-21-16,42 21 140,-21 21-140,21-21 0,1 22 16,-1-22 0,0 21-16,0 0 15,0 0-15,0 21 16,1-42-16,20 43 16,0-22-1,1 21 1,-22-42-16,0 0 15,21 43-15,1-43 16,62 42 31,-83-21-47,20 0 16,-21-21-1,0 21 1,0 1-1,1-22 1,-22 21 0,21-21-1,0 0 1,-21 21 156,0 0-141,-21-21-15,0 21-16,-1-21 15,-41 43 17,21-22-17,20 0-15,-20 0 16,-21 21-1,-22 1 1,21-1 0,43-21-1,0 0-15,0 1 16,-43-1 0,43 0-16,21 0 0,-42 0 0,21-21 15,0 21-15,-1 1 16,1-22-16,0 21 15,21 0-15,-42 0 16,21 0-16,21 0 31,-22-21-15,22 22-16,-21-22 16,21 21-1,0-42 95,21 21-110,1-22 0,-1 22 15,-21-21-15,42 0 16,-42 0-16,64-21 15,-43 20-15,42-20 16,1 0 0,-43 21-16,-21-1 0,42 1 15,-21 0-15,43-21 16,-43 42-16,21-43 16,-20 43-16,-1-21 15,0 21-15,42-63 31,-63 42-15,22 21-16,-1 0 16,-21-22-1,21 22 1,0-21 0,0 21 15,0 0-16,-21-21 1,-21 21 203,0 0-204,0 0-15,0 0 0</inkml:trace>
  <inkml:trace contextRef="#ctx0" brushRef="#br1" timeOffset="169245.55">21992 4403 0,'-21'0'15,"0"0"-15,0 0 16,-1 0-16,1 0 16,0 0-16,0 0 15,0 0 1,0 0-1,42 0 157,0 0-156,0 0-16,43 0 31,-22 0-31,-21 0 0,21 0 16,-20 0-16,-1 0 15,21 0-15,0 0 16,-20 0-16,-1 0 0,63 0 16,-41 0-1,-1 0-15,43 0 16,-43 0-16,22 0 16,-43 0-16,21 0 0,43 0 15,-1 0 1,-41 0-16,41 0 15,-62 21-15,20-21 16,-21 0-16,0 0 0,22 0 16,-22 0-16,42 0 0,1 0 15,20 0 1,-20 0 0,-43 0-1,21 0-15,43 0 16,-21 0-16,-43 0 15,42 0 1,-42 0-16,43 0 0,-43 0 16,0 0-16,22 0 15,-22 0 1,0 0 0,0 0-16,0 0 62,0 0-46,-21-21 31,0 0-32,0-1-15,-21-20 31</inkml:trace>
  <inkml:trace contextRef="#ctx0" brushRef="#br1" timeOffset="169999.71">23707 4022 0,'0'-21'15,"0"-1"-15,0 44 78,0-1-62,21-21-16,0 21 0,0 42 16,21-41-1,-20-1-15,20 42 16,43-20 0,-64-22-16,63 21 15,-20-21 1,-1 0-1,-41-21 1,-1 0 15,0 0-31,-21 22 32,-21-22-17,0 0-15,-1 21 16,-20-21-1,0 21 1,21 0-16,-43 0 16,22 0-16,-85 43 15,106-64-15,-43 21 16,43 0-16,-43 0 16,43-21-16,-21 43 15,-85-1 1,127-21-1,-42-21 1,20 21 0,1-21 31,0 0-32,21-21 1,-21 0-16,21 0 15</inkml:trace>
  <inkml:trace contextRef="#ctx0" brushRef="#br1" timeOffset="171075.11">21971 4233 0,'0'-21'47,"21"0"-32,0 0 1,0 0-16,1 0 15,-1 21-15,0-22 0,0 22 16,-21-21-16,85-42 16,-64 63-1,0-21-15,0 21 0,22-22 16,-22 1-16,0 21 16,0 0-1,-42 0 32,0 21-31,0 1-16,-1-22 0,1 21 15,0 0-15,-42 21 16,20-21-16,22 1 0,0-1 16,-85 21-1,21 0 1,64-20-16,-21-1 0,21-21 15,-22 21-15,22-21 16,0 0-16,21 21 16,-21-21-1,21 21 17,21-21-17,0 0-15,-21 21 0,21 1 16,1-22-16,20 42 15,-42-21-15,42 0 16,-21 0-16,1 1 0,20 41 16,43 1-1,-22-1 1,-21-42 0,-20 0-16,-1 1 15,0-1 1,-21-42 46,0-1-46,0 1-16,0 0 16,0 0-16</inkml:trace>
  <inkml:trace contextRef="#ctx0" brushRef="#br1" timeOffset="172955.96">21569 7662 0,'0'0'0,"-21"0"0,-1 0 0,1 0 16,0 0-16,21-21 15,-42 21-15,21 0 16,-22 0 0,64 0 31,1 0-47,-1 0 0,21 0 15,-21 21-15,22-21 0,189 0 31,-41 22-15,-22-22 0,1 21-1,-107-21-15,339 21 32,-232 0-17,-43-21-15,0 0 31,-22 0-15,1 0 0,-63 0-1,-22 0-15,21 0 16,-21 0-16,0 0 16,1 0 15,-22-21 0,-22 0-15,1 21-1,-21 0-15,21-21 16,0 21-16,-1-22 16</inkml:trace>
  <inkml:trace contextRef="#ctx0" brushRef="#br1" timeOffset="173536.15">23347 7430 0,'0'0'15,"-21"0"1,21-22-16,0 44 31,0-1-15,0 0-1,21-21-15,0 21 0,-21 0 16,42 0-16,-21 1 0,1-22 16,62 63-16,-20-42 15,-43-21-15,85 43 31,-85-43-15,21 21 0,-42 0 31,-21-21-47,0 21 15,0-21-15,-22 0 16,22 21-16,0-21 0,-127 64 15,21-22 1,0 22 0,85-43-16,-1 0 0,1 0 15,0 0-15,-128 64 32,128-64-17,21 0 1,0-21-1,-1 0 1,-20-42 0,0-22-16</inkml:trace>
  <inkml:trace contextRef="#ctx0" brushRef="#br1" timeOffset="174544.06">21315 7535 0,'0'-21'47,"0"0"-15,21 21-17,0-21-15,0 0 0,0 21 16,1-21-16,126-64 15,-85 64 1,107-22 0,-43 22-1,-43 21 1,-63 0 0,-42 0 15,0 0-31,0 0 15,-43 21 1,22 1-16,21-1 16,-43 0-16,1 0 15,-85 43 17,63-43-32,22 21 15,41-42 1,-41 21-16,21 0 31,63-21 32,-21 22-63,21-22 0,0 21 15,0-21-15,0 21 16,43 42-1,-64-41-15,42-1 0,22 42 16,-1 22 0,-20-43-16,20 43 15,1-22 1,-43-41-16,-21-1 16,63 21-1,-63-21 1,0 0-16,0-42 31,0 0-31,0 0 16,-21 0-16,0-22 0,21 22 15</inkml:trace>
  <inkml:trace contextRef="#ctx0" brushRef="#br1" timeOffset="175825.66">21653 11028 0,'0'0'15,"-21"0"-15,0 0 0,-21 0 16,21 0-16,-1 0 0,-20 0 31,21 0-31,0 0 16,0 0 0,42 0 30,0 0-46,42 21 16,22-21-16,-43 0 16,22 0-16,211 21 15,-127 0 1,-84-21-16,63 0 16,148 22-1,-212-22-15,170 21 16,-190-21-16,41 0 15,64 0 1,-63 0 0,-64 0-16,43 0 31,-43 0-15,-42 0 77,0-21-77,21-1-16,-22 1 16</inkml:trace>
  <inkml:trace contextRef="#ctx0" brushRef="#br1" timeOffset="176379">23304 10816 0,'-42'-21'15,"21"21"1,21 21 15,21-21-15,0 21-16,0-21 0,43 64 15,-1-22 1,22 22 0,-64-43-1,0-21-15,43 21 16,-22 0-1,-42 0 48,-21-21-63,0 0 0,0 22 16,-43-1-16,-20 21 15,62-42-15,-41 42 16,21-20-1,-1-1-15,-41 0 0,41 0 16,-147 85 0,147-106-1,-20 21-15,42 0 16,0-21 0,-1-21 30,-20-21-46</inkml:trace>
  <inkml:trace contextRef="#ctx0" brushRef="#br1" timeOffset="177275.39">21484 10964 0,'21'0'46,"0"-21"-46,1 21 16,62-42 0,-41 21-1,-22 0-15,42-1 16,22-20-16,-43 21 16,-21 0-16,106 0 15,-84-1 1,-22 1-16,0 21 15,-21 21 17,-21 1-32,0-22 0,0 21 15,-43 0-15,-21 0 16,43-21-16,-43 21 16,43 0-16,0-21 0,21 22 0,-85-1 31,21 0-31,64-21 15,0 0 1,21 21 0,0 0-1,0 0 1,21 1-16,0-1 16,-21 0-16,21-21 0,43 63 15,20 1 1,-41-22-1,-22 1-15,0-22 0,21 21 16,-20-21-16,-1 22 0,21 20 16,-21-42-1,-21 0-15,21 43 16,1-43 15,-44-42 0,-20-43 1</inkml:trace>
  <inkml:trace contextRef="#ctx0" brushRef="#br1" timeOffset="178716.58">13928 6477 0,'-22'0'0,"1"0"16,0 0-1,-21 0 1,21 0-1,-22 0 1,22 0 0,0 0-1,42 0 17,0 0-32,0 0 15,22 0-15,-1 0 16,149 0-16,-22 21 15,275 0 17,-295-21-17,-65 0-15,128 22 16,42-22 0,-148 0-1,-64 21-15,43-21 16,42 0-16,-64 0 15,-20 0 1,-43 21-16,21-21 16,0 0 15,0 0-15,21 0-1,1 0 1,20 0-1,-20 0-15,105 0 32,-85 0-17,-42 0 1,-21-21-16,-21 0 31,0 21-31,0 0 16,21-22-1,-21 22-15,0 0 16,21-21 0,-22 21-16,1-21 15,0 21 1,-21-21 0,21 21-16,-22-21 0,22 21 15</inkml:trace>
  <inkml:trace contextRef="#ctx0" brushRef="#br1" timeOffset="179420.49">15663 6160 0,'-21'-22'0,"0"1"16,21 0-1,0 42 32,21 0-31,-21 1-16,21-1 15,0 0-15,1-21 0,-1 42 16,42 1 0,-42-22-16,1-21 15,62 63 1,22-20-16,-85-43 15,85 21 1,-85 0-16,43-21 0,-43 0 16,0 0-16,43 21 15,-64 0 17,-22-21-1,22 21-31,-21-21 0,0 0 15,0 22-15,-21 20 16,20-21-16,-126 64 31,21-1-15,43-41-16,41-22 0,-41 42 16,62-41-1,-83 41 1,83-42-16,1-21 0,21 21 15,-21-21 1,0 22 0,0-22 62,0 0-63,-1 0 1,1 0 0,0 0-16,0 0 15</inkml:trace>
  <inkml:trace contextRef="#ctx0" brushRef="#br1" timeOffset="188178.19">28702 6985 0,'0'0'0,"-21"0"15,0 0 1,-1 0 62,1 0-78,0 0 16,0 0-16,0 0 15,0 0 1,-1 0 0,1 0-1,42 0 17,22 0-17,84 21 1,-43-21-16,65 0 15,-107 0-15,21 0 16,107 0 0,-1 0-1,-127 0-15,22 0 0,21 0 16,-43 0-16,21 0 0,-20 0 16,-1 0-16,0 0 0,149 0 15,-128 0 1,43 0-1,-85 0-15,1 0 0,20 0 16,-21 0-16,0 0 0,0 0 16,22 0-1,-64 0 63,-1-21-78,1 21 0,0-21 16,0 21-16,-21-21 0,20 0 16,-20-1-16,21 22 0,-21-21 15,20 21-15,-83-63 16,83 42-16,-62-22 16,41 1-1,1 42 1,21-21-1,0 21 17,21 21-1,21-21-31,-21 21 16,21-21-16,0 21 0,0-21 15,22 43-15,190 62 31,-128-83-15,-20 20 0,21-21-1,-21 0 17,-85 0 30,-22-21-62,1 0 0,-21 0 16,-43 43-16,-63-1 15,63-21 1,-190 64 15,169-22-15,-21 1-1,43-22 1,41-21 0,22 1-1,0-22 1,0 0 93,0-22-109,21 1 16</inkml:trace>
  <inkml:trace contextRef="#ctx0" brushRef="#br1" timeOffset="196035.79">11684 12637 0,'0'0'0,"0"-22"0,0 1 15,0 42 48,-42 43-63,20-22 15,22-21-15,-127 212 32,106-212-32,-106 149 15,43-107 1,62-42-16,1 1 15,-21-1 17,84-64-1,64-62-15,-64 62-1,149-232 16,-149 190-15,1-20 0,-1 62-1,-21 22 1,43 85 15,-43-1-15,42 64 15,1 21-15,-22-84-1,106 20 17,-127-84-17,22 0 1,-43-21-1,-85-42 17</inkml:trace>
  <inkml:trace contextRef="#ctx0" brushRef="#br1" timeOffset="198414.05">11620 12658 0,'0'-21'16,"0"42"62,0 0-78,0 0 0,0 0 15,0 0-15,0 1 0,0 20 0,0-21 16,0 43-16,0-43 16,22 21-16,-1 127 31,-21-42-16,21-42-15,-21 0 16,21 21 0,43 105 15,-43-168-31,0 41 16,42 43-1,107 85 16,-43-106-15,42 42 0,0-42-1,170 105 17,-127-105-17,-22-21-15,22 0 16,169 84 15,-127-63-15,-42-22-1,-22-20-15,170 21 32,-148-43-17,-149-21-15,170 21 16,-21-20-1,126-1 1,-84 0 0,21-21-1,-84 21 1,21-21 0,20 21-1,-62-21 1,41 21-1,22-21 1,-21 0 0,-43 22-1,1-22 1,-107 0-16,1 0 0,168 0 31,-62 0-31,41-22 16,-41 22-1,-107-21-15,-20 21 16,147-21 0,-126 0-16,126 0 15,22 0 1,-149 21-16,1 0 0,-1-22 0,1 22 16,211-42-1,-212 42-15,128-21 16,42-21-1,-170 20-15,1 22 16,-22-21-16,22 21 0,147-42 16,-168 21-16,105 0 15,0-22 1,106-63 15,-127 43-31,-21-1 16,-22 22-1,-62 21-15,20 0 16,0-22-16,106-41 16,-105 63-16,63-64 15,21 0 1,0 1 0,21-65-1,-106 128-15,191-148 16,-64 21-1,22 21 1,-107 63 0,43-63-1,22-21 1,-128 127-16,0-21 0,106-128 31,-64 86-15,22-43-1,-21 63 1,-1-21 0,-42 64-16,43-42 15,-22-1-15,-21 43 16,43-85 0,-43 64-1,21 0 1,-21-1-1,22 1 1,-1 21 0,0-22-1,1 22 1,-22 0-16,0-21 31,0 42-15,-42 0 46,-21 0-46,21 0-16,-43 21 16,-63 42-1,85-41-15,-43 20 16,43-21-1,-43 21 1,22 22 0,63-43-1,21-21 48,0 0-63,0-21 0,0 0 15,0 21-15,22-21 0,-1-1 16,-21 1-16,0 0 16,85-42-1,-42 41 1,-1 1 0,-42 0-1,1 21-15,-1 0 0,-21-21 31,0 42 16,0 0-31,0 0-16,0 1 16,0-1-16,0 0 0,0 42 15,21-41-15,-21-1 0,42 148 31,-21-84-15,-21-22-16,0-42 0,0 43 16,22-43-1,-1 64 1,-21-64 0,21 0-1,-42-21 32,0 0-31,-1 0-16,1 0 0,0 0 15</inkml:trace>
  <inkml:trace contextRef="#ctx0" brushRef="#br1" timeOffset="199561.91">15409 14859 0,'-63'0'15,"42"0"1,-1 0-16,1 0 15,42 0 32,22 0-47,-22 0 0,85 0 16,-22 0 0,-62 0-16,105 0 31,-64 0-31,-42 0 15,0 21 1,-42-21 15,0 0-15,0 0-16,0 0 0</inkml:trace>
  <inkml:trace contextRef="#ctx0" brushRef="#br1" timeOffset="199976.37">15600 14880 0,'-21'0'0,"21"21"47,0 1-47,0-1 15,0 63 1,0 1-1,0 0 1,0-22 0,0-42-1,-22 43-15,1-43 16,21 21-16,-42-20 31,21-22-31,-43 0 16,-20 0-1,41 0-15,-20-22 32,42 1-17,21 0 17,42-21-17,-21 42-15</inkml:trace>
  <inkml:trace contextRef="#ctx0" brushRef="#br1" timeOffset="200539.59">16108 14986 0,'0'-21'15,"0"0"1,-43 21 0,22 0-16,-42 0 15,20 21 1,22 0-16,0-21 0,-64 85 31,85-64-31,0 21 16,0-21-1,22 1-15,-1-22 16,85 42 0,-43-21-1,22 0 1,-64 0-1,-21 1-15,-42 20 16,-1-42 0,1 21-16,0 0 15,-1-21-15,-20 21 16,-43-21 15,85 0-15,21-21 15,42 0-15</inkml:trace>
  <inkml:trace contextRef="#ctx0" brushRef="#br1" timeOffset="201049.82">16468 15007 0,'-22'-21'16,"1"21"0,0 0-16,0 0 15,0 0-15,0 21 0,-22 43 16,22-43-16,0 42 15,0 86 17,21-86-17,21-21 1,42-20-16,-41-22 16,105-22-1,-106 22-15,42-42 16,-20-64-1,-43 22 1,-64-65 15,22 107-15,-22 42-16,1 0 16,-43 42 15,106 22-16,42-22 1,1-42 0,-22 0-1</inkml:trace>
  <inkml:trace contextRef="#ctx0" brushRef="#br1" timeOffset="201311.67">16870 14986 0,'-21'21'31,"-1"-21"-31,22 21 0,-21 22 16,0-22-16,21 21 15,-42 64 1,42-64-16,0-20 0,0 20 15,0-21-15,0 0 16,0 0-16</inkml:trace>
  <inkml:trace contextRef="#ctx0" brushRef="#br1" timeOffset="201578.52">16785 15092 0,'0'-21'16,"0"42"-16,0-63 0,0 20 16,42 22-1,1 43 1,-22-1 0,-21-21-16,21 0 0,0 43 15,-21-43-15,43 64 31,-22-22-31,21-20 16,-21-22 15,0-21-15,1-21-16,-1-1 16,-21 1-16</inkml:trace>
  <inkml:trace contextRef="#ctx0" brushRef="#br1" timeOffset="201849.4">17293 14923 0,'21'0'0,"-42"0"0,42-22 16,-21 44 0,-21-1-1,21 0-15,-21 0 0,-21 43 16,-64 147 15,63-105-15,1-42-1,21-43 1,21 0 15</inkml:trace>
  <inkml:trace contextRef="#ctx0" brushRef="#br1" timeOffset="202947.5">18055 14923 0,'0'-22'0,"0"44"0,0-65 15,0 22 1,0 42 15,-21 43-15,21-43-16,-21 21 0,-43 106 31,22-42-31,21 21 16,0-84-1,-1-1 16,44-63-15,20 0 0,-42-1-16,63-41 0,43-64 31,-42 63-15,-1 22-1,-20 42 1,-22 0-16,0 106 15,-21-64 1,0-21-16,0 64 16,0-21-1,0-43-15,0 0 0,0 21 16,21-21 0,0-21-16,64 0 15,21-42 16,-85 21-31,42-64 16,1-21-16,-64 64 16,21 0-16,-21-1 0,0 22 0,0-21 15,0-64 1,0 85-16,0 0 0,-21 0 16,0-1-16,0 1 15,-22 0 1,22 42-1,0 22 1,21-22-16,0 0 16,0 0-16,21 21 15,21 1 1,-20-43-16</inkml:trace>
  <inkml:trace contextRef="#ctx0" brushRef="#br1" timeOffset="203203.36">18923 15071 0,'0'21'31,"0"21"-31,0-21 16,0 43-16,-21-43 15,21 0-15,-21 43 16,21-43-16,-22 0 15,22 0-15,-21-21 16,21 21 0,0-42-1,0-21 1,21 0 0,-21 20-16</inkml:trace>
  <inkml:trace contextRef="#ctx0" brushRef="#br1" timeOffset="203410.33">18923 14838 0,'0'0'15,"0"-21"-15,0 42 78,0 0-78,21-21 16,0 21-16,0-21 16,1 0-16,-22 21 0</inkml:trace>
  <inkml:trace contextRef="#ctx0" brushRef="#br1" timeOffset="203854.07">19156 15092 0,'0'0'0,"-21"0"16,21-21-1,0 0 1,21 21 0,21 0-1,-21 21 1,0 21-1,-21-21-15,22 0 0,-22 43 16,0-43-16,0 0 0,-22 85 31,22-85-31,-21 0 16,21-42 15,0 0-15,21-42-1,-21 41-15,43-20 16,-1-21-16,43-64 31,-64 105-15,21 1 0,-21 21-1</inkml:trace>
  <inkml:trace contextRef="#ctx0" brushRef="#br1" timeOffset="204212.87">19706 15325 0,'0'0'0,"64"-21"16,-64-1-16,21 1 15,0-21-15,0-22 16,-21 43-16,0-21 16,0-22-1,-42 43 1,-22 21 0,22 21-1,21 1-15,0-1 0,-22 106 16,43-64-1,21 22 1,22-22 0,-22-63-16,42 22 31,-41-22-31,20 0 0,43-43 16,-22 22-1</inkml:trace>
  <inkml:trace contextRef="#ctx0" brushRef="#br1" timeOffset="204787.95">20934 14986 0,'0'-21'0,"0"42"0,0-63 0,0 21 16,0-1 0,0 1-16,0 0 15,-21 21 1,-1 0-16,22 21 16,-21 43-1,21-22-15,0 0 0,0 107 16,0-86-16,0 64 15,-21 106 1,0-21 0,0-149-16,-43 233 15,43-232-15,-21 105 16,-22 1 0,64-128-1,0 0-15,0 1 16,0-65-1,21 1 1,-21-21-16,64-85 16</inkml:trace>
  <inkml:trace contextRef="#ctx0" brushRef="#br1" timeOffset="205147.75">20722 15346 0,'-21'-21'0,"42"42"0,-42-63 0,21-1 0,-21 22 0,21 0 16,0 0-16,0 0 0,21-43 15,64-21 1,42 43 0,-85 42-16,0 0 0,1-21 15,-1 21-15,-21 0 0,127 21 31,-84 64-31,-64-64 0,0 42 16,0-20-16,-43 20 16,22-42-16,-21 1 0,0-1 15,20 0-15,-62 21 16,-1 1-16,64-43 16,0 0-16,0 0 15,-1 0-15,44 0 31,-1-22-31,42-20 16</inkml:trace>
  <inkml:trace contextRef="#ctx0" brushRef="#br1" timeOffset="205538.53">21315 15050 0,'0'0'0,"0"-22"15,21 22-15,-21-21 0,21 0 16,0 21-16,0 0 16,1 0-16,-1 0 15,21 0-15,-21 0 16,0 0-16,43 42 16,-22 43-1,-42-64-15,0 43 0,0-43 16,0 21-1,0-21-15,0 1 0,-42-1 16,21 0-16,0-21 31,21-21-31,0 0 16,0-1 0,0 1-16,0 0 0,42-85 15,0 64 1,1 0-1,-22 42-15,0-22 16,42 1 0,-41 21-1</inkml:trace>
  <inkml:trace contextRef="#ctx0" brushRef="#br1" timeOffset="205947.29">22056 14965 0,'-22'0'0,"1"21"0,0 0 15,0 0 1,-21 85 0,42-85-16,0 43 15,0 21 1,63-43-1,-21-42 1,22 0 0,21-64-1,-64 1 1,-21 21-16,0 20 16,0-20-16,0-43 15,-64 1 1,22 63-1,0 21 1,20 21 0,1-21-16,21 42 15,21-42 1,22 0 0</inkml:trace>
  <inkml:trace contextRef="#ctx0" brushRef="#br1" timeOffset="206276.09">22648 14542 0,'0'-22'0,"0"44"0,0-65 0,0 22 0,-21 42 31,0 0-31,0 22 16,-64 126-1,85-84 1,-21-43-16,-21 106 16,20-21-1,22-106-15,-21 106 16,21-63 0,0-43-1,21-21 1,1 0-1,-1 0-15,0-21 0,0 0 16,0 21-16</inkml:trace>
  <inkml:trace contextRef="#ctx0" brushRef="#br1" timeOffset="206641.89">22775 14986 0,'-84'148'0,"168"-296"0,-84 169 31,0 0-31,-21 1 16,21 20-16,-42 43 16,42-22-1,0 22 1,63-43 15,22-42-15,-22-21-16,1-21 15,-64-107 17,0 86-17,-42-1 1,-22 43-16,43 21 16,-21 0-1,20 21 1,1 1-1</inkml:trace>
  <inkml:trace contextRef="#ctx0" brushRef="#br1" timeOffset="206918.83">22458 14774 0,'-21'0'0,"42"0"0,-42-21 16,42 21 0,0 0-16,85-21 15,190 0 17,-211 21-17,-22 0 1,-20 0-1,-43-21 17,0 42-17</inkml:trace>
  <inkml:trace contextRef="#ctx0" brushRef="#br1" timeOffset="207265.69">23749 14901 0,'0'0'16,"0"-21"-16,0 0 15,-64-21 1,1 42-1,-22 21 1,1 64 0,62-64-16,-41 85 31,42 105-15,42-147-1,42-22 1,-41-42-16,105 0 31</inkml:trace>
  <inkml:trace contextRef="#ctx0" brushRef="#br1" timeOffset="208059.23">24151 15071 0,'0'-43'0,"0"86"0,0-107 0,0 43 0,-21-21 16,-21 21-1,20 21-15,-83 0 32,83 0-32,-41 42 0,21 0 15,-43 85 1,64-21 0,42-21-1,21-64 1,-21 0-16,22-21 15,-22 0-15,0 0 16,43-63 0,-1-1-16,-21 1 15,-20 41-15,-1-20 16,0-43-16,0 64 0,0-21 16,0-43-1,-21 64 1,0 42-1,-42 43 1,42-43-16,-42 106 16,42-21-1,0-85-15,21 64 16,21-43 0,-21-42-16,1 21 0,168-21 31,-169 0-31,0-21 0,64-43 15,0-105 1,-64 127-16,64-191 31,-22 64-15,-63 126-16,0-41 16,0-1-1,-42 127 1,-64 106 15,106-21-15,0 0-1,63 149 1,22-192 15,0-63-31,21-21 16,21-105 15,-64 41-15,-63 1-1,0 41 1</inkml:trace>
  <inkml:trace contextRef="#ctx0" brushRef="#br1" timeOffset="209002.41">8509 16235 0,'0'0'0,"-21"0"0,0 0 15,-64 0-15,64 0 16,0-21 0,126 21 15,1 0-16,402-43 1,-444 43-16,63-21 16,-64 21-16,43 0 15,-64 0 1,-126 0 15,-1 21-15,-42-21-1,64 0-15</inkml:trace>
  <inkml:trace contextRef="#ctx0" brushRef="#br1" timeOffset="209407.82">8890 16193 0,'-21'0'16,"21"21"-1,21-42-15,-42 63 16,21-21-16,0 64 15,0-1 1,42 65 0,-21-22-1,-21-22 1,0 86 0,0-149-16,-21 128 31,-21-107-16,-1-63 1,-20 0 0,-22-63-1,-84-64 17,105 84-17,43-20 1,21 42-16,21-1 31,64 1-15,-43 21-16</inkml:trace>
  <inkml:trace contextRef="#ctx0" brushRef="#br1" timeOffset="210810.5">9652 16764 0,'0'0'16,"0"-21"-16,0-21 0,-21 20 31,-64 1-31,64 21 16,-127 85-1,42 21 16,64-43-31,20-20 16,22 62-16,22 22 31,83-127-15,-20 0 0,0-63-1,84-128 16,-148 107-15,-21-1 0,0 43-1,0 105 32,-21 43-31,21 85 15,0-170-31,42 63 16,22-84-1,-1 0-15,170-84 32,-190 41-17,41-105 1,-84 85-1,0 42-15,0-22 32,0 64-17,0 1-15,0 20 16,0 85 0,0 21 15,0-63-16,43-85 1,41 0 0,-63 0-16,64-43 15,-64 22-15,85-127 32,-85 63-17,-21 64 1,-21-21-1,-21 21 17,63 21-1,42 0-31,-41 0 0,20 0 16,64 0-1,-64 0-15,0 0 0,212 0 16,-105 0 15,-128 0-31,0 0 0,-21-21 16,-64 21-1,-41 42 1,20 0 0,-84 106 15,105-42-16,64-85-15,0 22 16,0-1 0,169-42 15,-126 0-31,-1-42 16,64-22-1,-85 43-15,43-64 16,-43 64-16,-21-21 0,0-22 15,0 1 1,0 42-16,0 42 31,0 42-15,0 22 0,0 21-1,63 21 1,43-106-1,21-21 1,-106 0-16,43-21 16,-43 0-16,42-22 15</inkml:trace>
  <inkml:trace contextRef="#ctx0" brushRef="#br1" timeOffset="211631.3">12573 16616 0,'21'0'15,"0"0"1,22 0 0,-22 0-16,21-21 15,22-22 1,-64 22-16,42-42 31,-106 20-15,-105 22-1,-127 21 17,126 85-17,149-22 1,148 107 15,-21-86-15,42 43-1,0 64 17,-148-85-17,-84-43 1,-64-20 0,-64-43 15,127-43-16,64 22-15,-42-64 16,41-20 0,44 41-1,-1 43 1,0 21-16,42 0 16,107 0 15,-22 0-16,-127 0-15</inkml:trace>
  <inkml:trace contextRef="#ctx0" brushRef="#br1" timeOffset="212358.83">13081 16933 0,'0'-21'0,"0"42"0,21-42 0,-21-21 16,-63 21-1,-1 21 1,1 42 0,-64 106 15,105-42-15,22-21-1,22-22 1,147-42-1,-21-42 17,-42-21-32,0-22 15,-64-63 17,-84 85-17,-22 21 1,43 84 15,42-20-15,43 41-1,-22-41 1,43 63 15,-43-106-15,0 0-1,1-22 1,-22 1-16,85-85 31,-106 85-31,21-63 16,0-1 0,-21 43-16,0 105 31,0 85 0,0-84-15,0-43-16,0 0 15,0 21 1,21-42 15,-21-21-31,21-42 16</inkml:trace>
  <inkml:trace contextRef="#ctx0" brushRef="#br1" timeOffset="212715.84">13779 16658 0,'22'0'0,"-44"0"0,1 0 0,0 0 0,-21 21 15,21 43 1,21-43-16,0 106 31,0-106-31,21-21 16,21 0-1,43-42 1,-64 0 0,-21-43-1,0 64-15,-42-85 16,20 85-16,-41 21 31,-1 21-31,64 42 16,-21 128 15,42-106-15,22-43-1</inkml:trace>
  <inkml:trace contextRef="#ctx0" brushRef="#br1" timeOffset="213053.81">14224 16976 0,'0'-21'0,"-21"42"47,0 0-47,21 0 15,-43 64 1,43-1-16,-21-62 0,21 62 16,-21 22-1,21 63 1,0-63 0,0 42-1,0-105-15,0-1 16,0-21-16,0 0 15,21-21 1,0 0 0,22-84-1,-43 20 1</inkml:trace>
  <inkml:trace contextRef="#ctx0" brushRef="#br1" timeOffset="213353.23">14182 17293 0,'0'-106'15,"21"85"1,-42 423-16,63-825 0,-84 571 0,105-317 0,-42 148 16,0 0-16,22 21 0,63-22 31,-43 22-15,-63 22-16,21 20 15,-21 21 1,-148 43-1,63-63 1,64-43-16,-21 21 16,-22-21-1,64-21 1,0-1 0,22 1-16,41-21 15,-21 0 1</inkml:trace>
  <inkml:trace contextRef="#ctx0" brushRef="#br1" timeOffset="213636.66">14795 16722 0,'0'0'0,"22"-21"0,20-22 16,-42 64 15,-21 1-31,-22 83 16,-20 65-1,63-128-15,-42 85 16,20 64 15,22-128-15,22-63 0,62 0-1,86-63 1,-128-22-1</inkml:trace>
  <inkml:trace contextRef="#ctx0" brushRef="#br1" timeOffset="213868.67">14668 17060 0,'-21'0'0,"127"22"0,-191-44 0,64 1 15,42 21 1,64-21 15,21 21-15,-21-21-16,-43 21 15,21 0-15,43 0 32,-85-21-17,-21 0-15</inkml:trace>
  <inkml:trace contextRef="#ctx0" brushRef="#br1" timeOffset="214644.44">16383 16701 0,'0'-22'0,"0"1"0,0 0 15,0 0-15,0 0 0,0 0 0,0-22 16,21 1 0,-42 84 15,0-21-16,0 43 1,-1-22-16,-20 85 16,21 21-16,0-84 0,0 169 31,84-170-15,-42-42-16,43 1 15,84-22 1,42-43 15,-84-41-15,-85 62-16,-21-105 15,-42-127 17,21 212-32,-85-64 15,0 64 1,85 42-16,-85 21 15,0 127 1,85 0 0,21 1-1,21-86 1,85 43 0,-42-106-1,-1 0 1,22-42-1,-43 20 1</inkml:trace>
  <inkml:trace contextRef="#ctx0" brushRef="#br1" timeOffset="-213887.96">17166 16637 0,'0'-42'15,"0"84"-15,21-105 0,0 20 16,-21 128 15,0-64-31,-21 127 31,0-21-31,21-84 16,0 84-16,0-106 16,0 21-16,0-21 0,-21 22 15,21-22-15,0 42 16,0-84 15,0 0-15,21 0-16,-21 0 15,21-1-15,0 1 0,1-42 16,-1 42-16,63-43 16,-20 43-1,-43 21-15,0 0 0,85 21 16,-85 21-1,22 22 1,-65 63 15,-20-106-31,-64 21 16,0-42 0,64 0-16,21 0 15,-64 0 1,64 0-1,42 0 17,43 0-32,-1 0 15,-42 0-15,106 0 16,0-21 0,-84 21-16,147-84 31,-169 62-31,85-83 15,-106 62 1,21 1 0,-42 63 15,0 43-15,0 63-1,21-64 1,0-21-16,0-20 0,42 274 31,1-148-15,-22 21-16,-21-84 15,-64 63 17,-20-105-17,62-43-15,1 0 16,21-149 15,64-20-15,-22 42-1,0 42-15,-20 64 0,-1-21 16,42-64 0,-42 85-16,-21-21 15,0-85 1</inkml:trace>
  <inkml:trace contextRef="#ctx0" brushRef="#br1" timeOffset="-213557.15">18097 16785 0,'0'21'0,"22"-21"47,-22-21-47,0 0 0,0-21 16,0 21 0,-22-43-1,-20 64 1,0 0-1,42 42 1,0-20-16,0 62 16,21-41-1,-21-22-15,106 42 16</inkml:trace>
  <inkml:trace contextRef="#ctx0" brushRef="#br1" timeOffset="-213193.85">18373 17039 0,'0'0'0,"0"21"15,21-21 1,42-42 15,1 0-15,-64-22-1,0 22 1,0 21-16,-43 21 16,1 42-1,-43 43 1,85-64-16,0 42 16,-21-41-16,42 126 31,1-127-16,20 0-15,21 0 16,43-42 15,-42-21-15</inkml:trace>
  <inkml:trace contextRef="#ctx0" brushRef="#br1" timeOffset="-212667.06">18944 16891 0,'-148'212'0,"296"-445"0,-148 212 16,0 63-16,-21-84 16,0 42-1,-22 21-15,1 42 16,42-41-16,-21 62 16,21 1-1,0 0 1,42-43-1,-21-42-15,64 0 16,-64 0-16,149-64 31,-86 1-15,1-106 0,-85 126-16,0-63 15,21-190 16,-21 233-15,-21 63 0,0 42-1,0-21-15,21 170 16,0-43 0,0-85-1,0-20-15,0 62 16,0-83-16,0-1 0,42 42 31,21-42-15,1-21-1,-43-21-15,21 0 16,22-85 0,-43 85-16</inkml:trace>
  <inkml:trace contextRef="#ctx0" brushRef="#br1" timeOffset="-212427.74">19325 16806 0,'0'0'0,"-21"0"0,42 22 31,43-22-15,-43 0-1,85 0 1,-22 0-16,43-22 15,0 1 17,-106-21-17,-21 0-15,0 20 16</inkml:trace>
  <inkml:trace contextRef="#ctx0" brushRef="#br1" timeOffset="-211888.54">20616 16468 0,'0'0'0,"0"-21"0,21 21 0,-21-22 0,22 1 15,-1 21 1,-21 21 0,0 1-1,0 20-15,0 21 16,0 1-16,0-22 0,-21 64 16,21-64-16,-22 22 0,22 84 15,-63 0 1,63-63-1,-21-43 1,21-21 0,0-42-1,0 0 1,0 0-16,0 0 0,0 0 16,0-64-1</inkml:trace>
  <inkml:trace contextRef="#ctx0" brushRef="#br1" timeOffset="-211462.14">20447 16722 0,'0'-64'16,"0"-20"-1,0 232-15,0-318 0,21 170 0,0 0 16,0-21-16,64 21 16,21 0-1,-64 21-15,1-21 0,84 85 16,-22 42-1,-62-85-15,-22 22 16,21 21-16,1 42 16,-43-106-16,0 21 0,0 85 31,0-148 16,0 0-47,0-64 15,0 22 1,0 20-16,63-105 16,85-148 15,-84 211-15,-43 64-1,-21 42 1,0 43 15,0-43-31,0 21 16,0-21-16,0 43 0</inkml:trace>
  <inkml:trace contextRef="#ctx0" brushRef="#br1" timeOffset="-210667.07">21675 16912 0,'21'-21'0,"0"0"0,-42 21 47,-22 42-47,43-21 16,-63 43-16,21 21 16,42-64-16,-43 63 31,43-20-16,43-43 1,-22-21-16,0 0 0,169-21 31,-105-21-15,-21-1-16,-22-105 31,-42 85-31,0 20 16,-148-84-1,42 127 1,21 21 0,-21 85-1,85-85-15,0 128 16,42-22 0,22-85-1,-22-21-15,42 21 16,-20-20-16,-22-22 0,127 0 31,-42 0-31,42-85 16,-85 43-1,-41-1-15,20-41 16,43-107 0,-85 43-1,21 42 1,-21 43-1,-43 105 17,1 85-17,42-42-15,-21 84 16,21-21 0,0-106-1,106 64 16,-85-106-15,0 0-16,64 0 16,-43-42-1,-21-22 1,-21 22-16</inkml:trace>
  <inkml:trace contextRef="#ctx0" brushRef="#br1" timeOffset="-210453.54">22119 16933 0,'-21'0'0,"42"0"0,-21 0 16,42 0 0,-20 0-16,-1 0 0,42 0 15,-42 0-15,1 0 0,41-21 16,-21 0-16,22 0 15,-1 0 1,-41 0 0,-1-22-1</inkml:trace>
  <inkml:trace contextRef="#ctx0" brushRef="#br1" timeOffset="-208462.28">23072 17166 0,'0'0'0,"21"0"0,0 0 0,0 0 16,0 0-16,0 0 0,-21-21 15,22-21 1,-22 21-16,0-43 15,-64-42 17,1 43-32,-1 42 15,43 21-15,-43 42 16,22-21 0,-43 106-1,64-42 1,21 21-1,21-64-15,1-21 16,-1-21-16,85 21 16,-43-21-1,43-42 1,-64 21 0,-21-22-16,1 22 0,-22 0 0,42-64 15,-42-20 1,0 62-1,0 22 1,0 42 0,-21 0-16,-22 22 15,43 20-15,-21 22 16,21-64-16,0 0 16,21 64-1,43-64 1,-1 0-1,22-21 1,-64 0-16,22-21 0,20-21 16,-21-22-1,-20 43-15,20-106 16,-42 64-16,0 20 0,21-168 16,-21 84-1,0 63 1,0 85-1,0 0 1,-21 43 0,21 21-16,-21 105 15,21-148-15,0 1 16,0-22-16,0 21 0,0 1 16,0 62-1,0-62 1,0-22-1,21-21-15,0 0 0,0 0 0,0 0 16,1 0-16,62-64 16,-20 22-1,-43 21-15,42-64 16,-20 22 0,-43 42-16,21 21 0,-42 21 31,21 21-16,0-21-15,-21 43 16,-1-43-16,22 0 16,0 43-1,22-43 1,20 0 0,21-21-16,-41 0 0,-1 0 15,0 0-15,42-21 16,-20-22-1,20-41 1,-20 20 0,-22 43-1,-21 42 1,0 0 0,-21 43-1,-1-43-15,1 21 16,21-20-16,0 20 15,64-21 17,20-21-17,-41 0 1,-1-42-16,-21-43 16,-21 64-1,0-43-15,0 43 16,0-21-16,-63-22 15,-43 22 17,85 42-32,0 0 15,21 42 1,21-20 0,85-22-1,42 0 1,-42 0-1,-43-22-15,85 1 32,-127 21-17,-21 21-15,0 43 16,0-1 15,0-41-31,0 20 16,-21 0-1,0-21-15,21 1 16,0-1-16,0 0 16,0-42 15,0 0-15,21-1-16,43-41 31,-22 21-31,22-43 0,-1 21 15,43-20 1,-85 63-16,21-1 16,43 22-1,-64 0-15,0 22 16,-21-1-16,0 63 16,0-20-16,-63 105 31,63-148-16,0 22 1,42-22 0,-21-21-16,64-21 15,-21-22 1,-43 22-16,0 0 16,0 0-16,0 0 0,22-43 15,-22-63 1,-21 64-1,-21-1 1,-1 22 0</inkml:trace>
  <inkml:trace contextRef="#ctx0" brushRef="#br1" timeOffset="-208154.1">25019 16256 0,'0'0'16,"-21"0"-16,21-21 15,-21 21-15,-1 0 0,22-21 0,-21 21 31,0 0 16,21 21-31,-21-21-16,21 21 0,-21-21 16,-64 42-1</inkml:trace>
  <inkml:trace contextRef="#ctx0" brushRef="#br1" timeOffset="-207838.29">23580 16679 0,'0'0'0,"0"22"0,21-22 31,127 0-15,21-22 0,-105 1-1,63 21-15,-85 0 0,85-21 32,-63 21-32,-107 0 46,22 0-30,0 0-16,0 21 0,-64 0 16,64 1-16</inkml:trace>
  <inkml:trace contextRef="#ctx0" brushRef="#br2" timeOffset="-158425.38">2942 13081 0,'-21'-42'0,"42"84"0,-42-105 0,0 41 16,0 1-16,-22-63 16,1 41-1,21 22-15,-43 0 16,22 21-16,0-21 16,20 21-1,44 21 1,20 21-1,-21-21-15,21 22 0,170 168 32,-85-62-32,64 41 15,-64-63 1,63 64 15,-105-107-15,-1-20-1,-62-43 1,-22 0 0,-22-42-1,-20-21 1</inkml:trace>
  <inkml:trace contextRef="#ctx0" brushRef="#br2" timeOffset="-158006.4">3789 12848 0,'-1503'1482'266</inkml:trace>
  <inkml:trace contextRef="#ctx0" brushRef="#br2" timeOffset="-145519.37">9059 13166 0,'0'0'15,"0"-21"-15,0-1 0,0 1 16,0 0-16,0 0 15,0 0-15,-21 21 0,21-21 16,-21 21 0,21 21 31,0 21-47,0 43 15,0 21 1,21 126 15,-21-83-15,0-128-16,0 42 15,21 1-15,0-22 16,-21-21 15,22-21-15,-22-42-1,0-43 17,0 22-17,0-43 1,-22 21 0,22-84-1,0 105 1,0 22-1,-21 0 1,21 21 0,0 42 15,0 0-31,0 0 16,0 0-16,21 22 0,-21-22 0,0 106 31,22-21-16,-22 21 1,21-64-16,-21-42 16,0 0-16,0 64 15,21-64 1,0 22 0,0-43-1,0 0 1,1 0-1,-1 0-15,0 0 0,0-22 16,0 1-16,0 0 0,170-106 31,-22 21-15,22-21 0,-128 85-16,149-106 15,0 21 1,20 0-1,149-106 1,-211 148 0,-107 43-16,-20 21 15,84-64-15,-85 64 16,-21 0-16,127-64 16,-105 85-1,-22-42 1,-42 42 46,-1 0-46,22 21-16,-21-21 16,0 0-16</inkml:trace>
  <inkml:trace contextRef="#ctx0" brushRef="#br2" timeOffset="-141279.92">17399 13885 0,'0'-21'47,"0"0"-47,0 0 15,0 0 1,0 0-1,0-1-15,0 1 16,0 42 31,0 1-47,0-1 0,0 0 0,0 42 16,0-41-16,21 20 0,0 106 31,-21-106-31,0 64 15,0 0 1,0-64 0,0-20-1,21-86 17,-21 43-17,-42-85 1,106-106 15,-64 128-15,0 63-1,0-1 17</inkml:trace>
  <inkml:trace contextRef="#ctx0" brushRef="#br2" timeOffset="-141173.98">17505 13885 0,'0'0'32</inkml:trace>
  <inkml:trace contextRef="#ctx0" brushRef="#br2" timeOffset="-140994.57">17505 13822 0,'21'-64'31,"-42"128"-31,42-149 16,0 85 15,-21 21-15,0 1-16,0-1 0,0 21 16,0 0-16,0 43 15,0-64-15,0 85 16</inkml:trace>
  <inkml:trace contextRef="#ctx0" brushRef="#br2" timeOffset="-140529.13">17484 14520 0,'0'43'15,"42"20"1,-84-169-16,105 212 16,-42-106-16,0 0 0,22 0 15,-1-42 1,0 21-16,-20 0 0,105-85 15,0 21 1,-64 43-16,1-22 0,444-274 31,-191 147-15,-211 128-16,42-43 16,21 0-1,255-42 16,-340 148-15,-84-43 0,0 1-16,-63 63 47,42 0-32,-43 43-15,-84 42 16,-318 254 15,149-149-15,232-147-16,-169 63 15,43 0 1,147-106-16,1 21 16</inkml:trace>
  <inkml:trace contextRef="#ctx0" brushRef="#br2" timeOffset="-140197.76">17843 14520 0,'-42'0'46,"84"0"-14,-126 0 202</inkml:trace>
  <inkml:trace contextRef="#ctx0" brushRef="#br2" timeOffset="-140010.87">17314 14626 0,'-84'0'31,"168"0"-31,-190 0 0,85 0 15,0 0-15,0 0 16,42 0 31,-21-21-31,21 21-16,-21-21 0,64 0 15,-64 0 1</inkml:trace>
  <inkml:trace contextRef="#ctx0" brushRef="#br2" timeOffset="-135079.18">25654 13356 0,'0'-21'0,"0"0"31,0 0-31,0 0 16,0-1-1,0 1 1,0 0 0,0 0-1,0 0 1,0 0-1,63 84 48,-41-42-63,20 22 0,64 41 16,211 276 15,-190-191-16,-21-42 1,-42-42 0,-1 0-1,-21-43 1,-20-42 0,-1 0-1,-21 21 1,0-42-1,0 0-15,0 0 16,0-43 0,0 43-16</inkml:trace>
  <inkml:trace contextRef="#ctx0" brushRef="#br2" timeOffset="-134547.36">26437 13250 0,'0'0'0,"21"0"0,-21-21 15,0 0-15,21-21 31,-42 42 1,0 21-17,0 21-15,-21 22 16,-107 126 0,22-20-1,-169 126 1,0-21 15,190-148-15,21-42-1,85-64-15,-21 21 16,0-21 0,21-42 46,21 0-46,-21 0-16,21 21 0,-21-21 15,21 21-15,1-21 0,-1-1 16</inkml:trace>
  <inkml:trace contextRef="#ctx0" brushRef="#br2" timeOffset="-117982.3">30776 13293 0,'21'0'16,"-21"-21"265,22 21-31,-1 0-235,0 0 485,-21-22-468,21 22-1,-21-21-15,21 21 15,-21-21-16,21 21 17,-21-21-1,22 21 0,-1-21 329,0 21-360,-21-21 0,21 21 15,0-22 1,0 1-16,22-21 15,-1 0 17,-42 20-17,0 44 32,0-1-47,-42 21 16,-22 43-1,-63 42 1,21 0 0,-148 106 15,149-149-15,-22 1-1,42-43 1,64-42-1,0 21-15,-1-21 157,22-21-95,0 0-46,0 0-16,0 0 15</inkml:trace>
  <inkml:trace contextRef="#ctx0" brushRef="#br2" timeOffset="-117396.87">30395 13166 0,'-21'-21'0,"42"42"0,-63-64 16,42 22-16,0 0 0,-21-21 15,0 21 1,21 42 31,0 0-47,0 0 15,0 0-15,42 85 16,0-42-16,85 126 16,-84-148-1,105 128 1,85-1-1,-191-127-15,106 43 16,-106-43-16,43 1 16,0 20-1,-64-42-15,21 22 32,-42-22-17,0 0 1,-21-21 46,-42 0-46,20-21-16,-20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10:51:01.6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3133 3281 0</inkml:trace>
  <inkml:trace contextRef="#ctx0" brushRef="#br0" timeOffset="948.99">3133 3281 0,'0'0'0,"0"-21"15,0 0 17,-22 21-17,1 0 17,21 21-17,0 0 1,0 0-1,0 0-15,-21 22 16,21-1 0,0-21-16,0 21 15,0-20-15,0 41 16,0 64 0,-21-21-1,21 21-15,-42 127 31,42-127-15,0 21 0,-22-21-1,1-63-15,0 190 16,0-127 0,0 105-1,0-83 1,21-107-16,0 148 15,0-20 1,0-86 0,0-41-16,0-1 15,0 43-15,0-43 0,0-21 0,0 127 32,0-42-17,0-63 1,0-65-1,0-62 1,0 41-16,0-147 16,0 42-1</inkml:trace>
  <inkml:trace contextRef="#ctx0" brushRef="#br0" timeOffset="3091.75">3133 3387 0,'0'-21'16,"0"-1"0,0 1-16,0 0 15,0 0 1,0 0 0,0 0-1,21-22 1,0 43-16,0 0 15,0-21 1,0 21-16,1 0 16,-1 0-16,21 0 15,43 0-15,-64 0 16,127 0 0,-42 0-1,-64 0-15,64 0 16,-42 0-16,-22-21 0,64 21 15,-43 0-15,1 0 0,232-21 16,0 21 0,64-21-1,-63 21 1,-213 0-16,424 0 31,-296 0-15,0 0-1,42 0 1,63 0 15,-232 0-15,-43 0 0,0 0-1,-20 21 1,-22 0-1,21 0 1,-21 0 0,0 43-16,0-43 15,0 21-15,0 1 16,0-22-16,0 63 16,0-62-16,0 20 0,0 43 31,0 20-31,0 1 15,0-63-15,0-22 16,0 21-16,0 0 16,0 1-16,0 126 15,0-84 1,0 21 0,0-64-16,0 0 0,0 43 0,0-43 15,0 1-15,0 84 16,0-85-16,0 85 15,0 21 1,0-106-16,0 128 16,0-128-16,0 64 15,0 21 1,0-42 0,0-43-16,0 0 0,0-21 15,0 170 1,-21-85-1,21-64 1,0 43-16,0-43 0,0-21 16,0 149-1,-22-86 1,22-41-16,0-1 16,0 43-1,0-22 1,0 1 15,-21-43-15,0 0-16,-42 0 15,20-21 1,1 21 0,21-21-16,0 0 0,-106 0 31,21 21-16,-42-21 1,21 22 0,-127-22-1,127 0 1,84 0-16,-147 0 16,42 0-1,-128 0 16,149 0-15,-42 0 0,42 0-16,-190-22 31,190 22-15,105 0-16,-62 0 15,-64 0 1,105 0-16,-168 0 31,105 0-15,0 0-1,21 0 1,-84 0 15,105 0-31,-20 0 16,63 0-1,-22 0-15,-20 0 16,-22 0 15,22 0-15,41 0 15,1 0 0,0 0 1,0 0-17,0-21-15,0 21 16,-1 0-16,1-21 0,-21 0 16,-43-21-1,-42-43 1,106 43-1,0-43 1,21 43 0,85-149 15,-43 128-31</inkml:trace>
  <inkml:trace contextRef="#ctx0" brushRef="#br0" timeOffset="3744.6">3768 3874 0,'0'0'15,"21"0"1,0 0-16,64 0 16,190 0-1,-169 0-15,402-22 32,-254 22-32,-149 0 0,149 0 15,-148 0-15,106 0 16,-106 0-16,-22 0 0,1 0 15,106 22 1,-86-22-16,-62 0 0,-1 0 16,22 21-1,-64 0-15,-22-21 16,-83 21 0</inkml:trace>
  <inkml:trace contextRef="#ctx0" brushRef="#br0" timeOffset="4116.39">4149 4509 0,'0'0'0,"-191"63"16,149-42-16,-43 22 15,43-43-15,21 0 0,-1 21 31,86-21-31,21 0 16,-43 0 0,21 0-16,86 0 0,-65 0 15,488-43 1,-85 22 0,-170 0-1,-63 21 1,0 0-1,-169 0 1,-85 21 0,-43 0-1,-168 22 1,-22-1 0,148-42-1</inkml:trace>
  <inkml:trace contextRef="#ctx0" brushRef="#br0" timeOffset="4434.72">3471 5313 0,'-84'63'0,"41"-41"0,43-1 0,0 0 16,106 42-1,106-63 1,63 0-1,-169 0-15,0 0 0,359-21 16,-211 0 0,233-21-1,-381 42-15,211 0 16,-211 0-16,233 0 31,-233 21-15,-85 0-16,-63 0 15,-22-21 1</inkml:trace>
  <inkml:trace contextRef="#ctx0" brushRef="#br0" timeOffset="4788.71">3408 6223 0,'0'0'15,"-21"21"-15,21 0 16,21-21-16,42 0 16,-20 0-16,-1 0 0,297 0 31,-85-21-31,42 0 15,43 0 1,-234 21-16,107 0 16,63-21-1,22 21 1,-149 0 0,-106 21-16,43-21 15,-43 0 1,-21-42-1</inkml:trace>
  <inkml:trace contextRef="#ctx0" brushRef="#br0" timeOffset="6838.29">3831 1651 0,'0'21'0,"21"-21"31,0 0-15,1 0-16,20-42 15,148-64 17,-126 43-17,-43 20 1,-21 1-1,-127 21 17,-21 42-17,0 21 1,42 22-16,64-43 16,20 0-16,1 64 15,21-43 1,43 0-1,41 22 1,-41-43-16,105 64 31,-85-43-31,22 22 16,-64-43-16,43 42 16,-43 64 15,-106-42-16,-21-22-15,-21 1 16,64-64-16,-149 0 31,85-21-15,21-43 0,43-42-16,63 85 15,-21-21-15,21-43 16,0 43-1,21-43 1,21 43 0,-21 21-16,64-22 15</inkml:trace>
  <inkml:trace contextRef="#ctx0" brushRef="#br0" timeOffset="7284.57">4276 2096 0,'21'0'16,"0"0"-16,0-22 15,0 1-15,0 0 16,1 21-16,-1-21 0,21-21 16,-42 20-16,0-41 15,-21 63 1,-43 0 0,1 21-1,-85 148 16,127-105-31,-1 63 16,22-85 0,0-21-16,0 1 15,64 20 1,-1-42-16,-41 0 16,20-21-1,-21 0-15,43-1 0,-22 1 16,-21 0-16,21-21 0,22-1 15,-22-20-15</inkml:trace>
  <inkml:trace contextRef="#ctx0" brushRef="#br0" timeOffset="7623.37">4911 1228 0,'0'0'0,"0"42"0,-22-21 0,22 22 16,-21-1-16,-21 64 16,-43 169-1,64-212-15,-42 107 16,-1 105 15,64-233-15,0-21-1,21-21 1,22-42 0,-1-21-1</inkml:trace>
  <inkml:trace contextRef="#ctx0" brushRef="#br0" timeOffset="8041.46">4826 2159 0,'21'21'16,"-42"-42"-16,42 63 0,0-42 15,-21 22 1,21-22-16,1 0 0,41 0 15,1-22 1,-1 1 0,-42-21-1,0 21-15,-21 0 0,0-22 16,0 22 0,-63 0-1,42 21-15,-64 21 31,22 43-31,20-1 16,22 64 15,21-106-15,42 22 0,1-43-16,-22 0 0,0 0 15,0 0-15,0 0 0,22 0 16,20-43-1,-42 22-15</inkml:trace>
  <inkml:trace contextRef="#ctx0" brushRef="#br0" timeOffset="8559.68">5355 1947 0,'0'22'15,"0"-1"-15,0 0 0,0 21 16,0 1 0,-42 62-1,42-83-15,-21-1 16,-1 42 0,22-42-16,-21 1 15,21-1-15,-21-21 16,21-43 15,0 22-15,21 0-16,0 0 0,43-85 15,-1 21 1,1 22 0,21 42-1,-64 21-15,0 0 0,42 21 31,-41 0-31,-1 0 0,-21 43 16,0 20 0,0-62-1,0 41 1,-21 1 0,-1-43-1,22-42 16,0-1-31,0 1 16,22 0-16,-22 0 16</inkml:trace>
  <inkml:trace contextRef="#ctx0" brushRef="#br0" timeOffset="8848.51">5969 1947 0,'0'22'16,"0"-1"-16,0 0 15,0 0-15,0 0 0,0 64 16,-21-64 0,21 0-16,-21 22 15,-1 41 1,1-84-1,21 21 1,0-42 0,0-42 15</inkml:trace>
  <inkml:trace contextRef="#ctx0" brushRef="#br0" timeOffset="9213.93">5948 1566 0,'-21'0'15,"-1"0"-15,22 22 0,0 41 16,0-21 0,0 22-1,22-43 1,62-21-1,-63 0 1,22-63 0,-22-1-1,-21 43-15,0-85 32,-21 64-17,0 42-15,-43 21 16,64 0-1,-42 64 1,42-1 0,0-62-16,0 20 0,0 0 15,0-21-15,0 1 16</inkml:trace>
  <inkml:trace contextRef="#ctx0" brushRef="#br0" timeOffset="10481.28">6202 1969 0,'0'21'15,"0"0"-15,-21 0 16,21 0-16,0 0 16,0 1-16,-22 62 15,1-41 1,21-22-16,0 21 16,0-21-1,64-21 1,-1 0-1,1-21 1,-22 0 0,-21 0-16,0 0 0,43-43 15,-43-21 1,0 64-16,0-63 16,-21 62-1,0 1-15,0 42 31,0 1-31,-21-1 16,0 0-16,21 21 0,0-21 16,0 1-16,0-1 0,0 0 15,0 0-15,0 21 16,0 1 0,0-22-1,21-21-15,0 0 0,22 0 16,-22 0-16,64-64 15,-85 43 1,42-42 0,-21-1-16,-21 22 15,0 21 1,0 42 15,0 0-31,0 0 16,-21 64-1,0-22 1,21 1 0,0-43-1,0 0-15,-21 0 16,21-42 15,0 0-15,0 0-16,21-43 15,-21 43 1,0 0-16,42-64 16,-21 64-16,22-63 15,-22 84-15,0-22 0,21 1 16,-21 21 0,1 64-1,-22-43-15,0 21 16,21-21-16,-21 1 0,21-1 15,-21 42 1,0 1 0,0-22-16,-21-21 31,0-21-15,-1 0-16,22-21 15,0 0 1,0 0-16,0-22 15,43-62 1,20 41 0,1 1-1,63 20 1,-106 43-16,85 43 31,-85 20-15,-21-21-16,0 22 15,0-43-15,0 21 0,-42 22 32,-1-22-17,1 1 1,21-43-16</inkml:trace>
  <inkml:trace contextRef="#ctx0" brushRef="#br0" timeOffset="12397.18">8213 1397 0,'0'-21'15,"0"42"-15,21-42 0,-21 0 0,21 21 16,-21-21-16,42-22 31,-63 64-15,0-21-1,-21 64 1,-64 126-16,0 64 31,64-169-31,-1 0 0,-126 232 16,105-147-1,-41 62 1,41-105 0,43-105-16,21 20 0,-21 0 15,21-63 32,0 0-47,21 0 0,0 0 0,-21-1 16</inkml:trace>
  <inkml:trace contextRef="#ctx0" brushRef="#br0" timeOffset="12733.98">8191 1926 0,'22'0'31,"-1"-21"-31,42 21 16,-42 0-16,22-21 15,168-21 1,-126 42-1,84-22 1,-84 1-16,-64 21 31,-63 0-15,-64 0 0,85 0-16</inkml:trace>
  <inkml:trace contextRef="#ctx0" brushRef="#br0" timeOffset="13120.38">8424 1905 0,'0'42'16,"0"-20"-16,0 41 16,0 64 15,21-42-16,-21-43 1,0 0-16,0 22 16,-42 84-1,-43-84 1,1-43 0,20-21-1,-63 0 1,85-21-1,21-22 1,21 22 0,0 0-1,21 0 1,0 0-16,0 21 0,22-43 16</inkml:trace>
  <inkml:trace contextRef="#ctx0" brushRef="#br0" timeOffset="13695.06">8869 2138 0,'-21'0'0,"42"0"0,-64 0 0,1 0 15,21 0-15,-21 0 16,20 0-16,-126 148 31,106-42-15,21 42-1,21-106 1,21 22 0,64-43-1,-43-21-15,-21 0 16,85-42-16,-85 21 16,85-43-16,-85 43 15,0-21-15,43-43 16,-22 0-1,-42 64-15,0-21 16,0 63 15,0 0-31,0 21 16,0-20-16,0-1 0,0 42 16,21-20-1,-21-22-15,21 0 0,-21 0 0,22-21 16,20 42-16,-21-20 15,0-22-15,0 0 16,1 0-16,-1-22 16,-21 1-1</inkml:trace>
  <inkml:trace contextRef="#ctx0" brushRef="#br0" timeOffset="13967.9">9334 2159 0,'0'0'0,"0"21"0,0 0 15,22 1-15,-1-1 16,-21 0-16,0 0 0,21 21 16,-21-20-16,21-1 0,-21 21 0,0 0 15,0 22 1,0-43-16,0 43 15,0-86 32,0-20-31,0 21-16</inkml:trace>
  <inkml:trace contextRef="#ctx0" brushRef="#br0" timeOffset="14197.77">9588 2180 0,'0'0'0,"-21"21"0,0 22 16,0-1-16,-21 43 15,20-43-15,1-21 16,0 22-16,0-22 0,0 0 0,0 64 31,-1-85-31,22 21 0</inkml:trace>
  <inkml:trace contextRef="#ctx0" brushRef="#br0" timeOffset="14777.69">9927 2201 0,'0'0'0,"0"-21"0,-21 21 16,0 0-16,0 0 15,-64 0-15,21 0 16,-20 85 0,20 21-1,43-85 1,21 21-16,0 22 0,0-43 16,0 42-16,0-41 15,0 41 1,64-63-16,-43 0 15,106-21 17,-43-43-17,-41 1-15,20-64 16,-20 21 0,-43 85-1,0 0-15,0 42 31,0 0-15,0 43 0,0 41-16,21-20 31,0-85-31,42 42 16,1-42-1,-1 0 1,-41 0-16,-1-21 0</inkml:trace>
  <inkml:trace contextRef="#ctx0" brushRef="#br0" timeOffset="26459.96">6689 4276 0,'-22'0'47</inkml:trace>
  <inkml:trace contextRef="#ctx0" brushRef="#br0" timeOffset="29953.34">15854 1482 0,'0'0'0,"0"-21"0,0-1 16,0 1-16,0 0 15,0 0-15,0 0 16,0 0-16,-21 21 16,21-22-16,0 44 46,-22-22-46,22 21 16,0 0-16,0 0 0,0 21 16,-21 64-1,21 64 1,0-65-16,0-41 0,0-22 16,0 22-16,0-22 15,0 22-15,0 147 16,0-84-1,0 127 1,0-190-16,0-1 0,0 1 16,0-1-16,-21 234 15,21-128 1,-21-21 0,0 64-1,21-191-15,0 21 16,0 64-1,0-64 17,42-63-32,0-63 15</inkml:trace>
  <inkml:trace contextRef="#ctx0" brushRef="#br0" timeOffset="31601.57">16108 1376 0,'-21'0'15,"42"0"48,0 0-47,0 0-16,0 0 0,0 0 15,1 0-15,41 0 0,-21 0 16,149 0-1,-64 0 1,148-21 0,-84 0-1,-107 21-15,22 0 0,275-22 16,-85 22 0,-190 0-16,169-21 15,-105 21 1,-86 0-16,-20 0 0,169 0 31,-106 0-31,-64 0 16,-20 0-1,-22 0-15,-21 21 63,0 1-63,0-1 15,0 0-15,0 0 16,0 21-16,0 107 16,0-65-1,-21 64 1,21-105-16,0-1 0,0 149 16,0-86-1,0-62-15,0 105 16,0 21-1,0-105-15,42 169 32,0-149-32,-42-41 15,21 41 1,1 43-16,-1-106 0,-21 149 31,0-107-15,0 22-1,0-64-15,0 21 16,0-20-16,0-1 0,0 63 16,0-20-1,0-22 1,0 1 0,-21-1-1,21-21 1,-22 0-1,22 0 1,-21-21 0,0 0-16,0 22 15,-21-22-15,-1 0 16,22 0-16,-42 21 16,20-21-1,-20 0-15,42 0 16,-22 0-16,-190 0 15,22 0 1,-1 21 0,106-21-1,-105 21 1,41 0 0,128-21-16,-149 21 15,22-21 1,-64 22-1,191-22-15,-191 0 32,85 0-17,63 0 1,43 0-16,-43 0 0,43 0 16,-106 0-1,105 0-15,22 0 0,-21 0 16,-43 0-1,64 0-15,0 0 0,0 0 0,0 0 16,-1 0-16,1 0 0,21-22 16,-21 22-16,0-42 15,0 21 1,21-21 0</inkml:trace>
  <inkml:trace contextRef="#ctx0" brushRef="#br0" timeOffset="32506.16">15896 1334 0,'0'-22'31,"21"22"16,22 0-47,-22 0 0,85 0 15,42-21 1,0 21 0,-42-21-1,-85 0 1</inkml:trace>
  <inkml:trace contextRef="#ctx0" brushRef="#br0" timeOffset="33349.18">16298 2138 0,'21'-21'0,"-21"0"16,0-1-16,0 1 15,0 0 1,-21 0-1,-21 0 1,21 21-16,0 0 16,-22 0-1,22 0-15,-21 0 0,21 0 0,-43 42 16,1 22 0,41-43-16,-41 148 31,42-105-16,21-43-15,0 85 16,21-43 0,0-63-16,127 42 15,-84-42 1,42-42 0</inkml:trace>
  <inkml:trace contextRef="#ctx0" brushRef="#br0" timeOffset="33941.83">16700 1842 0,'0'0'0,"0"-22"16,-21 44 15,21 20-31,-21-21 0,21 0 16,0 22-16,0-22 0,0 21 15,0 0-15,0-20 0,-21 20 16,21 0-16,0-21 0,-21 149 31,0-64-15,21-64-1,0 0 1,-22-21 0,22-63 15,0-21-31,0 41 0,43-62 16,-43 63-1,148-106 1,-85 105-1,-20 22 1,20 0 0,-42 64-1,-21-22 1,0-21-16,0 1 0,0 41 16,-21 1-1,21-43-15,0 0 0,-21 21 16,0-21-1,21-42 17</inkml:trace>
  <inkml:trace contextRef="#ctx0" brushRef="#br0" timeOffset="34479.05">17230 2180 0,'-22'0'16,"22"-21"0,-21 21-16,21-21 31,21 21-31,1 0 15,20 0-15,64 0 32,-43 21-17,-42 0-15,1 0 0,-1 1 16,-21 41-16,0-42 0,0 64 31,0-64-31,-21 43 16,-22-22-1,22-21-15,0-21 16,21-21 0,0 0-1,0 0-15,0-1 0,0-20 16,63-106 15,-41 106-31,20-22 16,-21 43-16,0-21 15,0 20 17,1 22-17,-1 0 1</inkml:trace>
  <inkml:trace contextRef="#ctx0" brushRef="#br0" timeOffset="35018.54">17949 2074 0,'-21'0'16,"0"0"-16,0 0 16,0 43-1,-1-43-15,22 21 0,-21 42 16,0-41 0,0 83-1,21-41 1,0 21-1,21-64 1,0-21-16,22 0 16,-22 0-16,63-64 31,-20 1-15,-64 42-16,42-22 15,-21-41-15,-21-22 16,0 42-1,-63 64 1,-22 21 15,43 22-15,42-1 0,0-21-1</inkml:trace>
  <inkml:trace contextRef="#ctx0" brushRef="#br0" timeOffset="35898.58">18457 2096 0,'0'21'0,"-21"0"15,21 0-15,0 0 0,-21-21 16,0 43-16,21-22 0,-21 0 16,21 0-16,0 0 0,0 0 15,0 64 1,0-43-1,-22-20-15,22-1 16,0 0 0,0-42-1,0 0 1,0-1-16,0-41 16,0 21-1,0 20-15,22-20 0,20-43 16,-42 64-1,21 21-15,-21-21 0,42-21 16,-20 42-16,-1 0 16,0 0-16,0 0 0,0-21 15,22 21 1,-22 0 0,0 21-16,-21 21 0,0-21 15,0 43 1,0-1-1,0-20 1,0-22-16,0 21 0,-21-21 0,21 0 16,-21-21-16,21 43 15,0-64 32,0-1-47,0 1 16,21 0-16,-21 0 0,21 0 15,0 0-15,-21-1 0,42-41 16,-20 42-16,-1 0 0,-21-1 16,84-41-1,-62 63 1,-1 0-16,0 0 0,0 0 16,-21 21-16,0 0 15,0 0 1,0 1-16,0-1 0,0 0 15,0 0-15,0 43 16,0-1-16,0-42 16,0 0-16,0 22 15,0-22 1,0-42 31,0 0-47</inkml:trace>
  <inkml:trace contextRef="#ctx0" brushRef="#br0" timeOffset="36402.33">19198 2265 0,'0'21'15,"21"-21"1,43 0 0,-22 0-16,-21 0 0,149-63 15,-43 20 1,-64 22-1,-21 0-15,22-21 16,-64 20-16,0 1 0,0-21 31,-64 42-31,-41 0 16,83 0-16,-20 0 16,-43 42-16,43-21 0,0 1 15,-64 83 1,85-83-16,-22 62 15,43 1-15,0-43 16,22 64-16,-1-85 16,21 0-16,43 22 15,42-43 1,-85 0-16,64-21 16,0-43-1,-85 43-15,0 0 0,43-43 16,-64 43-1,21 0-15</inkml:trace>
  <inkml:trace contextRef="#ctx0" brushRef="#br0" timeOffset="37484.87">16489 3493 0</inkml:trace>
  <inkml:trace contextRef="#ctx0" brushRef="#br0" timeOffset="38176.18">16552 3429 0,'21'-21'0,"-21"42"46,0 0-46,0 0 0,0 22 16,0-1-16,0 0 16,0 1-16,-21-1 0,0 149 15,21-86 1,-21-62-16,0 84 16,21-85-16,0 0 0,0-20 15,0 20-15,0-21 0,0 64 16,21-106 15</inkml:trace>
  <inkml:trace contextRef="#ctx0" brushRef="#br0" timeOffset="38510.98">16552 3620 0,'0'-22'0,"0"44"0,0-86 16,0 43-16,0 0 0,0 0 16,0-22-1,21 22-15,1 0 0,189-21 32,-126 42-17,-22 63 1,-63 1-16,-42-1 31,-21 1-31,-43 20 31,85-63-15,42-21 15,21 0-31</inkml:trace>
  <inkml:trace contextRef="#ctx0" brushRef="#br0" timeOffset="39132.51">17208 3471 0,'22'0'0,"-22"22"15,0-1 1,-22 0-16,22 21 15,-21 1 1,21-1-16,0 0 16,43-21 15,-1-21-31,-21 0 0,43 0 31,-1-42-31,-63 21 0,42-43 31,-42 22-15,0 0 0,-21 63 31,21 0-47,-21 0 0,21 0 0,-21 22 15,0 20 1,0-20-16,21-1 0,-64 148 15,64-147-15,-21 63 16,-21 63 0,42-127-16,-22 85 15,1-84-15,21-1 16,-63 64 0,20-64-1,1-21 1,-21-21-16,41-21 15,1 0-15,-85-64 16,64 43 0,-21-43-1,63 43-15,0 21 0,0-22 16,21-126 0,42 63-1</inkml:trace>
  <inkml:trace contextRef="#ctx0" brushRef="#br0" timeOffset="39456.32">17738 3217 0,'0'0'0,"0"-21"15,0 42 1,0 1 0,0 20-16,0 21 15,0-41-15,0 20 0,-22 21 16,22-20-16,0-1 0,-42 64 31,42-43-31,0-41 16,21-44 31,-21 1-47,43-42 15</inkml:trace>
  <inkml:trace contextRef="#ctx0" brushRef="#br0" timeOffset="39928.17">17992 3090 0,'0'0'0,"21"0"0,-21 22 32,0 20-32,0 85 15,0-64 1,-21 128 15,-1-128-15,1-41-16,21 20 0,-21 21 15,0-63-15,21 22 16,0-44 31,0 1-47,0 0 0,0 0 16,21-43-1,43-20-15,-43 63 0,0-1 16,0 1-16,0 0 15,0 21-15,85-21 16,-106 42 0,21 21-1,-21 1-15,0-22 0,0 21 16,0-21-16,-21 43 16,-21-22-1,21-21 1,21 1-16,0-44 47</inkml:trace>
  <inkml:trace contextRef="#ctx0" brushRef="#br0" timeOffset="40627.87">18563 3450 0,'-21'0'16,"0"21"0,0 1-16,21-1 0,-22 0 15,1 0-15,21 0 16,-21 0-16,0 22 16,21-1-1,0-21 1,21-21-1,0 0 1,0 0-16,-21-21 16,22 21-16,-22-21 0,0 0 15,21-43 1,-21 43-16,21 0 0,42-85 16,-41 106-1,20-42-15,-21 42 16,21 0-1,-20 21-15,-1 0 16,-21 0-16,0 0 16,0 1-16,0 20 0,0-21 15,0 0-15,0 43 16,0-43-16,0 0 16,-21 0-1,21-42 16,0 0-31,0 0 16,21 0-16,-21-1 0,21 22 0,0-42 16,-21 21-16,42-21 15,-20-1-15,-1 22 0,0 0 16,64-64 0,-22 85-1,-42 21-15,0 22 16,-21 20-16,0-20 15,0 84 1,-42-64 0,21-42-1,-43 22 1,-20-43 15</inkml:trace>
  <inkml:trace contextRef="#ctx0" brushRef="#br0" timeOffset="40893.73">17505 3408 0,'21'0'15,"0"0"1,0 0-16,22 0 0,-1-21 16,0 21-16,212-64 15,-106 43 1,22 0 0,-128 0-1,-21 21 1</inkml:trace>
  <inkml:trace contextRef="#ctx0" brushRef="#br0" timeOffset="41814.19">15727 7006 0,'0'-21'16,"0"0"-1,-21 21 1,-1 0-16,1 21 16,0 0-16,-21 64 15,42-22-15,-43 86 16,22-65-16,0 22 0,-64 296 15,1-42 1,20-21 0,43-212-16,21-21 0,-21 126 15,21-126-15,-21 0 16,21 212 0,0-64-16,21-191 0,0 1 15,0 63 1,22-64-16,-22-63 15,0 0-15,42-148 16</inkml:trace>
  <inkml:trace contextRef="#ctx0" brushRef="#br0" timeOffset="42777.41">15748 6985 0,'0'0'0,"0"-21"0,-21 0 0,0 0 0,-1-1 15,22 1-15,22 21 47,-1 0-47,0 0 0,21 0 16,1 0-16,20 0 0,22 0 16,-1 0-16,22 0 0,254-21 15,190 0 1,-253-21-1,-170 42-15,21 0 0,148-22 16,-148 22-16,1 0 0,126 0 16,85 0-1,-233 0-15,190 0 16,-232 0-16,84 0 16,0 22-1,-126-22-15,20 21 16,-20 0-1,-22 0-15,-21 0 0,21 22 0,-21-22 16,0 0-16,0 169 16,0-20-1,0-43 1,0-43-16,-21-20 0,21 63 16,0-42-16,-21-22 0,-22 255 15,43-191 1,-21-43-16,-21 128 15,-1 21 1,22-170-16,0 22 0,-42 254 31,-1-64-15,22-85 0,-22-42-16,-42 64 31,22-106-16,-22-21 1,64-64-16,-85 21 16,84-21-16,-211 64 15,64-43 1,-85 1 0,-43-1-1,191-21-15,21-21 0,-656-63 31,360 63-31,169-22 16,-63 22 0,232 0-16,1-21 0,-212-21 31,190 21-31,-42-43 16,106 43-1,-43-64-15,64 64 16,0-21-16,0-22 0</inkml:trace>
  <inkml:trace contextRef="#ctx0" brushRef="#br0" timeOffset="43377.06">15706 7303 0,'0'0'0,"21"0"15,-21-22-15,0 44 32,0-1-32,0 0 0,0 106 15,0 63 1,-21-41-1,-1-22 1,1 0 15,42-191 1,-21 22-17</inkml:trace>
  <inkml:trace contextRef="#ctx0" brushRef="#br0" timeOffset="43615.13">15706 7281 0,'0'0'0,"0"-21"0,0 0 0,21 0 15,21 0 1,0 0-16,64-1 15,21 1 1,0 21 0,-21 21 15,-148 43-15,21-43-16</inkml:trace>
  <inkml:trace contextRef="#ctx0" brushRef="#br0" timeOffset="43815.13">15706 7705 0,'21'0'16,"0"0"-16,0 0 15,85 0 1,-85 0-16,85-21 15,-43-1 1,22-20 0</inkml:trace>
  <inkml:trace contextRef="#ctx0" brushRef="#br0" timeOffset="44032.61">16319 7620 0,'0'0'0,"0"21"0,0 22 15,0 20 1,0-42-16,0 64 16,0-64-1,-21 43 1,0-43 0,21-42 15</inkml:trace>
  <inkml:trace contextRef="#ctx0" brushRef="#br0" timeOffset="44201.09">16404 7535 0,'0'-21'0,"0"0"0,0 0 15,21 21 48,0 21-63,1 0 15</inkml:trace>
  <inkml:trace contextRef="#ctx0" brushRef="#br0" timeOffset="44603.52">16616 7662 0,'21'0'15,"0"0"-15,0-21 16,0 21 0,1 0-16,-1 0 0,63 21 31,-62 22-31,20-1 15,-21-21-15,-21 22 16,0-1 0,0-21-16,-21 0 15,0-21 1,21-21 15,0 0-31,0 0 0,0 0 16,0-22-16,42-84 31,0 64-15,-20 42-1,20-1-15,0 22 16</inkml:trace>
  <inkml:trace contextRef="#ctx0" brushRef="#br0" timeOffset="44979.48">17230 7726 0,'0'0'0,"42"21"15,0-21 1,22 0 0,-43 0-16,106-21 31,-85 0-31,-21 21 15,22-43-15,-43 22 16,0 0-16,0 0 0,0 0 16,-21 21-16,-1-21 15,-41 21 1,42 0-16,0 21 0,-22 0 16,1 0-16,21 0 0,0 22 15,-1-22-15,22 21 16,0-21-16,0 0 0,0 1 0,85 41 31,-64-63-31,64 0 16,0-21-1,-43 21-15,85-64 16</inkml:trace>
  <inkml:trace contextRef="#ctx0" brushRef="#br0" timeOffset="46236.36">18203 7091 0,'0'21'0,"0"-63"15,0 63-15,0-63 0,-21 42 16,-21 21 0,-22 127-1,64-106-15,-106 339 31,64-169-15,21-127-16,21 147 16,0-168-16,0 148 15,0-22 1,0-126-16,0-1 0,0 22 16,21 42-1,-21-106-15,64 0 31,-1-42-15,43-127 0,-85 105-16,0-105 15,-42-148 17,-64 169-32,-20 21 15,-1 64 1,0-22 15,106 43-15,63-21-1,22-1 1,42 1 0,64-43-1,-64 22-15,21-22 16,-127 85-1,0-21-15,-21 0 16,-21 21 15,0 21-15,0 0-16,21 0 16,0 1-16,-22-1 0,1 21 15,21-21-15,-21 22 16,21 84 15,42-106-15,22-21-1,-1-21 1,-41-43 0,-22 22-1,-22-106 16,22 126-31,0-41 16,0 42-16,0 0 16,43 21-16,-1-22 15,-21 22-15,0 0 0,1 0 16,-1 0-16,42 22 16,-42-22-16,1 21 0,-1 21 15,-21-21-15,0 22 16,0-22-16,0 0 0,0 21 15,0-21-15,0 1 0,-21-22 16,21 21-16,-22 0 0,1 21 16,0-21 15,42-42-15,43-21-1,-1 0 1,1-43-1,20-42 1,-62 85-16,-22 20 16,0-20-16,0 21 15,-22 21 1,1 0-16,21 21 0,-21 0 16,0 0-16,0 128 31,21-22-16,63-64 1,-42-42-16,43 0 16,42-21-1,84-63 17,-147 21-32</inkml:trace>
  <inkml:trace contextRef="#ctx0" brushRef="#br0" timeOffset="49018.92">15875 9504 0,'0'0'0,"-64"0"15,43 0-15,0-21 16,0 21 0,42 0-1,0 0 1,0 0-16,85-21 15,85 21-15,-128 0 16,107 0-16,20-22 16,64 22-1,-169 0 17,-106 0-17,-64 0 1,43 0-16</inkml:trace>
  <inkml:trace contextRef="#ctx0" brushRef="#br0" timeOffset="49418.8">16362 9440 0,'-21'0'15,"21"22"1,0-1-1,0 63 1,0 1 0,0 0-1,0 21 1,0 84 0,0-105-1,-43-22 1,22-63-16,0 43 15,-64-22 1,-21-21 0,-63-21 15,84-22-15,64 1-1,21 21 1,85-22-1,-22 43 1</inkml:trace>
  <inkml:trace contextRef="#ctx0" brushRef="#br0" timeOffset="50830.53">17060 9948 0,'0'-21'16,"0"42"-16,0-63 0,0 21 0,0 0 16,0 0-16,0-1 15,0 1-15,-21 21 0,-21-21 16,-43 21 0,22 64-1,-86 63 1,128-64-1,21-42-15,-21 0 0,21 22 16,0-22-16,0 21 16,21-21-16,0-21 15,22 0-15,41 0 16,1-42 0,-64 42-16,85-106 31,-64 43-16,-20 20-15,-22 22 16,21 0-16,-21 0 0,0 42 47,0 0-47,0 0 0,-21 22 16,21 41-1,0-20 1,42-43-1,0 0-15,1-21 16,-22 0-16,0 0 16,64 0-16,-1-21 15,-63 0-15,22-21 16,-43 20-16,63-83 31,-63 41-31,0 43 16,0 42 15,0 0-31,-21 0 16,21 1-16,0-1 0,0 0 15,0 0-15,0 21 16,0-20-16,0 41 16,21-42-1,22-21 1,-22 0-16,21 0 15,-21 0-15,0 0 0,43-21 16,-43 0-16,21 0 16,-20 0-16,-22-1 0,0 1 15,21 0-15,-21-64 16,0 64-16,0 0 0,0-42 31,0 41-15,21 22-1,0 0-15,0 0 16,0 0-16,85-21 16,-63 21-16,84 0 15,0-21 1,-22 21 0,-41 0 15,-106 0-16,-64 42 1,85-20-16,-85 62 31,85-63-31,-64 85 16,64-63 0,21 20-1,42-21 1,22-42-1,-1-21 1,1-21 0,63-85 15,-64 21-31,-42 21 16,-21 22-1,0 42 1,-21 84-1,21 43 1,0-21 0,0-22-1,0-42-15,106 43 32,-85-64-32,43 21 0,-22-21 0,64 0 15,-64 0 1,-21 0-16,22-21 0,-22 0 15,0 21-15,21-64 16,-42 43-16,0 0 16,0-21-1,0 20-15</inkml:trace>
  <inkml:trace contextRef="#ctx0" brushRef="#br0" timeOffset="51736.01">15261 13843 0,'0'0'0,"-21"-42"0,21 21 15,0-1-15,-21 1 0,0-42 32,21 42-17,0 42 1,0 21-16,0 85 16,0 402 15,0-275-16,0 85 1,0-64 0,-43 127-1,-20-127 17,42-126-32,-22-1 15,43-106 16,0-84-15,43-1 0,-43 1-16,42-21 0,43-213 31,-43 65-31</inkml:trace>
  <inkml:trace contextRef="#ctx0" brushRef="#br0" timeOffset="52630.55">15303 13864 0,'-21'-21'0,"42"42"0,-42-84 0,21 42 16,0-22-16,0 22 0,0-42 15,0 41-15,21-41 16,22 42-16,-22 0 0,85-43 15,84 1 1,1 20 0,296-41 15,-297 62-15,-105 1-16,232-21 15,22 0-15,-212 20 0,360-20 31,21 0-15,-254 42 0,-148 0-16,190 0 0,-211 0 15,-1 0-15,128 0 16,-106 0 0,-64 21-16,0-21 0,22 21 15,-43 0-15,0-21 0,0 21 16,1 1-16,-22-1 0,0 85 15,0-43 1,-22 85 0,1-105-16,0 20 0,-64 191 31,43-190-31,0 63 0,-22 105 16,43-147-1,0 84-15,0-84 0,21-21 16,0 274-1,0-168-15,0-107 16,0 170-16,0-170 16,21 1-16,0 42 0,-21-43 15,21-20-15,-21 105 16,0-21 0,0 21-1,-21-106-15,0-21 0,-64 64 16,-21 0-1,64-64-15,-21 0 16,20 0-16,-63 22 16,64-43-16,-21 21 0,-1-21 15,-169 21 1,-211 0-16,-149-21 16,276 0-1,168 0-15,1 0 16,-593 0-1,255-21 1,295-21 0,-63-1-1,191 1 1,190-106 15,-85 105-15</inkml:trace>
  <inkml:trace contextRef="#ctx0" brushRef="#br0" timeOffset="53260.4">16404 13758 0,'0'43'16,"0"-1"-16,-21 0 15,0 1-15,0-22 0,-43 127 16,64-127 0,0 0-16,-21 1 15,0-22 1,-43-22 15</inkml:trace>
  <inkml:trace contextRef="#ctx0" brushRef="#br0" timeOffset="53480.28">15833 14139 0,'0'22'0,"0"-44"0,0 86 16,0-43-16,21 21 16,127 22-1,42-43 1,-84-21-1,42-21 1,43-64 0,-128 43-1,-41-22 1,-22 43-16</inkml:trace>
  <inkml:trace contextRef="#ctx0" brushRef="#br0" timeOffset="53534.25">16446 13843 0,'-21'0'0,"0"-21"15</inkml:trace>
  <inkml:trace contextRef="#ctx0" brushRef="#br0" timeOffset="54044.84">17378 13335 0,'-43'0'15,"22"0"1,21 21-16,0 0 16,0 1-1,-21-22 32,-21 0-47</inkml:trace>
  <inkml:trace contextRef="#ctx0" brushRef="#br0" timeOffset="55028.11">16171 13737 0,'-21'0'15,"21"-21"32,21 21-31,0 0-16,22 0 0,-1 0 0,0-21 15,1 21-15,20-21 0,191 21 32,-127 0-17,-63 0 1,-43 0-16,-21-21 62</inkml:trace>
  <inkml:trace contextRef="#ctx0" brushRef="#br0" timeOffset="55490.63">17357 13526 0,'21'-22'16,"-21"1"-16,0 0 16,0-21-1,0 21-15,-43 21 47,22 21-47,-21 42 16,21-20-1,-22 20-15,1 85 16,21-42 0,21-64-16,0 1 15,42 20 1,170 1 0,-85-64-1,-42 0 1,-1-43-1,-20 22 1,-43-21 0,0 0-1,-21 20 1,0 1-16,0 0 0,-21 21 16</inkml:trace>
  <inkml:trace contextRef="#ctx0" brushRef="#br0" timeOffset="55721.7">17441 13758 0,'0'0'15,"21"0"17,1 0-32,41 0 15,-21-42 1,1 42-16,-22-21 0,21 0 15,-21 21-15,1-21 0,41-1 16,-63 1-16,0 0 16,0 0-1,0 0-15,-21 0 16</inkml:trace>
  <inkml:trace contextRef="#ctx0" brushRef="#br0" timeOffset="55981.55">17293 13399 0,'0'0'0,"-21"0"0,21-22 0,0 1 16,42 21-1,-21 0-15,1 0 16,-1 0-16,106-21 16,-64 21-1,64-21 1,-84 21-16,-22 0 0,85-21 15,-64 21 1,-21 0 0,-21 21 15,0 0-31,0 0 16</inkml:trace>
  <inkml:trace contextRef="#ctx0" brushRef="#br0" timeOffset="56562.8">16362 15367 0,'0'0'0,"-21"21"0,42-21 31,0 0-31,0 0 0,0 0 16,22 0-16,-1 0 0,43 0 15,-43-21-15,0 21 16,1 0-16,20 0 0,-21 0 0,107 0 31,-86 0-31,-42 0 16,-42 0 31</inkml:trace>
  <inkml:trace contextRef="#ctx0" brushRef="#br0" timeOffset="56931.59">16764 15367 0,'0'0'0,"-21"0"0,-22 21 16,43 0-1,0 22-15,0 20 16,22 64 15,-1-42-15,-21 0-16,0-1 16,0-63-16,-43 128 31,1-107-16,-43 0 1,64-21-16,0-21 0,-21 0 16,21 0-16,-106-21 15,84 0-15,1-21 16,-22-1 0,1-20-1,63 42-15,-21-22 16,21 22-1,21 0 17</inkml:trace>
  <inkml:trace contextRef="#ctx0" brushRef="#br0" timeOffset="57517.32">17526 15642 0,'0'0'0,"21"0"16,0-21-16,22-21 16,-22 42-16,-21-64 15,21 43-15,-21 0 16,0 0-16,0 0 0,0-22 31,-21 43-31,-43 0 16,-42 43-1,43 20 1,-43 64 0,106-63-1,21-43 1,0-21-1,22 21-15,63 21 32,-85-42-32,21 21 0,22 1 15,-1 20 1,-63-21-16,21 64 31,-105-22-15,-22-42-1,-21 1 1,-106-22 0,169 0-1,43 0-15,0 0 0,-21 0 16,21-22-16,-1 22 16,1 0-1,0 0 1</inkml:trace>
  <inkml:trace contextRef="#ctx0" brushRef="#br0" timeOffset="65248.74">7091 4572 0,'0'0'0,"-43"21"16,22-21-16,0 0 16,0 21-1,0-21 1,0 0 0,42 0 171,0 0-187,0 0 16,0 0-16,0 0 15,1 0-15,41 0 16,-42 0 0,0 0-16,1 0 0,-1 0 15,42 0 1,-42-21-16,22 21 15,20 0 1,43-21-16,-64 21 16,64-21-1,-63 21-15,41 0 16,-41-21 0,41 21-1,-41 0-15,-22-21 0,63 21 16,1-22-1,-43 22-15,43-21 16,-43 21 0,-20 0-16,20 0 0,-21-21 0,106 0 15,-63 21 1,41-21 0,-83 21-16,20 0 0,21-21 15,-20 21-15,-1 0 0,64-22 31,0 1-31,-85 21 16,64 0-16,-64 0 16,85-42-16,-85 42 15,21 0-15,64-21 16,0 0 0,63-1-1,43-20 1,-64 21-1,-21-21 1,-85 42-16,43-22 16,-43 22-16,1 0 0,126-42 15,-84 21 1,-43 21-16,0-21 16,43 21-16,42-21 15,-106-1-15,21 1 16,149 0-1,-149 0-15,22 21 16,42-42 0,-1 42-1,-62-22 1,41 1 0,65 0 15,20-21-16,-84 42 1,20-21-16,65-1 31,-86 1-15,43 0 0,-63 0-16,63 0 31,-21 21-31,-22-21 15,22-1 1,-63 22-16,-22 0 16,106-21-1,-43 0 1,22 0 0,-85 21-16,43 0 0,-43-21 15,0 21-15,64-21 16,-64 21-16,64 0 15,-22-22 1,-42 22-16,22 0 16,-22 0-16,0 0 0,0-21 15,64 0-15,-43 21 16,-21 0-16,43-21 16,-43 21-16,21 0 15,-20 0-15,-1 0 16,42-21-1,1 21-15,-22 0 16,-21 0 0,22 0-16,-22 0 15,0 0-15,0 0 0,21 0 16,22 0 0,-43 0-1,21 0 1,22 0-1,-64-21-15,42 21 16,1 0 0,-1-22-1,-21 22-15,21 0 32,1 0-17,-22-21-15,0 21 16,0 0-16,0 0 31,-21-21 94,22 21-125,-1 0 16,0 0-1,0 0 1,21 0-16,-20-21 0,41 21 16,-21 0-1,-20 0 1,-1 0-1,0-21-15,0 21 32,0 0-32,0 0 15,43 0 1,-43 0-16,0 0 16,0 0-1,1 0 1,-44 0 31,1 0-32,0-21 1,0 21-16,0 0 16,21-22-16,-21 22 0</inkml:trace>
  <inkml:trace contextRef="#ctx0" brushRef="#br0" timeOffset="66593.39">14901 2900 0,'21'21'47,"1"0"-47,-1-21 16,0 21-1,0-21-15,-21 22 16,21-22-16,0 0 0,22 21 15,-1 0 1,0 0 0,-20-21-16,62 42 15,-41-42 1,20 22 0,-42-22-16,22 0 15,-43 21-15,21-21 16,0 0-1,21 21-15,-21-21 16,1 0-16,-1 21 16,0-21-1,0 0 1,0 0 0,0 0-1,1 0 1,-1 0-1,0 0-15,0 0 16,-21 21 62,-21 0-47,0-21-15,0 0 0,21 22-16,-22-22 15,22 21-15,-21-21 0,0 0 16,0 42-16,0-42 16,0 21-16,-22 0 15,22 1-15,-21-1 16,-22 21-1,22 0 1,21-42-16,0 22 0,-43 20 16,-21 0-1,22-21 1,42 1-16,0-22 16,-1 0-16,1 21 0,0-21 0,-42 42 31,20-42-31,22 21 15,0-21 1,0 0-16,0 0 0,21 21 16,-22-21-1,1 0-15,0 0 16,21 22-16,-21-22 16,0 21 15,0 0-16,-1 0 1,22 0 0,-21-21 15,21-21 63,21 0-79</inkml:trace>
  <inkml:trace contextRef="#ctx0" brushRef="#br0" timeOffset="84784.79">11261 3450 0,'0'0'16,"0"-21"-16,0 0 15,0 42 32,21 0-47,0 0 16,0 1-16,0-1 0,64 85 15,-64-85 1,0 21-16,43 22 16,63 105-1,0-21 1,-85-84-1,-21-22-15,22-21 0,20 85 16,-63-85-16,21 21 16,0 1-1,1-43-15,-22 21 16,21-42 15,-21 0-31,0-1 0,0 1 16,0-21-16,0-22 15</inkml:trace>
  <inkml:trace contextRef="#ctx0" brushRef="#br0" timeOffset="85301.66">12277 3302 0,'0'-21'15,"-22"21"1,1 0-1,21 21-15,-21-21 0,0 21 0,0 0 16,0 1-16,-22-1 0,22 21 16,-169 127-1,63-42 1,-64 85 0,64-43-1,21-42 1,-42 64 15,106-149-31,21 1 16,21-22-1,0-42 48,0-1-48,0 1 1,0 0-16</inkml:trace>
  <inkml:trace contextRef="#ctx0" brushRef="#br0" timeOffset="88746.39">7429 4678 0,'-21'0'0,"0"0"0,0 0 15,0 0 1,0 0 0,-1-21-1,-20 21-15,42-21 16,-21 21-1,21-22 17,0 1 46,21 21-47,0 0 0,-21 21-31,21-21 0,-21 22 16,43-22 0,-22 21-16,0-21 15,0 21-15,0-21 16,43 42-1,21 22 1,-43-43-16,21 21 16,-41-21-16,62 43 31,1-22-15,0 43-1,-1-43 1,-63-21-16,85 64 15,-63-43 1,-22-42-16,42 64 16,43-1-1,63 22 17,-84-21-17,-43-43-15,22 21 16,21 22-16,105 84 31,-148-127-31,22 42 16,21 1-1,-1-1 1,1 1 0,0 21-1,-22-43 1,43 43-1,-85-64-15,148 85 32,-126-85-32,63 42 15,-22 1 1,64-1 0,-42 1-1,-21-22-15,211 127 31,-169-105 1,85 21-32,-64-1 15,106 43 17,-106-21-17,0-21-15,-84-64 16,84 64-16,-84-43 15,-22-21-15,127 64 16,1-1 0,-128-41-16,21-22 0,86 64 15,-22-22 1,-85-42-16,21 22 0,234 105 31,-128-85-31,-127-20 16,107 20-1,-65-21-15,149 85 32,-169-105-32,63 62 15,-85-84 1,43 43-16,-64-22 16,21 0-16,0 0 15,22 0 1,-43-21-16,21 21 15,-20 1-15,-1-22 16,-21 21 47,21-21-48,0 0-15,-21 21 0,21-21 16,0 0-16,1 21 0,-1-21 15,0 21 1,21 0-16,-21-21 16,1 22-16,-1-22 15,-21 21-15,21-21 0,0 0 16,-21 21 0,21-21-1,0 0-15,1 21 31,-1-21-15,-21-21 31,0 0-31,0 0-16,0-1 0,-21-20 15</inkml:trace>
  <inkml:trace contextRef="#ctx0" brushRef="#br0" timeOffset="89607.35">14711 8446 0,'0'-22'0,"0"44"78,0-1-78,0 0 16,0 0-16,0 21 16,21 1-1,0 41 1,21-20 0,22 63 15,-43-64-16,-21-41-15,21 20 16,-21-21 0,21-21-16,1 42 15,-1-20 1,0 20 0,21-21 15,-21 0-16,-42-21 48,0 0-63,0 0 0,-21 0 16,-1 0-1,-41 0 1,62 0-16,-126 21 15,85-21 1,-1 22 0,-20-22-1,84 21-15,-64 0 16,43-21 0,0 0-1,0 0 1,-1 0-16,1 0 47,21-21 0</inkml:trace>
  <inkml:trace contextRef="#ctx0" brushRef="#br0" timeOffset="93492.37">9864 7027 0,'21'0'78,"-21"22"-62,0-1 0,21 0-16,-21 0 15,21 0-15,-21 0 0,0 43 16,21-22 0,0-21-16,1 85 15,20-63 1,-42-22-16,21 0 15,0 0 1,22 21 0,-22-42-1,21 22 1,22-22 0,-22 0-1,-21-22-15,21 1 16,43 0-1,211-106 17,-253 106-32,147-64 15,22 22 1,63-43-16,148 0 31,-211 43-15,42-1-1,-42 1 1,-85 20 0,-106 22-16,0 21 15,64-42 1,-64 42 15,-21-21-15,-21 21 62,0 0-78,-1 0 16,1-22-16,0 1 15</inkml:trace>
  <inkml:trace contextRef="#ctx0" brushRef="#br0" timeOffset="94662.65">7218 5122 0,'21'22'0,"0"-1"15,0 0 1,0 0-16,-21 0 16,22 0-16,-1 22 15,0-22 1,21 42-16,-21-41 15,1-1-15,20 42 16,-21-20-16,85 147 16,-21-21-1,-22-84 1,-42-43-16,64 85 16,105 149 15,-41-65-16,-1-20 1,-21-22 0,106 191-1,-106-170 1,-85-126 0,85 105-16,-85-105 15,85 126-15,-63-126 16,20 42-16,170 148 15,-190-191 1,105 64-16,212 191 31,-169-107-31,190 149 32,-169-127-17,-21-21 1,105 105-1,-21-21-15,128 149 32,-213-170-17,107-21 1,-128-42 0,213 211-1,-107-190 1,-190-170-16,-43-20 15</inkml:trace>
  <inkml:trace contextRef="#ctx0" brushRef="#br0" timeOffset="94848.59">15600 15240 0</inkml:trace>
  <inkml:trace contextRef="#ctx0" brushRef="#br0" timeOffset="95203.91">15282 14690 0,'-42'-21'0</inkml:trace>
  <inkml:trace contextRef="#ctx0" brushRef="#br0" timeOffset="96172.43">13928 12425 0</inkml:trace>
  <inkml:trace contextRef="#ctx0" brushRef="#br0" timeOffset="96284.55">13885 12446 0,'-21'0'46</inkml:trace>
  <inkml:trace contextRef="#ctx0" brushRef="#br0" timeOffset="96419.98">13928 12425 0,'0'42'0,"0"-84"0,0 105 0,105 43 16,-62-42 0,-22-43-16,64 42 31,-64-41-31,42 41 15,-42-42-15,1 0 0</inkml:trace>
  <inkml:trace contextRef="#ctx0" brushRef="#br0" timeOffset="96475.95">14668 13145 0,'64'63'0,"-43"-21"16,-106-147-16</inkml:trace>
  <inkml:trace contextRef="#ctx0" brushRef="#br0" timeOffset="96607.87">14690 13399 0,'0'0'0</inkml:trace>
  <inkml:trace contextRef="#ctx0" brushRef="#br0" timeOffset="96921.59">14563 13483 0,'0'0'0,"-22"0"0,1 0 16</inkml:trace>
  <inkml:trace contextRef="#ctx0" brushRef="#br0" timeOffset="96950.58">14457 13653 0,'42'-22'0</inkml:trace>
  <inkml:trace contextRef="#ctx0" brushRef="#br0" timeOffset="97120.48">14690 13610 0,'-22'-21'0</inkml:trace>
  <inkml:trace contextRef="#ctx0" brushRef="#br0" timeOffset="99490.28">14647 12404 0,'0'-21'78,"0"-1"-62,0 1-16,-21 0 15,0-21 1,-43-1 0,43 1-1,0 21 1,21 42 31,0 0-47,0 0 15,0 43 1,0-22-16,21 128 16,22-1-1,20 0 1,-21-21-1,-20-105-15,-1 126 32,0-148-32,-21 22 15,0-22 1,0 0-16,-21-21 62,0 0-46,-1 0-16,1-21 0,-63 21 16,62 0-16,-20 0 15,-148 0 1,126 0-16,-105 0 16,105 0-16,-42 0 15,-105 0 1,63 21-1,84-21 1,22 0 0,63 0 62,0 0-63,0 21-15,0-21 16,1 0 0,-1 0-16,0 0 15,0 0-15,21 0 16,-20 0-16,-1 0 0,21 0 16</inkml:trace>
  <inkml:trace contextRef="#ctx0" brushRef="#br0" timeOffset="100707.5">11007 9038 0,'0'-21'16,"0"0"15,0 42 31,0 0-62,0 0 16,21 1-16,-21 20 0,21-21 0,-21 21 16,0 1-16,21-1 0,0 233 31,-21-105-16,-42-1-15,-22-21 16,43-106-16,-106 170 31,127-148-15,0 20 0,0-63-1,0-42 16,0-42-15,-21-1 0,21 43-1</inkml:trace>
  <inkml:trace contextRef="#ctx0" brushRef="#br0" timeOffset="101187.45">10118 9821 0,'0'0'0,"-22"0"0,1 0 0,0 0 16,0 0-16,0-21 15,0 21-15,84-21 47,22 21-47,-43 0 16,318-42-1,-275 21-15,84 21 16,106-22 0,43 1-1,-255 21-15,43 0 16,-64 0-16,85-21 15,-106 21-15,64-21 16,-64 21 0,22-21-1,-1 21 1,-63 0 46,0 0-62,-1 0 16,1 0-16,0 0 0,0 0 16,-21 0-16</inkml:trace>
  <inkml:trace contextRef="#ctx0" brushRef="#br1" timeOffset="126627.01">13144 2074 0,'0'-21'15,"0"0"1,0 0 0,-21 0-16,0 21 15,0 0-15,-43-21 16,-20 21 0,63 0-16,-22 0 0,-20 0 15,-1 21 1,1 0-16,42-21 0,-85 42 15,21 22 1,43-43-16,-43 42 16,22 1-1,20-22-15,1-21 0,0 22 0,-107 126 32,86-84-32,21-43 0,-22 43 15,22-64-15,-64 106 16,64-85-16,20 1 15,-189 232 1,63-64 0,63-105-1,-42 64 1,85-128-16,-64 127 16,42-63-1,22-42-15,21-1 0,-85 128 16,85-128-16,-85 106 15,85-105-15,-43 63 16,22-42-16,-149 380 31,128-295-15,-22 84 0,-21-22-1,-63 128 16,42-106-15,21 0 0,43-127-1,42-63-15,-149 317 16,107-212 0,-22 0-1,0 22 1,-20-1-1,83-147-15,-20 20 0,-106 255 32,84-128-32,-20-20 15,41 20 1,1 255 15,42-318-15,0 127-1,0-149-15,21-41 0,-21-1 16,127 255 0,-84-233-1,-22-22-15,63 64 16,43 21 0,-21-63-1,127 63 16,-64-84-15,43-22 0,-43-21-16,64 21 15,85-42 17,-170 0-17,-106-21-15,106-21 16,43-64-1,-43 21 1,0 1 0,149-149-1,-86 21 1,-20-42 0,-22 64-1,-21-1 1,-21 1-1,127-212 1,-84 126 0,-43 44-1,-106 147-15,85-148 16,-22 64 0,-63 84-16,22 0 15,105-317 1,-63 169-1,-22-63 1,-21 148-16,-42 63 16,64-317-1,-22 190 1,-21 128-16,22-128 16,20 22-1,-42 105-15,128-275 16,-65 148-1,1-42 1,-64 191-16,0-22 16,0 22-16,-21-22 0,22 22 0,41-255 31,-42 255-31,0-107 0,1 107 0,20-170 16,-21 148-1,0-84-15,-21 84 0,21 22 16,1-318-1,-1 106 1,-21 148 0,0-64-1,-64-105 1,43 190 0,-191-212 15,43 170-16,127 127-15,-43-21 16,-105-43-16,63 64 16,84 21-16,-190-21 31,1 21-15,105-21-1,0-1-15</inkml:trace>
  <inkml:trace contextRef="#ctx0" brushRef="#br1" timeOffset="128522.54">10477 360 0,'0'0'0,"-21"0"0,0 0 0,0 0 0,0 0 16,0 0-16,-1 0 15,1 0-15,-21 21 16,21-21-16,-22 0 16,65 0 15,105 0 0,105 0-15,-105 0-16,-63 0 0,84-21 15,127 21 17,-232 0-17,-65 0 1,-20 0-1,-64 21 1,-21 21 0,43-20-1,41-22-15,-41 21 16,62-21-16,1 0 0,-21 0 16,21 0-16,0 0 31,-1 0-16,22 21 17,0 0-17,0 0-15,0 0 0,0 1 0,0-1 16,0 21-16,0-21 0,-21 149 16,0-86-1,0 86 1,21-128-16,-21-21 15,21 43-15,0-43 16,-21 42 0,21-42-16,0-42 47,0 0-47,0 0 15,0 0-15,21 0 16,0-1-1</inkml:trace>
  <inkml:trace contextRef="#ctx0" brushRef="#br1" timeOffset="128988.51">10753 931 0,'0'0'0,"21"0"15,-21-21-15,0 0 0,0 0 16,0 0-16,0 0 15,42-22 1,22 22 0,-43 21-1,42 0 1,-42 21-16,1 0 0,62 22 16,-63-1-16,43 64 15,-43 0 1,-21-22-1,-63 1 1,-1-43 15,43-84-15,21-43 0,0 22-1,85-128 16,20 64-15,-62 106 0,-22 21-16,0 0 15,0 0 1,-21 21 15</inkml:trace>
  <inkml:trace contextRef="#ctx0" brushRef="#br1" timeOffset="130087.9">11769 974 0,'0'0'0,"21"0"16,0-21-16,0-22 15,0 22-15,-21 0 16,0-21-16,0 20 16,-42-62-1,0 63 1,20 21-16,-41 0 16,-43 21-1,85 0-15,-85 106 31,85-21-31,0-64 16,21 64 0,0-43-16,42 1 15,43-43 17,-22-21-32,1-42 15,-22-1 1,-21 1-1,0-85 1,1 64 0,-22 20-16,0-20 15,0 42-15,21-1 16,-21 44 0,0-1-1,0 21-15,0 22 16,21 20-1,-21-63-15,21-21 0,21 64 16,1-64 0,20 0-1,22 0 1,-64-21-16,85-85 31,-106 85-31,21-43 16,-21-42-1,0 43-15,0 42 16,-21 21 0,21 21-1,0 0 1,0 64 0,-21 42-1,0-43 1,21-41-1,0-22-15,0 0 16,-22 0 15,1-63-15,21-22 0,0 22-16,0 21 0,64-106 31,-1 42-31,64 1 31,-63 62-31,-43 22 16,0 0-16,127 0 15,-105 64 1,-43-43-16,21 85 16,-21-64-1,0 22 1,-21-43-16,-1 42 15,1-20 1,0-22 0,21-42 15</inkml:trace>
  <inkml:trace contextRef="#ctx0" brushRef="#br1" timeOffset="130547.18">13039 741 0,'21'-21'16,"-21"0"0,-21 21-1,-1 0-15,-62 0 16,41 42-1,22-21-15,-21 0 16,21 0-16,0 64 16,21-64-1,21 0-15,42 1 16,1-1 0,-22 0-16,-21-21 0,43 21 31,-43 0-31,0-21 0,-21 43 15,0-22 1,-85 21 0,-20-21-1,41 0 1,-42-21-16,85 0 16,-21 0-16,-22 0 15,43 0 1,21-21-16,0 0 0,0 0 15,42-43 1,-20 64-16</inkml:trace>
  <inkml:trace contextRef="#ctx0" brushRef="#br1" timeOffset="130896.49">13356 508 0,'0'-21'16,"0"42"-16,0-63 0,0-1 0,0 22 16,0-42-16,0 84 47,0 21-47,0-21 15,0 22-15,0-22 0,0 64 16,-21 126-1,0-105 1,-22 0 0,43-85-16,0 0 0,0 0 15,-21 1-15,21-1 0,0 0 16,21-21 15,-21-21-31,43 0 16</inkml:trace>
  <inkml:trace contextRef="#ctx0" brushRef="#br1" timeOffset="131417.47">13631 931 0,'21'-21'0,"22"-21"16,-1 21-1,-42 0 1,21-22-16,-21 22 15,0 0-15,0 0 16,-21 21 0,0 0-16,0 21 15,0-21-15,-1 21 0,1 0 0,0 22 0,-42 41 32,63-41-32,-43 41 15,43 1 1,0-64-16,106-42 31,-42-43 0,-1-41-15,-42 20 0,22-21-1,-22 106 1,-21 42-1,0 22 1,0-43-16,0 127 31,0-84-15,0-43 0,42-21-1,-21 0-15,43-85 31,-22 43-15</inkml:trace>
  <inkml:trace contextRef="#ctx0" brushRef="#br1" timeOffset="131708.59">14372 106 0,'21'-42'0,"-42"84"0,42-63 15,-21 42 1,0 0-16,0 43 0,0 20 16,0 107-1,-21-43 1,0-106-16,-85 149 31,21-64-15,43-85-1,42-21-15,21-21 32,22-21-17,-1-21-15</inkml:trace>
  <inkml:trace contextRef="#ctx0" brushRef="#br1" timeOffset="132071.89">14499 720 0,'0'0'16,"0"21"0,-42 85-1,21-64 1,21 43 0,0-64-1,21-21 1,42 0-1,-20-42 1,-22 20 0,-21 1-16,21-63 15,-42-22 17,-43 106-32,43 0 15,-21 42 1,42 22-1,0-43 1,63-21 15,-42 0-31</inkml:trace>
  <inkml:trace contextRef="#ctx0" brushRef="#br1" timeOffset="132494.65">14711 741 0,'21'0'0,"-21"-21"0,21 21 16,0 0-1,0 0-15,1 0 16,-1 21-16,0 21 16,-21-21-1,0 43 1,0-43-16,0 0 0,0 43 15,0-43-15,-42 21 16,20-21 0,22-42 15,0 0-31,0 0 16,43-85-1,20 0 1,1 22-1,-43 62 1,21 22 0,-21 0-1</inkml:trace>
  <inkml:trace contextRef="#ctx0" brushRef="#br1" timeOffset="132823.46">14118 529 0,'0'0'0,"-21"0"0,0 0 0,0 0 16,-1 0-1,44 0-15,83-21 16,-41 0 0,-22 21-16,1 0 0,20-21 0,1 21 15,-22-21-15,127-1 16,-21 1 0,-42 0-1,-85 21-15,1 0 0,-1-21 16,0 21-1</inkml:trace>
  <inkml:trace contextRef="#ctx0" brushRef="#br1" timeOffset="134552.6">11197 3027 0,'0'0'0,"-21"0"15,21-21-15,-21 21 16,0-43 0,21 22-16,0 0 0,-22-21 15,22 21-15,-21-22 16,-21 1-1,42 21-15,-21 21 16,21-21-16,-21 21 0,-1 21 16,1 42-1,0-42-15,0 128 16,21-86-16,-21 1 0,-22 105 16,43-63-16,-63 254 31,42-255-31,-22 171 15,-20-44-15,21-41 16,20-149 0,22 1-16,-21 126 15,0-106 1,21-41 0,-21-22-1,21-22-15,0 1 0,0-42 16,0-64-1,0 42 1,21 43-16,21-128 16</inkml:trace>
  <inkml:trace contextRef="#ctx0" brushRef="#br1" timeOffset="135265.91">10943 3239 0,'0'-22'0,"0"44"0,21-86 0,-21 43 0,0 0 16,21-43-16,85 1 31,0 20-15,-21 22 0,190-21-1,42 21 1,1 0-1,253-1 17,-422 22-32,-22 0 15,-64 0-15,85 0 16,-127 0-16,22 0 0,20 0 31,1 22-31,-43 20 16,0-21-1,-21 85 1,0-85-16,-42 127 16,-1-21-1,-20 64-15,42-107 16,21-20-16,-21 190 16,21-127-1,0-64-15,0 107 16,0-128-16,0 85 15,0-106-15,0 22 0,-22 41 16,-41 1 0,-85-22-1,21-20 1,63-43-16,-20 0 0,-1 21 0,-360-21 31,22 0-31,-127-42 16,232 20-1,234 22 1,20 0-16,-105-21 16,84 0-1,85 0-15,0 0 16,64-22-16,-43 43 16,275-148-1</inkml:trace>
  <inkml:trace contextRef="#ctx0" brushRef="#br1" timeOffset="135688.67">11324 3344 0,'0'0'16,"-106"0"-16,64 0 16,-85 0-1,148 0 1,85-21 0,84 0-16,-126 21 15,21 0-15,296-42 16,-64 42-1,22-21 1,-149 21 0,-20 0 15,-149 0-31,-42 0 16,-1 0-1,-20 0-15,-21 0 16,-128 0-1,-21 21 1,43 0-16,84-21 16,-20 21-16</inkml:trace>
  <inkml:trace contextRef="#ctx0" brushRef="#br1" timeOffset="136422.22">11430 3471 0,'-64'22'0,"-126"83"16,592-295-16,-825 402 0,444-149 15,233-275-15,-445 445 16,255-233-16,380 21 31,-105-21-15,84-21-1,-42 0 1,-254 21 0,-42 0-1,-402 0 16,20 42-15,-147 22 0,126-1-16,234-41 15,-22-1-15,-64 21 16,1 0-16,127-20 16,-1-22-16,107 21 15,169-21 1,-170 0-1,212 0-15,-84 0 16,402 0 15,-318 0-15,-191 0 0,-41 21-1,-149 0 1,-423 64-1,105-22 1,149 1 0,64-1-1,84-20 1,190-22 15,149-21-15,63 0-16,191-21 15,63-1 17,-423 22-17,-149 0 1,-147 0 0,-149 22 15,149-1-16,105-21 1,43 0-16</inkml:trace>
  <inkml:trace contextRef="#ctx0" brushRef="#br1" timeOffset="138996.06">11091 6160 0,'21'-22'0,"-42"44"0,42-86 16,1 43-16,-22 0 0,21-43 15,-21 22 1,-21 63 0,-1 0-16,-20 22 0,-64 62 15,43-20-15,-212 338 16,211-296-16,-84 127 15,84-105-15,-232 443 32,211-380-32,43-127 15,21-1-15,-21 86 16,42-86-16,0-63 16,21-21-16,21-42 15</inkml:trace>
  <inkml:trace contextRef="#ctx0" brushRef="#br1" timeOffset="139520.89">10499 6350 0,'0'0'0,"0"-42"0,21-1 0,-21 22 15,84-85 1,1 85-16,233-42 15,-1 20 1,-211 43-16,21-21 16,233 21-1,21 0 1,-212 21 0,-84 43-1,-64-43-15,-21 21 0,-42 255 31,-1-86-15,22 22-16,21-148 16,0 169-16,-21-42 15,0-1 1,-43 22 0,-42-21-1,-63-64 1,0-63-1,84-64-15,-21 21 0,0-21 16,-296 43-16,-550-170 31,825 21-15,21-126 0,212-43-1,63 63 1</inkml:trace>
  <inkml:trace contextRef="#ctx0" brushRef="#br1" timeOffset="140229.66">10901 6604 0,'-21'-21'0,"42"42"0,-85-42 16,64 0-16,0 0 0,43 21 15,-1-22-15,21 22 16,1 0-16,253 0 16,-147 0-1,126 0-15,-211 22 16,169 105 0,-275-64-1,-1-21-15,-189 43 16,105-64-16,-233 64 15,212-43-15,0-21 0,-254 43 32,233-64-17,212 0 1,126 0 0,212 21-16,233 64 31,-508-43-16,-63 22 1,-212 20-16,-487 128 31,381-149-15,-127 22 0,254-64-1,148-21-15,127 0 16,127-21-1,170-21 1,-107 21 0,-253 21-16,-22 0 15,43 0-15,-106 21 0,-63 0 16,-1 0-16,-169 43 16,128-43-16,-1 0 15,0 21-15,-466 128 31,445-128-15,212-42 0,42 0-1,-42-21-15,634-170 16,-570 149 0</inkml:trace>
  <inkml:trace contextRef="#ctx0" brushRef="#br1" timeOffset="141236.68">10795 9186 0,'0'-21'0,"0"42"0,0-63 16,0 21-16,-21 0 0,0 21 31,-1 42-31,1-21 0,0 22 16,-42 84-16,41-43 0,-105 234 15,-169 274 16,106-253-31,20 21 16,128-297 0,0 64-16,20-84 15,22 63 1,22-128 0,-1 1-16,63-85 0</inkml:trace>
  <inkml:trace contextRef="#ctx0" brushRef="#br1" timeOffset="141744.39">10308 9398 0,'-42'-63'16,"21"63"-16,-1-22 0,1 1 15,42-21 1,22 42-16,-1 0 15,0 0-15,1-21 0,401-22 32,-338 43-32,233-21 15,-106 21 1,105 43 0,-147 168-1,-212-20 1,-43-43-1,22-85-15,-64 170 16,64-148-16,-107 232 16,65-20-1,63-213-15,-43 128 16,22 21 0,42-170-16,-85 107 15,-21-22 1,43-106-16,20-21 15,-189 64-15,-44-85 16,171 0-16,-107 0 16,127-21-16,-232-85 15,190-42 1,106-127 0,63 127-1</inkml:trace>
  <inkml:trace contextRef="#ctx0" brushRef="#br1" timeOffset="142260.31">10435 10054 0,'-42'-42'0,"84"84"0,-105-84 0,63 21 0,0 0 0,21-1 15,21 22-15,0 0 16,255-21-1,41 64 1,-168 41 0,-128-20-16,-42-22 15,-339 191 1,64-127 0,127-64-1,-21 43 1,190-85-1,106-21 1,42-22 0,22 43-1,-107-21-15,170 63 32,-254 1-17,-127 41-15,-127 1 16,-338 84 15,507-147-15,43-1-1,126-21-15,467-106 32,-340 64-17,86-64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11:14:16.36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6985 635 0,'0'-21'15,"0"0"1,0 0 31,21 21-47,0 0 0,0-22 15,22 22 1,20-21-16,-42 0 16,22 0-1,-43-21 1</inkml:trace>
  <inkml:trace contextRef="#ctx0" brushRef="#br0" timeOffset="1729.83">7260 635 0,'0'-21'94,"21"21"-63,-21-21 16,0 0 16,0-1-48,-21 22-15,21-21 16,-21 0-1,21 0-15,-21 21 16,0 0-16,-1 0 0,-20 0 16,-85 42-1,64 1 1,-86 84 0,22 105 15,127-105-16,43-63 1,84 21 0,63-22-1,-147-42-15,105 64 16,-85-43 0,-63 1-1,-42 62 1,-85-41-1,-21-22 1,21-42 0,84 0-16,-147-63 15,148 20 1,20 22-16,-20-42 16,21 42-1,21-1 1,21 22 15,0 0-31,43-21 16</inkml:trace>
  <inkml:trace contextRef="#ctx0" brushRef="#br0" timeOffset="2289.03">7832 1143 0,'0'0'0,"0"-21"0,0 0 0,-22 0 16,1 21-16,21-22 0,-21 22 15,0 0-15,-21 0 32,-22 22-17,22 41-15,-1 43 16,22-85-16,0 85 16,0 0 15,21-64-31,0-21 15,169-21 1,-63-21 0,21-42-1,-85 20 1,-20 22-16,-1-127 31,-64 42-15,-41 43-16,-1 20 15,-63 43 17,84 43-17,43-1-15,21 0 16,0-21 0,106-21-1,0 0 1</inkml:trace>
  <inkml:trace contextRef="#ctx0" brushRef="#br0" timeOffset="3183.68">8488 593 0,'0'-21'0,"0"42"0,0-64 0,0 1 15,0 21-15,0 0 0,0 0 16,-21 21-16,-1 0 15,1 0-15,0 0 16,0 0-16,21 21 16,-21 63-1,0-41-15,-1 105 16,1 42 0,-21 86-1,-85 189 1,42-105-1,1-21 1,62-1 15,22-189-15,0-128-16,22 21 0,41 0 16,-21-20-1,-20-22-15,-1 0 0,148-106 31,-84-21-15,-64 84-16,21-20 0,1-106 16,-43 105-16,0 1 0,0-170 31,-64 106-31,43 84 0,-85-84 16,64 85-16,-1 21 15,1 0-15,0 0 0,21-1 16,-85-20-1,106 21 1,0 0 0,63 0-16,-42-1 0,22 1 15,41 0-15,1-42 16,127-64 0,-64 0-1,-85 84-15,-20-20 0,84-149 31,-85 43-15,-21 84-16,-21 22 16,0 41-16,0 1 0,0-42 31,-21 84-15,0 21-1,21-21-15,-21 22 0,21-22 16,0 21-16,-43 106 15,22-42 1,21-63-16,-21 105 16,21-106-16,0 22 0,0-43 0,0 0 15,0 21-15,0 22 16,21-43 15,0-21-31,1 0 0,-1 0 16,21-106-1</inkml:trace>
  <inkml:trace contextRef="#ctx0" brushRef="#br0" timeOffset="3408.06">8657 995 0,'0'0'0,"-21"0"0,21-21 31,21 21-15,0 0-16,43 0 15,-22-21 1,0 21-16,22 0 16,-43 0-16,43-22 15,-43 22-15,21 0 0,-21 0 0,22-21 16</inkml:trace>
  <inkml:trace contextRef="#ctx0" brushRef="#br0" timeOffset="4047.68">9398 910 0,'0'21'16,"0"1"-16,0-1 0,0 0 15,0 0-15,0 0 0,-21 22 16,21-22-16,-21 85 16,-1-64-1,22-21-15,-42 43 16,21-22 0,42-84 30,21-22-30,1 1 0,-22 41-16,42-41 31,-41 63-15,20 42-1,-42 1-15,0 62 31,0-83-31,0-1 16,21 0-16,0 0 16,22-21-1,-22 0-15,63-21 16,-41-43 0,-1 1-1,-21 42-15,-21-85 16,21-42-1,-21 84 1,-21 43 0,21 0-16,-21 21 15,-64 21 17,64 0-17,21 22-15,0-22 16,21 0-1</inkml:trace>
  <inkml:trace contextRef="#ctx0" brushRef="#br0" timeOffset="4557.59">10329 931 0,'0'-21'16,"0"42"-16,0-63 0,0 21 0,-21 0 15,0 21 1,0-21-16,-43 21 16,43 0-16,-21 42 15,-43 64 1,22 0 0,41-1-1,44 65 1,20-149-1,85-21 1,-64-21 0,22-106 15,-64 21-15,0 64-16,-21-43 15,0 0 1,0 64-16,0 42 31,-21 0-31,21 1 0,-21 83 16,21-83-16,0 20 15,0-21-15,0 0 0,0 127 32,0-105-32,0-1 15,0-21-15,21-21 31,0 0-31,1 0 0</inkml:trace>
  <inkml:trace contextRef="#ctx0" brushRef="#br0" timeOffset="5017.83">10647 1122 0,'0'-21'0,"0"0"0,-21-1 16,21 1-16,0 0 15,0 0-15,0 0 0,0-22 16,21 22 0,0 21-16,21 0 0,1-21 15,-1 21-15,-21 0 0,85 21 32,-21 85-17,-64 0 1,-21-21-1,-148 42 17,105-127-32,22 0 15,21-22 1,0-20 15,42-21-31,-20 41 0,20-41 16,21-43-1,-41 64-15,41-64 16,-42 106 0,22-42-16,-1 42 15,-21 0-15,0 0 16,0 0-16,1 0 16,-22 21-1</inkml:trace>
  <inkml:trace contextRef="#ctx0" brushRef="#br0" timeOffset="5456.58">11197 1207 0,'0'0'0,"21"0"15,0 0-15,22 0 16,-22 0-16,0 0 0,0 0 15,43-22-15,20-20 16,-62 21-16,20-21 16,-21 20-16,21-41 15,-42 42-15,0 0 16,0-43 0,0 43-16,-21 21 15,-42 0-15,42 21 16,-1 0-16,1 0 0,0 1 15,0-1-15,-64 127 16,64-63 0,0-1-16,21-63 15,0 1-15,63 20 16,-41-42-16,-1 21 0,106-21 16,42 0-1,-84-42 16,-43 21-15,-42-1-16,21-20 0</inkml:trace>
  <inkml:trace contextRef="#ctx0" brushRef="#br0" timeOffset="6246.13">6286 2032 0,'0'0'0,"-21"0"0,0 0 0,0 0 16,0 0-1,0 0-15,-1 0 16,1 0-16,0 0 16,-21 0-1,42 21 1,21 0-1,0-21-15,212 0 32,-170 0-32,149 0 15,84 0 1,43 0 0,190-21-1,-105 21 1,422-42-1,-317 21 1,-126 0 0,-22 21-1,211-22 1,-232 1 0,-275 21-1,126-21 1,-168 21-16,41 0 31,-62 0-31,-65 0 31,22 0-31,-148 21 16</inkml:trace>
  <inkml:trace contextRef="#ctx0" brushRef="#br0" timeOffset="7108.68">3344 3281 0,'-21'-42'15,"21"20"-15,0-20 16,0 0 0,-21 21-1,21 42 16,0 0-31,0 0 16,0 21-16,0 1 0,0-1 0,0 0 16,-21 22-16,21 84 15,-21-84-15,21-22 0,-22 21 16,1 64 0,21-63-16,-21-22 0,21 22 15,-21-22 1,21-21-1,0-42 17,0 0-32,0-21 15,21 20 1</inkml:trace>
  <inkml:trace contextRef="#ctx0" brushRef="#br0" timeOffset="7449.05">3683 3662 0,'-21'0'0,"42"0"0,-21 21 16,0 21-1,0-20 1,0-1-16,21 0 31,0-42-15,22 0-1,-43-1 1,0 1 0,-43 0-1,1 42 1,0 0 0,42 1-1,-22 20 1,22-21-1,22-21 1,-1 0-16</inkml:trace>
  <inkml:trace contextRef="#ctx0" brushRef="#br0" timeOffset="8058.02">4487 3069 0,'-21'0'16,"0"0"-1,0-21-15,0 21 16,-1 0-16,1 0 16,42 0 31,1 0-47,62 0 15,170 0 1,-63-21-1,-128 21-15,85 0 16,-21 0 0,-105 0-16,62 0 31,-105 0-15,0 21-1,0-21-15,-64 21 16,-63 0-1,127 1-15</inkml:trace>
  <inkml:trace contextRef="#ctx0" brushRef="#br0" timeOffset="8502.16">4953 3112 0,'0'0'0,"0"21"47,0 0-47,0 0 16,0 0-16,0 22 0,0 41 15,0-41-15,0-1 0,0 127 32,0-21-17,0-42 1,0-42-1,-64 42 17,22-85-17,-21-21 1,-22-21 0,64-1-16,0 1 0,-106-42 31,63 20-16,64 22 1,21 21 15,0 0-31,22-21 0,-22 21 16,21 0 0</inkml:trace>
  <inkml:trace contextRef="#ctx0" brushRef="#br0" timeOffset="9886.43">5440 3704 0,'0'0'0,"21"0"0,0-21 0,0 21 16,0-21-16,1 0 0,-22 0 16,0-1-16,0 1 15,-22 21 1,1-21-16,-42 21 15,42 0-15,-64 21 16,64-21-16,-22 21 0,-84 85 31,85-21-15,42 0 0,0-22-1,85-42 1,21-21-1,-64-21-15,43 0 16,-22-43 0,1-41-1,-64 41 1,0 1 0,0 20-1,0 22-15,0 42 47,0 0-47,0 1 0,0-1 0,21 42 16,-21-42-16,0 1 0,21 62 31,0-63-31,21 64 16,1-64-16,-22-21 0,21 0 15,-21 0-15,85 0 31,-42-21-15,-22 0-16,0-21 16,1-43-16,-43 64 15,21 0-15,-21-1 0,21-41 16,-21 42 0,0 42-1,0 0 1,0 0-16,0 0 0,0 22 15,0 20 1,0-42-16,0 22 16,0-22-16,21-21 15,0 21-15,22-21 16,41 0 0,22-42-16,-21-1 15,-64 22 1,43-42-1,-64 42-15,21-22 0,-21 22 16,0 0-16,-21-21 16,-22-1-1,22 43-15,0-21 16,42 21 0,21 0-1,-20 0-15,-1 0 0,63-21 16,-62 21-16,20 0 0,148-21 31,-20 21-15,-64-21-1,-85 21 1,-42 0 0,-43 42-1,-21 21 1,64-41-16,-42 41 15,-22 43 1,64-43 0,21-20-1,0-22-15,21 0 16,43-21 0,-1-21-1,-42 21-15,43-42 16,-22-22-1,-21 43-15,-21-43 16,0 43-16,21-106 31,-21 106-31,0 42 32,0 0-32,0 1 0,0 62 15,22 43 16,41-42-15,1-64 0,-1-21-1,1 0 1,-1-63 0</inkml:trace>
  <inkml:trace contextRef="#ctx0" brushRef="#br0" timeOffset="10401.87">8784 3069 0,'-42'0'16,"21"0"-1,42 21 17,21-21-32,106 22 15,-105-22-15,-1 0 16,106 0-1,0 0 1,0 0 0,-105 0-1,-64 0 17,-1 0-32,1 0 0,-21 0 15,0 0 1</inkml:trace>
  <inkml:trace contextRef="#ctx0" brushRef="#br0" timeOffset="10786.66">9123 3112 0,'0'21'0,"0"0"16,0 21 0,0 22-1,0-43-15,0 42 16,0 1-16,21 105 31,0-42-15,-21 0-1,0-63 1,0-43-16,-21 127 31,-43-106-15,43-20-16,-42-22 15,-22 0-15,-21-22 16,43-20 0,63 21-1,0 0-15,-21 0 16,21-1-16,0 1 16,42 0-1,0 0-15,-21 21 16,22-21-16,20 0 0</inkml:trace>
  <inkml:trace contextRef="#ctx0" brushRef="#br0" timeOffset="12118.74">9991 3641 0,'0'0'0,"-22"0"0,-105-43 31,85 43-31,0 0 0,-43 0 16,64 0-16,-43 43 15,43-22-15,-21 21 16,21 43-1,0 0 1,21-43-16,0 21 16,21 22-1,106-43 1,0-42 15,-43-21-31,22-42 16,21-128 15,-106 43-15,-21 63-16,22-20 15,-22-128 17,0 169-32,0 43 15,21 0-15,-21 0 16,0 42 15,0 0-31,0 0 0,0 22 16,0-1-16,0 0 0,0 1 0,0-1 15,-21 106-15,21-106 16,0 1-16,0 105 16,0-42-1,0-22 1,21-62-16,0 20 15,0-42-15,0 21 0,0-21 16,43 0-16,21 0 16,20-42-1,-83 21-15,62-64 32,-41 21-32,-43 22 0,0-85 15,21 85-15,-21-85 16,21 84-1,-21-126 1,0 148-16,0-43 16,0 22-1,0 63 1,0 22-16,0 84 16,0-43-1,0 86 1,0-43-1,-21 42 17,21-127-32,-21 1 15,21-22 1,0-42 15,0-85-15,21 42-1,42-63 1,-42 106-16,64-64 16,42 22 15,-85 63-15,-42 21-1,-42 21 1,0-42-1,-1 22-15,-84-1 16,85 0 0,21 21-1,21 1 1,0-22-16,21 0 16,21 21-1,-20-21-15,20 22 16,-21-22-16,43 0 15,-1 21 17,-42-42-1</inkml:trace>
  <inkml:trace contextRef="#ctx0" brushRef="#br0" timeOffset="12752.53">12446 3260 0,'0'0'0,"0"-21"0,0-64 16,21 64-16,-21-43 16,0 43-16,0 0 15,-21 42 16,21 0-15,0 22-16,-21-22 0,21 21 16,0 0-16,-21 85 15,-22 64 1,22-64 0,0-106-16,21 21 0,-21-20 15,21 20-15,0-21 0,0 64 16,0-64-1,0 0 1,0-42 31,21 0-47,0 21 0,-21-21 16</inkml:trace>
  <inkml:trace contextRef="#ctx0" brushRef="#br0" timeOffset="13102.33">12848 3662 0,'0'0'0,"0"21"15,21-21 32,0 0-31,1-21-1,-22 0-15,-22 21 16,1 0 0,0 0-16,0 0 0,-21 0 15,20 0 1,1 0-1,21 21 1,21-21 0,1 0-1,-1 0-15,21 0 16</inkml:trace>
  <inkml:trace contextRef="#ctx0" brushRef="#br0" timeOffset="13722.49">13229 3493 0,'-21'-43'16,"21"22"-16,-21 21 0,21-21 0,0 0 16,0 0-16,0-1 15,0 1-15,0 0 0,0 0 0,21-64 31,21 43-31,-21 42 0,22-21 16,41-22 0,149 43-1,-190 0 17,-43 22-32,21 62 15,-106 107 1,-21-85-1,-21 21 1,85-85-16,-85 64 16,85-43-1,42-42-15,0 1 16,0 20-16,21-21 16,0-21-16,42 0 15,22 0 1,-64-21-16,0 0 15,85-22 1,-85 22-16,-21-21 16,0-22-1,0 43-15,-21-21 16,0 21-16,-64 0 16,-20 21-1,62 0 1,22 21-1,21 0-15,21-21 32,106 0-32,-42 0 15</inkml:trace>
  <inkml:trace contextRef="#ctx0" brushRef="#br0" timeOffset="14395.48">14160 3344 0,'0'22'16,"0"-1"-16,0 0 0,0 0 15,43 43 1,20-22 0,-63-21-16,43 0 15,41 0 1,-20-21-1,-43 0-15,-63 0 32,-22 0-17,-84 43 1,84-22 0,-105 42 15,148-41-31,21-1 15,63-21 1,-41 0-16,147 0 31,-127 0-31,22 0 16,20 0-16,-41 0 16,-22 42 15,-42 22-16,-22 20 1,-41 43 0,20 21-1,43-105 1,21-22 0</inkml:trace>
  <inkml:trace contextRef="#ctx0" brushRef="#br0" timeOffset="14722.15">14986 3535 0,'0'0'0,"21"0"16,0 0-16,-21-21 15</inkml:trace>
  <inkml:trace contextRef="#ctx0" brushRef="#br0" timeOffset="14961.02">15155 3450 0,'0'-21'16,"0"0"-16,21 21 15,-21-21-15,0 0 0,0-22 16,-42 1-1,-127 0-15,148 42 16,-1-22-16,1 22 16,-63 64-1,20 63 1,43-21 0,21-85-16,0 42 15,0-20-15,0-22 0,0 85 16,21-85-1,0-21-15,22 21 16</inkml:trace>
  <inkml:trace contextRef="#ctx0" brushRef="#br0" timeOffset="15101.02">15028 3789 0,'43'-21'15,"-1"-22"-15,-127 107 16,212-128-16,-84 1 0,-22-1 16,-21 22-16,21-85 31,0 85-31,0 42 15,-21-43-15,0 107 32,-42 21-17,0-64-15</inkml:trace>
  <inkml:trace contextRef="#ctx0" brushRef="#br0" timeOffset="15161.99">15261 3704 0,'0'0'0,"0"21"31,21-21-15</inkml:trace>
  <inkml:trace contextRef="#ctx0" brushRef="#br0" timeOffset="15195.97">15367 3747 0,'42'-22'16,"-21"1"-16</inkml:trace>
  <inkml:trace contextRef="#ctx0" brushRef="#br0" timeOffset="15850.59">15769 2667 0,'0'0'0,"-21"21"15,0-21-15,-22 0 16,1 0 0,106 64-1,-107 296 1,43-191-1,0-63 1,0-64-16,-21 85 16,21-106-16,0 22 0,-21 41 15,21-63 1,-21-21 0,0 0 15,-1 0-31,22-21 0,0 0 15,22-42 1,-1-22 0,-21 64-16,42-22 15,64-84 17,-21 85-17,-1 42 1,-41 0-16,41 42 15,-84 1-15,-42 126 32,21-127-17,0-20-15,-43 41 16,22-42 0,-43 0-1,22-21 1,232-84 46</inkml:trace>
  <inkml:trace contextRef="#ctx0" brushRef="#br0" timeOffset="16186.4">16383 3323 0,'-21'21'16,"0"-21"-16,-1 43 15,1-22-15,21 0 16,-63 85 0,63-43-1,0-41-15,0 20 16,0-21 0,106 0-1,-64-42 1,-21 0-1</inkml:trace>
  <inkml:trace contextRef="#ctx0" brushRef="#br0" timeOffset="16212.38">16425 3429 0,'64'-21'0</inkml:trace>
  <inkml:trace contextRef="#ctx0" brushRef="#br0" timeOffset="16314.33">16446 3302 0,'-21'127'16,"0"-254"0,-21 127-16,-43 0 31,85 64-16,169-128-15,-359 128 16</inkml:trace>
  <inkml:trace contextRef="#ctx0" brushRef="#br0" timeOffset="16355.3">16489 6033 0,'0'0'0,"21"-805"0,0 424 0</inkml:trace>
  <inkml:trace contextRef="#ctx0" brushRef="#br0" timeOffset="16943.2">16743 3281 0,'0'0'0,"0"-42"16,0 20-16,0 1 31,21 42 0,0 1-31,0-1 16,-21 0-16,43 21 15,-43-21-15,42 64 16,-42 0 0,0-43-16,0-21 15,0 0-15,0 1 0,0 20 16,0-21-1,0-42 32,0 0-47,21 0 16,-21-1-16,21 1 0,0 0 16,1-85-1,-1 43 1,21-1-1,-21 64-15,-21-21 16,21 0 0,1 21 62,-1 21-47</inkml:trace>
  <inkml:trace contextRef="#ctx0" brushRef="#br0" timeOffset="17442.9">17230 3408 0,'0'0'0,"0"21"16,21 0 15,0-21-31,0 0 16,0 0-16,0 0 16,1 0-16,20 0 15,-42-21-15,21 21 0,21-21 16,-20-21-1,-22 20-15,0-20 16,0 21 0,-22 0-1,-83 21 1,20 42 0,43-21-1,20 0-15,22 1 16,-21 41-16,21-42 0,0 0 15,0 64 1,21-43-16,64 22 31,-64-64-31,0 0 0,22 21 0,-22-21 16,0 0-16,43 0 16,-43 0-1,0 0-15,0-21 0,0 0 16,0-43-1,1 43 1</inkml:trace>
  <inkml:trace contextRef="#ctx0" brushRef="#br0" timeOffset="18137.5">16425 3450 0,'0'-21'16,"0"0"15,21 21-31,1 0 16,-1 0-16,42 0 15,1 0 1,-22 85 15,-21-1-15,-21-20-1,-84-1 1,-107 1 0,106-43-1</inkml:trace>
  <inkml:trace contextRef="#ctx0" brushRef="#br0" timeOffset="18905.66">14266 3281 0,'0'0'0,"-21"0"0,0 0 15,21-21 16,21 21-31,0 0 0,0-21 0,1 21 16,20 0-16,0 0 16,-21 0-16,85 0 15,-21 0 1,-85 21 15,-21-21-31,0 0 0,-22 21 16</inkml:trace>
  <inkml:trace contextRef="#ctx0" brushRef="#br0" timeOffset="20928.04">3344 5927 0,'-21'0'16,"0"0"-16,0 0 31,-22 0-15,1 0-16,0 0 31,21-21-31,21-22 31,0 1-31,21 21 16,21-22 0,22 1-1,-22 21 1,43 21-1,-43 0-15,-21 0 0,0 0 0,64 21 16,-64 0 0,21 43-16,-20-1 15,-22 43 1,0-85-16,0 22 0,-43 126 31,1-106-31,-43 86 16,1-44-1,-86 44 17,107-128-17,42 0-15,-43 0 16,-21-21-16,64 0 16,-21 0-16,-64-63 15,64-1 1,21 22-16,-1-64 15,22 64-15,0 20 0,0-20 16,0 21-16,0-21 0,127-43 16,-63 64-1,-22 21-15,22 0 16,-43 0-16,85 42 16,-85-21-16,64 64 15,-64-43 1,63 85-1,-62-63-15,41 42 16,-42-85 0,22 42-1,-1-42 1,-21-21 0,0 0-1,22-84 16</inkml:trace>
  <inkml:trace contextRef="#ctx0" brushRef="#br0" timeOffset="21332.5">4085 6392 0,'21'22'16,"-21"-1"0,21-42 15,-21-1-15,22 22-16,-22-21 15,0 0-15,0 0 16,-22 21-1,1 0 1,0 0-16,0 0 0,0 0 16,0 21-16,21 21 15,-22 22 1,22-43-16,0 21 31,22-42 0,-1-21-15,0-21 0</inkml:trace>
  <inkml:trace contextRef="#ctx0" brushRef="#br0" timeOffset="25158.65">5969 5757 0,'0'22'218,"0"-1"189,0 0-392,0 0 1,0 0 0,-21-21-1,21 21 1,21-21 46,0-21-46,0 21-16,0-21 0,-21 0 16,22 21-16,-22-21 15,21 0-15,0-1 0,0-41 16,0 21-1,0-22 1,-21 43-16,0-21 16,0 20-16,-21 1 15,-21 21-15,21-21 0,-43 21 16,1 21 0,20-21-16,-105 106 31,64-21-16,62-43-15,-20 0 16,0 64-16,42 0 31,63-64-15,22-20 0,-22 20-1,1-21 1,63 64 15,-85-22-15,-42-20-16,0 41 15,-63 1 17,-1-22-32,-63 1 15,-42-64 16,127 0-15,-64-64-16,85 43 16,-1-21-16,1 21 15,0 0-15,0-64 16,21 43 0,21 63 30,0 0-46,0 0 16,1 0-16,-1 0 0,0 1 16,0-1-16,0 0 0,0 0 0,43 64 31,-22-64-31,43 21 0,63-21 16,-42-21-1,42 0 1,-106-21-16,212-85 31,-148 22-15,0-22-1,-106 42 1,0-41 15,-21 83-31,-43 22 16,22 22-1,-21 41 1,41-42-16,1 22 16,21 84-1,0-43 1,0-63-16,106 64 31,-21-64-31,21-21 16,21 0-1,-85-21-15,0 0 16,106-64 0,-63 22-1,-64 20-15,43-62 16,-1-44 0,-20-147-1,-43 127 16,21 105-31,-21-20 16,0 41 15,-21 64-15,-1 85 0,-20 0-1,0 127 1,21-64-1,21-42 1,0-42 0,0-43-16,42 43 15,21-43 1,22-42 0,-21 0-1,-43 0-15,148-84 16,-84 20-1,-43 22-15,22-22 16,-43-20 0,0-1-1,-21 64-15,-64 0 32,-20 21-17,20 63 1,1 1-1,63-1 1,0 64 0,21-63-1,64-22 1,-1-21 0,86-42-1,-22-43 1,-42-41-1,-64 41 1,-21-42 15,-21 85-15,-21 21 15,-21 42-15,42-20-16,-22 41 0,1 22 15,21-22 1,-21 22 15,21-64-15,21-42 15,0-21-31,22-22 16,-22 22-16,0-1 15,43-62 1,20-1 15,-41 106-15,-22 0 0,-21 63-1,0 22 1,0 0-1,0 20 1,0-83-16,63 20 31,1-21-31,-43-21 16,106-21 0,-85-21-16,1 42 0,-22-22 15,0 1-15,42-21 16,-41 21-16,20-64 15,-21 0 1,-21 43 0,0 21-1,0 42 1,-21 0 0,21 0-16,0 1 0,0-1 0,-21 0 15,21 0-15,-21 0 0,21 64 31,0-22-31,0-41 0,0-1 16,0 0-16,21 0 16,0-21-1,0 0-15,21 0 16,-20-42 0,-1 21-16,0-22 15,0 22-15,-21-42 16</inkml:trace>
  <inkml:trace contextRef="#ctx0" brushRef="#br0" timeOffset="25531.44">9144 5694 0,'-21'-21'0,"42"42"0,-63-42 0,-1 21 16,22 0-1,0 21 1,0 64-1,21-43-15,0-21 16,0 0-16,21 0 16,21-21-16,-21 0 15,85-42 1,-85 0 0,-21-22-1,-21 22 1,-63 21 15,-1 42-15,43 21-1,20 1-15,22 41 32,0 1-17,22-85-15,-1 21 0,0-21 0</inkml:trace>
  <inkml:trace contextRef="#ctx0" brushRef="#br0" timeOffset="26764.73">9377 6054 0,'0'-21'0,"0"42"47,0 0-47,-21 0 0,21 0 15,0 22-15,0-22 0,-22 42 16,22 22 0,0-22-1,0-41-15,85 41 31,-21-63-15,41-42 0,-83 42-16,62-64 15,-20 1 1,-1-107 15,-63 107-15,0 42-16,-21 42 31,0 0-31,0 64 16,21-43-1,0-21-15,21 43 16,64-22 0,63-42 15,-42-42-16,-43-1 1,-21-20 0,-20-64-1,-22 85 1,0 20 0,-22 86 15,1-1-16,21-41-15,-21 41 16,0 22 0,0-22 15,21-20-15,0-65-1,0 1-15,0 0 16,42-64-1,-21 22 1,0 42-16,22-85 16,41 21-16,-62 43 15,83-22 1,-83 64-16,20 22 16,-21-1-1,-21 0-15,0 0 0,21 64 16,-21 63-1,0-106 1,-42 43 0,42-43-1,-21-42-15,0 0 32,21-42-17,21-22 1,21-20-1,22-1 1,20-21 0,170-42 15,-148 169-31,-42 64 16,-43 21-1,-21 63 1,-21-105-1,-1-1 1,1-42-16,0 0 0,0 1 16,21-1-16,-21-21 15,21-21 1,0-1 0,0 1-16,0 0 0</inkml:trace>
  <inkml:trace contextRef="#ctx0" brushRef="#br0" timeOffset="32430.03">12806 5630 0,'-21'0'0,"21"-21"62,21 0-46,0 21-16,0-21 0,0 0 0,43 0 15,-43-1-15,64-20 16,-64 21-16,-21-21 16,0-22-1,-85 1 1,-275 63 31,318 21-47,-64 21 15,21 85 1,85-42 0,191 169 30,-22-127-30,1 0 0,-128-21-1,-106-22 17,-126-20-32,-149-22 46,170-84-30,63-22 0,43 1-16,63 42 15,0-22 1,105-41 0,1 62 15,-21 1-16</inkml:trace>
  <inkml:trace contextRef="#ctx0" brushRef="#br0" timeOffset="32812.48">13229 6075 0,'0'0'16,"21"0"-16,0 0 0,1-21 0,-1 21 16,21-21-16,-21-1 0,43-20 15,-64 21 1,0-64 0,-106 64 15,85 21-31,-43 0 15,-84 64-15,21 126 32,127-126-17,21-1 1,85-42 0,-85 0-16,191-21 31,-106-21-16</inkml:trace>
  <inkml:trace contextRef="#ctx0" brushRef="#br0" timeOffset="33242.57">13716 5927 0,'0'0'0,"0"-21"0,0-1 15,0-20 1,63 0 0,-41 42-16,126 21 31,-85 0-31,22 85 16,-64-43-1,-63 86 16,21-86-15,-1-63 0,1 0-16,21-21 31,43-21-31,-22-43 16,0 64-16,21-43 15,-42 1 1,85-1-1,-43 43 1,1 21 0,-22 0-1,0 0 1</inkml:trace>
  <inkml:trace contextRef="#ctx0" brushRef="#br0" timeOffset="33675.83">14584 5779 0,'0'21'0,"21"-21"15,-21 21-15,0 0 0,21 21 16,-21 1-1,0-1-15,0-21 0,0 43 16,0-1 0,0-42-16,0 1 15,0-1 1,21-21 0,0-21-16,-21-1 15,22 1-15,-1 21 0,21-106 16,0 22-1,-20 63-15,-1-43 16,0 43-16,-21 0 16,21-22-16,0 22 15,22 21 1,-43-21-16,21 21 16,0 0-1,-21 21 1,0 0-16,0 1 15</inkml:trace>
  <inkml:trace contextRef="#ctx0" brushRef="#br0" timeOffset="34017.64">15007 5990 0,'0'0'0,"42"0"0,-20 0 0,20 0 16,21-21-1,1-21 1,-1-22 0,-63 43 15,-42 21-15,21 0-16,-21 0 15,20 0-15,-62 127 16,63-42 15,21-43-31,0-21 16,42 0-16,64-21 31,21-21-15,-106 21-16,42-21 15</inkml:trace>
  <inkml:trace contextRef="#ctx0" brushRef="#br0" timeOffset="34486.44">15621 5842 0,'0'-21'0,"0"0"16,0 0 0,21-22-1,0 43-15,22-21 16,-22 21-1,42 0 1,-20 85 15,-43-64-31,21 64 16,-21-22-16,-21 22 16,-43-1 15,22-62-31,21-22 15,21-22 17,0 1-17,21 0-15,21-64 16,43 1 0,-1-43-1,-62 106-15,-1-22 0,106-84 16,-43 106-1,-20 0 1,-43 21 0,-21 21 15,0 0-31</inkml:trace>
  <inkml:trace contextRef="#ctx0" brushRef="#br0" timeOffset="35790.5">3111 8594 0,'0'0'0,"-21"21"0,0-21 16,0 0-16,21-21 47,0 0-47,0-1 15,21 22-15,21-42 0,43-21 16,-21 63 0,-43 0-16,0 0 15,64 42 1,-85 43 0,-22-1-1,1-41-15,-85 84 0,64-85 16,0 0-16,-64 64 15,21-42 1,64-64 0,21-22-1,0 1 1,42-21-16,1 21 16,-22 0-16,0 21 0,0-22 15,0 22-15,22 0 0,105 0 16,-42 22-1,-64-1-15,22 63 16,-43-20 0,21-43-16,-63 0 0,-21 22 15,-85 84 1,42-22 0,-21-41-1,-106-43 1,170-21-16,-64 21 15,64-42 1,0-42 0,20-1 15,22 43-15,22 0-16,41 0 15,-42-1 1</inkml:trace>
  <inkml:trace contextRef="#ctx0" brushRef="#br0" timeOffset="36021.37">4085 9123 0,'0'-21'31,"0"0"16,21 21-16,0-22-31</inkml:trace>
  <inkml:trace contextRef="#ctx0" brushRef="#br0" timeOffset="36367.17">5292 8424 0,'0'0'0,"0"-21"0,-22 0 16</inkml:trace>
  <inkml:trace contextRef="#ctx0" brushRef="#br0" timeOffset="36543.07">5334 8488 0,'42'0'15,"-21"0"-15,1 0 0,-1 0 0,63-21 16,22-22 0,106-105 15</inkml:trace>
  <inkml:trace contextRef="#ctx0" brushRef="#br0" timeOffset="36980.12">5948 8065 0,'-21'0'0,"-106"0"15,-43 63 1,-84 106 15,148-42-15,85-105-16,0 62 15,21 1 1,0-64-16,106 64 31,-21-64-15,-64-21-16,63 21 16,-20-21-16,-64 21 31,-64 22-16,-41 20 1,83-42-16,-20 0 16,-43 43-1,1 21 1,63-64-16,-1 63 0,22-62 16,0-1-16,0 0 0,0 0 15,0 0-15,85 43 16,-21-64-1,105 0 1,-63 0 0,-43 0-16,-20-21 0,211-64 15</inkml:trace>
  <inkml:trace contextRef="#ctx0" brushRef="#br0" timeOffset="37325.92">6583 8848 0,'0'-43'0,"0"86"0,0-107 0,0 22 16,-106 0-1,0 42 17,21 42-32,-84 106 31,106-63-16,63-43-15,-22 22 16,22-43-16,0 63 16,0-62-16,22-1 0,41 21 15,1 0 1,-22-42-16,318-105 31,-191 41-15,22-63-1,-170 85 1</inkml:trace>
  <inkml:trace contextRef="#ctx0" brushRef="#br0" timeOffset="37777.19">7197 8551 0,'21'-127'0,"-21"22"16,-21 337-16,42-570 16,-42 253 15,-22 85-16,43 21-15,-42 85 16,0 42 0,42-105-16,-43 105 15,43 169 17,0-169-17,64-42 1,-22-85-1,-21 1-15,43-22 16,105-43 0,-63-20-1,-85 20 1,0-20 0,-21 42-1,-21 42 16,0 21-15,21-21-16,0 22 16,0-22-1,21-42 17,0 21-17,-21-21-15,21-1 0</inkml:trace>
  <inkml:trace contextRef="#ctx0" brushRef="#br0" timeOffset="37952.1">7641 8784 0,'-21'-42'15,"42"84"-15,-63-169 16,21 127 0,42 0 46,0 0-62,-21 21 16</inkml:trace>
  <inkml:trace contextRef="#ctx0" brushRef="#br0" timeOffset="38310.89">7895 8869 0,'0'21'15,"0"43"-15,0-43 16,-21 21-16,21 43 0,-21-43 0,-22 149 31,22-64-31,21-64 16,0 1-16,-106 232 15,85-127 1,21-105-16,-21 63 16,21-43-1,0-41 17,42-128-17,1-21-15,20-105 16,-42 84-1</inkml:trace>
  <inkml:trace contextRef="#ctx0" brushRef="#br0" timeOffset="38655.69">7853 9123 0,'-21'-127'0,"42"254"0,-64-318 16,1 43 15,42 106-31,42 0 15,22-1 1,-1 22 0,22 21-1,-64 0-15,0 106 32,-21 21-17,-63-42 1,-22-22-16,1-21 15,41-20 17,43-44-1,43-20-15,-1 21-16,-21 0 15</inkml:trace>
  <inkml:trace contextRef="#ctx0" brushRef="#br0" timeOffset="39076.54">8297 8763 0,'85'-63'0,"-170"126"16,170-169-16,-85 85 0,0 0 16,0 0-1,-21 21 1,0 0-1,-22 0-15,-20 42 16,42-21-16,21 0 16,0 1-16,-22-22 0,1 0 15,21 21-15,0 21 16,43 0 0,-22-20-16,21 20 15,22 21-15,-43-41 16,-21-1-16,21 63 15,-21-41 1,-42 20 0,-85-63-1,63 0 1,1 0 0,41-21-1,22 0-15,0 0 0,0 0 16,0-1-16,64-20 15,-43 42-15,43-63 16,-1 41 0</inkml:trace>
  <inkml:trace contextRef="#ctx0" brushRef="#br0" timeOffset="39260.43">8615 8848 0,'0'0'0,"21"0"31,0 0-31,0 0 0,0 0 16,1-21-16,-1 21 0,63-43 15,-62 22-15,41-21 16,1-43 0</inkml:trace>
  <inkml:trace contextRef="#ctx0" brushRef="#br0" timeOffset="39433.61">8763 8615 0,'-21'0'0,"0"21"0,-1 0 0,22 0 16,-21 22-16,21-22 0,0 0 15,0 21-15,0 22 16,64 42 0,-1-64-16,-42-42 15,85 0 1,-63 0-1,-22 0-15,0-21 0,0 0 16</inkml:trace>
  <inkml:trace contextRef="#ctx0" brushRef="#br0" timeOffset="39965.31">10287 8128 0,'0'-21'0,"0"42"0,21-63 0,-21 21 16,0-22 0,0 22-1,0 42 16,0 22-31,0-22 0,0 0 16,0 106-16,-21 63 16,0-63-1,0 64 17,21-128-17,0-41 1,0-1-16,0-42 31,-22-22-15</inkml:trace>
  <inkml:trace contextRef="#ctx0" brushRef="#br0" timeOffset="40240.15">9927 8700 0,'0'21'16,"0"-42"-16,0 63 0,-21-21 0,21 0 0,0 0 0,0 1 16,0-1-16,0 0 0,0 0 15,63 64 1,1-43 0,21 0-1,42-42 1,105-21-1,-83-21 1,-65-22 0,-84 43-16,0-42 15</inkml:trace>
  <inkml:trace contextRef="#ctx0" brushRef="#br0" timeOffset="40309.11">10689 8594 0,'0'0'0,"-21"-21"16,0 21-1,0-22-15</inkml:trace>
  <inkml:trace contextRef="#ctx0" brushRef="#br0" timeOffset="40522.99">9906 8234 0,'0'-21'0,"0"42"0,-42-63 0,42 20 15,21 22 1,21-21-16,0-21 0,107 21 16,-65 0-1,43-22 1,-106 1-16,64 21 16</inkml:trace>
  <inkml:trace contextRef="#ctx0" brushRef="#br0" timeOffset="40603.98">10710 8043 0,'21'0'16,"1"22"-16</inkml:trace>
  <inkml:trace contextRef="#ctx0" brushRef="#br0" timeOffset="40944.78">11366 8107 0,'-21'-21'16,"0"21"-16,21-21 16,-42 21-1,21 0-15,-1 21 16,1 42-1,21 107 1,0 20 0,0-148-16,-21 107 15,0-65 1,21 43 15,0-106-15,0-63-1</inkml:trace>
  <inkml:trace contextRef="#ctx0" brushRef="#br0" timeOffset="41122.97">11070 8276 0,'0'0'0,"-21"0"0,21-21 0,-21 0 0,0-21 32,-1 20-32,1 1 15,0 0 1</inkml:trace>
  <inkml:trace contextRef="#ctx0" brushRef="#br0" timeOffset="41393.81">11007 8107 0,'21'0'0,"42"0"16,128-42-1,-466 84-15,634-106 16,-316 64-16,41 22 16,22 41-1,-85-42-15,22 22 0,-1 84 32,-42 21-17,-21-42-15,-64-22 16,64-63-16,-21 1 0,-106 41 31,42-21-31,42-42 16,43 22-16,0-22 15,-21 0-15,20 0 0,1 0 16,0 0 0</inkml:trace>
  <inkml:trace contextRef="#ctx0" brushRef="#br0" timeOffset="41445.78">11366 8615 0,'0'-21'0,"22"21"16</inkml:trace>
  <inkml:trace contextRef="#ctx0" brushRef="#br0" timeOffset="41887.53">12128 8170 0,'0'0'16,"0"-21"-16,22-21 15,-22 21-15,0-22 16,-22 43-16,1 0 16,0 0-1,0 22-15,21-1 16,-21 0-16,-85 127 15,106-63-15,0-1 16,-21 65 0,21-128-16,0 42 15,0-20-15,0-1 16,63 43-16,1-64 16,42-21-1,-43 0 1,-42 0-16,170-85 31,-107 22-15,-84 20-1,22-20 1,-22-1 0</inkml:trace>
  <inkml:trace contextRef="#ctx0" brushRef="#br0" timeOffset="42061.23">12065 8509 0,'21'0'31,"0"0"-31,0 0 0,22 0 15,-22-21-15</inkml:trace>
  <inkml:trace contextRef="#ctx0" brushRef="#br0" timeOffset="42183.21">12382 8446 0,'0'0'16,"22"0"-16,20-43 15,21 22 1,-41-21 0,-22-1 15,0 1-16</inkml:trace>
  <inkml:trace contextRef="#ctx0" brushRef="#br0" timeOffset="42460.09">12086 8022 0,'21'0'16,"0"0"0,1 0-16,-1-42 15,0 42-15,21 0 0,1 0 16,-1 0-16,0 0 16,64 0-1,-85 0-15,0 0 16,1 0-16,-22-21 15</inkml:trace>
  <inkml:trace contextRef="#ctx0" brushRef="#br0" timeOffset="62265.29">3069 11218 0,'0'0'0,"0"-21"16,0-21-16,-21 21 0,21 0 16,-21-22-16,21 1 15,0 21 1,-21 21-16,21 21 31,0 64-15,0-43-16,0 0 0,0 1 15,0 20-15,0 1 0,-22 168 16,1-126 0,21-63-16,-42 84 15,42-85-15,-21 43 16,21-107 15,0 1-15,0 0-16,0 0 15,0-21-15,42-1 16,0 1 0,-20 21-16,20 21 15,64-64 1,-43 64-1,-42-21-15,85 0 16,-63 21 0,84-64 15,-106 43-31,0-42 16,-21 20-1,0 1 1,-21 21-1,-43 42 17,1 85-17,42-64-15,-22 85 16,22 0 0,-21 0-1,42 43 16,0-86-31,0-63 16,0 1-16,0-1 16,21-21 15,0 0-31,-21-21 16,21 21-16,-21-22 0,43 1 15</inkml:trace>
  <inkml:trace contextRef="#ctx0" brushRef="#br0" timeOffset="62830.04">4000 11811 0,'0'21'16,"0"0"0,0 1-1,0-1 1,22-21 0,20 0-1,-42-21-15,21 21 16,0-22-16,0-41 15,-21 42 1,-21 0 0,0 21-1,0 0-15,0 0 16,-22 21 0,43 21-1,0 0-15,0-20 16,22-22 15,-1 0-31,0 0 16,0 0-16,0 0 15,-21-22-15,0 1 16,0 0-16,0 0 16,0 0 15,-21 21-31</inkml:trace>
  <inkml:trace contextRef="#ctx0" brushRef="#br0" timeOffset="64802.44">6371 11091 0,'0'0'0,"21"0"0,-21-21 16,21 21-16,-21-21 0,22 21 15,-22-21-15,0 0 16,21 0-16,-21-1 31,0 1-15,-21 21-1,21-21 1,-22 21 0,1-21-16,-21-21 15,0 20 1,-1 22 0,22 0-16,-42 0 15,41 0-15,-126 85 16,106-43-1,0 1-15,-107 190 16,1 105 15,127-168-31,21-43 16,0-106-16,42 21 16,-42-21-16,22-21 0,20 0 15,64 0 1,0-63-1,-64 42-15,21-22 16,22-63 0,-64 85-16,85-296 15,-64 211 1,1-85 0,-1 22-1,-21 106-15,0-43 16,-21 63-16,0-105 15,0 42 1,0 64 0,-21 190 15,21 0-15,-21 43-1,21-128-15,0 149 16,0 84-1,21-105 1,43-85 0,20-64-1,-62-42-15,168-21 16,-63-43 0,-42 1-1,21-43 1,-85 85-16,-21-21 0,21-85 31,-21 105-31,-64 22 16,1 22-1,42-1-15,0-21 16,-22 42 0,86-42-1,-22 0-15,106 0 31,21 0-15,-85 64 0,-41 20-1,-22 1 1,0 0 0,0-64-16,0 0 0,21 64 31,42-85-16,1 0 1,20-64-16,-20 22 16,-43 21-16,43-64 15,-22-42 1,-42 106 0,0-43-16,21 22 15,-21 63 16,0 0-31,0 0 0,0 1 16,0-1-16,-21 21 0,21-21 16,0 0-16,0 22 15,0-1-15,0-21 0,0 0 0,0 1 16,0-1-16,0-64 47,0 22-32</inkml:trace>
  <inkml:trace contextRef="#ctx0" brushRef="#br0" timeOffset="65149.52">7789 11049 0,'0'0'0,"-21"21"16,21 0-1,-21 1-15,21-1 0,0 0 16,0 0 0,42-21-1,-21 0-15,1 0 16,-1 0-16,0-21 0,-21 0 16,0 0-1,0-1-15,0 1 16,-21 21-16,0 0 15,-1 0-15,1 0 0,-21 0 16,21 0 0,21 43-1,0-22-15,0 0 16,21 0-16,21 0 16,-42 0-16,43 1 15</inkml:trace>
  <inkml:trace contextRef="#ctx0" brushRef="#br0" timeOffset="66217.89">8191 11430 0,'0'-21'15,"0"0"1,0 0-1,22 21 1,-1 0-16,-21 21 16,0 0-16,21 21 15,-21-21-15,0 128 32,0-65-17,21-41 1,0-22-1,43-21 1,-64-21 0,63-22-16,1-41 15,-22 20 1,0-42 0,22-42 15,-64 127-16,0 63 1,0-21-16,0 149 31,0-107-15,0-42-16,0 22 16,0-22-16,63 21 15,43-21 1,-21-21-1,0-42 1,-64 42-16,42-42 0,-42 42 16,1-21-16,41-64 15,-63 43-15,21-1 16,-21-20 0,-21 42-1,0 21 1,-21 84-1,20 1 1,44 63 15,62-106-15,-20-42 0,-1 0-1,-42 0-15,85-84 31,-85 20-15,1-42 0,-22 43-1,0-22 17,63 64-17,1 21 1,-1 0-1,-63 21-15,21 0 0,64 64 32,-85 21-17,0-43-15,0 1 16,0-43-16,0 0 0,63 43 31,1-64-15,-43 0-1,43 0 1,-43 0-16,42-106 16,-42 42-1</inkml:trace>
  <inkml:trace contextRef="#ctx0" brushRef="#br0" timeOffset="69920.6">11155 10647 0,'0'0'0,"-21"0"0,-1 0 16,1 0-16,-21 42 31,21-21-15,21 22-1,63-22-15,-20-21 16,84 0-1,-22-21 1,44-22 0,-86 1-16,-42 21 15,0 21-15,-21-85 16,-21 43 0,-85 0-1,22 42 1,41 0-16,1 21 0,-64 42 31,85-42-31,-42 43 0,-43 42 16,106-22-1,0-62-15,106 62 32,-1-63-32,1 1 15,-85-22-15,43 0 16,-43 0-16,-21 21 15,42-21 1,-42 21 0,-21-21-1,0 21-15,-64 21 16,64-20-16,-169 210 31,126-126-15,64-21-1,0-64-15,0 43 16,64-43-16,105-21 31,-21-64-15,-63 1 0,0-43-1,126-106 16,-126 149-15,21 20 0,-43 43-1,1 43 1,-64 20 0,0 64-1,0 21 1,-43-84-1,22-22 1,21-21 15,21-21-31,1-21 0,20-21 16,0-22 0,-21 43-16,1-21 0,20-22 15,43-63 1,-22 22-1,-42 83-15,0-41 16,1 21-16,-22 20 16,-22 22-1,-20 64 1,0-1 0,21-41-16,21 20 0,-22 21 15,22-20-15,0-1 0,0 85 16,22-42-1,41-43 1,-21-21-16,-20-21 0,20 0 16,-21 0-16,21 0 0,1 0 0,126-42 31,-127 21-31,1 0 0,41-22 16,-41 1-16,-22 21 0,0-22 15,21-20-15,-42 42 0,22-22 16,-22-62-1,-64 83 1,1 22-16,41 0 16,1 0-16,-21 64 15,21-22-15,21-21 16,0 64 0,0-64-16,0 22 0,21-1 15,0-21-15,0 0 0,0 0 0,43 22 16,21-43-1,42 0 1,-64-43 0,-42 43-16,22-42 15,20-43 1,1 1-16,-22-1 16,-21 64-16,0 0 15,0 21-15,-21-21 0,22 21 16,-1 0-1,-21 21 1,0 0-16,0 0 16,21-21 46,-21-21-62,0 0 16,0 0-16,-21 21 15,21-22-15,-21 22 16,-1 0 0,-20 64-1,0-22-15,42 22 16,0-22-16,-21-21 16,21 127-1,21-63 1,21-21-1,43-22 1,105-63 15,-105-22-15,-22-20-16,-20-64 16,-1 0-1,-42 63 1,0 43 15,0 85-15,0-43-1,0 21-15,0 1 0,0 20 16,0-21-16,0 22 16,0-43-1,0 0-15,0 0 0,0 1 16,64-22-1,-1 0 1,-42 0-16,22-43 16,20-20-1,-42-22 1,22 0 0,-43 64-16,21-21 15,-21 21-15,21 21 16,-21 21-1,0 42 1,0 22 0,0 0-1,0-22 1,21-63-16,43 43 16,41-43-1,-20-43 1,0 1-1,63-127 1,-63-22 0,-64 22-1,0-1 1,-21 43 0,21 22 15,-42 147-16,-43 64-15,1 42 32,21-21-32,20 0 15,22-85-15,85 170 32,-64-191-32,43 21 15,-1 1 1,22-43-1,63 0 1,0-43 0,-105 43-16,-1-42 15,21-43 1,-63 64-16,0 0 0,22-42 16,-22 41-16,0-62 15,-43 84 1,22 0-16,-21 21 15,-22 42 1,43-41-16,-64 41 31,85 1-31,0-22 16,0-21 0,0 0-1,22-21 1,-1 0-16,0 0 15,42-63-15,-41 42 16,41-43-16,-63 43 16,42-43-1,-20 43 1,-22 42 0,21 43-1,-21-1 1,21-41-16,-21 20 15,42 0 1,-42-21-16,21-21 0,1 0 16,20 22-16,21-22 15,-41 0-15,20 0 16,21-64-16,-41 43 16,20 0-16,-21-22 0,0 1 15,43-127 1,-22 21-1,-21-1 1,0 86-16,-21 21 0,0 20 16,0 1-16,0-21 15,0 63 1,-21 21 0,21 1-16,-21-22 0,0 42 15,21-20-15,0-1 0,-21 127 31,21-126-31,-21 41 16,-1 22 0,22-85-1,0-42 17,0 0-32,106-85 31,-106 85-31,43-21 0,-22 21 15,63-1 1,22 1-16,-85 21 16,106 43-1,-84-1 1,-22-21-16,-21 43 16,0-43-16,0 0 0,0 21 15,-21-21-15,0 1 0,-64 41 16,0-42-1,64 0-15,-21 1 0,-43-1 16,43 0-16,21-21 0,-43 21 16,43 0-16,0-21 0,-22 0 31,43 21-31,0-42 16,22 0-1,-1 0-15,0 0 0,21 0 16,-21-1-16</inkml:trace>
  <inkml:trace contextRef="#ctx0" brushRef="#br0" timeOffset="70278.39">17314 10605 0,'0'0'0,"0"-43"0,0 22 15,21 0-15,1-64 16,-1 85-16,-21 21 31,0 1-31,0 41 16,-21 64-16,-43 64 16,43-128-1,0 22-15,-64 169 31,43-170-15,21 1 0,21-64-1,21-42 1,21-21 0,0-22-1,-20 43 1</inkml:trace>
  <inkml:trace contextRef="#ctx0" brushRef="#br0" timeOffset="70951.56">17420 11155 0,'21'0'16,"0"0"0,1 0-16,20 0 15,0-42 1,-21 42-16,106-106 15,-84 63 1,-22 1 0,-63 42 15,-22 21-15,1 43-1,41-43-15,1 0 0,-21 64 16,0 84 15,42-84-15,21-43-1,42-42-15,85-21 32,-42-21-17,0-43 1,21-42-1,-85 63-15,-20 43 16,-1-42-16,-21-1 16,-85 64 15,43 43-15,21-22-16,-1 63 15,22 107 1,0-149-1,22-21-15,-1 64 16,-21-43 0,0 1-1,-64-22 1,22-21 15,42-42-15,-21-1-1,0 1 1</inkml:trace>
  <inkml:trace contextRef="#ctx0" brushRef="#br0" timeOffset="71294.39">15219 10710 0,'0'0'0,"-21"0"0,-1 0 0,1 0 0,42 0 31,22-21-31,-1 21 15,85 0 1,21-21-16,-84 21 16,-22-21-16,106 21 15,0-21-15,-105 21 16,-1-21-16,22 21 16,-43-22-1,-64-20 1,22 21-16,-21 0 15,0 0-15</inkml:trace>
  <inkml:trace contextRef="#ctx0" brushRef="#br1" timeOffset="77743.03">2265 3344 0,'0'0'0,"0"-21"0,0 0 15,0 0-15,0 0 0,0 0 16,0-1 0,0 44 30,0-1-46,0 0 0,0 0 16,0 21-16,0-20 16,21 20-16,0-21 0,-21 21 15,21-20-15,22 62 16,-43-20 0,0-43-16,42 64 15,-42-64-15,0 0 0,0 0 16,0 0-16,0 0 0,21 1 0,0-1 15,-21 0-15,0 0 16,21 0-16,1 0 16,-1 1-16,0-22 15,0 0 1,0 0-16,0 0 16,22 0-16,-22 0 0,64-64 15,-43 43 1,0 0-16,1 0 0,-1-1 0,21 1 15,107-42 1,41-43 0,65 0-16,-192 64 15,1-1-15,211-105 16,-190 106-16,233-85 16,-22 21-1,-63 21 1,-190 64-16,211-85 31,-212 106-15,-41-21-16,-1 21 0,-21 21 109,0 1-93,-21-22-1,-1 0-15,1 0 0,-21 0 16,21 21-16</inkml:trace>
  <inkml:trace contextRef="#ctx0" brushRef="#br1" timeOffset="84389.89">1990 8763 0,'0'0'0,"-22"-42"16,1 21 0,21-1-1,0 44 48,0-1-63,0 0 15,0 21-15,0 22 16,21-43-16,22 85 16,-22 21-1,0-64 1,0 43-1,22-42 1,-1-1 15,-21-63-31,21 21 16,22 0 0,126-42-1,22-63 16,-43 20-31,-42 1 16,191-86 0,21 1-1,-255 106-15,64-22 16,-84 22-16,296-127 31,-297 148-15,-20-1-16,41 1 15,-63 21 32,-42 0 63,0 21-110,0-21 0,0 22 15,0-1-15,-1-21 0,-20 21 16,21-21-16,0 0 0</inkml:trace>
  <inkml:trace contextRef="#ctx0" brushRef="#br1" timeOffset="116564.3">5461 7006 0,'0'0'0,"21"21"79,0-21-79,0 0 15,1 0-15,20 0 0,0 0 0,43 0 16,-43 0-16,85 0 15,-63-21-15,-22 21 0,149-21 16,20 21 0,-147 0-16,232 0 15,106 0 17,-232 0-32,-86 0 15,213-21 1,-213 21-16,107-21 0,-85 21 15,-1 0-15,192-21 16,-213 21-16,234-22 16,-212 22-16,84 0 15,-105 0-15,550 0 32,-318 0-32,-20 0 15,-22-21 1,191 21-1,-212 0 1,-22-21 0,-147 21-16,0 0 15,63 0-15,-63 0 0,-22-21 16,149 21 0,63-21-1,-85 21 1,22-21-16,-127 21 15,-22-22-15,212 1 16,-63 0 0,-148 21-16,63-21 15,-64 21-15,64-21 16,-63 21-16,-1 0 0,233-21 31,-169 21-15,0 0-16,0 0 15,-42 0 1</inkml:trace>
  <inkml:trace contextRef="#ctx0" brushRef="#br1" timeOffset="118267.49">6858 12721 0,'-42'0'0,"84"0"0,-127 0 0,43 0 15,-149 0 1,107 0-1,63 0-15,-1 0 16,-20 0 15,63 0 16,0 0-31,128 0-1,-65 0 1,64 0-16,-84-21 16,211 0-1,-42 0 1,42 21 0,-63-21-1,169-1 1,-64 22-1,22-21 1,-170 21 0,170 0-1,0 0 1,190-21 15,-169 21-15,105 0-1,-274 0 1,507-21 15,-274 0-15,-128 21 0,-190 0-16,190-21 15,0 21 1,43 0-1,-85 0 1,0 0 0,-169 0-16,148 0 15,-170 0-15,22 0 0,126 0 16,1 0 0,-148 0-16,105 0 15,-63 0 1,-64 0-16,0 0 0,128-22 31,-149 22-31,42 0 16,1 0-1,-43 0-15,0 0 32,-21-21-17,21 21 110,1 0-125,-1 0 31,-42 0 32,-1 0-63,1 0 0,0 0 0,0 0 16,-21 0-16,20 0 0,1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12:13:56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889 0,'21'0'31,"0"0"0,0 0-31</inkml:trace>
  <inkml:trace contextRef="#ctx0" brushRef="#br0" timeOffset="3941.69">2603 487 0,'22'-21'0,"-1"0"0,-21-1 15,0 1-15,42-21 16,-21-22 0,0 22-1,-21 21 1,22 21 15,-65 42-15,22-21-16,0 43 15,0-22-15,-64 64 16,-42 127 15,64-127-15,-64 105 0,42-105-16,-106 127 31,107-148-16,63-85 17,21-64-1,0-20-15,0 41-16,0-20 0,0-43 15,0 0 1,42 21 15,-21 64-15,0 21-1,0 21-15,-21 22 0,43 41 16,20 107 15,-63-170-15,21 0-16,43 43 15,-1-1-15,-20-63 16,84 21 0,-106-21-16,42 0 15,-20 0-15,41-42 16,-20 21 0,63-127-1,-106 84 1,-21 1-1,0-1 1,0 43 0,-42 21-1,-1 0-15,-20 0 16,42 21-16,-22 22 16,22-22-16,0 21 15,-42 64 1,41-21-1,22-64-15,-21 21 16,21 0-16,0-20 16,43-22-1,-1 0 1,0-22 0,-21 1-16,43-42 15,-22-22 1,-21 64-16,22-43 15,-22 22 1,0-21 15,-21 84 1,0 21-17,-21 0 1,21 43-16,0-64 0,0 85 31,0-64-15,63-20-1,-41-22 1,41 0 0,-42 0-16,43-64 15,-1 22 1,-42-1-1,1 22-15,20-21 16,-42 21-16,21-43 31,-21 43-31,0 42 47,0 0-31,-21 1-16,21-1 15,0 0-15,0 0 0,-21 0 16,0 64 0,21-43-1,0 1 1,0-22-16,21-21 16,0 0-16,0 0 0,0 0 15,22 0 1,-22 0-16,63-43 15,-41 22-15,-22 0 16,0 0-16,21 0 0,-20 0 0,41-22 16,1-20-1,-43-1 1,-21 43 0,0 0-16,-21 21 46,21 21-30,-22 0-16,22 0 16,-21 1-16,0 20 15,21 43 1,0-64-16,0 0 0,0 21 16,0 1-1,21-22 1,0-21-16,1 21 15,-1-21-15,0 0 16,21 0-16,-21-21 0,22 0 16,-22-1-16,21-20 15,-21 21-15,64-64 16,-64 64-16,0 0 16,22-64-1,-22 43 1,-21 21-16,0 0 15,0 63 32,-21 43-31,0-22-16,-1-21 16,1 64 15,21-63-16,0-22 1,-21 0-16,21-42 47,0 0-47,0-1 0,21 1 16,-21 0-16,21 0 15,43-85 1,-43 64-1,43-22 1,-22 43 0,64 21-1,-64 0 1,-42 21-16,21 22 16,22-1-1,-43 21 1,0-41-16,0-1 15,0 0-15,0 0 0,0 21 16,-22-20 0,1-22-16,21 21 0,0-42 62</inkml:trace>
  <inkml:trace contextRef="#ctx0" brushRef="#br0" timeOffset="4325.47">4974 1101 0,'0'-43'0,"0"22"16,-21 0 0,0 21-16,0 0 15,-1 0 1,1 0-16,-21 0 0,21 21 0,-22 22 16,-20 41-1,42-63-15,0 22 16,21 41-1,0-20 1,0-22 0,21 1-1,85-43 1,-22-22 0,-41 1-16,-1 0 15,64-42 1</inkml:trace>
  <inkml:trace contextRef="#ctx0" brushRef="#br0" timeOffset="4931.12">5419 593 0,'0'0'0,"0"-21"0,0-1 0,0 1 15,0 0 1,0 42-1,-22 22 1,-20 62 0,21-41-16,21-22 15,-21 1-15,0 84 16,-22 0 0,22-22-1,21-83-15,0-1 0,-21 21 16,21-21-16,-21 0 0,21 1 0,0 20 15,0-21 1,-21-21-16,21-21 47,0 0-31,0 0-16,0-1 0,21 1 15,-21 0-15,21 0 0,0-43 16,0 43-16,0 0 15,43-42 1,-22 20 0,-21 43-16,43-21 15,-43 21-15,0 0 16,0 0-16,-21 21 0,22-21 16,-22 21-16,0 22 15,21-22-15,-21 0 0,0 21 16,0 1-1,0-22-15,0 0 0,0 43 16,-21-43 0,21 0-16,0-42 62</inkml:trace>
  <inkml:trace contextRef="#ctx0" brushRef="#br0" timeOffset="6807.69">7070 847 0,'0'21'0,"21"-21"0,-21 21 16,21-21-16,0 0 15,43 0 1,-43 0-16,21-21 15,64-21 1,-43-1 0,-41 43-16,62-127 15,-84 85 1,0 0 0,0 20-16,-21 1 15,0 0-15,-64 21 31,-21 0-15,43 42 0,-22 1-1,-21 105 1,64-63 0,42 20-1,0-20 1,85 0-1,21-64 1,-22-21 0,1 0-1,-43-21 1,-42 0 0,-42 21-1,-64 0 1,-42 42 15,106-21-31,-22 21 0,1 22 16,20-1-1,43-20-15,0-22 0,0 64 32,64-43-17,20 0 1,22-42-16,-85 0 15,149 0 1,-22-63 0,-21 20-1,-42-41 1,42-86 15,-106 128-31,0 21 16,-21 42 31,-64 85-32,1-21 1,21-1 0,20-41-1,1 20 1,21-42-1,0 0 1,21-63 0,-21 21-1,43-43-15,-1 22 16,-21 21-16,43-64 16,-1 22-1,1-1 1,20 64 15,-62 21-15,-22 22-1,0 20-15,0 22 32,0-43-32,0 1 15,0-22 1,0 0-1,0-42 17,21 0-17,-21-1-15,21 1 0,0 0 16,-21 0-16,21 0 0,22-64 16,-22 64-16,21-43 15,0 22 1,-20 21-16,-1 0 0,21 21 15,-21-21-15,43 21 32,-43 42-17,0-42-15,-21 63 0,21-20 16,-21-1-16,0 43 16,-21-22-1,21-42-15,0 1 16,-21-1-16,0 21 31,21-63 16,0 0-47,0 0 16,0-1-16</inkml:trace>
  <inkml:trace contextRef="#ctx0" brushRef="#br0" timeOffset="7201.97">8975 1058 0,'-22'0'31,"22"22"-31,-21-22 15,-21 63 1,42-42-16,-64 43 16,64-43-16,-84 127 15,41-21 1,22-42 0,21-43-16,-42 64 15,42-64-15,-21 22 0,0 84 16,-43 42-1,43-63 1,0-84-16,0 20 16,21-42-16,0 22 0,0-1 31,0-21-31,0-63 16,0 21-16,0 0 15,0-1-15,0 1 0,0-21 0,21 0 16</inkml:trace>
  <inkml:trace contextRef="#ctx0" brushRef="#br0" timeOffset="7657.71">8763 1207 0,'0'0'0,"21"-64"15,-21 43 1,21 0-16,-21 0 16,21 21-16,1-22 15,20 1 1,-21 21-16,43-21 16,20 21-1,1 64 16,-85-43-31,0 21 16,-21 43 0,-43-1-1,-20-20 1,-1-22 0,21 1 15,64-65 16,43 1-47,-43 0 0,21 21 15</inkml:trace>
  <inkml:trace contextRef="#ctx0" brushRef="#br0" timeOffset="8881">9610 677 0,'0'0'0,"0"-21"16,0 0-16,-22 42 62,22 0-62,-21 1 0,21 20 0,0-21 16,-63 148-1,63-126-15,-21-1 0,-22 127 32,22-126-32,0 41 15,21-20 1,0 21-1,0-64-15,0 0 16,21-21 0,21 0-1,-20 0-15,20-21 16,0-22 0,-21 22-16,1 0 0,41-42 15,-21-1 1,-20 43-1,-44 42 48,22 0-63,-21 0 16,21 1-16,0-1 0,0 42 31,0-20-16,0-22 1,21-21-16,1 0 16,-1 0-16,85-21 15,-43-1 1,1-20 0,-43 21-16,0-21 15,0 20-15,-21-41 16,0 21-1,0 20 1,-21 22 15,21 43-15,-21-1 0,0 22-1,21-22-15,0 0 0,-22-21 16,-20 128-1,42-22 1,-42 21 0,21-106-16,-1 64 0,1-43 15,-63 191 1,20-84 0,1-1-1,20 22 1,1-43 15,21-127-15,-22-42-1,22-43 1,21 43-16,-21-233 31,21 21-15,21-21-1,22 148 1,105-148 0,-42 149-1,21 20 1,-22 21 0,44 1 15,-107 42-31,-42 0 31,-64-22-15</inkml:trace>
  <inkml:trace contextRef="#ctx0" brushRef="#br0" timeOffset="9269.79">9356 847 0,'0'-21'15,"21"21"1,21-22 0,-21 22-16,0 0 0,22 0 15,-22 0-15,64-21 0,20 21 16,-20 0 0,0 0 15,-64 0-16</inkml:trace>
  <inkml:trace contextRef="#ctx0" brushRef="#br0" timeOffset="10247.79">11176 593 0,'0'0'0,"21"-21"0,-21-1 0,21 1 16,0 0-16,-21-21 15,0 21 1,0 42 15,0 0-15,0 0-16,-21 85 15,-21 21 1,-22 275 15,22-254-15,21 0-1,21-84 1,-21 21 0,21-64-1,-21-85 17,21 1-17,0-43 1,42 21-1,21 22 1,-41 42-16,-1-22 16,148-20 15,-84 63-15,-1 42-1,-41 0-15,-22 107 31,-21-107-15,-64 0 0,-20 22-16,-43-1 31,106-63-15,-22 21-1,22-21-15,0 0 0,21-21 47,21 21-47,21-42 16</inkml:trace>
  <inkml:trace contextRef="#ctx0" brushRef="#br0" timeOffset="10765.95">11705 1164 0,'0'0'0,"0"-21"15,0 0-15,0-21 32,42 20-32,43 22 15,-43 0 1,-20 0-16,20 0 15,43 85 1,-64-21 0,-21 41-1,-21-62-15,-1-1 0,1-21 16,0 0-16,-21 1 16,21-1-16,-1 0 15,22-42 16,0 0-15,43-43 0,-22 43-16,-21 0 0,42-43 15,-21 43-15,1-21 16,41-43 0,-42 64-16,0 0 0,1 0 15,-1-1 1,0 22-1,-21 22 1,0-1 0</inkml:trace>
  <inkml:trace contextRef="#ctx0" brushRef="#br0" timeOffset="11309.82">12552 1016 0,'0'0'0,"-21"0"32,-1 0-17,1 0-15,0 21 16,-42 64-1,-1 0-15,22 42 32,42-64-17,0-42-15,0 85 32,21-106-32,21 0 15,64 0 1,-21-21-16,-1-21 15,1-85 17,-64 63-32,-21-211 31,-42 233-15,0 20-1,20 22-15,-62 64 31,20 21-15,64-22 0,-21 64-1,21-85 1,21-20 0</inkml:trace>
  <inkml:trace contextRef="#ctx0" brushRef="#br0" timeOffset="12019.12">13081 1016 0,'0'0'0,"0"21"47,-21 0-47,21 1 16,0 20-16,-64 43 15,43-1 1,0 1 0,0-43-16,21-21 0,-21 43 15,21-43 1,21-21 15,0 0-31,0-21 16,0 0-16,22-22 15,-1 1-15,64-64 32,-85 85-32,0 0 0,64-64 31,-85 106 0,0 64-31,0 21 31,0-43-15,0-20 0,0-22-1,21-21-15,0 21 0,0-21 0,22 0 31,-22 0-31,42-42 16,-20-22 0,-1-42-16,0-63 31,-42 148-31,0-21 16,0-1-1,0 22-15,0 42 47,0 0-47</inkml:trace>
  <inkml:trace contextRef="#ctx0" brushRef="#br0" timeOffset="12581.79">14182 1037 0,'0'-21'0,"0"0"16,-22 21 0,1 0-16,-21 0 15,21 0-15,-43 0 16,43 21-16,-42 21 15,20-20 1,1 20 0,21 21-16,21-41 15,0-1-15,0 0 16,0 0 0,0 0-16,21-21 0,64 21 31,-64 1-31,21-22 0,-21 0 0,43 21 15,-43-21-15,0 0 16,21 42 15,-42-21-15,0 0-16,-21 22 16,-85-22 15,22 0-16,-1-21 1,22 0-16,41 0 16,-20 21-1,21-21 1,21-21 31,21 0-47,0 21 0</inkml:trace>
  <inkml:trace contextRef="#ctx0" brushRef="#br0" timeOffset="13076.18">14351 1312 0,'21'0'16,"-21"-21"-16,21 21 16,-21-21-16,21 0 15,1 0-15,20-22 16,-21 1-1,-21 21 1,-21 21 15,0 0-15,0 21-16,21 0 0,-22 0 0,-20 22 16,-43 84 15,85-85-31,0-21 15,0 22 1,0-22-16,0 0 0,0 0 0,0 0 16,22-21-1,20 0-15,-21 0 16,0 0-16,43 0 16,20-63-1</inkml:trace>
  <inkml:trace contextRef="#ctx0" brushRef="#br0" timeOffset="13697.12">14753 1185 0,'0'0'0,"0"-21"16,0 0-16,0 0 0,0 0 15,21 21-15,-21-21 16,21 21-16,-21-22 0,22 22 16,-1 0-1,42-21 1,-42 21 0,1 43-1,-22-22-15,0 0 16,0 0-16,0 127 31,-22-84-15,22-43-16,-21 42 15,0-20 1,21-22 0,-21 0-16,21 0 15,-21-21 1,21-21 15,0 0-31,0 0 16,0 0-16,0-22 15,21 22-15,0-42 16,106-107 0,-63 86-1,41-1 1,-62 43-1,84-1 1,-64 43 0,-20-21-1,-65 21 17,-20 0-17</inkml:trace>
  <inkml:trace contextRef="#ctx0" brushRef="#br0" timeOffset="15125.55">2900 2117 0,'0'0'0,"-43"0"0,1 0 0,-106 0 31,106 21-31,-22-21 0,-21 0 31,64 0-31,0 21 0,42-21 47,0 0-47,128 0 16,-44 0-1,255-42 17,-106 42-17,-169 0-15,127-21 16,42 21-1,84 0 1,-168 0-16,549 21 31,-401-21-15,105 21 0,-317-21-16,233 0 15,-234 0 1,382 0-1,-127 0 1,-254 0-16,21 0 0,0 0 0,0 0 16,127 0-16,-127 0 15,0 0-15,381 0 16,-254 0 0,-127 0-16,254 0 15,-21 0-15,-233 0 16,-21 0-16,486 0 31,-465 0-31,106 0 16,127 0-16,-21 0 15,-234 0-15,298 0 32,-65 0-17,-84 0-15,-190 0 16,105 0-16,254 0 31,-274 0-15,-1 0-1,-64 0 1,22 21 15,-85-21-15,-21 21-1,-21-21 1</inkml:trace>
  <inkml:trace contextRef="#ctx0" brushRef="#br0" timeOffset="15260.47">14076 2223 0,'0'0'16</inkml:trace>
  <inkml:trace contextRef="#ctx0" brushRef="#br0" timeOffset="16804.72">1270 5440 0,'0'0'0,"0"-21"0,21 21 0,-21-21 16,0-1-16,0 1 15,0 0-15,-21 0 16,0 21-16,0-21 16,-1 21-16,-83-21 15,41 21-15,43 0 16,-21 0-16,-128 21 16,-20 42-1,84-20 1,64-22-16,-1 0 0,-20 21 15,20-21-15,1 22 0,-64 105 16,43-42 0,42-43-16,21 107 15,0-128-15,42 127 32,64-63-32,21-42 15,-43-43 1,-41-21-16,20 0 0,-20 0 15,147 0 1,-63-43 0,-63 1-1,20 0-15,-41 21 16,-22-22-16</inkml:trace>
  <inkml:trace contextRef="#ctx0" brushRef="#br0" timeOffset="17498.8">1693 5059 0,'0'-21'15,"0"42"-15,0-63 0,0 20 0,0 1 16,-21 21-16,21-21 15,-21 21 1,21 42 0,0 64-1,0-42-15,-21 20 16,0 213 0,-1-170-1,1-21 1,0-43-16,0 85 15,0-105-15,21-1 0,-43 64 16,1-43 0,42-20-16,-63 20 15,63-21 1,-22-42-16,22 22 0,-21-22 0,0 0 16,21-22-1,0-20 1,0 21-16,0 0 15,21-43 1,43-20 0,42-22-16,-64 85 15,43-64-15,-43 64 16,0-22-16,1 22 0,20-21 16,43 42-1,-85 0-15,0 0 0,0 0 16,1 21-16,-1 0 15,0 22-15,0-22 0,-21 0 0,0 42 16,21-20-16,-21 20 16,0-42-16,0 64 15,0-64-15,0 0 0,0 1 16,-21-1-16,21 0 0,-21 0 16,0 0-1,0-21 16,21-21 1,0 0-32</inkml:trace>
  <inkml:trace contextRef="#ctx0" brushRef="#br0" timeOffset="18003.5">2265 5948 0,'0'0'0,"0"-21"16,0 0 0,21-1-16,0 22 31,0 0-31,0 0 0,-21 22 15,22-22-15,20 42 16,0 21 0,-21-41-16,-21 41 15,22 1-15,-22-43 16,0 21-16,0 43 16,-22-22-1,-20-63 1,42-63 15,0-22-15,0 22-1,21-22 1,0 64-16,-21 0 16,64-43-1,-1 22-15,-20 21 31,-22 21-31,-21-22 0,42 22 32</inkml:trace>
  <inkml:trace contextRef="#ctx0" brushRef="#br0" timeOffset="18554.68">2984 5884 0,'0'0'0,"-21"0"0,0 0 16,0 0-16,0 0 0,0 22 15,-1-22-15,1 21 16,-21 42-1,21 1 1,21 42 0,0-64-1,0 64 1,42-64 0,22-42-1,-43 0-15,21 0 16,85-63 15,-63-1-15,-43 43-16,21-21 0,-42-64 15,-42-21 17,-22 42-17,43 85-15,-21-42 16,-1 42-1,-20 42 1,42-21 0,0 0-16,21 43 15,-22-22 1,22-21 0</inkml:trace>
  <inkml:trace contextRef="#ctx0" brushRef="#br0" timeOffset="19496.12">3387 5842 0,'0'0'16,"0"21"31,0 0-47,0 43 15,0-1 1,0 22 0,-22-21-1,22-43 1,-21 21-1,21-21-15,0-42 63,0 0-47,0-21-1,0-22 1,64-21-16,20-42 31,-20 43-15,-22 63-1,22 21 1,-43 0-16,0 0 0,21 0 16,-20 21-16,-1 21 15,21 43 1,-21-64-16,-21 0 15,21 0-15,-21 22 0,0 41 32,0-20-32,0-43 15,-21 0 1,-21-21 15,42-42-15,0-22-1,0 1 1,21 42-16,106-128 31,-21 65-15,0 63 0,-22 21-1,86 63 16,-170 43-15,0-21 0,-43 20-1,1-20 17,21-64-17,21-42 16,0 0-31,21-43 16</inkml:trace>
  <inkml:trace contextRef="#ctx0" brushRef="#br0" timeOffset="19952.4">4635 5990 0,'22'0'31,"20"0"-15,-21 0-16,64-21 16,21-42-1,-43 20 1,-21 22-1,-42 0-15,0-64 16,-21 85 0,-63-21-1,-1 42 1,-42 106 15,127-42-15,-21 0-1,21-22-15,21-42 0,64 43 32,20-43-17,-62-21-15,41 0 16,65-64 15,-65-20-15</inkml:trace>
  <inkml:trace contextRef="#ctx0" brushRef="#br0" timeOffset="20358.08">5609 4805 0,'0'0'0,"0"-21"0,0 0 15,21-1-15,-21-41 16,0 84 31,0 21-47,0 22 16,0-22-16,0 64 15,0-42-15,0 63 0,-21 127 16,0-64-1,0-126-15,0 168 32,-1-105-17,22-21 1,0-85-16,-21 43 16,21-43-16,21-42 31,-21-43-16,0 22 1</inkml:trace>
  <inkml:trace contextRef="#ctx0" brushRef="#br0" timeOffset="20900.77">5143 4953 0,'-21'-21'0,"42"42"0,-63-42 0,21 0 16,0 0-16,21-22 0,0 22 15,0 0-15,0-43 16,0 43-16,21-21 16,64 0-1,105-1 1,170 43 15,-43 43-15,-147 41-1,-107-41-15,149 232 32,-191-169-17,0 42-15,-21-106 0,0 64 16,-21-43-16,0 1 0,-64 169 31,-21-64-15,-84 0-1,148-147-15,-22 20 0,1-21 16,-1 21-16,-169 43 16,170-64-16,-43 0 15,-21-21 1,85 0-16,-22 0 15,43 0-15,-21 0 0,20-21 0,1-21 32,21 21-32,0-43 15</inkml:trace>
  <inkml:trace contextRef="#ctx0" brushRef="#br0" timeOffset="21821.33">6583 5906 0,'0'-22'32,"0"1"-17,0 0-15,0 0 16,21 21-16,0-21 0,43-22 31,-1 1-31,1 21 16,-43 21-16,42-21 15,-42 21-15,1 0 16,41 21 0,-42 21-1,-21-21-15,43 43 16,-43-1-16,0-41 16,0 20-16,-22 85 15,1-106-15,0 21 16,-42 1-1,41-22 1,1-21-16,21-21 31,0 0-31,0-1 16,0 1-16,21-21 0,1 0 16,41-107-1,-42 128-15,0-21 16,64-85-1,-21 63 1,-22 43 0,-42 42 31,0 1-47,0-1 15,0 0-15</inkml:trace>
  <inkml:trace contextRef="#ctx0" brushRef="#br0" timeOffset="22173.65">7556 5736 0,'0'-21'16,"0"0"-1,-21 21 1,0 21 0,21 0-1,0 0-15,0 64 16,-21 0 0,0-43-1,21-21-15,0 85 16,-21-64-1,21-20 1,0-1 0,0-42 15,0-1-31</inkml:trace>
  <inkml:trace contextRef="#ctx0" brushRef="#br0" timeOffset="22643.8">7514 5355 0,'0'0'15,"-21"0"-15,21 21 16,-21 85 15,21-85-15,0 1-16,21-22 16,21 0-1,1 0-15,41-85 31,-63 43-15,-21-22 0,-63 1 15,-1 63-15,43 21-1,21 21 1,-21-42-16,21 64 31,21-1-15,-21-42-16,43 0 0</inkml:trace>
  <inkml:trace contextRef="#ctx0" brushRef="#br0" timeOffset="23250.6">7768 5673 0,'21'-21'16,"0"21"30,1 0-46,-22 21 16,0 0-16,21-21 16,21 63-1,-42 22 1,21-43 0,0 85-1,-21-84 1,0-22-16,0 0 15,0 0-15,0-42 63,0 0-63,0 0 16,22 0-16,-22-1 0,42-83 15,-21 41 1,0 1-1,0 41-15,1 1 0,-22-21 16,21 21-16,0 21 0,0-21 16,-21-1-1,21 22 1</inkml:trace>
  <inkml:trace contextRef="#ctx0" brushRef="#br0" timeOffset="23764.31">8318 5863 0,'0'0'0,"22"0"15,-22-21-15,0 0 0,21 21 16,0-21-16,0 0 0,-21-1 15,21 1-15,0 0 16,-21-21 0,0 21-16,0-1 15,0 1-15,0 0 16,-21 21 0,0 0-1,21 21-15,-21-21 16,0 64-1,21 20 1,0-62-16,-21 62 16,21 1-1,0-43 1,0-21 0,0 1-16,21-22 31,0 0-16,21 0-15,-21 0 16,22 0-16,-22-22 0,64-20 31</inkml:trace>
  <inkml:trace contextRef="#ctx0" brushRef="#br0" timeOffset="24345.95">8911 5673 0,'0'0'0,"-21"-21"16,0-1-16,0 22 16,21-21 15,0 0-16,21 21-15,0 0 16,21 0 0,1 0-16,-22 21 15,-21 0 1,21 1-16,0 41 16,-21-42-16,21 43 15,-21 20 1,0-20-1,0-43-15,0 0 0,0 43 32,-21-43-17,21-42 32,0 0-47,0-43 16,42-21-1,1 22 1,-43 21-16,21 20 16,42-62-1,-63 63 1,43 21 0,-43-22-1,21 1 1</inkml:trace>
  <inkml:trace contextRef="#ctx0" brushRef="#br0" timeOffset="51634.53">11557 5228 0,'21'0'31,"0"0"-15,-21-21-16,0 0 16,0 0 15,21 0-31,-21-1 16,0 1-1,0-21 1,0 0-1,-21 20-15,0 1 16,21 0-16,-21 21 0,-21-21 16,20 21-16,-62 0 15,41 0 1,1 0-16,21 0 16,-85 21-1,64 0-15,-43 22 0,64-22 16,-85 63-1,64-62-15,21 20 0,-64 43 16,43-22 0,20-21-16,1 1 0,0 105 31,21-21-15,0-42-16,21-64 15,0 21-15,64 22 16,0-43-1,-22 0 1,-42-21-16,22 0 0,105 0 16,-63-42-1,-43 42-15,-21-22 16,64 1-16,-64 21 0,0-21 16,21 0-16,-20 21 0,-22-21 31,0 0 0,21 21-31,21-22 16</inkml:trace>
  <inkml:trace contextRef="#ctx0" brushRef="#br0" timeOffset="52130.43">13017 5398 0,'0'0'0,"22"0"31,-1 0-15,0 0-16,0 0 15,0 0-15,43 0 0,-1 0 16,-42 0-16,64 0 16,0 0 15,-22 0-15,-42 0 15,-42 0 0,0 0-31,0 0 16</inkml:trace>
  <inkml:trace contextRef="#ctx0" brushRef="#br0" timeOffset="52449.32">12975 5630 0,'0'0'0,"0"22"16,21-22-1,0 0-15,1 0 0,-1 0 16,0 0-16,21 0 15,1 0-15,41 0 16,-63 0-16,85 0 16,-21-22-1,0 22 1,-85-21 15</inkml:trace>
  <inkml:trace contextRef="#ctx0" brushRef="#br0" timeOffset="53518.13">14711 5313 0,'-21'21'0,"-1"-21"15,-20 21-15,21-21 16,0 0-1,0 0-15,-1 0 0,1 0 16,21-21 15,0 0-31,21 0 16,1 21-16,-22-21 16,21-1-16,0 1 0,64-42 15,84-43 16,-148 106-31,43 0 16,-1 0 0,-21 63 15,-42-41-31,22 210 31,-86-83-15,43-44-1,0-62-15,0 41 16,21-20 0,0-43-16,0 0 0,0 0 15,0-42 1,0 0 0,21 21-16,0-21 0,-21 0 0,21-85 31,21-21-16,-20 106-15,20-106 16,0 63-16,43-63 16,-22 64-1,-41 42 1,20-1-16,-21 22 0,0-21 16,106 21-1,-42 43 1,21 41-1,-106 128 17,0-106-32,0-64 0,0 22 15,-43-1 1,22 22 0,21-64-1,0 0 1,0-42 15,0 0-31,0 0 16,43-43-16,-22 22 15</inkml:trace>
  <inkml:trace contextRef="#ctx0" brushRef="#br0" timeOffset="54004.54">16192 5440 0,'0'21'16,"22"-21"0,-1-21-1,0 21-15,64-64 16,-22 22-1,-21 21-15,22-64 16,-22-21 0,-42 43-1,-21 63 1,0 0 0,-21 0-16,20 0 15,1 0-15,-148 190 31,127-84-15,20-63-16,1 41 16,21 1-1,0 0 1,0-64-16,43 21 16,-22-42-16,0 0 15,-21 21-15,21-21 0,21 0 16,22 0-16,-1-42 15,86-43 1,-107 64-16,0 0 16</inkml:trace>
  <inkml:trace contextRef="#ctx0" brushRef="#br0" timeOffset="54637.45">17124 5059 0,'0'21'0,"0"-63"0,0 63 0,0-63 0,-43 84 32,1 21-17,-21 86 1,-1-1 0,22-42-1,42-22 1,0-63-1,21-21 1,0 0-16,21 0 16,22-63-1,-43 42-15,43-43 16,-43 43-16,0 0 0,0-21 16,21-1-1,-20 22 1,-22 42-1,0 22 1,0-22-16,0 0 0,0 42 16,21-20-1,-21-22-15,63 0 16,-42-21-16,43 0 16,211-42 15,-190-22-16,-43-42 1,-42-21 0,0-127 15,0 170-15,-21 105 15,0 21-16,21-21-15,0 43 16,42-64 0</inkml:trace>
  <inkml:trace contextRef="#ctx0" brushRef="#br0" timeOffset="55391.91">20616 4636 0,'0'0'16,"21"0"-16,1 0 0,-22-22 0,21-20 15,-21 0 16,-64-22-15,22 43-16,-22 0 16,22 21-16,-170 0 15,107 0 1,-425 317 31,276-63-32,212-169-15,-64 42 16,0 169 0,170 22 15,105-212-15,22-106 15,147-127 0,-126-43-15,-148 107-1</inkml:trace>
  <inkml:trace contextRef="#ctx0" brushRef="#br0" timeOffset="57440.57">21230 4128 0,'0'-22'0,"0"44"0,0-65 0,0 22 16,-21-21-16,0 21 16,0 21-1,-22 42 1,1 43-1,42-43-15,-106 360 32,64-275-32,-22 148 31,1-84-31,-43 20 31,85-147-31,-43 105 16,22-84-1,21-22 1,21-41 0,21-171 31,0 107-47,64-64 15,42-42 1,-21 63-1,126 22 17,-168 126-17,-64-41-15,0 20 16,0-21-16,-21 106 16,0-42-1,-1-1 1,22-62-16,-21 41 15,21-21 1,21-42 0,64-42-1,148-170 17,-106 64-1,-85 127-31,-21-64 15,-21 43 1,-148 42 15,148 42-15,0 22 15,21-1-31,1 107 31,-22-86-15,-22 22 15,22-63-15,106-22 15,0-42-15,-21-22-1,-1-41 1,128-107 15,-191 149 1,-63 105-1,-22 43-16,64-85-15,-21 22 16,-21 41 0,42-63-16,0 1 15,106 20 17,-64-42-17,64-85 1,-85-21-1,-21 22 1,0 41-16,0-41 16,0 63-16,-42-1 15,42 1-15,-43 0 32,86-21-17,20 21 1,22 21-1,-43 0-15,43 0 16,-64 0-16,64 0 16,-43 42-1,-21-21-15,-21 0 16,43 106 0,-43 0-1,0-42 1,-22-43-1,1 1 1,0-22-16,0-21 31,21-21-15,0-1-16,0 1 0,0 0 16,21-64-1,-21 64-15,21 0 0,85-127 31,0 84-15,-43 43 0,1 21-1,-43 64 17,-21 42-17,0-22-15,0-63 0,0 22 16,0-1-1,0-21-15,0 0 0,0 1 16,0-1-16,-21-21 0,21 21 16,0 0-16,-21-21 15,0 0-15,21-21 16,0 0 0,0 0-16,0-1 15,0 1-15,0 0 0,21 0 0,21-43 16,43-41-1,-64 83-15,21 1 0,22-42 16,-22 42-16,43-22 16,-64 43-16,21 0 15,22-21-15,-43 21 0,0 0 16,21 169 15,-84-20-15,21-86-1,0-42-15,-22 64 16,22-64-16,0 0 0,21 0 16,0 1-16,0-44 31,21-20-15,0 21-1</inkml:trace>
  <inkml:trace contextRef="#ctx0" brushRef="#br0" timeOffset="57860.97">24066 5482 0,'0'0'0,"22"0"0,-1 0 15,42-21 1,-42 0-16,43-21 16,-1-1-1,-41-63 17,-86 106-17,-42 0 1,-21 64-1,-84 190 17,168-148-17,43-22-15,43 1 16,105-43 15,-21-63-15,-64-42-1,1-22 1</inkml:trace>
  <inkml:trace contextRef="#ctx0" brushRef="#br0" timeOffset="58442.04">25252 4572 0,'21'-21'15,"0"21"-15,-21-21 16,0 42 15,0 0-15,-21 64-1,-21 63 1,20-85-16,-105 276 16,0-64-1,64-63 16,42-149-31,0 86 16,21-107-16,0 64 16,0-85-16,0 0 0,42 0 31,-21-42-15,0-21-16,0-64 15</inkml:trace>
  <inkml:trace contextRef="#ctx0" brushRef="#br0" timeOffset="58931.93">25104 4953 0,'-22'-42'0,"44"84"16,-86-169-16,43 85 16,-21-64-16,63 42 31,85 43-16,21 21 1,21 21 0,233 106 15,-191-21-15,-147-42-16,62 84 15,-62 64 1,-43-149-16,0 1 15,-21 147 1,-64-41 0,-84-1-1,20-63 1,1-43-16,-106-20 31,191-43-15,42 0-1,21-22 1,0-20 0,63 0-1,64-43 17</inkml:trace>
  <inkml:trace contextRef="#ctx0" brushRef="#br0" timeOffset="59424.9">26289 5715 0,'0'0'16,"0"-21"-16,0-21 0,0-22 31,42-21-16,-21 64-15,1 21 16,-1-21-16,0 21 0,148 0 16,-84 42-1,0 64 1,-85-85-16,0 106 16,-22 43 15,-83-64-16,83-106 1,1 21 0,0-64 15,63-62-15,22 41-16,42-105 31,63-43-16,-148 191 1,-21 42 31,0 0-47</inkml:trace>
  <inkml:trace contextRef="#ctx0" brushRef="#br0" timeOffset="59695.86">27411 5546 0,'0'-21'0,"0"42"47,0 0-47,-43 64 16,22-43-16,-21 106 31,0-63-15,42-64-16,-22 0 15,22 0 1,0-42 15,0-21-31</inkml:trace>
  <inkml:trace contextRef="#ctx0" brushRef="#br0" timeOffset="60105.27">27538 5165 0,'0'0'0,"-21"0"0,-1 0 0,1 0 16,0 21-16,-42 42 15,63-20 1,21-22 0,42-21-1,1 0 1,-1-21 0,-63-22-1,0 22-15,0-42 16,0 42-16,0-22 15,-84 1 1,41 42 0,22 0-16,0 21 15,-43 43 1,64 41 0,0-83-16,0 20 15,43 0 1</inkml:trace>
  <inkml:trace contextRef="#ctx0" brushRef="#br0" timeOffset="60533.68">27792 5376 0,'21'-21'15,"-42"42"-15,63-63 16,0 42-1,-42 42 1,85 128 0,-64-64-1,0-64 1,-21 43-16,0-22 16,0-42-16,0 0 15,0 22 1,0-64-1,43-43 1,84-148 15,-43 85-15,22 0 0,-42 85-1,-64 21-15,21 21 47,0 0-16</inkml:trace>
  <inkml:trace contextRef="#ctx0" brushRef="#br0" timeOffset="60920.62">28617 5376 0,'0'0'0,"21"0"0,1 0 16,-1 0-16,0 0 16,21 0-1,-21-21-15,1 21 16,-22-21-1,0 0 1,-43 21 0,22 21-1,-42 21 1,-22 64 0,64 0-1,21 0 1,42 42-1,64-127 1,-43-21 0,22-21-1,-43-21 1</inkml:trace>
  <inkml:trace contextRef="#ctx0" brushRef="#br0" timeOffset="61386.22">29210 5228 0,'21'-21'16,"-42"42"-16,63-63 15,22 42 1,20 0 0,-62 0-16,83 0 15,-20 42 1,-43 22-1,-20-22 1,-22 64 0,-64 0-1,22-22 1,21-41-16,-43 63 31,43-106-15,21-22-1,0-20 1,63-106 0,43 0-1,-42 63 1,20-42 15,-41 106-15,-1 0-1,0 21 1,22 0 0</inkml:trace>
  <inkml:trace contextRef="#ctx0" brushRef="#br0" timeOffset="61769.05">30734 4847 0,'0'0'15,"0"-21"-15,0 0 16,0 0-16,-21 21 31,21 21-31,-43 0 16,1 43-1,21-22-15,-21 21 16,-64 149 15,42-106-15,22 42 0,42-106-16,0 43 31,42-85-16,-21 0-15,22 0 16,84-63 0</inkml:trace>
  <inkml:trace contextRef="#ctx0" brushRef="#br0" timeOffset="62177.75">31178 4784 0,'22'0'47,"20"63"-31,21 1-1,-20-22-15,20 64 16,-42 63 15,-63-105-15,0 20 0,-1-62-16,22-1 0,-85 63 31,43-41-16,21-22 1,20 0 0,22-42 15,22 21-31,-1-21 0</inkml:trace>
  <inkml:trace contextRef="#ctx0" brushRef="#br0" timeOffset="62458.67">32279 5144 0,'0'0'0,"21"-22"16,0 22-1,1 0-15,-22-21 0,21 21 16,0-21 0,-21 42 31,0 0-32,0 22 1</inkml:trace>
  <inkml:trace contextRef="#ctx0" brushRef="#br0" timeOffset="62798.65">32194 5694 0,'0'0'0,"-21"21"16,21 0-16,-21 64 15,0-64-15,0 43 16,21 41 0,-43-20-1,-41 0 16,41-22-31,-20-42 16,-22 1 0,-84-1 15,127-21-15</inkml:trace>
  <inkml:trace contextRef="#ctx0" brushRef="#br0" timeOffset="64748.39">18648 6498 0,'21'0'15,"0"0"16,0 0-15,0 0-16,1 0 16,20 0-16,0 0 15,64 0-15,0-21 16,42 21 0,-84 0-16,105 0 15,-42 21 1,339 22 15,-170-22-15,43 0-1,-191-21 1,339 63 15,-276-63-15,107 22-1,211-22 17,-169 21-17,-191-21 1,170 0 0,211 21-1,-190-21 16,-85 21-31,21-21 16,234 42 15,-298-42-15,65 22 0,-64-22-1,211 0 16,-275 0-15,1 0-16,20 0 16,-63 0-1,85-22 1,-106 22 0,-43 0-16,297 0 31,-212 0-16,85 0 1,-127-21-16,190 21 31,-148 0-15,64 0 0,127 21 15,-128-21-16,-84 0 1,22 22 0,126-22 15,-106 0-15,-42 0-16,-63 0 15,20 0-15,213 0 31,-192 0-15,44 0 0,-44-22-1,-62 22-15,105 0 32,-106 0-32,43 0 15,-22 0 1,1 0-1,42 0 17,-85 0-17,0 0 1,-42 0 31,0 0-47,0 0 0,-1-21 15,1 21-15,0 0 16</inkml:trace>
  <inkml:trace contextRef="#ctx0" brushRef="#br0" timeOffset="69609.42">21103 7599 0,'0'-21'31,"0"0"-15,0-1-16,0 1 15,0 0-15,0 0 16,21 0-16,-21 0 15,0-1-15,0 1 16,-21 21 0,-85 0-1,0 21 17,-42 64-17,106-43-15,-64 22 16,-21 42-16,-63 169 31,190-106-15,21-21-1,85-84 1,-64-43-16,233 21 31,-148-42-15,-21-42-1</inkml:trace>
  <inkml:trace contextRef="#ctx0" brushRef="#br0" timeOffset="70532.8">21505 8022 0,'0'0'0,"21"-21"0,1-42 15,-22-1 1,-43 43 15,22 21-31,-85 42 16,43 43-1,-1 0 1,1 105 15,63-126-15,21-1-1,21-63-15,22 21 16,147-42 15,-126-64-15,-85-20 0,-42-86-1,-1 106 16,22 85-31,0-42 0,21 21 16,85 0 15,21 0-15,21 21 0,-22 0-1,1 42 1,-42 106 15,-64-63-15,0-1-1,0-20 1,-21-43-16,21 0 16,0 0-16,0 1 0,0-1 31,0-42-16,0-1 1,0-41-16,21-1 31,21-41-31,106-65 32,-127 149-32,85 0 15,0 21 1,-42 21-1,-22 170 17,-42-107-17,0 1 1,-21-43 0,0 1-1,21-22 16,0-64 1,21 43-32,21-63 15</inkml:trace>
  <inkml:trace contextRef="#ctx0" brushRef="#br0" timeOffset="71084.74">23453 7874 0,'21'-21'0,"-21"0"16,0 0-16,0-1 15,-43 22 1,22 0-16,-42 0 15,-22 22 1,-21 20 0,43 64 15,63-85-15,42 21-1,43 1 1,42 41 15,-64-41-15,-42-22-16,1 0 15,-22 0-15,0 0 16,-64 22 0,43-43-16,0 0 0,-43 0 15,-42 21 1,85-21-16,0 0 0,-64 0 31,43 0-15,42-21 15,0-1-15,42 1-1,43-21-15</inkml:trace>
  <inkml:trace contextRef="#ctx0" brushRef="#br0" timeOffset="71468.59">24130 7493 0,'0'-63'0,"0"126"0,0-148 0,0 64 16,0 0-16,0 0 0,0 0 15,0 0 1,0 42 0,-42 85-1,-22-1 1,43-41-16,-21 63 16,-85 169 15,84-169-16,1 0 1,42-63 0,0-43-16,0 0 15,42-21 1,22-63 0,-22 20-1,-21 1 1</inkml:trace>
  <inkml:trace contextRef="#ctx0" brushRef="#br0" timeOffset="71697.56">23643 7938 0,'-21'-22'16,"0"22"-1,42 0 1,0 0-1,0 0-15,85-21 16,0 21 0,-43 0-1,1 0 1,-1-21 0,-41 21-1</inkml:trace>
  <inkml:trace contextRef="#ctx0" brushRef="#br0" timeOffset="72212.49">24257 7980 0,'-42'0'16,"42"-21"-16,0 0 15,0-1-15,0-20 32,42 42-17,-21 0-15,21 0 16,-20 0-16,20 0 16,21 127 15,-63-106-31,0 85 15,0-42 1,-42-1 0,-21 1-1,41-43 1,22-64 15,22-62 0,20 20-15,21 0 0,-63 43-16,64 0 15,-43-1 1,0 22 0</inkml:trace>
  <inkml:trace contextRef="#ctx0" brushRef="#br0" timeOffset="72714.17">24955 7832 0,'0'0'0,"0"-21"15,0-1-15,0 44 32,-42 20-17,21 0-15,0 1 16,-64 211 15,85-191-15,0 1-1,85-22 1,63-21 0,-42-63 15,-64-22-31,0-20 16,1-86 15,-43 149-31,0-42 15,0 41 1,0 1 15,0 42 16,21-21-47,0 0 16</inkml:trace>
  <inkml:trace contextRef="#ctx0" brushRef="#br0" timeOffset="73055.74">25739 7895 0,'0'0'0,"0"-21"0,21 21 0,-21-21 16,0 0-1,-21 21 1,-1 0 0,1 0-16,0 0 0,0 21 15,0 0-15,-22 43 16,22-22-16,-21 21 16,42-20-16,-42 41 15,42-41-15,-22-22 0,22 42 16,0-41-16,0-1 15,43 42 1,20-63 0,85 0-1,-21 0 1,-42-42 0,-64 21-16,22 21 0</inkml:trace>
  <inkml:trace contextRef="#ctx0" brushRef="#br0" timeOffset="73422.74">26395 7557 0,'0'-43'0,"0"86"0,0-128 16,0 64-16,21-22 16,-21 22-16,21 0 15,-21 42 1,0 43-1,-106 169 17,22-64-17,62-127-15,1 64 16,-42 63 0,20 1 15,43-128-16,0-21 1,22-21-16,-1 0 16,106-84-1,-64 20 1,-20 43 0</inkml:trace>
  <inkml:trace contextRef="#ctx0" brushRef="#br0" timeOffset="73861.13">26564 8001 0,'0'0'0,"-21"0"16,-21 64 15,-1 20-15,22-20-16,21-22 15,0 22 16,21-64-15,22 21 0,20-21-16,-42 0 15,22-21-15,41-43 16,-41-21 0,-43-20-1,0 83-15,0-41 16,0 42-16,-106-43 31,63 64-15,22 21-1,-21 43 17,42-43-17,21 0 1,0-21-16,22 0 0,-22 0 15</inkml:trace>
  <inkml:trace contextRef="#ctx0" brushRef="#br0" timeOffset="74397.38">27093 7959 0,'0'21'0,"0"-42"0,0 0 16,21 21-1,-21-22-15,85 22 32,-21-21-17,-43 21 1,0 0 0,21 64-1,-42-43-15,0 64 16,0-22-1,0 1 1,-84 84 0,41-106-1,22-21 1,0 0 15,21-63-15,0-21-1,0 20 1,85-105 0,-43 106-16,85-128 31,-85 149-31,22-42 16,20 20-1,-41 22 1,-22 21-1,21-21 1</inkml:trace>
  <inkml:trace contextRef="#ctx0" brushRef="#br0" timeOffset="74847.53">26183 7535 0,'-21'0'16,"42"0"-16,-42-21 0,0 21 0,42 0 31,0 0-31,0 0 0,22 0 0,62 0 16,65 0 0,-64 0-1,105 0 16,-168 0-31,41 0 16,-41 0-16,-22 0 0,21-21 16,-21 21 15,-21-21-15,-21 0-1,0 0 1</inkml:trace>
  <inkml:trace contextRef="#ctx0" brushRef="#br0" timeOffset="76246.74">14838 6308 0,'-43'0'0,"86"0"0,-107 0 16,43 0-16,0 0 0,0 0 0,-22 0 15,22 0-15,0 0 0,0 0 16,0 0-1,42 0 17,42 0-17,64 0 1,254 0 15,-169 0-15,106-21-1,-64 21 1,-170-22-16,361 1 16,-128 0-1,-84 21 1,-106-21 0,-106 21-16,106 0 31,-106 0-16,1 0 1,-44 0 109,1 0-125</inkml:trace>
  <inkml:trace contextRef="#ctx0" brushRef="#br0" timeOffset="81608.23">15240 7620 0,'0'0'0,"0"-21"0,0 0 15,0 0-15,-42-1 16,20 1-16,-62 21 15,-22 0 1,85 0-16,-22 0 0,-20 21 16,42 1-16,-22-1 0,1 42 15,21-42-15,-85 212 32,106-106-17,0-84-15,21 62 16,43-41-1,126-22 17,-42-63-17,-63-21-15,63-85 16,-63 0 0,-64 21-1,-42-21 1,-43 21-1,22 85-15,0 0 0,-170 0 32,22 42-17,84 42 1,42 1 0,43 20-1,106 1 1,-64-85-16,85 0 15</inkml:trace>
  <inkml:trace contextRef="#ctx0" brushRef="#br0" timeOffset="82005.14">15600 7599 0,'0'0'0,"0"-21"0,0 0 0,-21-1 16,-85 44 15,63 20-15,22-21-16,0 64 15,-21 42-15,42 21 16,-21 21 0,21-84-16,-64 148 15,43-149-15,-21 213 16,20-191-16,-83 550 31,20-296-15,43-255-16,-22 149 15,1-84 1,41-86 0,1-62-1,21-44-15,0-126 31,43-21-31,-22 84 16,42-63 0,-42 63-16</inkml:trace>
  <inkml:trace contextRef="#ctx0" brushRef="#br0" timeOffset="82446.05">15303 8255 0,'0'0'0,"0"-42"0,0-43 16,0 0 0,0 43-1,0 0-15,0 21 0,0-22 16,43 1 0,20-22-1,-42 64-15,128-42 31,-107 42-31,21 0 16,-20 0-16,-43 42 16,0 1-1,-43 63 1,22-85-16,-42 42 16,42-42-16,-85 85 31,85-85-16,42-21 32,0 0-47,0-21 16,0 0-16,0 0 16,1 21-16,-1-21 0,0 0 0</inkml:trace>
  <inkml:trace contextRef="#ctx0" brushRef="#br0" timeOffset="82825.98">15769 8001 0,'21'0'0,"0"0"16,1 0 0,-1 0-16,0 0 0,0-21 15,0 21-15,0-21 16,-21 0-16,22 21 15,-1-43-15,0 22 16,-21 0-16,0 0 16,0 0-16,0-1 15,-21 22 1,0 22 0,-1-1-16,1 0 0,0 64 31,0-22-31,21-42 0,0 64 15,0-43 1,21 1 0,21-22-1,-20-21-15,20 0 16,-21 0-16,64-43 31,-64 22-15</inkml:trace>
  <inkml:trace contextRef="#ctx0" brushRef="#br0" timeOffset="83247.88">16171 8022 0,'0'0'0,"0"-21"15,43-21 1,-43 21-16,42-22 16,-21 22-16,85-21 31,-64 21-31,22 21 15,-22 63 1,-42 1 0,-21 105 15,-21-127-15,42-21-16,-43 1 15,43-44 32,0-20-31,21-43-16,1 64 15,-22 0-15,63-106 16,1 85 0,-43 42-1,0-21-15,0 21 16,0 0-1,43 0 1</inkml:trace>
  <inkml:trace contextRef="#ctx0" brushRef="#br0" timeOffset="83863.25">17251 7874 0,'21'0'0,"-42"0"0,42-21 0,-21 0 0,0 0 15,0-43 1,0 43-16,-21 21 16,-106-21 15,63 42-31,-42 64 15,43-1 1,21-20 0,-22 169 15,64-191-15,42-42-1,-20 0-15,41 0 16,85-85 15,-63-42-15,0 0-1,-43 43 1,-21-43 15,-21 148-15,-21 0-16,0 42 15,0 86 17,21-65-17,0-63-15,0 1 16,0-1-16,0 0 16,21-21-1,0 0-15,0 0 16,21-64-1,-42 43 1</inkml:trace>
  <inkml:trace contextRef="#ctx0" brushRef="#br0" timeOffset="84211.69">17716 7239 0,'0'0'0,"0"-21"0,22 21 16,-22-21-16,21 21 0,-21 21 31,0 0-15,0 0-16,0 0 0,0 22 16,-85 168-1,22-62 1,20-65-1,-20 86 1,20-86-16,43-41 16,0-1-16,0-21 0,-21 0 15,21 0 1,21-42 15,-21 0-31,22 21 16,-1-21-16</inkml:trace>
  <inkml:trace contextRef="#ctx0" brushRef="#br0" timeOffset="84660.57">17780 7874 0,'0'21'15,"-21"0"-15,0 1 16,-1 20-1,-20 43 1,42-43 0,0 21-16,0-41 15,0-1 1,21-21-16,0 0 16,1 0-16,-1 0 15,0 0-15,0-21 16,0-1-16,0 22 0,22-63 15,-1-1 1,-42 43-16,21-21 0,-21 0 16,0-1-16,0 1 15,-21 21-15,-21 0 16,21 21-16,-1 0 0,1 0 16,0 0-16,-21 42 15,21-42-15,-1 42 16,22-21-1,0 1-15,0-1 16,22 0 0,-1-21-1,0 0-15</inkml:trace>
  <inkml:trace contextRef="#ctx0" brushRef="#br0" timeOffset="85129">17970 7811 0,'22'-22'0,"-22"1"0,21 21 16,0 0-16,0-21 16,0 21-16,0 0 15,1 0 1,20 42-1,-42 1 1,21-22-16,-21 42 16,0-41-1,0 62 1,0-20 0,0-43-16,-21 21 15,0-42 1,21-21 15,0 0-31,0-21 16,0-64-1,21 85-15,42-128 32,-41 128-32,-1 0 15,63-42 1,-41 63-16,-43-22 15,21 22-15,0-21 16,0 21-16,-21-21 16</inkml:trace>
  <inkml:trace contextRef="#ctx0" brushRef="#br0" timeOffset="85646.38">17547 7408 0,'-21'0'15,"42"0"1,0 0-16,0 0 16,1 0-16,-1 0 15,21 0-15,-21 0 0,149-21 31,-149 21-31,63-21 0,22 0 16,64-21 0,-86 42-1,1-22 1,-64 22-16,-42 0 94,0 0-94,0 0 0,-1 0 15</inkml:trace>
  <inkml:trace contextRef="#ctx0" brushRef="#br0" timeOffset="86660.82">12806 6350 0,'0'0'0,"-21"0"0,-1 0 0,1 0 16,0 0-16,0 0 0,0 0 16,0 0-16,-43 0 15,22 0 1,63 0 31,64 0-32,20 0 1,-62-21-16,63 21 0,63 0 16,106-21-1,-148 21 1,-63 0-16,63-21 16,-106 21-16,0 0 0,21 0 15,-21 0-15,-42 0 63,0 0-63,0 0 15,0-22-15,0 22 0,-1 0 16</inkml:trace>
  <inkml:trace contextRef="#ctx0" brushRef="#br0" timeOffset="87768.64">13102 6329 0,'0'21'16,"0"0"0,0 0-16,0 1 0,0-1 15,0 0 1,-21 64-16,21-43 16,0-21-16,-64 127 31,64-105-31,-21 84 0,-21 21 15,21 0 1,0 21 0,-22 64-1,22-169-15,-64 317 32,85-318-32,-42 85 15,21 43 1,0 20-16,0-147 15,21 148-15,0-1 16,0-147 0,0 274-1,0-274-15,0 84 16,21 0 0,0-63-1,0 42 1,-21-106-16,0 64 15,0-64-15,21 0 16,-21 0-16,-21-21 47,21-21-47,-21 0 16,0 0-16,0 0 15,-1-1-15,-20-20 16,0-21-16,-1-43 31,22 63-15,21 1-1,0 21 1,0 0 0,0 0-16,0 42 46,0 0-46,0 0 0,0 43 16,0-22 0,0 85 15,21-85-15,1-42-1,-1 0 1,106-21-1,-64-21 1,64-22 0,-63 22-1,84-22 17,-127 64-17,-21-21-15,21 21 16,-21-21-1</inkml:trace>
  <inkml:trace contextRef="#ctx0" brushRef="#br0" timeOffset="91326.03">12107 11536 0,'0'0'0,"0"-21"0,0 0 15,-21 42 32,0-21-31,0 21-16,21 0 0,-21 0 15,-1 22-15,1-22 0,21 0 0,-21 21 16,-85 149 0,64-107-1,-22 43 1,43-63 0,21-22-1,-21-42-15,21 21 31,0-42-31,0-21 16,21-43 0,43-42-1,-1 0 1,-20 85-16,20-64 16,-21 64-16,43-43 15,-64 43-15,0 21 16,1-1-16,-1 22 0,0-21 0,21 21 31,-42 21-15,0 1-16,21 105 15,-21-22 1,0 128 15,0-148-15,0 21-1,-21-43 1,21-20-16,-21-22 16,0-21 15,0-21-15,-64-64-1</inkml:trace>
  <inkml:trace contextRef="#ctx0" brushRef="#br0" timeOffset="91613.45">11684 12002 0,'0'0'0,"21"0"31,0 0-31,0 0 0,1 0 15,-1-22-15,0 22 0,106-21 32,-21 0-17,-64 0-15,43 21 16,-22-21-16,-42 21 16</inkml:trace>
  <inkml:trace contextRef="#ctx0" brushRef="#br0" timeOffset="92024.28">12658 11875 0,'0'21'15,"-22"-21"1,22 21-16,0 0 16,22-21 30,-1 0-46,0 0 0,0-21 16,0 0 0,-21 0-1,0-1 1,-63 1 0,42 21-1,-1 0 1,22 21 15</inkml:trace>
  <inkml:trace contextRef="#ctx0" brushRef="#br0" timeOffset="92633.99">13166 11769 0,'0'0'0,"0"-21"0,-22 21 47,1 0-47,21 21 16,-21 0-16,-21 21 15,-1 22 1,43-22-16,-21 22 16,0 20-1,0-63-15,21 64 16,0-43-16,0-20 0,0-1 16,0 42-1,21-20 1,21-43-1,1 0 1,-22 0-16,127-85 16,-63 21-1,-22-20 1,-63-1 0,0-84 15,0 105-16,0 43-15,-42-21 0,0 21 16,-1 21 0,-20-22-1,42 22-15,-22 0 16,22 22-16,0-22 0,21 21 0,-64 42 31,64-42-31,-21 43 16,0-1-1,21-20 1,-42-22 0</inkml:trace>
  <inkml:trace contextRef="#ctx0" brushRef="#br0" timeOffset="94194.65">10795 6498 0,'-21'0'16,"0"0"-1,-1 0 1,1 0-16,0 0 0,0 0 16,0 0-16,0 0 0,-1 0 15,-62 21 1,-22 1 0,85-22-16,-64 0 15,22 21 1,41-21-16,1 0 31,42 0 32,1 0-63,189 0 31,-105 0-31,106 0 31,-1 0-31,-105 0 16,42 0-1,-63 0 17,-106 0 14,0 0-46,0 0 16,-1 0 0,-20 0-16,21 0 31,0 0-31,0 0 16,-1 0-16,1 0 15</inkml:trace>
  <inkml:trace contextRef="#ctx0" brushRef="#br0" timeOffset="98093.77">9461 7768 0,'0'-21'0,"22"21"0,-22-42 31,21-1-31,-21 22 0,21-42 16,-21 42 0,0-1-16,0 44 47,-21-1-47,21 0 15,0 0-15,-21 43 16,21-22-16,-22 0 0,22-21 0,-21 106 15,-21 43 1,21-86 0,0-62-16,-1 41 15,1-21 1,21-63 15,0 0-15,0 0-16,0 0 15</inkml:trace>
  <inkml:trace contextRef="#ctx0" brushRef="#br0" timeOffset="98693.61">9334 7705 0,'22'-43'15,"-44"86"-15,44-107 0,-22 43 16,21 21-16,0-21 0,0 0 15,0 21-15,-21-21 0,43-1 16,-1-20 0,0 42-16,43-21 15,-43 21-15,22 0 16,-43 0-16,106 85 31,-127-1-15,-42 1-16,-107 21 15,22-43 1,85-42-16,0 1 16,-106 41-1,84-42 1,22-21 0,42-21-1,0 0 1,21 0-1,21 21 1,-21 0-16,22 0 16,-22 0-16,0 21 0,43 42 31,-64-41-31,42 41 16,-42 22-16,21-43 15,-21-21-15,21 0 0,0 64 31,22-64-15,-1-21 0,0 0-1,1-21 1,20-64 15,-42 43-31</inkml:trace>
  <inkml:trace contextRef="#ctx0" brushRef="#br0" timeOffset="99058.52">10139 7938 0,'0'21'16,"0"0"-16,0 0 15,21-21 17,0 0-32,0 0 15,0 0-15,-21-21 16,22 21 0,-22-42-16,0 20 15,0 1-15,0 0 16,-22 0-16,22 0 15,-21 21 1,0 0-16,0 0 16,21 21-1,0 0 1</inkml:trace>
  <inkml:trace contextRef="#ctx0" brushRef="#br0" timeOffset="99475.82">10541 7557 0,'21'0'16,"0"0"15,-21 21-31,0 0 16,0 0-16,43 64 15,-43-43 1,0 0-16,0-20 0,21 62 16,-21 1-1,0-64-15,0 21 0,0 43 31,0-64-31,0 0 16,21 1 0,-21-44 31,0 1-47,21-42 15,0 20 1,-21 22-1</inkml:trace>
  <inkml:trace contextRef="#ctx0" brushRef="#br0" timeOffset="99786.95">11112 7599 0,'0'0'0,"-21"0"62,21 21-62,-21 0 0,0-21 0,0 21 16,0 1-16,-22 41 16,22-42-16,-21 43 0,21-22 15,-85 149 1,106-170-16,0 42 15,-21-20 1</inkml:trace>
  <inkml:trace contextRef="#ctx0" brushRef="#br0" timeOffset="101706.27">593 6964 0,'0'0'0,"-22"0"0,1 0 16,0 0 0,21-21-16,-21 21 0,21-21 15,-21 21 1,0 0 0,-1 0-1,1 0 1,42 0 15,1 0-15,-1 0-16,42 21 15,1-21 1,84 0-16,-21 21 16,0-21-1,190 0 16,-147 0-15,-1 0 0,22 0-1,-149 0-15,360 21 32,-169-21-17,-170 0-15,191 0 16,-190 0-16,21 0 0,-1 0 15,1 21-15,-22-21 0,191 0 16,0 0 0,-169 0-16,-21 0 0,105 21 15,-84-21-15,-22 0 0,106 0 16,-84 0-16,84 22 16,-84-22-16,-21 0 0,190 0 15,-170 21-15,64-21 16,-63 0-16,0 0 0,84 21 15,-84-21-15,-1 0 16,382 21 0,-170 0-1,-63 0 1,0 1 0,21-1-1,148 0 16,-105 0-15,-86-21 0,-41 0-1,-107 0-15,-21 0 0,107 0 16,-107 0-16,0 0 0,43 0 16,-43 0-16,1 0 15,-1 0-15,21 0 16,-41 0-16,-1 0 15,0 0-15,-21 21 32,0 0-17,-21-21 17,0 22-32,-22-22 15,-20 0 1</inkml:trace>
  <inkml:trace contextRef="#ctx0" brushRef="#br0" timeOffset="105563.6">2201 8022 0,'0'-21'16,"0"0"-16,21 0 15,-21 0-15,22-1 16,-22 1-16,21 0 16,-21 0-1,21 0 1,-21 0-16,0-1 16,-42 22 15,-43 85-16,0 21 1,22 42-16,-1 0 16,43-84-16,21 20 15,-21-41-15,21-1 16,0 22-16,0-43 0,21 0 16,106 21-1,42-42 1,-20-42-1,-1-22 1,0 1 0,106-191 15,-212 148-31,22-42 16,-64 106-16,0-85 15,0 42 1,0 21-1,-43 64 1,22 0-16,0 0 16,-21 43-16,21-1 15,-22 64-15,22-64 16,0 22-16,21-22 16,-21 22-16,0 84 15,-1-85-15,22-20 0,22 126 16,41-84 15,-21-43-31,43-42 16,63-21 15,-63-22-15,63-62-1,-106 62 1,43-126-1,-85 84 1,-21 22 0,-43 63-1,-20 42 1,-64 127 15,105-63-31,1 21 16,42-63-1,42-1 17,1-63-17,-22 0-15,0 0 0,21-21 16,22-42 0,-43 41-16,21-62 31,-21-1-31,-21 64 15,22-64 1,-22 106 15,0 1-31,0-1 16,-22 63 0,22-20-1,0-22 1,85 1 15,-21-43-31,-22-22 16,-21 22-16,43-42 15,20-43 1,-20 22 0,-43-1-1,-21 43-15,21 0 0,-21 0 31,0 42-15,-21 0 0,21 22-16,0-22 0,0 42 15,0-42 1,21 22-16,-21-22 16,42 0-16,-42 0 15,22 0-15,-22 1 16,0-1-16,-22-42 47,1-1-32,0 1-15,21 0 16,-21 21-16,0-21 16,0 21-1,21 21 16,0 0-15,0 0-16,21-21 16,-21 22-16,42-1 15,22-21 1,-22 0 0,85 0-1,-64-43 1,22 1-1,-64 21-15,64-43 16,-22 1 0,-41-1-1,-1 43 1,-21 0-16,-21 21 16,-1 0-1,1 21-15,0-21 0,0 21 0,-43 85 31,64-63-15,0-22-16,0 42 16,43-20-1,-22-22 1,-21 0 0,0 0-16,-21-21 31,0 0-16,-22 0 1,-20 0-16,42 0 16,-1 0-1,44-21 17,-1 21-32,0-21 15,0 0-15</inkml:trace>
  <inkml:trace contextRef="#ctx0" brushRef="#br0" timeOffset="105919.03">4974 7916 0,'0'0'0,"21"-21"0,-21 0 15,0 42 32,0 0-47,-21 1 0,21 20 0,-21 0 16,21-21-16,0 22 0,-85 190 31,64-149-15,0-63-16,-21 64 15,20 0 1,1-43-16,0-42 15,21-21 32,0-21-31,0 20 0</inkml:trace>
  <inkml:trace contextRef="#ctx0" brushRef="#br0" timeOffset="106477.89">4614 8128 0,'0'0'0,"-21"-63"0,21-1 16,0 43-1,106 21 17,-21 0-17,-64 0-15,0 21 0,64 64 16,-1 21-1,-63-64-15,1 0 0,20 149 32,-21-85-17,-21-64-15,0 64 16,21-22 0,-21-41-1,0-1 16,21-63-15,1-43-16,-1-20 16,63-191 15,-20 105-15,-22 43-16,1-42 15,20 63 16,-42 85-15,0 21 0,1 0 15,-22 42-15,0 1-1,0 20 1,0-42-1</inkml:trace>
  <inkml:trace contextRef="#ctx0" brushRef="#br0" timeOffset="108239.23">5778 8678 0,'0'0'0,"22"0"0,-1 0 16,0 0-16,0 0 0,0-21 16,-21 0-16,21 0 0,1 21 15,-22-42-15,0-22 16,0 43 0,0 0-16,-22-22 0,1 22 15,21 0-15,-42-21 16,21 42-16,0 0 0,-22 0 15,22 0-15,0 0 0,-127 63 32,63 1-17,64 20-15,0 22 16,21-63 0,0-1-1,21-21-15,0-21 16,21 21-16,22-21 15,-43 0-15,0 0 0,43-42 16,-43 42-16,0-21 16,21-22-16,1 22 0,-22 0 15,21-42 1,-21-22-16,-21 64 16,0-22-16,0-20 15,0 84 16,0 0-31,0 0 16,-21 1-16,0 105 31,21-64-15,42 1 0,1-22-16,41-42 15,-41 0 1,-22 0-16,85-64 31,-85 1-15,0-1-1,-21-20 1,21-1 0,-21 106 15,0 22-16,0 41 1,-21-63-16,21 85 31,0-42-15,0-22 0,0-21 15,0-42-16,0 0 1,0 0-16,0 0 0,0-1 16,21 1-16,-21 0 0,21-21 15,-21 21-15,22-22 0,-1 22 16,0 0-16,-21 0 0,21 0 16,85-43-1,-43 64 1,-41 0-1,-1 42 1,21 85 15,-42-84-15,21 20 0,-21-20-1,21-43-15,-21 21 0,43-21 47,-22-43-31,0 22-16,21-21 15,1 0 1,84-64 0,-64 42-1,1 22 1,-43 42-1,21-21 1,-42 42 15,0 42-15,0-41-16,0 62 16,0-63-16,0 64 31,0-21-16,0-43-15,64 0 16,-22-21 0,-21 0-1,85 0 1,-42-42 0,-1-1-1,-42 43-15,22-42 16,20-106 15,-63 127-31,0-22 16,0-20-1,0 42 1,-21 21 0,0 21-1,0 0-15,-1 0 16,22 0-16,0 0 0,-21 43 15,0-43-15,21 0 0,0 0 16,-21 64 0,21-21-1,0-43 1,42-21 0,43 0 15,-22-43-31,-20 1 31,-22 21-31</inkml:trace>
  <inkml:trace contextRef="#ctx0" brushRef="#br0" timeOffset="128221.46">20002 9398 0,'0'0'0,"22"0"0,-22-21 0,0 0 16,21 21-16,0-21 0,-21-1 16,21 22-16,0-42 15,22 21 1,-43-21-1,21-1 1,-42 22 0,-106 21 15,21 0-15,85 0-16,-106 21 15,84 0-15,-41 1 16,-107 83-1,128-41 1,63-1 0,0 43-1,0-63-15,63 105 32,1-42-17,-22-64 1,-21-21-16,21 43 15,-42 84 17,0-64-17,0-20-15,-42-22 16,-127 85 15,63-84-15,85-43-16,-64 21 15,64-21-15,-21 0 0,-43 21 16,43-21 0,20 0-16,1 0 0,0 0 15,21-21 1,0 0 0,21 21-1,0 0 1,1 0-16,-1 0 0,0-22 0,0 22 15,64 0 1,-1 22 0,-62-22-16,-1 21 0,21 0 15,-21 0-15,-21 0 0,21 106 32,-63-21-17,-21 0 1,-1 21-16,-21 21 15,-84 212 17,106-275-17,20-43-15,-84 170 16,43-43 0,-43 148 15,105-147-16,22-43 1,0-64-16,0-20 16,43 168 15,-1-126-31,-21-43 16,-21-21-16,43 1 15,-43-1-15,105 0 31,-83-21-31,62 0 16,-20 0 0,84-21-1,-42-22 1,21 22-16,-85 0 16,22-42 15,-43 41-16</inkml:trace>
  <inkml:trace contextRef="#ctx0" brushRef="#br0" timeOffset="130224.45">30882 9059 0,'-21'0'16,"0"0"-16,0 0 16,-22-21-1,1-21 1,21 21 0,-85-85 15,85 21-16,21 22 1,0 42-16,63-85 31,-42 85-31,43-22 16,-22 22 0,43 21-1,63 0 1,170 0 15,-170 21-15,-64 0-16,-20 22 15,-106 126 17,-1-105-17,1-22-15,-106 148 16,21-63-1,84-63-15,-211 190 32,127-64-17,106-147-15,-42 63 16,-1 84 0,1 43 15,63-127-16,42 0 1,22-64 0,20-21-1,-41-21-15,-1 0 16,-21 0-16,64 0 16,-43-21-16,-21 21 15,-21-21-15,21 21 16,1-21-1,-44 21 17,1 0-17,0 0-15,-21 21 16,-64 21 0,-21 43-1,21-1 1,85-62-16,-21 41 15,-22 43 1,1 148 15,63-21-15,0 0 0,0-128-1,0-41-15,21 126 16,42 64-1,-20-21 1,-22-63 0,-21-65-1,0 276 1,-21-232 0,-1 83-1,65 107 16,20-191-15,-42-105-16,22 62 16,-1-41-1,-21 105 17,-105-105-17,-43-43-15,-22 0 16,-105-21 15,127 0-15,85 0-1,-21-21 1,-22-127 0,21 21 15,-41-43-16</inkml:trace>
  <inkml:trace contextRef="#ctx0" brushRef="#br0" timeOffset="131556.39">21145 9716 0,'0'0'0,"0"-22"0,22 22 0,-22-42 16,21 42-16,-21-21 0,21 0 15,-21 0 1,-21 21 15,0 0-15,-43 21 0,43-21-16,-21 42 15,-107 149 1,44-43-1,62-42 1,22-22 0,63 86 15,64-128-15,-21-42-1,-64 0-15,64 0 16,-64-21-16,42 0 15,43-43 1,0-42 0,-42-42-1,-43-64 1,-42 149 0,-1 42-16,1 0 15,-42-43-15,42 64 16,-1 0-16,-20 0 0,-64 21 31,85 0-31,0 22 16,0-22-16,0 0 15,21 21 1,0-20 0</inkml:trace>
  <inkml:trace contextRef="#ctx0" brushRef="#br0" timeOffset="132051.26">21823 9694 0,'0'-21'15,"0"42"17,-21 1-32,-43 62 31,22 1-31,-43 84 16,43-63-1,21-42-15,-64 126 16,-63 212 15,21-127-15,42-63-1,22 0 1,-22-22-16,0 1 16,64-149-1,-42 127 1,41-84-1,1-43 1,21-63 0,21-42-1,1 20-15,41-105 16,-21 42 0</inkml:trace>
  <inkml:trace contextRef="#ctx0" brushRef="#br0" timeOffset="132513.48">21590 9991 0,'0'0'0,"0"-21"0,-21-64 16,0 64-1,21 0-15,-22-1 0,22 1 0,0 0 16,0-42 0,0 41-16,22 1 0,-1 0 15,0 21-15,85-21 16,-22 21 0,22 21-1,-85-21-15,85 64 16,-85-43-16,1 85 31,-44-22-31,-62-20 16,-1-1-1,43-63-15,-1 21 0,-62 22 32,41-1-17,43-42 1,21 21-1,63-21 1,-41 0-16,41-42 16,-21 21-1</inkml:trace>
  <inkml:trace contextRef="#ctx0" brushRef="#br0" timeOffset="132911.76">22161 10054 0,'43'0'15,"-22"0"-15,0 0 16,0-21-16,64-21 16,-22-1-1,1 1 1,-43-43-1,-42 43 1,-21 42 0,20 0-16,1 0 15,-63 64 1,62-43-16,-20 85 16,42-64-1,-21-21-15,21 0 0,0 43 16,0-43-16,0 0 15,21 0-15,43-21 32,-1 0-32,-21 0 0,43-21 31</inkml:trace>
  <inkml:trace contextRef="#ctx0" brushRef="#br0" timeOffset="133458.25">22923 9843 0,'0'-22'0,"0"44"0,0-65 16,0 22-16,0 42 47,0 0-32,-21 1-15,21-1 0,-63 127 31,20-85-15,1 1 0,21-22-16,0-21 15,0-21 17,21-21-17,0-21 1,0 21-16,63-64 15,106-105 1,-42 126 0,-21 1-1,0 41 1,-21 65 0,-64 41-1,-63 43 1,20-63-1,1-43-15,-63 106 32,41-63-17,22-64-15,42-43 47,22 22-31</inkml:trace>
  <inkml:trace contextRef="#ctx0" brushRef="#br0" timeOffset="133836.04">24532 9313 0,'0'0'0,"0"-21"16,0 0-16,-42 21 31,21 21-31,-22 43 16,22-22-16,0 0 16,-148 234-1,20-22 1,65-149-1,-64 86 1,-1-22 0,128-148-16,0 43 15,0-64 1,21 21 0,42-127 15</inkml:trace>
  <inkml:trace contextRef="#ctx0" brushRef="#br0" timeOffset="137065.04">25527 9631 0,'0'0'0,"0"-21"16,21 0-16,-21-1 0,21 1 15,0 21-15,1-42 16,-1 42-16,0-21 0,-21 0 15,21 21-15,-21 21 32,0 0-32,-21 0 0,-85 191 31,21-64-15,1-21-16,-1 0 15,64-85 1,-64 85-1,22-84 1,20-22-16,-20 0 16,42-21-16,-64-42 15,64-22 1,21 43-16,0-43 16,0 22-16,0 0 15,21-1-15,0 1 0,0 0 0,43-128 16,-43 86-1,0 63 1,0 21-16,-21 21 16,22 21-1,-1 22-15,-21-22 0,0 21 16,106 170 15,-64-148-15,43 0-16,-64-85 15,21 21-15,0 0 0,1-21 16,211 0 0,-127-21-1,-85 0-15,106-43 16,-42-21 0,-64 64-16,-20-21 0,20-106 15,-42 63 1,0 43-16,-21 21 15,0-1-15,-43 22 16,22 0-16,-85 64 31,42-1-31,0 64 16,43-63 0,42-43-16,0 0 15,0 43 1,64-64-1,-1 0 1,22-21 0,-64-1-16,106-83 15,-64 20 1,-41 64-16,41-43 16,-63 22-1,21 42-15,-21 21 31,0 0-31,-21 22 16,0 41 0,0-63-16,21 22 15,0-22-15,0 42 16,0 1 0,42-43-16,43-21 15,63-42 16,-63-1-15,-1-41 0,43-22-1,-63 21 1,-64 64-16,21 0 16,-21 0-16,0 0 15,-42 63 1,42-21-16,-64 85 31,64-64-31,-21 22 16,21-1-1,21-20 1,127-22 0,-21-42-1,-21-22 1,106-147 15,-191 126-15,0 22-1,-21 21 1,0 42-16,-21 21 16,21 1-1,-21 41 1,21-63-16,0 43 15,0-43-15,21 21 32,0-42-32,0 0 0,85 0 15,-85 0-15,85-21 16,-85 21-16,106-106 31,-106 85-31,1-42 16,-1-1-1,-85 85 17,1 43-17,20-1 1,22-41 0,21-1-16,-42 42 15,42-42 1,0-42 15,0 0-31,0 0 16,85-64-1,-43 43-15,21-43 16,1 22 0,-43 63-1,85 0 1,-64 84-1,-21 1 1,1-21 0,41-1 15,1-42-15,-43-21-16,42-21 15,-42 21 1,-21-21-16,22 0 0,-1 0 0,63-85 15,-41 42 1,-22 43-16,21-42 16,1 41-16,-22 1 0,0 0 15,0 0-15,0 21 0,0 0 0,1 0 32,-22 21-17,0 0-15,0 0 16,0 1-16,0-44 78,0 1-62,0 0-16,0 0 15,0 0-15,0 0 0,0-1 16,0 1-1,-22 21-15,-41 0 16,42 0-16,21 21 0,-21 1 16,-1-22-16,1 42 0,-21 64 31,21-22-31,0-62 16,21 62-16,0-41 15,21-22 1,127 21-1,-21-42 1,0-21 0,63-64-1,-84-42 1,-21-21 0,-43-21-1,-42 126-15,43-232 31,-1 191-15,-42 62-16,-64 149 47,22-21-47,0-21 16,42-43-16,-21 1 15,-22 62-15,22-62 0,0-1 16,-64 106-1,64-84 1,21-43-16,-42 21 0,42-21 16,0 1-16,21-22 31,0-22-15,0 22-16,0-21 0,1 0 0,41-21 15,1-1 1,-43 22-16,21-21 0,43-22 15,-43 64 1,-42 22 0,0-1-16,-21 21 15,0 0-15,21-20 0,-21-1 16,21 21-16,-22 0 16,22 22-16,22-22 15,-1-42 1,42 21-16,-42-21 15,1 0-15,83-21 16,-20-21 0,-43 0-1,1-22 1,-43 43-16,21-85 16,-21 85-1</inkml:trace>
  <inkml:trace contextRef="#ctx0" brushRef="#br0" timeOffset="138958.29">23114 11303 0,'-21'0'15,"0"0"-15,-1 21 16,1-21-16,0 0 16,21 21-16,-21-21 15,42 0 17,0 0-32,0 0 0,43-21 15,-22 21-15,1-21 16,-22 0-16,42 0 15,-63 0-15,0-1 0,0-20 16,0 21-16,-106-21 31,-63 42-15,21 63 0,84-21-1,1 64 1,63-21-1,0-43 1,21-42-16,64 43 16,21-22-1,-1-21 17,-126 0-17,-21 0 1,-64 0-16,-127 84 31,149 1-15,20 42-1,64-21 1,64 42 0,63-84-1,0-64 1,0 0-1,84-64 1,-147 22 0,20-85-1,-62 63 1,-22 22-16,0 21 0,0-64 16,0 64-16,0 42 31,0 0-31,-22 0 0,1 22 15,21-22-15,-21 21 0,21 43 16,-21-43 0,21 22-16,0-1 15,0-42-15,0 1 16,0-44 15,0 1-31,21 0 16,-21-21-16,0 21 15,42-43-15,-42 22 0,22 21 16,-22-1-16,42-62 16,-21 63-16,0-22 15,0 43 1,22 64 0,-22-1-1,0 22 1,-21-43-1,0-21-15,0 1 0,21 20 16,0-42 0,1-21-1,-1 21 1,-21-21-16,21-1 16,0 1-16,0 0 0,-21-21 15,21 21-15,22-22 0,-22 22 16,0-21-16,0 21 0,0-1 15,1 22 1,-1 0-16,-21 22 16,0 41-1,0 43 1,0-21 0,0-64-16,0 0 0,0 21 15,42 1 1,-21-22-16,0-21 0,22 0 15,-22 0-15,42-21 16,-41-1-16,-1 22 0,21-42 16,-21 21-16,22-106 15,-22 42 1,-21 64-16,0-64 16,0 64-1,0 0 1,0 42-1,-43 64 1,43-22-16,0-20 0,-21-1 16,-21 149-1,0-43 1,20-85-16,1 43 16,0-42-16,21-22 0,-21 85 15,0-64-15,21 1 0,-43 275 31,22-212-15,-21-43 0,42-63-1,0-42 1,42-21-16,64-191 31,-64 127-15</inkml:trace>
  <inkml:trace contextRef="#ctx0" brushRef="#br0" timeOffset="139319.74">24172 11938 0,'-21'-42'15,"42"84"-15,-42-105 0,21 41 0,0-20 16,42-21-1,1 41 1,126 1 0,-63 42-1,-85 1 1,-21 41-16,-85 106 31,43-126-15,-21-1-1,-22 0 1,21-20 0,86-44 31,-1 1-47,-21 0 0,42-21 15</inkml:trace>
  <inkml:trace contextRef="#ctx0" brushRef="#br0" timeOffset="140228.2">24934 11451 0,'0'0'0,"0"-21"0,21 21 15,-21 21 16,-21 0-31,0 1 16,-21 83 0,-22 1-1,43-63-15,-42 168 16,41-190-16,22 43 16,0 21-1,0-64-15,43 0 16,-22-21-16,64 0 31,-43-21-31,-21 0 0,64-64 16,-64 43-1,0 20-15,0 1 0,22-63 32,-43 105-1,0 0-31,-22 21 15,22-21-15,-21 22 0,21-22 16,-21 127 0,42-106-1,22-20 1,-1-22 0,-21 0-16,85-64 15,-64 1 1,-21-22-1,1 0 1,-22 64-16,0-21 31,0 63-15,0 0-16,-22 43 16,1-22-16,-21 148 31,0-63-16,42-84-15,-22 63 16,-20 42 0,42-85-16,0 1 0,-42 211 15,21-106 1,-43-21 0,1-21-1,41-105-15,-41 83 16,42-83-16,-43 20 15,43-42-15,0 0 0,-85 0 32,43-42-17,-43-64 1,85 85 0,-1-64-1,22 21 1,0 1-1,22 21-15</inkml:trace>
  <inkml:trace contextRef="#ctx0" brushRef="#br0" timeOffset="140588.99">24511 11769 0,'0'0'0,"-21"0"0,21-21 16,-21 21-16,42 0 31,42-22-31,-42 22 0,22 0 16,41 0-16,-41 0 15,41 0-15,-41 0 0,-1 0 16,0 0-16,64 0 16,-63 0-16,-22 0 15,0 0-15,-21 22 47,21-22-47,0 0 16,0 0-16</inkml:trace>
  <inkml:trace contextRef="#ctx0" brushRef="#br0" timeOffset="141242.62">26204 11303 0,'0'-21'0,"0"42"0,-21-63 16,21 21-16,-21 21 16,0 0-1,21 21-15,-21 0 0,-1 21 16,22 43 0,0-43-16,-21 1 0,0 105 15,0 21 1,0-105-16,-22 126 15,1-63 1,42-85-16,-21-20 0,0 20 16,-22 0-1,22-42 1,21-21 0,-21 21-16,21-21 0,0 0 15,0-22-15,0-189 31,64 126-15,-22 42 0,64-20-1,63 62 1,-127 44 0,22 41-1,-64-42-15,0 106 16,-42 21 15,-43-63-15,43-64-16,20 0 0,-41-21 15,42 22-15,-43-22 32,64-22-1,43 1-31,20-42 15,-21 42 1</inkml:trace>
  <inkml:trace contextRef="#ctx0" brushRef="#br0" timeOffset="141690.14">26395 11769 0,'21'-43'0,"0"22"15,0 21 1,0 0-16,1 0 0,-1 0 16,0 0-16,42 0 15,-41 0-15,20 21 16,0 85 0,-42-21-1,0 42 1,0-42-1,-63-22 1,63-42 0,0-42 15,0 0-31,0-21 16,0 20-16,63-62 15,1-43 1,-22 63-1,64-42 17,-106 85-17,21 21 17,0 0-32</inkml:trace>
  <inkml:trace contextRef="#ctx0" brushRef="#br0" timeOffset="142130.93">27305 11705 0,'0'-21'16,"-21"21"-1,0 0-15,-22 21 16,22 0-16,-106 128 31,85-65-15,42-41-16,0-22 0,0 21 15,0-21-15,0 22 16,42-43 0,-21 0-16,22 0 15,20-22 1,1-41-1,-1-64 1,-63 21 0,0-21 15,-63 106-31,-1 21 16,43 21 15,21 21-31,0-20 15,42-1 1,-21-21 0</inkml:trace>
  <inkml:trace contextRef="#ctx0" brushRef="#br0" timeOffset="142689.6">27707 11599 0,'0'0'0,"-21"0"16,0 22-16,0-1 15,-1 0-15,1 21 0,0-21 16,0 1-16,21-1 0,-42 63 16,42-41-1,0-1 1,0-21-16,21-21 31,0-42-15,42 0-1,1-22 1,-43 22-16,21 42 31,-20 21-15,-22 21-1,21 1 1,21-1 0,0-42-1,43 0 1,21-42 15,-64-43-15,-21 64-16,-21-22 15,0 1-15,22-21 0,-1-1 32,-21 43-32,0 42 31,0 0-15,0 0-16</inkml:trace>
  <inkml:trace contextRef="#ctx0" brushRef="#br0" timeOffset="143195.32">28702 11515 0,'0'0'0,"0"-43"16,0 22-16,-21 21 15,-43-21 1,43 21-16,0 0 0,-43 21 16,43-21-16,-42 43 15,42-22-15,21 0 0,-22 42 32,22-41-32,0-1 0,22 0 15,-1-21-15,21 42 16,-21-42-1,0 21-15,43 1 16,-64-1 0,0 21-1,0 0 1,-64 1 0,-20-43-1,41 0 1,22 0-16,-42 0 15,-22 0 17,64 0-17,21-21 1,63-1 15,-41 1-31</inkml:trace>
  <inkml:trace contextRef="#ctx0" brushRef="#br0" timeOffset="143606.09">28681 11726 0,'21'0'0,"0"-21"16,0 21-16,0 0 15,22-21-15,41-21 16,-41-1 0,-22 22-16,0 21 0,21-63 31,-42 42-31,-21 21 31,-21 0-31,21 21 16,-106 85-1,106-85 1,-1 0-16,1 21 16,0 22-1,21-43-15,-21 21 16,21-21 0,85-21-1,-64 0-15,42 0 16,64 0-1</inkml:trace>
  <inkml:trace contextRef="#ctx0" brushRef="#br0" timeOffset="144055.26">29231 11578 0,'0'-42'15,"0"84"-15,21-84 0,-21 21 0,43 21 16,-22 0 0,21-21-1,-21 21-15,0 0 0,85 21 32,-63 42-17,-43 1-15,0-22 16,0-21-16,-64 85 31,43-85-15,0 0-16,42-42 31,42-42 0,43-43-15,-42 21-16,63-21 31,-85 85-15,-21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C32F-AF2B-4D65-A45F-C8B968EFD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4074-5089-4AE9-ABA4-648BA30AF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59101-9191-44B1-A475-7C96ACEF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6F2E-1BB2-4E03-91E1-2E5C786E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D24B-2C3E-44C6-A061-7243C9B5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F38-FE0C-4FDB-A278-BA3F52B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52C75-D8DE-4A4D-9A04-5F7D33E35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AF11-3B80-4537-981B-3C955FAC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C432-1814-41F3-8B12-FE7C3DBC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5190-0B68-463F-B480-E76006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A210F-4350-4E92-A3CB-C266736F3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E88F7-CAC1-4DAD-AE23-4EC22EE6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9F89-C5F6-4966-A590-6ED996CC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41C5-FDB4-4EF3-8CEC-9D336F68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7D16-B39E-4FD9-BB22-1924E8EB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9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287E-FDD1-4781-871D-13B0DD98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32FA-7131-4C94-976F-4E71F787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A73C-2A01-4355-91A7-A27247F3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BDD0-41FD-435E-9F3C-F2C5ED54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49D2-D662-488C-A715-ADB53A9C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AED9-9649-4F9D-83C5-D6CBC765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8E24-4497-4FA6-9E91-7C818684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99DF2-D85F-4A36-A9A2-8C5E2151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014B-579E-4692-BB30-8AAAEFEA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5E74-DBE9-4C60-922A-6222A4ED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30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1857-9644-490A-B25B-2609FA22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0F68-27CB-4C47-B076-C6021DD79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40633-3430-4614-A0FF-C0751448A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72A9-3782-4337-A015-556411B1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53CA-D562-46AA-896A-250D2463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AB649-12A5-43A4-887D-CDD3C309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3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6384-9562-4676-B7AE-94F53C0C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2600-9268-4526-BA40-5FD3C7CA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01052-8020-424A-A7F9-B4802A9DA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FA0FC-C587-4682-BF48-5B18D9900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9B681-E51C-49FD-B9BF-5BCD41711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207AC-784C-4068-B534-F4445AE5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7A885-DBA9-429A-8313-3DA5BD2E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AC513-62CA-45FD-A3B9-08F154E5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A858-F5FD-4D0C-9858-CB0F274B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2672E-2AAF-457F-8139-EE5BAD18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9F083-4056-4A1E-BED9-0BC1C537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AD916-88E8-482B-9B4A-109EDBB0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9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92C5C-2162-4A29-B5B2-14189A76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F49DB-B45E-4FDA-A3E7-537B55A3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ADCB4-2DA0-4D56-B512-75E495F5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81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06E1-D85F-4C90-BB2A-576932CD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7E45-425F-4A37-857B-02698A58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954CB-6EB1-43B0-B886-AECD03C97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4F80E-50B5-4717-AA60-9E7102F0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21B53-4968-4D7C-91BB-71222CED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5D93D-E142-4285-ACFF-F5DDFE4E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65CA-6E43-4F99-9EDC-BC93581B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F01D-1AE1-4DD0-AA53-F7BA5B47A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59B2-B8A7-4A69-B97C-58EA53197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27841-D5B0-453E-B8D1-4D438B7F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83909-F91A-4884-A1C1-E405F452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5EA48-A651-4B34-A6F0-B79EBD19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2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6EAE8-B914-4943-8D3B-C82971AF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911F8-5B3D-40BD-8F9B-B7496F10D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FD9C-10EB-4DA3-BC7B-61AA019CC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D778-00DE-46A8-BCFA-588D876CD374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9925-1F6A-481A-8C3F-885F770C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F756-17AA-482B-89EB-E32944521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1FD3-957E-4014-B3F8-4EA0F8D72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A823-4C2E-4C0A-AEEE-EC089DA8A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572FF-2331-4924-B45C-849077CB1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9EDA4C-E8C6-4314-BBD5-ED0CC57B0B5E}"/>
                  </a:ext>
                </a:extLst>
              </p14:cNvPr>
              <p14:cNvContentPartPr/>
              <p14:nvPr/>
            </p14:nvContentPartPr>
            <p14:xfrm>
              <a:off x="0" y="7560"/>
              <a:ext cx="11697120" cy="655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9EDA4C-E8C6-4314-BBD5-ED0CC57B0B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11715840" cy="65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68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A823-4C2E-4C0A-AEEE-EC089DA8A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572FF-2331-4924-B45C-849077CB1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1F2315-1B31-49FE-A41F-AF59CFD1DBB6}"/>
                  </a:ext>
                </a:extLst>
              </p14:cNvPr>
              <p14:cNvContentPartPr/>
              <p14:nvPr/>
            </p14:nvContentPartPr>
            <p14:xfrm>
              <a:off x="960120" y="23040"/>
              <a:ext cx="6218280" cy="596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1F2315-1B31-49FE-A41F-AF59CFD1D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13680"/>
                <a:ext cx="6237000" cy="59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84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A823-4C2E-4C0A-AEEE-EC089DA8A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572FF-2331-4924-B45C-849077CB1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42D56F-DC72-4EDB-81E9-FDC6ABFDFFD7}"/>
                  </a:ext>
                </a:extLst>
              </p14:cNvPr>
              <p14:cNvContentPartPr/>
              <p14:nvPr/>
            </p14:nvContentPartPr>
            <p14:xfrm>
              <a:off x="700920" y="160200"/>
              <a:ext cx="5829840" cy="441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42D56F-DC72-4EDB-81E9-FDC6ABFDFF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150840"/>
                <a:ext cx="5848560" cy="44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48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A823-4C2E-4C0A-AEEE-EC089DA8A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572FF-2331-4924-B45C-849077CB1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446800-8FCD-4F63-AAE3-B3D3A198361A}"/>
                  </a:ext>
                </a:extLst>
              </p14:cNvPr>
              <p14:cNvContentPartPr/>
              <p14:nvPr/>
            </p14:nvContentPartPr>
            <p14:xfrm>
              <a:off x="30600" y="83880"/>
              <a:ext cx="11628360" cy="512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446800-8FCD-4F63-AAE3-B3D3A19836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74520"/>
                <a:ext cx="1164708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71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2021-05-11T11:17:20Z</dcterms:created>
  <dcterms:modified xsi:type="dcterms:W3CDTF">2021-05-11T12:29:29Z</dcterms:modified>
</cp:coreProperties>
</file>