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10:48:50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360 0,'-22'0'16,"44"0"-16,-65 0 0,22 0 0,0 0 16,0 0-16,0 0 15,-1 0 1,44 0 15,-1 0-31,21 0 16,-21 0-16,85 0 15,21 0 1,-42 0-16,63 0 0,-63 0 16,-1 0-16,64-21 0,-84 21 15,-1 0-15,107 0 16,-128 0 0,0-21-16,-20 21 0,20 0 15,-21 0-15,-42 0 31,0 21-15,0-21-16,-1 21 0,-20-21 16,21 0-16,-21 21 15,-1 0-15,22-21 0,0 0 16</inkml:trace>
  <inkml:trace contextRef="#ctx0" brushRef="#br0" timeOffset="359.41">2476 487 0,'-21'0'32,"21"21"14,0 0-46,0 0 0,0 1 0,0 20 16,0 0-16,0 43 16,0-43-16,0 1 0,0-1 15,-21 21-15,21-20 0,0-1 16,-21 43-16,21-43 0,-21 22 16,0-22-1,21 21-15,0-41 16,0-1-16,0 0 0,0 0 15,0-42 17,21 0-32</inkml:trace>
  <inkml:trace contextRef="#ctx0" brushRef="#br0" timeOffset="1157.95">2963 889 0,'0'0'0,"0"-21"16,0 42 15,0 0-15,0 0-16,-21 1 0,21-1 15,0 21-15,0-21 0,0 0 16,0 22-16,0-22 0,0 42 16,0-41-16,0 41 15,0-42 1,85 0 0,-64-21-16,64-21 15,-1-21 1,-41 0-1,-22 20-15,0 1 0,21-42 16,-21 42-16,1-22 0,-22 22 16,0-21-16,0 21 0,0-22 15,0 22-15,21 0 0,-21 0 16,0 0 0,0 42 15,0 0-31,0 0 15,0 0-15,0 22 0,0-22 0,0 21 16,0 0-16,0 128 16,21-43-1,-21-85-15,21 0 16,0 22-16,-21-22 0,43 64 16,-43-64-16,0 22 0,21 42 15,-21-43-15,0 85 16,0 1-1,0-86-15,-21-21 0,21 1 16,0-22-16,-22 21 0,1-21 0,0 1 16,21-1-16,0 0 0,-21 0 15,0-21 1,0-21-16,-1 0 0,1 0 16,21-43-16,-21 22 0,21-1 15,-21-20-15,21 21 0,0-22 16,0-21-16,0-126 15,0 84-15,0 63 16,0 1-16,21-43 16,0 64-16,0-1 0,1 22 0,-1-21 15,0 21-15,64-64 16,-43 43 0,0 20-16,-21 1 0,22-21 15</inkml:trace>
  <inkml:trace contextRef="#ctx0" brushRef="#br0" timeOffset="1563.38">4000 804 0,'0'0'0,"0"-21"16,0 0-16,-21 21 15,0 0 1,21 21-16,0 0 16,0 1-16,0-1 0,0 85 15,0-1 1,42 44 0,-42-86-16,22 1 0,-22 41 15,21-41-15,-21 63 16,0-64-16,0 1 0,0-1 0,0 64 15,0-21 1,0-63-16,0-1 0,-21 43 16,21-43-16,0-21 0,0 21 15,0 1-15,0-1 16,0-63 0,0 0-1,0 0-15,0-22 16,0 1-16,0-43 0</inkml:trace>
  <inkml:trace contextRef="#ctx0" brushRef="#br0" timeOffset="1996.13">3979 1122 0,'0'0'0,"-21"-21"0,0 0 15,21-1-15,-21 1 16,21 0-16,0 0 0,0-21 16,0 20-16,21 1 15,42-42 1,-41 42-16,41-1 0,64 1 16,-106 21-16,64-21 15,-43 21-15,1 0 16,84 85-1,-64-22 1,-63 22 0,0-64-16,0 21 0,-21 1 0,0-1 15,-22-21-15,-84 64 16,64-64 0,-1 0-1,43 0-15,0-21 0,-21 22 16,42-44 46</inkml:trace>
  <inkml:trace contextRef="#ctx0" brushRef="#br0" timeOffset="2459.75">4741 1164 0,'0'0'0,"21"0"16,1 0-16,-1 0 15,0 0-15,0-21 16,0 0-16,0 21 0,1-21 15,-1 0-15,21-1 16,-42 1-16,0 0 0,21 0 16,0 0-16,-21-22 15,0 22-15,0 0 16,0 0 0,-21 21-1,0 0-15,0 0 16,-21 42-16,20-21 0,22 1 15,-42 83 1,21-41 0,0-43-16,21 43 15,0-43-15,0 21 16,0-21-16,0 0 0,0 1 16,0-1-16,21 0 15,0-21-15,0 0 0,0 0 16,1 0-1,-1-21-15,0 21 0,0-21 16</inkml:trace>
  <inkml:trace contextRef="#ctx0" brushRef="#br0" timeOffset="3023.42">5694 783 0,'0'0'16,"-21"0"-16,-1 0 15,1 0-15,-21 0 16,21 0-16,0 0 0,-1 0 16,1 21-16,0-21 0,-64 85 15,85-64 1,-21 0-16,0 1 0,21 20 15,0-21-15,0 0 16,0 0 0,21-21-1,0 0-15,1 0 0,20 0 16,-21 0-16,0 0 0,43 0 31,-1 0-31,-42 0 16,22 22-16,-22-1 15,0 0-15,-21 0 16,21 21 0,-21-20-16,0-1 15,0 0-15,0 0 0,0 0 16,-21 0 0,0 1-16,0-22 0,-22 21 15,22-21-15,0 21 0,0-21 16,0 21-16,0-21 0,-1 0 0,-41 0 15,-1 0 1,43 0 0,0 0-16,0 0 31,21-21-31,-21 21 16</inkml:trace>
  <inkml:trace contextRef="#ctx0" brushRef="#br0" timeOffset="3612.08">2773 1630 0,'0'0'0,"-21"0"0,-1 0 0,1 0 15,0 0-15,0 0 0,0 0 31,42 0 1,21 0-32,-21 0 15,22 0-15,63 0 16,-43 0-16,22 0 0,-22 0 16,22 0-16,0 0 0,-1 0 15,22 0-15,0 0 0,0 0 0,338 0 16,-84 0-1,-127 0 1,-127 0-16,84 0 16,-105 0-16,0 0 0,190 0 31,-191 0-31,-41 0 0,-22 0 16,21 0-16,-21 0 0,1 0 15,-44 0 32,1 0-47,0-21 0,0 21 0,0 0 16,0 0-16,-22 0 15,22 0-15</inkml:trace>
  <inkml:trace contextRef="#ctx0" brushRef="#br0" timeOffset="4128.79">3048 1905 0,'0'0'16,"-64"0"-16,1 21 0,-1-21 0,1 21 16,-1-21-16,22 0 0,-21 0 0,-22 0 15,43 0-15,-1 0 16,-41 0-1,41 0-15,22 0 16,0 0-16,42 0 31,21 0-31,1 0 0,-1 0 16,22 0-16,-22 0 0,43 0 16,-22 0-16,22 0 0,253 0 15,-126 0 1,127-21-1,-233 21-15,-1 0 0,192 0 16,-107 0 0,-105 0-16,21 0 0,127 0 15,-170-21 1,22 21-16,-22 0 0,1 0 0,-1 0 16,1-21-16,20 21 15,1-21-15,-43 21 0,-20 0 16,41-21-16,-42 21 0,0 0 15,1 0-15,-1 0 0,0 0 16,0 0-16,21 0 16,-20-22-1,-1 1 1</inkml:trace>
  <inkml:trace contextRef="#ctx0" brushRef="#br0" timeOffset="5929.76">8128 783 0,'0'-21'15,"0"0"-15,0 0 16,0 0 0,0-1-1,-21 22 1,0 0-16,-1 0 15,1 0-15,0 0 16,0 0-16,0 0 16,-22 22-16,1 20 15,-43 43-15,43-1 16,21-41-16,21-22 16,-21 63-16,21-41 0,0-22 15,0 21-15,0-21 0,0 22 16,42 63-1,0-64 1,1-21 0,-22-21-16,0 0 0,0 0 15,0 0-15,1-21 0,41-21 16,1-22 0,-1-21-1,-42 43-15,0 0 16,1-1-16,-22 1 0,0 0 0,0-106 15,0 84 1,-22 43-16,-41-21 16,42 42-16,-22-22 15,22 22-15,-21 0 0,-106 22 32,63 20-32,64-42 15,-64 85-15,85-64 16,0 21-16,0-21 15,0 0-15,0 1 0,21-1 0,1 0 16,-1-21-16,0 0 0,21 21 16,1-21-16,41 0 0,-41 0 15,20 0-15,-21-21 16,1 0-16,20 0 0,-20-1 0,20 1 16,1 0-16,-22 0 0,170-106 15,-170 106-15,43-43 16,-22 1-1,-42 42-15,-21-1 0,0 1 16,0 0-16,0 0 0,-21 0 16,-21 21-1,21 0-15,-1 21 16,1-21-16,21 21 0,-21 0 16,21 43-16,-63 63 15,63-85-15,-22 0 16,22 22-16,-21-1 0,0-20 15,21 20-15,-42 107 16,21-65-16,21-41 16,0-1-16,0-20 0,-22 20 0,22 1 15,0-1-15,0 64 16,0 64 0,0-149-16,0 22 0,0-22 0,0 21 15,0-20-15,0-1 0,0 0 16,0 43-16,0-21 15,0-22-15,0-21 0,0 0 0,0 22 16,0-22-16,0 0 0,0 0 16,0 0-16,0 0 0,0 1 15,-21-22-15,0 0 16,0 0 0,0-22-16,21 1 15,-21 0-15,-1 0 0,22-21 0,0-1 0,-21 1 16,-21-106-1,42-43 1,0 128-16,0-1 0,0-20 16,0-1-16,21-84 0,0 105 15,0 1-15,106-128 16,-42 106 0,-64 64-16,85-42 15,-64 63-15,-20-21 16,-1-1-16,21 1 0</inkml:trace>
  <inkml:trace contextRef="#ctx0" brushRef="#br0" timeOffset="7232.01">10816 677 0,'0'0'0,"0"-21"0,0 0 16,0 0-1,0 0-15,0 0 16,0-1-16,0 1 16,0 0-16,0 0 15,0 0-15,0 0 0,0-1 16,-21 22 15,21 22-31,0-1 16,0 21-16,0-21 0,-21 22 0,21-1 15,-21 21-15,21 1 0,-22-1 16,-20 128 0,0-1-16,-1-84 15,43-63-15,-21-1 16,-42 21-16,42-20 0,-1-22 16,22 0-16,-21 0 0,0-21 15,-21 21-15,21-21 16,-1 0-16,1-21 0,0 0 15,-21-42 1,-22-86 0,64 107-16,0 0 0,0-1 0,-21 1 15,21-21-15,0-1 16,0 22-16,21-1 16,0 22-16,22 21 15,-22 0-15,0 21 0,43 64 16,-22-21-1,-21-22-15,0 0 0,0-21 16,1 22-16,-1-1 0,-21-21 0,42 43 16,-21-43-16,0 0 15,1 21-15,41 1 16,-42-43-16,0 0 0,1 0 16,-1 0-16,0 0 0,85-43 31,-85 22-31,21-21 15,22-43-15,-64 43 16,21-22-16,-21 43 16,21 0-16,-21-85 15,21 85 1,-21 42 0,0 0-1,0 1-15,0 20 0,0 0 16,-21 64-1,21-85-15,0 22 0,0 41 16,0-63-16,0 1 16,21 20-1,0-42-15,1 0 16,-1 0-16,0 0 0,0 0 16,64-42-1,-43-1-15,22-20 16,-64 20-16,21 22 15,0-63-15,-21 62 16,0-62-16,0 63 0,0-1 16,-42-20-16,20 21 15,1 21-15,-63 0 16,-1 21 0,0 21-1,85-20-15,-21-1 16,0-21-16,21 21 0,-21 0 0,21 21 15,21-20 1,42-1 0,-41-21-16,-1 0 0</inkml:trace>
  <inkml:trace contextRef="#ctx0" brushRef="#br0" timeOffset="7563.82">12023 1016 0,'0'0'16,"0"-21"-16,-22 0 15,1 21-15,-21 0 16,-43 21 0,64-21-16,-42 42 15,41-21-15,1 22 0,0-22 0,-21 0 16,21 21-16,-1 1 0,22-22 0,-21 21 15,21 1-15,-21 41 16,21-20 0,0-22-16,0-21 15,21 0-15,0 1 0,43-1 16,-1-21 0,-20 0-16,-22 0 15,64-43-15,-43 43 0,0-21 16,-21 0-16</inkml:trace>
  <inkml:trace contextRef="#ctx0" brushRef="#br0" timeOffset="8106.51">12594 1249 0,'0'-21'0,"0"42"0,0-63 0,0 20 16,0 1-1,0 0-15,-21 0 0,0 21 16,0-21-16,-1 21 0,1 0 15,0 0-15,0 0 0,0 0 16,0 21-16,-1 0 0,1 0 0,-63 64 31,62-22-31,1-41 0,0-1 16,21 21-16,0-21 0,-21 43 16,21-43-16,0 0 0,0 21 15,0-20 1,21-22-16,0 0 15,0 0-15,43 0 16,21-43 0,-1-41-1,-41 41 1,-22 1-16,42-127 16,-63 105-1,0-21 1,0 64-16,0 0 0,0 42 31,0 0-31,0 1 16,0-1-16,-21 85 15,21-85-15,0 63 16,0-62-16,0 20 0,0-21 16,0 64-1,0-43-15,21-42 0,0 21 16,1-21-16,-1 0 15,0 0-15,0 0 0,0 0 16,43-21 0,-43 0-16</inkml:trace>
  <inkml:trace contextRef="#ctx0" brushRef="#br0" timeOffset="8431.33">13271 445 0,'0'0'0,"0"-22"0,0 1 0,-21 0 16,21 0-16,-21 21 0,0 0 15,0 21 1,21 0-16,-21 43 16,21-22-16,0 0 15,-22 1-15,22 20 0,-21 1 16,0 63-16,21-64 0,-21 1 15,-21 147 1,20-105 0,1-42-16,21-22 0,-21-21 15,21 0-15,0 22 16,21-22 0,0-21-1,1 0-15,-1-21 0,63-43 16,-62 43-16</inkml:trace>
  <inkml:trace contextRef="#ctx0" brushRef="#br0" timeOffset="8847.09">13441 1080 0,'0'0'0,"-21"21"47,-1 0-47,1 42 16,0-20-16,0 41 15,21-62-15,0-1 16,0 63 0,0-62-1,21-1-15,0-21 0,0 0 16,1 0-16,-1 0 0,0 0 16,0 0-16,0-21 0,22-1 15,-1-20 1,-42 21-16,21-21 0,0-22 15,-21 43-15,0-21 0,0-1 0,0 1 16,0 21-16,0-22 0,0 22 16,-42-21-16,21 21 0,0 21 15,-22 0 1,22 21-16,0 0 0,0 43 31,0-22-31,21-21 0,0 0 16,0 22-16,0-22 15,21-21 1,0 0-16,0 21 0,0-21 0,0 0 16,1 0-16</inkml:trace>
  <inkml:trace contextRef="#ctx0" brushRef="#br0" timeOffset="9293.84">13779 1228 0,'0'-21'0,"0"-1"15,0 1-15,0 0 16,0-21-16,22 21 16,20-22-1,-42 22-15,21 0 0,21 21 16,-20-21-16,-1 21 0,0 0 16,21 21-1,1 21-15,-22 1 0,0-22 16,-21 0-16,21 21 0,-21-21 15,0 22-15,0-22 0,0 0 0,0 21 16,0 43 0,-21-43-1,0-20 1,0-22-16,21-22 31,0 1-31,0 0 16,0 0-16,0 0 0,0 0 15,0-22-15,0 22 0,21 0 0,-21-21 16,21-1-16,-21 22 0,21 0 16,0 0-16,0-22 15,1 43-15,-22-21 0,21 21 16,0 0-16,0 0 16,0 0-16,0-21 15,1 21-15</inkml:trace>
  <inkml:trace contextRef="#ctx0" brushRef="#br0" timeOffset="9763.56">14838 1101 0,'0'0'16,"0"-21"-16,0-1 0,0-20 15,0 21-15,0 0 0,-21 0 16,21-1-16,-22 22 16,1 0-16,0 0 0,0 0 15,-21 22-15,20 20 16,1-21-16,21 0 16,-21 22-16,21-22 0,0 0 15,0 0-15,0 0 0,0 0 16,0 1-16,21 20 15,0-21-15,1 0 16,-1-21-16,0 21 0,0 1 0,0-1 16,0 0-16,-21 0 15,0 0 1,0 0 0,-21-21-16,0 0 0,0 0 15,0 22-15,0-22 0,-22 0 16,22 0-16,0 0 0,0 0 0,-43 0 15,43 0-15,0 0 16,0 0 0,0 0-1,21-22 1,0 1-16</inkml:trace>
  <inkml:trace contextRef="#ctx0" brushRef="#br0" timeOffset="10095.94">12594 572 0,'0'0'16,"21"0"0,0 0-16,1 0 0,20 0 15,0 0-15,1 0 0,-1 0 16,191 0 0,-43 0-16,-63 0 15,-84 0-15,20 0 16,22 0-16,-43 0 0,-21 0 15,22 0 1</inkml:trace>
  <inkml:trace contextRef="#ctx0" brushRef="#br0" timeOffset="10673.12">7620 1842 0,'-21'0'0,"42"0"0,-63 0 15,20 0-15,1 21 0,0-21 0,42 0 32,22 0-17,-22 0-15,21 0 0,22 0 16,-22 0-16,21 0 0,1 0 0,-1-21 15,191 21 1,-84-22 0,-64 22-16,-64 0 15,0 0-15,1 0 0,-22 0 16,21 0-16,-21 0 0,-42 0 31,-42 0-15</inkml:trace>
  <inkml:trace contextRef="#ctx0" brushRef="#br0" timeOffset="10940.97">7535 1990 0,'-21'21'0,"42"-42"0,-63 42 0,0 0 15,42 0 1,21-21-1,0 0-15,21 0 0,-21 0 16,128 0-16,-86 0 16,1-21-16,-1 21 0,1 0 15,-1-21-15,64 0 16,-63 21-16,-1 0 0,1 0 0,-22-21 16,21 21-16,-20 0 0,126 0 15,-127 0 1,1-22-16,-1 22 0,22 0 15</inkml:trace>
  <inkml:trace contextRef="#ctx0" brushRef="#br0" timeOffset="11613.61">11324 1884 0,'-42'0'0,"84"0"0,-127-21 0,22 21 15,21 0-15,-1 0 0,-41 0 16,62 0-16,-20 0 0,21 0 15,-21 0-15,20 0 16,1 0 0,42 0-1,22 0-15,-1 0 0,85-21 16,127 21 0,-148 0-16,0 0 15,21 0-15,0 0 0,0 0 0,21 0 16,0 0-16,-21 0 0,21 0 0,127 0 15,318 0 1,-466 0-16,0 0 16,0 0-16,0 0 0,106 0 15,-127 0-15,0 0 0,126 0 16,-62 0 0,-149 0-16,21 0 15,-21 0-15,-63 0 31,21 0-31,0 0 0,-22 0 16,1-22-16,0 22 0,-1 0 16,-20 0-16,-1 0 0</inkml:trace>
  <inkml:trace contextRef="#ctx0" brushRef="#br0" timeOffset="12044.36">11007 2138 0,'0'0'16,"-64"0"-16,22 0 0,-22 0 0,22 21 0,0-21 16,20 0-16,1 0 0,0 0 15,42 0 16,0 0-31,22 0 0,20 0 0,1 0 16,-1 0-16,22 0 0,21 0 0,0 0 16,-1 0-16,1-21 0,21 21 15,0 0-15,21 0 0,149-21 16,168 21 0,-295 0-16,295-21 15,-316 21-15,-1 0 0,0 0 16,-21 0-16,21 0 0,297-22 15,-276 22 1,-42 0 0,-64-21-16,-20 21 0,-22 0 15,-42 0 1,0-21 0,-1 21-16,1 0 0,0 0 0,-21-21 15,-1 21-15,1 0 0</inkml:trace>
  <inkml:trace contextRef="#ctx0" brushRef="#br0" timeOffset="13047.28">2138 3662 0,'21'-21'0,"-21"0"16,21 21-16,-21-22 15,0-20-15,0 21 16,0 0 0,-21 21 15,21 21-31,-21 0 16,0 21-16,21-20 15,-22-1-15,22 0 0,-21 21 16,0 1-16,0 41 15,21-41-15,-21-1 0,21 0 16,-21-21-16,21 22 0,0 20 16,0-42-16,0 1 15,-22 20 1,22-21-16,0-42 16,0 0-1,0 0-15,0-1 0,0-20 16</inkml:trace>
  <inkml:trace contextRef="#ctx0" brushRef="#br0" timeOffset="13467.55">1990 3239 0,'0'-22'16,"0"44"-1,0-1 1,0 0-16,0 0 0,0 0 16,0 0-16,0 22 0,0-22 0,0 0 15,0 0-15,0 0 0,0 1 16,21-22-16,0 0 0,0 0 16,21 0-1,1-22-15,-22 1 0,0 21 16,0-21-16,-21 0 15,21-21-15,-21 20 0,0-20 16,0 0-16,0 21 16,-21-1-16,-42-20 15,20 21 1,-20 21 0,42 21-16,21 0 15,-21-21-15,21 21 0,-22 1 0,22 41 16,0 22-1,43-1 1,-22-62-16,0-1 16</inkml:trace>
  <inkml:trace contextRef="#ctx0" brushRef="#br0" timeOffset="14194.15">3217 3683 0,'0'0'0,"0"-21"0,-21 0 16,0 21-16,0-21 0,0 21 15,-22-22-15,1 22 16,21 0-16,-43 0 15,43 0-15,-21 22 0,-22 20 16,43-21-16,-21 0 0,-22 22 16,22-22-16,21 21 0,-64 43 31,85-43-31,0 22 0,0-22 0,0-21 16,0 21-16,0-20 0,0 20 15,21-21-15,0 0 16,1-21-16,20 0 15,-21 0-15,64 0 16,-1-42 0,22-43-16,-63 64 15,-22-21-15,21-1 0,-21 1 16,22 0-16,-1-43 16,-21 43-16,21-22 0,22-169 15,-22 106 1,-21-21-1,-21 106-15,0 0 0,0 20 16,0-20-16,0 21 0,0-21 16,0 20-1,-42 22 1,42 22-16,-21-1 16,0 0-16,0 0 0,21 21 0,-43 64 15,22-42-15,21-1 16,0 1-16,-21-1 0,21 1 0,-21-1 15,21 170 1,63-106 0,1-42-1,-22-64-15,0 21 0,149 22 16,-85-64 0,63 0-1,-127 0-15,1-21 0,63-22 16,-85 43-16</inkml:trace>
  <inkml:trace contextRef="#ctx0" brushRef="#br0" timeOffset="16741.34">1630 5842 0,'0'-63'31,"0"41"-31,0 1 0,0 0 16,0 0-16,0 42 31,0 0-31,0 0 15,0 1-15,0 20 0,0 0 16,0 1-16,0-1 0,0 0 16,0 64-1,-21-64-15,21 1 0,0-22 16,-22 0-16,22 21 16,0-63 15,0 0-31,0 0 15,0 0-15,0 0 0,0-22 16,0-20-16,0 42 16,0-22-16,85-84 15,-64 106 1,0 0-16,1 0 0,-1 21 0,0 0 16,42 21-1,1 64-15,-22-43 16,-21 0-16,-21-21 15,43 85 1,-1-85 0,-21 1-16,0-22 15,1 0-15,-1 0 16,0 0-16,21-43 16,22-20-1,-1-43 1,-20 64-16,20-43 15,-21 21-15,1 43 0,105-85 16,-63 85 0,-1 42-1,-63 1-15,1-1 0,-1 0 16,0 0-16,0 0 0,-21 22 16,21 20-16,-21 1 15,0-22 1,0-21-1,0-42 17,0 0-32,0 0 15,0-1-15,0 1 0,0-42 16,0 20 0,-63-62-1,42 83-15,-1 22 16,1 0-16,0 0 0,0 0 0,-85 64 15,85-43-15,-43 43 16,1-1 0,42-21-16,0 1 0,-43 41 15,43-41-15,21-1 0,0-21 16,0 22-16,0-22 0,0 42 16,0-42-16,21-21 15,21 22 1,64-22-1,-42-43-15,-22 43 0,0-21 16,-20 0-16,20 0 0,0-22 0,-21 22 16,22 0-16,-22-21 15,0-1-15,0 22 0,0-21 0,1 0 0,-22-1 16,0-63 0,0 64-1,0 63 1,0 0-1,0 22-15,-22-22 0,22 21 16,-21-21-16,21 22 0,0-22 0,0 21 16,0-21-16,0 22 0,0-22 15,0 0-15,21-21 0,1 21 0,-22 0 16,21-21-16,0 0 0,0 0 16,0 0-16,64 0 15,-64 0-15,106-63 16,-85 63-16,-20-21 15,20-22-15,0 22 0,-21 0 16,1-21-16,-1 21 0,0-1 0,-21-20 16,21 21-16,-21-43 0,0 43 15,0 0-15,0 42 32,-21 0-32,21 1 15,0 20-15,0-21 0,0 0 16,0 22-16,0-22 0,0 21 15,0-21-15,0 0 0,0 22 0,-21-1 16,21-21-16,0 0 16,0 1-1,0-44 17,0 1-32,0 0 0,0 0 15,0 0-15,21 0 0,-21-1 0,21 1 16,0-42-16,-21 20 0,0 22 15,21-21-15,1 21 0,-1 0 16,21-1-16,-21 22 0,0 0 16,1 0-16,-1 0 0,0 0 15,0 22-15,0-1 0,0 21 16,1-21 0,-22 0-16,0 1 0,42 62 15,-42-63-15,21 1 0,-21-1 16,0 0-16,0 0 0,0 0 15,0 0-15,21-21 0,0 0 32,1-21-32,-1 0 15,0 0-15,0-43 16,0 43-16,0 0 0,1-42 16,-1 20-1,0 22-15,21-64 16,-42 64-16,21 0 15,22 0-15,-43 42 32,0 0-32,0 0 0,0 43 15,0-1 1,0-41-16,0 41 16,0-42-16,0 0 0,0 1 0,21-1 0,-21 0 15,21 0-15,21 21 16,-20-20-16,83-22 15,-41 0 1,-22 0-16,1 0 0,147-43 16,-84 22-1,0-42 1,-85 20-16,21 22 0,-21-21 16,-21 21-16,22-22 0,-22 22 15,21-106 1,-21 85-16,-21 21 15,-1 21-15,1 0 16,-21 42-16,21-21 16,0 0-16,-22 127 15,43-42 1,0-63 0,0-1-16,0-21 0,43 0 15,-22 0-15,0-21 0,42 0 16,-41 0-16,147-21 15,-84-21 1,-43 21 0,-21 0-16,0-1 0,0 22 15</inkml:trace>
  <inkml:trace contextRef="#ctx0" brushRef="#br0" timeOffset="17512.91">2942 7133 0,'0'0'0,"0"21"32,0 1-32,0-1 15,0 0-15,0 21 0,0 1 16,0-1-16,0 85 16,-21-85-16,0 1 0,0-1 15,-1 0-15,1 1 0,-85 126 16,64-106-1,21-20 1,0-43-16,0 0 16,21-21-1,-22-1-15,1-41 16,21-1-16,0-41 16,0-1-1,0 85-15,0-1 16,0 1-16,21 0 0,1 21 15,62 42 1,-20 22 0,-1 21-16,-42-43 15,22 0-15,-22-21 16,0 1-16,64 62 16,-43-84-1,22 21 1,-43-21-16,0 0 0,0 0 15,0 0-15,0-42 16,-21 21 0,22 21-16,-22-21 0,21 0 15,-21-1-15,0 1 0,42-21 16</inkml:trace>
  <inkml:trace contextRef="#ctx0" brushRef="#br0" timeOffset="17899.5">3619 7133 0,'0'0'16,"22"0"15,-1 0-31,0 0 0,0 0 16,21 0-16,-20-21 0,20 21 15,43 0-15,-43-21 0,21 21 16,-20 0-16,41-21 15,-41 21-15,20 0 0,-20 0 16,-22 0-16,0 0 0,0 0 16,-42 0 15,0 0-31,0 0 0,-1 0 16,1 0-16,0 0 0</inkml:trace>
  <inkml:trace contextRef="#ctx0" brushRef="#br0" timeOffset="18131.36">4106 7070 0,'-21'0'16,"21"21"-16,0 0 0,0 0 15,0 0-15,-21 43 16,21 42-16,-21 0 16,21-64-16,0 0 15,0 1-15,-21-1 0,21 0 0,0-21 16,-22 64-16,22-64 0,-21 0 15,21 1-15,0-1 0,0 0 16,0 0-16,0 0 0,0 0 16,0 1 15</inkml:trace>
  <inkml:trace contextRef="#ctx0" brushRef="#br0" timeOffset="18872.43">2646 9144 0,'0'0'0,"-21"0"0,-1 0 0,1 0 15,0 0-15,0 0 0,-43 64 16,43 20-1,0 22 1,21-42-16,0-1 0,0 1 16,0 20-16,0-20 0,0 42 15,0-43-15,21-21 0,-21 1 16,21 84 0,-21-106-16,22 0 15,-22-42 32,0 0-47,0 0 0,-22-1 0,1 1 16,0-21-16,21 0 15,-21-1-15,0 1 0</inkml:trace>
  <inkml:trace contextRef="#ctx0" brushRef="#br0" timeOffset="19189.25">2244 9377 0,'0'-21'0,"0"42"0,0-63 0,0 20 15,0 1-15,21 21 0,21-42 16,0 21-16,1 0 0,84-22 16,42 22-1,-63 21 1,-64 0-16,1 21 0,-1 0 16,-21 1-16,0-1 0,0 0 0,1 21 15,-22 43 1,-22-43-16,-62 64 15,20-42 1,-63 20-16,85-63 0,0 1 16,-43 20-1,64-42 1,21-21 0,21 0-16,21-1 15,1-20 1,-1 21-16,-21 0 0,21 0 0</inkml:trace>
  <inkml:trace contextRef="#ctx0" brushRef="#br0" timeOffset="19683.93">3535 9208 0,'0'0'0,"0"21"16,0 0-16,0 0 15,-21 21-15,-1-20 0,1 20 0,21 0 16,-21 1-16,-42 105 16,-1 21-1,-21-42 1,22-42-16,42-64 16,21 0-16,-21 0 15,-1-21 1,22-21-1,0 0-15,0 0 0,0 0 16,0-22-16,0 22 0,0-127 16,43 84-1,20 43 1,-20 21-16,-22 21 16,0 1-16,21-1 0,-21 0 15,106 85 1,-63-64-1,-43-21-15,43 22 0,-43-22 16,21 0-16,-21-21 16,64 0-1,-64 0 1,0-42 0,0 20-16,1 1 15,-22-21-15,21 21 0,-21-22 0,21 1 0</inkml:trace>
  <inkml:trace contextRef="#ctx0" brushRef="#br0" timeOffset="19947.43">4212 9208 0,'0'63'15,"0"-42"1,21 0-16,22-21 15,-22 0-15,21 0 0,0 0 16,1 0-16,-1 0 0,43 0 16,63-21-1,-63 21-15,-43 0 0,0-21 16,-21 21-16,22 0 16,-22 0-1,-42 0-15,0 0 16,-1 0-16,1 0 0,-42 0 15</inkml:trace>
  <inkml:trace contextRef="#ctx0" brushRef="#br0" timeOffset="20167.32">4657 9271 0,'-22'0'0,"1"21"32,21 0-32,-21-21 15,21 22-15,0 20 0,-21-21 16,21 64-16,0-43 0,-21 0 15,0 43-15,21-43 0,-22 1 16,22 105 0,-21-85-1,21-41-15,0 20 16,0-21-16,0 0 16</inkml:trace>
  <inkml:trace contextRef="#ctx0" brushRef="#br0" timeOffset="20738.61">3133 11155 0,'21'-21'0,"0"0"15,-21-1-15,0 1 16,0 0-16,0 0 16,0 0-16,-21 21 15,-22 0-15,22 0 0,-42 42 16,42-21-16,-22 0 15,-84 85 1,21 42-16,64-105 16,0 63-16,21-43 15,-1-21-15,1 1 0,21-1 16,0 0-16,0 1 0,0-1 0,0-21 0,21 0 16,1 22-16,20-22 15,0 0-15,64-21 16,-42 0-1,-22 0-15,0-21 0,106-64 16,-105 43-16,-1 21 16,-21 0-16</inkml:trace>
  <inkml:trace contextRef="#ctx0" brushRef="#br0" timeOffset="21195.34">3810 11197 0,'0'0'0,"21"0"16,-21-21-16,0 0 16,-21 21-16,0 0 15,0 0-15,-1 0 0,1 0 16,-63 63 0,62-41-16,1-1 0,-42 21 0,42-21 15,-1 22-15,-20 20 16,42-21-1,0-20-15,21-1 16,0-21-16,1 21 0,20-21 0,-21 0 16,21 21-16,1-21 0,-1 21 15,64 0 1,-64-21-16,22 43 0,-43-43 0,-21 21 16,21 0-16,-21 0 0,0 0 15,0 1-15,0-1 0,-21-21 16,-64 42-1,22-21-15,20-21 0,1 21 16,-43-21-16,43 0 0,0 0 16,-43 0-16,64 0 15,-21 0-15,20-21 0,1 0 0,0 21 16,0-21-16,0 21 16,21-21-16,42-22 15,22 22 1,-1-21-1,-42 42-15</inkml:trace>
  <inkml:trace contextRef="#ctx0" brushRef="#br0" timeOffset="21675.52">4889 11197 0,'0'0'0,"0"-21"0,0 0 0,0 0 16,0 0-16,-21 21 0,0 0 15,0 0-15,0 0 0,0 0 16,-22 0-16,-20 0 16,42 21-16,-22 0 0,-63 64 15,85-43-15,-63 64 16,62 0-1,22-64-15,0-21 0,0 0 16,0 0-16,22-21 0,83 43 31,-62-43-31,63 0 0,-22 0 16,-41 21-16,-1-21 0,0 21 16,-21-21-16,1 21 0,-22 0 15,0 1 1,-22-1-16,1-21 0,0 21 15,-21-21-15,-1 21 0,1 0 0,0-21 16,-1 21-16,1-21 0,0 22 16,-1-22-16,1 0 0,0 0 0,-1 0 15,1 0-15,0 0 16,21 0 0,-1 0-16,22-22 15,22 1 1,-22 0-16</inkml:trace>
  <inkml:trace contextRef="#ctx0" brushRef="#br0" timeOffset="22567.38">6413 10986 0,'0'0'15,"22"0"-15,-1 0 0,21-22 0,-21 22 0,0-21 16,22 0-16,20 0 16,22-43-1,-64 43-15,0 21 0,0-42 16,-21 21-16,0 0 0,-21-1 15,-106 22 1,43 22 0,20-1-16,22 0 0,-22 0 0,-84 64 15,127-64 1,0-21-16,0 21 0,-1 21 16,22-20-16,22-1 15,-1 0-15,0 0 16,0-21-16,85 42 15,-64-20-15,170 62 16,-85 1-16,-85-64 16,106 85-16,-126-64 15,-1 1-15,-42 62 16,-128 1 0,1-42-1,85-43-15,20 0 0,-20 0 16,21-21-16,-1 0 0,-126 0 15,127-21-15,-22 0 16,-21-43 0,22 1-1,63 42-15,0 0 0,0-43 32,42 22-32,1 21 15,-22-1-15,0 1 16,21 0-16,-21 0 0,1 0 15,20 0-15</inkml:trace>
  <inkml:trace contextRef="#ctx0" brushRef="#br0" timeOffset="22946.63">7281 11282 0,'0'0'0,"21"0"0,43-106 32,-64 85-17,0-21-15,21 20 0,0 1 0,-21 0 16,0-42 0,0 41-16,-21 22 15,0 0-15,21 22 0,-42 20 16,20-21-16,1 21 15,-21 128 1,42-86-16,0-41 16,0 20-16,0-42 15,0 1-15,63 62 16,-20-84 0,-22 0-16,0 0 15,0 0-15,22 0 0,-1-21 0,-21 0 16,0 0-16,22 0 0,-22-22 0</inkml:trace>
  <inkml:trace contextRef="#ctx0" brushRef="#br0" timeOffset="23251.5">8170 10329 0,'0'0'0,"0"-21"0,0 0 0,0 0 16,-21 0-16,-21 21 15,21 0-15,-1 21 16,1 42-16,0-20 0,21 20 16,-21-20-16,21 20 0,-21 1 15,21-1-15,0 1 0,0 20 16,0-20-16,0 20 0,-21-20 0,21 21 16,-22-22-16,1 64 15,21-63-15,0-1 0,0 106 16,0-126-1,0-22 1,0-42 0,21 0-1,-21-1-15,22 1 0,-1-21 16</inkml:trace>
  <inkml:trace contextRef="#ctx0" brushRef="#br0" timeOffset="23628.28">8149 11218 0,'0'0'0,"0"22"0,21-1 16,0-21-16,-21 21 0,22-21 15,-1 0-15,0 0 16,0 0-16,0 0 0,0-21 16,1 0-16,62-22 15,1-20 1,-64 42-16,0-43 15,-21 43-15,0 0 16,-21 21-16,-64 0 16,22 42-1,-1 64 1,43-64-16,0-21 16,21 22-16,0-1 0,0 0 0,0-20 15,0 20-15,0-21 0,0 0 16,21 64-1,22-85 1,20 21-16,-42-21 0,0 0 16,43-21-16,-22 0 0,1 0 15,-1-1-15,0-20 0,1 21 16</inkml:trace>
  <inkml:trace contextRef="#ctx0" brushRef="#br0" timeOffset="23882.11">9059 11028 0,'0'0'0,"0"-21"15,0 0-15,0-1 0,-63 22 16,20 22 0,1 41-1,21-42-15,-21 64 16,20-43-16,22 22 16,0-22-16,0-21 0,22 85 31,-1-85-31,0 0 0,21 22 15,-21-43-15,1 0 16,20 0-16,-21 0 0,0 0 16,22 0-16,-22-21 0,21-1 15,-21 1-15,85-63 16</inkml:trace>
  <inkml:trace contextRef="#ctx0" brushRef="#br0" timeOffset="24198.93">9821 10245 0,'0'0'16,"-21"-21"-16,0-1 0,0 1 0,-64 0 15,-21 21 1,43 85 0,42-43-16,-1 0 15,1 1-15,21 20 0,0 1 0,-21-1 16,0 191-1,0-106 1,21 43-16,0-149 0,0 22 16,0 20-16,0-41 0,0-1 15,0 22 1,0-43-16,21 0 16,0-21-1,0 0-15,22-21 16,-22 0-16,0-1 0,64-83 15</inkml:trace>
  <inkml:trace contextRef="#ctx0" brushRef="#br0" timeOffset="24592.94">9821 11007 0,'0'0'0,"0"-21"0,0 42 32,0 0-32,0 0 15,-42 43 1,21-1-16,21-21 0,-21 64 15,21-63 1,0-1-16,0-21 16,63 64-1,1-85 1,-22 0-16,-21 0 16,21 0-16,43-43 15,-64 22-15,22 0 0,-22-21 16,0 21-16,-21-22 0,21-105 15,-63 63 1,-22 22 0,43 63-16,-42-21 15,41 21-15,1 0 0,-42 21 16,42 0-16,21 0 0,-22-21 16,1 21-16,21 1 0,0-1 15,0 0-15,0 0 0,0 0 0,0 22 16,21-43-16,1 21 0,-1-21 15,85 0 1,-85 0-16</inkml:trace>
  <inkml:trace contextRef="#ctx0" brushRef="#br0" timeOffset="24988.72">10456 11134 0,'0'0'0,"0"-21"15,0-1-15,0 1 16,0 0-16,0 0 15,0 0-15,21 0 16,1 21 0,-1 0-16,0 0 0,21 21 15,-21-21-15,1 21 0,20 64 16,-21-64-16,0 85 16,-21-1-1,0-83-15,0 20 0,-21 21 31,-21 1-31,42-43 16,0-42 15,0 0-31,0 0 16,0-1-16,21-41 16,0 42-16,21-85 0,-42 64 15,22-1-15,20-41 16,-21 62-16,0-20 0,0 0 15,1 21-15,-22-1 0,21-20 16,0 42 0,-21-21-16</inkml:trace>
  <inkml:trace contextRef="#ctx0" brushRef="#br0" timeOffset="25294.51">9186 10689 0,'0'0'0,"-42"0"0,21 0 16,0 0-16,42-21 16,21 21-16,0-21 0,22 21 15,148-21 1,63 0-1,-169 21-15,-22-22 0,1 22 16,0 0-16,-1 0 0,64 0 16,-42 0-1,-85 0 1,-42 0 0,0 0-1,21 22-15</inkml:trace>
  <inkml:trace contextRef="#ctx0" brushRef="#br0" timeOffset="26715.56">3133 13208 0,'0'0'15,"0"-21"-15,0 0 16,0 0-16,0-1 16,0 1-16,0 0 15,0 0 1,0 0-16,0 42 31,0 21-31,0-21 16,-22 64-16,1-21 0,-21 63 15,21-64-15,0 1 0,-1 20 16,-20 107 0,21-128-16,21 85 15,0-126-15,0 20 16,0-21-16,0 0 0,0 0 16,21-21-16,0 0 0,0 0 15,43-42 1,-43 21-16,0-21 15,0 20-15,-21-20 0,0-21 16</inkml:trace>
  <inkml:trace contextRef="#ctx0" brushRef="#br0" timeOffset="26893.45">2646 13716 0,'63'-21'15,"-20"21"1,-22-21-16,0 0 0,21 21 16,1-22-16,20 1 0,-21 0 15,-20 0-15,20 21 0,-21-21 16,21 0-16,-20 21 0,-1-22 0</inkml:trace>
  <inkml:trace contextRef="#ctx0" brushRef="#br0" timeOffset="27844.05">3768 13780 0,'84'63'31,"-168"-126"-31,189 126 0,-83-63 16,-1 0-16,0 0 15,-21-21-15,21 0 0,0 21 0,-21-43 16,21 22-16,-21-42 15,0 42-15,0-1 0,0 1 16,-63-21 0,-1 0-16,22 42 0,0 0 0,-1 0 15,1 0-15,0 0 0,-1 0 16,-41 21-16,63 21 16,-1-21-16,1 22 0,0-22 15,0 21-15,21 0 0,-21 107 16,21-107-1,42 21 1,-21-41-16,0-22 0,1 0 16,20 0-16,-21 0 0,21 0 0,-20 0 15,20 0-15,0-22 0,22-20 16,-22 21-16,0 0 0,1-43 16,-1 43-16,-21-21 15,0 21-15,-21-22 0,0 22 0,0-42 16,0 41-16,-21 44 31,0-1-31,0 21 16,21-21-16,-21 22 0,21-22 15,0 21-15,0 43 0,0-64 16,0 21-16,0 22 16,0-43-16,63 42 15,1-63-15,-22 0 16,0 0-16,1 0 0,-1 0 15,0 0-15,22-21 0,-22 0 0,22 0 16,-22 0-16,106-64 16,-105 43-16,41-85 15,-63 84-15,1-126 16,-65 106 0,22 63-1,0 0-15,-21 0 0,-1 21 0,1 0 16,0 0-16,-1 21 0,1 1 15,-22 41-15,43-41 0,-21 84 16,42-85 0,0 43-16,21-43 0,0-21 15,0 22-15,85 62 16,-42-41 0,63 63-1,-85-106-15,-21 21 0,0-20 16,-21-1-16,0 21 0,0 64 15,-105-21 1,62-64-16,1 0 16,0 0-16,-22 0 0,-63 22 15,64-22-15,20-21 0,-105 0 16,42 0 0,85 0-16,-21-21 15,42-1-15,0 1 16,0-21-16,42-22 15,22-20-15,-22 41 16,-21 1-16,21-21 0,1-1 16</inkml:trace>
  <inkml:trace contextRef="#ctx0" brushRef="#br0" timeOffset="29729.61">4995 13674 0,'0'0'0,"0"-21"31,0 42 0,0 0-31,0 0 0,0 0 16,0 0-16,0 22 0,0-22 16,0 64-16,-21-1 15,21-63-15,-21 22 16,21-22-16,0 0 31,0-42-15,0-21-16,0 20 0,0 1 15,0-42-15,21 20 0,0 1 16,43-106 0,-22 63-1,-21 85 1,0 0-16,1 0 0,-1 43 15,-21-1-15,21-21 0,-21 21 16,21 1-16,-21-22 0,0 21 0,64 85 16,-22-84-1,21-1 1,-41-21-16,20-21 0,21 0 16,-41 0-16,20 0 0,-21 0 0,64-42 31,-1-43-16,-62 43-15,-1-1 16,0 1-16,0 0 0,0-1 0,0 1 16,1-21-16,62-43 15,22 42 1,-85 43-16,43 21 0,-43 0 16,0 0-16,0 21 0,0-21 15,1 21-15,-22 1 0,21-1 16,-21 21-16,21-21 0,0 22 15,-21-22-15,0 0 0,0 0 16,0 0-16,0 0 0,0 1 16,0-44 15,0 1-31,0 0 16,0 0-16,-42-64 15,-22 22 1,64 42-16,-21 21 15,0 0-15,0 0 0,0 0 16,-64 21 0,64 42-1,-22 22-15,43-43 16,0 1-16,0-1 0,-21-21 0,21 21 16,0-20-16,0 83 15,21-62 1,1-22-16,-1-21 0,0 0 15,0 0-15,0 0 0,43 0 16,-43 0-16,0-21 0,64-43 16,-43 1-1,-21 42-15,0-85 16,-21 63-16,0 22 16,0 0-16,0-21 0,0 21 0,0-1 15,0 44 1,0-1-1,0 0-15,0 21 0,0 1 16,22 41 0,-1-41-1,0-22-15,64 21 0,-64-42 16,21 21-16,106-21 16,-84-21-1,42-21 1,-85 21-16,0-1 0,21-41 15,-42 42-15,0-22 0,0 22 16,0-21-16,0 0 0,0 20 0,0 1 16,0 0-16,0 0 0,0 42 31,0 0-31,21 106 16,-21-84-1,0-22-15,0 21 0,0-21 0,-21 106 31,21-84-31,0-22 16,0-42 15,0-1-31,0 1 0,21-21 16,22-22 0,-1-63-1,-21 106-15,0-21 0,1 0 0,-22 20 16,21 1-16,0 0 0,42 21 15,-41 0-15,-1 21 16,21 64 0,-42-64-16,0 0 0,0 85 15,0-42 1,21-43 0,-21 0-16,21-21 15,1 0 1,-1-21-16,0 0 0,0-1 15,21-41-15,1-1 16,-22 43-16,0-21 16,21-22-16,-20 43 0,-1 0 15,0 0-15,-21 0 16,21 21-16,0 0 16,-21 63-16,0-20 15,0-22-15,0 21 0,0-21 16,0 22-16,0-22 0,0 63 15,0-62-15,64 41 16,-22-21 0,0-42-16,43 0 15,-43 0-15,-20 0 0,20 0 0,43-21 16,-64 21-16,21-21 16,43-64-1,-64 64-15,21-63 0,-42 41 0,0 1 16,21 0-16,-21-1 0,0-41 15,0 62-15,-21 44 32,21 20-32,0-21 15,0 21-15,-21-20 0,21 20 0,-21 0 16,21 64 0,0-21-1,0-64-15,63 21 16,-41-42-16,-1 0 0,63 0 15,1-42 1,-21-22 0,-43 43-16,-21 0 0</inkml:trace>
  <inkml:trace contextRef="#ctx0" brushRef="#br0" timeOffset="31588.77">3069 15579 0,'0'0'0,"21"-21"0,-21-1 0,21-20 16,-21 21-16,0 0 0,0-22 16,0 1-16,0 0 0,0 21 15,0-22 1,-21 43 0,0 0-16,-21 43 15,-1-22-15,22 21 0,0 0 0,0 1 16,0-1-16,0 22 0,-1 105 15,22-63 1,0-64-16,43 43 16,-22-43-16,0 0 0,0-20 15,0-1-15,22 0 0,63-21 16,-64 0-16,64-21 16,-64-22-16,64 1 15,-43 0-15,-20-1 0,20 1 0,43-43 16,21-63-1,-106 106-15,0 0 16,1-22-16,-22 22 0,0-22 16,0-84-1,0 127 1,-22 0-16,1 21 0,0 21 16,21 21-16,0 1 15,-21-1-15,21 0 0,-21 64 16,21 0-1,0-64-15,0 22 0,21 20 16,0-41-16,0-1 0,0 0 0,1-20 16,-1-1-16,21 0 0,-21 0 15,43 0-15,42-21 16,-64-21-16,21-21 16,-41 21-16,20-1 0,-21 1 15,0 0-15,0-21 0,1 21 16,20-43-16,-42-21 15,0 64 1,-21 0-16,21 0 0,-21 0 16,-22 21-16,22 0 15,0 0-15,-21 42 16,20-42-16,22 64 16,-21-22-16,0-21 15,21 21-15,0 43 16,0-64-16,0 0 0,0 1 15,0-1-15,21 0 0,22-21 16,-1 0 0,21-42-1,-41 42-15,-1-22 0,0 1 0,0 0 16,0 0-16,0-43 16,1 43-16,-22 0 0,0 0 15,0 0 1,0 42 15,0 0-31,0 0 16,0 0-16,0 1 0,0-1 15,0 0-15,0 0 16,0 0-16,0 0 0,42 1 16,-21-22-1,0 0-15,22 0 16,-1 0-16,21-43 15,-20 22-15,-1 0 0,43-21 16,-43 20-16,-21 1 0,22 0 0,41-42 16,-63-1-1,-42 64 17,0 21-32,21 0 15,-21 1-15,21-1 0,0 0 0,0 0 16,0 43-1,0-22-15,0-21 0,21 43 16,0-43 0,-21 0-16,0 0 0,21-21 15,-21-21 17,-21 21-17,21-21-15,-21 0 16,0 21-16,0-22 0,0 1 15,-1 0-15,22 42 32,0 0-17,0 1-15,22-22 16,-1 0-16,0 21 0,0-21 0,43 0 31,-22 0-31,21 0 0,64-64 16,-84 64-16,-1-21 15,0 0-15,-20 0 0,20 0 16,106-85 0,-127 63-1,-21 22-15,0-42 16,-21 42-16,0 21 0,0 0 16,-22 21-1,43 0-15,0 21 16,22 22-1,20-22 1,-21-21-16,0 0 0,-21 1 0,21-1 16,1 0-16,-1 0 0,0 0 0,0 22 15,-21-22 1,-21 0 0,0-21-1,0 0-15,-1 0 0,1 0 16,0-21-1,-21-43-15,42 43 16</inkml:trace>
  <inkml:trace contextRef="#ctx0" brushRef="#br0" timeOffset="32088.24">6350 15346 0,'0'-21'0,"0"42"0,0-63 0,0 20 15,0 1-15,0-42 16,-21 63-1,21 63 1,0-20-16,0-1 16,0 0-16,0 22 0,0-1 0,0 128 15,0-85 1,21-1 0,0-83-16,-21 20 0,0-21 15,21 0-15,0-21 16,-21-21-1,0 0-15,0 0 16</inkml:trace>
  <inkml:trace contextRef="#ctx0" brushRef="#br0" timeOffset="32538.98">6202 15579 0,'0'0'0,"0"-21"0,-43-85 15,43 85-15,0-85 16,0 21-1,43 43 1,-22 21-16,21-1 0,149 44 16,-22 83-1,0 22 1,-105-84-16,-22-1 0,-21 22 16,22-22-16,-22 0 0,21 128 31,-42-65-31,0-62 15,0-22-15,0 0 16,-21-21-16,0-21 16,21 0-16,0 0 15,0-43-15,0 22 16,0 21-16,0-85 0,0 63 16,21-20-16,0-1 0,-21 1 15,21-22-15,43-105 16,21 42-1,-64 105-15,21 1 16,-21 42-16,0 0 0,22 0 16,-22 42-1,-21-21-15,21 64 16,-21-43-16,21-20 0,0 62 16,1-63-1</inkml:trace>
  <inkml:trace contextRef="#ctx0" brushRef="#br0" timeOffset="33935.18">7895 15748 0,'0'0'0,"21"-21"15,0 0 1,-21 0-16,22-1 0,-22 1 15,21 0-15,-21 0 0,0 0 16,0 0-16,0-1 0,0-20 16,0 21-16,-21 0 0,-1 21 0,-41 0 15,-1 0 1,22 21-16,-43 42 16,64-41-16,-63 105 31,41-64-31,22-21 0,0 64 15,21-85 1,0 43-16,0-43 0,0 0 16,21 0-16,21-21 15,22 0-15,-43-21 16,21 0-16,22-21 16,-22 21-16,43-43 0,-43 22 0,-21 21 15,106-149 1,-127 107-1,0 42-15,0 42 32,0 0-32,-21 0 15,21 0-15,0 0 16,0 22-16,0-1 16,0 0-16,21 1 0,1-22 0,-1 0 15,0 0-15,42-21 16,-41 0-16,-1 0 0,127-42 31,-85 0-31,-20 20 0,-22 1 16,42-42-16,-41 42 0,-1-1 15,-21 1-15,0-21 0,0 21 16,0 0-16,0-43 16,-21 64-1,21 21-15,-22 0 16,1 1-16,21 83 15,-21-41 1,21 21 0,0-64-16,0 0 0,0 21 15,0-63 17,0 0-32,21 0 15,0 0-15,-21-22 16,22 22-16,-1 0 0,21-64 15,-42 64-15,21-21 16,0-1-16,1 22 16,20 0-1,-21 21-15,-21 21 0,21 0 16,-21 1-16,21-1 0,-21 0 16,0 0-16,22 64 15,-22-43 1,21-21-16,-21 0 15,0 1-15,21-22 0,0 0 16,0 0-16,0 0 16,1 0-16,20-43 15,-21 22-15,64-42 16,-64 20-16,0 22 0,21-42 16,-42 41-16,22 1 15,20-42 1,-42 84-1,0 0-15,21 0 16,-21 0-16,0 1 0,0 20 16,21 43-1,0-64-15,1 21 16,41 0 0,-42-20-16,43-22 0,-43 0 15,0 0-15,64 0 16,-64 0-16,21 0 0,128-43 15,-149 22-15,63-21 16,-41-22 0,-22 43-16,0 0 0,-21-43 15,0 43-15,0 0 0,0-21 16,-21 42-16,0 0 0,0 0 0,-1 0 16,-41 63-1,63-42-15,-21 43 16,21-22-16,0-21 15,0 43 1,0-43-16,21 21 16,21-20-16,-21-22 0,1 0 15,-1 0-15,0 0 0,21 0 16,-21-22-16,64-20 16,-21-21-16,-43 41 15,0 1-15,0-21 16,-21 21-16,0 0 0,0-1 0</inkml:trace>
  <inkml:trace contextRef="#ctx0" brushRef="#br0" timeOffset="34573.49">4678 17526 0,'0'0'0,"-21"-21"0,-43-43 16,43 43-16,0 0 0,0 0 15,-1 0-15,1-22 16,0 1-16,21 0 0,-21 21 16,0-1-16,21-20 0,0 21 15,0-43 1,0 43-16,0 42 16,42 1-1,-21-1-15,22 21 0,105 127 16,-42-42-1,84 127 1,-148-190-16,-20-22 16,20 22-16,-21-22 0,0 0 0,0 22 15,1-1 1,-1-41-16,-21-1 0,21-21 16,-21 21-16,21-42 15,-21 0 1,0-1-16,0 1 0,0-21 0,0 0 15</inkml:trace>
  <inkml:trace contextRef="#ctx0" brushRef="#br0" timeOffset="34854.33">5313 17336 0,'21'-43'0,"-42"86"0,42-128 0,0 43 16,0-22 0,-42 85-1,0 0-15,-21 22 16,20-22-16,-20 21 0,-170 170 15,85-85 1,0 0 0,64-64-16,-1-20 0,1 20 15,-1-20-15,-63 84 16,106-106-16,0 0 0,-21 42 16,21-63-16,21 22 0,21-22 31,21 0-16,-21-22-15,22 1 0,-1 0 16,64-21-16,-43 21 16,-20-22-16</inkml:trace>
  <inkml:trace contextRef="#ctx0" brushRef="#br0" timeOffset="35453.5">5842 17505 0,'0'0'0,"21"0"0,-21 42 31,0-21-31,0 1 0,-21 20 16,0 0-16,0 1 0,21-1 15,0 0-15,0 1 0,0 20 0,-22-21 16,22 22-16,0-1 0,0 64 16,0-63-16,0-1 15,0 128-15,0-85 16,0 42-1,22-106-15,-22 1 0,0-1 16,0-21-16,0 0 0,21 0 16,0-21-1,-21-21-15,0 0 16,0-42-16,0 20 16,0 1-16,0-22 0,0 22 15,0-43-15,0-42 0,0 43 16,-21-1-16,-64-211 15,85 169 1,-21 84-16,21-105 16,0 106-16,21 0 15,0-1-15,0 22 0,85-64 16,-21 85 0,21 43-1,-85-22-15,21 21 16,-42-21-16,21 22 0,-21-1 15,0 43-15,0-43 0,0 0 16,-63 64 0,42-85-16,-22 43 15,-41-22-15,63-21 16,-1-21-16,1 0 16,21-21-1,21 0 1,1 21-16,-1-21 15,0 0-15,0 0 0,43-22 0</inkml:trace>
  <inkml:trace contextRef="#ctx0" brushRef="#br0" timeOffset="36682.16">6667 17611 0,'0'0'0,"22"-21"0,20-1 0,-21-83 31,-21 62-31,0 22 15,-21 21-15,-43 21 16,43 0-16,-42 22 16,42-22-16,-1 21 15,-41 106 1,42-84 0,21-22-16,0 22 15,0-22-15,0 0 16,0-20-16,21-22 15,0 0-15,0 0 0,0 0 0,43-22 16,63-83 0,-64-22-1,-20 42 1,-43 43-16,21 20 0,-21-20 0,0-64 31,0 64-31,0 63 31,0 0-31,0 0 0,0 22 16,0 105 0,42-63-1,1-1-15,-22-63 16,0 1-16,-21-1 0,42 0 0,-21-21 16,22 0-16,-22 0 15,21 0-15,85-64 16,-21-20-1,0-22 1,-43 21 0,-41 22-16,-1 20 0,0 1 0,0-127 15,-21 126 1,0-84-16,0 85 16,-21 42-1,21 42 1,-21-20-16,0 41 15,21 64 1,-22 42-16,22-126 16,0 63-16,0-64 0,0 0 15,64 85 1,42-63 0,-85-64-1,21 0-15,43-21 16,-43-1-16,1 1 0,-1 0 0,85-64 15,-42-42 1,-22-21 0,-63 106-16,0-64 15,0 43-15,0 20 0,0-63 16,-21 85 0,21 42-1,-21 1-15,21-1 0,0 21 16,0-21-16,0 22 0,0-1 0,0 106 31,0-63-31,0 21 16,0-64-1,0-21-15,0 0 0,0 22 0,0-22 16,0 0-16,0-42 47,0 0-47,0-22 0,0 22 0,42-42 15,-21 20 1,0 1-16,1 21 0,-1-22 0,0 1 16,0 42-16,0 0 0,0 0 15,1 0-15,-1 21 16,-21 0-16,0 1 0,0-1 16,0 21-16,0-21 0,42 106 31,-21-84-16,22-22-15,-22-21 0,21 0 16,-21 0-16,127-106 31,-126 64-15,-1-22 0,-21-21-16,-21 64 15,-43-42 1</inkml:trace>
  <inkml:trace contextRef="#ctx0" brushRef="#br0" timeOffset="36935.15">7472 17441 0,'-21'22'0,"42"-44"0,-64 44 15,22-1-15,0-21 0,42-21 31,22-1-15,-22 22-16,0-21 16,106-21-16,-64 21 15,-20 21-15,-1-21 0,22-1 0,-22 22 16,64-21 0,-64 21-1</inkml:trace>
  <inkml:trace contextRef="#ctx0" brushRef="#br1" timeOffset="51559.28">1143 3535 0,'0'0'0,"0"-21"0,-21 21 15,0 0-15,21-21 0,21 42 63,0 0-47,0 0-16,-21 0 0,21 22 15,0-1 1,-21 21-16,0-20 0,0-22 15,0 0-15,0 21 0,0-20 16,0 20-16,0 21 16,0-41-16,0-1 15,0 0-15,0 0 125,0 0-109,22-21-16,-1 0 31,0 0 0,0 0-31,0 0 0,22-42 16,84-22 0,-64 22-1,1 0-15,20-1 0,1 1 0,338-170 16,-190 85 0,106-21-1,-233 85-15,-22 20 0,149-62 16,-42 41-1,-128 43-15,-21 0 16,1 21-16,-1-21 0,-21 21 16,0 0-16,1 0 0,-1-22 0,-42 22 203,-1 0-203,1 0 0</inkml:trace>
  <inkml:trace contextRef="#ctx0" brushRef="#br1" timeOffset="52891.63">762 5969 0,'-21'-21'0,"0"0"31,21 0-31,-22 21 0,1 0 16,21-22-1,0 44 16,0-1-15,0 0-16,21 0 0,-21 0 16,22 0-16,-22 1 15,21 20-15,0 0 0,-21-21 16,21 1-16,-21-1 0,0 0 16,42 42-1,-42 22 1,0-64-16,22 0 0,-22 1 0,21-1 15,-21 21 1,21-42 0,0 0-16,0 0 15,0 0 1,1 0-16,-1 0 0,21-42 16,106-43-1,-84 64-15,-1-21 0,22 20 16,21-20-16,-22 0 0,22-1 0,529-232 31,-529 233-31,106-43 16,-106 43-16,148-85 15,-170 85-15,-20 20 16,-1 1-16,22-21 16,-22 21-16,128-43 15,-106 22 1,-43 42-16,-42-21 15,21 21 1,-42 0 156,0 21-172,0 0 0,-1-21 16</inkml:trace>
  <inkml:trace contextRef="#ctx0" brushRef="#br1" timeOffset="54196.51">1397 7324 0,'0'0'0,"0"-43"31,0 22-31,0 0 16,21 21 30,-21 21-30,0 0-16,0 1 16,0-1-16,21 0 0,-21 0 0,0 21 15,0-20-15,0 20 16,21 0-16,-21-21 0,22 1 16,-22-1-16,21 21 15,0 22 1,0-64-16,-21 21 0,21-21 15,0 21-15,1-21 0,-1 0 0,0 0 16,85 0 0,21-42-1,-64 20-15,1 1 16,20 0-16,22-21 0,191-64 16,-213 64-16,107-43 15,-107 43-15,1-1 0,-21 22 16,-1-21-16,1 21 0,-1-1 0,22-20 15,-43 21-15,22 0 16,-43 0-16,0 21 0,21 0 16,-42-22-16,-21 22 78,0 0-78,0 0 0,0 0 0,-1 0 15,1 22-15</inkml:trace>
  <inkml:trace contextRef="#ctx0" brushRef="#br1" timeOffset="55039.67">1291 9186 0,'0'-21'0,"-21"21"15,0 0 1,0 0-16,21 21 63,0 1-63,0-1 0,0 0 15,21 0-15,-21 0 16,0 0-16,21 1 0,0 20 15,0 0 1,-21-21-16,21 1 0,1 20 0,-22-21 16,0 0-16,42 43 15,-21-1 1,-21-42-16,21 1 16,-21-1-16,21-21 0,1 0 15,-1 0-15,42 0 16,-42 0-16,85-43 15,-63 22-15,41-21 0,297-149 16,-254 128 0,-21 21-16,21-1 0,0 1 15,106-64-15,-127 64 0,0 21 16,84-64-16,-105 64 0,-22 0 16,1-1-16,-1 1 15,85-42-15,-126 63 16,-1 0-16,0 0 0,0-21 0,-21-1 31,0 1 0,0 0 1,0 0-17</inkml:trace>
  <inkml:trace contextRef="#ctx0" brushRef="#br1" timeOffset="58115.07">6773 6922 0,'0'21'31,"0"0"32,-21-21-47,0 0-16,0 0 0,0 0 15,21-21 1,-22 21-16,1-43 15,21 22 1,0 0-16,0 0 16,0 0-16,0 0 0,21-1 15,1 1-15,41-21 16,-42 21 0,0 21-16,22-21 0,-22 21 0,0-22 15,0 22-15,64-21 16,0 0-1,-1 21 1,-63 0-16,1 0 0,-1 21 16,0 0-16,0-21 0,21 85 15,-42-64 1,0 22 0,0-22-16,0 0 0,-21 42 15,0-41-15,21-1 0,-63 42 16,-1 1-1,22 20 1,21-62-16,-1-1 16,22 0-16,0 0 0,-21 21 0,0-20 15,0 20-15,21-21 0,-42 64 16,20-64 0,1 0-16,21 21 0,-21-20 15,0-1-15,-43 63 16,43-20-1,0-43-15,0 21 16,0-20-16,21-1 0,-21 21 0,21-21 16,0 22-16,-22 20 15,22-21 1,0-20-16,0-1 0,0 21 16,0-21-16,0 0 0,22 1 0,-22-1 0,42 0 15,-42 21 1,21-42-16,0 21 0,22 1 15,-22-1 1,0-21-16,0 0 0,0 0 0,0 0 16,64 0-1,-64 0-15,43 0 16,20-21-16,-41 21 0,41-22 16,-62 22-1,20-21-15,-21 21 0,0 0 0,-21-21 16,21 0-16,1 21 0,-22-21 15,0 0 1,-22 21 31,1 0-47,0 21 16,21 0-16,-21-21 15,0 21-15,0-21 0,21 21 0,-22 0 16,1 1-16,0-1 0,-21 21 31,42-21-31,-21 43 16,-1-1-16,22-42 15,-21 22-15,21-22 0,0 0 0,0 0 16,-21 64 0,21 0-1,0-1-15,0-63 16,0 1-16,0 62 15,0-41-15,21 20 16,0 22 0,-21-64-16,22 0 0,-1 21 15,-21-20-15,21 41 16,0-42-16,-21 22 16,0 20-1,21 43 1,-21-64-1,0-21 1,-21 1-16,0-1 16,0 0-16,0 0 0,-1-21 15,-20 42 1,21-20-16,-43-1 0,43-21 16,-85 21-16,85 0 0,-21-21 15,-43 0-15,64 21 16,-21-21-16,-1 0 0,22 0 15,-85 0 1,85 0-16,0 0 0,0 0 0,0 0 16,0 0-16,-1 0 0,1 0 31,42 0 31,1 0-46,-1-21 0,0 21-16,-21-21 0,21 0 15</inkml:trace>
  <inkml:trace contextRef="#ctx0" brushRef="#br1" timeOffset="68631.67">9652 7599 0,'0'-21'16,"0"42"-16,0-63 0,0 20 0,0 1 15,0 0-15,0 0 16,-21 0 0,0 21-1,-1 21 1,22 0-16,-21 0 0,21 0 16,-21 85-1,0-21-15,0-43 0,21 1 16,-43 62-16,22-62 15,0-1-15,-21 64 0,21-43 16,-1-20-16,-20 41 0,21-41 16,0-1-16,0-21 0,-1 22 15,1-22-15,-63 85 16,84-85 0,-22-21-1,1 0-15,21-21 16,0-1-16,0 1 15,0-21-15,0 21 16,0-43-16,0 43 16,0 0-16,0-21 0,21 20 0,1 1 15,20-63-15,0 41 16,-21 22-16,1 21 16,-1 0-16,0 0 15,0 0-15,0 42 16,-21 1-1,43 20-15,-43-42 16,0 1-16,21 41 0,-21-42 16,0 0-16,21 43 15,-21-43-15,21 0 16,21-21 0,-20 0-16,20 0 15,-42-21-15,21 21 0,64-85 16,-22 1-1,-42 63-15,22-43 16,-22 22-16,0 21 16,0-1-16,-21 1 0,21 0 0,1 0 15,-1 0-15,-21-22 16</inkml:trace>
  <inkml:trace contextRef="#ctx0" brushRef="#br1" timeOffset="70130.83">9906 8213 0,'0'21'0,"0"0"15,0 43-15,0-43 16,-21 0-16,21 42 16,0-41-16,0 20 15,42-21 1,-21-21-16,22 0 16,-22 0-16,0 0 0,85 0 15,-22-63 1,1 20-1,-64 22-15,0-21 0,1 21 16,-1-1-16,0 1 0,-21-106 16,21 43-1,-21 62-15,0 1 16,0 0-16,0 42 31,0 0-15,0 1-16,0-1 0,0 0 15,0 21-15,-21-21 0,21 1 0,0 20 16,0-21-16,0 0 0,-21 22 16,21-22-16,0 0 0,-21 64 15,21-64 1,0 0 0,0-42 15,0 0-31,0-1 15,0 1-15,0 0 0,21 0 0,0-43 16,0 22-16,-21 21 0,42-43 16,-20 43-16,-22-21 15,84-22 1,-41 43-16,-22 21 16,42 0-16,-42 0 15,-21 21-15,22-21 0,-1 22 16,-21 20-16,21-21 0,-21 0 0,0 0 15,0 1-15,0 83 16,21-20 0,0-43-1,-21-20-15,21-22 16,1 0-16,-1 0 16,42-22-1,-42 1 1,1 0-16,-1 0 0,42-43 15,-42 22-15,1 0 0,41-85 16,1-21 0,-64 84-16,21-63 15,-21 106-15,0-21 16,0 20-16,0 1 0,0 0 16,0 0-16,0 0 15,0 42 1,0 0-1,0 0-15,-21 22 16,-1-22-16,22 42 0,0-20 16,0-1-16,0 0 0,-21 64 15,0 0 1,0 21 0,21-106-16,-21 21 15,21-20-15,0-1 0,-21 0 16,-1 0-1,22-42 17,0 0-32,0 0 15,0-1-15,0-20 16,0 21-16,0-21 0,85-64 16,-64 85-1,0-1-15,1 1 0,-1 0 16,0 0-16,0 21 0,0-21 0,0 21 15,1 0-15,20 0 16,-21 0 0,0 0-16,-21 42 15,0-21-15,0 0 0,0 1 0,-21-1 16,0 0-16,-21 0 16,20 0-16,1 0 0,0-21 15,0 22-15,0-22 0,-22 0 0,1 0 16,21 0-16,0 0 0,0 0 15,-1 0-15,1 0 16,0-22-16,0 1 16,42 42 31,0 1-47,0-1 15,1-21-15,-22 21 0,0 0 0,0 0 16,21 0-16,-21 1 0,0-1 15,0 0-15,21 21 16,0 1 0,-21-22-16,42 0 0,-20 0 15,-1-21-15,0 0 16,0 0-16,0 0 0,0 0 16,43 0-16,-43-21 0,43 0 15,41-43 1,-62 43-16,20-21 15,-20-1-15,-22 22 0,21-21 0,22-43 16,-22 43 0,-21 0-16,0 42 15,-21-43-15,0 22 0</inkml:trace>
  <inkml:trace contextRef="#ctx0" brushRef="#br1" timeOffset="70432.66">11790 8107 0,'0'0'0,"0"21"16,0 0-16,-21-21 0,21 21 15,0 1-15,0 41 16,21-42 0,42 0-1,43 22 1,-42-22 0,-43-21-16,-21 21 0,21-21 15,0 21-15,-21 0 16,0 1-16,-21-1 15,0-21-15,0 0 0,-22 21 16,22-21-16,0 21 0,0-21 16,-43 0-16,43 0 15,0 0-15,0 0 16,0 0-16,-1 0 16,22-21-16,0 0 0,-21-22 15,21 22 1,-21-21-16</inkml:trace>
  <inkml:trace contextRef="#ctx0" brushRef="#br1" timeOffset="70995.98">10054 7557 0,'0'0'0,"0"21"0,0 0 0,0 0 15,21-21-15,-21 21 0,0 0 0,21-21 0,-21 22 16,22-22-1,-1 0-15,0 0 0,0 0 16,0 0-16,0 0 16,1-22-16,-22 1 15,0 0-15,0 0 16,-22 0 0,1 21-16,0 0 0,0 0 15,0 0-15,0 0 0,-1 0 0,1 0 16,21 21-16,-21-21 0,21 21 15,-21 0-15,21 0 16,0 1-16,0-1 16,0 0-16,-21 0 15,21 0-15</inkml:trace>
  <inkml:trace contextRef="#ctx0" brushRef="#br1" timeOffset="71463.71">9885 8043 0,'0'22'0,"0"-1"15,0 0-15,0 0 16,0 0-16,0 0 0,-21 1 0,21-1 16,0 0-16,0 21 0,-22 22 15,22-43 1,0 0-16,0 0 15</inkml:trace>
  <inkml:trace contextRef="#ctx0" brushRef="#br1" timeOffset="72385.37">11790 8192 0,'0'21'15,"-21"-21"17,-1 0-17,22-21 1,0-1 0,0 1-16,0 0 0,0-21 15,0-22 1,0 43-1,0 0-15,0 0 0,22-22 16,-1 43 0,-21 22 15,0-1-31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10:50:36.5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6710 699 0,'21'0'47,"0"0"-32,-21-22 16,0 1-15,0 0 0,0 0-16,-21 0 15,0 21-15,0 0 16,-1 0-16,22-21 0,-21 21 0,-42 0 31,-1 0-31,22 0 16,0 0-16,20 0 0,-62 21 15,63 0-15,-22-21 0,22 21 16,0-21-16,-21 21 0,20-21 16,-20 43-16,21-22 0,0 0 15,0 0-15,-1 0 0,1 0 16,-21 43-16,21-43 0,0 21 16,-1 1-16,1-1 0,0-21 15,21 22-15,0-1 0,-21 0 16,21 1-16,0-22 0,0 21 15,0 0-15,0-20 0,21 41 16,0-21-16,-21-20 0,106 83 16,-42-20-1,-1-43 1,-21-42-16,43 0 16,0-21-1,-64 0-15,42 0 16,-20 0-16,-22 0 0,21-1 15,-21 1-15,1 21 0,20-21 16,-21 0 0,-21 0-16,21 21 15,0-21-15,1-1 16,-1 22 0,-21-21-16,21 21 0,0-21 0</inkml:trace>
  <inkml:trace contextRef="#ctx0" brushRef="#br0" timeOffset="805.53">7832 868 0,'0'0'0,"21"-21"0,-21 0 0,21 21 15,-21-43 1,42 22-1,-42 0-15,0 0 0,0 0 16,-21-1 0,0 22-16,0 0 15,-22 0-15,-62 0 16,-1 43 0,63-22-16,1 0 15,0 0-15,-1 0 0,22 1 0,-127 105 31,85-43-31,20-41 16,43-22-16,0 21 16,0-21-1,0 0-15,21 1 16,1-22-16,62 21 16,-20-21-1,-22 21-15,0-21 0,1 0 16,-1 0-16,-21 0 0,64 0 0,-43 0 15,-21 21-15,22-21 0,-1 0 16,22 42 0,-43-20-16,0-22 0,-21 21 15,21 0-15,-21 0 16,0 0-16,0 0 0,0 1 0,-63 41 31,-1-21-31,-21 1 16,43-22-16,0-21 0,21 0 15,-22 0-15,22 0 0,-21 21 16,21-21-16,-1 0 0,-20 0 0,21 0 16,-21 0-16,20 0 15,1-21-15,0 21 0,0 0 0,0 0 16,0-21 0,-1 21-1,22-21-15,0-1 31,22 22-31,-1-21 0,21-21 16</inkml:trace>
  <inkml:trace contextRef="#ctx0" brushRef="#br0" timeOffset="1572.8">8911 974 0,'0'0'0,"0"-21"0,0-1 16,0 1-1,0 0-15,0 0 16,0 0-16,0 0 0,-21 21 16,0 0-16,0-22 15,-1 22-15,1 0 0,-21 0 16,-64 43 0,64-22-16,21 0 0,-22 0 15,22 0-15,-21 1 0,21-1 16,-43 42-16,43-42 0,-21 22 15,42-22-15,0 21 16,0-21-16,0 1 16,21-22-16,0 21 15,0-21-15,21 0 0,64 21 16,-85-21-16,22 21 16,-22-21-16,0 0 0,21 0 15,43 42 1,-64-42-1,0 22-15,1-1 16,-1 0-16,0-21 0,-21 21 16,0 0-16,21-21 15,-21 21-15,0 1 16,-21 20 0,0-42-16,0 21 0,-22-21 15,-63 64 1,22-43-16,20-21 15,22 21-15,21-21 0,-43 21 16,43-21-16,-21 0 16,-22 0-1,22 0-15,21 0 16,0 0-16,21-21 62,21 21-62,0-21 0,0 0 16,0 21-16,-21-22 0,21 22 0,1-21 16</inkml:trace>
  <inkml:trace contextRef="#ctx0" brushRef="#br0" timeOffset="2672.96">10922 699 0,'0'21'15,"21"-21"17,0-21-32,0 21 0,1-22 0,-1 22 15,0-21-15,0 0 0,0 0 0,0 0 16,43-43 0,-43 43-16,0-21 0,0-1 15,-21 1-15,0 21 16,0-64-16,-42 22 15,21 42-15,0-1 16,0 1-16,-1 0 0,-20 21 16,0-21-16,21 21 0,-22 0 0,1 0 15,-43 0-15,-63 42 16,106-21-16,-1 1 16,1-1-16,0 0 0,-1 21 15,-126 85 1,127-42-1,21-64-15,-1 21 0,22 22 16,0-43-16,0 21 0,0 43 16,43-21-1,-22-43-15,21 21 16,-21-21-16,22 0 0,41 43 16,22-1-1,-85-41-15,64-1 16,-64 0-16,22 0 0,41 21 15,1 22 1,-85-43-16,0 0 16,0 0-16,0 1 15,-42 62 1,20-63-16,1 1 0,-21-1 16,21-21-16,-64 42 0,43-21 15,-1 0-15,-147 1 16,148-22-16,-1 0 15,-20 0-15,-22 0 16,22 0-16,20-22 0,-84-20 16,64 0-1,20 21-15,22-1 0,-21 1 0,21 0 16,0 0-16,21 0 16,0 0-1,0-1-15,0 1 16,21 0-16,0 0 15,0 0-15,0 0 0</inkml:trace>
  <inkml:trace contextRef="#ctx0" brushRef="#br0" timeOffset="3231.97">11112 1164 0,'-21'21'16,"42"-21"15,1 0-15,20-21-16,-21 0 0,0 21 15,43-42-15,-43 21 16,0-1-16,0 1 0,-21 0 16,0 0-16,0 0 0,0 0 15,0-1-15,0 1 16,-21 21-1,0 0-15,0 0 0,-22 0 16,22 21-16,0 1 0,-21-1 16,21 0-16,-1 21 0,-83 64 15,83-42 1,-20 41 0,21-83-16,21-1 0,0 0 15,0 21-15,0-21 0,0 1 16,0-1-16,21 0 0,0-21 15,43 21-15,-22-21 16,-21 0-16,0 0 16,22 0-16,-1 0 0,-21 0 15,0-21-15,1 0 0,20 0 0,-21-1 16,0 1-16</inkml:trace>
  <inkml:trace contextRef="#ctx0" brushRef="#br0" timeOffset="3633.74">11832 318 0,'0'0'0,"-21"-22"0,21 1 16,-21-63-1,0 84-15,21 21 31,0 0-31,0 0 16,0 21-16,0-20 0,0 20 16,0 0-16,0 64 0,0-64 15,0 64-15,0-42 16,0 63-16,0-64 0,-22 1 16,1-22-16,0 64 15,0-43-15,0 22 16,21-64-16,-21 22 0,21-22 0,-22 21 0,22-21 15,0 0-15,0 1 0,0-1 16,0 0 0,0-42 15,22 21-31,-1-21 0,-21-1 16,42-20-16</inkml:trace>
  <inkml:trace contextRef="#ctx0" brushRef="#br0" timeOffset="4072.49">11917 1334 0,'21'0'16,"0"0"-16,0 0 16,0 0-16,1 0 0,-1-22 15,0 22-15,0-21 0,0 0 0,0 21 16,1-21-16,-1 0 0,-21 0 16,21-22-16,-21 22 15,0 0-15,0 0 0,-21 21 31,0 0-31,-1 0 0,1 0 0,0 21 16,0-21-16,0 21 0,-22 21 16,22-20-16,21-1 15,-21 0-15,21 0 0,-21 21 16,21 22-16,0-43 16,0 0-16,0 0 0,0 1 15,0-1-15,0 0 0,21-21 16,0 21-16,0-21 15,1 0-15,62 0 16,-63 0-16,1 0 0,-1-21 16,21 0-16</inkml:trace>
  <inkml:trace contextRef="#ctx0" brushRef="#br0" timeOffset="4406.3">12573 1122 0,'0'0'0,"0"-64"32,-21 64-32,0 0 15,-1 0 1,1 22-16,0-1 16,21 0-16,0 0 15,-21 0-15,21 0 0,-21 22 16,21-22-16,-21 21 0,21-21 15,0 1-15,0 20 0,0-21 16,0 0-16,0 0 0,0 22 16,42-22-1,0-21 1,-21 0-16,1 0 0,-1 0 0,21 0 16,-21 0-16,0 0 0,64-85 15,-43 22 1</inkml:trace>
  <inkml:trace contextRef="#ctx0" brushRef="#br0" timeOffset="4804.07">12890 254 0,'0'0'0,"0"21"31,0 0-15,0 1-16,0 83 16,-21 1-1,21-63-15,0-1 0,0 21 16,-21 22-16,21 21 15,0-43-15,0-20 0,-21-1 16,21 0-16,0 22 0,-21-43 16,21 21-16,0 1 0,0-1 0,0-21 15,0 43 1,0-22-16,0-21 0,0 0 16,21-21 30,0 0-46,-21-21 0,0 0 0,21 21 0,0-21 16</inkml:trace>
  <inkml:trace contextRef="#ctx0" brushRef="#br0" timeOffset="5275.8">13166 1058 0,'0'22'16,"-22"-22"-16,22 21 15,-21-21-15,21 21 0,0 0 16,0 0-16,-21 0 0,0 1 16,0 62-1,21-63 1,0 1-16,0-1 0,0 0 0,21-21 15,0 21-15,21-21 16,22 0 0,-43 0-16,0-21 15,0 21-15,22-42 16,-43 20-16,42-62 16,-42-1-1,0 22 1,0 41-16,-21 1 0,-21 0 15,20 21-15,1 0 16,-21 0 0,21 0-16,0 0 0,-22 42 15,43-20 1,0-1 0,0 0-16,21-21 15,1 0-15,-1 0 16</inkml:trace>
  <inkml:trace contextRef="#ctx0" brushRef="#br0" timeOffset="5807.6">13525 1101 0,'0'-21'0,"0"-1"15,0 1 1,0 0-16,0 0 15,22 21 1,-1 0-16,-21-21 16,21 21-16,0 0 0,0 0 15,0 0-15,1 0 16,20 21-16,-42 0 16,21 0-16,0 0 15,-21 1-15,0 41 16,0-42-16,0 22 15,0-22-15,0 0 0,0 21 0,0-21 16,0 1-16,0-1 0,0 21 16,-21-21-1,21 0-15,-21-21 0,21 22 16,0-44 31,0 1-47,0 0 15,0 0-15,0-43 0,21 22 16,0 0-16,-21 21 16,21-43-16,1 43 0,-1-21 15,0 20-15,-21 1 16,21 21-16,0-42 0,22 21 16,-22 0-1,0-1-15,0 22 16,0-21-1,0 0 1</inkml:trace>
  <inkml:trace contextRef="#ctx0" brushRef="#br0" timeOffset="6223.49">12827 720 0,'0'0'0,"-21"0"0,21-21 31,21 21-15,0 0-16,21 0 0,-20 0 16,20 0-16,0 0 0,106 0 15,1 0 1,-107 0-16,43-22 16,-43 22-16,0 0 0,64 0 15,-64 0 1,-20 0-16,-1 0 15,-42 0 32,-1 0-47,1 0 0</inkml:trace>
  <inkml:trace contextRef="#ctx0" brushRef="#br0" timeOffset="7448.64">5694 1990 0,'0'0'0,"-21"0"0,-22 0 31,64 0 16,1 0-47,-1 0 16,21 0-16,-21 21 0,0-21 15,43 0-15,21 0 16,-43 0-16,0 0 16,85 0-16,-84 0 0,20 0 15,22 0-15,-1 0 0,1 0 16,0 0-16,21 0 0,105 0 16,1 0-16,-106 0 0,0 0 15,21 0-15,-22 0 0,22 0 16,0 0-16,233 0 15,0 0 1,-254 0-16,148 0 16,-127 0-16,-21 0 0,21 0 0,-21 0 15,-1 0-15,22 0 0,106 0 16,-127 0-16,21 0 0,85 0 16,-106 0-16,-1 0 0,1 0 15,0 0-15,0 0 0,-21 0 16,20 0-16,107 0 0,84 0 15,-211 0-15,21-21 16,-21 21-16,20 0 0,1 0 16,106-21-16,-127 21 0,20 0 15,171 0 1,-86 0-16,-105 0 16,190 0-16,-190 0 0,-1 0 15,149 0 1,-21 0-1,-149 0-15,149 0 16,-170 0-16,22 0 0,-1 0 16,1 0-16,-22-22 0,0 22 0,43 0 15,21 0 1,-85 0-16,0 0 0,0 0 16,1 0-16,-44 0 46,1 0-30,0 0-16,0 0 16,0 0-16</inkml:trace>
  <inkml:trace contextRef="#ctx0" brushRef="#br0" timeOffset="7603.55">14414 1969 0,'0'21'31,"22"-21"-31,-22 21 16,-22-21-1,1 0-15,0 0 16,0 0-16</inkml:trace>
  <inkml:trace contextRef="#ctx0" brushRef="#br0" timeOffset="10956.36">5122 2625 0,'43'-64'31,"-43"43"-15,-22 0-1,1 21-15,0 0 0,0-21 16,0 21-16,-22 0 0,1-21 16,-21 21-16,20 0 15,1 0-15,0 0 0,-1 0 0,1 21 16,-64 21-16,64-21 0,-22 0 16,-126 85-1,126-42 1,-42 42-1,85-64-15,0 0 0,0-21 0,21 22 16,0-1-16,0 191 16,21-148-1,21-1 1,-20-63-16,-1 1 0,42 20 16,-42-21-16,22 0 0,-22-21 15,21 0-15,1 21 0,-1-21 0,-21 0 16,21 0-16,1 0 0,84-21 31,-85 0-31,22 0 0,41-43 16,-83 43-16,20-21 15</inkml:trace>
  <inkml:trace contextRef="#ctx0" brushRef="#br0" timeOffset="15016.79">5313 3048 0,'0'0'15,"0"-21"-15,0 0 0,0 0 16,-21-1 0,-22 22-1,22 0-15,0 0 0,0 0 16,0 0-16,-1 22 0,-41 41 16,-1 1-1,64-43 1,-21 21-16,0-21 0,21 22 0,0 20 15,0-21-15,0-20 0,0 20 16,0-21-16,0 0 16,0 0-16,0 1 0,21-22 15,0 21-15,1-21 0,-1 0 0,0 0 16,0 0-16,0 0 16,22-21-16,-22-1 0,0 1 15,0 0-15,0 0 0,0 0 16,1 0-16,62-64 15,-63 21-15,1 43 16,-1-42-16,-21 42 16,21-1-16,-21 1 0,21-21 15,-21 21-15,0 0 16,0 42 15,0 0-15,0 0-16,-21 0 0,21 0 15,0 22-15,-21-22 0,21 0 16,0 85 0,-21-64-16,21 22 15,0-43-15,0 0 16,0 0-16,21-21 16,0 0-1,0 0-15,0 0 0,0 0 16,1 0-16,-1 0 0,21-21 15,-21 0-15,0 0 0,64-43 16,-21 22 0,20-43-1,-63 43-15,1 21 0,-1 0 0,21-64 16,-42 43 0,0 20-16,-21 22 31,0 22-31,0-22 15,21 21-15,-22 0 0,22 0 0,0 0 16,0 0-16,0 1 0,22 62 31,-1 1-31,0-64 0,0 0 16,-21 0-16,0 1 16,21-1-16,-21 0 15,-21-21 1,0 0-1,-21-21 1,20 21-16,-41-64 16,21 43-1,42 0-15,0 42 32,0 0-32,0 0 15,0 1-15,21-1 16,0-21-16,0 21 0,0 0 15,0-21-15,1 0 0,-1 0 16,0 0-16,0 0 0,21 0 16,-20 0-16,-1 0 15,21 0-15,-21-21 0,0 21 16,22-21-16,63-64 16,-85 64-1,21-21-15,22-43 0,-43 43 16,21 20-16,-21 1 0,0 0 15,1 0-15,-1 21 0,0-21 0,0 21 16,0 0-16,0 0 16,-21 21-16,0 0 15,0 21 1,0-20 0,0-44 46,0 1-62,0 0 16,0 0-16,0 0 15,-21 0-15,21-1 0,-21 22 16,0-21-16,0 21 16,0 0-1,-1 0-15,1 43 0,21-22 16,-21 0-16,21 21 15,-21-21-15,0 43 0,21-22 16,0-21-16,0 22 0,0 20 16,21 43-1,0-85-15,21 0 16,-20 1-16,83-1 16,-20-21-1,-43 0-15,22-43 16,-43 22-16,21 0 0,43-42 15,-21-43 1,-22 63-16,0-20 16,-21 21-16,1 20 15,20-20-15,0 21 0,-21 0 16,43 0 0,-22 21-1,-21 0-15,1 0 0,-22 21 16,0 0-16,21 21 15,0-21-15,-21 1 0,0-1 16,0 0 0,0 0-16,0-42 47,0 0-32,0 0 1,0-1-16,0 1 0,0-21 15,0 21-15,-21 0 16,0-1-16,-1 22 0,1 0 16,-21 0-1,0 0-15,20 0 0,-41 43 16,63-22-16,-21 21 16,-22 1-16,22-1 0,21-21 15,-42 106 1,42-42-1,0-43 1,0-21-16,21-21 0,0 21 16,0 1-16,1-22 0,41 0 15,1 0 1,-43-22-16,21-20 16,-21 42-16,0-21 0,1 0 0,20-64 15,21 0 1,-41 22-1,-22 42-15,21-22 0,-21 1 16,21 42-16,-21-21 0,21 0 31,-21 42-15,0 0 0,-21 0-16,21 0 0,-21 1 15,21-1-15,0 0 0,0 42 16,0 1-1,0-22 1,21-21-16,0 1 0,21-1 0,-20 0 16,20-21-16,0 0 0,22 0 15,63 0 1,-85 0-16,64-42 16,-64 20-16,-21 1 0,22 0 15,-22 0-15,0 0 0,0-106 31,-21 106-31,0-22 0,0 1 16,-21 21-16,21 0 0,-21 21 16,-21 0-16,20 0 15,1 0-15,0 0 0,0 0 16,-43 42-16,43-21 0,0 0 16,-42 43-1,41-22-15,-20 43 16,42-43-1,0-21-15,0 0 0,0 1 0,0-1 16,21-21-16,0 21 0,43 0 16,-43-21-1,0 0-15,22 0 16,-22 0-16,0-21 0,42-21 16,-41 20-16,-1 1 0,-21 0 15,42-42-15,-21 20 0,0-41 16,1 41-16,-1-41 15,-21 41-15,21-20 0,0 20 16,-21-20-16,21 21 0,-21-1 16,0-105-1,0 63-15,0 64 16,0 0-16,0 0 0,0 42 31,-21-21-31,21 21 16,-21 0-16,21 64 15,-21 21-15,0-43 16,21-20-16,-22 126 16,1-42-1,21 0 1,0-85-16,0-20 16,0 20-16,0-21 0,0 0 0,64 64 15,-22-85 1,22 0-1,-43 0-15,21 0 16,-21-21-16,0 0 16,43-43-1,-1-21 1,-63 64-16,0 0 0,0 0 0,0 0 16,0-22-16,0 22 15,-21 42 32,21 1-47,0-1 0,0 0 16,0 0-16,0 0 0,0 0 15,0 43-15,0 21 16,0-64 0,21-21-16,1 21 0,-1-21 15,0 0-15,0 0 0,21 0 0,22 0 31,42-42-31,-64-1 16,-21 22-16,-21 0 0,43-21 16,-43-1-1,0 22-15,0-64 16,0 43-16,0 63 47,0 0-47,0 1 15,-22-1-15,1 42 16,21 22 0,0-64-16,0 0 0,0 0 15,0 1-15,0-1 16,0-42 15,0-1-15,0 1-16,0 0 0,21 0 15,22-64 1,-22 43-16,-21 21 0,42-43 16,-21 64-1,-21-21-15,22 21 0,-1 0 16,0 0 0,-21 21-16,21 22 15,-21-1 1,0-21-16,0 21 0,0-20 15,21-1-15,-21 0 0,43 42 16,-22-63-16,21 43 16,0-43-1,-20 0-15,20 0 0,-21 0 16,0 0-16,0 0 0,43 0 16,-43 0-16,0-21 0,22 21 0,-1-43 15,0 22-15,-21 0 16,22 0-16,-22-22 0,0 22 0,0-21 15,22-43 1,-43 22-16,0-22 16,0 64-16,-22 0 15,-20 0-15,21 21 0,-21 0 16,-43 21 0,21 21-1,1 43-15,42-64 16,0 21-16,21-21 0,-22 22 15,22-22-15,0 85 16,0-85-16,0 21 16,64-21-1,-43-21-15,21 0 16,-20 0-16,-1 0 0,0 0 0,42-42 16,1-21-1,-1-1 1,-63 43-16,0 0 0,22 0 15,-22-1-15,21 1 0,-21 0 16,0 0 0,21 0-16,-21 42 47,-21 0-47,21 0 15,-21 22-15,21-22 16,-22 0-16,-20 42 0,42-20 15,-21-22-15,0 64 16,0-64-16,21 21 0,0 0 16,-22 1-16,22 20 0,-21-20 0,-21 126 15,21-106-15,0-20 16,21 147 0,-22-147-16,22-1 0,0 0 15,0 1-15,0-1 0,-21 21 16,21-41-16,0-1 0,-21 0 15,0 21 1,0-42-16,0 0 16,21-21 15,0 0-15,0 0-16,0 0 0,0-1 15,-22-41-15</inkml:trace>
  <inkml:trace contextRef="#ctx0" brushRef="#br0" timeOffset="15268.65">8594 2773 0,'-22'0'0,"44"0"0,-44-21 31,44 21 1,-1 0-32</inkml:trace>
  <inkml:trace contextRef="#ctx0" brushRef="#br0" timeOffset="16616.52">11536 2688 0,'0'0'0,"21"0"0,0 0 16,85-84 15,-106 62-31,21 1 16,0-42-1,-21 42-15,0-22 16,-63-20-1,42 63-15,-1-21 0,1 21 16,0 0-16,-106 0 16,85 21-1,-22 42 1,43-20-16,21-22 0,0 21 16,0-21-16,0 0 0,0 85 15,0-63 1,21-22-16,0 21 15,1-21-15,-1 22 16,0-22-16,0 0 0,-21 21 16,21 22-16,-21-43 15,0 21-15,0-21 0,0 1 16,0 20-16,-21-21 0,0 0 16,-43 22-16,43-22 0,-21 0 15,0-21-15,-1 21 0,1-21 16,0 0-16,-43 0 15,43 0-15,-64 0 0,63-21 16,1 0-16,-21-22 0,20 22 16,22 0-16,-21-64 15,21 43 1,21 0-16,0-1 0,0-20 16,0 21-16,0-1 0,0 1 0,21 21 15,0 0-15,0-22 0,21 22 16,22 21-1,-43 21 1,0 0-16,0 1 0,-21 20 0,22-21 16,-1 85-1,0-43-15,-21-41 0,21 20 16,-21 21-16,21-41 0,0-1 16,-21 21-16,22-21 0,-1 0 0,0 1 15,0-1 1,0 0-16,22-21 0,-1 0 15,-21 0-15,0 0 0,22 0 0,-22 0 16,21 0-16,43-42 16,21-43-1,-64 64-15,-21 0 0,21-1 16,-20-20-16,20 0 0,0-22 16,-21 22-16,1 0 0,-1-1 0,-21-63 15,0 22 1,0 63-16,0-22 0,0 22 0,0-21 15,0 21-15,0 42 32,0 0-17,-21 21-15,21-21 0,0 22 16,-22-1-16,22-21 0,0 22 0,0-1 16,-21 0-16,0 85 15,21-63-15,0-22 16,0-21-16,0 43 0,0-43 15,0 0-15,0 0 0,21-42 47,-21 0-31,0 0-16,0 0 16</inkml:trace>
  <inkml:trace contextRef="#ctx0" brushRef="#br0" timeOffset="16821.4">11578 2942 0,'-21'21'31,"42"-21"-31,0 0 16,0 0-16,22 0 15,20 0 1,-42 0-16,43 0 0,-22-21 15,-21 21-15,22-21 0,-22 21 0,21-21 16,-21 21-16,64-21 16</inkml:trace>
  <inkml:trace contextRef="#ctx0" brushRef="#br0" timeOffset="17436.99">12150 2858 0,'0'0'16,"0"21"0,0 0-16,-22 42 15,1-20 1,0-22-16,21 0 0,0 0 15,0 0-15,0 1 0,0-1 0,0 0 16,0 0-16,0 0 16,21-21-16,0 21 15,1-21-15,-1 0 0,0 0 16,0 0-16,0-21 0,22 21 16,-22-21-16,21 0 0,43-21 15,-22-22 1,-42 22-16,-21 21 15,22-1-15,-1-20 16,-21 21-16,0 42 47,0 0-47,0 0 0,-21 1 0,21-1 16,-22 0-16,22 21 15,0-21-15,0 22 0,0-1 0,-21 127 31,21-84-31,-21 42 16,21-85-16,0 22 0,0 21 16,0-43-16,0 21 0,0-20 15,0 105 1,0-63-16,0-43 0,0 43 16,-21-64-16,-21 42 15,20-42 1,1-21-16,0 0 0,-21 0 15,-22-21 1,-42-42 0,64 42-16,0-1 0,-1 1 0,1-21 15,0 21-15,-85-64 16,106 43 0,21 21-16,0-1 0,0 1 15,0 0-15,0 0 16,21 0-16,-21 0 0,21-1 15,64-83-15,-22 20 16</inkml:trace>
  <inkml:trace contextRef="#ctx0" brushRef="#br0" timeOffset="17765.8">12806 2434 0,'0'-21'0,"0"42"0,0-63 0,0 21 16,0 42 15,0 0-31,0 0 16,0 22-16,0-1 0,-21 43 15,21-22-15,-22-21 0,22 22 16,0-22-16,0 22 0,-21-22 0,0 85 31,0-85-31,21 22 0,0-43 0,0 21 16,0-20-16,21-22 31,-21-22-15,21 1-16,0 0 0,1 0 15,-1-21-15</inkml:trace>
  <inkml:trace contextRef="#ctx0" brushRef="#br0" timeOffset="18101.12">12890 3006 0,'22'0'16,"-1"0"0,0 0-16,0 0 15,43 0-15,-43 0 16,42 0-1,-42-21-15,22-1 16,-22 22-16,-21-21 0,21 0 0,-21 0 16,21-21-1,-21 20 1,-21 22-16,0 0 0,0 0 16,-64 0-1,64 22-15,-21 41 0,20-42 16,-41 85-16,63-85 15,0 43-15,0-22 16,0-21-16,63 22 16,-20-43-1,-22 0-15,21 0 16,1-22-16</inkml:trace>
  <inkml:trace contextRef="#ctx0" brushRef="#br0" timeOffset="19120.05">14584 2625 0,'0'0'0,"0"21"16,21-21 15,0 0-31,0 0 16,0 0-16,1-21 15,-1 0-15,63-22 0,-62 22 16,20 0-16,-21 0 0,0 0 15,0-1-15,1 1 0,-1 0 0,0 0 16,-21-21-16,0-43 16,-85 21-1,-21 43 1,85 21-16,-21 0 0,0 0 16,-1 0-16,1 0 0,-64 64 15,64-1 1,42-20-1,0-1-15,0-21 0,42 43 16,-21-22-16,0-21 0,85 106 31,-21-42-15,-64-43-16,21 0 0,-42-20 16,22 41-16,-1-42 0,-21 0 15,-43 106 1,22-105-1,-127 83 1,106-83-16,-1-1 0,1 0 0,0-21 16,-22 21-16,-105-21 15,127 0-15,-43 0 16,0-42 0,43 21-16,0-64 15,42 64-15,-22-64 16,22 43-16,0-1 0,0-41 15,0 41-15,0 1 0,22-43 16,-1 64-16,-21-21 0,84 0 31,-62 42-31,-1 21 16,0-21-16,0 42 0,-21-21 0,21 0 16,0 64-16,-21-43 0,22-20 15,20 105 1,-21-43-16,-21-41 15,21-22-15,-21 21 0,21-21 16,1 0-16,-1-21 0,0 22 16,0-22-16,0 0 0,0 0 15,64-22 1,-43 1-16,1 0 0,-22 0 16,21 0-16,-21 0 0</inkml:trace>
  <inkml:trace contextRef="#ctx0" brushRef="#br0" timeOffset="20574.21">15240 2138 0,'0'0'0,"0"-42"0,0 20 16,0 1-16,0 0 0,-21 42 31,21 0-15,-21 1-16,21-1 0,-22 21 0,22 0 15,0-20-15,-21 126 16,-21 42 0,42-126-16,0-22 0,-21 64 15,0-43-15,21-20 0,-22-1 16,22 0-16,0-20 0,-21 62 16,21-63-16,-21 22 15,21-22-15,-21 0 16,21-42 15,0 0-15,0 0-16,0-1 0,0 1 0,0 0 15,0 0-15,21 0 0,0 0 0,-21-1 16,85-41 0,-22 21-16,-20 20 15,-1 1-15,-21 21 0,0 0 16,1 21-1,-22 1-15,21-22 0,-21 42 16,0 21 0,0-41-16,0-1 0,0 0 15,0 0-15,21 0 0,0 0 0,-21 1 16,0-1-16,21-21 0,0 21 16,43-21-1,-43 0-15,43 0 16,-22 0-16,-21-21 0,43-22 15,-1 1 1,1-21 0,-64 41-16,0 1 0,21 0 15,-21-21-15,21 21 0,-21-1 16,0 1-16,0 0 0,0 0 16,-21 21 15,0 0-31,21 21 0,0 0 15,-22-21-15,1 21 0,0 22 16,21-1-16,-21-21 16,21 0-16,0 1 0,0 20 15,0-21-15,0 21 16,0-20-16,0-1 0,63 0 16,-41-21-1,20 0-15,43 0 16,-43 0-16,-21 0 0,21 0 15,1-21-15,-1 21 0,43-43 16,-1-20 0,-62 42-16,-1 0 15,-21-22-15,0 22 16,0-21-16,0 21 0,0-1 16,0 1-16,0 0 15,-21 21 1,-1 0-16,1 42 0,0-20 15,0-1-15,21 0 0,0 0 16,0 0-16,0 22 0,0-22 16,0 0-16,0 0 15,0 0-15,0 0 0,42 22 16,1-22 0,41-21-1,-63 0-15,22 0 0,-22 0 16,0 0-16,0 0 0,85-85 31,-42 1-31,-22 20 16,-21 22-1,0-43-15,0 43 0,1-1 16,20-189 0,-42 126-16,0 63 15,0 1-15,21-43 0,-21 43 16,0 21-16,0-21 0,0 20 15,0 1-15,0 0 0,0 0 0,0 0 16,-21 21 0,0 21-1,21 0-15,-21 0 16,-1 22-16,22-22 0,-21 42 16,0-20-16,0-1 0,-43 170 15,64-107 1,-21-41-16,0 42 15,21-64-15,0 0 0,0 1 16,-21-1-16,21 0 0,0 1 0,0 41 16,0-62-16,21 20 15,0-21-15,0 0 16,22-21-16,-22 21 16,21-21-16,-21 0 0,1 0 15,62-21 1,-63 0-16,43 0 15,-43 0-15,0 0 0,22-22 16,-22 22-16,0 0 0,0-43 0</inkml:trace>
  <inkml:trace contextRef="#ctx0" brushRef="#br0" timeOffset="20848.06">16637 2561 0,'0'0'0,"-21"0"0,21-21 15,21 21 1,0 0-16,0-21 16,43 0-16,-22 21 0,-21-21 15,85-1 1,-64 1-16,22 0 15,42 0-15,-85 21 16,0 0-16,43-21 16,-22 0-1</inkml:trace>
  <inkml:trace contextRef="#ctx0" brushRef="#br0" timeOffset="22259.85">4424 3895 0,'0'0'0,"-21"0"0,-22 0 0,22 0 16,0 0-16,0 0 0,0-21 0,-1 21 16,1 0-16,0 0 15,42 0 17,0 0-17,1 0-15,-1 0 0,42 0 16,-42 0-16,22 0 15,-22 0-15,21 0 0,1 0 0,-1 0 16,0 0-16,1 0 0,-1 0 0,148 0 31,-126 0-31,148-22 16,20 22-16,-147-21 0,0 21 16,-1 0-16,22 0 0,-21-21 15,127 21-15,-107-21 16,22 0-16,360 0 15,-106-1 1,-254 22-16,148 0 16,-126 0-16,126-21 15,-127 21-15,-21 0 0,423 0 16,-402 0-16,128-21 16,168 21-1,-296 0-15,170 0 16,-170 0-16,21-21 0,445 21 15,-148 0 1,-149 0 0,-169 0-16,1 0 15,-1-21-15,0 21 0,0 0 0,0 0 0,297 0 32,-149-21-32,-169 21 0,21 0 15,276 0 1,-276-22-16,-21 22 0,21 0 0,-21 0 15,21 0-15,254 0 16,-275 0-16,106 0 16,-106 0-16,85 0 0,-106 0 15,21 0-15,-43 0 0,213 0 16,-149 0 0,-64 0-16,43 0 15,-63 0-15,-22 0 0,22 0 0,42 0 16,21 0-1,-106 0-15,21 0 0,22 0 16,-43 0-16,0 0 16,0 0-16,0 0 0,22 0 15</inkml:trace>
  <inkml:trace contextRef="#ctx0" brushRef="#br0" timeOffset="22385.78">17589 3598 0,'0'-21'47,"-21"21"-31,0 0-16,0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10:51:52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4657 0,'0'21'46,"0"0"-30,0 0-16,0 0 16,0 1-16,22-22 0,-1 21 15,21-21 1,-21 0-16,22 0 16,-22 0-16,0 0 0,21 0 0,43 0 15,-43-43 1,1 43-16,-22-21 0,0 0 15,0 21-15,-21-21 0,21 0 16,-21 0-16,0-1 0,0 1 16,0 0-16,0 0 0,-21 0 15,-21 0 1,-22-1 0,1 22-16,42 0 15,-85 22-15,85-1 16,-22-21-16,22 21 0,0 0 15,-21 0-15,20 0 0,1 1 0,0 20 16,0-21-16,0 85 16,21-43-1,0-41-15,0-1 0,0 42 16,21-42-16,0-21 0,0 22 16,0-1-16,1-21 0,-1 0 0,63 0 31,1 0-31,-43 0 15,-20 0-15,-1-21 16,-21-1-16,0 1 16,-21 21-1,-1 0-15,1 0 0,-63 0 16,41 0-16,1 0 16,-22 43-16,22-22 15,-21 21-15,20-21 16,22 0-16,-85 85 15,64-42 1,42-43-16,0 42 16,0-41-16,0 20 15,0-21-15,0 0 0,85 22 16,-22-43 0,-42 0-16,64 21 15,-22-21 1,-41 0-16,-1 0 0,85-21 31,-22-22-15,-20 1-16,-22 21 0</inkml:trace>
  <inkml:trace contextRef="#ctx0" brushRef="#br0" timeOffset="295.83">1905 5101 0,'21'0'15,"0"0"1,0 0 0,-21 21-16,22 1 0,-1-1 15,0 0-15,21 21 16,-42-21-16,21 1 0,1-22 15,-22 21-15,0 0 0,42 42 16,-21-41 0,-21-1-1,0-42 17,0-1-17,0 1-15</inkml:trace>
  <inkml:trace contextRef="#ctx0" brushRef="#br0" timeOffset="592.66">2371 4995 0,'0'0'0,"-22"0"0,1 0 15,0 0-15,0 0 16,0 0-16,0 22 0,-1-22 0,-20 42 15,21-21-15,-21 43 16,-1-43-16,22 0 0,-42 64 31,-1-1-31,43-63 16,0 1-16,21-1 0,0 0 0,-21-21 16,-1 21-1,22 0 1,22-21-1,-1-21-15,0 0 16,0 0-16</inkml:trace>
  <inkml:trace contextRef="#ctx0" brushRef="#br0" timeOffset="1033.41">2625 5017 0,'0'-22'16,"-22"22"0,22 22-16,-21-22 15,21 21-15,0 0 0,0 42 16,0 1-1,0 42 1,0-64-16,0 0 0,-21 107 16,0-22-1,21-64-15,-21 128 16,0-149-16,21 21 0,-43 149 16,43-106-1,-21-64-15,21 1 16,-21-22-16,21 21 0,0-21 0,0 64 15,0-106 17,0 0-17,0-1-15,0 1 16,42-63-16,-42 62 16,21-20-16,-21 0 0</inkml:trace>
  <inkml:trace contextRef="#ctx0" brushRef="#br0" timeOffset="1460.17">2561 5292 0,'0'-43'16,"0"22"-16,-21 21 0,21-21 15,0 0-15,0 0 0,0 0 0,0-22 16,21 1-1,0 21-15,0 0 16,1-1-16,20 1 0,-21 0 0,21 21 16,22-42-1,-22 42-15,22-21 0,-22 21 0,43 0 16,-43 21 0,-21 0-16,0 0 0,1 0 0,-22 22 15,0-22-15,0 42 16,-22 22-16,1-64 15,0 0-15,0 22 0,0-22 0,-22 0 16,22 0-16,-85 21 16,43-42-1,42 22-15,0-22 0,-1 0 16,1 0-16,0 0 0,21-22 62,21 1-62,0 0 16</inkml:trace>
  <inkml:trace contextRef="#ctx0" brushRef="#br0" timeOffset="1964.89">3154 5122 0,'0'0'16,"0"-21"-16,0 0 15,21 0-15,0 0 16,-21 0-16,42-22 16,-20 43-16,-22-21 0,21 21 15,0 0-15,0 0 0,43 0 16,20 21-1,-63 0 1,1 22-16,-1-22 0,-21 0 16,21 43-16,-21-22 0,0-21 15,-42 85 1,-1-64 0,1-21-16,42 1 0,-21-22 15,0 0-15,21-22 31,0 1-31,0 0 16,0 0-16,0 0 0,21-64 16,0-21-1,21 43 1,-21 42-16,-21-1 16,22 1-16,-1 21 0,0 0 15,0 0-15,0 0 16,0 0-1,1 21-15</inkml:trace>
  <inkml:trace contextRef="#ctx0" brushRef="#br0" timeOffset="2373.65">3746 5228 0,'0'0'0,"85"0"16,-64 0-1,0-21-15,1 21 0,20-21 16,-21 0-16,0 0 0,22-1 16,-22 1-16,-21 0 0,21-42 15,-21 41 1,0 1-16,-21 0 15,0 21-15,-1 0 16,1 0-16,-21 0 0,-43 64 16,64-43-1,0 0-15,0 0 0,0 0 0,-1 22 16,-20 41 0,21-20-16,21-43 0,0 0 15,0 21-15,0-20 0,0-1 16,0 0-16,0 0 15,21-21 1,0 0-16,0 0 0,1 0 16,-1 0-16,0 0 15,21-21-15</inkml:trace>
  <inkml:trace contextRef="#ctx0" brushRef="#br0" timeOffset="2876.37">4572 5080 0,'0'0'0,"0"-42"32,0 21-32,0-1 15,-64 22-15,43 0 16,0 0-16,-21 0 15,21 0-15,-1 0 0,-105 64 16,85-22 0,21 1-1,21-22-15,0 0 0,0 0 16,0 0 0,21-21-16,0 21 0,22-21 15,-22 0-15,21 0 0,-21 0 16,0 22-16,22-22 0,-22 0 0,0 0 15,21 0-15,1 21 16,-22-21-16,-21 21 16,0 0-1,0 0 1,-21-21-16,0 0 0,-1 21 16,1-21-16,0 0 0,0 22 0,-21-22 15,20 0-15,1 21 0,0-21 16,0 0-16,-64 0 15,64 21 1,0-21 0,21-21-1</inkml:trace>
  <inkml:trace contextRef="#ctx0" brushRef="#br0" timeOffset="3840.81">4932 5122 0,'0'0'0,"106"-21"31,-85 0-31,0 0 0,21 0 16,-21 21-16,-21-21 0,0-1 15,22 22-15,-22-21 16,0 0-16,-22 21 15,1 0-15,0 0 0,-64 0 16,43 0-16,21 21 16,-43 0-16,43 1 15,0-22-15,0 21 0,0 0 0,-43 42 32,64-41-32,0-1 15,0 0-15,0 0 16,21 0-16,1-21 15,-1 21-15,42-21 0,-42 22 16,1-22-16,-1 0 0,21 0 16,-21 21-16,0-21 0,43 21 15,-43 0 1,-21 0-16,0 0 16,0 1-16,-21-22 15,-21 21-15,-1 0 16,22-21-16,-21 0 15,-1 0-15,22 0 0,0 0 16,-42 0-16,20-21 16,22 21-16,21-21 15,-21-1-15,0 22 0,21-21 16,0 0 0,0 0-1,21 21 1,0 0-16,0 0 0,0-21 15,1 0-15</inkml:trace>
  <inkml:trace contextRef="#ctx0" brushRef="#br0" timeOffset="4125.64">5355 5017 0,'0'0'16,"0"-22"-16,0 44 47,0-1-31,0 0-16,0 0 0,0 21 15,0-20-15,0-1 0,0 21 16,0-21-16,-42 64 15,21-64 1,21 0-16</inkml:trace>
  <inkml:trace contextRef="#ctx0" brushRef="#br0" timeOffset="4541.82">5440 4699 0,'-43'0'31,"43"21"-15,0 0-16,22-21 31,-1 0-31,0 0 16,0 0-16,0 0 15,0 0-15,1 0 16,-22-21-16,0 0 16,0 0-1,0 0 1,-22 21-16,1 0 15,0 0-15,0 0 32,21 21-32,0 0 15,0 0-15,0 0 0,0 1 16,0-1 0,0 0-16,21 0 0,0 21 15</inkml:trace>
  <inkml:trace contextRef="#ctx0" brushRef="#br0" timeOffset="5470.33">5948 4995 0,'-21'0'15,"-1"0"1,1 0-16,0 0 0,0 22 16,0-1-16,21 0 15,-21 0-15,-1 0 0,22 0 16,-21 1-16,0 41 16,21 1-1,0-22-15,0-21 16,0 0-16,21-21 15,-21 21-15,21-21 0,22 0 16,-22 0-16,42 0 16,-41-21-1,-1 0-15,-21-21 16,0 21 0,0-1-16,0-20 15,-21 21-15,-1 0 0,22-22 16,-21 22-16,21 0 0,0 0 15,0 0-15,21-43 32,22 43-17,41-21-15,-62 42 16,41-21-16,-42 21 0,0 0 16,64 42-1,-43 43 1,-20-43-16,-22-21 15,21 0-15,-21 22 0,0-1 16,0-21-16,0 43 16,-21-22-1,-22 0 1,22-42 0,0 0-1,21-21 16,0 0-31,0 0 16,0-43 0,0 43-16,0 0 0,63-64 15,-63 64-15,64-64 16,-43 43-16,21 21 16,-20 0-16,-1 0 0,0-1 15,127 1 1,-84 21-1,-22 21-15,43 43 16,-43 21 0,-42-64-16,0 21 0,0 85 15,0-85 1,-21-20-16,0 41 16,-1-63-16,1 42 15,21-20-15,-21-22 0,0 21 31,0-21-31,0 0 16,-1 0-16</inkml:trace>
  <inkml:trace contextRef="#ctx0" brushRef="#br0" timeOffset="6404.32">1079 6033 0,'22'0'31,"-1"0"-16,0 0-15,0 0 0,0 0 16,0 0-16,22 0 0,41 0 16,-41 0-16,-1 0 15,0 0-15,22 0 0,-22 0 0,128-22 16,-43 22 0,-64 0-16,1 0 15,-1 0-15,1 0 0,-1 0 16,22 0-16,-1 0 0,192-21 15,-192 21 1,22 0-16,0 0 0,127-21 0,-106 21 16,0 0-16,275-21 15,-21 21 1,-254 0-16,-21 0 0,21 0 16,-21 0-16,-1 0 0,1 0 0,148-21 15,0 21 1,-169 0-16,0 0 15,-1 0-15,-20-21 0,296-1 32,-255 22-32,-62-21 0,20 21 15,-20-21-15,-1 21 0,-21 0 16,127-21 0,-127 21-1,1 0-15,20 0 0,-21-21 16,0 21-16,-42 0 78,0 0-62</inkml:trace>
  <inkml:trace contextRef="#ctx0" brushRef="#br0" timeOffset="6532.25">6562 5842 0,'0'0'0,"0"21"31</inkml:trace>
  <inkml:trace contextRef="#ctx0" brushRef="#br0" timeOffset="26936.25">3196 6731 0,'0'0'0,"21"0"78,-21-21-78,21 21 0,1 0 0,-22-21 16,21 21-1,-21-21-15,21 21 0,-21-22 0,0 1 16,21 0 0,-21 0-16,0 0 15,0 0-15,0-1 16,-21 1-1,0 21 1,0 0-16,-1 0 0,1 0 16,0 0-16,0 0 0,0 21 0,-22 1 15,22-1-15,-63 42 16,62-42-16,1 1 16,21-1-16,-21 0 0,0 0 15,0 0-15,21 0 0,0 1 16,0-1-16,0 0 0,0 21 15,21-21 1,0 1-16,0-22 16,0 0-16,1 0 0,20 21 15,21 0 1,-41-21 0,-1 0-16,0 0 0,21 21 0,-21-21 15,1 21-15,-1 0 0,0-21 16,-21 43-1,0-22-15,0 0 0,0 21 16,0-20-16,0-1 16,-85 42-16,43-20 15,21-22-15,-22 0 0,22-21 16,0 21-16,-21 0 16,21-21-16,-22 0 0,22 0 0,-21 0 0,21 0 15,-64 0-15,-21 0 16,85-21-16,-21 21 15,-22-42-15,43 21 16,-21-1-16,20 22 0,1-42 16,0 21-1,0 21-15,21-21 16,0 0-16,0-1 16,21 22-1,0 0-15,0 0 0,1-21 0,20 21 16</inkml:trace>
  <inkml:trace contextRef="#ctx0" brushRef="#br0" timeOffset="27800.45">3598 6964 0,'-21'0'0,"0"0"16,0 0 0,0 21-1,21 0-15,0 0 16,0 1-16,0-1 0,0 0 15,0 0-15,0 0 0,0 22 16,0-1-16,0-21 0,0 21 16,0-20-16,0-1 15,21 0-15,0-21 0,42 0 16,1 0 0,-43 0-16,21-21 15,-20 0-15,20-1 0,-21 22 0,0-21 16,43-42-16,-43 42 15,-21-1-15,21 1 0,0 0 16,0-42-16,-21 41 16,0 1-16,0 0 15,22 0-15,-22 0 16,0 42 31,0 0-47,0 0 0,0 0 15,-22 1-15,22-1 0,0 21 16,-21-21-16,21 22 0,0 126 16,0-84-1,0-43-15,0 21 0,0 22 16,0-21-16,0-22 0,0 64 16,0-43-16,0-20 15,-42 211 1,21-149-1,21-62-15,-21 84 0,-1-85 16,1-21-16,21 0 0,-21 22 16,0-22-16,-43 42 15,22-63-15,0 22 16,-1-22-16,-41 0 16,41 0-16,-41 0 15,20 0-15,22-22 0,-22 1 0,-63-42 16,0-22-1,43 0 1,63 43-16,-1 0 0,1-43 16,21 43-16,0-1 15,0 1-15,0-43 16,0-20-16,0 62 0,21-20 16,1 20-16,-1 22 15,0 0-15,0-21 0,0 21 0</inkml:trace>
  <inkml:trace contextRef="#ctx0" brushRef="#br0" timeOffset="28465.07">4085 6922 0,'0'-22'16,"0"44"15,0-1-31,0 0 15,0 0-15,0 0 0,0 0 16,-21 64 0,0-43-16,21-20 0,0 20 0,0 0 15,-21-21-15,-1 43 16,22-85 31,0 0-32,0-1-15,0 1 0,0 0 0,0 0 16,0 0-16,0-22 16,64-62-1,-1 41-15,-20 22 16,-22 21-16,21 21 16,22-22-16,-43 22 0,0 0 15,21 0-15,-20 0 0,-1 0 16,0 0-16,21 64 15,1 21 1,-43-64-16,0 0 16,0 21-16,0 1 0,0-22 15,-22 0-15,-20 64 16,42-64 0,0 0-1,-21-21-15,21-21 31,0 0-31,21-1 0</inkml:trace>
  <inkml:trace contextRef="#ctx0" brushRef="#br0" timeOffset="28801.22">4847 6604 0,'0'-21'0,"0"42"0,0-63 16,0 63 15,0 0-31,0 21 16,-21-20-16,21-1 0,0 21 15,0-21-15,0 22 0,-21-1 0,21-21 16,0 21-16,0 1 0,-21-1 0,-22 64 15,43-64 1,0 1-16,0 41 16,0-63-16,0 1 0,0-1 15,0 0-15,21-21 32,1 0-32,-1-21 15,0 0-15,-21-1 0</inkml:trace>
  <inkml:trace contextRef="#ctx0" brushRef="#br0" timeOffset="29080.58">4593 7006 0,'0'0'0,"21"0"31,0 0-31,1 0 0,20-21 16,-21 21-16,64 0 16,-64 0-16,0 0 15,0 0-15,0 0 0,1 0 16</inkml:trace>
  <inkml:trace contextRef="#ctx0" brushRef="#br0" timeOffset="30254.91">5376 7006 0,'0'0'16,"0"-21"-16,0 0 0,0 0 16,0 0-16,0-1 15,-42-20-15,0 21 16,20 21-16,1 0 15,0 0-15,0 21 16,0-21-16,0 21 0,-1 0 16,1 1-16,0-1 0,21 0 15,-21 21-15,0-21 0,0 22 16,21-22-16,0 21 0,-22 1 16,22-1-16,0-21 0,0 21 0,0 1 15,0-22-15,0 0 0,22 21 16,20-42-1,21 0 1,-41-21-16,-1 0 16,0 0-16,0 0 0,0-22 15,0 1-15,-21 21 0,0-21 16,43-43 0,-43 0-1,0 22-15,0 42 16,0 42 15,0 0-31,0 0 16,0 21-16,0-20 0,0 41 15,0 1 1,0-22-16,21 0 0,-21-21 16,21-21-16,21 43 15,-20-43 1,-1 0-1,0 0-15,-21-21 16,21 21-16,-21-22 0,0 1 16,0-63-1,21 20-15,0 22 16,22-22 0,-22 43-16,0 0 0,0 21 15,43-21 1,-1 21-1,-42 21-15,22 42 16,-43-41 0,0-1-16,0 0 0,21 42 15,-21 22 1,-42-21 0,20-43-16,1 21 15,-21 0 1,21-42-1,21 22-15,0-44 32,21 1-32,21-42 15,-21 42-15,64-128 32,-21 65-17,-22 20-15,-21 43 16,0-42-1,0 63 1,-42 21 15,21 0-31,-21 0 0,0 85 16,0-21 0,21-1-1,0-63-15,42 64 16,43-64-1,-1-21 1,-62 0-16,41 0 16,-42-21-16,0 0 0,64-21 15</inkml:trace>
  <inkml:trace contextRef="#ctx0" brushRef="#br0" timeOffset="30948.51">2836 7895 0,'21'0'47,"1"0"-47,-1 0 0,0 0 16,0 0-16,21 0 0,22 0 15,-22 0-15,22 0 0,126-21 16,-105 0-16,190 0 15,-84 21 1,-86-21-16,-20 21 0,233-22 16,-43 1-1,-169 21-15,-22 0 0,107-21 16,-107 21-16,1 0 16,190-21-1,-63 0-15,-149 21 0,64 0 16,-84 0-16,-1-21 15,0 21-15,1 0 0,-22 0 0,0 0 16,0 0-16,22 0 16,-22 0-16,-21-22 78,0 1-63</inkml:trace>
  <inkml:trace contextRef="#ctx0" brushRef="#br0" timeOffset="31696.12">7260 6922 0,'0'0'0,"-21"21"16,21 0 0,0 0 15,21-21 0,-21-21-15,0 0-16,0 0 15,21 21-15,-21-22 16,-21 22 15,0 0-15,21 22-16,0-1 16,0 0-1,0 0 1</inkml:trace>
  <inkml:trace contextRef="#ctx0" brushRef="#br0" timeOffset="32328.66">7197 7324 0,'0'21'31,"0"0"-16,21-21 32,0 0-31,0 0 0,-21-21-1,0 0 1,-21 21 31,0 0-47,21 21 15,0 0 1,0-42 46,0 0-62</inkml:trace>
  <inkml:trace contextRef="#ctx0" brushRef="#br0" timeOffset="32799.64">7175 6985 0,'0'21'16,"22"-21"-16,-1 0 31,-21-21-15,0 0-1,-21 21 1,21 21 31,0 0-32,0 0 1,21-21 15</inkml:trace>
  <inkml:trace contextRef="#ctx0" brushRef="#br0" timeOffset="33276.37">7197 7345 0,'0'21'0,"0"0"31,21-42 31,0 0-62,-21 0 16,0 0-16,-21 21 47,0 0-32,21 21-15,0 0 16,0 0 0,0-42 31</inkml:trace>
  <inkml:trace contextRef="#ctx0" brushRef="#br0" timeOffset="37936.51">9038 6265 0,'0'-21'31,"21"0"0,-21 0 1,21 21-32,-21-21 93,0 0-46,0-1-31,0 1 0,0 0-1,0 0 1,0 0-1,0 42 345,0 0-360,0 0 15,0 0-15,0 22 16,0-22-16,0 0 0,0 106 16,0-85-16,0 43 15,0-43-15,0-20 0,0 126 16,0-106 0,0 0-16,0-20 15,0-1-15,22 0 0,-22 0 0,21 21 16,0-42-16,0 22 0,-21-1 15,21-21 1,22 21-16,-22-21 16,0 0-16,0 0 0,0-21 15,-21 0 1,21 21-16,-21-22 0,0 1 16,0 0-16,22 0 15,-22 0-15,0-22 0,0 22 16,0 0-16,0 0 0</inkml:trace>
  <inkml:trace contextRef="#ctx0" brushRef="#br0" timeOffset="38232.33">9080 6498 0,'0'0'0,"22"0"31,-1-21-31,0 21 16,0-21-16,0 21 15,43-21-15,-22 0 16,0-1-16,-20 22 16,-1-21-16,0 21 0,0 0 31,0 0 16</inkml:trace>
  <inkml:trace contextRef="#ctx0" brushRef="#br0" timeOffset="39001.9">10118 6689 0,'0'0'0,"21"-21"0,0-1 15,-21 1 1,0 0-16,21 21 0,-21-21 0,0 0 15,0-22 1,0 22-16,0 0 0,0 0 16,0 0-16,-21 0 0,-21-1 15,20 22-15,-20 0 16,21 0-16,0 0 0,0 0 16,-22 0-16,1 0 15,21 0-15,-22 43 16,1-22-16,0 21 0,21-21 0,-1 1 15,1-1-15,21 21 0,-21-21 16,0 43-16,21-43 0,0 0 16,-21 0-16,21 0 0,0 1 15,0-1-15,0 21 0,0-21 16,0 0-16,21-21 16,0 22-16,0-22 15,0 0 1,1 0-16,-1 0 0,0-22 15,0 1-15,0 21 0,43-42 16,20-22 0,-62 43-16,41-42 15,-42 42-15,0-1 0,1-20 0,-1 21 16,0 0-16,-21 0 0,0-1 16,42-41-1,-42 42-15,0 0 0,0 42 47,0 0-31,0 0-16,0 0 0,0 0 0,0 1 15,0 20-15,0-21 0,0 21 16,0 1-16,0-22 16,0 0-16,0 0 0,0 22 15,0-22-15,21 0 16,1-21-16,-1 0 15,0 0-15,21 0 16,-21 0-16,1 0 0,20-21 16,-21 0-16,0 21 0,0-22 15</inkml:trace>
  <inkml:trace contextRef="#ctx0" brushRef="#br0" timeOffset="39818.29">10922 6435 0,'0'0'0,"0"-21"0,0-1 16,0-20 0,-21 21-1,-22 21 1,22 0-16,-21 0 0,0 21 0,20 0 16,-20 0-16,21 1 0,-43 41 15,22 22 1,21-22-1,21-42-15,0 1 16,0-1-16,0 0 16,21-21-16,0 0 15,0 0-15,43 0 16,-43 0-16,0-21 0,22 0 16,-22-1-16,0 1 0,0 21 15,-21-21-15,21 0 0,0-21 16,1 42-16,-22-22 0,0 1 15,0 0-15,0 0 16,21 21 15,-21 21-15,0 0 0,0 0-16,0 1 0,0 83 15,0-41 1,-21 42-1,21-64-15,0 0 0,0 64 16,0-42-16,0-1 0,21 212 31,0-63-31,0 0 16,-21-128-16,0 43 16,0-63-16,0-1 0,0-20 15,-42 105 1,21-106-16,-22 64 15,1-42-15,21-64 16,-22 42-16,22-42 0,0 0 16,0 0-16,-106 0 15,63 0 1,22-21-16,-127-43 16,105 43-16,-105-42 0,127 20 15,-1 22-15,-84-148 16,106 126-1,21-20-15,0 21 0,0-43 16,0 43-16,0-1 0,21 1 0,64-106 16,-22 84-1,-20 22-15,20-22 16,-20 22-16,-22 21 0,106-127 31,-64 63-31,-42 43 0,64-43 16,-64 43-16</inkml:trace>
  <inkml:trace contextRef="#ctx0" brushRef="#br0" timeOffset="41816.92">11049 6519 0,'0'0'0,"21"-21"31,-21 0-31,0 42 47,0 0-47,0 1 16,0-1-16,0 21 0,-21 22 15,21-1 1,0-42-16,0 0 15,-21 1 1,21-1 0,0-42-1,0-1 1,0 1-16,0 0 16,0 0-16,0 0 0,0 0 15,0-1-15,0 1 0,21 0 0,0-42 16,64-1-1,-64 43-15,21 0 0,1 0 16,-22-1-16,21 22 0,43 0 16,-1 22-1,-62-22-15,-22 42 16,21 0-16,-21-21 0,0 85 16,21-42-1,-21-43-15,0 0 16,0 0-16,21-21 15,-21 21-15,21-21 16,0 0 0,1 0-16,-22-21 15,0 0-15,0 0 0,21 0 16,-21-22-16,0 22 0,21 0 16,42-64-1,-63 43-15,22 0 0,41-1 16,-42 22-16,0 0 0,85-21 15,-21 42 1,-22 0 0,-41 21-16,-22 0 15,0 0-15,21 0 0,-21 22 0,0-22 16,0 0-16,0 0 0,0 0 16,0 1-16,0-1 0,0 0 0,0 0 15,0 0-15,0-42 63,0 0-63,0 0 0,0 0 15,-21-1-15,21-20 16,0 21-16,-43-21 0,22 20 16,0 1-16,-21-21 15,20 42-15,1-21 0,-42 21 16,42 0-16,-22 0 15,22 21-15,-21 21 16,21-21-16,-1 1 0,1-1 16,0 21-16,0 0 0,21-20 0,-42 126 15,42-85 1,0-42-16,0 1 16,0 20-16,21-21 0,0-21 0,0 21 15,43 0 1,-1-21-16,-42 0 15,22 0-15,-22 0 0,0 0 16,0-21-16,85-63 16,-64 41-1,1-84-15,-43 106 16,21-21-16,-21-1 0,0 22 0,0-21 16,0 21-16,0 0 0,0-22 15,0 64 16,0 22-15,0-22-16,0 21 0,0-21 0,0 64 16,0 0-1,0-64-15,0 0 16,0 0-16,0 0 0,21-21 0,21 22 16,22-22-1,-43 0-15,21-22 16,-21 1-16,1 21 15,20-42-15,-21 21 0,-21 0 16,21-22-16,0-41 16,-21 41-1,0 22-15,0 0 0,0-21 0,0 20 16,0 44 15,0-1-31,0 0 16,-21 0-16,21 0 0,0 43 15,-21-22 1,21 0-16,0-20 0,0 41 16,0-42-16,0 0 0,0 22 15,0-64 48,0-1-63,0 1 0,0 0 0,0 0 15,0 0-15,0-22 0,0 22 0,0-21 16,21-22 0,22-41-16,-22 83 15,0 1-15,21-21 0,-21 21 16,1 21-16,20 0 16,21 0-1,-41 21-15,-22 21 16,21-21-16,-21 1 0,21 20 0,-21-21 15,0 21-15,0-20 0,0 62 16,0-20 0,0-43-16,0 0 0,-21-21 15,21 21-15,-21-21 32,21-21-17,0 0-15,0 0 16,0 0-16,0-1 0,21-41 15,21-43-15,0 43 16,-20 41-16,-1 1 16,0 0-16,0 0 0,21 0 0,-20 0 15,105-1-15,-106 22 16,21 0-16,0 0 16,-20 0-16,20 0 0,0 43 15,-21-22-15,-21 0 0,0 106 16,0-21-1,-63-21 1,-1-1 0,64-63-1,-21 1-15,42-22 32,-21-22-17,22 22-15,20-42 16,-42 21-16,21 0 0</inkml:trace>
  <inkml:trace contextRef="#ctx0" brushRef="#br0" timeOffset="42266.66">13631 6414 0,'0'21'15,"21"-21"1,1 0-16,-1 0 0,0 0 15,0 0-15,0 0 16,0 0-16,22-21 16,-43-1-16,21 22 0,0-21 0,-21 0 15,21 21-15,0-21 0,-21 0 16,0 0-16,22-43 31,-22 43-31,-43 0 16,22 21-16,0 0 15,0 0-15,0 0 0,-1 0 16,-41 63 0,42-42-16,-22 64 15,22 0-15,0-43 16,21-21-16,0 127 16,0-84-1,0-43-15,42 21 16,-20-42-16,-22 22 0,63-22 15,-42 0-15,43 0 16,-43 0 0,0 0-16,0 0 0,0-22 15,1 1-15,-22 0 0,42-21 16</inkml:trace>
  <inkml:trace contextRef="#ctx0" brushRef="#br0" timeOffset="43251.79">14372 5652 0,'0'0'15,"-21"0"1,0 0-1,42 0 1,0 0-16,0 0 16,22 0-16,-22 0 0,21 0 0,0 0 15,1 0-15,-1-22 0,-21 22 0,22 0 16,62-21 0,-41 21-16,-85 0 31,0 0-31,-22 0 15,1 0-15,0 0 0,-1 0 16,1 0-16,0 0 0,-43 0 16,64 0-16,-64 0 15,43 0 1,-1 0-16,22 0 16,0 0-16,0 21 15,0 43 1,0-43-1,21 21 1,0-20-16,-22 20 0,22-21 0,-21 106 16,0-42-1,21-1 1,-21-41-16,21-1 0,-42 127 16,42-84-1,-22-21-15,22-22 16,-21 64-16,21-43 0,0-20 15,0-1-15,0 106 16,-21-84-16,21-22 0,-21 0 16,21 43-16,0-43 0,0 1 15,0-1-15,21 64 16,0-106 0,0 21-16,1 0 0,41-21 15,-21 0-15,-20 0 0,62 0 0,-63 0 16,22-21-16,-22 0 0,42 0 15,-20-22 1,-22 22-16,0 0 0,0 0 0,0 0 16,-21-1-16,22 1 0,-22-21 0,21-22 15</inkml:trace>
  <inkml:trace contextRef="#ctx0" brushRef="#br0" timeOffset="43885.02">14965 6202 0,'0'-21'0,"0"42"0,-21-63 16,-1 42-16,1 0 16,0 0-16,0 0 15,0 21-15,0 0 16,21 0-16,0 0 0,-22 0 0,-20 106 15,0 0 1,21-84-16,-1-1 0,22 0 16,-21 1-16,0-1 0,-21 64 15,42-64 1,0-21-16,0 1 0,0-44 47,0 1-47,21 0 0,0 0 15,-21 0-15,21-22 0,0 1 16,1-21-16,-1-1 0,-21 22 16,42-106-1,-21 105-15,0-20 16,1 42-16,-1-22 0,0 22 16,0 0-16,0 0 0,0 21 15,1-21-15,-1 21 0,21 0 16,22 21-1,-64 0 1,21 0-16,0 0 0,-21 22 0,21 20 16,0-21-16,-21 1 0,0-1 15,0 0-15,0-20 0,0 20 0,0 43 16,0-64-16,0 42 16,-21-42-16,21 22 0,-21-1 15,21-21-15,0 0 16,-21-21-16,21 22 15,0-44 17,-21 1-17,21 0-15,0 0 0,-22 0 16</inkml:trace>
  <inkml:trace contextRef="#ctx0" brushRef="#br0" timeOffset="44104.9">14668 6646 0,'0'0'0,"-21"0"0,42 0 32,1-21-17,-1 21-15,0 0 0,0 0 0,0-21 16,22 21-16,-22 0 16,21 0-16,43-21 15,-1 21-15,-62-21 16,-1 21-16,0 0 0,0-21 15,0 21-15,-21-22 16,21 1-16</inkml:trace>
  <inkml:trace contextRef="#ctx0" brushRef="#br0" timeOffset="44399.72">15642 6244 0,'0'0'0,"0"-21"16,21 21-16,-21 21 47,0 0-47,-21 1 16,21-1-16,0 0 0,0 21 15,0-21-15,0 22 0,-21-1 0,21-21 16,-21 64-16,0-64 15,21 21-15,-22-20 0,22 20 0,0 0 16,-21-21-16,21 1 16,0-1-16,-21 0 15,21 0-15,0-42 32,21 0-32</inkml:trace>
  <inkml:trace contextRef="#ctx0" brushRef="#br0" timeOffset="44731.54">15642 6308 0,'0'0'0,"0"-21"0,0-1 15,0 1-15,0 0 0,0 0 0,0-21 16,21 42 0,0 0-1,1 0-15,-1 21 16,0-21-16,-21 21 0,21 21 0,0-21 15,0 22-15,1-1 16,-22 0-16,63 85 0,-42-84 16,64 63-1,-64-64-15,21 0 0,-20-21 16,-22 1-16,21-1 0,0 0 16,-21-42 30,0 0-46,0-1 16,0 1-16,21-42 0,0 20 16</inkml:trace>
  <inkml:trace contextRef="#ctx0" brushRef="#br0" timeOffset="45020.37">16319 6075 0,'0'0'0,"0"-64"31,-21 64-15,0 22 0,21 20-16,0-21 0,0 0 15,-21 43-15,21-22 16,-21 0-16,21 1 0,-21 105 16,-1-63-1,22-43-15,-21 43 16,21-64-16,-21 63 15,21-62-15,0-1 0,0 42 16,21-84 15,0 21-15,-21-21-16,22 0 0,-1 0 0</inkml:trace>
  <inkml:trace contextRef="#ctx0" brushRef="#br0" timeOffset="45380.22">16933 6287 0,'0'0'0,"-21"0"15,42 0 17,0 0-17,1 0-15,-1 0 0,21 0 16,-21 0-16,0 0 16,1 0-16,-1 0 0,0 0 15,0 0-15,0 0 16,0 0-1</inkml:trace>
  <inkml:trace contextRef="#ctx0" brushRef="#br0" timeOffset="45630.07">16827 6519 0,'0'0'16,"0"22"-16,-21-22 15,21 21-15,21-21 16,1 0 0,-1 0-16,0 0 0,0 0 0,0 0 15,0 0-15,22 0 16,-1 0-16,-21 0 0,0 0 15,1 0-15,-1 0 0,0 0 16,0 0 0,0 0-16,-21-21 15,21-1-15</inkml:trace>
  <inkml:trace contextRef="#ctx0" brushRef="#br0" timeOffset="46585.57">17949 5842 0,'-21'0'47,"21"21"-32,-21-21-15,21 21 16,21-21 15,0 0 0,-21-21-31,0 0 0,0 0 16,0 0 0,0 0-16,-21 21 15,0 0-15,0 0 16,0 0-16,-1 21 16,22 0-16,-21 0 15,21 0-15,0 0 0,0 1 16,0-1-16,0 0 15,0 0 1,21-21-16,1 0 16,-1 0-1,0 0-15,-21-21 16,0 0-16,21 0 16,-21-1-16,0 1 15,0 0-15,0 0 0,0-21 16,0 20-16,-21 1 15,0 42 1,-22 43 0,43-43-16,-21 43 15,0-22-15,21-21 0,-42 127 16,42-127 0,21 22-1,0-43-15,0 21 16,22-21-16,-22 0 0,0 0 15,42 0 1</inkml:trace>
  <inkml:trace contextRef="#ctx0" brushRef="#br0" timeOffset="47472.06">18436 6223 0,'0'0'0,"0"-42"31,0 21-31,0-1 16,-21 44 15,0-1-31,0-21 16,21 21-16,-22 21 0,1-21 0,0 1 15,0 20-15,21 0 0,-21-21 16,0 22-16,-1-1 0,1 0 0,0 1 15,0 20-15,0 22 16,0-64-16,21 0 16,0 0-16,0-42 47,0 0-47,0 0 15,21-21-15,-21 20 0,21-41 16,21-64-1,-21 85-15,1-22 16,-1 22-16,0-1 0,0 22 16,21-63-16,1 41 15,-22 43-15,-21-21 0,21 21 16,0 0-16,0 0 16,1 0-16,20 21 15,-42 0-15,0 1 16,0-1-16,21 0 0,-21 21 0,0 106 15,0-63 1,0-43 0,0 64-16,0-85 15,0 22-15,-21-1 0,21-21 16,0 0-16,0 43 16,0-85 46,-21 0-62,0-1 0</inkml:trace>
  <inkml:trace contextRef="#ctx0" brushRef="#br0" timeOffset="47744.9">18097 6646 0,'22'0'47,"-1"0"-47,0 0 0,21 0 16,43-42 0,0 42-16,-43-21 15,-21 21-15,21 0 16,-20 0-16,-1-21 15,0 0 1,-21-1 0,21 22-16,-21-21 0,0 0 15</inkml:trace>
  <inkml:trace contextRef="#ctx0" brushRef="#br0" timeOffset="48094.7">18923 6160 0,'21'0'47,"-21"21"-47,21-21 0,0 21 0,-21 0 15,22-21-15,-22 21 0,21 0 16,0 22-16,-21-22 0,21 0 15,0 21-15,0-20 0,-21 20 0,64 85 16,-64-64 0,0 22-1,21-64-15,-21 0 0,0 1 16,0-1-16,0-42 47,0-1-47,0 1 15,0 0-15,0 0 16,0 0-16,21 0 0</inkml:trace>
  <inkml:trace contextRef="#ctx0" brushRef="#br0" timeOffset="48433.51">19473 6054 0,'0'0'0,"21"0"0,-21-21 15,22 21-15,-22-22 0,0 44 47,0-1-31,0 0-16,0 0 0,-43 21 16,22-20-16,0 20 0,0-21 15,0 21-15,21-20 0,-22 20 0,1 0 16,-42 64-1,20-42-15,22-22 0,21-21 16,-21 21-16,21-20 0,0 41 31,21-63 1,0-21-17,1 0-15,-1 0 0,0-1 16</inkml:trace>
  <inkml:trace contextRef="#ctx0" brushRef="#br0" timeOffset="49318">20129 5884 0,'0'0'0,"-21"0"31,0 0-31,21-21 16,-21 0 0,21 0-16,0 0 15,0 0 1,21 21-16,-21-22 0,21 22 16,0 0-16,1 0 15,-1 0-15,0 0 16,-21 22-16,0-1 15,0 0-15,0 0 0,0 0 16,0 0-16,0 1 16,-21-1-16,0 0 15,-1-21-15,1 0 0,0 0 16,0 0 0,0 0-1,21-21-15,0 0 16,0-1-1,0 1-15,0 0 16,0 0 0,21 21-16,0 0 15,0 0 1,-21 21 0,0 0-16,0 0 0,0 1 15,0-1-15,0 0 16,-21 0-16,21 0 15,-21-21 1,0 0 0,21-21-1,0 0 1,0 0-16,0 0 16,0-1-16,0 1 0,0 0 15,21 0 1,0 0-16,0 21 15,0 0-15,1 0 16,-1 21-16,0 0 16,0 0-16,-21 0 0,0 43 15,21-43-15,-21 0 0,0 43 16,-42 20 0,21-41-16,0-22 0,-43 21 15,22-21-15,21-21 0,-22 22 16,22-22-16</inkml:trace>
  <inkml:trace contextRef="#ctx0" brushRef="#br0" timeOffset="50316.43">20362 5228 0,'21'0'32,"1"0"-17,-1 0-15,42 0 16,1 0-1,-22 0-15,0 0 0,1 0 16,-1 0-16,0-21 0,1 21 0,84 0 16,-64-21-1,-42 21-15,43 0 16,-43 0-16,-21 21 47,0 0-32,0 0-15,0 1 16,0 20-16,0 0 16,0-21-16,0 1 0,0-1 15,0 21-15,0 64 16,-21-43-16,0 1 16,21-22-16,0 43 0,-21-43 15,21 1-15,0-1 0,0 0 0,-22 1 16,22-1-16,0-21 0,0 106 15,0-21 1,0-43 0,0-20-16,0-1 0,0 22 15,0-22-15,0-21 0,0 21 0,0 1 16,22 41 0,-22-62-16,0 20 15,0-21-15,0 0 0,0 22 16,-22-1-1,1-42-15,0 21 16,0-21-16,0 0 0,0 21 16,-1-21-16,-20 0 15,-43 21-15,64-21 16,-21 0-16,21 0 0,-22 0 0,22 0 16,-21 0-16,-22 0 15,22 22 1,21-22-16,0 0 0,0 0 15,-1 0 17,22-22 30,0 1-46,-21 21-16</inkml:trace>
  <inkml:trace contextRef="#ctx0" brushRef="#br0" timeOffset="60731.6">8784 6498 0,'-21'0'16,"0"0"15,0 0-31,-1 0 15,22 21-15,-21-21 0,0 0 16,0 0-16,0 0 16,0 0-1,-1 22-15,44-22 125,-1 0-109,21 0-16,-21 0 0,0 0 16,64-22-16,63 1 15,43-21 1,-149 21-1,0 21-15,1 0 0,-22-21 0,21 21 16,64-22 0,-64 1-1,-20 21-15</inkml:trace>
  <inkml:trace contextRef="#ctx0" brushRef="#br0" timeOffset="89035.76">2752 9229 0,'0'0'0,"-22"-21"31,22-1-31,0 1 0,-21 21 16,21-21-1,-21 21 1,21 21-1,0 0 1,0 1-16,0-1 0,0 0 0,0 0 16,0 0-16,0 0 0,0 22 15,0 84 1,0-85-16,0 0 16,0 64-16,0-85 15,0 43-15,0-43 0,0 21 16,0-20-16,0-1 0,0 0 15,21 0-15,-21 0 16,21-21-16,1 0 0,-22 21 16,21-21-16,42 0 15,-42 0-15,22 0 16,-22 0-16,42-42 16,-41 42-16,-1-21 0,42-43 15,1 1 1,-43 42-16,21-106 15,-21 106-15,1-22 0,-1-63 16,21 1 0,-42 83-16,21-20 15,-21 21-15,0 0 16,0 0-16,21 21 0,-21-22 0,0 1 16,0 0-1,0 0 1,0 42 31,0 0-32,0 0 32</inkml:trace>
  <inkml:trace contextRef="#ctx0" brushRef="#br0" timeOffset="89852.25">4170 9313 0,'21'-42'31,"-21"21"-31,0 0 0,0 0 16,0-1-16,0 1 15,-21 21 16,0 0-31,-1 0 16,1 21-16,0 1 0,0-1 16,0 0-16,0 0 15,-1 0-15,1 0 0,0 1 0,0-22 16,0 63 0,21-42-16,0 0 0,0 22 15,0-22 1,0 0-16,21-21 15,0 21-15,0-21 16,22 0-16,-22 21 16,0-21-16,21 0 15,-21 0-15,1 0 0,-1 0 16,21 22 0,-21-1-16,0-21 0,-21 21 15,22-21 1,-22 21-16,21-21 0,0 21 15,-21 0-15,0 1 16,0-1-16,0 0 16,0 0-16,-21 0 15,0-21-15,-1 21 0,1-21 16,21 22-16,-21-22 0,0 21 0,0-21 16,0 21-16,-1-21 15,-20 0-15,21 0 16,0 0-16,-22 0 0,22 0 0,0 0 15,-21 0-15,21 0 16,-1 0-16,-41-21 16,42 0-1,0 21-15,-1 0 16,44-22 62,-1 22-62,-21-21-16</inkml:trace>
  <inkml:trace contextRef="#ctx0" brushRef="#br0" timeOffset="90484.45">5546 9398 0,'0'0'16,"-22"0"-16,1 0 0,0 0 0,0 0 16,0 0-16,0 0 0,-1 0 15,1 0-15,0 0 16,0 0-16,21 21 15,21-21 32,0 0-47,0 0 0,1 0 16,20 0-16,0 0 0,1 0 16,-1 0-16,0 0 0,22 0 0,105 0 15,-63 0 1,-43 0-16,-20 0 0,63 0 15,-64 0-15,0 0 0,1 0 0,20 0 16,1 0 0,-43 0-16,0 0 0,42 0 15,-41 0 17,-22-21 30,0 0-62,0 0 16</inkml:trace>
  <inkml:trace contextRef="#ctx0" brushRef="#br0" timeOffset="91124.16">6350 9081 0,'-21'0'15,"21"21"32,21-21-47,-21 21 16,21-21-16,-21 21 0,42 0 15,-20 0-15,41 22 16,-42-43-16,43 21 16,-43 0-16,21 0 0,64 0 15,-64 1 1,-20-22-16,20 0 15,-21 0-15,0 0 16,0 0-16,-42 0 47,0 0-47,0 0 16,0 21-16,0-21 15,-1 21-15,1-21 0,0 0 0,0 21 16,0 0-16,-64 22 15,22-1 1,-1 0 0,43-21-16,-21 1 0,-1 20 0,22-21 15,0 0-15,-21 22 16,-1-22 0,43 0-16,0 0 31,-21-21-31,21-21 62,0 0-62</inkml:trace>
  <inkml:trace contextRef="#ctx0" brushRef="#br0" timeOffset="107199.58">9356 9123 0,'0'0'0,"42"-42"31,-63 42 1,0 0-32,-1 21 15,1-21-15,0 21 0,-21 0 0,21 0 16,-22 0-16,1 1 15,0-1-15,-64 21 0,63-21 0,-20 0 16,-43 22-16,64-22 0,-1-21 16,-41 21-1,84 0 1,21-21 15,0 0-31,0 0 0,0 0 0,1 0 16,20 0-16,-21 21 0,127 22 15,-42 20 1,-21 1 0,-43-64-16,0 42 15,-20-21-15,-1-21 0,21 64 32,-42-43-32,0-42 46</inkml:trace>
  <inkml:trace contextRef="#ctx0" brushRef="#br0" timeOffset="107484.98">9673 9398 0,'0'0'0,"21"0"16,-21 21 0,0 0-1,0 1-15,0-1 0,0 0 16,0 42 0,0-41-16,0-1 0,0 0 15,0 21 1,-21-21-16,21 1 15,0-44 1,0 1 0,0 0-16</inkml:trace>
  <inkml:trace contextRef="#ctx0" brushRef="#br0" timeOffset="107807.8">9694 9208 0,'-21'0'0,"0"0"16,21 21 0,0 0-1,21-21 1,0 0 0,0 0-16,1 0 0,-1 0 15,-21-21-15,21-22 16,-21 22-1,0 0-15,0 0 0,0 0 16,-21 21-16,0 0 16,-1 0-16,1 0 0,0 0 15,21 21 1,0 21 0,0-21-16,0 1 0,21 41 15,22-21 1</inkml:trace>
  <inkml:trace contextRef="#ctx0" brushRef="#br0" timeOffset="108362.48">10139 9356 0,'-21'21'16,"21"0"0,-22-21-16,22 21 0,0 0 0,0 1 15,0-1-15,-21 0 16,21 0-16,0 0 0,-21 43 16,21-22-1,0 0 1,0-20-16,0-1 15,-21-21 1,0 0 0,21-21-16,0-1 15,-21 1-15,21 0 0,0 0 16,0 0-16,0 0 0,0-22 16,0 22-16,0 0 0,0 0 15,42-43-15,-21 43 0,0 0 0,0 0 16,1 0-16,20-1 0,-21 22 15,85-21 1,-43 42 0,-20 1-16,-43-1 15,0 21-15,21 64 16,-21 0 0,0-85-16,0 21 15,0-21-15,0 1 0,-21-1 0,0 21 16,21-63 15,0 0-15,21 0-16,0-1 0</inkml:trace>
  <inkml:trace contextRef="#ctx0" brushRef="#br0" timeOffset="108778.25">10668 9335 0,'0'0'0,"0"-22"0,0 1 15,0 0 1,0 42 15,0 0-31,0 1 16,0-1-16,0 0 0,0 0 15,0 21-15,0 1 0,0 20 16,0-20-16,0-1 0,0 106 16,0 0-1,0-84-15,-21-1 0,0 43 16,21-42-16,-22-1 0,1-21 16,21 22-16,-21-1 0,0 128 31,0-106-31,0-1 15,21-63 1,0-42 15,0 0-31,0 0 0,0 0 16,0-22-16,0 1 0,0-43 16</inkml:trace>
  <inkml:trace contextRef="#ctx0" brushRef="#br0" timeOffset="109128.05">10562 9567 0,'0'0'0,"0"-21"16,0-21-16,0 21 0,21-149 31,0 149-31,1 0 16,-1 0-16,63 0 15,-41 21-15,-1 0 0,22 21 16,-43-21 0,0 21-16,0 0 0,-21 0 0,21 1 15,-21 20-15,0 21 16,-42-20 0,21-1-16,-64 0 15,64-20-15,0-1 0,-43 0 16,43 0-16,0-21 15,0 0-15,42 0 32,0-21-17,0 0-15,0 21 0,1-21 0</inkml:trace>
  <inkml:trace contextRef="#ctx0" brushRef="#br0" timeOffset="109888.61">11091 9271 0,'0'0'0,"21"-21"0,-21 0 0,22-22 32,-22 65-17,0-1 1,0 0-16,0 0 0,0 0 16,0 0-16,0 1 0,0 20 0,0-21 15,0 0-15,0 85 16,0-64-1,0-20-15,21-1 16,0-21-16,0 0 0,0 0 16,0 0-16,1-21 15,-1-1-15,0 1 0,42-85 32,-41 64-32,-1 0 0,-21 21 15,21-22-15,-21 22 0,21-42 16,-21 41-16,0 1 0,0 0 15,0 42 1,0 43 0,0-43-16,0 0 15,0 0-15,0 64 16,0-64-16,0 0 16,21 0-16,0 22 15,-21-22-15,22-21 0,-1 0 16,0 0-16,0 0 0,0 0 0,22 0 15,20-42 1,-42 20-16,43-41 16,-43 42-16,0-22 0,0 1 15,0 21-15,-21-43 0,43-147 32,-22 41-32,-21 22 15,0 127-15,0-42 16,0 41-1,-21 22-15,0 0 16,21 22-16,-22-1 16,22 0-16,0 64 0,0-43 15,0 0-15,0 64 0,0-64 16,0 22-16,0 84 16,0-42-1,0-64-15,22 43 16,-22-64-16,21 21 15,0-20-15,0-22 0,0 0 16,22 0 0,-22 0-16,0-22 15,0 1-15,0 0 0,-21 0 16,21 0-16</inkml:trace>
  <inkml:trace contextRef="#ctx0" brushRef="#br0" timeOffset="110152.46">11874 9038 0,'-21'-21'31,"42"21"-31,1 0 0,-1 0 16,0-21-16,0 21 0,21 0 15,-20 0-15,20 0 0,0 0 16,1-21-16,20 21 15,-42 0-15,0 0 0,1 0 16,-1 0-16,0 0 16</inkml:trace>
  <inkml:trace contextRef="#ctx0" brushRef="#br0" timeOffset="111437.72">13801 8805 0,'0'0'0,"0"-21"0,0 0 0,0 0 0,0-21 15,21-43 1,-21 106 15,0 0-31,0 0 16,0 22-16,0-1 0,0 0 15,-21 1-15,-1 20 0,1 149 16,21-85 0,0-42-1,0-64-15,0 0 0,0 0 16,0 0-16,0 0 16,21-21-16,1 0 15,-1 0-15,-21-21 16,0 0-16</inkml:trace>
  <inkml:trace contextRef="#ctx0" brushRef="#br0" timeOffset="112170.3">13568 9165 0,'0'0'0,"21"0"15,0 0-15,0 0 16,0 0-16,1 0 0,-1-21 15,21 21-15,-21 0 0,22-21 0,-1 0 16,0 21-16,1-21 0,147-22 31,-63 22-31,-106 21 0,22-21 16,-43 42 0,0 0-1,-64 64 1,1-22-1,41 1-15,1-43 16,21 0-16,0 0 0,0 1 16,21-22-1,43 0 1,21 0 0,-43-22-16,43-20 0,-43 21 15,-21 0-15,64-43 16,-64 64-16,42-63 15,-63 42 1,0-1-16,0 1 16,0 42 31,0 1-47,0-1 0,0 0 15,-21 0-15,21 64 16,-21-1-16,21 22 15,0-63-15,0-1 16,0 0-16,0 1 0,0-1 16,0 0-16,0 106 15,0-84 1,-21-43-16,0 43 16,0-43-16,-1 0 0,-41 21 15,42-42-15,-22 21 0,1 1 0,21-22 16,-21 0-16,-1 0 0,-147-22 15,147 22 1,-20-63 0,63 42-16,0 0 15,0-1-15,0 1 0,21 0 16,21 0 0,43-43-16,-21 1 15</inkml:trace>
  <inkml:trace contextRef="#ctx0" brushRef="#br0" timeOffset="112508.11">14838 9038 0,'0'-21'31,"0"42"-31,0 64 15,0 21 1,0 0 0,0-43-16,0-21 0,0 64 15,0-63-15,0 62 16,0-41-16,0-22 0,0 1 16,-43 147-1,1-84-15,21-64 16,21-21-16,0 1 15,0-44 1,0 1 0,21 0-16,0-21 15,-21 21-15,0-22 0,0 1 0,21 0 16</inkml:trace>
  <inkml:trace contextRef="#ctx0" brushRef="#br0" timeOffset="112811.94">14817 9292 0,'0'-42'0,"0"84"0,-22-105 0,22 42 0,-21-1 16,21-20-16,0 21 0,0-64 16,64 43-1,-1 0 1,-20 20-16,-1 1 0,0 21 0,64 0 16,-64 0-16,1 0 15,-1 21-15,0 1 0,-20-1 0,-1 42 16,-21-20-16,0-22 15,-21 42-15,-22-20 0,22-22 16,-21 0-16,-1 0 0,1 0 16,0 0-16,-1 1 0,1-1 0,21-21 15,-21 0-15,-1 21 16,64-21 15,1-21-31,-1 0 0,0 21 0,0-22 16,0 1-16,22 0 0</inkml:trace>
  <inkml:trace contextRef="#ctx0" brushRef="#br0" timeOffset="113188.23">15557 9102 0,'22'0'31,"-1"0"-15,0 0-16,0-21 0,0-1 16,0 22-16,1-21 0,-1 0 15,0 0-15,21-43 16,-21 22 0,-21 21-16,-21 21 15,0 0 1,0 0-16,0 0 0,-22 0 0,22 21 15,0 0-15,-21 0 0,-43 106 16,85-84 0,0-1-16,0 43 15,0-64-15,21 21 16,0-21-16,1-21 0,62 22 31,-63-22-31,64 0 16,-43-22-16</inkml:trace>
  <inkml:trace contextRef="#ctx0" brushRef="#br0" timeOffset="113464.52">16616 8954 0,'0'0'0,"21"0"15,0 0-15,0 0 16,43 0 0,-22 0-16,-21 0 0,43 0 15,-43 0-15,0-22 31</inkml:trace>
  <inkml:trace contextRef="#ctx0" brushRef="#br0" timeOffset="113616.43">16616 9081 0,'0'0'0,"0"42"31,21-21-31,0-21 0,43 0 15,-1 0 1,-42 0-16,0 0 0,1-21 16,-1 21-16,0-21 0,0 0 15</inkml:trace>
  <inkml:trace contextRef="#ctx0" brushRef="#br0" timeOffset="114228.98">17568 8467 0,'-21'0'16,"0"21"-16,21 0 0,-21-21 15,0 21 1,21 0-16,21-21 31,0 0-31,0 0 0,0 0 0,22 0 16,-1-21-1,-21 0-15,0 0 16,-21 0-16,0 0 16,-21 21-1,0 0-15,0 0 0,-22 21 16,22-21-16,0 21 0,0 0 16,0 0-16,0 0 0,-1 1 15,-20 83 1,42-62-16,0-22 15,0 21-15,21-42 16,64 0-16</inkml:trace>
  <inkml:trace contextRef="#ctx0" brushRef="#br0" timeOffset="114545.79">18203 8551 0,'0'0'0,"0"-21"0,0 0 16,-21 0 0,0 21-1,0 0-15,0 0 0,-1 21 16,1 0-16,0 22 16,-21-1-16,-22 127 15,43-126-15,21-1 16,-42 106-1,21-42 1,21-21-16,0-43 0,21-21 16,0 0-1,0-21-15,43 0 16,20 0 0,-41 0-16,41-63 15</inkml:trace>
  <inkml:trace contextRef="#ctx0" brushRef="#br0" timeOffset="114725.69">17822 8996 0,'-21'0'0,"42"0"0,-63 0 0,21 0 16,42 0 15,0 0-31,0 0 0,0 0 16,22 0-16,-1 0 0,-21-21 15,149-22 1,-86 22-16</inkml:trace>
  <inkml:trace contextRef="#ctx0" brushRef="#br0" timeOffset="115120.49">18351 8890 0,'0'0'0,"-21"0"0,21 21 15,21-21 17,1 0-32,-1 0 15,85-21 1,-64 0-16,21 0 16,-41 0-16,-1-1 0,0 1 15,0 21-15,-21-21 0,0-21 31,-42 21-15,-43 21-16,64 0 0,0 0 16,-22 21-16,22-21 15,0 21-15,-21 21 0,21 1 0,21-22 16,0 0-16,-22 106 16,22-64-1,43-20 1,-43-22-16,21 0 0,0-21 15,0 0-15,22 0 0,-22 0 0,106 0 16,-21-42 0,-85 42-16</inkml:trace>
  <inkml:trace contextRef="#ctx0" brushRef="#br0" timeOffset="115340.36">18944 8742 0,'0'0'0,"0"-21"0,0 42 31,0 0-31,0 0 16,0 0-16,42 64 15,1 0 1,-22-43-16,42 22 16,-41-43-16,41 0 0,-42-21 15,0 21-15,1-21 16,-22-21-1,21 0-15,-21 0 16</inkml:trace>
  <inkml:trace contextRef="#ctx0" brushRef="#br0" timeOffset="115579.22">19346 8700 0,'-63'0'16,"42"0"-16,-22 42 15,43-21-15,-21 0 16,-42 22-16,41-1 0,1-21 16,-21 43-16,0-22 0,20-21 15,-62 85 1,63-64 0,21-21-1,21-21-15,0 0 16,0 0-16,0-21 15,22 0-15</inkml:trace>
  <inkml:trace contextRef="#ctx0" brushRef="#br0" timeOffset="115890.05">19770 8340 0,'0'0'0,"-22"0"16,1 21-16,21 0 16,-21 0-16,0 0 0,0 43 15,-22 84 1,1-63 0,21-22-16,0-20 0,21-1 0,0-21 15,0 21-15,0 64 16,42-42-1,0-64-15,-20 0 16,20 21-16,-21-21 0,21 0 0,22 0 16,-22 0-16,-21-21 0,85-43 15,-85 22 1</inkml:trace>
  <inkml:trace contextRef="#ctx0" brushRef="#br0" timeOffset="116074.94">19516 8700 0,'0'0'0,"-22"0"16,1 21-1,64-21 17,-22 0-32,21 0 0,0 0 15,1 0-15,-1 0 0,64-43 16,-21 22-1</inkml:trace>
  <inkml:trace contextRef="#ctx0" brushRef="#br0" timeOffset="116427.1">20468 8213 0,'-42'0'16,"42"21"-1,-21 0 1,-1-21 0,22-21 15,0 0-15,22 0-16,-1 21 15,0-22-15,0 22 0,0 0 16,0 0-16,1 0 0,41 0 15,-63 22 1,0-1-16,0 42 16,0-42-16,0 1 0,-63 41 15,41-42-15,-20 0 16,21 1-16,-21-1 0,-22 0 16,43-21-16,0 0 0,-22 0 15</inkml:trace>
  <inkml:trace contextRef="#ctx0" brushRef="#br0" timeOffset="116968.86">21590 8636 0,'0'0'0,"21"0"0,-21 21 31,0 0-15,0 1-16,0-1 0,0 0 15,0 21-15,0-21 0,0 1 0,0 20 16,0-21-16,0 0 0,0 22 16,0-22-16,0 21 0,0-21 15,0 0-15,0-42 47,0 0-47</inkml:trace>
  <inkml:trace contextRef="#ctx0" brushRef="#br0" timeOffset="117317.38">21717 8319 0,'-21'21'0,"42"-42"0,-42 63 0,0-21 16,21 0-16,-22-21 0,22 21 15,0 1-15,22-22 16,-1 0-16,0 0 16,0 0-16,0 0 15,0 0-15,1-22 0,-1 22 16,0-21-16,-21 0 0,0 0 15,0-21 1,-42 20 0,-1 22-16,22 0 0,0 0 15,-21 22-15,20-1 16,22 0-16,-21 0 0,21 0 0,0 0 16,0 1-16,0-1 0,0 21 15,21 22 1,1-43-16</inkml:trace>
  <inkml:trace contextRef="#ctx0" brushRef="#br0" timeOffset="117940.02">22394 8721 0,'0'0'0,"0"-21"16,0-1-16,0 1 15,0 0-15,-21 21 0,21-21 16,-21 0-16,0 0 0,0 21 0,-1-22 16,1 22-16,0 0 15,-21 0-15,21 0 16,-22 0-16,22 22 0,0-1 0,0 0 16,0 21-16,-43 43 15,22 42 1,42-106-16,0 85 15,0-85-15,0 0 0,0 0 16,21-21-16,0 22 0,85-22 16,-85 0-16,21 0 15,1 0 1,-22-22-16,21 22 0,1-42 16,-22 0-16,0 21 0,0-22 0,43-84 31,-22 21-31,0 43 0,-42-1 15,43-63-15,-22 64 0,0-1 16,0 1-16,-21-1 0,0 22 16,21-21-16,-21-22 0,0 64 15,0 0-15,0-1 16,-42 65 0,-22 63-1,43-43-15,-42 170 16,42-64-1,-1-21 1,22-105-16,0-1 16,0 0-16,0 1 0,0-1 0,0-21 15,0 0-15,22 22 0,-1-22 0,21 0 16,22-21 0,-1 0-1,-21 0-15,-20 0 0,41-42 16,-21 21-16,-20-1 0</inkml:trace>
  <inkml:trace contextRef="#ctx0" brushRef="#br0" timeOffset="118228">23410 8551 0,'0'0'0,"-21"0"0,0 0 0,42 0 47,0 0-47,0 0 0,22 0 16,-22 0-16,0 0 15,21 0 1,-20 0-16,20 0 15,-42 22-15,-42-22 16,20 0-16,1 21 16</inkml:trace>
  <inkml:trace contextRef="#ctx0" brushRef="#br0" timeOffset="118384.91">23326 8742 0,'0'0'0,"63"42"31,-42-42-31,0 0 0,22 0 16,20 0 0,-20-21-1,-43 0-15,21 0 0,0 21 0,0-21 16</inkml:trace>
  <inkml:trace contextRef="#ctx0" brushRef="#br0" timeOffset="118753.87">24109 8022 0,'0'0'0,"-21"0"15,21 21-15,0 1 16,0-1-1,21-21 1,0 0-16,0 0 0,0 0 16,-21-21-16,21 21 15,-21-22-15,22 22 0,-22-21 0,0 0 16,-22 21 0,1 0-1,0 0-15,0 0 0,0 42 16,0-42-16,-1 22 15,22 20-15,0-21 0,-21 0 16,0 106 0,21-84-1,0 20-15</inkml:trace>
  <inkml:trace contextRef="#ctx0" brushRef="#br0" timeOffset="119301.83">24596 8742 0,'0'0'0,"0"-21"0,0 0 0,0-1 15,0 1-15,0-21 16,0 21-16,0 0 0,0-1 15,0-20 1,-43 42 0,-20 0-16,42 0 0,-22 21 15,22 0-15,0 1 0,0-1 0,-22 0 16,-41 106 0,41-21-1,43-64 1,0-21-16,22 22 15,-1-43-15,0 0 0,42 0 16,1 0 0,-43 0-16,0 0 0,0-22 15,1 1-15,-1 0 0,0 0 0,0 0 16,-21 0-16,21-22 0,-21 22 0,0-85 31,21 43-31,-21 42 16,0 42-1,0 0 1,-21 0-16,21 21 0,0 43 16,0-64-16,0 0 15,0 22-15,0-22 0,0 0 16,21 0-16,1-21 16,-1 0-16,21 0 15,-21 0-15,22 0 0</inkml:trace>
  <inkml:trace contextRef="#ctx0" brushRef="#br0" timeOffset="119868.73">24955 8297 0,'0'0'0,"0"-42"0,0 0 16,0-1-16,0 22 0,0-21 0,0-22 31,0 86-16,0 20-15,0-21 0,0 21 16,-21-20-16,21 41 0,0-21 16,-21 43-16,21-43 0,0 1 15,-42 126 1,42-127-16,-21 1 16,21 41-16,0-62 15,0-1-15,-22 21 16,22-21-16,0-42 31,0 0-15,0 0-16,0 0 15,0-1-15,22 1 0,-1 0 0,0-42 16,0 41-16,21 1 0,-20 0 16,-1 0-16,0 21 0,21-21 15,1 0-15,41 21 16,-63 0-16,1 0 15,20 0-15,-42 21 0,0 0 16,0 64 0,-21-43-1,21-21-15,-85 43 0,64-43 16,-21 0-16,20-21 0,-20 21 16,21-21-16,-85 21 15,43-21 1,41 0-16,1 0 15,0 0-15,21-21 16,21 21 0,-21-21-16,21 0 15,1 21-15</inkml:trace>
  <inkml:trace contextRef="#ctx0" brushRef="#br0" timeOffset="120205.99">25527 8509 0,'0'-21'0,"0"0"31,-21 21-31,-22 0 16,1 21-1,-21 21 1,41-21-16,-20 22 15,21-22-15,0 0 0,21 0 0,0 64 16,0-64-16,0 0 16,21 43-1,0-64-15,0 21 16,22-21-16,20 0 16,-42 0-16,0 0 0,1-21 15,-1 21-15,0-21 0,42-43 31,-63 43-31</inkml:trace>
  <inkml:trace contextRef="#ctx0" brushRef="#br0" timeOffset="120628.16">25633 8086 0,'-43'0'31,"22"0"-31,0 0 16,0 0-16,21 21 16,21-21 46,0-21-62,0 21 16,1-21-16,-1 21 15,0-22-15,0 22 16,0 0-16,0 0 16,-21 22-1,0-1-15,0 0 16,0 0-16,-21 21 15,0-20 1,0-22-16,21 21 0,-21-21 16,0 0-16</inkml:trace>
  <inkml:trace contextRef="#ctx0" brushRef="#br0" timeOffset="121147.86">25866 7641 0,'0'0'0,"-22"0"16,1 0-16,21-21 15,21 21 32,1 0-47,-1 0 0,0 0 0,21 0 16,-21 0 0,1 0-16,-44 0 109,1 0-93,21 21-16,0 0 93,0 1-77</inkml:trace>
  <inkml:trace contextRef="#ctx0" brushRef="#br0" timeOffset="122356.48">26098 8213 0,'0'-21'16,"22"21"30,-22 21-46,0 0 0,21-21 16,0 21-16,0 0 0,0 0 0,22 22 16,-22-22-16,0 0 15,21 0-15,43 43 16,0-1 0,-64-63-16,21 21 0,-21 1 15,0-22-15,1 21 0,-1-21 0,0 0 16,0 0-16,21 0 15,-63 0 32,0 0-47,0 0 0,21 21 16,-21-21-16,0 0 0,-1 21 0,1 0 16,-21-21-16,21 21 0,-106 43 31,42-1-31,0 1 15,64-64 1,-21 42-16,21-42 0,0 21 16,-1-21-1,-20 22 1,21-22 0,0 0-16</inkml:trace>
  <inkml:trace contextRef="#ctx0" brushRef="#br0" timeOffset="125173.05">1228 11494 0,'0'0'15,"-22"0"-15,1 0 16,0 0-16,0 0 15,0 21 1,0 0-16,21 0 0,0 0 16,0 0-16,0 1 15,0-1-15,0 0 16,21 0-16,21-21 16,-21 0-16,0 0 15,1 0-15,20 0 0,-21 0 0,21 0 16,22-42-1,-22 21-15,1-1 16,-43 1-16,21 0 16,0-21-16,-21 21 0,0-1 15,0 1-15,0 0 0,0 0 16,-42-21-16,-1 20 16,1 22-16,0 0 15,20 0-15,-20 0 0,21 0 16,-21 0-16,-1 22 0,-63 83 15,22-41 1,63-22-16,-43 85 16,64-84-16,0-1 15,0-21-15,0 21 0,0-20 0,0 41 16,21-42-16,22 22 16,-22-43-16,21 21 0,-21-21 15,0 0-15,22 21 0,20-21 16,-42 0-16,22 0 15,-22 0-15,0 0 0,0 0 0,-21-21 32,-21 0-17,0 21-15,0 0 0,0 0 16,-43 0-16,43 0 16,-21 0-16,20 0 0,-20 21 15,21 0-15,-43 21 0,43-21 16,21 1-16,-21 20 0,0 43 15,21-43 1,0 21 0,21-41-16,0-1 0,0-21 15,1 21-15,-1-21 0,21 0 16,-21 0-16,0 0 0,64-21 31,-64 21-31,0-21 0</inkml:trace>
  <inkml:trace contextRef="#ctx0" brushRef="#br0" timeOffset="125724.74">1524 12065 0,'0'0'0,"21"-42"15,-21 21 1,21-1-16,0 1 15,1 21-15,-1-21 0,63 21 16,-41 0 0,-1 0-16,22 42 15,-43-20-15,-21-1 16,0 0-16,0 21 0,0-21 0,0 85 16,-64-21-1,1 0 1,63-64-1,-21-21-15,42-21 32,0-1-32,0 1 15,0-21-15,22 0 16,20-64 0,-42 63-16,0 1 0,1 0 15,-22 21-15,42-22 0,-42 22 16,0 0-16,0 42 15,0 0 1,-21 43 0,0-43-16,21 0 0,-43 43 15,43-22-15,-21-21 0,21 64 16,0-22 0,0-20-1,21-22-15,0-21 0,22 0 16,-1 0-1,-21 0 1,22 0-16,-22 0 0,0-21 16</inkml:trace>
  <inkml:trace contextRef="#ctx0" brushRef="#br0" timeOffset="126937.04">2667 12002 0,'0'0'16,"21"0"-16,-21-22 0,0-41 16,-21 63-1,0 0-15,0 0 0,-22 0 16,22 0-16,-21 21 0,21 0 16,-22 0-16,22 1 0,-106 105 31,85-43-31,21-63 0,-1 22 15,22 20-15,0-42 0,0 1 16,0 20-16,0-21 16,64 0-1,-1-21-15,-41 0 16,20 0-16,21-42 0,-41 42 0,20-21 16,64-85-1,-64 64 1,0-85-1,-42 84-15,0 22 16,0 0-16,0 0 0,0 0 0,0-1 16,-21 44-1,0-1 1,21 0-16,0 21 0,0-21 16,0 43-16,0 21 15,0-43-15,0 0 16,0-21-16,21-21 0,64 22 31,-64-22-31,43 0 16,-1 0-16,-21-22 0,-20 1 15,41 0-15,-42 0 16,0 0-16,1 0 0,-1-22 0,-21 22 16,0-64-16,0 64 15,0 0-15,0 0 16,0 0-16,0 0 0,0-1 15,0 44 1,0-1 0,0 0-16,0 0 0,0 21 15,0-20-15,-21-1 0,21 21 16,0-21-16,0 0 0,0 1 0,0 41 16,0-21-1,0-20-15,0-1 16,0-42 31,0-1-47,0 1 0,21 0 15,-21 0-15,0-64 16,42 22-16,-21 42 16,22-64-16,-22 64 15,21-22-15,-21 43 16,22 0-16,62 22 15,-62 20 1,-22-21-16,21 21 16,-21-20-16,1-1 0,-22 21 15,21-21-15,-21 0 0,0 1 16,0-1-16,0 0 16,-21 0-16,-1-21 0,1 21 15,0-21 1,21-21-1,0 0-15,0 0 16,0-22-16,21 22 16,0-21-16,1 0 0,-1 20 15,0 1-15,64-63 16,-43 62 0,-21 22-16,64 0 0,-64 0 15,0 22-15,0-1 0,0-21 16,-21 21-16,43 64 15,-43-64-15,0 42 16,0-20 0,0-22-16,0 0 0,-43 64 15,65-85 32,-1-22-47,0 1 0,0 21 16,0-21-16</inkml:trace>
  <inkml:trace contextRef="#ctx0" brushRef="#br0" timeOffset="127311.83">4360 12044 0,'0'-21'16,"-21"21"-1,21 21 1,-21 42-1,21-41-15,0-1 0,0 0 16,0 0-16,0 21 0,0 1 0,0 20 16,0 22-1,0-43-15,0 1 0,0 62 16,0-41-16,0-1 0,0 1 0,0-1 16,0 1-16,0 21 0,0 211 31,0-106-31,0 1 15,0-128-15,0-20 16,0-1-16,0 0 0,0-20 16,0 20-1,0-84 1,21 20 0,0 1-16,0-21 0,1 21 0,-22-22 15,21-20-15,0 21 0</inkml:trace>
  <inkml:trace contextRef="#ctx0" brushRef="#br0" timeOffset="127636.65">4318 12488 0,'0'0'0,"-21"-63"0,0 21 0,-1-1 0,1 1 16,21 0-16,0-1 0,0-20 15,0 20-15,0 1 0,21 0 16,1-1-16,-1 22 15,127-21 1,-63 42-16,-22 21 16,-21 0-16,-20 0 0,-1 1 15,-21 20-15,0 0 0,0 1 0,0-22 16,-43 63-16,22-41 16,-42 20-16,42-42 15,-22 22-15,-20-1 16,20-42-16,22 21 0,0 0 15,0-21-15,0 0 0,0 0 16,21-21 0,21 0-1,0 0-15,0 0 0,21-22 16,-20 22-16</inkml:trace>
  <inkml:trace contextRef="#ctx0" brushRef="#br0" timeOffset="127936.47">4974 11494 0,'0'-22'16,"0"44"-16,0-65 0,0 64 16,0 1-1,0-1-15,0 0 0,0 21 16,0 106-1,0-105-15,0 20 0,0 43 16,0-42-16,-21 41 16,21-62-16,0-1 0,0 0 0,-21 85 15,21-105 1,0 20 0,21-42-1,0 0-15,0-21 16,0 0-16</inkml:trace>
  <inkml:trace contextRef="#ctx0" brushRef="#br0" timeOffset="128402.21">5165 12192 0,'0'21'0,"0"0"16,21-21 15,0 0-31,0 0 16,0 0-16,0 0 0,43-42 15,-22 21 1,-21 0-16,-21 0 16,22-1-16,-1-20 15,-21 21-15,0 0 0,0-43 31,0 22-31,-21 42 0,-1 0 16,1 0-16,0 0 16,0 0-16,0 0 0,21 21 15,-21 0-15,-22 64 16,22-22-16,21-20 16,0-22-16,0 21 0,0-21 15,0 22-15,0-22 0,0 0 0,21 0 16,-21 0-16,64 22 15,20-22 1,1-21 0,-64 0-16,22 0 0,-1 0 15,-21 0-15,0-21 0,22-22 16,-43 22 0</inkml:trace>
  <inkml:trace contextRef="#ctx0" brushRef="#br0" timeOffset="129168.77">7154 12213 0,'0'0'0,"-21"0"0,0 0 15,0 0-15,0 0 0,-1 21 0,1-21 16,-21 0-16,21 0 16,0 0-16,42 0 46,21 0-46,-21 0 0,22 0 16,105 0-16,-21 0 16,-64 0-16,1-21 0,20 21 15,1 0-15,0 0 0,-22 0 16,234 0 0,-149 0-1,-64 0-15,-62 0 16,-1 0-16,21-21 15,-21 21-15,-42 0 47,0 0-47,0 0 16,0-21 0,-1 21-16,-20-21 15</inkml:trace>
  <inkml:trace contextRef="#ctx0" brushRef="#br0" timeOffset="129672.48">8001 11917 0,'0'0'0,"-21"0"0,0-21 16,-1 21-16,1 0 15,21 21 32,21-21-47,-21 21 0,85 0 16,-43 0-1,107 22 1,-128-43-16,21 0 0,22 21 16,-22-21-16,-21 0 15,64 0 1,-43 0-16,-42 21 31,-21 0-15,0-21-16,-22 43 15,1-1 1,-43 21-16,43-41 16,21-1-16,-43 42 0,22-42 15,0 22-15,21-22 0,-85 42 16,42-20-1,22-1 1,21-42-16,21 21 0,0-42 63,0 0-48,0 0-15,21 21 0</inkml:trace>
  <inkml:trace contextRef="#ctx0" brushRef="#br0" timeOffset="141613.31">10922 11875 0,'0'0'16,"21"0"-16,-21-22 0,0 1 16,0 0-16,0 42 46,0 0-30,0 22-16,0-22 0,0 21 0,0 1 16,0-22-16,0 21 0,0 0 15,-21 43-15,0-64 16,0 85-16,21-85 16,0 0-16,0 1 0,-22-22 15,22 21-15,0 0 16,0-42 15,0 0-31,0-1 0,0 1 16,0-21-16,0 21 0</inkml:trace>
  <inkml:trace contextRef="#ctx0" brushRef="#br0" timeOffset="142085.17">10901 11388 0,'0'0'0,"-43"63"31,43-42-31,0 1 0,0-1 15,0 0-15,0 0 0,0 0 16,22-21-16,-1 21 16,0-21-16,0 0 15,0 0-15,0 0 0,1 0 16,-1 0-16,0 0 0,21-21 16,-21 0-16,-21 0 0,0 0 15,0-22-15,0 22 16,0 0-16,-63-21 15,21 21-15,20 21 0,1 0 16,0 0-16,0 0 0,-21 0 16,-1 21-16,22 42 31,21 1-15,0-1-16,0-42 15,21 1-15,0-1 16,1 0-16,41 21 15,-42-21-15</inkml:trace>
  <inkml:trace contextRef="#ctx0" brushRef="#br0" timeOffset="142684.04">11409 11811 0,'-21'0'16,"-1"0"-1,22 21 1,0 0-16,0 1 16,0-1-16,0 0 0,0 0 0,0 0 15,0 43-15,0-43 0,0 21 16,0 1-16,0-22 0,0 21 15,0 43 1,0-64-16,0 0 0,-21 21 16,21-20-16,0-1 0,-21 21 15,21-63 17,0 0-17,0 0-15,0-1 16,0-20-16,0 21 0,0-21 0,0 20 15,21-20-15,0 0 0,-21-1 0,43-41 16,-22 63-16,0-64 16,0 64-16,0 0 15,43-22-15,-43 22 0,0 0 16,64 21 0,-43 0-16,22 42 15,-1 22-15,-63-22 16,0-21-16,0 85 15,0-21-15,0-64 16,0 0-16,0 21 0,-42-20 16,42-1-16,-21 0 0,21 0 15,0-42 32,0 0-47,0 0 16</inkml:trace>
  <inkml:trace contextRef="#ctx0" brushRef="#br0" timeOffset="143098.43">12171 11853 0,'0'-21'31,"0"42"1,0 1-17,0 20-15,0-21 0,0 21 0,0-20 16,0 20-16,0 0 0,0 1 16,21 41-16,-21 64 15,0-84-15,0-22 0,0 64 16,0-42-16,0-1 15,0 64-15,-21-63 0,0 63 16,-1-64-16,1 1 16,0 84-16,0-106 0,0 22 0,0-1 15,-1 1-15,22-22 0,-21 21 16,-21 107 0,0-107-1,42-42-15,0-42 31,0 0-31,0 0 0,0 0 0,0 0 16,21-22-16,-21 22 0</inkml:trace>
  <inkml:trace contextRef="#ctx0" brushRef="#br0" timeOffset="143524.54">12086 12002 0,'0'0'0,"-21"-43"0,21 22 0,0 0 0,0-21 16,0 20-16,0 1 0,0 0 16,0 0-16,21 0 0,0 0 0,0-1 15,1 1-15,20 0 16,0 0-16,22 21 0,-22 0 15,85 0-15,-85 21 16,-20-21-16,41 64 16,1 20-1,-64-63-15,0 22 0,0 20 16,0-20-16,0-1 0,-85 43 16,43-43-1,-1-21-15,22 0 0,0 0 0,0-21 16,0 22-16,-1-22 0,1 21 15,0-21 1,42-21 31,0 21-47,-21-22 16</inkml:trace>
  <inkml:trace contextRef="#ctx0" brushRef="#br0" timeOffset="144382.97">12785 11811 0,'0'0'15,"21"-42"1,-21 21-16,0 42 47,0 0-47,0 0 0,0 0 15,0 0-15,0 1 0,0 20 16,0 0-16,0-21 0,0 22 16,0-1-16,0 22 0,0 20 15,0-63-15,0 1 16,0-1-16,21-21 0,-21 21 16,63 0-1,-20-21-15,-22 0 0,0 0 16,0 0-16,0-21 0,1 0 15,20 0-15,0-22 16,-21 1-16,43-64 16,-43 64-16,21-43 15,-20 43-15,-1 21 0,0-43 16,-21 43-16,21 21 0,-21-21 0,0 42 31,0 21-15,-21-21-16,0 1 0,21 20 15,0 21-15,-21 22 16,21-64-16,0 85 16,0-85-16,0 0 0,21 43 31,21-64-31,-21 21 0,0-21 16,22 0-16,-1 0 15,-21-21-15,0 21 0,1-21 16,-1 0-16,0-1 0,42-41 15,1-85 1,-43 105-16,0-20 0,0-1 16,1 1-16,-1 21 0,0-22 0,-21-169 15,0 127 1,0 43 0,0 42-16,0 0 0,-21 21 15,0 21 1,-1 0-1,22 21-15,0 22 0,-21 63 16,21-85-16,0 43 16,0-43-16,0 22 15,-21 105 1,21-42 0,0-42-16,0-64 0,21 0 15,-21 0-15,21 0 0,-21 0 0,0 1 16,22-22-16,20 0 15,-21 0 1,0 0-16,0 0 0,1-22 16,-1 1-16,0 21 0,42-84 15,-63 41-15</inkml:trace>
  <inkml:trace contextRef="#ctx0" brushRef="#br0" timeOffset="144659.81">13779 11642 0,'0'0'0,"-21"0"32,42 0-32,1 0 15,-1 0-15,0 0 0,0 0 16,0 0-16,22 0 0,62 0 15,-62 0 1,-22 0-16,21 0 0,-21 0 16,1-21-16,-1 21 15,-21-22 1,21 22-16,-21-21 16</inkml:trace>
  <inkml:trace contextRef="#ctx0" brushRef="#br0" timeOffset="145805.16">15028 11070 0,'0'-21'31,"21"21"-15,1 0 0,20-21-16,-21 21 0,21 0 15,1 0-15,-1-21 0,22 21 0,126-21 31,-148 21-31,1 0 0,20-22 16,-84 22 0,0 0-1,0 0-15,-22 0 0,22 0 16,-42 0-16,20 0 0,1 0 0,0 0 16,-64 0-16,64 0 0,20 0 15,-62 0-15,63 0 16,-22 0-16,22 0 0,0 0 0,0 0 15,0 0-15,-22 22 16,22-22-16,0 0 16,0 42-1,21-21 1,-21 0-16,21 0 0,0 1 16,0-1-16,0 0 0,0 0 0,0 0 15,0 22-15,0-22 0,0 42 16,0-20-16,0-22 0,-22 63 15,22-62-15,-21 20 16,21 0-16,0 1 0,0-1 0,-21 21 16,0 1-16,21-22 0,-21 1 15,21-1-15,0 0 0,0 1 16,-21 168 0,21-84-1,0 0-15,0-84 16,0-1-16,0-21 0,0 21 15,0 1-15,0 20 0,0-20 16,0-1-16,0-21 0,0 21 16,21-20-16,-21 20 0,0-21 0,63 64 15,1-22 1,20-20 0,-41-43-16,-1 0 0,0 0 15,1 0-15,-1 0 0,64 0 16,-64 0-16,1-22 0,-1 22 15,43-42-15,-64 42 0,21-21 16,-21 0-16,0 21 0,1-21 16,-1-1-16,21 1 15,-42 0 1,0 0-16,0 0 16,0 0 15</inkml:trace>
  <inkml:trace contextRef="#ctx0" brushRef="#br0" timeOffset="147057.45">15684 11853 0,'0'0'0,"43"-84"32,-43 63-32,0-1 0,0 1 15,21 0-15,-21 0 16,0 0-16,0 0 0,21-1 15,-21 1 1,0 0-16,0 42 31,0 0-31,0 1 0,0-1 16,0 21-16,-21 85 16,0-85-16,-22 128 15,43-128-15,0 22 0,-21-22 16,0 0-16,21 1 0,0 84 31,0-85-31,0-21 0,21-21 16,0 0-1,1 0-15,-1 0 16,0-21 0,-21-21-1,21-1-15,-21 22 16,0 0-16</inkml:trace>
  <inkml:trace contextRef="#ctx0" brushRef="#br0" timeOffset="147875.98">15515 12150 0,'0'21'16,"21"-21"-1,0 0-15,1 0 16,-1 0-16,0 0 0,0 0 0,21 0 15,22-21 1,-22 0-16,-21 21 0,22-22 16,-1 22-16,0-21 0,1 0 0,-1 0 15,64-21-15,-64 20 16,-21 1-16,1 21 16,-1-21-16,-21 42 31,-21-21-31,-1 21 15,1 43-15,21-43 16,0 21-16,-21-20 0,21-1 16,0 21-16,0 85 15,21-85 1,22-42 0,-22 0-16,42 0 15,-42 0-15,22 0 0,-1 0 0,106-42 31,-127 21-31,43-21 0,-22-1 16,-21 22-16,1 0 16,-1-21-16,-21-1 0,0 22 15,0 0-15,0 0 0,21 0 16,-21-1 0,0 44 15,-21-1-31,21 0 0,-21 21 15,21-21-15,-22 64 0,1-43 16,0 1-16,0 126 16,21 43-1,0-43 1,0-42 0,21-63-16,-21-1 0,0 1 0,0 190 31,0-149-31,-21-41 0,-64 63 15,64-85-15,0-21 16,-21 1-16,20-1 0,1 0 16,-85 0-1,64-106-15,0-20 16,42 41-16,-21 22 16,21-22-16,0 22 0,0-22 15,63-232 1,-21 190-1,1 43-15,-1-22 16,0 43-16,-20-1 0,41-41 16,-42 41-16,22 22 0,-22-21 0</inkml:trace>
  <inkml:trace contextRef="#ctx0" brushRef="#br0" timeOffset="148257.76">17251 12002 0,'0'-22'0,"0"44"0,0-86 31,0 43-31,0 0 16,0 42-1,0 21 1,-21-21-16,21 22 0,0-1 0,0 0 15,0 1-15,0 190 16,0-106 0,0 127-1,-22-191-15,22 1 0,-63 168 16,21-126 0,20 0-1,1-64-15,0 1 0,0-1 0,-21 64 16,20-85-1,22 0-15,0-42 32,22 0-32,-22 0 15,21-22-15,21-41 16</inkml:trace>
  <inkml:trace contextRef="#ctx0" brushRef="#br0" timeOffset="148640.54">17103 12171 0,'0'0'0,"-22"-21"15,22 0-15,-21-22 0,21 22 0,-21 0 16,0 0-16,21 0 0,0-43 16,0 43-16,0 0 15,0 0-15,42-1 16,1 1-16,-22 0 0,21 21 0,22-21 15,-22 21-15,106 0 32,-63 63-32,-43 22 15,-42-43-15,0-20 16,-63 83 0,41-83-16,-41 41 15,21-42-15,-43 22 0,43-22 16,20-21-16,1 0 0,0 21 15,0-21-15,42-21 47,0 0-47,0 21 0,1-22 16,-1 1-16,0 21 0</inkml:trace>
  <inkml:trace contextRef="#ctx0" brushRef="#br0" timeOffset="149082.29">17780 12044 0,'0'0'0,"21"0"15,-21 21-15,21-21 0,0 0 16,22 0-16,-22 0 15,0 0-15,0-21 0,0 21 16,1-21-16,-22 0 0,21 21 16,0-22-16,0 1 0,21-21 15,-42-22 1,0 43-16,0 0 16,0 0-16,-21 0 0,0 21 15,0 0-15,-21 0 0,20 0 16,1 0-16,0 0 0,-64 63 15,64-42-15,-21 64 16,21-43-16,21 1 0,0 126 31,0-63-31,0-85 0,21 21 16,0-20-16,0-1 16,0 0-16,1-21 0,-1 0 0,0 0 15,85 0 1,-22-42-1,-20 20-15</inkml:trace>
  <inkml:trace contextRef="#ctx0" brushRef="#br0" timeOffset="149700.93">18775 11917 0,'21'0'62,"0"0"-62,0 0 0,22 0 0,-22 0 16,0 0-16,21 0 0,22 0 16,20 0-1,-62 0-15,41 0 16,-42 0-16,0 0 16,-42 0 15,0 0-16,0 0-15</inkml:trace>
  <inkml:trace contextRef="#ctx0" brushRef="#br0" timeOffset="149948.79">18817 12150 0,'0'0'15,"21"0"1,0 0 0,1 0-16,-1 0 15,0 0-15,0 0 0,0 0 16,43 0 0,-43 0-16,21 0 0,1-21 15,-22 21-15,0 0 0,0-22 0,0 1 16,0 21-16,1-21 0,-1 21 15</inkml:trace>
  <inkml:trace contextRef="#ctx0" brushRef="#br0" timeOffset="150590.43">20066 11113 0,'-21'0'0,"42"0"0,-63 0 0,20 0 16,1 0-1,42 0 48,1 0-48,-22-22-15,21 1 16,-21 0-16,0 0 16,-21 21-1,-1 0 1,1 0-16,0 0 0,0 21 15,0-21-15,21 21 16,-21 64 0,21-64-1,0 0 1,21-21 0,0 0-16,0 0 0,0 0 15,0 0-15,22-21 16,-43 0-16,21-21 15,-21 20-15,0 1 0,0 0 16,0 0 0,-21 21-1,0 21-15,-1 0 0,22 0 16,-21 1-16,0-1 0,21 21 16,-42 106-1,21-84 1,-1-43-16,22 21 0,0-21 15,0 1-15,85 20 16</inkml:trace>
  <inkml:trace contextRef="#ctx0" brushRef="#br0" timeOffset="151196.07">20701 11409 0,'0'-21'0,"-21"21"31,0 21-15,-1 0-16,22 0 16,-21 22-16,0-22 0,0 21 15,0-21-15,0 22 0,21-1 0,-22 0 16,1 1-16,0-1 0,0 21 0,21-20 15,0-1-15,0 0 0,0 1 16,0-22-16,0 64 16,0-64-16,0 0 0,0 0 0,0 0 15,0 0-15,0 1 0,0-1 16,0 0-16,21-21 16,0 0-16,0 0 15,1 0 1,-22-21-16,21 0 0,0 21 0,0-22 15,0 1-15</inkml:trace>
  <inkml:trace contextRef="#ctx0" brushRef="#br0" timeOffset="151435.94">20278 11917 0,'21'0'47,"0"0"-47,0 0 15,0 0-15,0 0 0,1 0 16,-1 0-16,0-21 0,0 21 16,0 0-16,64-43 15,-43 43-15,-21 0 0,1-21 0,-1 21 16,0 0-16,0 0 0</inkml:trace>
  <inkml:trace contextRef="#ctx0" brushRef="#br0" timeOffset="151849.7">20849 11832 0,'42'21'16,"-20"-21"-1,-1 0-15,21 0 16,-21 0-16,22 0 0,41-42 16,-41 21-16,-22 21 0,21-21 0,-21 21 15,0-21-15,1 21 0,20-43 16,-42 1 0,-21 21-16,0 21 15,-22 0-15,22-21 0,-127 21 16,42 21-1,64 0-15,21 0 16,-1 21-16,1-20 0,-21 41 16,42-21-16,-21-20 0,21 126 15,21-85 1,0-42-16,0 1 16,43 20-16,-43-42 0,21 21 15,106-21 1,-84 0-1,-22 0-15,22 0 0,-22-21 16,0 0-16,-20 0 0,-1-1 0,21 22 0</inkml:trace>
  <inkml:trace contextRef="#ctx0" brushRef="#br0" timeOffset="152117.54">21738 11642 0,'0'-21'0,"21"21"31,-21 21-31,21 0 0,1 0 16,-1 21-16,21 22 15,-21-43-15,0 21 0,1-20 16,-22 20-16,21-21 16,21 21-16,-21 1 0,0-22 15,1 0-15,20 21 16,-21-20-1,-21-44 17,0 1-32,0 0 15</inkml:trace>
  <inkml:trace contextRef="#ctx0" brushRef="#br0" timeOffset="152399.76">22225 11578 0,'0'0'0,"0"-21"16,-21 21 15,0 0-31,-1 21 0,22 0 16,-21 1-16,0-1 0,0 0 16,-106 127-1,63-84-15,22-22 16,0 0-16,-1 1 0,22-1 15,-21-21-15,21 21 0,-43 22 16,43-22 0,42-42-1,0 0-15,1 0 0,83-42 16,-83 42-16</inkml:trace>
  <inkml:trace contextRef="#ctx0" brushRef="#br0" timeOffset="152814.51">22796 11113 0,'0'0'0,"-21"0"0,21-22 0,-21 22 16,21-21-16,-21 21 31,21 21-31,0 1 0,-21 20 16,0-21-16,-1 148 16,-20-20-1,42-107-15,-42 106 16,21-106-16,-1 43 15,22-43-15,-21 1 16,0 63 0,21-85-16,0 21 0,0 0 0,0 1 15,21-43 1,0 0-16,1 0 16,-1 0-16,21 0 15,22-43-15,-22 22 0,-21 0 16,0 0-16</inkml:trace>
  <inkml:trace contextRef="#ctx0" brushRef="#br0" timeOffset="153052.38">22331 11642 0,'63'0'31,"-42"0"-31,22 0 0,-22 0 0,85 0 16,-64 0 0,22-21-16,-22 21 0,0-22 15,-21 22-15,22-21 0,-22 0 16</inkml:trace>
  <inkml:trace contextRef="#ctx0" brushRef="#br0" timeOffset="153704.21">23474 11070 0,'-21'0'16,"-1"0"0,1 0-16,0 0 15,0 0-15,0 0 0,0 0 16,-1 0-16,22-21 15,0 0 1,0 0 0,22 21-1,-1 0-15,0 0 16,0 0-16,0 0 16,0 0-16,1 0 0,-1 0 15,0 0-15,-21 21 16,21 0-16,-21 0 15,0 0-15,0 1 16,0-1-16,-21-21 16,0 21-16,0-21 15,-22 21-15,22-21 0,0 0 16,0 0-16,0 0 16,21-21-1,0 0 1,0 0-1,21 21-15,-21-22 0,63-20 16,1 21 0,-22 21-1,-21 0-15,0 0 0,-21 21 16,0 0-16,0 22 0,0-22 16,0 63-1,-21-62-15,0 20 0,-42 64 16,41-64-16,1-21 0,-21 0 15,42 1-15</inkml:trace>
  <inkml:trace contextRef="#ctx0" brushRef="#br0" timeOffset="154512.75">23897 10478 0,'0'0'0,"-21"0"0,21 21 32,21-21-32,21 0 0,-20 0 15,62 0-15,43 0 16,-84 0 0,41 0-16,-63 0 15,22 0-15,84 0 16,-64 0-1,-42 0 1,-21 21 0,0 0-1,0 0-15,0 0 16,0 1-16,0-1 0,0 42 16,0-42-16,0 22 0,0-22 0,0 0 15,0 21-15,-42 43 16,21-43-16,21 1 0,-21 41 15,21-41-15,-21-1 16,-1 149 0,22-43-16,0-64 15,0-41-15,0-1 16,0 106 0,0-84-16,0-22 0,0 0 15,0 22-15,0-22 16,0 1-16,0-1 0,0-21 15,0 0-15,0 64 16,0-64 0,0 21-1,0-20-15,-21-22 0,0 21 16,0-21-16,0 21 0,-106 0 16,63 0-1,-42 0 1,64-21-16,21 22 0,-64-22 15,43 0-15,21 0 0,-22 21 16,22-21-16,0 0 0,-21 0 16,21 0-16,21-21 15,0-1 1</inkml:trace>
  <inkml:trace contextRef="#ctx0" brushRef="#br0" timeOffset="179980.32">14224 9885 0,'-21'0'15,"0"0"-15,-22 0 16,1 0 0,21 0-16,0 0 0,-1 0 15,1-21-15,0 21 0,0 0 16,0 0-16,0 0 16,-1 0-16,1 0 0,0 0 15,0-21-15,0 21 0,0 0 16,-43 0-1,43 0 1,0 0-16,42 0 94,0 0-94,0 0 15,0 0-15,1 0 0,-1 0 0,63 0 16,22 0 0,21 0-1,-84 0-15,-1 0 0,0 0 16,1 0-16,-1 0 0,127 0 16,-42 0-1,-84 0-15,62 0 16,-62 0-16,-1 0 15,127-22 1,-20 22-16,-107 0 16,64 0-16,-64-21 15,0 21-15,1 0 0,-1 0 0,0 0 16,1 0-16,-22 0 0,85-21 16,0 21-1,-1 0 1,-62-21-16,-1 21 0,0 0 15,1 0-15,-1 0 0,64 0 16,21-21 0,-85 21-16,64 0 15,-64 0-15,22-21 16,-43 21-16,0 0 0,85 0 31,-64-22-31,-20 22 0,-1 0 16,42 0-16,-42 0 0,1-21 15,-1 21-15,21 0 0,-21 0 16,106-21 0,-63 0-1,-22 21-15,64-21 0,-64 21 16,106 0 0,-21-21-1,-42 21 1,-43 0-16,-20 0 0,20 0 15,-21 0-15,21 0 0,107 0 16,-44 0 0,-62 0-16,-1 0 15,0 0-15,1 0 0,-22-22 0,21 22 16,1 0-16,-1 0 0,0 0 0,64 0 16,-42 0-1,-43 0-15,21 0 0,22 0 16,-43 0-16,21 0 15,-21-21-15,22 21 0,-22 0 0,0 0 16,64 0 0,-43 0-16,-21 0 15,0 0-15,43 0 0,-43 0 16,0 0-16,0 0 0,0-21 0,1 21 16,-1 0-16,0 0 0,21 0 15,1 0 1,-22 0-16,21 0 15,-21 0-15,0 0 0,1 0 16,20 0 0,-42-21-1,21 21 1,-21-21 437</inkml:trace>
  <inkml:trace contextRef="#ctx0" brushRef="#br0" timeOffset="182096.33">21590 9504 0,'0'0'0,"-21"0"16,0 0 0,21-21-1,-22 21 1,44 0 62,-1 0-78,0 0 0,0 0 0,0 0 16,0 0-16,22 0 15,-1 0-15,-21 0 16,0 0-16,85 0 16,-85 0-16,22 0 0,-22 0 15,21 0-15,1 0 0,84 0 16,-64 0-1,-21 0-15,1 0 0,-1 0 16,-21 0-16,22 0 0,105 0 16,-85 0-1,-42 0-15,22 0 0,-22 0 16,21 0-16,-21 0 0,43 0 16,-43 0-16,21 0 0,22 0 15,-43 0-15,0 0 16,43-21-16,-43 21 0,0 0 15,21 0-15,-20 0 0,-1 0 0,0 0 16,85 0 0,-43 0-16,-20 0 0,-1 0 15,43 0-15,-43 0 0,0 0 16,1 0-16,-1 0 0,21 0 16,-20 0-16,84 0 15,-43 0 1,-41 0-16,-22 0 0,64 0 15,-43 0-15,-21 0 0,21 0 0,64 0 16,-42 0 0,-43 0-16,21 0 0,1 0 15,-22 0-15,21 0 0,-21 0 0,43 0 16,-22 0-16,-21 0 16,22 0-16,-22 0 0,85 0 15,-85 0-15,0 0 0,21 0 16,-21 0-16,1 0 0,62 0 31,-63-22-31,1 22 0,-1 0 16,0 0-1,0 0 17,0 0-17,0 0 16,-42 0 79,0 0-95,0-21-15,0 21 16,0 0-16,-1 0 0</inkml:trace>
  <inkml:trace contextRef="#ctx0" brushRef="#br0" timeOffset="204767.65">22606 13885 0,'0'0'0,"-21"0"16,-22 0 0,22 0-16,-42 0 15,42 0 1,-1 0-16,1 0 16,-21 22-1,21-22 1,21 21 46,21-21-62,0 0 16,0 0-16,0 0 0,22 0 0,63 0 16,-1 0-1,-62 0-15,20 0 16,-20 0-16,-1 0 0,21 0 0,22-21 15,-43 21-15,-20 0 0,105 0 32,-64 0-32,1 0 15,-43 0 1,0 0-16,0 0 16,0 0 15,-42 0 31,0 0-46,0 0-16,0 0 0</inkml:trace>
  <inkml:trace contextRef="#ctx0" brushRef="#br0" timeOffset="205272.67">22415 14034 0,'0'0'0,"22"0"78,-1 0-78,0 0 0,0 0 15,0 0-15,22 0 0,-22 0 16,169 0 0,-42 0-1,-84 0-15,21 0 0,42 0 16,-106 0-16,21 0 16,43-22-1,-43 22 1,-42-21-1,0 0 32,-21 21-31</inkml:trace>
  <inkml:trace contextRef="#ctx0" brushRef="#br0" timeOffset="205996.26">23220 13568 0,'0'21'46,"0"0"-30,0 0 0,0 1-16,21-22 0,-21 21 15,21-21-15,0 21 0,0 0 16,22 0-16,-22-21 0,21 21 16,-21 1-16,43-1 15,21 0 1,-64-21-16,63 21 15,-41 0-15,63-21 16,-43 0 0,1 0-1,-43 0 1,-21-21 0,-21 21-1,-1 0 1,1 0-16,0 0 15,0 21 1,0 0-16,0-21 0,-22 64 16,22-43-16,0 0 15,0 0-15,0 1 0,21-1 16,-22 0-16,-41 64 16,21-22-1,20-42-15,1 43 0,21-43 16,-42 21-16,42-21 15,0 1-15,0-1 16</inkml:trace>
  <inkml:trace contextRef="#ctx0" brushRef="#br0" timeOffset="207083.63">24871 13928 0,'0'-21'16,"0"-1"-16,21 22 15,-21-21-15,0 0 16,0 0-16,21 0 0,-21-64 16,0 22-1,0 20-15,0 22 16,0 0-16,0 0 15,0 42 17,0 0-17,21 0-15,-21 0 0,21 64 16,-21-21 0,22-22-16,-22 0 0,0-21 15,0 22-15,0-22 0,0 64 16,0-43-16,0 0 15,0-21-15,0 1 0,0-1 16,0 21 0,0-21-16,0 0 0,0 1 15,0-1 1,-22-21 78,1 0-94,0 0 15,0 0-15,0 0 0,0 0 16,-1 0-16,-20 0 16,21 0-16,0 0 0,-22 0 15,22 0-15,0 0 0,0 0 0,42 0 78,0 0-78,0 0 0,1 0 0,-1 0 16,63-21-16,-41 21 16,-1 0-16,-21 0 0,0 0 15,22 0-15,41 0 16,-41 0-1,-22 0-15,0 0 16,0 0-16,0 0 0</inkml:trace>
  <inkml:trace contextRef="#ctx0" brushRef="#br1" timeOffset="-193668">10668 13123 0,'0'0'0,"-21"0"0,0 0 16,-1 0-16,1-21 15,42 21 64,1 0-64,20 0-15,-21 0 0,0 0 16,0 0-16,43 0 15,-1 21-15,-20-21 16,-22 0-16,64 0 0,-64 0 16,21 0-16,64 0 15,0 0 1,-64 0-16,43 0 16,-43 0-16,0 0 0,22 0 0,-22 0 15,1 0-15,20 0 0,106 0 16,1 0-1,-107 0-15,43 0 16,-42 0-16,-1 0 0,149 0 16,-85 0-1,-64 0-15,1 0 16,-1 0-16,1 0 0,-1 0 0,1 0 16,-1 0-16,1 0 0,-1 0 15,-20 0-15,126 0 16,-84 0-16,-22 0 0,-21 0 15,43 0-15,-43 0 16,43 0-16,-21 0 0,-22 0 16,106 0-1,21 0 1,-126 0-16,20 0 0,-20 0 0,20 0 16,-21 0-16,1 0 0,20 0 15,-20 0-15,-1 0 0,170 0 16,-107 0-1,-41 0-15,-22 0 0,64-21 16,-42 21-16,-1 0 0,-21 0 16,22 0-16,-22 0 0,1 0 15,126-21 1,0 21-16,-126-21 0,84 21 16,-64 0-1,64 0-15,-63 0 0,-1 0 0,170 0 31,-127 0-31,-43 0 16,-20 0-16,-1 0 0,21 0 0,-20 0 16,20-21-16,-20 21 0,20 0 15,1 0-15,-22 0 0,148 0 16,-20 0 0,-128 0-16,22 0 15,-1 0-15,-21 0 0,22 0 0,42 0 16,-43 0-16,1 0 0,-1 0 15,1 0-15,-1 0 0,212-21 16,-211 21 0,84 0-16,43 0 15,-128 0-15,64 0 16,-63 0-16,20 0 0,128 0 16,21 0-1,-170 0-15,22 0 16,63 0-16,-63 0 0,-1-22 15,255 22 1,-85 0 0,-106 0-1,-63-21-15,0 21 0,253 0 16,-147-21 0,84 21-1,-190 0-15,20 0 0,86-21 16,-106 21-16,20 0 0,1 0 15,0 0-15,0 0 0,360 0 16,-276-21 0,106 0-1,-211 21-15,21 0 0,63 0 16,-84-22-16,0 22 16,-1 0-16,86 0 15,-1 0-15,-84 0 0,-1 0 16,-20 0-16,20-21 0,-20 21 15,63 0-15,-64 0 0,1 0 16,-22 0-16,43 0 16,21-21-1,-85 21-15,0 0 0,0 0 16,-21-21-16,-21 21 47,0 0-47,0 0 0,0 0 0,-22 0 15,22 0-15</inkml:trace>
  <inkml:trace contextRef="#ctx0" brushRef="#br1" timeOffset="-192524.64">12001 14457 0,'43'-64'31,"-22"64"-31,-21-21 0,21 21 15,-21-21-15,0 42 63,0 0-47,0 1-16,0-1 0,0 0 15,0 0-15,0 21 0,0 43 16,21 0-1,0-43-15,-21-21 0,0 0 16,0 22-16,22-22 0,20 42 16,-42-41-16,42 41 15,-21-42 1,1-21-16,-1 21 16,0-21-16,0 0 0,0 0 15,22 0 1,20 0-1,1-42-15,-43 21 16,0 0-16,21 21 0,1-43 16,-1 22-16,64-21 0,-43 0 15,1 20-15,147-105 16,-41 43 0,-86 41-16,1 1 0,84-43 15,-84 43-15,0 21 0,-1-21 16,1-1-16,-21 22 0,20-21 0,128-43 15,-106 43 1,-64 21-16,43-22 16,-43 22-16,-21 21 0,0 0 15,-21-21-15,22 21 16,-1 0 0,-42 0 15,-1 21-31,1 0 15,0-21-15,-64 21 16,1 22-16</inkml:trace>
  <inkml:trace contextRef="#ctx0" brushRef="#br1" timeOffset="-191504.09">11642 14478 0,'0'21'15,"0"0"-15,0 1 16,0-1-16,21 0 0,-21 0 0,21 0 16,0 0-16,0 64 15,-21-64-15,43 22 16,-43-22-16,21 21 16,0-21-16,0 43 15,0-43-15,0 21 16,1-21-16,-1 1 0,42 41 15,-42-21 1,1-20 0,-22-1-16,21-21 0,0 0 15,-21 21-15,21-21 0,0 0 32,0 0-32,43-21 15,-43 0 1,0-1-16,22 1 0,-22 0 15,21 0-15,127-85 16,-63 43 0,106-43-16,-127 63 15,-22 22-15,276-148 16,-128 42 0,43 0-1,0 21 1,-169 85-16,21-21 0,63-1 15,-84 1-15,0 21 0,211-64 32,-127 22-17,-105 41-15,-22 22 0,-21-21 0,22 0 16,-22 21-16,0 0 16,-21-21-1,-21 21 48,0 0-63,21 21 0,-22-21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11:14:18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14266 0,'21'0'16,"0"-21"-16</inkml:trace>
  <inkml:trace contextRef="#ctx0" brushRef="#br0" timeOffset="942.46">931 14372 0,'0'0'0,"0"-21"0,0-64 15,0 64 1,0 0-16,21 21 15,-21 21 1,0 0-16,0 1 16,0 41-1,0 85-15,0-105 0,0 20 16,0-21-16,0 85 16,0-84-16,-21-1 15,21 0-15,0-20 0,0-1 16,0 63-1,-21-84 1,21-21 0,0 0-16,-21 0 15,21 0-15,-21 0 0</inkml:trace>
  <inkml:trace contextRef="#ctx0" brushRef="#br0" timeOffset="1334.54">614 14520 0,'0'0'0,"-21"0"0,21-21 0,-43 0 16,22-21 0,21 21-16,0-22 15,0 22-15,21 0 16,85-43 0,-21 43-16,63 0 15,-85 21 1,-20 0-16,20 21 0,1 0 0,126 85 15,-147-63-15,-1-1 16,85 191 0,-127-191-1,-64 85 1,22-85-16,0 1 0,-1-1 0,1-21 16,-21 22-16,-86 41 15,44-84 1,20 0-1,43 0 1,42-21-16,-22 21 0,22-63 31,22 41-31,41-20 16,64 0 0</inkml:trace>
  <inkml:trace contextRef="#ctx0" brushRef="#br0" timeOffset="1759.33">1630 14817 0,'0'0'0,"0"-21"16,0-1 0,0 1-16,-21 0 0,21 0 15,21 0 1,0 21-16,21 0 15,-21 0-15,22 0 16,-1 21-16,-21-21 0,0 21 16,1 0-16,-1 0 0,42 106 31,-63-84-31,-21 41 16,0-41-1,21-64 16,0-1-31,0 1 16,0-42-16,0 42 0,0-1 16,0-20-16,0 21 0,21 0 15,0-22-15,-21 22 16,21 0-16,-21 0 0,22 0 16,-1 21-16,0 0 15,0 0-15,0 0 16,0 0-16,1 21 15,-1 0-15</inkml:trace>
  <inkml:trace contextRef="#ctx0" brushRef="#br0" timeOffset="2836.74">2752 14965 0,'21'0'16,"-42"0"-16,63-21 0,-42 0 15,0-22-15,0 22 16,0-21-16,0 21 16,0-1-16,-85-83 15,64 105 1,-21 0-16,-22 0 16,43 0-16,-21 0 0,-22 42 15,43-21-15,-21 0 0,-22 106 16,43-63-1,21 42 1,0-85-16,42 21 16,-20-21-16,-1-21 0,21 21 15,-21-21-15,22 0 0,-22 0 16,21 0-16,-21-21 0,0 21 16,106-84-1,-63-1 1,-64 0-16,21 22 15,-21 42 1,0-1-16,-21 22 16,0 0-1,21 22-15,0-1 0,-21 42 16,21-42-16,0 22 16,0 20-1,0-42-15,42 43 16,-21-43-16,0 0 0,0-21 15,1 0-15,-1 0 0,0 0 0,0 0 16,0 0-16,0 0 0,22 0 16,-22-21-16,0 0 0,0 0 0,43-43 31,-43 43-31,0-64 0,-21 43 16,0 21-16,21-21 15,-21 63 16,0 0-15,0 0-16,0 0 0,0 0 0,0 1 16,0 105-1,0-85 1,0 0 0,43-42-16,-22 0 15,0 0-15,0 0 0,0-21 16,0 0-16,64-85 15,-85 64 1,42-22 0,-42 43-16,0 0 15,0 42 17,0 0-32,0 0 0,0 22 15,0 20 1,43 1-1,-1-22-15,-21-42 16,0 21-16,64-21 16,21-21-1,-43-42 1,-41 20 0,-22 22-16,0 0 0,21-127 15,-64 105 1,1 22-1,21 0 1,0 21-16,21 21 16,-21-21-16,21 21 0,0 22 31,21-22-31,21-21 16,-21 0-16</inkml:trace>
  <inkml:trace contextRef="#ctx0" brushRef="#br0" timeOffset="3353.47">4445 14393 0,'0'-42'0,"0"84"0,0-126 0,0 41 15,0 22-15,-85-42 16,64 63-16,0 0 16,-43 21-1,43 0-15,21 0 0,0 43 16,-21-22-16,21 22 0,0-22 0,0 21 15,0-20-15,0 20 0,0 22 16,0-43-16,0 22 0,0 84 31,0-63-31,0-43 16,0-21-16,0 21 16,0-63 15,0 0-31,0-64 15,21 22 1,0 21-16,1 20 0,-1 1 0,0 0 16,169-85-1,-126 106 1,-1 0 0,-41 21-16,20 22 15,-42-22-15,-42 106 16,-64-64-1,21-20 1,64-43-16,-64 42 16,64-21-16,0-21 0,-43 21 31,86-21-15,-1 0-16,42-42 15,-42 42-15</inkml:trace>
  <inkml:trace contextRef="#ctx0" brushRef="#br0" timeOffset="3822.72">5016 14774 0,'22'-21'0,"-44"42"0,65-63 16,-22 21-16,0 0 0,0-43 16,-21 22-1,-21 42 1,-21 42-1,-64 22 1,21 42 0,43-64-16,21-21 0,0 21 15,-1-20-15,22 20 0,0 64 32,22-106-32,-1 0 15,63 0-15,1-21 16,-64-1-16,0 1 0,1 0 15,62-85 1,-63 0 0,-21 43-1,0 21 1,0 63 0,0 0-16,-21 85 15,21-43 1,0-42-16,0 43 15,0-22-15,0 1 16,21-22-16,1 0 0,-1-21 0,63 42 31,1-63-31,-21 0 16</inkml:trace>
  <inkml:trace contextRef="#ctx0" brushRef="#br0" timeOffset="4619.83">5715 14753 0,'0'-21'15,"0"42"-15,0-84 0,0-1 16,-21 22-16,0 42 16,-1 0-16,1 0 0,0 0 15,0 0-15,-21 63 16,20-41-16,1 83 16,21 1-1,0-63 1,0-1-16,0-21 0,21 0 0,85 43 15,0-64 1,-21 0 0,-43 0-16,-21-21 0,43-1 15,-22 1-15,-21 0 0,22-42 16,-22 20-16,-21-63 16,21 43-16,-21-1 0,21 1 15,-21-149 1,0 128-1,0 62-15,0-20 0,0 21 16,0 42-16,0 0 16,0 43-16,0-22 15,0 0-15,-21 64 0,21-42 0,0-22 16,0 149 0,0-149-16,0 64 15,0-43 1,-21-42-16,21 1 0,0-1 15,0 0-15,0-42 32,0 0-32,0-1 15,0-20-15,0 21 0,63-85 16,-42 85-16,43-43 16,-43 43-16,21 0 0,22-21 15,-43 21-15,0 21 0,64 0 31,-85 63-15,0-42 0,-21 0-16,-43 22 15,43-22-15,-127 21 16,84-42 0,64 21-1,22 1 16,-1-22-31,42 21 16,43 21 0,-85-42-16,0 21 0,43 0 15,-43-21-15,0 0 0,0 22 16,1-22-16,-22 21 0,-22-21 31,1 0-15,0 0-16</inkml:trace>
  <inkml:trace contextRef="#ctx0" brushRef="#br0" timeOffset="5067.21">1968 15473 0,'-84'0'0,"168"0"0,-253 0 0,106 0 0,-1 0 15,1 21-15,20-21 0,1 0 16,0 0-16,20 0 0,1 0 0,0 21 31,85 0-15,20 1-16,1-22 15,0 0-15,20 0 0,1 0 0,21 0 16,170 0-16,-128 0 16,0 0-16,720 0 15,-508-22 1,191 22 0,-43-21-16,-360 21 15,1 0-15,401-42 16,-296 21-1,-127 0 1,-126 21-16,-65 0 47</inkml:trace>
  <inkml:trace contextRef="#ctx0" brushRef="#br0" timeOffset="5110.18">6032 15536 0,'-21'0'0,"-42"43"16</inkml:trace>
  <inkml:trace contextRef="#ctx0" brushRef="#br0" timeOffset="5661.53">3958 16277 0,'0'0'15,"-21"0"-15,0-21 0,21 0 16,-21 0 0,21 0-16,21 21 31,0 0-15,0 0-16,0-22 15,0 22-15,1-21 0,-1 0 16,0 21-16,21-63 15,-21 20 1,-21 1-16,0 21 0,0 0 16,-21 21-1,21 21 1,0 21-16,-21-21 16,21 22-16,0-1 0,0 85 15,0-42 1,0-22-16,0 64 15,0-85-15,0 1 0,0 63 16,-21-1 0,0-62-1,-22-43 1,22 0-16,0 0 0,-42-64 31,20 1-15,43-1-16,0 22 15,0 21 1,106-64 0</inkml:trace>
  <inkml:trace contextRef="#ctx0" brushRef="#br0" timeOffset="5891.91">4360 16193 0,'0'0'16,"21"-22"-16,-21 1 0,22 21 0,-22-21 15,0 42 1,0 22 0,0-1-16,0-21 0,0 21 15,0 85-15,0-21 16,0-21 0,0-64-16,21 43 15,-21-43-15,0 0 0,21 0 0,21 0 31,-42-42-15</inkml:trace>
  <inkml:trace contextRef="#ctx0" brushRef="#br0" timeOffset="6040.33">4254 16574 0,'0'0'0,"0"-22"15,0 1 1,22 21-16,-1 0 0,0 0 15,0-21-15,0 21 0,64 0 16,-85-21 0</inkml:trace>
  <inkml:trace contextRef="#ctx0" brushRef="#br0" timeOffset="6069.31">4784 3302 0,'21'106'16,"-42"-212"-16,84 254 0</inkml:trace>
  <inkml:trace contextRef="#ctx0" brushRef="#br0" timeOffset="6315.54">6159 4953 0,'0'0'0,"0"-952"31,0 867-31,-21 21 0,-21 1 16</inkml:trace>
  <inkml:trace contextRef="#ctx0" brushRef="#br0" timeOffset="6504.43">5694 16298 0,'-21'0'0,"-149"85"31,86-43-31,20 22 15,43-22-15,0 1 16,21 62-16,0-62 16,0-1-16,63 43 15,43-64 1,-21-21-16,-22 0 16,64-21-16,-84 21 15,-1-21-15,21-43 0,-20 43 16,-22-21-16,0 20 15,0 1-15</inkml:trace>
  <inkml:trace contextRef="#ctx0" brushRef="#br0" timeOffset="6627.36">5927 16552 0</inkml:trace>
  <inkml:trace contextRef="#ctx0" brushRef="#br0" timeOffset="6705.59">5969 16552 0</inkml:trace>
  <inkml:trace contextRef="#ctx0" brushRef="#br0" timeOffset="7088.37">5990 16531 0,'0'-21'0,"0"42"0,0-63 15,0 21-15,0 0 16,0-1-16,0 1 16,0 0-16,0-21 0,0-1 15,0 1-15,0 21 0,0-21 0,0-1 16,0 1-16,0 0 0,21-85 31,-21 105-31,21 1 16,-21 42-1,0 1-15,0 20 16,-21-21-16,21 21 0,0 22 16,-63 169-1,63-85 1,0-106-16,-21 64 16,21 21-1,0-85-15,0 1 0,63 41 16,-21-62-1,1-1 1,-1-21 0,-42-21-16,21 21 0,22-43 15,-43 22-15,21 0 0,42-64 32,-20 22-32</inkml:trace>
  <inkml:trace contextRef="#ctx0" brushRef="#br0" timeOffset="7486.14">6456 16447 0,'0'0'0,"-21"0"16,-1 0-1,1 0-15,0 21 16,0 0-16,21 0 16,-21-21-16,0 21 0,-1 64 15,1 21 1,21-85-16,0 42 15,0-20-15,0-1 16,0-21-16,21-21 0,106 21 16,-63-42-1,42-21 1,-64 21-16,0-43 16,-20 43-16,-1-21 0,-21 21 15,0-22-15,0 22 0,0-21 16,-127-64-1,63 85 1,43 21-16,-42 0 0,41 0 16,1 0-16,-21 0 0,21 21 15,0-21-15,21 21 0,-22 0 16,22 64 0,0-64-16,22-21 15,-1 21-15,42 0 16</inkml:trace>
  <inkml:trace contextRef="#ctx0" brushRef="#br0" timeOffset="8195.73">6964 16679 0,'0'0'16,"0"22"-16,21-22 15,0 0-15,0 0 16,0 0-1,1-22-15,-1 1 0,0 21 0,21-21 16,-21 0-16,1 0 0,-1 0 16,21-43-1,-42 22 1,0 21 0,-63-1-16,41 22 15,-20 0-15,0 22 0,21-22 16,-1 21-16,-20 0 0,21 0 15,0 21-15,0-20 0,-1 20 16,22-21-16,0 21 0,-21-20 0,21 20 16,0-21-16,0 21 0,21 1 15,1-22-15,-1-21 0,106 42 32,0-42-32,42-42 15,-127 21-15,22 0 0,-22-22 16,1 22-16,-1 0 15,21-43-15,-41 43 0,-22 0 16,0-21-16,0 21 0,-22-1 16,-41 22-1,-43 0 1,85 22-16,-21-1 16,42 42-1,0-42-15,105 64 16,22 0-1,-105-85-15,20 42 16,-148-21 31,85-21-47,-21 0 16,-1 0-16,1-21 15,1905-212 79</inkml:trace>
  <inkml:trace contextRef="#ctx0" brushRef="#br0" timeOffset="8384.62">8784 16552 0,'0'-21'0,"0"42"0</inkml:trace>
  <inkml:trace contextRef="#ctx0" brushRef="#br0" timeOffset="8665.45">8678 16425 0,'0'0'0,"0"22"31,0-1-15,0 0-16,0 0 0,0 43 15,0-1 1,-21-42-16,21 22 0,0 84 15,0-85 1,0 0 0,0-63 15,0 0-31,0 0 16,0 0-16,0-43 15,0 22-15,0-43 16,0 22-16,21 41 0,43-41 15,-22 21 1,-21 42-16,0 0 0,1-22 16</inkml:trace>
  <inkml:trace contextRef="#ctx0" brushRef="#br0" timeOffset="8875.34">8996 16531 0,'0'21'0,"21"106"32,-21-84-17,0-22-15,0 0 0,21 21 16,0-20-16,-21-1 0,0 0 15,21-21-15,1 0 0,20 0 16,-21 0-16,0 0 0,22 0 16,-22-21-16,0 0 0,42-85 31,-20-21-15,-22 63-16,-21 1 15,0 42-15,0-1 16,0 1-16</inkml:trace>
  <inkml:trace contextRef="#ctx0" brushRef="#br0" timeOffset="9251.64">9398 16468 0,'-21'42'0,"21"-21"16,0 0-16,0 1 0,-43-1 15,22 42-15,21-20 0,0-1 16,0-21-16,21 43 0,1-43 16,-1 0-16,0 0 0,0 0 15,0-21-15,22 0 16,-22 0-16,21 0 0,-21 0 0,22 0 0,-22 0 15,21-21-15,-21 0 16,22 0-16,-22 0 0,0-22 0,0 22 16,0-21-16,-21 21 0,21-22 15,-42-84 1,-42 64 0,20 42-16,-20 21 0,-43-22 15,21 44 1,64-22-16,-42 63 15,42-42-15,21 106 32,0-106-32,0 22 15,21 41 1,42-41-16,-42-43 16,1 0-16,105 0 15,-85 0-15,43-64 16,-43 43-16</inkml:trace>
  <inkml:trace contextRef="#ctx0" brushRef="#br0" timeOffset="9524.49">10096 16383 0,'22'-21'15,"-44"42"-15,65-106 0,-22 43 0,-21 0 16,0-22 0,0 43-16,-21 21 31,0 0-31,-1 21 0,1 64 15,0-43-15,21-21 16,-21 64-16,21-43 16,-21 1-16,21 20 0,-21-20 0,21-1 15,0 64-15,0-64 16,0-21-16,0 0 0,0 1 16,0-1-16,0 21 0,21-42 15,42 0 1,-20-42-1,-22-22 1,0 43-16,-21 0 0</inkml:trace>
  <inkml:trace contextRef="#ctx0" brushRef="#br0" timeOffset="9725.37">9885 16552 0,'0'0'0,"0"-21"31,21 21-15,0 0-16,64 0 16,-64 0-16,42 0 15,-20-21-15,-22 21 16,42 0-16,-41 0 16,-1 0-16,21-42 15</inkml:trace>
  <inkml:trace contextRef="#ctx0" brushRef="#br0" timeOffset="11941.38">11430 16362 0,'0'-21'79,"0"0"-48,21 21-16,-21-22 64,21 22-48,-21-21 0,21 21-15,-21-21-16,0 0 15,22 21-15,-22-21 16,21 0-16,-21-1 16,0 1-16,0 0 31,-21 21-31,-1 0 15,-41 0-15,21 0 16,-1 21-16,22 0 16,-169 85-1,105-63 1,21 41-16,64-63 16,0 1-16,0-1 15,0 0-15,0 0 0,43 21 0,-22-42 16,21 22-16,85 41 15,0 1 1,-84-22 0,-43-21-16,0 21 15,-22 1 1,-20-22-16,21-21 0,-106 0 31,21 0-31,21-42 16,22-1-1,42 22-15,0-21 0,21 21 16,-22-22 0,22 22-16,0 0 15,22 21 1,-1 42-16,0-21 16,0 1-16,85 126 15,-64-106 1,-21-21-16,22 22 15,-22-22-15,21-21 0,22 0 16,-43 0-16,42 0 16,-20-21-16,-22 21 0,148-106 31,-63 0-31,-21 0 16,-64 85-16,-21-21 15,0 20-15,0 1 16,0 42 15,-21 1-31,0-22 0,21 63 16,0 1-1,0-1-15,0-42 16,0 22-16,21-43 0,0 21 16,0 0-16,0-21 0,0 0 15,1 0-15,41 0 16,-21-21-16,-20 0 0,62-22 15,-63 22-15,1 0 0,41-85 16,-63 43 0,-21 63 15,0 21-31,21 0 16,0 21-1,0 22-15,0-22 16,0-21-1,42-21-15,-21 0 0,0 0 16,1 0-16,20 0 0,-21 0 0,0 0 16,106-84-1,-63-1 1,-22 21 0,-42 43-16,0-42 15,0 42-15,0-1 0,0 1 16,-21 42-1,21 22 1,-21-1-16,0 85 16,21-85-16,-22 276 15,1-128 1,0-41 0,21-65-16,0 107 15,0 42 16,0-212-15,0-42-16,0-1 0,64-83 16,-64 62-16,21 1 15,0-212 1</inkml:trace>
  <inkml:trace contextRef="#ctx0" brushRef="#br0" timeOffset="12224.9">12594 16849 0,'0'0'16,"0"-43"-16,21-147 15,0 148 1,64-22 0,-64 43-16,22 21 0,20-21 15,-42 21-15,22 0 0,-22 0 16,0 0-16,0 0 0,0 84 31,-63 1-15,-22-43-16,-41 22 15,83-43-15,-20 0 0,-21 43 32,84-64-1,0 0-31,21-21 0,-21-1 16,85-41-1</inkml:trace>
  <inkml:trace contextRef="#ctx0" brushRef="#br0" timeOffset="12400.8">13250 16468 0,'0'0'0,"21"-21"0,1-1 16,-22 1-16,-22 42 31,1 1-31,-21 20 16,0 64-16,20 0 15,22-43-15,0-21 0,-42 276 31,21-191-15,0 21-16</inkml:trace>
  <inkml:trace contextRef="#ctx0" brushRef="#br0" timeOffset="12497.25">13081 17674 0,'0'-21'47,"21"0"-47,0 0 0,-21-64 15,0 0 1,0 22-16</inkml:trace>
  <inkml:trace contextRef="#ctx0" brushRef="#br0" timeOffset="12748.62">13102 16679 0,'0'0'0,"0"-42"0,21-21 15,0 20-15,1 22 0,20-21 16,-21 21-16,0 21 16,64-22-1,-64 22-15,21 0 0,1 0 16,-22 22-16,0 41 15,-21-42-15,-42 43 16,21-43-16,-1 21 0,-20-21 16,21 1-16,0-1 15,-22 0-15,22 0 0,0 0 0,0-21 16,0 21-16,0-21 16,42 0-1,21-42 1,-21 42-16,0-21 15,22 0-15</inkml:trace>
  <inkml:trace contextRef="#ctx0" brushRef="#br0" timeOffset="13055.45">13716 16447 0,'-21'0'47,"0"0"-47,-1 21 0,-20 21 16,21-21-16,0 22 15,21-1-15,0-21 16,-21 85 0,63-64-1,21-21-15,-41-21 16,41 0-16,-42 0 0,22 0 16,62-84-1,-83 63-15,-22-64 16,-22 21-1,-41-20 1,21 63-16,-85-1 16,63 22-1</inkml:trace>
  <inkml:trace contextRef="#ctx0" brushRef="#br0" timeOffset="13233.35">13589 16489 0,'21'0'16,"0"0"-1,0 0-15,1 0 0,105 0 31,21-21-15,-64 21-16,-20-21 16,-43 21-1,0 0-15,22 21 16,-1 42 0,-21 1-1,-21-22 1</inkml:trace>
  <inkml:trace contextRef="#ctx0" brushRef="#br0" timeOffset="13391.77">14266 16785 0,'0'0'16,"-42"0"0,42-21-1,0 0-15,0 0 16,0-22 0,0-20-16,0 42 15,42-22-15,1-41 16,-22 63-16,106-170 31</inkml:trace>
  <inkml:trace contextRef="#ctx0" brushRef="#br0" timeOffset="13456.74">14711 15917 0,'0'-21'16,"0"42"-16,0-63 16</inkml:trace>
  <inkml:trace contextRef="#ctx0" brushRef="#br0" timeOffset="13512.7">14647 16150 0,'0'21'16,"0"128"-1,0-107-15,-21-21 0</inkml:trace>
  <inkml:trace contextRef="#ctx0" brushRef="#br0" timeOffset="13640.63">14647 16785 0,'0'21'31,"21"-21"-31,1 0 0,-1 0 16,0 0-16,21 0 15,-42-21-15,21 0 0,22-64 31,-43 64-31</inkml:trace>
  <inkml:trace contextRef="#ctx0" brushRef="#br0" timeOffset="13696.6">14668 16425 0</inkml:trace>
  <inkml:trace contextRef="#ctx0" brushRef="#br0" timeOffset="13773.56">14584 16447 0,'21'0'16,"0"0"-1,0 0-15,0 0 0,1-22 16</inkml:trace>
  <inkml:trace contextRef="#ctx0" brushRef="#br0" timeOffset="13800.54">14859 16383 0,'21'-21'15</inkml:trace>
  <inkml:trace contextRef="#ctx0" brushRef="#br0" timeOffset="14608.29">14478 16150 0,'0'-84'31,"0"62"-31,0 1 16,0-21 0,21 42 15,-21 21-31,0 0 0,0 64 16,0 42-1,0 0 1,-21 0-1,21-85-15,0 1 0,0-22 16,-21 21-16,21-21 0,0 22 0,0 20 16,21-63-1,21 0 1,-21 0-16,-21-21 16,22 0-16,-1-43 15</inkml:trace>
  <inkml:trace contextRef="#ctx0" brushRef="#br0" timeOffset="14843.61">14436 16425 0,'-22'0'0,"44"0"0,-44-21 31,44 21-15,-1 0-16,0 0 0,0 0 15,0-21-15,22 21 0,126-21 16,-63 0 0,-64 21-1,-21 0 1,0 0-16,-21-21 16,22 21-16,-1-22 15</inkml:trace>
  <inkml:trace contextRef="#ctx0" brushRef="#br0" timeOffset="15493.63">16087 16150 0,'-22'0'0,"1"0"0,0-21 16,21 0 15,21 21-15,0 0-16,22 0 0,-1 0 0,0 0 16,22-21-16,-1 21 0,64 0 15,-84 0-15,20-21 0,64 21 16,-84 0-16,-1 0 15,0 0-15,43 0 16,-106 0 15,0 0-31,-1 0 0,1 21 0,0-21 16,-64 0 0,64 0-16,0 0 15,-21 0 1,21 0-1,-1 0-15,1 0 0,0 0 16,0 0 0,0 0-1,21 21-15,0 0 16,-21-21-16,21 21 0,-22 106 31,22-21-31,-21-21 16,21-43-16,-21 64 15,21-85-15,0 21 16,-21 1-16,21-22 0,0 0 16,0 21-1,0-20 1,0-44 0,0 1-16,21 0 0,0 0 15,-21 0-15,85-85 16</inkml:trace>
  <inkml:trace contextRef="#ctx0" brushRef="#br0" timeOffset="15898.07">16785 16425 0,'0'22'0,"0"-1"16,0 0-1,21-21 1,0 0-16,1 0 15,-1 0-15,0 0 16,42-42 0,-20-1-16,-22 22 15,-21 0-15,0 0 0,0 0 16,0-1-16,-21 22 31,0 0-31,-1 0 0,-41 22 16,-1 41-1,43-42-15,0 43 16,21-43-16,-21 0 0,21 85 16,0-43-1,0-41-15,21-1 16,0 0-16,0 0 0,22-21 16,-1 21-16,-21-21 0,64 0 15,-64 0-15,21 0 0,64-21 31,-85 0-31,43 0 0,-22-22 16</inkml:trace>
  <inkml:trace contextRef="#ctx0" brushRef="#br0" timeOffset="16159.4">17505 16404 0,'21'-106'31,"0"128"0,-21-1-15,21-21-16,-21 42 0,64 43 16,-1-1-1,1-41 1,-43-22-16,42 42 16,-41-41-16,-1-22 0,-21 21 15,21-21 1,-21-21 15,0-1-31,0 1 16,0 0-16</inkml:trace>
  <inkml:trace contextRef="#ctx0" brushRef="#br0" timeOffset="16431.28">17970 16362 0,'0'0'0,"0"-21"0,0 0 16,0-1-1,-21 22-15,0 0 16,0 0-16,0 0 0,0 0 16,-1 0-16,1 22 0,-21 20 15,0-21-15,20 21 0,1-20 16,0-1-16,-21 21 0,-1 22 16,22-43-16,0 21 0,0 22 15,0-43-15,0 0 0,21 21 16,0-21-16,0 1 15,0-1 1,21-21 0,42-43-16,43-41 15</inkml:trace>
  <inkml:trace contextRef="#ctx0" brushRef="#br0" timeOffset="16768.09">18457 16087 0,'0'0'0,"0"-43"0,0 22 0,0-63 15,0 62 1,-21 22 0,21 22-16,-21 41 15,21-21-15,-21 1 0,21-1 16,-21 0-16,21 22 0,-43 169 31,22-127-15,21-22-16,0-63 15,0 1-15,0 41 0,21-42 0,0 0 16,1 1-16,-1-22 16,0 0-16,42 0 15,22-43 1,-85 22-1,42-64 1,-42 64-16</inkml:trace>
  <inkml:trace contextRef="#ctx0" brushRef="#br0" timeOffset="16853.04">18203 16404 0</inkml:trace>
  <inkml:trace contextRef="#ctx0" brushRef="#br0" timeOffset="16988.96">18119 16383 0,'84'0'31,"-168"0"-31,211 0 16,-85 0-16,21 0 0,64-21 15,-84 21-15,-22 0 16,0 0-16,21 0 0,-20 0 16,20-21-1,-42 0 1</inkml:trace>
  <inkml:trace contextRef="#ctx0" brushRef="#br0" timeOffset="19613.46">21844 16447 0,'21'0'0,"0"21"31,0-21-15,1 0-1,-1 0-15,0 0 16,-21-21-16,0-22 15,0 22 1,0 0-16,0 0 16,-21 0-16,0-1 15,-1 1-15,1 21 16,-21 0-16,21 0 0,0 0 16,-1 0-16,1 0 0,0 21 15,-64 85 1,85-63-16,-21 62 15,0-83 1,21 20-16,0 43 16,0-43-16,0-21 0,0 0 15,21 0-15,0-21 0,1 22 0,62-22 32,-63 0-32,22-22 0,41-41 15,1-22 1,-64 64-16,22-42 15,-43 20-15,0 1 0,0-22 16,0 22-16,0 21 16,0 0-16,0 0 0,0-1 0,0 1 15,0 42 1,0 1 0,0 62-16,0-63 15,0 22-15,0-22 0,0 21 16,0-21-16,0 22 0,0 20 15,21-42-15,0 22 0,-21-22 16,21 0-16,43 0 16,-43-21-16,0 0 0,0 0 15,0 0-15,22-21 0,-1 0 16,0 0-16,-21-22 0,43-84 31,-43 43-31,-21 41 0,0-105 16,0 85-1,0 20-15,0 1 0,0 21 0,0-21 16,0-1-16,0 64 16,0 1-1,-21 20-15,21-21 0,0 21 0,0 1 16,0-1-16,0 0 0,0 1 16,0 147-1,0-126 1,63-1-16,-41-42 15,-1 1-15,21-1 16,-21-21-16,43 0 16,-43 0-16,21-21 0,-21-1 0,64-41 15,-43-22 1,-42 43-16,22-64 16,-22-42-1,0 106-15,0-22 0,0-21 16,0 43-16,0 21 15,-22 0 1,1 84-16,-21 1 16,21 84-1,21-106-15,0 1 16,0 20-16,0-21 0,0 1 0,0-1 16,42 127-1,0-105 1,22-22-1,-43-42-15,21 0 0,-20 0 16,-1 0-16,0 0 0,0-21 16,0 0-16,-21 0 0,21 0 0,22-43 15,-43 22-15,42-43 16,0 22 0,-20 41-1,-1 22-15,0 0 0,42 22 31,-20 41-31,-22 1 16,-21-22-16,0-21 16,0 0-16,0 0 0,0 1 15,0 20-15,0-21 0,0 0 16,-21 0 0,0-21-1,-1-21 1,22 0-16,0 0 0,0 0 0,0 0 15,0-22-15,0 1 16,22 0-16,-22 20 0,21 1 16,-21 0-16,21 0 0,0-21 15,-21 20-15,21 1 0,0 21 0,22-21 16,-1 0 0,0 0-1,-20 21-15,20 0 16</inkml:trace>
  <inkml:trace contextRef="#ctx0" brushRef="#br0" timeOffset="19808.34">23876 16341 0,'0'0'0,"21"21"16,-21 0-1,0 21 1,0-20-16,0 62 16,0-41-1,0 20 1,0-42-16,-21 0 0,21 1 15,0-1-15,0 0 0,0 0 16,0-42 15,0 0-31,0 0 0</inkml:trace>
  <inkml:trace contextRef="#ctx0" brushRef="#br0" timeOffset="20002.24">23918 16129 0,'0'0'0,"0"-21"16,0-43 0,-21 64-1,0 0-15,0 0 16,21 22 0,0-1-1,0 0-15,-21-21 16,-1 0-16,1 0 0</inkml:trace>
  <inkml:trace contextRef="#ctx0" brushRef="#br0" timeOffset="20204.12">22437 16383 0,'0'0'16,"-22"21"-16,22 0 15,22-21-15,-1 0 16,0 0-16,21 0 0,1 0 16,-1 0-16,21 0 0,1-21 0,-1 0 15,1 21-15,21-21 0,-22 21 16,85-21-16,-63 0 16,-22 21-16</inkml:trace>
  <inkml:trace contextRef="#ctx0" brushRef="#br0" timeOffset="20732.84">24236 16129 0,'0'-21'0,"0"42"0,0-63 15,0 21-15,0 42 32,0 0-17,-21 0-15,21 21 16,0 1-16,-22 20 0,22 64 15,0-84-15,-21-1 16,21 0-16,0-21 0,-21 22 16,21 41-16,0-62 0,0 20 15,0-21-15,0 21 0,0-20 16,0 20 0,21-63-1,-21 0 1,21-1-16,-21 1 15,22 0-15,-1-21 0,85-106 16,-64 105 0,64 1-1,-64 42-15,22 0 16,-22 0-16,-21 0 0,43 21 16,-43 0-16,0 43 15,-21-43-15,0 0 0,-64 106 31,43-106-31,-85 43 16,22-43 0,-22 0-16,85 0 15,0-21-15,-1 0 0,1 0 0,21-21 32,0 0-32,85-64 31</inkml:trace>
  <inkml:trace contextRef="#ctx0" brushRef="#br0" timeOffset="21808.14">24934 16468 0,'0'0'0,"21"0"0,1-21 16,-22 42 15,-22 0-31,1 0 16,0 64-16,0-22 15,0-42-15,21 64 16,0-64-16,0 43 16,0-43-1,84 0 1,-41-21 0,20-21-16,-42 0 15,1 0-15,-1-1 16,0 1-16,-21-21 0,21 0 0,0 20 0,-21-20 15,0 0-15,43-64 16,-22 64 0,-21 63 15,0 0-31,0 0 0,0 0 16,0 0-16,0 22 0,0-22 15,63 106 1,1-42-16,-22-43 15,64-21 1,-85-21-16,0 0 16,0 0-16,1 0 0,-1-21 15,0 0-15,42-127 16,-41 63 0,-1 0-16,0 22 15,-21-1-15,42-42 0,-21 43 16,-21-43-16,22 64 15,-22 21-15,0-22 16,0 64 0,-22 1-16,1-1 0,0 21 0,0-21 15,0 22-15,0 20 0,-1-21 16,22 1-16,-21-1 0,21 0 0,-21 22 16,21-22-16,0 1 0,0-1 15,0 0-15,0 1 0,0-1 0,0-21 16,0 21-16,0-20 0,21 20 15,0-21-15,1-21 0,-1 21 16,0 0-16,0-21 0,21 0 0,-20 0 16,-1 0-16,21 0 0,-21-21 15,149-106 1,-128 64 0,0-22-16,-42 64 15,0 0-15,0 0 16,-21 21-1,0 0-15,0 21 0,0 0 16,-1 0-16,1 85 16,21-64-1,0-21-15,21 22 16,1-43-16,41 21 16,-42-21-16,22 0 15,-22 0-15,0 0 0,85-85 31,-43 22-31,-20 20 16,-22 22-16,-21 0 16,0 42-1,0 0 1,0 1-16,0-1 0,-21 63 16,-1-20-1,22-22-15,0-21 16,0 1-16,0-1 15,0 0-15,-21-21 32,0 0-32,0-21 0,-21-22 15</inkml:trace>
  <inkml:trace contextRef="#ctx0" brushRef="#br0" timeOffset="22008.45">25654 16510 0,'0'0'0,"-21"0"32,42 0-32,0 0 15,0 0-15,0 0 0,1 0 0,20 0 16,-21 0-16,21 0 0,1 0 16,-1-21-16,64 21 0,-64 0 15,1-21-15,-1 21 0,0 0 16,-21-21-16,22-1 0</inkml:trace>
  <inkml:trace contextRef="#ctx0" brushRef="#br0" timeOffset="22645.32">27009 16785 0,'0'0'0,"21"21"0,21-21 15,-21 0-15,0 0 16,43-21-1,-22-21 1,-21 42-16,-21-42 0,64-64 16,-64 21-1,-42 43 1,20 21-16,-41 21 16,42 0-16,-149 84 31,86 43-16,41-63-15,43-22 0,-21 22 16,85 41 15,-22-105-15,64 0 0,-21-42-16,-64 21 15,85-127 1,-106 105-16,21 22 15,0-42 1,-21 42-16,0 42 31,0 0-31,0 0 0,0 0 0,0 22 16,0-22-16,0 21 0,0-21 16,0 0-16,0 22 0,0-22 0,42 21 15,-21-21-15,1 1 16,-1-22-16,0 21 0,21-21 15,-21 0-15,22-21 16</inkml:trace>
  <inkml:trace contextRef="#ctx0" brushRef="#br0" timeOffset="23326.48">27622 16658 0,'0'0'16,"0"-21"-16,0 0 0,22-21 15,-22-1-15,21 22 16,0 21-16,0 0 15,21 0 1,-20 0-16,-1 0 16,0 21-16,21 43 15,-21-43-15,1 127 16,-22-63 15,-22-64-31,1-21 16,0 0-16,21-21 15,0-22 1,0-20 0,21 21-16,22-22 0,-1-21 15,64-20 17,-22 83-17,-20 22 1,-22 43-1,-21-22-15,1 42 16,-22-41-16,21 20 0,-21 64 31,0-64-31,0-21 16,21-21 0,0 0-16,0 0 0,85-21 31,0-42-31,-64 41 15,1 1-15,-1 0 16,21-64-16,-41 64 0,-22 0 16,-22 21-1,-105 21 1,22 64 0,20 21-1,43-22 1,42-62-16,0 20 0,63 64 15,43-85 1,21-21 0,0 0-1,-42 0-15,-1-21 0,1 0 0</inkml:trace>
  <inkml:trace contextRef="#ctx0" brushRef="#br0" timeOffset="26739.69">30120 16468 0,'0'0'0,"-21"0"0,0-21 15,0 21 1,-22 0-16,22 0 0,21 21 16,-21 0-16,0 0 0,0 0 15,21 0-15,-43 106 16,43-21-1,0-63 1,0-22-16,0 0 0,0 0 16,0-42 15,0 0-31,43-43 16,-22 43-16,-21-21 0,21-1 15,0 22-15,0-21 0,0 0 16,1 20-16,-1-20 0,0 21 0,21-21 31,-42 63-15,0 0-16,0 42 15,0-20-15,0-22 16,0 42 0,0-41-16,21 20 15,1 0-15,-1-42 16,0 21-16,0-21 15,0-21 1,0 21-16,-21-21 0,22 0 16,-22-21-16,21 20 0,0 1 15,0-21-15,0 21 0,0-22 0,43-20 16,-43 42-16,0 0 0,0-1 16,1 22-16,-1 0 0,21 0 31,-42 43-16,0-1-15,0 0 0,42 22 16,-20-43-16,105 64 31,-22-64-15,-41-21 0,-1-42-16,-63 20 0,22 1 15,-1-127 1,-21 63-1,-21 22 1,-22 63 0,-84 85-1,85-43 1,21 0-16,0 1 16,21-1-16,0-21 0,0 43 15,0-43-15,42 21 31,-21-21-31,0-21 16,22-21-16,-1-21 16,-42 21-16,21-1 0,21-105 31,-20 85-15,-22 21-16,0 42 31,0 0-31,0 0 0,0 22 15,0 41 1,0-62-16,0 20 16,0-21-16,42 0 15,-21-21-15,64 0 16,-1-21 0,-62 0-1,20-43-15,21 1 16,-41 21-16,-22 20 15,21-20 1,-42 84 0,-22 22-1,43-43-15,-21 0 16,0 64 0,21-64-16,0 0 15,0 0 1,21-21-1,-21-21-15,21 0 16,0 21-16,1-21 0,20-43 16,0 22-1,1-21 1,-22 63-16,-21 21 31,0 0-31,0 0 16,0 0-16,0 22 15,21-1-15,0-21 16,0 0-16,0-21 0,1 21 0,-1 1 16,0-1-16,0-21 0,43 0 15,-43 0-15,0 0 16,0 0-16,0 0 0,0-21 16,1 21-16,-1-43 0,0 22 15,-21-21-15,21 21 16,-21-1-16,0 1 0,0 0 0,0 0 15,-63 42 1,20 21 0,22 22-1,21-22 1,0-21-16,0 1 0,0-1 31,21-21-31,22 0 16,-1-43-1,-42 22-15,21 0 0,-21 0 16,64-64 0,-64 64-1,21 0-15,-21 0 16,0 0-16,-21 21 31,-1 0-31,22-22 16,0 1 15,0 0-15,0 0-16,0 0 15,0 0-15,0-1 0,0 1 0,0-63 16,43 20 0,-43 22-1,0 63 1,0 0-1,-21 0-15,-1 22 0,1-22 0,-21 63 16,21-41-16,-22 190 31,43-128-15,0-20 0,22-64-16,-1-21 15,21 0-15,-21 0 16,64-84-1,-22-1 1,-20 21 0,-43 22-1,0 63 17,0 22-32,0-1 15,0 43 1,0-64-16,0 0 15,21 0-15,0 0 0,0 0 0,0 1 16,64-1 0,-64-21-16,22 0 15,20-21-15,-21-43 16,-20 22-16,-22 21 16,63-191-1,1 43 1,-43 84-1,-21 43-15,21-1 0,-21 1 16,0 21-16,0 42 16,0 0-16,0 0 15,-21 43-15,-22-1 16,43-20-16,-21 41 16,0-63-16,0 64 15,21-43-15,-21 1 0,21 41 31,0-62-31,0 20 0,0-21 16,21-21 0,0 0-16,0-21 15,0 21-15,1-21 0,-1 0 16,21-43 0,-21 64-1,-42 21 16,21 0-31,0 1 16,0-1-16,0 21 16,0-21-16,0 0 15,42 22 1,-20-43-16,-1 0 16,0 0-16,0 0 0,0 0 0,22-64 31,-22 43-31,-21-42 15,0 20-15,0-41 16,-21 62 0,-22 22-1,22 0 1,0 22-16,21-1 0,0 42 16,0-42-16,0 1 15,0-1-15,0 0 16,21-21-16,0 21 0,0-21 15,1 0-15,-1 0 16,21 0 0,-21-42-1,0 42-15,1-21 16,-22-1-16,21 1 0,63-63 16,-62 62 15,-1 22-31,-21 22 15,0-1-15,0 0 0,0 21 16,0-21-16,0 22 16,0 63-1,0-64 1,0-21-16,0-42 47,0 0-47,0-22 0,21 22 15,-21 0-15,21 0 0,-21 0 16,21-22-16,-21 22 16,0 0-16,0 42 31,0 0-31,0 1 16,0-1-16,21 0 15,-21 0 1,22-21-16,-1 0 15,0 0-15,0 0 16,0 0-16,0 0 16,22-21-16,-22 0 0,-21 0 15,42-64 1,-21 64 0,1 0-16,-22 42 31,0 0-16,-22 21-15,1-21 0,0 43 16,-21 21 0,42-43-16,0 0 0,0 43 15,0-43-15,-21 1 0,21-1 16,-22 0-16,22 1 0,-21-1 16,0 0-16,0 1 0,-85 126 31,64-127-31,-1 22 0,-41-1 15,63-42 1,-1-21-16,1 0 16,0 0-1,21-21 1,-21 0-16,21-42 16,0 41-1,0 1-15,0-63 16</inkml:trace>
  <inkml:trace contextRef="#ctx0" brushRef="#br0" timeOffset="27008.06">32597 16574 0,'-22'-22'0,"44"44"0,-65-65 0,64 22 15,1 21 1,-1 0-16,21 0 16,106 0-16,-42 0 15,-64 0-15,1 0 16,105 21 0,-127-21-16,0 0 15,-21-42 1,-21 21-1,0 0-15</inkml:trace>
  <inkml:trace contextRef="#ctx0" brushRef="#br0" timeOffset="27248.92">32385 16235 0,'-21'0'0,"42"0"0,-42 21 63,21 0-32</inkml:trace>
  <inkml:trace contextRef="#ctx0" brushRef="#br0" timeOffset="47381.18">1185 9546 0,'0'0'0,"0"-21"0,0 0 16,-21 21-16,21-21 0,-21 21 15,21-21 1,0 42 15,0 0-31,0 0 0,42 43 16,-21-1-1,-21 43 1,0-64-16,0-21 0,22 43 16,-1-43-16,-21 0 0,0 0 15,21-21-15,0 22 0,0-22 16,0 0-16,22 0 16,-22 0-16,21-22 0,1 1 0,20 0 15,1-21-15,-1-1 0,1 1 16,84-64-16,-64 64 0,-20-22 15,105-41-15,-84 62 16,0 1-16,-22 0 0,1-1 0,-22 22 16,21 0-16,-20 0 0,-22 0 15,0 21-15,0 0 0,0 0 16,1 0-16,-1 0 16,-21 21-1,-21 0 1,-43 0-1,43 0-15</inkml:trace>
  <inkml:trace contextRef="#ctx0" brushRef="#br0" timeOffset="48054.3">635 11261 0,'0'21'63,"0"0"-63,0 0 15,0 0-15,0 1 0,0 62 16,21 1 0,21 0-1,-42-64-15,22 63 16,-1-62-16,-21-1 0,0 0 15,21 0-15,0-21 0,21 0 16,-20 0-16,-1-21 0,169-127 31,-42 21-31,-63 42 0,84-63 16,-63 63-16,-21 22 16,0-1-16,-1 1 0,1-1 0,-22 22 15,107-43 1,-149 64-16,21 21 15,-42 21 1,0 0-16,0 1 16,0-1-16,0 0 0,-21 0 15</inkml:trace>
  <inkml:trace contextRef="#ctx0" brushRef="#br0" timeOffset="48779.71">402 14690 0,'0'0'0,"-42"0"0,21 0 0,-1 0 0,1 0 16,21 21-1,-21 0-15,21 0 0,0 0 16,0 1-16,21 41 16,0-21-1,-21 1-15,22-1 16,-22 0-16,21-20 0,0 83 31,21-83-31,-21-22 16,1 0-16,41-106 15,-42 85-15,22-43 0,189-126 32,-83 41-17,-44 65-15,-41 41 16,-1 1-16,-41 42 0,-1 0 15,-42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11:44:1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 1693 0,'21'0'47,"-21"-21"-31,22 0-16,-1 0 15</inkml:trace>
  <inkml:trace contextRef="#ctx0" brushRef="#br0" timeOffset="1247.83">1524 1355 0,'0'0'0,"-21"0"16,0 21-16,-1-21 0,1 0 0,-21 0 15,21 0-15,-43 21 16,22-21-16,21 0 0,0 0 16,-22 0-16,22 0 0,-21 0 15,21 0 1,42 0 15,0 0-15,0 0-16,21 0 15,107 0-15,-22 0 16,-64 0-16,128 0 16,-128 0-16,1 0 15,232 0 1,-254 0-16,43 0 16,21 0-1,-85 0 1,0 0-1,-42 0 17,0 0-17,0 0-15</inkml:trace>
  <inkml:trace contextRef="#ctx0" brushRef="#br0" timeOffset="1728.56">2138 1101 0,'0'0'0,"-21"0"16,21 21 31,0 0-32,21 0-15,0 0 0,0-21 16,0 22-16,0-1 0,128 42 16,-22-42-1,-43-21 1,22 0 0,-64 0-16,-20 0 0,20 0 31,-63 22-16,-22-1 1,1-21-16,21 21 16,-191 85-1,128-43 1,-43 43-16,42-42 16,64-22-16,-22 0 15,22-21-15,-42 64 16,63-64-16,0 22 15</inkml:trace>
  <inkml:trace contextRef="#ctx0" brushRef="#br0" timeOffset="2423.02">4149 953 0,'0'0'0,"0"-22"31,0 44 0,0-1-31,0 0 16,0 21-16,-22-21 0,1 106 31,21-84-31,-21 105 16,0-21-16,0-42 15,21-43-15,0-21 0,-43 85 32,43-64-17,0-21-15,0-42 16,0 0 0,-21 0-16,0-43 15</inkml:trace>
  <inkml:trace contextRef="#ctx0" brushRef="#br0" timeOffset="3070.97">3556 1355 0,'-21'-21'16,"42"42"-16,-42-64 0,0 43 0,-1-21 16,22 0-16,0 0 0,-21-43 31,85-41-16,-22 62-15,85-20 16,-106 42-16,43-1 16,63-20-1,-85 42-15,85 0 16,-42 42 0,42 43-16,-85-64 0,0 22 15,43 105 1,-64-106-16,0 22 15,-21 84 1,0-106 0,-21 0-16,-42 43 15,42-85 1,21-21 0,0 0-1,-22 0-15,22-22 0,0-105 31,22 21-15,-22 85-16,42-43 0,0 0 16,1 43-16,-1 0 0,148-64 31,-41 85-15,-107 21-16,43 42 15,-1 64-15,-63-64 16,1 1-16,-22 20 15,0-21-15,0 1 0,-43 211 16,1-170 0,0 22-1,20-63-15,1-1 16,21-21-16,-21 0 16,21-42-1,0 0 1,0-21-16,21 20 0,0-20 15</inkml:trace>
  <inkml:trace contextRef="#ctx0" brushRef="#br0" timeOffset="3592.67">5884 1037 0,'0'0'0,"0"-21"0,0 0 16,0 0-16,0 0 16,0 42 15,0 0-31,0 21 15,0 1-15,-21-1 16,0 0-16,21 1 0,-64 189 16,43-126-1,0 0 1,21-64 0,0-20-16,0-1 0,0-42 31,0-1-16,0-20-15,0 0 0</inkml:trace>
  <inkml:trace contextRef="#ctx0" brushRef="#br0" timeOffset="3842.53">5461 1355 0,'0'0'15,"21"-21"1,0 21-1,22 0-15,-22 0 0,0 0 16,21 0-16,-21 0 0,22 0 0,41 0 16,1-22-1,-43 22 1,-20 0-16,20-21 16,-21 21-1,0 0 32</inkml:trace>
  <inkml:trace contextRef="#ctx0" brushRef="#br0" timeOffset="4412.3">7091 1122 0,'0'0'0,"21"-21"15,-21 0-15,21 21 0,0-43 16,-21 22-16,0 0 16,0-21-1,-42 42-15,0 0 16,-22 0-16,-84 21 15,106-21 1,-128 127 0,128-85-1,42 43-15,21-43 16,0-21-16,0 0 16,22 1-16,-22-22 0,21 21 15,149 42 1,-128-42-1,22 22-15,-64-43 16,-21 21-16,0 0 16,0 0-16,0 0 15,-21-21-15,0 22 0,0-22 16,-22 21-16,1-21 0,-22 0 16,22 21-16,-21-21 0,-86 0 31,107 0-31,-43-42 15,43 42-15,0-22 16,42 1-16,0 0 16,21 21-1,0-21 1,21 21-16,-20 0 16,-1-21-16</inkml:trace>
  <inkml:trace contextRef="#ctx0" brushRef="#br0" timeOffset="5154.56">7641 1080 0,'0'0'0,"21"-22"0,-21 1 0,21-21 16,-21 21-16,0 0 15,-21 21 1,0 0-16,0 0 0,0 0 16,0 0-16,-1 21 0,1 0 15,-42 64 1,20 20-16,-20 1 16,63-63-16,0-1 15,0 64 1,0-22-1,63-20 1,22-22 0,-64-42-16,0 0 0,106 0 15,-21-42 1,-42 0 0,-43-1-16,64-41 15,-64 62-15,42-189 31,-63 84-15,-42 42-16,-43 0 16,64 64-16,-21 0 0,-106 21 31,42 106-15,63-43-1,1 64-15,42-84 16,0-1-16,0 85 15,85 0 1,-43-85 0,0 22-1,-42-43-15,22 0 0,20 64 16,-42-64-16,0 21 16,0 1-1,-42-43 1,20 21-16,1-21 0,-85 0 31,85 0-31,21-21 16,0 0-1,0-22-15,0 22 16,21 0-16</inkml:trace>
  <inkml:trace contextRef="#ctx0" brushRef="#br0" timeOffset="5726.72">8530 1037 0,'0'0'0,"21"-21"16,-21 0-16,0 0 0,0 42 46,0 21-46,0-21 16,-21 22-16,-21 84 16,-1 0-16,1-43 15,-21 43 1,41-84-16,1-22 16,-21 106-1,21-127 1,21-21 15,0 0-31,0-1 0,21 1 16,0 0-16,0-21 0,-21 21 0,21-1 15,1-20-15,-1 21 0,0-21 16,21 20 0,-21 44-1,1-1-15,-1 0 16,-21 0-16,21 0 0,0 0 0,-21 1 15,21-1-15,0 0 0,22 0 16,-22 0-16,0-21 16,64 0-1,-64 0-15,21 0 16,1-42-16,-22 21 16,-21 0-16,21 21 0,-21-22 15,0-20 1,21 0-1,-21 21 17</inkml:trace>
  <inkml:trace contextRef="#ctx0" brushRef="#br0" timeOffset="6594.82">402 3239 0,'0'0'0,"-21"0"0,0 0 16,0 0-16,-1 0 0,1 0 15,0 0-15,0 0 16,21 21 0,21-21-1,21 0-15,1 0 16,-1 0-16,43 0 0,-22 0 15,212 0-15,-190 0 16,21 0-16,0 0 16,21 0-16,-21-21 0,84 21 15,-84 0-15,-21 0 0,-22 0 16,22-22-16,-22 22 0,128 0 16,-149 0-1,-42-21 1,-21 21 15,0-21-31,0 21 0</inkml:trace>
  <inkml:trace contextRef="#ctx0" brushRef="#br0" timeOffset="6950.63">1778 3027 0,'0'0'0,"-21"0"31,42 0-15,42 0-1,-41 21-15,41 0 16,22-21 0,-43 0-16,0 0 0,1 0 0,63 0 31,-64 0-31,21 21 0,-41 1 15,-22 20 1,-22-21-16,1 0 0,-106 85 31,21 0-15,43-43-16,42-41 16,-85 62-16,85-63 15,0 1-15,-22 20 16,22-42-16</inkml:trace>
  <inkml:trace contextRef="#ctx0" brushRef="#br0" timeOffset="7607.26">3641 2858 0,'0'0'16,"0"-22"-16,-22 22 0,1-21 16,0 21-16,21-21 0,-21 0 15,0 21 1,0 21-1,21 0 1,0 0-16,-22 22 0,1 20 16,21-20-16,-21 20 0,21-21 0,-21 149 15,0-43 1,21-106-16,0 22 16,0 21-1,0-64-15,0 0 16,0-42 15,0 0-15,0-1-16</inkml:trace>
  <inkml:trace contextRef="#ctx0" brushRef="#br0" timeOffset="8256.44">3217 3069 0,'0'0'0,"-21"-21"0,0 0 0,0 0 15,21 0-15,0-1 16,0 1 0,0 0-16,21 0 15,0 0-15,43 0 16,-43 21-16,21 0 0,106-22 16,0 22-1,22 106 1,-107-42-1,-20-43-15,-22 21 0,21 149 32,-42-64-17,0-85-15,0 64 16,0-43-16,0-41 16,0 20-1,0-63 1,0 0-1,0-1-15,0 1 0,0 0 16,0-21-16,0 21 0,42-149 16,-20 107-16,20-85 31,0 21-31,64 21 16,106 21 15,-85 106-16,-21 64-15,-1 21 16,-105-64-16,22 212 31,-65-148-15,22-64-16,-21 43 16,-1 0-16,22-64 15,21 0-15,-42 0 16,42-42 15,0 0-15,0 0-16,21-1 0,21-20 15</inkml:trace>
  <inkml:trace contextRef="#ctx0" brushRef="#br0" timeOffset="8595.54">5524 3027 0,'0'0'0,"0"-42"31,0 63-15,0 0-1,0 21-15,0-21 0,0 22 16,0-1-16,-21 0 0,0 85 16,-21 43-1,21-107 1,-1 1 0,22-43-16,0 0 0,-21-42 46,21 0-46,0-22 16</inkml:trace>
  <inkml:trace contextRef="#ctx0" brushRef="#br0" timeOffset="8816.62">5143 3344 0,'22'0'31,"-1"-21"-31,0 21 0,0 0 0,21 0 16,-20-21-16,20 21 0,106-21 16,-42 21-1,-64 0 1,-21-21-16,43 21 16,-1 0-1,-41-21-15,41 21 16,-42-22-16,0 22 0</inkml:trace>
  <inkml:trace contextRef="#ctx0" brushRef="#br0" timeOffset="9355.87">7218 2921 0,'0'-21'0,"0"42"0,21-63 0,-21 21 15,0-1-15,0 1 16,-42 21-16,-85 0 16,21 21-1,-64 22 1,107-22-16,-1 0 0,22 0 15,-43 43 1,64-22-16,21 0 16,64 1-1,-22-22-15,0 0 16,128 64 0,-22-22-1,-63 1 1,-43-1-16,-42-42 15,0 1-15,-106 62 16,-21-41 0,-42-22-1,-1-21 1,128 0-16,21 0 0,-85-43 31,85 43-31,0-42 16,0 0-16,21-1 15,21 22-15,106-42 16</inkml:trace>
  <inkml:trace contextRef="#ctx0" brushRef="#br0" timeOffset="10005.68">7726 2963 0,'0'-21'16,"0"42"-16,0-63 0,0 21 15,0 0-15,0-22 16,-21 43-16,-1 0 0,1 0 16,0 0-16,-64 106 31,22 0-31,21 0 15,20-64-15,22 1 16,0-1-16,0 0 0,-21 1 0,21-1 16,0 43-1,106-22 1,-42-42-16,63-21 16,-85 0-16,0-21 15,170-85 1,-127 0-1,-64 64-15,21-106 16,-42 84 0,0 22-16,-127-212 15,42 191 1,-63 63 0,106 0-16,0 0 0,20 0 15,1 21-15,0 0 0,42 148 31,64-42-15,-22-21-16,64 42 16,-105-105-16,-1-1 0,21 127 31,-63-63-15,-64 0-16,43-85 15,0 0-15,-1 0 0,1 1 16,0-1-16,20-21 0,1 21 0,0-21 15,0 0-15,21-21 32,21 0-32,0-1 0,127-105 15</inkml:trace>
  <inkml:trace contextRef="#ctx0" brushRef="#br0" timeOffset="10448.43">8890 2752 0,'0'0'0,"-21"21"16,21 0-16,-43 21 16,-20 64-1,21 0 1,20-42-16,-62 84 0,41-85 15,-62 107 1,83-149-16,-20 63 16,21-62-1,21-44 1,0 1 0,63-42-16,1-43 15,-1 21 1,1 22-1,-43 63-15,0 0 16,22 21 0,-1 42-16,21 22 15,-41-64 1,-1 0-16,0 1 0,0-22 16,0 21-16,64 0 15,-43-21 1,22-42-1</inkml:trace>
  <inkml:trace contextRef="#ctx0" brushRef="#br0" timeOffset="10970.13">10266 2963 0,'0'-21'0,"0"42"0,0-63 0,0 21 16,0 0-16,0 0 15,0-43-15,0 43 16,0 42 15,0 0-31,0 22 0,-43 147 31,1-21-31,21-20 16,0-65 0,21-41-16,0-22 15,0 0-15,0 42 16,0-84 15,0 0-31</inkml:trace>
  <inkml:trace contextRef="#ctx0" brushRef="#br0" timeOffset="11197.51">9631 3175 0,'0'0'0,"42"0"15,-21 0 1,22 0-16,-1 0 0,0 0 16,1 0-16,20 0 0,1 0 0,-1 0 15,1 0-15,-1 0 0,1 0 16,-1 0-16,-21 0 0,22 0 0,-22 0 16,-21 0-16,64 0 15,-43 0 1,1-21-16</inkml:trace>
  <inkml:trace contextRef="#ctx0" brushRef="#br0" timeOffset="11448.87">11197 2921 0,'21'0'15,"0"0"-15,22-21 0,-22 21 0,21 0 16,85 0 0,43 0-1,-128 0-15,127 0 0,-105 0 16,-22 0-16,0 0 16,85 0-1,-148 0 1,-63 0-1</inkml:trace>
  <inkml:trace contextRef="#ctx0" brushRef="#br0" timeOffset="11786.68">11726 2879 0,'0'0'0,"-21"0"16,0 21 0,21 0-16,0 0 15,0 0 1,0 85-1,0-21-15,0-43 0,21 43 16,0-43-16,-21 1 16,0 126-1,0-106 1,-42 43-16,-22-42 16,43-64-16,0 0 15,-64 0 1,-20-21-1,62-22 1,22 22-16,-21-21 16,21 21-16,21-85 15,0 85-15,105-43 32,-62 43-32,-22 21 0</inkml:trace>
  <inkml:trace contextRef="#ctx0" brushRef="#br0" timeOffset="12266.65">12234 3344 0,'0'0'0,"0"-21"0,-21 21 0,0-21 16,0 0-16,-22 0 0,22 21 15,0 0-15,-85 0 16,43 42-1,42 0-15,-1-20 16,-20 83 0,42-83-16,0 20 0,0 85 15,21-106 1,43 0 0,-43-21-16,64 0 15,-43-21-15,-21 0 16,85-64-1,-64-42 1,-42 43-16,0-1 16,0 64-16,0 0 15,0-1 1,0 86 0,0 21-1,21-22-15,-21-21 0,22-20 16,20 83-1,-21-83 1,21-22 0,-20 0-16,-1 0 0,21 0 15,-21-22-15,0 22 0,-21-21 16,22 0-16,-1 0 0</inkml:trace>
  <inkml:trace contextRef="#ctx0" brushRef="#br0" timeOffset="12480.53">12636 3217 0,'0'0'0,"0"-42"0,0-21 0,22 20 15,-1 43 1,-21 21 0,0 43-1,21 42 1,0 0-16,-21-64 16,21 0-16,-21 1 15,21-22-15,1 21 16,20-42-1,-21 0 1,0 0-16,0-42 16,1 21-16</inkml:trace>
  <inkml:trace contextRef="#ctx0" brushRef="#br0" timeOffset="12639.57">13060 3196 0,'0'-42'16,"0"84"-16,0-148 0,0 85 15,-21 21 1,-22 43-1,-20 62 1,-1 1-16,-20 0 16,62-64-1,-62 22-15</inkml:trace>
  <inkml:trace contextRef="#ctx0" brushRef="#br0" timeOffset="13460.39">275 5482 0,'0'0'16,"-21"0"-16,0 0 0,42 0 31,0 0-31,85 0 16,42 0-16,106 0 16,-148 0-16,-21 0 15,296 0 1,-212 0-1,21 0 1,-147 0-16,-1 0 0,-21 0 0,0 0 16,-42-21-1,0 21-15,-21 0 16,-22-42-16,-84 21 16,63-1-1,1 1 1,84 0-16,42 21 15,-21 0 1,64 0-16,21 0 16,-64 0-16,0 21 0,43 22 15,-64-22-15,0 42 16,-21-42-16,0 22 16,-21 41-16,0-62 15,-21 20-15,-1 0 0,1 1 0,21-1 16,-21-21-16,-1 0 0,22 22 15,0-22-15,-21-21 0</inkml:trace>
  <inkml:trace contextRef="#ctx0" brushRef="#br0" timeOffset="13969.74">3281 4995 0,'0'0'0,"-21"-21"0,-1 21 16,1 0-16,21 21 15,-21 1-15,21 20 0,0 21 16,0-20-16,0-1 0,0 0 16,-21 1-16,21-1 0,-21 106 31,21-21-15,0-84-1,0-22-15,0-42 16,0-22-1,0 22-15</inkml:trace>
  <inkml:trace contextRef="#ctx0" brushRef="#br0" timeOffset="14388.5">3006 5038 0,'0'0'0,"0"-21"16,0-1-16,0 1 0,21 21 15,0 0-15,0 0 16,0 21-16,22 1 0,-1 20 0,127 106 31,-42-42-31,21 0 16,-63-64-1,-64-42-15,22 0 16,105 0 0,-106-21-1,43-43 1,-64 22-16,21-21 0,-21 20 15,106-232 1,-105 212 0,-1-1-1,-21 85 1,0 0-16,0 22 0,-21 41 16,21-20-16,-22-22 0,-20 212 31,42-169-31,-21-43 0,21 43 15,0 0 1,0-64-16,0 0 16,21-21-16,21-21 15</inkml:trace>
  <inkml:trace contextRef="#ctx0" brushRef="#br0" timeOffset="14626.36">5228 4763 0,'21'0'0,"-42"0"0,42 21 31,-21 0-31,0 21 0,0-21 0,0 22 16,0 20-16,0-20 0,-21-1 0,0 127 31,0-21-31,21-21 15,0-63 1,0-22-16,0-21 0,0 22 16,0-22-16</inkml:trace>
  <inkml:trace contextRef="#ctx0" brushRef="#br0" timeOffset="14839.24">4847 5482 0,'0'-21'16,"21"21"-1,22-21-15,-22 21 0,127-21 16,42-43 0,-41 43-1,-44-21 1,-41 42-16,-22-21 0,1 21 15</inkml:trace>
  <inkml:trace contextRef="#ctx0" brushRef="#br0" timeOffset="15280.5">6731 5059 0,'0'0'0,"21"-21"16,0 21-16,0-21 0,-21-1 0,0 1 15,22 0-15,-22-64 16,-64 85 0,1 0-1,20 0-15,-41 0 16,62 22-16,-20-1 0,0 0 0,-64 64 16,85-64-16,-22 85 15,43-22 1,22-41-1,-1-22-15,0 0 0,191 85 32,-149-85-17,22 21 1,-64 22-16,-21-43 0,0 0 16,-127 43-1,-21-22 1,0-21-1,63-21-15,43 0 0,20 0 16,-62-85 0,84 43-1,21-21 1,64 20 0,-64 22-16</inkml:trace>
  <inkml:trace contextRef="#ctx0" brushRef="#br0" timeOffset="15886.86">7472 4995 0,'0'-21'0,"0"42"0,21-42 0,-21 0 16,-21 21-1,0 0-15,-1 0 0,-83 21 16,-1 85-1,-21 0 1,21 21 0,85-64-16,0-20 0,21 105 15,63-42 1,-21-85 0,-20-21-16,83 0 15,-62 0-15,-1 0 0,127-85 31,-105 43-31,-22 0 0,64-64 16,-42-21 0,-64 84-16,0 1 0,-43-170 31,1 170-31,-22 0 16,-20-1-16,-1 86 15,64-22-15,0 148 31,21-42-15,42 0 0,-21-84-16,22 41 15,-43-20-15,21-22 0,0 43 16,-21-43-16,21-21 0,-21 64 16,0-43-16,0-21 0,-63 85 15,-22-42 1,-21-43-1,85-21-15,0 0 0,0 0 16,21-21-16,0-22 16,0 1-16,21 0 15,63-64-15</inkml:trace>
  <inkml:trace contextRef="#ctx0" brushRef="#br0" timeOffset="16287.62">8445 4911 0,'0'0'0,"0"-21"16,0 42-1,0 0 1,-21 64-16,21-43 16,-21 0-16,21 1 0,-63 105 15,-1-21 1,22-85-16,21 0 0,-85 64 31,63-85-31,43-63 31,0 0-31,22 21 16,-1-1-16,0 1 0,0 0 0,0-21 16,64-43-1,-22 85 1,-41 0-16,-1 21 0,0 0 15,21 22-15,-21-22 16,1 0-16,20 21 16,-21-20-16,0-22 0,22 42 15,-22-42-15,0 0 0,21 0 16,-21 0-16,1 0 0,105-64 16</inkml:trace>
  <inkml:trace contextRef="#ctx0" brushRef="#br0" timeOffset="16815.38">9969 4974 0,'0'-21'15,"0"42"-15,-21-63 0,21 21 0,-42-85 32,21 85-17,21 0 1,-21 42-16,21 21 15,0-21-15,0 106 16,-43 21 0,43 1-1,-21-107-15,0 43 16,21-43-16,0 21 31,0-84-15</inkml:trace>
  <inkml:trace contextRef="#ctx0" brushRef="#br0" timeOffset="17026.78">9334 5186 0,'22'0'15,"-1"0"-15,42 0 0,-20 0 16,105-21-16,-85 21 15,22-21-15,-22 21 0,1-22 16,21 22-16,126-21 16,-147 0-16,-1 21 15,1 0-15,-22 0 0,64-21 16,-43 0-16,-20 0 0,20 21 0</inkml:trace>
  <inkml:trace contextRef="#ctx0" brushRef="#br0" timeOffset="17280.2">11028 4932 0,'0'-21'16,"21"21"-16,21-21 0,-21 21 16,1-22-16,105 1 15,84-21 1,-105 42-1,-21 0-15,-43 0 16,0 0-16,-20 0 0,20 0 16,-63 0-1,-43 0 1,1 21 0,20-21-16</inkml:trace>
  <inkml:trace contextRef="#ctx0" brushRef="#br0" timeOffset="17595.53">11409 4826 0,'0'21'0,"0"-42"0,0 63 0,-21 1 31,21-22-31,0 42 0,21 64 16,-21-105 0,21 62-16,0-41 0,0-1 15,-21 127 1,0-84-1,-63 0 1,-22-43-16,43-42 16,21 0-16,-106 0 15,21-85 1,85 43 0,-1 21-16,1-43 15,64-42 16,20 85-31,43 0 16</inkml:trace>
  <inkml:trace contextRef="#ctx0" brushRef="#br0" timeOffset="18091.24">12128 5271 0,'0'0'15,"22"-22"-15,-22 1 16,-22 0 0,1 21-16,0 0 0,0 0 0,0 0 15,0 0-15,-1 0 0,-20 0 16,-21 42-16,-1 22 16,64-22-1,-21 43 1,21-64-16,0 0 0,0 0 0,0 22 31,42-22-31,-21-21 0,22 0 16,41-42-1,-62 20-15,62-83 32,-63 20-17,1 64-15,-1-22 16,-21-20-16,0 84 31,0 0-31,0 43 16,21-22-1,0-21-15,-21 22 16,21-22-16,64 63 16,-43-84-1,-21 0 1,1 0-16,20-21 15,-42 0-15,21 21 0,0-21 16</inkml:trace>
  <inkml:trace contextRef="#ctx0" brushRef="#br0" timeOffset="18325.11">12531 5186 0,'0'0'16,"0"-42"-16,0-43 16,0 106 15,0 21-31,21-20 15,-21-1-15,21 85 16,-21-1 0,21-83-1,0-1 1,0-21 0,1 0-16,-1 0 0,21-21 15,0-22 1,-20 22-16,-1-42 15</inkml:trace>
  <inkml:trace contextRef="#ctx0" brushRef="#br0" timeOffset="18503">12912 5038 0,'0'0'0,"21"-21"0,-21-22 15,-21 64 1,-1 1-16,-83 147 31,62-106-15,22-41-16,0 83 15,0-41-15,21-43 16,0 0 0,84-21-1</inkml:trace>
  <inkml:trace contextRef="#ctx0" brushRef="#br0" timeOffset="18782.84">13843 4784 0,'0'0'0,"-21"0"0,0 0 16,21 21-16,-43 64 15,22 20 1,0-62-16,21 105 15,0-106-15,0 1 0,-21-1 16,0 85 0,21-85-1,0-21 1,21-21-16,0 0 16,0-21-16</inkml:trace>
  <inkml:trace contextRef="#ctx0" brushRef="#br0" timeOffset="18963.74">13525 5165 0,'-21'0'0,"64"0"16,-22 0 0,0 0-16,21 0 0,1 0 0,-1-21 15,127-1 1,-126 22-16,84-42 15,-85 21-15</inkml:trace>
  <inkml:trace contextRef="#ctx0" brushRef="#br0" timeOffset="19855.23">15092 4890 0,'21'0'15,"0"0"-15,0 0 0,0 0 16,85-22-16,0 1 15,21-42 1,-63 42-16,20-22 16,-41 1-16,-1 21 0,-21 0 0,21-64 31,-63 0-15,-42 64-16,42 0 15,-64 21-15,43 0 0,-1 0 16,-20 0-16,-64 42 15,106-21-15,-64 43 16,64 21 0,21-1-1,0-41-15,21-1 0,148 212 16,-84-106 0,-43-21-1,-42-21 1,-21-64-16,-21-21 0,-149 43 31,-63-64-15,148-21-16,22-22 15,41 22-15,1 0 0,21-21 16,-43-106 0,43 21-1,42-43 1,43 43-16,-43 106 15,170 0 1,-128 63 0,-21 1-16,22 84 15,-64 0 1,0-85-16,0 106 16,21-84-1,21-43 1,-20-21-16,20 0 15,-21 0-15,0 0 0,22 0 16</inkml:trace>
  <inkml:trace contextRef="#ctx0" brushRef="#br0" timeOffset="20150.89">15557 5376 0,'43'-21'16,"63"0"-16,-255 63 0,319-105 16,-128 42-16,0 0 0,1 21 15,105-127 1,-127 42-1,-42 0 1,-43 22-16,22 63 16,21 0-16,-85 21 15,21 85 1,43-22 0,42-41-16,0-1 0,0 43 15,0-43-15,0 0 0,42 43 16,-20-64-1,41 43-15,1-64 16,-22 0-16,-21 0 16,21 0-16,1-21 0,-22 21 15,191-127 1</inkml:trace>
  <inkml:trace contextRef="#ctx0" brushRef="#br0" timeOffset="20410.74">16616 4424 0,'0'-64'0,"0"128"0,0-170 0,0 85 0,0-21 0,0 63 31,0 0-31,0 21 16,-21 22-16,-1-22 0,22 22 16,-21 147-16,-42 22 15,63-85 1,-21-84-16,-22 105 15,43-127-15,-21 43 16,21-43-16,0-20 0,0 62 31,21-84-31,22 0 16,-1-21-16,-21 0 0,21-21 16,1 20-16</inkml:trace>
  <inkml:trace contextRef="#ctx0" brushRef="#br0" timeOffset="20764.55">16700 5313 0,'0'21'47,"22"-21"-31,-1 0-16,0 0 16,0 0-16,0 0 0,64-42 15,-43 21 1,-21-1-1,-21 1-15,0 0 0,0 0 16,0 0-16,0 0 0,-42 21 31,-43 21-15,43 21-16,0 43 16,21-43-16,21-21 15,21 106 1,21-84-1,22-43 1,-1 0-16,-21 0 16,1 0-16,84-43 15,-21-41 1</inkml:trace>
  <inkml:trace contextRef="#ctx0" brushRef="#br0" timeOffset="21191.86">17357 5207 0,'0'-21'0,"0"42"0,0-63 0,0 21 31,0 42-15,0 21-16,0 0 16,0-20-16,0-1 0,-43 106 31,22-64-15,0-42-16,21 1 15,-21-1-15,21-42 47,0-1-47,0-41 16,42 21-16,-21-1 15,0 1-15,170-127 16,-85 84 0,-22 85-1,-41 0-15,41 42 16,-62-21-16,20 149 31,-42-64-31,0-22 16,-21-20-1,21-43-15,0 0 32,0-42-17,21 0 1,0-22-16</inkml:trace>
  <inkml:trace contextRef="#ctx0" brushRef="#br0" timeOffset="21419.73">18246 5144 0,'0'0'0,"21"0"0,-21 21 16,0 0-16,0 0 15,-21 0-15,21 0 0,0 1 16,-22 20-16,1-21 0,-21 106 31,42-106-31,0 0 16,0 1-16,21-22 15,0-22 1,-21 1-16,21 21 16,1-21-16</inkml:trace>
  <inkml:trace contextRef="#ctx0" brushRef="#br0" timeOffset="21714.08">18330 4678 0,'0'0'15,"-42"0"1,42 21-16,0 0 16,0 0-1,21 1 1,0-22-16,0 0 15,1 0-15,-1 0 16,-21-22-16,0 1 0,0 0 16,0 0-16,-21 0 15,-22 0 1,22 21-16,0 0 0,0 21 16,21 0-16,0 0 15,-21 106 1,21 21-1,0-105-15</inkml:trace>
  <inkml:trace contextRef="#ctx0" brushRef="#br0" timeOffset="22841.43">18669 5144 0,'0'0'15,"0"-22"-15,-42 65 32,20-22-32,22 21 15,-21-21-15,0 43 16,21 21-16,0-1 16,0-63-16,0 1 15,85 20 1,-1-21-1,-41-21 1,-22-21-16,64-21 0,-64 20 16,0 1-16,64-85 15,-43-21 1,-21 43 0,-21 41-1,-21 65 1,21-1-16,0 21 15,-21 0-15,-22 64 16,43-85-16,0 43 16,0-43-16,0 0 0,43 43 31,-1-64-31,22 0 16,-1-21-1,-42-1-15,0 1 16,43-85-1,-43 43 1,0-22 0,0 22-1,-21 84 1,0 0-16,0 21 16,0-20-16,0 20 15,-42 43 1,42-64-16,-21 0 0,21 64 31,-21-64-31,21 0 0,0 0 16,0-42 15,0 0-31,0 0 16,21-43-1,21 22 1,-21 21-16,43-64 0,-22 43 15,43-43-15,-43 64 16,106-22 0,-105 65-1,-22 20 1,0 85 0,-21-106-16,0 21 0,0-20 15,-21-1-15,0 21 0,-43 64 31,22-85-31,21-21 16,-22 0 0,43-21-1,0-21 1,22-22 0,62-42-16,-41 85 0,-1-21 15,0-1-15,22 1 0,-22 0 16,64-22-16,-64 43 0,1 0 15,62 21-15,-83 0 16,20 21-16,-21 21 0,-21-20 16,0 20-16,0 0 0,0 1 0,0-1 15,-21 0-15,-21 43 16,20-43-16,1 1 0,-42 20 16,42-42-16,-22 22 0,-20-22 15,42 0-15,-1 0 0,1-21 16,0 0-16,-21 0 0,21 0 0,-1 0 15,1 0-15,-21 0 0,21 0 0</inkml:trace>
  <inkml:trace contextRef="#ctx0" brushRef="#br0" timeOffset="48030.89">10118 1270 0,'0'-21'15,"0"0"1,-22 42 62,1-21-78,21 21 16,-21 0-16,0 0 0,0 1 15,21-1-15,-21 21 16,21 0 0,0 1-1,0-22-15,0 0 0,0 0 16,0 0-16,0 22 15,21-22-15,-21 0 0,21 43 16,0-43 0,21 42-1,-42-42-15,22-21 16,-22 22-16,21-22 0,-21 21 16,21-21-1,0 0-15,0 0 16,0 0-1,43-21 1,-22-1-16,-21 1 0,43 0 16,-22-21-16,318-106 15,0 21 1,-254 84-16,296-84 16,-148 64-1,-127 20-15,254-62 16,-296 62-16,105-20 15,-63 20 1,21 1 0,-105 21-16,-22 0 0,63 21 31,-62-21-15,-44 21 46,1 0-62,21 21 16,-21 0-1,0-21-15,21 21 16,0 0 0</inkml:trace>
  <inkml:trace contextRef="#ctx0" brushRef="#br0" timeOffset="49066.71">13906 2963 0,'0'0'0,"-21"-21"31,21 0-31,0 0 16,0 0 0,21 21 62,1 21-63,-22 0-15,0 0 16,0 0-16,0 22 16,0-22-16,0 42 15,0 1 1,0 21 0,0-43-16,63 85 15,1-64 1,-22-41-1,0-22 1,-21 0-16,1 0 0,232-127 31,0 0-31,0 42 16,-127 43-16,0-1 16,0 1-16,21 0 0,-21-1 0,317-84 31,-338 106-31,148-42 15,-85 20-15,-126 22 16,-1 21-16,-21-21 0,85-21 31,-85 42-15,-21 21 15,0 0-31,0 0 16</inkml:trace>
  <inkml:trace contextRef="#ctx0" brushRef="#br0" timeOffset="50203.05">21526 5249 0,'0'22'63,"0"-1"-63,0 0 0,0 0 15,0 0-15,0 0 0,22 85 32,-22-21-32,0 21 15,0-64-15,0 22 16,0-22-16,0-21 0,-22 106 31,1-106-31,21 22 16,21-43-1,1 0-15,-1 0 16,190-106 0,-84 63-1,106-62 1,21 20-16,-169 64 0,0-22 16,211-41-1,-190 63 1,-43-1-1,-20 1 1</inkml:trace>
  <inkml:trace contextRef="#ctx0" brushRef="#br0" timeOffset="51438.35">2603 8636 0,'0'0'0,"-21"0"0,0 0 0,0 0 15,-85-21 1,21 21-1,-20 0-15,62 0 16,22 0-16,42 0 31,0 0-31,170-21 16,-128 21-16,149 0 16,0-21-1,-106 21-15,592 0 16,-613 0-16,63 0 15,21 0 1,-84 0 0,-64 0-16,-21-22 31,-21 1-15,-21 0-1,20 0-15,1 21 16,-21-42-16</inkml:trace>
  <inkml:trace contextRef="#ctx0" brushRef="#br0" timeOffset="51816.13">3831 8170 0,'-21'0'31,"42"0"-31,-42 22 16,42-1-1,0-21-15,0 21 0,85 21 16,-42-21 0,-43 1-16,42-22 15,-20 21-15,84-21 32,-106 0-32,21 21 15,-42 0-15,0 0 16,-21 0-16,-21 1 0,-85 83 31,0 1-15,0 21-1,21 0-15,85-106 16,0 22-16,-22-1 0,43-21 16,-21 0-16,21 1 0,21-22 31,0 0-31,1-22 0</inkml:trace>
  <inkml:trace contextRef="#ctx0" brushRef="#br0" timeOffset="52710.22">6096 8107 0,'0'0'0,"0"-21"0,0 0 15,0-1 1,0 44 31,0-1-32,21-21-15,0 0 0,0 0 16,1 0-16,-1 0 16,0 0-16,0 0 0,43-21 15,20-22 1,-20 22-16,-22 0 16,-21 0-16,43-22 0,-43 43 15,0-21-15,-21 0 0,0 0 0,0 0 16,0 0-16,-21-1 15,0 1-15,0 21 0,-22 0 16,22 0-16,-21 0 0,21 0 0,-22 0 16,1 0-16,21 0 0,-149 106 15,128-42 1,21-22 0,21 43-16,0-1 15,0-63-15,42 22 16,-21-22-16,1-21 15,126 21 1,-64-21 0,-62 0-16,-1 0 15,-21-21 1,-21 21-16,-1 0 0,1 0 16,-21 0-16,-64 0 15,85 21-15,-106 43 16,63-22-1,1 43 1,63-43-16,0-21 0,0 106 16,42-85-1,43-20 1,0-1 0,-43-21-16,0 0 0,106-43 31,1-20-16,-86 21-15</inkml:trace>
  <inkml:trace contextRef="#ctx0" brushRef="#br0" timeOffset="52977.07">6837 8192 0,'0'0'0,"0"-22"15,21 44 16,0-1-31,-21 0 16,21 0-16,64 43 16,-64-43-16,0 21 0,64 43 31,-43-1-15,-21-41-16,-21-64 46,0-1-46,0 1 16,0 0-16,22-42 0</inkml:trace>
  <inkml:trace contextRef="#ctx0" brushRef="#br0" timeOffset="53220.93">7239 8170 0,'0'0'0,"-21"0"31,0 22-31,-1-1 16,-20-21-16,21 21 0,0 21 0,-127 64 16,84-42-1,22-43-15,-43 63 16,22-41 0,41-22-16,22 0 31,22-21-16,62-21-15,22-21 16</inkml:trace>
  <inkml:trace contextRef="#ctx0" brushRef="#br0" timeOffset="53604.71">7641 8128 0,'0'0'0,"-21"0"0,0 0 16,0 0-16,-1 0 15,22 21-15,-21 22 16,21-22-16,0 0 0,0 21 16,0-21-16,0 22 0,0-1 15,0 149 1,0 84-1,-42-127-15,0 85 16,20-170-16,1 1 16,-42 253-1,63-190 1,0-63 0,0-43-16,0-42 15,21-22 1,0 1-16,-21-43 15,21-84 1,0 127-16,-21-22 0</inkml:trace>
  <inkml:trace contextRef="#ctx0" brushRef="#br0" timeOffset="53950.03">7472 8403 0,'0'-21'0,"0"42"0,0-63 16,0 0-16,0 20 16,0 1-16,42-21 15,-21 21-15,85-22 16,-85 43 0,85-21-16,-64 21 15,1 0-15,105 64 16,-148-22-1,0 43 1,0-64-16,-85 64 16,43-64-16,0 21 0,-85 22 31,63-22-31,43-21 16,0-21-16,-22 0 15,43 21-15,-21-21 16,0 0-16</inkml:trace>
  <inkml:trace contextRef="#ctx0" brushRef="#br0" timeOffset="54379.78">5990 8911 0,'0'0'0,"-21"0"0,0 0 0,0 0 32,42 0-17,0 0-15,42 0 16,-41 0-16,20 0 0,297 0 31,-64 0-15,-85 0-16,-105 0 15,148-21-15,-170 21 16,1 0-16,63 0 0,-85 0 16,0 0-16,43 0 15,-106 0 1,0 0-1,-43 0 1,43 0-16,-21 0 0,-85 0 16,84 0-16,-62 21 15</inkml:trace>
  <inkml:trace contextRef="#ctx0" brushRef="#br0" timeOffset="54738.57">5948 9102 0,'21'0'0,"0"0"15,21 0-15,-20 0 0,-1 0 16,21 0-16,0 0 0,22 0 15,-22 0-15,22 0 0,84-21 16,-85 21-16,22 0 0,233-22 16,-128 22-1,-126 0-15,105-21 16,-42 21 0,-85 0-16,-21 0 0,43 0 31,-64-21 0,-21 21-15,0 0-16</inkml:trace>
  <inkml:trace contextRef="#ctx0" brushRef="#br0" timeOffset="83826.44">9461 9652 0,'0'-21'32,"-21"21"-1,21-21-31,-21 21 15,21-21 1,-21-1 0,21 1-16,0 0 15,0 0-15,0 0 16,0 0 0,0-1-16,21 22 0,64-42 15,-43 42 1,22 0-1,-43 0-15,0 0 0,42 21 16,-41-21-16,-1 21 0,0 1 16,0-1-16,0 0 0,0 21 15,-21-21-15,0 22 0,22-1 0,-22 22 16,0-22-16,0 0 16,0 1-16,-22-1 0,1 0 0,-21 1 15,-106 126 1,84-106-1,-20 22 1,41-64-16,1 0 16,21 1-16,-22-22 0,-41 0 15,63-22-15,-22 1 16,1-63 0,21 62-16,21 1 0,0-42 15,0 42-15,0-22 16,0 22-16,0 0 0,63-21 31,-20 20-15,20 22-16,-21 0 15,-42 22-15,22-22 16,-1 21 0,21 0-1,-21 0 1,0-21-1</inkml:trace>
  <inkml:trace contextRef="#ctx0" brushRef="#br0" timeOffset="85071.73">15938 593 0,'0'0'0,"0"-21"0,0-1 0,0 1 16,0-21 0,0 21-16,0-22 15,22 22-15,-22 0 0,0 0 16,21 21-16,0 21 31,0 21-31,21 43 16,-20-21-1,-22-43-15,42 169 32,-42-126-32,21-1 15,0-42 1,0-21-16,1 0 16,20-42-1,-21 0 1,43-43-1</inkml:trace>
  <inkml:trace contextRef="#ctx0" brushRef="#br0" timeOffset="85329.59">16510 423 0,'0'-21'0,"0"42"0,0-63 16,0 21 0,0 42-1,0 0-15,-21 22 16,-43 62-16,22 22 15,0-63-15,20-1 16,1-20-16,0 20 0,0 1 0,-21-22 16,20 22-16,1-22 0,0 0 15,-21 64 1,42-85-16,-21 43 16,21-43-16,21-42 15,0 0 1,0-1-16</inkml:trace>
  <inkml:trace contextRef="#ctx0" brushRef="#br0" timeOffset="85796.32">16806 572 0,'0'-22'15,"0"44"-15,21-65 0,-21 22 16,0 42-1,0 0 1,0 1-16,0 20 0,-21 64 16,-21-22-1,42-41-15,-21-1 0,-22 127 32,43-63-17,0-85-15,43 22 16,-1-43-16,-21 0 15,22 0-15,147-64 16,-148 22 0,64-64-1,-85 64-15,1-1 0,-1-41 16,-21 20-16,0 22 0,-43-149 16,-62 107-1,20 63 1,0 21-1,64 0-15,-64 127 32,64-43-17,21-41-15,0-22 0,21 42 16,1-42 0,20-21-16</inkml:trace>
  <inkml:trace contextRef="#ctx0" brushRef="#br0" timeOffset="86100.14">17716 529 0,'0'-21'0,"0"42"0,0-63 0,0 21 0,0 0 16,-21 21 15,21 21-31,-21 42 15,21 43 1,0-64-16,0 22 16,-42 105-1,21-42-15,21-63 16,-43 20 0,43-62-16,0-1 0,0 0 15,0-42 16,0-22-15,21 22-16,1 0 0</inkml:trace>
  <inkml:trace contextRef="#ctx0" brushRef="#br0" timeOffset="86398.97">17674 487 0,'0'0'0,"-21"-21"0,0 0 16,21-1-16,-21 1 15,21 0-15,21 0 16,0 21-16,0 0 16,0 0-16,0 0 0,22 0 15,84 21 1,-21 21 0,-43 43-1,-63 0-15,0-64 0,0 21 16,-106 85-1,0-42 1,22-22-16,63-63 16,-1 22-16,1-1 15,0 0-15,21 0 16,0 0-16,0 0 0</inkml:trace>
  <inkml:trace contextRef="#ctx0" brushRef="#br0" timeOffset="86838.23">17420 2244 0,'21'0'31,"22"0"-31,-22 0 16,21 0-16,0 0 0,-20 0 15,83 0-15,-62 0 0,-1 0 16,64 0-16,-64 0 0,1 0 16,-1 0-16,0 0 0,1 0 15,-1 0 1,-63 0-1,-85 21-15</inkml:trace>
  <inkml:trace contextRef="#ctx0" brushRef="#br0" timeOffset="87012.64">17462 2413 0,'0'21'31,"22"-21"-31,-1 0 16,0 0-16,21 0 0,85 0 15,-42 0 1,-22 0-16,-20 0 0,41-21 16,-41 21-16,-1-21 0,85-21 31</inkml:trace>
  <inkml:trace contextRef="#ctx0" brushRef="#br0" timeOffset="87390.43">18034 2011 0,'0'-21'0,"0"42"0,-21-42 0,0 21 0,-1 0 15,1 0 1,21 21 0,0 0-16,21 0 15,1-21-15,20 21 16,0 1-16,1-22 0,147 21 31,-105-21-31,-43 21 0,64-21 16,-85 0-16,0 0 15,-21 21-15,0 0 16,-106 22 0,-63 20-1,84 1 1,22-22-16,21 0 0,20-21 15,-83 85 1,83-42 0,22-43-16,43-21 31,-22 0-31,21-21 0</inkml:trace>
  <inkml:trace contextRef="#ctx0" brushRef="#br0" timeOffset="87943.89">19092 1969 0,'0'-22'0,"0"-41"31,0 42-15,21 21-16,1 0 16,-1 0-16,-21 21 0,21 0 15,0 0-15,0 0 0,-21 1 16,21 20-16,1-21 0,-22 21 0,0 64 16,0-21-1,-64-22 1,-42 1-1,85-43-15,-127-21 32,84-21-32,64-21 15,0 20 1,0-20-16,0 21 0,0 0 0,0 0 16,43-64-1,20 64 1,1 21-1,-43 21-15,0 0 16,0-21-16,64 85 16,-43-22-1,1-42 1,-43 1-16,21-1 0,21 0 16,-21-21-16,0 21 0,1-21 0,41 0 15,-42-21 1</inkml:trace>
  <inkml:trace contextRef="#ctx0" brushRef="#br0" timeOffset="88311.21">19748 2011 0,'0'-42'0,"0"84"0,0-106 16,0 43-16,-21 21 16,0 0-16,0 0 0,0 0 0,0 21 15,-43 43 1,64-43-16,-42 85 15,42-21 1,0-43-16,0-21 16,0 0-16,0 0 0,21 22 0,0-43 15,0 21-15,64-21 16,0-21 0,-1-43-1,-63 22-15,-21 21 0,0 0 16,0-22-16,0-20 15,0 20-15,0 22 0,-84-106 32,41 127-32,-20-21 15,-1 42-15,64 0 16,-21 1-16,21-1 16,0 63-1,64-41 1</inkml:trace>
  <inkml:trace contextRef="#ctx0" brushRef="#br0" timeOffset="88575.06">20108 1990 0,'0'0'0,"0"-21"0,0-1 0,0 44 46,0-1-46,0 42 16,0-42-16,0 1 0,0 126 31,0-64-15,-21-41-16,21-1 16,0-21-16,21-42 46,-21 0-46</inkml:trace>
  <inkml:trace contextRef="#ctx0" brushRef="#br0" timeOffset="89039.8">20659 2053 0,'0'0'0,"0"-21"0,0 0 16,21 21-16,-21-21 0,21-22 15,-21 22-15,0-21 16,0 21-16,0 0 0,-21 21 16,0 0-1,-1 0-15,1 0 0,0 0 16,0 21-16,-85 63 16,64-41-1,21 20-15,21-20 16,0-22-16,0 0 15,42-21 1,0 0 0,-21 0-16,22-21 15,20-43 1,-42 64-16,1-21 0,20-21 16,-42 63 15,0 0-31,0 21 15,0-20-15,-21-1 16,21 21-16,0-21 0,0 0 0,-21 1 16,-43 83-1,43-62 1,0-1-16,21-21 0,-21 0 16,-1-21-1</inkml:trace>
  <inkml:trace contextRef="#ctx0" brushRef="#br0" timeOffset="89690.43">19283 2900 0,'0'-21'0,"-21"-43"31,21 43-31,0 0 16,0 0-16,0 0 0,21 21 15,0 0 1,0 0-16,0 0 0,0 0 16,1 21-16,62 127 15,-84-85 1,0 64 0,-42-21-1,21-85-15,-22 1 0,1 20 0,-64 0 16,-21 1-1,43-43 1,41-22 0,43 1-16,-21 0 0,21-127 31,0 63-31,64 1 16,-64 62-16,42 22 15,-21 0 1,0 0-16,22 22 15,-1 41-15,-21-42 16,0 0-16,22 43 0,-43-43 16,21 0-16,0 0 15,-21 22-15,0-22 0,21 0 16,0 0-16,-21 0 0,0 1 0,43-22 16,-22 0-16,63 0 15,-62-22-15,-1 22 16</inkml:trace>
  <inkml:trace contextRef="#ctx0" brushRef="#br0" timeOffset="90054.73">19897 2985 0,'-22'0'32,"1"0"-17,0 0-15,21 21 0,-21 0 0,0 0 16,21 0-16,-21 0 0,21 1 15,-43 41-15,43-42 0,0 0 16,0 64 0,0-64-1,64-21 1,-43 0-16,0 0 0,21-21 16,-20 21-16,-1-21 0,21-64 15,-21 1 1,-21 20-1,0 43-15,-21 0 0,0 0 16,0-1-16,0 22 0,-1 0 16,1 0-16,0 0 15,21 22-15,0-1 16,0 0-16,21-21 16,0 21-1,1-21-15</inkml:trace>
  <inkml:trace contextRef="#ctx0" brushRef="#br0" timeOffset="90536.65">20299 3006 0,'0'0'0,"0"-21"0,0-1 16,0 1 0,0 0-16,0 0 15,21 0 1,0 21-16,0 0 15,0 0-15,-21 21 0,64 42 32,-64 1-32,0-43 15,0 64-15,0-1 16,-21-62-16,-106 62 31,63-41-15,1-43-1,42 0-15,-1 0 0,22-22 16,0 1-16,0-42 16,0 42-16,0-43 15,22 43 1,20 0 0,-21 21-16,43 63 15,-22 1 1,-21-43-1,-21 0-15,42 21 16,-20-20-16,-1-22 16,0 21-1,0-21-15,21 0 16,22-21-16,-43 21 0,21-43 16,-20 22-16</inkml:trace>
  <inkml:trace contextRef="#ctx0" brushRef="#br0" timeOffset="90908.44">20891 2942 0,'0'-21'31,"0"42"-31,0-63 0,-21 42 0,-21 21 16,21-21-16,0 42 16,-1 43-1,1-64-15,21 22 0,-21 84 31,21-85-31,0 21 16,21-63 0,0 22-16,1-22 0,-1 0 15,42-22 1,-42 1-16,43-21 16,-22-43-16,-42 1 15,0 41 1,-21-105-1,-64 127 1,64 21 0,0 21-16,21 0 15,-21 0-15,21 64 16,0-64 0</inkml:trace>
  <inkml:trace contextRef="#ctx0" brushRef="#br0" timeOffset="91038.36">20870 3302 0,'0'0'0,"0"21"0,0 0 15</inkml:trace>
  <inkml:trace contextRef="#ctx0" brushRef="#br0" timeOffset="101286.47">9504 9927 0,'-21'0'16,"-1"0"-1,22 21 16,0 1-15,0-1 0,22-21-16,-1 21 0,21 21 15,43 1 1,-64-22-16,21 0 16,64 64-1,-85-64-15,22 63 16,-43-20-1,0-22 1,0-21-16,0 1 16,21-22-16,0 0 31,21-22-15,-21-20-16,1 21 0</inkml:trace>
  <inkml:trace contextRef="#ctx0" brushRef="#br0" timeOffset="101827.16">10456 9737 0,'0'-21'15,"0"42"-15,0-64 0,0 22 0,0 0 16,-21 42 15,0 0-15,21 1-16,-21 20 0,21-21 15,-43 127 1,22-63-16,21-43 0,-21 22 16,21 42-1,0-85-15,0 21 16,21 43-1,22-64 1,20-21-16,-21-21 16,-20 21-16,41-43 0,-42 22 15,0 0-15,106-85 16,-63 0 0,-64-21-1,0 85-15,0 21 0,-21-21 16,0-1-16,-1 22 0,-105-85 15,85 106 1,0 0 0,21 0-1,21 21-15,0 1 0,-22-22 16,22 63 0,0 1-1,0-22-15,22-42 16,-1 0-1,0 0-15</inkml:trace>
  <inkml:trace contextRef="#ctx0" brushRef="#br0" timeOffset="102183.96">11388 9610 0,'0'-21'0,"-22"21"32,1 0-32,21 21 15,-21 21 1,0 43 0,21 21-16,0-43 15,0-21-15,0 1 0,-21 105 31,0-63-15,21-64-16,-22 21 16,22 0-16,0-20 15,0-44 17,22 22-17,-1-21-15,-21 0 0,42-21 16</inkml:trace>
  <inkml:trace contextRef="#ctx0" brushRef="#br0" timeOffset="102831.67">11959 9948 0,'-85'0'32,"64"0"-32,0-21 0,0 21 15,21-21-15,-21 0 16,0 0-16,21 0 0,0-1 16,-22 22-16,22-21 0,0 0 15,0 0-15,0 0 0,0 0 16,0-43-16,22 22 15,20-22 1,43 22 0,-64 21-16,0 0 0,0 21 0,106-22 31,-63 22-31,-43 22 16,0-1-16,-21 21 15,0-21-15,0 0 16,-85 191-1,1-106 1,62-64-16,1 1 0,0-1 16,0-21-16,0 43 0,21-43 15,63 42 1,-20-63 0,41 0-1,-20-42 1,-43 21-16,0 0 0,-21-64 31,0-21-15,-21 85-16,0 0 0,-22 0 15,22 21-15,-21-22 32,0 22-17,20 0-15,1 0 16,0 0-16,0-21 0,0 21 0,0 0 15,-1 0-15</inkml:trace>
  <inkml:trace contextRef="#ctx0" brushRef="#br0" timeOffset="103690.47">8086 9356 0,'0'0'0,"21"-21"0,0 21 15,0-22-15,0 22 16,22-42-16,-22 42 16,0 0-16,0-21 0,0 21 0,0 0 15,-21 21 1,0 43 0,-42 41-1,21-62-15,-21-1 16,-1 0-16,-20 1 0,-128 105 15,128-106-15,-1-21 0,-20 22 16,20-1-16,1-21 0,-128 64 31,170-64-31,-43-21 0,43 0 0,0 0 16,0 0 0,21-21-1,21 21 1,21 0-1,85 42-15,-84-21 16,20 1-16,64 20 0,-63-21 16,-1 0-16,170 106 15,-106-42 1,-85-43 0,-20 1-16,-22-22 0,0 0 15,0 0-15,0 0 0,0 0 16,-22-21-16</inkml:trace>
  <inkml:trace contextRef="#ctx0" brushRef="#br0" timeOffset="111143.19">9313 11832 0,'21'0'78,"1"0"-78,-1 0 16,0 0-16,21 0 0,-21 0 0,43 0 16,-22 0-16,1 0 0,20 0 0,128 0 31,-128 0-31,191 0 16,-148 0-16,21 0 15,-106 0-15,21 0 16,43 0-1,-43 0 1,-20 0 0</inkml:trace>
  <inkml:trace contextRef="#ctx0" brushRef="#br0" timeOffset="111598.42">10329 11578 0,'21'0'47,"1"21"-47,-1-21 16,21 22-1,0-1-15,1 0 16,-22-21-16,0 21 0,64 0 16,-64-21-16,21 21 15,-21-21 1,22 22-1,-43-1 1,0 0-16,-64 0 16,22 21-1,21-42-15,-64 64 16,64-43-16,0-21 0,-64 85 31,43-43-15,21 0-16,-1-20 15,22-1-15,0 0 16</inkml:trace>
  <inkml:trace contextRef="#ctx0" brushRef="#br0" timeOffset="112855.22">12044 11578 0,'0'0'0,"-21"-21"0,21 0 0,0 0 16,0 0-16,0-1 0,0 1 15,0 0 1,0 42 15,0 0-31,0 1 0,0-1 16,0 21-16,0-21 0,0 22 0,0 20 15,0-21-15,0 1 0,-22 84 32,1-21-17,21-64-15,-21-42 16,21-21 15,0 0-15,0-1-16,0 1 0,0-21 15,0 0-15,0-1 16,0 22-16,0-64 0,0 64 16,21-21-16,-21 0 0,21-1 15,1 1-15,-1 0 0,42-22 16,-42 43-16,1 0 0,41-22 15,-42 43-15,0 0 0,64 22 32,-21 83-32,-22-20 15,-42-21 1,0-43-16,21 21 0,-21 64 31,0-64-15,0-63 15,0 0-15,0 0-16,0 0 0,21-1 15,0-83 1,1 83-16,20-105 0,-21 106 16,0-21-16,85-43 15,-42 64 1,-43 21-16,63 42 15,-41-20-15,-1 20 16,-21 0-16,0-21 0,1 22 16,-1-22-16,-21 0 0,0 21 0,21 85 31,-21-84-31,-42 20 16,20-42-1,1-21-15,21 22 0,-21-22 0,-21 21 31,42-42 1,21 21-32</inkml:trace>
  <inkml:trace contextRef="#ctx0" brushRef="#br0" timeOffset="113280.48">13674 11726 0,'-22'0'15,"22"-21"1,22 21 15,-1 0-31,0 0 0,21 0 16,22 0 0,-22 0-16,-21 0 0,127 0 15,-42-21 1,-42 21-1,-43 0-15,21 0 16,-21 0-16,1 0 0,-1 0 0,-42 0 47,-22 0-47,22 0 0,-21 0 16</inkml:trace>
  <inkml:trace contextRef="#ctx0" brushRef="#br0" timeOffset="113551.33">13695 11748 0,'42'21'31,"-21"-21"-31,0 0 0,43 0 16,21 0-1,-64 0-15,21 0 0,22 0 16,-43 0-16,21-21 0,-21 21 16,0 0-16,1 0 0,-1 0 0,21-22 15,0 22 1,-42-21 0,0 0-1</inkml:trace>
  <inkml:trace contextRef="#ctx0" brushRef="#br0" timeOffset="113980.73">14245 11345 0,'0'0'0,"0"22"0,-21-22 15,21 21-15,0 0 0,0 0 16,0 0 0,85 22-1,-22-1-15,22-21 16,-43-21-16,-21 0 16,0 0-16,1 0 0,83 21 31,-83-21-31,-22 21 31,-22-21-31,1 22 16,-106 41-1,0 22 1,21-22 0,64-42-16,0 43 15,21-43-15,-1 0 0,-20 22 16,42-22-1,42-42 1,-20 21-16</inkml:trace>
  <inkml:trace contextRef="#ctx0" brushRef="#br0" timeOffset="114347.55">15325 11324 0,'0'0'0,"0"21"31,0 1-15,-22 20-16,1-21 0,21 43 15,-21-22-15,0 0 16,21 1-16,-21-22 0,0 21 0,-22 85 16,1-42-1,42-64-15,0 21 16,-21-21 0,21-42 15,0 0-31,0 0 15,0-21-15,21-22 0,0 43 16</inkml:trace>
  <inkml:trace contextRef="#ctx0" brushRef="#br0" timeOffset="114587.92">15261 11324 0,'0'-42'0,"0"84"0,21-105 0,-21 42 16,0-1-16,21 22 15,1 0 1,-22 85-16,21-21 15,0-22-15,-21 85 16,21-21 0,-21-85-16,0 21 0,0 128 31,0-107-15,0-21-1,0-63 1,0 0-1,0 0-15</inkml:trace>
  <inkml:trace contextRef="#ctx0" brushRef="#br0" timeOffset="115694.8">15092 11726 0,'21'0'16,"21"0"-1,-21 0-15,1 0 0,-1-21 16,0 21-16,21 0 0,-21-21 16,43 21-1,-22-21-15,1 0 0,20 0 16,-42 21-16,0 0 0,1 0 31,-22 21-15,0 0-16,0 0 15,0 21-15,0 22 16,0-43 0,21 21-1,0-42 1,21 0 0,-21 0-16,1-21 15,-1 21-15,21-84 16,-21 41-1,-21 22-15,21-21 16,1 21 0,-22 42 15,0 21-31,0 0 16,0 22-1,0-43-15,0 0 16,21 0-1,21-21 1,-21 0 0,0 0-16,43-42 0,-43 42 15,85-169 1,-64 84 0,1-63-1,-22 106-15,0-64 16,-21 63-16,21 22 0,-21-63 15,0 105 1,0 21 0,-21 0-16,21-20 15,-21 41-15,0-21 0,-1 1 0,-41 190 32,63-128-17,0-41-15,0-43 0,0 21 16,0-20-16,21-22 15,43 0 1,-22-22 0,21-20-1,1-21-15,-43 41 16,0 1-16,43-42 16,-43 63-1,-21 21 1,0 0-16,0 0 15,0 0-15,0 1 0,0 41 16,63-21 0,-41-42-1,-1 0-15,21 0 16,-21 0-16,43-63 31,-43 42-15,-21-64-16,-21 22 15,0 63-15,-1-22 16,-83 22 0,20 22-1,64-1-15,-43 21 16,22-21-16,42 0 31,0-42-15,0 0-16</inkml:trace>
  <inkml:trace contextRef="#ctx0" brushRef="#br0" timeOffset="115946.66">15981 11430 0,'0'0'0,"-21"0"0,-1 0 15,44 0 1,-1 0-16,0 0 15,21 0-15,22 0 16,20-21-16,-41 21 0,84-21 16,-85 21-16,-21 0 15,64-21-15,-64 21 16,21 0-16,-20 0 16,-1 0-16,-21-22 0,21 22 15</inkml:trace>
  <inkml:trace contextRef="#ctx0" brushRef="#br0" timeOffset="116870.9">9419 13314 0,'0'0'0,"0"21"16,21 0-1,0-21-15,1 0 16,105 21 0,42-21-16,21 0 15,-105 0-15,-21 0 16,211-21-1,-127 0 1,-63 21-16,-64 0 16,-21-21-1,-21 0 1,-1 21 0,-20-21-1,0-1 1,21 22-16,42 0 78,0 22-62,-21-1-16,21-21 0,-21 21 0,0 0 15,0 0-15,0 0 0,0 1 16,0-1-16,0 0 0,-21 21 15,-43 43 1,43-43 0</inkml:trace>
  <inkml:trace contextRef="#ctx0" brushRef="#br0" timeOffset="117197.71">11451 13145 0,'-21'21'16,"21"0"-1,-21-21-15,0 63 16,-22-20-1,22 41 1,0 1-16,21-43 16,0-20-16,0-1 15,0 0-15,0 0 16,21-42 15,0 0-31,22-43 16,-22-20-16</inkml:trace>
  <inkml:trace contextRef="#ctx0" brushRef="#br0" timeOffset="117540.52">11409 13102 0,'0'0'0,"0"-21"0,0-21 15,21 42 17,0 21-32,0-21 0,0 21 0,1 0 15,-1 22-15,0-22 0,0 0 16,85 106-1,-43-64 1,-41-20-16,-1-1 16,-21-21-1,21-21 1,-21-42 0,42-22-1,-21 22 1,-21 0-16,0 21 0,0-22 0,22-105 15,-1 63 1,-21 43 0,42 21-1,-21 21 1,0 0-16,1 0 16,20 21-16</inkml:trace>
  <inkml:trace contextRef="#ctx0" brushRef="#br0" timeOffset="118160.16">12298 13272 0,'-64'105'31,"64"-83"-31,0-1 0,0 0 16,0 0-1,21-21 1,1 0 0,-1-21-1,0 0-15,-21 0 16,21-1-16,-21-20 16,21-21-16,0 20 15,-21 22-15,43 0 16,-43 0-16,21 21 0,64 0 31,-43 63-15,-21-42-1,0 43-15,-21-43 16,0 0-16,0 0 16,0 1-1,0-44 32,0 1-47,0 0 0,0 0 16,43-43-16,-22 22 15,42 0 1,-42 21-16,1 21 0,62 0 31,-63 0-31,1 0 0,20 42 16,-21 21-1,-21-41-15,0-1 16,0 21-16,0-21 0,0 0 16,0 1-16,0-1 15,21-21-15,-21 21 0,21-21 16,1 0-16,20 0 0</inkml:trace>
  <inkml:trace contextRef="#ctx0" brushRef="#br0" timeOffset="118663.56">13674 13314 0,'-22'0'0,"44"0"0,-44 21 0,44-21 31,-1 21-31,0-21 0,21 0 0,-21 0 16,1 0-16,105 0 16,-64 0-1,-42-21-15,43 21 16,20-42-16,-62 42 16,-1-21-16,21-1 15,-42 1 1,-42 0-1,-22 21 1,43 0-16,0 0 16,42 0 15,0 0-31,0 0 16,1 21-16,-1-21 0,21 43 31,-21-22-16,-21 0-15,0 0 16,0 0 0,-21-21-16,0 21 15,0-21 1,-22 0 0</inkml:trace>
  <inkml:trace contextRef="#ctx0" brushRef="#br0" timeOffset="119040.51">15113 12996 0,'0'0'0,"0"-21"16,0-21-1,0 21-15,0 42 32,0 0-17,0 0-15,0 0 0,-21 43 16,21 42-1,0-85-15,-21 21 0,-1 64 16,22-64 0,0 1-1,-21-43 17,21 21-32</inkml:trace>
  <inkml:trace contextRef="#ctx0" brushRef="#br0" timeOffset="119322.56">14774 13441 0,'0'21'0,"0"-42"0,-21 63 0,0-21 16,21 1 0,0-1-16,21 0 15,0-21-15,0 21 16,22-21-16,-1 0 15,0 21-15,22-21 16,-22 0-16,-21 0 0,22 0 0,-22 0 16,0-21-16,0 21 0,22-21 0,20-21 31,-42-1-31,0 1 16,-21 21-16,22 0 0,-22-22 15,0 22-15,0 0 16,0 0-16,0 0 0,0-1 0,-22 1 15</inkml:trace>
  <inkml:trace contextRef="#ctx0" brushRef="#br0" timeOffset="119551.94">14944 12996 0,'-22'0'16,"44"0"-16,-65 0 0,22 0 15,21-21 1,21 21-1,0-21-15,1 21 0,41-21 16,1 21 0,-22-21-16,21 21 15,-41 0-15,20-21 0,85 21 32,21 0-17,-63 0-15</inkml:trace>
  <inkml:trace contextRef="#ctx0" brushRef="#br0" timeOffset="119987.21">15833 12933 0,'0'21'47,"21"-21"-31,0 0-1,0 0-15,21 0 16,1 0-16,20-21 16,-20 21-1,-43-21-15,0 0 16,-22 21 15,1 0-31,-21 0 0,0 0 16,20 0-16,1 21 15,0 21 1,-21 22 0,42-43-16,-21 21 15,21 43-15,0-64 16,-64 127 0,43-84-1,0-1 1,0-42-1</inkml:trace>
  <inkml:trace contextRef="#ctx0" brushRef="#br0" timeOffset="120523.9">10795 14520 0,'0'0'0,"21"22"16,0-1-16,0-21 0,22 21 15,-1-21-15,22 0 0,105 21 16,-106-21-16,64 0 15,-84 0-15,20 0 0,-20 0 16,-1 0-16,0 0 0,22 0 16,-64-21-1,-21 21 1,-1 0-16,1-21 0</inkml:trace>
  <inkml:trace contextRef="#ctx0" brushRef="#br0" timeOffset="120775.76">11493 14478 0,'0'21'15,"22"-21"1,-1 0-16,0 21 0,42-21 16,1 43-1,21-1 1,-43-21-16,-21 0 0,-21 128 15,-42-107 1,-43 43 0,43-64-16,-64 42 15,85-42-15,-43 1 16</inkml:trace>
  <inkml:trace contextRef="#ctx0" brushRef="#br0" timeOffset="121928.1">13568 14690 0,'42'0'47,"-21"0"-32,22 0-15,-1 0 0,21 0 0,1 0 16,-1 0-16,22 0 0,106 0 16,-107 0-16,1-21 0,105-1 15,-105 22-15,254-21 31,-276 21-31,22-21 16,-43 21-16,22 0 0,-1 0 16,-42 0-1,-21-21-15,22 21 16,-22-21 0,0 0-1</inkml:trace>
  <inkml:trace contextRef="#ctx0" brushRef="#br0" timeOffset="122430.81">15198 14372 0,'42'0'31,"-21"0"-31,0 0 16,43 21-1,-1 43 1,-42-22-16,-21-21 0,0 22 16,-21-22-1,0 0-15,-191 85 16,85-85 0,85 0-16,-85 0 15,64 1-15</inkml:trace>
  <inkml:trace contextRef="#ctx0" brushRef="#br0" timeOffset="122805.6">13758 14372 0,'0'-21'0,"0"42"0,0-63 0,0 21 15,0 0-15,0-1 16,0 44 15,0-1-31,-21 0 16,-21 0-16,-106 106 15,21-42 1,63-22 0,1-20-1,41-22-15,22 0 16,0 0-16,22 0 16,62 0-1,22 22-15</inkml:trace>
  <inkml:trace contextRef="#ctx0" brushRef="#br0" timeOffset="125224.21">16277 14393 0,'21'0'47,"0"0"-47,1 0 15,20 0-15,43-21 16,84-21-1,-106 21-15,1 0 0,-1-1 0,43 1 16</inkml:trace>
  <inkml:trace contextRef="#ctx0" brushRef="#br0" timeOffset="127129.12">12023 15939 0,'0'0'0,"42"0"0,0 0 16,1 0-16,-1 0 0,106 0 16,-84 0-16,-1 0 0,-21 0 15,22 0-15,-1 0 0,64 0 16,-63 0-16,-22 21 15,128 42 1,-149-42 0,-21 1-1</inkml:trace>
  <inkml:trace contextRef="#ctx0" brushRef="#br0" timeOffset="127418.52">12785 15812 0,'84'0'31,"-63"0"-31,1 0 0,105 0 31,-43 21-15,-41 0-16,41 21 0,-41-21 16,-43 1-1,0-1-15,-43 85 16,-63-22 0,85-63-16,-63 22 15</inkml:trace>
  <inkml:trace contextRef="#ctx0" brushRef="#br0" timeOffset="133997.32">8403 9313 0,'0'-21'16,"0"0"-16,0 0 15,0 42 32,-21-21-47,0 21 16,0 0-16,-1 1 0,1-1 16,-42 42-1,42-42-15,-43 43 16,-42 42-16,-21-22 15,85-62-15,-170 105 32,64-64-17,63-21-15,43-20 16,0-1-16,21 0 0,-22-21 0,22 21 16,-85 0-1,85-21 1,0 0-1,21-21 17,21 21-17,0 0-15,0 0 16,1 0-16,-1 0 0,0 0 0,0 0 16,0 0-16,0 0 0,1 0 0,41 21 31,-21 0-31,22 1 0,-22-1 0,64 21 15,-21 22 1,-43-43-16,0 21 16,212 212-1,-169-190 1,42 20 0,-21-20-16,-85-43 15,0-21-15,22 21 0,-22-21 16,0 0-16,-21-21 31,21 0-15,0 0-16</inkml:trace>
  <inkml:trace contextRef="#ctx0" brushRef="#br0" timeOffset="134585.5">9271 10562 0,'-21'0'0,"42"0"0,-63 21 0,20-21 16,1 0-16,0 0 0,0 0 0,0 0 16,21 22 15,21-22-31,21 0 15,-21 0-15,22 0 0,20 0 16,1 0-16,-1 0 0,22 0 0,0 0 16,211 0-1,64 0 1,-254 0-16,126 0 0,-126 0 16,127 0-16,-106 0 15,-21-22-15,254 1 16,-191 21-1,-127 0-15,64 0 16,-63 0 0,-22 0-16,0 0 0,42-21 31,-63 0-15,0 0 15,-21 21-31,0-21 15,0 21-15</inkml:trace>
  <inkml:trace contextRef="#ctx0" brushRef="#br0" timeOffset="134941.29">9715 10774 0,'0'0'0,"-42"0"0,21 21 16,-21-21-16,20 0 0,1 0 0,42 0 46,1 0-46,20 0 0,21 0 16,1 0-16,21 0 0,20 0 0,1 0 16,402 42-1,-106-42 1,-42 43 0,-85-43-16,-190 21 15,-21-21-15</inkml:trace>
  <inkml:trace contextRef="#ctx0" brushRef="#br0" timeOffset="135081.22">12192 10901 0,'0'-21'15</inkml:trace>
  <inkml:trace contextRef="#ctx0" brushRef="#br0" timeOffset="141416.13">13822 9610 0,'21'0'16,"0"0"31,-21 21-47,0 0 16,0 0-16,0 0 15,21 1 1,0-1-1,1 0-15,-1-21 16,0 0-16,0 0 0,297-127 31,126-64-15,-190 107 0,0-22-16,-148 42 0,21 22 15</inkml:trace>
  <inkml:trace contextRef="#ctx0" brushRef="#br0" timeOffset="141972.54">14436 10499 0,'0'0'0,"-22"-21"16,22-1 0,0 1-16,0-21 0,0 21 15,22 0-15,62-43 0,-41 22 16,20 21-16,22-22 0,-1 1 15,1-22-15,21 22 0,0 0 0</inkml:trace>
  <inkml:trace contextRef="#ctx0" brushRef="#br0" timeOffset="142672.78">14690 10943 0,'21'0'15,"0"-21"-15,21 0 0,1 0 0,-1 21 16,297-127 0,-85 21-1</inkml:trace>
  <inkml:trace contextRef="#ctx0" brushRef="#br0" timeOffset="143358.9">15176 11642 0,'22'0'47,"-1"0"-47,0-21 0,64-22 15,-1 22 1,128-64 0,-43 43-1,-84 0 1,-85 84 78</inkml:trace>
  <inkml:trace contextRef="#ctx0" brushRef="#br0" timeOffset="143636.74">14605 13145 0,'-21'0'16</inkml:trace>
  <inkml:trace contextRef="#ctx0" brushRef="#br0" timeOffset="143682.71">14690 13123 0,'42'-42'31</inkml:trace>
  <inkml:trace contextRef="#ctx0" brushRef="#br0" timeOffset="143718.69">15219 12975 0,'0'-21'16</inkml:trace>
  <inkml:trace contextRef="#ctx0" brushRef="#br0" timeOffset="143756.67">15430 12869 0,'22'0'15</inkml:trace>
  <inkml:trace contextRef="#ctx0" brushRef="#br0" timeOffset="144288.97">14372 14415 0,'21'0'16,"0"0"-16,1 0 0,-1 0 15,63-85 1,22-21 0,-21 64-1,-22-1 1,-63 22-16,0 0 0,0 0 0</inkml:trace>
  <inkml:trace contextRef="#ctx0" brushRef="#br0" timeOffset="152210.44">17399 7916 0,'0'0'0,"-21"0"16,0 0-16,-1 0 15,1 0-15,0 0 0,0 0 16,0 0-16,0-21 15</inkml:trace>
  <inkml:trace contextRef="#ctx0" brushRef="#br0" timeOffset="152761.12">18267 8086 0</inkml:trace>
  <inkml:trace contextRef="#ctx0" brushRef="#br0" timeOffset="153704.57">18711 7493 0,'0'0'0,"-21"0"0,0 0 15,0 0-15,0 0 16,-43 0-16,43 0 15,-43 0-15,22 0 16,21 0-16,-64 21 16,106-21 15,1 0-31,41 0 16,-21 0-16,1 0 0,20 0 15,-20-21-15,20 21 0,1 0 0,190-21 31,-85 0-15,-42 21-16,-21 0 16,-85 0-16,0 0 0,0 0 15,-42 0 1,0 0-16,-64 0 16,64 0-16,-42 21 15,41-21-15,-20 0 16,21 0-16</inkml:trace>
  <inkml:trace contextRef="#ctx0" brushRef="#br0" timeOffset="154038.39">18838 7641 0,'0'0'0,"0"43"16,0-22-16,-42 127 16,42-63-16,0-43 15,-21 21-15,0-20 16,21-1-16,0 0 0,-22 1 15,22-22-15,-21 21 16,21-21-16,0-42 47,0 0-47,0 0 16,0 0-16</inkml:trace>
  <inkml:trace contextRef="#ctx0" brushRef="#br0" timeOffset="154686.53">19029 7599 0,'0'21'31,"0"0"-31,0 64 16,0 21-1,0 0 1,0-1 0,0-83-16,0 20 0,-21 64 15,21-22 1,0-62-1,0-1-15,0 0 16,-22-21 31,22-21-47,0 0 0,0-1 16,0 1-16,0 0 0,0 0 15,22-127 1,-1 84-1,0 43-15,21-21 16,1-1 0,-22 43-16,0 0 0,85-21 15,-43 21 1,1 64 0,-22-1-1,-42-42-15,0 1 0,0 105 16,-21-85-1,21-21-15,-42 43 16,42-43-16,-22 0 16,22 0-1,-21-21 1,21-21 15,21 0-31,1 0 16,-1-1-16</inkml:trace>
  <inkml:trace contextRef="#ctx0" brushRef="#br0" timeOffset="155198.24">19621 7938 0,'0'0'0,"0"-22"0,0 1 16,22 21-1,-1-21 1,42 21 0,-42 0-16,1 0 0,41 21 15,-42 0 1,-21 1-16,43 83 15,-22-41 1,-21-1 0,-21 1-16,21-43 15,0 0-15,-22 0 16,1-21 0,21-21 15,0 0-31,0 0 0,0 0 0,21 0 15,22-85 1,-22 0 0,0 64-16,-21 20 0,42-20 15,-20 21 1,-1 21 0,0 0 15</inkml:trace>
  <inkml:trace contextRef="#ctx0" brushRef="#br0" timeOffset="155706.79">20383 7895 0,'0'-21'0,"-21"21"31,0 21-15,21 0-16,0 1 0,0 41 16,0 43-1,0-21 1,0-22-16,0-21 15,0-20-15,0 41 16,21-42 0,22-21-1,-1 0 1,-21 0-16,0-21 0,64-64 16,-43 1-1,22-22 1,-22 0-1,-42 64-15,0 21 0,21-64 32,0 64-32,-21 0 15,0 42 63</inkml:trace>
  <inkml:trace contextRef="#ctx0" brushRef="#br0" timeOffset="156226.51">21167 7853 0,'0'0'0,"0"-21"0,21 21 16,-42 0 15,-1 0-31,1 0 0,0 21 16,0 0-16,-21 0 15,-22 22 1,22 20-1,42-42-15,0 0 16,42 22 0,-21-22-1,43 0 1,-43 0-16,21 0 16,-42 1-16,43 20 31,-43-21-31,0 0 15,-22 0 1,1-21-16,0 22 0,-85-1 31,43-21-15,20 0-16,1 0 16,42-21 46,21 21-62,0-22 0,1 22 16</inkml:trace>
  <inkml:trace contextRef="#ctx0" brushRef="#br0" timeOffset="156931.1">21696 7938 0,'0'-22'16,"-43"22"-1,22 0-15,0 0 16,0 0-16,-21 0 0,20 0 15,-41 43-15,42-22 16,0 21-16,-43 43 16,43 21-1,0-64 1,21 0 0,0 1-16,21-22 15,42-21 1,-20 0-1,-22 0-15,21-21 16,-21 21-16,1-21 0,83-85 31,-41 0-31,-43 64 16,0-43-16,0-42 16,-21 85-1,22-1-15,-22-126 16,0 84-1,0 43 1,0 21-16,0 42 16,0 0-1,0 0-15,-22 0 0,22 64 16,-21 21 0,0 21-1,21-85-15,0 1 0,0 126 31,0-148-31,0 64 16,0-43-16,21 22 16,-21-43-16,43-21 31,-22 0-15,21 0-1,-21 0-15,22-21 0,-22 21 0,0-22 16</inkml:trace>
  <inkml:trace contextRef="#ctx0" brushRef="#br0" timeOffset="158310.34">22331 7980 0,'0'0'0,"0"-21"0,0 0 16,-21-1 0,-1 22-16,1 0 15,0 0-15,0 0 0,0 22 16,-22 41 0,1-21-1,21 64-15,0-21 16,0-64-1,21 0-15,0 22 16,0-22 0,21-21-1,0 0-15,0 0 16,0 0-16,0 0 0,22-64 16,-1 1-1,-21-22 1,-21 64-16,21 0 15,-21 0-15,0-1 0,0 1 0,22 0 32,-22 42-1,0 0-31,0 1 0,0-1 16,0 0-16,0 42 15,0-41-15,0 20 16,0 0-1,42-21-15,-21 1 16,43-22 0,-1 0-1,1-43 1,-22 1 0,-21 21-16,0 0 0,-21-22 15,21 22-15,-21 0 0,22 0 16,-22 0-16,0-1 0,0 44 62,-22-22-62,22 21 0,0 0 0,0 0 16,0 21 0,0-20-16,22-1 15,41 21-15,-21-42 16,-20 0-16,-1 0 15,85 0 1,-64-21 0,0 0-1,-21 0-15,1-43 16,-22 43-16,0 0 0,21-64 16,-21 43-1,0 63 32,0 0-47,0 0 16,0 0-16,0 1 0,0-1 0,0 63 15,0-41 1,0-1-16,0-21 0,0 127 31,0-63-15,0-21-1,0-22-15,21 64 0,-21-85 16,0 21-16,21 106 16,-21-84-1,0-22-15,0 43 16,0-64-16,0 21 16,0-20-16,0-1 0,0 21 31,-21-42 0,0-21-31,0 0 0,-1 0 0,1-1 16,-42-83-1,63 20-15,0-42 16,0 85-16,0-64 16,0 85-16,21-1 15,64-83 1,-22 41-1,-21 22 1,-20 21-16,-1-1 0,-21 1 0,21 0 16,0-21-1,0 42 1,-42 0 31,0 0-47</inkml:trace>
  <inkml:trace contextRef="#ctx0" brushRef="#br0" timeOffset="158988.47">19346 8678 0,'0'0'31,"-63"0"-31,42 0 0,42 0 47,0 0-47,0 0 16,21 0-16,1 0 0,41 0 15,-41 0-15,20 0 0,1 0 16,-1 0-16,22 0 0,-22 0 0,213 0 16,-171 0-16,128 0 15,233 0 1,-233 0-1,-106 0-15,-21 0 0,380 0 32,-401 0-32,-21 0 0,126 0 15,-126 0-15,-22 0 0,43-21 16,-43 21-16,127 0 31,-126-21-15,-43 0-1,-22 21 1,1-21-16,-106 21 16</inkml:trace>
  <inkml:trace contextRef="#ctx0" brushRef="#br0" timeOffset="159580.13">19473 8784 0,'0'0'0,"21"0"47,1 0-47,-1 0 0,0 0 15,42 0-15,22 0 16,-43 0-16,149-21 16,-106 21-16,-1 0 0,107-21 15,-107 21-15,128 0 16,-106 0-16,0-21 16,338 21-1,-274 0 1,41-21-16,-147 21 15,-1-22-15,43 22 0,-64 0 16,1-21-16,-1 21 0,-21-21 16,22 21-16,62-21 15,-62 21 1,-22 0 0,-42 0 30</inkml:trace>
  <inkml:trace contextRef="#ctx0" brushRef="#br0" timeOffset="165711.04">18881 9335 0,'0'0'0,"0"-22"15,0 1 1,0 42 31,0 1-47,0-1 0,0 0 0,0 0 16,-22 106-1,22-21 1,0-64-16,-21 1 0,21-1 0,-21 43 15,21-64 1,0 21-16,0 22 16,0-43 15,0-42 16,0-1-47,0 1 15,0 0-15,0 0 0</inkml:trace>
  <inkml:trace contextRef="#ctx0" brushRef="#br0" timeOffset="167044.29">18944 9313 0,'0'-21'32,"-21"21"-17,21-21 1,0 0 0,0 0-16,0 0 15,21 21-15,-21-22 16,21 22-16,-21-21 0,43 21 15,-22 0-15,-21-21 0,21 21 16,0 0-16,0 0 16,0 0-16,1 21 0,-1-21 15,0 21-15,0 22 0,-21-22 0,21 0 16,0 21-16,-21-20 0,22 20 16,-22 85-1,0-85-15,0 22 16,-22-22-16,1-21 15,21 22-15,-21-22 0,0 0 16,21 0 0,-21-21-1,21-42 1,0-22 0,21 43-16,-21 0 0,106-148 15,-22 63 1,-20 42-1,-43 43-15,43-21 16,-43 21-16,0 21 0,0-22 0,43 22 31,-43 0-31,21 22 0,22 62 16,-64-20 0,0-22-16,0-21 15,-22 191 1,22-127-1,-21-64-15,0 42 16,0-20-16,21-1 0,-21-21 16,0 0-16,-1 0 15,22-42 17,0 0-32,0 0 15,0 0-15</inkml:trace>
  <inkml:trace contextRef="#ctx0" brushRef="#br0" timeOffset="167355.1">20129 9292 0,'0'21'31,"0"1"-31,0-1 16,0 0-16,0 64 16,0 20-1,0-62-15,-21 41 16,0 22 0,21-85-16,-21 1 0,0 83 15,0-83 1,-1-22-1,22-22 1,-21 1 0</inkml:trace>
  <inkml:trace contextRef="#ctx0" brushRef="#br0" timeOffset="167606.99">19812 9652 0,'42'0'31,"-21"0"-31,1 0 0,-1 0 0,21 0 16,-21 0-16,64 0 16,-22-21-1,-41 21-15,-1 0 0,42 0 16,-63-21-1,21 21 1,-21-21-16,22 21 16</inkml:trace>
  <inkml:trace contextRef="#ctx0" brushRef="#br0" timeOffset="167886.84">20510 9356 0,'43'-21'16,"-22"21"-16,0 0 16,21 0-16,-20 0 15,-1 0-15,21 0 0,64 0 16,-85 0-16,21 0 0,85 0 31,-42 0-31,-106 0 31,0 0-15</inkml:trace>
  <inkml:trace contextRef="#ctx0" brushRef="#br0" timeOffset="168256.62">20849 9356 0,'0'21'16,"0"0"-1,0 0-15,0 0 16,0 1-16,0-1 0,0 0 16,0 0-16,0 0 0,21 106 15,-21-84 1,0-1-16,0 43 15,0-22 1,0-42-16,0 0 0,-21 1 0,-64 41 31,22-21-31,-43-42 16,64 0-16,-1 0 16,1 0-16,21 0 0,0 0 15,-43-42 1,64 21-16,0 0 15,0-22-15,0 22 16,21 0 0,1 21-16,41-42 15,-42 21-15,0 21 0</inkml:trace>
  <inkml:trace contextRef="#ctx0" brushRef="#br0" timeOffset="168614.42">21421 9377 0,'0'21'31,"0"0"-31,0 0 0,0 22 16,0-22-16,0 21 0,0 22 15,0-22-15,0 43 16,-22 21 0,22-85-16,-21 21 15,21-21-15,0 0 0,0 1 16,-21-22-1,0 0 17,21-22-32</inkml:trace>
  <inkml:trace contextRef="#ctx0" brushRef="#br0" timeOffset="168836.29">21124 9716 0,'0'0'0,"0"-22"0,0 1 31,0 0-31,21 21 16,1 0-16,-1 0 0,85-21 15,-1 0 1,-62 21-16,41-21 16,-20 21-1,-43 0-15,0 0 0,64-22 16,-64 1-1</inkml:trace>
  <inkml:trace contextRef="#ctx0" brushRef="#br0" timeOffset="169291.52">22437 9462 0,'21'0'16,"-42"0"-16,42-22 0,0 1 16,-21 0-16,0 0 15,-21 0-15,0 21 16,-64 0 0,43 0-16,-22 0 15,43 0-15,-21 0 0,-64 42 16,63 22-1,43-22 1,0-21-16,0 0 0,22 0 16,-1 1-16,106 41 31,-64-21-31,22 1 16,-64-1-1,0-21-15,-21 0 16,0 22-1,-63-1 1,-22-21 0,22 0-16,41-21 15,1 0-15,0 0 0,0 0 16,21 22-16,-21-22 31</inkml:trace>
  <inkml:trace contextRef="#ctx0" brushRef="#br0" timeOffset="169814.79">19325 10541 0,'42'0'16,"1"0"-16,-22 0 0,85 0 16,-64 0-16,22-21 0,253-21 31,1 20-15,20-20-16,-211 42 0,85-21 15,-106 0-15,-22 21 0,234-43 31,-233 43-31,63-21 16,-21 0 0,-85 21-16,0 0 15,-20 0-15,-1 0 16,0 0-16,-42 0 47</inkml:trace>
  <inkml:trace contextRef="#ctx0" brushRef="#br0" timeOffset="170230.56">19812 10499 0,'0'0'0,"-42"0"16,20 21-16,1-21 0,-21 0 16,21 21-16,0-21 0,-22 21 15,43 0 1,21-21 0,22 0-16,-22 0 15,21 0-15,22 0 0,-1 0 16,1 0-16,20 0 0,1 0 0,0 0 15,21 0-15,232-21 16,-211 0-16,-21 21 0,360-42 31,-255 21-15,-62-1-16,-44 1 16,-83 21-16,62 0 31,-63 0-16,-21-21-15,0 0 32</inkml:trace>
  <inkml:trace contextRef="#ctx0" brushRef="#br0" timeOffset="177300.51">17611 8954 0,'0'0'0,"21"0"0,21 0 0,0-22 15,-20 22-15,41 0 16,-21 0-16,-20 0 0,41 0 16,-42 0-16,22 0 15,-22 0-15,0 0 0,0 0 0,43 43 32,-43-1-17,-21 43-15,0-22 16,0-20-16,0-22 15,-21 127 1,21-127-16,0 85 16,0-43-1,0 43-15,0-85 16,0 1-16,-22 41 0,22-42 16,0 0-16,-21 106 15,-21-63 1,42-22-1,-64 1 1,43-22-16,0 0 0,-21 0 16,-1-21-16,22 21 0,-148-21 31,21 0-31,42 0 16,-42-63-1,127 42 1,-1-1-16,-41-20 15,21 0 1,20 21 0,1-1-16,0-20 0,21 21 15,-42-64 1,42 64-16,-21-64 16,-1 1-1,22 20 1,0 22-16,0 21 0,0-127 15,0 105 1,0-41 0,0 41-16,0 22 0,0 0 15,0 0-15,22 0 0,-1-22 16,-21 22-16,0 0 0,63-43 31,-20 22-15,-1 21-16,-21 21 0,43-21 15,-22 0-15,-21 21 16,85-22 0,-85 22-16,64 0 15,21 43 1,-85-22-16,21-21 16,-21 21-16,0-21 0,22 21 15</inkml:trace>
  <inkml:trace contextRef="#ctx0" brushRef="#br0" timeOffset="181850.6">18732 13441 0,'22'0'62,"-1"0"-62,0 0 16,0 0-16,0 0 0,0 0 15,149-21 1,-64 21 0,42 0-1,-64 0-15,-41 0 0,-1 0 16,22 0-16,84 0 16,-85 0-16,107 0 15,-107 0-15,64 0 16,21-21-1,-84 21-15,423-64 16,-424 64 0,1-21-16,20 21 0,107-21 15,-22 21 1,-105 0-16,211-21 31,-127-1-15,-42 1-16,-64 21 0,0-21 15,-20 21-15,-1 0 16,0 0-16,42-21 16,-41 21-1,-22-21 1,21 21 31,0 0-32,-21-21 1,21 21-16</inkml:trace>
  <inkml:trace contextRef="#ctx0" brushRef="#br0" timeOffset="182163.42">22246 12954 0,'0'21'78,"21"-21"-62,-21 21-16,21-21 0,22 43 15,-22-43 1,0 21-16,-21 21 16,0-21-1,0 1-15,-21-1 0,-148 42 32,20-20-32</inkml:trace>
  <inkml:trace contextRef="#ctx0" brushRef="#br0" timeOffset="182711.11">19621 13335 0,'0'0'0,"-21"0"0,-21 21 0,-43 0 16,85 1-16,-21-22 0,0 0 15,21 21 1,21-21 0,0 0-16,0 21 0,22-21 0,-22 0 15,21 0-15,22 21 0,-22-21 16,43 21-16,-43-21 0,64 21 15,-85-21-15</inkml:trace>
  <inkml:trace contextRef="#ctx0" brushRef="#br0" timeOffset="183700.68">20299 14732 0,'0'0'0,"-21"0"0,-1 0 15,1 0-15,0 0 16,21-21-16,0 0 15,0 0 1,0-1-16,21 22 16,64-21-16,-43 21 15,43 0-15,-43 0 16,1 0-16,126 21 16,-169 22-1,-21-1 1,21-21-16,-43 0 0,-20 22 15,42-22-15,-106 42 16,106-41-16,-43-22 16,85 0 46,0 0-62,1 0 0,20 0 0,0 0 16,-21 0-16,22 0 0,-1 0 0,0 0 15,1 21-15,-1-21 0,0 21 16,1 0-16,-1 0 0,-21 0 16,-21 1-16,0-1 15,0 0-15,0 0 0,-21 0 0,0 0 16,0 1-16,-64 20 0,64-21 16,-21 0-16,-1 0 15,1 1-15,0-1 0,-43-21 16,43 0-16,-1 0 0,-105 0 15,85-43 1,20 1 0,22 21-16,21 0 15,0 0-15,0-1 0,0 1 16,21 0-16,22 0 16,-22 0-16,0 21 0,0-21 15,0 21-15,22-22 0,-22 22 0,63-21 16</inkml:trace>
  <inkml:trace contextRef="#ctx0" brushRef="#br0" timeOffset="184618.49">20997 14817 0,'0'0'0,"21"0"0,1-21 0,-22 42 47,0 0-47,0 0 16,0 0-16,-22 0 0,1 1 16,21-1-16,-21 0 0,21 0 15,0 0-15,0 0 0,0 22 0,0-22 16,0 0-16,0 0 0,0 0 0,0 1 15,0 41 1,64-42 0,-43-21-1,0 0-15,0 0 0,0 0 0,0-21 16,64-42 0,-64 41-16,22-41 15,-22-22 1,-21 22-1,0 20-15,-21-62 16,-22 62 0,1 22-1,21 21-15,-43-21 16,43 21-16,0 0 0,-43 42 31,-20 1-31,41 20 16,1 1-1,42-43-15,-21 0 0,21 0 16,0 85 0,0-85-16,0 0 15,21 43 1,-21-43-16,64 21 0,-64-21 16,21-21-16,63 0 15,1 0 1,-21-21-1,-1-42 1,-42 42-16,-21-1 0,43-83 16,-43 20-1,0 0 1,-43 22 0,22 42-16,0-1 15,-43-20 1,1 42-1,42 0-15,0 0 0,-1 0 16,-41 21-16,42 0 0,0 1 16,-85 41-1,85 22 1,-1-22 0,22-42-16,0 1 0,0-1 0,0 0 15,22 0-15,41 0 16,-21-21-1,-20 0 1,-1 0 0,-21-21-1</inkml:trace>
  <inkml:trace contextRef="#ctx0" brushRef="#br0" timeOffset="185282.41">21526 13631 0,'-21'0'15,"0"0"-15,21 22 16,0-1-16,0 0 0,0 21 16,-21 43-1,-21 42 1,20-64-16,22-20 0,-21 20 15,0-42-15,21 22 16,-21-1 0,21-63 15,0 0-15,0 0-16</inkml:trace>
  <inkml:trace contextRef="#ctx0" brushRef="#br0" timeOffset="185523.28">21294 13758 0,'63'-21'15,"-21"21"1,-20 0-16,-1 0 0,0 0 15,21 0-15,43-21 16,-22 0 0,1 21-16,-85 0 31,0 0-31</inkml:trace>
  <inkml:trace contextRef="#ctx0" brushRef="#br0" timeOffset="185734.16">21294 13970 0,'21'0'16,"0"0"-16,0 0 0,0 0 15,22 0-15,-22 0 0,21 0 16,0 0-16,-20 0 0,41-21 15,-42 21 1,22 0-16</inkml:trace>
  <inkml:trace contextRef="#ctx0" brushRef="#br0" timeOffset="186122.98">21675 14012 0,'0'-21'16,"21"21"-16,0-21 15,0 21-15,0 0 0,0 0 16,1 0-16,-1 0 0,0 0 16,0 0-16,0 0 15,22 42 1,-43-20-16,0 20 15,0-21-15,0 0 0,-22 22 16,1-43 0,0 0-1,21-22 1,0 1 0,0 0-16,0 0 0,0 0 15,21 0 1,0-1-16,1 1 0,41-63 15,1 62 1,-1 1 0,-42 21-1</inkml:trace>
  <inkml:trace contextRef="#ctx0" brushRef="#br0" timeOffset="186633.68">22204 14076 0,'21'-21'31,"0"0"-15,0 21-16,-21-22 0,43 1 16,-22-21-1,-21 21 1,-21 21-1,-1 0-15,1 21 0,-21 21 16,21 22 0,0-1-1,21-42-15,0 1 16,21-22 0,0 0-16,0 0 15,21-22 1,22-41-16,-22 21 15,-21 20-15,-21-20 16,22 21-16,-1 0 0,0 21 16,64-43-1,-43 65 1,-21 20 0,-21 21-1,0-41-15,-21 41 16,0-42-1,21-42 17,0 0-17</inkml:trace>
  <inkml:trace contextRef="#ctx0" brushRef="#br0" timeOffset="187230.34">22712 13758 0,'0'22'0,"0"-44"0,0 65 16,0-1-16,0 0 0,0 1 16,0-22-16,0 0 0,0 0 15,0 22-15,0 20 16,0-42-1,0-42 17,0 0-17,0 0-15,21 0 16,-21-1-16,21 22 16,-21-21-16,21 21 15,0 0 1,1 0-1,-1 21 1,0-21-16,0 22 16,0-22-1,0 0-15,1 0 0,-1 0 16,0 0 0,0 0-16,0 0 0,0-22 15,-21 1 1,0 0-16,22 0 15,-22 0 1,21 21 0,0 21-1,-21 0 1,0 0-16,21 0 0,-21 1 16,21-22-1,-21 21 1,21-21-1,1 0-15</inkml:trace>
  <inkml:trace contextRef="#ctx0" brushRef="#br0" timeOffset="188048.88">21188 16108 0,'0'0'15,"-21"0"-15,21-21 32,21 21-17,0 0-15,21 0 16,-21 0-16,1 0 0,20 0 0,0 0 15,1 0-15,41 0 16,-63 0-16,43 0 16,-43 0-16,-42 0 31,0 0-31,0 0 0,-22 21 16,22-21-16,-64 0 15</inkml:trace>
  <inkml:trace contextRef="#ctx0" brushRef="#br0" timeOffset="188563.1">21082 16129 0,'0'0'15,"0"21"-15,-42-21 0,20 21 16,1 1-16,-42 20 31,42 0-15,-1-42-16,22 21 0,-42 1 15,42-1 1,21-21 47,0 0-63,1 0 0,-1 0 15,0 0-15,0 0 0,21-21 0,-20 21 16,20 0-16,148 0 15,-84 0 1,-21 21 0,0 21-1,-85-21-15,21 0 0,-21 43 32,-21-22-32,-64 1 15,21-22 1,43 0-16,-21-21 15,-85 0 1,42 0 0,43 0-16,-22-21 15,22 0 1,42-1 0,21 22-1,22-21 1,-22 0-16</inkml:trace>
  <inkml:trace contextRef="#ctx0" brushRef="#br0" timeOffset="189284.45">21780 15790 0,'-21'-21'0,"42"42"0,-63-42 16,0 0-16,21 0 0,-22 21 16,22-21-16,-42 21 0,20-21 15,22 21-15,-148 0 16,42 0-1,84 0-15,-62 21 16,-65 21 0,107-21-16,20 0 0,-168 106 31,63 0-31,21 43 16,105-128-16,-41 64 15,42-43-15,21-20 16,0 168-1,21-105 1,-21-42-16,85 63 0,-43-85 16,-21 0-16,21 1 0,1-22 15,211 106 1,-85-106 0,0-21-1,-63-21 1,-21 0-16,-22 21 0,255-127 15,-191 63 1,-85 22-16,43-22 16,21-63-1,-85 64-15,-21 21 0,0-212 32,-21 63-32,-22 64 15,22 64-15,-42-43 16,42 42-16,-22 43 0,-147-85 31,20 85-15,1 21-1,0 0-15,105 21 16,1-21-16,-128 64 16</inkml:trace>
  <inkml:trace contextRef="#ctx0" brushRef="#br0" timeOffset="189424.37">20659 16658 0,'21'21'16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A0B2-1D1A-4C7F-ABD6-5D7E2FE3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E007F-06DE-4701-9674-BACA9E41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5C76-924F-43FA-832C-C84AA5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3131-C9AE-4A29-92AB-F4DAA12E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BD64-8C84-4016-9CA6-B869E9D1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3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031E-FF67-43C4-AB19-566405C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69A2-5358-4A2A-8213-452EF5C29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132C-F4E8-4AF8-829A-2E1AD90E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705B-D11A-483A-9447-1F4ED06F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0C0E-5DE1-456C-8D00-2F27C142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0987D-72E7-4DDA-BF3D-454A69B6E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143A0-843E-4FD2-BA8A-2AD7E9627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0AFC-B9BB-4F61-B1FA-C4769B59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0BD4-EFA7-4B27-8AB0-84FEA78D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132E-D11D-4B13-8164-A88DE90C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BDC-2860-46D5-9020-A24AA60A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4628-4EAF-447E-88BA-09DA52DA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080-6C6C-4B07-98F9-6C1EDA53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A46D-369B-45B4-B3E5-B1903179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824D-C676-4B20-A61C-9245196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E067-3F9D-4796-8E5F-D42F0EEE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9143-3CE9-4B20-974F-7BAE525E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4566-967A-4554-B36B-28870800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3E83-DC6F-4472-9F89-DDBF1EF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79D9-79A1-4D87-A4FF-1EA3D5CC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258A-3184-4A87-A307-F7C8F1A9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89DF-62C5-48AA-83B5-F8A3B298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9A0B-3735-431A-8DAA-76808D70D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7B51-5042-4AD9-B65E-B531732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974F-E9D1-463A-8CAB-05D65F72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3AE92-B339-4D0E-8809-9E103C94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4A1-51C8-4D91-9F49-85203223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1F22-BD3A-43CC-8318-8C005201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18DD0-7E7E-4C94-91DF-5D6B650B6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559D1-7FDF-43AF-B12B-C07FC804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F0A80-4896-4288-9AB7-675DCB14C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A52F-E7A2-4F77-A54A-C9219131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18EA6-C2B7-41E7-B944-183CFE4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874C2-A19B-48AC-8B20-D4CA8FE5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1C36-E5F4-4C19-821A-7C12F48F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7BB0F-1AB6-4A76-96DE-21C33225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74236-D11D-46EB-91A0-EA8FB419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2AE7-D415-4151-AB91-98FFE464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DDA90-20BD-41BA-9758-7B1DDAEF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1E7E6-1C82-4037-A4FA-CD0EFA89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8FEDC-9EA7-4AA6-A5DA-B79A57D4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6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9E6-6FC6-4E5B-8B6F-EF0B513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77AF-FABD-4D51-824F-FA68BB9E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B7A41-9E9E-41B3-B625-5704CBA1F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AA2B-B7A0-4E6E-B6D8-59D66C9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B65A5-65AD-4634-8B53-EF197992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9200-C28F-43B2-81F9-70ACC91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BC8E-5FE2-416E-AF70-91C82D3E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1A41D-CD66-41C4-85C3-70A05DF6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3BF0-4492-4D8C-B695-4B51C783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8232-AFB6-4478-BB31-4433A4A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FBA4-7BC6-42FF-86D2-CA1D0A7B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FAEB-D960-497D-98DD-CFDF3151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15AEC-7415-4C9E-9E61-57044DB6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69884-7F4E-4797-B56D-C5EB5791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14B5-9EDE-4EA9-B3C4-E01A2AF7D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2F5B-96D1-4519-9A3D-F455D5826BB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88B0-8689-4624-A20F-1C62A3B9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C50E-7D1F-4B5C-BBD9-93C7EBD9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77FD-5B0A-4B34-A7B6-00B17186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2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B6C-8940-4CA7-B1AE-80CCDA626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8C8CC-CD97-473B-9FB5-A8527CEAA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6D576-5ED4-4CD2-9315-DADE9F8C0614}"/>
                  </a:ext>
                </a:extLst>
              </p14:cNvPr>
              <p14:cNvContentPartPr/>
              <p14:nvPr/>
            </p14:nvContentPartPr>
            <p14:xfrm>
              <a:off x="243720" y="114480"/>
              <a:ext cx="5105880" cy="671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6D576-5ED4-4CD2-9315-DADE9F8C0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05120"/>
                <a:ext cx="5124600" cy="67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9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B6C-8940-4CA7-B1AE-80CCDA626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8C8CC-CD97-473B-9FB5-A8527CEAA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B9344A-6250-45C1-B049-4B35F28C8A45}"/>
                  </a:ext>
                </a:extLst>
              </p14:cNvPr>
              <p14:cNvContentPartPr/>
              <p14:nvPr/>
            </p14:nvContentPartPr>
            <p14:xfrm>
              <a:off x="1463040" y="38160"/>
              <a:ext cx="4877280" cy="156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B9344A-6250-45C1-B049-4B35F28C8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680" y="28800"/>
                <a:ext cx="4896000" cy="15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6C19BF-0A24-4944-91ED-83BF6D044803}"/>
                  </a:ext>
                </a:extLst>
              </p14:cNvPr>
              <p14:cNvContentPartPr/>
              <p14:nvPr/>
            </p14:nvContentPartPr>
            <p14:xfrm>
              <a:off x="320040" y="1615320"/>
              <a:ext cx="9304200" cy="386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6C19BF-0A24-4944-91ED-83BF6D0448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1605960"/>
                <a:ext cx="9322920" cy="38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14747B-9373-4554-B59F-79C40E5DC6C4}"/>
                  </a:ext>
                </a:extLst>
              </p14:cNvPr>
              <p14:cNvContentPartPr/>
              <p14:nvPr/>
            </p14:nvContentPartPr>
            <p14:xfrm>
              <a:off x="99000" y="1188720"/>
              <a:ext cx="12002040" cy="524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14747B-9373-4554-B59F-79C40E5DC6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40" y="1179360"/>
                <a:ext cx="1202076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3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B6C-8940-4CA7-B1AE-80CCDA626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8C8CC-CD97-473B-9FB5-A8527CEAA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D8FAC6-3646-4E3A-9584-C3CFDE8FB6F7}"/>
                  </a:ext>
                </a:extLst>
              </p14:cNvPr>
              <p14:cNvContentPartPr/>
              <p14:nvPr/>
            </p14:nvContentPartPr>
            <p14:xfrm>
              <a:off x="83880" y="129600"/>
              <a:ext cx="829836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D8FAC6-3646-4E3A-9584-C3CFDE8FB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0240"/>
                <a:ext cx="831708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0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2021-05-14T10:57:14Z</dcterms:created>
  <dcterms:modified xsi:type="dcterms:W3CDTF">2021-05-14T12:21:24Z</dcterms:modified>
</cp:coreProperties>
</file>