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3:11:30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3937 0,'-21'0'16,"0"0"0,0 0-1,21-21 1,0 0 0,21 0-16,0-1 15,0 1-15,-21 0 16,21 0-16,1 0 0,-1 0 15,0-22-15,0 22 0,21-21 0,-20-1 16,20 1-16,-21 0 0,21-1 0,1 1 16,-1-21-16,0 20 0,-20 1 0,20-22 15,0 22-15,-21 21 0,22-21 16,-22-1-16,0 22 0,0 0 0,0 0 16,1 0-16,-22-1 0,0 1 31,-22 21-16,1 0 1,0 0-16,0 0 0,0 21 0,0 1 16,-1-22-16,-20 21 0,21 0 0,-21-21 15,20 21-15,-20 0 0,21 0 0,0 1 16,-22-1-16,22 21 0,0-21 16,-42 64-1,63-64-15,0 0 0,0 0 0,0 1 0,0-1 16,0 0-16,0 0 0,21-21 15,0 0-15,0 21 0,0-21 16,0 0-16,1 0 0,20 0 0,-21 0 16,0 0-16,0 0 0,1 0 0,20 0 15,-21 0-15,0 21 0,0-21 0,1 0 16,-1 0-16,0 22 16,0-22-16,0 21 0,0 0 15,1 0-15,-22 21 16,0-20-16,0-1 0,0 0 15,0 0-15,0 0 0,0 0 16,-22 1-16,1-1 0,0 0 16,0 0-16,0 0 0,0-21 15,-1 21-15,22 1 0,-21-22 0,0 0 16,0 21-16,0-21 0,0 0 0,-1 0 16,1 21-16,0-21 0,0 0 0,-21 0 15,20 0-15,1 0 0,-21 0 16,21 0-16,0-21 0,-1 0 15,-20 21-15,21-22 0,0 1 0,0 0 16,-22 0-16,22 0 0,0 0 0,0-1 16,0 1-16,21 0 0,-22 0 0,22 0 15,-21 0-15,21-1 0,-21 1 16,42 21 15,0 0-31,1 21 0,-22 1 0,21-22 16,0 21-16,-21 0 0,21 0 0,0 0 15,0 0-15,-21 1 0,22-1 16,-1 0-16,-21 0 16,0 0-16,21-21 0,0 21 0,-21 1 15,21-1-15,0-21 16,1 0-16,-1 0 16,0 0-1,0 0-15,0-21 16,0 21-16,1-22 0,-1 1 0</inkml:trace>
  <inkml:trace contextRef="#ctx0" brushRef="#br0" timeOffset="511.7">9440 3577 0,'21'0'16,"1"0"0,-1 0-1,0 0-15,0 0 0,0 0 16,0-21-16,1 0 0,-1 21 16,0-21-16,0 21 0,0-21 0,0-1 15,1 1-15,-1 0 0,0 0 16,-21 0-16,0 0 15,0-1-15,0 1 16,-21 21-16,0 0 16,-1 0-16,1 0 0,0 0 15,0 0-15,0 0 0,0 21 0,-1 1 16,1-1-16,0-21 0,0 21 0,0 21 16,0-21-16,-1 1 0,22-1 15,-21 21-15,21-21 0,0 0 0,0 1 16,-21 20-16,21-21 0,0 0 0,0 0 15,0 1-15,0-1 0,0 0 16,0 0-16,0 0 0,0 0 16,21-21-16,-21 22 15,0-1-15,21-21 16,1 0-16,-1 0 0,0 0 0,0 0 16,0 0-16,0 0 0,1-21 15,-1-1-15,0 22 0,0-21 0,0 0 16,0 0-16,22 21 0,-22-21 0,0-22 15,21 22-15,-20 0 0</inkml:trace>
  <inkml:trace contextRef="#ctx0" brushRef="#br0" timeOffset="958.45">10308 2942 0,'0'0'0,"0"-21"0,0 0 16,-21 0-16,0 21 16,0 0-1,21 21-15,-22-21 0,22 21 16,-21 0-16,21 0 0,0 22 16,0-22-16,0 0 0,-21 21 0,21 1 15,-21-1-15,21-21 0,-21 22 0,21-1 16,0 21-16,-21-20 0,21-1 15,-22-21-15,1 22 0,21-1 16,-21 0-16,0-21 0,21 22 0,0-1 16,-21-21-16,21 0 0,-21 1 0,21 20 15,0-21-15,0 0 0,0 0 0,0 1 16,0-1-16,0 0 0,0 0 16,21-21-1,0 0-15,0 0 16,0 0-16,0 0 0,1 0 15,-1 0-15,0 0 0,0-21 16,0 21-16,0-21 0,1 0 16,-1-1-16,0 22 0,-21-21 0,0 0 15,21 21-15,-21-21 0,21 0 0,-21 0 16,0-1-16,0 1 16</inkml:trace>
  <inkml:trace contextRef="#ctx0" brushRef="#br0" timeOffset="1180.61">9991 3620 0,'0'0'0,"21"0"47,0 0-47,0 0 15,0 0-15,0 0 0,1 0 16,-1 0-16,0-22 0,0 22 15,0 0-15,0-21 0,1 21 16,-1 0-16,0-21 0,0 21 16,-21-21-16,21 0 0,0 21 15</inkml:trace>
  <inkml:trace contextRef="#ctx0" brushRef="#br0" timeOffset="1816.25">10604 3514 0,'0'0'0,"0"-21"0,22 21 0,-22-22 0,0 1 16,0 0 0,-22 21 15,22 21-31,0 0 0,0 1 16,0-1-16,0 0 0,0 0 15,0 21-15,0-20 0,0 20 16,0 0-16,0 1 0,0-1 0,0 0 15,-21 22-15,21-1 0,0-20 0,-21 20 16,21 1-16,-21-1 0,21 1 0,0-1 16,-21 1-16,0-22 0,-1 21 0,22 1 15,-21-1-15,0 1 0,21-1 0,-21 1 16,0-22-16,21 22 0,-21-22 16,-1 22-16,22-22 0,-21 0 0,21-21 15,0 22-15,0-22 0,0 0 16,0 0-16,0 0 0,0-42 47,21 0-47,-21 0 0,22 0 15,-1 0-15,-21-22 0,0 1 0,21 0 16</inkml:trace>
  <inkml:trace contextRef="#ctx0" brushRef="#br0" timeOffset="2265">10541 3366 0,'0'-22'15,"21"1"-15,0 0 16,0 21-16,1 0 0,-1-21 0,0 21 16,0-21-16,0 21 0,0 0 0,1 0 15,-1 0-15,21 0 0,-21 0 16,0 0-16,1 21 0,-1-21 16,0 21-16,-21 0 0,21 0 0,-21 22 15,21-22-15,-21 21 0,0-21 0,0 22 16,0-22-16,0 21 0,-21-21 0,0 1 15,21-1-15,-21 0 0,0 0 0,-1 0 16,1 0-16,0 1 0,0-1 16,21 0-16,-21-21 0,0 0 15,21 21-15,0-42 63,0 0-48,0 0-15,21 21 0</inkml:trace>
  <inkml:trace contextRef="#ctx0" brushRef="#br0" timeOffset="2767.71">11197 3429 0,'0'0'0,"0"-21"16,0 0-16,0 0 15,0-1-15,0 1 16,0 0-16,21 21 0,0 0 16,1 0-16,-1 0 0,0 0 15,0 0-15,0 21 16,0-21-16,1 21 0,-22 1 0,21-1 15,-21 0-15,21 21 0,-21-21 0,0 1 16,0 20-16,0-21 0,0 0 0,0 0 16,0 1-16,0 20 0,0-21 0,0 0 15,0 0-15,0 1 16,0-1-16,0-42 47,0-1-47,0 1 15,0 0-15,0 0 0,0 0 16,0 0-16,0-22 0,0 22 16,0-21-16,0 21 0,21-22 0,-21 1 15,0 21-15,21 0 0,0-22 0,-21 22 16,0 0-16,22 0 0,-1 0 16,-21-1-16,21 22 15,0 0-15,-21 22 16,0-1-1,0 0-15,21 0 0,-21 0 16</inkml:trace>
  <inkml:trace contextRef="#ctx0" brushRef="#br0" timeOffset="3288.41">11980 3344 0,'0'0'16,"0"-21"-16,0 0 0,0 0 15,-21 21 1,0 0-16,0 0 16,0 0-16,-1 0 0,1 0 0,21 21 15,-21 0-15,0 0 0,0 1 16,0-1-16,-1 0 0,1 0 0,21 0 15,0 22-15,-21-22 0,21 21 0,0-21 16,-21 0-16,21 22 0,0-22 0,0 0 16,0 0-16,0 0 0,21 1 0,0-1 15,0-21-15,1 21 0,-1-21 16,0 0-16,0 0 0,0 0 0,0 0 16,22 0-16,-22 0 0,0 0 15,21 0-15,-20 0 0,-1 0 0,21 0 16,-21-21-16,0 0 0,1 21 0,-1-22 15,0 1-15,-21 0 0,21 0 0,-21 0 16,21-22-16,-21 22 0,0-21 16,0 21-16,0-22 0,0 1 0,0 21 15,0 0-15,-21-22 0,0 22 0,0 0 16,0 0-16,-1 21 0,1-21 0,-21 21 16,21 0-16,-22 0 0,22 0 15,-21 0-15,21 0 0,0 0 0,-1 0 16,1 21-16,21 0 0,0 0 15,0 0 1,21-21-16,1 0 16,-1 0-16</inkml:trace>
  <inkml:trace contextRef="#ctx0" brushRef="#br0" timeOffset="3788.12">12509 3387 0,'0'0'0,"0"-21"16,0 42 31,0 0-47,0 0 0,-21 0 0,21 0 15,0 1-15,0 20 0,0-21 16,0 21-16,0 1 0,0-1 0,-21 0 0,21 1 16,0-1-16,0 0 0,0 22 15,0-1-15,0-20 0,0 20 16,0 1-16,0-1 0,0 22 0,0-22 15,0 1-15,0-1 0,0 1 0,0-1 16,0 1-16,0-1 0,0 1 0,-21-22 16,21 22-16,0-1 0,-21-20 0,21-1 15,0 0-15,0 1 0,0-1 0,-21-21 16,21 21-16,0-20 0,-22-22 0,22 21 16,0 0-16,0-42 31,0 0-31,22-1 15,-22 1-15,21 0 0,-21-21 16,21-1-16,0 1 0,-21 0 0,21-1 16,0-20-16</inkml:trace>
  <inkml:trace contextRef="#ctx0" brushRef="#br0" timeOffset="4176.91">12340 3387 0,'0'0'0,"0"-21"0,0-1 0,0 1 15,0 0-15,0 0 16,0 0-16,0 0 0,21 21 16,0-22-16,1 22 0,-1-21 0,0 21 15,0 0-15,21 0 0,-20 0 16,-1-21-16,0 21 0,21 0 0,-21 0 15,1 0-15,-1 21 0,0 0 0,0 1 16,0-1-16,0 0 0,-21 0 0,22 0 16,-22 22-16,0-22 0,0 0 15,0 21-15,-22-21 0,1 1 0,0-1 16,-21 21-16,21-21 0,-1 0 16,-20-21-16,21 22 0,-21-1 0,20 0 15,1-21-15,0 21 0,0-21 0,0 0 16,0 21-16,42-42 47,0 21-47,-21-21 0,21 0 0,0 21 15</inkml:trace>
  <inkml:trace contextRef="#ctx0" brushRef="#br0" timeOffset="4592.67">12848 3429 0,'0'0'0,"21"-21"16,0 21-16,1-21 15,-1 0-15,0-1 16,0 1-16,0 0 0,0 0 15,1 0-15,-22 0 0,0-1 0,21 22 16,-21-21-16,0 0 0,0 0 16,-21 21-1,-1 0-15,1 21 16,0 0-16,0 0 0,0 1 16,0-1-16,21 21 0,0-21 0,-22 0 15,22 22-15,-21-22 0,21 0 0,0 0 16,0 22-16,0-22 0,0 0 0,0 0 15,0 0 1,0 0-16,0 1 0,21-22 0,1 21 16,-1-21-16,0 0 0,0 0 15,0 0-15,0 0 0,1 0 0,-1 0 16,0-21-16,0-1 0,0 22 0,0-21 16,1 0-16,-1 0 0</inkml:trace>
  <inkml:trace contextRef="#ctx0" brushRef="#br0" timeOffset="5047.93">13314 3175 0,'0'-21'16,"21"21"0,0 0-1,0 0-15,0 0 16,1 0-16,-1 0 15,0 21-15,0 0 0,0 0 16,0 1-16,-21-1 0,0 21 0,22-21 16,-22 0-16,21 1 0,-21 20 15,0-21-15,0 0 0,0 0 0,0 1 16,0-1-16,0 0 0,0 0 0,0 0 16,0 0-16,0 1 0,0-1 0,-21 0 15,-1-21-15,22 21 16,-21-21-16,21-21 31,0 0-15,0 0-16,0-1 0,0 1 0,0 0 15,0 0-15,21-21 0,1 20 0,-1-20 16,-21 0-16,21-1 0,0 22 16,0-21-16,0 0 0,1-1 0,20 22 15,-21-21-15,0 21 0,0-1 0,1 1 16,-1 0-16,0 0 0,0 0 15,0 21-15,-21-21 16</inkml:trace>
  <inkml:trace contextRef="#ctx0" brushRef="#br0" timeOffset="6228.22">14203 2646 0,'0'0'0,"-21"-64"16,-1 43-16,22 0 15,-21 0 1,0 21 15,21 21-31,-21 0 16,0 0-16,21 22 0,0-22 15,-21 0-15,-1 21 0,22-20 16,-21 20-16,21 0 0,-21 1 0,0-1 16,0-21-16,21 21 0,-21 1 0,21-1 15,-22 0-15,22 22 0,-21-22 0,21 1 16,0-1-16,0 0 0,0 1 0,0-1 15,0 0-15,0 1 16,0-22-16,0 21 0,0-21 0,0 22 16,0-22-16,21 0 0,1 0 0,-1 0 15,0-21-15,0 0 0,0 21 16,0-21-16,1 0 0,-1 0 16,0 0-16,0 0 0,0-21 0,0 21 15,1-21-15,-1 0 0,21 0 16,-21 21-16,0-21 0,1-22 0,20 22 15,-21 0-15,0 0 0,0-22 0,1 22 16,-22-21-16,21 21 0,-21 0 0,21-1 16,-21-20-16,0 21 0,0 0 0,0 0 15,0-1-15,-21 44 47,0-1-47,21 0 16,0 0-16,0 0 0,-22 22 0,22-22 15,-21 0-15,21 0 0,0 0 16,0 0-16,0 1 0,0-1 0,0 0 16,0 0-16,0 0 0,21 0 15,1-21-15,-1 0 0,0 0 16,0 0-16,0 0 0,0 0 0,22 0 16,-22 0-16,0 0 0,0 0 15,0 0-15,1-21 0,-1 21 0,0-21 16,-21 0-16,21 0 0,0 0 0,0-1 15,-21 1-15,0-21 0,22 21 16,-1 0-16,-21-1 0,0 1 0,0 0 16,0 0-16,0 0 0,0 0 15,0 42 32,0 0-47,0 0 0,0 0 16,-21 0-16,21 1 0,-22-1 0,22 21 15,0-21-15,0 22 16,-21-22-16,21 21 0,-21-21 0,21 22 16,0-22-16,0 21 0,-21 0 0,21 1 15,-21-1-15,21 0 0,-21 1 0,21-1 16,0 0-16,-22 1 0,1 20 0,21-20 16,-21-1-16,21 21 0,-21-20 0,21-1 15,-21 0-15,21 22 0,0-22 0,-21 1 16,21-1-16,0 21 0,0-20 0,0 20 15,0-20-15,21 20 0,0-21 0,0 22 16,0-22-16,0 1 0,1-1 16,-1 0-16,0 1 0,0-1 0,0-21 15,0 0-15,-21 0 0,0 1 0,22-1 16,-44-21 0,1 0-1,0-21-15,-21-1 16,21 22-16,-1-21 0,-20 0 0,0 21 15,21-21-15,-22 0 0,22 21 0,-21-21 16,21 21-16,-1 0 0,1-22 0,0 22 16,0 0-16,21-21 0,-21 21 15,0 0-15,21-21 0,0 0 16,0 0-16,0 0 16,0-1-16,0 1 0,0 0 15,0-21-15</inkml:trace>
  <inkml:trace contextRef="#ctx0" brushRef="#br0" timeOffset="6773.79">13843 2963 0,'0'0'0,"-21"0"0,42 0 31,0 0-31,0 0 0,22-21 16,20 21-16,1 0 0,-1 0 0,1 0 16,20 0-16,-20 0 0,20-21 0,1 21 15,-21 0-15,20-21 0,-20 21 0,20 0 16,-20-21-16,-1 21 0,-20 0 15,20-21-15,-20-1 0,-22 22 0,21 0 16,-21 0-16,0-21 0,1 21 16,-1 0-16,0 0 15,-21 21 63,-21-21-62,0 22-16</inkml:trace>
  <inkml:trace contextRef="#ctx0" brushRef="#br0" timeOffset="11264.55">1503 2963 0,'0'-21'0,"-21"21"62,21 21-62,0 1 16,0-1 0,0 0-1,21-21 1,0 0-16,0 0 0,0 0 15,0 0-15,1 0 0,-1 0 16,21 0-16,-21-21 0,22 21 0,-22-21 16,21 21-16,-21-22 0,22 1 0,-22 21 15,21-21-15,-21 0 0,22 0 16,-22 0-16,0-1 0,21 1 0,-21 0 16,1 0-16,-1 0 0,0-22 0,-21 22 15,0 0-15,21 0 0,-21 0 16,0-22-16,0 22 0,0 0 15,0 0-15,0 0 0,0 0 16,-21-1-16,0 22 0,0-21 0,-1 21 16,1 0-16,0 0 0,0 0 15,0 0-15,0 21 0,-1 1 16,-20-1-16,21 0 0,0 0 0,-22 0 16,22 22-16,0-1 0,-21-21 15,21 21-15,-1 1 0,1-1 0,0-21 16,0 22-16,0-1 0,0 0 0,-1 1 15,22-22-15,0 21 16,-21-21-16,21 22 0,0-1 0,0-21 0,0 21 16,0-20-16,0-1 0,21 21 15,-21-21-15,22 0 0,-1 1 16,0-1-16,21 0 0,-21 0 0,1 0 16,20 0-16,0-21 0,-21 22 15,22-1-15,-22-21 0,21 21 0,-21 0 16,22-21-16,-1 21 0,-21 0 0,0 1 15,22-22-15,-22 21 0,0 0 16,0 0-16,-21 0 0,0 0 16,0 1-16,0-1 0,0 0 0,0 0 15,-21 0-15,0 0 0,-21 1 0,20-1 16,1-21-16,-21 21 0,0 0 16,-1 0-16,22 0 0,-21-21 15,-22 22-15,22-22 0,0 0 0,-1 0 16,1 0-16,0 0 0,-1 0 15,1-22-15,0 1 0,-1 21 0,22-21 16,-21 0-16,21 0 0,-22 0 16,22-1-16,0 1 0,0 21 0,0-21 15,-1 0-15,22 0 0,0 0 16,22 21 0,-1 0-1,0 0-15,0 0 0,21-22 16,-20 22-16,20 0 0,-21 0 0,21-21 15,1 21-15,-1 0 0</inkml:trace>
  <inkml:trace contextRef="#ctx0" brushRef="#br0" timeOffset="12192.89">2476 3387 0,'0'0'15,"0"-21"-15,0-1 16,0 44 31,0-1-47,0 0 0,0 0 16,0 0-16,0 0 0,0 1 0,0-1 15,0 21-15,0-21 0,0 0 0,0 1 16,22-1-16,-22 0 0,21 0 15,21 21 1,-21-20-16,0-1 0,1-21 0,-1 0 16,0 0-16,0 0 0,0 0 15,0 0-15,1 0 0,-1 0 0,0 0 16,0-21-16,21-1 0,-20 1 16,-1 21-16,0-21 0,0 0 0,0 0 15,0 0-15,1-1 0,-22-20 16,0 21-16,21 0 0,-21 0 0,21-1 15,-21 1-15,0 0 0,0 0 0,0 0 16,0 0-16,0 42 47,0 0-47,0 0 0,0 0 16,0 0-16,0 1 0,0 20 15,0-21-15,0 21 0,0 1 0,0-1 16,0 0-16,0 1 0,21-1 15,-21 0-15,0 22 0,21-22 0,-21 22 16,0-1-16,0 1 0,0-1 16,0 1-16,0-1 0,0 1 0,0-22 15,0 22-15,0-1 0,0 1 0,0-1 16,0 1-16,0-1 0,0 1 0,0-1 16,0 22-16,0-22 0,0 1 15,0-1-15,0-20 0,0 20 0,0 1 16,-21-22-16,21 21 0,0-20 0,0-1 15,-21 0-15,21 1 0,0-22 0,0 21 16,-21-21-16,21 1 0,-21-1 16,21 0-16,-22-21 15,1 0-15,0 0 16,0 0-16,0-21 0,21 0 16,-21-1-16,-1 1 0,1 0 0,-21-21 15,21 21-15,-22-22 0,22-20 0,-21 20 16,0-20-16,20 21 0,-20-43 15,21 21-15,0-20 0,0 20 0,-1-20 16,22-1-16,0 0 0,0 1 0,0-1 16,0 0-16,22 22 0,-1-22 15,0 22-15,0-1 0,21 1 0,-20-1 16,20 22-16,-21-22 0,21 22 0,-20 0 16,20 20-16,-21-20 0,21 21 15,-20 0-15,-1 0 0,0-1 16,-21 1-16,21 21 0,0 0 15,-21-21 1,21 21 15,-21-21-31,22 21 0,-1-21 0,-21 0 16</inkml:trace>
  <inkml:trace contextRef="#ctx0" brushRef="#br0" timeOffset="12829.49">3577 3471 0,'21'-21'15,"0"0"-15,1 0 16,-22 0-16,21 0 0,0 21 15,0-22-15,-21 1 0,21 0 0,0 0 16,1 0-16,-1 21 0,-21-21 0,0-1 16,21 22-16,-21-21 15,-21 21 1,0 0-16,-1 0 16,1 21-16,0 1 0,-21-22 15,21 21-15,-22 0 0,22 0 0,-21 0 16,21 0-16,-1-21 0,1 22 0,0-1 15,0 0-15,21 0 0,0 0 32,0 0-17,21-21-15,0 0 0,0 0 0,1 22 16,-1-1-16,0-21 0,21 0 16,-21 21-16,1-21 0,-1 21 15,21-21-15,-21 21 0,0-21 0,1 21 16,-1-21-16,0 22 0,-21-1 15,21-21-15,-21 21 0,0 0 16,0 0-16,-21 0 16,0-21-16,0 22 0,-1-22 0,-20 0 15,21 21-15,-21-21 0,-1 0 0,22 0 16,-21 0-16,21 0 0,-22 0 16,22 0-16,0 0 0,0 0 0,0 0 15,-1 0-15,1-21 0,0-1 0,0 1 16,21 0-1,0 0 1,0 0 0,21 21-16,0-21 15,0-1-15,1 22 0,-1-21 16,0 21-16,21-21 0,-21 0 0</inkml:trace>
  <inkml:trace contextRef="#ctx0" brushRef="#br0" timeOffset="13244.25">4424 2604 0,'0'0'0,"0"-22"0,0 1 0,0 0 0,0 0 15,0 0-15,0 0 16,-21 21-1,-1 0-15,22 21 16,0 0-16,-21-21 0,21 21 0,-21 21 16,0-20-16,21 20 0,0-21 15,-21 21-15,0 1 0,21-1 0,0 0 16,-22 22-16,1-22 0,21 22 0,-21-1 16,21-20-16,0 20 0,-21 64 15,0-85-15,21 22 16,0-22-16,0 1 0,0-1 0,0-21 15,0 21-15,0-20 0,0-1 0,0 0 16,0 0-16,0 0 0,0 0 16,21-21 15,-21-21-31,0 0 16,21 0-16,0 0 0,-21 0 15,21-1-15,-21 1 0,0-21 16,0 21-16</inkml:trace>
  <inkml:trace contextRef="#ctx0" brushRef="#br0" timeOffset="13476.11">4106 3323 0,'-21'21'16,"0"-21"-16,42 0 46,0 0-46,0 0 0,1 0 16,-1 0-16,-21-21 0,21 21 16,0 0-16,0 0 0,0-21 0,1 21 15,-1 0-15,0-21 16,-21 0 0</inkml:trace>
  <inkml:trace contextRef="#ctx0" brushRef="#br0" timeOffset="13949.14">4508 3323 0,'0'0'0,"22"0"15,-1 0 1,0 0-1,0 0-15,0 0 0,0-21 16,1 21-16,-1-21 0,0 21 0,21-21 16,-21 21-16,1-21 0,20 21 15,-21-22-15,0 1 0,0 21 0,1-21 16,-1 21-16,-21-21 0,21 0 0,-21 0 16,0-1-16,0 1 15,-21 21-15,0 0 16,-1 0-16,1 0 0,0 0 15,0 0-15,-21 0 0,20 21 0,1-21 16,-21 22-16,21-1 0,0 0 0,-1 0 16,1 0-16,0 22 0,0-22 15,21 21-15,0-21 0,0 22 0,0-22 16,-21 21-16,21-21 0,0 0 0,0 22 16,0-22-16,0 0 0,0 0 0,21 0 15,-21 1-15,21-1 16,0-21-16,0 0 0,-21 21 0,22-21 15,-1 0-15,0 0 0,0 0 16,0 0-16,0 0 0,22-21 0,-22 0 16,0 21-16,21-22 0,-20 1 0,20 0 15,0 0-15,-21 0 0,1 0 16,20-1-16,-21 1 0</inkml:trace>
  <inkml:trace contextRef="#ctx0" brushRef="#br0" timeOffset="14748.19">5249 3175 0,'0'-21'16,"-21"42"0,21 0-1,0 0-15,-21 1 16,21-1-16,0 0 0,-21 0 16,21 0-16,0 22 0,0-22 0,0 0 15,0 0-15,0 0 0,0 0 0,0 1 16,0-1-16,0 0 0,-21 0 0,21 0 15,0 0-15,0 1 16,-22-22-16,22 21 0,0-42 47,0-1-31,0 1-16,0 0 0,0 0 15,0 0-15,0 0 0,0-1 16,0-20-16,22 21 0,-22-21 0,21 20 15,-21 1-15,21 0 0,-21-21 0,21 21 16,0 21-16,-21-22 0,21 1 0,1 21 16,-1 0-16,0 0 15,0 0-15,0 21 16,-21 1-16,21-1 16,-21 0-16,22 0 0,-22 0 15,21 0-15,-21 1 0,0-1 16,0 0-16,0 0 0,0 0 0,0 0 15,0 1-15,0-1 0,0 0 16,0 0-16,0 0 16,0 0-1,-21-42 32,21 0-47,0 0 16,0 0-16,0 0 0,0-1 15,0-20-15,0 21 0,0-21 16,21 20-16,0-20 0,0 21 0,-21-21 16,21 20-16,0-20 0,22 21 0,-22 0 15,0 0-15,21-1 0,-20 22 0,20 0 16,0-21-16,-21 21 0,1 0 16,-1 0-16,0 21 0,0-21 15,0 22-15,0-1 0,1 21 0,-1-21 16,-21 22-16,0-22 0,21 21 0,-21 0 15,0 1-15,0-22 0,0 21 0,0 1 16,0-1-16,0-21 0,-21 0 16,21 22-16,-21-22 0,21 0 0,0 0 15,0 0-15,-22 0 0,22 1 0,-21-1 16,0-21 0,21-21 15,21-1-31</inkml:trace>
  <inkml:trace contextRef="#ctx0" brushRef="#br0" timeOffset="16820.3">7048 3408 0,'-21'0'16,"0"0"-16,0 0 15,0 0-15,0 0 0,-1 0 0,1 0 16,0 21-1,0 0-15,21 0 16,0 1-16,0-1 16,0 0-16,0 0 15,21-21-15,0 0 16,0 0-16,1 0 16,-1 0-16,0 0 0,0 0 15,0 0-15,-21-21 0,21 21 0,1-21 16,-22 0-16,0-1 0,0 1 15,0 0 1,0 0-16,0 0 0,0 0 0,0-1 16,-22 22-16,1-21 0,0 21 15,0 0-15,0 0 16,0 0-16,-1 0 0,1 21 16,21 1-16,-21-22 0,21 21 15,0 0-15,0 0 0,0 0 0,0 0 16,0 1-16,0-1 0,0 0 15,0 0-15,21-21 16,0 0-16,1 0 16,-1 0-16,0 0 0,0 0 15,0 0-15,0 0 0,-21-21 16,22 21-16,-22-21 0,21 0 16,-21-1-1,0 1-15,0 0 0,0 0 16,0 0-16,-21 0 0,-1-1 15,1 22-15,21-21 0,-21 21 16,0 0-16,0 0 16,0 0-16,21 21 0,-22 1 15,1-1-15,21 0 0,0 0 0,0 0 16,0 0-16,0 1 0,0-1 16,0 0-16,0 0 0,0 0 15,21-21-15,1 21 16,-1-21-16,0 0 15,0 0-15,0 0 0,0 0 16,1 0-16,-22-21 16,0 0-16,21 21 0,-21-21 15,21 21-15,-21-21 0,0 0 0,0-1 16,0 1-16,0 0 0,0 0 16,0 0-16,-21 0 0,0-1 0,21 1 15,-22 21-15,1-21 0,0 21 16,0 0-1,21 21-15,-21 0 0,0-21 0,21 22 16,0-1-16,0 0 0,0 0 16,0 0-16,0 0 0,0 1 0,0-1 15,0 0-15,0 0 16,0 0-16,21 0 16,0-21-16,0 0 0,0 0 15,0 0-15,1 0 16,-1-21-16,-21 0 0,21 21 15,-21-21-15,21 0 0,0 21 16,-21-21-16,0-1 0,0 1 0,0 0 16,21 0-16,-21-21 0,0 20 0,0 1 15,0 0-15,0 0 0,0 0 0,-21 0 16,0 21 0,0 0-16,0 0 0,0 0 0,-1 0 15,1 0-15,0 21 0,0 0 0,0 0 16,0 0-16,21 22 0,0-22 0,-22 0 15,22 0-15,0 21 0,0-20 16,0-1-16,0 0 0,0 0 0,0 0 16,0 0-16,22-21 15,-22 22-15,21-22 0,0 0 0,0 0 16,0 0-16,0 0 16,1 0-16,-22-22 15,21 1-15,-21 0 0,21 21 16,-21-21-16,0 0 0,0 0 15,0-1-15,0 1 0,0 0 0,0 0 16,0 0-16,-21 0 0,0-1 0,21 1 16,-22 21-16,1 0 0,0-21 15,0 21-15,0 0 0,0 0 16,-1 21-16,22 0 0,-21 1 0,21-1 16,-21 0-16,21 0 0,-21 0 0,21 0 15,0 1-15,0-1 16,0 0-16,0 0 0,0 0 15,21-21-15,0 0 16,0 21-16,1-21 16,-1 0-16,0 0 15,0 0-15,-21-21 0,0 0 0,21 21 16,0-21-16,-21 0 0,0 0 16,0-1-16,0 1 0,0 0 15,0 0-15,0 0 0,0 0 0,0-1 16,-21 1-16,21 0 0,-21 21 15,0 0-15,0 0 0,0 0 16,21 21-16,-22-21 16,22 21-16,0 1 0,0-1 0,0 0 15,0 0-15,0 0 16,0 0-16,0 1 0,0-1 16,22-21-16,-1 0 15,-21 21-15,21-21 0,0 0 16,0 0-16,0 0 0,1-21 15,-22 0-15,21 21 16,-21-22-16,21 1 0,-21 0 0,0 0 16,0 0-16,0 0 0,0-1 15,0 1-15,0 0 0,-21 0 0,0 0 16,-1 0-16,1 21 16,0 0-16,0 0 0,0 0 15,0 21-15,21 0 0,-22 0 16,1 0-16,21 22 0,0-22 0,-21 0 15,21 0-15,-21 0 16,21 0-16,0 1 0,0-1 16,0 0-16,0 0 0,0 0 15</inkml:trace>
  <inkml:trace contextRef="#ctx0" brushRef="#br0" timeOffset="26939.93">16108 1863 0,'0'0'0,"0"-21"0,21 21 0,0-22 15,0 22-15,-21-21 0,21 21 0,1-21 16,-1 0-16,0 21 0,0 0 15,-21-21-15,21 21 0,0 0 0,1-21 16,-1 21 0,-42 0 31,21 21-47,-22-21 0,1 21 15,0-21-15,0 21 0,0 0 0,0 0 16,-1 1-16,1-1 0,0-21 0,0 21 15,0 0-15,0 21 0,-1-20 16,1-1-16,0 0 0,0 0 0,0 21 16,0-20-16,21-1 0,-22 21 0,1-21 15,0 0-15,21 22 0,0-1 0,-21-21 16,0 22-16,21-1 16,-21 0-16,21 1 0,0-1 0,-22 0 15,22 1-15,-21-1 0,0 0 0,21 1 16,0-22-16,0 21 0,0 0 0,-21 1 15,21-1-15,0 0 0,0-20 16,0 20-16,0 0 0,0 1 0,0-1 16,0 0-16,0 22 0,0-22 0,0 0 15,21 1-15,-21-1 0,21 22 0,-21-22 16,21 0-16,1 1 0,-22-1 0,21 0 16,0 1-16,-21-1 0,21 0 0,0 1 15,0-1-15,1 0 16,-1 1-16,0-1 0,0 0 0,0 22 15,0-22-15,1 0 0,20 1 0,-21-1 16,0 0-16,0-20 0,1 20 0,-1 0 16,0-21-16,0 1 0,0-1 0,0 0 15,1 0-15,-22 0 0,21-21 0,0 21 16,0-21-16,0 0 0,0 0 16,-21 22-16,22-22 15,-1 0-15,0 0 16,0 0-1,-21-22-15,21 22 0,-21-21 16,21 21-16,1 0 16,-22-21-16,0 0 0,0 0 15</inkml:trace>
  <inkml:trace contextRef="#ctx0" brushRef="#br0" timeOffset="28789.9">23283 1799 0,'0'-21'15,"-21"0"1,0 0 0,21 0-1,-21 21 1,21-22-16,0 44 78,21-1-62,0 0-16,0 0 15,0 0-15,1 0 16,-22 1-16,21-1 0,0 0 0,0 0 16,0 0-16,0 0 0,1 1 0,-22-1 15,21 0-15,0 21 0,0-21 16,0 1-16,-21-1 0,21 21 0,1-21 15,-1 0-15,0 22 0,0-22 16,-21 21-16,21 1 0,0-22 0,1 21 16,-1 22-16,-21-22 0,21 0 15,0 1-15,-21-1 0,0 0 0,21 1 16,0-1-16,-21 0 0,22 1 0,-22-1 16,0-21-16,21 21 0,-21 1 15,21-22-15,-21 21 0,0-21 0,0 22 16,0-22-16,0 21 0,0 1 0,0-22 15,0 21-15,0-21 0,0 22 0,0-22 16,0 21-16,0-21 0,-21 22 16,0-22-16,-1 0 0,22 21 15,-21-21-15,0 1 0,21-1 0,-21 0 16,0 0-16,0 0 0,-1 0 0,1 1 16,0-1-16,0 0 0,0 0 0,0 0 15,-1 0-15,1 1 0,0-22 16,0 21-16,0 0 0,0 0 0,-1 0 15,1 0-15,0 1 0,0-22 0,0 21 16,0 0-16,-1 0 0,1 0 0,0-21 16,0 21-16,0 1 0,0-22 0,-1 21 15,1 0-15,0-21 0,0 21 16,21 0-16,-21-21 16,0 21-16,-1 1 15,1-22-15,0 0 16,21 21-16,-21-21 15,21 21-15,-21-21 0,21-21 94,0 0-78,21 21-16,0-22 15,0 1-15,0 21 16,1-21-16,-1 21 0,0-21 0,0 0 16,21 0-16</inkml:trace>
  <inkml:trace contextRef="#ctx0" brushRef="#br0" timeOffset="29476.24">24786 2942 0,'0'0'0,"0"-21"156,0 0-140,-21 21-1,21-21 1,-21 21-16,0 0 16,-1 0-1,1 0-15,0 0 16,21 21-1,-21-21 1,21 21 0,21-21 15,0 0-15,-21 21-16</inkml:trace>
  <inkml:trace contextRef="#ctx0" brushRef="#br0" timeOffset="30168.32">24786 3641 0,'0'0'0,"-21"0"0,21 21 15,-21-21-15,0 0 0,-1 0 16,1 0 0,21 21 109,21-21-125,-21 21 15,0 0-15,0 1 16,0-1-16,-21 0 16,0-21-16,0 21 15,0-21 16,21-21 16,0 0-47,0 0 16,0-1 15,21 22-31,0 0 16,0 0-1,-21 22-15,21-1 0,-21 0 16,0 0-16,0 0 0,0 0 16,0 1-16,0-1 15,0 0-15,-21 0 0,0 0 0,0 0 16,0 22-16,0-22 0,-1 0 16,1 0-16,-21 0 0,21 1 0,-22-1 15,1 0-15,21 0 0,-21 0 0,-1 0 16,1 1-16,0-22 0,20 21 0,-20-21 15,21 0-15,0 21 0,0-21 16,-1 0-16</inkml:trace>
  <inkml:trace contextRef="#ctx0" brushRef="#br0" timeOffset="31192.24">24744 2879 0,'-21'0'0,"-1"0"15,1 0 1,21 21 62,21-21-78,1 0 0,-1 0 16,0 0-16,0 0 0,0 0 15,0-21 1,1 21-16,-22-21 16,0-1-1,-22 22 1,1 0-16,0 0 0,0 0 16,0 0-16,0 0 0,-1 0 15,1 0-15,21 22 0,0-1 31,0 0-15,21-21 15,1 0-31,-1 0 16,0 0 0,-21-21-1,-21 21 32,0 0-47,-1 0 16,1 21-16,21 0 15,0 0 1,0 0 0,0 1 15,21-22-16,1 0 1,-22 21 0,21-21-16,-21 21 31</inkml:trace>
  <inkml:trace contextRef="#ctx0" brushRef="#br0" timeOffset="32156.67">24786 3789 0,'0'-21'16,"0"0"-1,-21 21 16,0 0-31,0 0 16,21 21-16,-22-21 16,1 0-16,21 21 0,-21-21 15,21 21-15,0 0 16,0 0-16,0 1 16,21-22-1,0 0 1,1 0-16,-1 0 15,0 0-15,0-22 16,0 1 0,0 21-16,-21-21 0,0 0 0,0 0 15,0 0-15,0-1 16,-21 22 0,0 0-1,0 0-15,0 0 0,0 0 16,-1 22-16,1-1 0,21 0 15,0 0 1,21-21 15,1 0-31,-1 0 0,0 0 16,0 0 0,0-21-16,0 21 15,-21-21 1,0 0-1,0-1 1</inkml:trace>
  <inkml:trace contextRef="#ctx0" brushRef="#br0" timeOffset="33260.03">17251 2223 0,'0'0'0,"0"-22"16,0 1 0,0 42 30,0 1-46,0-1 16,0 0-16,0 0 0,-21 0 16,21 22-16,0-1 0,0 0 0,0 1 15,0-1-15,-22 0 0,22 1 0,0 20 16,-21-21-16,21 1 0,0 20 16,0-20-16,-21-1 0,21 0 0,-21 22 15,21-22-15,0 0 0,0 22 16,0-22-16,-21 1 0,21-1 0,0 0 15,-21-21-15,21 22 0,0-1 0,0-21 16,0 0-16,0 1 0,0-1 0,0 0 16,0 0-16,0 0 0,0 0 15,0-42 32,0 0-47,0 0 0,0 0 16,0 0-16,21-1 0,-21 1 0,21 0 15,0-21-15,-21 21 0</inkml:trace>
  <inkml:trace contextRef="#ctx0" brushRef="#br0" timeOffset="33857.12">17801 2434 0,'21'0'0,"0"-21"16,-42 21 31,0 21-47,21 0 16,-21-21-16,0 22 0,0 20 0,-1-21 15,1 0-15,0 0 0,-21 1 0,21 20 16,-1-21-16,-20 0 0,0 0 0,21 1 15,-1-1-15,-20 0 0,21 0 16,0 0-16,0-21 0,-1 21 0,1-21 16,0 0-16,21-21 62,0 0-62,21 21 16,0 0-1,1 0-15,-1 0 0,0 0 16,0 21-16,0 0 0,0-21 16,1 22-16,-1-1 0,0 0 0,0 0 15,0 0-15,0 0 0,1 1 0,-1 20 16,0-21-16,0 0 0,0 22 0,-21-22 16,21 0-16,-21 21 0,22-21 0,-22 1 15,21-1-15,-21 0 0,0 0 16,0 0-16,0 0 0,0 1 0,0-1 15,0 0-15,0 0 16,21-21 31,0 0-31,-21-21-16,21 0 0,0 0 15,1-1-15,-22 1 0</inkml:trace>
  <inkml:trace contextRef="#ctx0" brushRef="#br0" timeOffset="34292.25">18182 3027 0,'-21'0'15,"21"-21"63,21 21-78,-21-21 0,0-1 16,-21 22 46,0 22-62,0-1 0,21 0 0,-22-21 16,1 42-16,21-21 0,0 1 0,-21-1 16,21 21-16,-21-21 0,21 0 0,0 1 15,0-1-15,0 21 0,0-21 16,0 0-16,0 1 0,0-1 16,0 0-16,21-21 15,0 0-15,0 0 16,1 0-16,-1 0 15,0 0-15,0-21 0,0 0 16,0-1-16,1 1 16,-1 0-16,0 0 0</inkml:trace>
  <inkml:trace contextRef="#ctx0" brushRef="#br0" timeOffset="34915.89">18521 3027 0,'0'-21'16,"0"42"15,-21 0-31,21 0 0,-22 0 16,22 1-16,0-1 0,0 0 15,0 0-15,0 0 0,0 0 16,0 1-16,0-1 16,22 0-16,-1-21 0,0 0 0,0 0 15,0 0-15,0 0 0,1 0 16,-1 0-16,0 0 0,0 0 0,0 0 15,0-21-15,1 0 0,-1 21 16,0-22-16,0 1 0,0 0 0,-21 0 16,0 0-16,0 0 0,21-1 0,-21 1 15,22-21-15,-22 21 0,0 0 16,21-1-16,-21 1 0,0 0 16,0 42 15,0 0-31,0 1 15,0-1-15,0 21 0,0-21 0,-21 22 16,21-22-16,0 21 0,0-21 0,0 22 16,-22-1-16,22 0 0,-21 1 15,21-1-15,0 0 0,0 1 0,0-1 16,0 0-16,-21 1 0,21-1 0,0 0 16,-21 1-16,21-1 0,0 0 0,0 22 15,-21-22-15,21 22 0,-21-22 16,-1 21-16,22 1 0,0-1 0,-21-20 15,21 20-15,-21-20 0,21 20 0,-21-21 16,21 22-16,0-22 0,-21 1 0,0-1 16,-1 0-16,22 1 0,-21-22 15,0 0-15,0 21 0,0-21 0,21 1 16,-21-22-16,-1 21 0,1-21 0,0 0 16,0 0-16,0 0 0,0-21 15,-1-1-15,1 1 0,21 0 0,-21 0 16,0-21-16,-21-1 0,20 22 0,1-21 15,0-22-15,0 22 0,0-22 0,-22 1 16,22-1-16,0 1 0,0-1 16,0-20-16,0 20 0</inkml:trace>
  <inkml:trace contextRef="#ctx0" brushRef="#br0" timeOffset="35472">18076 3006 0,'0'-21'47,"0"-1"-16,21 22-31,1 0 16,-1-21-16,0 21 15,-21-21-15,21 21 16,0 0-16,-21-21 16,-21 21-1,0 0 1,21 21-16,-21 0 0,0-21 0,-1 21 15,1 1-15,0-1 0,21 0 0,0 0 16,-21-21-16,21 21 0,0 0 16,0 1-16,0-1 0,0 0 15,21-21-15,0 21 0,0 0 0,1-21 16,20 0-16,-21 0 0,21 0 0,1 0 16,-1 0-16,0 0 0,1 0 0,20 0 15</inkml:trace>
  <inkml:trace contextRef="#ctx0" brushRef="#br0" timeOffset="35915.61">19833 3175 0,'0'0'0,"-21"0"0,0 0 15,0 0-15,-1 0 16,44 0 46,-1 0-46,0 0-16,0 0 0,-21-21 16,21 21-16,0-21 0,1 21 15,-1 0 1,0 0-16,0 0 0,-21 21 16,0 0-16,0 0 0,0 0 15,0 1-15,0 20 0,0-21 0,0 0 16,-21 0-16,0 22 0,0-22 15,21 0-15,-22 0 0,1 0 0,21 1 16,0-1-16,0 0 16</inkml:trace>
  <inkml:trace contextRef="#ctx0" brushRef="#br0" timeOffset="36453.35">20616 2455 0,'0'0'0,"0"-21"16,0 0-16,0 0 0,0 0 15,0 42 16,0 0-31,0 21 0,0 1 16,21-1-16,-21 0 0,22 1 0,-1 20 16,-21-20-16,21 20 0,0-21 15,-21 22-15,21-22 0,0 22 0,-21-22 16,0 0-16,22 1 0,-1-1 0,-21 0 16,21-20-16,-21 20 0,0-21 0,0 0 15,0 0-15,0 1 0,0-1 0,0-42 47,0-1-47,0 1 0,0 0 16,0 0-16,0-21 0,0-1 0,0 1 15,0 0-15,21-22 0,0 22 0,0-22 16,22 1-16,-22-1 0,0 1 16,21-1-16,-20 1 0,20-1 0,-21 1 15,21-1-15,-20 22 0,20 0 0,-21 20 16,0-20-16,0 21 0,1 0 0,-1 21 15,0-21-15,0 21 16,0 0-16,0 0 31,-21 21-31,22 0 0,-22 0 16,0 0-16,0 22 0,0-22 0</inkml:trace>
  <inkml:trace contextRef="#ctx0" brushRef="#br0" timeOffset="37035.94">21696 3175 0,'21'-63'15,"-21"41"-15,21 1 0,-21 0 16,21 0-16,-21 0 0,0-22 0,0 1 15,0 21-15,0-21 0,0 20 16,0-20-16,0 21 0,0 0 16,-21 21-16,0 0 0,0 0 0,0 0 15,-1 21-15,-20 0 0,21 0 0,0 0 16,0 22-16,-22-22 0,22 21 0,0-21 16,0 22-16,0-22 0,-1 21 15,1-21-15,21 22 0,0-22 16,0 0-16,0 21 0,0-20 0,0-1 0,0 0 15,0 0-15,21-21 16,1 0-16,-1 0 0,0 0 16,0 0-16,0 0 0,0-21 15,1 21-15,-1-21 0,0 0 0,0-1 16,0 1-16,0 0 0,1-21 0,-1 21 16,0-22-16,0 22 0,0-21 0,0-1 15,1 22-15,-22-21 0,21 21 0,-21 0 16,21 21-16,-21 21 31,0 0-31,0 0 0,-21 0 0,21 0 16,-21 1-16,21 20 0,-22-21 15,22 0-15,0 0 0,0 1 0,0-1 16,0 0-16,0 0 0,0 0 16,0 0-16,0 1 0,0-1 15,22-21-15,-1 0 0,0 0 16,0 0-16,0 0 15,0-21-15,1-1 0,-1 1 16,0 0-16,0 0 0,-21 0 0,21 0 16</inkml:trace>
  <inkml:trace contextRef="#ctx0" brushRef="#br0" timeOffset="37944.35">22267 2413 0,'0'0'0,"21"-21"0,-21-21 0,0 20 16,0 1-16,-21 21 31,0 21-31,21 1 0,-21-1 16,21 0-16,-21 0 0,0 21 0,-1 1 15,22-1-15,-21 0 0,0 22 16,0-22-16,21 1 0,0 20 0,-21-21 16,0 1-16,21-1 0,0 0 0,0 1 15,0-22-15,0 0 0,0 21 0,0-20 16,0-1-16,0 0 0,0 0 15,0 0-15,0 0 0,0 1 16,21-22-16,0 0 16,0 0-16,0 0 0,0-22 15,1 22-15,-1-21 0,0 0 16,-21 0-16,21 0 0,0-22 0,0 22 16,1 0-16,-22-21 0,21 21 15,0-1-15,-21-20 0,21 42 0,-21-21 16,0 0-16,0 42 31,-21 0-31,21 0 0,0 0 16,0 1-16,-21-1 0,21 0 15,-21 0-15,21 0 0,0 0 16,0 1-16,0-1 0,0 0 16,0 0-16,0 0 15,21-21-15,0 0 16,0 0-16,0 0 0,0 0 15,1 0-15,-1-21 16,0 0-16,0 21 0,-21-21 0,21 0 16,0-1-16,1 1 0,-1 0 0,0 0 15,-21 0-15,21 0 0,-21-1 0,21 22 16,-21-21-16,21 21 0,-21 21 47,0 1-47,0-1 0,-21 0 15,21 0-15,0 0 0,-21 0 16,21 1-16,0-1 16,0 0-1,21-21-15,0 21 0,1-21 16,-1 0-16,0 0 0,0 0 0,0 0 16,0 0-16,22 0 0,-22 0 0,0-21 15,0 0-15,22 21 0,-22-21 0,0-1 16,0 1-16,0 0 0,-21 0 15,21-21-15,1 20 0,-22 1 16,21-21-16,-21 21 0,0 0 0,0-1 16,-21 22-1,-1 0-15,-20 0 0,21 22 16,0-22-16,0 21 0,-1 0 0,22 21 16,-21-21-16,21 1 0,-21-1 0,21 0 15,0 21-15,0-21 0,0 1 0,0-1 16,21 0-16,0 0 0,1 0 0,-1 0 15,0 1-15,21-22 0,-21 21 16,22-21-16,-22 0 0,21 21 0,-21-21 16,1 0-16,-1 0 0,0 0 0,21 0 15,-42-21-15,21 21 0,1-21 16,-1-1-16</inkml:trace>
  <inkml:trace contextRef="#ctx0" brushRef="#br0" timeOffset="62052.41">4551 5588 0,'0'0'0,"-21"-42"16,21 21 0,0-1-16,0 1 15,-22 21 1,22-21-16,0 0 31,0 0-15,0 42-1,0 0-15,0 0 16,0 0-16,0 1 0,0 20 16,0 0-16,0 1 0,0-1 0,-21 0 15,21 1-15,0-1 0,0 21 0,-21-20 16,21 20-16,0-20 0,0-1 15,-21 21-15,21-20 0,-21-1 0,21 22 16,0-22-16,0 0 0,0 1 0,-21 20 16,21-21-16,0 1 15,0-1-15,0-21 0,0 22 0,0-22 16,0 21-16,0-21 0,0 0 0,0 1 16,0-1-16,0-42 31,0-1-16,0 1-15,0 0 0,0 0 0,0 0 16,21 0-16,-21-22 0,21 1 16,0 0-16,0-1 0,0 1 0,1 0 15</inkml:trace>
  <inkml:trace contextRef="#ctx0" brushRef="#br0" timeOffset="62599.87">5101 5757 0,'0'0'15,"0"-21"1,-21 21 15,0 21-31,-22-21 16,22 22-16,0-1 0,-21 0 0,-1 21 15,1-21-15,0 1 0,-22 20 0,1 0 16,-1-21-16,1 22 0,-1-22 16,1 21-16,20-21 0,-20 22 0,21-22 15,20 0-15,-20 0 0,21 0 0,0-21 16,0 22-16,-1-1 16,44-42 15,-1-1-31,0 1 15,0 0-15,0 21 0,0-21 16,22 21-16,-22 0 0,0 0 16,21 0-16,-20 0 0,20 0 0,-21 0 15,0 0-15,22 21 0,-22-21 16,0 21-16,0 0 0,0 1 0,-21 20 16,21-21-16,1 21 0,-1-20 0,-21 20 15,0 0-15,21-21 0,0 22 0,-21-22 16,21 0-16,-21 0 0,0 22 15,21-22-15,1-21 0,-22 21 0,0 0 16,21-21-16,0 21 0,0-21 31,0 0-31,0-21 16,-21 0-16,22 0 16,-1 0-16,-21-1 0,21-20 0,0 21 15,-21 0-15</inkml:trace>
  <inkml:trace contextRef="#ctx0" brushRef="#br0" timeOffset="63060.83">5122 6392 0,'0'0'0,"0"22"0,0-1 16,-21-21-16,21 21 16,0 0-16,21-21 31,0 0-16,1 0-15,-1 0 0,0-21 16,-21 0-16,21 21 0,0-21 16,0-1-16,1 1 0,-22 0 0,21 0 15,-21 0-15,21 0 0,-21-1 16,0 1-16,0 0 16,0 0-16,0 0 15,-21 21-15,0 0 0,-1 0 16,1 0-16,0 21 0,0 0 15,0 0-15,21 0 0,-21 1 16,-1-1-16,1 0 0,21 21 16,0-21-16,-21 1 0,21 20 0,-21-21 15,21 21-15,0-20 0,0-1 0,0 21 16,0-21-16,0 0 0,0 1 16,0-1-16,0 0 0,21-21 15,0 21-15,0-21 0,1 0 16,-1 0-16,0 0 0,0 0 15,21-21-15,-20 0 16,-1 0-16,0-1 0,0 22 0,21-21 16,-20-21-16,-1 21 0,21 0 0,-21-22 15,0 22-15,22-21 0</inkml:trace>
  <inkml:trace contextRef="#ctx0" brushRef="#br0" timeOffset="63808.4">5757 6244 0,'0'0'0,"21"0"0,1-21 0,-22 42 47,0 0-47,-22-21 16,1 22-16,0 20 0,0-21 0,21 0 15,-21 0-15,0 22 0,21-22 0,0 21 16,-22-21-16,1 1 0,21 20 0,0-21 16,0 0-16,0 0 0,0 1 15,0-1-15,0 0 0,21 0 16,1-21-16,-1 0 0,0 0 15,0 0-15,21 0 0,-20 0 0,20-21 16,-21 0-16,21 21 0,-20-21 16,20-22-16,-21 22 0,21 0 0,-20-21 15,-1 20-15,21 1 0,-21-21 0,0 21 16,1-22-16,-1 22 0,0 0 0,0 0 16,-21 0-16,21 0 0,-21-1 0,21 22 15,-21-21-15,0 42 47,0 1-47,0-1 0,0 21 16,0-21-16,0 22 15,0-1-15,0 0 0,0 1 0,0-1 16,0 0-16,-21 22 0,21-22 0,-21 0 16,21 22-16,0-22 0,0 22 0,-21-1 15,21 1-15,-21 20 0,0-20 0,21 21 16,-22-1-16,22 1 0,0 0 0,-21-1 15,21 1-15,-21 0 0,21-1 16,0 1-16,0 0 0,0-22 0,0 22 16,0-22-16,0 1 0,0 20 0,0-41 15,0 20-15,0-20 0,0-1 0,0 0 16,0-21-16,0 22 0,0-22 0,0 0 16,0-42 15,-21 21-31,0-21 0,0 0 0,-1-1 15,1 1-15,-21-21 0,21 21 0,-22-22 16,22 22-16,0-21 0,-21 0 16,21-1-16,-1-20 0,1 20 0,0-20 15,21-1-15,0 1 0,0-1 0,0 1 16,0-1-16,0-20 0,0 20 0,21 1 16,22-22-16,-22 22 0,0-1 15,0 1-15,21-1 0,-20 1 0,-1-1 0,21 22 16,-21-1-16,0 1 15,22 0-15,-22-1 0,64-62 16,-64 83-16,0 1 16,0 21-16,0-21 0,0 0 0,1 0 15,20 0-15,-21 21 0</inkml:trace>
  <inkml:trace contextRef="#ctx0" brushRef="#br0" timeOffset="64672.01">7408 6392 0,'0'0'0,"-21"-21"0,0 21 0,-21-21 16,20 21-16,-62 0 15,63 0-15,-1 0 0,1 0 0,0 0 16,0 0 0,42 0-1,0 0-15,0 0 16,22 0-16,-22 0 0,21 21 0,22-21 16,-22 0-16,22 0 0,-1 0 0,1 21 15,20-21-15,-20 0 16,20 0-16,1 0 0,-21 0 0,20 0 15,-20 0-15,-1 0 0,1 0 0,-1 0 16,-20 0-16,20 0 0,-21 0 0,1 0 16,-1 0-16,0 0 0,1 0 0,-1 0 15,-21 0-15,0 0 0,22 0 16,-22 0-16,0 0 0,0 0 16,-21-21-1,0 0 1,-21 0-1,0 21-15,0-21 0,0 21 0,-1-21 16,1 21-16,0 0 0,0-22 16,0 22-16,0 0 0,-1-21 0,1 21 15,0 0-15,0 0 0,0 0 16,21-21-16,-21 21 0,-1 0 16,44 0 30,-1 0-30,0 0-16,0 0 0,0 0 16,0 0-16,1 0 0,-1 0 0,0 0 15,21 0-15,-21 0 0,1 21 0,-1-21 16,0 0-16,21 0 0,-21 0 0,1 0 16,-1 0-16,0 0 0,-21 21 15,21-21-15,0 0 0,-21 22 16,0-1-1,0 0-15,0 0 0,-21 0 16,0 0-16,0 1 0,-22-1 16,22 0-16,0 0 0,-21 0 15,21 0-15,-1 1 0,1-1 16,-21 21-16,21-21 0,21 0 0,-21 1 16,-1-1-16,22 0 0,-21 0 15,21 0-15,0 0 0,-21-21 16,21 22-16,-21-22 0,0 0 15,0 0 1,-1 0-16,1 0 16,21-22-16</inkml:trace>
  <inkml:trace contextRef="#ctx0" brushRef="#br0" timeOffset="66348.13">10287 5800 0,'0'0'0,"21"-21"0,-21-43 15,0 43-15,21 0 0,-21 0 16,0-1-16,0 1 0,0 0 0,0 0 16,0 42 15,0 21-31,0-20 15,0 20-15,0-21 0,0 21 16,0 22-16,0-22 0,-21 1 0,21-1 16,0 21-16,0-20 0,-21-1 0,21 22 15,0-22-15,-21 0 0,21 1 16,0 20-16,-21-21 0,21 1 0,0-1 16,0 0-16,0 1 0,0-22 15,-22 21-15,22-21 0,0 1 0,0-1 16,0 0-16,-21-21 31,21-21-31,0 0 16,0-1-16,0-20 0,0 21 15,0-21-15,0-1 0,21 22 0,1-21 16,-1-1-16,-21 1 0,21 21 0,0-21 16,0 20-16,0-20 0,22 21 0,-22 0 15,0 0-15,0-1 0,0 22 16,22 0-16,-22 0 0,0 0 15,0 0-15,22 0 0,-22 0 0,0 22 16,0-1-16,0 0 0,0 0 0,1 0 16,-22 0-16,0 1 0,0 20 0,0-21 15,0 21-15,0-20 0,0 20 0,0-21 16,-22 21-16,1-20 0,-21 20 16,21-21-16,0 0 0,-1 0 0,-20 1 15,21-1-15,0-21 0,0 21 0,-1 0 16,1-21-16,0 0 0,0 0 15,0 0-15,0 0 16,21-21 0,0 0-1,0 0-15,0-1 16,0 1-16,0 0 16,0 0-16,21 21 0,-21-21 15</inkml:trace>
  <inkml:trace contextRef="#ctx0" brushRef="#br0" timeOffset="66811.87">10964 6160 0,'0'0'0,"0"-22"31,0 1-31,21 0 0,1 21 15,-1 0-15,0 0 16,0 0-16,21 0 0,-20 0 0,-1 0 16,21 21-16,-21 0 0,0 1 0,22-1 15,-22 0-15,0 0 0,0 0 0,0 0 16,1 1-16,-1 20 0,-21-21 16,21 21-16,-21-20 0,0 20 15,0-21-15,0 0 0,0 0 0,0 1 16,0-1-16,-21 0 0,0 0 0,-1-21 15,22 21-15,-21-21 16,0 0-16,21-21 16,0 0-16,0 0 0,0 0 15,0-1-15,0 1 0,0-21 0,21 21 16,0-22-16,-21 22 0,22-21 0,-1 21 16,-21-22-16,21 22 0,0 0 0,-21 0 15,21 0-15,0 0 0,1-1 0,-22 1 16,21 0-16,0 21 15,-21-21-15,21 21 16,0 0-16,0 0 16,-21 21-16,0 0 0,22 0 15,-1-21-15</inkml:trace>
  <inkml:trace contextRef="#ctx0" brushRef="#br0" timeOffset="67323.57">12086 6138 0,'0'0'0,"0"-21"0,0 0 16,0 0-16,0 0 16,0 0-1,-21 21 1,0 21-1,0 0-15,-1 0 0,1 0 16,0 0-16,0 22 0,0-22 16,0 0-16,-1 21 0,22-20 0,0 20 15,0-21-15,-21 21 0,21 1 0,0-22 16,0 0-16,0 21 0,21-20 16,-21-1-16,22 0 0,-1-21 0,0 21 15,0-21-15,21 0 0,-20 0 0,-1 0 16,21 0-16,-21 0 0,22 0 15,-1-21-15,-21 0 0,21 21 0,-20-21 16,-1-1-16,21-20 0,-21 21 0,0 0 16,-21-22-16,22 22 0,-22-21 0,21 21 15,-21-22-15,0 22 0,0-21 0,0 21 16,0 0-16,0-1 0,-21-20 0,-1 42 16,1-21-16,0 0 0,0 21 15,0 0-15,0 0 0,-22 0 0,22 0 16,-21 0-16,21 0 0,-22 0 15,1 0-15,21 21 0,0-21 0,-22 21 16,22-21-16,0 21 0,21 0 16,-21-21-16,21 22 0,-21-22 0,21 21 15</inkml:trace>
  <inkml:trace contextRef="#ctx0" brushRef="#br0" timeOffset="68085.14">12806 6096 0,'-43'0'15,"22"-21"-15,0 21 16,0 21 0,21 0-16,0 0 15,0 1-15,0-1 0,0 0 0,0 0 16,0 0-16,0 0 0,0 1 0,-21-1 16,21 0-16,0 0 0,0 21 15,0-20-15,0-1 0,0 0 16,0 0-16,0 0 15,0-42 17,21 21-32,-21-21 0,21 0 0,0 21 15,0-21-15,1-1 0,-22 1 0,21 0 16,0-21-16,0 42 0,-21-21 16,21-1-16,0 1 0,-21 0 0,22 0 15,-1 21-15,-21 21 31,0 0-15,0 0-16,0 1 0,0-1 16,0 0-16,0 0 0,0 0 15,0 0-15,0 1 0,21-1 0,-21 0 16,21 0-16,0-21 0,-21 21 0,21 0 16,1-21-16,-1 0 0,0 0 0,0 0 15,0 0-15,0 0 0,1 0 0,-1-21 16,0 21-16,21-21 0,-21 0 15,1 0-15,-1 0 0,0-1 0,0 1 16,0-21-16,0 21 0,-21-22 16,22 22-16,-22-21 0,21 21 0,-21-22 0,0 22 15,0-21-15,0 21 0,0 0 16,0-1-16,0 1 0,0 0 16,-21 0-16,-1 21 0,1 0 0,0 0 15,0 0-15,0 0 0,0 0 16,-1 0-16,1 21 0,0 0 0,21 0 15,-21 1-15,21-1 16,-21-21-16,21 21 0,0 0 16,0 0-16,21-21 15,0 0-15,0 0 0,0 0 16,1 0-16,-1 0 0,0 0 0,0 0 16,0 0-16</inkml:trace>
  <inkml:trace contextRef="#ctx0" brushRef="#br0" timeOffset="68572.28">14076 6054 0,'0'0'15,"21"-21"-15,0 21 16,-21-22-16,-21 22 16,0 0-16,0 0 15,-22 0-15,22 0 16,0 0-16,0 0 0,0 0 0,-1 22 0,-20-22 15,21 21-15,0-21 0,0 21 16,21 0-16,-22-21 0,22 21 0,-21-21 16,21 21-16,0 1 15,0-1-15,21-21 16,1 21-16,-1-21 0,0 0 16,0 21-16,0-21 0,22 21 0,-22-21 15,0 0-15,21 21 0,-21-21 0,1 0 16,-1 22-16,0-22 0,0 0 0,0 21 15,0 0 1,-21 0-16,0 0 16,-21-21-16,21 21 0,-21-21 15,0 22-15,-21-22 0,20 0 16,1 21-16,-21-21 0,0 0 0,-1 0 16,22 0-16,-21 0 0,21 21 0,-22-21 15,22 0-15,0 0 0,0 0 16,0 0-16,-1 0 0,1 0 15,21-21 17,0 0-32,0-1 15,21 1 1,1 21-16</inkml:trace>
  <inkml:trace contextRef="#ctx0" brushRef="#br0" timeOffset="69012.03">14541 6244 0,'22'-42'15,"-1"42"-15,-21-21 16,0 0-16,21 21 0,0-22 15,-21 1-15,0 0 0,21 0 0,-21 0 16,0 0 0,-21 21-1,0 0 1,0 0-16,-22 21 16,22-21-16,0 21 0,0 0 0,0-21 15,0 21-15,-1 0 0,1 1 0,0-1 16,21 0-16,-21 0 0,21 0 15,0 0-15,0 1 0,21-1 0,0-21 16,0 21-16,1 0 0,-1 0 16,0-21-16,0 21 0,21-21 15,-20 0-15,-1 22 0,21-22 0,-21 0 16,0 0-16,1 0 0,-1 0 0,0 0 16,0 0-16,0-22 15,0 1 1,-21 0-16,0 0 15,22 0-15,-1 21 0</inkml:trace>
  <inkml:trace contextRef="#ctx0" brushRef="#br0" timeOffset="69508.69">15028 6054 0,'0'0'0,"0"-21"15,0-1 1,0 1-16,21 21 16,1 0-16,-1 0 0,0 0 0,0 0 15,0 0-15,22 0 0,-22 21 16,0 1-16,0-22 0,-21 21 0,21 0 16,0-21-16,-21 21 0,22 0 0,-22 0 15,0 1-15,0-1 0,0 0 16,0 0-16,0 0 0,0 0 15,-22 1-15,1-1 0,0 0 0,0-21 16,21 21-16,-21-21 0,21 21 0,-21-21 16,-1 0-16,22-21 31,0 0-15,0 0-16,22 0 0,-22-1 15,21 1-15,0-21 0,21 21 0,-21 0 16,1-22-16,20 1 0,0 21 0,-21-22 15,22 22-15,-1-21 0,0 21 16,1 0-16,-1-1 0,-21 1 0,22 0 16,-22 21-16,0 0 0,0 0 15,0 0-15,0 0 0,1 0 16,-1 21-16,0 0 16,-21 1-16,0-1 15,0 0-15,0 0 16,0 0-16,-21 0 15</inkml:trace>
  <inkml:trace contextRef="#ctx0" brushRef="#br0" timeOffset="71712.16">2476 8678 0,'0'0'0,"-21"-21"0,-42-63 15,42 62 1,-1 1-16,22 0 0,0 0 0,0 0 16,0 0-16,22 21 15,-1 0-15,0 0 16,0 0-16,0 42 0,0-21 0,1 0 15,20 22-15,-21-1 0,0 21 0,0-20 16,22 20-16,-22-20 0,0 20 16,0 1-16,0-1 0,1 1 0,-1-22 15,-21 21-15,0-20 0,21-1 16,-21 0-16,21 1 0,-21-1 16,0 0-16,0-20 0,21 20 0,-21-21 15,0 0-15,0-42 31,0-21-31,0 21 16,0-22-16,0 1 0,0 0 0,21-1 16,-21-20-16,22-1 0,-22 1 15,21-1-15,-21-20 0,21 20 16,0-21-16,0 1 0,0 20 0,1-20 16,-1 20-16,21 1 0,-21-1 0,0 22 15,22-1-15,-22 1 0,21 0 16,-21 21-16,1-1 0,-1 22 0,0-21 15,0 21-15,0 0 0,0 0 16,1 0-16,-22 21 0,0 1 16,0-1-16,0 0 0,0 0 0,0 0 15,0 22-15,0-22 0,0 0 16,0 21-16,0-21 0,0 22 0,0-1 16,0-21-16</inkml:trace>
  <inkml:trace contextRef="#ctx0" brushRef="#br0" timeOffset="73313.89">3725 9292 0,'21'0'0,"1"0"16,-1 0-16,0 0 15,0-21-15,-21 0 0,21 21 16,0-21-16,1 0 0,-22-1 0,21 1 15,0 0-15,-21-21 0,0 21 0,21-1 16,-21-20-16,0 21 0,0-21 16,0 20-16,0 1 0,0-21 15,-21 21-15,0 0 0,0-1 16,-22 22-16,22 0 0,0 0 0,-21 0 16,20 22-16,-20-22 0,0 21 15,21 21-15,-22-21 0,1 22 0,21-22 16,0 21-16,-1 0 0,1 1 0,21-22 15,-21 21-15,21 1 0,0-22 16,0 21-16,0-21 0,0 0 0,21 1 16,0-1-16,1 0 0,-1-21 0,0 0 15,0 21-15,0-21 0,0 0 16,1 0-16,20 0 0,-21 0 0,0-21 16,0 21-16,1-21 0,-1 0 15,-21-1-15,21 1 0,0 0 0,-21 0 16,21-21-16,-21 20 0,0-20 15,0 0-15,0 21 0,0-22 0,0 1 16,0 21-16,0-22 0,0 22 0,0 0 16,0 0-16,0 42 31,0 0-31,0 0 0,0 1 0,0 20 16,0-21-16,0 21 0,0-20 15,0 20-15,0-21 0,0 21 0,0-20 16,0 20-16,0-21 0,21 0 15,-21 22-15,22-22 0,-1 0 0,0-21 16,0 21-16,0-21 0,0 0 16,1 0-16,-1 0 0,0 0 0,0 0 15,0 0-15,0-21 0,22 0 0,-22 0 16,0-1-16,21 1 0,-20-21 0,20 21 16,-21-22-16,21-20 0,-20 21 15,-1-22-15,21 1 0,-21-1 0,0 1 16,22-1-16,-22-21 0,0 22 0,0-1 15,0 1-15,1 21 0,-1-22 16,-21 1-16,0 20 0,0 1 0,0 0 16,0 20-16,0 1 0,0 0 0,0 0 15,-21 21-15,-1 0 0,1 21 16,0 0-16,0 0 16,0 22-16,0-1 0,-1-21 0,1 43 15,0-22-15,21 0 0,-21 22 0,0-22 16,21 22-16,0-1 0,0 1 15,-21-1-15,21 1 0,0 20 16,0-20-16,0-22 0,0 22 0,0-1 0,0-20 16,0-1-16,0 0 0,0-21 0,21 22 15,-21-22-15,21 0 0,0 0 16,0 0-16,0-21 0,1 0 0,-1 0 16,21 0-16,-21 0 0,0 0 0,22-21 15,-22 0-15,21 0 0,-21 0 16,22 0-16,-22-1 0,0-20 0,0 21 15,0-21-15,1-1 0,-1 22 16,0-21-16,0 21 0,-21-22 0,21 22 16,-21 0-16,21 0 0,-21 0 0,22-1 15,-22 44 17,0-1-32,21 0 0,-21 0 15,0 21-15,0-20 0,0-1 16,0 0-16,0 21 0,0-21 0,0 1 0,0-1 15,0 0-15,0 21 16,21-42-16,-21 21 0,21 1 0,-21-1 16,21-21-16,-21 21 0,21-21 15,1 0-15,-1 0 0,0 0 16,-21-21-16,21 21 0,0-21 0,0-1 16,-21 1-16,22 0 0,-1 0 15,0 0-15,0-22 0,0 22 0,0-21 16,1 21-16,-1 0 0,0-22 0,0 22 15,-21 0-15,21 0 0,0 0 0,-21-1 16,22 22 0,-22 22-1,0-1-15,0 0 16,0 21-16,0-21 0,0 1 0,0-1 16,21 0-16,-21 21 0,0-21 0,0 1 15,0-1-15,0 0 0,21 0 16,0 0-16,-21 0 0,21 1 0,0-1 15,1 0-15,-1-21 0,0 0 16,0 0-16,0 0 0,0 0 0,1 0 16,-1 0-16,21 0 0,-21-21 0,0 21 15,1-21-15,20-1 0,-21 1 0,0 0 16,0 0-16,1 0 16,-1-22-16,0 22 0,0-21 0,0 0 15,0 20-15,-21-20 0,0 21 0,22-21 16,-22 20-16,21 1 0,-21 0 15,-21 21 1,-1 21 0,1 0-16,21 1 0,-21-1 0,0 0 15,21 21-15,0-21 0,0 1 0,0 20 16,0-21-16,0 0 0,0 0 0,0 22 16,0-22-16,21 0 0,0 0 15,0 0-15,1-21 0,-1 0 16,0 22-16,0-22 0,0 0 15,0 0-15,1 0 0,-1 0 0,0 0 16,0 0-16,0 0 0,0-22 0,1 1 16,20 21-16,-21-21 0,0 0 0,0 0 15,22 0-15,-22-1 0,21-20 0</inkml:trace>
  <inkml:trace contextRef="#ctx0" brushRef="#br0" timeOffset="74008.49">7937 8869 0,'-42'-21'0,"84"42"0,-147-42 15,62 21-15,-20-21 0,20 21 0,1 0 16,0 0-16,-1-22 0,22 22 16,-21 0-16,21 0 0,0 0 15,42 0 1,0 0 0,21 0-16,1 22 0,-1-22 0,0 0 15,22 0-15,-1 21 0,1-21 16,20 0-16,1 0 0,-21 21 0,20-21 15,-20 0-15,20 0 0,1 0 0,-21 0 16,-1 0-16,1 0 0,-1 0 0,1 0 16,-1 0-16,-21 0 0,1 0 0,-22 0 15,21 0-15,-21-21 0,1 0 0,-1 21 16,0-22-16,-21 1 16,0 0-16,0 0 15,-21 21-15,0-21 0,-22 21 0,22-21 16,0 21-16,-21 0 0,20 0 15,-20-22-15,0 22 0,21 0 0,-1 0 16,1 0-16,0 0 0,0 0 16,42 0 15,0 0-31,0 0 0,1 0 0,-1 0 16,0 0-16,21 0 0,-21 0 0,1 0 15,-1 0-15,0 0 0,0 0 0,0 0 16,0 0-16,-21 22 0,0-1 0,0 0 15,0 0-15,0 0 16,0 0-16,-21 1 0,0 20 0,-21-21 16,21 0-16,-1 22 0,-20-22 15,0 0-15,21 21 0,-22-21 0,22 1 16,-21-1-16,21 0 0,-1-21 0,1 21 16,21 0-16,-21-21 0,21 21 15,0-42 1,21 0-1,0 21-15</inkml:trace>
  <inkml:trace contextRef="#ctx0" brushRef="#br0" timeOffset="74644.7">10139 8276 0,'0'0'0,"-43"0"15,1 0-15,21 0 0,-21 0 0,42 21 0,-22-21 16,44 0 15,-1 0-31,0-21 0,0 21 16,0-21-16,22 0 0,-22 0 0,21 0 15,0-1-15,-20-20 0,20 0 0,0 21 16,-21-22-16,22 1 0,-22 0 0,21-1 16,-21 1-16,-21 0 0,22-22 15,-22 22-15,21-1 0,-21 1 0,0 21 16,0-21-16,0-1 0,0 22 0,0 0 15,0 0-15,0 0 0,-21 21 16,-1 0-16,1 21 16,21 0-16,-21 21 0,0-21 15,21 22-15,-21-1 0,21 22 16,-21-22-16,-1 21 0,22 22 0,-21-21 16,0 20-16,21 1 0,-21 0 0,0-1 15,0 1-15,21 0 0,-22-1 0,1 22 16,0 0-16,0-21 0,0 20 0,-22 1 15,22 0-15,-21 0 0,21-21 0,-22 20 16,22 1-16,-21-21 0,0 21 16,20-22-16,-20 1 0,21-21 0,0 20 15,0-20-15,-1-1 0,1-20 0,21 20 16,-21-42-16,21 22 0,0-22 16,0 0-16,21-21 15,0-21-15,-21-22 16,22 22-16,-1-21 0,0 0 0,0-1 15,0 1-15,-21-22 0,21 1 0,1-1 16</inkml:trace>
  <inkml:trace contextRef="#ctx0" brushRef="#br0" timeOffset="74944.53">9991 8721 0,'0'0'0,"0"-43"0,0 1 15,0 21-15,0-21 0,0 20 0,0 1 16,21-21-16,0 21 0,0 0 15,0-1-15,22 1 0,-22 0 16,21 0-16,0 21 0,1 0 0,-1 0 16,0 0-16,1 0 0,-22 21 0,21-21 15,-21 21-15,1 22 0,-1-22 0,-21 0 16,0 21-16,0-21 0,0 22 0,-21-22 16,-1 21-16,1-21 0,-21 22 0,0-22 15,20 21-15,-20-21 0,0 1 0,-1-1 16,1-21-16,0 21 0,21 0 15,-22-21-15,22 0 0,0 0 16,42-21 0,0 0-1,0 21-15,1-21 0,20-1 0,-21 1 16,21 0-16</inkml:trace>
  <inkml:trace contextRef="#ctx0" brushRef="#br0" timeOffset="75432.77">10985 8446 0,'0'0'0,"43"-22"0,-1 1 16,22-42 0,-64 42-16,0-1 0,0 1 0,0 0 0,0 0 15,-22 21-15,1 0 16,0 0-16,0 0 0,0 0 16,-22 21-16,22 0 0,-21 0 0,0 1 15,20-1-15,1 21 0,-21-21 16,21 0-16,0 22 0,-1-22 0,22 0 15,0 21-15,-21-20 0,21-1 0,0 0 16,0 0-16,0 0 0,21 0 16,1-21-16,-1 0 0,0 0 0,0 0 15,21 0-15,-20 0 0,-1 0 0,21-21 16,-21 0-16,22 0 0,-22 0 0,0 0 16,21-1-16,-21 1 0,1 0 15,-1 0-15,0-21 0,0 20 0,0-20 16,-21 21-16,21-21 0,1-1 15,-22 22-15,21 0 0,-21-21 0,21 42 16,-21-22-16,0 44 16,0 20-1,0-21-15,-21 0 0,21 0 0,0 22 16,0-22-16,0 21 0,0-21 16,0 1-16,0 20 0,0-21 0,0 0 15,0 0-15,21 1 0,-21-1 0,21 0 16,0 0-16,0-21 0,1 0 15,-1 0-15,0 0 16,0 0-16,0-21 0,0 0 16,1 0-16,-1-1 0,-21 1 15,21 0-15,0 0 0</inkml:trace>
  <inkml:trace contextRef="#ctx0" brushRef="#br0" timeOffset="75717.12">11980 7578 0,'0'0'0,"0"-43"0,21 1 0,-21 21 0,0 0 16,22 0-16,-22-1 0,0 44 16,0-1-1,0 0-15,-22 21 0,22 1 0,-21-1 16,21 21-16,0-20 0,0 20 0,-21 1 16,21-1-16,-21 1 0,21-1 15,-21 1-15,21-1 0,0 1 0,-21-1 16,-1-20-16,22 20 0,-21-21 0,21 1 15,0-22-15,0 21 0,0-21 0,0 1 16,-21-1-16,21 0 16,0 0-16,0-42 31,0 0-31,0 0 0,0-1 0,-21 1 16,21 0-16,-21 0 0</inkml:trace>
  <inkml:trace contextRef="#ctx0" brushRef="#br0" timeOffset="76508.42">11578 8170 0,'0'0'0,"-21"-21"0,21 0 0,-21 21 16,21-21-16,21 0 16,0 21-1,0 0-15,0 0 0,22 0 0,-22 0 16,21-21-16,22 21 0,-22 0 0,22-22 16,-22 1-16,21 21 0,1-21 0,-1 0 15,1 0-15,-1 0 0,-20-1 0,20 1 16,-20-21-16,20 21 0,-21 0 0,-20-22 15,20 1-15,-21 21 0,0-22 16,0 1-16,-21 21 0,0 0 16,0 0-16,0-1 0,0 1 0,-21 21 15,0 0 1,21 21-16,-21 1 0,0-1 0,0 21 16,-1-21-16,22 22 0,-21-1 0,21 0 15,-21 1-15,21 20 0,0-21 0,-21 1 16,21 20-16,-21-20 0,21-1 15,0 21-15,0-20 0,-21-1 0,21 0 16,-22 1-16,22-22 0,-21 21 0,21-21 16,0 1-16,0 20 0,-21-21 0,21 0 15,-21 0-15,42-42 47,-21 0-47,21 0 0,0 0 16,-21 0-16,22-1 0,-1 1 15,0 0-15,0-21 0,-21 21 0,21-1 16,0 1-16,-21 0 0,22 21 0,-22-21 16,21 21-16,0 0 0,-21 21 15,21-21 1,-21 21-16,0 0 0,21 1 0,-21-1 16,0 0-16,0 0 0,0 0 15,21 0-15,-21 1 0,22-1 16,-22 0-16,21 0 15,0-21-15,0 21 0,0-21 16,0 0-16,1 0 0,-1 0 16,0 0-16,0 0 0,0-21 15,0 21-15,1-21 0,-1 0 0,0 21 16,0-21-16,21-1 0,-20 1 0,-1-21 16,0 21-16,0 0 0,0-1 0,-21 1 15,0 0-15,0 0 0,0 0 0,-21 21 31,0 0-31,0 0 0,0 0 16,-1 21-16,1 0 0,0 0 0,0 0 16,21 1-16,0-1 0,-21 0 15,21 0-15,0 0 0,0 0 0,0 1 16,0-1-16,0 0 0,0 0 16,21-21 15,0-21-16</inkml:trace>
  <inkml:trace contextRef="#ctx0" brushRef="#br0" timeOffset="77908.08">14774 8340 0,'0'0'0,"43"0"15,-22 0 1,-21-21-16,21 21 0,-21-22 15,21 1-15,-21 0 0,21 0 16,0 21-16,-21-21 0,0 0 0,0-1 16,22-20-16,-22 21 0,0 0 15,0 0-15,0-22 0,0 22 0,-22 0 16,22 0-16,-21 0 0,0-1 0,0 1 16,-21 21-16,20 0 0,1 0 0,-21 0 15,21 0-15,-22 0 0,22 0 0,-21 21 16,21 1-16,-22-1 0,1 0 0,21 21 15,-21 1-15,20-1 0,-20 0 16,21 1-16,0-1 0,0 0 0,-1 1 16,22-1-16,0-21 0,0 21 0,0-20 15,0 20-15,0-21 0,0 0 0,22 0 16,-1-21-16,0 22 0,0-22 0,21 0 16,-20 0-16,20 0 0,-21 0 15,21 0-15,-20-22 0,20 22 0,0-21 16,-21 0-16,22 0 0,-1-21 0,-21 20 15,22-20-15,-22 21 0,21-21 0,-21-22 16,0 22-16,1-22 0,20 22 16,-21-22-16,0 1 0,0-1 0,1 1 15,-22-1-15,21 22 0,-21-21 0,21-1 16,-21 1-16,0-1 0,0 1 0,0-1 16,0 22-16,0-1 0,0 1 0,0 21 15,0 0-15,0 0 0,-21 21 16,0 21-16,-1 21 15,22 0-15,-21 1 0,0-1 16,21 0-16,-21 22 0,21-22 0,0 22 16,-21-22-16,21 22 0,-21-1 0,21 1 15,-22-1-15,22 1 0,0-1 0,0-21 16,0 22-16,0-1 0,0-20 0,0 20 16,0-20-16,0-22 0,0 21 0,0 0 15,22-20-15,-1-1 0,0 0 0,0 0 16,0 0-16,0-21 0,1 0 15,-1 0-15,21 0 0,-21 0 0,0 0 16,22 0-16,-22 0 0,21-21 0,-21 0 16,22 0-16,-22 0 0,0-1 15,0-20-15,0 21 0,1-21 0,-22-1 16,21 22-16,-21-21 0,0-22 0,0 22 16,0 0-16,0-1 0,-21 22 0,-1-21 15,1 21-15,21-1 0,-21 1 0,0 21 16,0 0-16,0 0 0,-1 0 0,1 0 15,21 21-15,0 1 16,0-1-16,0 0 0,0 0 16,21-21-16,1 21 0,-1 0 0,21 1 15,-21-1-15,0 0 0,1 0 0,-1 0 16,0 0-16,0 1 0,0-1 16,0 0-16,1-21 0,-1 21 0,-21 0 0,0 0 15,0 1-15,0-1 0,0 0 16,0 0-16,0 0 0,0 0 15,21-21-15,-21 22 16,21-22-16,0 0 16,0 0-16,1-22 15,-1 22-15,0-21 0,0 0 16,0 0-16,0 0 0,1 0 0,-1-1 16,0 1-16,0-21 0,0 21 0,0-22 15,-21 22-15,22-21 0,-1 21 0,-21 0 16,0-1-16,21 1 0,0 21 15,-21 21 1,0 1-16,0-1 16,0 0-16,0 0 0,0 0 0,0 22 15,0-22-15,0 0 0,0 0 16,0 0-16,0 0 0,0 1 0,-21-1 16,21 0-16,0 0 0,-21-42 62,21 0-62,0 0 16</inkml:trace>
  <inkml:trace contextRef="#ctx0" brushRef="#br0" timeOffset="78096.98">15938 7811 0,'0'0'0,"-21"0"0,0-22 16,0 22-16,0 0 16,21-21-16,21 42 47,0-21-32</inkml:trace>
  <inkml:trace contextRef="#ctx0" brushRef="#br0" timeOffset="79250">16256 8065 0,'0'0'0,"0"-22"16,-21 22-16,21-21 0,-21 21 15,21-21-15,0 0 0,0 0 16,0 0-16,0-1 15,21 22-15,0 0 16,0 0-16,0 0 0,0 0 16,1 0-16,-22 22 0,21-1 0,0 0 15,0 0-15,0 0 0,-21 0 0,0 22 16,21-22-16,-21 0 0,0 21 0,0-20 16,0 20-16,0-21 0,0 0 0,0 0 15,0 1-15,0-1 0,0 0 16,0 0-16,0 0 0,22-21 31,-1 0-31,0 0 0,0 0 16,0 0-16,0-21 15,-21 0-15,22 21 0,-1-21 0,0 0 16,0-22-16,-21 22 0,21 0 0,0-21 16,1-1-16,-1 1 0,-21 21 0,21-22 15,0 1-15,0 0 0,-21 21 0,21-1 16,-21 1-16,0 0 0,22 21 15,-22 21 17,0 0-32,0 22 0,0-22 0,-22 0 15,22 21-15,0 1 0,0-22 0,-21 21 16,21-21-16,0 22 0,0-22 16,0 0-16,0 0 0,0 22 0,0-22 15,0 0-15,0 0 0,21 0 16,1-21-16,-1 21 0,0-21 15,0 0-15,0 0 0,0 0 16,1 0-16,-1-21 0,0 0 16,0 21-16,0-21 0,0 0 15,1 0-15,-1-1 0,0 1 0,0 0 16,0-21-16,-21 21 0,0-22 0,0 22 16,21-21-16,-21-1 0,0 22 0,0 0 15,0 0-15,0 0 0,0 0 0,0-1 16,-21 22-1,0 22-15,0-1 0,0 0 16,0 21-16,21-21 0,-22 1 16,22-1-16,0 21 0,0-21 0,0 0 15,0 1-15,0-1 0,0 21 0,0-21 16,0 0-16,0 1 16,22-1-16,-1-21 0,0 21 15,0-21-15,0 0 0,0 0 16,1 0-16,-1 0 0,0 0 0,0 0 15,0 0-15,0-21 0,1 0 0,-1 21 16,0-22-16,0 1 0,0 0 0,0 0 16,-21 0-16,0 0 0,22-1 15,-22-20-15,0 21 0,0-21 0,0 20 16,0 1-16,0 0 0,0 0 0,0 0 16,0 0-16,-22 21 15,1 0 1,0 0-16,42 0 47,0 0-47,1 0 15,-1-22-15,0 22 0,0 0 16,0-21-16,0 21 16,1 0-16,-1 0 0,0 0 0,-21 21 15,21-21-15,-21 22 16,21-1-16,-21 21 0,0-21 0,0 0 15,0 22-15,0-22 0,0 0 0,0 21 16,0-20-16,0-1 0,0 0 0,0 0 16,0 21-16,0-20 0,0-1 15,0 0-15,-21-21 0,21 21 0,0-42 63,0 0-63,0 0 0</inkml:trace>
  <inkml:trace contextRef="#ctx0" brushRef="#br0" timeOffset="81716.64">18013 7493 0,'21'0'15,"0"0"1,0 0-16,0 0 0,1 0 0,20-21 16,-21 0-16,21 21 0,-20-21 0,20 21 15,-21-22-15,21 1 0,-20 21 0,-1-21 16,0 0-16,0 0 0,0 0 0,-21-1 15,0 1-15,0 0 16,0 0-16,0 0 0,-21 21 16,0 0-16,0 0 0,0 0 0,-22 0 15,1 21-15,21-21 0,-22 21 0,1 21 16,0-20-16,21 20 0,-22-21 16,22 21-16,0-20 0,0 20 0,0-21 15,21 21-15,0-20 0,0 20 16,0-21-16,0 0 0,0 0 0,21 1 15,0-1-15,-21 0 0,42-21 0,-21 21 16,1 0-16,-1-21 0,0 21 0,0-21 16,0 0-16,0 0 0,1 0 0,-1 0 15,0 0-15,-42 0 32,0 22-17,-1-22-15,1 21 0,0-21 16,0 21-16,0-21 0,0 21 0,-1 0 15,1 22-15,0-22 0,0 0 16,0 21-16,0-21 0,21 22 0,0-1 16,-22-21-16,22 22 0,0-22 0,0 21 15,0-21-15,0 0 0,0 1 0,0-1 16,0 0-16,22 0 0,-1-21 0,-21 21 16,21-21-16,0 0 0,0 0 0,0 0 15,1 0-15,20 0 0,-21 0 0,0 0 16,0 0-16,1-21 0,-1 0 0,0 0 15,0 0-15,0-1 0,0 1 0,1 0 16,-1-21-16,0 21 0,0-22 16,0 22-16,0-21 0,22 21 0,-22-22 15,0 22-15,0 0 0,0 0 16,1 0-16,-1-1 0,0 1 0,0 21 16,0 0-16,0 0 0,1 0 15,-22 21-15,0 1 0,21-22 16,-21 42-16,0-21 0,0 0 0,0 0 15,0 1-15,0 20 0,0-21 0,0 0 16,0 22-16,-21-22 0,21 0 0,-22 0 16,1 0-16,0 0 15,21 1-15,0-1 0,-21-21 16,21-21 15,21-1-15,0 1-16,-21 0 0,21 0 15,1 0-15,-1 0 0,-21-1 0,21 1 16,0-21-16,0 0 0,0 20 0,1-20 16,-1 0-16,0 21 0,0-1 0,-21 1 15,21 0-15,-21 0 0,21 0 16,-42 42 15,21 0-31,-21 0 16,0 0-16,21 1 0,-21-1 0,21 0 15,-21 21-15,-1-21 0,22 1 0,0-1 16,0 0-16,0 21 0,0-21 0,0 1 16,0-1-16,0 0 0,22 0 15,-22 0-15,21-21 0,0 21 0,0-21 16,0 0-16,0 0 0,22 0 16,-22 0-16,0 0 0,0 0 0,0 0 15,22 0-15,-22 0 0,0-21 0,0 0 16,0 21-16,1-21 0,-1 0 0,0 0 15,0-22-15,0 22 0,-21-21 0,21 21 16,-21-22-16,22 22 0,-22-21 0,0 21 16,0-1-16,0 1 0,-22 21 31,1 0-31,0 21 0,0-21 0,-21 22 16,42-1-16,-22 0 0,1 21 0,21-21 15,-21 1-15,21-1 0,0 0 16,0 21-16,0-21 0,0 1 0,0-1 15,0 0-15,0 0 0,21-21 0,0 21 16,1-21-16,-1 21 0,0-21 16,21 0-16,-21 0 0,1 0 0,-1 0 15,0 0-15,21 0 0,-21 0 0,1-21 16,-1 21-16,0-21 0,0 0 16,21 21-16,-20-21 0,-1 0 0,0-1 0,21-20 15,-21 21-15,1 0 0,-1-22 16,21 22-16,-21 0 0,0 0 15,-21 0-15,22 0 0,-22-1 0,21 22 16,-21 22 15,0-1-31,0 0 0,0 0 16,0 0-16,0 0 16,0-42 30,21 21-46,-21-21 16,21 0-16,-21 0 0,0 0 16,0-1-16,0 1 0,0 0 15,0 0-15,0 0 16,-21 21 15,0 21-31,0 0 0,21 0 0,-22 0 16,1 1-16,21-1 0,0 21 15,-21-21-15,21 0 0,-21 1 0,21 20 16,0-21-16,0 0 0,0 0 0,0 1 16,0-1-16,0 0 0,21 0 15,-21 0-15,21-21 0,0 21 0,1-21 16,-1 0-16,0 0 0,0 0 16,0 0-16,0 0 0,1 0 15,-1-21-15,0 0 0,0 0 16,0 0-16,0 0 0,1-1 0,-22 1 15,21 0-15,0 0 0,-21 0 16,21 0-16,0-1 0,-21 1 0,0 0 16,21 21-16,-21 21 31,-21 0-31,21 1 16,0-1-16,-21 0 0,21 0 15,0 0-15,0 0 0,0 1 0,0-1 16,0 0-16,0 0 15,21-21-15,0 0 16,1 0-16,-1 0 0,0 0 16,0 0-16,0 0 15,0 0-15,1-21 0,-1 21 0,0-21 16,0 0-16,0 21 0,-21-22 0,21 1 16,1 0-16,-1-21 0,0 21 0,0-22 15,0 22-15,0-21 0,1-1 0,-1 22 16,0-21-16,-21 21 0,0 0 15,0-1-15,0 1 0,21 21 0,-42 21 32,21 1-32,-21-1 15,21 0-15,-21 0 0,-1 0 0,22 22 16,0-22-16,0 0 0,0 0 0,0 21 16,0-20-16,0-1 0,0 0 0,0 0 15,0 0-15,0 0 0,22-21 16,-1 22-16,0-22 0,0 0 15,0 0-15,0 0 0,1 0 0,-1 0 16,21 0-16,-21-22 16,0 1-16,1 0 0,-1 0 15,0-21-15,0 20 0,0-20 0,0 21 16,1-21-16,-1-1 0,0 1 0,0 0 16,-21-22-16,21 22 0,0-22 0,1 1 15,-1-1-15,0 22 0,-21-22 0,0 22 16,21-21-16,-21 41 0,0-20 15,0 21-15,21 0 0,-42 42 16,0 0 0,21 0-16,-21 22 0,0-1 0,-1 0 15,22 1-15,0-1 0,-21 0 0,21 22 16,-21-22-16,21 0 0,0 1 16,0-1-16,0 0 0,0 1 15,0-1-15,0 0 0,0-20 0,21 20 16,-21-21-16,0 21 0,21-20 0,-21-1 15,22 0-15,-22 0 0,21 0 16,0-21-16,0 0 0,0 0 16,0 0-16,1 0 0,-1 0 15,-21-21-15,21 0 0,-21 0 0,0 0 16,21-22-16,-21 22 0,0 0 16,0 0-16,0 0 0</inkml:trace>
  <inkml:trace contextRef="#ctx0" brushRef="#br0" timeOffset="81911.53">21124 7768 0,'0'0'0,"-21"0"0,0 0 16,0 0-16,0 0 15,42 0 1,0 0 0,0-21-16,0 21 0,0 0 0,1 0 15,-1-21-15,0 21 0,-21-21 0,21 21 16,0 0-16,0 0 0,1 0 15,-1-21-15,0 21 0,0 0 16,0 0-16,0 0 0,1 0 16</inkml:trace>
  <inkml:trace contextRef="#ctx0" brushRef="#br0" timeOffset="82436.22">21696 7895 0,'0'0'0,"0"-21"32,0 0-17,0 0-15,0 0 0,21 21 16,-21-22-16,21 1 0,-21 0 0,0 0 16,0 0-16,0 0 15,-21 21 1,0 0-16,0 0 0,-1 0 15,-20 21-15,21 0 0,0 0 16,0 0-16,-1 0 0,1 1 0,-21 20 16,42-21-16,-21 0 0,21 0 0,-21 22 15,21-22-15,0 0 0,0 0 0,0 0 16,0 1-16,21-22 16,0 21-16,0-21 0,0 0 15,0 0-15,1 0 0,-1-21 0,0 21 16,0-22-16,-21 1 0,21 21 15,0-21-15,1 0 0,-1 0 16,-21 0-16,21-1 0,0 1 0,-21 0 16,0 0-16,0 0 0,21 0 0,-21 42 47,0 0-47,0 0 0,0 0 15,0 0-15,0 1 0,0-1 16,0 0-16,0 0 0,0 0 0,0 0 15,0 1-15,21-1 16,1-21-16,-1 0 0,0 0 16,0 0-16,0 0 15</inkml:trace>
  <inkml:trace contextRef="#ctx0" brushRef="#br0" timeOffset="83020.89">22140 7281 0,'0'0'0,"0"-21"0,0 0 16,0 0-16,-21 42 31,21 0-15,0 0-16,0 1 0,0 20 0,0 0 15,-21-21-15,21 22 0,0-1 0,0 0 16,0 1-16,0-1 0,-21 0 0,21 1 16,0-1-16,-21-21 0,21 22 15,0-22-15,0 21 0,0-21 0,-22 0 16,22 1-16,0-1 0,0 0 0,0 0 16,-21-21-16,21 21 0,0-42 31,0 0-16,0 0-15,0 0 16,21-1-16,1 1 0,-1 0 0,-21 0 16,21 0-16,0 0 0,0-1 0,0 1 15,1 0-15,-1 21 0,0-21 16,0 21-16,0 0 16,0 21-16,-21 0 15,0 0-15,0 1 0,0-1 16,0 0-16,0 0 0,0 0 15,0 0-15,0 1 0,0-1 0,-21-21 16,0 21-16,21 0 0,-21 0 16,0-21-16,21 21 0,-21-21 0,-1 0 15,1 22-15,0-22 0,0 0 16,0 0-16,0 0 0,-1 0 0,1 0 16,0 0-16,21-22 31,0 1-31,0 0 15,21 0-15,0 0 0,1 0 0,-1-1 16</inkml:trace>
  <inkml:trace contextRef="#ctx0" brushRef="#br0" timeOffset="83403.67">22712 7218 0,'0'0'0,"0"-42"16,21-22-16,-21 43 15,21 0-15,-42 42 47,21 21-47,-21-21 0,0 22 0,21-1 16,0 0-16,-22 1 0,22-1 0,-21 0 16,0 1-16,21 20 0,0-20 15,0-1-15,-21-21 0,0 21 0,21 1 16,-21-1-16,21-21 0,0 0 15,0 22-15,0-22 0,-22 0 0,22 0 16,0 0-16,0 1 0,0-1 0,0 0 16,0 0-16,22-21 47,-22-21-32,21 0-15,-21 0 16,21 21-16,-21-22 0,0 1 15,0 0-15,21 21 16,-21-21-16</inkml:trace>
  <inkml:trace contextRef="#ctx0" brushRef="#br0" timeOffset="83836.42">22712 7811 0,'0'-22'0,"21"22"16,0 0-16,0-21 15,0 21-15,1 0 0,-1-21 16,0 21-16,0 0 0,0-21 16,0 21-16,1-21 15,-1 21-15,0-21 0,0 21 0,-21-22 0,21 1 16,-21 0-16,0 0 16,-21 21-1,0 0 1,0 0-16,0 21 0,-1 0 0,1-21 15,0 21-15,0 1 0,0-1 0,0 0 16,-1 0-16,1 0 0,0 0 0,0 1 16,21-1-16,0 0 0,0 0 15,0 0 1,21-21-16,0 21 16,0-21-16,1 0 0,-1 0 15,21 0-15,-21 0 0,0 0 0,1 0 16,-1 0-16,0 0 0,0 0 0,0-21 15,0 21 1,-21-21-16,22 21 0,-22-21 31,-22 21-15,1 0-16,0 0 0,0 0 0,0 0 16,0-21-16</inkml:trace>
  <inkml:trace contextRef="#ctx0" brushRef="#br0" timeOffset="106376.05">1841 11790 0,'-21'-21'0,"42"42"0,-42-85 0,0 43 0,21 0 16,-21 0-16,21 0 0,0 0 15,-21 21 1,21 21 0,0 21-16,0-21 0,0 22 15,0-1-15,0 0 0,0 1 16,-21-1-16,21 0 0,0 1 0,-22-1 15,1 21-15,21-20 0,-21-1 0,21 0 16,-21 1-16,21-22 0,-21 21 16,0-21-16,21 22 0,0-22 15,0 0-15,-22 0 0,22 0 0,-21-21 16,21 22-16,-21-22 16,0 0-1,21-22-15,-21 1 0,21 0 0,0 0 16,0 0-16,-21-22 0</inkml:trace>
  <inkml:trace contextRef="#ctx0" brushRef="#br0" timeOffset="106803.8">1376 11896 0,'0'0'0,"-21"-43"0,21 22 0,0-21 0,-22 0 16,22 20-16,0-20 0,0 21 16,0 0-16,0 0 0,22-1 15,-1 22-15,21 0 0,-21 0 16,22 0-16,-1 22 0,0-1 0,22 0 15,-22 0-15,0 21 0,22 1 16,-22-1-16,1 0 0,-22 22 0,21-22 16,-21 22-16,0-22 0,1 22 0,-1-22 15,-21 21-15,0-20 0,21-1 16,-21 0-16,21 1 0,-21-1 16,0-21-16,0 0 0,0 1 0,0-1 15,21-21-15,0 0 31,-21-21-31,0-1 0,0 1 0,0-21 16,22 0-16,-22-1 0,21 1 16,-21 0-16,0-22 0,21 1 0,0-1 15,0 1-15,-21-1 0,21 1 16,1-1-16,-1 1 0,-21 20 0,21-20 16,0 20-16,-21 22 0,0-21 0,0 21 15,0 0-15,21 21 16,-21 21-1,0 0-15,0 0 0,0 0 0,0 0 16,-21 22-16,21-22 0,0 21 16,0 1-16,0-22 0,0 21 0,0 0 15,21-20-15</inkml:trace>
  <inkml:trace contextRef="#ctx0" brushRef="#br0" timeOffset="107229.56">2709 12107 0,'0'-21'16,"-21"21"-1,0 0 1,0 21-16,0-21 0,-1 22 16,22-1-16,-21 0 0,0 0 0,21 0 15,0 22-15,-21-22 0,21 0 16,-21 0-16,21 0 0,0 0 0,0 1 15,0-1-15,0 0 0,0 0 0,21-21 16,0 21-16,0-21 0,0 0 16,1 0-16,-1 0 0,0 0 0,0 0 15,21 0-15,-20-21 0,-1 21 0,0-21 16,0 0-16,0 0 0,0-1 16,1 1-16,-22 0 0,0-21 15,0 21-15,0-22 0,0 1 0,0 21 16,0-22-16,-22 1 0,1 21 15,0 0-15,0-22 0,-21 22 0,20 21 16,1-21-16,0 21 0,0 0 0,0 0 16,0 0-16,-1 0 0,1 0 15,0 0-15,21 21 16,0 0 0,21-21-16,0 0 15,1 0-15</inkml:trace>
  <inkml:trace contextRef="#ctx0" brushRef="#br0" timeOffset="107533.38">3302 11515 0,'0'0'0,"0"21"31,0 0-31,0 0 0,0 0 16,-21 22-16,21-22 0,-21 21 15,21-21-15,0 22 0,-22-1 0,1 0 16,0 1-16,21-1 0,-21 0 0,21 1 16,-21-1-16,21 0 15,-21 1-15,-1-1 0,22-21 0,0 22 16,0-22-16,0 0 0,0 0 0,0 0 16,0 0-1,22-42 1,-1 0-16,0 0 15,-21 0-15,21 0 0,0-1 16,-21 1-16,21 0 0,1 0 0</inkml:trace>
  <inkml:trace contextRef="#ctx0" brushRef="#br0" timeOffset="107916.17">3323 12044 0,'0'21'15,"21"-21"1,0 0-1,1 0-15,-1 0 0,0 0 16,0 0-16,0 0 0,0 0 0,1-21 16,-1 21-16,0-21 0,0 0 15,0-1-15,-21 1 0,21 21 16,-21-21-16,0 0 0,0 0 16,-21 21-16,0 0 15,0 0-15,0 0 0,0 0 0,-1 21 16,1 0-16,-21 0 0,21 0 15,0 1-15,-1-1 0,1 0 0,21 0 16,0 21-16,-21-20 0,21-1 16,0 0-16,0 0 0,0 0 0,0 0 15,0 1-15,0-1 0,0 0 0,21-21 16,0 21-16,1-21 16,-1 0-16,0 0 0,0 0 15,0 0-15,0 0 0,1 0 0,-1 0 16,0 0-16,0-21 0,0 0 15,-21 0-15,21 21 0,1-22 0,-22 1 16,0 0-16,0-21 0,0 21 0,21-22 16,-21 22-16</inkml:trace>
  <inkml:trace contextRef="#ctx0" brushRef="#br0" timeOffset="108168.02">3175 11726 0,'-21'22'0,"42"-44"0,-85 44 0,43-22 16,42 0 15,1 0-31,-1 0 16,21 0-16,0 0 0,-20 0 0,20 0 16,21 0-16,-20 0 0,-1-22 15,0 22-15,-20 0 0,20 0 0,-21 0 16,0 0-16,22 0 0,-22 0 15,0 0-15,0 0 16,0 0 0,0 0-16</inkml:trace>
  <inkml:trace contextRef="#ctx0" brushRef="#br0" timeOffset="108555.79">4805 11959 0,'-21'0'0,"-1"0"16,1 0-16,0 0 0,0 0 15,42 0 16,0 0-31,0 0 0,22 0 16,-1 0-16,0 0 0,1 0 16,-1 0-16,22 0 0,-22 0 0,21 0 15,-20 0-15,-1 0 0,0 0 16,22 0-16,-22 0 0,-21 0 0,22-21 16,-22 21-16,0 0 0,0 0 0,0 0 15,1 0-15,-44 0 31,1 0-31,0 0 0,0 0 16,0 0-16,-22 0 0,22 0 0,-21 0 16,21 0-16,-22 0 0,1 0 0,0 0 15</inkml:trace>
  <inkml:trace contextRef="#ctx0" brushRef="#br0" timeOffset="108783.66">4741 12002 0,'0'0'0,"-42"21"15,21-21-15,0 0 0,-1 21 0,1-21 16,21 21-1,21-21-15,1 0 0,20 0 16,-21 0-16,21 0 0,22 0 0,-22 0 16,1 0-16,20 0 0,-21 0 15,22 0-15,-22 0 0,1-21 0,-1 21 16,0 0-16,1 0 0,-1-21 0,-21 21 16,0-21-16,0 21 0,1 0 0,-1 0 15,-21-22-15,0 1 16,21 0-1,-21 0-15,0 0 0,0 0 16,0-1-16,0 1 16</inkml:trace>
  <inkml:trace contextRef="#ctx0" brushRef="#br0" timeOffset="109155.96">5292 11705 0,'0'0'0,"-22"0"0,-41 0 16,42 0-16,21 21 15,0 1 1,21-1 0,0-21-16,0 0 0,0 21 15,22-21-15,-22 0 0,21 0 0,1 0 16,-22 0-16,21 0 0,0 0 0,-20 0 16,20 0-16,-21 0 0,0 0 15,22 0-15,-22 0 0,0 0 16,0 0-16,-21 21 15,0 0-15,-21 0 16,0 1-16,0-1 0,-1 0 16,1 0-16,0 0 0,0 0 0,-21 22 15,20-22-15,1 21 0,0-21 0,0 22 16,0-22-16,0 0 0,-1 0 16,1 22-16,0-22 0,0 0 0,0 0 15,0-21-15,21 21 0,-22 0 16,1 1-16,0-1 15,42-21 1</inkml:trace>
  <inkml:trace contextRef="#ctx0" brushRef="#br0" timeOffset="109728.71">7218 11472 0,'0'0'0,"0"-42"15,0-43-15,0 43 16,0 0-16,0-1 0,0 1 0,0 0 15,0-1-15,0 22 0,0 0 0,0 0 16,0 0-16,0 42 16,0 0-1,0 0-15,0 22 0,0-1 0,0 21 16,0-20-16,0 20 0,0 1 16,0-1-16,0-20 0,0 20 0,-21 1 15,-1-22-15,22 21 0,-21-20 16,0 20-16,21-20 0,-21 20 0,0-21 15,21 1-15,-21-22 0,-1 21 0,22 1 16,-21-22-16,21 0 0,0 0 0,0 0 16,-21-21-16,21 21 15,0-42 1,0 0-16,0 0 0,21-21 16,0 20-16,1-20 0,-1 0 0,0-1 15,0 1-15</inkml:trace>
  <inkml:trace contextRef="#ctx0" brushRef="#br0" timeOffset="110115.51">7662 11282 0,'21'-21'0,"22"0"15,-43 42 1,-21 0 0,-22-21-16,22 42 0,-21-21 0,21 1 15,-22 20-15,1-21 0,0 0 0,-1 22 16,1-22-16,-22 21 0,22-21 15,0 0-15,-1 1 0,22-1 0,-21 0 16,0 0-16,20 0 0,1 0 0,0-21 16,0 0-16,21 22 0,-21-22 15,21 21 1,21 0 0,0-21-16,0 21 0,0 0 0,1 0 15,-1-21-15,21 22 0,-21-1 0,0 21 16,1-21-16,-1 0 0,21 1 0,-21-1 15,0 0-15,1 0 0,-1 0 16,0 0-16,0 1 0,0-22 0,0 21 16,1 0-16,-1-21 0,0 0 0,0 21 15,0-21-15,0 0 0,1 0 32,-1 0-32,0 0 0,0 0 15,-21-21-15,21 0 0,0 0 0,1-22 16</inkml:trace>
  <inkml:trace contextRef="#ctx0" brushRef="#br0" timeOffset="111124.22">7959 11875 0,'-22'0'32,"1"0"-17,42-22 16,1 22-31,-1 0 0,0-21 0,0 0 16,0 21-16,-21-21 0,21 21 16,1-21-16,-1 0 0,-21-1 15,0 1-15,0 0 0,-21 21 32,-1 0-32,1 0 15,0 0-15,0 21 0,0 0 0,0 1 16,-1-1-16,1 0 0,0 0 0,0 0 15,0 22-15,0-22 0,-1 0 0,1 21 16,21-21-16,0 1 0,0 20 16,0-21-16,0 0 0,0 0 15,0 1-15,21-22 0,1 21 0,-1-21 16,0 0-16,0 0 0,21 0 0,-20 0 16,20 0-16,-21 0 0,21 0 0,-20 0 15,20-21-15,-21-1 0,21 1 16,-20 0-16,-1 0 0,21 0 0,-21 0 15,0-1-15,1-20 0,-1 21 16,0 0-16,0 0 0,-21-1 0,21 1 0,-21 0 16,21 0-16,-21 0 15,0 42 1,0 0 0,0 0-16,0 0 15,0 1-15,0-1 0,0 0 0,0 0 16,0 0-16,0 0 0,0 1 0,0-1 15,0 0-15,0 0 0,0 0 16,22-21-16,-1 21 0,0-21 0,0 0 16,21 0-16,-20 0 0,-1 0 15,0 0-15,0 0 0,21 0 0,-20-21 16,-1 0-16,0 21 0,21-21 0,-21 0 16,1 0-16,-1-1 0,0-20 15,0 21-15,0 0 0,-21 0 0,21-1 16,1 1-16,-1-21 0,-21 21 15,21 0-15,0 21 16,-21-22-16,0 44 16,0-1-1,0 0-15,0 0 0,0 21 16,0-20-16,0 20 0,-21 0 0,21 1 16,-21-1-16,21 0 0,0 1 0,0 20 15,0-21-15,0 22 0,0-1 0,0-20 16,0 20-16,0 1 0,0-1 0,0 1 15,-21-1-15,21 1 0,-22-1 16,22 1-16,-21-1 0,21 1 0,0-1 16,-21-20-16,0 20 0,0-21 0,21 1 15,-21-1-15,-1-21 0,22 22 16,-21-22-16,0 0 0,0 0 0,21 0 16,-21-21-16,0 0 0,-1 0 15,1 0-15,21-21 16,-21 0-16,21 0 0,0-22 0,0 22 15,0-21-15,0 0 0,0-1 16,0-20-16,0 20 0,21-20 0,0-1 16,1 1-16,-22-22 0,21 22 0,0 20 15,-21-20-15,0-1 0,21 22 16,0 0-16,0-1 0,-21 1 0,0 0 0,22 21 16,-1-22-16,0 22 0,-21 0 0,21 0 15,0 0-15,0-1 16,1 1-16,20 0 0,-21 0 0</inkml:trace>
  <inkml:trace contextRef="#ctx0" brushRef="#br0" timeOffset="111513">10118 11790 0,'0'0'0,"-22"0"15,1-21-15,21 0 16,21 21 0,1 0-16,-1 0 0,0 0 15,21 0-15,1-22 0,-1 22 0,0 0 16,1 0-16,20 0 0,-21 0 0,22 0 15,-22 0-15,22 0 0,-1 0 0,-20 0 16,20 0-16,-21 0 0,1 0 16,-22 0-16,21 0 0,-21 0 0,1 0 0,-1 0 15,-42 0 17,-1 0-17,1 0-15,0 0 0,0 0 0,-21 0 16,20 0-16,-20 0 0,21 0 0,-21 0 15,-22 0-15,22 0 0</inkml:trace>
  <inkml:trace contextRef="#ctx0" brushRef="#br0" timeOffset="112028.7">10223 11811 0,'0'0'0,"-21"0"0,21 21 16,-21-21 0,42 0-1,0 0-15,1 0 16,20 0-16,-21 0 0,21 0 0,-20 0 15,20 0-15,0 0 0,-21-21 0,22 21 16,-1 0-16,0 0 0,1-21 16,-1 0-16,-21 21 0,22 0 0,-22-21 15,21 21-15,-21 0 0,0-22 0,1 22 16,-1-21-16,-21 0 0,21 0 16,-21 0-16,0 0 0,0-1 15,0 1-15,0 0 0,0 0 0,0 0 16,0 0-1,-21 21-15,21-22 0,-21 22 16,-1 0-16,1 0 0,0 0 16,0 0-16,21 22 15,0-1 1,21-21-16,0 0 0,0 0 16,1 0-16,-1 0 0,0 0 15,21 0-15,-21 0 0,22 0 0,-22 0 16,0 0-16,21 0 0,-20 0 0,-1 0 15,0 0-15,0 0 0,-21 21 16,0 0-16,0 0 16,0 0-16,0 1 0,0-1 15,-21 0-15,21 0 0,-21 0 16,0 22-16,-1-22 0,1 21 0,0-21 16,0 0-16,0 22 0,0-22 0,-1 0 15,22 0-15,0 0 0,-21 1 0,0-1 16,21 0-16,-21-21 0,21 21 15,0-42 1</inkml:trace>
  <inkml:trace contextRef="#ctx0" brushRef="#br0" timeOffset="114953.63">13462 11472 0,'-21'0'0,"42"0"0,-63 0 15,-1 0-15,22 0 0,0 0 0,0 0 16,-22 0-16,22 0 0,0 0 0,0 0 16,0 0-16,0 0 0,-1 0 0,22-21 15,0 0 1,0 0 0,22 0-16,-1 0 0,0-1 15,21 1-15,-21 0 0,1 0 0,20-21 16,-21 20-16,21-20 0,1 21 0,-22-21 15,21 20-15,1-20 0,-22 0 0,21 21 16,-21-22-16,0 22 0,1-21 0,-22 21 16,0-22-16,0 22 15,0 0-15,0 0 0,-22 0 0,-20-1 16,0 22-16,-1 0 0,1 0 0,0 0 16,-22 0-16,1 0 0,20 0 0,-20 22 15,-1-1-15,1 0 0,21 0 0,-1 0 16,1 0-16,21 22 0,0-22 15,-1 0-15,22 21 0,0 1 0,0-22 16,22 21-16,-22 1 0,42-1 0,-21 0 16,0 1-16,22-1 0,-1 0 0,-21 1 15,21-1-15,1 0 0,-22 1 0,21-22 16,-21 21-16,1-21 0,20 22 16,-42-22-16,0 0 0,0 21 15,0-21-15,0 1 0,0-1 0,-21 0 16,0-21-16,-22 21 0,22 0 0,-42-21 15,20 21-15,1-21 0,-22 0 0,22 0 16,-21 0-16,20 0 0,1 0 0,0 0 16,-1 0-16,1-21 0,0 0 0,20 0 15,-20 0-15,21 0 0,0-1 0,0 1 16,-1-21-16,22 21 0,0-22 16,0 22-16,0-21 0,0 0 0,0 20 15,0-20-15,0 21 0,0 0 0,22 21 31,-1 21-31,0 0 0,-21 0 0,21 0 16,0 22-16,0-22 0,1 21 0,-1 1 16,21-22-16,-21 21 0,0-21 15,1 22-15,-1-22 0,0 0 0,0 21 16,0-21-16,0 1 0,1-1 0,-1 0 16,21 0-16,-21-21 0,0 21 0,22-21 15,-22 0-15,21 0 0,1 0 0,-22 0 16,21 0-16,0 0 0,1-21 0,-1 0 15,0 0-15,1 0 0,-1-1 16,0 1-16,1 0 0,-1 0 0,0-21 16,-20 20-16,-1 1 0,21-21 15,-21 21-15,0 0 0,-21-1 0,22 1 16,-22 0-16,21 21 0,-42 21 31,-1-21-31,22 21 16,-21 1-16,21-1 0,0 0 0,-21-21 15,21 21-15,0 0 0,0 0 16,0 1-16,-21-1 0,21 0 16,0 0-16,0 0 0,0 0 15,0 1 1,21-22 0,-21-22-1,21 1-15,0 0 0,1 0 16,-22 0-16,0 0 0,21-1 0,-21 1 15,21 0-15,0 0 0,-21 0 16,0-22-16,21 22 0,0 0 0,1 21 16,-22-21-16,21 21 0,0 0 15,0 21 1,-21 0-16,21 0 0,0 1 16,-21-1-16,0 0 0,0 0 15,22 0-15,-1 0 0,-21 1 16,0-1-16,21 0 0,0-21 15,-21 21-15,21-21 0,0 21 16,1-21 0,-1 0-16,0 0 15,0 0-15,-21-21 0,21 0 0,0 0 16,1 0-16,-1-1 0,0 1 16,0 0-16,0 0 0,-21 0 0,21 0 15,1-22-15,-1 22 0,0 0 16,0 0-16,0 21 0,-21-21 0,21 21 15,1 0-15,-22 21 16,0 0-16,0 0 16,0 0-16,0 0 0,0 1 15,0-1-15,0 0 0,21 0 0,-21 0 16,0 0-16,21 1 0,-21-1 16,21 0-16,-21 0 0,21-21 15,0 21-15,1 0 0,-1-21 16,0 0-16,0 0 0,0 0 0,0 0 15,1 0-15,-1 0 0,0 0 0,21 0 16,-21 0-16,1-21 0,-1 0 0,21 21 16,-21-21-16,0 0 0,1 0 0,-1-1 15,0 1-15,0 0 0,0 0 16,-21 0-16,0-22 0,21 22 0,-21 0 0,22 0 16,-22-21-16,0 20 15,0 1-15,-22 21 16,1 0-16,0 0 0,0 0 15,0 0-15,0 21 0,-1 1 0,1-1 16,0 0-16,21 0 0,-21 0 0,0 0 16,21 1-16,-21-1 0,21 0 0,0 0 15,0 0-15,0 0 0,0 1 0,0-1 16,0 0-16,0 0 0,21-21 16,0 0-16,0 21 0,0-21 15,0 0-15,1 0 0,-1 0 16,0 0-16,-21-21 15,21 21-15,0-21 0,-21 0 0,21 0 16,1-1-16,-22 1 0,0 0 16,0 0-16,0 0 0,21 0 0,-21-1 15,0 1-15,0 0 0,0 0 0,0 0 16,0 42 15,0 0-31,0 0 0,0 0 16,0 1-16,0-1 0,0 0 0,0 0 15,21 0-15,-21 0 0,0 1 0,0-1 16,21 0-16,0-21 0,-21 21 0,21-21 16,-21 21-16,22-21 0,-1 0 15,0 0-15,0 0 0,0 0 16,0 0-16,1 0 0,-1 0 0,0 0 16,0-21-16,-21 0 0,21 21 15,0-21-15,1 0 0,-1-1 0,0-20 16,-21 21-16,21-21 0,0 20 0,-21-20 15,21 0-15,1-22 0,-22 22 0,21 0 16,0-22-16,-21 1 0,0 20 0,21 1 16,-21 0-16,0-1 0,0 22 0,0-21 15,0 21-15,-21 42 32,21 0-32,0 0 0,-21 21 15,21 1-15,-21-1 0,21 0 0,0 1 16,-22-1-16,22 0 0,0 1 0,0 20 15,0-20-15,0-22 0,0 21 0,0 0 16,22-20-16,-22 20 0,21-21 0,-21 0 16,21 0-16,-21 1 0,21-1 0,0 0 15,0-21-15,1 21 0,-1-21 16,0 0-16,0 0 0,0 0 16,0 0-16,1-21 0,-1 21 0,0-21 15,0 0-15,0-1 0,0 1 16,1-21-16,-1 21 0,0-22 15,0 1-15,0 0 0,-21-1 0,21-20 16,1 21-16,-22-22 0,21 1 0,-21 20 16,21-20-16,-21 20 0,0 1 0,0 21 15,0 0-15,0 0 0,0-1 0,0 1 16,-21 21 0,21 21-16,-21 1 0,-1-1 15,1 21-15,0-21 0,21 22 0,-21-1 16,21 0-16,-21 1 0,21-1 15,-21 0-15,21 1 0,0-1 0,0 0 16,0-21-16,0 22 0,0-1 0,0-21 16,0 22-16,0-22 0,0 0 15,0 0-15,21 0 0,0 0 0,0 1 16,0-22-16,0 21 0,1-21 0,-1 0 16,0 0-16,0 0 0,0 0 0,0 0 15,22 0-15,-22 0 0,0-21 0,21 21 16,-20-22-16,-1 1 0,0 0 0,0 0 15,21 0-15,-20 0 0,-22-1 16,21 1-16,0 0 0,-21 0 0,0 0 16,0 0-16,0-1 0,0 1 15,-21 42 1,0 1 0,21-1-16,0 0 0,-22-21 15,1 21-15,21 0 0,-21 0 0,21 1 16,0-1-16,0 0 0,0 0 0,0 0 15,0 0-15,0 1 0,0-1 16,0 0-16,21-21 16,0 0-16,1 0 0,-1 0 15,0 0-15,0 0 16,0 0-16,0 0 0,1 0 0,-1-21 16,0 0-16,0 21 0,0-22 0,0 1 15,1 0-15,-1 0 0,-21 0 0,21 0 16,0-1-16,0 1 0,-21 0 15,0 0-15,21 0 0,-21 0 0,22-1 16,-22 44 15,0-1-31,0 0 0,0 0 16,0 0-16,0 0 0,0 1 16,0-1-16,0 0 0,0 0 15,0 0-15,21 0 0,0 1 16,0-22-16,0 0 15,0 0 1,1 0-16,-1 0 16,0 0-16,-21-22 0,21 22 15,0-21-15,0 0 0,1 21 0,-1-21 16,0 0-16,0 0 0,0-1 0</inkml:trace>
  <inkml:trace contextRef="#ctx0" brushRef="#br0" timeOffset="116416.27">17928 10901 0,'0'0'0,"21"-21"0,-21 0 0,0-22 0,0 22 16,0 0-16,0 0 0,0 0 15,0-1-15,-21 22 16,0 0-1,0 22-15,0-1 0,-1 0 16,1 21-16,0-21 0,0 22 0,0-22 16,21 21-16,-21 1 0,-1-1 0,22 0 15,0 22-15,0-22 0,-21 0 0,21 1 16,0-1-16,0 0 0,0 1 0,0-1 16,0-21-16,0 22 0,21-1 0,1-21 15,-1 0-15,0 0 0,0 1 0,0-1 16,0 0-16,22-21 0,-22 21 0,21-21 15,1 21-15,-22-21 16,21 0-16,0 0 0,-20 0 0,20 0 16,0 0-16,1 0 0,-22-21 0,21 0 15,0 0-15,-20 21 0,20-21 0,-21-1 16,0 1-16,0-21 0,1 21 0,-1 0 16,-21-22-16,21 22 0,-21-21 0,0 21 15,0-22-15,0 22 0,0 0 0,-21 0 16,0 21-16,-1 0 0,1 0 15,0 0-15,0 0 0,0 21 0,0 0 16,-1 0-16,-20 0 0,21 1 16,0-1-16,0 0 0,-1 21 0,1-21 15,0 1-15,21-1 0,0 21 16,0-21-16,0 0 0,0 1 16,0-1-16,0 0 0,0 0 15,21-21 1,0 0-16,1 0 0,-1 0 15,-21-21-15,21 0 0,0 21 0,0-21 16,0-1-16,1 1 0,-1 0 16,0-21-16,0 21 0,-21-1 0,21-20 15,-21 21-15,21 0 0,-21 0 0,0-1 16,0 1-16,0 0 0,0 42 31,0 0-15,0 1-16,-21-1 0,21 0 0,-21 21 15,21-21-15,0 1 0,0-1 0,0 0 16,0 0-16,0 0 0,0 0 0,0 1 16,0-1-16,21-21 0,0 21 0,1 0 15,-1-21-15,0 21 0,0-21 16,0 0-16,0 0 0,22 0 0,-22 0 16,0 0-16,21 0 0,-20 0 15,20 0-15,-21 0 0,21-21 16,-20 21-16,-1-21 0,21 0 0,-21 21 0,0-21 15,1-1-15,-1 1 0,0-21 16,0 21-16,-21 0 0,0-22 0,21 22 16,-21 0-16,0 0 0,0 0 0,-21 21 31,21 21-31,-21 0 16,21 0-16,-21 0 0,21 0 15,0 1-15,0-1 0,0 0 16,0 0-16,0 0 0,21 0 0,-21 1 15,0-1-15,21-21 0,-21 21 0,21 0 16,-21 0 0,21-21-16,-21-21 62,-21 0-46,0 21-1,0 0-15,21 21 32,0 0-17,21-21 1,0 0-16,0 0 16,1 0-16,-1 0 0,0 0 15,0 0-15,0 0 0,0 0 0,1 0 16,-1 0-16,21 0 0,-21 0 0,0 0 15,22-21-15,-22 21 0,21-21 0,-21 21 16,22-21-16,-22 0 0,21 21 0,1-22 16,-22 1-16,21-21 0,0 21 0,1 0 15,-22-22-15,21 22 0,-21-21 0,1 21 16,-1-1-16,0 1 0,-21 0 16,21 0-16,-21 0 0,-21 21 15,0 0-15,0 0 16,-1 0-16,-20 21 0,21 0 0,0 0 15,0 0-15,-1 22 0,1-22 16,21 0-16,-21 0 0,21 0 0,0 1 16,0-1-16,0 0 0,0 0 0,21 0 15,0 0-15,1 1 16,-1-22-16,0 0 0,0 21 0,0-21 16,0 0-16,1 0 0,-1 0 15,0 0-15,0 0 0,0 0 16,0 0-16,1 0 0,-22-21 15,21 21-15,-21-22 0,21 22 16,-21-21-16,21 21 0,-21-21 0</inkml:trace>
  <inkml:trace contextRef="#ctx0" brushRef="#br0" timeOffset="117587.68">4043 14203 0,'0'0'16,"0"-21"-16,-21 0 0,21-1 0,0 1 15,0 0-15,0 0 16,0 0-16,0 0 0,21-1 16,0 1-16,0 21 0,0 0 15,0 0-15,1 0 16,-1 0-16,21 21 0,-21 1 15,22-1-15,-22 0 0,21 21 0,0 1 16,1-1-16,-1 0 0,-21 22 0,22-22 16,-22 22-16,0-22 0,0 21 15,0-20-15,-21 20 0,21-20 0,-21-1 16,0 0-16,0 1 0,0-22 0,0 0 16,0 0-16,0 0 0,0 0 0,0 1 15,22-22 1,-22-22-1,21 1-15,-21 0 0,0 0 16,0 0-16,21-22 0,0 1 16,-21 0-16,21-22 0,0 1 15,1 20-15,-1-41 0,0 20 0,0 1 16,0-1-16,0 22 0,1-22 0,-1 1 16,-21-1-16,21 22 0,0 0 15,0-1-15,-21 22 0,0-21 0,21 21 16,-21 0-16,22-1 15,-22 44 1,0-1-16,0 0 16,0 0-16,0 0 0,0 0 15,0 1-15,0-1 0,0 0 0,0 0 16,0 0-16,0 0 0,21 1 16,0-1-16</inkml:trace>
  <inkml:trace contextRef="#ctx0" brushRef="#br0" timeOffset="119064.09">5736 14499 0,'0'0'0,"21"0"0,22 0 16,-22 0-16,0 0 16,0-21-16,-21 0 0,0 0 0,21 0 15,-21-1-15,0 1 0,0-21 0,0 21 16,0 0-16,0-1 0,0 1 15,-21 0-15,0 0 0,0 0 16,0 0-16,-1 21 0,-20 0 0,21-22 16,-21 22-16,20 0 0,-20 0 0,21 0 15,-21 22-15,20-1 0,-20 0 0,21 0 16,0 0-16,0 22 0,-1-1 16,1-21-16,21 21 0,0 1 0,0-1 15,0 0-15,0 1 0,0-22 0,0 21 16,0-21-16,21 1 0,1-1 0,-1 0 15,0 0-15,21-21 0,-21 0 16,1 0-16,-1 0 0,0 0 0,21 0 16,-21 0-16,1 0 0,-1 0 15,0-21-15,0 21 0,0-21 0,0 0 16,1-1-16,-1 1 0,0 0 16,-21-21-16,21 21 0,0-22 0,0 22 15,-21-21-15,22 21 0,-22-22 0,21 22 16,-21 0-16,0 0 0,0 0 15,0 42 1,0 0 0,0 0-16,0 0 0,0 22 0,0-22 15,0 0-15,0 21 0,0-21 16,0 1-16,21-1 0,0 0 0,-21 21 16,21-42-16,0 21 0,1 1 15,-1-1-15,0-21 0,0 0 0,0 0 16,0 0-16,1 0 0,-1 0 0,0 0 15,0-21-15,21 21 0,-20-22 16,-1 1-16,0 0 0,21 0 0,-21-21 16,1-1-16,-1 22 0,21-21 0,-21-1 15,0-20-15,1 21 0,-1-1 0,0-20 16,0 20-16,0-20 0,0-1 16,-21 22-16,0-21 0,0 20 0,0-20 15,0 20-15,0 22 0,0-21 0,0 21 16,0 0-16,-21 21 0,0 0 15,0 0-15,0 0 16,0 21-16,21 21 0,-22-21 0,1 22 16,0-1-16,0 0 0,21 1 0,-21-1 15,21 0-15,0 1 0,0-1 0,0 21 16,0-20-16,0-1 0,0 0 16,0 22-16,21-22 0,0-21 0,0 22 15,-21-1-15,21-21 0,1 0 0,-1 1 16,0-1-16,0 0 0,0-21 0,0 0 15,1 0-15,20 0 0,-21 0 0,0 0 16,22 0-16,-22 0 0,0-21 16,0 0-16,0-1 0,0 1 0,1 0 15,-1 0-15,0-21 0,0 20 16,0-20-16,0 21 0,1 0 0,-22 0 16,0-1-16,0 1 0,0 0 0,21 21 15,-21 21 1,0 0-1,0 1-15,0 20 0,0-21 16,0 0-16,0 0 0,0 1 0,0 20 16,0-21-16,0 0 0,0 0 15,21 1-15,-21-1 0,21-21 0,-21 21 16,21-21-16,0 0 0,1 0 16,-1 0-16,0 0 15,0 0-15,0-21 0,0 0 16,-21-1-16,22-20 0,-1 21 15,-21 0-15,21 0 0,-21-22 16,0 22-16,21-21 0,-21 21 0,21-1 16,-21 1-16,0 0 0,0 0 0,0 0 15,0 42 17,0 0-32,0 0 15,0 0-15,-21 22 0,21-22 0,0 0 16,0 21-16,0-20 0,0 20 15,0-21-15,0 21 0,0-20 0,0-1 16,0 0-16,21 0 0,0 0 0,1 0 16,20-21-16,-21 0 15,0 0-15,0 0 0,1 0 0,20 0 16,-21 0-16,0 0 0,0 0 0,1-21 16,20 21-16,-21-21 0,0 0 0,0 0 15,1-22-15,-1 22 0,0-21 0,0 21 16,-21-22-16,21 1 0,-21 0 15,21 21-15,-21-22 0,0 22 0,0 0 16,0 0-16,0 0 0,-21 21 16,0 0-16,0 21 15,0 0-15,21 0 16,0 0-16,-21 22 0,21-22 16,0 21-16,0-21 0,0 0 0,0 22 15,0-22-15,0 0 0,0 0 0,21 0 16,0 1-16,0-22 0,0 21 0,0 0 15,1-21-15,-1 0 16,21 0-16,-21 0 0,0 0 0,1 0 16,20-21-16,-21 21 0,21-21 0,1 21 15,-22-22-15,21 1 0,22 0 16</inkml:trace>
  <inkml:trace contextRef="#ctx0" brushRef="#br0" timeOffset="119875.64">9715 14097 0,'0'-21'15,"22"21"1,20 0-16,-21 0 0,21 0 15,22 0-15,-22 0 0,1 0 0,20 0 16,-21 0-16,1 0 0,20 0 16,-20 0-16,-22 0 0,21 0 0,0 0 15,-20 0-15,-1 0 0,0 0 0,0 0 16,0 0-16,0 0 0,1 0 0,-1 0 16,-21-21 15,-21 21-31,-1 0 0,1 0 15,-21 0-15,21 0 0,-22 0 0,-20 0 16,21 0-16,-22 0 0,22 0 16,-1 0-16,1 0 0,0 0 0,21 0 15,-1 0-15,1 0 0,0 0 16,21 21 0,21-21-1,0 0-15,1 0 0,20 0 16,-21 0-16,21 0 0,1 0 0,-1 0 15,-21 0-15,22 0 0,-1-21 16,0 0-16,-21 21 0,22 0 0,-22-22 16,21 22-16,-21-21 0,1 0 0,-1 21 15,0-21-15,0 0 0,-21 0 16,21-1-16,-21 1 0,21 21 16,-21-21-16,0 0 0,0 0 15,0 0-15,0-1 0,-21 22 16,0-21-16,0 21 0,0 0 0,0 0 15,-1 0-15,1 0 0,21 21 16,-21 1-16,21-1 16,0 0-16,0 0 15,21-21-15,0 21 0,1-21 0,-1 0 16,0 0-16,0 21 0,0-21 0,0 0 16,1 0-16,-1 0 0,0 0 0,0 0 15,0 0-15,0 0 0,1 22 16,-22-1-1,0 0-15,0 0 16,0 0-16,-22 0 0,1 1 0,0-1 16,0 0-16,0 0 0,0 0 0,-1 0 15,1 1-15,0-1 0,0 0 16,0-21-16,0 21 0,-1 0 0,1 0 16,21 1-16,-21-22 15</inkml:trace>
  <inkml:trace contextRef="#ctx0" brushRef="#br0" timeOffset="121467.71">12890 13314 0,'0'0'0,"22"0"0,-1-21 0,0 0 0,0-1 16,0 1-16,0-21 0,1 21 0,-1 0 16,-21-1-16,0 1 0,0-21 15,0 21-15,0 0 0,0-1 0,-21 1 16,-1 0-16,1 0 0,0 0 0,-21 21 15,21 0-15,-22 0 0,1 0 16,0 0-16,-1 21 0,22 0 0,-21 21 16,21-20-16,-22 20 0,22 0 15,-21 22-15,21-22 0,-1 22 0,-20-22 16,21 21-16,0 1 0,0-1 0,-1 1 16,22-1-16,-21 1 0,21-1 0,0 1 15,0-22-15,0 1 0,0-1 16,0 0-16,21-21 0,-21 1 0,43 20 15,-22-21-15,0-21 0,21 21 0,1-21 16,-1 0-16,0 0 0,22 0 0,-22 0 16,22 0-16,-1 0 0,-20-21 0,20 0 15,1 0-15,-22 0 0,0-1 16,1 1-16,-1 0 0,-21-21 16,0 21-16,0-22 0,-21 22 0,0-21 15,0 21-15,0-22 0,0 1 0,0 21 16,-21 0-16,0-1 0,0 1 0,0 0 15,0 21-15,-1 0 0,1 0 0,0 0 16,-21 21-16,21 0 0,-1 1 16,-20-1-16,21 0 0,0 0 0,0 21 15,-22-20-15,43 20 0,-21-21 0,21 0 16,-21 22-16,21-22 0,0 0 0,0 0 16,0 0-16,0 0 0,21-21 15,0 0-15,0 0 16,1 0-16,-1 0 0,0 0 0,21 0 15,-21 0-15,1-21 0,-1 21 0,0-21 16,21 0-16,-21 0 0,1 0 0,-22-1 16,21 1-16,0 0 0,0-21 0,-21 21 15,0-22-15,0 1 0,0 21 16,21 0-16,-21-1 0,0 1 0,0 0 16,0 42-1,0 0-15,0 1 0,0-1 16,0 0-16,-21 0 0,21 21 0,0-20 15,0 20-15,0-21 0,0 0 16,0 22-16,0-22 0,21 0 16,0 0-16,1 0 0,-1 0 0,0 1 15,0-22-15,21 0 0,-20 0 16,-1 0-16,0 0 0,0 0 0,0 0 16,0 0-16,22-22 0,-22 1 0,0 0 15,0 21-15,0-42 0,22 21 16,-22-1-16,0-20 0,0 21 0,0-21 15,1-1-15,-1 22 0,0-21 0,0 21 16,-21-22-16,21 22 0,-21 0 16,-21 42 15,21 0-31,-21 0 0,21 1 0,-21-1 16,21 0-16,0 21 0,0-21 0,0 1 15,0-1-15,0 0 0,21 0 0,0 0 16,-21 0-16,21 1 0,0-1 0,1 0 15,-22 0-15,21-21 0,0 0 16,-42 0 15,0-21-15,-1 0-16,1 0 16,0 21-16,0-22 0,0 1 0,0 0 15,-1 21-15,1 0 16,21 21 15,0 0-31,0 1 16,21-22-16,-21 21 0,22-21 0,-1 0 15,0 0-15,0 21 0,0-21 0,22 0 16,-22 0-16,0 0 0,21 0 16,1 0-16,-22 0 0,21 0 0,0-21 15,-20 21-15,20-21 0,0-1 0,-21 1 16,22 21-16,-22-21 0,21 0 15,-21-21-15,1 20 0,-1 1 0,0-21 16,-21 21-16,21 0 0,-21-1 16,0-20-16,0 21 0,0 0 15,-21 21-15,0 0 16,0 21-16,-1-21 0,1 21 0,0 0 16,21 22-16,0-22 0,-21 0 0,21 0 15,0 21-15,0-20 0,0-1 0,0 0 16,0 0-16,21 0 0,0 0 15,-21 1-15,21-22 0,1 21 0,-1-21 16,0 0-16,0 21 0,0-21 0,0 0 16,1 0-16,-1 0 15,21 0-15,-21 0 0,0-21 0,1 21 16,-1-21-16,21-1 0,-21 22 0,22-21 16,-1 0-16,-21 21 0</inkml:trace>
  <inkml:trace contextRef="#ctx0" brushRef="#br0" timeOffset="124204.31">15240 13885 0,'0'0'0,"0"22"15,-21-1-15,21 0 16,0-42 31,21 21-47,0-21 0,0-1 15,0 1-15,1 0 0,-1-21 0,21 21 16,-21-1-16,22-20 0,-22 0 0,0-1 16,0-20-16,21 21 0,-20-1 0,-1-20 15,0 20-15,0-20 0,-21 21 16,0-1-16,0 1 0,0 21 0,0-22 16,0 22-16,-21 21 15,0 0-15,0 0 0,-1 21 16,1 1-16,0-1 0,-21 0 15,21 21-15,21-21 0,0 22 16,0-1-16,0-21 0,0 22 0,0-1 16,21 0-16,0 1 0,0-1 0,0 0 15,0-21-15,22 22 0,-22-22 0,0 21 16,0-21-16,0 1 0,1-1 0,-1 0 16,-21 0-16,0 0 15,-21-21 1,-1-21-1,1 0-15,0 21 0,21-21 16,-21 0-16,0 21 0,21-22 0,-21 1 16,-1 21-16,1-21 15,0 21-15,21 21 16,0 0 0,0 1-16,0-1 0,0 0 15,0 0-15,21 0 0,0-21 16,1 21-16,-1-21 0,0 0 0,0 22 15,0-22-15,0 0 0,1 0 0,-1 0 16,21 0-16,-21 0 0,0 0 16,1 0-16,-1 0 0,21-22 0,-21 1 15,0 21-15,1-21 0,-1 0 16,0 0-16,0 0 0,0-1 0,0-20 16,1 21-16,-22-21 0,0 20 0,0-20 15,21 21-15,-21-21 0,0 20 0,0 1 16,0 0-16,-21 21 15,-1 0-15,22 21 16,-21 0-16,0-21 0,0 22 0,0 20 16,21-21-16,0 0 0,-21 0 0,21 1 15,0 20-15,0-21 0,0 0 0,0 0 16,0 1-16,0-1 0,21 0 16,0 0-16,0-21 0,0 0 0,0 21 15,1-21-15,-1 0 0,21 0 16,-21 0-16,22 0 0,-22 0 0,21 0 15,0-21-15,-20 21 0,20-21 16,-21 0-16,21 0 0,-20 21 0,-1-22 16,21-20-16,-42 21 0,21 0 0,0 0 15,-21-22-15,0 22 0,0 0 0,0 0 16,0 0-16,0-1 0,-21 22 16,0 0-1,21 22-15,-21-1 0,21 0 16,0 0-16,0 0 0,0 0 0,0 22 15,0-22-15,0 0 0,0 0 0,21 0 16,-21 1-16,21-1 16,-21 0-16,21-21 0,-21 21 15,0-42 17,-21 0-17,0 21-15,0-21 0,0 21 16,0-22-16,21 44 31,0-1-15,0 0-16,21-21 15,0 21-15,0-21 16,0 0-16,0 21 0,22-21 16,-22 0-16,0 0 0,21 0 0,-20 0 0,20 0 15,0 0-15,-21 0 16,22 0-16,-22-21 0,0 21 0,21-21 15,-20 0-15,-1 0 0,21-1 0,-21 1 16,0-21-16,1 21 0,-1-43 0,0 22 16,0 0-16,0-22 0,0 22 0,1-22 15,-22 1-15,21-1 0,0 1 0,-21-1 16,21-20-16,-21 20 0,0 22 16,0-22-16,0 22 0,21 0 0,-21-1 15,0 22-15,0 0 16,0 42-16,-21 0 15,21 0-15,-21 22 0,0-1 16,0 0-16,21 1 0,-22-1 0,1 22 16,0-22-16,21 21 0,-21-20 15,21-1-15,-21 22 0,21-22 0,0 0 16,0 1-16,0 20 0,0-21 0,0-20 16,0 20-16,0 0 0,0-21 0,0 1 15,21 20-15,0-21 0,0 0 16,0-21-16,1 0 0,-1 0 15,0 0-15,0 0 0,0 0 16,0 0-16,1 0 0,-1-21 16,0 0-16,-21 0 0,21 0 0,0-1 0,0 1 15,1 0-15,-1 0 0,-21 0 0,0 0 16,21-1-16,-21 1 0,21 21 16,-21 21 15,0 1-31,-21-1 0,21 0 0,0 0 15,-21 0-15,21 0 0,0 1 16,0-1-16,0 0 0,0 0 0,0 0 16,21-21-16,0 0 0,0 21 15,0-21-15,1 0 0,-1 0 16,0 0-16,0 0 16,0 0-16,0 0 0,1 0 0,-1-21 15,0 0-15,0 0 0,0 0 16,-21 0-16,21-1 0,1 22 15,-22-21-15,0 42 32,0 1-17,0-1-15,0 0 16,0 0 0,21-21-16,0 0 15,0 0-15,0 0 0,0 0 16,1 0-16,-1-21 15,0 21-15,-21-21 0,21 0 0,-21-1 16,21 1-16,0 0 0,-21-21 0,0 21 16,0-22-16,22 1 0,-22 0 15,21-1-15,0 1 0,-21-22 0,0 1 16,21-1-16,-21 1 0,21-1 0,-21 22 16,0-21-16,0 20 0,0 1 0,0 21 15,0 0-15,0-1 0,-21 44 16,0-1-1,0 0-15,0 21 0,21 1 16,-22-1-16,1 0 0,0 1 0,21-1 16,0 0-16,0 1 0,-21 20 0,21-21 15,0 1-15,0-1 0,0 0 16,0-20-16,0 20 0,0 0 0,0-21 16,0 22-16,21-22 0,-21 0 0,0 0 15,21 0-15,0 1 0,1-22 16,-1 0-1,0 0-15,0 0 0,0 0 16,0 0-16,1-22 0,-22 1 16,21 21-16,0-21 0,0 0 0,0 0 15,-21 0-15,21-1 0,-21 1 16,22 21-16,-22-21 0,0 42 47,0 0-47,0 1 0,0-1 15,0 0-15,0 0 0,0 0 0,0 0 16,0 1-16,0-1 0,0 0 16,21-21-16,0 0 15,0 0-15,0 0 0,0 0 16,1 0-16,-1 0 0,0 0 16,0 0-16,0-21 0,0 0 15,-21-1-15,22 1 0,-1 0 0,0 0 16,-21 0-16,0 0 0,21-1 15,-21 1-15,21 0 0,-21 0 16,0 42 15,0 0-31,0 0 0,0 1 16,0-1-16,0 0 0,0 0 16,0 0-16,0 0 0,0 1 15,0-1-15,21 0 16,1-21-16,-1 0 15,0 0-15,0 0 16,0 0-16,0 0 0,1 0 16,-1-21-16,0 21 0,0-21 15,0-1-15,0 1 0,-21 0 0,22 0 16,-1 0-16,0 0 0,0-22 0,-21 22 16,21 0-16,-21 0 0,21 0 0,-21-1 15,0 1-15,0 0 0,0 0 16,-21 21-1,0 21-15,21 0 16,-21-21-16,21 43 0,-21-22 0,21 0 16,-21 0-16,21 0 0,0 22 0,0-22 15,0 0-15,0 0 0,0 0 16,0 0-16,0 1 0,0-1 0,21 0 0,0-21 16,0 21-16,0 0 15,0-21-15,1 0 0,-1 0 16,0 0-16,0 0 0,0 0 15,0 0-15,1-21 0,-1 0 0,0 0 16,0 21-16,0-21 0,-21-1 16,21 1-16,-21 0 0,22 21 0,-1-21 15,-21 0-15,0-22 0,0 22 0,21 0 16,-21 0-16,21 0 0</inkml:trace>
  <inkml:trace contextRef="#ctx0" brushRef="#br0" timeOffset="124448.17">19092 12912 0,'0'0'16,"-21"-21"-16,-21-1 15,21 22-15,-1-21 0,1 21 78,0 0-62,0 0-16,0 0 0</inkml:trace>
  <inkml:trace contextRef="#ctx0" brushRef="#br0" timeOffset="124676.04">18097 13060 0,'0'0'16,"-21"0"-16,-21 21 0,21-21 0,0 0 0,-1 21 16,44-21-1,-1 0-15,0 0 16,0 0-16,0 0 0,22-21 0,-22 21 16,21-21-16,0 0 0,-20 21 15,20-21-15,-21 21 0,0-22 0,22 22 16,-22-21-16,0 0 0,0 21 15,0-21-15,0 21 0,1-21 0,-1 21 16,0 0-16,-21-21 0,21 21 16,0-22-16</inkml:trace>
  <inkml:trace contextRef="#ctx0" brushRef="#br0" timeOffset="124895.91">18076 12869 0,'0'0'0,"-21"22"0,0-22 16,0 0 0,0 0-16,21-22 15,0 1 1,0 0 15,-22 21 0,1 21-15</inkml:trace>
  <inkml:trace contextRef="#ctx0" brushRef="#br0" timeOffset="125145.29">17441 13060 0,'0'0'0,"-42"21"0,0 0 0,20-21 0,1 21 15,0 1-15,0-22 0,0 21 16,42-21 15,0 0-31,0 0 0,0 0 0,1 0 16,20 0-16,-21-21 0,0 21 15,0 0-15,1 0 0,-22-22 0,21 22 16,0-21-16,0 21 16,-21-21-16,21 21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3:14:00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1905 0,'0'0'0,"0"-21"0,-21 21 0,-21 0 16,42-21-1,0 42 79,-21-21-94,42 0 47,0 0-47,0 21 0</inkml:trace>
  <inkml:trace contextRef="#ctx0" brushRef="#br0" timeOffset="883.97">614 1545 0,'0'-21'15,"0"0"1,0 0-16,0 0 16,0-1-16,0 1 15,-21 0-15,21 0 0,0 0 0,0 0 16,-22-1-16,22 1 16,0 0-16,0 0 15,-21 21-15,21 21 31,0 0-31,0 0 0,0 1 16,0 20-16,0-21 0,0 21 16,0 1-16,-21-1 0,21 0 0,0 22 15,0-22-15,0 22 0,-21-1 16,21 1-16,-21-22 0,21 22 0,0-22 16,0 0-16,0 1 0,0-1 0,-21-21 15,21 21-15,0-20 0,-22-1 16,22 0-16,0 0 0,0 0 0,0 0 15,0 1 1,0-44 15,0 1-31,0 0 16,0 0-16,0-21 0,22 20 0,-1-20 16,0 0-16</inkml:trace>
  <inkml:trace contextRef="#ctx0" brushRef="#br0" timeOffset="1283.74">910 1439 0,'0'0'0,"0"22"16,0-1 0,0 0-16,-21 0 0,0 0 0,0 0 15,-1 22-15,-20-22 0,21 21 16,-21 1-16,-1-22 0,1 21 0,0-21 15,20 22-15,-20-22 0,21 0 16,0 0-16,0 0 0,-1-21 0,22 21 16,-21-21-16,42 0 62,-21 22-62,22-22 0,-1 21 0,0 0 16,0 0-16,-21 0 15,21 0-15,0-21 0,1 22 0,-1-1 16,-21 0-16,21 0 0,0 0 0,0-21 16,0 21-16,-21 1 0,22-22 15,-22 21-15,21-21 0,-21 21 0,21-21 16,0 0 0,0 0-1,0-21-15</inkml:trace>
  <inkml:trace contextRef="#ctx0" brushRef="#br0" timeOffset="1712.53">995 2032 0,'0'0'0,"0"21"16,0 0-1,21-21 1,0 0-16,0 0 0,0 0 16,1-21-16,-1 0 15,0 21-15,0-21 0,0 0 0,0 0 16,-21-1-16,22 1 16,-22 0-16,0 0 0,0 0 15,0 0 1,-22 21-16,1 0 0,0 0 15,0 21-15,0-21 0,0 21 16,-1 0-16,1 0 0,0 0 0,0 1 16,21 20-16,0-21 0,-21 0 0,21 0 15,0 1-15,0 20 0,0-21 16,0 0-16,0 0 0,0 1 16,0-1-16,21 0 15,0-21-15,0 21 16,0-21-16,1 0 0,-1 0 15,0 0-15,0 0 0,0 0 16,0-21-16,1 0 0,-1 21 0,0-21 16,21-1-16</inkml:trace>
  <inkml:trace contextRef="#ctx0" brushRef="#br0" timeOffset="2452.1">1630 1884 0,'0'0'0,"-21"0"16,-1 21 0,22 0-16,0 0 0,-21 1 0,21-1 15,-21 0-15,0 0 0,21 0 16,0 0-16,0 1 0,0-1 0,0 0 16,0 0-16,0 0 15,0 0-15,21-21 16,0 0-16,0 0 0,1 0 0,-1 0 15,0 0-15,0 0 0,21-21 0,-20 0 16,-1 21-16,0-21 0,0 0 16,0 21-16,0-21 0,-21-1 15,22 1-15,-1 0 0,-21 0 0,0-21 16,0 20-16,21 1 0,-21 0 16,21 0-16,-21 0 0,0 0 0,21-1 15,-21 1-15,0 0 16,0 42-1,0 0 1,0 1-16,0-1 16,0 0-16,-21 0 0,21 0 0,-21 0 15,21 22-15,-21-22 0,21 0 0,0 21 16,0-20-16,0 20 0,0-21 16,0 21-16,0-20 0,0 20 15,0 0-15,0-21 0,0 22 0,0-1 16,0 0-16,0 1 0,0 20 15,0-20-15,0-1 0,0 0 0,0 1 16,0 20-16,0-21 0,0 1 0,0-1 16,0 0-16,0 1 0,0-1 15,0 0-15,0 22 0,0-22 0,0 1 16,0-1-16,0-21 0,0 21 0,0 1 16,-21-22-16,21 21 0,-22-21 15,22 1-15,0-1 0,-21 0 0,0-21 16,21 21-16,-21-21 0,0 0 0,0 0 15,-1 0 1,1 0-16,0-21 16,21 0-16,-21 0 0,0-1 0,0 1 15,-1 0-15,1-21 0,0-1 0,0 22 16,21-21-16,-21 0 0,21 20 16,-21-20-16,21 0 0,0 21 0,0-1 15,0-20-15,0 21 0,0 0 0,0 0 16,0-22-16,21 22 0,0 0 15,0-21-15,0 20 0,22-20 0,-22 21 16,21-21-16,0-1 0</inkml:trace>
  <inkml:trace contextRef="#ctx0" brushRef="#br0" timeOffset="2928.14">2371 1990 0,'-22'0'16,"1"0"-16,42 0 31,1 0-31,-1 0 0,0 0 0,21 0 16,-21 0-16,22 0 0,-1 0 0,0 0 15,1 0-15,-1 0 0,0 0 16,1 0-16,-1 0 0,0 0 0,1 0 15,-22 0-15,21-21 0,-21 21 16,1 0-16,-1 0 0,0 0 16,0 0-16,0 0 0,-42 0 62,0 0-62,0 0 0,0 0 16,-1 0-16,1 0 0,0 0 15</inkml:trace>
  <inkml:trace contextRef="#ctx0" brushRef="#br0" timeOffset="3191.99">2244 2117 0,'0'0'0,"-22"0"15,44 0 16,-1 0-31,0 0 16,0 0-16,21 0 0,-20 0 0,20 0 16,0 0-16,1 0 0,-1 0 15,0 0-15,1 0 0,-1 0 0,-21 0 16,21-21-16,1 21 0,-1 0 0,-21 0 16,0 0-16,1 0 0,-1 0 15,0 0-15,0 0 16,-21-22-16,21 22 15,-21-21 1</inkml:trace>
  <inkml:trace contextRef="#ctx0" brushRef="#br0" timeOffset="3620.04">3048 1778 0,'-21'0'0,"21"21"31,0 0-31,0 1 16,21-22-16,0 0 0,0 21 0,0-21 16,1 0-16,-1 0 15,21 0-15,-21 0 0,0 0 0,1 0 16,-1 0-16,0 0 0,0 0 0,0 0 15,0 0-15,1 0 0,-1 0 16,-21 21 15,-21-21-31,-1 21 16,1 0-16,0 0 0,0 1 0,-21-1 16,20 0-16,1 0 0,0 0 15,0 22-15,0-22 0,0 0 0,-1 0 16,1 0-16,21 0 0,-21 1 0,0-1 15,0 0-15,21 0 0,0 0 0,-21-21 16,-1 21-16,22 1 0,-21-22 16,21 21-16</inkml:trace>
  <inkml:trace contextRef="#ctx0" brushRef="#br0" timeOffset="4323.63">5376 847 0,'0'0'0,"21"-21"0,22-43 16,-43 43-16,21 0 0,-21 0 15,0-1-15,0 1 0,0 0 16,0 0-1,-21 21 1,0 0-16,-1 0 0,1 0 16,0 0-16,0 0 0,0 21 15,0 0-15,-1 0 0,-20 1 0,21-1 16,0 21-16,-22 0 0,22 1 16,-21-1-16,21 22 0,-22-22 0,1 21 15,0 1-15,-1-1 0,1 1 16,0-1-16,-22 22 0,22 0 0,0-1 15,-22 1-15,22 0 0,-1 21 0,1-22 16,0 1-16,21 0 0,-22 20 16,43-20-16,0 0 0,0-1 0,0-20 15,0 21-15,21-22 0,22-21 0,-1 22 16,0-22-16,22 1 0,-1-1 0,1 0 16,21-21-16,-22 1 0,22-1 0,-22 0 15,1 0-15,-1-21 0,-20 0 16,20 0-16,-21 0 0,22 0 15,-22 0-15,-21 0 0,22-21 0,-1 0 16,0 0-16,1-1 0</inkml:trace>
  <inkml:trace contextRef="#ctx0" brushRef="#br0" timeOffset="4896.16">5461 1228 0,'-21'0'0,"0"0"15,-1 0 1,22 21-1,-21-21-15,21 21 16,21-21 31,1 0-47,-1 0 16,-21-21-16,0 0 15,0 0 1,-21 21-1,-1 21 1,22 0-16,-21 0 16,21 0-16,-21 0 15,21 1-15,0-1 16,0 0-16,21-21 16,0 0-16,1 0 15</inkml:trace>
  <inkml:trace contextRef="#ctx0" brushRef="#br0" timeOffset="5252.47">5757 1228 0,'-21'0'31,"21"21"-16,21-21 48,-21-21-47,0 0-1,-21 21 16,0 0-31,21 21 0,0 0 16,0 0 0,0 0-16,0 0 0,0 1 15,0-1-15,0 0 16</inkml:trace>
  <inkml:trace contextRef="#ctx0" brushRef="#br0" timeOffset="6191.65">5588 2117 0,'0'0'0,"21"-21"16,-21 42 15,0 0-31,0 0 16,0 0-16,-21 0 15,21 22-15,-21-22 0,21 0 0,-21 0 16,-1 0-16,22 1 0,0 20 0,0-21 16,-21 0-16,21 0 0,0 1 15,0-1 1,21-21-1,-21-21-15,22-1 16,-1 1-16,0 0 0,0-21 16,-21 21-16,21-1 0,0 1 15,1 0-15,-22-21 0,0 21 0,21-1 16,0 1-16,-21 0 0,0 0 0,0 0 16,21 21-1,-21 21 1,0 0-16,0 0 0,0 0 15,0 1-15,0-1 0,0 0 0,0 0 16,0 0-16,0 0 0,0 1 16,0-1-16,0 0 0,21 0 15,0 0-15,1-21 0,-1 0 16,0 0-16,0 0 0,0 0 0,0 0 16,1-21-16,-1 21 0,0-21 15,0 0-15,0 0 0,0-1 0,1 1 16,-22 0-16,21-21 0,-21 21 0,0-1 15,0 1-15,0-21 0,0 21 0,0 0 16,0-22-16,-21 22 0,21 0 16,-22 21-16,22-21 0,-21 21 0,21-21 15,-21 21-15,0 21 16,21 0-16,-21-21 16,21 21-16,0 0 0,0 0 15,0 1-15,0-1 0,0 0 0,0 0 16,0 0-16,21 0 15,0 1-15,0-22 0,0 21 16</inkml:trace>
  <inkml:trace contextRef="#ctx0" brushRef="#br0" timeOffset="6520.46">6265 2307 0,'21'0'15,"-21"-21"1,22 21-16,-1-21 0,0 21 0,-21-21 16,21 0-16,0-1 15,-21 1-15,0 0 16,-21 21 0,0 0-1,0 21-15,0 0 0,-1 1 16,1-1-16,0 0 0,21 0 15,-21 0-15,21 0 16,-21 1-16,21-1 0,0 0 0,0 0 0,0 0 16,0 0-16,21-21 15,0 0-15,0 22 0,0-22 0,1 0 16,-1 0-16,0 0 0,0 0 16,0 0-16,0 0 0,22-22 0,-22 22 15</inkml:trace>
  <inkml:trace contextRef="#ctx0" brushRef="#br0" timeOffset="10116.19">6858 2223 0,'21'0'47,"0"0"-31,-21-22 31</inkml:trace>
  <inkml:trace contextRef="#ctx0" brushRef="#br0" timeOffset="10344.06">6943 2244 0,'-22'0'94</inkml:trace>
  <inkml:trace contextRef="#ctx0" brushRef="#br0" timeOffset="11288.13">6837 2328 0,'21'0'16,"0"0"-1,-21-21-15,21 21 16,-21-21-1,21 21-15,-21-21 0,22 21 16,-22-21-16,0 0 16,0-1-1,-22 22-15,1 0 0,0 0 16,0 0-16,0 0 0,0 0 0,-1 0 16,1 0-16,0 0 0,0 22 15,0-22-15,0 21 0,-1 0 0,1 0 16,0 0-16,0 0 0,21 1 0,-21-1 15,21 0-15,-21 0 0,21 0 0,0 0 16,0 1-16,0-1 0,0 0 16,0 0-16,21-21 0,0 0 15,0 21-15,21-21 0,-20 0 0,-1 0 16,0 0-16,21 0 0,-21 0 0,1-21 16,20 0-16,-21 21 0,0-21 0,0 0 15,1-1-15,-1 1 0,0-21 0,0 21 16,-21 0-16,21-22 0,-21 22 15,21-21-15,-21-1 0,0 1 0,22 0 16,-22-1-16,0 1 0,21 0 0,-21-1 16,0 1-16,0 0 0,0-1 0,0 1 15,0 21-15,0-21 0,0 20 16,-21 22-16,21-21 0,-22 21 0,1 0 16,0 21-16,0 22 15,21-22-15,0 21 0,-21-21 16,21 22-16,0-1 0,-21 0 15,21 22-15,0-22 0,0 1 0,0-1 16,0-21-16,0 21 0,0 1 0,0-22 16,21 21-16,0-21 0,0 22 0,-21-22 15,21 0-15,0-21 0,1 21 16,-1 0-16,0-21 0,0 0 16,0 0-16,0 0 0,1 0 15,-1 0-15,-21-21 0,21 21 0,0-21 16</inkml:trace>
  <inkml:trace contextRef="#ctx0" brushRef="#br0" timeOffset="11923.99">7578 2265 0,'0'-42'16,"0"20"-16,0 1 0,0 0 0,-22 0 15,22 0-15,-21 21 16,0-21-16,0 21 16,0 0-16,0 0 0,-1 0 15,1 0-15,0 21 16,0 0-16,0 0 0,21 0 0,-21 0 15,21 1-15,-22-1 0,22 21 0,0-21 16,0 0-16,-21 1 0,21-1 16,0 0-16,0 0 0,0 0 0,0 0 15,0 1-15,21-22 0,1 0 16,-1 0-16,0 0 16,0 0-16,0 0 0,0-22 15,1 1-15,-1 0 0,0 0 16,0 0-16,0 0 0,-21-1 0,21 1 15,1-21-15,-1 0 0,-21 20 0,0-20 16,21 0-16,0-1 0,-21 1 0,0 0 16,0-22-16,0 22 0,0 0 15,0-1-15,0 1 0,0 0 0,0 20 16,0 1-16,0 0 0,-21 21 16,0 0-1,21 42-15,-21-20 0,21 20 16,0 0-16,0 1 0,0-1 0,0 0 15,0 1-15,0-1 0,0 0 16,0 1-16,0-22 0,0 21 0,0 0 16,0-20-16,0 20 0,0-21 0,21 0 15,-21 0-15,21 1 0,0-1 16,-21 0-16,21 0 0,0-21 16,1 0-16,-1 0 0,0 0 15,0 0-15,0-21 16,-21 0-16,21 21 0,1-21 0</inkml:trace>
  <inkml:trace contextRef="#ctx0" brushRef="#br0" timeOffset="12315.99">7895 2159 0,'0'-21'15,"0"0"-15,0 0 31,21 21-31,0 0 16,1 0-16,-1 0 0,-21 21 16,21 0-16,0 0 0,-21 0 15,21-21-15,-21 21 0,0 1 16,0-1-16,0 21 0,0-21 0,0 0 16,0 1-16,0-1 0,0 0 15,0 0-15,0 0 0,0-42 47,0 0-31,0 0-16,0 0 0,0-1 15,0 1-15,0-21 0,0 21 0,0 0 16,21-1-16,1 1 0,-22 0 0,0 0 16,21 0-16,-21 0 0,21 21 0,0-22 15,0 22 1,0 0-16,1 0 15</inkml:trace>
  <inkml:trace contextRef="#ctx0" brushRef="#br0" timeOffset="12591.83">8488 2117 0,'-43'0'16,"22"21"0,0 0-1,21 0-15,0 0 0,0 1 16,-21-1-16,21 0 0,0 0 16,0 0-16,0 0 15,0 1-15,0-1 16,21-21-1,-21-21 1,21 21 0,-21-22-16</inkml:trace>
  <inkml:trace contextRef="#ctx0" brushRef="#br0" timeOffset="12867.67">8382 1905 0,'0'0'0,"-21"21"16,21 0 93,0 1-93,0-1-16,21-21 15,0 21-15,0-21 16</inkml:trace>
  <inkml:trace contextRef="#ctx0" brushRef="#br0" timeOffset="13208.49">8699 2053 0,'-21'0'16,"0"0"-16,21 21 31,0 1-16,21-1-15,-21 0 0,21 0 16,1 0-16,-22 0 0,0 1 16,0-1-16,0 0 0,0 0 15,0 0-15,0 0 0,0 1 16,0-1-16,21-42 62,-21-1-62,21 22 16,-21-21-16,0 0 0,21 0 0,0 0 16</inkml:trace>
  <inkml:trace contextRef="#ctx0" brushRef="#br0" timeOffset="13439.87">8932 1990 0,'0'0'0,"21"0"0,-21-21 15,-21 42 1,0 0-1,0 0-15,21 0 16,-21 0-16,21 1 0,-21-1 16,21 0-16,-22 0 0,22 0 0,-21 0 15,0 1-15,21-1 0,-21 0 0,21 0 16,0 0-16,-21 0 0,21 1 16,0-1-16,21-21 46,-21-21-46,21-1 0,0 22 0</inkml:trace>
  <inkml:trace contextRef="#ctx0" brushRef="#br0" timeOffset="13820.98">8975 2159 0,'21'0'15,"0"0"1,0 0-16,0 0 16,0 0-16,1 0 15,-22-21-15,21 21 0,0-21 16,-21 0-16,0-1 16,0 1-1,-21 21 1,0 0-1,21 21-15,-22 1 0,1-22 0,21 21 16,-21 0-16,21 0 0,-21 0 16,0 0-16,21 1 0,0-1 0,0 0 15,0 0-15,-21-21 0,21 21 0,0 0 16,0 1-16,0-1 16,21-21-16,0 0 15,0 0-15,0 0 16,0 0-1,1-21-15,-1-1 0,0 1 0,0 21 16</inkml:trace>
  <inkml:trace contextRef="#ctx0" brushRef="#br0" timeOffset="14191.74">9292 2053 0,'0'0'0,"0"-21"15,0 42 16,21 0-15,-21 1-16,21-1 0,-21 0 16,0 0-16,0 0 0,22 0 15,-22 1-15,21-1 16,-21 0-16,0 0 0,0 0 0,0 0 16,0 1-16,0-1 0,0 0 15,0-42 32,0 0-47,0-1 16,0 1-16,0 0 0,0 0 15,0 0-15,0 0 0,21-22 0,0 22 16,0 0-16,0 0 0,-21-22 16,22 22-16,-1 0 0,0 0 0,0 0 15,0 0-15,0-1 0,1 22 16,-1 0-16,0-21 0</inkml:trace>
  <inkml:trace contextRef="#ctx0" brushRef="#br0" timeOffset="14975.82">6837 2223 0,'-21'0'171,"-1"0"-139</inkml:trace>
  <inkml:trace contextRef="#ctx0" brushRef="#br0" timeOffset="15475.9">6837 2286 0,'0'0'0,"21"0"16,0 0-1,-21-21 1,0 0 15,0 0-31,-21-1 31,0 22-15,0 0-16,-1 0 0,1 0 16,0 0-16,0 0 15,0 0-15,21 22 0,-21-22 0,21 21 16,-22-21-16,22 21 0,0 0 15,-21-21-15,21 21 0,-21 0 0,21 1 16,-21-22-16,21 21 0,0 0 16,0 0-16,0 0 0,0 0 15,0 1-15,0-1 16,21-21 0,0 0-16,0 0 15,1 0-15,-1 0 16,-21-21-16,21 21 0,-21-22 15,21 22-15,-21-21 0,0 0 0,21 21 16,0-21-16,-21 0 16,22 0-16,-22-1 0,21 1 15,0 0-15</inkml:trace>
  <inkml:trace contextRef="#ctx0" brushRef="#br0" timeOffset="17328.13">6773 2477 0,'-21'0'15,"21"-22"16,0 1-15,0 0-16,21 21 0,0-21 0,-21 0 16,22 0-16,-1-1 0,-21 1 0,21 0 15,0-21-15,-21 21 0,0-22 0,21 22 16,0-21-16,-21-1 0,0 22 0,0-21 16,0 0-16,0-1 0,0 1 15,0 0-15,0 20 0,0-20 0,0 21 16,-21-21-16,0 20 0,21 1 0,-21 0 15,0 21-15,0 0 0,-1-21 16,1 21-16,0 0 0,0 0 16,21 21-16,0 0 0,0 0 15,-21 1-15,21-1 0,0 21 0,0-21 16,0 22-16,0-1 0,0-21 16,0 21-16,0 1 0,0-1 0,0-21 15,0 22-15,0-1 0,0 0 0,21 1 16,-21-22-16,0 21 0,0-21 0,21 22 15,0-22-15,-21 0 0,21 21 16,-21-21-16,0 1 0,22-1 0,-1 0 16,0 0-16,0-21 15,0 0-15,0 0 0,1 0 16,-1 0-16,0 0 0,-21-21 16,21 21-16,0-21 15,-21 0-15,21-1 0,1 1 16,-22 0-16,0 0 0,0 0 0,0 0 15,0-1-15,0 1 0,0 0 0,0 0 16,0 0-16,0 0 0,-22 21 31,1 0-15,21 21-16,0 0 16,21-21-1,1 0-15,-1 0 16,0 0-16,0 0 15,0 0-15,0 0 0,1-21 16,-1 0-16,0-1 0</inkml:trace>
  <inkml:trace contextRef="#ctx0" brushRef="#br0" timeOffset="23636.31">10181 2074 0,'-21'0'16,"21"-21"109,-21 21-62,21 21-48,-21 1 1,-1-1-1,22 0 1,0 0 0,22-21 15,-1 0-31,-21-21 0,21 21 16,0-21-16,0 0 15,-21-1 1,0 1-1,-21 21 17,0 0-17,21 21-15,0 1 16,-21-1-16,21 0 16,0 0-16,0 0 0,0 0 15,21-21 16,0 0-15,0 0-16,0-21 16,1 0-16,-22 0 15,0 0-15,0 0 16,0-1 0,0 1-16,-22 21 15,22-21-15,-21 21 0,0 0 31,0 0-31,21 21 16,0 0-16,-21-21 16,21 22-16,0-1 0,0 0 15,0 0 17,21-21-32,0 0 0,0 0 15,0 0-15,-21-21 0,22 0 16,-1 0-16,-21-1 31,0 1-31,0 0 16,-21 21-16,-1 0 15,1 0-15,0 0 16,0 21 0,0 0-16,21 1 15,0-1-15,0 0 0,0 0 16,0 0-1,21-21 1,0 0 0,0 0-16,0 0 15,-21-21-15,0 0 16,0 0 0,0 0-16,-21 21 15,0-22-15,0 22 16,0 0-1,0 22 1,21-1 0,0 0-1,21-21 1,0 0-16,0 0 16,0 0-16</inkml:trace>
  <inkml:trace contextRef="#ctx0" brushRef="#br0" timeOffset="24092.04">11261 1693 0,'0'0'0,"-22"0"16,22-42-16,-21 42 15,0-21-15,21 0 0,-21 21 16,0 0-16,0-21 0,-1 21 16,1 0-16,0 0 0,0 0 0,0 0 15,0 0-15,-1 0 0,1 21 16,0 0-16,0 0 0,0 0 15,0 0-15,-1 22 0,1-22 0,0 21 16,0 1-16,21-22 0,-21 21 0,21 0 16,-21 1-16,21-22 0,0 21 15,0-21-15,0 22 0,0-22 16,0 0-16,0 0 0,21 0 0,-21 1 16,21-22-16,21 21 0,-21 0 0,1-21 15,-1 0-15,21 0 0,-21 0 0,22 0 16,-22 0-16,21 0 0,-21 0 0,0 0 15,22 0-15,-22 0 0,0-21 16,0 0-16,0 21 0,1-22 0,20 1 16,-21 0-16,0 0 0</inkml:trace>
  <inkml:trace contextRef="#ctx0" brushRef="#br0" timeOffset="24643.73">11578 1397 0,'0'0'0,"0"-21"0,0 0 16,-21 21-16,0 0 15,0 21-15,21 0 16,0 0-16,0 22 0,-22-22 16,22 21-16,0-21 0,0 22 0,0-1 15,0 0-15,0 1 0,0-1 0,0 0 16,0 1-16,0-1 15,-21 0-15,21 1 0,0-1 0,0-21 16,0 0-16,0 22 0,0-22 0,0 0 16,-21 0-16,21 0 0,0 0 15,-21 1-15,21-44 47,0 1-47,0 0 16,0 0-16,0 0 0,0 0 0,0-1 15,21 1-15,-21 0 0,21 0 0,0 0 16,1 0-16,-22-1 16,21 1-16,0 0 0,0 21 0,0 0 15,-21-21-15,21 21 0,1 0 0,-1 0 16,0 21-16,0 0 0,-21 0 16,0 1-16,21-1 0,-21 0 15,0 21-15,0-21 0,0 1 16,0-1-16,0 0 0,0 0 15,0 0-15,0 0 0,-21 1 16,21-1-16,-21-21 16,21-21 31,21-1-47,0 1 15</inkml:trace>
  <inkml:trace contextRef="#ctx0" brushRef="#br0" timeOffset="25075.49">11853 1905 0,'0'-21'0,"0"0"16,0 0-1,21 21 1,1 0-1,-1 0-15,0 21 0,-21 0 0,21-21 16,0 21-16,0 0 0,-21 0 0,0 1 16,22-1-16,-22 21 0,21-21 0,-21 0 15,0 1-15,0-1 0,0 0 16,0 0-16,0 0 0,0 0 16,0 1-1,0-1-15,-21-21 0,21-21 31,0-1-31,0 1 16,0 0-16,0 0 16,0 0-16,0 0 15,21-22-15,0 22 0,-21 0 0,0 0 16,21 0-16,0-1 0,-21-20 0,21 21 16,1 0-16,-1 0 0,0-1 31,0 22-31,0 0 15,-21 22-15,21-22 16,1 21-16</inkml:trace>
  <inkml:trace contextRef="#ctx0" brushRef="#br0" timeOffset="25560.46">12552 1799 0,'0'0'0,"-21"-21"15,-1 21 1,1 0-16,0 0 16,0 21-16,0-21 0,21 21 0,0 1 15,-21-1-15,-1 0 0,1 0 0,21 0 16,0 0-16,0 22 0,-21-22 15,21 0-15,0 0 0,-21 0 16,21 1-16,0-1 0,0 0 0,0 0 16,21-21-16,-21 21 15,21-21-15,0 0 0,1 0 0,-1 0 16,0 0-16,0 0 0,0 0 16,0 0-16,1-21 0,-1 21 15,0-21-15,-21 0 0,21 21 0,0-21 16,-21-1-16,0 1 0,0 0 0,21 0 15,-21 0-15,0 0 0,0-1 0,0-20 16,0 21-16,0 0 0,0 0 16,0-1-16,-21 1 0,21 0 0,-21 21 15,0 0-15,0 0 16,0 0-16,-1 0 0,1 0 16,21 21-16,-21-21 0,21 21 0,-21-21 15,21 22-15,0-1 0,0 0 16,0 0-16,0 0 15</inkml:trace>
  <inkml:trace contextRef="#ctx0" brushRef="#br0" timeOffset="26363.78">12912 1820 0,'0'-21'0,"-22"21"16,1 21 0,21 1-1,-21-1-15,21 0 16,0 0-16,0 0 16,0 0-16,0 1 0,0-1 0,0 0 0,0 0 15,0 0-15,0 0 16,0 1-16,0-1 0,0 0 15,0 0 1,-21-21 15,21-21-15,0 0-16,0 0 16,0-1-16,0 1 0,0 0 15,0 0-15,0 0 0,0 0 16,21-1-16,0 1 0,-21 0 0,21 0 15,1 0-15,-22 0 0,21 21 0,0-22 16,0 1-16,0 21 0,0 0 16,1 0-16,-1 0 15,-21 21-15,21-21 16,0 22-16,-21-1 0,21 0 0,-21 0 16,0 0-16,0 0 0,0 1 0,0-1 15,0 0-15,0 0 0,0 0 0,0 0 16,0 1-16,0-1 15,0 0-15,-21-21 16,0 0 15,21-21-31,0 0 0,0-1 16,0 1-16,0 0 16,0 0-16,0 0 0,21 0 0,0-1 15,-21 1-15,21 0 0,1 0 16,-1 0-16,0 0 0,0-1 0,0 1 15,0 0-15,22 0 0,-22 21 0,0 0 16,0 0-16,0 0 0,1 0 16,-1 21-16,-21 0 0,21-21 15,-21 21-15,0 1 0,0-1 0,0 0 16,0 0-16,0 0 0,0 0 0,0 1 16,0-1-16,0 0 0,0 0 15,-21 0-15,21 0 0,-21-21 16,21 22-16,-22-22 0,22 21 15,-21-21 1,21-21 15,21 21-31,-21-22 16</inkml:trace>
  <inkml:trace contextRef="#ctx0" brushRef="#br0" timeOffset="26891.66">13652 1884 0,'22'0'31,"-1"0"-31,0 0 15,0 0-15,0-21 16,-21 0-16,21 21 16,1-22-16,-22 1 0,21 21 0,-21-21 15,0 0-15,0 0 16,0 0-16,0-1 16,-21 22-1,-1 0-15,1 0 16,0 0-16,0 0 0,0 22 15,0-1-15,21 0 0,-22 0 0,1 0 16,0 22-16,21-22 0,-21 0 0,0 21 16,21-21-16,0 1 0,0-1 15,0 21-15,0-21 0,0 0 0,0 1 16,0-1-16,0 0 16,21-21-16,0 0 15,0 0-15,0 0 0,1 0 0,-1 0 16,0 0-16,0 0 0,0 0 15,0 0-15,1 0 16,-1-21-16,0 21 16,-21-21-16,21 21 15,0-22-15,-21 1 16,21 21 0</inkml:trace>
  <inkml:trace contextRef="#ctx0" brushRef="#br0" timeOffset="29471.99">14309 1947 0,'0'0'0,"-22"0"0,22 22 0,-21-22 16,21 21-16,0 0 15,21-21 17,1 0-32,-1 0 15,0 0 1,0 0-16,-21-21 15,21 21-15,-21-21 16,0-1-16,-21 1 16,0 21-16,0 0 0,0 0 15,-1 0 1,1 0-16,21 21 31,0 1-31,21-22 31,1 0-15,-1 0-16,-21-22 31,0 1-15,0 0 0,-21 21-1,-1 0 1,22 21-1,0 0 1,22-21 0,-1 0-16,0 0 0,0 0 15</inkml:trace>
  <inkml:trace contextRef="#ctx0" brushRef="#br0" timeOffset="30052.1">15176 1778 0,'0'0'0,"0"-21"0,0-21 15,0 20-15,0 1 16,-21 21-16,0 0 16,0 0-16,0 0 0,0 0 15,-1 21-15,-20 1 0,21-22 0,0 21 16,0 0-16,-1 0 0,1 21 15,0-20-15,0-1 0,21 0 0,0 0 16,0 21-16,0-20 0,0-1 0,0 0 16,0 0-16,0 0 0,0 0 15,21-21-15,0 0 0,-21 22 0,21-22 16,1 0-16,-1 0 0,0 0 16,0 0-16,0 0 0,0 0 15,1-22-15,-1 22 0,-21-21 0,21 0 16,0 21-16,0-21 0,-21-21 15,21 20-15,1 1 0,-1-21 0,-21 0 16,21-1-16,-21 1 0,21 0 16,-21-1-16,21 1 0,-21 0 0,0-1 15,21 1-15,-21 0 0,0-1 0,0 1 16,0 21-16,0 0 0,0-1 0,0 1 16,-21 21-1,0 21 1,0 1-16,21-1 0,0 0 15,-21 21-15,21-21 0,-21 22 0,21-1 16,0 0-16,-22 1 0,22-1 16,0 0-16,0 22 0,0-43 15,0 21-15,0 1 0,0-1 0,0-21 16,0 0-16,0 1 0,22-1 0,-22 0 16,21 0-16,0 0 0,0-21 15,0 0 1,0 0-16,1 0 0,-1 0 15</inkml:trace>
  <inkml:trace contextRef="#ctx0" brushRef="#br0" timeOffset="30485.11">15557 1778 0,'0'0'0,"0"-21"0,0 0 15,0 0 1,22 21-16,-1 0 16,0 0-16,0 0 15,0 21-15,0 0 16,-21 0-16,22 0 0,-22 0 0,0 1 16,21-1-16,-21 0 0,0 0 0,0 0 15,0 0-15,0 1 0,0 20 16,0-21-16,0 0 15,0-42 32,0 0-47,0 0 0,0 0 16,0-1-16,0 1 16,21 0-16,-21-21 0,21 21 0,0-1 15,0-20-15,-21 21 0,22 0 0,-1 0 16,-21-1-16,0 1 0,21 0 0,0 21 15,0-21-15,0 21 32,-21 21-17,22-21-15</inkml:trace>
  <inkml:trace contextRef="#ctx0" brushRef="#br0" timeOffset="30744.43">16256 1693 0,'-21'0'31,"21"22"-31,-21-1 16,21 0-16,0 0 0,0 0 15,-22 0-15,22 1 0,0-1 16,0 0-16,-21-21 0,21 21 0,0 0 15,0 0-15,0 1 16,0-44 31</inkml:trace>
  <inkml:trace contextRef="#ctx0" brushRef="#br0" timeOffset="30932.32">16256 1588 0,'0'0'0,"-21"-22"0,21 1 0,-21 0 16,21 0-16,-22 21 0,22-21 0,-21 21 31,21 21 0,0 0-15,21 0-16</inkml:trace>
  <inkml:trace contextRef="#ctx0" brushRef="#br0" timeOffset="31260.58">16468 1651 0,'0'0'0,"0"-21"0,0 0 16,0 0-16,0 42 31,0 0-31,21 0 16,0 0-16,-21 0 0,21 1 16,-21-1-16,0 0 0,21 0 0,-21 0 15,21 0-15,-21 1 0,22-1 16,-22 0-16,0 0 0,0 0 15,0 0-15,0 1 16,0-44 31,0 1-47,0 0 16,21 0-16</inkml:trace>
  <inkml:trace contextRef="#ctx0" brushRef="#br0" timeOffset="31508.44">16764 1609 0,'0'0'0,"0"-21"0,21-1 16,-21 1-16,0 0 0,0 0 16,0 42 15,-21 0-31,0 0 0,21 1 0,-21-1 16,-1 0-16,1 0 0,21 0 0,-21 0 15,21 22-15,-21-22 0,21 0 0,-21 0 16,0 0-16,21 1 0,0-1 15,0 0-15,0 0 0,-22-21 16,22 21-16,22-21 31,-1 0-31,0 0 16,0-21-16,0 21 16,0-21-16</inkml:trace>
  <inkml:trace contextRef="#ctx0" brushRef="#br0" timeOffset="31895.22">16849 1693 0,'21'0'47,"0"0"-47,0 0 15,0 0 1,0 0-16,-21-21 15,22 21-15,-22-21 0,21 21 0,-21-21 16,0 0-16,0 0 16,0-1-16,-21 22 31,-1 22-31,22-1 16,-21 0-1,21 0-15,-21 0 0,21 0 0,-21 1 16,21-1-16,0 0 0,0 0 0,0 0 0,0 0 15,0 1-15,0-1 16,21 0 0,0-21-16,0 0 15,1 0-15,-1 0 0,0 0 16,0 0-16,0 0 0,0-21 16,1 21-16,-22-21 0</inkml:trace>
  <inkml:trace contextRef="#ctx0" brushRef="#br0" timeOffset="32287.99">17187 1630 0,'0'0'0,"0"-21"0,0-22 16,0 22-1,21 21 17,1 0-32,-22 21 15,21-21-15,-21 22 0,0-1 0,21 0 16,0 0-16,-21 0 15,0 22-15,0-22 0,21 0 0,-21 0 16,21 0-16,1 0 0,-22 1 0,0-1 16,0 0-16,0 0 0,0 0 15,0 0-15,0 1 16,0-44 15,0 1-15,0 0-16,0 0 15,0 0-15,0 0 0,21-22 16,0 22-16,0 0 0,0-21 0,0 20 16,1 1-16,-1-21 0,0 21 0,0 0 15,0-1-15,22 1 0,-22 0 0,0 21 16,0-21-16,0 0 16,0 21-16,1-21 15,-22-1-15,21 22 16,0 0-16</inkml:trace>
  <inkml:trace contextRef="#ctx0" brushRef="#br0" timeOffset="32760.25">18246 974 0,'0'0'0,"-22"0"16,1 0-1,0 21 1,21 0-1,0-42 32,0 0-31,21 21 0,-21-21-16,0 42 62,0 0-62,0 0 16,0 0-16,-21 0 0,21 1 0,-21-22 15,21 21-15,-21 0 0,21 0 16,0 0 0</inkml:trace>
  <inkml:trace contextRef="#ctx0" brushRef="#br0" timeOffset="32984.06">18351 1058 0,'0'0'0,"0"-21"0,0-21 16,0 21-16,-21 42 47,21 0-47,0 0 0,-21 0 15,21 1-15,0-1 0,0 0 16,0 0 0,0 0-16,0 0 15</inkml:trace>
  <inkml:trace contextRef="#ctx0" brushRef="#br0" timeOffset="33432.87">18563 741 0,'0'0'0,"0"-21"0,0 42 31,21 0-15,0 0-16,1 0 0,-1 1 15,0-1-15,0 0 0,21 21 0,-20-21 16,-1 22-16,-21-22 0,21 21 0,0-21 16,-21 22-16,21-22 0,-21 21 0,0 1 15,0-22-15,0 21 0,0 0 16,0 1-16,0-1 0,0 0 0,-21 1 16,0-1-16,0 0 0,0 1 0,-22-1 15,22 0-15,0 1 0,-21-1 16,20 0-16,-20 1 0,21-22 0,-21 21 15,20-21-15,-20 22 0,21-22 16,0 0-16,0-21 0,-22 21 0,43 0 16,-21-21-16,0 0 0,0 0 0,0 0 15,21 22-15,-22-22 16,1 0 0,21-22-1,0 1 1,0 0-16,21 21 15,1-21-15</inkml:trace>
  <inkml:trace contextRef="#ctx0" brushRef="#br0" timeOffset="33747.94">19494 1566 0,'0'0'0,"0"-21"16,0 0-16,0 0 16,0 42 62,0 0-63,0 0-15,0 1 16,0-1-16</inkml:trace>
  <inkml:trace contextRef="#ctx0" brushRef="#br0" timeOffset="33987.81">19494 1842 0,'-21'21'15,"0"-21"-15,21 21 0,0 0 16,0 0-16,0 0 16,-21 1-16,21-1 0,0 0 0,-21 0 15,21 0-15,-21 22 0,21-22 0,-22 0 16,22 0-16,-21 0 0,0 0 0,0 1 15,0-1-15,0 0 0,-22 0 0,22-21 16,0 21-16,0 0 16,-22 1-16,22-22 0,-21 21 0,21 0 0,-22-21 15,22 0-15,0 0 0,-21 21 16</inkml:trace>
  <inkml:trace contextRef="#ctx0" brushRef="#br0" timeOffset="42443.88">635 4805 0,'0'0'0,"0"-21"0,0-22 0,0 22 16,0 0-16,0 0 0,0 0 0,0-22 15,0 22-15,0 0 0,0 0 16,0 0-16,0 0 0,0-1 16,21 22-1,0 0-15,0 22 16,-21-1-16,22 0 0,-1 0 16,0 21-16,0-20 0,0 20 0,0 0 15,1 22-15,-1-22 0,0 22 0,0-22 16,-21 21-16,0-20 15,21-1-15,-21 22 0,21-22 0,-21 0 16,0 1-16,0-1 0,0-21 0,0 21 16,0-20-16,0-1 0,0 0 15,0 0-15,0 0 0,0 0 0,0 1 16,0-1 0,0-42-1,0-1-15,0 1 16,0 0-16,0-21 15,0 21-15,0-22 0,22 1 0,-1 21 16</inkml:trace>
  <inkml:trace contextRef="#ctx0" brushRef="#br0" timeOffset="42760.28">1312 4551 0,'0'0'0,"21"-42"15,1-22 1,-22 43-16,0 0 0,0 0 0,0-1 15,0 44 1,0-1 0,0 0-16,-22 0 0,1 21 0,0 1 15,21-1-15,-21 0 0,0 22 16,0-1-16,-1 1 0,1-1 16,0 1-16,0-1 0,0 1 0,-22-1 15,22-20-15,21 20 0,-21-20 16,0-1-16,21-21 0,-21 21 0,21-20 15,-21-1-15,21 21 0,0-21 16,21-21 31,0-21-47,0 0 0,0 0 0,0 0 16,1-1-16</inkml:trace>
  <inkml:trace contextRef="#ctx0" brushRef="#br0" timeOffset="43416.43">1863 5144 0,'0'0'0,"42"-22"15,-21 22 1,-21-21-16,0 0 0,0 0 15,0 0-15,0 0 0,0-1 0,0 1 16,0 0-16,0 0 0,0 0 16,-21 0-16,0-1 0,0-20 15,21 21-15,-22 21 0,1-21 0,0 0 16,0 21-16,0 0 0,0 0 16,-1 0-16,1 21 0,0 0 0,0 0 15,0 21-15,0 1 0,21-22 16,-22 21-16,1 1 0,0-1 0,21 0 15,0 1-15,-21-1 0,21 0 0,-21-21 16,21 22-16,0-22 0,0 0 16,0 21-16,0-20 0,21-1 15,0-21-15,0 0 16,0 0-16,1 0 0,-1 0 0,0 0 16,0 0-16,0-21 0,0-1 15,22 1-15,-43 0 0,21 0 16,0 0-16,0-22 0,0 22 0,-21-21 15,0 21-15,0-22 0,22 1 0,-22 0 16,0-1-16,21 1 0,-21 21 16,0-21-16,0-1 0,0 22 0,0 0 15,0 0-15,0 0 0,0 42 32,0 0-32,0 21 0,0-21 0,0 22 15,0-1-15,0 0 0,0 1 0,0-1 16,0-21-16,0 22 15,0-1-15,0-21 0,0 21 0,0-20 16,0-1-16,0 0 0,0 0 0,21 0 16,0-21-16,0 21 15,0-21-15,1 0 0,-1 0 16,0 0-16,-21-21 0,21 21 16,0-21-16,-21 0 0,21 0 15,1 0-15,-1-1 0,0-20 0,0 0 16,0 21-16</inkml:trace>
  <inkml:trace contextRef="#ctx0" brushRef="#br0" timeOffset="44424.11">2371 4403 0,'0'0'0,"0"-21"0,0-1 0,0 1 16,0 0-16,0 42 31,0 0-31,0 22 15,0-22-15,0 21 0,0 1 0,0-1 16,0 0-16,0 1 0,0 20 16,0-21-16,-22 22 0,22-22 0,0 22 15,0-22-15,0 0 0,0 22 0,0-22 16,-21 1-16,21-22 0,0 21 16,0-21-16,0 0 0,0 1 0,0-1 15,0 0-15,21 0 0,1-21 16,-1 0-16,0 0 15,0 0-15,0 0 0,0 0 16,1-21-16,-1 21 0,0-21 0,-21 0 16,21-1-16,0-20 0,0 21 0,1 0 15,-1-22-15,0 22 0,-21-21 16,0 21-16,21 0 0,-21-22 0,0 22 16,0 0-16,0 0 0,0 0 15,0 42 16,0 0-31,0 0 0,0 21 16,0-20-16,0-1 16,0 21-16,0-21 0,0 0 0,0 1 15,0-1-15,0 21 0,0-21 0,0 0 16,0 1-16,0-1 16,21-21-16,0 0 15,1 0-15,-1 0 0,0 0 16,0 0-16,0-21 0,0 21 0,1-22 15,-22 1-15,21 0 0,0 0 16,0 0-16,0 0 0,-21-1 16,21-20-16,-21 21 0,22-21 0,-1 20 0,-21 1 15,0-21-15,0 21 0,21 0 16,-21-1-16,0 1 0,21 21 16,-21-21-16,0 42 15,0 0-15,0 1 16,0 20-16,0-21 15,0 0-15,0 22 0,0-22 0,0 0 16,0 21-16,-21-21 0,21 1 0,0-1 16,0 0-16,0 21 0,0-21 15,0 1-15,21-1 0,0 0 16,0-21-16,1 21 16,-1-21-16,0 0 0,0 0 0,0 0 15,22 0-15,-22 0 0,0 0 0,0-21 16,0 0-16,0 21 0,22-21 15,-22-1-15,0 1 0,0 0 0,0 0 16,-21 0-16,22 0 0,-22-1 0,21-20 16,-21 21-16,0 0 0,0-22 15,0 22-15,0 0 0,0 0 0,0 0 16,0 0-16,-21 21 16,-1 0-16,1 21 0,0-21 15,21 42-15,0-21 0,-21 0 16,21 1-16,-21 20 0,21-21 15,0 21-15,0-20 0,0-1 0,0 21 16,0-21-16,0 0 0,0 1 0,21-1 16,0 0-16,0 0 15,0 0-15,22-21 0,-22 0 0,0 0 16,21 0-16,-20 0 0,-1 0 0,0 0 16,0 0-16,0 0 0,0 0 0,-21-21 15,22 0-15,-1 0 16,0 0-16,-21-1 0</inkml:trace>
  <inkml:trace contextRef="#ctx0" brushRef="#br0" timeOffset="46292.24">5101 4911 0,'-42'0'16,"21"0"0,-1 0-16,1 0 0,0 0 15,0 0-15,0 0 16,21 21-16,-21-21 0,42 0 31,0 0-15,0 0-16,0 0 0,22 0 0,-1-21 15,-21 21-15,21 0 0,1 0 16,-1 0-16,0 0 0,1-21 16,-1 21-16,0 0 0,1 0 0,-1 0 0,0 0 15,1 0-15,-1 0 0,0 0 16,-20 0-16,20 0 0,-21 0 15,0 0-15,0 0 0,1 0 0,-1 0 16,-42 0 47,-1 0-63,1 0 0,0 0 15,0 0-15,0 0 16,-22 0-16</inkml:trace>
  <inkml:trace contextRef="#ctx0" brushRef="#br0" timeOffset="46639.81">4953 5038 0,'0'0'0,"21"0"47,0 0-47,0 0 0,1 0 0,-1 0 0,0 0 15,0 0-15,21 0 0,-20 0 0,20 0 16,-21 0-16,21 0 16,-20 0-16,20 0 0,0 0 0,-21 0 15,1 0-15,20 0 0,-21 0 0,0 0 16,0 0-16,1 0 0,-1 0 0,0 0 15,0 0 1,0 0 0,-21-21 15,0-1-15,0 1-16</inkml:trace>
  <inkml:trace contextRef="#ctx0" brushRef="#br0" timeOffset="47150.11">5588 4593 0,'0'0'0,"-21"0"16,21 21 31,0 1-32,21-1-15,0-21 0,-21 21 16,21-21-16,0 0 0,1 21 16,20-21-16,-21 0 0,0 21 0,22 0 15,-22-21-15,21 0 0,-21 0 0,22 0 16,-22 0-16,0 0 0,0 0 0,0 0 15,0 0-15,1 0 0,-1 0 16,-21 22 15,0-1-15,-21-21-16,-1 21 0,1 0 16,0-21-16,21 21 0,-21 0 0,-21 1 15,20-1-15,1 0 0,-21 0 0,21 0 16,-22 0-16,22 1 0,-21-1 0,21 0 15,-22 0-15,22 0 0,-21 0 16,21 1-16,-22-1 0,22-21 0,0 21 16,0 0-16,0 0 0,0 0 15,-1-21-15,22 22 0,-21-22 16,21 21-16,-21-21 16</inkml:trace>
  <inkml:trace contextRef="#ctx0" brushRef="#br0" timeOffset="51416.74">8234 4149 0,'0'0'0,"0"-43"16,0 22-16,0 0 15,0 0 1,0 0-16,0 42 63,0 0-48,0 0-15,0 0 0,0 1 0,0-1 16,0 0-16,0 21 0,0 1 15,0-22-15,0 21 0,0 0 0,0 1 16,0-1-16,0 0 0,0 22 0,-21-22 16,21 22-16,0-1 0,0 1 15,-22-1-15,22 1 0,0-1 0,0 1 16,0-1-16,-21 1 0,21-1 0,-21 1 16,21-1-16,0 1 0,-21-22 0,21 22 15,-21-1-15,21 1 0,0-1 0,-21-21 16,-1 22-16,22-22 15,0 1-15,-21-1 0,21 0 0,0 1 16,0-22-16,0 0 0,0 0 0,0 0 16,0 0-16,21-21 31,-21-21-31,22 0 0,-1 0 16,-21 0-16,0-22 0,0 22 15,21-21-15,-21 21 0,21-22 0,-21 1 16,0-21-16</inkml:trace>
  <inkml:trace contextRef="#ctx0" brushRef="#br0" timeOffset="52536.11">8149 4149 0,'0'0'0,"0"-21"16,0-1-1,0 1 1,0 0-1,21 21-15,0 0 16,1 0-16,-1-21 0,21 21 16,-21 0-16,0 0 0,22 0 0,-1-21 15,0 21-15,1 0 0,20-21 16,1 21-16,20 0 0,-20 0 0,21 0 16,20 0-16,-20-22 0,21 22 0,-21 0 15,20 0-15,1-21 0,0 21 0,0 0 16,21 0-16,0 0 0,-21 0 15,21 0-15,-21 0 0,-1-21 16,-20 21-16,21 0 0,0 0 0,-22 0 16,1 0-16,21 0 0,-21 0 0,-1 0 15,-20 0-15,20 0 0,-20 0 16,-1-21-16,-20 21 0,-1 0 0,0 0 16,1 0-16,-1-21 0,0 21 0,-20 0 15,-1 0-15,21 0 0,-21 0 0,0 0 16,1-21-16,-1 21 15,-21 21 17,0 0-17,0 0-15,0 0 0,21 0 16,-21 1-16,0-1 0,0 0 16,0 21-16,0-21 0,0 22 0,0-1 15,0 0-15,0 1 0,0-1 0,0 0 16,0 1-16,0-1 0,0 0 0,0 1 15,-21-1-15,21 0 0,-21 1 0,21-1 16,-22 22-16,22-22 0,-21 0 16,0 22-16,21-22 0,0 0 0,-21 22 15,21-22-15,-21 1 0,21-1 0,0 0 16,0 1-16,0-1 0,0 0 0,0 1 16,0-1-16,0 0 0,0 1 15,0-1-15,0 0 0,0 1 0,0-22 16,0 21-16,0 0 0,0-20 15,0 20-15,0-21 0,0 0 0,0 22 16,0-22-16,0 0 0,0 0 0,0 0 16,0 0-16,0 1 15,0-1-15,-21 0 16,-1-21-16,1 21 0,0-21 16,0 0-16,0 21 15,0-21-15,-1 0 0,1 0 16,0 21-16,0-21 0,-21 0 0,20 0 15,1 0-15,-21 0 0,0 0 16,20 0-16,-20 0 0,-21 0 0,20 0 16,-20 0-16,-1 0 0,1 0 0,-1 0 15,-20 0-15,-1 0 0,0 0 0,1 0 16,-22 0-16,0 0 0,0 0 0,0 0 16,-21 0-16,21 0 0,1 0 15,-22 0-15,21 0 0,-21 0 0,21 22 16,0-22-16,-21 0 0,21 0 0,0 0 15,1 0-15,20 0 0,-21 0 0,21 0 16,1 0-16,-1 0 0,22 0 0,-22 0 16,21 0-16,1 0 0,21 0 0,-22 0 15,43 0-15,-21 0 16,20-22-16,1 22 0,21-21 16,0 0-1,0 0-15,43 21 0,-22-21 0,0 0 16</inkml:trace>
  <inkml:trace contextRef="#ctx0" brushRef="#br0" timeOffset="53152.3">10308 3514 0,'0'0'0,"-21"0"0,0 0 0,0-21 15,-1 21-15,1 0 0,0 0 0,0 0 16,0 0-16,0 0 16,42 0-1,0 0-15,21 0 16,1 0-16,-1 0 0,0 0 0,22 0 16,-22 0-16,22 0 0,-1 0 15,-21 0-15,22 0 0,-1 0 0,1 0 16,-1 0-16,-20 0 0,20 0 0,-20 0 15,-1 0-15,-21 0 0,21 0 0,-20 0 16,-1 0-16,0 21 0,-21 0 47,-21-21-47,0 0 16,-1 0-16,1 0 0,0 0 15,0 0-15,-21 0 0</inkml:trace>
  <inkml:trace contextRef="#ctx0" brushRef="#br0" timeOffset="53627.53">10795 3535 0,'0'0'0,"-21"0"16,0 0 0,-1 0-1,22 21-15,-21 0 16,21 0-16,-21 1 15,21-1-15,0 0 16,0 0-16,0 0 0,0 0 16,0 1-16,0-1 0,0 0 0,0 0 15,0 21-15,0-20 0,0 20 0,0-21 16,0 21-16,0 1 0,0-1 0,0 0 16,0-20-16,0 20 0,0 0 15,0 1-15,0-22 0,0 21 0,0-21 16,0 22-16,0-22 0,0 21 0,0-21 15,0 0-15,0 1 0,0-1 0,0 0 16,-21 0-16,0 0 0,21 0 0,-21 1 16,-1-1-16,-20-21 0,21 21 15,0-21-15,-22 0 0,22 21 16,-21-21-16,0 0 0,20 0 0,-20 0 16,21 0-16,-21 0 0,20 0 0,1 0 15,-21 0-15,42-21 0,-21 21 0,0 0 16,-1-21-16,1 21 15,21-21-15,-21 21 16</inkml:trace>
  <inkml:trace contextRef="#ctx0" brushRef="#br0" timeOffset="54928.52">9377 6329 0,'0'0'0,"0"-21"0,0 0 15,0-1-15,0 1 16,0 0 0,-21 21 15,21 21-31,0 0 0,0 1 0,0-1 15,0 21-15,0 0 16,0 1-16,0-1 0,0 0 0,0 1 16,-22 20-16,22-20 0,0-1 0,0 21 15,0-20-15,0-1 0,-21 0 0,21 22 16,-21-22-16,21 1 0,0-1 16,-21 21-16,21-20 0,0-1 0,0 0 15,0 1-15,0-1 0,-21-21 0,21 22 16,0-22-16,0 21 0,0-21 0,0 0 15,-21 1-15,21-1 0,0 0 16,21 0 0,0-21-16,0 0 0,0 0 15,0 0-15,1 0 0,-1 0 16,21 0-16,0 0 0,-20 0 0,20 0 16,0-21-16,22 0 0,-22 21 0,0 0 15,22-21-15,-1 21 0,-20-22 0,20 22 16,1-21-16,-22 21 0,22 0 15,-22-21-15,0 21 0,1 0 0,-22-21 16,21 21-16,-21-21 0,0 21 16,-21-21-16,0-1 15,-21 22 1,0 0-16,0 0 0,0 0 0,0-21 16,-1 21-16,1 0 15,0 0-15,0 0 0,0 0 0,0-21 16,-1 21-16,1 0 0,0 0 15,21-21 1,21 21 0,0 0-16,-21-21 15,22 21-15,-1 0 0,0 0 0,0 0 16,0 0-16,0 0 0,1 0 0,-1 0 16,0 0-16,-21 21 15,0 0-15,0 0 0,0 0 16,0 1-16,0-1 0,0 0 0,-21 0 15,0 0-15,-1 22 0,1-22 16,21 0-16,-21 21 0,0-21 16,0 1-16,0 20 0,-1-21 0,1 0 15,0 0-15,0 1 0,0-1 0,0 0 16,21 0-16,-22 0 0,1 0 0,21 1 16,-21-1-16,21 0 0,0 0 15,21-42 16</inkml:trace>
  <inkml:trace contextRef="#ctx0" brushRef="#br0" timeOffset="55587.53">11261 7281 0,'0'0'0,"0"-21"0,0 0 15,0 0-15,0 0 0,0 0 16,0 42 15,0 0-15,0 21-16,0-21 0,0 22 0,0-1 16,21 0-16,-21 22 0,0-22 0,0 1 15,0 20-15,0-21 0,0 22 0,0-1 16,-21 1-16,21-1 0,0 1 0,-22-22 15,22 22-15,-21-1 0,0 1 0,21-22 16,0 22-16,0-22 0,-21 0 16,21 1-16,0-1 0,-21 0 15,21 1-15,0-22 0,0 21 0,0-21 16,0 0-16,0 1 0,0-1 0,0 0 16,21-21-1,0 0 1,-21-21-16,0 0 0,21-1 15,-21 1-15,21 0 0,-21 0 0,22 0 16,-22 0-16,0-1 0,0-20 0,0 21 16,0-21-16</inkml:trace>
  <inkml:trace contextRef="#ctx0" brushRef="#br0" timeOffset="56567.97">11070 7260 0,'0'0'0,"0"-21"15,21 21 17,0 0-32,22 0 0,-22 0 0,21-21 15,1 21-15,-1 0 0,0 0 0,1 0 16,20 0-16,-21 0 0,22-21 0,21 21 15,-22 0-15,22 0 0,-1-21 16,22 21-16,-21 0 0,21-22 16,0 22-16,21-21 0,-22 21 0,22 0 15,0 0-15,0 0 0,22 0 0,-22 0 16,0 0-16,0 0 0,0 0 0,0 0 16,0 0-16,-22 0 0,1 0 0,0 0 15,0 0-15,-21 0 0,-1 0 0,1 0 16,-22 0-16,1 0 0,-1 0 0,1 0 15,-22 0-15,1-21 0,20 21 16,-42 0-16,22 0 0,-1 0 0,0 0 16,-21 0-16,1 0 0,20 0 0,-21 0 15,0 0-15,0 0 16,1 21-16,-22 0 0,21-21 16,-21 22-16,0-1 0,0 0 15,0 0-15,0 21 0,0-20 16,0-1-16,0 0 0,0 21 0,0-21 15,0 22-15,-21-1 0,21-21 0,-22 22 16,1-1-16,21-21 0,0 21 0,0 1 16,-21-1-16,21 0 0,-21-20 0,21 20 15,0 21-15,0-20 0,0-1 0,0 0 16,0 1-16,0-1 0,0 0 0,0-20 16,0 20-16,-21 0 0,21 1 0,0-22 15,0 21-15,0-21 0,-21 22 16,21-22-16,0 21 0,0-21 0,0 0 15,0 22-15,0-22 0,0 0 16,-22 0-16,22 0 0,0 22 0,0-22 16,0 0-16,-21 0 0,21 0 15,0 1-15,-21-1 0,21 0 16,-21-21-16,21 21 0,-21-21 16,21 21-16,-21-21 15,-1 0-15,1 0 16,0 0-16,0 21 15,0-21-15,0 0 0,-1 0 0,1 0 0,0 0 16,0 0-16,0 0 0,-22 0 16,22 0-16,-21 0 0,0 0 0,-22 0 15,22 0-15,-22 0 0,1 0 0,-1 0 16,1 0-16,-22-21 0,22 21 0,-22 0 16,0 0-16,1 0 0,-22 0 0,0 0 15,0-21-15,-21 21 0,21 0 0,-21 0 16,0 0-16,21 0 0,1 0 15,-1 0-15,0 0 0,0 0 0,21 0 16,1 0-16,20 0 0,-20 0 0,20 0 16,1 0-16,-1 0 0,22 0 15,-22 0-15,22 0 0,0 0 0,-1 0 0,22 0 16,-21 0-16,21-21 0,-1 21 16,1 0-16,21-21 0,-21 21 15,21-21-15,0-1 16,0 1-16,0 0 15,0 0-15,0 0 16</inkml:trace>
  <inkml:trace contextRef="#ctx0" brushRef="#br0" timeOffset="57371.63">12023 6625 0,'0'-21'63,"21"0"-63,0 21 0,0 0 15,-21-21-15,0 0 16,-21 21-1,0 0 1,0 0-16,-1 0 0,1 0 16,0 0-16,0 21 0,0 0 15,0 0-15,-1-21 0,22 21 16,-21 0-16,21 1 0,0-1 16,0 0-16,0 0 0,0 0 15,21 0-15,1-21 16,-1 22-16,0-22 0,0 21 0,0-21 15,22 21-15,-22 0 0,0-21 0,0 21 16,0-21-16,0 21 0,-21 1 16,22-22-16,-22 21 0,0 0 15,-22-21 1,1 21-16,0-21 0,-21 0 0,21 0 16,-22 21-16,22-21 0,0 0 0,-21 0 15,20 0-15,1 0 0,0 0 0,0 0 16,0 0-16,0 0 15,-1-21-15,1 21 16,21-21-16,0 0 16,0 0-1,21 21-15,1 0 0,-22-22 0,21 22 16,0 0-16,0 0 0</inkml:trace>
  <inkml:trace contextRef="#ctx0" brushRef="#br0" timeOffset="57795.39">12425 6710 0,'-21'0'16,"-1"0"-16,1 0 16,0 21-16,0 0 15,0-21-15,21 21 0,-21 1 0,21-1 16,-22 0-16,22 0 15,0 0-15,0 0 16,0 1-16,22-22 16,-22 21-16,21-21 0,0 0 0,0 0 15,0 0-15,0 0 0,1 0 16,-1 0-16,0 0 0,0 0 16,0-21-16,-21-1 15,0 1-15,21 21 0,-21-21 0,0 0 16,0 0-16,0 0 0,0-1 15,0 1-15,-21 21 0,0-21 16,21 0-16,-21 0 0,0 21 0,0 0 16,-1-21-16,1 21 0,0 0 15,0 0-15,0 0 16,21 21 0,21-21 15,0 0-31,0 0 0</inkml:trace>
  <inkml:trace contextRef="#ctx0" brushRef="#br0" timeOffset="58332.61">12869 6329 0,'0'-21'0,"0"0"16,-21 21-16,0 0 15,0 21-15,0 0 16,21 21-16,0-21 0,0 1 0,0 20 16,0 0-16,0 1 0,-22-1 0,22 0 15,0 1-15,-21-1 0,21 21 16,0-20-16,0-1 0,0 0 16,0 22-16,-21-22 0,21 22 0,-21-22 15,21 22-15,0-1 0,0-21 0,-21 22 16,21-22-16,-21 1 0,21 20 0,-22-21 15,22 1-15,0-22 0,0 21 0,0-21 16,0 22-16,0-22 0,0 0 0,0 0 16,0 0-16,22-21 15,-1 0 1,0-21-16,0 0 0,0 0 16,0 0-16,1-22 0,-1 22 15,0 0-15,0-21 0,-21 21 0,0-22 16,0 1-16,0 21 0,0-22 0,0 1 15,0 0-15,0 21 0,-21-22 0,0 1 16,0 21-16,-1 0 0,1-1 0,0 1 16,-21 0-16,21 21 0,-1-21 0,1 21 15,0 0-15,0 0 16,21-21-16,-21 21 0,21-21 31,0-1-15,21 22-16,0-21 0,0 0 15,0 21-15,1-21 0,-1 0 16,0 21-16,21-21 0,-21-1 16</inkml:trace>
  <inkml:trace contextRef="#ctx0" brushRef="#br0" timeOffset="58608.46">13144 6329 0,'0'0'0,"0"-21"0,0 0 15,-21 21 1,21 21 0,0 0-16,-21 0 0,0 0 15,21 0-15,-21 22 0,21-1 0,0-21 16,0 22-16,-21-1 0,21-21 16,-22 21-16,22 1 0,-21-22 0,21 0 15,0 21-15,0-20 0,0-1 0,0 0 16,0 0-16,0 0 0,0 0 15,0-42 17,0 0-17</inkml:trace>
  <inkml:trace contextRef="#ctx0" brushRef="#br0" timeOffset="58787.35">12869 6625 0,'0'-21'32,"21"21"-17,1 0-15,-1 0 16,0 0-16,0 0 0,0 0 0,22 0 16,-22 0-16,0 0 0,0 0 0,0 0 15,22-21-15,-22 21 0,0 0 0,0 0 16</inkml:trace>
  <inkml:trace contextRef="#ctx0" brushRef="#br0" timeOffset="59384.24">13462 6583 0,'0'0'0,"0"21"15,0 0-15,-21 0 0,21 1 16,-21-22-16,21 21 0,0 0 0,0 0 15,-22 0-15,22 0 0,-21-21 0,21 22 16,0-1-16,0 0 0,0 0 16,0-42 46,21 21-62,-21-21 0,22 0 0,-1 21 16,-21-22-16,0 1 0,0 0 0,21 21 15,-21-21-15,21 0 0,-21 0 16,0-1-16,21 22 16,-21 22-1,0-1-15,0 0 16,0 0-16,0 0 0,0 0 16,0 1-16,21-22 0,-21 21 15,0 0-15,22 0 0,-1 0 16,0-21-16,0 21 0,0-21 15,0 0-15,1 0 0,-1 0 16,0 0-16,0 0 0,0 0 16,0-21-16,1 21 0,-22-21 15,21 21-15,0-21 0,-21 0 0,0 0 16,0-1-16,0 1 0,0 0 16,0 0-16,0-21 0,0 20 0,0 1 15,0 0-15,0 0 0,0 0 0,0 0 16,-21 21-1,0 0-15,-1 21 32,22 0-32,0 0 15,0 0-15,0 0 16,22-21-16,-1 22 0,0-22 16,0 0-16</inkml:trace>
  <inkml:trace contextRef="#ctx0" brushRef="#br0" timeOffset="59843.98">14266 6604 0,'0'0'15,"0"-21"-15,0-21 16,0 20-16,-21 22 16,0 0-16,0 0 0,0 0 15,-1 0-15,1 22 0,0-1 16,0 0-16,21 0 0,0 0 15,-21 0-15,21 1 0,-21-1 0,21 0 16,0 0-16,-22 0 0,22 0 16,0 1-16,0-1 0,0 0 15,22-21 1,-1 0-16,0 0 0,0 0 16,0 0-16,0 0 0,1-21 15,-1 0-15,0 21 16,-21-22-16,21 22 0,-21-21 0,21 0 15,-21 0-15,0 0 0,21 0 0,1-1 16,-22 1-16,0 0 16,0 42 15,0 0-31,0 1 16,0-1-16,0 0 0,0 0 15,0 0-15,0 0 0,0 1 16,0-1-1,21-21 1,0 0-16,0 0 16,0 0-16</inkml:trace>
  <inkml:trace contextRef="#ctx0" brushRef="#br0" timeOffset="60267.86">14541 6562 0,'0'0'15,"0"-21"-15,22-1 0,-22 1 16,21 21 0,0 0-1,0 0-15,0 21 16,-21 1-16,21-22 16,-21 21-16,0 0 0,0 0 0,0 0 15,0 0-15,0 1 0,0-1 0,0 0 16,0 0-16,0 0 0,0 0 15,0 1-15,0-1 16,0-42 31,0-1-47,0 1 16,0 0-16,0 0 15,0 0-15,0 0 0,0-1 0,22 1 16,-1 0-16,0 0 0,-21 0 0,0 0 15,21-1-15,0 1 0,-21 0 16,21 21-16,1 0 16,-1 0-16,0 0 31,0 0-31,0 21 16</inkml:trace>
  <inkml:trace contextRef="#ctx0" brushRef="#br0" timeOffset="60683.62">14965 6604 0,'21'0'47,"0"0"-47,0 0 16,0 0-16,1-21 0,-1 0 15,0 21-15,-21-21 0,21-1 0,0 22 16,0-21-16,-21 0 0,22 0 16,-22 0-16,0 0 15,-22 21 1,1 0 0,0 0-16,0 21 0,0 0 15,0 0-15,-1-21 0,1 21 0,21 0 16,-21 22-16,0-22 0,0 0 0,21 0 15,0 0-15,0 1 0,-21-22 0,21 21 16,0 0-16,0 0 0,0 0 16,0 0-16,21-21 15,-21 22-15,21-22 0,0 0 16,0 0-16,0 0 16,1 0-16,-1 0 0,0 0 15,0 0-15,0 0 0,0 0 0,1-22 16,-1 22-16,0 0 0,0 0 15,0 0-15,0 0 0</inkml:trace>
  <inkml:trace contextRef="#ctx0" brushRef="#br0" timeOffset="61551.13">11366 8636 0,'0'0'15,"-21"0"1,21 21-16,-21 0 16,21 1-1,0-1-15,0 0 16,21-21 0,0 21-16,1-21 0,-1 0 15,0 0-15,0 0 0,0 0 0,22 0 16,-22 0-16,21 0 0,-21 0 0,22 0 15,-22 0-15,21 0 0,-21 0 0,22 0 16,-22 0-16,21 0 0,-21 0 0,22 0 16,-22 0-16,0 0 0,0 0 0,0 0 15,0 0-15,1 0 0,-1 0 16,0 0-16,0 0 31,0 0-15</inkml:trace>
  <inkml:trace contextRef="#ctx0" brushRef="#br0" timeOffset="62811.88">12721 8890 0,'0'-42'16,"0"21"-16,0-1 0,0 1 15,0 0-15,0 0 16,0 42 31,0 0-32,0 0-15,0 1 0,0-1 0,0 0 16,0 21-16,0-21 0,0 22 0,0-22 16,0 21-16,0-21 0,0 22 0,0-22 15,0 21-15,0 1 0,-21-22 0,21 21 16,0-21-16,-21 22 0,21-22 16,0 21-16,0-21 0,0 22 0,0-22 15,-21 21-15,21-21 0,0 22 0,0-22 16,-22 21-16,22-21 0,0 0 15,0 1-15,0-1 0,0 0 0,0 0 16,0 0-16,0 0 0,0 1 0,0-1 16,0 0-16,0 0 0,22 0 15,-1-21-15,-21 21 16,21-21-16,0 0 0,0 0 16,0 0-16,1 0 0,-1 0 15,0 0-15,0 0 0,21 0 0,-20 0 16,20 0-16,0 0 0,1 0 15,20-21-15,-21 21 0,1 0 0,20-21 16,-20 21-16,20-21 0,-21 21 0,1 0 16,-1 0-16,0-21 0,1 21 0,-1 0 15,-21 0-15,0-21 0,1 21 0,-1 0 16,0 0-16,-21-22 0,21 22 0,-21-21 16,0 0-1,0 0 1,-21 21-16,0-21 15,0 21-15,-1 0 0,1 0 0,0 0 16,0 0-16,0 0 0,0 0 16,-1 0-16,1 0 0,0 0 15,0 0-15,0 0 0,0 0 16,42 0 15,0 0-31,0 0 0,0 0 16,0 0-16,1 0 0,-1 0 0,0 0 15,0-21-15,0 21 0,0 0 0,1 0 16,-1 0-16,0 0 0,0 0 0,0 0 16,0 0-16,-21 21 15,0 0 1,0 0-16,0 0 16,0 0-16,-21 1 15,0-22-15,21 21 0,-21 0 0,0 0 16,0-21-16,-1 21 0,22 0 0,-21 1 15,0-22-15,21 21 0,-21 0 0,0 0 16,0 0-16,21 0 16,-22-21-16,22 22 0,-21-22 15,21 21-15,0-42 63,0-1-48,0 1-15,0 0 0</inkml:trace>
  <inkml:trace contextRef="#ctx0" brushRef="#br0" timeOffset="63475.68">14584 9652 0,'0'-21'16,"0"0"-16,0 0 16,0-1-16,0 1 15,-21 21-15,-1 0 16,1 0-1,0 21-15,0 1 16,21-1-16,-21 0 0,21 0 0,0 0 16,-21 0-16,21 22 0,-22-22 0,22 0 15,0 21-15,-21-20 0,21-1 0,0 0 16,0 21-16,0-21 0,0 1 16,0-1-16,0 0 0,0 0 15,21-21-15,1 21 0,-22 0 0,21-21 16,0 0-16,0 0 0,0 0 15,0 0-15,1 0 0,-1 0 0,0 0 16,0 0-16,0 0 0,0 0 0,-21-21 16,22 0-16,-1 21 0,0-21 15,0 0-15</inkml:trace>
  <inkml:trace contextRef="#ctx0" brushRef="#br0" timeOffset="63980.67">14944 9504 0,'0'0'15,"0"-21"-15,0 0 0,0 42 32,0 0-32,0 0 0,0 0 15,0 0-15,-22 1 0,22 20 0,0-21 16,0 21-16,0-20 0,0 20 16,0-21-16,0 21 0,0-20 15,0-1-15,0 0 0,0 21 0,-21-42 16,21 21-16,0 1 0,0-1 0,0 0 15,-21-21 17,21-21-17,0 0 1,0-1-16,0 1 0,21 0 16,0 0-16,-21 0 0,22-22 0,-1 22 15,0 0-15,-21 0 0,21 21 0,0-21 16,0 0-16,1 21 0,-1 0 15,0 0-15,0 0 0,0 0 16,0 21-16,-21 0 0,22-21 16,-22 21-16,0 0 0,0 0 0,0 1 15,0-1-15,0 0 0,0 0 0,0 0 16,0 0-16,0 1 0,0-1 0,0 0 16,0 0-16,0 0 15,-22-21-15,22 21 16,0-42 15,0 0-15,22 21-16,-22-21 0,0 0 15,0 0-15,21-1 0</inkml:trace>
  <inkml:trace contextRef="#ctx0" brushRef="#br0" timeOffset="64324.09">15261 9758 0,'0'0'0,"0"-21"16,0 0-16,21 21 0,0 0 15,1 0-15,-1 0 16,0 0-16,0 0 16,0 21-16,0 0 0,-21 0 15,0 0-15,22 0 0,-1 1 16,-21-1-16,0 0 0,0 0 0,0 0 16,0 0-16,0 1 15,0-1 1,0-42 15,0-1-15,0 1-16,21 0 15,-21 0-15,0 0 0,21 0 16,-21-1-16,21 1 0,-21 0 0,0 0 16,21 0-16,1 0 0,-1 21 15,-21-22-15,21 22 16,0 0-1,0 0 1</inkml:trace>
  <inkml:trace contextRef="#ctx0" brushRef="#br0" timeOffset="64759.84">15854 9758 0,'0'-21'0,"0"0"15,-21 21 17,-1 0-17,1 21-15,0-21 0,21 21 16,0 0-16,0 0 0,-21-21 16,21 21-16,-21 1 0,21-1 0,0 0 15,0 0-15,0 0 0,0 0 16,0 1-16,0-1 15,21-21-15,0 0 0,0 0 16,0 0-16,1 0 0,-1 0 16,0 0-16,0-21 0,0-1 15,0 1-15,1 21 0,-22-21 16,21 21-16,-21-21 0,0 0 0,0 0 16,0-1-16,0 1 0,0 0 15,0 0-15,0 0 0,0 0 16,-21 21-16,-1-22 0,1 1 0,0 21 15,0 0-15,0 0 16,0 0-16,-1 0 0,22 21 16,0 1-16,0-1 15,0 0 1,22-21-16,-1 0 0,0 0 16,0 0-16</inkml:trace>
  <inkml:trace contextRef="#ctx0" brushRef="#br0" timeOffset="65440">16150 9694 0,'0'0'0,"-21"0"31,21 22-15,0-1-16,0 0 0,0 0 15,0 0-15,0 0 0,-21 1 16,21-1-16,0 0 0,0 0 15,0 0-15,0 0 16,-21-21 31,21-21-31,0 0-16,0 0 15,0 0-15,0 0 0,0-1 16,0 1-16,0 0 0,0 0 15,21 0-15,0 0 0,-21-1 0,21 22 16,0-21-16,0 21 0,1 0 0,-1 0 16,0 0-16,0 0 0,0 0 15,-21 21-15,21 1 0,-21-1 16,0 0-16,0 0 0,0 0 16,0 0-16,0 1 0,0-1 15,0 0-15,0 0 16,0-42 46,0 0-62,0 0 0,22 21 16,-22-22-16,21 1 0,0 0 0,0 21 16,0-21-16,0 0 0,1 0 0,-1-1 15,0 22-15,-21-21 0,21 21 16,0 0-16,0 0 0,1 0 15,-22 21-15,0 1 16,0-1-16,0 0 16,0 0-16,0 0 0,0 0 15,0 1-15,0-1 16,-22-21 0,22 21-16,0-42 46,22 0-46,-1 21 0,-21-22 0</inkml:trace>
  <inkml:trace contextRef="#ctx0" brushRef="#br0" timeOffset="65784.23">16785 9737 0,'21'0'0,"0"0"15,1 0-15,-1-21 16,0 21-16,0-22 0,0 22 16,-21-21-16,21 0 0,1 21 15,-22-21-15,-22 21 32,1 0-17,0 0-15,0 0 0,0 0 0,0 21 16,-1-21-16,1 21 0,0 0 0,21 1 15,-21-1-15,0-21 0,21 21 0,0 0 16,-21 0-16,21 0 0,-22 1 16,22-1-16,0 0 0,0 0 15,22-21-15,-1 0 16,0 0-16,0 0 0,0 0 0,0 0 16,1 0-16,-1 0 0,21 0 0,-21 0 15,0 0-15,22 0 0,-22 0 0</inkml:trace>
  <inkml:trace contextRef="#ctx0" brushRef="#br0" timeOffset="66780.67">17399 9673 0,'0'0'0,"0"-42"16,-21 21 0,0 21-16,-1 0 0,1 0 15,0 0-15,0 21 0,0-21 16,0 21-16,21 0 0,-22 0 0,1-21 15,21 22-15,-21-1 0,21 0 0,-21 0 16,0 0-16,21 0 0,0 1 16,0-1-16,0 0 0,0 0 15,21 0 1,0-21-16,0 0 16,0 0-16,1 0 0,-1 0 15,0 0-15,0 0 0,0-21 16,0 21-16,1-21 0,-22 0 0,21 21 15,0-21-15,0-1 0,-21 1 0,0 0 16,21 0-16,0-21 0,-21 20 0,0-20 16,0 0-16,22 21 0,-22-22 0,0 1 15,0 0-15,0 20 0,0-20 16,0 21-16,0 0 0,0 0 0,0-1 0,0 44 47,-22-22-47,1 21 0,21 0 15,0 21-15,-21-21 0,21 1 0,-21 20 16,0-21-16,21 21 0,-21-20 0,21 20 16,0-21-16,0 0 0,0 22 0,0-22 15,0 0-15,0 0 0,0 0 0,0 0 16,0 1-16,0-1 0,21 0 16,0-21-16,0 0 0,0 0 15,0 0-15,1 0 0,-1 0 16,0 0-16,0 0 0,0 0 0,22 0 0,-22-21 15,0 0-15,0-1 0,0 1 16,-21 0-16,21 0 16,-21 0-16,22 21 0,-22-21 0,0-1 15,0 1-15,0 0 0,0 0 16,-22 21 0,1 0-1,21 21 1,21 0-1,1 0-15,-1 1 16,-21-1-16,21-21 0,-21 21 16,0 0-16,0 0 15,0 0 1,0 1 0,0-1-1,21-21 1,0 0-16,0 0 15,1 0-15,-22-21 16,21 21-16,-21-22 0,0 1 0,21 21 16,0-21-16,0 0 0,-21 0 0,21 0 15,-21-1-15,22 1 0,-22 0 16,21 21-16,-21-21 16,0 42 15,0 0-31,0 0 15,0 1-15,-21-22 0,21 21 16,0 0-16,-22-21 0,22 21 0,0 0 16,0 0-1,22-21 17,-22-21-17,21 21-15,-21-21 0</inkml:trace>
  <inkml:trace contextRef="#ctx0" brushRef="#br0" timeOffset="66943.57">18097 9504 0,'0'0'0,"-21"0"0,-21-21 16,42 0 0,21 21 30,0 21-30</inkml:trace>
  <inkml:trace contextRef="#ctx0" brushRef="#br0" timeOffset="67352.3">18267 9546 0,'0'0'0,"21"0"31,-21 21-15,0 1-16,0-1 15,0 0-15,0 0 0,0 0 16,0 0-16,0 1 0,0-1 16,0 0-16,0 0 15,0 0 1,21-21 15,0-21-15,-21 0-16,0 0 0,0 0 15,0-1-15,21 1 0,-21 0 0,22 0 16,-22 0-16,0 0 0,0-1 16,21 22-16,0-21 0,-21 0 0,0 0 15,21 21-15,-21-21 0,21 21 16,0 0-1,-21 21 1,22 0 0,-22 0-1</inkml:trace>
  <inkml:trace contextRef="#ctx0" brushRef="#br0" timeOffset="67660.12">18521 9652 0,'21'0'31,"0"0"-31,0-21 16,0 0-16,1 21 0,-1-21 15,-21-1-15,21 22 16,0-21-16,-21 0 0,-21 21 47,0 21-47,0-21 0,21 21 0,0 1 15,-22-1-15,1-21 0,21 21 0,-21 0 16,21 0-16,0 0 0,0 1 16,0-1-16,0 0 0,0 0 15,21 0 1,0-21-16,1 0 0,-1 0 0,0 0 16,0 0-16,0 0 0,0 0 0,1 0 15,-1 0-15,0 0 0,0 0 16</inkml:trace>
  <inkml:trace contextRef="#ctx0" brushRef="#br0" timeOffset="68091.21">18923 9589 0,'0'0'0,"0"-43"16,0 22 0,21 21 15,0 0-31,0 0 15,1 21-15,-1 0 16,-21 1-16,0-1 16,0 0-16,0 0 0,0 0 15,0 0-15,0 1 16,0-1-16,0 0 0,0 0 16,0 0-16,-21-21 31,-1 0-16,22-21 1,0 0-16,0 0 16,0 0-16,0-1 0,22 1 15,-1 0-15,0 0 0,-21 0 16,21 0-16,0-1 0,0 1 0,1 0 16,-1 0-16,0 0 0,0 0 0,0 21 15,-21-22-15,21 22 0,1 0 0,-1 0 16,0 0-16,0 0 0,0 0 15,0 0-15,1 0 0,-1 0 16,0 0-16,-21 22 0,21-22 16,0 21-16</inkml:trace>
  <inkml:trace contextRef="#ctx0" brushRef="#br0" timeOffset="71576.17">2095 11726 0,'0'-21'15,"-21"21"-15,21-21 31,0 0 1,0 0-17,0 0 1,0-1 0,0 44 46,0-1-62,-21-21 16,21 21-16,0 0 0,0 0 15,0 0-15,-21-21 16,21 22-16,0-1 16,0 0-16,21-21 46,0 0-30,-21-21-16</inkml:trace>
  <inkml:trace contextRef="#ctx0" brushRef="#br0" timeOffset="71807.05">2265 11599 0,'0'0'0,"0"-21"0,0 0 16,21 21-16,-21-21 15,0 42 32,0 0-47,0 0 16,0 1-16,0-1 16,0 0-1,21-21 1,0 0-1</inkml:trace>
  <inkml:trace contextRef="#ctx0" brushRef="#br0" timeOffset="93915.82">3471 12742 0,'0'-21'47,"0"0"-32,0 0 16,-21 21 1,0 0-17,0 0 1,0 0-16,-1 0 0,1 0 16,0 0-16,21 21 15,-21-21-15,21 21 0,-21-21 16,0 21-16,21 1 0,-22-22 15,22 21-15,0 0 0,0 0 0,-21-21 16,21 21-16,0 0 0,-21 1 0,21-1 16,0 0-16,0 0 0,0 0 15,0 0-15,0 1 0,0-1 0,-21 0 16,21 0-16,0 0 0,0 0 16,0 1-16,0-1 15,21-21-15,0 21 16,0-21-16,1 0 0,-1 0 15,0 0-15,0 0 0,0 0 16,0 0-16,1 0 0,-1 0 16,0 0-16,0 0 0,0 0 0,0-21 15,1 21-15,-1-21 0,0 21 0,0-22 16,0 1-16,0 0 16,1 21-16,-22-21 0,0 0 15,0 0-15,21 21 0,-21-22 0,0 1 16,0 0-16,0 0 0,0 0 15,0 0-15,0-1 0,0 1 16,0 0-16,0 0 0,-21 0 16,21 0-16,-22-1 0,1 22 15,0 0-15,21-21 0,-21 21 16,0-21-16,0 21 0,-1 0 0,1 0 16,0 0-16,0 0 0,0 0 15,0 0-15,-1 21 16,1-21-16,0 0 0,21 21 15,-21 1-15,0-22 0,21 21 16,-21-21 0,21 21-1,21-21 32</inkml:trace>
  <inkml:trace contextRef="#ctx0" brushRef="#br0" timeOffset="97263.6">3281 12806 0,'-21'0'0,"21"-21"31,0 0-16,21 21 1,0 0-16,-21-22 0,21 22 0,0 0 16,0-21-16,1 21 0,-1 0 15,0 0 1,-21 21 15,-21 1-15,0-22-16,21 21 15,-22 0-15,1-21 0,0 21 0,0-21 16,0 21-16,0-21 0,-1 0 0,22 21 16,-21-21-16,0 22 15,21-44 32,21 22-31,0-21-16,1 21 0,-1-21 0,0 21 15,0 0-15,0-21 0,0 0 0,1 21 16,-1 0-16,0 0 16,0 0-16,0 0 0,0 0 15,-42 21 17,0-21-17,0 21-15,0-21 0,0 21 16,-1-21-16,-20 21 0,21-21 0,0 22 15,0-22-15,-1 0 0,22 21 16,-21-21-16,0 0 0,0 21 0,0-21 16,42 0 31,0-21-32,0 21-15,0 0 0,1-21 16,-1 21-16,0 0 0,0 0 15,0-22-15,0 22 0,22-21 0,-22 21 16,0 0-16,0 0 0,0 0 0,1-21 16,-1 21-16,0 0 15,-42 0 17,0 21-17,-1 0-15,1-21 0,0 22 16,0-22-16,-21 21 0,20-21 0,1 21 15,0-21-15,0 21 0,0 0 0,0-21 16,-1 21-16,1-21 0,0 22 16,0-22-16,21 21 0,-21-21 15,42 0 32,0-21-47,0 21 16,0-22-16,1 1 0,-1 21 15,0-21-15,21 21 0,-21-21 16,22 21-16,-22-21 0,21 21 0,-21 0 16,1 0-16,-1-21 0,0 21 0,0 0 15,-42 0 32,0 21-47,0-21 0,-22 21 16,22-21-16,0 21 0,0-21 15,0 21-15,-1 0 0,1-21 0,0 22 16,0-22-16,0 0 0,21 21 0,-21-21 16,-1 21-16,44-21 62,-1-21-62,0 21 16,0-21-16,0 21 0,0-22 0,1 22 15,-1-21-15,21 21 0,-21 0 0,0-21 16,1 21-16,-1 0 0,0-21 16,0 21-1,-42 0 17,0 0-32,0 21 0,-1-21 15,1 21-15,0-21 0,0 21 0,0-21 16,0 22-16,-1-22 0,1 21 0,0-21 15,21 21-15,-21 0 0,0-21 0,0 21 16,21 0 0,-22-21-16,22 22 15,22-22 17,-1 0-32,0-22 0,0 22 15,0-21-15,0 21 0,1-21 0,-1 21 16,21-21-16,-21 21 0,0-21 15,1 0-15,-1 21 0,-21-22 16,21 22-16,0-21 0,-42 21 47,0 0-47,21 21 16,-21 1-16,-1-22 0,1 21 0,0-21 15,21 21-15,-21 0 0,0-21 0,0 21 16,21 0-16,-22 1 15,1-1-15,21 0 16,21-21 0,1 0-1,-1 0-15,0 0 16,0 0-16,0 0 0,0-21 0,1 21 16,-1-21-16,0-1 0,0 22 15,0-21-15,-21 0 0,21 0 16,-21 0-16,22 0 0,-22-1 15,0 1-15,0 0 0,0 0 0,0 0 16,0 0-16,0-1 0,-22 1 0,1 0 16,0 0-16,0 21 15,0-21-15,0 21 16,-1 0-16,1 0 0,0 0 16,0 0-16,0 0 0,0 21 15,-1-21-15,1 21 0,0 0 0,0-21 16,0 21-16,21 1 0,-21-1 0,21 0 15,-22 0-15,22 0 0,0 0 0,-21 1 16,21-1-16,0 0 16,0 0-16,0 0 0,0 0 0,0 1 15,0-1-15,21-21 16,1 21 0,-1-21-16,0 0 0,0 0 0,0 0 15,0 0-15,1 0 0,-1 0 0,0 0 16,0 0-16,0-21 0,0 21 0,1-21 15,-1 21-15,0-22 16,0 1-16,0 0 0,-21 0 16,21 0-16,-21 0 0,22-1 0,-22 1 15,0-21-15,0 21 0,0 0 0,0-1 16,0 1-16,-22 0 0,1 0 16,0 0-16,21 0 0,-21-1 0,0 22 15,0-21-15,-1 21 0,1-21 0,-21 21 16,21 0-16,0 0 0,-1 0 15,-20 0-15,21 0 0,0 0 0,0 21 16,-1 0-16,1-21 0,0 22 0,0-1 16,0 0-16,21 0 0,-21 0 15,21 0-15,0 1 0,0 20 16,0-21-16,0 0 0,0 0 0,0 1 16,0-1-16,0 0 0,0 0 0,0 0 15,21-21-15,-21 21 0,21 1 16,0-22-16,-21 21 0,21-21 0,0 0 15,1 0-15,-1 0 0,0 0 0,0 0 16,0 0-16,22 0 0,-22 0 0,0 0 16,0 0-16,0-21 0,0 21 15,1-22-15,-1 1 0,0 21 16,0-21-16,-21 0 0,0 0 0,21 0 0,-21-1 16,0 1-16,0-21 0,0 21 15,0 0-15,0-1 0,-21 1 16,21 0-16,-21 0 0,0 0 0,0 0 15,-1 21-15,1 0 0,0-22 0,0 22 16,0 0-16,0 0 0,-1 0 16,1 0-16,0 0 0,0 22 0,0-1 15,0 0-15,-1-21 0,1 21 0,21 0 16,0 0-16,0 1 0,0 20 16,0-21-16,0 0 0,0 0 0,0 1 15,0-1-15,0 0 0,0 0 16,0 0-16,21 0 0,1-21 15,-1 0-15,0 0 16,0 22-16,0-22 0,0 0 16,1 0-16,-1 0 0,0 0 0,0-22 15,0 22-15,0-21 0,1 21 0,-22-21 16,21 0-16,-21 0 16,0 0-16,0-1 0,0 1 15,0 0-15,-21 0 0,-1 0 16,1 0-1,0 21-15,0 0 0,0 0 16,0 0-16,-1 21 0,1-21 16,21 21-16,0 0 0,-21-21 0,21 21 15,0 0-15,-21 1 16,21-1-16,0 0 0,0 0 16,0 0-16,21-21 15,0 21-15,0-21 0,1 0 16,-1 0-16,0 0 0,0 0 15,0 0-15,0 0 0,1 0 16,-1-21-16,0 21 0,-21-21 16,21 0-16,0 0 0,-21 0 15,0-1-15,0 1 16,0 0-16,0 0 16,-21 0-16,0 21 15,0 0-15,0 0 0,-1 0 16,1 0-16,0 0 0,0 0 15,0 21-15,21 0 0,-21 0 16,21 0-16,-22 1 0,22-1 0,0 0 16,0 0-16,0 0 15,0 0 1,22-21-16,-1 0 0,0 0 16,0 0-16,0 0 15,0 0-15,-21-21 0,22 21 16,-22-21-16,21 21 0,-21-21 15,0 0-15,21 0 0,-21-1 16,0 1-16,0 0 0,0 0 16,0 0-16,-21 0 15,0 21-15,-1 0 16,1 0-16,0 0 0,0 21 16,21 0-16,0 0 15,-21 0-15,0 0 0,21 1 16,0-1-16,0 0 0,0 0 0,0 0 15,0 0-15,0 1 0,21-22 16,0 0-16,-21 21 0,21-21 16,0 0-16,0 0 0,1 0 15,-1 0-15,0 0 0,-21-21 16,21-1-16,0 22 16,-21-21-16,0 0 0,0 0 15,0 0-15,0 0 0,0-1 16,0 1-16,0 0 0,0 0 15,-21 21-15,0 0 16,0 0 0,21 21-16,-21 0 0,21 0 15,0 1-15,0-1 0,0 0 16,0 0-16,0 0 16,21-21-1,-21 21-15,21-21 16,0 0-16,0 0 15,0-21 1,1 21-16,-22-21 0,0 0 16,0 0-1,0 0-15,0-1 16</inkml:trace>
  <inkml:trace contextRef="#ctx0" brushRef="#br0" timeOffset="110708.85">7175 5525 0,'-21'0'31,"0"-22"-31,0 22 0,0 0 15,0 0-15,-1 0 0,1 0 0,0 0 16,0 0-16,-21 0 0,-1 0 16,22 0-16,-21 0 0,-1 0 0,-20 0 15,21 0-15,20 0 0,-20 0 16,0 0-16,-1 0 0,22 0 0,-21 0 16,21 0-16,0 0 0,-1 0 0,1 0 15,0 0 1,42 0 31,0 0-47,1 0 0,-1 0 0,21 0 15,0 0-15,1 0 0,-1 0 16,0 0-16,22 0 0,-1 0 0,1 0 16,-1 0-16,1 0 0,-1 0 0,1 0 15,-1 0-15,1 0 0,-22 0 0,22 0 16,-22 0-16,0 0 0,1 0 15,-1 0-15,0 0 0,1 0 0,-22 0 16,0 0-16,21 0 0,-20 0 0,-1 0 16,0 0-16,-63 0 47,20 0-47,1 0 0,0 0 0,0 0 15,-21 0-15,20 0 0,1 0 16,-21 0-16,0 0 0,20 0 0,-20 0 15,0 0-15,21 0 0,-22 0 0,1 0 16,0 0-16,-1 0 0,1 0 16</inkml:trace>
  <inkml:trace contextRef="#ctx0" brushRef="#br0" timeOffset="111035.68">6371 5588 0,'0'0'0,"-21"0"0,-21 0 16,63 0 31,0 0-47,21 0 0,-21 0 15,22 0-15,-1 0 0,0 0 0,22 0 16,-22 0-16,22 0 0,-1 0 16,-20 0-16,20 0 0,1 0 0,-1 0 15,-21 0-15,22 0 0,-22 0 0,1 0 16,-1 0-16,0 0 0,1 0 0,-22 0 15,0 0-15,21 0 0,-21 0 16,1 0-16,-1 0 16,-21-21-1,0 0 1,0 0 0,0-1-1,-21 1-15</inkml:trace>
  <inkml:trace contextRef="#ctx0" brushRef="#br0" timeOffset="111559.36">7429 5228 0,'0'0'0,"0"-21"15,0 42 32,0 0-31,22-21-16,-22 22 0,21-22 15,0 21-15,0 0 16,0-21-16,0 0 0,1 21 0,20-21 16,-21 0-16,0 21 0,0-21 0,22 0 15,-22 0-15,0 0 0,0 21 0,22-21 16,-22 0-16,0 0 0,0 0 0,0 0 15,0 0-15,1 0 16,-1 0-16,-21 22 16,-21-1-1,-1-21-15,1 21 16,0-21-16,-21 21 0,21 0 16,-22 0-16,-20 1 0,20-1 0,1 0 15,-21 0-15,-1 0 0,22 22 0,-22-22 16,22 21-16,0-21 0,-1 0 0,1 22 15,0-22-15,20 0 0,1 0 16,-21 0-16,42 1 0,-21-1 0,0 0 16,21 0-16,-22-21 0,22 21 15,0 0-15,0 1 16,22-22 31,-22-22-47,21 1 0,0 21 0,-21-21 15,21 21-15,0-21 0</inkml:trace>
  <inkml:trace contextRef="#ctx0" brushRef="#br0" timeOffset="114043.26">11747 5355 0,'0'0'0,"0"-21"15,0 0 1,0 0 0,0 0-1,22-1-15,-22 1 16,21 21-16,-21-21 0,21 0 0,0 21 16,0-21-16,0 0 0,1-1 0,-1 1 15,0 0-15,21 21 0,-21-42 0,22 21 16,-1-1-16,0 1 0,1 0 15,-1 0-15,0 0 0,1 0 16,-1-1-16,0 1 0,1 0 0,20 0 16,-20 0-16,20 0 0,1-1 0,-1 1 15,1 0-15,-1 21 0,1-21 16,20 0-16,-20 0 0,20 21 0,1-22 16,-21 1-16,20 21 0,1-21 0,-22 21 15,22-21-15,-21 21 0,20 0 0,1 0 16,-22-21-16,22 21 0,0 0 15,-1 0-15,1 0 0,-21 0 0,20 0 16,1 0-16,0 0 0,-1 0 0,1 0 16,0 0-16,-1 0 0,1 0 0,0 21 15,-1-21-15,1 21 0,0-21 16,-1 21-16,-20 0 0,20-21 16,-20 22-16,-1-1 0,22-21 0,-21 21 15,-1 0-15,1 0 0,-1 22 0,1-22 16,-1 0-16,1 0 0,-1 21 0,1 1 15,-1-22-15,1 21 0,-1-21 16,-21 22-16,22-1 0,-22 0 0,1-20 16,-1 20-16,0 0 0,1 1 0,-1-22 15,-21 21-15,21 0 0,-20 1 0,20-1 16,-21 0-16,0 1 0,0-1 16,22 0-16,-22 1 0,0-1 0,-21 0 15,21 1-15,0-1 0,1 0 16,-22 1-16,0-1 0,21 0 0,-21 1 15,21-1-15,-21 0 0,0-20 0,0 20 16,0 0-16,0 1 0,0 20 0,0-21 16,0 1-16,0-1 0,0 0 0,0 1 15,0-1-15,0 0 0,0 1 0,0-1 16,-21 0-16,0 1 0,21-22 16,-22 21-16,1 1 0,0-22 0,0 21 15,0-21-15,0 0 0,-22 22 0,22-22 16,-21 21-16,21-21 0,-22 1 0,1 20 15,0-21-15,-1 0 0,22 0 0,-21 22 16,-1-22-16,1 0 0,0 0 16,-1 0-16,1 1 0,0-1 0,-1-21 15,-20 21-15,21 0 0,-1 0 0,1-21 16,0 21-16,-1 1 0,1-22 0,21 21 16,-22 0-16,1-21 0,21 21 0,-21-21 15,20 0-15,1 21 0,0-21 0,0 0 16,-21 21-16,20-21 0,1 0 0,0 22 15,0-22-15,0 0 0,0 0 16,21 21-16,-22-21 0,1 0 16,21-21 31,0-1-47,0 1 15,21 0-15,1 21 0,-1-21 0,0 0 16,-21 0-16,21-1 0,0 1 0,0 0 15,1 0-15,-1 0 0,0-22 0,0 22 16,-21 0-16,21 0 0,0 0 0,1 0 16,-1-1-16,-21 1 0,21 21 0,-21-21 15,0 0-15,21 21 0,0-21 0,0 21 16,-21-21-16,0 42 47,-21 0-32,21 0-15,-21-21 0,0 21 16,21 0-16,-21 1 0,0-22 0,-1 21 16,1 0-16,0 0 0,0 0 15,0-21-15,0 21 0,-1 1 0,1-1 16,0 0-16,-21 0 0,21-21 0,-1 21 16,1 0-16,0-21 0,0 22 0,0-22 15,21 21-15,-21-21 0,21 21 16,-22-21-16,1 0 0,21 21 15,-21-21 1,21 21-16,0 0 31,21-21-15,0 22-16,22-22 16,-22 0-16,0 0 0,21 21 0,-20-21 15,20 0-15,-21 0 0,21 0 0,1 0 16,-22 0-16,21 21 0,-21-21 0,1 0 15,-1 0-15,0 0 0,0 0 0,0 0 16,0 0-16,1 0 16,-1 0-1,-21-21 32,0 0-31</inkml:trace>
  <inkml:trace contextRef="#ctx0" brushRef="#br0" timeOffset="115859.85">16235 7684 0,'-21'-22'32,"21"1"-17,21 0 1,0 21-16,0-21 0,0 21 0,0-21 16,1 0-16,20 21 0,0-22 0,-21 1 15,22 21-15,-1-21 16,22 0-16,-22 0 0,21 0 0,-20 21 15,20-22-15,1 1 0,-1 0 0,22 21 16,0-21-16,-1 0 0,1 0 0,0 21 16,-1-22-16,22 22 0,-21-21 0,21 21 15,-22 0-15,22 0 0,0-21 0,0 21 16,0 0-16,-1 0 0,1 0 16,0 0-16,0 0 0,-21 0 0,20 0 15,-20 0-15,0 0 0,21 0 16,-22 0-16,1 21 0,0-21 0,-1 0 0,1 21 15,0 1-15,-22-22 0,22 21 0,-22-21 16,1 21-16,-1 0 0,1 0 16,-1 0-16,1 1 0,-22-1 0,22 0 15,-1 0-15,-21 0 0,1 0 16,20 22-16,-20-22 0,-1 0 0,21 21 16,-20-20-16,-1 20 0,0-21 0,1 21 15,-1-20-15,0 20 0,-20 0 0,20-21 16,-21 22-16,21-1 0,-20 0 0,-1 1 15,-21-22-15,21 21 0,-21 1 0,21-1 16,-21 0-16,21 1 0,-21-22 16,0 21-16,0 0 0,0-20 0,0 20 0,0-21 15,0 21-15,0-20 16,0 20-16,-21-21 0,0 21 0,21-20 16,-21 20-16,21-21 0,0 21 0,-21-20 15,-1-1-15,1 21 0,0-21 0,0 22 16,0-22-16,21 0 0,-43 21 0,22-21 15,0 1-15,0-1 0,0 21 0,-22-21 16,22 0-16,0-21 0,-21 22 0,21-1 16,-1 0-16,-20-21 0,21 21 0,-21 0 15,20-21-15,-20 21 0,21-21 0,-21 22 16,-1-22-16,22 21 0,-21-21 16,-1 21-16,1-21 0,21 21 0,-21 0 0,-1-21 15,22 21-15,-21-21 0,21 22 16,-22-1-16,22-21 0,-21 21 0,21 0 15,-1-21-15,-20 21 0,21-21 0,0 0 16,0 21-16,-1-21 0,1 0 0,21 22 16,-21-22-16,0 0 15,21-22 17,21 22-17,0-21-15,-21 0 0,21 21 16,1-21-16,-1 0 15,-21 0-15,21-1 0,0 1 16,0 21-16,-21-21 0,0 0 0,21 0 16,-21 0-16,22-1 0,-1 22 0,-21-21 15,0 0-15,21 0 0,-21 0 0,21 0 16,-21-1-16,21 1 0,-21 0 16,21 21-16,-21-21 0,22 21 0,-22-21 15,21 21 1,-21 21 15,0 0-31,0 0 16,-21 0-16,-1 1 15,22-1-15,-21 0 0,0 0 0,21 0 16,-21 0-16,0 1 0,0-22 0,-1 21 16,1 0-16,0 0 0,21 0 0,-21-21 15,0 21-15,0 1 0,-1-1 0,1-21 16,0 21-16,0 0 0,0-21 15,21 21-15,-21-21 0,-1 21 16,22 1 31,0-1-31,22-21-16,-1 0 15,0 0-15,-21 21 0,21-21 16,0 0-16,0 0 0,1 0 0,-1 0 15,0 21-15,0-21 0,0 0 0,22 0 16,-22 0-16,0 21 0,0-21 0,21 0 16,-20 0-16,-1 0 0,0 0 0,0 0 15,0 0-15,0 0 0,1 0 16,-1 0-16,0 21 0,0-21 16,0 0-16,0 0 15</inkml:trace>
  <inkml:trace contextRef="#ctx0" brushRef="#br0" timeOffset="121268.3">16849 3704 0,'0'0'15,"0"-21"-15,0 0 31,21 21-31,0 0 16,-21-21-16,0 0 16,21 21-16,-21-22 0,21 22 15,-21-21-15,0 0 32,0 42 14,0 0-46,-21-21 0,21 22 16,0-1-16,-21-21 16,0 21-16,0 0 0,21 0 0,-22 0 15,1 22-15,0-22 0,0 0 0,0 21 16,0-20-16,-1 20 0,1 0 0,0 1 16,0-22-16,-21 21 0,20 0 0,1-20 15,0 20-15,0-21 0,0 0 16,0 22-16,-1-22 0,1 0 0,21 0 15,-21-21-15,21 21 0,-21 0 0,21 1 16,0-44 31,21 1-47,0 0 0,0 0 16,-21 0-16,22 0 0,-1-1 0,0 1 15,0-21-15,21 0 0,-20 20 16,-1-20-16,0 0 0,0-1 0,21 1 15,-20 0-15,-1-1 0,0 22 0,0-21 16,0 0-16,0 20 0,1-20 0,-1 21 16,21 0-16,-21-22 0,-21 22 15,21 0-15,1 0 0,-1 0 0,-21 0 16,0-1-16,21 1 0,0 21 16,-21-21-16,21 21 31,-21 21-16,-21 0 1,0 1-16,21-1 16,-21 0-16,0 0 0,21 0 0,-22 0 15,1 1-15,0-1 0,0 0 0,0 21 16,0-21-16,-1 22 0,1-22 0,-21 21 16,21-21-16,-22 22 0,22-22 15,-21 21-15,21 1 0,-22-1 0,1-21 16,21 21-16,0-20 0,-22 20 0,22-21 15,0 0-15,0 0 0,0 1 16,0-1-16,21 0 0,0 0 16,-22-21-16,22 21 0,-21-21 0,21 21 15,-21-21-15,21 22 0,21-22 32,0 0-17,1-22-15,-1 22 0,0-21 0,0 0 16,0 21-16,0-21 0,1 0 15,20 0-15,-21-1 0,0-20 0,22 21 0,-22-21 16,21 20-16,-21-20 0,0 0 16,22 21-16,-22-22 0,0 22 15,0-21-15,0-1 0,1 22 0,-1-21 16,0 21-16,0 0 0,0-1 0,-21 1 16,21 0-16,1 0 0,-22 0 15,0 0-15,21-1 0,-21 1 0,21 21 16,-21-21-16,21 21 0,-21-21 0,0 0 15,21 21 1,-21 21 15,-21 0-31,0 0 0,0 0 16,21 1-16,-21 20 0,-1-21 16,1 0-16,0 0 0,21 22 0,-21-22 15,0 21-15,-22-21 0,22 22 16,0-22-16,0 21 0,0 1 0,0-22 15,-22 21-15,22 0 0,0-20 16,-21 20-16,20-21 0,1 21 0,0-20 16,0-1-16,0 0 0,0 0 0,-1 0 15,1 0-15,0 1 0,21-1 0,-21-21 16,21 21-16,-21-21 0,21 21 16,21-42 15,0 21-16,0-21-15,0 0 0,1-1 0,-1 1 16,0 0-16,0-21 16,0 21-16,22-22 0,-22 1 0,0 0 15,21-1-15,1-20 0,-22 20 0,21 1 16,0 0-16,-20-1 0,20 1 0,-21 21 16,21-21-16,-20 20 0,20-20 15,-21 21-15,0 0 0,0 0 0,1-1 16,-1 1-16,0 0 0,-21 0 15,21 21-15,-21-21 0,-21 42 47,21 0-47,-21-21 0,0 21 0,-1 0 16,1 1-16,0-1 16,0 0-16,0 21 0,0-21 0,-22 22 15,22-22-15,0 0 0,-21 21 0,20 1 16,-20-1-16,21-21 0,-21 22 0,20-1 15,-20 0-15,21 1 0,-21-22 16,20 21-16,-20 0 0,21-20 0,-21-1 16,20 21-16,1-21 0,0 0 0,-21 1 15,21-1-15,-1 0 0,22 0 0,-21-21 16,0 21-16,21 0 0,-21-21 16,21 22-16,21-44 46,0 1-30,0 21-16,1-21 0,-1 0 16,0 0-16,0-22 0,0 22 0,0-21 15,22 21-15,-22-22 0,21 1 0,1-21 16,-22 20-16,21 1 0,0 0 0,1-22 16,-22 43-16,21-21 0,-21-1 15,22 1-15,-1 21 0,-21 0 0,0-22 16,1 22-16,20 0 0,-21 0 15,0 21-15,-21-21 0,21-1 0,1 22 16,-22-21 0,-22 21 31,1 0-32,0 0-15,21 21 0,-21-21 0,0 22 16,0-22-16,21 21 0,-22 0 0,1 0 15,0 0-15,0 0 0,0 1 16,0-1-16,-1 0 0,1 0 0,0 0 16,0 0-16,0 1 0,0-22 15,-1 21-15,1 0 0,21 0 0,-21 0 16,0 0-16,0 1 16,21-1-16,-21-21 15,21-21 16,21-1-31,0 1 0,0 21 16,0-21-16,0-21 0,1 21 0,20-1 16,-21 1-16,0-21 0,22 21 0,-22-22 15,21 22-15,-21 0 0,0 0 16,1 0-16,-1 0 0,-21-1 16,0 1-16,21 21 0,-21-21 15,21 21-15,-21 21 78,0 0-62,0 1 0,-21-22-16</inkml:trace>
  <inkml:trace contextRef="#ctx0" brushRef="#br0" timeOffset="127867.24">5482 11663 0,'0'0'16,"21"-21"0,0 0-16,1-1 15,-22 1-15,21 21 0,-21-21 16,21 21-16,0-21 0,0 0 16,-21 0-16,21-1 15,1 1-15,-1 0 0,-21 0 16,0 0-16,21 21 15,-21-21-15,0-1 16,0 44 47,-21-1-63,0 0 15,21 0-15,-22 0 0,1 0 0,21 1 16,-21-1-16,0 0 0,0 21 0,0-21 15,-1 1-15,1 20 0,0-21 16,0 21-16,0-20 0,0 20 0,-1 0 16,1-21-16,-21 22 0,21-1 0,0 0 15,-1-20-15,1 20 0,-21 0 0,21 1 16,0-1-16,-1 0 0,-20-21 16,21 22-16,0-1 0,-22 0 0,22-20 15,0 20-15,-21 0 0,-1-21 0,22 22 16,-21-1-16,21 0 0,-22-20 0,22 20 15,-21 0-15,21 1 16,0-22-16,-22 21 0,22 0 0,0-20 16,0 20-16,0-21 0,-1 21 0,1-20 15,0-1-15,0 21 0,21-21 0,-21 0 16,0 1-16,-1-1 0,22 0 16,-21 0-16,0 0 15,21 0 1,-21-21-16,0 0 31,21-21 0,0 0-31,0 0 16,0 0-16,0 0 16,0-1-16,21 1 15,0 0-15,0 0 0,0-21 0,-21 20 16,22 1-16,-1-21 0,0 0 0,0-1 15,0 22-15,22-21 0,-22-1 16,0 1-16,21 0 0,-21-1 0,22 1 16,-1 0-16,0-1 0,-20 22 0,20-21 15,0 0-15,1-1 0,-22 1 0,21 0 16,-21-1-16,22 1 0,-22 0 16,0-1-16,0 22 0,0-21 15,0-1-15,1 22 0,-22-21 0,21 21 16,0 0-16,0-22 0,-21 22 0,21 0 15,0 0-15,1-22 0,-22 22 16,21 0-16,0 0 0,0 0 0,0 0 16,0-1-16,1 1 0,-1 0 15,0 21-15,-21-21 0,21 21 16,0-21 0,-21 42 30,0 0-30,-21 0-16,0 0 0,21 1 16,-21-1-16,0 0 0,-1 0 0,1 21 15,0-20-15,0-1 0,0 21 0,0 0 16,-1-20-16,-20 20 0,21 0 16,0 1-16,0-1 0,-22 0 0,22 1 15,-21-1-15,21 0 0,-22 1 0,22-1 16,-21-21-16,21 21 0,-22 1 0,22-1 15,-21-21-15,21 22 0,-1-1 16,-20-21-16,21 21 0,0-20 16,-22 20-16,22-21 0,0 21 0,0-20 0,0 20 15,0-21-15,-1 0 0,1 22 16,0-22-16,0 0 0,21 0 16,-21 0-16,21 0 0,-21 1 0,-1-1 15,22 0-15,-21-21 0,21 21 0,0 0 16,-21-21-16,21 21 0,-21-21 0,21 22 15,0-1 17,0-42-1,0-1-15,0 1-16,0 0 15,0 0-15,0 0 0,21 21 0,0-43 16,0 22-16,1 0 0,-1-21 0,0 21 15,0-22-15,21 1 0,1 0 16,-1-1-16,0 1 0,1 0 0,-1-1 16,0 1-16,1 0 0,20-1 0,-20-20 15,-1 20-15,21 1 0,-20-21 0,-1-1 16,0 22-16,1-22 0,-1 22 16,0 0-16,-20-1 0,20 1 0,-21 0 15,0-1-15,0 22 0,1-21 0,-1 21 16,-21-1-16,21-20 0,-21 21 15,0 0-15,0 0 16,0-1-16,21 22 0,-21-21 0,0 0 16,0 0-1,-21 21 95,21 21-110,-21-21 0,21 21 31,-21-21-15,-1 0-1,22 21-15,0 1 0,-21-22 16,21 21-16,-21-21 15,0 21-15,21 0 0,-21 0 16,0 0-16,-1 1 0,1 20 0,0-21 16,21 21-16,-21-20 0,0 20 0,-22 21 15,22-20-15,0-1 0,0 0 16,0 22-16,0-22 0,-22 1 0,22-1 16,0 0-16,-21 1 0,20-1 15,1 0-15,-21 1 0,21-1 0,-22 0 16,1-21-16,21 22 0,-21-1 15,20 0-15,1 1 0,0-1 0,0-21 16,0 22-16,0-22 0,-1 21 0,1-21 16,0 0-16,21 1 0,0-1 0,-21 0 15,0 0-15,21 0 16,-21-21-16,21-21 62,0 0-62,0 0 0,0 0 16,21 21-16,-21-22 16,21 1-16,-21 0 0,21 0 15,0 0-15,0-22 0,1 22 16,-1-21-16,0 21 0,0-22 0,21 1 16,-20 0-16,20-1 0,0 1 0,1 0 15,-1-22-15,0 22 0,1-22 0,-1 1 16,0 21-16,1-22 0,-1 1 15,0-1-15,1 22 0,-1-22 0,0 22 16,1 0-16,-1-1 0,0 1 16,-21 21-16,22-22 0,-22 22 0,21-21 15,-21 21-15,1 0 0,-1-22 0,0 22 16,0 0-16,0 0 0,0-22 16,1 22-16,-1 0 0,0 0 0,0 0 15,-21 0-15,21-1 0,0 1 16,1 0-1,-1 21-15,-21-21 32,0 42 61,-21 0-93,21 0 16,-22 1-16,1-22 0,0 21 16,0 0-16,21 0 0,-21 0 0,0 0 15,-22 1-15,22-1 0,0 21 0,0-21 16,-22 22-16,22-1 0,-21 0 0,21 1 16,-22-1-16,22 0 0,-21 1 15,0-1-15,20 21 0,-20-20 0,0-1 16,21 0-16,-1 1 0,-20-1 15,21 0-15,0 1 0,0-22 0,-1 21 16,1-21-16,0 1 0,0-1 16,21 0-16,-21 0 0,21 0 0,-21 0 15,-1-21-15,22 22 0,0-1 0,-21 0 16,0-21-16,21 21 0,-21 0 0,21 0 16,-21-21-16,21 22 15,-21-22-15,21 21 0,0-42 47,21-1-47,-21 1 0,21 21 16,0-21-16,0-21 15,0 21-15,1-1 0,-1-20 0,0 0 16,0-1-16,0 1 0,22-21 0,-22-1 16,21 1-16,-21-1 0,22 1 0,-1-1 15,-21 1-15,21-1 0,1 1 16,-1 20-16,0-20 0,1 20 0,-1 1 15,-21 0-15,22 21 0,-22-22 0,0 22 16,0-21-16,0 21 0,0-1 16,-21 1-16,22 21 0,-1-21 0,-21 0 15,0 0-15,21 21 0,-21-21 0,21 21 16,-21-22-16,21 22 16,-21-21-1,0 42 157,-21 1-141,21-1-31,-21-21 16</inkml:trace>
  <inkml:trace contextRef="#ctx0" brushRef="#br0" timeOffset="129127.67">2413 13758 0,'0'0'0,"-21"0"0,-64 0 16,43 22-16,21-22 0,-22 0 16,22 0-16,0 0 0,-21 0 0,20 21 15,1-21-15,0 0 16,21 21 0,21-21-1,0 0-15,22 0 16,-1 0-16,0 0 0,1 0 15,20 0-15,1-21 0,20 21 0,-20-21 16,21 21-16,-1-22 0,1 22 16,-22-21-16,22 0 0,-21 21 15,-1-21-15,1 21 0,-1 0 0,-21 0 16,1-21-16,-1 21 0,-21 0 0,0 0 16,1 0-16,-1 0 0,-42 0 78,21 21-63,-22-21-15,1 21 16,0 0-16,0-21 0,0 21 16</inkml:trace>
  <inkml:trace contextRef="#ctx0" brushRef="#br0" timeOffset="129756.31">2582 14161 0,'0'0'15,"-21"0"-15,0 0 16,0 0-16,0 0 15,21 21 1,0 0-16,0 0 0,0 0 16,0 0-16,0 22 0,0-22 15,0 21-15,0 1 0,0-1 0,0-21 16,0 21-16,0 1 0,-22-22 0,22 21 16,-21 1-16,21-22 0,-21 0 15,21 21-15,0-21 0,0 1 0,-21-1 16,21 0-16,-21-21 0,21 21 0,0 0 15,-21-21 1,-1 0 0,1-21-1,21 0-15,0 0 0,-21 21 16,21-21-16,-21-1 0,21 1 16,-21 0-16,21 0 0,0 0 15,-21 21-15,21 21 31,0 0-31,0 0 0,0 0 16,0 1-16,0-1 0,0 0 16,0 0-16,0 0 0,0 0 15,0 1-15,0-1 0,21-21 16,0 21-16,0-21 16,0 0-16,0 0 15,1 0-15,-1 0 0,0-21 16,0 21-16,0-21 0,0-1 0,1 22 15,-1-21-15,0 0 0,0 0 16,0 0-16,0 0 0,-21-1 16,22 1-16,-1 21 0,-21-21 15</inkml:trace>
  <inkml:trace contextRef="#ctx0" brushRef="#br0" timeOffset="132156.53">1101 15494 0,'0'0'0,"-43"-63"16,22 63-16,0 0 0,0 0 16,0 0-16,-1 0 15,1 21-15,21 0 0,-21 0 16,0 21-16,21-20 0,0 20 0,0 0 15,-21 1-15,21-1 0,0 0 16,0 22-16,0-22 0,-21 0 0,21 22 16,0-22-16,0 1 0,0-1 15,0 0-15,0-21 0,0 1 0,0-1 16,21 0-16,0 0 0,0-21 16,0 0-16,0 0 0,1 0 15,-1 0-15,0-21 0,0 0 0,0 0 16,0-1-16,1 1 0,-1 0 15,0-21-15,0 21 0,0-22 16,0 22-16,-21-21 0,0 21 16,22-1-16,-22 1 0,0 0 0,0 0 15,0 42 1,0 0 0,0 22-16,0-22 15,0 0-15,0 0 0,0 21 0,0-20 16,0-1-16,0 0 0,0 0 0,0 0 15,0 0-15,0 1 0,21-1 16,0-21-16,0 0 16,0 0-1,0 0-15,1-21 0,-1-1 16,0 22-16,-21-21 0,21 0 16,0 0-16,-21-21 0,0 20 0,21 1 15,-21 0-15,22-21 0,-22 21 0,0-1 16,21 1-16,-21 0 15,0 42 17,0 0-32,0 1 0,0-1 0,0 0 15,0 21-15,0-21 0,0 1 16,0-1-16,0 0 0,0 0 0,0 0 16,0 0-16,0 1 0,0-1 15,21-21-15,0 0 16,0 0-16,0 0 0,1 0 15,-1 0-15,0-21 0,0 21 16,0-22-16,0 1 0,1 0 0,-1 0 16,0 0-16,0 0 0,-21-1 0,0-20 15,21 21-15,-21-21 0,0 20 16,0 1-16,0 0 0,0 0 0,0 0 16,-21 21-1,0 0 1,21 21-16,0 0 15,0 0-15,21 0 16,0 1-16,-21-1 16,21-21-16,-21 21 0,22 0 15,-22 0-15,0 0 0,21 1 0,-21-1 16,21 0-16,-21 0 0,21-21 0,-21 21 16,0 0-16,0 1 15,0-1-15,21 0 16,0-21-1,1 0 1,-1 0-16,0-21 0,-21 0 16,21 21-16,0-22 15,-21 1-15,21 0 0,1 0 0,-22-21 0,0 20 16,0 1-16,21 0 0,-21-21 16,0 21-16,0-1 15,0 1-15,-21 21 16,-1 0-16,1 0 15,21 21-15,-21-21 16,21 22-16,0-1 0,0 0 16,0 0-1,21-21-15,0 21 0,1-21 0,-22 21 16,21-21-16,0 0 0,-21 22 0,21-1 16,0 0-1,-21 0-15,0 0 0,0 0 16,0 1-16,0-1 15,0 0-15,0 0 16,0 0 0,21-21-16,1 0 15,-1 0-15,0 0 0,0 0 16,21 0-16,-20 0 0,-1-21 16,0 21-16,0-21 0,21 0 15,-20 21-15,-1-21 0,0-1 0,0 1 16,0 0-16,0 0 0,-21 0 0,0 0 15,0-1-15,22 1 0,-22 0 16,0 0-16,0 0 16,-22 21-16,1 0 15,21 21-15,-21-21 16,0 21-16,21 0 0,0 0 0,-21 1 16,21-1-16,-21 0 0,21 0 0,0 0 15,0 0-15,0 1 0,0-1 16,0 0-16,21 0 0,0-21 15,0 0-15,-21 21 0,21-21 0,22 0 16,-22 0-16,0 0 16,0 0-16,0 0 0,0 0 0,1 0 15,-1-21-15,0 21 0,0-21 0,0 0 0,0 21 16,1-21-16,-1-1 16,-21 1-16,21 0 0,-21 0 15,21 0-15,-21 0 0,0-1 16,0 44 15,0-1-31,0 0 0,0 0 16,0 0-16,0 0 15,-21 1-15,21-1 0,0 0 0,0 0 16,-21-21-16,21 21 0,0 0 16,0-42 30,0 0-46,21 0 16,-21 0-16,21 0 0,0-1 16,-21 1-16,0 0 0,21 0 15,-21 0-15,22 21 0,-22-21 0,0 42 32,0 0-17,0 0-15,0 0 0,0 0 16,0 1-16,0-1 0,0 0 15,21 0-15,0 0 16,0 0-16,0-21 0,0 0 16,1 0-16,-1 0 15,0 0-15,0 0 0,0 0 0,0 0 16,-21-21-16,22 0 0,-1 21 0,0-21 16,0 0-16,-21 0 0,21-1 0,0 1 15,-21-21-15,22 21 0,-22-22 16,0 22-16,21-21 0,0 0 0,-21-1 15,0 1-15,0 21 0,21-22 0,-21 1 16,21 21-16,-21-21 0,0 20 16,0 1-16,0 0 0,-21 42 31,21 0-31,-21 1 0,21 20 16,-21-21-16,21 21 0,0 1 15,-21-1-15,21-21 0,-22 22 0,22-1 16,0 0-16,0 1 0,0-22 0,0 21 15,0-21-15,0 0 0,0 1 16,0-1-16,0 0 0,22-21 0,-22 21 16,21-21-16,0 0 0,0 0 15,0 0-15,0 0 0,1 0 16,-1-21-16,0 0 0,0 21 16,-21-21-16,21-1 0,0 1 15,1 0-15,-1-21 0,-21 21 0</inkml:trace>
  <inkml:trace contextRef="#ctx0" brushRef="#br0" timeOffset="132395.38">3387 15854 0,'0'0'0,"-22"21"0,1-21 16,64 0-1,-22 0-15,0 0 16,0 0-16,21-21 0,-20 21 15,20-21-15,-21 21 0,21-21 16,-20 21-16,20 0 0,0-22 0,-21 22 16,1 0-16,-1 0 0,0-21 15,0 21-15,0 0 0,0 0 16,1 0-16,-22 21 16</inkml:trace>
  <inkml:trace contextRef="#ctx0" brushRef="#br0" timeOffset="132915.2">804 16701 0,'0'0'0,"-21"-22"16,0 22-16,21-21 31,21 21-31,0 0 16,0-21-16,1 21 0,20 0 15,-21 0-15,21-21 0,1 21 16,-22 0-16,21 0 0,1 0 16,-22 0-16,21-21 0,-21 21 0,0 0 15,1 0-15,-22 21 32,-22-21-17,1 21-15,0-21 16,0 0-16</inkml:trace>
  <inkml:trace contextRef="#ctx0" brushRef="#br0" timeOffset="133224.01">995 16679 0,'-21'43'15,"-1"-22"-15,22 0 16,0 0-16,0 22 16,0-22-16,0 0 0,0 0 0,0 21 15,22-20-15,-1 20 0,-21-21 16,0 21-16,0-20 0,21-1 0,-21 21 15,0-21-15,21 0 0,-21 1 16,0-1-16,0 0 0,0 0 0,0 0 16,-21 0-16,0-21 0,0 22 15,-1-1-15,1-21 0,0 21 0,0-21 16,-21 0-16,20 0 0,-20 0 16,21 0-16,0 0 0,-22 0 0,22 0 15,0 0-15,0 0 16,21-21-16,0 0 0,-21 21 0,21-22 15,0 1-15,0 0 16,21 21-16,0-21 0,0 0 16,0 21-16,1-21 0,-1 21 15</inkml:trace>
  <inkml:trace contextRef="#ctx0" brushRef="#br0" timeOffset="134084.03">1185 17082 0,'-21'0'16,"0"0"-1,0 0-15,21 21 0,-21 0 16,-1 0-16,1 0 16,21 0-16,0 1 15,0-1 1,21-21 31,1 0-32,-22-21-15,21 21 0,-21-22 16,0 1-16,0 0 0,0 0 16,0 0-1,0 42 1,0 0-1,21-21-15,-21 21 0,21 0 0,-21 1 16,0-1-16,21 0 16,-21 0-16,21-21 0,-21 21 0,0 0 15,22-21-15,-1 0 16,0 0 0,0 0-16,0 0 15,-21-21-15,21 0 0,-21 0 16,22 0-1,-22 0-15,21-1 0,-21 1 16,0 0-16,0 0 16,0 0-16,0 0 0,0 42 47,0 0-47,0 0 15,0 0-15,0 0 0,0 1 0,0-1 16,0 0-16,0 0 15,21-21-15,-21 21 0,0 0 16,21-21-16,0 0 31,0 0-31,1 0 0,-1 0 16,-21-21-16,21 0 16,0 0-16,0 21 0,-21-21 15,0 0-15,0-1 0,21 22 16,-21-21-16,0 0 0,0 0 0,0 0 15,0 0-15,-21 21 32,0 0-17,21 21-15,-21 0 16,0 0-16,0 0 0,21 0 16,0 1-16,0-1 15,0 0-15,0 0 0,0 0 31,21-21-31,0 0 0,0 0 16,0 0-16,0 0 0,-21-21 16</inkml:trace>
  <inkml:trace contextRef="#ctx0" brushRef="#br0" timeOffset="134451.62">1757 17187 0,'0'0'0,"0"-21"16,21 21-16,-21-21 0,0 0 15,0 0 1,0 42 15,-21-21-31,21 21 0,-21 0 16,-1 0-16,22 1 15,0-1-15,0 0 0,0 0 16,22-21 31,-22-21-47,21 21 0,-21-21 15,21 0-15,-21-1 0,0 1 16,0 0 0,21 21-16,-21-21 0,0 42 47,0 0-47,0 0 0,0 1 15,0-1-15,21 0 16,-21 0-16,21-21 0,1 0 15,-1 0 1,0 0-16,0 0 0</inkml:trace>
  <inkml:trace contextRef="#ctx0" brushRef="#br0" timeOffset="134743.97">2455 16701 0,'0'0'0,"0"-22"0,0 1 0,0 0 16,0 0-16,-21 21 0,0 0 16,21 21-16,0 0 15,0 0-15,0 1 0,-21 20 0,21 0 16,-21 1-16,-1-22 0,22 21 16,-21 0-16,21 1 0,0-1 0,0-21 15,-21 22-15,21-22 0,-21 0 16,21 21-16,0-21 0,0 1 15,0-1-15,0 0 0,0 0 16,0-42 15,0 0-31,0 0 16,0-1-16</inkml:trace>
  <inkml:trace contextRef="#ctx0" brushRef="#br0" timeOffset="135011.81">2286 16912 0,'-21'-42'0,"42"84"0,-42-105 0,0 20 15,21 1-15,0 0 0,0 21 16,0-22-16,0 22 0,21 0 0,0 0 16,0 0-16,0-1 0,0 1 15,1 21-15,20 0 0,-21 0 0,0 0 16,22 21-16,-22 1 0,0-22 0,0 42 16,-21-21-16,0 0 0,0 22 15,0-22-15,0 0 0,0 21 0,-21-21 16,0 1-16,0 20 0,-22-21 15,22 0-15,0-21 0,0 21 0,-22 1 16,22-1-16,0-21 0,0 0 16,21 21-16,0-42 31,21 0-31,0-1 16</inkml:trace>
  <inkml:trace contextRef="#ctx0" brushRef="#br0" timeOffset="135400.68">2582 16933 0,'21'0'16,"1"0"0,-1 22-1,0-22 1,-21 21-16,0 0 0,0 0 15,0 0-15,0 0 0,0 1 16,0-1-16,0 0 0,0 0 16,0 0-16,0 0 15,0-42 32,0 0-47,0 0 16,0 0-16,0 0 0,0-1 15,21 1-15,-21 0 0,21 0 16,-21 0-16,0 0 0,0-1 16,21 1-16,-21 0 0,22 21 0,-22-21 15,21 21-15,0 0 16,-21 21 0,21 0-1,-21 0-15</inkml:trace>
  <inkml:trace contextRef="#ctx0" brushRef="#br0" timeOffset="135991.34">2942 16955 0,'-21'21'32,"0"0"-32,0-21 15,21 21-15,-22-21 0,22 21 0,0 0 16,-21-21-16,21 22 0,0-1 15,0 0 1,21-21 0,1 0-16,-1 0 15,0 0-15,-21-21 0,21 21 16,-21-21-16,21 21 0,-21-22 16,0 1-16,0 0 15,0 0-15,0 0 16,0 0-16,-21-1 15,42 22 48,0 0-63,1 0 0,-1 0 16,0-21-16,0 21 15,0 0-15,0 0 0,-21-21 16,22 21-1,-1 0 1,-21 21-16,0 0 0,0 1 16,0-1-16,0 0 0,0 0 15,0 0-15,0 0 0,-21 1 16,21-1-16,-22 0 0,22 21 0,0-21 16,0 1-16,-21-1 0,0 0 15,21 0-15,0 0 0,0 0 0,-21 1 16,21-1-16,-21-21 0,21 21 0,0 0 15,0-42 17,0 0-17,21 21-15,-21-21 16,21-22-16</inkml:trace>
  <inkml:trace contextRef="#ctx0" brushRef="#br0" timeOffset="136159.24">3260 16722 0,'0'0'0,"-22"0"16,1 0-16,0 0 31,21 21-31,0 0 0,0 0 16,21-21 15</inkml:trace>
  <inkml:trace contextRef="#ctx0" brushRef="#br0" timeOffset="137023.74">3323 16891 0,'21'0'16,"0"-21"-1,-21 0 1,0 0-1,0 42 17,0 0-32,-21 0 15,21 0-15,0 0 0,0 1 16,0-1-16,0 0 0,0 0 16,0 0-16,21-21 15,1 0-15,-1 0 16,0 0-16,0 0 15,0 0-15,0-21 16,1 0-16,-1 0 16,-21 0-16,21 21 15,0-22-15,-21 1 0,0 0 0,21 21 16,-21-21-16,21 21 0,-21-21 16,0 0 93,0 42-62,0 0-47,-21 0 15,21 0-15,-21 0 0,21 1 16,0-1-16,0 0 0,0 0 16,0 0-1,21-21-15,0 0 16,1 0-16,-1 0 0,0 0 0,0 0 16,0 0-16,0 0 0,-21-21 15,22 0-15,-1 21 0,0-21 0,0 0 16,-21-1-16,21 22 0,0-21 15,-21-21-15,0 21 0,22 0 0,-1-1 16,-21-20-16,21 21 0,-21 0 16,0-22-16,21 22 0,-21 0 0,0 0 15,0 42 17,0 0-32,-21 0 0,0 1 0,21-1 15,-21 0-15,-1 21 0,22-21 16,0 1-16,-21 20 0,0-21 0,21 0 15,0 0-15,0 1 0,0-1 0,0 0 16,0 0-16,0 0 16,21-21 15,0-21-15,-21 0-16,0 0 15,0 0-15</inkml:trace>
  <inkml:trace contextRef="#ctx0" brushRef="#br0" timeOffset="137207.64">3831 16785 0,'0'21'47,"21"-21"-32,0 0-15,1 0 16,-1 0-16,0 0 15,0 0-15,-21-21 0,21 21 16,0-21-16,-21 0 0,22 0 0,-1 0 16</inkml:trace>
  <inkml:trace contextRef="#ctx0" brushRef="#br0" timeOffset="138368.6">5757 12383 0,'0'0'0,"0"-22"0,0 1 16,0 0-16,0 0 0,0 0 31,0 42-15,0 0-16,0 0 15,21 0-15,-21 1 0,22 20 16,-1 0-16,-21 1 0,21 20 16,0 1-16,0-1 0,0 1 0,-21 20 15,22-20-15,-1-1 0,0 22 0,0-22 16,-21 1-16,21-1 0,-21 1 0,21-1 16,-21 1-16,22-1 0,-22 1 0,0-1 15,0 1-15,0-1 0,0 1 16,21-22-16,-21 1 0,0 20 0,0-21 15,0 1-15,0-22 0,0 21 0,0 1 16,0-22-16,0 21 0,0-21 0,-21 0 16,-1 1-16,22-1 0,-21 0 0,0-21 15,21 21-15,-21-21 0,0 0 16,0 0-16,-1 0 16,22-21-16,-21 0 0,0 0 15,0-1-15,21 1 0,0 0 0,-21-21 16,21 21-16,-21-22 0,21 1 0,-22 21 15,22-22-15,0 22 0,0-21 0,0 21 16,0 0-16,0-1 0,0 1 16,0 42-1,0 1 1,0-1-16,0 0 0,0 0 0,0 0 16,0 0-16,0 1 0,0-1 0,22 21 15,-22-21-15,21 0 0,-21 1 16,21-1-16,-21 0 0,0 0 15,21 0-15,0-21 0,-21 21 0,0 1 16,21-22-16,-21 21 0,22-21 0,-1 0 16,0 0-16,0 0 0,0 0 15,0-21-15,1 21 0,20-22 0,-21 1 16,0 0-16,22 0 0,-22 0 0,21 0 16,-21-22-16,22 22 0,-22-21 0,0 21 15,21-1-15,-21 1 0,1-21 16,-1 42-16,0-21 0,-21 0 15,21 21-15,-21-22 16,0 44 0,0-1 15</inkml:trace>
  <inkml:trace contextRef="#ctx0" brushRef="#br0" timeOffset="139863.62">5778 15409 0,'0'-21'0,"0"0"15,-21 21-15,0 0 16,21 21 15,0 0-31,0 1 0,-21 20 0,21-21 16,-21 21-16,21-20 0,0 20 0,-21 0 15,21-21-15,0 22 0,0-1 0,-22-21 16,22 22-16,-21-1 0,21-21 16,0 21-16,0-20 0,0 20 0,-21-21 15,21 0-15,0 0 0,-21 1 0,21-1 16,0 0-16,0 0 15,0-42 17,-21 0-17,21 0-15,0-22 0,0 22 16</inkml:trace>
  <inkml:trace contextRef="#ctx0" brushRef="#br0" timeOffset="140171.45">5376 15558 0,'0'0'0,"-21"-64"16,21 43-16,0 0 0,0 0 16,21-1-16,0 1 0,1 0 15,20 21-15,0-21 0,1 0 0,-1 21 16,21 0-16,-20 0 0,20 0 16,-20 0-16,20 21 0,-21 0 0,1 0 15,-22 0-15,0 1 0,0-1 0,0 0 16,-21 21-16,0-21 0,0 1 0,0-1 15,0 0-15,-21 0 0,0 0 16,0 0-16,0 1 0,0-1 0,-1 0 16,1-21-16,0 21 0,21 0 0,-21-21 15,0 21-15,0-21 0,21 22 16,21-22 31,0 0-47</inkml:trace>
  <inkml:trace contextRef="#ctx0" brushRef="#br0" timeOffset="141803.85">6138 15875 0,'0'0'0,"21"0"15,1 0-15,-1 0 0,-21-21 16,21 0-1,-21 0-15,0-1 16,0 1 0,0 0-16,-21 21 15,21-21-15,-21 21 0,-1 0 16,1 0-16,0 21 16,21 0-16,0 0 0,-21-21 0,21 22 15,-21 20-15,21-21 0,-21 0 16,21 0-16,0 1 0,0-1 0,0 0 15,0 21-15,0-21 0,0 1 16,0-1-16,0 0 16,21-21-1,0 0-15,0 0 16,0-21-16,-21 0 0,21 21 16,-21-22-16,0 1 0,22 0 0,-1 21 15,-21-21-15,0 0 0,0 0 16,0-1-16,21 1 0,-21 0 15,0 42 17,0 0-32,0 1 15,0-1-15,0 0 0,0 0 16,0 0-16,0 0 16,0 1-16,21-22 15,-21 21-15,21-21 0,0 0 16,1 0-16,-1 0 0,0 0 15,0-21-15,0-1 0,0 1 16,1 0-16,-1 0 0,-21 0 16,21 0-16,-21-1 0,21 1 0,-21 0 15,0 0-15,0 0 0,0 0 16,0-1 0,0 44-1,0-1 1,0 0-16,0 0 0,0 0 15,0 0-15,21 1 16,-21-1-16,21 0 0,-21 0 0,0 0 16,0 0-16,22-21 0,-1 22 0,0-1 15,-21 0-15,21-21 0,0 0 16,0 0-16,1 0 16,-1 0-16,0 0 0,0 0 15,0 0-15,0-21 0,1 0 16,-1-1-16,0 22 0,-21-21 15,0 0-15,21 0 0,-21 0 16,21 0-16,-21-1 0,0 1 0,0 0 16,0 0-16,-21 21 31,0 0-31,0 21 16,21 0-16,-21 0 0,21 1 15,0-1-15,0 0 0,0 0 16,0 0-16,0 0 0,0 1 0,0-1 15,21 0-15,0 0 0,0-21 16,0 0-16,0 0 16,1 0-16,-1 0 0,0 0 0,0 0 15,21 0-15,-20 0 0,-1-21 0,0 21 16,0-21-16,0 0 0,0 21 0,1-22 16,-1 1-16,-21 0 0,21 0 15,-21 0-15,21 0 0,-21-1 16,0 1-16,0 42 47,0 1-47,0-1 0,-21 0 15,0 0-15,21 0 0,0 0 16,0 1-16,0-1 0,-21 0 16,21 0-16,21-42 46,-21 0-30,21 0-16,0 21 0,-21-22 16,0 1-16,21 0 0,0 0 0,-21 0 15,22 21-15,-22-21 0,21 21 16,-21 21 15,0 0-31,0 0 16,0 0-16,0 0 0,0 1 15,21-1-15,-21 0 16,0 0-16,21-21 0,0 0 0,0 0 16,1 0-16,-1 0 15,0 0-15,0 0 0,0 0 16,0 0-16,1 0 0,-1-21 0,0 21 16,0-21-16,0 0 0,0 21 0,1-22 15,-22 1-15,21-21 0,0 21 0,-21 0 16,21-1-16,-21-20 0,21 21 0,-21-21 15,21 20-15,-21-20 0,0 0 16,22 21-16,-22-22 0,21 22 0,-21 0 16,0 0-16,0 0 0,0 42 31,-21 0-31,-1 0 0,22 0 16,0 0-16,-21 1 0,0 20 0,21-21 15,-21 21-15,21-20 0,0 20 16,0-21-16,0 21 0,0-20 0,0 20 15,0-21-15,0 0 0,0 0 0,0 1 16,0-1-16,0 0 0,0 0 16,21-21-16,0 0 0,-21 21 0,21-21 15,1 0-15,-1 0 0,0 0 16,0-21-16,0 21 0,0-21 0,1 0 16,-1 0-16,0-1 0,0 1 15,0 0-15,-21 0 0,0-21 16,0 20-16,0 1 0,0 0 0,0 0 15</inkml:trace>
  <inkml:trace contextRef="#ctx0" brushRef="#br0" timeOffset="142067.71">7768 15748 0,'21'0'16,"0"0"-16,1 0 0,-1 0 15,0 0-15,0 0 0,21 0 0,-20 0 16,-1 0-16,21 0 0,-21 0 0,22-21 16,-22 0-16,21 21 15,-21 0-15,22-21 0,-22 21 0,0 0 16,0 0-16,0-22 0,0 22 0,1 0 16,-22-21-16,21 21 15,-42 0 16,-1 0-31,1 0 0,0 21 16</inkml:trace>
  <inkml:trace contextRef="#ctx0" brushRef="#br0" timeOffset="142527.59">5567 16997 0,'0'0'0,"0"-21"0,0 0 15,-21-1-15,-1 22 0,1 0 16,0 22-16,21-1 15,-21-21-15,21 21 0,-21 0 16,21 0-16,-21-21 0,21 21 0,0 1 16,0-1-16,-22-21 15,22 21 1,0-42 15,0 0-31</inkml:trace>
  <inkml:trace contextRef="#ctx0" brushRef="#br0" timeOffset="142772.76">5376 16658 0,'0'0'0,"-21"0"16,21-21-16,0 0 31,0 0-16,0 42 32,0 0-31,0 0-16,21-21 16,0 21-16,1 1 0,-1-1 15</inkml:trace>
  <inkml:trace contextRef="#ctx0" brushRef="#br0" timeOffset="145771.57">5736 17039 0,'0'0'0,"-21"0"0,0 43 15,0-22-15,21 0 16,-22-21-16,1 0 15,21 21 1,-21-21 0,21-21-1,0 0 1,21 0-16,0-1 0,-21 1 16,0 0-16,22 0 0,-22 0 15,21 0-15,-21 42 31,21-21-15,-21 21-16,0 0 0,0 0 0,0 0 16,21 1-16,-21-1 15,21-21-15,-21 21 0,0 0 16,21-21-16,1 0 0,-1 0 16,0 0-1,0 0-15,0 0 16,0 0-16,-21-21 0,0 0 15,22 21-15,-1-21 0,-21-1 16,0 1-16,21 0 16,-21 0-16,0 42 31,0 0-15,21 0-16,-21 1 15,0-1-15,0 0 0,21 0 16,0-21-1,1 21-15,-1-21 16,0 0-16,0 0 16,0 0-16,-21-21 0,21 0 15,1 0-15,-1 0 16,-21-1-16,0 1 16,0 0-16,0 0 15,0 42 16,0 0-31,0 0 16,0 1-16,0-1 16,0 0-16,-21 0 15,42-42 32,-21 0-31,21 0-16,-21-1 15,21 22-15,-21-21 0,0 0 16,21 21-16,-21-21 0,21 21 16,-21 21 15,0 0-31,0 0 0,0 1 16,22-1-16,-22 0 15,0 0-15,0 0 16,21-21-1,0 0-15,0 0 16,0 0 0,-21-21-16,21 0 15,1 21-15,-22-21 0,21 0 16,-21-1-16,21 1 0,0 0 16,-21 0-1,21 42 1,-21 0-1,0 0-15,21 1 16,-21-1 0,22 0-1,-1 0-15,0-21 16,0 0-16,0 0 0,0 0 16,1 0-16,-1 0 15,0 0-15,0-21 0,0 0 0,0 21 16,-21-21-16,22 21 0,-1-22 0,-21 1 15,0 0-15,0 0 16,0 0-16,-21 21 31,-1 0-31,1 0 16,21 21-16,-21 0 16,21 0-16,0 0 0,0 1 15,0-1-15,0 0 16,0 0-16,0 0 0,21-21 15,0 0 1,1 0-16,-1 0 0,0 0 0,0 0 16,21 0-16,-20 0 0,-1 0 0,21 0 15,-21-21-15,0 21 0,1-21 0,-1 0 16,21 21-16,-42-21 16,21-1-16,0 1 0,1 0 0,-22 0 15,0 0-15,0 0 16,-22 21-1,1 0 1,0 0-16,0 21 16,21 0-16,-21-21 0,21 21 0,-21 0 15,21 0-15,0 1 16,0-1-16,0 0 0,0 0 16,21-21 15,0 0-31,0-21 15,0 0-15,-21 0 16,21 21-16,1-22 0,-22 1 0,0 0 16,0 0-16,0 0 0,21 0 0,-21-1 15,0 1-15,0-21 0,0 21 16,0 0-16,0-22 0,0 22 0,0 0 16,0 0-16,0 0 0,0-1 0,0 44 31,0-1-31,0 0 15,0 0-15,0 21 0,-21-20 0,21-1 16,0 21-16,0-21 0,0 22 0,0-22 16,0 0-16,0 0 15,0 0-15,0 0 0,0 1 0,0-1 16,0 0-16,21-21 16,0 0-16,0 0 15,0 0 1,0-21-16,1 21 0,-22-21 0,0-1 15,21 22-15,0-21 0,0 0 0,-21 0 16,0 0-16,21 0 16,-21-1-16,21 22 0,-21-21 0,0 42 31,0 1-15,0-1-16,0 0 15,0 0-15,0 0 16,0 0-16,0 1 0,0-1 15,22-21-15,-1 21 0,0-21 16,0 0-16,0 0 16,0 0-16,1 0 0,-1 0 0,0 0 15,21 0-15,-21 0 0,1-21 0,-1 21 16,0-21-16,0-1 16,0 1-16,-21 0 0,0 0 15,0 0-15,21 0 0,-21-1 16,0 1-16,0 0 15,-21 21-15,0 0 16,0 21-16,0-21 16,21 21-16,-21 1 0,-1-1 0,1 0 15,21 0-15,0 0 0,0 0 16,0 1-16,0-1 16,21-21 15,1 0-16,-1-21-15,-21-1 16,21 22-16,-21-21 0,21 21 16,0-21-16,-21 0 0,0 0 0,21 21 15,-21 21 17,0 0-17,0 0-15,0 0 16,0 1-16,22-1 15,-1-21 1,0 0-16,0 0 0,0 0 16,0 0-16,1 0 0,-1 0 15,0-21-15,0-1 0,0 22 16,-21-21-16,21 0 16,1 0-16,-22 0 0,0 0 0,21-1 0,0-20 15,-21 21-15,0 0 0,0-22 0,21 22 16,-21-21-16,0 21 0,0 0 15,0-1-15,0 1 0,0 0 16,0 42 0,0 0-16,-21 1 15,21 20-15,0-21 0,-21 0 0,0 22 16,21-22-16,-22 0 0,22 21 16,0-21-16,0 1 0,0-1 0,0 0 15,0 0-15,0 0 0,0 0 16,22-21 15,-1 0-31,0 0 0,-21-21 16,21 21-16,-21-21 0,21 0 0,0 0 15,-21 0-15,22-1 0,-1 1 16,-21 0-16,0 0 0,21 0 16,0 0-16,0 21 0,-21-22 0,0 1 15,0 42 1,0 1-16,0-1 15,0 0-15,0 0 16,0 0-16,0 0 0,0 1 16,0-1-16,21-21 15,-21 21-15,22-21 0,-1 0 32,0 0-32,0 0 0,-21-21 15,21 21-15,0-21 0,1-1 16,-22 1-16,21 0 0,0 0 15,-21 0-15,21 21 0,-21-21 0,0-1 16,0 44 31,0-1-47,0 0 0,0 0 16,0 0-16,0 0 15,0 1-15,0-1 16,0 0-16,0 0 0,0 0 15,0-42 48,0 0-63,0 0 16,0 0-16</inkml:trace>
  <inkml:trace contextRef="#ctx0" brushRef="#br0" timeOffset="145980.84">8488 16658 0,'0'-21'31,"0"0"16,0 0-32</inkml:trace>
  <inkml:trace contextRef="#ctx0" brushRef="#br0" timeOffset="146216.42">7916 16658 0,'0'0'16,"-42"21"-16,21-21 0,0 0 0,-1 22 0,1-22 16,0 0-16,0 0 15,42 0 17,0 0-17,0 0-15,1 0 0,-1 0 16,0 0-16,0-22 15,-21 1 1,0 0 0</inkml:trace>
  <inkml:trace contextRef="#ctx0" brushRef="#br0" timeOffset="147315.32">9610 16658 0,'0'0'0,"0"-42"15,0 21-15,-22 21 0,1-21 16,0 21-16,-21 0 0,21 0 0,-1 0 16,1 0-16,0 0 0,-21 0 15,21 0-15,-1 21 0,1 0 0,21 0 16,-21 21-16,21-20 0,0 20 0,-21 0 16,21-21-16,0 22 0,0-22 0,0 21 15,0-21-15,21 22 16,0-22-16,-21 0 0,21 0 0,1-21 15,-1 21-15,0-21 0,0 22 0,0-22 16,0 0-16,1 0 0,-1 0 0,0-22 16,21 1-16,-21 21 0,1-21 15,-1 0-15,0 0 0,21 0 0,-21-22 16,1 22-16,-22 0 0,21-21 0,-21 20 16,21-20-16,-21 21 0,0-21 0,0 20 15,0-20-15,0 21 0,0-21 16,0 20-16,0 1 0,0 0 15,-21 42 1,21 0-16,-21 1 16,21-1-16,0 21 0,0-21 15,-22 22-15,22-1 0,-21 0 0,21-21 16,0 22-16,0-1 0,-21-21 0,21 0 16,-21 22-16,21-22 0,0 0 0,0 0 15,0 0-15,21-21 47,0-21-47,-21 0 0,21 0 0,1 0 16,-1 21-16,-21-21 0,21-1 15,0 1-15,-21 0 0,0 0 16,21 0-16,0 0 0,-21 42 31,0 0-15,0 0-16,0 0 0,0 0 0,0 1 15,0-1-15,0 0 0,0 0 16,0 0-16,22 0 0,-22 1 16,21-22-16,0 0 15,0 0-15,0 0 16,0-22-16,1 22 16,-22-21-16,21 21 0,-21-21 15,21 0-15,-21 0 0,0 0 16,21 21-16,-21-22 0,0 1 0,21 21 15,-21-21-15,0 42 32,0 0-17,0 1-15,0-1 0,0 0 16,-21 0-16,21 0 0,0 0 16,0-42 30,0 0-46,0 0 16</inkml:trace>
  <inkml:trace contextRef="#ctx0" brushRef="#br0" timeOffset="147487.73">10075 16743 0,'0'0'0,"0"-21"0,0 0 16,0-1-16,0 1 0,0 0 0,0 0 15,21 21 63</inkml:trace>
  <inkml:trace contextRef="#ctx0" brushRef="#br0" timeOffset="147772.57">10393 16468 0,'0'0'0,"-21"21"31,21 0-15,-22 0-16,22 0 0,0 1 16,0 20-16,-21 0 0,21-21 0,-21 22 15,21-1-15,0 0 0,0 1 0,-21-22 16,21 21-16,-21-21 0,21 22 15,-21-22-15,21 0 0,0 0 0,0 22 16,0-22-16,-22-21 0,22 21 0,0 0 16,-21-21-16,21 21 0,0-42 47,21 21-47,1-21 0,-1 0 15</inkml:trace>
  <inkml:trace contextRef="#ctx0" brushRef="#br0" timeOffset="148348.24">10604 16912 0,'0'0'0,"0"-21"16,0 0 0,-21 21-1,0 0 1,0 0-16,0 0 0,0 21 15,-1 0-15,1 0 0,0 1 16,0-1-16,0 0 0,21 0 0,-21 0 16,-1 0-16,22 1 0,0-1 15,-21 0-15,21 0 0,-21 0 16,21 0-16,0 1 16,21-22-1,0 0-15,1 0 0,-1 0 0,0 0 16,0 0-16,0-22 0,0 1 15,1 0-15,-1 21 0,0-21 0,0-21 16,0 20-16,0 1 0,1-21 0,-1 0 16,0 20-16,0-20 0,0-21 0,0 20 15,-21 1-15,22 0 0,-22-22 16,0 22-16,21-1 0,-21 1 0,21 0 16,-21-1-16,0 1 0,0 21 15,0 0-15,0 0 0,0-1 0,0 44 31,0-1-31,-21 21 0,21-21 0,-21 22 16,-1-22-16,22 21 0,-21 0 0,21 1 16,-21 20-16,21-20 0,-21-1 0,21 0 15,0 1-15,0-1 0,0 0 16,0-21-16,0 22 0,0-22 0,0 0 16,0 0-16,0 0 0,0 1 0,21-1 15,0-21-15,0 0 0,1 0 16,-1 0-16,0 0 15,0-21-15,0 21 0,0-22 16,-21 1-16,22 0 0,-1-21 0,0 21 16,0-22-16,0 1 0,0 0 0,1-1 15</inkml:trace>
  <inkml:trace contextRef="#ctx0" brushRef="#br0" timeOffset="150147.53">6519 12721 0,'21'0'16,"1"0"0,-1 0-1,0 0-15,0-21 16,0 21-16,0-21 16,1 21-16,-1 0 0,0-21 15,0 0-15,0-1 0,0 22 0,1-21 16,-1 21-16,0-21 0,0 0 0,-21 0 15,0 0-15,0-1 16,-21 22 0,0 0-16,0 0 0,-22 0 0,22 0 15,-21 0-15,-1 0 0,22 22 0,-21-1 16,0-21-16,20 21 0,-20 0 0,21-21 16,0 21-16,0 0 0,21 1 0,0-1 15,0 21-15,0-21 0,0 0 16,0 1-16,0-1 0,0 0 0,21 21 15,0-21-15,0 1 0,0-1 0,0 0 16,1 0-16,-1 0 0,0 22 16,0-43-16,0 21 0,0 0 0,-21 0 0,0 0 15,0 0-15,0 1 16,0-1-16,-21-21 16,0 0-16,0 0 0,0 21 0,0-21 15,-22 0-15,22 0 0,-21 0 0,21 0 16,-1 0-16,1 0 0,0 0 0,0 0 15,0-21-15,0 21 0,21-21 16,-22 21-16,22-22 0,-21 22 16,21-21-16,0 0 15,21 0-15,1 21 16,-1 0-16,0 0 0,21-21 0,-21 21 16,1 0-16,20 0 15,-21-21-15</inkml:trace>
  <inkml:trace contextRef="#ctx0" brushRef="#br0" timeOffset="151247.03">7091 12827 0,'0'0'0,"0"-21"0,21 21 15,-21-21-15,0 0 16,-21 21 0,0 0-16,-1 0 0,1 21 0,0 0 15,0 0-15,0 0 0,21 0 0,-21 1 16,-1-1-16,1 0 0,21 0 0,0 21 15,0-20-15,0-1 16,0 0-16,0 0 0,0 0 0,0 0 16,21 1-16,1-22 0,-1 21 15,0-21-15,0 0 0,0 0 16,0 0-16,1 0 0,-1 0 0,0-21 16,0 21-16,0-22 0,0 22 15,-21-21-15,0 0 0,22 0 0,-22 0 16,0 0-16,0-1 0,0 1 0,0-21 15,0 21-15,0-22 0,-22 22 0,1 0 16,21-21-16,-21 21 0,0-1 0,21 1 16,-21 21-1,21 21 17,21-21-32,0 0 0,21 0 15,-20 0-15,-1 0 0,21 0 16,-21 0-16,22 0 0,-1-21 15,0 21-15,1-21 0,-1 0 0,0 21 16,1-21-16,-1 0 0,0-1 0,-21 1 16,22 0-16,-22 0 0,0 0 0,0 0 15,-21-1-15,0 1 0,0 0 0,0 0 16,0 0-16,0 0 0,0-1 16,0 1-16,-21 21 15,0 0-15,0 0 0,0 0 16,-1 21-16,22 1 0,-21-1 15,21 21-15,-21 0 0,21 1 0,0-1 16,-21 22-16,21-1 0,-21 1 16,0-1-16,21 1 0,-22-1 0,1 1 15,0-1-15,21 1 0,-21-1 0,0-21 16,0 22-16,21-1 0,0 1 0,-22-1 16,22 1-16,-21-22 0,21 22 0,0-22 15,0 0-15,0 1 0,0-22 0,0 21 16,0-21-16,0 1 0,0-1 15,0 0-15,0 0 0,21-21 16,1 0-16,-1 0 0,0 0 16,0 0-16,-21-21 0,21 0 0,0 0 15,1-1-15,-1 1 0,-21 0 0,21 0 16,-21 0-16,21-22 0,-21 22 0,0-21 16,0 0-16,0 20 0,0-20 0,0 0 15,0-1-15,0 1 0,-21 21 0,0-21 16,0 20-16,21-20 0,0 21 15,-22 0-15,22 0 0,0-1 16,0 1-16,22 21 16,-1-21-16,0 21 15,0 0-15,21-21 0,-20 0 16,20 21-16,0-21 0,1-1 0,-1 1 16,21 0-16,-20-21 0,-1 21 15,22-22-15,-22 1 0,0 0 0,1-1 16,-1 1-16,-21 0 0,21-1 0,-20 1 15,-1 0-15,0-1 0,-21 22 0,0 0 16,0-21-16,0 20 0,0 1 16,-21 21-1,0 21-15,-1 1 0,1-1 16,0 21-16,0-21 0,0 22 0,0-1 16,-1 0-16,1 1 0,0-1 0,0 0 15,0 1-15,21-1 0,-21 0 16,21 1-16,-22-22 0,22 21 15,0-21-15,0 0 0,0 1 0,0-1 16,0 0-16,0 0 0,0-42 47</inkml:trace>
  <inkml:trace contextRef="#ctx0" brushRef="#br0" timeOffset="151391.95">7959 12975 0,'0'0'0,"0"-21"16,0 0 0,21 21-16,0 0 15,0 0-15,0 0 0,0 0 0,1-21 16,-1 21-16,21-21 0,-21 21 0,22-22 16,-22 22-16,21 0 0,-21-21 0</inkml:trace>
  <inkml:trace contextRef="#ctx0" brushRef="#br0" timeOffset="151895.92">8551 12933 0,'0'0'0,"-21"21"0,0 0 15,0 0-15,0 1 0,21-1 0,-22 0 0,1 0 16,0-21-16,21 21 0,0 0 16,-21 1-16,21-1 0,-21 0 15,42-42 32,0 0-47,0 21 0,0-22 0,-21 1 16,22 0-16,-1 0 0,0 0 0,-21 0 15,21-1-15,0 1 0,-21 0 0,0 0 16,21 21 0,-21 21-1,0 0-15,0 0 0,0 1 16,0-1-16,0 0 0,0 0 15,0 0-15,0 0 0,0 1 0,0-1 16,0 0-16,22-21 0,-1 0 16,0 21-16,0-21 0,0 0 15,0 0-15,1 0 0,-1 0 0,0 0 16,21 0-16,-21-21 0,1 21 0,-1-21 16,0 0-16,0 21 0,0-22 0,-21 1 15,21 0-15,-21 0 0,22 0 0,-22-22 16,0 22-16,0-21 0,0 21 15,0 0-15,0-22 0,0 22 0,0 0 16,-22 21-16,22-21 0,-21 21 16,0 0-16,0 0 15,21 21-15,-21 0 0,21 0 16,0 0-16,0 1 16,0-1-16,21-21 0,0 21 0,0 0 15</inkml:trace>
  <inkml:trace contextRef="#ctx0" brushRef="#br0" timeOffset="152743.63">9567 12869 0,'0'0'0,"0"-21"0,0 0 0,0 0 0,0 0 16,0 0-16,0-1 0,-21 22 15,0 0 1,0 0-16,0 22 0,-1-1 15,1 0-15,0 0 0,-21 21 0,21-20 16,-1 20-16,-20-21 0,21 0 0,0 22 16,0-22-16,-1 0 0,1 0 0,21 0 15,0 0-15,0 1 0,0-1 16,21-21 0,1 0-16,20-21 15,-21 21-15,0-22 0,0 1 16,1 0-16,-1 21 0,0-21 0,0-21 15,0 20-15,0 1 0,1 0 0,-22 0 16,21-21-16,-21 20 0,21 22 16,-21-21-16,0 0 0,21 21 15,-21 21 1,0 0-16,0 1 0,0-1 0,0 0 16,0 0-16,0 0 0,0 0 0,0 1 15,-21-1-15,21 0 0,0 0 0,0 0 16,0 0-16,0 1 15,0-1-15,21-21 16,0 0-16,0 0 16,1-21-16,-1 21 0,0-22 15,0 22-15,0-21 0,0 0 0,-21 0 16,22 0-16,-1 0 0,0-1 0,0 1 16,0 0-16,-21 0 0,21 0 15,1 0-15,-22-1 0,0 44 31,0-1-15,0 0-16,0 0 0,-22-21 16,22 21-16,0 0 0,0 1 0,0-1 15,0 0-15,0 0 16,22-21 0,-1 0-16,0 0 0,0 0 15,0 0-15,22 0 0,-22 0 0,0 0 16,0 0-16,0-21 0,0 0 0,22 21 15,-22-21-15,0-1 0,-21 1 0,21 0 16,0 0-16,1 0 0,-22 0 16,0-1-16,21 1 0,-21 0 0,0 0 15,0 0-15,-21 21 16,-1 21-16,1-21 16,0 21-16,21 0 0,-21 0 15,0 1-15,21 20 0,0-21 0,-21 0 0,21 0 16,0 1-16,0-1 15,0 0-15,0 0 0,0 0 0,0 0 16,21 1-16,0-22 16,0 0-16,0 0 15,0-22-15,1 1 0,-1 21 0,21-21 16,-21 0-16</inkml:trace>
  <inkml:trace contextRef="#ctx0" brushRef="#br0" timeOffset="153423.91">12128 12171 0,'0'0'0,"22"-21"0,-1 0 0,0-22 0,21 22 16,-21-21-16,22 21 0,-22-22 0,21 22 15,-21-21-15,22 21 0,-1-22 16,-21 22-16,0-21 0,1 21 0,-1-1 15,0 1-15,0 0 0,0 0 16,-21 42 0,-21 0-1,0 22-15,0-22 0,-22 21 0,22 0 16,-21 22-16,0-1 0,-1 1 0,-20-1 16,20 1-16,-20-1 0,-1 22 0,1-21 15,-1-1-15,1 22 0,-1-22 0,1 22 16,-22 0-16,22-1 0,-1 1 15,1 0-15,-1-1 0,1 1 0,-1-22 16,22 22-16,-22-21 0,22-1 16,-21 1-16,20-1 0,22-21 0,-21 1 15,21-1-15,-1 0 0,1 1 0,21-22 16,0 0-16,21-42 16,1 0-1,-1 0-15,0-1 0,21-20 16,-21 0-16,22-1 0,-1 1 0</inkml:trace>
  <inkml:trace contextRef="#ctx0" brushRef="#br0" timeOffset="155752.17">13695 12658 0,'0'0'0,"21"-43"16,-21 22-1,21 0-15,0 21 0,-21-21 0,21 0 16,-21 0-16,0-1 0,0 1 0,0 0 16,0 0-16,0 0 0,0 0 15,0-1-15,-21 22 0,0 0 0,0 0 16,0 0-16,-22 0 0,1 0 15,21 0-15,-21 22 0,-1-1 0,1 0 16,-22 0-16,22 21 0,0 1 0,-1-1 16,1 0-16,0 1 0,21 20 15,-1-20-15,1 20 0,21-21 0,-21 1 16,21 20-16,0-20 0,0-22 16,21 21-16,0 0 0,1-20 0,-1-1 15,21 0-15,-21 0 0,22 0 0,-22-21 16,21 0-16,0 0 0,1 0 0,-1 0 15,0 0-15,1 0 0,-1-21 0,0 0 16,22 0-16,-22 0 0,1-1 0,-1 1 16,21 0-16,-20-21 0,-1-1 15,0 22-15,-20-21 0,20 0 0,-21-22 16,21 22-16,-20-1 0,-1-20 16,0 21-16,0-22 0,0 22 0,-21-22 0,21 22 15,-21-22-15,22 22 0,-22 0 16,21-1-16,-21 1 0,0 21 0,0 0 15,0 0-15,0 42 16,0 0-16,0 0 0,0 21 16,-21 1-16,-1-1 0,1 0 0,0 1 15,0-1-15,0 22 0,0-22 0,-1 0 16,1 22-16,0-22 0,0 0 0,0 22 16,0-22-16,-1 1 0,22-22 15,0 21-15,-21-21 0,21 0 0,-21 1 16,21-1-16,0 0 0,0-42 47,21 0-47,0-1 0,1 1 0,-1 0 15,0 0-15,0-21 0,0 20 16,0-20-16,22 0 0,-22 21 0,0-22 16,0 22-16,0 0 0,1 21 0,-22-21 15,21 21-15,0 0 0,-21 21 16,21 0-16,-21 0 0,0 0 15,0 1-15,0 20 0,0-21 0,0 0 16,0 22-16,0-22 0,0 0 16,0 21-16,0-21 0,0 1 15,0-1-15,0 0 0,0 0 0,21 0 16,0-21-16,1 0 16,-1 0-16,0 0 0,21 0 0,-21 0 15,1 0-15,-1-21 0,0 21 0,0-21 16,0 0-16,0 0 0,1-1 15,-1 1-15,0 0 0,-21-21 0,0 21 16,0-1-16,0-20 0,0 21 0,0 0 16,0 0-16,0-1 0,-21 22 15,0 0 1,21 22-16,-22-1 16,22 0-16,0 0 0,0 0 0,0 0 15,0 1-15,0-1 0,0 0 16,22 0-16,-22 0 15,21 0-15,0 1 0,0-22 16,-21 21-16,0 0 0,21 0 16,0-21-16,-21 21 0,22-21 15,-1 0-15,0 0 16,0 0-16,0 0 0,0 0 16,1 0-16,-1 0 15,0-21-15,0 21 0,0-21 0,0 0 16,1 0-16,-1 21 0,0-22 0,0 1 15,0-21-15,-21 21 0,0 0 16,21 21-16,-21-22 0,0 1 0,0 42 47,-21 1-47,21-1 0,-21-21 0,21 21 16,0 0-16,-21 0 0,21 0 0,0 1 15,0-1-15,0 0 0,0 0 0,0 0 16,21 0-1,0-21-15,0 0 0,1 0 16,-1 0-16,0 0 0,0 0 16,0 0-16,0 0 0,1 0 0,-1-21 15,0 21-15,0-21 0,0 0 16,0 21-16,-21-21 0,0 0 0,22-1 16,-22 1-16,0 0 0,0 0 0,0 0 15,0-22-15,0 22 0,0 0 16,-22 0-16,1 21 0,0 0 15,0 0-15,0 0 16,0 0-16,-1 21 16,44-21 15,-1 0-31,0 0 0,0 0 16,0 0-16,0-21 0,1 21 15,20-21-15,-21 21 0,0 0 16,22 0-16,-22-21 0,0 21 0,0 0 15,21 0-15,-20 0 0,-1 21 16,0 0-16,-21 0 0,0 0 16,0 0-16,0 1 0,0-1 15,0 0-15,0 0 0,-21 0 0,21 0 16,-21 1-16,-1-1 0,22 0 16,0 0-16,-21-21 0,21 21 0,-21-21 15,21 21 1,-21-21-16,21-21 15,0 0 1,0 0-16,0 0 16,0 0-16,21-1 0,-21 1 0,21-21 15,0 21-15,1 0 0,-1-22 16,-21 22-16,21-21 0,0 21 0,0-1 16,0 1-16,1 21 0,-1 0 0,0 0 15,0 0-15,-21 21 16,21-21-16,-21 22 0,0 20 0,21-21 15,-21 0-15,0 0 0,0 1 0,0-1 16,0 0-16,0 21 0,0-21 16,0 1-16,0-1 0,0 0 15,0 0 1,0-42 15,0 0-31,0 0 16,0-1-16,22 1 0,-1 0 0,0 0 15,0 0-15,0 0 0,22-22 0,-22 22 16,0 0-16,21-21 0,-21 20 0,22 1 16,-22 0-16,21 0 0,-21 21 15,1 0-15,-1 0 0,0 0 0,-21 21 16,0 0-16,0 0 0,0 1 16,0-1-16,0 21 0,0-21 0,0 0 15,-21 1-15,21-1 0,0 0 16,-21 0-16,-1 0 0,1 0 0,21 1 15,0-1-15,-21-21 0,42 0 47,0 0-47,1-21 0,-1-1 16,21 22-16,-21-21 0,0 0 0</inkml:trace>
  <inkml:trace contextRef="#ctx0" brushRef="#br0" timeOffset="156111.96">16595 12827 0,'0'21'0,"0"0"16,0 1-1,0-1-15,21-21 16,0 0-16,0 0 0,0 0 16,0 0-16,1 0 0,-1 0 0,0 0 15,0-21-15,0-1 0,0 22 0,-21-21 16,22 0-16,-1 0 15,-21 0-15,0 0 0,0-1 0,0 1 16,-21 21 0,-1 0-16,1 0 15,0 0-15,0 21 0,0 1 16,0-1-16,-1 0 0,1 0 0,0 0 16,0 0-16,0 1 0,21-1 0,0 0 15,-21 0-15,21 0 0,0 0 16,0 1-16,0-1 0,0 0 15,21-21-15,0 0 0,0 21 0,0-21 16,22 0-16,-22 0 0,21 0 0,-21 0 16,22 0-16,-1 0 0,0 0 0,-21-21 15,22 0-15,-1 21 0,0-21 0</inkml:trace>
  <inkml:trace contextRef="#ctx0" brushRef="#br0" timeOffset="157695.82">17505 12764 0,'0'0'0,"21"-22"0,-21 1 15,0 0 1,-21 21 0,0 0-16,-1 0 0,1 0 0,0 21 15,0 0-15,0 1 0,0-1 16,-22 0-16,22 0 0,0 0 0,0 22 16,0-22-16,21 0 0,-22 0 0,22 0 15,-21 22-15,21-22 0,0 0 16,0 0-16,0 0 0,0 0 15,21-21 1,1 0-16,-1 0 0,0 0 0,0 0 16,0 0-16,0 0 0,1 0 15,-1-21-15,21 0 0,-21 0 0,0 0 16,1 0-16,-1-1 0,0 1 0,0-21 16,0 21-16,0-22 0,1 1 0,-1 0 15,0-1-15,0 1 0,0 0 0,0-1 16,1 1-16,-1 0 0,-21-1 0,21 1 15,-21 0-15,21 21 0,-21-1 16,0 1-16,0 0 0,-21 21 16,0 21-1,0 0-15,-1 1 0,1-1 0,0 0 16,21 21-16,-21-21 0,0 22 16,0-1-16,-1 0 0,22 1 0,-21-1 15,0 0-15,21 1 0,0-1 0,0 0 16,-21-20-16,21 20 0,0 0 15,0-21-15,0 1 0,0-1 0,0 21 16,21-21-16,-21 0 0,21-21 16,0 0-16,1 0 0,20 0 0,-21 0 15,0 0-15,0 0 0,22 0 0,-22 0 16,0-21-16,0 0 0,0 21 0,22-21 16,-22 0-16,0 0 0,-21-1 15,21 1-15,0 0 0,-21 0 16,22-21-16,-22 20 0,0 1 0,0 0 15,0 0-15,-22 21 16,1 21 0,21 0-16,-21 0 0,21 1 0,0-1 15,-21 0-15,21 0 0,0 0 0,-21 0 16,21 1-16,0-1 0,0 0 16,0 0-16,0 0 15,21-21-15,0 0 0,0 0 16,0 0-16,1 0 15,-1 0-15,0 0 0,0 0 0,0-21 16,-21 0-16,21 21 0,1-21 16,-1 0-16,0-1 0,0 1 0,0 0 15,0 0-15,1 0 0,-1 0 0,-21-1 16,21 22-16,-21-21 16,0 42-1,0 1-15,0-1 16,0 0-16,0 0 0,-21-21 0,21 21 15,-21 0-15,21 1 0,0-1 0,0 0 16,0 0-16,0 0 16,21-21-1,0 0-15,0 0 16,0 0-16,0 0 0,1 0 16,-22-21-16,21 0 0,0 21 0,0-21 15,0 0-15,0-1 0,1 1 0,-1 0 16,0 21-16,-21-21 0,21 0 0,-21 0 15,21 21-15,-21-22 0,0 44 47,0-1-47,0 0 0,0 0 16,0 0-16,0 0 0,0 1 16,0-1-16,0 0 15,0 0 1,21-21-16,1 0 0,-1 0 15,0 0-15,0 0 16,0 0-16,0 0 0,1 0 0,-1 0 16,0 0-16,0-21 0,0 0 15,0 0-15,1-1 0,-1 1 0,0 0 16,0 0-16,-21 0 0,21 0 16,-21-1-16,21 22 0,-21-21 15,0 42 1,0 1-1,0-1-15,0 0 16,0 0-16,0 0 16,0 0-16,0 1 0,0-1 15,22-21 1,-1 0 0,0 0-16,0 0 0,0-21 15,0-1-15,1 22 16,-1-21-16,0 21 0,-21-21 0,21 0 15,0 0-15,0 0 0,1-1 0,-1 1 16,-21 0-16,21 0 0,-21 0 16,0 0-16,-21 42 31,0 0-31,-1 0 16,22 0-16,-21 0 0,21 1 15,0-1-15,0 0 16,0 0-16,0 0 0,21 0 31,1-21-31,-1 0 0,0 0 16,0 0-16,0-21 15,0 21-15,1 0 0,-22-21 0,21 21 16,0-21-16,0 21 0,-21-21 16,21 21-16,-21-21 15,0-1 16,-21 22-31,0 0 16,21-21-16</inkml:trace>
  <inkml:trace contextRef="#ctx0" brushRef="#br0" timeOffset="157936.88">18605 12594 0,'0'0'0,"-21"0"0,0 0 0,0 0 15,0 0 1,21-21 31,0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3:20:26.6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1439 2201 0,'21'0'0,"1"0"62,-22-21-46,21 21 15,-21-21-31,21 21 0,-21-21 32,21 21-32,-21-21 15,0 0 1,-21 21-1,0-22-15,0 22 16,-1 0-16,1 0 16,0 0-16,0 0 0,0 0 0,0 0 15,-1 0-15,1 0 0,0 0 16,0 0-16,0 0 0,-22 0 16,22 22-16,0-22 0,-21 21 15,21-21-15,-1 21 0,1 0 0,0-21 16,0 21-16,-21 0 0,20 1 15,1-1-15,0 0 0,0 0 0,0 0 16,21 0-16,-21 22 0,-1-22 16,1 21-16,0-21 0,0 22 0,0-1 15,21-21-15,-43 64 16,22-43-16,21-21 0,0 22 0,-21-1 16,21-21-16,-21 22 0,21-22 15,0 21-15,0-21 0,0 22 0,0-22 16,0 21-16,0 0 0,0-20 15,0 20-15,0 0 0,0-21 16,21 22-16,0-1 0,-21-21 0,21 22 16,1-22-16,-22 0 0,21 21 15,0-21-15,-21 1 0,21-1 0,0 0 16,0 0-16,1 0 0,-1-21 16,0 21-16,21-21 0,-21 22 0,1-22 15,20 0-15,-21 0 0,21 0 16,-20 0-16,20 0 0,-21 0 0,21 0 15,1 0-15,-1 0 0,-21 0 0,22 0 16,-22-22-16,21 22 0,-21-21 16,0 0-16,1 21 0,-1-21 15,0 21-15,0-21 0,0 0 16,0-1-16,1 1 0,-1 0 0,0 0 16,0-21-16,0 20 0,0-20 0,1 0 15,-1 21-15</inkml:trace>
  <inkml:trace contextRef="#ctx0" brushRef="#br0" timeOffset="804.71">2053 2138 0,'0'0'0,"0"-21"16,0 0-16,-21 21 62,21 21-62,0 0 0,0 0 0,0 0 16,0 22-16,0-22 0,0 21 0,0-21 15,-21 22-15,21-1 0,0 21 16,0-20-16,0 20 0,0-20 0,0 20 16,0-21-16,0 22 0,0-22 15,-21 1-15,21-1 0,0 0 0,-22 1 16,22-1-16,0 0 0,0 1 0,0-1 15,0 0-15,0-21 0,0 22 16,0-1-16,0-21 0,0 0 16,-21 1-16,21-1 0,0 0 15,0 0-15,0 0 16,0-42 0,0 0-1,0 0-15,0 0 0,0-1 16,0-20-16,21 21 0,-21 0 0,0-22 15,22 1-15,-1 21 0,0-21 16,-21 20-16,21-20 0,0 21 0,0 0 16,1-22-16,-1 22 0,0 0 15,0 21-15,0-21 0,0 0 0,1 21 16,-1 0-16,0 0 0,0 0 16,0 0-16,0 0 0,1 0 15,-22 21-15,21 0 0,0-21 0,0 21 16,0 0-16,-21 1 0,21-1 15,-21 0-15,22 0 0,-22 0 0,0 22 16,0-22-16,0 0 0,0 0 0,0 21 16,0-20-16,0-1 0,0 0 15,0 0-15,0 21 0,0-20 16,0-1-16,-22-21 0,22 21 0,-21-21 31,21-21 16,0 0-47,0-1 0,21-20 16</inkml:trace>
  <inkml:trace contextRef="#ctx0" brushRef="#br0" timeOffset="1362.96">2752 2942 0,'0'0'0,"0"-21"16,0 0 0,0 0-16,0 0 15,0-1-15,21 22 16,0 0-16,0 0 15,0 0-15,0 0 0,1 0 16,-1 0-16,-21 22 0,21-1 0,0 0 16,0 0-16,0 0 15,-21 0-15,0 1 0,0-1 0,22 0 0,-22 21 16,0-21-16,0 1 0,0 20 16,0-21-16,0 0 0,0 0 15,0 22-15,-22-22 0,22 0 0,0 0 16,-21 0-16,0-21 15,21-21 17,0 0-32,0 0 0,0 0 15,0 0-15,0-22 0,0 22 16,21 0-16,-21-21 0,21 20 0,1-20 16,-22 21-16,0-21 0,21 20 0,0 1 15,-21 0-15,21 0 0,-21 0 16,0 0-16,21-1 0,0 1 15,-21 0-15,22 21 16,-1 0-16,-21 21 31,0 0-15,21-21 0</inkml:trace>
  <inkml:trace contextRef="#ctx0" brushRef="#br0" timeOffset="1919.64">3535 2879 0,'0'0'0,"0"-21"15,0-1 1,0 1 0,-21 21-1,21 21-15,0 1 16,-22-1-16,1 0 0,0 0 0,21 0 16,-21 0-16,0 1 0,0-1 15,21 21-15,-22-21 0,1 0 16,0 22-16,21-22 0,0 21 0,0-21 15,0 1-15,0-1 0,0 0 0,0 0 16,0 0-16,21 0 16,0-21-16,1 0 0,-1 0 0,21 0 15,-21 0-15,0 0 0,1 0 0,-1 0 16,21-21-16,-21 0 0,0 0 16,1 21-16,-1-21 0,0-22 0,0 22 15,-21 0-15,0 0 0,0-21 16,21 20-16,-21 1 0,0-21 0,0 21 15,0 0-15,0-22 0,-21 22 16,0 0-16,0 0 0,0 21 0,-1-21 16,1 21-16,0 0 0,0 0 0,0 0 15,0 0-15,-1 0 0,1 0 16,0 0-16,21 21 0,-21-21 16,21 21-16,0 0 0,0 0 15,0 0-15,0 1 16,21-1-16,0-21 15,0 0-15,-21 21 0,22-21 16,-1 0-16,0 0 0</inkml:trace>
  <inkml:trace contextRef="#ctx0" brushRef="#br0" timeOffset="2791.7">3937 2942 0,'0'-21'15,"0"0"-15,0 42 47,0 0-47,0 0 16,0 1-16,0-1 0,0 0 0,0 0 16,0 0-16,0 0 0,0 1 15,0-1-15,0 0 0,0 21 0,0-21 16,0 1-16,0-1 0,0 0 15,0 0-15,0 0 0,0-42 47,0 0-47,0 0 16,0 0-16,0-1 16,0 1-16,0 0 0,0-21 0,0 21 15,0-1-15,0 1 0,0 0 0,0-21 16,0 21-16,21-1 0,0 1 15,0 0-15,-21 0 0,22 0 16,-1 0-16,0 21 0,0-22 0,0 22 16,0 0-16,1 0 0,-1 0 15,0 0-15,0 0 0,0 22 16,0-22-16,1 21 0,-1 0 0,0 0 16,0 0-16,-21 0 0,21 1 15,-21-1-15,0 0 0,0 0 0,0 0 16,0 0-16,0 1 0,0-1 15,0 0-15,0 0 0,0 0 16,-21 0-16,0 1 16,0-22-16,21 21 0,-21-21 15,-1 0 1,22-21 0,0-1-16,0 1 15,0 0-15,0 0 0,0 0 16,0 0-16,22-1 0,-1-20 0,-21 21 15,21 0-15,0-22 0,0 22 0,0 0 16,1 0-16,20 0 0,-21 0 16,0-1-16,22 1 0,-22 21 0,21 0 15,-21-21-15,0 21 0,1 0 16,20 0-16,-21 0 0,0 21 0,-21 0 0,21 1 16,1-1-16,-22 0 15,0 0-15,0 0 0,0 0 0,0 1 16,0-1-16,0 0 0,0 0 0,0 0 15,-22 22-15,22-22 0,-21 0 0,0 0 16,21 0-16,0 0 16,-21 1-16,0-1 0,21 0 15,0 0 1,0-42 31,21 0-47,0 0 15,0-1-15,0 22 0,1-21 16,-1 0-16</inkml:trace>
  <inkml:trace contextRef="#ctx0" brushRef="#br0" timeOffset="3267.94">5038 3048 0,'21'0'47,"0"0"-31,0 0-16,0 0 0,0 0 15,1 0-15,-1-21 16,0 21-16,0 0 0,0-21 0,0 21 16,1-21-16,-22-1 0,21 1 15,0 0-15,-21 0 16,0 0-16,0 0 15,-21 21 1,0 0-16,-1 0 0,1 0 16,0 0-16,0 21 15,0 0-15,0 0 0,-1 0 0,1-21 16,0 21-16,0 1 0,21-1 16,-21 0-16,21 0 0,0 0 0,-21 0 15,21 1-15,0-1 0,0 0 16,0 0-16,21 0 0,0-21 0,-21 21 15,21 1-15,0-22 0,0 0 0,1 21 16,20-21-16,-21 0 0,0 0 0,0 0 16,1 0-16,-1 0 0,0 0 15,0 0-15,0 0 0,0 0 16,-21-21-16,22-1 0,-1 22 16,-21-21-16,0 0 15,21 21-15,0 0 16</inkml:trace>
  <inkml:trace contextRef="#ctx0" brushRef="#br0" timeOffset="5459.66">6054 2286 0,'0'-21'0,"0"0"0,0 0 15,0-1 1,0 1-16,0 0 0,0 0 16,0 0-16,21 21 0,-21-21 15,0-1-15,0 1 0,0 0 16,0 0-1,0 42 32,0 0-31,0 0-16,0 1 0,0-1 0,0 21 16,-21 0-16,21 1 0,0-1 15,0 0-15,0 22 0,0-22 16,0 22-16,0-1 0,0 1 0,-22-1 15,22 1-15,-21-1 0,0 1 0,21-1 16,0 1-16,-21-22 0,0 22 16,21-1-16,-21-21 0,21 22 0,0-22 15,0 1-15,-22 20 0,22-42 0,-21 22 16,21-1-16,0-21 0,0 21 0,0-20 16,0-1-16,0 0 0,0 0 15,0 0-15,-21-21 31,21-21-15,0 0 0,-21 0-16,21 0 0,0-1 0,0 1 15,-21-21-15,21 21 0,0-22 0,0 1 16</inkml:trace>
  <inkml:trace contextRef="#ctx0" brushRef="#br0" timeOffset="6063.32">5334 2328 0,'0'0'0,"0"-21"0,-21 0 15,21 0-15,0 0 0,0 0 0,0-1 16,0 1-16,0 0 0,0 0 15,21 0-15,0 0 0,0-1 16,0 1-16,22 0 0,-22 0 0,21 0 16,1 0-16,-1 21 0,21-22 0,-20 1 15,20 21-15,-20-21 0,-1 21 16,21 0-16,-20 0 0,-1 0 0,0 0 16,1 0-16,-1 0 0,0 21 0,1 0 15,-1 1-15,0 20 16,1-21-16,-1 21 0,0 1 0,1-1 15,-1 0-15,0 22 0,1-22 0,-1 22 16,-21-1-16,22 1 0,-1-1 0,-21 1 16,0-1-16,0 1 0,1-1 15,-1 1-15,-21-22 0,0 22 0,0-22 16,0 0-16,0 22 0,-21-22 0,-22 0 16,22 1-16,-21-1 0,21 0 0,-22 1 15,1-1-15,0 0 0,-1-20 16,1 20-16,0-21 0,20 0 0,-20 22 15,0-22-15,-1 0 0,1 0 0,0-21 16,-1 21-16,1 0 0,21 1 16,-21-22-16,-1 21 0,1-21 15,21 0-15,-22 0 0,22 21 0,-21-21 16,21 0-16,0 0 0,-22 0 0,22 0 16,0 0-16,0 0 0,0 0 15,42 0 16,0-21-15,0 21-16,0-21 0,22-1 0,-22 1 16,21 21-16,-21-21 0</inkml:trace>
  <inkml:trace contextRef="#ctx0" brushRef="#br0" timeOffset="6592.02">6879 3154 0,'0'0'0,"0"-21"0,0 0 16,0-1-16,21 1 0,0 0 16,1 21-1,-1-21-15,0 21 0,0 0 16,0 0-16,0 0 15,1 0-15,-1 0 0,0 21 0,21 0 16,-21-21-16,1 21 0,-1 22 0,-21-22 16,21 0-16,0 0 0,-21 22 15,21-22-15,-21 21 0,0-21 0,0 22 16,0-22-16,0 0 0,0 0 0,0 0 16,0 0-16,0 1 0,0-1 0,0 0 15,-21-21-15,0 0 16,21-21-1,0 0 1,0-1-16,0 1 0,0 0 16,0 0-16,0-21 0,0 20 0,0-20 15,0 0-15,21-1 0,-21 1 16,0 21-16,21-21 0,0-1 0,1 22 16,-1 0-16,-21-21 0,21 20 0,0 1 15,0 0-15,0 21 16,1 0-16,-1 0 15,0 0 1,-21 21 0,0 0-16,21 1 15,-21-1 1</inkml:trace>
  <inkml:trace contextRef="#ctx0" brushRef="#br0" timeOffset="6899.35">7726 3027 0,'0'0'0,"0"-21"16,0 0-16,0-1 15,0 44 17,0-1-32,0 0 15,0 0 1,0 0-16,0 0 0,0 1 0,0 20 15,0-21-15,0 0 0,0 0 0,0 22 16,0-22-16,0 0 0,0 0 0,0 0 16,0 1-16,0-1 15,0 0-15,-21-21 0,21 21 16,0-42 15,0 0-15,0 0-16,0-1 0,0 1 15</inkml:trace>
  <inkml:trace contextRef="#ctx0" brushRef="#br0" timeOffset="7236.17">7789 2773 0,'0'0'0,"-21"0"0,-42-21 15,41 21-15,1 0 16,0 0-16,0 0 15,42 0 17,0 0-32,0 0 15,1 0-15,-1-21 16,-21-1 0,0 1-16,-21 0 15,-1 21-15,1 0 16,0 0-16,0 0 15,0 0-15,0 0 16,21 21-16,-22-21 0,22 21 0,0 1 16,0-1-16,0 0 15,22 0-15,-1-21 16,0 21-16,-21 0 0,21-21 0,0 0 16,0 22-16,1-22 0</inkml:trace>
  <inkml:trace contextRef="#ctx0" brushRef="#br0" timeOffset="7763.94">7959 3048 0,'0'-21'0,"0"0"15,0 0-15,21-1 16,0 1-16,0 21 15,0 0-15,-21-21 0,21 21 0,1 0 16,-1 0-16,0 0 0,0 0 16,0 0-16,0 0 0,1 21 15,-1-21-15,-21 21 0,0 1 16,21-1-16,-21 0 0,21 0 0,-21 21 16,0-20-16,0-1 0,0 21 0,0-21 15,0 22-15,0-22 0,0 0 0,0 21 16,0-21-16,0 1 0,0-1 15,0 0-15,0 0 0,0 0 16,0-42 15,0 0-31,0 0 0,21 0 0,-21-1 16,21 1-16,-21 0 16,0-21-16,22 21 0,-22-22 0,21 22 15,-21-21-15,21 21 0,0-22 0,-21 22 16,21 0-16,0 0 0,-21-22 0,22 22 15,-1 0-15,-21 0 16,21 21 15,-21 21 1,21-21-32,-21 21 0,0 0 15,21-21-15,-21 22 16,21-22-16</inkml:trace>
  <inkml:trace contextRef="#ctx0" brushRef="#br0" timeOffset="8195.69">8678 3154 0,'21'-21'62,"1"21"-62,-1 0 0,0-21 16,0 21-16,0-22 0,0 1 15,1 21-15,-1-21 0,0 0 16,0 0-16,-21 0 0,0-1 16,-21 22 15,0 0-31,0 0 0,-1 0 15,1 22-15,0-1 0,21 0 0,-21-21 16,0 21-16,0 0 0,-1 0 0,22 1 16,0-1-16,-21 0 0,21 0 15,0 0-15,0 22 0,0-22 16,0 0-16,0 0 0,0 0 0,21-21 0,-21 21 16,22 1-16,-1-22 0,-21 21 15,21-21-15,0 0 0,0 0 16,0 0-16,1 0 0,-1 0 15,0 0-15,0 0 0,0 0 16,0 0-16,1 0 0,-1 0 0,-21-21 16,21-1-16,0 22 0,0-21 0,0 0 15</inkml:trace>
  <inkml:trace contextRef="#ctx0" brushRef="#br0" timeOffset="8755.45">9271 3048 0,'0'-21'16,"0"0"-16,0 0 16,21 21 15,0 0-31,0 0 16,1 0-16,-1 0 15,-21 21-15,21-21 0,0 21 0,-21 0 16,0 0-16,0 0 0,0 1 0,21-1 15,-21 21-15,0-21 0,0 0 16,0 22-16,0-22 0,0 0 16,0 21-16,0-20 0,0-1 0,0 0 15,0 0-15,0 0 0,-21-21 16,21 21-16,-21-21 16,21-21-1,0 0 1,0 0-16,0 0 0,0 0 15,0-1-15,0 1 0,0-21 0,0 0 16,21 20-16,0-20 0,0 0 16,-21 21-16,22-22 0,-1 1 0,0 21 15,0-22-15,0 22 0,0 0 16,1 0-16,-1 0 0,0 0 0,0 21 16,-21-22-16,21 22 0,0-21 0,1 21 15,-1 0-15,0 0 16,0 0-16,0 0 15,-21 21 1,0 1 0,-21-22 62</inkml:trace>
  <inkml:trace contextRef="#ctx0" brushRef="#br0" timeOffset="23648.09">11557 2942 0</inkml:trace>
  <inkml:trace contextRef="#ctx0" brushRef="#br0" timeOffset="24207.8">11578 2985 0</inkml:trace>
  <inkml:trace contextRef="#ctx0" brushRef="#br0" timeOffset="24912.4">11620 2985 0,'22'0'16,"-1"0"31,-21-22-32,21 22 1,-21-21 0,0 0 15,-21 0-15,0 21-1,-1 0-15,1 0 16,0 0-16,0 0 15,0 0-15,0 0 0,21 21 16,-22-21-16,1 21 16,0-21-16,21 21 0,-21-21 0,0 22 15,0-1-15,21 0 16,-22 0-16,1 0 0,0 0 16,21 22-16,0-22 0,-21 0 15,21 0-15,-21 22 0,21-22 0,0 21 16,0-21-16,-21 22 0,21-22 0,0 0 15,0 0-15,0 0 0,0 0 0,0 1 16,0-1-16,0 0 0,0 0 16,21-21-16,0 21 0,0-21 0,-21 21 15,21-21-15,0 0 0,1 0 0,-1 0 16,0 0-16,21 0 0,-21 0 0,1 0 16,-1 0-16,0 0 0,0 0 0,0 0 15,0-21-15,1 0 16,-1 21-16,0 0 0,0-21 0,0 21 15,0 0-15,-21-21 0,0 0 16,22 21-16,-1 0 16,-21-22-16,21 1 93,0 0-93,0 21 0</inkml:trace>
  <inkml:trace contextRef="#ctx0" brushRef="#br0" timeOffset="25371.65">13250 2985 0,'0'0'0,"-21"0"0,21 21 15,-21-21 1,42 0 31,0 0-47,0 0 16,1 0-16,-1 0 0,0 0 15,0 0-15,0 0 0,0 0 16,1-21-16,-1 21 0,0 0 15,0 0-15,0 0 16,0 0-16,1 0 31,-1 0-15</inkml:trace>
  <inkml:trace contextRef="#ctx0" brushRef="#br0" timeOffset="25607.51">13356 3175 0,'0'0'0,"0"21"31,21-21 0,0 0-15,-21-21-16,22 21 0,-1 0 16,0 0-16,0 0 15,0 0-15,0-21 16,1 21-16,-1 0 16,-21-21-16,21 21 0</inkml:trace>
  <inkml:trace contextRef="#ctx0" brushRef="#br0" timeOffset="26400.37">14541 2794 0,'0'-21'0,"0"0"0,0 0 15,0-1 1,0 1-16,22 21 47,-1 21-47,-21 1 16,0-1-16,0 0 0,0 0 0,21 21 15,-21-20-15,0-1 0,0 21 16,0-21-16,21 22 0,-21-22 0,0 0 15,0 21-15,0-21 0,0 1 0,0 20 16,0-21-16,0 0 0,0 0 0,0 1 16,-21-1-16,0 0 0,21 0 31,-21-21-31,-1 0 16,22-21-16,0 0 15,0 0-15,0-1 0,0 1 0,0 0 16,0 0-16,0-21 0,0 20 0,0-20 15,0 21-15,22-21 0,-1-1 16,0 1-16,0 0 0,0 20 0,0-20 16,22 0-16,-22 21 0,21-1 0,-21 1 15,22 0-15,-22 21 0,21 0 0,-21 0 16,1 0-16,20 0 0,-21 0 0,0 21 16,0 0-16,1 22 0,-1-22 15,0 0-15,-21 21 0,21-20 16,-21 20-16,0-21 0,0 21 0,0-20 15,0 20-15,0-21 0,0 0 0,0 22 16,0-22-16,0 0 0,0 0 0,0 0 16,0 0-16,0 1 15,0-1-15,-21-21 0,21-21 32,0-1-17,0 1-15,0 0 0,21 0 16,-21-21-16,21 20 0,-21 1 15</inkml:trace>
  <inkml:trace contextRef="#ctx0" brushRef="#br0" timeOffset="26824.03">15325 2921 0,'0'0'0,"21"0"15,0 0-15,0 0 16,0 0-16,0 0 15,1 0-15,-1 0 0,0-21 0,0 21 16,0-21-16,0 21 0,22-21 0,-22 21 16,0-22-16,0 1 0,0 21 0,1-21 15,-22 0-15,0 0 0,21 0 0,-21-1 16,0 1-16,0 0 16,0 0-16,0 0 0,0 0 15,-21 21-15,-1 0 0,1 0 16,0 0-16,0 0 0,0 21 0,0 0 15,-22 0-15,22 0 0,0 0 16,0 22-16,21-22 0,-21 21 0,-1-21 16,22 1-16,0 20 0,0-21 0,0 0 15,0 22-15,0-22 0,0 0 0,0 0 16,0 0-16,22 0 0,-1 1 16,0-1-16,0-21 15,0 0-15,0 21 16,1-21-16,-1 0 15,0 0-15,0 0 0,0-21 16,0 21-16,1-21 0,-1-1 16,0 1-16,0 0 0,21 21 15,-20-21-15</inkml:trace>
  <inkml:trace contextRef="#ctx0" brushRef="#br0" timeOffset="27591.59">16192 2646 0,'0'0'0,"0"-21"0,0 0 0,0-1 16,-21 22 15,21 22-31,-21-1 0,21 0 0,-21 0 16,21 0-16,0 0 0,0 1 0,-21-1 16,21 21-16,0-21 0,-21 0 15,21 22-15,0-22 0,0 21 0,0-21 16,0 1-16,0-1 0,0 0 0,0 0 15,0 0-15,0 0 0,0 1 0,0-1 16,21-21 15,0 0-31,0 0 0,0-21 16,0-1-16,1 1 16,-1 0-16,0 0 0,0 0 0,0 0 15,0-1-15,1 1 0,-1 0 0,0 0 16,-21 0-16,21 0 0,0-1 0,0 22 15,-21-21-15,0 42 32,0 1-32,0-1 15,0 0-15,0 0 0,0 0 0,0 0 16,0 1-16,0-1 0,0 0 16,0 0-16,0 0 0,0 0 15,0 1-15,22-1 0,-1 0 0,0 0 16,0-21-16,0 0 0,0 0 15,1 0-15,-1 0 0,0 0 16,0 0-16,0 0 0,0 0 0,1-21 16,-1 0-16,0 0 15,0-1-15,0 1 0,-21-21 0,0 21 16,21 0-16,-21-22 0,22 22 0,-22-21 16,0-1-16,0 22 0,0-21 0,0 21 15,0-22-15,0 22 0,0 0 0,-22 21 16,1-21-16,21 0 0,-21 21 15,0 0-15,0 0 16,42 0 31,0 0-31,0 0-16,0 0 15,1-21-15,-1 21 0,0 0 16,0 0-16,-21-22 15,21 22 1,0-21 15,1 0-15,20 21-16</inkml:trace>
  <inkml:trace contextRef="#ctx0" brushRef="#br0" timeOffset="28323.52">19960 2011 0,'0'0'0,"21"-21"0,0 21 0,1-64 16,-1 64-16,-21-21 15,0 0-15,0 0 0,0 0 16,0-1-16,0 1 0,-21 0 16,-1 21-16,-20 0 15,21-21-15,0 21 0,0 0 0,-22 0 16,1 0-16,21 0 0,-22 0 16,1 21-16,-21 0 0,20 0 0,1 1 15,0 20-15,-22-21 0,22 21 0,-1 1 16,1 20-16,-21-20 0,20-1 15,1 21-15,0 1 0,20 21 0,-20-22 16,0 22-16,21-22 0,-1 22 0,1-22 16,0 1-16,21-1 0,0 1 0,0-1 15,0-20-15,0 20 0,21-20 16,0-1-16,1 0 0,20-21 0,0 22 16,1-22-16,-1 0 0,21 0 0,-20 0 15,20 1-15,-20-22 0,20 0 0,-21 0 16,22 0-16,-22 0 15,1 0-15,-1-22 0,0 22 0,1-21 16,-1 0-16,0-21 0,1 21 0,-22-22 16,21 22-16,0-21 0,-20-1 0,20-20 15,-21 21-15</inkml:trace>
  <inkml:trace contextRef="#ctx0" brushRef="#br0" timeOffset="28879.75">20553 1905 0,'0'0'0,"0"-42"0,0-1 0,0 1 16,0 0-16,-21 21 0,21-22 0,-22 22 16,1 0-16,21 0 0,-21 21 15,0 0-15,0 21 16,21 21-16,0-21 16,-21 22-16,21 20 0,-22-20 0,22 20 15,-21-21-15,21 22 0,0-1 0,-21 22 16,21-21-16,-21 20 0,0-20 15,21 20-15,0 1 0,-21-21 0,-1 20 16,22-20-16,-21-1 0,21-20 0,0 20 16,0-21-16,-21 1 0,21-22 15,0 21-15,0-21 0,-21 1 0,21-1 0,0-42 47,0-1-47,0 1 0,0 0 16,0-21-16,0 21 0,21-22 0,0 1 15,0 0-15,1-1 0,-1-20 16,0 20-16,21 1 0,-21-21 0,1 20 16,20 22-16,0-21 0,-21 21 0,22-1 15,-22 1-15,21 21 0,-21 0 0,1 21 16,20 1-16,-21-1 0,0 0 16,0 21-16,-21-21 0,22 22 0,-22-1 15,21 0-15,-21 1 0,0-1 0,0-21 16,0 22-16,0-1 0,0-21 0,0 21 15,0-20-15,0-1 16,0 0-16,0 0 0,0 0 0,-21 0 16,21 1-16,0-44 31,0 1-15,21 21-16,-21-21 0,0 0 15,0-21-15,21 20 0,0 1 0</inkml:trace>
  <inkml:trace contextRef="#ctx0" brushRef="#br0" timeOffset="29268.52">20934 2667 0,'0'0'0,"0"-42"16,0 21-1,21 21-15,0 0 32,0 0-32,0 21 0,1-21 15,-1 21-15,-21 21 0,21-21 16,0 1-16,-21-1 0,21 21 0,0-21 15,-21 0-15,0 22 0,0-22 0,0 0 16,22 0-16,-22 22 0,0-22 0,0 0 16,0 0-16,0 0 0,0 0 15,-22-21 1,22 22-16,0-44 31,0 1-31,0 0 0,0 0 0,0 0 16,0 0-16,0-1 0,0-20 0,22 0 15,-1 21-15,0-22 0,-21 1 16,21 0-16,0-1 0,0 22 0,1-21 16,-22 21-16,21-22 0,0 22 0,0 21 15,-21-21-15,21 21 16,0 0-16,1 21 16,-22 0-16,0 0 15,21 1-15,-21-1 16,21-21-16,-21 21 0,21 0 0</inkml:trace>
  <inkml:trace contextRef="#ctx0" brushRef="#br0" timeOffset="29715.26">21886 2646 0,'0'0'15,"0"-42"-15,0 20 0,0 1 16,-21 0-16,0 21 15,0 0-15,0 0 16,-1 21-16,1 0 0,0-21 16,0 22-16,0 20 0,0-21 0,-1 0 15,1 22-15,0-22 0,0 21 0,0-21 16,21 22-16,0-22 0,0 21 0,0-21 16,0 0-16,0 1 0,0-1 15,0 0-15,0 0 0,21 0 0,0-21 16,0 0-16,0 21 0,22-21 0,-22 0 15,0 0-15,0 0 0,22 0 0,-22-21 16,0 0-16,21 21 0,-21-21 0,1 0 16,-1 0-16,0-1 0,0 1 15,-21-21-15,0 21 0,21-22 16,-21 1-16,0 21 0,0-21 0,0-1 16,0 1-16,-21 21 0,21 0 0,-21-1 15,0 1-15,0 0 0,-1 0 16,-20 21-16,21 0 0,0 0 0,-22 0 15,22 21-15,0-21 0,-21 21 0,21 0 16,-1 1-16,1-1 0,0-21 0,0 21 16,21 0-16,0 0 0,-21 0 15,21 1-15,-21-22 16,21 21-16</inkml:trace>
  <inkml:trace contextRef="#ctx0" brushRef="#br0" timeOffset="30479.34">22056 2625 0,'0'0'0,"21"0"0,-21-21 16,0 42 15,0 0-31,0 0 0,0 0 15,0 0-15,0 22 0,0-22 0,0 0 16,0 21-16,0-20 16,0-1-16,0 0 0,0 21 0,0-21 15,0 1-15,0-1 0,0 0 0,0 0 16,-21 0-16,21 0 16,-22-21-1,22-21 1,0 0-16,0 0 0,0 0 15,0 0-15,0-1 0,0 1 0,0-21 16,0 21-16,0-22 0,0 1 0,22 0 16,-1-1-16,-21 1 0,21 21 0,0-21 15,-21 20-15,21 1 16,0 0-16,22 0 0,-22 21 0,0 0 16,0 0-16,0 0 0,1 21 0,20 0 15,-21 0-15,0 1 0,0 20 0,1-21 16,-22 0-16,21 22 0,-21-22 15,21 21-15,-21-21 0,0 0 0,0 1 16,0-1-16,0 0 0,0 0 0,0 0 16,-21-21-16,0 21 0,-1-21 15,1 0 1,21-21 0,0 0-16,0 0 15,0 0-15,0 0 0,21-1 16,1-20-16,-22 21 0,21-21 0,0 20 15,0-20-15,0 21 0,0-21 16,22 20-16,-22 1 0,0 21 0,0 0 16,0 0-16,1 0 0,-1 0 0,21 0 15,-42 21-15,21 1 0,0-1 0,1 0 16,-22 21-16,0-21 0,0 1 16,0 20-16,0-21 0,0 21 0,0-20 15,0-1-15,0 0 0,0 0 0,0 0 16,-22 0-16,22 1 0,0-1 15,0 0 1,22-42 15,-1 0-31,0-1 16,0 1-16,-21 0 0,21 0 0,-21 0 16,21 0-16</inkml:trace>
  <inkml:trace contextRef="#ctx0" brushRef="#br0" timeOffset="30848.13">22966 2773 0,'21'0'16,"0"0"0,0 0-1,0 0-15,1 0 0,-1 0 0,0 0 16,0 0-16,0 0 16,0 0-16,1-21 0,-1 21 0,0-21 15,0-1-15,0 1 16,-21 0-16,0 0 0,0 0 15,0 0-15,0-1 0,0 1 16,-21 21-16,0 0 0,0 0 0,0 0 16,-1 0-16,1 0 0,0 21 15,0 1-15,0-1 0,0 21 0,-22-21 16,22 0-16,0 22 0,0-22 0,21 21 16,0-21-16,0 22 0,0-22 0,0 0 15,0 0-15,0 0 0,0 1 16,21-1-16,0 0 0,0-21 15,0 21-15,22-21 0,-22 0 16,0 0-16,0 0 0,0 0 0,1 0 16,-1-21-16,0 21 0,0-21 0,0 21 15,0-21-15,1-1 0,-1 1 0,0 0 16,21 0-16,-21 0 0</inkml:trace>
  <inkml:trace contextRef="#ctx0" brushRef="#br0" timeOffset="31208.05">23855 2011 0,'0'0'0,"-21"-21"0,-1 0 16,1 21-16,21-22 0,-21 22 15,0 0 1,21 22-16,-21 20 15,21-21-15,0 21 0,0 1 0,0-1 16,0 0-16,-21 22 0,21-22 16,-22 22-16,22-1 0,0 1 0,0-1 15,-21 1-15,21-1 0,-21-20 0,21 20 16,-21-21-16,21 1 0,0-1 16,0 0-16,0 1 0,0-22 0,-21 21 15,21-21-15,0 1 0,0-1 16,0 0-16,0-42 31,0 0-31,21 21 0,-21-22 0,0 1 16,21-21-16,-21 21 0,21-22 0,-21 22 15,0-21-15,21 0 0</inkml:trace>
  <inkml:trace contextRef="#ctx0" brushRef="#br0" timeOffset="31536.11">23453 2032 0,'0'0'0,"-22"-42"0,1-1 16,21 22-16,0 0 0,0 0 16,43 21-16,-22 0 15,0 0-15,21 0 0,1 0 0,-1 0 16,21 0-16,1 21 0,-22 0 0,22 0 16,-22 1-16,22-1 0,-22 21 15,21-21-15,-20 22 0,-22-1 0,21 0 16,-21 1-16,22-1 0,-22 21 0,0-20 15,-21 20-15,0 1 0,0-1 0,0-20 16,0 20-16,0-21 0,-21 22 16,0-22-16,0 1 0,-22-1 15,1 0-15,21-21 0,-22 22 0,-20-22 16,21 0-16,-1 21 0,22-20 0,-21-1 16,-1-21-16,22 21 0,-21 0 0,21-21 15,0 0-15,-1 0 16,22-21-1,0 0-15</inkml:trace>
  <inkml:trace contextRef="#ctx0" brushRef="#br0" timeOffset="32303.71">24236 2773 0,'21'-42'15,"-21"20"-15,21 1 16,0 0-16,0 0 16,1 0-16,-1 21 0,0-21 15,0-1-15,0 22 0,0 0 0,1-21 16,-1 21-16,0 0 0,0 0 15,21 0-15,-20 21 0,-1 1 0,0-1 16,0 0-16,0 0 0,0 0 0,-21 22 16,0-22-16,22 0 0,-22 0 0,0 21 15,0-20-15,0-1 0,0 0 16,0 0-16,-22 0 0,22 0 16,-21 1-16,0-1 0,0 0 15,0-21 1,0 0-1,21-21-15,0 0 16,0-1-16,0 1 0,0 0 0,0 0 16,0-21-16,21 20 0,0 1 0,-21-21 15,21 21-15,0-22 0,-21 22 16,21 0-16,1 0 0,-1 0 0,-21 0 16,21-1-16,0 22 0,-21-21 15,21 21 1,-21 21-1,0 1-15,21-22 16,-21 21-16,0 0 0</inkml:trace>
  <inkml:trace contextRef="#ctx0" brushRef="#br0" timeOffset="32591.55">25082 2667 0,'0'0'0,"0"-21"0,0 0 0,0 0 15,0 42 17,0 0-17,22 0-15,-22 0 0,0 22 16,0-22-16,0 0 0,0 0 0,0 0 16,0 0-16,0 1 0,0-1 15,0 0-15,0 0 0,0 0 0,0 0 16,0 1-16,0-1 15,0-42 17,0-1-17,0 1-15,0 0 16,21-21-16,-21 21 0</inkml:trace>
  <inkml:trace contextRef="#ctx0" brushRef="#br0" timeOffset="32852.03">25209 2392 0,'0'0'0,"0"-21"0,0 0 0,0-1 16,-21 22 15,21-21 16,-21 0-31,0 21-1,21 21 17,0 0-17,0 1-15,0-1 0,0 0 16,0 0-16,21 0 0,0-21 16</inkml:trace>
  <inkml:trace contextRef="#ctx0" brushRef="#br0" timeOffset="34068.01">25569 2561 0,'-21'-21'15,"42"42"32,0 0-31,1 1-16,-1-1 0,0 0 0,0 0 15,0 21-15,-21-20 0,21-1 16,1 0-16,-22 21 0,21-21 16,-21 1-16,0-1 0,0 0 0,0 0 0,0 0 15,21 0-15,-21 1 0,0-1 16,21-21 15,0-21-31,0-1 16,-21 1-16,22 0 0,-1-21 15,-21 21-15,21-22 0,-21 1 16,21 21-16,0-22 0,-21 1 0,21 0 16,-21-1-16,22 1 0,-1 0 0,-21 21 15,0-1-15,21 1 0,-21 0 0,21 0 16,-21 42 0,0 0-1,0 22-15,0-22 0,-21 0 16,21 21-16,-21-21 0,21 22 15,0-1-15,-21-21 0,21 22 0,-22-22 16,22 0-16,0 21 0,0-21 0,0 1 16,0-1-16,0 0 0,0 0 0,22 0 15,-1 0-15,0-21 16,0 0-16,21 0 0,-20 0 16,-1 0-16,0 0 0,21 0 0,-21-21 15,1 21-15,20-21 0,-21 0 0,21 0 16,-20 0-16,-1-1 0,0 1 15,21 0-15,-21-21 0,1 21 0,-1-22 16,0 22-16,-21-21 0,0 21 16,21-22-16,-21 22 0,0 0 0,0 0 15,0 0-15,-21 21 16,0 0 0,21 21-16,-21 0 0,-1 0 0,1 0 15,0 0-15,0 1 0,21 20 0,0-21 16,-21 0-16,21 0 0,-21 22 15,21-22-15,0 0 0,0 0 0,0 0 16,0 1-16,0-1 0,0 0 0,21 0 16,0-21-16,0 21 0,0-21 0,22 0 15,-22 0 1,0 0-16,0 0 0,21 0 0,-20 0 16,-1 0-16,21-21 0,-21 21 0,0-21 15,22 0-15,-22 0 0,0-1 0,0 1 16,0 0-16,1 0 0,-1-21 15,0 20-15,0-20 0,-21 21 0,0-21 16,0 20-16,0 1 0,0 0 0,0 0 16,0 0-16,-21 21 15,0 0 1,0 0-16,21 21 0,0 0 0,-22-21 16,22 21-16,-21-21 0,21 21 0,0 1 15,0-1 1,21-21-1,1 0-15,-1 0 0,0 0 16,0 0-16,0-21 0,0 21 16,1-22-16,-1 22 0,0-21 15,0 0-15,0 0 0,0 21 0,-21-21 16,22 0-16,-1-1 0,0 1 0,-21 0 16,0 0-16,0 42 31,0 0-16,0 22-15,-21-22 0,0 0 16,-1 21-16,22-21 0,-21 22 0,21-22 16,-21 21-16,0 1 0,21-22 15,0 63-15,0-62 16,0-1-16,0 0 0,0 0 16,21 0-16,0-21 0,0 0 15,1 0-15,-1 0 0,0 0 16,0 0-16,0 0 0,0 0 0,1 0 15,-1 0-15,0-21 0,0 0 0,0 0 16,0 21-16,1-21 0,-1-22 16,0 22-16,21 0 0</inkml:trace>
  <inkml:trace contextRef="#ctx0" brushRef="#br0" timeOffset="34419.71">28194 2032 0,'0'0'0,"0"-21"0,-42 0 15,20 21 1,1 0-16,0 0 0,0 0 16,0 21-16,0 0 0,-1 0 15,1 0-15,0 22 0,0-22 0,0 21 16,0 1-16,-1-1 0,22 21 0,0-20 15,-21-1-15,21 22 0,0-22 16,0 21-16,0-20 0,0-1 16,0 0-16,21 1 0,1-1 0,-22 0 15,21-20-15,0 20 0,0-21 0,0 0 16,0 0-16,1-21 0,-1 22 16,0-22-16,0 0 0,0 0 0,0 0 15,1 0-15,-1 0 0,0 0 0,0 0 16,0 0-16,22 0 0,-22 0 0,0-22 15,0 1-15,0 0 0,0 0 0,22 0 16</inkml:trace>
  <inkml:trace contextRef="#ctx0" brushRef="#br0" timeOffset="34787.01">28956 1990 0,'0'0'0,"0"-21"0,21-1 16,0 22-16,0 0 15,1 0-15,-1 0 0,0 0 16,0 0-16,0 22 0,22-1 16,-22 0-16,0 21 0,21-21 0,-21 22 15,1-22-15,-1 21 0,-21 1 0,0 20 16,0-21-16,0 1 0,0 20 15,0-20-15,0 20 0,-21-21 0,-1 1 16,1-1-16,0 0 0,0 1 0,0-1 16,0-21-16,-1 22 0,1-22 0,0 0 15,0 0-15,0-21 0,0 21 16,-1-21-16,1 0 0,21 21 0,-21-21 16,0 0-16,21-21 46,0 0-46,21 0 0,0 21 16</inkml:trace>
  <inkml:trace contextRef="#ctx0" brushRef="#br0" timeOffset="35243.76">30268 2096 0,'-21'0'16,"0"0"-16,42 0 62,0 0-62,0 0 16,-21-22-1,-21 22 1,0 0 0,0 0-16,0 0 0,0 22 15,-1-22 1,22 21-16,0 0 15,22-21 17,-1 0-32,0 0 15,0 0-15,0 0 16,0 0 0,1 21-1</inkml:trace>
  <inkml:trace contextRef="#ctx0" brushRef="#br0" timeOffset="35875.67">30332 2709 0,'0'0'0,"-21"22"15,-1-22-15,22 21 16,-21-21-16,0 0 15,0 21 1,0-21-16,0 0 16,-1 0-16,1 0 15,21-21 17,0 0-32,0-1 31,21 22-31,1 0 0,-1 0 15,0 22 1,-21-1 0,0 0-1,0 0-15,0 0 0,-21-21 16,21 21-16,-21-21 16,-1 0-16,22 22 0,-21-22 15,0 0-15,0 0 16,0 0-16,21-22 47,21 22-47,-21-21 0,21 21 15,21 0-15,-20-21 0,-1 21 0,0 0 16,0 0-16,0 0 0,0 0 16,1 0-16,-1 0 0,0 0 0,-21 21 15,0 0-15,0 1 0,0-1 16,0 0-16,0 0 0,-21 0 15,0 0-15,-1 1 0,1 20 16,0-21-16,-21 0 0,-1 0 0,22 1 16,-21-1-16,21 0 0,-22 0 0,22 0 15,-21-21-15,21 21 0,0-21 16,-1 0-16,1 0 0,0 0 16,0 0-16,0-21 0,21 0 15,0 0-15</inkml:trace>
  <inkml:trace contextRef="#ctx0" brushRef="#br0" timeOffset="36639.8">30226 2180 0,'0'-21'15,"0"0"1,-21 21 0,0 0-16,-1 0 15,1 21 1,21 0-16,0 0 16,0 1-1,21-22-15,1 0 0,-22 21 16,21-21-16,0 0 0,0 0 0,0 0 15,0 0-15,1 0 0,-1 0 16,0 0-16,-21-21 16,0-1-1,0 1-15,0 0 16,-21 21 0,0 0-1,-1 0-15,1 0 0,0 0 16,21 21-16,-21-21 0,21 21 15,-21-21-15,21 22 0,0-1 16,0 0 0,21-21-16,0 0 15,0 0-15,0 0 16,1 0-16,-22-21 31,0 0-15,-22 21 15,1 0-15,42 21 46,1-21-62</inkml:trace>
  <inkml:trace contextRef="#ctx0" brushRef="#br1" timeOffset="43135.48">29908 3493 0,'0'0'0,"-21"0"0,0 21 0,0-21 15,0 0-15,0 0 0,-1 0 16,1 0-16,0 0 0,0 0 16,0 0-16,0 0 0,-1 0 15,1 0-15,0 21 16,0-21-16,42 0 47,0 0-32,0 0-15,22 0 0,-22 0 16,21 0-16,1 0 0,20-21 16,-21 21-16,22 0 0,-1 0 0,22-21 15,-21-1-15,-1 22 0,22 0 0,-22-21 16,1 21-16,-1 0 0,-20-21 16,20 21-16,-21 0 0,22-21 0,-22 0 15,-21 21-15,22 0 0,-22 0 0,0-21 16,0 21-16,0 0 0,1 0 31,-44 0 32,1 0-63,0 0 15,0 0-15,0 0 0,0 0 16,-1 0-16</inkml:trace>
  <inkml:trace contextRef="#ctx0" brushRef="#br1" timeOffset="43590.97">29760 3620 0,'0'0'16,"-21"21"-16,-21-21 16,21 0-16,-1 0 0,1 0 15,21 21 17,21-21-17,1 0-15,-1 0 16,21 0-16,-21 0 0,22 0 0,20 0 15,-21 0-15,22 0 0,-1 0 0,1-21 16,-1 21-16,22-21 16,-21 21-16,20 0 0,-20-22 0,-1 22 15,22 0-15,-22-21 0,1 21 0,-22 0 16,22 0-16,-22-21 0,0 21 16,1 0-16,-22 0 0,21-21 0,-21 21 15,1 0-15,-1 0 16,0 0-1,-42 0 32,0 21-31</inkml:trace>
  <inkml:trace contextRef="#ctx0" brushRef="#br1" timeOffset="45748.96">30501 3831 0,'0'-21'0,"0"0"16,0 0 0,0 0-16,0-1 15,0 1 1,0 42 46,-21 1-62,21-1 16,0 0-16,0 0 0,0 0 0,0 0 16,-21 1-16,21 20 0,0-21 15,0 21-15,0-20 0,0 20 0,0 0 16,0 1-16,0-1 0,0 0 15,-21 1-15,21-1 0,-22 0 16,22 1-16,-21-1 0,21 21 0,0-20 16,0-1-16,-21 22 0,21-1 0,0 1 15,0-1-15,0 1 0,0-1 16,0 1-16,0 20 0,0-20 0,0-1 16,0 1-16,0-1 0,0 22 0,21-22 15,-21 1-15,0 21 0,0-22 0,0 1 16,0 20-16,0-20 0,0-1 15,0 1-15,0-1 0,0 22 0,0-22 16,0 1-16,0-1 0,0 22 0,0-21 16,0-1-16,0 1 0,0-1 15,0 1-15,0-1 0,0-21 0,0 22 16,0-22-16,0 22 0,0-1 16,0-20-16,21 20 0,-21-21 0,22 1 15,-22 20-15,21-20 0,-21-1 0,0-21 16,0 21-16,21-20 0,-21 20 0,0-21 15,0 0-15,0 0 16,-21-21 0,0 0-1,-1 0-15,22-21 47,0 0-31,-21 21 93,21-21-46,-21 0-48,21 0 1,-21-1-16,0 22 0,0-21 16,-1 0-16,1 0 0,0 0 15,0 21-15,0-21 0,-22-1 0,22 1 16,21 0-16,-21 0 0,0 21 0,21-21 15,-21 0-15,21-1 16,0 1-16,0 0 16,0 0-16,0 42 31,21-21-31,0 21 16,-21 0-16,0 1 0,21-1 0,0 0 15,1 0-15,-22 0 0,21 0 0,0 1 16,-21-1-16,21 0 0,0 0 0,-21 0 15,21 0-15,-21 1 0,0-1 16,22 0-16,-1 0 0,0-21 16,-21 21-16,21-21 15,0 0-15,0 0 16,1-21-16,-1 21 16,0-21-16,-21 0 0,21 0 15,0-1-15,0-20 0,1 21 0,-1 0 16,0-22-16,0 22 0,21 0 0,-20 0 15,-1-21-15,0 20 0,-21 1 0,21 21 16,-21-21-16,21 0 0,-21 0 16,0 42 31,0 0-47,-21 0 0,21 0 15,-21-21-15</inkml:trace>
  <inkml:trace contextRef="#ctx0" brushRef="#br1" timeOffset="47003.35">29824 8615 0,'-21'0'16,"42"0"15,0 0-15,0 0-16,0 0 0,0 0 15,1 0-15,-1-21 0,0 21 0,0 0 16,0-21-16,0 21 0,-21-22 0,22 22 16,-22-21-16,0 0 15,0 0-15,-22 21 0,1-21 16,0 21-16,0 0 0,-21 0 0,20 0 16,1 0-16,-21 0 0,0 0 0,20 0 15,1 0-15,-21 0 0,21 21 16,21 0-16,-21 0 0,21 0 0,-22 1 15,22-1-15,0 0 0,0 0 16,0 21-16,0-20 0,0-1 0,22 0 16,-1 0-16,0 0 0,0 0 15,0 1-15,22-1 0,-1 0 0,-21-21 16,21 21-16,1-21 0,-1 0 0,-21 0 16,22 0-16,-22 0 0,0 0 0,0 0 15,-42 0 16,0 0-31,-22 0 0,22 0 16,-21 21-16,21 0 0,-22-21 0,22 22 16,-21-1-16,21 0 0,0 0 15,-1 0-15,1 0 0,0 1 16,0-1-16,21 0 0,-21 0 0,21 21 16,0-20-16,0-1 0,0 0 0,0 0 15,21 0-15,0 0 0,0-21 16,0 22-16,22-22 0,-22 0 15,0 0-15,21 0 0,-20 0 0,20 0 16,-21 0-16,21 0 0,1 0 0,-1-22 16,-21 22-16,22-21 0,-22 0 0,21 0 15,-21 0-15,0 0 0,22-22 16,-22 22-16,-21 0 0,21-21 16,-21 20-16,21-20 0,-21 21 0,0 0 15,0 0-15,0-1 0,-21 22 31,21 22-31,-21-1 0,0 0 16,21 0-16,-21 0 0,21 0 0,0 1 16,-22-1-16,22 0 0,-21 21 0,21-21 15,-21 1-15,21-1 0,0 0 0,0 0 16,0 0-16,-21-21 16,21 21-16,0-42 31,21 0-16,-21 0-15,0 0 16,21 0-16,0-1 0,1 1 0,-22-21 16,21 21-16,0-22 0,0 22 0,0 0 15,0 0-15,-21 0 0,22 0 0,-1-1 16,0 22-16,0 0 0,0 0 0,0 0 16,-21 22-16,22-22 15,-22 21-15,0 0 0,0 0 0,0 21 16,0-20-16,0-1 0,0 0 0,0 0 15,0 21-15,0-20 0,0-1 0,0 0 16,0 0 0,0 0-16,0 0 0,0 1 15,21-22 1,0 0-16,0-22 16,0 1-16,0 21 0,1-21 15,-1 0-15,0 0 0</inkml:trace>
  <inkml:trace contextRef="#ctx0" brushRef="#br1" timeOffset="47519.47">31009 9038 0,'0'0'0,"21"-21"0,-21-21 16,0 21-1,0-1-15,-21 22 32,0 0-32,0 0 0,0 22 15,-1-22-15,1 21 0,0 0 16,0 0-16,0 0 0,0 0 0,21 1 15,-22-1-15,22 0 0,-21 0 0,21 0 16,0 0-16,0 1 0,0-1 0,0 0 16,0 0-16,21 0 15,1-21-15,-1 0 16,0 0-16,0 0 0,0 0 16,0-21-16,1 21 0,-1-21 0,0 0 15,-21 0-15,21-1 16,0 1-16,0-21 0,-21 21 0,22-22 15,-22 1-15,21 0 0,-21-1 0,0-20 16,21 21-16,-21-22 0,21 22 0,-21-1 16,0 1-16,0 0 0,0-1 15,0 22-15,0 0 0,0 0 0,0 0 16,-21 42 0,0 0-1,21 0-15,-21 22 0,21-22 0,-22 21 16,22 0-16,0 1 0,0-1 0,0 0 15,0 1-15,0-1 0,0 22 16,0-22-16,0-21 0,0 21 16,22 1-16,-1-22 0,0 0 0,-21 21 15,21-20-15,0-22 0,0 21 0,1 0 16,-1-21-16,0 0 0,0 0 16,0 0-16,0 0 0,1 0 15,-1-21-15,0 0 0,0 21 16,0-22-16,0 1 0,1 21 0</inkml:trace>
  <inkml:trace contextRef="#ctx0" brushRef="#br1" timeOffset="48342.99">32216 8784 0,'0'0'16,"-22"0"-16,1-21 0,0 21 15,21-21-15,-21 21 0,0 0 0,0 0 16,-1 0-16,-20 0 0,21 21 0,0 0 16,0-21-16,-1 21 0,22 1 15,-21-1-15,21 0 0,-21 21 0,21-21 16,0 1-16,0-1 0,0 0 0,0 0 16,0 0-16,21 0 0,0 1 0,-21-1 15,22-21-15,-1 21 16,0-21-16,0 0 0,0 0 0,0 0 15,1 0-15,-1 0 0,0 0 0,-21-21 16,21 21-16,-21-21 0,21-1 16,-21 1-16,0 0 0,0 0 0,0-21 15,0 20-15,0-20 0,0 21 0,0-21 16,0 20-16,0 1 0,-21-21 16,21 21-16,-21 0 0,21-1 0,0 1 15,0 0-15,0 0 16,0 0-1,21 21-15,0 0 0,0-21 0,1-1 16,-1 22-16,0 0 0,0 0 16,-21-21-16,21 21 0,0 0 15,1 0-15,-22 21 32,0 1-32,0-1 15,0 21-15,0-21 0,0 0 16,0 1-16,0 20 0,0 0 0,0 1 15,0-1-15,0 0 0,0 1 16,-22-1-16,22 21 0,-21-20 0,0 20 16,0-20-16,0 20 0,0 1 0,-1-1 15,1 1-15,0-1 0,0 1 0,0 20 16,0-20-16,-1-1 16,1 22-16,0-22 0,21 1 0,-21-1 15,0 1-15,0-22 0,-1 22 0,1-1 16,0-20-16,0-1 0,0-21 0,0 0 15,21 0-15,-22 1 0,1-22 0,21-22 32,-21 1-32,21 0 0,0 0 0,0-21 15,0 20-15,0-20 0,0-21 0,0 20 16,0-20-16,21-1 0,-21 1 0,21-1 16,1 1-16,20-22 0,-21 22 15,0-22-15,22 21 0,-1 1 0,0-1 16,-21 22-16,22-21 0,-1 20 15,0-20-15,1 20 0,-1 1 0,0 0 16,1 21-16,-22-22 0,21 22 16,-21 0-16,22 0 0,-22 21 0,0-21 15,0 21-15,0 0 0,1 0 0,-1 0 16</inkml:trace>
  <inkml:trace contextRef="#ctx0" brushRef="#br1" timeOffset="49023.09">30162 10774 0,'0'0'0,"0"-21"0,22-43 16,-22 43-16,21 0 16,0 0-16,-21 0 0,21 21 0,-21-22 15,0 1-15,0 0 16,-21 21 0,0 0-16,0 21 0,-22-21 15,22 21-15,-21 1 0,-1 20 16,1-21-16,0 0 0,21 0 0,-22 1 15,22 20-15,21-21 0,0 0 16,0 0-16,0 1 0,0-1 0,0 0 16,21 0-16,0-21 0,1 21 0,20 0 15,0 1-15,1-22 0,-1 21 0,0 0 16,1 0-16,-1 0 0,-21 0 16,21 1-16,1-1 0,-22 0 0,0 0 15,0 0-15,-21 0 0,0 1 0,0-1 16,0 0-16,-21 0 0,0-21 0,-21 21 15,-1 0-15,1-21 0,0 22 0,-22-22 16,22 0-16,-1 21 16,-20-21-16,21 0 0,20 0 0,-20 0 15,21 0-15,0 0 0,0 0 0,-1 0 16,22-21 0,0-1-16,0 1 0,22 21 15,-1-21-15,0 0 0,0 0 0,21 0 16,-20-1-16,20 1 0,-21 0 15</inkml:trace>
  <inkml:trace contextRef="#ctx0" brushRef="#br1" timeOffset="49283.94">30776 10732 0,'0'0'0,"-21"-43"15,0 43-15,0 0 0,0 0 16,-1 0-16,1 0 0,0 21 15,21 1-15,0 20 0,-21-21 0,0 0 16,21 22-16,0-1 0,0 0 0,0-21 16,-21 22-16,21-1 0,0 0 15,0 1-15,0-22 0,0 21 0,0-21 16,0 22-16,0-22 0,0 0 0,21 0 16,-21 0-16,0 1 0,21-22 15,0 0-15,-21-22 31,0 1-31,0 0 0</inkml:trace>
  <inkml:trace contextRef="#ctx0" brushRef="#br1" timeOffset="49443.84">30501 11134 0,'0'0'15,"-21"-21"-15,0 21 0,0-22 0,-1 1 0,22 0 16,0 0-16,0 0 16,22 21-1,-1 0-15,0 0 16,21 0-16,-21 0 0,1 0 0,20 0 15,-21 0-15,21 0 0,-20 0 16,20 0-16,-21 0 0,0 0 0,22 0 16,-22 0-16,0 0 0,21 0 15</inkml:trace>
  <inkml:trace contextRef="#ctx0" brushRef="#br1" timeOffset="50199.52">31115 11070 0,'0'-21'31,"0"0"-31,0 0 16,0 0-16,0-1 0,0 1 16,-21 21-16,0-21 15,-1 21-15,1 0 0,0 0 16,0 0-16,0 0 0,0 0 0,-1 21 0,1 0 16,0 1-1,0 20-15,0-21 0,0 0 0,21 0 16,0 22-16,-22-22 0,22 0 0,0 0 15,0 22-15,0-22 0,0 0 16,22 0-16,-1-21 0,0 0 16,0 0-16,0 0 0,0 0 15,1 0-15,-1 0 0,0-21 0,-21 0 16,21 21-16,0-21 0,0-1 0,-21 1 16,0 0-16,22-21 0,-22 21 0,21-1 15,-21 1-15,0 0 0,0-21 16,0 21-16,0-1 0,0 44 31,0-1-15,0 0-16,-21 0 15,21 21-15,0-20 0,0-1 0,0 21 16,0-21-16,0 0 0,0 22 0,0-22 16,0 0-16,21 0 0,-21 0 0,21-21 15,0 22-15,0-22 0,0 0 16,1 0-16,-1 0 0,0 0 15,0-22-15,0 1 0,0 0 0,-21 0 16,22 0-16,-1 0 0,0-1 0,-21-20 16,21 21-16,0-21 0,-21-1 15,21 22-15,1-21 0,-22-1 16,21 1-16,0 0 0,0-1 0,-21 1 16,21 0-16,-21-1 0,21 22 0,-21-21 15,0 21-15,0 42 31,0 0-31,0 0 0,0 0 0,0 22 16,-21-1-16,21-21 0,-21 22 16,21-1-16,0 0 0,0 1 0,0-1 15,0 0-15,0 1 0,0-22 0,0 21 16,0 0-16,0-20 0,0 20 16,0-21-16,0 0 0,0 0 15,21-21-15,0 22 0,1-22 16,-1-22-1,-21 1-15,21 21 0,-21-21 0,0 0 16,0 0-16,0 0 0,0-1 16,0 1-16,0-21 0,0 21 0,0 0 15,0-1-15</inkml:trace>
  <inkml:trace contextRef="#ctx0" brushRef="#br1" timeOffset="50355.43">31559 11049 0,'0'0'15,"-21"0"-15,42 0 47,1 0-31,-1 0-16,0 0 0,0 0 15,0 0-15,0-21 0,1 21 16,-1-21-16,0 21 0,0 0 16</inkml:trace>
  <inkml:trace contextRef="#ctx0" brushRef="#br1" timeOffset="51300.26">31856 11049 0,'0'0'0,"21"0"62,-21-21-62,21 0 0,0 21 16,-21-21-16,0-1 15,-21 22 17,0 0-32,0 22 0,21-1 15,0 0-15,-21 0 0,-1 0 16,22 0-16,-21 1 0,21-1 0,0 0 16,0 0-16,0 0 0,0 0 0,0 1 15,0-1-15,21-21 0,1 21 16,-1-21-16,0 0 0,0 0 0,0 0 15,0 0-15,1 0 0,-1 0 0,0-21 16,0 21-16,0-21 0,0-1 16,1 1-16,-1 0 0,-21 0 0,21 0 15,0 0-15,0-1 0,-21 1 0,0 0 16,21 0-16,-21 0 0,22 21 16,-22-21-16,0 42 31,-22-21-31,1 21 15,21 0-15,-21 0 0,21 22 0,0-22 16,-21 0-16,21 0 0,0 21 0,-21-20 16,21-1-16,0 0 0,0 0 15,0 0-15,0-42 47,0 0-47,0 0 16,0 0-16,0-1 0,21 1 0,-21 0 15,21-21-15,-21 21 0,21-1 0,0 1 16,-21 0-16,22 0 16,-1 0-16,0 0 0,0 21 15,0 0-15,0 0 16,1 0-16,-22 21 16,0 0-16,0 0 0,0 0 15,0 0-15,0 1 0,0-1 0,0 0 16,0 0-16,0 0 0,0 0 15,0 1-15,0-1 0,0 0 16,0-42 15,0 0-15,0-1-16,21 1 0,-21 0 0,21 0 16,0 0-16,0 0 15,0-1-15,-21 1 0,22 0 16,-1 0-16,-21 0 0,21 0 0,0 21 15,0 0-15,0 0 16,-21 21 0,0 0-16,0 0 0,0 0 15,0 0-15,0 1 0,0-1 16,0 0-16,0 0 0,0 0 0,0 0 16,0 1-16,0-1 0,0 0 15,0-42 16,22 0-15,-22-1-16</inkml:trace>
  <inkml:trace contextRef="#ctx0" brushRef="#br1" timeOffset="51627.09">32660 11091 0,'0'-21'31,"21"21"-31,-21-21 16,21 21 0,-21-21-16,0 0 15,22 21-15,-22-21 16,-22 21 15,1 0-31,21 21 0,-21-21 16,21 21-16,0 0 0,0 0 0,0 0 15,-21 1-15,21-1 0,0 0 16,0 0-16,0 0 0,0 0 16,0 1-16,21-22 15,0 0 1,0 0 0,-21-22-16,22 22 0,-22-21 0,21 0 15,0 21-15,0-21 0</inkml:trace>
  <inkml:trace contextRef="#ctx0" brushRef="#br1" timeOffset="52336.23">32914 10964 0,'-21'22'47,"0"-22"-47,21 21 0,-21-21 0,21 21 15,0 0-15,0 0 0,0 0 16,-22 1-16,22-1 15,0 0-15,0 0 16,0-42 15,0 0-15,0 0-16,22 21 0,-22-22 16,0 1-16,21 0 0,-21 0 0,0 0 15,21 0-15,0 21 16,-21-22-16,0 44 31,0-1-15,0 0-16,0 0 0,0 0 15,0 0-15,0 1 0,0-1 0,21 0 16,-21 0-16,21 0 16,1 0-16,-1-21 15,0 0-15,0 0 16,0-21-16,-21 0 15,21 0-15,1 21 0,-22-21 16,0 0-16,0-1 0,21-20 0,-21 21 16,21 0-16,-21-22 0,21 22 15,-21-21-15,0 0 0,0-1 16,21 1-16,-21 21 0,21-22 0,-21 22 16,0 0-16,0 0 0,0 0 15,0 0-15,0 42 16,0 0-16,0 21 15,-21-21-15,21 1 16,0 20-16,0-21 0,-21 21 0,21-20 16,0 20-16,0-21 0,0 21 15,0-20-15,0 20 0,0-21 0,0 21 16,0-20-16,0-1 0,0 0 0,0 0 16,21 0-16,0 0 15,1-21-15,-1 0 16,0 0-16,0 0 0,0 0 15,0-21-15,-21 0 16,22 21-16,-22-21 0,21 0 0,-21 0 16,21 21-16,-21-22 0,0 1 0,0 0 15,0 0-15,0 0 16</inkml:trace>
  <inkml:trace contextRef="#ctx0" brushRef="#br1" timeOffset="52556.25">33126 10859 0,'0'0'0,"-21"0"0,42 0 32,21 0-17,-21 0-15,0 0 0,1 0 16,20 0-16,-21-22 0,21 22 16,-20 0-16,-1 0 0,0-21 0,0 21 15,0 0-15,0 0 0,-21-21 0,0 0 31,-21 0-15,0 0-16,0 21 0,0 0 0,0-22 16</inkml:trace>
  <inkml:trace contextRef="#ctx0" brushRef="#br1" timeOffset="55664.51">18775 3620 0,'-21'0'0,"42"0"110,0 0-110,0 0 15,0 0-15,0 0 16,1 0-16,-1 0 0,0 0 15,0 0-15,0 0 0,0 0 0,1 0 16,-1 0-16,0 0 0,21 0 0,-21 0 16,22 0-16,-22 0 0,21 0 15,-21 0-15,22 0 0,-22 0 0,21 0 16,1 0-16,-22-22 0,21 22 0,-21 0 16,22 0-16,-1 0 0,-21 0 0,21 0 15,-20 0-15,20 0 0,0 0 16,-21 0-16,22 0 0,-22-21 0,0 21 15,21 0-15,-20 0 0,20 0 0,-21 0 16,0 0-16,0 0 16,22 0-16,-22 0 0,21 0 0,-21 0 15,1 0-15,20 0 0,-21 0 0,21 0 16,-20 0-16,20 0 0,-21 0 0,0 0 16,22 0-16,-22 0 0,21 0 15,-21 0-15,22 0 0,-22 0 0,21 0 16,-21 0-16,22 0 0,-22 0 0,21-21 15,-21 21-15,22 0 0,-22 0 16,21 0-16,-21 0 0,0 0 0,1 0 16,20 0-16,-21 0 0,0 0 0,0 0 15,22 0-15,-22 0 0,0 0 0,0 0 16,22 0-16,-22 0 16,21 0-16,-21 0 0,22 0 0,-1 0 15,0 0-15,-21 0 0,22 0 0,-1 0 16,0 0-16,-20 0 0,20 0 15,0 0-15,1 0 0,-22 0 0,21 0 16,0 0-16,-20 0 0,-1 0 0,21 0 16,-21 0-16,0 0 0,1 0 0,-1 0 15,0 0-15,0 0 0,21 0 16,-20 0-16,-1 0 0,21 0 0,-21 0 16,0 0-16,1 0 0,20-21 0,-21 21 15,21 0-15,-20 0 0,20 0 16,0 0-16,1 0 0,-22 0 15,21 0-15,0 0 0,-20 0 0,20-21 16,-21 21-16,21 0 0,-20 0 0,20 0 16,0 0-16,1 0 0,-22 0 15,21-21-15,0 21 0,-20 0 0,20 0 16,-21 0-16,21 0 0,-20 0 0,-1 0 16,21-22-16,-21 22 0,22 0 15,-22 0-15,21 0 0,-21 0 0,22 0 16,-22 0-16,0 0 0,21-21 0,-21 21 15,22 0-15,-22 0 0,21 0 16,1 0-16,-22 0 0,21 0 0,-21 0 16,22 0-16,-22-21 0,21 21 15,-21 0-15,0 0 0,1 0 0,-1 0 16,0 0-16,0 0 0,0 0 16,0 0-16,1-21 0,-1 21 15,0 0-15,0 0 0,0 0 0,0-21 16,1 21-16,20 0 0,-21 0 15,21 0-15,1 0 0,-1 0 0,0 0 16,1 0-16,-1 0 0,-21 0 0,22 0 16,-1 0-16,0 0 0,1 0 0,-1 0 15,0 0-15,1 0 16,-22 0-16,21 0 0,0 0 0,1 0 0,-22 0 16,21 0-16,-21 0 0,22 0 15,-22 0-15,0 0 0,21 0 16,-20 0-16,-1 0 0,21 0 0,-21 0 15,0 0-15,1 0 0,-1 0 0,0 0 16,0 0-16,0 0 16,-21-21-16,21 21 0,1 0 0,-1 0 15,0 0-15,0 0 0,21 0 0,-20 0 16,20 0-16,-21 0 0,21 0 0,1 0 16,-1 0-16,-21 0 0,22 0 15,-1 0-15,0 0 0,1 0 0,-1 0 16,0 0-16,1 0 0,-1 0 0,-21 0 15,21 0-15,1 0 16,-22 0-16,0 0 0,0 0 0,0 0 16,1 0-16,-1 0 0,0 0 15,0 0-15,0-22 16,0 22-16,1 0 0,-1 0 0,0 0 16,21 0-16,-21 0 0,1-21 0,-1 21 15,0 0-15,0 0 16,0 0-16,0 0 0,1 0 15,20 0-15,-21 0 0,0-21 16,0 21-16,1 0 0,-1 0 0,0 0 16,0 0-16,0 0 0,0 0 15,1 0-15,-1 0 0,0 0 0,0-21 16,21 21-16,-20 0 0,20 0 16,-21 0-16,0 0 0,0 0 0,1 0 15,-1 0-15,0 0 0,0 0 0,21-21 16,-20 21-16,-1 0 15,21 0-15,-21 0 0,22 0 0,-22 0 16,0-21-16,0 21 0,0 0 0,0 0 16,22 0-16,-22 0 0,0 0 15,0 0-15,0 0 0,1 0 16,-1 0-16,0 0 0,0 0 16,0 0-16,-21-22 15,21 22-15,1 0 0,-1 0 16,0 0-16,0 0 0,0 0 0,0 0 15,1 0-15,-1 0 0,0 0 16,0-21-16,0 21 0,0 0 16,1 0-16,-1 0 15,0 0-15,0 0 0,0 0 0,0 0 16,1 0-16,-1 0 0,0 0 0,0 0 16,0 0-16,0 0 0,1 0 15,-1 0-15,0 0 0,0 0 16,21 0-16,-20-21 0,-1 21 0,21 0 15,-21 0-15,0 0 16,1 0-16,-1-21 0,0 21 0,0 0 16,0 0-16,0-21 15,1 21-15,-1 0 16,0 0-16,0 0 0,0 0 16,0 0-16,1 0 0,-1 0 15,0 0-15,0 0 16,0 0-16,0 0 0,1 0 15,-1 0-15,0 0 0,0 0 16,0 0 0,0 0-16,1 0 0,-1 0 15,0 0-15,0 0 0,0 0 16,0 0-16,1 0 0,-1 0 16,21 0-16,-21 0 0,0 0 0,1 0 15,-1 0-15,0 0 0,0 0 0,0 0 16,0 0-16,1 0 15,-1 0-15,-42 0 110,-1 0-110,1-21 15,-21 21-15,0 0 0,-1 0 0,1 0 16</inkml:trace>
  <inkml:trace contextRef="#ctx0" brushRef="#br1" timeOffset="57907.38">18754 3852 0,'21'0'47,"0"0"-32,0-21-15,0 21 0,0 0 16,1 0 0,-1 0-16,0 0 0,0 0 15,0 0-15,0 0 0,1 0 16,-1 0-16,0 0 0,0 0 16,21 0-16,-20 0 0,-1 0 15,0 0-15,21 0 0,-21 0 0,1 0 16,20 0-16,-21 0 0,0 0 0,22 0 15,-22 0-15,21 0 0,-21 0 0,22 0 16,-22 0-16,0 0 0,0-21 16,21 21-16,-20 0 0,-1 0 0,21 0 15,-21 0-15,0 0 0,1 0 0,-1 0 16,21 0-16,-21 0 0,0 0 0,1-21 16,-1 21-16,0 0 0,0 0 15,0 0-15,0 0 0,1 0 0,-1 0 16,0 0-16,0 0 0,0 0 15,0 0-15,1 0 0,-1 0 0,0 0 16,21 0-16,-21 0 0,22 0 16,-1 0-16,-21 0 0,22 0 0,-1 0 15,-21 0-15,21 0 0,-20 0 0,20 0 16,-21 0-16,21 0 0,-20 0 0,20 0 16,-21 0-16,0 0 0,0 0 15,1 0-15,-1 0 0,0 0 0,0 0 16,0 0-16,0 0 0,1 0 0,-1 0 15,0 0-15,0 0 0,0 0 0,0 0 16,22 0-16,-22 0 16,0 0-16,0 0 0,0 0 0,22 0 15,-22 0-15,0 0 0,0 0 0,22 0 16,-22 0-16,0 0 0,0 0 0,21 0 16,-20 0-16,-1 0 0,21-21 15,-21 21-15,22 0 0,-22 0 0,21 0 16,-21 0-16,22 0 0,-1 0 0,-21 0 15,21 0-15,-20 0 0,20 0 16,-21 0-16,21 0 0,-20 0 0,20 0 16,-21 0-16,0 0 0,0-21 0,22 21 15,-22 0-15,0 0 0,21 0 0,-20 0 16,20 0-16,-21 0 0,21 0 16,-20-22-16,20 22 0,0 0 15,1 0-15,-1 0 0,0 0 0,1 0 16,-1 0-16,-21 0 0,21 0 15,1 0-15,-1 0 0,0-21 0,-20 21 16,20 0-16,0 0 0,-21 0 0,22 0 16,-1 0-16,0 0 0,-20 0 0,20-21 15,0 21-15,1 0 0,-22 0 16,21 0-16,0 0 0,1-21 0,-1 21 16,0 0-16,1 0 0,-1 0 0,0 0 15,1 0-15,-1 0 0,0 0 16,1 0-16,-1-21 0,0 21 0,1 0 15,-1 0-15,0 0 0,1 0 16,-1 0-16,0 0 0,-20 0 0,20 0 16,0 0-16,1 0 0,-1 0 15,0-21-15,1 21 0,-1 0 0,0 0 16,1 0-16,-1 0 0,0 0 0,1 0 16,-1 0-16,0 0 0,1 0 0,-1 0 15,-21 0-15,21 0 0,1 0 16,20 0-16,-20 0 0,-1 0 0,0 0 15,1-22-15,-1 22 0,21 0 16,-20 0-16,-1 0 0,0 0 16,1 0-16,-1 0 0,0 0 0,1 0 15,-1 0-15,0 0 0,1 0 0,-1 0 16,22 0-16,-22 0 0,0 0 0,22 0 16,-1 0-16,-20 0 0,20 0 15,-21 0-15,22 0 0,-22 0 0,22 0 16,-22 0-16,0 0 0,22 0 0,-22 0 15,1 0-15,-1 0 0,0 0 16,1 0-16,-22 0 0,21 0 0,0 0 16,1 0-16,-1 0 0,0 0 0,1 0 15,-1 0-15,0 0 0,1 0 16,-1-21-16,0 21 0,1 0 16,-1 0-16,0 0 0,1 0 0,-1 0 15,0 0-15,1-21 0,-1 21 16,-21 0-16,22 0 0,-1 0 0,0 0 15,1 0-15,-1 0 0,0 0 0,1 0 16,-1 0-16,0 0 0,1-21 16,20 21-16,-21 0 0,22 0 0,-22 0 15,22 0-15,-22-21 0,0 21 0,22 0 16,-22 0-16,-21-21 0,22 21 16,-1 0-16,0 0 0,-20-22 0,20 22 15,-21 0-15,21 0 0,-20 0 16,20 0-16,0-21 0,-21 21 15,22 0-15,-1 0 0,-21 0 0,22 0 16,-22 0-16,21 0 0,-21 0 0,0 0 16,1 0-16,-1-21 0,0 21 15,0 0-15,0 0 0,0 0 16,-21-21-16,22 21 16,-1 0-1,-42 0 16,-1 0-31</inkml:trace>
  <inkml:trace contextRef="#ctx0" brushRef="#br1" timeOffset="58683.93">19643 4572 0,'0'0'0,"0"-21"0,0 0 16,0 0-16,0-1 0,0 1 16,-22 0-16,1 21 0,0 0 15,-21 0-15,21 0 0,-1 0 0,1 0 16,-21 0-16,21 0 0,0 0 15,-22 21-15,22 0 0,0 1 0,-21 20 16,20-21-16,1 21 0,0 22 0,-21-22 16,21 22-16,21-1 0,-22 1 0,22-1 15,-21 1-15,21-22 0,0 22 16,0-1-16,0-21 0,0 1 16,21-1-16,1 0 0,-1-20 0,0-1 15,0 21-15,21-21 0,-20-21 0,-1 21 16,21 1-16,-21-22 0,22 0 0,-22 0 15,21 0-15,-21 0 0,22 0 16,-22-22-16,21 1 0,-21 0 0,22 0 16,-22 0-16</inkml:trace>
  <inkml:trace contextRef="#ctx0" brushRef="#br1" timeOffset="59467.7">20087 4847 0,'0'0'16,"0"-21"-16,0 0 0,0 0 0,-21 21 31,0 0-31,0 21 0,-1 0 0,22 0 16,-21 22-16,0-22 0,21 21 15,0 0-15,0-20 0,-21 20 0,21-21 16,0 21-16,0-20 0,0-1 0,0 0 16,0 0-16,0 0 0,0 0 0,0 1 15,21-22-15,0 21 0,0-21 16,1 0-16,-1 0 0,0 0 15,0 0-15,0-21 0,0-1 0,1 22 16,-22-21-16,0 0 0,21 21 0,-21-21 16,0 0-16,0 0 0,0-1 15,0-20-15,-21 21 0,-1 0 16,22 0-16,-21-1 0,0 1 0,0 0 16,0 0-16,0 0 0,-1 0 15,1 21 1,21-22-16,21 1 15,1 21-15,-1 0 16,21-21-16,-21 21 0,0 0 16,1 0-16,20 0 0,-21 0 0,0 0 15,22 0-15,-22 0 16,21 0-16,-21 0 0,0 21 0,1 0 0,20 1 16,-42-1-16,21 0 0,0 0 15,-21 0-15,21 0 0,-21 22 0,0-22 16,0 0-16,0 0 0,0 0 15,0 1-15,0-1 0,0 0 0,0 0 16,0 0-16,0 0 0,0 1 0,0-1 16,-21-21-16,0 0 15,0 0 1,21-21 0,0-1-1,0 1-15,0 0 0,0-21 0,21 21 16,0-22-16,0 22 0,1-21 0,-1-1 15,0 22-15,0-21 16,0 21-16,0-22 0,22 22 0,-22 21 16,0-21-16,21 21 0,-20 0 0,-1 0 15,0 21-15,0-21 0,0 21 0,0 22 16,-21-22-16,22 0 0,-22 21 16,0-20-16,0-1 0,0 21 0,0-21 15,0 0-15,0 22 0,0-22 0,0 0 16,0 0-16,0 0 0,-22 1 0,22-1 15,-21 0-15,42-21 47,1 0-47,-1-21 0,0 0 0,0-1 16,21 1-16</inkml:trace>
  <inkml:trace contextRef="#ctx0" brushRef="#br1" timeOffset="59863.48">21357 4826 0,'0'0'0,"21"-21"0,43-43 16,-64 43-16,0 0 16,-21 21-1,-1 0-15,1 0 0,0 0 0,-21 21 16,21-21-16,-1 21 0,1 1 0,-21-1 16,21 0-16,0 0 0,21 0 15,-22 0-15,22 1 16,0-1-16,0 0 0,0 0 0,22 0 15,-1 0-15,0-21 0,0 22 16,0-22-16,0 21 0,1-21 0,-1 21 16,0-21-16,21 21 0,-21 0 15,1 0-15,-1-21 0,-21 22 16,21-22-16,-21 21 0,0 0 16,0 0-16,-21-21 0,0 0 15,-1 21-15,1-21 0,0 0 0,0 21 16,-21-21-16,20 0 15,1 0-15,0 0 0,0 0 0,0 22 16,0-22-16,-1 0 16,22-22-1,0 1 1,22 0-16,-1 0 16,0 0-16,-21 0 0,21 21 0</inkml:trace>
  <inkml:trace contextRef="#ctx0" brushRef="#br1" timeOffset="60167.72">21907 4487 0,'0'0'0,"0"-42"16,0 21-16,0 0 15,-21 21 1,21 21-16,0 0 0,-21 0 15,21 0-15,0 22 0,0-22 0,0 21 16,-21-21-16,21 22 0,0-1 16,-21 0-16,21 1 0,0-1 0,0 0 15,0 1-15,-21-1 0,21 0 16,0-20-16,0 20 0,0-21 0,0 0 16,0 0-16,0 1 15,0-1-15,21-21 16,-21-21-1,0-1-15,0 1 16</inkml:trace>
  <inkml:trace contextRef="#ctx0" brushRef="#br1" timeOffset="60363.61">21653 4890 0,'0'0'0,"-63"0"15,63-22 16,0 1-15,21 21-16,0 0 0,0-21 16,1 21-16,-1 0 0,0 0 0,21-21 15,-21 21-15,1 0 0,-1 0 0,0 0 16,21 0-16,-21 0 0,1 0 16,-1-21-16,0 21 0,0 0 0</inkml:trace>
  <inkml:trace contextRef="#ctx0" brushRef="#br1" timeOffset="60795.57">22119 4868 0,'0'0'0,"0"-42"16,0 21-16,0 0 15,0 0 1,21 21-16,0 0 15,1 0-15,-22 21 0,21-21 0,0 21 16,0 0-16,-21 0 0,21 22 0,0-22 16,1 0-16,-22 21 0,0-21 15,0 22-15,0-22 0,0 0 16,0 0-16,0 0 0,0 1 0,0-1 0,0 0 16,0 0-16,0 0 15,-22-21-15,22-21 31,0 0-31,0 0 16,0 0-16,0-1 0,0 1 0,0 0 16,0 0-16,0 0 0,0 0 0,0-1 15,22-20-15,-22 21 0,21 0 16,0 0-16,-21-1 0,0 1 0,21 0 16,-21 0-16,21 21 0,-21-21 15,21 21-15,1 0 0,-1 0 16,0 0-16,0 0 15,-21 21-15,21 0 16,0-21-16</inkml:trace>
  <inkml:trace contextRef="#ctx0" brushRef="#br1" timeOffset="61212.66">22669 4805 0,'0'0'0,"22"-42"15,-22 20 1,0 1-16,0 0 0,0 42 47,0 0-47,0 1 0,0-1 0,0 21 15,0-21-15,0 22 0,-22-22 0,22 21 16,0-21-16,0 22 0,0-22 0,0 21 16,0-21-16,0 0 0,0 1 15,22-1-15,-1-21 0,-21 21 0,21-21 16,0 0-16,0 0 0,0 0 15,1 0-15,-1 0 0,0 0 16,0 0-16,0-21 0,0 0 0,1-1 16,-22 1-16,21 0 0,0 0 15,-21 0-15,21 0 0,-21-22 16,0 22-16,0-21 0,21 21 0,-21-22 0,0 22 16,0 0-16,0 0 0,0 0 15,0-1-15,0 44 63,0-1-48,21-21 1</inkml:trace>
  <inkml:trace contextRef="#ctx0" brushRef="#br1" timeOffset="61496.49">23262 4741 0,'0'0'0,"21"-42"15,-21 21-15,21 0 16,-21 0-16,0-1 16,-21 22-1,0 0 1,21 22-16,-21-22 0,0 21 0,21 0 16,-21 0-16,-1 21 0,22-20 0,-21 20 15,21-21-15,-21 21 0,21 1 0,0-22 16,0 21-16,0-21 0,0 22 15,0-22-15,0 0 0,0 0 16,0 0-16,21 1 0,0-1 0,1-21 0,-1 0 16,0 21-16,0-21 0,0 0 15,0 0-15,1 0 0,-1 0 0,0 0 16,0-21-16,0 21 0,0-21 0,1-1 16,-1 22-16,0-21 0,0 0 15,21 0-15</inkml:trace>
  <inkml:trace contextRef="#ctx0" brushRef="#br1" timeOffset="62145.12">24003 4360 0,'0'0'0,"0"-21"0,0-42 16,-21 42-16,0 21 16,-1 0-16,1 0 15,0 21-15,0 0 16,21 0-16,0 0 0,0 22 15,-21-22-15,21 21 0,0-21 0,-21 22 16,21-1-16,0 0 0,0-21 0,0 22 16,0-1-16,0 0 0,0 1 0,0-1 15,0 0-15,0-20 0,0 20 16,0-21-16,0 0 0,0 0 0,0 1 16,0-1-16,21-21 15,0 0-15,0 0 16,0 0-16,0 0 0,1-21 15,-1 21-15,0-22 0,0 1 16,-21 0-16,21 0 0,0 0 0,1 0 16,-22-1-16,0 1 0,21-21 0,0 21 15,-21 0-15,0-1 0,0 1 16,0 0-16,0 42 31,0 0-31,0 1 0,-21-1 0,21 0 16,-21 0-16,21 0 0,-22 22 15,22-22-15,0 0 0,0 0 0,0 21 0,0-20 16,0-1-16,0 0 16,0 0-16,22 0 0,-1-21 15,0 0-15,0 0 0,0 0 0,0 0 16,1 0-16,-1 0 0,0-21 16,0 21-16,0-21 0,0 0 0,-21 0 15,22-1-15,-1 1 0,-21 0 16,0-21-16,0 21 0,0-22 0,0 1 15,0 21-15,0 0 0,0-1 0,0 1 16,0 0-16,0 0 0,-21 21 0,-1 0 16,1 0-16,0 0 0,0 0 15,0 0-15,0 0 0,-1 0 16,1 21-16,0 0 16,21 0-16,0 1 15,0-1-15,0 0 16</inkml:trace>
  <inkml:trace contextRef="#ctx0" brushRef="#br1" timeOffset="62591.86">24363 4720 0,'21'-42'15,"-21"21"-15,21 21 0,0 0 0,-21-21 0,21 21 16,1 0-16,-1 0 15,0 0-15,0 0 0,0 0 16,0 0-16,1 0 0,-1 21 0,0 0 16,0 0-16,0 0 0,-21 0 0,0 1 15,21 20-15,-21-21 0,0 21 0,22-20 16,-22 20-16,0-21 0,0 21 16,0-20-16,0-1 0,0 0 0,0 0 15,-22 0-15,22 0 0,-21-21 16,21-21 15,0 0-31,0 0 16,0 0-16,0 0 15,0-22-15,21 22 0,-21 0 0,22-21 16,-1 20-16,0-20 0,21 21 0,-21-21 16,1 20-16,20-20 0,-21 21 15,21 0-15,-20 0 0,-1-1 0,21 22 16,-21-21-16,0 21 0,1 0 15,-1 0-15,-21 21 32,-21-21-1</inkml:trace>
  <inkml:trace contextRef="#ctx0" brushRef="#br1" timeOffset="62863.7">23812 4424 0,'22'0'16,"-1"0"-16,21 0 15,0 0-15,1 0 0,-1 0 0,0-21 16,1 21-16,-1 0 0,0-21 0,1 21 15,-1-22-15,0 22 0,1 0 16,-22-21-16,21 21 0,-21 0 16,1 0-16,-1-21 0,0 21 0,-21-21 31,-21 21-31,0 0 16,-1 0-16,1 0 0,-21 0 0</inkml:trace>
  <inkml:trace contextRef="#ctx0" brushRef="#br1" timeOffset="63959.85">14414 3514 0,'0'0'15,"-21"0"-15,0 0 0,0 21 0,0-21 0,0 0 16,-1 0-16,1 0 0,0 0 16,0 0-16,42 0 31,0 0-15,0 0-16,1 0 0,20 0 0,0 0 15,1 0-15,20 0 0,-21-21 16,22 21-16,-1 0 0,1 0 15,21 0-15,-1-21 0,1 21 0,21 0 16,0-22-16,-1 22 0,1 0 0,0 0 16,21 0-16,-21-21 0,21 21 15,0 0-15,0 0 0,0 0 0,-21 0 16,0 0-16,-1 0 0,-20 0 0,-21 0 16,-1 0-16,1 0 0,-22 0 0,0 0 15,-21 0-15,1 0 0,-1 0 16,-21-21-16,-21 21 15,-1 0 1,1 0-16,0 0 0,0 0 0,-21 0 16,20 0-16,1 0 0,-21 0 15,21 0-15,-22 0 0,1 0 16</inkml:trace>
  <inkml:trace contextRef="#ctx0" brushRef="#br1" timeOffset="64482.9">14330 3662 0,'0'0'0,"21"0"47,0 0-47,0 0 0,22 0 16,-22 0-16,21 0 0,0 0 15,1 0-15,20 0 0,1 0 0,-1-21 16,22 21-16,0 0 0,-1 0 0,22 0 16,0-21-16,0 21 0,0 0 15,21 0-15,-22 0 0,1 0 0,0-22 16,0 22-16,21 0 0,-21 0 0,-22-21 16,22 21-16,-21-21 0,0 21 0,-22 0 15,22 0-15,-22-21 0,-20 21 16,-1 0-16,0 0 0,1 0 15,-22 0-15,0 0 0,0 0 0,-21-21 0,21 21 16,-42 0 31,0 0-31</inkml:trace>
  <inkml:trace contextRef="#ctx0" brushRef="#br1" timeOffset="69266.94">14944 4911 0,'0'0'16,"0"-21"-1,0-1-15,-22 22 0,1-21 16,0 21 15,21-21 32</inkml:trace>
  <inkml:trace contextRef="#ctx0" brushRef="#br1" timeOffset="69703.69">14880 4826 0,'-21'-21'16,"0"21"-1,0 0-15,-1 0 0,1 0 16,0 0-16,0 21 16,0 0-16,21 0 15,-21 1-15,-1-1 0,22 0 0,-21 21 16,21-21-16,0 22 0,-21-1 15,21-21-15,-21 22 0,21-1 0,0 0 0,0-21 16,0 22-16,0-1 0,0-21 0,0 22 16,0-22-16,0 0 15,21 0-15,0 0 0,0 0 0,-21 1 16,22-22-16,-1 0 0,0 0 0,21 0 16,-21 0-16,1 0 0,-1 0 0,21 0 15,-21 0-15,0-22 0,1 1 0,20 0 16,-21 0-16,0 0 0,0 0 0,1-1 15,-22 1-15,21 0 0,-21-21 16,21 21-16,-21-22 0,0 22 0,0-21 16,0 21-16,0-22 0,-21 1 0,0 21 15,-1-22-15,1 22 0,-21 0 16,21 0-16,-22 0 0,22 0 0,0-1 16,-21 22-16,21 0 0,-1 0 15,-20 0-15,21 0 0,0 22 0,0-1 16,21 0-16,0 0 0,-22 0 0,22 0 15,0 1-15,0-1 0,0 0 16,22 0-16,-1 0 0,0 0 16,0-21-16,0 22 0,0-22 0,1 0 15,20 0-15,-21 0 0</inkml:trace>
  <inkml:trace contextRef="#ctx0" brushRef="#br1" timeOffset="70051.49">15303 4911 0,'0'0'0,"22"-21"0,-22-1 15,21 1-15,0 0 0,-21 0 16,0 0-16,0 0 0,21 21 16,-21 21-1,0 0-15,0 0 16,0 0-16,0 22 0,21-1 0,-21 0 16,0 1-16,0-1 0,0 0 0,21 22 15,-21-1-15,22-20 0,-1 20 0,-21 1 16,0-1-16,21 1 0,0 20 0,-21-20 15,21-1-15,-21 22 16,21-22-16,-21 1 0,0-1 0,0 1 16,0-1-16,0 1 0,0-1 0,0-20 0,22-1 15,-22 0-15,0 1 0,0-22 16,0 0-16,0 0 0,0 0 0,0-42 31,0 0-31,0-21 0,0 21 16,0-1-16,0-20 0,0 21 0,0-21 15,0-1-15,0 1 0,0 0 0,0-1 16,0 1-16,0-22 0,-22 1 0</inkml:trace>
  <inkml:trace contextRef="#ctx0" brushRef="#br1" timeOffset="70352.32">15494 5207 0,'0'0'0,"-21"-21"0,21-21 15,-21 20-15,21 1 0,-22 0 0,22 0 16,0 0-16,0 0 0,0-1 0,0 1 15,22 0-15,-1 0 0,0 0 16,0 0-16,21 21 0,-20-22 0,-1 22 16,0 0-16,0 0 0,0 0 0,0 0 15,-21 22-15,0-1 0,0 0 0,0 0 16,0 0-16,0 0 0,0 22 0,-21-22 16,0 0-16,0 21 0,0-20 15,0-1-15,-1 0 0,1 0 16,0 0-16,21 0 0,-21 1 15,21-1-15,21-42 47,0 21-47,0-22 16,-21 1-16,22 0 0,-22 0 16</inkml:trace>
  <inkml:trace contextRef="#ctx0" brushRef="#br1" timeOffset="70659.77">15706 5017 0,'0'0'0,"0"-22"16,21 1 0,0 21-16,-21-21 15,21 21-15,-21-21 16,21 21-16,-21-21 0,0 0 16,0-1-1,-21 22 1,0 0-1,0 22-15,21-1 0,0 0 0,-21 0 16,21 0-16,-22 22 0,22-22 16,0 0-16,0 0 0,0 0 15,0 0-15,0 1 0,0-1 0,0 0 16,0 0-16,22-21 0,-1 21 16,0-21-1,0 0-15,0 0 16,-21-21-16,21 21 0,-21-21 15,22 0-15</inkml:trace>
  <inkml:trace contextRef="#ctx0" brushRef="#br1" timeOffset="71019.57">15896 4911 0,'0'-21'0,"0"42"0,0-64 0,0 22 0,0 0 16,0 0-16,21 21 31,0 0-16,1 21-15,-22 0 0,21 0 16,0 1-16,-21-1 0,0 0 0,21 0 16,-21 0-16,21 0 0,-21 1 15,21-1-15,-21 21 0,0-21 0,0 0 16,0 1-16,0-1 0,0 0 16,0 0-16,0-42 46,0 0-46,0 0 16,0-1-16,0 1 16,0 0-16,0 0 0,0 0 0,0 0 15,0-1-15,0 1 0,0 0 16,0 0-16,0 0 16,22 0-16,-1 21 0,-21-22 15,21 22-15,0 0 0,0 0 16,0 0-16,1 0 0</inkml:trace>
  <inkml:trace contextRef="#ctx0" brushRef="#br1" timeOffset="71519.28">16383 4911 0,'21'0'16,"0"0"-1,-21-21-15,0-1 16,0-20-1,0 21 1,-21 21-16,0 0 16,0 0-16,0 0 0,-1 21 15,1 0-15,0 0 16,0 1-16,21-1 0,0 0 0,-21 21 16,21-21-16,-21 1 0,21-1 0,0 0 15,0 0-15,0 0 0,0 0 16,0 1-16,0-1 0,21-21 15,0 21-15,0-21 16,0 0-16,0 0 16,1-21-16,-1 0 15,-21-1-15,0 1 16,21 0-16,-21 0 0,0 0 0,21 0 16,-21-1-16,0 1 0,0 0 15,0 0-15,0 0 0,0 42 31,0 0-15,0 0-16,0 0 0,0 1 16,0-1-16,0 0 0,0 0 15,0 0-15,0 0 0,0 1 0,21-1 16,-21 0-16,21-21 0,-21 21 0,22 0 16,-1-21-1,0 0-15,0-21 16,0 21-16,-21-21 0</inkml:trace>
  <inkml:trace contextRef="#ctx0" brushRef="#br1" timeOffset="71791.09">16764 4572 0,'0'-21'0,"0"42"0,0-63 15,0 21-15,-21 21 0,0 0 31,21 21-31,-22 0 0,22 0 16,0 0-16,0 0 0,0 22 0,0-22 16,0 21-16,0-21 0,0 22 0,0-1 15,0 0-15,0-20 0,0 20 16,0 0-16,0-21 0,0 22 0,0-22 16,0 21-16,0-21 0,0 1 0,0-1 15,0 0-15,22-21 31,-1-21-15</inkml:trace>
  <inkml:trace contextRef="#ctx0" brushRef="#br1" timeOffset="72167.88">16976 4847 0,'0'0'0,"0"21"31,0 1-31,0-1 15,-22 0-15,22 0 16,0 0-16,0 0 0,0 1 0,0-1 16,0 0-16,0 0 0,0 0 15,0 0-15,22-21 0,-1 0 16,0 0-16,0 0 0,0 0 16,0 0-16,1 0 15,-1-21-15,-21 0 16,0 0-16,0 0 0,0 0 15,0-1-15,0 1 0,0 0 16,-21 0-16,21 0 0,-22 21 0,1-21 16,21-1-16,-21 22 0,0 0 0,0 0 15,0 0 1,-1 0-16,22 22 16,0-1-16,0 0 15,0 0 1,22-21-16,-1 0 15,0 0 1,0 0-16</inkml:trace>
  <inkml:trace contextRef="#ctx0" brushRef="#br1" timeOffset="72591.81">17208 4868 0,'0'0'0,"0"-21"0,22 21 0,-22-21 15,21 21 16,0 0-31,-21 21 16,21-21-16,0 21 0,-21 1 0,21-1 16,1 0-16,-1 0 0,-21 0 15,0 0-15,21 1 0,-21-1 16,21 0-16,-21 0 0,0 0 0,0 0 16,0 1-16,0-1 15,-21-21 1,21-21 15,0-1-31,0 1 16,0 0-16,0-21 15,0 21-15,0-1 0,0 1 0,0-21 16,0 21-16,21-22 0,-21 22 0,21-21 16,0 21-16,1 0 0,-22-1 0,21 1 15,0 21-15,-21-21 0,21 21 16,0 0-16,0 0 31</inkml:trace>
  <inkml:trace contextRef="#ctx0" brushRef="#br1" timeOffset="72875.64">16658 4678 0,'0'0'16,"-21"0"-1,42 0 1,0 0-16,0 0 0,1 0 0,-1-21 15,0 21-15,0 0 16,0 0-16,0-21 0,22 21 0,-22-22 16,0 22-16,21 0 0,-20 0 0,-1-21 15,0 21-15,0 0 16,-21-21 0</inkml:trace>
  <inkml:trace contextRef="#ctx0" brushRef="#br1" timeOffset="74067.32">13123 3556 0,'-21'0'15,"0"0"-15,0 0 16,0 0-16,-1 0 15,1 0-15,0 21 16,42-21 31,0 0-47,1 0 16,-1 0-16,21 0 0,-21 0 0,22 0 15,-22 0-15,21 0 0,-21 0 0,22 0 16,-1 0-16,-21 0 0,0 0 15,22-21-15,-22 21 0,0 0 0,21 0 16,-21 0-16,1 0 0,-1-21 16,0 21-16,0 0 0,0 0 0,0 0 15,1 0 1,-44 0 46,1 0-46,0 0-16,0 0 0,0 0 16,0 0-16,-1 0 0</inkml:trace>
  <inkml:trace contextRef="#ctx0" brushRef="#br1" timeOffset="74447.21">12933 3662 0,'0'0'0,"-21"0"0,-1 21 0,44-21 47,-1 0-47,0 0 0,0 0 0,0 0 16,0 0-16,22 0 0,-22 0 0,0 0 15,21 0-15,-20 0 0,20 0 16,-21-21-16,0 21 0,22 0 0,-22 0 16,21 0-16,-21 0 0,0-21 15,1 21-15,-1 0 0,0 0 0,0 0 16,0 0-16,0 0 0,1 0 16,-1 0-16</inkml:trace>
  <inkml:trace contextRef="#ctx0" brushRef="#br1" timeOffset="77412.25">12785 4974 0,'0'-21'0,"0"0"0,0 0 16,0 0-16,0-1 16,0 44 31,0-1-32,0 0-15,0 0 0,0 0 0,0 0 16,0 22-16,0-22 0,0 21 0,0-21 15,0 22-15,0-22 0,0 21 16,0-21-16,0 1 0,-22 20 0,22-21 16,0 21-16,0-20 0,-21-1 15,21 0-15,0 21 0,0-21 0,0 1 16,0-1-16,0 0 0,-21 0 16,21 0-16,0-42 46,0 0-30,0 0-16,0 0 0,0-1 0,0 1 16,0 0-16,0 0 0,0 0 0,0-22 15,21 22-15,-21-21 0,0 0 16,0 20-16,0-20 0,21 0 0,1-1 16,-22 1-16,21 0 0,-21-1 15,0 1-15,21 0 0,0 21 0,-21-1 16,21-20-16,-21 21 0,0 0 15,21 21-15,-21-21 0,22 21 16,-22 21 0,21-21-16,-21 21 15,21 0-15,-21 0 0,0 0 0,0 22 16,21-22-16,-21 0 0,21 21 0,-21-20 16,0 20-16,0 0 0,0-21 0,21 22 15,-21-22-15,0 0 0,0 21 16,0-20-16,0-1 0,0 0 0,0 0 15,0 0-15,0 0 0,0 1 16,0-1-16,0 0 0,0 0 16,0 0-16,0 0 15,0-42 48,-21 0-48,21 0 1</inkml:trace>
  <inkml:trace contextRef="#ctx0" brushRef="#br1" timeOffset="77715.17">12742 5334 0,'-21'0'16,"0"0"-16,21-21 31,21 21-31,0 0 16,0-21-16,1 21 15,-1 0-15,0 0 0,0 0 0,0-21 16,0-1-16,1 22 16,-1 0-16,0 0 0,0 0 15,-21-21-15,21 21 0,0 0 16,1 0 15</inkml:trace>
  <inkml:trace contextRef="#ctx0" brushRef="#br1" timeOffset="78258.87">13208 5144 0,'21'0'32,"-21"21"-1,21-21-16,-21 21 1,21-21 15,-21-21 1,-21 21-1,0 0-16,21 21 1,0 0-16,21-21 63,0 0-48,-21-21 1,0 0-1,-21 21 17,0 0-17,21-21 32</inkml:trace>
  <inkml:trace contextRef="#ctx0" brushRef="#br1" timeOffset="78981.56">13547 4932 0,'21'-21'16,"-21"42"62,0 0-78,0 0 0,0 0 15,0 1-15,-21-1 0,21 0 16,0 0-16,0 0 0,0 0 0,0 1 16,0-1-16,0 0 0,0 0 15,0 0-15,0 0 0,0 1 0,0-1 16,0 0-16,0 0 0,0 0 15,21-21-15,-21 21 0,21-21 16,0 22-16,0-22 16,0 0-16,1 0 15,-1 0-15,0 0 0,0-22 16,0 1-16,-21 0 16,21 21-16,1-21 0,-22 0 15,21 21-15,-21-21 0,0-1 16,21 1-16,-21 0 0,0 0 0,21 0 0,-21 0 15,0-1-15,0 1 0,0 0 16,0 0-16,0 0 0,0 0 0,0-1 16,0-20-16,-21 42 0,21-21 0,-21 0 15,21 0-15,0-1 0,-21 22 16,-1-21-16,1 0 0,0 21 16,0 0-16,0 0 15,0 0-15,-1 0 16,1 0-16,21 21 15,-21-21-15,21 21 0,-21-21 16,21 22-16,-21-22 0,21 21 16,-21-21-16,21 21 0,0 0 15,-22-21-15,22 21 0,0 0 16</inkml:trace>
  <inkml:trace contextRef="#ctx0" brushRef="#br1" timeOffset="79866.91">11239 3916 0,'-21'0'16,"0"0"-16,0 0 15,0 0-15,0 0 16,-1 0-16,1 0 16,0 0-1,42 0 32,0 0-47,1 0 0,-1 0 16,0 0-16,0 0 0,0 0 0,0 0 15,1 0-15,-1 0 0,21 0 0,-21 0 16,0 0-16,1 0 0,-1 0 16,0 0-16,0 0 0,0 0 0,0 0 15,1 0-15,-1 0 16,0 0-1,-42 0 48,0 0-47,-1 0-16,1 0 0</inkml:trace>
  <inkml:trace contextRef="#ctx0" brushRef="#br1" timeOffset="80243.75">10837 4001 0,'0'21'0,"0"-42"0,-21 42 0,21 0 15,21-21 17,0 0-32,1 0 0,-1 0 15,0 0-15,0 0 0,0 0 0,22 0 16,-22 0-16,0 0 0,21 0 0,1 0 16,-22 0-16,21 0 0,-21 0 15,22 0-15,-22 0 0,21 0 0,-21 0 16,0 0-16,1 0 0,20 0 15,-21 0-15,0 0 0,0 0 16,1 0-16,-1 0 0,0 0 16,0 0 15</inkml:trace>
  <inkml:trace contextRef="#ctx0" brushRef="#br1" timeOffset="82699.67">10541 5101 0,'0'-21'16,"-21"21"-1,21-21-15,-21 0 16,21 0 0,0-1-1,-22 22-15,22 22 16,0-1-16,0 0 15,0 0-15,0 21 0,0 1 16,0-22-16,0 21 0,-21 1 0,21-1 16,0 0-16,0 1 0,-21-1 0,0 0 15,21 1-15,-21-1 0,21 0 0,0 1 16,-21-22-16,-1 21 0,22-21 0,-21 0 16,21 1-16,0-1 0,0 0 15,0 0 1,0-42 15,0 0-31,0 0 0,0-1 16,0-20-16,0 21 0,0 0 0,0-22 15,0 22-15</inkml:trace>
  <inkml:trace contextRef="#ctx0" brushRef="#br1" timeOffset="83199.64">10329 5313 0,'0'0'0,"0"-21"0,0 0 16,0-43-16,0 43 15,0 0-15,0 0 0,0-1 16,21 1-16,-21 0 0,22 0 16,-1 0-16,0 21 0,0-21 0,0 21 15,0 0-15,1-22 0,-1 22 0,0 0 16,0 0-16,0 0 0,0 22 0,22-1 16,-22-21-16,-21 21 0,21 0 0,0 0 15,-21 22-15,0-22 0,0 0 16,0 0-16,0 0 0,0 0 0,0 1 15,-21-1-15,0 0 0,0 0 0,0 0 16,-1-21-16,1 21 0,-21 1 16,21-1-16,0-21 0,-1 21 0,1-21 15,0 0-15,0 0 0,0 0 0,0 0 16,-1 0 0,22-21-1,22 21 16,-1 21-15,0 0-16,-21 0 0,21 0 16,0 1-16,-21-1 15,21 0-15,1 0 0,-22 0 16,0 0-16,21-21 0,0 22 0,-21-1 16,21-21-16,-21 21 0,21 0 0,0-21 15,-21 21-15,22-21 16,-1 0-16,-21 21 15,21-21 1,0 0-16,-21-21 16,21 21-16,-21-21 0,0 0 15,21 0-15</inkml:trace>
  <inkml:trace contextRef="#ctx0" brushRef="#br1" timeOffset="83535.48">10901 5440 0,'-21'0'47,"21"21"-32,21-21 17,0 0-32,0-21 15,-21 0 1,0 0 15,-21 21-31,0 0 16,0 0-16,-1 0 15,22 21-15,-21-21 0,21 21 16,0 0 0,0 0-16,21-21 46,1 0-46</inkml:trace>
  <inkml:trace contextRef="#ctx0" brushRef="#br1" timeOffset="83871.3">11112 5165 0,'0'0'16,"0"-21"-16,0-1 0,0 1 0,0 0 0,0 0 15,22 21 1,-22 21 0,21 0-1,-21 0-15,21 1 0,-21-1 0,21 0 16,-21 21-16,0-21 0,0 1 0,21 20 16,-21-21-16,0 0 0,21 0 0,-21 22 15,0-22-15,0 0 0,0 0 16,0 0-16,0 1 0,0-1 0,22 0 15,-22 0-15,0 0 16,0 0-16,21-21 47,-21-21-47,0 0 16,0 0-16,21 0 0,-21 0 15</inkml:trace>
  <inkml:trace contextRef="#ctx0" brushRef="#br1" timeOffset="84187.11">11493 5017 0,'0'-22'0,"22"1"16,-22 0-16,0 42 46,0 0-46,0 1 0,0 20 16,0-21-16,-22 0 0,22 0 0,0 22 16,-21-22-16,0 21 0,21-21 0,0 22 15,-21-22-15,0 21 0,0-21 16,21 22-16,-22-22 0,22 0 16,0 0-16,-21 22 0,0-22 0,21 0 15,0 0-15,-21 0 0,21 0 16,-21 1-16,21-44 47</inkml:trace>
  <inkml:trace contextRef="#ctx0" brushRef="#br1" timeOffset="85335.53">1630 4360 0,'-43'0'15,"22"0"-15,0 0 16,0 0-1,0 0 1,42 0 15,0 0-31,0 0 0,0 0 16,22 0-16,-22 0 0,21 0 16,1 0-16,-1 0 0,0 0 0,1 0 15,-1 0-15,0 0 0,22 0 16,-1 0-16,1 0 0,-1 0 0,22 0 15,0 0-15,20 0 0,-20 0 0,21 0 16,0 0-16,0 0 0,-22 0 16,22 0-16,21 0 0,-21 0 0,0 0 15,21 0-15,-21 0 0,-1 0 0,1 0 16,0 0-16,0-21 0,21 21 16,-21 0-16,21 0 0,0 0 15,0-21-15,-21 21 0,21-21 0,0 21 16,0 0-16,21-21 0,-21 21 0,0 0 15,21 0-15,-21-21 0,21 21 16,-21 0-16,0 0 0,0 0 0,0 0 16,0-22-16,0 22 0,-21 0 0,0 0 15,-22 0-15,1 0 0,-21-21 0,-1 21 16,1 0-16,-22 0 0,0 0 16,-21 0-16,22-21 0,-22 21 15,0 0-15,-21-21 16,-21 21 15,0 0-31,0 0 0,-22 0 16,22 0-16,0 0 0,-21 0 0,-1 0 15,-20 0-15,20 0 0,-41 0 0,20 0 16</inkml:trace>
  <inkml:trace contextRef="#ctx0" brushRef="#br1" timeOffset="86023.14">1672 4530 0,'-21'0'15,"42"0"-15,-21 0 47,42 0-47,-20 0 0,-1 0 16,0 0-16,21 0 0,1 0 0,-22 0 16,21 0-16,0 0 0,22 0 0,-1 0 15,1 0-15,-1-21 16,22 21-16,0 0 0,-1 0 0,22-22 15,-21 22-15,21 0 0,0-21 0,-1 0 16,22 21-16,-21-21 0,21 21 16,21-21-16,-21 21 0,0-21 0,22 21 15,-22-22-15,42 1 0,-21 21 0,21-21 16,-20 21-16,20-21 0,-21 21 16,21-21-16,-20 0 0,20 21 0,-21-22 15,21 22-15,-20-21 0,-1 0 0,0 21 16,0 0-16,-21-21 0,0 21 15,0 0-15,-21 0 0,0-21 0,-22 21 16,1 0-16,-21 0 0,-1 0 16,-21 0-16,1 0 0,-22 0 0,0 0 15,0 0-15,0 0 0,-21-21 0,-21 21 63,0 0-63,0 0 0,0 21 15</inkml:trace>
  <inkml:trace contextRef="#ctx0" brushRef="#br1" timeOffset="87651.74">2138 5652 0,'0'0'0,"0"-22"0,0 1 16,0 0-16,0 0 0,0 0 16,0 0-16,-21-1 15,21 1-15,0 0 16,-22 21-16,1 0 0,0 0 0,0 0 16,0 0-16,0 21 15,21 0-15,-22 22 0,1-22 0,0 21 16,0 22-16,0-22 0,0 0 15,-1 22-15,1-22 0,21 22 0,0-22 16,-21 0-16,21 1 0,0-1 16,0 0-16,0-20 0,0-1 0,21 0 15,0 0-15,1 0 0,20 0 0,-21-21 16,0 0-16,22 0 0,-1 0 16,0 0-16,-21 0 0,22-21 15,-1 0-15,0 0 0,1 0 0,-1 0 16,0-1-16,1 1 0,-22-21 15,21 21-15</inkml:trace>
  <inkml:trace contextRef="#ctx0" brushRef="#br1" timeOffset="87903.6">2752 5419 0,'0'0'0,"0"-43"0,0 22 0,0 0 0,0 0 16,-22 21-1,1 21-15,21 0 16,0 0-16,0 22 0,0-1 15,0 0-15,0 1 0,0-1 16,0 0-16,0 22 0,0-22 0,0 1 16,0-1-16,0 0 0,0 1 15,0-1-15,0-21 0,0 21 0,-21-20 16,21-1-16,0 21 0,0-21 16,0 0-16,0 1 0,21-22 15,0 0 1,1 0-16,-1-22 0,0 1 15,0 21-15</inkml:trace>
  <inkml:trace contextRef="#ctx0" brushRef="#br1" timeOffset="89060.45">3196 5715 0,'0'0'0,"21"-21"0,-21-21 15,0 20-15,0 1 16,-21 0-16,0 21 15,0 0-15,0 0 0,-1 0 16,1 0-16,0 21 0,0 0 0,21 1 16,-21 20-16,0-21 0,21 21 15,0-20-15,-22 20 0,22 0 16,-21-21-16,21 22 0,0-1 0,-21-21 16,21 0-16,0 1 0,0-1 0,0 0 15,0 0-15,0 0 0,21-21 16,0 0-16,1 0 0,-1 0 15,0 0-15,0-21 0,0 21 16,-21-21-16,21 0 0,1 0 16,-1-1-16,-21 1 0,21 0 0,-21 0 15,21-21-15,-21 20 0,0-20 0,21 21 16,-21-21-16,0 20 0,0-20 16,0 21-16,0 0 0,0 0 0,0-1 15,0 44 1,0-1-1,0 0-15,0 0 0,0 0 0,0 0 16,0 1-16,0 20 0,0-21 0,0 0 16,0 22-16,0-22 0,0 0 15,0 0-15,0 0 0,0 0 0,0 1 16,21-22-16,1 21 0,-1-21 16,0 0-16,0 0 0,0 0 15,0 0-15,22-21 0,-22 21 0,0-22 16,0 1-16,22 0 0,-22 21 0,21-21 15,-21-21-15,0 20 0,1 1 16,-1 0-16,0-21 0,0 21 16,0-1-16,0-20 0,-21 21 0,0 0 15,0-22-15,0 22 0,22 21 0,-22-21 16,-22 42 0,1 0-16,21 1 15,-21-1-15,0 21 0,0-21 0,21 22 16,0-22-16,0 21 0,0-21 15,0 0-15,0 1 0,0-1 0,0 0 16,0 0-16,0 0 0,21 0 0,0 1 16,0-22-16,0 0 15,1 21-15,-22-42 47,-22 21-47,1-22 16,0 1-16,0 21 0,0 0 0,0-21 15,-1 21-15,1 0 0,0 0 32,21 21-32,0 0 15,0 1-15,0-1 16,21-21-16,0 0 16,1 0-16,-1 0 0,0 0 15,0 0-15,21 0 0,-20 0 0,-1 0 16,0 0-16,21-21 0,-21-1 15,1 22-15,20-21 0,-21 0 16,0 0-16,0 0 0,1 0 0,20-1 16,-21 1-16,0 0 0,0 0 0,1 0 15,-1-22-15,-21 22 0,0 0 0,21 0 16,-21 0-16,0 0 0,0-1 16,-21 22-16,0 0 15,-1 0-15,1 0 0,21 22 0,-21-1 16,21 0-16,-21 0 0,21 0 15,0 0-15,0 1 0,0-1 0,0 0 16,21 0-16,0 21 0,0-20 0,1-1 16,-22 0-16,21-21 0,0 21 15,0 0-15,0 0 0,-21 1 0,0-1 16,0 0 0,0 0-16,-21-21 15,0 0-15,0 0 16,0 0-1,21-21 1,0 0-16,0 0 0,0-1 16,21 1-16</inkml:trace>
  <inkml:trace contextRef="#ctx0" brushRef="#br1" timeOffset="89431.5">4868 5313 0,'0'0'0,"0"-21"0,0 0 0,-21-1 0,21 1 16,0 0-16,0 42 31,0 0-31,0 22 15,0-22-15,0 21 0,0 1 0,0-1 16,21 0-16,-21 1 0,0-1 0,0 21 16,21-20-16,-21-1 0,0 0 15,0 1-15,0-1 0,0-21 0,0 22 16,0-22-16,-21 0 0,21 0 0,-21 0 16,21 0-16,0 1 0,0-44 46,0 1-46,-21 0 16,21 0-16,-21-21 0,21 20 0,-21 1 16,-1-21-16</inkml:trace>
  <inkml:trace contextRef="#ctx0" brushRef="#br1" timeOffset="89940.2">4487 5334 0,'-21'-42'15,"21"21"-15,0-1 0,0 1 0,0 0 16,21 0-16,0 0 0,1 21 16,20-21-16,-21 21 0,21 0 0,1 0 15,-1 0-15,0 0 0,22 0 16,-22 21-16,22 0 0,-22 0 16,22 21-16,-22-20 0,0 20 0,22 0 15,-22 1-15,0-1 0,1 0 0,-22 1 16,21-1-16,-21 0 0,1 1 0,-1-1 15,-21 0-15,21 1 0,-21-22 0,0 21 16,0-21-16,0 0 0,0 1 16,0-1-16,0-42 31,0-1-15,0 1-16,0 0 0,0-21 15,0 21-15,0-22 0,0 1 16,0 21-16,21-22 0,-21-20 0,21 21 15,0-1-15,-21 1 0,22-22 0,-1 22 16,-21 0-16,0-22 0,21 22 16,-21 0-16,0-1 0,0 22 0,0-21 15,0 21-15,0-1 0,0 1 0,0 0 16,0 0-16,21 21 31,-21 21-15,0 0-16,0 0 0,21 1 15,-21-1-15,21 0 0,-21 0 16,0 0-16,0 0 16,22 1-16,-1-1 0</inkml:trace>
  <inkml:trace contextRef="#ctx0" brushRef="#br1" timeOffset="91281.81">6159 5630 0,'0'0'0,"22"0"16,-1-21-1,-21 0 1,0 0-16,0 0 16,21 0-16,-21-1 0,0 1 15,0 0-15,0 0 0,0 0 0,0 0 16,0-1-16,-21 1 0,0 21 15,21-21-15,-22 0 0,1 21 0,0 0 16,0 0-16,0 0 16,0 0-16,-1 21 0,1-21 0,0 21 15,0 0-15,0 1 0,0-1 16,-1 0-16,1 0 0,0 0 0,0 22 16,0-22-16,0 0 0,-1 0 0,22 0 15,0 0-15,0 1 0,0-1 0,0 0 16,0 0-16,0 0 15,22-21-15,-1 0 16,0 0-16,0 0 0,0 0 0,0 0 16,1 0-16,-1 0 0,0 0 0,0-21 15,-21 0-15,21 21 0,0-21 0,1 0 16,-1-1-16,0 1 0,0 0 16,-21 0-16,21 0 0,-21 0 0,21-1 15,-21 1-15,0-21 0,0 21 0,0 0 16,0-1-16,0 44 47,0-1-47,0 0 0,0 0 15,0 0-15,0 0 0,0 1 0,0-1 16,0 0-16,0 0 0,0 0 0,0 0 16,0 1-16,22-22 0,-22 21 15,21 0-15,0-21 0,0 0 16,0 0-16,0 0 0,1 0 15,-1 0-15,0-21 16,0 21-16,-21-21 0,0-1 0,21 22 16,0-21-16,-21 0 15,0 0-15,0 0 0,0 0 0,0-22 0,22 22 16,-22 0-16,0 0 0,0 0 16,0 42 15,0 0-16,0 0-15,-22 0 0,22 0 16,0 1-16,0-1 0,0 0 0,0 0 16,0 0-16,0 0 0,0 1 15,0-1-15,0 0 0,0 0 16,0-42 31,0 0-32,0 0-15,0-1 16,0 1-16,0 0 0,0 0 0,0 0 16,0-22-16,0 22 0,0 0 0,0 0 15,22-21-15,-22 20 0,21 1 16,0 0-16,-21 0 0,21 21 0,0-21 16,0 21-16,1 0 0,-1 0 15,0 21-15,0 0 16,0 0-16,-21 0 0,0 1 15,21-1-15,-21 0 0,22 0 0,-22 0 16,0 0-16,0 1 0,0 20 0,0-21 16,0 0-16,0 0 0,0 1 15,0-1-15,0 0 0,0 0 16,-22-21 0,1 0-1,21-21 1,0 0-16,0 0 15,21 21-15,1-22 0,-22 1 16,21-21-16,0 21 0,0 0 0,0-1 16,-21-20-16,43 21 0,-22-21 0,0 20 15,0 1-15,0 0 0,0 0 0,1 0 16,-1 21-16,0 0 0,0 0 0,0 21 31,0 0-31,-21 0 0,0 0 0,22 1 16,-22-1-16,0 0 0,0 21 0,0-21 15,0 1-15,0-1 0,0 0 0,0 0 16,0 0-16,0 0 0,0 1 0,0-1 16,0 0-16,0-42 62,21 0-62,0-1 16,-21 1-16,21 0 15,-21 0-15</inkml:trace>
  <inkml:trace contextRef="#ctx0" brushRef="#br1" timeOffset="91707.09">7281 5461 0,'21'0'31,"1"0"-31,-1 0 16,0 0-16,0 0 15,0-21-15,0 21 0,1 0 16,-1-21-16,0 21 0,-21-21 0,21 21 16,-21-22-16,21 22 0,-21-21 15,0 0-15,0 0 0,0 0 16,0 0-16,0-1 0,0 1 16,-21 21-1,0 0 1,0 0-16,0 21 0,-1 1 15,1-1-15,0 0 0,21 0 0,-21 0 16,0 22-16,21-22 0,-21 0 0,21 21 16,0-21-16,0 1 0,0-1 15,0 0-15,0 0 0,0 0 0,21 0 16,0-21-16,0 0 16,0 22-16,0-22 0,1 0 0,-1 0 15,0 0-15,0 0 0,0 0 0,0 0 16,1 0-16,-1 0 0,0 0 15,-21-22-15,0 1 32,0 0-17</inkml:trace>
  <inkml:trace contextRef="#ctx0" brushRef="#br2" timeOffset="103692.88">18669 6244 0,'0'0'0,"21"-21"63,0 21-48,-21-21-15,21 0 0,1 21 16,-22-21-16,0-1 15,21 22-15,-21-21 0,0 0 16,0 0 0,-21 21-1,-1 0-15,1 0 0,0 0 0,0 0 16,-21 0-16,20 0 0,-20 0 16,21 0-16,-21 21 0,20-21 0,-20 21 15,0 0-15,21-21 0,-22 22 0,1-1 16,21 0-16,-22-21 0,22 21 0,0 0 15,0 0-15,0 1 0,0-1 0,21 0 16,0 0-16,-22 0 0,22 0 16,0 1-16,-21-1 0,21 0 0,0 0 15,0 0-15,0 0 0,0 1 16,21-1-16,1 0 16,-1-21-16,0 21 0,0-21 15,0 21-15,22-21 0,-22 21 16,21-21-16,-21 22 0,22-22 0,-1 21 15,0-21-15,1 21 0,-1 0 0,0-21 16,1 21-16,-1 0 0,-21 1 0,21-1 16,1 0-16,-22 0 0,0 0 0,0 0 15,0 1-15,-21-1 0,0 0 0,0 21 16,0-21-16,0 22 0,0-22 16,0 21-16,0 1 0,-21-1 0,0 0 15,21-21-15,-42 22 0,21-1 0,-1 0 16,1 1-16,0-22 0,-21 21 0,21-21 15,-22 1-15,22 20 0,-21-21 16,21 0-16,-1-21 0,-20 21 0,21 1 16,0-22-16,0 0 0,-1 21 0,1-21 15,0 0-15,0 0 16,21-21 15,21-1-31,0 22 16,0-21-16,22 21 0,-22-21 0,0 21 15,21 0-15,-20-21 0,-1 21 0,21 0 16,-21 0-16,22 0 0,-22 0 0,0 0 16,21 0-16,-21 0 0,1 0 15,-1 0-15,0 0 0,0 0 0,-21 21 16,21 0-16,0 0 0,-21 1 0,0-1 16,22 21-16,-22 0 0,0 1 15,0-1-15,21 0 0,-21 1 0,0 20 16,0 1-16,0-22 0,0 22 0,0-1 15,0-21-15,0 22 0,0-22 0,0 22 16,0-22-16,0 0 0,0 1 0,0 20 16,0-20-16,0 20 0,0 1 0,0-22 15,0 21-15,0 1 0,0-22 0,0 22 16,21-1-16,-21-20 0,21 20 0,-21 22 16,21-22-16,0 1 0,1-1 15,-1 1-15,0-22 0,21 22 0,-21-22 16,22 0-16,-1-21 0,-21 22 0,22-22 15,-1 0-15,0 0 0,1-21 0,-1 0 16,0 0-16,-21 0 0,22 0 0,-1-21 16,0 0-16,1-21 0,-1-1 0</inkml:trace>
  <inkml:trace contextRef="#ctx0" brushRef="#br2" timeOffset="105139.57">28025 5144 0,'-22'0'0,"1"0"15,0-22 1,0 22-16,21-21 16,-21 21-16,0-21 15,-1 21-15,22-21 16,0 0-16,0 0 15,0-1-15,0 1 0,0 0 16,22 21-16,-1-21 0,21 0 16,-21 21-16,22-21 15,-1 21-15,-21 0 0,21 0 0,1-22 16,-1 22-16,0 0 0,-20 0 0,20 0 16,0 0-16,-21 0 0,22 0 15,-22 22-15,21-1 0,-21-21 0,1 42 16,-1-21-16,0 0 0,-21 1 0,0 20 15,0-21-15,0 21 0,0 1 0,0-1 16,-21 0-16,0-20 0,-1 20 16,1 0-16,0 1 0,0 20 0,-21-21 15,-1 1-15,22 20 0,-21 1 0,-1-22 16,1 22-16,0-1 0,-1 1 0,1-22 16,0 21-16,21 1 15,-22-22-15,1 22 0,21-1 0,0 1 16,-1-22-16,22 22 0,-21-1 0,21-21 15,0 22-15,0-22 0,43 1 0,-22-1 16,0 0-16,21 1 0,1-1 0,-1-21 16,0 21-16,1-20 0,-1-1 15,0 0-15,1 0 0,-1 0 0,0-21 16,1 0-16,-1 0 0,-21 0 0,21 0 16,1 0-16,-22 0 0,21 0 0,-21 0 15,1 0-15,-1-21 0,0 21 0,0-21 16,-21 0-16,21 21 15,-21-21-15,0-1 16,-21 22 0,0 0-1,0 0-15,21 22 16,-21-22-16,-1 21 0,22 0 0,0 0 16,-21 0-16,21 0 0,-21 1 15,0 20-15,21-21 0,0 21 0,-21 1 16,21-1-16,0 0 0,-21 22 0,21-22 15,0 1-15,0 20 0,0-21 0,0 22 16,0-1-16,0-20 0,0 20 0,0 1 16,21-1-16,-21 1 0,21 20 0,-21-20 15,0-1-15,0 22 0,0-21 16,0-1-16,21 1 0,-21-1 16,0 22-16,0-22 0,21 22 0,-21-22 15,0 22-15,0-21 0,0 20 0,0-20 16,0 20-16,0-20 0,0-1 0,0 22 15,0-21-15,0-1 0,0 1 0,0-1 16,0 1-16,0-1 0,0 1 0,0-22 16,-21 0-16,0-21 0,0 22 0,0-22 15,-1 0-15,1-21 0,0 21 16,0-21-16,0 0 0,0 0 0,-1 0 16,1 0-16,0 0 0,0 0 0,0-21 15,-22 21-15,22-21 0,0 0 16,0 0-16,0-22 0</inkml:trace>
  <inkml:trace contextRef="#ctx0" brushRef="#br2" timeOffset="117671.1">19897 6498 0,'21'-21'0,"-21"0"16,0 0-16,0 0 16,0-1-16,0 1 15,0 0 1,0 42 15,0 0-15,-21 1-16,-1-1 0,1 0 0,0 21 15,21-21-15,-21 22 0,0-22 0,0 21 16,21 1-16,-22-22 0,1 21 0,21 0 16,-21-20-16,21 20 0,0-21 15,0 21-15,0-20 0,0 20 0,0-21 16,0 0-16,0 0 0,0 22 0,0-22 15,0 0-15,21 0 0,0 0 16,1-21-16,-1 0 0,0 0 16,21 0-16,-21 0 0,22 0 0,-1 0 15,0 0-15,1-21 0,-1 0 0,0 0 16,22 0-16,-22 0 0,1-1 0,-1 1 16,0-21-16,1 21 0,-22 0 15,0-22-15,0 1 0,0 21 0,-21-22 16,21 1-16,-21 0 0,0 21 0,0-22 15,0 1-15,0 0 0,-21-1 0,0 22 16,-21-21-16,21 21 0,-1-1 0,1 1 16,-21 0-16,21 21 0,-22 0 0,22 0 15,-21 0-15,21 0 0,-22 0 16,22 0-16,-21 21 0,21-21 16,0 21-16,-1 1 0,1-1 15,21 0-15,-21 0 0,21 0 0,0 0 16,0 1-16,0-1 0,0 0 0,0 0 15,21 0-15,0-21 0,1 0 16,-1 0-16</inkml:trace>
  <inkml:trace contextRef="#ctx0" brushRef="#br2" timeOffset="118046.87">20955 6392 0,'0'0'0,"0"22"32,0-1-32,0 0 15,-21 21-15,21-21 0,0 22 0,-21-1 16,21 0-16,0 1 0,0-1 0,0 0 16,0 22-16,-22-22 0,22 1 0,0 20 15,-21 1-15,21-1 0,0 1 16,0-1-16,-21 1 0,0 20 0,0-20 15,0-1-15,-1 1 0,1 20 0,0-20 16,0-1-16,-21 1 0,20-1 0,1 1 16,0-22-16,0 1 0,0-1 15,21 0-15,0 1 0,0-22 0,0 0 16,0 0-16,0 0 16,0-42-1,0 0-15,21 0 0,0 0 16,-21-1-16,21 1 0,0 0 0,-21-21 15,22-1-15,-22 1 0,21 0 0,0-1 16,-21 1-16,21 0 0</inkml:trace>
  <inkml:trace contextRef="#ctx0" brushRef="#br2" timeOffset="118383.68">20764 6858 0,'0'0'0,"-21"-21"16,0 0-16,21-22 0,-21 22 0,21 0 15,-21 0-15,21 0 0,0 0 16,0-1-16,0 1 0,0 0 0,0 0 16,0 0-16,21 21 0,0-21 0,0 21 15,0 0-15,1-22 0,20 22 0,-21 0 16,0 0-16,22 0 0,-22 0 0,0 22 16,0-22-16,0 21 0,0 0 15,1 0-15,-22 0 0,0 0 0,0 1 16,0-1-16,0 0 0,0 0 0,0 0 15,-22 0-15,1 1 0,0-22 16,0 21-16,0 0 0,0-21 0,-1 21 16,1-21-16,0 0 0,21 21 15,-21-21-15,21-21 32,21 21-17,0-21-15,0 0 0,1 21 0,-22-21 16</inkml:trace>
  <inkml:trace contextRef="#ctx0" brushRef="#br2" timeOffset="119147.24">21103 6731 0,'42'-21'16,"-20"21"-16,-1 0 15,0-21-15,0 21 0,0-21 16,0-1-16,-21 1 0,22 21 15,-22-21-15,0 0 0,21 21 0,-21-21 16,0 0-16,-21 21 31,-1 0-31,1 0 16,21 21-16,0 0 0,-21 0 0,21 0 16,-21 0-16,21 1 0,-21-1 0,21 0 15,0 0-15,0 0 0,0 0 16,0 1-16,0-1 15,21-21-15,0 0 0,0 0 16,0 0-16,1 0 16,-1 0-16,0 0 0,0 0 0,0 0 15,0-21-15,1 21 0,-1-22 0,0 1 16,0 0-16,0 0 0,0 0 16,1 0-16,-22-1 0,0 1 0,21 0 15,0 0-15,-21 0 16,21 0-16,-21 42 31,0 0-31,0 0 16,0 0-16,-21 0 0,21 1 15,-21-1-15,21 0 0,-21 0 16,21 0-16,0 0 0,0 1 16,-22-22-16,22 21 0,-21-21 15,21 21-15,0-42 63,0 0-63,0-1 0,0 1 15,0 0-15,21-21 0,1 21 16,-1-1-16,0 1 0,-21 0 0,21-21 16,0 21-16,0-1 0,22 1 15,-22 0-15,0 21 0,0-21 0,0 21 16,1 0-16,-1 0 0,0 0 0,0 21 15,0 0-15,-21 0 0,21 1 16,-21-1-16,0 21 0,0-21 0,0 0 16,0 1-16,0 20 0,0-21 0,0 0 15,-21 0-15,0 1 0,21-1 16,-21-21-16,21 21 0,-21 0 16,0-21-16,21 21 0,-22-21 15</inkml:trace>
  <inkml:trace contextRef="#ctx0" brushRef="#br2" timeOffset="119483.06">22712 5927 0,'0'0'0,"0"-21"15,0-43-15,0 85 32,0 0-32,-21 22 0,-1-22 15,1 21-15,0-21 0,21 22 0,-21-1 16,0 0-16,0 1 0,-1 20 0,1-20 16,0 20-16,-21 1 0,21-1 0,-1 1 15,1-22-15,0 21 0,0 1 0,0-22 16,0 1-16,-1 20 0,1-21 15,21 1-15,-21-22 0,0 21 0,0-21 16,21 22-16,0-22 0,-21 0 0,21 0 16,-22 0-16,22 1 15,0-44 17,0 1-32</inkml:trace>
  <inkml:trace contextRef="#ctx0" brushRef="#br2" timeOffset="121507.47">23177 5821 0,'0'0'0,"22"0"0,-22-21 0,0 42 31,0 0-31,0 0 0,0 0 0,0 22 16,0-1-16,0-21 0,0 22 16,0 20-16,0-21 0,0 1 15,-22-1-15,1 22 0,0-22 0,0 21 16,0-20-16,0-1 0,-1 0 0,1 1 16,0-1-16,0 0 0,0-20 0,-22-1 15,22 21-15,0-21 0,0 0 16,0-21-16,0 0 0,-1 0 15,1-21 1,21 0-16,0 0 16,0 0-16,0 0 0,0-22 0,0 22 15,0-21-15,21-1 0,1 1 0,-22 0 16,21-1-16,0 1 0,-21 0 16,21-1-16,0 1 0,-21 21 0,0 0 15,21 0-15,-21-1 0,22 22 16,-22 22-1,21-22-15,-21 42 0,0-21 0,0 0 16,21 0-16,-21 22 0,21-22 0,-21 21 16,21-21-16,-21 22 0,21-22 0,1 21 15,-22-21-15,21 1 0,0-1 0,-21 0 16,21 0-16,0 0 0,0 0 16,1-21-16,-1 0 0,21 0 0,-21 0 15,0 0-15,1 0 0,20 0 0,0 0 16,-21 0-16,22-21 0,-1 0 15,-21 0-15,22 0 0,-22 0 0,21-1 16,-21 1-16,0 0 0,1-21 0,-22 21 16,0-1-16,0-20 0,0 21 0,0 0 15,0-22-15,0 22 0,0 0 16,-22 21-16,1-21 0,0 21 0,0 0 16,0 0-16,0 0 0,-22 0 15,43 21-15,-21-21 0,0 21 0,0 0 16,0 1-16,21 20 0,0-21 0,0 0 15,0 0-15,-22 1 0,22-1 0,0 0 16,0 0-16,0 0 0,0 0 16,0 1-16,22-22 15,-22 21-15,21-21 0,0 0 0,0 0 16,0 0-16,0 0 0,1 0 16,-1 0-16,0-21 0,0-1 0,0 1 15,0 0-15,1 21 0,-1-21 0,-21-21 16,21 20-16,0 1 0,-21 0 0,21 0 15,-21 0-15,0 0 0,0 42 32,0 0-17,0 0-15,0 0 0,0 0 16,0 1-16,0-1 0,0 0 16,0 0-16,0 0 0,21 0 0,1 1 15,-22-1-15,21-21 0,0 0 16,-21 21-16,21-21 0,0 0 15,0 0-15,1 0 0,-1 0 0,0 0 16,0-21-16,0 0 0,0 21 16,1-22-16,-1 1 0,0 0 0,-21 0 15,21 0-15,0 0 0,-21-1 0,0 1 16,21 0-16,-21 0 0,22 0 0,-22 0 16,0-1-16,0 1 0,0 42 46,0 1-46,0-1 0,0 0 0,0 0 16,0 0-16,0 0 0,0 1 16,0-1-16,0 0 0,0 0 15,0 0-15,21-21 16,-21 21-16,21-21 0,0 0 0,0 0 16,0 0-16,1 0 0,-22-21 15,21 0-15,0 21 0,0-21 16,0 0-16,0 0 0,-21-1 15,0 1-15,22 0 0,-22 0 0,21 0 16,-21 0-16,0-1 0,0 1 16,0 42 15,0 1-31,0-1 0,0 0 16,-21 0-16,21 0 0,0 0 15,0 1-15,0-1 0,0 0 16,0 0-16,0 0 0,0 0 15,21-21 1,0 0 0,0 0-16,0 0 0,0-21 0,22 21 15,-22-21-15,0 21 0,0-21 0,0 21 16,1-21-16,-1 0 0,0-1 16,0 22-16,-21-21 0,0 0 15,21 0-15,-21 0 0,0 0 0,0-1 16,0 1-16,-21 21 31,0 21-31,21 1 16,-21-22-16,21 21 0,-21 0 0,21 0 15,0 0-15,0 0 0,0 1 16,0-1-16,-22 0 0,22 0 16,0 0-16,0 0 0,-21 1 31,21-44 0,0 1-31,0 0 16,0 0-16,0 0 0,21 0 0,1-1 15,-1 1-15,-21 0 0,21 0 16,21 0-16,-21-22 0,1 22 0,-1 21 16,21-21-16,-21 0 0,0 21 0,1 0 15,-1 0-15,21 0 0,-21 21 16,0-21-16,1 21 0,-22 0 0,0 1 15,0-1-15,0 0 0,0 0 16,0 0-16,0 0 0,0 1 0,0-1 16,0 0-16,0 0 15,-22 0-15,22 0 16,0-42 15</inkml:trace>
  <inkml:trace contextRef="#ctx0" brushRef="#br2" timeOffset="121772.32">25527 6138 0,'-21'0'15,"0"0"-15,-1 0 0,1 0 16,0 22-16,0-1 0,0 0 15,0 0-15,-1 0 0,1 0 16,21 1-16,0-1 0,-21 0 0,21 21 16,0-21-16,0 1 0,0-1 0,0 0 15,0 0-15,0 0 0,21 0 16,0 1-16,1-22 0,-1 0 16,0 0-16,21 0 0,-21 0 0,1 0 15,20 0-15,-21 0 0,0 0 16,22-22-16,-22 22 0,21-21 15</inkml:trace>
  <inkml:trace contextRef="#ctx0" brushRef="#br2" timeOffset="122231.57">26056 5842 0,'0'-21'0,"0"42"0,0-63 0,-21 21 15,0 21-15,0 0 16,-1 0-16,1 0 15,21 21-15,-21 21 0,21-21 0,0 0 16,0 22-16,-21-22 0,21 21 16,0 1-16,0-22 0,-21 21 0,21-21 15,0 22-15,0-22 0,0 21 0,0-21 16,0 0-16,-21 22 0,21-22 0,0 0 16,0 0-16,0 0 15,0 1-15,-22-22 0,1 0 16,21-22-1,0 1 1,0 0-16,0 0 0,0 0 16,0-22-16,21 22 0,1 0 0,-1-21 15,21 21-15,-21-1 0,22 1 16,-22-21-16,21 21 0,-21 21 16,22-21-16,-1 21 0,-21 0 0,0 0 15,22 0-15,-22 21 0,-21 0 0,21 0 16,-21 0-16,21 0 0,-21 1 0,0 20 15,0-21-15,0 0 0,0 0 0,0 22 16,0-22-16,-21 0 0,0 0 16,21 0-16,-21-21 0,-1 22 0,22-1 15,-21 0-15,0-21 0,21 21 0,-21-21 16,0 0-16,0 21 0,-1-21 16</inkml:trace>
  <inkml:trace contextRef="#ctx0" brushRef="#br2" timeOffset="123224.12">20193 8065 0,'-21'0'16,"42"0"-16,-63 0 0,42-22 15,21 1 1,0 0-16,0 21 0,21-21 16,-20 0-16,20 0 0,0-1 15,1 1-15,-22 0 0,21 21 0,-21-21 16,0 0-16,1 0 0,-22-1 0,0 1 16,0 0-16,-22 0 0,-20 21 15,21 0-15,-21-21 0,-1 21 0,1 0 16,0 0-16,-1 21 0,1-21 0,0 21 15,-1 0-15,1 0 0,0 1 0,20 20 16,1-21-16,0 21 16,0-20-16,0 20 0,21 0 0,0-21 15,0 22-15,0-22 0,0 0 0,0 21 16,21-20-16,0-1 0,21-21 0,-20 21 16,-1 0-16,21-21 0,0 0 0,-20 0 15,20 0-15,0 0 0,1 0 0,-22 0 16,0 0-16,0 0 0,0 0 0,-21-21 15,0 0-15,0 0 16,-21 21-16,0 0 0,0-22 16,0 22-16,-22 0 0,22 0 0,-21 0 15,21 0-15,-22 0 0,22 0 0,0 0 16,0 22-16,0-1 0,-1 0 16,22 0-16,0 0 0,0 0 0,0 22 15,0-22-15,0 0 0,0 0 0,0 0 16,0 1-16,22-1 0,-1 0 0,0-21 15,21 21-15,-21-21 0,1 0 0,20 0 16,0 0-16,1 0 0,-22 0 16,21 0-16,0 0 0,1-21 0,-1 0 15,0 21-15,1-21 0,-1-1 0,-21 1 16,22 0-16,-22 0 0</inkml:trace>
  <inkml:trace contextRef="#ctx0" brushRef="#br2" timeOffset="123822.97">20807 8192 0,'21'-43'16,"-42"128"-16,21-127 0,21-22 0,-21 85 31,-21 0-31,21 1 16,0-1-16,0 0 0,0 0 0,-21 0 15,21 0-15,0 1 0,-22-1 0,22 0 16,0 0-16,0 0 0,0 0 16,-21-21-16,21 22 0,0-44 46,0 1-46,21 0 0,-21 0 16,0 0-16,22 0 0,-1-22 16,-21 22-16,21 0 0,0-21 15,-21 20-15,21 1 0,0 0 0,-21 0 16,22 0-16,-1 0 0,0-1 0,0 22 16,0 0-16,0 0 0,1 22 15,-22-1-15,21 0 0,0 0 16,-21 21-16,0-20 0,0-1 0,0 0 15,0 0-15,0 0 0,0 0 0,0 1 16,0-1-16,0 0 0,0 0 0,0 0 16,0 0-16,-21-21 15,21 22-15,-21-22 0,-1 0 16,22-22 0,0 1-1,0 0-15,0 0 16,0 0-16,22 0 0,-1-22 0,0 22 15,-21 0-15,21-21 0,0 20 0,0 1 16,1-21-16,-1 21 0,0 0 0,0 21 16,0-22-16,0 22 0,1 0 0,-1 0 15,0 0-15,0 22 0,0-1 0,-21 0 16,0 0-16,21 0 16,-21 0-16,0 1 0,0-1 0,0 0 15,0 0-15,0 0 0,0 0 0,0 1 16,0-1-16,0 0 0,0 0 15,-21-21-15,21 21 0</inkml:trace>
  <inkml:trace contextRef="#ctx0" brushRef="#br2" timeOffset="124123.79">21738 7938 0,'-21'21'16,"21"0"0,-21 0-16,0 21 0,21-20 15,0 20-15,-22 0 0,1-21 16,21 22-16,-21-1 0,21 0 0,0 22 16,0-22-16,0 1 0,0-1 0,0 21 15,0-20-15,0 20 0,0-20 0,0 20 16,0 1-16,0-1 0,0 1 0,0-1 15,0-21-15,0 22 0,0-1 0,0-20 16,0-1-16,0 0 0,0 1 0,0-1 16,0-21-16,0 22 0,0-22 0,0 0 15,0-42 17,0 0-32,0-1 0,0 1 15,0-21-15,0 21 0</inkml:trace>
  <inkml:trace contextRef="#ctx0" brushRef="#br2" timeOffset="124415.62">21611 8340 0,'0'0'0,"0"-43"0,0 1 0,0 0 16,0 21-16,0-22 0,0 22 0,21-21 16,-21 21-16,21-1 0,1 1 0,-1 0 15,0 0-15,0 0 0,0 21 16,0 0-16,1 0 0,20 0 15,-21 0-15,0 21 0,0 0 0,1 0 16,-1 0-16,-21 1 0,0-1 0,0 0 16,0 21-16,0-21 0,0 1 0,-21-1 15,-1 21-15,1-21 0,0 0 0,-21 1 16,21-1-16,-1 0 0,-20-21 0,21 21 16,0 0-16,0-21 0,-1 0 0,1 21 15,21-42 16,0 0-31,21 0 0,1 0 16</inkml:trace>
  <inkml:trace contextRef="#ctx0" brushRef="#br2" timeOffset="125211.17">22246 7662 0,'0'0'0,"0"-21"0,21-42 16,-21 84 15,0 0-31,-21 0 0,21 22 16,-21-22-16,21 21 0,0-21 0,0 22 15,-21-1-15,21-21 0,0 21 16,-21 1-16,21-1 0,0 0 0,0-20 16,0 20-16,0-21 0,0 0 0,0 22 15,0-22-15,21 0 16,0 0-16,0-21 0,0 0 0,0 0 15,1 0-15,-1 0 0,0 0 0,21 0 16,-21-21-16,1 0 0,-1 21 0,0-21 16,0-1-16,0 1 0,-21 0 0,21 0 15,-21 0-15,22-22 0,-22 22 0,0 0 16,0 0-16,0 0 16,0 42-1,0 0 1,0 0-16,0 0 0,0 1 15,0-1-15,0 0 0,0 0 0,0 0 16,21-21-16,-21 21 0,21 1 0,0-22 16,0 0-16,-21 21 0,21-21 0,1 0 15,-1 0-15,0 0 0,0 0 0,0 0 16,0-21-16,1-1 0,-1 22 16,0-21-16,0 0 0,0 0 0,-21 0 15,21 0-15,1-1 0,-22 1 0,0 0 16,21 0-16,-21 0 0,21 0 0,-21-1 15,0 1-15,0 0 0,0 0 16,0 42 15,0 0-31,0 0 0,0 1 0,0-1 16,-21 21-16,21 0 0,-21 1 16,21-22-16,-22 42 0,22-20 0,0-1 15,-21 0-15,21 22 0,-21-22 0,21 1 16,0 20-16,0-21 0,0 22 0,0-1 15,0-20-15,0 20 0,0 1 0,0-1 16,0 1-16,0-22 0,0 22 0,0-22 16,0 0-16,0 1 0,0-1 0,0 0 15,0 1-15,21-1 0,-21 0 0,0-21 16,0 22-16,0-22 0,0 0 16,0 0-16,0 0 0,-21 1 0,0-1 15,0-21-15,0 0 0,-1 0 16,1 0-16,0 0 0,0 0 15,0 0-15,0 0 0,-1 0 0,1-21 16,21-1-16,-21 1 0,0 0 0,0 0 16,21 0-16,-21-22 0,21 22 0,0-21 15,-22 0-15,22-1 0,-21 1 0,21 0 16</inkml:trace>
  <inkml:trace contextRef="#ctx0" brushRef="#br2" timeOffset="125443.04">22056 7895 0,'0'0'16,"21"-21"-16,21 0 0,-21 0 0,22 0 0,-22-1 15,63 1-15,-41 0 0,-1 0 0,0 21 16,1-21-16,-1 21 0,0 0 0,-20-21 15,20 21-15,0-22 16,-42 1-16,0 0 16,0 0-16</inkml:trace>
  <inkml:trace contextRef="#ctx0" brushRef="#br2" timeOffset="125731.87">24215 7218 0,'0'0'0</inkml:trace>
  <inkml:trace contextRef="#ctx0" brushRef="#br2" timeOffset="126121.3">24278 7345 0,'0'63'16,"0"-41"-16,0 20 16,0 0-16,0 1 0,0 20 0,0-21 15,0 1-15,0-1 0,0 0 0,0 1 16,0-1-16,0-21 0,0 22 0,0-22 16,0 0-16,0 0 0,0 0 0,0 0 15,0 1-15,-21-22 0,21 21 16,-21-21-16,0 0 15,21-21-15,0-1 16,0 1-16,0 0 0,0 0 16,0-21-16,21 20 0,0-20 15,0 21-15,0-21 0,0-1 0,1 22 16,-1-21-16,21 21 0,-21-1 0,22 1 16,-22 0-16,0 0 0,21 21 0,-21 0 15,1 0-15,20 0 0,-21 21 0,0 0 16,0 0-16,1 1 0,-22-1 0,0 21 15,0-21-15,0 0 0,0 1 0,0-1 16,0 21-16,-43-21 0,22 0 0,0 1 16,0-1-16,-22 21 0,1-21 15,21-21-15,-21 21 0,20 1 0,-20-1 16,21-21-16,0 0 0,0 21 16</inkml:trace>
  <inkml:trace contextRef="#ctx0" brushRef="#br2" timeOffset="126511.07">24913 7578 0,'0'0'16,"0"-21"0,21 21-16,0 21 15,-21 0-15,0 0 16,22 0-16,-22 0 0,21 1 0,0-1 15,-21 0-15,0 0 0,21 0 0,0 22 16,-21-22-16,0 0 0,0 0 0,0 21 16,0-20-16,0-1 0,0 0 0,0 0 15,0 0-15,0 0 0,0 1 16,-21-22-16,21 21 16,-21-21-16,21-21 15,0-1-15,0 1 16,0 0-16,0 0 0,0-21 15,0 20-15,0 1 0,21-21 0,-21 21 16,21-22-16,0 22 0,-21-21 16,22 0-16,-1 20 0,-21-20 0,21 21 15,0 0-15,-21 0 0,21-1 0,0 1 16,1 0-16,-1 21 0,0 0 0,0 0 16,0 0-16,0 0 15,1 0-15,-1 21 0,0 0 16</inkml:trace>
  <inkml:trace contextRef="#ctx0" brushRef="#br2" timeOffset="126915.84">25739 7599 0,'0'-21'0,"0"-22"15,0 22-15,-22 21 16,1 0-16,0 0 15,0 0-15,0 21 16,21 1-16,-21-1 0,21 0 0,-22 0 16,22 21-16,-21-20 0,21-1 0,0 0 15,0 0-15,0 0 0,0 0 0,0 1 16,0-1-16,21 0 16,1-21-16,-1 0 0,0 0 0,0 0 15,0 0-15,0 0 0,1 0 0,-1 0 16,0 0-16,0 0 0,0-21 15,0 21-15,-21-21 0,22-1 0,-1 22 16,0-21-16,-21 0 0,0 0 0,21 0 16,-21-22-16,21 22 0,-21 0 0,0-21 15,0 21-15,0-22 0,0 22 0,0-21 16,-21 21-16,0 21 0,0-22 0,0 22 16,-1 0-16,1 0 0,0 0 15,0 0-15,0 0 0,0 22 0,-1-1 16,1 0-16,0 0 0,21 0 0,0 0 15,0 1-15,0-1 0,0 0 16</inkml:trace>
  <inkml:trace contextRef="#ctx0" brushRef="#br2" timeOffset="127507.33">26289 7557 0,'0'0'15,"0"-22"-15,0 1 0,0 0 0,-21 42 47,21 0-47,-21 1 0,21-1 0,-22 0 16,22 0-16,0 0 0,0 0 0,0 1 16,0-1-16,0 0 0,0 0 15,0 0-15,0 0 16,0 1-16,22-22 15,-1 0 1,0 0-16,0 0 0,0-22 16,0 22-16,-21-21 0,22 0 15,-1 21-15,-21-21 0,21 0 0,0 0 16,-21-1-16,21 1 0,0 0 16,-21 0-16,0 42 31,0 0-16,0 0-15,0 1 0,0-1 16,0 0-16,0 0 0,0 0 16,0 0-1,22-21-15,-1 0 0,0 0 16,0 0-16,0 0 0,0 0 16,1 0-16,-1-21 0,0 21 0,0-21 15,0 21-15,0-21 0,-21 0 0,22 0 16,-22-1-16,21 1 0,-21 0 15,0-21-15,0 21 0,0-1 0,0-20 16,0 21-16,0-21 0,0 20 16,0 1-16,-21 0 0,21 0 0,-22 21 15,1 0-15,0 0 0,0 0 16,21 21 0,0 0-16,0 0 15,0 1-15,0-1 0,0 0 16</inkml:trace>
  <inkml:trace contextRef="#ctx0" brushRef="#br2" timeOffset="127872.14">27263 7493 0,'0'0'0,"0"-42"16,0 21-16,0-1 15,0 1-15,0 0 0,-22 21 16,1 0-16,0 0 15,0 0-15,0 0 0,0 21 0,-1-21 16,1 21-16,21 1 0,0-1 0,0 0 16,0 0-16,0 0 0,0 0 0,0 1 15,0-1-15,0 0 0,21 0 16,-21 0-16,22-21 0,-1 21 16,0-21-16,0 0 0,-21 22 15,21-22-15,0 0 0,1 21 16,-22 0 15,-22-21-31,1 0 0,0 0 16,-21 0-16,21 21 0,-1-21 0,-20 0 15,21 0-15,0 0 0,0 0 0,-1 21 16,1-21-16,0 0 0,42 0 31</inkml:trace>
  <inkml:trace contextRef="#ctx0" brushRef="#br2" timeOffset="128199.16">27474 7620 0,'0'0'0,"0"-21"15,0 0-15,0 0 0,0-1 16,0 1-16,-21 21 15,21-21-15,-21 21 16,0 0 0,21 21-16,0 0 0,0 1 15,0-1-15,-21 0 16,21 0-16,0 0 0,0 0 16,0 1-16,0-1 0,0 0 15,21 0 1,0-21-16,0 0 15,0 0-15,0 0 16,1-21-16,-1 21 16,0-21-16,-21 0 0,21-1 15,0 22-15</inkml:trace>
  <inkml:trace contextRef="#ctx0" brushRef="#br2" timeOffset="128542.86">27707 7472 0,'0'0'16,"0"21"31,0 0-47,0 0 15,21 1-15,-21-1 16,21 0-16,-21 0 0,0 0 16,0 0-16,0 1 15,-21-22-15,21 21 0,-21-21 16,0 0-16,42-21 47,0-1-32,-21 1-15,21 21 0,1-21 16,-1 0-16,0 0 0,0 21 0,0-21 16,0-1-16,1 22 0,-22-21 0,21 21 15,0-21-15,-21 0 16,21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158-A130-4B62-B60D-1D61690B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8E60F-2FE1-4302-AF2F-C6FBE0E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87B7-668E-4740-B269-35BDFB10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E58D-7378-48DD-AC93-83428DB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6657-D0F7-4DA9-A647-F93246A3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8057-CBB9-4BC2-96FE-50AA93B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1B212-9E3C-4BDB-B0A6-A008E155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1DB9-D518-4F25-9985-C7A6CDB2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C586-C476-426B-A6AC-ADE93DC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CAD0-9175-47CC-A0C2-0C486DEE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FEDF-A742-438A-82D1-4A65E448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92A8-84D7-411E-AFD8-802EB1FC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85EA-76B6-430A-9A14-D9A7BE55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7851-AA77-4F86-A3ED-1BC9F70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6B74-8B6D-4781-9E9A-D9D54DE4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ED6D-D111-4BD4-AFE0-23067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152D-6FCE-4F12-979B-1ACA8BF5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0A78-E72F-4774-95A9-2747C11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F9E1-42DE-4471-A631-50F3B6F8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5F56-8F73-46A3-A9E3-A2399369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EC0C-3D5D-424D-ACF5-4E9CCDC6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535D-114F-4C65-9F6B-74422B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BDC8-590A-4E82-9261-2293D49B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A3FA-96FA-40A8-AA94-BDF0A77B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172D-355B-42BE-BED5-2313A8F2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FBFA-BE57-40A0-91C2-8D01940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C9C-4D0C-4D68-9634-30490495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5ED0E-B5D2-4AFD-B2DA-01BF99FE8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C14A-5970-405E-830F-FEA86694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509EB-88E7-4123-B123-FC7C8AB9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B190-A9E7-4D3E-896D-0CD73B8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6A7E-E619-4FFC-904B-9F44E4E4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89447-6557-4C3B-98AE-3F0AD236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FDDB-6C6A-4443-A947-3AC3F295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9BF62-2E94-4E5F-8A03-7C0A79C3E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CAC38-6566-4DDF-8429-670110EFA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60A62-7E88-4A34-BCD9-9027A49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7476-972F-43BF-BF87-0F685C4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E3C4C-5B33-4946-A7EA-1BA9631A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C2CD-977E-4715-8B1D-05C409A3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6E260-BDA2-47E7-AD5A-6E2E076F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22D1-0195-4230-9C0A-EA004C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0800-80B0-4236-B5EE-2B585F3C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E4DFF-EA51-49B7-BD23-EFD60BEF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52327-BB60-49D0-B93E-D3DDA598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3E27-ED39-44BA-B8BF-79C02B6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9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65B-7AB6-4373-9AF6-E0D49099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64A6-19F6-4BF6-9A0B-1EEA3C86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0C4D-A7D4-4E2A-B705-60EA562D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BEEA-FEEB-4280-8ABE-A25CB032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9EF9-AC91-4428-935F-F67281E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BE37-4A46-40A2-A673-2E9B34A9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6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3F0-2810-4944-8F42-818E6019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23AC1-26DC-4C11-BDAD-74EEDC37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D66F3-2583-45E0-93B9-4F3E212D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75E0-DA51-4E35-8815-39763539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197F-3A19-4FE4-8727-3F23F6BC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331B-7B4F-4DFF-82FA-49602687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37851-CF98-4262-9B46-2427984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1DB5-D945-4F40-8537-7C936DCE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8D49-545E-441E-ADDC-3EC3BA10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C9F5-417C-44B9-9F99-5E7206EBC914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F291-9099-4CF3-8B85-4AF123D7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79C1-6E57-4453-A55C-A88938AC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EA66-8601-42C6-8190-7D0AD9E5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CA2-88EE-422D-A4E9-ACCA0C9CB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7634-A5AF-4968-A6DD-E1888E13A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7A189-0874-487B-B9AF-A31B26703A18}"/>
                  </a:ext>
                </a:extLst>
              </p14:cNvPr>
              <p14:cNvContentPartPr/>
              <p14:nvPr/>
            </p14:nvContentPartPr>
            <p14:xfrm>
              <a:off x="434160" y="609480"/>
              <a:ext cx="8512200" cy="47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7A189-0874-487B-B9AF-A31B26703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600120"/>
                <a:ext cx="8530920" cy="47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6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CA2-88EE-422D-A4E9-ACCA0C9CB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7634-A5AF-4968-A6DD-E1888E13A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165412-594A-45F8-B023-F1AF3D27D48E}"/>
                  </a:ext>
                </a:extLst>
              </p14:cNvPr>
              <p14:cNvContentPartPr/>
              <p14:nvPr/>
            </p14:nvContentPartPr>
            <p14:xfrm>
              <a:off x="122040" y="221040"/>
              <a:ext cx="748296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165412-594A-45F8-B023-F1AF3D27D4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1680"/>
                <a:ext cx="750168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2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CA2-88EE-422D-A4E9-ACCA0C9CB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7634-A5AF-4968-A6DD-E1888E13A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9BB49A-4641-44A4-AD58-961D3DEF08FF}"/>
                  </a:ext>
                </a:extLst>
              </p14:cNvPr>
              <p14:cNvContentPartPr/>
              <p14:nvPr/>
            </p14:nvContentPartPr>
            <p14:xfrm>
              <a:off x="228600" y="579240"/>
              <a:ext cx="1181880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9BB49A-4641-44A4-AD58-961D3DEF0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69880"/>
                <a:ext cx="1183752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3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2020-12-05T03:09:10Z</dcterms:created>
  <dcterms:modified xsi:type="dcterms:W3CDTF">2020-12-05T03:50:24Z</dcterms:modified>
</cp:coreProperties>
</file>