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07:33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3323 2731 0,'0'-22'63,"0"1"-48,0 0-15</inkml:trace>
  <inkml:trace contextRef="#ctx0" brushRef="#br0" timeOffset="1168.03">2349 1122 0,'0'-21'0,"22"21"47,-1 0-31,0 0-16,-21-21 0,21 21 16,21-22-16,-20 1 0,-1 0 15,0 21-15,21-21 0,-21 0 16,1-22-16,20 22 0,-21 0 0,0 0 15,0 0-15,1 0 0,-1-22 16,-21 22-16,0 0 0,0 0 0,0 0 16,-43-1-16,22 22 15,-21 0-15,0 0 0,-1 0 0,-20 0 16,20 0-16,-20 22 0,-1-1 0,1 0 16,-1 0-16,22 0 0,-21 0 15,20 22-15,1-1 0,0-21 0,-1 22 16,22-1-16,-21 0 0,21 1 15,-1-22-15,22 21 0,0 0 16,0-20-16,0 20 0,0 0 16,0-21-16,0 1 0,22 20 0,-1-21 15,0 0-15,0 0 0,0 22 0,22-22 16,-22 0-16,21 21 0,0-20 16,1 20-16,-1-21 0,-21 21 0,22 1 15,-1-22-15,-21 21 0,0 1 16,0-1-16,-21-21 0,0 21 0,0 1 15,0-22-15,-21 21 0,0-21 16,-21 1-16,21-1 0,-22 0 0,1 0 16,0 0-16,20-21 0,-20 21 0,0-21 15,21 0-15,-22 0 0,22 0 16,-21 0-16,21 0 0,-22-21 16,22 21-16,0-21 0,-21 0 0,20 21 15,1-21-15,0 0 0,0 21 16,0-22-16,21 1 0,-21 21 0,21-21 15,0 0 1,21 21-16,0-21 0,21 21 0,-21-21 16,1 21-16,20-22 0,-21 22 15,21-21-15,-20 21 0</inkml:trace>
  <inkml:trace contextRef="#ctx0" brushRef="#br0" timeOffset="1556.16">2836 1905 0,'0'0'0,"21"0"16,-21-21-16,0 0 0,22 21 15,-22-21-15,21-1 0,-21 1 16,0 0-16,0 0 0,21 0 0,0 0 15,-21-1-15,0 1 0,0 0 0,0 0 16,0 0-16,0 0 16,-21 21-1,0 0-15,0 21 0,-1-21 0,1 21 16,0 0-16,0 21 0,0-20 16,0 20-16,-1-21 0,1 0 0,0 22 15,21-22-15,0 21 0,-21-21 16,21 0-16,0 1 0,0-1 0,0 0 15,21-21-15,0 21 16,0-21-16,1 0 16,-1 0-16,0 0 0,0 0 0,0-21 15,0 0-15,1 0 0,-1-1 16</inkml:trace>
  <inkml:trace contextRef="#ctx0" brushRef="#br0" timeOffset="1912.96">3768 593 0,'0'0'0,"0"-64"16,-22 43-16,1 0 16,0 0-16,0 21 0,0 0 0,0 0 15,-1 0-15,1 0 0,0 21 16,0 0-16,0 0 0,0 22 15,21-1-15,-22 0 0,1 22 0,21-1 16,-21 1-16,0 20 0,0-20 16,21 21-16,-21-1 0,-1-20 0,1-1 15,21 22-15,-21-22 0,21 1 16,-21-1-16,21-20 0,0 20 0,0-20 16,0-1-16,0 0 0,0-21 0,0 22 15,0-22-15,0 0 0,0 0 16,0 0-16,0 1 15,21-22-15,0 0 16,0-22-16,-21 1 0,0 0 16,0 0-16,22 0 0,-22 0 15,21-1-15</inkml:trace>
  <inkml:trace contextRef="#ctx0" brushRef="#br0" timeOffset="2287.73">3577 1693 0,'21'0'16,"0"0"-1,1 0-15,-1 0 0,0 0 16,0-21-16,0 21 0,0-21 16,1 0-16,-1 0 0,0 21 0,0-21 15,0-1-15,-21 1 0,0 0 16,0 0-16,-21 21 15,0 0 1,-21 0-16,20 0 16,1 21-16,0 0 0,-21 0 0,21 1 15,-1-1-15,1 21 0,0-21 0,0 0 16,0 1-16,21 20 0,-21-21 16,21 0-16,0 0 0,0 1 0,0-1 15,0 0-15,0 0 16,21-21-16,0 0 0,0 21 0,0-21 15,0 0-15,1 0 0,20 0 16,-21 0-16,21 0 0,-20-21 0,20 21 16,-21-21-16,21 0 0,-20 0 15,20-1-15</inkml:trace>
  <inkml:trace contextRef="#ctx0" brushRef="#br0" timeOffset="2771.47">4170 1588 0,'-21'0'31,"-1"21"-15,22 0-16,-21-21 0,21 21 0,0 0 15,0 0-15,0 1 16,0-1-16,0 0 0,0 0 0,0 0 16,-21-21-16,21 21 0,0 1 0,0-1 15,0 0-15,0 0 16,-21-21-1,0 0 1,0-21 0,21 0-16,0 0 0,0-1 15,0 1-15,0-21 16,0 21-16,0 0 0,0-1 0,21 1 16,0-21-16,0 21 0,0 0 15,0 21-15,1-22 0,20 1 0,0 21 16,-21 0-16,22 0 0,-22 0 0,21 0 15,1 0-15,-22 0 0,0 0 16,85 148 0,-106-63-1,0-64-15,0 0 16,0 1-16,-21-1 0,-1 0 0,1 0 16,0 0-16,21 0 0,-21-21 31,21-21 0,0 0-31,0 0 16,21 0-16</inkml:trace>
  <inkml:trace contextRef="#ctx0" brushRef="#br0" timeOffset="3012.84">4826 1524 0,'0'21'16,"0"0"0,0 1-16,-21-1 0,21 0 15,-21 21-15,-1-21 0,22 1 0,0-1 16,-21 0-16,0 0 0,21 0 0,0 0 16,0 1-16,0-1 0,0 0 15,0 0-15,0-42 31,0 0-15,21 0-16</inkml:trace>
  <inkml:trace contextRef="#ctx0" brushRef="#br0" timeOffset="3327.69">4847 1312 0,'0'0'0,"-21"0"15,0 0-15,0 22 16,-1-22-16,22 21 0,0 0 16,0 0-1,22-21 1,-1 0-16,0 0 16,0-21-1,0 21-15,-21-21 0,0 0 16,-21-1 15,0 22-31,0 0 0,0 0 16,-1 22-16,22-1 15,0 0-15,0 0 16,0 0-16,0 0 0,0 1 16,22-22-16,-22 21 0</inkml:trace>
  <inkml:trace contextRef="#ctx0" brushRef="#br0" timeOffset="3771.46">5122 1566 0,'0'0'0,"0"-21"15,-21 21 1,0 0-1,21 21 1,0 1-16,0-1 0,0 0 16,0 0-16,0 21 0,0-20 0,0-1 15,0 0-15,0 0 16,0 0-16,0 0 0,0 1 0,0-1 16,0 0-16,21 0 0,0-21 15,0 0-15,1 0 0,-1 0 16,0 0-16,0 0 15,0 0-15,0-21 0,-21 0 0,22 21 16,-1-21-16,-21-1 0,0 1 0,0 0 16,21 0-16,-21 0 0,0 0 15,0-22-15,0 22 0,0 0 0,0 0 16,0 0-16,0-1 0,0 1 0,0 0 16,0 0-1,0 42 16,21-21-15,0 0 0</inkml:trace>
  <inkml:trace contextRef="#ctx0" brushRef="#br0" timeOffset="4488.1">5673 1524 0,'0'21'16,"-22"-21"-16,22 21 0,-21 1 16,21-1-16,0 0 0,0 0 15,0 0-15,0 0 0,0 1 0,0-1 16,0 0-16,0 0 0,0 0 16,0 0-16,0 1 15,0-1 1,-21-21 15,0 0-31,21-21 16,0-1-16,-21 1 15,21 0-15,0 0 0,0 0 16,0 0-16,0-1 0,0 1 16,0 0-16,0 0 0,0 0 0,0 0 15,21-1-15,-21 1 0,21 0 0,0 21 16,0-21-16,1 21 0,-1 0 15,0 0-15,0 0 0,0 0 0,22 0 16,-22 0-16,0 21 0,0 0 0,0-21 16,0 21-16,-21 1 0,22-1 15,-1 0-15,0 0 0,-21 0 16,0 0-16,0 1 0,21-1 0,-21 0 16,0 0-16,0 0 15,-21-21 1,21 21-16,-21-21 0,0 0 15,-1 0-15,22-21 16,0 0 0,0 0-16,0 0 0,0 0 15,0-1-15,0-20 0,22 21 0,-1 0 16,-21 0-16,21-22 0,0 22 0,0 0 16,0 0-16,1 0 15,-1 21-15,0 0 0,0 0 0,0 0 16,0 0-16,1 0 0,-1 21 15,0 0-15,-21 0 0,0 0 0,21 0 16,-21 1-16,21-1 16,-21 0-16,0 0 0,0 21 0,0-20 15,0-1-15,0 0 0,0 0 0,0 0 16,0 22-16,-21-43 0,0 21 0,21 0 16,-21 0-16,0-21 0,-1 21 15,1-21-15,0 0 16,0 0-16,0 0 0,0 0 0,-1 0 15</inkml:trace>
  <inkml:trace contextRef="#ctx0" brushRef="#br0" timeOffset="5300.34">2857 1863 0,'0'0'0,"22"-21"0,-1 21 16,-21-22-16,21 1 16,0 21-16,-21-21 0,0 0 15,0 0-15,0 0 16,0-1-1,-21 22-15,0 0 16,0 0-16,-1 0 16,1 0-16,0 22 0,0-22 15,-21 63 1,42-42-16,-22 0 0,22 1 0,0-1 16,0 21-16,0-21 0,0 0 0,0 1 15,0-1-15,0 0 0,0 0 16,0 0-16,0 0 0,22-21 15,-1 0-15,0 22 0,0-22 0,0 0 16,0 0-16,43 0 16,-22 0-16,-21-22 0,22 1 0,-1 0 15,0 0-15,1 0 0,-1 0 0,0-1 16</inkml:trace>
  <inkml:trace contextRef="#ctx0" brushRef="#br0" timeOffset="6320.29">8678 720 0,'0'0'0,"-21"-21"0,0-1 16,21 1-16,-21 21 15,0 0-15,-1 0 0,1 0 0,0 0 16,0 0-16,0 0 0,0 0 0,-1 21 15,1 1-15,0 20 16,-21 0-16,21 1 0,-1-1 0,-20 21 16,0 1-16,21-1 0,-22 22 0,1-21 15,0-1-15,-1 1 0,22 20 16,-21-20-16,21-1 0,-1 1 0,1-1 16,0 1-16,21-22 0,-21 0 0,21 1 15,0-22-15,0 21 0,0-21 0,0 1 16,21-22-1,0 0-15,0 0 0,1-22 16,-1 1-16,0 0 0,0 0 0,0-21 16,0-1-16,1 1 0,-1 0 15,0-22-15,0 22 0,0-22 16,0 1-16,1-22 0,-1 22 0,0-22 16,21 0-16,22-148 15,-43 149-15,21 20 0,-21 1 16,1-1-16,-1 1 0,0 20 0,-21 1 15,21 21-15,-21 0 0,21 0 16,-21 42 0,0 0-16,0 21 0,0 1 0,0 20 15,0 1-15,0-1 0,0 22 16,0-22-16,0 22 0,0 0 0,0-22 16,0 22-16,0-22 0,0 1 0,0 20 15,0-41-15,0 20 16,0 1-16,0-22 0,0 22 0,0-22 15,0 0-15,0-21 0,0 22 0,0-22 16,0 0-16,0 0 0,0 0 0,0 1 16,0-44 15,-21 1-31,0 0 16,0 0-16</inkml:trace>
  <inkml:trace contextRef="#ctx0" brushRef="#br0" timeOffset="6513.18">8001 1566 0,'0'0'0,"-21"0"15,42 0 17,0 0-32,21-21 0,85 0 15,-84 21 1,-22-21-16,21 0 0,1 21 15,-1 0-15,-21-21 0,21 21 0,1 0 16,-22 0-16,21-22 0</inkml:trace>
  <inkml:trace contextRef="#ctx0" brushRef="#br0" timeOffset="6900">8699 1397 0,'-21'0'16,"21"-21"-1,21 21 1,1 0 0,20 0-16,-21 0 0,0 21 0,0 0 15,22 0-15,-22 1 0,0-1 16,0 0-16,0 0 0,1 21 0,-1-20 16,0-1-16,-21 21 0,0-21 0,0 22 15,0-22-15,0 0 0,0 0 16,0 0-16,0 0 0,-21 1 15,0-1-15,21 0 0,-22-21 16,22-21 15,0 0-31,0-1 0,0 1 16,0 0-16,0 0 0,0-21 0,0 20 16,0-20-16,22 21 0,-22 0 15,0-22-15,21 22 0,0 0 0,0 0 16,-21 0-16,21 21 0,0-21 0,1 21 15,-22-22-15,21 22 0,0 0 16,0 0 0</inkml:trace>
  <inkml:trace contextRef="#ctx0" brushRef="#br0" timeOffset="7207.86">9440 1418 0,'0'0'0,"-21"0"16,0 0-1,0 0-15,0 0 0,-1 21 16,1 1-16,0-1 16,0 0-16,21 21 0,-21-21 15,21 1-15,-21-1 0,21 0 16,0 21-16,0-21 0,0 1 0,0-1 15,0 21-15,0-21 0,0 0 0,0 1 16,0-1-16,21 0 16,0-21-16,0 21 0,0-21 15,0 0-15,1 0 0,-1 0 16,0 0-16,0-21 0,0 0 0,0 0 16,1-1-16,-1 1 0,0 0 15</inkml:trace>
  <inkml:trace contextRef="#ctx0" brushRef="#br0" timeOffset="7780.1">9885 572 0,'0'0'0,"-21"0"0,21-22 15,-22 22-15,1 0 16,0 22-16,0-22 0,21 42 15,0-21-15,0 0 0,-21 43 0,21-22 16,-21 22-16,21-22 0,0 21 0,0 1 16,-22-1-16,22 1 15,-21-1-15,21 1 0,-21-1 0,21-20 16,0-1-16,-21 22 0,21-22 0,-21 0 16,21 1-16,-21-1 0,21 0 15,0-21-15,0 22 0,0-22 0,-22 0 16,22 0-16,0 0 0,0 1 15,0-44 32,0 1-47,0 0 0,0 0 0,0 0 16,0-22-16,22 22 0,-1-21 16,0 21-16,0 0 0,-21-22 0,42 22 15,-20 0-15,-1 0 0,0 0 0,0-1 16,0 22-16,0 0 0,1 0 0,20 0 15,-21 0-15,0 0 0,0 0 16,1 0-16,-1 22 0,0-1 0,-21 0 16,0 0-16,21 0 0,-21 0 0,0 1 15,0-1-15,0 0 0,0 0 0,0 21 16,0-20-16,0-1 0,0 0 16,0 0-16,-21 0 15,21 0-15,0 1 0,-21-22 16,21-22 15,0 1-15,0 0-16,21 0 0,-21 0 0</inkml:trace>
  <inkml:trace contextRef="#ctx0" brushRef="#br0" timeOffset="8011.69">10266 1397 0,'21'0'15,"-21"21"1,0 0 0,0 1-16,0-1 0,0 0 0,0 0 15,0 0-15,-21 0 0,21 1 16,0-1-16,0 0 0,-21 0 16,21 0-16,0 0 0,-22 1 0,22-1 15,0 0 1,0-42 15,0 0-31</inkml:trace>
  <inkml:trace contextRef="#ctx0" brushRef="#br0" timeOffset="8315.71">10245 1312 0,'21'0'15,"0"0"-15,0 0 16,-21-21-16,21 21 0,-21-21 16,0 0-16,0 0 15,-21 0 1,0 21-16,0 0 0,0 0 15,-1 0-15,1 0 0,0 0 16,0 0-16,0 21 16,21 0-16,0 0 15,21 0 1,0-21-16,0 0 0,0 0 16</inkml:trace>
  <inkml:trace contextRef="#ctx0" brushRef="#br0" timeOffset="8663.52">10689 804 0,'0'0'0,"0"-21"16,0-21-1,-21 63 1,21 0-16,0 0 15,0 22-15,0-1 0,0-21 0,-21 43 16,21-22-16,-21 0 0,21 1 0,0 20 16,0-20-16,-22-1 0,1 0 0,21 1 15,0-1-15,0 0 16,-21 1-16,21-1 0,-21 0 0,21 1 16,-21-1-16,21-21 0,0 21 0,0-20 15,0-1-15,0 0 0,0 0 16,0 0-16,0 0 0,0 1 15,0-44 17,0 1-32,0 0 0,0 0 15,0 0-15</inkml:trace>
  <inkml:trace contextRef="#ctx0" brushRef="#br0" timeOffset="8844.41">10414 1482 0,'21'0'31,"0"0"-31,0 0 0,1 0 16,-1 0-16,0 0 0,0 0 16,0 0-16,0 0 0,1-21 0,-1 21 15,0 0-15,0-22 0,0 22 0</inkml:trace>
  <inkml:trace contextRef="#ctx0" brushRef="#br0" timeOffset="9239.18">10795 1545 0,'21'0'0,"0"0"0,0 0 15,1 0-15,-1 0 16,0 0-16,0 0 0,0 0 0,0 0 0,1 0 16,-1-21-16,0 21 0,0-21 15,0 21-15,-21-21 0,0 0 16,0-1 0,-21 1-1,0 21-15,0 0 0,0 0 16,-1 0-16,1 21 0,0-21 0,0 22 15,0-22-15,0 21 0,-1 0 0,1 0 16,21 0-16,0 0 0,-21 22 16,21-22-16,0 0 0,0 0 0,0 0 15,0 1-15,0-1 0,0 0 0,0 0 16,21 0-16,0-21 16,1 0-16,-1 0 0,0 0 15,21 0-15,-21 0 0,1 0 16,20-21-16,-21 21 0,0-21 0,22 0 15,-22 0-15</inkml:trace>
  <inkml:trace contextRef="#ctx0" brushRef="#br0" timeOffset="9517.02">11430 1376 0,'0'0'16,"0"-21"-16,-21 21 31,21 21-31,-21 0 0,-1-21 0,22 21 15,-21 0-15,0 1 0,21-1 0,-21 0 16,21 0-16,0 21 16,-21-20-16,21-1 0,-21 0 0,21 0 15,0 21-15,0-20 0,0-1 0,0 0 16,0 0-16,21-21 16,0 21-16,0-21 15,0 0-15,0 0 0,1 0 0,-1 0 16,21-21-16,-21 0 0,0 21 15,1-21-15,-1 0 0,0-1 16,0-20-16,0 21 0,0 0 0</inkml:trace>
  <inkml:trace contextRef="#ctx0" brushRef="#br0" timeOffset="9835.87">11938 783 0,'0'0'0,"0"-21"0,-42-21 15,20 42-15,1-21 16,0 21 0,21 21-16,-21 0 0,21 0 15,-21 0-15,21 22 0,0-1 0,0 0 16,0 1-16,0-1 0,0 0 0,-21 22 16,21-22-16,0 0 0,0 22 15,0-22-15,-22 1 0,22-1 0,0 0 16,0 1-16,0-1 0,0 0 15,0-21-15,0 22 0,0-22 0,0 0 16,0 21-16,0-20 0,0-1 16,0 0-16,22-21 15,-1 0 1,0 0-16,0-21 16,0 0-16,0-1 0,1 1 15,20 0-15</inkml:trace>
  <inkml:trace contextRef="#ctx0" brushRef="#br0" timeOffset="10211.79">12171 1355 0,'0'-21'15,"-21"42"1,-1 0-16,1 0 16,21 0-16,0 0 15,-21 1-15,21-1 0,-21 0 0,21 0 16,0 0-16,0 0 0,0 1 0,0-1 15,0 0-15,0 0 0,0 0 0,0 0 16,0 1-16,0-1 16,0 0-16,21-21 15,0 0-15,0 0 0,1 0 16,-1 0-16,0 0 0,0 0 0,0 0 16,0-21-16,-21 0 0,22 21 15,-1-22-15,0 1 0,0 0 0,-21 0 16,0 0-16,21 0 0,0-1 0,-21 1 15,0 0-15,0 0 0,0 0 0,0 0 16,0-1-16,22 22 78</inkml:trace>
  <inkml:trace contextRef="#ctx0" brushRef="#br0" timeOffset="10643.54">12594 1439 0,'0'-21'16,"0"0"-1,21 21 16,0 21-15,-21 0-16,22 1 16,-1-1-16,-21 0 0,0 0 15,0 0-15,0 0 0,0 1 16,0-1-16,0 0 0,0 0 0,0 0 16,0 0-16,0 1 0,0-1 15,0 0-15,0-42 47,0 0-47,0-1 16,0 1-16,0 0 0,0 0 0,0 0 15,0 0-15,21-22 16,0 22-16,-21 0 0,21 0 0,-21 0 16,21 21-16,1-22 0,-22 1 0,21 0 15,0 21-15,0-21 0,0 21 16,0 0-16,1 0 15,-1 0-15,0 0 0,0 0 16,0 0-16</inkml:trace>
  <inkml:trace contextRef="#ctx0" brushRef="#br0" timeOffset="11056.23">12975 1588 0,'21'0'16,"0"0"0,1 0-16,-1 0 0,0-22 15,0 1-15,21 21 0,-20-21 0,-1 0 16,0 21-16,0-21 0,0 0 16,0-1-16,-21 1 0,22 0 15,-1 0-15,-21 0 16,-21 21-1,-1 0-15,1 0 16,0 0-16,0 21 0,0-21 16,-22 21-16,22 0 0,0 0 0,0 1 15,0 20-15,0-21 0,-1 0 0,1 22 16,0-22-16,21 0 0,0 21 16,0-21-16,0 1 0,0-1 0,0 0 15,21 0-15,0 0 0,1-21 16,-1 0-16,21 21 0,0-21 0,-20 0 15,20 0-15,0 0 0,1 0 16,-22 0-16,21 0 0,-21-21 0,22 21 16,-22-21-16,0 0 0,0 21 0,0-21 15,0 0-15,1-1 0,-22-20 0,21 21 16,-21 0-16</inkml:trace>
  <inkml:trace contextRef="#ctx0" brushRef="#br0" timeOffset="11355.06">11811 1143 0,'0'0'0,"-21"0"16,0 0-16,-1 0 0,1 0 0,42 0 31,1 0-31,-1 0 0,21 0 0,-21 0 16,22-21-16,20 21 0,-21-21 0,1 21 15,20 0-15,-20-21 0,20 21 16,-21 0-16,1 0 0,-1-22 0,0 22 16,-20-21-16,20 21 0,-21 0 0,-21-21 15</inkml:trace>
  <inkml:trace contextRef="#ctx0" brushRef="#br0" timeOffset="12443.44">2349 2350 0,'0'0'0,"-21"0"0,-21 0 0,21 0 16,0 0-16,-1 0 0,1 0 0,0 0 15,0 0-15,0 0 16,0 0-1,21 21 17,21-21-32,0 0 0,0 0 0,0 0 15,0 21-15,22-21 0,-22 0 0,21 0 16,22 0-16,-1 0 0,1 0 16,-1 0-16,22 0 0,21 0 15,-22 0-15,22 0 0,0 0 0,0 0 16,21 0-16,0 0 0,0 0 15,0 0-15,0 0 0,-21 0 0,42 0 16,-21 0-16,0 0 0,21 0 0,-21 0 16,0 0-16,0-21 0,0 21 0,0 0 15,0 0-15,-21 0 0,21 0 16,-21-21-16,0 21 0,-22 0 0,22 0 16,-21 0-16,-22 0 0,22 0 0,-22-22 15,1 22-15,-1 0 0,-20 0 16,-1 0-16,0 0 0,1 0 0,-22 0 15,0 0-15,0 0 0,0 0 16,1 0-16</inkml:trace>
  <inkml:trace contextRef="#ctx0" brushRef="#br0" timeOffset="13323.63">8361 2371 0,'-21'0'0,"42"0"0,-85 21 16,43-21-16,0 0 0,0 0 0,0 0 16,-1 0-16,1 0 0,0 21 15,0-21-15,0 0 0,42 0 47,0 21-47,21-21 0,-20 0 16,41 0-16,-21 0 0,22 0 15,21 0-15,-1 0 0,1 0 0,21 0 16,0 0-16,-1 0 0,1 0 16,21-21-16,-21 21 0,42 0 0,-21-21 15,21 21-15,1-21 0,20 21 0,-21 0 16,0 0-16,22-21 0,-1 21 0,-21 0 15,21 0-15,-20 0 0,-1-22 16,0 22-16,0 0 0,21 0 0,-20 0 16,-22-21-16,21 21 0,-21-21 0,0 21 15,-21 0-15,21 0 0,-22-21 0,22 21 16,-21 0-16,-21 0 0,0 0 16,-1-21-16,1 21 0,-22 0 15,-20 0-15,-1 0 0,0 0 0,1 0 16,-22 0-16,0-21 0,0 21 15,0 0 1</inkml:trace>
  <inkml:trace contextRef="#ctx0" brushRef="#br0" timeOffset="14628.93">14944 1207 0,'0'0'0,"0"-22"0,21-20 16,-21 21-16,0 0 16,0 42 15,0 0-31,0 0 0,0 22 15,0-22-15,0 21 0,0-21 0,0 22 16,0-22-16,0 21 0,0 0 0,0 1 16,0-22-16,0 21 0,0 1 0,0-1 15,0-21-15,-21 21 0,21-20 16,0-1-16,0 0 0,0 0 0,0 0 16,0 0-16,0-42 31,21 21-31,0-21 15,-21 0-15,21 0 0,0 0 0,0-1 16,-21 1-16,22 0 0,-1-21 0,0 21 16,0-22-16,-21 22 0,21 0 15,0 0-15,1 0 0,-22-1 0,0 1 16,21 21-16,0 0 16,-21 21-16,0 1 15,0-1-15,0 0 0,21 0 16,-21 21-16,0-20 0,21-1 0,-21 0 15,21 0-15,-21 21 0,0-20 0,22-1 16,-1-21-16,0 21 16,-21 0-16,21-21 0,0 0 0,0 21 15,1-21-15,-1 0 0,0 0 0,0 0 16,0 0-16,0-21 0,1 0 16,-1 21-16,0-21 0,0 0 0,0-1 15,0-20-15,-21 21 0,0-21 0,22 20 16,-22-20-16,0 0 0,0-1 0,0 1 15,0 0-15,0 21 0,0-22 16,-22 1-16,22 0 0,-21 20 0,0 1 16,21 0-16,0 0 0,-21 21 0,0 0 15,0 0-15,-1 0 16,1 0-16,0 21 16,21 0-16,0 0 0,0 1 15,0-1-15,0 0 0,0 0 16,21 0-16,0-21 15,1 0-15,-1 21 0,0-21 0,0 0 16</inkml:trace>
  <inkml:trace contextRef="#ctx0" brushRef="#br0" timeOffset="14895.78">15938 1143 0,'0'21'31,"0"0"-15,0 1-16,0 20 0,0-21 16,0 0-16,0 22 0,-21-22 15,21 21-15,-21 0 0,21-20 0,-21 20 16,21-21-16,0 0 0,0 22 0,-21-22 16,21 0-16,0 0 0,-21 0 15,21 0-15,0 1 0,0-44 47,0 1-47,0 0 0,0 0 16</inkml:trace>
  <inkml:trace contextRef="#ctx0" brushRef="#br0" timeOffset="15275.56">15896 1185 0,'0'0'16,"0"-21"-16,21 21 0,0-21 0,-21 0 0,22 21 15,-1 0-15,0 0 0,0 0 16,0 0-16,0 0 0,1 0 0,-1 0 16,0 0-16,-21 21 0,21 0 15,0 0-15,-21 1 0,0-1 0,0 0 16,0 0-16,0 0 16,0 0-16,-21 1 0,0-22 0,0 21 15,0 0-15,-22-21 0,22 21 0,0-21 16,0 0-16,-22 21 0,22-21 15,0 0-15,0 0 0,0 0 16,21 21 0,0 1-1,0-1-15,21 0 16,0-21-16,0 21 0,-21 0 16,21-21-16,1 21 0,-1 1 15,0-1-15,0 0 0,0 0 16,0-21-16,1 21 0,-1-21 15,0 0-15,0 0 0,0 0 0,0 0 16,1 0-16,-1 0 0,0 0 16,0 0-16,0-21 0</inkml:trace>
  <inkml:trace contextRef="#ctx0" brushRef="#br0" timeOffset="15564.59">16510 1164 0,'0'0'0,"21"0"31,0 0-31,0 0 16,1 0-16,20 0 0,-21 0 0,0 0 15,22 0-15,-22 0 0,0-21 16,21 21-16,-21 0 0,1 0 0,-1 0 15,-42 0 17,-1 0-17,1 0-15,0 0 0,0 0 16,0 0-16,0 0 16</inkml:trace>
  <inkml:trace contextRef="#ctx0" brushRef="#br0" timeOffset="15780.47">16637 1164 0,'0'21'16,"0"1"-16,0-1 0,0 0 16,0 0-16,0 0 15,0 22-15,0-22 0,0 0 0,0 0 16,0 0-16,0 0 0,0 1 0,0-1 16,0 21-16,0-21 0,0 0 15,0 1-15,0-1 0,0 0 16,0 0-16,0 0 0,0 0 15</inkml:trace>
  <inkml:trace contextRef="#ctx0" brushRef="#br0" timeOffset="16235.58">14986 1969 0,'0'0'0,"-21"0"0,-43 0 15,64 21 1,21-21 0,1 0-1,-1 0-15,21 0 0,22 0 16,-22 0-16,21 0 0,22 0 0,-21 0 16,20 0-16,1-21 0,0 21 0,-1 0 15,22 0-15,-21-22 0,21 22 16,-1 0-16,1 0 0,0-21 0,0 21 15,-21 0-15,20 0 0,-41 0 0,21 0 16,-22 0-16,-21 0 0,22 0 0,-22 0 16,1 0-16,-22 0 0,0 0 15,0 0-15,0 0 0,0 0 0,1 0 16,-1 0 0,-21-21-16,21 21 0,0 0 15,-21-21 1,21 0-16,0 0 0,1 21 15</inkml:trace>
  <inkml:trace contextRef="#ctx0" brushRef="#br0" timeOffset="16780.36">18246 1016 0,'0'0'0,"0"-21"16,21 21 0,21 0-16,0 0 0,1 0 15,20 0-15,1-21 0,-1 21 0,1 0 16,-1 0-16,22-21 0,-22 21 0,1-22 16,21 22-16,-22 0 0,1 0 15,-22 0-15,0 0 0,1 0 16,-1 0-16,-21 0 0,-21 22 15,-21-22 1,0 0-16,0 0 0,-1 0 0,-20 21 16,0-21-16,21 0 0,-22 0 0</inkml:trace>
  <inkml:trace contextRef="#ctx0" brushRef="#br0" timeOffset="17169.43">18817 974 0,'0'21'0,"0"0"16,0 0 0,0 0-16,21 1 0,-21-1 0,0 0 15,21 21-15,-21-21 0,0 22 0,0-22 16,0 21-16,0 1 0,0-22 16,0 21-16,22 0 0,-22 1 0,0-1 15,21 0-15,-21 1 0,0-22 0,0 21 16,0 1-16,0-1 0,0 0 15,0-21-15,0 22 0,0-22 0,0 21 16,0-21-16,0 1 0,-21-1 0,-1 0 16,1 0-16,0-21 0,21 21 0,-42-21 15,21 0-15,-1 0 0,1 0 16,-21 0-16,21 0 0,0 0 16,-22 0-16,22 0 0,-21 0 0,21 0 15,-1-21-15,-20 21 0,21-21 0,0 0 16,0 21-16,-1-21 0,22-1 15,0 1-15,0 0 16,0 0-16,22 21 0,-1-21 16,0 21-16,0-21 0,21 21 15,-20-22-15,20 22 0</inkml:trace>
  <inkml:trace contextRef="#ctx0" brushRef="#br0" timeOffset="17672.15">19494 1503 0,'0'-21'0,"0"42"0,0-63 15,-21 42-15,0-22 16,0 22-16,-21 0 0,20 0 16,1 0-16,0 0 0,0 0 0,-21 0 15,20 22-15,1-1 0,0 0 0,-21 0 16,21 0-16,-1 0 0,22 22 0,-21-22 15,21 21-15,-21-21 0,21 1 16,-21 20-16,21-21 0,0 0 16,0 0-16,0 1 0,0-1 0,0 0 15,21 0-15,0-21 0,0 0 16,1 0-16,-1 0 0,0 0 16,0 0-16,0 0 0,0-21 0,1 21 15,-1-21-15,0 0 0,0-1 0,0 1 16,0 0-16,1 0 0,-22 0 15,21-22-15,-21 22 0,21-21 0,-21 21 16,0-22-16,0 22 0,0 0 0,0 0 16,0 0-16,0 42 31,0 21-15,0-21-16,0 1 0,0 20 0,21-21 15,-21 0-15,21 22 0,-21-22 0,0 0 16,21 0-16,-21 0 0,22 0 15,-22 1-15,0-1 0,21-21 0,0 21 16,0-21-16,0 0 16,0 0-16,1 0 15</inkml:trace>
  <inkml:trace contextRef="#ctx0" brushRef="#br0" timeOffset="17923.52">19770 1482 0,'0'-43'16,"0"65"15,0-1-15,0 0-16,0 0 0,21 0 16,-21 22-16,21-22 0,-21 0 0,0 0 15,0 0-15,0 0 0,21 1 0,-21-1 16,0 0-16,0 0 0,21 0 15,-21 0-15,0 1 16,21-22 0,1 0-1,-22-22-15</inkml:trace>
  <inkml:trace contextRef="#ctx0" brushRef="#br0" timeOffset="18184.37">20066 1439 0,'0'0'16,"0"-21"-16,0 42 47,-21 1-47,0 20 16,-1-21-16,1 0 15,0 22-15,0-22 0,0 0 16,21 0-16,-21 0 0,-1 0 0,22 1 15,0-1-15,-21 0 0,21 0 0,-21 0 16,21 0-16,0 1 16,21-22-1,0 0-15,1 0 16,-1 0-16,0-22 0</inkml:trace>
  <inkml:trace contextRef="#ctx0" brushRef="#br0" timeOffset="18663.7">20447 1461 0,'0'0'0,"0"-22"16,0 1-16,-21 21 16,0 0-16,-1 0 0,1 0 15,0 0-15,0 21 0,0 1 0,0-1 16,21 0-16,-22 0 0,1 0 0,21 22 15,0-22-15,-21 0 0,0 21 16,21-21-16,-21 1 0,21-1 16,0 0-16,0 0 0,0 0 15,0 0-15,21-21 32,0 0-32,0 0 0,0-21 15,1 0-15,-1 0 0,-21 0 16,21 0-16,0-1 0,-21 1 15,0 0-15,21 0 0,0 0 0,-21 0 16,22-1-16,-22 1 0,0 42 31,0 1-15,0-1-16,0 0 16,0 0-16,0 0 0,21 0 0,-21 1 15,0-1-15,21 0 0,-21 0 16,0 0-16,0 0 0,21-21 15,0 22-15,0-22 16,1 0-16,-1 0 16,0 0-1</inkml:trace>
  <inkml:trace contextRef="#ctx0" brushRef="#br0" timeOffset="19203.9">18267 2138 0,'0'0'0,"-21"0"15,-1 21-15,44-21 47,-1 0-47,0 0 0,0 0 16,0 0-16,22 0 0,-1 0 15,0 0-15,22 0 0,-1 0 0,1 0 16,20 0-16,-20 0 0,21-21 0,20 21 16,-20-21-16,21 21 0,21 0 0,-21-21 15,21 21-15,0 0 0,0-22 16,-21 22-16,21-21 0,-22 21 16,1-21-16,0 21 0,0 0 0,0-21 15,-22 21-15,-20 0 0,-1 0 0,1-21 16,-1 21-16,-20 0 0,-1 0 15,-21 0-15,0 0 0,1 0 0,-1 0 16,0 0-16,0 0 16,-21-21-16,21 21 15,0 0-15,1 0 16,-1-22-16,0 22 0,0-21 16,0 0-16,0 0 0,1 21 0</inkml:trace>
  <inkml:trace contextRef="#ctx0" brushRef="#br0" timeOffset="19891.82">22373 1291 0,'0'0'0,"21"-21"16,-21 0-16,0 0 0,0 0 16,0-1-16,0 1 15,-21 21 1,0 0-16,0 0 16,21 21-16,-21-21 0,-1 22 0,22-1 15,-21 0-15,0 0 0,21 21 0,0-20 16,0 20-16,-21-21 0,21 21 15,0-20-15,0 20 0,0-21 0,0 21 16,0-20-16,0-1 0,0 21 0,0-21 16,21 0-16,-21 1 0,21-22 15,0 21-15,1-21 0,-1 0 0,0 0 16,0 0-16,21 0 0,-20 0 0,-1 0 16,21 0-16,-21 0 0,22-21 15,-22-1-15,0 1 0,21 0 0,-21 0 16,1 0-16,-22-22 0,21 22 15,-21-21-15,0 21 0,0-22 0,0 22 16,0-21-16,0 0 0,-21 20 16,-1-20-16,1 21 0,0 0 0,0 0 15,0-1-15,0 22 0,-22 0 0,22 0 16,0 0-16,0 0 0,0 0 0,-1 22 16,1-1-16,0-21 0,0 21 15,21 0-15,0 0 0,0 0 0,0 1 16,0-1-16,0 0 0,0 0 15,0 0-15,21 0 0,0-21 16,0 22-16,1-22 0,20 0 16</inkml:trace>
  <inkml:trace contextRef="#ctx0" brushRef="#br0" timeOffset="20315.62">23008 1312 0,'0'0'0,"0"-21"0,0 0 0,0 0 16,0 0-16,0 0 16,21 21-16,-21-22 15,21 22 1,1 0-16,-1 0 0,0 22 16,0-1-16,0 0 0,0 0 0,-21 0 15,22 0-15,-1 1 0,-21-1 0,0 0 16,0 0-16,0 0 0,0 22 15,0-22-15,0 0 0,0 0 0,0 0 16,0 0-16,0 1 0,0-1 16,0 0-16,-21-21 15,21 21-15,-22-21 0,1 0 16,21-21 0,0 0-1,0 0-15,0-1 0,0 1 0,0 0 16,0 0-16,0 0 0,0-22 15,0 22-15,0 0 0,21 0 0,1 0 16,-22 0-16,21-1 0,-21 1 16,21 0-16,-21 0 0,21 0 0,0 21 15,-21-21-15,0-1 0,21 22 0,-21-21 16,22 21-16,-22-21 0</inkml:trace>
  <inkml:trace contextRef="#ctx0" brushRef="#br0" timeOffset="21100.18">23537 889 0,'0'0'0,"-21"-21"0,0 0 0,0 0 15,0 21-15,21-22 0,-22 1 16,1 21-16,0-21 0,0 21 0,0-21 15,0 0-15,-22 21 0,22-21 0,0 21 16,0 0-16,-22-22 0,22 22 16,0 0-16,-21 0 0,-1 0 0,22 0 15,-127 0 1,106 0-16,-1 0 0,-20 0 16,21 0-16,-1 0 0,-20 0 0,20 0 15,1 22-15,-21-1 0,20 0 0,1 0 16,-22 0-16,22 0 0,0 22 0,-22-22 15,22 21-15,0 1 0,-1-1 16,-20 0-16,20 1 0,1-1 0,0 0 16,-1-21-16,1 22 0,0-1 0,-1 0 15,1 1-15,0-1 0,21 0 16,-1 1-16,-20-1 0,21 0 0,0 1 16,21-1-16,0 0 0,-21 1 0,21-1 15,0 0-15,0 1 16,0-22-16,0 21 0,0 1 0,21-22 15,0 21-15,0-21 0,0 0 0,22 1 16,-22 20-16,21-21 0,0 0 0,1 0 16,-1-21-16,22 22 0,-22-1 15,21-21-15,1 21 0,-1-21 0,1 21 16,-1-21-16,1 0 0,-1 0 0,1 0 16,21 0-16,-22 0 0,22 0 0,-22 0 15,22 0-15,-22 0 0,22-21 16,-21 21-16,-1-21 0,1 0 0,-1 21 15,1-22-15,-22 1 0,21 0 0,-20 0 16,-1 0-16,0 0 0,1-1 16,-1-20-16,-21 21 0,22-21 15,-22-1-15,21 1 0,-21 0 0,0-1 16,1 1-16,-1-22 0,-21 22 0,0 0 16,0-22-16,0 22 0,0 0 0,-21-1 15,-1 1-15,-20 0 0,21 20 16,-21-20-16,-1 0 0,1 21 0,0-1 15,-1 1-15,22 0 0,-21 0 0,-1 0 16,1 0-16,21 21 16,-21-22-16,20 22 0,-20 0 0,21 0 0,0 0 15,0 0-15,-1 0 0,1 0 0,0 0 16,0 0-16,0 0 16,0 0-16,-1 0 0,-20 22 0,21-22 15,-21 21-15,20-21 0,-20 21 0,-21 0 16,20 0-16</inkml:trace>
  <inkml:trace contextRef="#ctx0" brushRef="#br0" timeOffset="22247.98">952 3112 0,'0'0'0,"0"-22"16,0 1-16,0 0 0,0 0 16,0 0-16,-21 21 15,0-21-15,0 21 0,0 0 16,-22 0-16,22 0 0,0 0 16,-21 0-16,21 21 0,-22 0 15,1 0-15,21 0 0,-22 0 0,22 22 16,-21-1-16,21 0 0,-22 1 15,22-1-15,0 22 0,21-22 0,0 0 16,0 22-16,0-22 0,0 0 0,0 1 16,0-22-16,0 21 0,21-21 15,0 22-15,1-22 0,-1 0 0,21-21 16,-21 21-16,0 0 0,22-21 16,-22 0-16,21 0 0,-21 0 0,1 0 15,20 0-15,-21 0 0,21 0 16,-20-21-16,-1 0 0,21 0 15,-21 0-15,0 0 0,1-1 0</inkml:trace>
  <inkml:trace contextRef="#ctx0" brushRef="#br0" timeOffset="22536.81">1397 2773 0,'-21'0'16,"0"0"-16,-1 21 16,22 0-16,-21 22 0,21-22 15,-21 21-15,21 0 0,0 1 0,-21-1 16,21 0-16,-21 1 0,21 20 16,-21-20-16,21-1 0,0 21 0,0-20 15,-22-1-15,22 0 0,-21 1 16,21-22-16,0 21 0,0-21 0,0 1 15,0-1-15,0 0 0,0 0 0,21-21 32,1 0-32,-1 0 15,0 0-15</inkml:trace>
  <inkml:trace contextRef="#ctx0" brushRef="#br0" timeOffset="23084.15">1947 3387 0,'0'0'0,"0"-21"16,0-1-16,0 1 16,0 0-16,0 0 0,-21 21 0,0-21 15,0 0-15,0 21 16,-1 0-16,1-22 0,0 22 0,0 0 15,0 0-15,0 22 0,-1-1 16,1 0-16,0 0 0,0 0 16,0 22-16,0-22 0,-1 21 0,22-21 15,0 22-15,-21-22 0,21 21 16,0-21-16,0 22 0,0-22 0,0 0 16,0 0-16,0 0 0,0 0 15,21-21-15,1 0 16,-1 0-16,0 0 0,0 0 0,0 0 15,0-21-15,1 21 0,-1-21 16,0 0-16,0 0 0,0 0 0,0-1 16,1 1-16,-22 0 0,0-21 15,21 21-15,0-22 0,-21 22 16,0-21-16,0 21 0,0-22 0,0 22 16,0 0-16,0 0 0,0 0 0,0-1 15,0 44 1,0-1-16,-21 0 15,21 0-15,0 21 0,0-20 16,-21-1-16,21 21 0,0-21 0,0 22 16,0-22-16,-22 0 0,22 0 0,0 0 15,0 0-15,0 1 0,0-1 16,0 0-16,22-21 16,-1 0-16,0 0 15</inkml:trace>
  <inkml:trace contextRef="#ctx0" brushRef="#br0" timeOffset="23547.88">2349 3260 0,'0'0'0,"0"-21"16,22-1-16,-22 1 15,-22 21-15,1 0 16,0 0-16,0 21 0,0 1 15,-22-22-15,22 21 0,0-21 16,0 21-16,0 0 0,0 0 0,21 0 16,-22-21-16,22 22 0,-21-1 0,21 0 15,0 0-15,0 0 16,0 0-16,21-21 16,1 0-16,-1 22 0,0-22 0,0 0 15,0 0-15,0 21 0,1-21 16,-1 0-16,0 0 0,0 21 0,0-21 15,0 0-15,-21 21 0,22-21 0,-1 21 16,-21 0 0,0 1-1,-21-1-15,-1-21 0,1 0 16,0 21-16,0-21 0,0 0 16,0 0-16,-1 0 0,1 0 0,0 0 15,0 0-15,0 0 0,0 0 0,-1 0 16,1 0-1,0 0-15,21-21 16,0 0 15,21 21-31,-21-22 0,21 1 16</inkml:trace>
  <inkml:trace contextRef="#ctx0" brushRef="#br0" timeOffset="24003.74">2921 3217 0,'0'0'0,"0"-21"0,0 0 16,-21 21-1,0 0-15,-1 0 0,1 0 0,-21 0 16,21 0-16,0 0 0,-1 0 15,-20 21-15,21 0 0,0 1 16,0-1-16,-1 0 0,22 0 0,0 0 16,0 0-16,0 1 0,0-1 0,0 0 15,0 0-15,22 0 16,-1 0-16,0-21 0,0 0 0,0 22 16,0-22-16,22 21 15,-22-21-15,0 0 0,-21 21 0,21-21 16,0 21-16,-21 0 15,0 0 1,-21-21-16,21 22 16,-21-22-16,-21 21 0,21-21 15,-1 0-15,-20 0 0,21 0 0,0 21 16,-22-21-16,22 0 0,0 0 16,0 0-16,0 0 0,0 0 0,-1 0 15,1 0-15,0 0 16,21-21-1,0 0 1</inkml:trace>
  <inkml:trace contextRef="#ctx0" brushRef="#br0" timeOffset="24571.63">4360 2773 0,'21'-42'15,"-21"20"-15,0 1 16,-21 21-16,0 0 16,0 0-16,0 21 15,0 22-15,21-22 16,0 21-16,0 1 0,0-1 0,0 0 16,0 1-16,0-1 0,0 21 0,0-20 15,0 20-15,0-20 0,0-1 16,21 0-16,-21 1 0,21-1 0,-21 0 15,0 1-15,0-22 0,21 0 0,-21 0 16,21 0-16,-21 0 0,0 1 16,21-22-1,-21-22 1,0 1 0,0 0-16</inkml:trace>
  <inkml:trace contextRef="#ctx0" brushRef="#br0" timeOffset="24996.57">3958 2900 0,'0'0'16,"0"-21"-16,0 0 0,0-1 0,0 1 0,0 0 16,0 0-16,21 0 15,0 0-15,1-1 0,20 1 16,-21 0-16,21 0 0,1 21 0,20-21 15,-20 21-15,20-21 0,1 21 0,-1 0 16,1 0-16,20 21 0,-20 0 16,-1 21-16,1-21 0,-1 22 0,-20-1 15,-1 0-15,0 1 0,1-1 0,-22 0 16,21 1-16,-42-1 0,0 0 16,0 1-16,0 20 0,0-20 0,-21-1 15,0 0-15,-22 1 0,22-1 0,-42-21 16,20 21-16,1 1 0,-21-22 0,20 0 15,-20 0-15,20 0 16,-20 1-16,21-1 0,-1-21 0,1 21 16,0-21-16,-1 0 0,1 0 0,21 0 15,0 0-15,-1 0 0,1 0 0,0 0 32,21-21-32,0 0 15,21 21-15,-21-22 16,21 22-16,1-21 0,-1 21 0,0-21 15,21 21-15</inkml:trace>
  <inkml:trace contextRef="#ctx0" brushRef="#br0" timeOffset="25263.18">5249 3196 0,'0'21'16,"0"1"-16,0-1 16,0 0-16,0 0 0,0 0 0,-21 0 15,21 1-15,-21-1 0,21 0 0,-21 0 16,21 0-16,0 0 0,0 1 16,0-1-16,-21 0 0,21 0 0,0 0 15,0-42 32</inkml:trace>
  <inkml:trace contextRef="#ctx0" brushRef="#br0" timeOffset="25460.42">5334 3027 0,'-21'-21'15,"0"21"1,-1 0 0,22 21 15,0 0-15,22-21-16,-1 21 15</inkml:trace>
  <inkml:trace contextRef="#ctx0" brushRef="#br0" timeOffset="26043.26">5757 3450 0,'21'0'15,"1"0"-15,-22-21 16,0 0-16,21 21 15,-21-21-15,0 0 0,0-1 0,0 1 16,0 0-16,0 0 0,0 0 0,-21 0 16,21-1-16,-22 22 0,1-21 0,-21 0 15,21 21-15,0 0 0,-1 0 16,1 0-16,0 0 0,-21 0 0,21 0 16,-1 21-16,1 0 0,0 1 0,0-1 15,0 21-15,0-21 0,21 0 16,0 22-16,0-22 0,0 21 15,0-21-15,0 1 0,0 20 0,0-21 16,0 0-16,0 0 0,0 1 16,21-22-16,0 0 0,0 0 0,0 0 15,0 0-15,1 0 0,-1 0 16,0 0-16,0 0 0,0 0 0,0-22 16,1 1-16,-1 0 0,0 21 0,0-21 15,0 0-15,0 0 0,-21-1 0,22 1 16,-22-21-16,21 21 0,-21 0 15,0-1-15,0-20 0,0 21 0,0 0 16,0 0-16,0 42 31,0 0-15,0 0-16,0 21 0,0-20 0,0-1 16,-21 0-16,21 0 0,0 0 0,0 22 15,0-22-15,0 0 0,0 0 16,0 0-16,0 0 0,0 1 15,21-1-15,0-21 16,0 0-16,0 0 0,0 0 16,1 0-16,-1 0 0,0 0 15,21 0-15,-21-21 0</inkml:trace>
  <inkml:trace contextRef="#ctx0" brushRef="#br0" timeOffset="26736.5">6350 3366 0,'0'0'0,"21"-22"0,-21-62 15,0 63-15,0-1 16,0 1-16,-21 0 0,21 0 16,-21 21-16,0 0 0,-1 0 15,1 0-15,0 0 0,0 0 16,0 21-16,0 0 0,21 0 16,-22 1-16,22 20 0,-21-21 0,0 0 15,21 0-15,0 22 0,0-22 16,0 0-16,0 0 0,0 22 15,0-22-15,0 0 0,0 0 16,21 0-16,0-21 16,1 0-16,-1 0 0,0 0 0,0 0 15,0 0-15,0-21 0,1 21 16,-1-21-16,0 21 0,-21-21 0,21 0 16,-21-1-16,21 22 0,0-21 0,-21 0 15,0 0-15,0 0 0,0 0 16,0-1-16,0 1 0,0 0 0,0 0 15,0 0 1,0 42 15,0 0-31,0 0 0,0 0 0,0 1 16,0-1-16,0 0 0,0 0 0,0 21 16,22-20-16,-22 20 0,0-21 0,0 21 15,0-20-15,0 20 0,21 0 0,-21 1 16,0-1-16,21 0 0,-21 22 15,0-22-15,0 22 0,0-1 0,0 1 16,21-1-16,-21-21 0,0 22 0,0-1 16,21 1-16,-21-22 0,0 22 0,0-22 15,0 0-15,0 22 0,0-43 16,0 21-16,0 1 0,0-22 0,0 0 16,0 0-16,0 0 0,-21-42 31,21 0-31,-21 0 15,21 0-15,-21 0 0,21-22 0,0 22 16,0-21-16,0-1 0,0 1 0,0-21 16,0 20-16,0-20 0,0 20 0,0-20 15,0 21-15,0-22 0,0 22 16,21-22-16,-21 22 0,21 0 0,0 20 16,-21-20-16,21 21 0,1-21 0,-22 20 15,0 1-15,21 0 0,0-21 16,-21 21-16,21-1 0,-21 1 0,0 0 15</inkml:trace>
  <inkml:trace contextRef="#ctx0" brushRef="#br0" timeOffset="27183.62">6667 3344 0,'0'0'15,"0"-21"-15,-21-21 16,21 21-16,0 0 15,0-1-15,21 1 32,1 21-32,-1 0 0,0 0 15,0 0-15,0 21 0,0 1 16,-21-1-16,22 0 0,-1 21 0,0-21 16,0 22-16,-21-22 0,0 21 0,21-21 15,-21 22-15,21-22 0,-21 0 0,0 21 16,0-20-16,0-1 0,0 0 15,0 0-15,0 0 16,-21-21 0,21-21-1,0 0-15,0 0 16,0 0-16,0-1 0,0 1 16,0 0-16,0 0 0,0 0 0,0-22 15,21 22-15,-21-21 0,22 21 0,-22-22 16,0 22-16,21-21 0,0 21 15,-21 0-15,0-1 0,21 1 0,0 0 16,0 21-16,1 0 16,-22 21-1,0 0-15,21 1 0,-21-1 16,21 0-16</inkml:trace>
  <inkml:trace contextRef="#ctx0" brushRef="#br0" timeOffset="28423.15">7451 3493 0,'0'-43'16,"21"22"-16,-21 0 16,0 0-16,0 0 0,0-1 0,0 1 15,0 0-15,0 0 0,0 0 0,0 0 16,0-1-1,-21 22-15,-1 0 16,1 0-16,0 0 0,21 22 16,-21-1-16,0 0 0,0 0 0,21 0 15,-22 0-15,22 22 0,-21-22 0,0 0 16,21 0-16,0 22 0,0-22 16,0 0-16,0 0 0,0 0 0,0 0 15,0 1-15,0-1 0,0 0 16,21-21-1,0 0-15,1 0 16,-1 0-16,-21-21 0,21 21 0,0-21 16,0-1-16,-21 1 0,21 21 0,1-21 15,-22 0-15,0-21 0,21 20 16,-21 1-16,21 0 0,-21-21 0,21 21 16,-21-1-16,0 1 0,0 0 15,0 0-15,0 0 0,0 42 31,0 0-31,0 0 16,0 0-16,0 22 0,0-22 16,0 0-16,0 0 0,0 0 0,0 1 15,0-1-15,21 0 0,-21 0 0,21 0 16,1 0-16,-1-21 0,0 0 16,0 0-16,0 0 0,0 0 15,1 0-15,-1 0 0,0 0 16,0 0-16,0-21 0,22 21 15,-22-21-15,0 0 0,0 0 0,0 0 16,0-1-16,-21 1 0,0 0 0,0 0 16,0 0-16,0 0 0,0-1 15,0 1-15,0 0 0,0 0 0,0 42 32,-21 0-17,21 0-15,0 1 0,0-1 16,-21 0-16,21 0 0,0 0 0,0 0 15,0 1-15,0-1 0,0 0 0,0 0 16,0 0-16,0 0 0,0 1 16,0-1-16,-21-21 15,0 0 1,0 0 15,21-21-31,0-1 0,0 1 16,0 0-16,0 0 15,0 0-15,0 0 0,0-22 0,21 22 16,-21 0-16,21 0 0,0 0 0,-21-1 16,21 1-16,0 0 0,1 21 0,-1-21 15,0 21-15,0 0 0,0 0 16,0 0-16,1 0 0,-1 0 16,0 0-16,0 0 0,0 21 0,0 0 15,22 0-15,-43 1 0,21-1 0,0 0 16,0 0-16,-21 0 0,21 0 0,-21 1 15,0-1-15,0 0 16,0 0-16,0 0 0,0 0 16,-21-21-16,0 0 15,0 0-15,0 0 16,0 0-16,21-21 16,0 0-1,0 0-15,0 0 0,0 0 16,0-1-16,0 1 0,0 0 0,21 0 15,0-21-15,0 20 0,0 1 0,0-21 16,1 21-16,-1 0 0,21-1 16,-21 1-16,0 0 0,1 21 0,20 0 15,-21 0-15,0 0 0,0 0 0,1 0 16,-1 21-16,0 0 0,-21 1 0,0-1 16,21 0-16,-21 0 0,0 21 0,0-20 15,0-1-15,0 0 0,0 21 16,0-21-16,0 1 0,0-1 0,0 0 15,0 0-15,0 0 0,0 0 0,0 1 16,0-1 0,-21-21-16</inkml:trace>
  <inkml:trace contextRef="#ctx0" brushRef="#br0" timeOffset="29844.06">9864 3090 0,'0'0'16,"0"-21"-16,-22 21 31,1 0-31,0 21 16,0-21-16,0 22 0,21-1 16,-21 0-16,-1 0 0,1 21 0,21-20 15,-21 20-15,21-21 0,-21 21 0,21 1 16,-21-22-16,21 21 0,0-21 0,0 22 15,0-22-15,0 0 0,0 0 16,0 0-16,0 1 0,0-1 0,21-21 16,0 21-16,0-21 0,0 0 0,1 0 15,-1 0-15,0 0 0,0 0 0,21 0 16,-20 0-16,20-21 0,-21 0 0,21-1 16,1 1-16,-22 0 15,21 0-15,1 0 0,-1 0 0,-21-22 16,21 22-16,-20-21 0,-1-1 0,0 1 15,0 0-15,-21 21 0,21-22 0,-21 1 16,0 21-16,0-22 0,0 22 0,-21 0 16,0 0-16,0 0 0,0 0 15,-22-1-15,22 22 0,-21 0 0,21 0 16,-22 0-16,22 0 0,-21 0 0,21 22 16,-1-22-16,1 21 0,0 0 0,21 0 15,0 0 1,21-21-16,0 0 0,1 21 15,20-21-15,-21 0 0,21 0 16,1 0-16,20 0 0,-20 0 0,-1 0 16,0-21-16,1 0 0,-1 21 0,0-21 15,1 0-15,-1 0 0,0 21 16,-21-22-16,22 1 0,-22 0 0,0 0 16,0 0-16,0 0 0,1-1 0,-22 1 15,0 0-15,0 0 0,0 0 16,0 0-16,0-1 15,-22 44 1,1-1-16,21 0 0,-21 0 16,21 0-16,0 22 0,0-22 0,-21 21 15,21 0-15,-21 1 0,21 20 16,0-20-16,0-1 0,-21 21 16,21-20-16,0 20 0,-22-20 0,22 20 15,0-21-15,0 22 0,0-22 0,0 22 16,0-1-16,0-20 0,0 20 0,0-21 15,0 22-15,0-22 0,0 22 0,0-22 16,0 0-16,0 22 0,0-22 16,22 1-16,-22-1 0,0 0 0,21-21 15,-21 22-15,0-22 0,0 0 0,0 0 16,0 0-16,0 1 0,0-1 16,0 0-16,-21-21 0,-1 0 0,1 0 15,0 0-15,0 0 16,0 0-16,0 0 0,-43-42 15,22 42-15,21-22 0,-1 1 16,1 0-16,-21 0 0,21 0 0,21 0 16,-21-1-16,-1 1 15,22 0-15,0 0 0,0 0 16,0 0 0,0-1-16,22 1 15,-22 0-15,21 0 0,0 0 0</inkml:trace>
  <inkml:trace contextRef="#ctx0" brushRef="#br0" timeOffset="30816.68">11726 2900 0,'0'0'0,"0"-21"0,0 0 16,0-1-16,0 1 15,0 0-15,0 0 0,0 0 16,0 42 0,0 0-1,0 0-15,0 22 0,0-1 0,0 0 16,0 1-16,0-1 0,0 0 0,0 1 16,0-1-16,0 0 0,-21 22 0,21-43 15,0 21-15,-21 1 0,21-1 0,0-21 16,0 0-16,0 0 0,0 1 15,0-1-15,21-42 32,0-1-17,-21 1-15,21 0 0,1 0 0,-22 0 16,21 0-16,0-22 0,-21 22 16,21-21-16,0 21 0,0-1 0,-21 1 15,22 0-15,-22 0 0,21 0 0,0 21 16,0 21-1,-21 0-15,21 0 0,-21 0 0,0 1 16,0 20-16,0-21 0,0 21 16,0-20-16,21 20 0,-21-21 0,22 21 15,-22-20-15,0-1 0,21 0 0,0 0 16,0 0-16,0 0 0,0 1 16,1-22-16,-1 0 0,0 0 0,0 0 15,0 0-15,0 0 0,22 0 16,-22 0-16,0-22 0,21 1 0,-20 0 15,20 0-15,-21 0 0,0 0 0,0-22 16,1 1-16,-1 0 0,-21-1 0,0 1 16,0-22-16,0 22 0,0-21 0,0 20 15,0-20-15,0 20 0,0 1 16,0 0-16,-21-1 0,21 1 0,-22 21 16,1 0-16,0 0 0,0-1 0,0 22 15,0 0-15,-1 0 0,1 0 0,0 22 16,0-1-16,0 0 0,0 0 15,21 21-15,0-20 0,0-1 16,0 0-16,0 0 0,0 0 0,0 22 16,0-22-16,0 0 0,21 0 15,0 0-15,-21 0 0,21-21 0,0 22 16,0-22-16,1 0 0,-1 0 16</inkml:trace>
  <inkml:trace contextRef="#ctx0" brushRef="#br0" timeOffset="31183.47">12700 3217 0,'0'22'16,"0"-1"-1,21-21-15,0 0 16,0 0-16,1 0 16,-1 0-16,0-21 0,0-1 15,0 22-15,0-21 0,1 21 0,20-21 16,-21 0-16,0 0 15,-21 0-15,0-1 16,0 1-16,0 0 0,-21 21 16,0 0-16,0 0 0,0 0 0,-1 0 15,-20 0-15,21 21 0,0 0 16,-22 1-16,22-1 0,0 0 16,0 21-16,0-21 0,0 1 0,21 20 15,0-21-15,-22 21 0,22-20 0,0-1 16,0 0-16,0 0 0,0 0 0,0 0 15,22-21-15,-1 22 0,0-22 16,21 0-16,-21 0 0,1 0 16,20 0-16,-21-22 0,21 1 0,1 21 15,-22-21-15,21 0 0,1 0 0,-1-22 16,-21 22-16,21 0 0</inkml:trace>
  <inkml:trace contextRef="#ctx0" brushRef="#br0" timeOffset="31712.17">13398 2752 0,'0'0'0,"0"-21"16,0-22-16,0 22 0,0 0 0,0 0 16,-21 21-16,0 0 0,0 0 15,0 0-15,0 0 16,21 21-16,-22 0 0,22 21 0,-21-20 16,0-1-16,21 21 0,0 0 0,0 1 15,0-1-15,0 0 0,-21 1 0,21-1 16,0 0-16,0 1 0,0-1 15,0 0-15,0 1 0,0-22 0,0 21 16,0-21-16,0 22 0,0-22 16,0 0-16,0 0 0,0 0 0,0 1 15,0-44 17,0 1-17,0 0-15,0 0 0,0 0 0,21-22 16,0 22-16,0 0 0,1-21 0,-1 21 15,0-22-15,0 22 0,0 0 0,22 0 16,-22 0-16,0 21 0,21 0 16,-21 0-16,1 0 0,-1 0 0,0 0 15,0 21-15,21 21 16,-20-21-16,-22 0 0,21 1 16,-21 20-16,0-21 0,0 0 0,0 0 15,0 1-15,-21-1 0,-1 0 16,1 0-16,0 0 0,-21-21 0,21 21 15,-22 1-15,22-1 0,-21-21 0,-1 21 16,22-21-16,-21 0 0,21 0 0,-22 21 16,22-21-16,0 0 15,21-21 1,21 0-16,0 21 0,1-21 16,20-1-16,-21 1 0,21-21 0,-20 21 15,20 0-15</inkml:trace>
  <inkml:trace contextRef="#ctx0" brushRef="#br0" timeOffset="32008">14139 2688 0,'0'0'0,"0"-21"0,0-21 16,0 21-16,-21 21 15,21 21-15,-21 0 16,0 21-16,21-21 15,-21 22-15,21-1 0,0 0 0,0 1 0,-22-1 16,22 22-16,-21-22 0,21 0 16,0 22-16,0-22 0,0 0 0,-21 22 15,21-22-15,0 1 0,0-22 0,0 21 16,0-21-16,0 22 0,0-22 0,0 0 16,0 0-16,0-42 46,21 0-46,-21 0 16,0-1-16</inkml:trace>
  <inkml:trace contextRef="#ctx0" brushRef="#br0" timeOffset="32407.73">13864 2815 0,'0'0'0,"0"-21"0,0 0 16,0 0-16,0 0 0,0-1 15,0 1-15,0 0 0,21 0 16,0 21-16,1-21 0,20 21 0,-21 0 16,21 0-16,1-21 0,-1 21 15,-21 0-15,22 0 0,-1 0 0,0 0 16,1 21-16,-1 0 0,0 0 0,1 0 16,-22 22-16,21-22 0,-21 21 0,22 0 15,-22 1-15,0-1 16,0 0-16,0 1 0,0-1 0,-21 0 15,0-20-15,0 20 0,0 0 0,0 1 16,0-1-16,-21 0 0,0-21 0,0 22 16,-21-22-16,20 21 0,-20-21 0,21 1 15,-21-1-15,-1 0 0,1 0 16,21 0-16,-22-21 0,1 21 0,21-21 16,0 0-16,0 0 0,-1 0 0,1 22 15,0-22-15,21-22 47,0 1-47,0 0 0,21 21 16,0-21-16,1 0 0,20 21 0,-21-21 15</inkml:trace>
  <inkml:trace contextRef="#ctx0" brushRef="#br0" timeOffset="32867.47">14838 3048 0,'0'0'0,"21"0"0,-21-21 16,21 21-16,0 0 31,0 21-15,-21 0-16,0 0 0,22 1 15,-1-1-15,0 0 0,-21 21 0,21-21 16,0 22-16,-21-22 0,0 21 0,0-21 15,21 1-15,-21 20 0,0-21 0,0 0 16,0 0-16,0 1 0,0-1 16,0 0-16,0 0 15,-21-42 17,21 0-17,0 0-15,0-1 0,0 1 16,0-21-16,0 21 0,0-22 0,21 22 15,1-21-15,-1 21 0,-21-22 16,21 22-16,0 0 0,0-21 0,-21 21 16,21 21-16,1-22 0,-22 1 15,21 21-15,0 0 16,0 0-16,0 0 16,0 0-16,1 0 15,-1 21-15,0-21 16</inkml:trace>
  <inkml:trace contextRef="#ctx0" brushRef="#br0" timeOffset="33116.33">15557 3090 0,'0'0'0,"0"22"31,0-1-31,0 0 0,-21 0 15,21 0-15,0 0 0,-21 1 0,21-1 16,0 21-16,0-21 0,0 0 16,0 1-16,0-1 0,0 0 0,0 0 15,0 0-15,0 0 16,0-42 46,0 0-62</inkml:trace>
  <inkml:trace contextRef="#ctx0" brushRef="#br0" timeOffset="33316.25">15557 2963 0,'0'-21'0,"0"42"0,-21-63 0,0 21 15,0 21 16,21 21 16,0 0-47,21-21 16,-21 21-16,21-21 0,-21 22 16</inkml:trace>
  <inkml:trace contextRef="#ctx0" brushRef="#br0" timeOffset="33776.11">15769 3048 0,'0'-21'32,"21"21"-1,0 21-16,-21 0-15,22 0 0,-22 1 16,21-1-16,-21 0 0,21 0 0,-21 0 16,0 22-16,0-22 0,21 0 0,-21 0 15,0 21-15,0-20 0,0-1 0,0 0 16,0 0-16,0 0 16,0 0-16,21-21 31,-21-21-16,0 0-15,0 0 0,21 0 16,-21 0-16,22-1 0,-22-20 0,21 21 16,-21-21-16,21 20 0,0-20 15,-21 0-15,0 21 0,21-22 0,0 22 16,-21 0-16,0 0 0,22 0 0,-22-1 16,21 1-16,0 21 0,-21-21 15,21 21 1,0 0-1,-21 21-15,0 0 16,21 1-16,1-1 0,-22 0 16,0 0-16</inkml:trace>
  <inkml:trace contextRef="#ctx0" brushRef="#br0" timeOffset="34604.14">16277 3217 0,'21'-21'16,"0"21"0,1-21-16,-1 0 0,0 21 15,0-21-15,-21 0 0,21-1 16,0 22-16,1-21 0,-1 0 0,-21 0 16,21 0-16,0 0 0,-42 21 46,0 21-46,0-21 0,21 21 0,-22 0 16,1 0-16,0 0 0,21 1 0,-21 20 16,21-21-16,-21 0 0,21 0 0,-21 22 15,21-22-15,0 0 0,0 0 0,0 0 16,0 1 0,0-1-16,0 0 0,0 0 15,0 0-15,21-21 16,0 0-16,0 0 0,0 0 15,0 0-15,1 0 0,-1 0 16,0 0-16,0-21 0,0 0 16,0 21-16,1-21 0,-1 0 0,0-1 15,0 22-15,0-21 0,0-21 0,-21 21 16,22 0-16,-22-22 0,21 22 0,-21 0 16,21-21-16,-21 20 0,0-20 0,0 21 15,0 0-15,0 0 16,0-1-16,-21 22 31,21 22-31,-21-1 16,-1-21-16,22 21 15,0 0-15,0 0 16,22-21 0,-1 0-16,0 0 15,0 0-15,0 0 0,0-21 16,-21 0-16,22 21 0,-1-21 15,0 0-15,0 21 16,-21-22-16,0 1 16,0 42 15,0 1-31,0-1 0,-21 0 16,21 0-16,-21 0 0,21 22 0,-21-22 15,21 0-15,-22 21 0,22-21 0,0 1 16,0 20-16,0-21 0,0 0 0,0 0 15,0 1-15,0-1 0,22 0 16,-1 0-16,0-21 0,0 0 16,0 0-16,0 0 0,1 0 15,-1 0-15,0 0 0,0 0 16,0-21-16,0 21 0,1-21 16,-22 0-16,21-1 0,-21 1 15,0 0-15,0 0 0,0 0 16,0-22-16</inkml:trace>
  <inkml:trace contextRef="#ctx0" brushRef="#br0" timeOffset="36024.19">1397 3937 0,'-21'0'0,"42"0"0,-63 0 0,42 21 16,-22-21-16,1 0 15,0 0 1,21 21 15,21-21-15,0 0-16,1 0 0,-1 0 0,0 0 15,21 0-15,-21 0 16,22 0-16,-1 0 0,0 0 0,1 0 16,-1 0-16,0 0 0,1 0 15,-1 0-15,0 0 0,22 0 0,-22 0 16,22 0-16,-1 0 0,1 0 0,-1 0 15,1 0-15,20 0 0,1-21 16,-21 21-16,20 0 0,-20 0 0,20-21 16,-20 21-16,21 0 0,-22 0 15,1-21-15,-1 21 0,22 0 0,-22 0 16,22 0-16,0-21 0,-22 21 0,22 0 16,-1 0-16,1 0 0,0 0 0,-1 0 15,1 0-15,0 0 16,-1 0-16,22 0 0,0-21 0,0 21 15,0 0-15,21 0 0,-21 0 0,-1-22 16,1 22-16,0 0 0,-21 0 16,21-21-16,-1 21 0,1-21 0,0 21 15,0 0-15,0-21 0,-22 21 0,22 0 16,0-21-16,-21 21 0,21 0 16,-1-21-16,1 21 0,0 0 0,-21-22 15,21 1-15,-22 21 0,1 0 0,-22-21 16,22 21-16,-21 0 0,-22-21 0,21 21 15,-20 0-15,-1-21 0,0 21 16,-20 0-16,20 0 0,-21 0 16,0-21-16,0 21 0,1 0 0,-1 0 15,0 0-15,0 0 0,0 0 16,0 0-16,1 0 16,-1 0-16,0 0 15,0 0-15,-21-22 47,0 1-47,0 0 16</inkml:trace>
  <inkml:trace contextRef="#ctx0" brushRef="#br0" timeOffset="37139.62">9800 3768 0,'-21'0'0,"42"0"0,-84 21 0,41-21 0,1 0 16,-21 21-16,21-21 0,-22 21 0,22-21 16,0 0-16,0 0 0,0 21 15,0-21-15,-1 0 0,1 0 16,0 0 0,42 0 15,0 0-31,1 0 0,-1 0 15,21 0-15,-21 0 0,22 0 0,20 0 16,106 0 0,-105 0-16,-1 0 0,22 0 0,-21 0 0,20 0 15,-20 0-15,20-21 0,-20 21 0,21 0 16,-22 0-16,22 0 0,-22 0 16,22 0-16,0 0 0,-22-21 0,22 21 15,21 0-15,-22 0 0,1 0 16,0 0-16,20 0 0,1 0 0,0 0 15,0 0-15,21 0 0,-21 0 16,21 0-16,-21 0 0,-1-21 0,22 21 16,0 0-16,-21 0 0,21 0 0,0 0 15,0 0-15,0 0 0,-21 0 0,21-21 16,-21 21-16,0 0 0,0 0 0,126-21 16,-126 21-16,0 0 15,0 0-15,-21 0 0,20 0 0,-20 0 16,0 0-16,-1 0 0,1-22 0,0 22 15,-1 0-15,-20 0 0,21 0 16,-1 0-16,-20 0 0,-1 0 0,-20 0 16,20-21-16,-21 21 0,1 0 15,-1 0-15,-21 0 0,22 0 0,-22 0 16,0-21-16,0 21 0,0 0 0,0 0 16,1 0-16,-1 0 15,0 0-15,-21 21 94,-21-21-16,0 0-78,-1 0 0</inkml:trace>
  <inkml:trace contextRef="#ctx0" brushRef="#br0" timeOffset="48395.62">9631 4826 0,'0'-21'31,"0"0"-15,-21 21 0,21-21-16,0-1 15,-22 22 1,22-21-16,-21 21 16,21-21-16,0 0 15,0 0 1,0 0-16,0-1 15,0 1-15,0 0 16,0 0-16,0 0 31,0 0-31,-21 21 63,21 21-63,0 0 15,0 0-15,0 0 0,0 0 16,0 1-16,0 20 0,0-21 16,0 0-16,0 22 0,0-1 0,0-21 15,0 21-15,0 1 0,0-1 0,0 0 16,0 1-16,0-22 0,0 21 16,0 1-16,0-1 0,0 0 0,0-21 15,0 22-15,0-1 0,0-21 0,0 22 16,0-22-16,0 21 0,0-21 15,0 22-15,0-22 0,0 21 16,0-21-16,0 0 0,0 1 0,0 20 16,0-21-16,0 0 0,0 0 15,0 1-15,0-1 0,0 0 16,0-42 31,0 0-47,21-1 0,-21 1 15,0 0-15,0 0 0,21 0 16,-21-22-16,22 22 0,-22 0 0,21-21 16</inkml:trace>
  <inkml:trace contextRef="#ctx0" brushRef="#br0" timeOffset="49511.82">9715 4614 0,'0'0'16,"-21"-21"-16,21 0 16,-21 21-16,0 0 15,21-21-15,-21 0 47,42 21 16,0 0-48,0 0 1,0 0-16,1 0 0,-1 0 0,0 0 16,42 0-1,-41 0-15,-1 0 0,21 0 0,-21 0 16,0 0-16,1 0 0,20 0 15,-21 0-15,21 0 0,1 0 0,-22 0 0,21 0 16,1 0-16,-1 0 0,0 0 16,-21 0-16,22 0 0,-1 0 15,0 0-15,1 0 0,-1 0 0,0 0 16,1 0-16,20 0 0,-20 0 0,-1 0 16,21 0-16,-20 0 0,-1 0 0,22 0 15,-22 0-15,0 0 0,1 0 16,-1 0-16,0 0 0,22 0 0,-22 0 15,0 0-15,1 0 0,-1 0 0,-21 0 16,22 0-16,-1 0 0,0 0 0,1 0 16,-1 0-16,0 0 0,22 0 15,-22 0-15,0 0 0,1 0 0,-1 0 16,0 0-16,1 0 0,-1 0 16,0 0-16,1 0 0,-1 0 0,0 0 15,1 0-15,-1 0 0,-21 0 16,22 0-16,-1 0 0,-21 0 0,21 0 15,-20 0-15,-1 0 0,21 0 0,-21 0 16,0 0-16,22 0 0,-22 0 0,21 0 16,-21 0-16,22 0 0,-22 0 15,21 0-15,1 0 0,-22 0 0,21 0 16,0 0-16,1 0 0,-1 0 0,0 0 16,1 0-16,20 0 0,-20 0 0,-1 0 15,0 0-15,1 0 0,20 0 16,-21 0-16,1 0 0,-1 0 15,0 0-15,1 0 0,-1 0 0,22 0 16,-22 0-16,0 0 0,22 0 0,-22 0 16,22 0-16,-22 0 0,21 0 15,-20 0-15,20 0 0,-20 0 0,20 0 16,-21 0-16,22 0 0,-22 0 0,22 0 16,-22 0-16,0 0 0,22 0 0,-22 0 15,22 0-15,-22 0 0,22 0 16,-22 0-16,21 0 0,1 0 0,-22 0 15,22 0-15,-22 21 0,0-21 0,22 0 16,-22 0-16,-21 0 0,22 0 0,-1 0 16,-21 0-16,22 0 15,-22 0-15,0 0 0,0 0 0,0 0 16,-42 0 46,-21 0-62,21 0 16,-1 0-16,-20 0 0</inkml:trace>
  <inkml:trace contextRef="#ctx0" brushRef="#br0" timeOffset="52528.39">15409 4593 0,'21'0'16,"-21"-21"-1,0 0 16,22 21-15,-1 0 31,0 0-31,0 0-1,0 0-15,0 0 16,1 0-1,-1 0-15,0 0 0,0 0 16,0 0-16,0 0 0,1 0 16,-1 0-16,0 0 0,0 0 15,0 0-15,22 0 0,-22 0 0,21 0 16,0 0-16,1 0 0,-22 0 0,21 0 16,22 0-16,-22 0 0,0 0 15,1 0-15,20 0 0,-20 0 0,20 0 16,-21 0-16,1 0 0,20 0 0,-20 0 15,-1 0-15,0 0 0,1 0 16,-1 0-16,0 0 0,-21 0 16,22 0-16,20-21 0,-20 21 0,-1 0 15,21 0-15,-20 0 0,20 0 0,1 0 16,-1 0-16,-20 0 0,20-21 0,1 21 16,-1 0-16,-21 0 0,1 0 15,20 0-15,-20 0 0,-1 0 0,0 0 16,-21 0-16,22 0 0,-1 0 0,-21 0 15,22 0-15,-22-22 0,21 22 0,0 0 16,-20 0-16,20 0 0,-21 0 16,21 0-16,-20 0 0,20 0 15,-21 0-15,0 0 0,0 0 0,1 0 16,-1 0-16,0 0 16,0 0 15,-21 22 0,21-22-31,-21 21 0,0 0 16,0 0-16,0 0 15,0 0-15,0 1 16,0-1-16,0 0 0,0 0 16,0 0-16,0 0 0,0 1 15,0-1-15,0 0 0,0 21 0,0-21 16,0 22-16,0-22 0,0 0 0,-21 21 15,21 1-15,-21-22 0,21 21 16,0-21-16,0 22 0,-21-22 0,21 21 16,-21 1-16,21-22 0,0 21 0,0-21 15,0 22-15,0-22 0,-22 21 0,22-21 16,0 22-16,0-22 0,0 21 0,0-21 16,0 22-16,0-22 0,0 21 15,-21-21-15,21 0 0,0 1 0,0 20 16,0-21-16,0 21 15,0-20-15,0-1 0,0 0 16,0 0-16,0 0 16,0 0-1,-21-21 48,0-21-48,21 0 1,-21 21-16,0-21 0,-1 0 0,1 21 16,-21-21-16,21-1 0</inkml:trace>
  <inkml:trace contextRef="#ctx0" brushRef="#br0" timeOffset="63539.32">10604 5122 0,'0'0'0,"0"-21"47,0 0-47,22 21 16,-22-21-16,21 0 0,0 21 0,0-21 15,21-1-15,-20 1 0,-1 0 16,0 0-16,0 0 0,21 0 0,-20-1 16,-1 1-16,0 0 0,0 0 0,-21 0 15,0 0-15,0-1 16,0 1-16,-21 0 16,0 21-16,0 0 0,-1 0 0,-20 0 15,21 21-15,-21-21 0,-1 21 0,22 1 16,-21-1-16,-1 0 15,1 0-15,21 0 0,-21 22 0,20-22 16,-20 21-16,21-21 0,0 22 0,21-22 16,0 0-16,0 21 0,0-21 0,0 1 15,0-1-15,0 21 0,0-21 16,21 0-16,0-21 0,0 22 0,0-1 16,1 0-16,-1 0 0,21-21 0,-21 21 15,22 0-15,-22-21 0,21 22 0,-21-1 16,0-21-16,1 21 0,-1 0 15,0-21-15,-21 21 0,0 0 0,0 1 16,0-1-16,-21 0 0,0-21 16,-1 21-16,-20 0 0,21-21 15,-21 21-15,-1-21 0,22 0 16,-21 22-16,-1-22 0,22 0 0,-21 0 16,0 0-16,20 0 0,1 0 0,0 0 15,-21 0-15,21 0 0,-1-22 16,1 22-16,21-21 15,0 0-15,0 0 16,21 0 0,1 21-16,-1-21 0,0 21 0,0-22 15,0 22-15</inkml:trace>
  <inkml:trace contextRef="#ctx0" brushRef="#br0" timeOffset="63931.99">10922 5419 0,'21'0'15,"0"0"1,0 0-16,1-21 16,-1 21-16,0-22 0,0 1 15,0 21-15,0-21 16,1 21-16,-1-21 0,0 21 0,0-21 15,0 21-15,-21-21 0,0-1 16,0 1 0,-21 21-16,0 0 15,-21 21-15,20-21 0,1 22 16,0-1-16,0 0 0,0 0 0,0 0 16,-1 0-16,1 1 0,0-1 0,21 0 15,0 0-15,0 0 0,0 0 16,0 1-16,0-1 0,0 0 15,21 0-15,0-21 0,1 0 16,-1 0-16,0 0 0,0 0 16,0 0-16,0 0 15,1 0-15,-1 0 0,0 0 0,0-21 16,0 21-16,0-21 0</inkml:trace>
  <inkml:trace contextRef="#ctx0" brushRef="#br0" timeOffset="64440.45">11726 5249 0,'0'0'16,"21"0"-16,-21-42 15,0 21-15,-21 21 16,21-21-16,-21 21 16,0 0-16,0 0 0,0 0 0,-1 0 15,1 0-15,0 0 0,0 21 0,0 0 16,0-21-16,-1 21 0,1 0 0,0 1 15,0 20-15,21-21 0,0 0 16,-21 0-16,21 1 0,-21-1 0,21 0 16,0 21-16,0-21 0,0 1 15,0-1-15,0 0 0,21 0 16,0-21-16,0 0 16,0 0-16,0 0 0,1 0 0,-1 0 15,0-21-15,0 0 0,0 21 16,0-21-16,1-1 0,-1 1 15,0 21-15,0-21 0,0 0 16,-21 0-16,21 0 0,1-1 0,-22-20 16,0 21-16,0 0 0,21 0 0,-21-1 15,21 1-15,-21 0 16,0 42 0,0 0-16,0 1 15,0-1-15,-21-21 0,21 21 16,0 0-16,0 0 0,0 0 0,0 1 0,0-1 15,0 0-15,0 0 0,0 0 16,0 0-16,21-21 16,-21 22-16,21-22 0,0 0 15,0 0-15,1 0 0,-1 0 16,0 0-16,0 0 0,0 0 16</inkml:trace>
  <inkml:trace contextRef="#ctx0" brushRef="#br0" timeOffset="64905.7">12234 5207 0,'-42'-21'16,"21"0"0,21 0-1,21 21 1,0 0-1,0 0-15,0 21 0,1-21 16,-1 21-16,0 0 0,0 0 16,0 0-16,0 1 0,-21-1 15,0 0-15,22 0 0,-22 0 16,0 0-16,0 1 0,0-1 0,0 0 16,0 0-16,0 0 0,-22-21 15,22 21-15,-21-21 16,21-21 31,0 0-47,0 0 0,0 0 15,0 0-15,0-1 0,0 1 16,0 0-16,21 0 0,-21 0 16,22 0-16,-22-1 0,0 1 15,21 0-15,0 21 0,-21-21 16,21 21-1,0-21-15,0 21 32</inkml:trace>
  <inkml:trace contextRef="#ctx0" brushRef="#br0" timeOffset="65251.68">12594 5144 0,'0'-22'16,"0"1"-1,0 42 17,0 1-17,-21-1-15,0 0 0,21 0 16,-21 0-16,21 22 0,0-22 0,-22 0 15,22 0-15,-21 0 0,21 0 0,0 1 16,0-1-16,0 0 0,0 0 0,0 0 16,0 0-16,21-21 15,-21 22-15,22-22 16,-1 0-16,0 0 0,0 0 16,0 0-16,0-22 15,1 1-15,-1 21 0,0-21 0,-21 0 16,21 0-16,0 0 15,0-1-15,1 1 0,-1 0 0,0 0 16</inkml:trace>
  <inkml:trace contextRef="#ctx0" brushRef="#br0" timeOffset="65755.39">12954 4805 0,'0'0'0,"0"-21"0,0 0 0,0-1 0,0 1 15,-21 42 1,21 1-1,-21-22-15,21 42 16,0-21-16,0 0 0,0 22 0,0-22 16,0 21-16,0 0 0,-22-20 0,22 20 15,0 0-15,0-21 0,0 22 0,0-22 16,-21 21-16,21-21 0,0 1 0,0-1 16,0 0-16,0 0 0,0 0 15,0 0-15,-21-21 0,21 22 0,0-1 31,0-42 1,0-1-32,0 1 15,0 0-15,0 0 0,21 21 16,-21-42-16,0 20 0,21 1 0,1 0 16,-1 0-16,0 0 0,0 0 0,0 21 15,0-22-15,1 22 0,-1-21 16,0 21-16,0 0 0,0 0 15,0 21-15,-21 1 0,0-1 0,0 0 16,22 0-16,-22 0 0,0 0 16,0 1-16,0-1 0,0 0 0,0 0 15,0 0-15,0 0 0,-22 1 16,22-1-16,0 0 16,-21-21-16,0 21 15,21-42 32,21 21-47</inkml:trace>
  <inkml:trace contextRef="#ctx0" brushRef="#br0" timeOffset="66392.14">14414 4932 0,'0'0'0,"0"-21"0,22 21 0,-22-21 16,21-1-16,-21 1 0,0 0 15,0 0-15,0 0 0,0 0 0,-21-1 16,-1 22-16,1-21 0,0 21 0,-21 0 16,-1 0-16,22 0 0,-21 0 0,0 0 15,-1 0-15,1 21 0,0 1 16,-1-1-16,1 21 0,0 0 0,-1 1 15,22-1-15,-21 0 0,21 22 16,-1-22-16,1 22 0,0-1 0,0-20 16,21-1-16,-21 0 0,21 1 0,0-1 15,0 0-15,0 1 0,0-22 16,0 0-16,21 0 0,0 0 0,0 0 16,0 1-16,1-22 0,-1 21 0,0-21 15,0 0-15,21 0 0,-20 0 0,-1 0 16,0 0-16,21 0 0,-21 0 15,1 0-15,20-21 0,-21-1 0,0 1 16,22 21-16,-22-21 0,21 0 16</inkml:trace>
  <inkml:trace contextRef="#ctx0" brushRef="#br0" timeOffset="66808.44">14478 5292 0,'0'0'0,"0"-21"0,-21 21 31,0 0-16,-1 0-15,1 21 0,21 0 16,-21-21-16,0 21 0,0 0 0,21 0 16,-21 1-16,21-1 0,-22 0 0,22 0 15,-21 0-15,21 0 0,0 1 16,0-1-16,0 0 0,0 0 16,21-21-16,1 0 0,-1 21 15,0-21-15,0 0 0,0 0 0,0 0 16,1 0-16,-1 0 0,0 0 0,0-21 15,0 21-15,0-21 0,1 21 16,-1-21-16,0 0 0,-21-1 0,21 1 16,-21 0-16,21-21 0,-21 21 15,0-1-15,0 1 0,0 0 0,0 0 16,-21 0-16,0 0 0,0 21 16,0-22-16,-1 22 0,1 0 0,0 0 15,0 0-15,0 0 0,0 0 16,-1 0-16,-41 43 15,63-22-15,0 0 0,0 0 16,0 0-16,0 1 16,21-22-16,0 21 15,0-21-15,1 0 0,-1 0 0,21 0 16,-21 0-16,0 0 0</inkml:trace>
  <inkml:trace contextRef="#ctx0" brushRef="#br0" timeOffset="67324.66">14965 5228 0,'-21'21'15,"21"1"1,-22-22-16,1 21 0,21 0 0,-21 0 16,21 0-16,-21 0 0,21 1 15,0-1-15,0 0 0,-21 0 16,21 0-16,0 0 0,0 1 15,0-1 1,0 0-16,-21-21 16,-1 0-1,22-21 17,0 0-32,-21 21 0,21-22 0,0 1 15,0 0-15,0 0 0,0 0 0,0 0 16,0-1-16,0-20 0,21 21 0,1 0 15,-1 0-15,0-1 0,0 1 16,0 0-16,0 21 0,22-21 0,-22 21 16,21 0-16,-21 0 0,1 0 0,20 0 15,-21 21-15,0-21 0,0 21 0,1 0 16,-1 1-16,0-1 0,0 0 16,-21 0-16,0 0 0,0 0 15,0 1-15,0-1 0,0 0 0,0 0 0,-21 0 16,0 0-16,21 1 0,-21-22 0,21 21 15,-22-21-15,22 21 16,-21-21-16,21-21 47,21 0-47,-21-1 0,22 22 16,-1-21-16,0 0 0</inkml:trace>
  <inkml:trace contextRef="#ctx0" brushRef="#br0" timeOffset="67639.8">15663 4805 0,'0'-21'0,"-21"42"31,21 0-31,-21 0 0,0 22 16,21-22-16,-21 21 0,21 0 15,-22 1-15,22-1 0,0 0 0,-21 1 16,21-1-16,-21 0 0,21-20 0,0 20 16,-21 0-16,21-21 0,-21 22 0,21-22 15,0 0-15,0 0 0,0 0 16,0 1-16,0-1 0,0 0 16,0 0-16,21-21 31,0 0-31,0 0 0,0 0 15,-21-21-15,22 0 16,-22 0-16,0-1 0,21 1 0</inkml:trace>
  <inkml:trace contextRef="#ctx0" brushRef="#br0" timeOffset="67843.17">15430 5292 0,'0'0'0,"-21"0"0,0 0 15,0 0-15,42 0 47,0 0-47,0 0 16,1 0-16,-1 0 0,0 0 0,0 0 16,0 0-16,0-21 0,1 21 15,-1 0-15,0-22 0</inkml:trace>
  <inkml:trace contextRef="#ctx0" brushRef="#br0" timeOffset="68235.63">15811 5355 0,'0'0'0,"0"21"15,22-21 32,-1-21-47,-21 0 0,21 21 0,0-21 16,0 21-16,-21-21 15,21 21-15,1-21 0,-22-1 16,-22 22 0,1 0-1,0 0-15,0 0 16,0 0-16,0 0 0,-1 22 0,22-1 15,-21-21-15,21 21 0,-21 0 0,21 0 16,-21 0-16,21 1 0,0-1 0,0 0 16,0 0-16,0 0 0,0 0 15,0 1-15,21-1 16,0-21-16,0 0 16,1 0-1,-1 0-15,0 0 0,0 0 0,0 0 16,0-21-16,1-1 0,-1 22 15</inkml:trace>
  <inkml:trace contextRef="#ctx0" brushRef="#br0" timeOffset="68507.92">16171 5228 0,'0'21'31,"0"1"-31,0-1 16,0 0-16,0 0 0,0 0 16,0 0-16,0 1 0,21-1 15,-21 0-15,22 0 16,-22 0-16,0 0 16,21-21-1,0 0 1,-21-21-1,0 0 1,21 21-16</inkml:trace>
  <inkml:trace contextRef="#ctx0" brushRef="#br0" timeOffset="68755.78">16362 5207 0,'-21'0'16,"-1"0"-16,1 0 0,21 21 15,-21-21-15,0 21 0,0 1 16,0-1-16,-1 0 0,22 0 16,-21 0-16,0 0 0,0 1 15,21-1-15,0 0 0,-21-21 16,21 21-16,-21 0 0,21 0 16,0 1-1,21-22 16,0-22-15</inkml:trace>
  <inkml:trace contextRef="#ctx0" brushRef="#br0" timeOffset="69111.58">16679 4890 0,'0'0'0,"0"-22"16,0 44 15,0-1-31,-21 0 0,21 0 16,0 0-16,-21 22 0,21-22 0,0 21 15,0-21-15,-21 22 0,21-1 0,-21-21 16,21 21-16,0-20 0,0 20 0,0-21 15,0 0-15,0 0 0,0 1 16,0-1-16,0 0 0,0 0 0,0 0 16,0 0-16,0 1 15,21-22 1,0 0 0,0 0-16,0 0 15,-21-22-15,21 22 0,-21-21 16,22 0-16,-22 0 0,0 0 15</inkml:trace>
  <inkml:trace contextRef="#ctx0" brushRef="#br0" timeOffset="69319.78">16531 5186 0,'0'0'0,"21"0"47,0 0-47,1 0 16,-1 0-16,0 0 0,0 0 15,0 0-15,0-21 0,1 21 0,-22-21 16,21 21-16,0-22 0,0 1 0,0 21 16,0-21-16</inkml:trace>
  <inkml:trace contextRef="#ctx0" brushRef="#br0" timeOffset="69740.42">17992 4657 0,'-22'0'31,"1"0"-15,0 21-16,21 0 15,0 0-15,0 0 0,0 1 16,0-1-16,-21 21 0,21-21 0,0 0 15,0 22-15,0-22 0,-21 0 0,21 0 16,0 0-16,0 1 0,0-1 0,0 0 16,0 0-16,0 0 15,0 0 1,0-42 31</inkml:trace>
  <inkml:trace contextRef="#ctx0" brushRef="#br0" timeOffset="69999.94">17738 5101 0,'0'0'0,"-22"21"0,22 1 0,0-1 15,0 0 16,22-21-15,-1 0-16,0 0 0,0 0 0,0 0 16,0 0-16,1 0 15,-1 0-15,0 0 0,0 0 16,-21-21-16,21 21 16,0 0-16,-21-21 15,0-1-15,0 1 16,0 0-16,0 0 15,0 0-15</inkml:trace>
  <inkml:trace contextRef="#ctx0" brushRef="#br0" timeOffset="70247.8">17780 4741 0,'0'0'0,"-21"0"0,21-21 16,0 0 15,21 21-31,0 0 16,0 0-16,0 0 0,1-21 16,-1 21-16,0 0 0,0 0 15,0-21 1,0 21-16,-21-21 15,22 21-15</inkml:trace>
  <inkml:trace contextRef="#ctx0" brushRef="#br0" timeOffset="70963.47">18182 4445 0,'0'0'0,"-21"0"15,0 0-15,0 0 0,-1 0 16,1 0-16,0 0 0,0 0 16,0 0-16,0 0 15,-1 0-15,1 0 0,0 0 16,0 21-16,0-21 0,0 21 0,-1-21 15,1 22-15,0-22 0,0 21 0,0 0 16,0 0-16,-1 0 0,22 0 16,-21 1-16,0-1 0,0 0 0,0 21 15,21-21-15,-21 22 0,-1-22 16,22 21-16,0-21 0,-21 22 0,21-22 0,-21 21 16,21-21-16,0 22 15,0-22-15,0 0 0,0 0 0,0 0 16,0 22-16,0-22 0,21 0 15,0 0-15,-21 0 0,22 1 0,-1-22 16,0 21-16,0-21 0,0 0 16,0 21-16,1-21 0,-1 0 0,0 0 15,0 0-15,0 0 0,0 0 0,1 0 16,-1 0-16,0 0 0,0 0 0,21 0 16,-20 0-16,-1 0 0,0 0 15,21 0-15,-21-21 0,1 21 16,-1-21-16,0-1 0,21 22 0,-42-21 15,21 0-15,1 0 0,-1 0 0,0 0 16,-21-1-16,0 1 0,21-21 0,-21 21 16,21-22-16,-21 22 0,0-21 0,0 0 15,0-1-15,0 1 0,0 0 16,0-1-16,0 22 0,0-21 0,-21 21 16,0-22-16,21 22 0,-21 0 0,0 0 15,-1 0-15,1-1 0,0 1 0,0 0 16,0 21-16,0-21 15,-1 21-15,1 0 0,0 0 16,0 0-16,0 0 16,0 0-1,-1 0-15,22 21 16,-21-21-16,21 21 0,-21-21 16,21 21-16,-21 1 0,0-22 15,0 21-15</inkml:trace>
  <inkml:trace contextRef="#ctx0" brushRef="#br0" timeOffset="75556">3365 7853 0,'0'-21'16,"-21"0"0,21-1-16,0 1 15,0 0-15,-21 21 0,21-21 16,0 0-1,-21 21-15,21-21 0,0-1 16,0 1 0,-21 21 15,21 21-15,-21 1-16,21 20 15,0-21-15,0 0 0,0 22 0,0-1 16,0-21-16,0 43 0,0-22 0,0 0 15,0 1-15,0 20 16,0-21-16,0 1 0,-22-1 0,22 0 16,0 1-16,0-22 0,0 21 0,0-21 15,0 22-15,0-22 0,0 0 16,0 0-16,-21-21 0,21 21 0,0 1 16,0-1-16,0-42 46,0-1-30,0 1-16,0 0 16,0 0-16,0 0 0,0-22 15,0 22-15,0 0 0,0-21 16,0 21-16</inkml:trace>
  <inkml:trace contextRef="#ctx0" brushRef="#br0" timeOffset="77231.82">3260 7641 0,'0'0'0,"0"-21"0,0 0 0,0 0 16,0 0-1,21 21 1,0 0-16,-21-22 15,21 22-15,0 0 16,0 0-16,1 0 0,-1 0 16,-21-21-16,21 21 0,0 0 0,0 0 15,0 0-15,1 0 0,20 0 16,-21 0-16,21 0 0,-20 0 0,20 0 16,0 0-16,1 0 0,-1 0 15,21-21-15,-20 21 0,-1 0 0,0 0 16,22 0-16,-22 0 0,22 0 0,-1 0 15,1-21-15,-1 21 0,1 0 16,20 0-16,1 0 0,0 0 0,-22-21 16,22 21-16,0 0 0,-22 0 15,22 0-15,-1 0 0,1 0 0,0-21 16,-1 21-16,1 0 0,0 0 16,-1 0-16,1 0 0,0-22 0,-1 22 15,1 0-15,0 0 0,-22 0 0,22 0 16,0 0-16,-1 0 0,-20 0 15,20 0-15,1 0 0,0 0 0,-1 0 16,1 0-16,0 0 0,-22 0 0,1 0 16,20 0-16,-20 0 0,-1 0 0,1 0 15,-1 0-15,22 0 0,-21 0 16,-1 0-16,22 0 0,-22 0 16,22 0-16,-22 22 0,1-22 0,-1 0 15,1 0-15,-1 0 0,1 21 0,-1-21 16,1 0-16,-22 0 0,22 0 15,-22 0-15,22 0 0,-22 0 0,21 0 16,-20 0-16,20 0 0,-20 0 0,-1 0 16,0 0-16,1 0 0,-1 0 0,0 0 15,1 0-15,-1 0 0,-21 0 16,21 0-16,1 0 0,-22 0 0,0 0 16,21 0-16,-20 0 0,-1 0 15,0 0-15,0 0 0,0 0 0,0-21 16,1 21-16,-1 0 0,0 0 0,0 0 15,0 0-15,0 0 0,1 0 16,-1 0-16,0-22 16,-21 44 31,0-1-47,0 0 15,-21-21-15,21 21 0,-21 0 0,21 0 16,-22 1-16,22-1 0,0 0 0,0 0 15,0 21-15,-21-20 0,21-1 0,-21 0 16,21 21-16,-21-21 16,21 1-16,0-1 0,0 21 0,0-21 15,0 22-15,0-1 0,0-21 0,0 21 16,0-20-16,0 20 0,0 0 0,0-21 16,0 22-16,0-22 0,0 21 0,0-21 15,0 1-15,0 20 0,0-21 16,0 0-16,0 0 0,0 22 0,0-22 15,0 0-15,-21 0 0,21 0 0,0 1 16,-21-1-16,-1 0 0,22 0 16,0 0-16,-21 0 0,0-21 15,0 0-15,21 22 0,-21-22 16,0 0-16,-1 0 16,1 0-16,0 0 0,0 0 0,0 0 15,0 0-15,-1 0 0,1 0 0,-21 0 16,0 0-16,20 0 0,-20 0 0,0-22 15,-1 22-15,1 0 0,-21 0 0,20 0 16,1-21-16,0 21 0,-22 0 0,22 0 16,-22 0-16,22 0 0,-22 0 15,1-21-15,21 21 0,-22 0 0,1 0 16,-1 0-16,1 0 0,-1 0 0,1 0 16,-1 0-16,1 0 0,-1 0 0,1 0 15,20 0-15,-20 0 0,-1 0 0,1 0 16,-128 0-1,128 0-15,-1 0 0,-20 0 16,20 0-16,-21 0 0,22 0 0,-22 0 16,22 21-16,-1-21 0,1 0 0,-1 0 15,22 0-15,-22 0 0,1 0 0,21 21 16,-22-21-16,22 0 0,-22 0 16,22 0-16,-22 0 0,22 0 0,-21 0 15,20 0-15,-20 22 0,20-22 0,-20 0 16,21 0-16,-22 0 0,22 0 0,-1 0 15,-20 0-15,21 0 0,-1 0 16,1 0-16,-22 0 0,22 0 0,0 0 16,-22 0-16,22 21 0,-22-21 15,22 0-15,-21 0 0,-1 0 16,22 0-16,-22 0 0,1 0 0,20 0 16,-20 0-16,21 0 0,-22 0 0,22 0 15,-1 0-15,1 0 0,0 0 16,-1 0-16,22 0 0,-21 0 0,0 0 15,20 0-15,-20 0 0,21 0 0,-21 0 16,20 0-16,-20 0 0,21 0 0,-21 0 16,-1 0-16,22 0 0,-21 0 15,21 0-15,-1 0 0,-20 0 0,21 0 16,0 0-16,0 0 0,-1 0 16,1 0-16,0 0 0,0 0 15,0 0-15,0 0 0,21-21 0,-22 21 16,1 0-16,0 0 0,0 0 0,0 0 15,21-22-15,-21 22 0,-1 0 16,1-21-16,0 21 0,0 0 0,0 0 16,21-21-16,-21 21 15,42 0 48,0 0-63</inkml:trace>
  <inkml:trace contextRef="#ctx0" brushRef="#br0" timeOffset="78087.22">11642 7557 0,'0'0'0,"0"-22"0,-22 1 16,1 21-16,21-21 0,-21 21 0,21-21 31,-21 21-31,21 21 31,0 0-31,0 0 0,0 1 16,0 20-16,0-21 0,0 0 0,0 22 15,0-1-15,0-21 0,0 21 16,0 22-16,0-22 0,0 1 16,0 20-16,0-21 0,0 22 0,0-22 15,0 1-15,0-1 0,0 0 0,0 1 16,0-1-16,0 0 0,0-21 0,0 1 16,-21 20-16,21-21 0,0 0 0,0 0 15,0 1-15,0-1 16,0 0-16,0 0 15,-21-21-15,21-21 47,0 0-47,0 0 16,0-1 0,0 1-16,0-21 0,0 21 15,0 0-15,0-1 0</inkml:trace>
  <inkml:trace contextRef="#ctx0" brushRef="#br0" timeOffset="80355.62">11515 7408 0,'21'0'94,"0"0"-94,0 0 0,0 0 16,0 0-16,1 0 0,-1 0 0,0 0 15,0 0-15,0 0 0,22 0 0,-22 0 16,21 0-16,-21 0 0,22 0 16,-1 0-16,0 0 0,1-21 0,-1 21 15,21 0-15,-20 0 0,20 0 0,1 0 16,-1 0-16,-20 0 0,20 0 0,1 0 15,20-21-15,-20 21 0,-1 0 16,22 0-16,148 0 16,-170 0-16,22 0 0,0-21 0,-22 21 15,1 0-15,-1 0 0,1 0 16,-1 0-16,1 0 0,-1 0 0,1 0 16,-1 0-16,1 0 0,-1 0 15,1 0-15,-1 0 0,1 0 0,-1 0 16,22 0-16,-43 0 0,22 0 0,-1 0 15,1 0-15,-22-21 0,21 21 0,-20 0 16,-1 0-16,22 0 0,-22 0 0,0 0 16,22 0-16,-22-21 0,0 21 15,22 0-15,-1 0 0,-20 0 0,20 0 16,1 0-16,-1 0 0,128 0 16,-128 0-16,-20 0 0,20 0 15,1 0-15,-1 0 0,1 0 16,-1 0-16,1 0 0,-1 0 15,1 0-15,-1 0 0,1 0 0,-1 0 16,-21 0-16,22 0 0,-22 0 0,22 0 16,-22 0-16,0 0 0,1 0 0,-1 0 15,0 0-15,1 0 0,20 0 0,-20 0 16,-1 0-16,0 0 0,-21 0 16,22 0-16,-1 0 0,0 0 0,1 0 15,-22-22-15,21 22 0,1 0 0,-22 0 16,21 0-16,0 0 0,-20-21 0,20 21 15,0 0-15,-21 0 0,22 0 16,-1 0-16,-21-21 0,22 21 16,-22 0-16,0 0 0,0 0 0,21-21 15,-20 21-15,-1 0 0,0 0 0,0 0 16,0 0-16,0 0 0,1 0 16,-1 0-16,0 0 15,0 0-15,0 0 16,0 0-16,-21-21 15,22 21-15,-1 0 16,-21 21 31,0 0-47,0 0 16,0 0-1,0 1-15,0-1 0,0 0 16,0 0-16,0 0 0,-21-21 15,21 21-15,-22 1 0,22 20 0,0-21 16,0 0-16,-21 22 0,21-22 0,0 21 16,0-21-16,-21 22 0,21-22 0,0 21 15,0 0-15,0-20 0,0 20 0,0 0 16,0 1-16,0-1 0,0 0 0,0-21 16,0 22-16,0-1 15,0-21-15,0 0 0,0 22 0,0-22 16,0 0-16,0 0 0,0 0 0,0 1 15,0-1-15,0 0 0,0 0 0,0 0 16,0 0-16,0 1 16,-21-22-1,21 21-15,-21-21 0,0 0 16,21 21-16,-22-21 16,1 0-16,0 0 0,0 0 15,0 0-15,0 0 16,-1 0-16,1 0 0,0 0 15,0 0-15,0 0 0,0 0 16,-1 0-16,1 0 0,0 0 0,-21 0 16,21 0-16,-22 0 0,1 0 0,0 0 15,20 0-15,-20 0 0,0 0 0,-1 0 16,-20 0-16,21 0 0,-1 0 0,1 0 16,0 0-16,-1 0 0,1 0 15,0 0-15,-1 0 0,-20 0 0,20 0 16,-20 0-16,21 0 0,-22 0 0,22 0 15,-22 0-15,1 0 0,-1 0 0,-20 0 16,20 0-16,1 0 0,-1 21 0,1-21 16,-1 0-16,1 0 0,-22 0 0,21 0 15,1 0-15,-1 21 0,1-21 0,-1 0 16,1 0-16,-22 0 0,22 0 16,-1 21-16,-20-21 0,20 0 15,-21 0-15,22 0 0,-22 0 0,22 0 16,-1 0-16,1 0 0,-1 0 0,-20 0 15,20 0-15,1 22 0,-1-22 0,1 0 16,20 0-16,-20 0 0,-1 0 0,1 0 16,20 0-16,-20 0 0,-1 0 0,22 0 15,-21 21-15,-1-21 0,22 0 0,-22 0 16,1 0-16,-1 0 0,1 0 0,-1 21 16,1-21-16,-1 0 0,1 0 0,-1 0 15,1 0-15,-1 21 0,22-21 16,-22 0-16,22 0 0,0 0 15,-1 0-15,1 21 0,0-21 0,-1 0 16,1 0-16,0 0 0,21 0 0,-22 0 16,22 21-16,0-21 0,-21 0 0,20 0 15,-20 0-15,21 0 0,0 0 0,0 22 16,-1-22-16,-20 0 0,21 0 0,0 0 16,0 0-16,-1 0 0,1 0 15,0 0-15,0 0 0,0 0 0,0 0 16,-1 21-16,1-21 0,0 0 15,0 0-15,0 0 0,0 0 0,-1 0 0,1 0 16,0 0-16,0 0 0,0 0 16,0 0-1,-1 0-15,1 0 32,0 0-32,0 0 15,0 0 48,0 0-1,-1 0-46,1 0 15,0 0-31,0 0 16,0 0 15,0 0-15,-1 0 15,1 0 31,21-21-62,0-1 32,21 22-17,1 0-15,-22-21 0,21 21 16,0 0-16</inkml:trace>
  <inkml:trace contextRef="#ctx0" brushRef="#br0" timeOffset="81704.47">19283 7218 0,'0'-21'15,"0"0"1,0-1-1,0 44 32,0-1-47,0 0 16,0 0-16,0 0 0,-21 22 16,21-22-16,0 0 0,0 0 0,0 21 15,0-20-15,0-1 0,0 21 0,0-21 16,0 0-16,0 22 0,0-22 0,0 0 15,-22 21-15,22-20 0,0-1 0,0 21 16,0-21-16,0 0 0,0 1 16,0 20-16,0-21 0,0 0 0,0 22 15,-21 41 1,21-63-16,0 1 0,0-1 0,-21 0 16,21 21-16,0-21 0,0 1 0,0-1 15,0 0-15,0 0 16,0 0-16,0-42 62,0 0-46,0 0-16,0 0 0,0-1 16,0 1-16,0 0 0</inkml:trace>
  <inkml:trace contextRef="#ctx0" brushRef="#br0" timeOffset="83895.75">19240 7091 0,'0'-21'15,"0"0"16,0-1 63,22 22-94,-1 0 16,0 0-16,0 0 0,0 0 15,0 0-15,1 0 0,-1 0 16,21 0-16,-21 0 0,0 0 0,22 0 16,-22 0-16,21 0 0,1 0 15,-1 0-15,0 0 0,1 0 0,-1 0 16,0 0-16,1 0 0,-22 0 0,21 0 16,22 0-16,-22 0 0,0 0 0,22 0 15,-22 0-15,22 0 0,-1 0 16,1 0-16,-1 0 0,22 0 15,-22 0-15,1 0 0,-1 0 0,1 0 16,-1 0-16,1 0 0,-22 0 0,22 0 16,-1 0-16,1 0 0,-1 0 0,-21 0 15,22 0-15,-1 0 0,1 0 0,-1 0 16,1 0-16,-22 0 0,22 0 16,-1 0-16,1 0 0,-1 0 0,-20 0 15,20 0-15,-21 0 0,1 0 0,20-21 16,-20 21-16,-1 0 0,21 0 0,-20 0 15,-1 0-15,22 0 0,-22 0 0,0 0 16,1 0-16,20 0 16,-21 0-16,1 0 0,20 0 0,-20 0 15,20 0-15,-21 0 0,1 0 0,20 0 16,-20 0-16,-1 0 0,21 0 0,-20 0 16,-1 0-16,0 0 0,22 0 0,-22 0 15,1 0-15,-1 0 0,0 0 16,1 0-16,-1 0 0,0 0 0,1 0 15,-1 0-15,0 0 0,1 0 0,-1 0 16,-21 0-16,21-21 0,1 21 0,-22 0 16,21 0-16,-21 0 0,1 0 15,-1 0-15,0 0 0,0 0 0,0 0 16,0 0-16,1 0 0,-1 0 16,0 0-16,0 0 0,0 0 0,0 0 15,1 0-15,-1-21 0,0 21 0,0 0 16,0 0-16,0 0 0,1 0 15,-1 0-15,0 0 0,0 0 0,0 0 16,0 0-16,1 0 0,20 0 0,-21 0 16,0 0-16,22 0 0,-22 0 0,0 0 15,0 0-15,21 0 0,-20 0 16,-1 0-16,0 0 0,0 0 0,0 0 16,0 0-16,1 0 0,-1 0 0,0 0 15,0 0 1,-21 21 93,0 0-93,0 0-16,0 1 15,0-1 1,-21 0-16,21 0 16,-21-21-16,21 21 0,-21 0 0,21 22 15,0-22-15,0 0 0,-22 21 0,1-20 16,21 20-16,-21-21 0,21 21 16,0-20-16,0 20 0,0 0 0,-21-21 15,21 22-15,0-1 0,0-21 0,0 22 16,0-22-16,0 21 0,0-21 0,0 0 15,0 22-15,0-22 0,0 0 0,-21 21 16,21-20-16,0-1 0,0 0 16,-21 0-16,21 0 0,-22 0 0,22 1 15,0-1-15,-21 0 0,21 0 16,0 0-16,0 0 0,-21-21 0,21 22 16,-21-22-16,21 21 0,-21-21 0,21 21 15,-21-21 1,21 21-16,-22-21 15,1 0 1,0 0-16,0 0 16,0 0-16,0 0 0,-1 0 15,1 0-15,0 0 0,0 0 16,0 0-16,-22 0 0,22 0 0,0 0 16,-21 0-16,-1 0 0,22 0 15,-21 0-15,0 0 0,-1 0 0,1 0 16,-22 0-16,22 0 0,-21 0 0,20 0 15,-20 0-15,20 0 0,-20-21 0,-1 21 16,22 0-16,-21 0 0,-1 0 16,1 0-16,20 0 0,-20 0 0,-1 0 15,1 0-15,-1 0 0,1 0 0,-1 0 16,1 0-16,-1 0 0,1 0 0,20 0 16,-20 0-16,-1 0 0,22 0 0,-21 0 15,20 0-15,-20 0 0,20 0 0,-20 0 16,21 0-16,-22 0 0,22 0 15,-1 0-15,-20 0 0,21 0 16,-22 0-16,22 0 0,-1 0 0,-20 0 16,21 0-16,-1 0 0,1 0 0,0 0 15,-1 0-15,1 0 0,0 0 0,20 0 16,-20 0-16,0 0 0,21 0 0,-22 0 16,1 0-16,21 0 0,-22 0 15,22 0-15,-21 0 0,21 0 0,-22 0 16,1 0-16,21 0 0,-21 0 0,20 21 15,-20-21-15,0 0 0,21 0 0,-22 0 16,22 0-16,-21 0 0,21 0 0,-22 0 16,22 0-16,0 0 0,-21 0 0,20 0 15,-41 0 1,42 0-16,0 0 0,-22 0 0,22 0 16,-21 0-16,21 0 0,-22 0 0,22 0 15,0 0-15,-21 0 0,20 0 0,-20 0 16,21 0-16,0 0 0,0 0 0,-22 0 15,22 0-15,0 0 0,0 0 0,0 0 16,-1 0-16,1 0 0,0 21 16,0-21-16,0 0 0,0 0 0,-1 0 15,1 0-15,0 0 0,0 0 0,0 0 16,0 0-16,-1 0 0,-20 0 0,21 0 16,0 0-16,0 21 0,-1-21 0,1 0 15,-21 0-15,21 0 0,0 0 0,-1 0 16,1 0-1,0 0-15,21 22 0,-21-22 0,0 0 32,0 0-32,-1 0 15,1 0 1,0 0-16,0 0 31,0 0-15,0 0 15,-1 0-31,22-22 16</inkml:trace>
  <inkml:trace contextRef="#ctx0" brushRef="#br0" timeOffset="89863.6">19748 4551 0,'22'0'15,"-22"-21"95,0 0-95,0-1-15,0 1 16,21 21 0,0-21-16,0 21 15,0-21-15,0 21 16,1 0-16,-1 0 15,0 0 1,0 0-16,0 0 16,0 21-16,1 0 15,-22 0-15,0 1 0,21-1 16,-21 0-16,0 0 0,0 0 16,0 0-16,0 1 0,0 62 15,0-63-15,0 1 0,-21 20 16,-1-21-16,22 0 0,0 0 0,-21 22 15,0-22-15,0 0 0,0 0 0,0 0 16,-1 1-16,1-1 0,0 0 16,0 0-16,-21 0 0,20-21 0,1 21 15,0-21-15,-21 0 0,21 22 16,-1-22-16,-20 0 0,21 0 0,0 0 0,0 0 16,-1 0-1,22-22-15,-21 22 0,21-21 0,-21 0 16,21 0-16,0 0 0,0 0 15,0-1-15,0-20 0,0 21 0,0 0 16,0 0-16,0-1 0,0 1 16,0 0-16,21 21 0,-21-21 0,21 0 15,1 21-15,-1-21 0,0 21 16,0 0-16,0 0 0,0 0 16,1 21-16,-1 0 0,0 0 15,0-21-15,-21 21 0,21 0 0,0 1 16,1-1-16,-1 0 0,0 0 0,0 0 15,-21 0-15,21 1 0,0-1 16,-21 0-16,22 0 16,-1 0-16,0-21 0,-21 21 15,21-21-15,0 0 16,0 0-16,1 0 16,-1 0-16,0 0 15,0-21-15,-21 0 16,21 0-16,0 0 0,1 0 15</inkml:trace>
  <inkml:trace contextRef="#ctx0" brushRef="#br0" timeOffset="90575.19">20743 4509 0,'0'0'0,"-21"0"16,0 0-16,0 0 15,0 0 17,21 21-32,-22 0 0,22 0 15,0 0-15,0 0 0,0 1 16,-21-1-16,21 0 0,-21 0 0,21 0 15,-21 0-15,21 22 0,0-22 0,-21 0 16,0 0-16,21 0 0,0 22 0,-22-22 16,22 0-16,0 0 15,-21-21-15,21 21 0,0 1 16,0-44 31,0 1-47,0 0 15,0 0-15,0 0 0,0 0 0,0-22 16,0 22-16,21 0 0,-21 0 0,22-22 16,-22 22-16,0 0 0,21-21 0,0 21 15,-21-1-15,21 1 0,0 0 16,-21 0-16,21 0 0,-21 0 0,22-1 16,-1 1-16,0 0 0,0 21 15,0-21-15,0 21 0,-21-21 16,22 21-16,-1 0 0,0 0 15,-21 21-15,21 0 0,0-21 16,-21 21-16,21 0 0,-21 22 16,0-22-16,22 0 0,-22 0 0,0 0 15,21 22-15,-21-22 0,0 0 0,0 0 16,0 22-16,0-22 0,0 0 16,0 0-16,0 0 0,0 0 0,0 1 15,0-1-15,0 0 0,0 0 16,0 0-16,0 0 0,-21 1 31,21-44 16,-22 22-47,22-21 0,0 0 16</inkml:trace>
  <inkml:trace contextRef="#ctx0" brushRef="#br0" timeOffset="90823.57">20574 4847 0,'0'0'0,"-21"0"16,21-21 15,21 0-15,0 21-16,0-21 15,0 21-15,1 0 0,-1-21 0,0 21 16,0 0-16,0 0 0,0-22 0,1 22 16,-1 0-16,0 0 0,0-21 15,0 21-15,0 0 0,1 0 16,-1 0-16,-21-21 16,21 21-16</inkml:trace>
  <inkml:trace contextRef="#ctx0" brushRef="#br0" timeOffset="91176.26">21251 4509 0,'0'21'31,"0"0"-31,-21-21 0,21 21 16,0 0-16,0 0 0,-21 1 0,21-1 15,0 0-15,0 0 0,-21 0 16,21 0-16,0 1 0,0-1 0,0 21 16,0-21-16,0 0 0,0 1 0,0-1 15,0 0-15,0 0 16,-21-21-16,21 21 0,0-42 47,0 0-32,0 0-15,0 0 16</inkml:trace>
  <inkml:trace contextRef="#ctx0" brushRef="#br0" timeOffset="91464.1">21188 4593 0,'0'-21'0,"0"42"31,0 0-15,0 1-16,21-22 16,-21 21-16,21 0 0,0 0 15,-21 0-15,21-21 0,-21 21 16,22-21-16,-22 22 0,21-22 15,-21 21-15,21-21 16,0 0 0,0 0 15,-21-21-31,21 21 16,-21-22-16,0 1 0,22 21 15,-1-21-15</inkml:trace>
  <inkml:trace contextRef="#ctx0" brushRef="#br0" timeOffset="92075.75">21717 4487 0,'-21'0'16,"0"0"-1,-1 0-15,1 0 0,0 22 16,0-1-16,0 0 0,0 0 16,-1 0-16,1 0 0,0 1 15,21-1-15,-21-21 0,0 21 16,21 0-16,-21-21 16,21 21-16,-22-21 15,44 0 32,-1 0-47,-21-21 16,21 21-16,0-21 0,0 0 15,0 21-15,1-21 0,-22-1 0,21 1 16,0 21-16,0-21 0,-21 0 0,21 21 16,0-21-16,-21 0 0,22-1 15,-1 22 1,-21 22 15,0-1-31,0 0 16,0 0-1,0 0-15,0 0 0,0 1 0,0-1 16,0 0-16,0 0 0,0 0 0,0 0 16,0 1-16,0-1 0,0 0 0,0 0 15,0 0-15,0 0 0,0 1 16,0-1-16,0 0 0,0 0 15,0 0 1,0 0 0,0-42 31,0 0-47,0 0 0</inkml:trace>
  <inkml:trace contextRef="#ctx0" brushRef="#br0" timeOffset="109039.62">4000 7895 0,'0'-21'16,"-21"21"-16,21-21 15,-21 21-15,0 0 16,21-21-16,-21 21 0,0 0 0,-1-21 16,1 21-16,0 0 0,-21 0 15,21 0-15,-1 0 0,1 0 16,0 0-16,0 0 0,0 0 0,0 0 16,42 0 15,0 0-31,0 0 15,21 0-15,-20 0 0,20 0 0,0 0 16,-21 0-16,22 0 0,-1 0 16,0 0-16,1 0 0,-1 0 15,0 0-15,1 0 0,-1 0 0,0 0 16,-20-22-16,20 22 0,0 0 0,-21 0 16,1 0-16,-1 0 0,0 0 15,-42 0 16,0 0-31,-1 0 16,1 0-16,0 0 16,0 0-16,0 0 0,21 22 0,-21-22 15,-1 0-15</inkml:trace>
  <inkml:trace contextRef="#ctx0" brushRef="#br0" timeOffset="109331.45">4149 7853 0,'-22'0'16,"22"21"0,0 0-1,0 0-15,0 1 0,0-1 16,0 0-16,0 21 0,0-21 16,0 1-16,0-1 0,0 0 15,0 21-15,0-21 0,-21 1 16,21-1-16,0 21 0,0-21 0,0 0 15,0 1-15,0-1 16,0 0-16,0 0 0,0 0 16,0 0-1,0-42 17,0 0-32,21 21 15</inkml:trace>
  <inkml:trace contextRef="#ctx0" brushRef="#br0" timeOffset="109895.78">4805 8149 0,'0'0'15,"21"0"-15,-21-21 0,0 0 0,0 0 16,0 0-16,0-1 15,0 1 1,-21 21-16,0 0 0,21-21 0,-22 21 16,1 0-16,0 0 0,0 0 15,0 21-15,0-21 0,-22 43 16,22-22-16,0 0 16,0 0-16,0 0 0,-1 0 0,22 22 15,-21-22-15,21 0 0,-21 0 0,21 0 16,0 1-16,0-1 0,0 0 15,0 0-15,21-21 16,0 0 0,1 0-16,-1 0 0,0-21 15,0 21-15,0-21 0,0 0 16,1-1-16,-1 1 0,0 0 0,-21 0 16,21 0-16,0 0 0,0-1 0,1 1 15,-22 0-15,0 0 0,21 0 16,-21 0-16,21-1 0,-21 44 47,0-1-47,0 0 0,0 0 0,0 0 15,0 0-15,0 1 0,0-1 16,0 0-16,0 0 0,0 0 0,0 0 16,0 1-16,0-1 0,0 0 15,21 0 1,0-21-16,0 0 15,1 0-15,-1-21 0,-21 0 16,21 21-16,0-21 0,-21-1 0,21 1 16</inkml:trace>
  <inkml:trace contextRef="#ctx0" brushRef="#br0" timeOffset="110511.44">5165 7768 0,'0'-21'0,"0"42"16,0-63-16,0 21 0,0 42 31,0 0-15,0 21-16,0-20 15,0-1-15,0 21 0,0-21 16,0 22-16,0-22 0,0 21 0,0 0 16,-22-20-16,22 20 0,0 0 0,0-21 15,-21 1-15,21 20 0,0-21 0,0 0 16,0 0-16,0 1 15,0-44 32,0 1-47,0 0 0,0 0 16,0 0-16,0 0 0,21-1 0,-21-20 16,22 21-16,-22 0 0,21 0 15,0-1-15,-21 1 0,21 0 0,0 0 16,0 0-16,1 21 0,-1 0 15,0 0-15,0 0 16,-21 21 0,0 0-16,0 0 0,0 0 15,-21-21-15,0 22 16,0-1-16,-1-21 0,1 0 16,21 21-16,-21-21 0,0 0 15,0 21-15,21 0 31,0 0-15,0 1-16,0-1 16,0 0-16,0 0 15,21 0 1,-21 0-16,21-21 0,0 0 0,-21 22 16,21-1-16,1-21 15,-1 0-15,0 0 16,0 0-1,0 0 1,0-21-16</inkml:trace>
  <inkml:trace contextRef="#ctx0" brushRef="#br0" timeOffset="110896.33">5588 8170 0,'0'22'16,"21"-22"0,0 0-1,0 0-15,1-22 0,-22 1 16,21 21-16,-21-21 0,21 21 16,-21-21-16,21 0 0,0 0 15,-21-1 1,0 1-16,-21 21 15,0 0 1,0 0-16,0 0 0,-1 21 16,1-21-16,0 22 0,0-1 15,21 0-15,-21 0 0,21 0 0,-21 0 16,21 1-16,0-1 0,0 0 0,0 0 16,0 0-16,0 0 0,0 1 15,0-1 1,21 0-16,0-21 15,0 0-15,0 0 0,0 0 16,1 0-16,-1-21 0,0 0 16,0 21-16</inkml:trace>
  <inkml:trace contextRef="#ctx0" brushRef="#br0" timeOffset="111304.1">5990 8107 0,'0'0'15,"21"-21"-15,0-22 16,1 22-16,-22 0 15,0 0-15,-22 21 32,1 21-32,0 0 0,0 0 15,21 1-15,-21-22 16,0 21-16,21 0 0,0 0 16,0 0-16,0 0 0,0 1 15,0-1 1,21 0-1,0-21-15,0 0 16,0 0-16,0 0 16,1 0-16,-1 0 15,-21 21 1,-21 0 0,-1-21-1,1 0-15,0 0 0,21 21 0,-21-21 16,0 22-16,0-22 0,-1 0 15,1 0-15,0 0 16,21-22 15,0 1-31,0 0 16</inkml:trace>
  <inkml:trace contextRef="#ctx0" brushRef="#br0" timeOffset="111899.17">6583 7811 0,'0'0'0,"0"-22"0,21 1 0,0 0 15,-21 0-15,21 0 0,-21 0 16,0-1 0,-21 22-16,0 0 15,-21 0-15,20 0 0,1 0 16,-21 22-16,0-22 0,20 21 0,-20 0 15,21 0-15,-21-21 0,20 21 0,1 0 16,0 1-16,0-1 0,21 0 16,0 0-16,0 0 0,0 0 0,0 1 15,0-1-15,0 0 0,0 0 0,0 0 16,0 0-16,21 1 0,0-1 16,0 0-16,1 0 15,-1 0-15,0-21 16,-21 21-16,21 1 0,-21-1 15,21 0-15,-21 0 16,-21 0-16,0-21 16,0 21-16,0-21 0,-1 0 15,1 22-15,0-22 0,0 0 0,0 0 16,0 0-16,-1 21 0,1-21 16,0 0-16,0 0 15,42 0 16,0 0-15,0 0-16,-21-21 0,22 21 16,-1 0-16,0-22 0</inkml:trace>
  <inkml:trace contextRef="#ctx0" brushRef="#br0" timeOffset="112319.93">6540 8086 0,'0'0'0,"0"-21"0,0-1 16,22 22 15,-1 0-31,0 0 16,0 22-16,0-1 0,0-21 15,1 21-15,-22 0 0,21-21 0,-21 21 16,21 0-16,-21 1 0,21-22 15,-21 21-15,0 0 0,0 0 0,0 0 16,0 0-16,-21-21 16,0 0-1,21-21 17,0 0-32,0 0 15,0 0-15,0 0 0,0-1 0,0 1 16,21 0-16,-21 0 0,0 0 15,0 0-15,21-1 0,-21 1 16,21 0-16,0 21 0,-21-21 0,22 21 16,-1 0-16,0 0 15,0 0-15,0 0 16,-21 21-16,0 0 16</inkml:trace>
  <inkml:trace contextRef="#ctx0" brushRef="#br0" timeOffset="113355.34">7006 8213 0,'21'0'16,"0"-21"0,1-1-16,-22 1 15,0 0-15,21 0 0,0 0 16,-21 0-16,0-1 15,-21 22 17,0 0-17,-1 22-15,1-22 0,21 21 16,0 0-16,-21 0 0,21 0 0,-21-21 16,21 21-16,-21 1 0,21-1 15,0 0-15,0 0 0,0 0 16,0 0-16,21-21 15,0 0-15,0 0 16,0 0-16,1 0 0,-1 0 16,0 0-16,0 0 0,0-21 0,0 21 15,1-21-15,-1 21 0,0-21 0,-21 0 16,21 21-16,0-21 0,0-1 0,-21 1 16,0 0-16,22 0 15,-1 0-15,-21 0 0,0-1 16,0 1-16,0 0 0,0 42 47,-21-21-47,21 21 15,-22 1-15,22-1 0,0 0 16,-21 0-16,21 0 0,0 0 16,0 1-16,0-1 0,0 0 15,0 0 1,21-21-1,1 0-15,-1 0 0,0 0 16,0 0-16,-21-21 0,21 0 16,0 21-16,1-21 0,-1-1 15,0 1-15,0 0 0,0 0 16,0 0-16,-21 0 0,0-1 16,22 1-16,-22 0 0,21 21 15,-21 21 16,0 0-31,0 1 16,-21-1-16,21 0 16,-22 0-16,22 0 0,0 0 15,0 1-15,0-1 16,-21-21-16,21-21 62,0-1-62,0 1 16,0 0-16,0 0 0,21 21 16,-21-21-16,22 0 0,-22-1 0,21 1 15,0 0-15,0 0 16,-21 0-16,21 21 0,0-21 0,1 21 0,-1 0 16,0 0-16,0 0 15,-21 21-15,0 0 16,21-21-16,-21 21 0,0 0 0,0 0 15,0 1-15,0-1 0,0 0 16,0 0-16,0 0 16,0 0-16,0 1 15,0-44 32,21 22-31,1-21-16,-1 0 0</inkml:trace>
  <inkml:trace contextRef="#ctx0" brushRef="#br0" timeOffset="115423.28">8191 7811 0,'22'0'0,"-44"0"0,65 0 0,-22-22 0,0 22 16,0-21 0,-21 0-1,-21 21 16,0 0-31,0 0 0,0 0 16,-1 0-16,1 21 0,0-21 0,0 21 16,0 1-16,21-1 0,0 0 15,0 0-15,-21-21 0,21 21 16,0 0-16,0 1 0,0-1 0,21 0 16,0 0-16,-21 0 0,21-21 15,0 21-15,0 1 0,1-22 16,-22 21-16,21-21 0,0 21 0,-21 0 15,21-21-15,-21 21 16,0 0 0,-21 1-16,0-22 15,0 0-15,-1 0 0,1 21 0,0-21 16,-21 0-16,21 0 0,-1 0 0,1 0 16,0 0-16,0 0 0,0 0 15,0 0-15,-1 0 0,1 0 16,21-21-1,0-1 1,0 1-16,21 21 0,1 0 16,-22-21-16,21 21 0,0-21 15,0 0-15,0 21 0,0-21 0,1-1 16</inkml:trace>
  <inkml:trace contextRef="#ctx0" brushRef="#br0" timeOffset="115927.96">8361 7747 0,'0'-21'16,"0"42"31,0 0-47,0 0 16,0 1-16,0-1 0,0 0 0,0 0 15,0 0-15,0 22 0,0-22 0,0 0 16,0 21-16,-21-21 0,21 1 0,0 20 15,0-21-15,-22 0 0,22 0 0,0 1 16,-21-1-16,21 0 16,0-42 31,0 0-47,0-1 0,21 1 15,-21 0-15,22 0 16,-22 0-16,21 21 0,-21-21 15,0-1-15,21 1 0,-21 0 0,21 21 16,-21-21-16,21 21 16,0 0-16,-21 21 15,0 0-15,0 0 16,0 1-16,0-1 0,0 0 16,0 0-16,0 0 0,0 0 15,0 1-15,0-1 0,0 0 16,0 0 15,0-42 0,22 21-31,-22-21 0,21 21 16,-21-21-16</inkml:trace>
  <inkml:trace contextRef="#ctx0" brushRef="#br0" timeOffset="116311.81">8615 8022 0,'-21'0'32,"21"21"-17,-22 1-15,22-1 16,-21 0-16,21 0 16,0 0-16,0 0 15,0 1-15,0-1 16,21-21-1,1 0 1,-1 0-16,0 0 16,0-21-1,-21-1-15,0 1 0,0 0 16,0 0-16,0 0 0,0 0 16,0-1-16,0 1 15,-21 21-15,21-21 0,-21 21 16,0 0-1,21-21 48,21 21-63,0 0 0</inkml:trace>
  <inkml:trace contextRef="#ctx0" brushRef="#br0" timeOffset="116643.64">8869 7705 0,'0'0'0,"0"-21"15,0-1 1,0 44 0,0-1-1,0 0-15,0 0 0,0 0 0,0 0 16,-21 1-16,21 20 0,0-21 0,0 0 15,0 22-15,0-22 0,-22 0 0,22 21 16,-21-21-16,21 1 0,0 20 0,0-21 16,0 0-16,0 0 0,0 1 15,0-1-15,0 0 16,0 0-16,21-21 16,1 0-16,-1 0 0,0 0 15,0 0 1,0 0-16,-21-21 15,21 0-15,-21 0 16,22-1-16,-22 1 0,0 0 0,0 0 16</inkml:trace>
  <inkml:trace contextRef="#ctx0" brushRef="#br0" timeOffset="116947.54">8763 7916 0,'-21'0'15,"42"0"17,0-21-32,0 21 0,0 0 0,1 0 15,-1 0-15,0-21 0,21 21 0,-21 0 16,1 0-16,-1 0 0,0-21 0,0 21 16,0 0-16,0 0 15,1 0-15,-22-21 0</inkml:trace>
  <inkml:trace contextRef="#ctx0" brushRef="#br0" timeOffset="117463.77">9419 7620 0,'0'-21'16,"0"0"0,0 42 31,0 0-47,0 0 0,0 0 15,0 1-15,0-1 0,0 0 0,0 0 16,0 0-16,0 0 0,0 1 15,0-1-15,-21-21 0,21 21 16,0 0 0</inkml:trace>
  <inkml:trace contextRef="#ctx0" brushRef="#br0" timeOffset="117715.66">9292 7874 0,'0'0'0,"0"21"16,0 0 0,21-21-1,0 0 1,1 0-16,-1 0 0,0 0 15,0 0-15,0 0 16,0 0-16,1 0 16,-1-21-16,0 21 15,-21-21 1,21 21-16,-21-21 16,0 0-16,0 0 15</inkml:trace>
  <inkml:trace contextRef="#ctx0" brushRef="#br0" timeOffset="117939.53">9334 7662 0,'0'0'16,"-21"0"-16,21-21 31,21 21-16,1 0-15,-1 0 0,0 0 16,0 0 0,0 0-16,0-21 0,1 21 15,-1 0 1,-21-21-16,21 21 16</inkml:trace>
  <inkml:trace contextRef="#ctx0" brushRef="#br0" timeOffset="118524.02">9525 7408 0,'0'0'0,"-21"-21"15,0 21-15,-1 0 0,1 0 16,0 0-16,0 0 15,0 0-15,0 0 0,-1 0 16,1 21-16,0 1 0,0-1 16,21 0-16,-21 0 0,0 0 15,-1 0-15,1 64 16,0-64-16,21 0 0,0 1 0,0 20 16,0-21-16,-21 0 0,21 0 0,0 22 15,0-22-15,0 0 0,0 0 16,0 0-16,21 1 0,0-1 15,0 0-15,1 0 0,-1-21 0,0 21 16,0-21-16,0 0 0,0 21 0,22-21 16,-22 0-16,0 0 0,0 0 0,0 0 15,1 0-15,-1 0 0,21 0 0,-21-21 16,0 21-16,1-21 0,-1 0 16,0 0-16,0 21 0,0-21 0,-21-1 15,21 1-15,-21 0 0,22 0 0,-22 0 16,0 0-16,0-1 0,0-20 0,0 21 15,0 0-15,0-22 0,0 22 0,0-21 16,0 0-16,-22 20 0,1-20 16,0 21-16,21-21 0,-42 20 15,21 1-15,-1 0 0,1 0 0,0 0 16,0 21-16,0 0 0,0 0 0,-1 0 16,1 0-16,0 0 0,0 0 0,0 0 15,0 21-15,-1 0 0,1 0 16,21 0-16,-21-21 0,21 22 15,0-1-15,-21 0 0,21 0 16,0 0-16,0 0 16</inkml:trace>
  <inkml:trace contextRef="#ctx0" brushRef="#br0" timeOffset="119300.12">13102 7938 0,'0'0'0,"21"-22"0,0 1 16,-21 0-16,0 0 0,0 0 15,0 0-15,0-1 16,22 1-16,-22 42 31,0 1-15,0 20-16,0-21 0,0 21 15,0 1-15,0-1 0,0 0 0,0 1 16,0-1-16,0-21 0,0 22 0,0-1 16,0 0-16,-22-21 0,22 1 0,0 20 15,0-21-15,-21 0 0,21 0 16,0 1-16,0-1 15,0-42 17,21 21-17,-21-22-15,22 1 0,-1 0 0,-21 0 16</inkml:trace>
  <inkml:trace contextRef="#ctx0" brushRef="#br0" timeOffset="119751.86">13525 7980 0,'0'0'0,"22"-21"0,-1 21 0,-21 21 32,-21-21-32,-1 21 15,1 0-15,0 0 0,-21-21 0,21 22 16,-1-1-16,-20 0 0,21 0 0,-21 0 16,20 0-16,1 1 0,0-1 15,0 0-15,0 0 0,0-21 0,21 21 16,-22 0-16,22 1 0,0-1 15,22-21 1,-1 0-16,0 0 16,0-21-16,0 21 0,0-22 0,1 1 15,-1 0-15,0 0 0,0 0 16,0 0-16,0 21 0,1-22 16,-1 1-16,-21 0 0,21 0 0,-21 0 15,21 0-15,-21-1 16,21 44-1,-21-1-15,21 0 16,-21 0-16,0 0 0,0 0 16,22 1-16,-22-1 0,21 0 0,-21 0 15,0 0-15,0 0 0,0 1 0,21-22 16,-21 21-16,21 0 0,-21 0 16,21-21-1,0 0 1,1 0-1,-22-21-15,21 0 0,-21 0 16</inkml:trace>
  <inkml:trace contextRef="#ctx0" brushRef="#br0" timeOffset="120011.71">13801 7853 0,'0'0'0,"0"-21"0,0-64 16,0 64-16,0 0 15,0 0-15,0-1 0,0 44 31,0-1-31,0 0 0,0 0 16,0 21-16,0-20 0,0 20 0,0 0 16,0-21-16,0 22 0,0-1 15,0 0-15,0 1 0,0-1 0,-22-21 16,22 22-16,0-22 0,0 21 0,0-21 16,0 0-16,0 1 0,0-1 15,0 0-15,0 0 0,22-42 47,-1 0-47</inkml:trace>
  <inkml:trace contextRef="#ctx0" brushRef="#br0" timeOffset="120391.44">13970 8149 0,'0'21'16,"0"1"-1,0-1-15,21-21 32,0 0-32,0 0 0,1 0 0,-1 0 15,0 0-15,0 0 0,0-21 16,0-1-16,1 22 0,-22-21 0,21 0 16,-21 0-1,0 0-15,0 0 16,0-1-16,-21 22 0,-1-21 15,1 21-15,0 0 0,0 0 16,0 0-16,21 21 0,-21 1 0,-1-22 16,1 21-16,21 0 0,0 21 0,0-21 15,-21 1-15,21-1 0,0 0 0,0 0 16,0 0-16,0 0 0,0 1 16,21-22-16,-21 21 0,21-21 15,1 0-15,-1 0 0,0 0 16,0 0-16,0 0 0,0 0 15,1 0-15,-1 0 0,0 0 16,0-21-16,0 21 0,22-22 0,-22 1 16</inkml:trace>
  <inkml:trace contextRef="#ctx0" brushRef="#br0" timeOffset="120911.87">14626 7789 0,'0'22'0,"0"-44"16,0 1-16,0 0 0,0 0 0,0 0 15,-21 21 1,0 0 0,21 21-16,0 0 0,0 0 0,0 0 15,-21 1-15,21-1 0,0 21 16,0-21-16,-22 22 0,22-1 16,0-21-16,0 21 0,0-20 0,0 20 15,0-21-15,0 21 0,0-20 0,0-1 16,0 0-16,0 0 0,0 0 15,0 0-15,0 1 16,0-44 15,0 1-31,0 0 16,0 0-16,0 0 0,0 0 16,0-1-16,22 1 0,-1 0 0,-21 0 15,21 21-15,0-21 0,-21 0 16,21 21-16,0-22 0,1 22 15,-1 0-15,0 0 16,0 0-16,0 22 0,-21-1 16,21 0-16,-21 0 15,0 0-15,0 0 0,0 1 16,0-1-16,-21 0 0,0 0 16,0-21-16,0 21 0,0 0 0,-1-21 15,1 22-15,0-22 0,0 21 0,0-21 16,0 0-16,-1 0 0,22 21 15,0-42 1,22 0 0,-1-1-16,0 1 15</inkml:trace>
  <inkml:trace contextRef="#ctx0" brushRef="#br0" timeOffset="121239.68">15176 7641 0,'0'0'0,"-21"0"15,0 0 1,21 21 0,0 1-16,0-1 0,0 0 15,0 21-15,0-21 0,0 1 0,0 20 16,0-21-16,0 21 0,0-20 0,0 20 15,0-21-15,0 21 0,-21-20 0,21 20 16,0-21-16,0 0 0,-21 22 0,21-22 16,-21 0-16,21 0 0,-22-21 0,22 21 15,0 0-15,0 1 16,0-44 15,0 1-15,0 0-16,0 0 0,0 0 15,0 0-15</inkml:trace>
  <inkml:trace contextRef="#ctx0" brushRef="#br0" timeOffset="121591.6">14901 7811 0,'0'0'16,"0"-22"-16,-21-20 16,21 0-16,0 21 15,0-1 1,21 22-16,0 0 0,1 0 0,-1 0 15,0 0-15,21 0 0,-21 0 16,22 0-16,-1 0 0,0 22 0,1-22 16,-1 21-16,-21 0 0,22 0 0,-1 0 15,0 0-15,-21 1 0,1-1 0,-1 0 16,0 21-16,0-21 0,-21 1 0,0 20 16,0-21-16,0 0 0,0 22 15,0-22-15,-21 0 0,0 0 0,-22 0 16,22 0-16,0 1 0,-21-1 0,21-21 15,-22 21-15,22 0 0,0-21 0,0 0 16,0 21-16,-1-21 0,1 0 0,42 0 63,1 0-63,-22-21 15,21 21-15,0-21 0,0 0 0</inkml:trace>
  <inkml:trace contextRef="#ctx0" brushRef="#br0" timeOffset="121987.42">15600 7916 0,'0'0'0,"21"0"15,0 0-15,0 0 16,0 0-16,-21 22 0,22-22 16,-1 21-16,-21 0 0,0 0 0,21 0 15,-21 0-15,21 1 0,-21-1 0,0 0 16,0 0-16,0 0 0,0 0 16,0 1-16,0-1 0,0-42 62,0-1-46,0 1-16,0 0 0,0 0 15,0 0-15,0 0 0,0-1 0,0 1 16,0 0-16,0 0 0,0 0 0,21 0 16,0 21-16,-21-22 15,22 22-15,-1 0 16</inkml:trace>
  <inkml:trace contextRef="#ctx0" brushRef="#br0" timeOffset="122264.02">16023 7916 0,'0'0'0,"-21"0"0,0 22 15,0-1 1,21 0-16,-22 0 16,22 0-16,0 0 0,0 1 15,0-1-15,0 0 0,0 0 0,0 0 16,0 0-16,0 1 0,0-1 16,0 0-1,0-42 32</inkml:trace>
  <inkml:trace contextRef="#ctx0" brushRef="#br0" timeOffset="122431.92">15960 7895 0,'0'0'0,"-22"-21"0,1 0 16,21 0-1,0 42 32,21-21-47,1 0 16,-1 21-16</inkml:trace>
  <inkml:trace contextRef="#ctx0" brushRef="#br0" timeOffset="123371.42">16235 7938 0,'0'21'47,"0"0"-47,0 0 0,0 0 16,0 0-16,21 1 0,-21-1 15,21 0-15,-21 0 0,21 0 0,-21 0 16,0 1-16,0-1 16,21-21-16,1 0 15,-1-21 17,-21-1-17,21 1-15,-21 0 0,0 0 16,21 0-16,-21 0 0,21-22 15,-21 22-15,0 0 0,0 0 0,21 0 16,-21-1-16,0 1 0,0 0 16,0 42 15,0 0-31,0 1 16,0-1-16,0 0 0,0 0 15,0 0-15,0 0 0,0 1 0,0-1 16,0 0-16,0 0 0,0 0 0,0 0 15,0 1-15,0-1 16,0 0-16,22-21 0,-1 0 16,0 0-16,0 0 15,0 0-15,0 0 0,1 0 16,-1 0-16,0-21 0,0 21 16,0-21-16,0-1 0,1 1 15,-1 21-15,-21-21 0,0 0 0,21 0 16,-21 0-16,0-1 0,0 1 15,0 0-15,0 0 16,-21 21 0,0 0-16,21 21 0,-22 0 15,1-21-15,21 21 0,0 1 16,0-1-16,-21 0 0,21 0 16,0 0-16,0 0 0,0 1 15,0-1-15,0 0 0,0 0 16,21-21-16,0 0 15,1 0-15,-1 0 16,0 0-16,0 0 16,0-21-16,0 0 15,1 0-15,-22-1 0,21 1 16,-21 0-16,21 0 16,0 0-16,-21 0 0,0-1 15,0 1-15,0 42 47,0 1-47,0-1 16,0 0-16,0 0 0,0 0 15,0 0-15,0 1 0,21-1 16,-21 0 0,21-21-1,1 0-15,-1 0 16,0-21-1,0 0-15</inkml:trace>
  <inkml:trace contextRef="#ctx0" brushRef="#br0" timeOffset="123683.24">17505 7514 0,'0'0'0,"0"-21"0,-21 21 31,-1 0-15,22 21-16,0 0 0,0 1 16,0-1-16,0 0 0,0 0 15,0 0-15,0 0 0,0 1 16,0-1-16,0 0 15,0 0 1</inkml:trace>
  <inkml:trace contextRef="#ctx0" brushRef="#br0" timeOffset="123917.11">17335 7768 0,'0'0'0,"-21"0"16,21 21-1,21-21 1,1 0 0,-1 0-16,0 0 0,0 0 15,0 0-15,0 0 16,1 0-16,-1 0 0,-21-21 15,21 21-15,0-21 16,-21 0 0,0 0-1</inkml:trace>
  <inkml:trace contextRef="#ctx0" brushRef="#br0" timeOffset="124104">17357 7578 0,'0'0'0,"-22"-21"0,1 21 16,21-22-16,0 1 31,21 21-31,1-21 16,-1 21-16,0 0 16,0-21-16,0 21 0,0 0 15,1-21-15,-1 0 0,0 21 0,0-22 16,0 22-16</inkml:trace>
  <inkml:trace contextRef="#ctx0" brushRef="#br0" timeOffset="124659.71">17589 7218 0,'0'0'0,"0"-21"15,-42 0-15,21-1 0,0 22 16,0 0-16,-1 0 0,1 0 15,0 0-15,0 0 0,0 0 16,0 0-16,-22 0 0,22 0 0,0 22 16,0-1-16,0 0 0,-1 0 0,1 0 15,0 22-15,0-22 0,0 21 0,0-21 16,21 22-16,-22-22 0,1 21 0,21 0 16,-21-20-16,21 20 0,0-21 0,0 21 15,0-20-15,0-1 0,0 0 0,0 21 16,0-21-16,0 1 0,0-1 15,21 0-15,-21 0 0,21-21 0,1 21 16,-1 0-16,0 1 0,21-22 0,-21 0 16,1 21-16,-1-21 0,21 0 15,-21 0-15,22 0 0,-22 0 0,21 0 16,-21 0-16,0-21 0,22-1 0,-22 22 16,0-21-16,0 0 0,0 0 0,1 21 15,-1-21-15,0 0 0,0-22 0,-21 22 16,0 0-16,21-21 0,-21 20 15,21-20-15,-21 0 0,22-1 0,-22 22 16,0-21-16,0 0 0,0-1 0,0 1 16,0 21-16,-22-22 0,1 22 0,0 0 15,0 0-15,-21 0 0,20 21 0,-20 0 16,0 0-16,21 0 0,-22 0 16,1 0-16,0 0 0,20 0 15,-20 0-15,21 21 0,0-21 0,0 21 16,-1 0-16,1-21 0,0 21 0,0 1 15,0-22-15,0 21 0,21 0 0,-22 0 16,1 0-16,0-21 16,21 21-16,-21-21 0</inkml:trace>
  <inkml:trace contextRef="#ctx0" brushRef="#br0" timeOffset="125719.65">19748 7514 0,'-21'0'16,"0"0"-1,42 0 32,0 0-47,1 0 0,-1 0 16,0 0-16,0-21 0,21 21 15,-20 0-15,20 0 0,-21-21 0,21 21 16,-20 0-16,-1 0 0,0 0 0,21 0 16,-21 0-16,1 0 15,-44 0 17,1 0-32,0 0 15,0 0-15,0 0 16</inkml:trace>
  <inkml:trace contextRef="#ctx0" brushRef="#br0" timeOffset="126051.69">19960 7472 0,'-21'0'16,"0"0"-1,21 21-15,0 0 16,0 0-16,0 1 0,0-1 16,0 0-16,0 0 0,21 0 15,-21 0-15,21 1 0,-21-1 0,21 21 16,-21-21-16,0 0 0,0 1 0,0-1 15,0 0-15,0 0 16,0 0-16,0 0 0,0 1 0,0-1 16,0 0-16,0 0 15,0 0-15,-21-21 0,21 21 0,-21-21 16,0 0-16,0 0 0,-1 22 16,1-22-16,0 0 0,0 0 15,0 0-15,0-22 16,-1 22-16,1-21 15,21 0 1,0 0 0,0 0-16,21 21 15,-21-21-15,22 21 0,-1 0 16</inkml:trace>
  <inkml:trace contextRef="#ctx0" brushRef="#br0" timeOffset="126538.41">20383 7768 0,'0'0'0,"22"0"0,-22-21 15,0 0-15,0 0 0,-22 0 16,1 21 0,0 0-16,0 0 15,0 0-15,0 0 0,-22 0 0,22 21 16,0-21-16,0 21 0,0 0 0,-1 0 15,22 0-15,-21-21 0,21 22 16,0-1-16,0 0 16,0 0-16,0 0 0,0 0 15,21-21 1,1 0-16,-1 0 16,0 0-16,0 0 0,-21-21 15,21 21-15,0-21 0,1 0 0,-1 21 16,0-21-16,-21 0 0,21 21 0,0-22 15,0 1-15,-21 0 16,22 0-16,-22 0 0,0 0 16,0 42 15,0 0-15,0 0-16,21-21 0,-21 21 15,21-21-15,-21 21 0,0 1 0,0-1 16,21-21-16,-21 21 15,21-21-15,-21 21 0,21-21 16,1 0-16,-1 0 16,0 0-16</inkml:trace>
  <inkml:trace contextRef="#ctx0" brushRef="#br0" timeOffset="126787.28">20764 7641 0,'0'0'0,"0"-21"0,0 0 16,0 42 15,0 0-31,0 0 0,0 1 16,0-1-16,0 0 0,0 0 16,0 0-16,0 0 15,0 1-15,0-1 0,0 0 16,0 0-16,0 0 15,22-21 1,-1 0 0,-21-21-1</inkml:trace>
  <inkml:trace contextRef="#ctx0" brushRef="#br0" timeOffset="127027.13">20997 7578 0,'0'0'0,"21"-21"15,-21-1 1,0 44 0,0-1-1,-21 0-15,0 0 16,21 0-16,-21 0 0,0 1 0,21-1 16,0 0-16,-21 0 0,-1-21 0,22 21 15,-21 0-15,21 1 0,-21-22 0,21 21 16,0 0-16,0 0 0,-21-21 15,21 21-15,21-21 32,-21-21-32</inkml:trace>
  <inkml:trace contextRef="#ctx0" brushRef="#br0" timeOffset="127479.87">21251 7641 0,'0'0'0,"21"0"0,-21-21 0,0 0 16,0 0 0,-21 21-1,0 0 1,0 0-16,0 21 0,0 0 16,21 0-16,-22 0 0,1 1 15,21-1-15,-21 0 0,21 0 16,-21 0-16,21 0 15,0 1-15,0-1 16,0 0-16,21-21 31,0 0-15,0 0-16,-21-21 0,22 0 0,-22-1 16,21 22-16,0-21 0,-21 0 15,0 0-15,21 0 16,-21 0-16,0-1 0,21 22 15,-21 22 17,0-1-32,0 0 15,0 0-15,0 0 16,0 0-16,0 1 0,0-1 16</inkml:trace>
  <inkml:trace contextRef="#ctx0" brushRef="#br0" timeOffset="127931.32">21971 7430 0,'0'0'0,"0"-64"16,0 43-16,-21 0 15,-22 21-15,22 0 16,0 0-16,0 0 0,-21 0 0,20 21 16,-20 0-16,21 0 0,-21 0 0,20 1 15,1-1-15,0 0 0,0 0 0,0 0 16,0 0-16,21 1 0,0-1 0,0 0 16,0 0-16,0 0 15,0 0-15,21 1 0,0-22 16,-21 21-16,21-21 0,0 21 15,0-21-15,22 21 0,-22-21 0,0 0 16,-21 21-16,21-21 0,0 0 0,1 21 16,-1 1-16,-21-1 15,0 0 1,-21-21-16,-1 0 16,1 0-16,0 0 0,0 0 0,-21 21 15,20-21-15,1 0 0,-21 0 0,21 0 16,0 0-16,-1 0 0,1 0 0,0 0 15,0 0-15,42 0 47,0 0-47,0-21 16,1 21-16,-1 0 0</inkml:trace>
  <inkml:trace contextRef="#ctx0" brushRef="#br0" timeOffset="128199.79">22140 7599 0,'0'0'0,"-21"0"15,0 0 1,0 0-16,0 0 16,-1 21-16,1 0 15,0-21-15,21 21 0,0 1 0,-21-22 16,21 21-16,0 0 0,-21 0 0,21 0 15,0 0-15,0 1 16,0-1-16,0 0 16,21-21-16,0 0 0,0 0 15,0 0-15,1 0 16,-1 0-16,0 0 16,0 0-16</inkml:trace>
  <inkml:trace contextRef="#ctx0" brushRef="#br0" timeOffset="128572.58">22225 7641 0,'0'0'0,"0"-21"15,0 0 1,21 21 0,0 0-16,0 0 15,1 21-15,-1-21 0,-21 21 16,21-21-16,0 21 0,-21 1 0,0-1 15,21 0-15,-21 0 0,0 0 16,0 0-16,0 1 16,-21-22-1,0 0-15,0 0 16,0 0 0,21-22-1,0 1 1,0 0-16,0 0 15,0 0-15,21 21 0,-21-21 0,21-1 16,-21 1-16,21 21 0,-21-21 0,21 21 16,-21-21-16,21 21 15,1 0 1,-22-21-16,21 21 0</inkml:trace>
  <inkml:trace contextRef="#ctx0" brushRef="#br0" timeOffset="128807.45">22627 7578 0,'-21'0'0,"0"0"16,0 21 0,21 0-1,0 0 1,0 0-16,0 1 15,0-1 1,0 0-16,0 0 16,-22-21-1</inkml:trace>
  <inkml:trace contextRef="#ctx0" brushRef="#br0" timeOffset="129004.33">22606 7514 0,'0'0'0,"0"-21"0,0-21 15,0 21 1,-21 21-16,42 0 47,0 0-47,-21 21 15,21-21-15</inkml:trace>
  <inkml:trace contextRef="#ctx0" brushRef="#br0" timeOffset="129327.21">22775 7535 0,'0'22'0,"0"-1"0,0 0 15,0 0-15,0 0 16,0 0-16,0 1 0,0 20 16,0-21-16,0 0 0,0 0 0,0 22 15,0-22-15,0 21 0,0 1 0,0-22 16,0 21-16,0 0 0,0 1 0,0-1 16,0 0-16,0 1 0,0-22 15,0 21-15,0 1 0,0-1 16,-21-21-16,21 21 0,-21 1 0,21-22 0,0 0 15,0 21-15,0-20 0,0-1 16,-21 0-16,21 0 0,0 0 16,0-42 15,0 0-31,0 0 16,0 0-16,21-1 0,-21 1 0</inkml:trace>
  <inkml:trace contextRef="#ctx0" brushRef="#br0" timeOffset="129608.07">22860 7832 0,'0'0'0,"0"-43"0,0-41 15,21 63-15,-21-1 16,21 1-16,-21 0 0,21 0 16,1 21-16,-1 0 0,-21-21 0,21 21 15,0 0-15,0 0 0,0 0 16,1 21-16,-22 0 15,0 0-15,0 0 0,0 1 16,0-1-16,0 0 0,-22 0 0,1 0 16,21 0-16,-21-21 0,0 22 0,0-1 15,0-21-15,21 21 0,-22-21 0,1 21 16,0-21-16,21 21 16,0-42 15,0 0-31,21 21 0</inkml:trace>
  <inkml:trace contextRef="#ctx0" brushRef="#br0" timeOffset="129868.46">23199 7324 0,'0'0'0,"0"-21"0,0-1 0,0 1 15,0 42 16,0 1-15,0-1-16,0 0 0,0 0 0,0 21 16,0-20-16,0-1 0,0 21 0,0-21 15,0 22-15,-22-22 0,22 0 0,0 0 16,0 0-16,0 0 0,0 1 16,0-1-16,0 0 0,0 0 15</inkml:trace>
  <inkml:trace contextRef="#ctx0" brushRef="#br0" timeOffset="130047.88">23135 7535 0,'-21'0'15,"21"-21"16,21 21-15,0 0-16,0 0 16,1-21-16,-1 21 0,0 0 0,0-21 15,0 21-15</inkml:trace>
  <inkml:trace contextRef="#ctx0" brushRef="#br0" timeOffset="130607.56">23558 7451 0,'22'0'15,"-1"0"1,0 0-16,0 0 16,0 0-16,-21-21 0,21 21 15,1 0-15,-1-22 0,0 22 0,0-21 16,-21 0-16,21 21 0,-21-21 15,21 21-15,-21-21 0,0 0 0,0-1 16,-21 22 0,0 0-16,0 0 15,-21 0-15,20 22 0,1-1 0,0-21 16,0 21-16,-21 0 0,20 0 0,22 0 16,-21 1-16,21-1 0,-21 0 0,21 0 15,-21 0-15,21 0 0,0 1 0,0-1 16,0 0-16,21 0 15,0-21 1,0 0-16,1 21 0,-1-21 0,0 0 16,0 0-1,0 0 1,-42 0 0,0 0-1,0 0-15,0 0 0,-1 21 16,1-21-16,0 22 0,0-1 0,0-21 15,21 21-15,0 0 0,-21 0 0,21 0 16,0 1-16,0-1 16,0 0-16,0 0 15,21-21-15,0 0 0,0 0 16,0 0-16,0 0 0,1 0 16,-1 0-16,0 0 15,0 0-15,0-21 0,0 0 16,1 21-16,-22-21 0,21 21 0</inkml:trace>
  <inkml:trace contextRef="#ctx0" brushRef="#br0" timeOffset="131087.28">23770 7620 0,'21'0'16,"0"0"0,1 0-1,-1 0-15,0 21 16,-21 0-1,0 1-15,0-1 0,21-21 16,-21 21-16,0 0 0,0 0 16,0 0-16,0 1 15,0-1-15,-21-21 16,21 21-16,-21-21 16,21-21 30,21 21-46,-21-21 0,21 21 0,-21-22 16,21 1-16,-21 0 0,21 21 16,1-21-16,-22 0 0,0 0 0,21-1 15,0 1-15,-21 0 16,0 42 15,-21-21-31,21 21 0,-21-21 0,21 22 16,0-1-16,-22 0 0,22 0 0,-21-21 15,21 21-15,0 0 0,0 1 0,-21-22 16,21 21-16,0 0 0,0 0 16,21-21-1,0 0 1,1 0 0,-1 0-16,0 0 15,0-21-15</inkml:trace>
  <inkml:trace contextRef="#ctx0" brushRef="#br0" timeOffset="131452.07">24172 7705 0,'-21'0'16,"42"0"46,0 0-46,1-21-16,-22-1 16,-22 22 31,1 0-32,21 22-15,-21-1 0,21 0 16,-21-21-16,21 21 0,-21 21 15,21-20-15,0-1 16,0 0 0,21-21-1,0 0 1,0 0-16,0 0 16,1-21-16,-1 21 0</inkml:trace>
  <inkml:trace contextRef="#ctx0" brushRef="#br0" timeOffset="131875.84">24384 7641 0,'-21'0'31,"21"21"-15,-21 1-16,-1-1 0,22 0 15,0 0-15,0 0 16,0 0-16,0 1 0,0-1 15,22-21 32,-1 0-47,0-21 16,-21-1-16,21 22 16,-21-21-16,21 21 0,-21-21 0,0 0 15,21 21-15,-21-21 0,22 21 16,-22 21 31,0 0-47,0 0 15</inkml:trace>
  <inkml:trace contextRef="#ctx0" brushRef="#br0" timeOffset="132187.67">24659 7324 0,'0'-21'0,"0"42"0,0-64 16,0 22-16,0 42 31,-21 1-15,21-1-16,0 21 0,0-21 15,-21 0-15,0 22 0,21-22 0,-22 0 16,22 21-16,0-20 0,0 20 0,-21-21 16,21 0-16,-21 0 0,21 1 0,0-1 15,0 0-15,0 0 0,-21 0 16,21 0-16,0 1 15,21-22 17,-21-22-17,21 22-15,-21-21 16,21 21-16,-21-21 0,0 0 0</inkml:trace>
  <inkml:trace contextRef="#ctx0" brushRef="#br0" timeOffset="132495.5">24617 7684 0,'0'21'31,"0"0"-15,0 0-16,0 0 15,-21-21-15,21 21 0,0 1 16,0-1 0,21-21-1,0 0-15,0 0 16,0 0-16,0 0 0,1 0 15,-1-21-15,0 21 0,0-22 16,-21 1-16,21 21 0,-21-21 16,0 0-16,0 0 15,-21 21 17,0 0-32,0 0 0,0 0 15,-1 0-15</inkml:trace>
  <inkml:trace contextRef="#ctx0" brushRef="#br0" timeOffset="132881.39">24850 7620 0,'0'21'62,"21"-21"-62,-21 21 16,0 1-16,0-1 0,0 0 16,0 0-16,0 0 15,0 0 1,-21-21-16,21-21 62,0 0-46,0 0-16,21 0 0,0 0 16,0-1-16,-21 1 15,21 21 1,-21-21-16,0 0 0,0 0 15,0 0 1</inkml:trace>
  <inkml:trace contextRef="#ctx0" brushRef="#br0" timeOffset="133091.54">24490 7451 0,'0'0'0,"-21"0"0,-1 0 15,1 0-15,21-21 16,21 21 0,1 0-16,-1-22 15,0 22-15,0 0 0,0 0 0,0 0 0,1-21 16,-1 21-16,0-21 0,0 21 16,0-21-16,0 21 15,1-21-15,-1 21 0</inkml:trace>
  <inkml:trace contextRef="#ctx0" brushRef="#br0" timeOffset="133419.35">25125 6858 0,'0'0'16,"0"21"31,-21-21-31,21 21-16,0 1 0,0-1 15,0 0-15,0 0 0,0 0 16,0 0-16,0 1 15</inkml:trace>
  <inkml:trace contextRef="#ctx0" brushRef="#br0" timeOffset="133643.22">24955 7091 0,'0'0'0,"0"21"0,0 0 16,0 0-1,22-21 1,-1 0-16,0 0 16,0 0-16,0 0 15,0 0-15,1 0 0,-1 0 0,0 0 16,0-21-16,-21 0 15,21 21-15,-21-21 16,0 0 0</inkml:trace>
  <inkml:trace contextRef="#ctx0" brushRef="#br0" timeOffset="133876.09">24913 6985 0,'0'0'0,"-21"0"16,21-21 0,21 21-1,0 0-15,0 0 0,1 0 16,-1-21-16,0 21 0,0 0 0,0 0 16,0 0-16,1-21 0,-1 21 15,0 0-15,0 0 0,0-22 16,0 1-1,-21 0-15</inkml:trace>
  <inkml:trace contextRef="#ctx0" brushRef="#br0" timeOffset="134411.78">25231 6710 0,'0'0'15,"-22"0"-15,1-21 0,0 21 0,0 0 16,0-21-16,0 21 16,-1 0-16,1 0 0,0 0 15,0 0-15,0 0 0,0 0 16,-1 0-16,-20 0 0,21 21 16,0 0-16,0-21 0,-1 21 0,1 0 15,-21 0-15,21 1 0,0-1 0,-1 21 16,22-21-16,-21 0 0,0 1 15,0-1-15,21 21 0,0-21 0,0 0 16,-21 1-16,21 20 0,0-21 0,0 0 16,0 0-16,0 22 0,21-22 0,-21 0 15,21 0-15,0 0 0,22 1 0,-22-1 16,21-21-16,-21 0 0,22 21 0,-1-21 16,-21 0-16,21 0 0,1 0 15,-22 0-15,21 0 0,-21-21 0,22 0 16,-22 21-16,0-22 0,0 1 15,0 0-15,1 0 0,-1 0 0,-21 0 16,21-1-16,-21-20 0,21 21 0,-21 0 16,0-22-16,0 22 0,0 0 15,0-21-15,0 21 0,0-1 0,0 1 16,0 0-16,0 0 0,0 0 0,0 0 16,-21 21-16,0 0 0,21-22 0,-21 22 15,-1 0-15,22-21 0,-21 21 16,0 0-16,0 0 0,0 0 15,0 0 1,-1 0 15</inkml:trace>
  <inkml:trace contextRef="#ctx0" brushRef="#br1" timeOffset="150291.72">13462 6054 0,'0'0'0,"21"-21"16,-21 42 31,0 0-32,0 0-15,-21 0 0,0 0 16,0 1-16,21-1 0,-22 0 16,22 0-16,-21 0 15,0-21-15,21 21 0,0 1 0,-21-1 16,21 0-16,-21-21 16,21 21-1,0-42 16,21 0-31,0 21 16,-21-21-16,21-1 0,0 1 0,1 0 16,-22 0-16,21 0 0,0 0 15,0-1-15,-21 1 0,0 0 16,21 21-16,0-21 0,-21 0 16,22 21-16,-1-21 0,0 21 15,0 0-15,0 0 16,0 0-16,1 21 15,-1 0-15,-21 0 0,21-21 16,0 21-16,0 0 0,0 1 16,1-1-16,-1-21 0,0 21 15,0-21-15,0 21 0,0-21 0,1 21 16,-1-21-16,0 0 0,-21 21 16,21-21-16,0 0 15,-42 0 48,0 0-63,0 0 0,21-21 15,-21 21-15</inkml:trace>
  <inkml:trace contextRef="#ctx0" brushRef="#br1" timeOffset="150687.49">13716 6054 0,'-21'-21'15,"21"42"32,0 0-31,0 0-16,0 0 15,0 0-15,0 1 0,0-1 0,0 21 16,0-21-16,0 0 0,0 22 0,0-22 16,0 21-16,0 1 0,0-1 0,0 0 15,0 1-15,0-1 0,0 0 16,-21 1-16,21-1 0,-22 0 0,22 1 16,0-1-16,0 0 0,0 1 15,0-22-15,-21 21 0,21-21 0,0 22 16,0-22-16,0 0 0,0 0 0,0 0 15,0 0-15,0 1 0,0-44 63,0 1-63,0 0 0</inkml:trace>
  <inkml:trace contextRef="#ctx0" brushRef="#br1" timeOffset="157361.74">19727 4530 0,'21'0'125,"1"0"-94,-22-21-31,21 21 16,0 0 0,-21-22-16,21 22 0,0 0 15,0 0-15,1 0 16,-1 0-1,0 0 1,0 0-16,-21 22 16,21-1-1,-21 0 1,0 0-16,0 0 16,0 0-16,0 1 15,0-1-15,0 0 16,0 0-16,0 0 0,0 0 15,0 1-15,0-1 0,0 0 16,-21 0-16,21 0 16,0 0-16,0 1 0,-21-22 0,21 21 15,-21 0-15,0 0 16,21 0-16,-22-21 0,22 21 0,0 1 16,-21-22-16,21 21 0,-21 0 0,0 0 15,21 0-15,-21-21 16,21 21-16,-21-21 0,-1 22 15,1-1 1,0-21-16,0 0 0,21 21 16,-21-21-16,0 0 15,-1 21-15,1-21 16,0 0 0,0 0-16,0 0 15,0 0 1,-1 0-16,22-21 0,-21 21 15,0 0-15,21-21 0,-21 21 0,21-21 16,0-1-16,-21 1 16,21 0-16,0 0 0,0 0 15,0 0-15,0-1 16,0 1-16,0 0 0,21 21 16,-21-21-16,0 0 0,21 0 0,0 21 15,-21-22-15,21 22 0,-21-21 0,0 0 16,22 21-16,-1 0 0,-21-21 0,21 21 15,0 0 1,0 0-16,0 0 16,1 0-16,-22 21 0,21 0 15,-21 0-15,21 1 0,0-22 16,-21 21-16,0 0 0,21 0 0,0 0 16,1 0-16,-1 1 15,0-1-15,0 0 0,0 0 16,0 0-16,1-21 15,-22 21-15,21-21 0,-21 22 0,21-22 16,0 0-16,-21 21 0,21-21 0,0 0 16,1 0-16,-1 0 0,0 0 15,0 0 1,0 0-16,0 0 16,-21-21-16,22-1 15,-1 1-15,0 0 16,-21 0-16,21 21 0,0-21 0</inkml:trace>
  <inkml:trace contextRef="#ctx0" brushRef="#br1" timeOffset="158239.24">20637 4509 0,'0'-22'16,"0"1"-16,0 0 31,0 42 16,-21 0-47,21 1 0,0-1 0,0 0 16,-21 0-16,21 0 0,-21 0 0,0 1 15,21-1-15,0 21 0,-21-21 0,-1 0 16,1 1-16,21 20 0,0-21 16,-21 0-16,21 0 0,-21 1 0,21-1 15,0 0-15,0 0 0,0 0 16,-21-21-16,21 21 0,0-42 47,0 0-47,21 21 15,-21-21-15,0 0 0,21-22 0,0 22 16,0 0-16,-21 0 0,22-21 0,-1 20 16,-21-20-16,21 21 0,0 0 0,-21 0 15,21-22-15,0 22 0,-21 0 0,22 0 16,-22 0-16,0-1 0,21 1 15,-21 0-15,21 21 0,0 0 47,-21 21-47,0 0 0,21-21 16,-21 22-16,0-1 0,0 0 16,0 0-16,21 21 0,-21-20 0,0-1 15,0 0-15,0 21 0,0-21 0,0 22 16,0-22-16,0 0 0,0 21 0,0-20 15,0-1-15,0 0 0,0 0 0,0 0 16,22 0-16,-22 1 0,0-1 16,21 0-1,-21-42 32,0 0-31,0-1-16,-21 22 15,21-21-15</inkml:trace>
  <inkml:trace contextRef="#ctx0" brushRef="#br1" timeOffset="158476.1">20468 4868 0,'0'0'0,"-21"0"15,21-21 16,21 21-31,0 0 0,0 0 0,1 0 16,-1 0-16,21-21 0,-21 21 16,0 0-16,22 0 0,-22-21 0,0 21 15,0 0-15,0-21 0,1 21 0,-1 0 16,0 0-16,-21-21 0,21 21 16,0 0-16,0-22 15,1 22-15,-1 0 16,-21-21-16</inkml:trace>
  <inkml:trace contextRef="#ctx0" brushRef="#br1" timeOffset="159423.45">21315 4509 0,'0'0'0,"0"-22"16,0 1-16,0 0 15,-21 21 32,21 21-47,0 0 0,0 1 16,0-1-16,-22 0 0,22 0 15,0 21-15,-21-20 0,21-1 0,0 21 16,0-21-16,0 22 0,0-22 16,-21 21-16,21-21 0,-21 0 0,21 22 15,0-22-15,0 0 0,0 0 0,0 0 16,0 1-16,0-1 0,0 0 16,0-42 30,0 0-46,0-1 16,0 1-16,0-21 0,0 21 0,0-22 16,21 22-16,-21-21 0,0 21 15,0-22-15,0 1 0,0 21 0,0-21 16,0-1-16,21 22 0,-21 0 0,0-21 16,0 20-16,0 1 0,0 0 15,0 0-15,0 42 31,0 0-31,0 0 16,0 1-16,0-1 0,0 21 16,0-21-16,0 0 0,0 1 15,0-1-15,21 0 0,-21 0 16,0 0-16,0 0 0,22 1 16,-22-1-16,21-21 0,-21 21 0,21-21 15,0 0-15,0 0 16,0 0-16,1 0 0,-1 0 15,0-21-15,0 0 0,0 21 16,-21-22-16,21 1 0,1 0 0,-1 0 16,0 0-16,0 0 0,0-1 0,-21-20 15,21 21-15,1 0 0,-1 0 0,-21-1 16,0 1-16,0 0 0,21 21 0,-21-21 16,0 42 15,0 0-31,0 0 15,0 1-15,0-1 0,0 21 16,0-21-16,0 0 0,-21 22 0,21-22 16,-21 21-16,21-21 0,-22 22 15,22-22-15,0 21 0,-21 1 0,0-22 16,21 21-16,-21-21 0,21 0 0,0 22 16,0-22-16,-21 0 0,21 0 0,0 0 15,-21 1-15,21-1 0,0 0 16,0-42 46</inkml:trace>
  <inkml:trace contextRef="#ctx0" brushRef="#br1" timeOffset="160816.48">5292 9165 0,'0'-21'0,"0"0"15,0 0 1,0 0-16,0-1 16,0 1-16,0 0 15,0 42 48,0 0-63,0 1 0,0-1 0,-22 0 15,22 0-15,0 0 0,0 0 16,0 1-16,0-1 0,0 21 0,0-21 16,0 0-16,0 1 0,0-1 15,0 0-15,0 0 0,-21 0 0,21 0 16,0 1-16,0-1 0,0 0 15,0-42 32,0 0-31,0-1-16,21 1 16</inkml:trace>
  <inkml:trace contextRef="#ctx0" brushRef="#br1" timeOffset="161515.75">5821 9017 0,'0'0'0,"0"-21"16,0 0-1,-21 21 1,-1 0 0,22 21-16,0 0 15,0 0-15,0 0 0,0 1 16,0-1-16,0 0 0,0 0 0,-21 0 16,21 0-16,0 1 0,0-1 0,0 0 15,-21 0-15,21 0 0,0 0 16,0 1-16,0-1 0,-21 0 15,21 0-15,-21 0 0,21 0 16,0-42 31,0 0-31,0 0-16,0 0 0,0 0 15,0-1-15,0 1 0,0 0 16,0 0-16,0 0 0,0 0 0,0-1 15,21-20-15,-21 21 0,0 0 16,21 0-16,0-1 0,-21 1 0,21 0 16,1 0-16,-1 0 0,-21 0 15,21 21-15,0 0 0,0-22 0,0 22 16,1 0-16,-1 0 16,0 22-16,-21-1 0,21-21 15,0 21-15,-21 0 0,21 0 0,-21 22 16,0-22-16,22 42 15,-22-42-15,0 1 0,0-1 16,0 0-16,0 0 0,0 0 0,0 0 16,0 1-16,0-1 15,0 0-15,0 0 0,0 0 16,0-42 46,0 0-46,0 0-16</inkml:trace>
  <inkml:trace contextRef="#ctx0" brushRef="#br1" timeOffset="161819.56">5778 9250 0,'0'0'16,"22"0"15,-1 0-31,0 0 16,0 0-16,0-21 15,0 21-15,1 0 0,-1 0 16,0 0-16,0 0 0,0 0 15,-21-21-15,21 21 16,1 0 47</inkml:trace>
  <inkml:trace contextRef="#ctx0" brushRef="#br1" timeOffset="162228.4">6371 9017 0,'0'-21'16,"0"42"31,0 0-47,0 0 15,0 1-15,0-1 16,0 0-16,0 0 0,0 0 0,0 0 16,0 1-16,0-1 0,0 0 0,0 0 15,-21 0-15,21 0 0,0 1 16,0-1-16,0 0 0,-21-21 15,21 21-15,0 0 16,0 0 0,0-42 31,0 0-47,21 0 15,-21 0-15,21 0 16,-21-1-16</inkml:trace>
  <inkml:trace contextRef="#ctx0" brushRef="#br1" timeOffset="162547.26">6456 9059 0,'-21'0'47,"21"22"-32,0-1 1,0 0-16,21 0 16,0-21-16,-21 21 0,21 0 15,0 1-15,0-22 16,-21 21-16,22-21 16,-22 21-16,21-21 15,-21 21-15,0-42 63,0 0-48,0 0-15</inkml:trace>
  <inkml:trace contextRef="#ctx0" brushRef="#br1" timeOffset="163142.93">6858 8975 0,'0'-21'16,"0"-1"-1,-21 22 17,0 0-32,-1 0 15,1 0-15,21 22 0,-21-1 16,0-21-16,21 21 0,-21 0 0,0-21 15,21 21-15,-22 0 0,22 1 0,-21-1 16,21 0-16,-21-21 16,21 21-16,-21-21 0,21 21 15,0 0-15,21-21 32,-21-21-17,21 21-15,-21-21 0,21 0 16,-21 0-16,22 21 0,-22-21 15,0-1-15,21 22 0,-21-21 0,21 0 16,-21 0-16,21 0 0,-21 0 16,0-1-16,21 22 0,0 0 31,-21 22-15,0-1-16,0 0 0,0 0 0,0 0 15,0 0-15,0 1 0,0-1 0,0 0 16,0 21-16,0-21 0,0 1 0,0-1 15,0 0-15,0 0 0,0 0 0,0 0 16,0 1-16,0-1 16,0 0-16,0 0 15,0-42 79</inkml:trace>
  <inkml:trace contextRef="#ctx0" brushRef="#br1" timeOffset="194584.77">14372 8996 0</inkml:trace>
  <inkml:trace contextRef="#ctx0" brushRef="#br1" timeOffset="195075.49">14393 8975 0,'0'-21'32,"0"-1"-17,0 1 32</inkml:trace>
  <inkml:trace contextRef="#ctx0" brushRef="#br1" timeOffset="195675.16">14414 8932 0,'0'-21'15,"0"0"17,0 0-32,0 0 15,0 0 1,0-1-1,-21 22 1,21-21-16,0 42 78,0 1-78,0-1 16,0 0-16,0 0 0,0 0 15,0 0-15,0 1 0,0-1 16,-21 0-16,21 0 0,0 0 16,0 0-16,0 1 0,0-1 0,0 0 15,0 0-15,0 0 0,-21 0 16,21 1-16,0-1 16,0 0-16,0 0 15,-21-21-15,21 21 16,0-42 31,0 0-32,0 0-15,0 0 0</inkml:trace>
  <inkml:trace contextRef="#ctx0" brushRef="#br1" timeOffset="196179.56">14626 8805 0,'0'0'0,"0"22"94,0-1-94,0 0 15,0 0-15,0 0 0,0 0 16,0 1-16,0-1 0,0 0 0,-21 0 16,21 0-16,0 0 15,0 1-15,-21-22 0,21 21 0,0 0 16,0 0-16,0 0 16,0 0-16,0 1 15,-21-22-15,21 21 16,0-42 62</inkml:trace>
  <inkml:trace contextRef="#ctx0" brushRef="#br1" timeOffset="197059.07">14880 8869 0,'0'0'0,"0"21"62,0 0-46,0 0-16,-21-21 0,21 22 15,0-1-15,0 0 0,0 0 16,0 0-16,-21-21 0,21 21 0,0 1 16,0-1-16,0 0 0,0 0 0,-21 0 15,21 0-15,-22 1 16,22-1-16,0 0 16,0 0-16,-21-21 15,21 21-15,0-42 63,0 0-63,0 0 15,0 0-15,0-1 16,21 22-16,-21-21 0,0 0 0,0 0 16,0 0-16,22 0 15,-22-1-15,0 1 0,0 0 16,0 0-16,0 0 0,0 0 15,21 21-15,-21-22 0,0 1 0,21 0 16,-21 0-16,21 21 16,-21-21-16,21 21 15,-21-21-15,21 21 16,1 0-16,-1 0 16,0 21-1,0 0-15,-21 0 16,0 0-16,21-21 0,-21 21 15,0 1-15,21-1 0,-21 0 16,0 0-16,0 0 16,0 0-16,0 1 15,0-1-15,0 0 0,0 0 16,0 0 0,0 0-16,0 1 15,0-1-15,0 0 16,0 0 31,-21-21-16</inkml:trace>
  <inkml:trace contextRef="#ctx0" brushRef="#br1" timeOffset="197372.87">14817 9144 0,'0'0'16,"21"0"30,0 0-46,0 0 0,0 0 16,0 0-16,1-21 16,-1 21-1,0 0-15,0 0 47,0 0-47,-21-21 16,21 21-1,1-21-15</inkml:trace>
  <inkml:trace contextRef="#ctx0" brushRef="#br1" timeOffset="197783.46">15282 8932 0,'0'0'0,"0"-21"47,0 42-16,0 1-15,0-1-16,0 0 15,0 0-15,0 0 0,0 0 16,0 1-16,0-1 0,0 0 16,0 0-16,-21 0 0,21 0 15,0 1-15,0-1 16,0 0-16,0 0 16,0 0 15,0-42 16,0 0-47,0 0 15</inkml:trace>
  <inkml:trace contextRef="#ctx0" brushRef="#br1" timeOffset="198144.25">15303 8932 0,'0'-21'0,"0"42"47,22-21-32,-22 22-15,0-1 0,21 0 16,0-21-16,-21 21 0,21-21 0,-21 21 16,0 0-16,21-21 0,-21 22 15,21-22-15,-21 21 16,0 0 0,22-21-16,-1 0 31,0 0 0,-21-21-31,21 21 16</inkml:trace>
  <inkml:trace contextRef="#ctx0" brushRef="#br1" timeOffset="198775.89">15684 8890 0,'0'0'0,"22"0"16,-22-21 0,-22 21 15,1 0-15,0 0-16,21 21 15,-21 0-15,0-21 0,21 21 16,-21 1-16,-1-1 0,1 0 15,21 0-15,-21 0 0,0 0 16,0 1-16,21-1 16,-21-21-16,21 21 15,21-21 32,-21-21-31,21 0-16,0 21 0,-21-22 15,0 1-15,21 21 0,-21-21 0,21 0 16,1 0-16,-22 0 16,21 21-16,-21-22 0,0 1 15,21 21-15,-21-21 16,0 42 46,0 0-62,0 1 0,0-1 16,0 0-16,0 0 0,0 0 16,0 0-16,0 1 0,0-1 15,0 0-15,0 0 16,0 0-16,0 0 0,0 1 16,0-1-16,0 0 15,0 0 1,0 0-1,-21-21 1</inkml:trace>
  <inkml:trace contextRef="#ctx0" brushRef="#br1" timeOffset="205235.83">16023 8911 0,'0'-21'15,"0"0"1,0 0-16,0 0 15,0-1 1,0 1 0,0 42 31,0 1-32,0-1-15,0 21 0,0-21 16,0 0-16,0 1 0,0-1 0,0 0 15,0 0-15,0 0 0,0 0 0,0 1 16,0-1-16,0 0 0,0 0 0,0 0 16,0 0-16,0 1 0,0-1 15,0 0 1,0-42 31</inkml:trace>
  <inkml:trace contextRef="#ctx0" brushRef="#br1" timeOffset="205587.93">15875 9059 0,'0'0'0,"21"0"47,0-21-31,0 21-16,1 0 0,-1 0 16,0-21-16,21 21 0,-21 0 15,1 0-15,-1-21 0,0 21 0,0 0 16,0 0 62,0-21-47,1 21-31</inkml:trace>
  <inkml:trace contextRef="#ctx0" brushRef="#br1" timeOffset="206287.53">16743 8954 0,'-21'0'16,"-1"0"-16,22-22 16,-21 22-1,21-21-15,0 0 16,0 0-16,0 0 16,0 0-1,21 21 16,1 0-15,-1 0-16,-21 21 16,0 0-16,21-21 0,-21 21 15,21 0-15,-21 0 0,0 1 16,0-1-16,0 0 0,0 0 0,0 0 16,0 0-16,0 1 0,0-1 0,0 0 15,-21 0-15,0 0 0,21 0 0,-21 1 16,-1-22-16,1 21 0,0 0 0,0-21 15,0 0-15,21 21 0,-21-21 0,-1 0 16,1 0-16,0 0 16,21-21-1,0 0 1,0 0-16,0-1 16,0 1-16,0 0 0,0 0 15,0 0-15,0 0 0,21 21 16,-21-22-16,21 22 15,1 0 1,-1 22-16,-21-1 16,21-21-16,-21 21 0,21 0 0,-21 0 15,21 0-15,0 1 16,-21-1-16,22-21 0,-22 21 0,21-21 16,-21 21-16,21 0 15,0-21 1,0 0-1,0 0 1,1 0 0,-1-21-16,0 21 0,-21-21 15</inkml:trace>
  <inkml:trace contextRef="#ctx0" brushRef="#br1" timeOffset="206603.85">17230 8848 0,'-22'0'16,"1"0"0,0 21-1,0 0 1,21 0-16,0 0 0,0 1 0,-21-1 15,21 0-15,0 0 0,-21 0 16,21 0-16,0 1 0,0-1 0,0 0 16,0 0-16,-22-21 0,22 21 0,0 0 15,-21-21-15,21 22 0,0-1 16,-21-21 0</inkml:trace>
  <inkml:trace contextRef="#ctx0" brushRef="#br1" timeOffset="206979.92">17166 8890 0,'0'0'0,"0"-21"16,0 0-16,0 0 0,0-1 15,0 1-15,21 21 16,-21-21-16,21 21 16,1 0-16,-1 0 15,0 0-15,0 0 16,0 0-16,-21 21 0,0 0 0,21-21 16,-21 22-16,22-1 0,-22 0 0,0 0 15,0 0-15,0 0 0,0 1 0,0-1 16,0 0-16,0 0 0,0 0 0,0 0 15,0 1-15,0-1 16,0 0-16,0 0 0,0 0 16,0 0-16,0 1 15,0-1 17,0-42-1</inkml:trace>
  <inkml:trace contextRef="#ctx0" brushRef="#br1" timeOffset="207251.76">17124 9059 0,'0'0'0,"21"0"31,-21-21-15,21 21-16,0 0 0,0 0 15,1 0-15,-1 0 0,-21-21 0,21 21 16,0 0-16,0 0 16,0 0 15,-21-21-16,22 21 1</inkml:trace>
  <inkml:trace contextRef="#ctx0" brushRef="#br1" timeOffset="207591.54">17653 8805 0,'0'22'47,"0"-1"-32,0 0-15,0 0 0,0 0 16,0 0-16,0 1 0,0-1 0,0 0 15,0 0-15,0 0 0,-21-21 0,21 21 16,0 1-16,0-1 0,0 0 16,0 0-1,-21-21-15,21-21 47</inkml:trace>
  <inkml:trace contextRef="#ctx0" brushRef="#br1" timeOffset="207919.86">17611 8869 0,'0'0'16,"-22"0"-16,22-21 31,0 42 0,22-21-31,-1 21 16,-21 0-16,21-21 0,-21 21 15,21-21-15,-21 22 0,21-22 0,-21 21 16,0 0-16,21-21 16,-21 21-16,22-21 15,-1-21 63</inkml:trace>
  <inkml:trace contextRef="#ctx0" brushRef="#br1" timeOffset="208567.49">18013 8784 0,'0'-21'15,"-21"42"48,21 0-63,-22-21 0,1 22 15,0-1-15,0-21 0,21 21 16,0 0-16,-21-21 0,0 21 0,-1 0 16,22 1-16,-21-22 0,21 21 15,-21-21-15,21 21 16,0-42 31,21 21-32,0-21-15,1-1 16,-22 1-16,21 0 0,0 21 16,-21-21-16,0 0 0,21 21 0,-21-21 15,21 21-15,-21-22 0,0 1 16,21 21 0,-21 21 15,0 1-16,0-1-15,0 0 16,0 0-16,0 0 0,0 0 16,22-21-16,-22 22 0,0-1 0,0 0 15,0 0-15,0 0 0,0 0 16,0 1-16,0-1 0,0 0 16,0 0-1,0 0-15,0 0 31</inkml:trace>
  <inkml:trace contextRef="#ctx0" brushRef="#br0" timeOffset="-203572.89">9737 5906 0,'0'0'0,"-22"0"16,-20 0-1,21 0-15,0 0 0,0 0 16,-1 0-16,1 0 16,21-22-16,-21 22 31,42 0 78,0 0-109,1 0 16,-1 0-16,0 0 0,0 0 16,0 0-16,0 0 0,1 0 0,-1 0 15,21 0-15,-21 0 0,22 0 16,-22-21-16,21 21 0,0 0 15,-20 0-15,20 0 0,0 0 0,-21 0 16,22 0-16,-22 0 0,0 0 0,21 0 0,-20 0 16,20 0-16,-21 0 0,0 0 15,0 0-15,22 0 0,-22 0 16,0 0-16,0 0 0,0 0 0,22 0 16,-22 0-16,0 0 0,0 0 0,0 0 15,1 0-15,-1 0 0,21 0 0,-21 0 16,0 0-16,1 0 0,-1 0 15,0 0-15,0 0 0,0 0 0,22 0 16,-22 0-16,0 0 0,21 0 0,-21 0 16,1 0-16,-1 0 0,21 21 0,-21-21 15,0 0-15,22 0 0,-22 0 16,0 0-16,0 0 0,0 0 16,22 22-16,-22-22 0,0 0 0,0 0 15,22 0-15,-22 0 0,21 0 0,-21 0 16,0 0-16,1 0 0,20 0 0,-21 0 15,0 0-15,0 0 0,22 0 0,-22 0 16,0 0-16,0 0 0,22 0 16,-22 0-16,0 0 0,0 0 0,0 0 15,22 0-15,-22 0 0,0 0 0,0 0 16,21 0-16,-20 0 0,-1 0 0,0 0 16,21 0-16,-21 0 0,1 21 0,-1-21 15,21 0-15,-21 0 16,0 0-16,64 0 15,-64 0-15,0 0 0,1 21 0,-1-21 16,0 0-16,0 0 0,0 0 0,0 0 16,1 0-16,-1 0 0,0 0 0,0 0 15,0 0-15,0 0 0,1 0 16,20 0-16,-21 0 0,0 0 0,0 0 16,22 0-16,-22 0 0,21 0 0,-21 0 15,1 0-15,20 0 0,-21 0 0,0 0 16,22 0-16,-22 0 0,0 0 0,21 0 15,-21 0-15,1 0 0,20 0 0,-21 0 16,0 0-16,0 0 16,22 0-16,-22 0 0,0 0 0,21 0 15,-20 21-15,-1-21 0,0 0 0,0 0 16,0 0-16,22 0 0,-22 0 0,0 0 16,0 0-16,0 0 0,0 0 0,1 0 15,-1 0-15,0 0 0,0 0 0,0 0 16,22 0-16,-22 0 0,0 0 15,0 0-15,0 0 0,22 0 0,-22 0 16,0 0-16,0 0 0,21 0 0,-20 0 16,-1 21-16,0-21 0,0 0 0,0 0 15,22 0-15,-22 0 0,0 0 0,0 0 16,0 0-16,0 0 0,1 0 16,20 0-16,-21 0 0,0 0 15,0 0-15,22 0 0,-22 0 0,0 0 16,21 0-16,-20 0 0,-1 0 0,0 0 15,21 0-15,-21 0 0,1 0 0,-1 0 16,0 0-16,0 0 0,21 0 0,-20 0 16,-1 0-16,0 0 0,21 0 0,-21 0 15,22 0-15,-22 0 0,21 0 16,1 0-16,-22 0 0,21 0 0,-21 0 16,22 0-16,-1 0 0,0 0 0,1 0 15,-1 0-15,0 0 0,-21 0 16,22 0-16,-1 0 0,-21 0 0,22 0 15,-22 0-15,21 0 0,-21 0 0,0 0 16,1 0-16,20 0 0,-21 0 16,0 0-16,0 0 0,22 0 0,-22 0 15,0 0-15,0 0 0,22 0 0,-22 0 16,21 0-16,-21 0 0,22 0 0,-22 0 16,21 0-16,-21 0 0,22 0 0,-22 0 15,21 0-15,-21 0 0,22 0 0,-22 0 16,21 0-16,-21 0 0,22 0 15,-1 0-15,0 0 0,-21 0 0,22 0 16,-1 0-16,-21 0 0,22 0 16,-22 0-16,0 0 0,21 0 0,-21 0 15,1 0-15,20 0 0,-21 0 0,21 0 16,-20 0-16,20 0 0,-21 0 0,0 0 16,22 0-16,-22 0 0,0 0 15,21 0-15,-21 0 0,1 0 0,20 0 16,-21 0-16,0 0 0,22 0 0,-22 0 15,0-21-15,0 21 0,0 0 0,0 0 16,1 0-16,-1 0 0,0 0 0,0 0 16,0 0-16,0-21 0,1 21 0,-1 0 15,0 0-15,0 0 0,0 0 16,0 0-16,1 0 0,-1-21 16,0 21-16,0 0 0,0 0 0,0 0 15,1 0-15,-1 0 0,0 0 0,0 0 16,0 0-16,0 0 0,22 0 0,-22 0 15,0 0-15,0 0 0,0 0 0,1 0 16,-1 0-16,0 0 0,0 0 16,0 0-16,0 0 0,1 0 0,-1 0 15,0 0-15,0 0 0,0 0 16,0 0-16,1 0 0,-1 0 16,0 0-16,0 0 15,0 0-15,0 0 16,1 0-16,-1 0 15,0 0-15,0 0 0,0 0 16,0 0-16,1-21 16,-1 21-1,-42 0 95,-1 0-95,1 0-15,0 0 0,0 0 16</inkml:trace>
  <inkml:trace contextRef="#ctx0" brushRef="#br1" timeOffset="-183945.17">21505 8636 0,'0'21'0,"-21"-21"31,0 0-15,0 0-1,21-21 17,0 0-17,0 0 1,0 0-16,21-1 16,0 22-16,0-21 15,0 21-15,1 0 16,-1 0-16,0 0 15,0 0 1,-21 21-16,0 1 16,21-1-16,-21 0 0,0 0 15,0 0-15,0 22 0,0-22 0,0 0 16,0 0-16,0 21 0,0-20 0,0 20 16,-21-21-16,21 0 0,-21 22 15,0-22-15,0 0 0,-1 21 16,1-21-16,0 1 0,0-1 0,0 0 15,0-21-15,-1 21 0,1 0 0,0-21 16,0 21-16,0-21 0,0 0 0,-1 0 16,1 0-16,0 0 0,0 0 0,0 0 15,0 0-15,-1-21 16,22 0-16,0 0 16,0 0-16,0 0 0,0-1 15,0 1-15,0 0 0,0 0 0,0 0 16,0 0-16,0-1 0,22 22 31,-1 0-31,0 0 0,-21 22 0,21-1 16,0-21-16,-21 21 15,21 0-15,1 0 0,-22 0 0,21 1 16,0-22-16,-21 21 0,21 0 0,0 0 16,0 0-16,1-21 15,-22 21-15,21-21 0,0 0 0,-21 22 16,21-22-16,0 0 0,0 0 15,1 0 1,-1 0 0,0-22-16,0 1 15,0 0-15,0 21 16,1-21-16</inkml:trace>
  <inkml:trace contextRef="#ctx0" brushRef="#br1" timeOffset="-183340.52">22183 8742 0,'0'0'15,"0"-21"-15,-22 21 0,22-21 0,-21 21 32,21 21-17,-21 0-15,21 0 16,-21 0-16,21 0 0,0 1 15,0-1-15,-21 0 0,21 0 0,-21 0 16,21 0-16,0 1 0,-22-1 16,22 0-16,0 0 0,-21-21 0,21 21 15,0 0-15,0 1 16,0-44 31,0 1-47,21 0 15,-21 0-15,0 0 0,0 0 0,22-1 16,-22 1-16,21-21 0,-21 21 16,21 0-16,-21-22 0,0 22 15,21 0-15,-21 0 0,21 0 0,-21-1 16,0 1-16,21 0 0,1 0 16,-1 21-16,0 0 15,0 0-15,0 21 16,-21 0-16,21-21 15,-21 21-15,0 22 0,0-22 16,0 0-16,22 0 0,-22 0 0,0 22 16,0-22-16,0 0 0,0 0 0,0 0 15,0 1-15,0-1 0,0 0 0,0 0 16,0 0-16,0 0 16,0 1-1,0-44 48,0 1-63,0 0 0</inkml:trace>
  <inkml:trace contextRef="#ctx0" brushRef="#br1" timeOffset="-183120.65">22098 8932 0,'0'0'0,"-21"0"16,21-21 15,21 21-31,0-21 16,0 21-16,0 0 0,1 0 16,-1-21-16,0 21 0,0-21 15,0 21-15,0 0 0,1 0 16,-1-21-16,0 21 0,0 0 15,-21-22-15,21 22 0,0 0 0</inkml:trace>
  <inkml:trace contextRef="#ctx0" brushRef="#br1" timeOffset="-182801.38">22775 8657 0,'0'0'0,"-21"0"0,0 0 15,0 0 1,0 21 15,21 1-31,0-1 0,0 0 0,0 0 16,0 0-16,0 0 0,-22 1 16,22-1-16,-21 0 0,21 0 15,0 0-15,0 0 0,-21 1 0,21-1 16,-21 0-16,21 0 0,0 0 15,0 0-15,21-42 63,0 21-63,-21-21 0,21 0 16,-21 0-16</inkml:trace>
  <inkml:trace contextRef="#ctx0" brushRef="#br1" timeOffset="-182525.54">22733 8763 0,'0'85'0,"0"-170"15,0 64-15,0 0 0,0 0 0,0-1 16,0 1-16,0 0 16,-21 21-1,21 21 1,0 0 0,0 1-16,0-1 0,0 0 0,0 0 15,0 0-15,0 0 0,0 1 16,0-1-16,0 0 0,21-21 15,-21 21-15,21 0 0,0-21 0,-21 21 16,21-21-16,1 22 16,-1-22-16,0 0 31,0 0-31,-21-22 16,21 1-16,0 0 15,-21 0-15,22 0 0,-1 21 16</inkml:trace>
  <inkml:trace contextRef="#ctx0" brushRef="#br1" timeOffset="-181960.81">23114 8657 0,'0'-21'15,"-21"21"32,0 21-31,21 0-16,-22-21 0,1 22 0,0-1 15,0 0-15,0 0 0,0-21 16,-1 21-16,1 0 0,0-21 0,0 22 16,21-1-16,-21-21 0,0 0 0,-1 21 15,22 0-15,22-21 47,-1 0-47,0-21 16,0 21-16,-21-21 0,21 21 15,0-21-15,1-1 0,-1 22 0,-21-21 16,21 0-16,0 0 0,-21 0 16,21 0-16,-21-1 0,21 22 15,-21-21-15,0 0 0,22 0 16,-22 42 31,0 0-32,0 0-15,0 1 0,0-1 0,0 0 16,0 0 0,0 0-16,0 22 0,0-22 0,0 0 15,0 0-15,0 0 0,0 0 0,0 1 16,0-1-16,0 0 0,0 0 16,0 0-16,0 0 0,0 1 15,0-1-15,0 0 16,21-21 31,0-21-47,0 21 15</inkml:trace>
  <inkml:trace contextRef="#ctx0" brushRef="#br0" timeOffset="-168217.32">10181 11197 0,'-21'-42'15,"21"21"-15,0 0 0,0-1 16,0 1 0,0 0-16,-21 21 0,21-21 0,0 0 15,-21 0-15,21-1 16,0 1 0,0 42 46,0 1-62,0-1 16,0 0-16,0 0 0,0 0 0,0 22 15,0-22-15,0 21 0,0-21 16,0 22-16,0-1 0,0-21 0,-22 21 16,22 1-16,0-22 0,-21 21 0,21 1 15,0-22-15,0 21 0,0-21 16,-21 22-16,21-22 0,-21 21 0,21-21 15,0 22-15,-21-22 0,21 0 0,0 0 16,0 21-16,0-20 0,0-1 0,0 0 16,0 0-16,0 0 0,0 0 15,0 1-15,0-1 16,0-42 46,0-1-62,0 1 0,0 0 16,0 0-16,0 0 0,0 0 0,0-1 16,0 1-16,21 0 0,-21-21 0</inkml:trace>
  <inkml:trace contextRef="#ctx0" brushRef="#br0" timeOffset="-165733.33">10202 10943 0,'0'0'0,"0"-21"0,-21 21 15,0 0-15,21-21 16,21 21 78,0 0-79,0 0-15,1 0 0,-1 0 16,0 0-16,0 0 0,0 0 15,0 0-15,1 0 0,-1 0 0,21 0 16,-21 0-16,0 0 0,22 0 0,-1 0 16,0 21-16,1-21 0,-1 0 15,0 0-15,22 0 0,-1 0 0,-20 0 16,20 0-16,1 0 0,-1 0 0,1 0 16,-1 0-16,1 0 0,-1 0 15,1 0-15,-22 0 0,22 0 0,-1 0 16,1 0-16,-1 0 0,22 0 15,-22 0-15,22 0 0,-22 0 0,22-21 16,-21 21-16,-1 0 0,22 0 0,-22 0 16,1 0-16,20 0 0,-20-21 0,-1 21 15,22 0-15,-21 0 0,20 0 0,-20 0 16,20-21-16,-20 21 0,21 0 16,-22 0-16,1 0 0,-1 0 0,1 0 15,-1 0-15,1-22 0,-1 22 0,1 0 16,-22 0-16,21 0 0,1 0 0,-22 0 15,22 0-15,-1 0 0,-20 0 16,20 0-16,-21 0 0,22 0 0,-1 0 16,-20 0-16,20 0 0,-20-21 15,20 21-15,-21 0 0,1 0 0,-1 0 16,22 0-16,-22 0 0,21 0 0,-20 0 16,20 0-16,1 0 0,-1 0 0,1 0 15,-1 0-15,1 0 0,-1 0 0,1 0 16,-1 0-16,1 0 0,-1 0 0,1 0 15,-1 0-15,-20 0 0,20 0 16,1 0-16,-1 0 0,1 0 0,-1 0 16,1 0-16,-1 0 0,1 0 0,-1 0 15,1 0-15,-1 0 0,1 0 16,-1 0-16,-21 0 0,22 0 0,-1 0 16,-20 0-16,20 0 0,1 0 0,-22 0 15,22 0-15,-22 0 0,21 0 16,1 0-16,-22 0 0,22 0 0,-22 0 15,0 0-15,22 0 0,-22 0 0,1 0 16,-1 0-16,0 0 0,1 0 0,-1 0 16,0 0-16,1 0 0,-1 0 0,0 0 15,1 0-15,-1 0 0,0 0 0,1 0 16,-1 0-16,0 0 0,1 0 16,-1 0-16,0 0 0,1 0 0,-1 0 15,0 0-15,1 0 0,-1 0 16,-21 0-16,21 0 0,1 0 0,-22 0 15,21 0-15,1 0 0,-1 0 0,0 0 16,1 0-16,-22 0 0,21 0 0,0 0 16,1 0-16,-1 0 0,0 0 0,-20 0 15,20 0-15,-21 0 0,0 0 16,0 0-16,1 0 0,20 0 0,-21 0 16,0 0-16,0 0 0,1 0 15,-1 0-15,0 0 0,0 0 16,0 0-16,0 0 15,1 0 1,-22 21 62,0 1-78,0-1 16,0 0-16,0 0 15,0 0-15,-22 0 0,22 1 0,-21-1 16,21 0-16,0 0 0,0 0 0,-21 22 16,21-22-16,-21 0 0,21 0 0,0 21 15,0-20-15,0 20 0,0-21 16,0 21-16,-21-20 0,21 20 0,0-21 16,0 21-16,-21-20 0,21 20 0,0-21 15,0 0-15,0 22 0,0-22 0,-22 0 16,22 0-16,-21 0 0,21 22 15,0-22-15,0 0 0,-21 0 16,21 0-16,-21 0 0,21 1 0,-21-1 16,0-21-16,21 21 0,0 0 0,-22 0 15,22 0-15,-21-21 0,21 22 16,0-1-16,-21-21 16,21 21-16,-21-21 15,0 0 16,0 0-15,-1 0-16,1 0 0,0 0 16,0 0-16,0 0 0,0 0 15,-1 0-15,1 0 0,0 0 0,0 0 16,0 0-16,0 0 0,-22 0 0,22 0 16,-21 0-16,21 0 0,-22 0 0,22-21 15,-21 21-15,-1 0 0,22 0 0,-21 0 16,0 0-16,-1 0 0,1 0 0,0 0 15,-1 0-15,1 0 0,0 0 16,-1 0-16,-20 0 0,20 0 16,1 0-16,0 0 0,-1 0 0,-20 0 15,21 21-15,-1-21 0,1 0 0,-22 0 16,22 0-16,0 0 0,-22 0 0,22 21 16,-22-21-16,22 0 0,-21 0 0,20 0 15,1 0-15,-22 0 0,22 0 0,-21 21 16,20-21-16,1 0 0,-22 0 0,22 0 15,-21 0-15,20 0 0,-20 0 16,20 21-16,-20-21 0,-1 0 0,22 0 16,-21 0-16,20 0 0,-20 22 0,20-22 15,-20 0-15,21 0 0,-22 0 0,22 0 16,-22 0-16,22 0 0,-22 0 16,1 0-16,-1 0 0,1 21 0,-1-21 15,1 0-15,-1 0 0,1 0 0,-1 0 16,1 0-16,-1 0 0,1 0 0,21 0 15,-22 0-15,1 0 0,20 0 16,-20 0-16,20 0 0,1 0 0,0 0 16,-22 0-16,22 0 0,0 0 0,-22 21 15,22-21-15,-1 0 0,-20 0 0,21 0 16,-1 0-16,1 0 0,-22 0 16,22 0-16,-21 0 0,20 0 0,1 0 0,0 0 15,-1 0-15,-20 0 0,20 0 16,1 0-16,0 0 0,-22 0 15,22 0-15,-22 0 0,22 0 0,-21 0 16,20 0-16,-20 0 0,-1 0 0,22 0 16,-22 0-16,22 0 0,0 0 0,-22 0 15,22 0-15,0 0 0,-1 0 0,1 0 16,-22 0-16,22 0 0,0 0 16,-1 0-16,1 0 0,-21 0 0,20 0 15,1 0-15,-22 0 0,22 0 0,-21 0 16,20 0-16,-20 0 0,20 0 0,1 0 15,0 0-15,-1 0 0,1 0 0,21 0 16,-21 0-16,-1 0 0,22 0 0,-21 0 16,21 0-16,-22 0 15,22 0-15,0 0 0,-21 0 0,20 0 16,1 0-16,-21 0 0,21 0 0,0 0 16,-22 0-16,22 0 0,-21 0 0,21 0 15,-22 0-15,22 0 0,-21 0 0,21 0 16,-22 0-16,1 0 0,0 0 0,-1 0 15,1 0-15,0 0 0,-1 0 16,1 0-16,0 0 0,-22 0 0,22 0 16,-1 0-16,1 0 0,0 0 0,21 0 15,-22 0-15,22 0 0,-21 0 16,21 0-16,-1 0 0,1 0 0,-21 0 16,21-21-16,0 21 0,-22 0 15,22 0-15,0 0 0,0 0 0,0-21 16,-1 21-16,1 0 0,0 0 0,0 0 15,0 0-15,21-22 0,-21 22 0,-1 0 16,22-21 0,-21 21-1,42 0 79,-21-21-94,22 0 0,-1 21 0</inkml:trace>
  <inkml:trace contextRef="#ctx0" brushRef="#br0" timeOffset="-165200.43">10858 11113 0,'0'0'16,"-21"0"-16,21-22 0,-21 22 31,21 22-15,0-1-1,0 0-15,0 21 0,0-21 16,0 22-16,0-1 0,0-21 0,0 22 16,0-1-16,0-21 0,0 21 0,0 1 15,0-22-15,0 21 0,0-21 0,0 22 16,0-22-16,0 0 0,-21 0 0,21 0 16,-21-21-16,21 22 0,0-1 15,-21 0 1,-1-21-1,22-21 1,0 0 0,-21-1-16,21 1 0,0 0 15,0 0-15,0 0 0</inkml:trace>
  <inkml:trace contextRef="#ctx0" brushRef="#br0" timeOffset="-164696.7">10668 11282 0,'0'0'0,"0"-21"0,0 0 0,0-1 16,0 1-16,0 0 0,21 0 16,-21 0-16,21 0 0,0 21 0,1-22 15,-1 1-15,0 21 0,0-21 0,0 21 16,0 0-16,22 0 0,-22-21 16,0 21-16,21 0 0,-20 0 0,20 0 15,-21 0-15,21 21 0,-20 0 0,-1 0 16,0 1-16,0-1 0,0 0 0,-21 0 15,0 0-15,0 22 0,0-22 0,0 0 16,-21 21-16,0-21 0,0 1 16,-22-1-16,22 0 0,-21 0 0,21 0 15,0 0-15,-22 1 0,22-22 0,0 21 16,0-21-16,0 0 0,-1 0 16,1 0-16,0 0 15,42 0 32,0 0-31,1 0-16,-22 21 0,21 0 15,0-21-15,-21 21 0,21 0 16,0-21-16,-21 22 0,21-1 0,1 0 16,-1 0-16,0-21 15,0 21-15,0-21 16,0 0-1,1 0 1,-1 0 0,0 0-1,-21-21-15,0 0 0</inkml:trace>
  <inkml:trace contextRef="#ctx0" brushRef="#br0" timeOffset="-163629.31">11261 11578 0,'21'0'47,"0"-21"-47,0 21 0,0-21 16,0 0-16,1 0 16,-1 21-16,-21-22 0,21 1 15,0 0-15,-21 0 16,0 0-16,-21 21 15,0 0 1,0 0-16,-1 0 0,22 21 0,-21 0 16,0-21-16,0 21 0,21 0 15,0 1-15,-21-1 0,21 0 0,-21 0 16,21 0-16,0 0 0,0 1 16,0-1-16,0 0 15,21-21-15,0 0 16,0 0-16,-21 21 0,21-21 0,0 0 15,1 0-15,-1 0 16,0 0-16,0-21 0,0 21 16,0 0-16,-21-21 0,22 0 0,-1 21 15,-21-22-15,21 1 0,0 21 0,-21-21 16,0 0-16,0 0 0,21 21 0,-21-21 16,21-1-16,-21 1 0,0 0 15,0 0 1,0 42 15,0 0-31,0 0 0,0 1 16,0-1-16,0 0 0,0 0 15,0 0-15,0 0 0,0 1 16,0-1-16,0 0 16,0 0-16,-21-21 15,21 21-15,-21-21 16,21-21 15,0 0-15,0 0-16,0 0 15,0-1-15,0 1 0,0 0 16,0 0-16,0 0 0,21 0 16,0 21-16,1-22 0,-1 1 0,0 21 15,0-21-15,0 21 0,0 0 0,1 0 16,-1 0-16,0 0 0,21 0 0,-21 0 15,1 0-15,-1 0 0,0 0 0,0 21 16,-21 0-16,21-21 0,-21 22 16,21-1-16,-21 0 0,0 0 15,0 0-15,0 0 16,0 1-16,0-1 0,-21-21 16,21 21-16,-21-21 15,0 0 1,21-21-1,0 0 1,0-1-16,0 1 0,0 0 16,21 0-16,-21 0 0,21 0 15,0-1-15,1 1 0,-1 0 16,0 21-16,0-21 0,0 21 0,0 0 16,1 0-16,-1 0 0,0 0 15,0 0-15,-21 21 16,21-21-16,-21 21 0,0 0 15,0 1-15,0-1 0,0 0 16,0 0-16,0 0 0,0 0 0,-21 1 16,0-1-16,21 0 15,-21-21-15,21 21 0,-21-21 16,21 21-16,21-42 47,0 21-47,0-21 15,0 21-15</inkml:trace>
  <inkml:trace contextRef="#ctx0" brushRef="#br0" timeOffset="-163176.58">12594 11472 0,'0'0'0,"0"-21"15,0 0 1,-21 21-16,0 0 15,0 0-15,-1 0 16,22 21-16,-21-21 0,0 21 0,21 1 16,0-1-16,-21 0 0,0-21 0,21 21 15,0 0-15,0 0 0,0 1 16,0-1-16,0 0 0,0 0 16,0 0-16,0 0 15,21-21 1,0 0-16,0 0 0,0 0 15,1 0-15,-1 0 0,0 0 16,0-21-16,-21 0 0,21 21 0,-21-21 16,21 0-16,-21 0 0,0-1 15,0 1-15,0 0 0,0 0 0,0 0 16,0 0-16,0-1 0,-21 1 16,0 0-16,0 0 0,0 0 0,0 0 15,-1 21-15,1 0 0,0 0 16,0 0-16,0 0 0,0 0 0,-1 0 15,1 21-15,0 0 16,21 0-16,0 0 0,0 0 16,0 1-16,0-1 0,0 0 15,0 0-15,21-21 0,0 0 16,1 0-16,-1 0 0,0 0 0,0 0 16,0 0-16</inkml:trace>
  <inkml:trace contextRef="#ctx0" brushRef="#br0" timeOffset="-162853.02">13060 11091 0,'0'-21'16,"-21"42"15,21 1-31,-22-1 0,22 0 15,-21 0-15,21 21 0,0-20 0,0 20 16,0-21-16,-21 21 0,21-20 0,-21 20 16,21-21-16,0 21 0,0 1 15,-21-22-15,21 0 0,-21 0 0,21 22 16,0-22-16,0 0 0,0 0 0,0 0 16,0 0-16,0-42 62,21 21-62,-21-21 0,21 0 0,0 21 16</inkml:trace>
  <inkml:trace contextRef="#ctx0" brushRef="#br0" timeOffset="-162420.75">13123 11536 0,'0'21'16,"21"-21"15,1 0-31,-1 0 0,0 0 16,0 0-16,0 0 16,0-21-16,1 21 0,-22-21 15,21 0-15,0 21 0,-21-22 16,0 1-16,0 0 15,-21 21 1,0 0-16,-1 0 16,1 0-16,0 0 0,0 21 0,0-21 15,0 21-15,-1 1 0,1-1 16,21 0-16,-21-21 0,0 21 0,21 0 16,-21 0-16,21 1 0,0-1 0,0 0 15,0 0-15,0 0 16,21-21-16,0 0 0,0 21 15,0-21-15,1 0 0,-1 0 16,0 0-16,0 0 0,21 0 0,-20 0 0,-1 0 16,21 0-16,-21 0 0,0-21 0,1 21 15,20-21-15,-21 21 0,0-21 16,0 0-16,1 0 16,-22-1-16,21 1 0,-21 0 0</inkml:trace>
  <inkml:trace contextRef="#ctx0" brushRef="#br0" timeOffset="-162212.75">12869 11345 0,'-21'0'0,"42"0"0,-63 0 0,63-21 47,0 21-47,0 0 0,1 0 15,-1 0-15,21-21 0,-21 21 0,22 0 16,-22 0-16,0-21 0,21 21 16,-21 0-16,22-21 0,-22 21 0,21 0 15</inkml:trace>
  <inkml:trace contextRef="#ctx0" brushRef="#br0" timeOffset="-161488.65">14012 11155 0,'0'0'0,"0"21"32,0 0-17,0 0-15,0 22 0,-21-22 16,21 0-16,0 21 0,0-20 0,0 20 15,0-21-15,-21 21 0,21-20 0,0 20 16,-21-21-16,21 0 0,0 22 0,0-22 16,0 0-16,0 0 0,0 0 15,0 0-15,0 1 16,0-44 15,0 1-31,21 21 16,0-21-16,-21 0 0,21 0 0,-21 0 15,0-1-15,21 1 0,1 0 0,-22-21 16,0 21-16,0-1 0,21 1 0,-21-21 16,21 21-16,0 0 0,-21-1 15,0 44 17,0-1-17,0 0-15,0 0 0,0 0 0,0 0 0,0 1 16,0-1-16,0 0 0,0 21 15,0-21-15,0 1 0,0-1 0,21 0 16,-21 0-16,21 0 0,1-21 16,-22 21-16,21-21 0,0 0 15,0 0-15,0 0 0,0 0 0,1 0 16,-1 0-16,0 0 0,0 0 0,0-21 16,0 0-16,1 21 0,-1-21 0,-21 0 15,21 0-15,0-22 0,0 22 0,-21-21 16,0 21-16,21-22 0,-21 1 0,22 0 15,-22-1-15,0 22 0,0-21 0,0-1 16,0 22-16,0 0 0,0 0 16,0 0-16,0 0 0,-22 21 15,1-22-15,0 22 16,0 0-16,0 0 16,0 22-16,21-1 15,0 0-15,0 0 16,0 0-16,0 0 0,0 1 15,21-22-15,-21 21 0,21-21 16</inkml:trace>
  <inkml:trace contextRef="#ctx0" brushRef="#br0" timeOffset="-161135.85">14690 11536 0,'0'0'0,"21"0"0,0 0 15,0 0 1,0-21-16,0 0 0,-21-1 16,22 1-16,-22 0 15,0 0-15,0 0 16,0 0-16,-22 21 16,1 0-1,0 0-15,0 0 0,0 0 0,0 21 16,-1 0-16,1 0 15,21 0-15,-21 0 0,21 1 16,0-1-16,0 0 0,0 0 0,0 0 16,0 0-16,0 1 0,0-1 15,0 0-15,21-21 0,0 21 16,1-21-16,-1 0 0,0 0 16,0 0-16,0 0 0,0 0 15,1 0-15,-1 0 0,-21-21 0,21 0 16,0 21-16,0-21 0,22-1 0</inkml:trace>
  <inkml:trace contextRef="#ctx0" brushRef="#br0" timeOffset="-160545.45">15261 10986 0,'0'0'0,"0"-22"0,-21 22 16,0 0-16,0 0 15,21 22-15,-22-22 0,22 21 16,0 0-16,0 0 0,-21 21 0,21-20 16,0 20-16,-21-21 0,21 21 15,0 1-15,0-22 0,-21 21 0,21 1 0,0-22 16,0 21-16,0-21 0,0 0 16,-21 22-16,21-22 0,0 0 15,-21 0-15,21 0 0,0 1 16,0-1-16,0-42 47,0-1-47,0 1 0,0 0 15,0 0-15,0 0 0,0 0 16,21-1-16,-21 1 0,21 0 16,0 0-16,0 0 15,0 0-15,1-1 0,-1 1 0,0 21 16,0 0-16,0-21 0,0 21 15,1 0-15,-1 0 0,0 0 0,0 0 16,0 21-16,0-21 0,1 21 16,-22 1-16,0-1 0,21 0 15,-21 0-15,0 0 0,0 0 16,0 1-16,-21-22 0,21 21 0,-22 0 16,1 0-16,0-21 0,0 21 0,0 0 15,-22-21-15,22 22 0,0-22 0,-21 21 16,21-21-16,-1 0 0,1 21 0,0-21 15,0 0-15,0 0 0,0 21 0,-1-21 16,22 21-16,-21-21 16,42 0 15,1 0-31,-1 0 16,0-21-16,21 0 0</inkml:trace>
  <inkml:trace contextRef="#ctx0" brushRef="#br0" timeOffset="-160196.61">15706 11091 0,'0'0'0,"0"-21"0,21-21 15,-21 21-15,0 0 16,0 42 15,0 0-31,0 0 16,0 0-16,0 0 0,0 1 0,0-1 15,0 21-15,0-21 0,0 22 0,0-1 16,-21-21-16,21 21 0,0-20 16,0-1-16,0 21 0,-22-21 0,22 0 15,0 1-15,-21 20 0,21-21 16,-21 0-16,21 0 0,0 1 15,0-44 32,0 1-31</inkml:trace>
  <inkml:trace contextRef="#ctx0" brushRef="#br0" timeOffset="-159777.2">15579 11134 0,'0'0'0,"0"-43"15,0 22 1,0 0 0,21 21-16,0-21 0,0 21 15,0-21-15,22 21 0,-22 0 0,0-21 16,0 21-16,21 0 0,-20 0 0,-1 0 15,0 0-15,21 0 0,-21 0 0,1 21 16,-1 0-16,0 0 0,0 21 0,0-20 16,0-1-16,1 21 0,-1 0 15,-21-20-15,0 20 0,0 0 0,0-21 16,0 22-16,0-22 0,0 21 16,0-21-16,-21 1 0,-1 20 0,-20-21 15,21 0-15,0-21 0,-22 21 0,22 1 16,-21-1-16,21-21 0,0 21 0,-1-21 15,1 0-15,0 21 0,0-21 0,0 0 16,0 0-16,-1 0 16,22 21-16,-21-21 0,21-21 47,21 21-32,-21-21-15,22 21 0,-1-21 16</inkml:trace>
  <inkml:trace contextRef="#ctx0" brushRef="#br0" timeOffset="-159281.48">16277 11388 0,'0'-21'15,"0"-1"1,21 22 0,0 0-16,-21 22 15,22-22-15,-1 21 0,-21 0 16,21 0-16,0 0 0,-21 0 16,0 1-16,21-1 0,-21 0 0,0 0 15,0 0-15,0 0 0,0 1 0,0-1 16,0 0-16,0 0 15,0 0-15,-21 0 16,21-42 31,0 0-47,0 0 0,0 0 16,0 0-16,21-1 0,-21 1 15,0 0-15,21 0 0,-21 0 0,22 0 16,-22-1-16,21 1 0,-21 0 15,21 21-15,-21-21 0,21 21 0,-21-21 16,21 21 0,0 0-16</inkml:trace>
  <inkml:trace contextRef="#ctx0" brushRef="#br0" timeOffset="-159017.12">16722 11388 0,'0'21'15,"0"0"-15,0 0 16,0 0-16,0 1 15,0-1-15,0 0 0,0 0 16,0 0-16,0 0 16,0 1-1,0-1 1,0-42 15,0-1-15</inkml:trace>
  <inkml:trace contextRef="#ctx0" brushRef="#br0" timeOffset="-158809.24">16722 11261 0,'-22'-21'15,"1"21"1,42 0 62</inkml:trace>
  <inkml:trace contextRef="#ctx0" brushRef="#br0" timeOffset="-158393.8">16806 11282 0,'21'21'0,"-21"0"16,22 0-16,-22 1 15,0-1-15,0 0 0,21 0 16,-21 0-16,21 0 0,-21 1 15,0-1-15,0 0 0,0 0 16,0 0-16,0 0 16,0 1-16,21-22 47,-21-22-47,0 1 15,21 21-15,-21-21 16,21 0-16,1 0 0,-22 0 15,0-1-15,0 1 0,21 0 0,-21 0 16,21 0-16,-21 0 0,0-1 16,21 1-16,0 21 15,-21-21-15,21 21 32,1 0-17</inkml:trace>
  <inkml:trace contextRef="#ctx0" brushRef="#br0" timeOffset="-158037.49">17145 11451 0,'21'0'16,"0"0"-1,0 0-15,-21-21 0,22 21 0,-1-21 16,0 0-16,0 0 16,0-1-16,-21 1 15,-21 21 17,0 0-32,21 21 0,-21 1 15,0-22-15,21 21 0,0 0 0,-22-21 16,22 21-16,-21 0 0,21 0 0,-21 1 15,21-1-15,0 0 0,0 0 16,0 0 0,21-21-1,0 0-15,1 0 16,-1 0-16,0 0 16,0 0-16,0-21 0</inkml:trace>
  <inkml:trace contextRef="#ctx0" brushRef="#br0" timeOffset="-157636.83">17462 11388 0,'0'-21'16,"22"21"0,-1 0-1,0 0-15,0 21 16,0 0-1,-21 0-15,0 0 0,21-21 16,-21 21-16,22 1 0,-22-1 16,21 0-16,-21 0 15,0 0-15,0 0 16,0-42 46,0 0-62,0 0 16,21 0-16,0 21 0,-21-21 16,21-1-16,-21 1 0,21 21 0,-21-21 15,22 0-15,-22 0 16,21 21-16,-21-21 0,21 21 0,-21-22 16,21 22-1,0 0-15,-21-21 16,21 21-16,1 0 0</inkml:trace>
  <inkml:trace contextRef="#ctx0" brushRef="#br0" timeOffset="-157169.15">18775 11007 0,'0'0'0,"-21"0"31,-1 0-31,1 0 16,0 0-16,21 21 0,-21-21 0,0 21 16,0 0-16,-1 0 0,1 1 15,21-1-15,0 0 0,0 0 16,-21 0-16,21 0 16,0 1-16,0-1 15,0 0-15,21 0 16,0-21-16,1 0 0,-1 0 15,0 0-15,0 0 0,0 0 16,0 0-16,1 0 0,-1 0 16,0 0-16,0 0 0,0-21 15,0 21-15,-21-21 16,0 0-16,22 21 0,-22-22 16,21 22-16,-21-21 0</inkml:trace>
  <inkml:trace contextRef="#ctx0" brushRef="#br0" timeOffset="-156544.73">18923 10837 0,'0'0'0,"0"-21"0,-85 21 15,64-21 1,0 21-16,0 0 0,0 0 0,-1 0 15,1 0-15,0 0 0,0 0 0,0 0 16,0 0-16,-1 21 0,-20-21 0,21 21 16,0 1-16,0-22 0,-1 21 0,1 0 15,0 0-15,0 0 16,0 0-16,21 1 0,-21-22 0,-1 42 16,22-21-16,-21 0 0,21 0 0,0 1 15,0-1-15,-21 0 0,21 21 0,0-21 16,0 1-16,0-1 0,0 0 0,0 0 15,0 0-15,0 0 0,64 64 32,-43-85-32,0 21 0,0-21 0,0 0 15,0 21-15,1-21 0,-1 0 0,21 0 16,-21 0-16,0 0 0,1 0 16,20 0-16,-21 0 0,0 0 0,0 0 15,22 0-15,-22-21 0,0 21 0,0-21 16,0 21-16,1-21 0,-1 0 15,0 21-15,0-21 0,-21-1 0,21 1 16,0-21-16,-21 21 0,22 0 0,-22-22 16,0 22-16,0 0 0,21-21 0,-21 20 15,0-20-15,0 21 0,0 0 0,0-22 16,-21 22-16,-1 0 0,1 0 16,0 0-16,0 21 0,0-21 0,0 21 15,-1-22-15,1 22 0,0 0 16,0 0-16,-21 0 0,20 0 0,1 0 15,-21 0-15,21 0 0,0 0 0,-1 0 16,-20 0-16,21 22 0,0-22 0,0 0 16,21 21-16,-22-21 15,1 21-15,21 0 16,0 0 0</inkml:trace>
  <inkml:trace contextRef="#ctx0" brushRef="#br0" timeOffset="-156245.39">18648 10964 0,'21'0'46</inkml:trace>
  <inkml:trace contextRef="#ctx0" brushRef="#br1" timeOffset="-139720.42">7620 8911 0,'0'0'0,"21"0"0,-21-21 16,0 0-1,0 0-15,0 0 16,0-1-16,0 1 16,0 0-1,21 21-15,-21 21 47,0 0-47,0 1 0,0-1 16,0 0-16,0 0 15,0 0-15,0 0 0,0 1 0,0-1 16,-21 0-16,21 0 0,0 0 16,0 0-1,0 1 16,0-1-15,21-21 0</inkml:trace>
  <inkml:trace contextRef="#ctx0" brushRef="#br1" timeOffset="-139381.02">7726 9271 0,'0'21'15,"0"0"1,0 1-1,0-1 1,0 0-16,0 0 16,0 0-16,0 0 15,0 1 1,0-1-16,-21-21 16,21 21-16,0 0 15,-22-21 1,22 21-1</inkml:trace>
  <inkml:trace contextRef="#ctx0" brushRef="#br1" timeOffset="-139045.2">7747 9758 0,'0'21'16,"0"0"15,0 0-31,0 1 16,0-1-1,0 0-15,0 0 16,0 0-1,-21 0 1,21 1 0,-21-22-16,21 21 15,0 0-15,-22-21 16,22 21 0</inkml:trace>
  <inkml:trace contextRef="#ctx0" brushRef="#br1" timeOffset="-138720.99">7705 10308 0,'-22'21'16,"22"1"-16,0-1 16,0 0 15,0 0-31,0 0 16,0 0-1,0 1-15,0-1 31,0 0-15,0 0 0</inkml:trace>
  <inkml:trace contextRef="#ctx0" brushRef="#br1" timeOffset="-138473.14">7768 10795 0,'-21'21'15,"21"0"1,-21-21-16,21 22 31</inkml:trace>
  <inkml:trace contextRef="#ctx0" brushRef="#br1" timeOffset="-137860.48">7789 11240 0,'0'21'0,"0"0"47,21-21-31,1 0-1,-1 0 1,0 0-16,0 0 0,0 0 16,0 0-16,1 0 0,-1 0 15,0 0-15,0 0 0,0 0 16,0-21-16,1 21 0,-1 0 0,0 0 15,0 0-15,0-21 16,0 21-16</inkml:trace>
  <inkml:trace contextRef="#ctx0" brushRef="#br1" timeOffset="-137664.59">8340 11240 0,'42'0'15,"-21"0"1,0 0-1,0 0-15,1 0 16,-1 0-16,0 0 0,0 0 16,0 0-16,0 0 15,1 0-15,-1 0 0,0 0 16,0 0-16,0 0 0,-21-22 0,21 22 16,1 0-16,-1 0 0,21-21 15</inkml:trace>
  <inkml:trace contextRef="#ctx0" brushRef="#br1" timeOffset="-137456.71">9080 11155 0,'0'0'0,"22"0"0,-1 0 31,0 0-15,0 0-1,0 0-15,0 0 0,1 0 0,-1 0 16,0 0-16,0 0 0,0 0 15,0 0-15,1 0 16,-1 0-16,0 0 16,-21-21-16,21 21 15,0 0-15</inkml:trace>
  <inkml:trace contextRef="#ctx0" brushRef="#br1" timeOffset="-137264.83">9652 11091 0,'0'0'15,"21"0"32,0 0-15,0 0-32,1 0 15,-1 0 1</inkml:trace>
  <inkml:trace contextRef="#ctx0" brushRef="#br1" timeOffset="-136769.58">9694 10859 0,'0'0'0,"-21"0"16,0 0-16,0 0 16,0 0-16,-1 21 15,22 0 1,0 0-16,22-21 16,-1 21-16,0-21 15,0 0-15,-21 21 0,21-21 0,0 0 16,1 0-16,-1 22 0,0-22 15,0 0-15,0 21 0,0-21 16,1 0-16,-1 0 0,0 0 0,0 21 16,0-21-16,0 0 15,-21 21-15,0 0 16,0 0 0,-21-21-16,0 22 15,0-22-15,0 21 0,0 0 0,-1-21 16,1 21-16,0 0 0,0 0 0,0-21 15,0 22-15,-1-1 0,1 0 16,0 0-16,0 0 0,0 0 0,21 1 16,-21-22-16,-1 21 0,1 0 0,21 0 15,0 0-15,-21-21 0,0 21 16,0-21 0,21 22-16,21-44 31,0 1-31</inkml:trace>
  <inkml:trace contextRef="#ctx0" brushRef="#br1" timeOffset="-136032.86">13547 8911 0,'21'0'0,"-21"-21"16,0 0 0,0 42 15,0 0-16,0 0-15,0 1 16,0-1-16,0 0 16,0 0-16,0 0 15,0 0-15,0 1 16,0-1-16,0 0 16,0 0-16</inkml:trace>
  <inkml:trace contextRef="#ctx0" brushRef="#br1" timeOffset="-135812.47">13589 9356 0,'0'0'16,"0"21"-16,0 0 15,0 0 1,0 0-1,21-21 1,-21 22-16,0-1 16,21 0-1,-21 0 1</inkml:trace>
  <inkml:trace contextRef="#ctx0" brushRef="#br1" timeOffset="-135609.08">13631 9779 0,'0'0'0,"0"21"15,0 0-15,0 1 16,0-1 0,0 0-16,0 0 15,0 0 1,0 0 15</inkml:trace>
  <inkml:trace contextRef="#ctx0" brushRef="#br1" timeOffset="-135384.2">13631 10075 0,'0'43'15,"-21"-43"-15,21 21 16,0 0-16,0 0 16,0 0-1,0 1 1,0-1 0,0 0-1,0 0-15,0 0 31</inkml:trace>
  <inkml:trace contextRef="#ctx0" brushRef="#br1" timeOffset="-134972.04">13377 10393 0,'0'0'0,"0"-21"0,0 42 62,0 0-62,0 0 0,21-21 0,1 21 16,-1 1-16,0-22 0,-21 21 16,21-21-16,-21 21 0,21-21 15,0 0-15,-21 21 0,22-21 16,-22 21-16,21-21 0,-21 21 16,21-21 15,0 0 0,-21-21-15,21 21-16</inkml:trace>
  <inkml:trace contextRef="#ctx0" brushRef="#br1" timeOffset="-134700.2">13928 10329 0,'0'0'0,"21"-21"16,-42 42 15,21 1-31,-22-22 0,1 21 16,0 0-16,0 0 0,0-21 0,0 21 16,-1 0-16,1 1 0,0-1 15,21 0-15,-21 0 0,0 0 0,0-21 16,21 21-16,0 1 0,-22-1 0,1 0 15,21-42 32,0 0-47</inkml:trace>
  <inkml:trace contextRef="#ctx0" brushRef="#br1" timeOffset="-133873.15">20405 8276 0,'0'-21'16,"0"0"-1,0 0 1,-22 21-1,22 21-15,0 0 16,0 0-16,-21 0 16,21 1-16,0-1 0,0 0 0,0 0 15,0 0-15,0 0 0,0 1 16,0-1-16,0 0 0,0 0 16,0 0-16,0 0 0,0 1 0,0-1 15,0 0-15,0 0 0,0 0 16,0 0-16,0 1 0,0-1 15,0 0-15,-21-21 0,21 21 0</inkml:trace>
  <inkml:trace contextRef="#ctx0" brushRef="#br1" timeOffset="-133625.3">20341 9081 0,'0'0'0,"-21"0"15,0 21-15,21 0 16,0 0-16,0 0 16,0 0-1,0 1-15,0-1 16,0 0 0,0 0-16,0 0 15,0 0-15,0 1 16,0-1-1</inkml:trace>
  <inkml:trace contextRef="#ctx0" brushRef="#br1" timeOffset="-133380.43">20299 9673 0,'0'0'16,"0"21"-16,-21 1 15,21-1-15,0 0 0,0 0 16,-22-21-16,22 42 16,0-20-16,0-1 15,0 0 1,0 0-16,0 0 16,0 0-16,0 1 15,0-1-15,0 0 0,0 0 16,0 0-16,0 0 15</inkml:trace>
  <inkml:trace contextRef="#ctx0" brushRef="#br1" timeOffset="-133136.56">20256 10351 0,'0'0'0,"0"21"16,0 0-16,0 0 15,0 0-15,0 0 16,0 1-16,0-1 16,0 0-1,0 0-15,0 0 16,0 0 0,0 1-1,0-1 1</inkml:trace>
  <inkml:trace contextRef="#ctx0" brushRef="#br1" timeOffset="-132916.7">20341 10710 0,'0'22'0,"0"-1"16,0 0-1,-21 0 1,0 0-16,21 0 15,0 1 1,0-1 15,0 0-31,21-21 32,-21 21-17</inkml:trace>
  <inkml:trace contextRef="#ctx0" brushRef="#br1" timeOffset="-132712.81">20341 10922 0,'-21'0'16,"21"21"-16,-21-21 0,0 0 15,-1 0 1,1 0-16,0 0 0,0 0 16,21 21-16,-21-21 15,0 0-15,-1 0 0,1 0 16,0 0-1,0 0-15,0 0 16,0 0 0,-1 0-16</inkml:trace>
  <inkml:trace contextRef="#ctx0" brushRef="#br1" timeOffset="-132493.16">19812 10964 0,'0'0'16,"-21"0"-16,0 0 0,-1 0 15,1 0-15,0 0 16,0 0-16,0 0 31,0 0-15,21-21 46</inkml:trace>
  <inkml:trace contextRef="#ctx0" brushRef="#br1" timeOffset="-131956.46">19621 10880 0,'22'-21'31,"-1"-1"-31,0 22 0,-21-21 16,21 21-16,0-21 0,0 21 0,-21-21 15,22 0-15,-1 21 0,0-21 0,0-1 16,0 22-16,-21-21 16,-21 42 46,21 1-62,-21-22 0,0 21 16,0 0-16,-1-21 0,22 21 15,-21-21-15,0 21 0,0-21 0,0 21 16,0 1-16,-1-22 0,1 21 16,0-21-16,0 0 0,0 21 0,21 0 15,-21-21-15,-1 0 0,1 21 16,0-21-16,21 21 15,0 1 17,21-22-17,0 0-15,1 21 16,-1-21-16,0 0 0,0 21 16,0-21-16,0 21 0,1-21 15,-1 0-15,0 21 0,0-21 16,0 21-16,0-21 15,-21 22 1</inkml:trace>
  <inkml:trace contextRef="#ctx0" brushRef="#br0" timeOffset="-120904.58">4191 13928 0,'0'0'0,"0"-64"15,0 43 1,0 0-16,0 0 0,0 0 16,0-1-16,0 44 46,0-1-46,0 0 0,0 0 0,0 21 16,0-20-16,0 20 0,0 0 16,0 1-16,0-1 0,0 21 0,0 1 15,0-22-15,0 43 0,-21-22 16,21 1-16,0-1 0,0 1 0,-21-1 16,21 1-16,0-1 0,0-20 0,0 20 15,0-20-15,-22 20 0,22-21 16,0 1-16,-21-1 0,21 0 0,0 1 15,0-22-15,0 0 0,0 0 0,0 0 16,0 1-16,0-1 16,0-42-1,0-1-15,0 1 16,21-21-16,1 21 16,-22-22-16,21 22 0,0-21 15,0 0-15,-21 20 0,21-20 0</inkml:trace>
  <inkml:trace contextRef="#ctx0" brushRef="#br0" timeOffset="-119516.56">4318 13949 0,'0'0'0,"-21"-21"15,-22 21-15,22-21 0,0 21 16,0 0-1,21-22-15,21 22 47,0 0-47,0 0 16,1 0-16,-1 22 0,21-22 16,-21 0-16,22 0 0,-1 0 0,0 0 15,1 0-15,20 0 0,-21 0 0,22 0 16,-22 0-16,22 0 0,-1 0 15,1 0-15,-1 0 0,-20 0 0,20 0 16,22 0-16,-22 0 0,22 0 0,0 0 16,20 0-16,1 0 0,0 0 15,0 0-15,0 0 0,0 0 16,21 0-16,-22-22 0,22 22 0,0 0 16,0 0-16,0-21 0,-21 21 0,21 0 15,0 0-15,-21-21 0,21 21 0,0 0 16,0 0-16,21-21 0,-21 21 15,21 0-15,1 0 0,20 0 0,0-21 16,1 21-16,20 0 0,-21 0 0,22 0 16,-1 0-16,1 0 0,-1 0 0,1 0 15,-1 0-15,-20 0 0,20 0 16,1 0-16,-22 0 0,0 0 16,1 0-16,-1 0 0,0 0 0,-20 0 15,20 0-15,-21 0 0,0 0 0,-21 0 16,0 0-16,0 0 0,0 0 15,0 0-15,0 0 0,-21 0 0,0 0 16,0 0-16,-22 0 0,1 0 0,-21 0 16,20 0-16,-20 0 0,-22 0 0,0 0 15,1 0-15,-1 0 0,-21 0 0,0 0 16,1 0-16,-1 0 16,-21 21 15,-21 0-16,-1 0-15,1-21 0,21 21 16,0 1-16,-21-1 0,0 0 16,21 0-16,-21 0 0,21 0 0,-21 1 15,21 20-15,0-21 0,0 0 0,0 22 16,-22-1-16,22-21 0,0 21 0,0 1 16,0-1-16,0 0 0,0 22 0,0-22 15,0 1-15,-21-1 0,21 0 16,0 1-16,-21-1 0,21 0 0,0 1 15,-21-1-15,21-21 0,0 21 16,0 1-16,-21-22 0,0 21 0,21-21 16,-22 22-16,1-22 0,0 0 0,21 21 15,-21-20-15,0-1 0,0 0 16,-22 0-16,22 0 0,-21 0 0,-1-21 16,1 22-16,0-22 0,-1 21 0,1-21 15,0 0-15,-22 21 0,22-21 0,-22 21 16,1-21-16,-1 0 0,1 0 15,-22 0-15,22 0 0,-22 21 0,0-21 16,1 0-16,-22 0 0,0 0 0,0 0 16,-21 0-16,0 0 0,0 0 0,0 0 15,-21 0-15,21 0 0,-21 0 16,0 0-16,0 0 0,-1 0 16,1 0-16,-21 0 0,21 21 0,-22-21 15,22 0-15,-21 0 0,0 0 0,-22 0 16,22 0-16,-22 22 0,22-22 0,-22 0 15,22 0-15,-21 21 0,20-21 16,1 0-16,0 21 0,-1-21 0,22 0 16,-21 21-16,21-21 0,-1 0 0,1 21 15,21-21-15,0 0 0,0 0 0,0 21 16,0-21-16,0 22 0,21-22 0,-21 0 16,22 0-16,-1 21 0,0-21 15,21 0-15,1 0 0,-1 0 16,21 0-16,1 0 0,-1 0 0,1 0 15,21 0-15,-1 0 0,1 0 16,0 0-16,-1 0 0,22 0 0,0 0 16,-21 0-16,20 0 0,1 0 15,0 0-15,0 0 0,0 0 0,0 0 16,-1 0-16,1-21 16,0 21-16,-21 0 0,21 0 0,-22 0 15,22 0-15,-21 0 0,-1 0 0,1 0 16,21 0-16,-21 0 0,20 0 15,-20 0-15,21 0 0,0 0 0,0 0 16,-1 0 0,1 0-16,0 0 15,21-22-15,-21 22 16,0 0-16,21-21 16,-21 0-1,21 0-15,0 0 16,0 0-16</inkml:trace>
  <inkml:trace contextRef="#ctx0" brushRef="#br0" timeOffset="-119120.79">5694 14203 0,'0'0'0,"0"-21"0,0 0 0,-21-1 15,-1 22-15,1-21 0,0 0 0,0 21 16,0 0-16,-22 0 0,22 0 0,-21 0 16,21 0-16,-22 21 0,22 0 0,-21 1 15,21-1-15,0 21 0,-1 0 16,1 1-16,0-1 0,0 22 15,21-22-15,0 21 0,0-20 0,0 20 16,0-20-16,0-1 0,0 0 16,0 1-16,0-1 0,0 0 0,21 1 15,0-22-15,0 21 0,22-21 0,-22 0 16,0 1-16,21-1 0,1 0 0,-22-21 16,21 21-16,1-21 0,-1 0 15,0 0-15,1 0 0,-1 0 0,-21 0 16,21 0-16,1-21 0,-1 0 15,0 21-15,-20-21 0,20-1 0,-21-20 0</inkml:trace>
  <inkml:trace contextRef="#ctx0" brushRef="#br0" timeOffset="-118624.89">6244 14415 0,'0'0'0,"0"-43"0,0 1 0,0 21 0,0-22 15,-21 22-15,21 0 0,-21 21 16,21-21-16,-21 21 0,-1 21 15,22 0-15,0 0 16,-21 1-16,21 20 0,0 0 0,0 1 16,0-1-16,0 0 0,0 22 15,0-22-15,0 0 0,0 1 0,0-1 16,0 0-16,0 1 0,-21-1 16,21-21-16,0 22 0,0-22 0,0 0 15,0 0-15,0 0 0,0 0 16,-21-21-16,21 22 0,0-44 31,0 1-31,0 0 16,0 0-16,21 0 15,0 0-15,-21-22 0,21 22 0,1 0 16,-22-21-16,21 20 0,0 1 0,0 0 16,0 0-16,0 0 0,1 21 0,-1 0 15,0 0-15,0 0 0,0 0 16,0 0-16,1 21 0,-1 0 15,0 0-15,-21 0 0,0 1 0,0-1 16,21 0-16,-21 0 0,0 0 0,0 0 16,0 1-16,0-1 0,0 0 15,-21 0-15,21 0 0,-21 0 0,21 1 16,0-1-16,-21 0 0,-1-21 16,22 21-16,0-42 31,0 0-31,22 21 15,-1-21-15,-21-1 0</inkml:trace>
  <inkml:trace contextRef="#ctx0" brushRef="#br0" timeOffset="-118241.12">6519 14732 0,'0'0'0,"-21"-21"16,0 0-1,21 0-15,0-1 0,0 1 16,21 21-16,0 0 0,0 0 15,1 0-15,-1 0 0,21 0 16,-21 21-16,22 1 0,-22-1 0,21 0 16,-21 0-16,0 0 0,1 0 0,20 1 15,-42-1-15,21 0 0,-21 21 16,21-21-16,-21 1 0,0-1 16,0 21-16,0-21 15,0 0-15,-21-21 16,21-21-1,0 0 1,0 0-16,0 0 16,0 0-16,0-1 0,0 1 0,0 0 15,0 0-15,0 0 0,21-22 0,-21 22 16,0 0-16,21 0 16,1 0-16,-22 0 0,21 21 0,-21-22 15,21 22 1,0 0-1,-21 22-15,0-1 16</inkml:trace>
  <inkml:trace contextRef="#ctx0" brushRef="#br0" timeOffset="-117809.46">7281 14732 0,'0'-21'16,"0"0"-1,-21 21 1,0 0-16,0 0 16,0 0-16,-1 21 15,1 0-15,21 0 16,-21 0-16,21 1 0,0-1 16,0 0-16,0 0 0,0 0 0,0 0 15,0 1-15,21-1 0,0-21 16,1 0-16,-1 21 0,0-21 15,0 0-15,0 0 0,0 0 16,1 0-16,-1 0 0,0-21 0,0 0 16,0 21-16,0-22 0,1 22 0,-1-21 15,-21 0-15,0 0 0,0 0 16,0 0-16,0-1 0,0 1 16,0 0-16,0 0 0,-21 0 0,-1 0 15,1-1-15,0 1 0,0 0 0,0 21 16,0 0-16,-1-21 0,1 21 0,0 0 15,0 0-15,0 21 16,0-21-16,21 21 0,0 0 16,0 1-16,0-1 0,0 0 15,0 0-15,21-21 0,0 21 16,0-21-16,0 0 0,0 0 0</inkml:trace>
  <inkml:trace contextRef="#ctx0" brushRef="#br0" timeOffset="-117125.55">7662 14647 0,'0'0'0,"0"-21"16,-21 42 15,21 1-31,0-1 0,-21 0 16,21 0-16,0 0 0,0 0 15,0 1-15,0-1 0,0 0 0,0 0 16,0 0-16,0 0 15,0 1-15,0-1 16,0 0-16,-21-21 31,21-21-15,0 0-16,0-1 16,-21 1-16,21 0 0,0 0 15,0 0-15,0-22 0,0 22 0,0 0 16,0 0-16,21 0 0,-21-22 0,21 22 15,0 0-15,43 0 16,-43 21-16,0 0 0,21 0 16,-21 0-16,1 0 0,-1 21 0,0-21 15,0 21-15,0 0 0,0 1 16,1-1-16,-1 0 0,21 42 16,-42-41-16,0-1 15,0 0-15,0 0 0,0 0 16,0 0-16,-21 1 15,0-22-15,0 0 16,-1 0-16,1 0 16,21-22-1,0 1-15,0 0 16,0 0-16,0 0 0,21 0 0,-21-1 16,22 1-16,-1 0 0,0 0 15,0-21-15,0 20 0,22 1 16,-22 0-16,0 0 0,0 21 0,0 0 15,0 0-15,1 0 0,-1 21 16,-21 0-16,0 0 16,0 1-16,0 20 0,0-21 0,0 0 15,0 0-15,0 1 0,0-1 0,0 0 16,0 0-16,-21 0 0,21 0 0,-22-21 16,22 22-16,-21-22 0,21 21 0</inkml:trace>
  <inkml:trace contextRef="#ctx0" brushRef="#br0" timeOffset="-116787.74">8361 14774 0,'21'0'0,"0"0"15,0 0-15,0-21 16,1 21-16,-1-21 16,-21 0-16,21 21 0,-21-21 15,21 21-15,-21-21 0,0-1 16,0 1 0,-21 21-16,0 0 15,0 0-15,-1 21 0,1-21 0,0 22 16,0-1-16,0 0 0,21 0 0,-21 0 15,-1 0-15,22 1 0,-21-1 0,21 0 16,0 0-16,0 0 0,0 0 16,0 1-16,21-22 15,1 0-15,-1 0 0,0 0 16,0 0-16,0 0 16,0 0-16,1-22 0,-1 1 0,0 0 15</inkml:trace>
  <inkml:trace contextRef="#ctx0" brushRef="#br0" timeOffset="-116272.98">8890 14351 0,'0'0'0,"0"-21"0,0-43 16,-21 43-16,0 21 0,21-21 16,-22 21-16,1 21 15,0 0-15,21 1 0,-21 20 16,21 0-16,0 1 0,0-1 15,0 21-15,0-20 0,0-1 0,0 0 16,0 1-16,0-1 0,0 0 0,0 1 16,0-1-16,0-21 0,0 22 0,0-22 15,0 21-15,0-21 0,0 0 16,0 1-16,0-1 0,0-42 31,0-1-15</inkml:trace>
  <inkml:trace contextRef="#ctx0" brushRef="#br0" timeOffset="-115904.64">8530 14605 0,'0'0'0,"0"-42"16,0 21-16,-21-22 0,21 22 16,-21-21-16,21 21 0,0-22 0,0 22 15,0 0-15,0 0 0,0 0 0,21-1 16,0 1-16,0 21 0,0-21 0,22 21 15,-1 0-15,0 0 0,1 0 16,20 0-16,1 21 0,-1 0 16,1 1-16,-1 20 0,1 0 0,-22 1 15,22-1-15,-22 0 0,0 1 0,1-1 16,-22 21-16,0-20 0,-21-1 16,0-21-16,0 22 0,0-1 0,-21 0 15,0-21-15,-1 1 0,-20 20 0,0-21 16,-1 0-16,1 0 0,0 1 0,-1-22 15,1 21-15,0 0 0,-1-21 0,1 0 16,0 0-16,21 0 0,-22 0 16,22 0-16,0 0 0,21-21 15,21 0 1,0 21-16,0-22 16,1 22-16,20-21 0,0 0 15,1 21-15,-1-21 0,0 0 0</inkml:trace>
  <inkml:trace contextRef="#ctx0" brushRef="#br0" timeOffset="-115505.65">9525 14690 0,'0'0'0,"0"-21"16,0-1-16,0 1 15,21 21 1,0 0-16,22 0 15,-22 0-15,21 0 0,-21 0 0,0 0 16,1 21-16,-1 1 0,0-1 16,0 0-16,-21 0 0,21 0 0,-21 0 15,21 1-15,-21-1 0,0 0 0,0 0 16,0 0-16,0 0 0,0 1 16,0-1-16,0 0 15,0-42 16,0 0-31,0-1 16,0 1-16,0 0 0,0 0 16,0 0-16,0 0 0,0-1 0,0 1 15,22 0-15,-22 0 0,21 0 16,-21 0-16,0-1 0,0 1 0,21 21 16,0 0-1,0 0 1,0 0-1</inkml:trace>
  <inkml:trace contextRef="#ctx0" brushRef="#br0" timeOffset="-115260.79">10245 14626 0,'0'21'0,"0"1"16,0-1-1,0 0-15,0 0 0,0 0 16,0 0-16,0 1 0,0-1 16,0 0-16,0 0 15,0 0-15,0 0 16,0-42 31,0 0-32</inkml:trace>
  <inkml:trace contextRef="#ctx0" brushRef="#br0" timeOffset="-115077.28">10266 14542 0,'0'0'0,"0"-22"0,0 1 16,-21 21-16,21-21 15,-22 21-15,1 0 31,21 21 1,21-21-32,1 21 15</inkml:trace>
  <inkml:trace contextRef="#ctx0" brushRef="#br0" timeOffset="-114133.03">10414 14647 0,'0'0'0,"0"22"31,0-1-15,21-21-1,0 21-15,0-21 0,-21 21 16,22 0-16,-22 0 0,21-21 15,-21 22-15,21-1 0,-21 0 16,0 0-16,21-21 0,-21 21 0,0 0 16,0 1-1,21-22 17,0 0-17,-21-22-15,0 1 0,22 21 16,-1-21-16,-21 0 0,21 21 15,-21-21-15,21 0 0,0-1 0,-21 1 16,0 0-16,21 0 0,-21 0 0,22 0 16,-22-1-16,0 1 0,0 42 47,0 1-47,-22-1 15,22 0-15,-21 0 0,0 0 16,21 0-16,0 1 0,0-1 15,0 0-15,0 0 16,0 0-16,21 0 16,0-21-16,1 0 15,-1 0-15,21 0 0,-21 0 16,0 0-16,22 0 0,-22 0 0,0 0 16,21 0-16,-20-21 0,-1 21 0,0-21 15,0 21-15,0-21 0,-21 0 16,21 0-16,-21-1 0,0 1 15,0 0-15,0 0 0,0 0 16,0 0-16,0-1 0,-21 22 0,0-21 16,0 21-16,0 0 15,0 0-15,21 21 0,-22-21 16,1 22-16,21-1 0,-21 0 16,21 0-16,0 0 0,0 0 0,0 1 15,0-1-15,0 0 0,0 0 16,0 0-16,21-21 0,-21 21 0,21-21 15,1 22-15,-1-22 0,0 0 16,0 0-16,0 0 0,0 0 0,1 0 16,-1 0-16,0 0 0,0 0 0,0-22 15,0 1-15,1 21 0,-1-21 0,0 0 16,0 0-16,0 0 0,-21-1 16,21 1-16,-21 0 0,0 0 15,22 0-15,-22 0 0,21 21 16,-21 21 15,0 0-31,0 0 16,0 0-16,0 0 0,0 1 15,0-1-15,0 0 0,0 0 0,0 0 16,0 0-16,0 1 0,21-22 16,0 21-16,0-21 15,0 0-15,1 0 0,-1 0 16,0 0-16,0-21 0,-21-1 0,21 1 15</inkml:trace>
  <inkml:trace contextRef="#ctx0" brushRef="#br0" timeOffset="-113661.53">12700 13970 0,'0'0'0,"21"-21"16,-21 0-1,-21 21 1,0 0-16,0 0 0,-1 21 16,1 0-16,0 0 15,0 0-15,0 1 0,21-1 16,0 0-16,-21 0 0,21 0 0,-22 0 15,22 1-15,0-1 0,0 0 0,0 0 16,0 0-16,0 0 0,22 1 0,-1-1 16,0 0-16,0-21 0,0 0 15,0 21-15,1-21 0,-1 0 16,0 0-16,21 0 0,-21 0 0,1 0 16,20 0-16,-21-21 0,21 0 0,-20 0 15,-1 21-15</inkml:trace>
  <inkml:trace contextRef="#ctx0" brushRef="#br0" timeOffset="-113169.5">13017 13822 0,'0'0'0,"-42"0"0,21-21 16,-21 0-16,-1-1 0,22 22 16,-21 0-16,-1 0 0,1 0 0,21 0 15,-21 0-15,-1 0 0,22 22 0,-21-1 16,21 0-16,-22 0 0,22 0 0,0 22 15,0-22-15,0 21 0,-1-21 16,1 22-16,21-22 0,0 21 0,0-21 16,0 22-16,0-22 0,0 21 0,0 0 15,0-20-15,21 20 0,1-21 0,-1 0 16,0 22-16,21-22 0,-21 0 16,22 0-16,-1-21 0,0 21 0,1-21 15,-1 0-15,0 0 0,1 0 0,-1 0 16,0 0-16,1 0 0,-1 0 15,0 0-15,1-21 0,-1 0 0,0 0 16,-20 0-16,20-1 0,-21 1 0,0-21 16,0 21-16,1-22 0,-22 22 0,0-21 15,0 21-15,0-22 0,0 22 0,0-21 16,0 0-16,0 20 0,-22-20 16,1 21-16,0 0 0,0 0 0,-21-1 15,20 1-15,-20 0 0,0 0 16,-1 0-16,1 21 0,-21 0 0,20 0 15,1 0-15,0 0 0,-1 0 0,1 0 16,0 0-16,20 0 0,-20 0 16,21 0-16,0 21 0,-22 0 0,22-21 15,0 21-15,0 0 0,0 1 16,21-1-16,0 0 16,21-21-16</inkml:trace>
  <inkml:trace contextRef="#ctx0" brushRef="#br0" timeOffset="-112540.7">16637 13589 0,'0'-21'0,"0"42"0,0-63 0,21 42 16,-21-21-16,0 42 31,0 0-31,0 21 0,0-21 0,0 22 16,0-1-16,0 0 0,0 1 0,0 20 15,0-20-15,0 20 0,0-21 0,0 22 16,0-22-16,0 22 0,0-1 0,0 1 16,0-22-16,0 22 0,-21-1 15,21 1-15,-21-1 0,21-21 0,-21 22 16,21-22-16,0 1 0,0-1 0,0-21 15,0 21-15,0-20 0,0-1 0,0 0 16,0 0-16,0 0 0,0 0 16,0-42-1,0 0 1,0 0-16,0-21 16,21 20-16,0-20 0,-21 0 0,21-1 15</inkml:trace>
  <inkml:trace contextRef="#ctx0" brushRef="#br0" timeOffset="-111301.02">16849 13758 0,'0'0'0,"0"-21"0,-43-21 16,43 21-16,-21 21 0,21-21 15,0-1 1,21 22-1,0 0-15,1 0 16,20 0-16,-21 0 0,21 0 0,-20 0 16,20 0-16,0 0 0,1 0 0,20 0 15,-21 0-15,22 0 0,-1 0 16,1 0-16,-1 0 0,1 0 0,21-21 16,-22 21-16,22-21 0,-1 21 0,1 0 15,21-21-15,0 21 0,0-21 16,-1 21-16,22-21 0,0 21 0,0-22 15,22 22-15,-22-21 0,42 21 16,-21 0-16,0-21 0,22 21 0,-22 0 16,0 0-16,21-21 0,-21 21 0,1 0 15,-1 0-15,0-21 0,0 0 0,0 21 16,0-22-16,1 22 0,-1-21 0,0 21 16,-21-21-16,21 21 0,-21 0 15,21-21-15,0 21 0,-21 0 0,22 0 16,-22 0-16,21 0 0,-21 0 15,0 0-15,0 0 0,0 0 0,0 0 0,0 0 16,0 0-16,0 0 0,0 0 0,-21 0 16,-1 0-16,-20 0 15,21 0-15,-21-21 0,-22 21 0,1 0 16,-1 0-16,-21 0 0,1-21 0,-1 21 16,0 0-16,1-22 0,-22 22 0,0 0 15,0 0-15,0 0 16,-21 22 15,0-1-15,0 0-16,-21 0 0,21 21 0,0-20 15,0 20-15,0-21 16,-21 21-16,21 1 0,0-1 0,-21 0 0,21 22 16,-21-22-16,21 1 0,0-1 15,-21 0-15,21 1 0,-22-1 0,1 0 16,21 1-16,-21-1 0,0 0 0,21 1 15,-21-1-15,21 0 0,-106 191 32,85-212-32,21 22 15,-21-22-15,-1 0 0,22 0 0,-21 0 16,21 0-16,-21 1 0,0-22 16,21 21-16,-21-21 15,21 21-15,-21-21 0,-1 0 16,1 0-16,21 21 0,-21-21 0,0 0 15,0 0-15,0 0 0,-1 0 16,1 0-16,0 0 0,-21 21 0,21-21 16,-22 0-16,1 0 0,0 0 0,-1 0 15,-20 0-15,20 0 0,-41 0 16,20 0-16,1 0 0,-22 0 0,0 0 16,-20 0-16,20 0 0,-21 0 0,0 0 15,0 0-15,1 0 0,-1 0 0,0 0 16,0 0-16,0 0 0,0 0 0,1 21 15,-1-21-15,-21 0 0,0 22 16,0-22-16,0 0 0,0 0 16,0 0-16,-21 21 0,-1-21 0,1 0 15,0 0-15,0 0 0,0 0 0,0 0 16,-1 0-16,-20 0 0,21 0 0,0 0 16,21 0-16,-21 0 0,21 0 0,0 0 15,0 0-15,0 21 0,0-21 0,0 0 16,0 0-16,0 0 0,0 0 15,21 0-15,-21 21 0,0-21 0,0 0 16,0 21-16,0-21 0,-21 21 0,21-21 16,21 0-16,-21 22 0,21-22 0,0 0 15,21 21-15,1-21 0,-1 0 16,0 0-16,22 0 0,-1 21 0,1-21 16,-1 0-16,1 0 0,-1 0 15,22 21-15,-21-21 0,20 0 0,-20 0 16,20 21-16,1-21 0,0 0 0,-1 0 15,22 21-15,0-21 0,-21 0 0,21 0 16,42 0 15,0-21-31,0 0 16,21 21-16,-20-21 0,20 0 0,0 0 16,1-1-16</inkml:trace>
  <inkml:trace contextRef="#ctx0" brushRef="#br0" timeOffset="-110992.2">17505 14076 0,'0'0'0,"0"-21"0,0 0 15,-21 21-15,-1 0 16,1 21-1,21 0-15,0 0 0,0 0 16,0 0-16,0 22 0,0-1 0,0 0 16,0 1-16,0-22 0,0 21 0,21 1 15,-21-1-15,22 0 0,-22 1 0,0-1 16,0-21-16,21 21 0,0-20 16,-21-1-16,21 0 0,-21 0 0,21 0 15,-21 0-15,21-21 0,1 0 16,-1 0-16,0 0 15,-21-21-15,0 0 16</inkml:trace>
  <inkml:trace contextRef="#ctx0" brushRef="#br0" timeOffset="-110765.33">17632 14161 0,'-21'-22'0,"42"44"0,-64-65 16,43 22-16,0 0 15,0 0-15,0 0 16,22 21-16,-1 0 0,0-22 16,0 22-16,21 0 15,-20 0-15,-1 0 0,0 0 0,21 0 16,-21 0-16,1 0 0,-1 0 0,0 0 16,0 0-16,0 22 15,-21-1-15,0 0 16,0 0-16</inkml:trace>
  <inkml:trace contextRef="#ctx0" brushRef="#br0" timeOffset="-110593.42">17674 14436 0,'0'0'0,"0"21"0,21-21 16,0 0-1,1 0-15,-1 0 16,0 0-16,0 0 0,0-21 15,0 21-15,1 0 0,-1 0 0,0-21 16,0 21-16,0 0 0,0-22 16,1 22-16,-1 0 0,0 0 0</inkml:trace>
  <inkml:trace contextRef="#ctx0" brushRef="#br0" timeOffset="-110369.03">18246 14288 0,'0'21'15,"-22"0"1,22 0-16,0 0 16,0 0-16,-21 22 0,21-22 15,0 0-15,0 0 0,0 0 0,0 22 0,0-22 16,0 0-16,0 0 0,0 0 16,0 1-16,0-1 15,0 0-15,0 0 16,0-42-1,21 21 1</inkml:trace>
  <inkml:trace contextRef="#ctx0" brushRef="#br0" timeOffset="-110180.99">18288 14288 0,'-21'-22'0,"42"44"0,-63-65 16,20 43-16,1-21 0,0 21 15,42 0 32,0 0-31,1 0-16,-1 21 0</inkml:trace>
  <inkml:trace contextRef="#ctx0" brushRef="#br0" timeOffset="-109793.21">18500 14415 0,'21'0'62,"0"0"-46,0 0-16,0 21 0,0 0 15,-21 0-15,22 0 16,-22 0-16,0 1 0,0-1 16,0 0-16,0 0 0,0 0 15,0 0 1,-22-21 0,22-21-1,0 0 1,0 0-16,0 0 0,0 0 15,22-1-15,-22 1 0,21 0 16,-21 0-16,0 0 0,0 0 16,0-1-16,21 22 0,-21-21 0,0 0 15,21 21-15,-21-21 16,21 21 0</inkml:trace>
  <inkml:trace contextRef="#ctx0" brushRef="#br0" timeOffset="-109419.42">18944 14520 0,'0'0'16,"0"22"-16,21-22 31,0-22-31,1 1 16,-1 0-16,0 21 0,-21-21 15,21 0-15,-21 0 0,21 21 16,-21-22-16,21 1 0,-21 0 16,0 0-16,0 0 0,-21 21 15,0 0 1,0 0-16,0 0 0,0 21 16,-1-21-16,22 21 0,-21 0 0,21 0 15,0 1-15,-21-1 0,21 0 0,0 0 16,0 0-16,0 0 15,0 1-15,0-1 0,0 0 16,0 0-16,21-21 0,-21 21 16,21-21-16,1 0 0,-1 0 15,0 0-15,0 0 16,0 0-16,0 0 16,1-42-16</inkml:trace>
  <inkml:trace contextRef="#ctx0" brushRef="#br0" timeOffset="-108200.98">19473 14076 0,'0'0'0,"0"-21"0,0-22 0,0 22 15,0-21-15,0 21 0,0 0 0,0-1 16,0 1-16,-21 21 31,21 21-31,-21 1 0,21-1 16,-21 21-16,21-21 0,-21 22 15,21-1-15,0 0 0,0 1 0,0-1 16,0 21-16,0-20 0,0 20 16,0 1-16,0-1 0,0-20 0,0 20 15,0 1-15,0-1 0,0 1 0,0-1 16,0 1-16,0-1 0,0 1 0,0-1 16,0 1-16,0-1 0,0 1 0,0-1 15,0 1-15,0-22 0,-22 21 0,22-20 16,-21-1-16,21 0 0,0 1 15,0-22-15,0 21 0,0-21 16,0 1-16,0-1 0,21 0 16,1-21-16,-1 0 0,0 0 15,0-21-15,0 21 0,22-21 0,-22-1 16,21 1-16,-21 0 0,22-21 0,-22 21 16,0-1-16,21-20 0,-42 0 0,21 21 15,-21-22-15,22 1 0,-22 0 16,0-1-16,0-20 0,0 20 0,-22 1 15,1-21-15,0 20 0,0 1 0,-21 0 16,20-1-16,-20 22 0,21-21 0,0 21 16,-22-1-16,22 1 0,0 0 0,-21 21 15,21-21-15,-1 21 0,1-21 16,0 0 0,21-1-16,0 1 15,0 0-15,21 0 0,0 21 16,22-21-16,-22-22 0,0 22 0,21 0 15,1 0-15,-1-21 0,0 20 0,-20-20 16,20 21-16,0-21 0,-21 20 16,1 1-16,-1 0 0,0 0 0,0 0 15,-21 0-15,21 21 0,-21-22 0,-21 22 32,0 0-17,0 0-15,21 22 0,-21-1 16,-1-21-16,22 21 15,-21 0-15,21 0 0,-21 0 0,21 22 16,0-22-16,0 0 0,0 0 0,0 0 16,0 1-16,0-1 0,0 0 15,21-21-15,0 0 0,1 21 0,-1-21 16,0 0-16,0 0 16,0 0-16,0 0 0,-21-21 15,22 0-15,-22 0 0,0-1 16,0 1-16,0 0 0,0 0 0,-22 0 15,1 21-15,0-21 0,0-1 0,0 1 16,0 0-16,21 0 0,-22 0 16,1 0-16,21-1 15,0 1-15,0 0 16,0 0-16,21 0 0,1 0 16,-1 21-16,0 0 0,0 0 15,0 0-15,0 0 0,1 0 0,-1 0 16,0 0-16,0 0 0,0 21 15,0 0-15,-21 0 0,0 0 0,22 0 16,-22 1-16,21-1 0,-21 0 0,0 0 16,0 0-16,0 0 0,0 1 0,0-1 15,0 0-15,0 0 16,0-42 31,0 0-47,21 21 0,-21-21 15,21-1-15,0 1 0,-21 0 0,21 0 16,1 0-16,-22 0 0,21-1 0,-21 1 16,0 0-1,0 42 1,-21 0 0,21 1-16,-22-1 0,1 0 0,21 0 15,0 0-15,0 0 0,0 1 16,0-1-16,0 0 0,0 0 15,0 0-15,21-21 16,-21 21-16,22-21 0,-1 0 16,0 0-16,0 0 0,21 0 15,-20 0-15,-1-21 0,21 21 0</inkml:trace>
  <inkml:trace contextRef="#ctx0" brushRef="#br0" timeOffset="-107996.99">21018 13843 0,'-21'0'0,"42"0"0,-63 0 0,21 0 0,0-21 16,0 21-16</inkml:trace>
  <inkml:trace contextRef="#ctx0" brushRef="#br0" timeOffset="-107708.67">20934 13801 0,'0'-21'0,"0"-1"15,0 1 1,-21 21-1,21 21-15,0 1 0,0-1 16,-22 0-16,22 21 0,-21-21 0,21 22 16,0-1-16,0-21 0,0 22 0,0-1 15,-21-21-15,21 21 0,-21 1 0,21-22 16,-21 21-16,21 1 0,0-22 16,0 21-16,-21-21 0,21 22 0,0-22 15,-22 0-15,22 0 0,0 0 0,0 0 16,0 1-16,0-1 15,0-42 17,0-1-32,0 1 0,0 0 15,0 0-15</inkml:trace>
  <inkml:trace contextRef="#ctx0" brushRef="#br0" timeOffset="-107361.64">20680 14055 0,'0'0'16,"0"-43"-16,-21 22 0,21 0 0,0 0 0,0 0 15,0 0-15,0-1 16,21 1-16,0 21 0,0-21 16,0 21-16,0 0 0,1 0 15,20 0-15,-21 0 0,21 0 0,1 0 16,-22 0-16,21 21 0,1 0 0,-22 1 16,21-1-16,-21 0 0,22 0 15,-22 21-15,0-20 0,0 20 0,0-21 16,0 0-16,-21 22 0,0-22 0,0 21 15,0-21-15,0 0 0,0 1 0,-21 20 16,0-21-16,0 0 0,0 0 0,0 1 16,-1-22-16,-20 21 0,21 0 15,0 0-15,-22-21 0,22 21 0,0-21 16,0 21-16,0-21 0,0 0 16,-1 22-16,1-22 0,0 0 0,0 0 15,21 21-15,21-21 31,-21-21-31,42-1 16,-20 22-16,-1-21 0</inkml:trace>
  <inkml:trace contextRef="#ctx0" brushRef="#br0" timeOffset="-106972.87">21442 14203 0,'0'0'0,"0"-21"0,0 0 15,0-1-15,0 1 16,21 21-16,0 0 16,0 0-16,0 0 15,1 21-15,-1 1 0,0-22 0,0 21 16,0 0-16,0 0 0,-21 0 0,0 0 16,22 1-16,-22-1 0,0 0 0,0 0 15,0 0-15,0 0 16,0 1-16,0-1 0,-22 0 15,22 0-15,-21-21 0,0 0 32,21-21-32,0 0 15,0 0-15,0-1 0,0 1 16,0 0-16,0 0 0,0 0 0,0 0 16,0-1-16,0 1 0,21 0 0,-21 0 15,21 21-15,-21-21 0,22 21 16,-22-21-16,21 21 0,0 0 15,0 0-15,0 0 16,0 0-16,1 0 0,-1 0 16,0 0-16</inkml:trace>
  <inkml:trace contextRef="#ctx0" brushRef="#br0" timeOffset="-106733">22077 14139 0,'0'22'31,"0"-1"-31,0 0 16,0 0-16,0 0 15,0 0-15,0 1 0,0-1 16,0 0-16,0 0 0,-21-21 16,21 21-16,0-42 62,0 0-62,0 0 0</inkml:trace>
  <inkml:trace contextRef="#ctx0" brushRef="#br0" timeOffset="-106548.6">21992 14055 0,'0'0'0,"-21"0"16,42-21 47,0 21-63</inkml:trace>
  <inkml:trace contextRef="#ctx0" brushRef="#br0" timeOffset="-105696.64">22246 14034 0,'0'21'0,"-21"0"16,21 0 0,0 0-16,0 0 15,0 1-15,0-1 0,0 0 16,0 0-16,0 0 0,0 0 15,0 1-15,0-1 0,0 0 16,0 0-16,21-21 0,-21 21 16,21-21-16,-21 21 15,21-21 1,1 0 0,-22-21-16,21 0 15,-21 0-15,21 21 0,-21-21 16,0 0-16,0-1 15,0 1-15,21 21 0,-21-21 0,0 0 16,21 0-16,-21 42 47,0 0-47,0 0 16,0 0-16,0 1 0,0-1 15,0 0-15,0 0 16,21-21-16,1 21 0,-1-21 15,0 0-15,0 0 16,0 0-16,0 0 0,1 0 0,-1 0 16,0 0-16,0-21 15,0 21-15,0-21 0,-21 0 16,0 0-16,22 21 0,-22-22 0,0 1 16,0 0-16,0 0 15,0 0-15,0 0 0,0-1 16,-22 22-1,22 22 1,-21-1-16,21 0 0,-21 0 16,21 0-16,0 0 0,0 1 15,0-1-15,0 0 0,0 0 16,0 0-16,0 0 16,21-21-16,0 0 0,1 0 0,-1 0 15,0 0-15,0 0 16,0 0-16,0 0 0,-21-21 15,22 0-15,-1 21 0,-21-21 0,21 0 16,0 0-16,-21-1 0,21 1 0,-21 0 16,0 0-16,21 21 0,-21-21 0,22 21 15,-22 21 17,0 0-32,0 0 15,0 0-15,0 1 0,0-1 16,0 0-16,0 0 0,0 0 15,21 0 1,0-21-16,0 0 16,0 0-16,0 0 15,1-21-15,-1 21 0,0-21 0,0 0 16</inkml:trace>
  <inkml:trace contextRef="#ctx0" brushRef="#br0" timeOffset="-105272.89">24151 13716 0,'-21'-42'15,"21"21"-15,0-1 16,0 1-16,0 0 16,-21 21-16,0 0 15,-1 0 1,1 0-16,0 21 16,21 0-16,-21 1 0,0-1 0,0 0 15,21 21-15,0-21 0,-22 1 0,22-1 16,0 0-16,0 0 0,0 0 0,0 0 15,0 1-15,0-1 0,22-21 16,-22 21-16,21-21 0,0 0 0,0 21 16,0-21-16,0 0 0,1 0 15,-1 0-15,0 0 0,0 0 16,0 0-16,-21-21 0,21 0 16,1 0-1,-22-1-15</inkml:trace>
  <inkml:trace contextRef="#ctx0" brushRef="#br0" timeOffset="-104736.31">24342 13420 0,'-22'-21'0,"44"42"15,-65-64-15,22 22 0,0 0 16,-21 21-16,20-21 0,1 21 0,0 0 16,-21-21-16,21 21 0,-1 0 0,-20 0 15,0 0-15,21 0 0,-22 0 16,1 21-16,0 0 0,20 0 0,-20 0 16,0 1-16,21-1 0,-22 21 0,22 0 15,0 1-15,0-1 0,0 0 0,21 1 16,-22-1-16,22 0 0,0 1 0,0-1 15,0 0-15,22-20 0,20 20 16,-21 0-16,21-21 0,-20 1 0,20 20 16,0-42-16,1 21 0,-1 0 15,21 0-15,-20-21 0,-1 0 0,0 0 0,1 0 16,-1 0-16,0 0 0,1 0 0,-22 0 16,21-21-16,1 21 15,-22-21-15,21 0 0,-21 0 0,0 0 16,1-22-16,-1 22 0,0-21 0,-21-1 15,21 1-15,-21 0 0,21-22 0,-21 22 16,0-149 0,0 149-16,-21 21 0,0-21 0,0 20 15,0 1-15,-22 0 0,22 21 16,0 0-16,-21 0 0,20 0 0,1 0 16,-21 0-16,21 0 0,0 0 0,-22 0 15,22 21-15,0-21 0,0 21 16,0-21-16,-1 0 0,22 22 15,-21-22-15,21 21 16</inkml:trace>
  <inkml:trace contextRef="#ctx0" brushRef="#br1" timeOffset="-98229.43">11853 12340 0,'0'-21'0,"-21"21"94,0 0-78,21 21-16,0 0 15,-21-21-15,0 22 16,21-1-16,-22-21 16,22 21-16,-21-21 15,21 21-15,-21 0 16,21 0-16,-21-21 15,0 0-15,0 0 0,21 22 16,-22-22-16</inkml:trace>
  <inkml:trace contextRef="#ctx0" brushRef="#br1" timeOffset="-98017.03">11493 12637 0,'-21'21'15,"21"0"1,-21-21-16,21 21 0,-21 0 31,0-21-31,21 21 16,-21-21-16,-1 22 15,1-22 1,21 21-16,-21-21 16,0 0-16,21 21 0,0 0 15,-21-21-15,21 21 16,-21-21-16</inkml:trace>
  <inkml:trace contextRef="#ctx0" brushRef="#br1" timeOffset="-97801.15">11134 12996 0,'0'0'0,"-22"0"16,22 22-16,-21-1 0,0-21 16,0 0-16,21 21 0,-21-21 15,0 0-15,21 21 0,-22-21 16,1 21-16,0-21 15,0 0-15,21 21 0,-21-21 16,21 22 0,-21-22-16,-1 0 0,22 21 15,0 0-15,-21-21 0,0 0 16,0 21-16</inkml:trace>
  <inkml:trace contextRef="#ctx0" brushRef="#br1" timeOffset="-97597.27">10626 13356 0,'-22'0'0,"44"0"0,-65 21 15,22 1 1,0-22-16,21 21 16,-21-21-1,0 21 1,-1-21-1,22 21 1,-21-21 0</inkml:trace>
  <inkml:trace contextRef="#ctx0" brushRef="#br1" timeOffset="-95448.83">10456 13526 0,'0'21'15,"-21"-21"-15,0 0 16,21 21-16,-21-21 16,0 0-1,21 21-15,-22-21 16,22 21 0,-21-21 62,21 21-78,-21-21 15,21 22 1,-21-22-16,0 0 16,21 21-16,0 0 15,-21-21 1,-1 21-16,1-21 15,21 21 1,-21-21 0,0 0-16,21 21 15,-21-21 1,0 0-16,21 22 16,-22-22-16,1 0 15,0 0 16,21 21 1,0-42 46,21 21-78,0-22 15,1 22 1,-1-21-16,0 21 16,0-21-16,0 0 0,0 21 15,-21-21-15,22 21 0,-1-21 0,0 21 16,-21-22-16,21 22 0,0-21 16,0 0-16,1 21 0,-1-21 15,-21 0-15,21 21 0,0-21 0,0-1 16,0 1-16,1 21 0,-1-21 15,0 0-15,0 21 0,0-21 16,0 0-16,1 21 0,-22-22 16,21 22-16,0-21 0,0 0 15,-21 0-15,21 21 16,0-21-16,1 21 0,-22-21 0,21 21 16,-21-22-16,21 22 0,0 0 0,-21-21 15,21 21-15,0-21 0,1 21 16,-1-21-16,-21 0 15,21 21-15,0 0 0,-21-21 16,21 21-16,0-22 0,1 22 16,-1-21-16,0 21 15,0-21-15,-21 0 0,21 21 0,0 0 16,-21-21-16,22 21 0,-22-21 0,21 21 16,0-22-16,0 1 15,0 21-15,-21-21 0,21 21 0,-21-21 16,22 21-16,-22-21 0,21 0 15,0 21-15,-21-22 0,0 1 16,21 21-16,-21-21 0,21 21 0,0-21 16,-21 0-1,0 0-15,22 21 16,-22-22-16,21 22 0,-21-21 0,0 0 16,21 21-16,-21-21 15,21 21-15,-21-21 0,21 0 16,0 21-1,-21-22 1,0 1 0,22 21-16,-22-21 15,21 21-15,-21-21 32,21 21-32,-21-21 15,21 21 1,-21-21-1,21 21-15,-21-22 16,21 1 0,1 21-16,-22-21 15,21 0 1,0 21 0,-21-21-16,21 21 31,-21-21-31,21 21 0,0 0 15,-21-22 1,22 22-16,-1 0 16,-21-21-16,21 21 0,0-21 15,0 0-15,0 0 16,1 21 0,-1 0-16,-21-21 0,21 21 15,-21-22 1,21 22-16,0-21 15,-21 0 32,-21 21-15,0 0-32,0 0 0,0 0 0,-1 0 15,1 0-15,0 0 0,0 0 0,0 0 16,0 0-16,-22 0 0,22 0 0,0 21 15,0-21-15,0 21 0,-22-21 0,22 22 16,0-22-16,0 21 0,-22-21 16,22 0-16,0 21 0,0-21 0,0 21 15,0-21-15,-1 0 0,22 21 16,-21-21-16,0 0 16,42 0 46,0 0-62,1 0 16,-1 0-16,0 0 0,0-21 15,0 21-15,0 0 16,1 0-16,-1 0 0,0 0 0,0-21 16,0 21-16,0-21 0,1 21 0,-1 0 15,0 0-15,0-21 0,0 21 0,0 0 16,1-22-16,-1 22 15,0 0 1,0 0-16,0 0 47,-21 22-31,0-1-16,0 0 15,0 0-15,0 0 0,0 0 16,0 22-16,0-22 0,0 0 0,0 0 15,-21 0-15,21 22 0,0-22 16,0 0-16,-21 21 0,21-20 0,0-1 16,-21 21-16,21-21 0,0 0 0,0 22 15,0-22-15,0 0 0,0 0 16,0 0-16,0 1 0,0-1 16,0 0-16,0-42 62,0 0-46,21 21-16,-21-22 0,0 1 0,0 0 15,0 0-15,21 0 0</inkml:trace>
  <inkml:trace contextRef="#ctx0" brushRef="#br1" timeOffset="-94369.33">17272 12023 0,'-21'0'47,"0"0"-31,-1 21-1,22 0-15,0 0 16,0 0-16,0 1 0,-21-1 0,21 0 16,0 0-16,-21 0 15,21 0-15,0 1 0,0 20 0,-21-21 16,21 0-16,-21 0 0,21 1 0,0-1 15,-21 0-15,21 0 0,0 0 16,0 0-16,0 1 16,21-22 15,-21-22-15,21 1-16,0 21 0,-21-21 0,0 0 15,21 0-15,0 0 0,-21-1 0,0 1 16,22 0-16,-1 0 0,0-21 0,-21 20 15,21 1-15,-21-21 0,21 21 16,-21-22-16,21 22 0,-21 0 0,22 0 16,-1 0-16,-21 0 0,21-1 15,0 22 1,0 0 0,0 22-16,-21-1 0,22 0 0,-1 0 15,-21 0-15,21 0 0,-21 1 0,21-1 16,0 0-16,-21 0 0,21 0 15,1 0-15,-22 1 0,21-1 16,0 0-16,-21 0 0,21 0 16,0-21-16,0 0 31,1 0-15,-22-21 15,0 0-31,0 0 15,-22 21 1</inkml:trace>
  <inkml:trace contextRef="#ctx0" brushRef="#br1" timeOffset="-93472.84">17441 12150 0,'0'0'0,"-21"-21"0,21-1 15,-21 22-15,21-21 0,-21 21 16,21-21-16,0 42 47,0 0-31,0 1-16,0-1 0,0 0 15,0 0-15,0 0 16,21 0-16,0-21 0,-21 22 0,21-1 15,-21 0-15,21 0 0,1-21 0,-22 21 16,21 0-16,0 1 16,0-1-16,0 0 0,0 0 0,-21 0 15,22 0-15,-1 1 0,0-1 0,0 0 16,0 0-16,22 0 0,-22 22 0,0-22 16,0 0-16,21 21 0,-20-21 0,-1 22 15,21-22-15,-21 21 0,0-21 0,22 1 16,-22 20-16,21-21 0,-21 0 0,1 0 15,-1 1-15,21-1 0,-21 0 16,0 0-16,1 0 0,-1 0 16,0 1-16,0-22 15,-21 21-15,21-21 0,-21 21 32,21-21-32,1 0 15,-22 21 1,0 0 15,21-21-15,-21 21-1,0 1 1,0-1 0,0 0-16,0 0 31,0 0 0,0 0-15,21 1-1,-21-1 1,21-21-16,-21 21 16,21 0-1,0-21 16,1 0 1,-1 0-1,-21-21 16,0 0-32,0 0 1,0-1-16,0 1 0,0 0 16</inkml:trace>
  <inkml:trace contextRef="#ctx0" brushRef="#br2" timeOffset="-60191.74">4170 14626 0,'0'0'0,"0"21"31,-21 1 16,-1-22-47,1 0 16,21 21-1,-21-21-15,0 0 16,21 21-16,-21-21 15,21 21 1,-21-21 0,21 21-1,0 0 17,-22-21-1,1 0 0,0 0-15,0 0-1,0 0-15,0 0 16,-1 0-16,1 0 16,0 0-16,0 0 15,0 0-15,0 0 16,-1-21-16,1 21 0,0 0 15,21-21-15,-21 21 0,0 0 16,-22-21 0,22 21-16,0-21 0,0 0 0,0 21 15,0 0-15,-1-22 0,1 22 16,0 0-16,0-21 0,0 21 0,0-21 16,-1 21-16,1-21 0,0 21 0,0-21 15,0 21-15,0-21 0,-1 21 16,1-22-16,0 22 0,0-21 0,0 0 15,0 21-15,-1-21 0,1 0 16,0 0-16,0-1 0,0 1 16,0 0-16,-1 0 15,1 0-15,0 0 0,0-1 16,0 1-16,0 0 0,-1 0 16,1 21-16,0-21 0,21 0 0,-21 21 15,0-22-15,0 1 0,21 0 16,-22 21-16,1-21 0,0 0 0,21 0 15,-21-1-15,0 22 0,0-21 0,-1 0 16,1 0-16,0 21 0,-21-42 16,42 20-16,-21 1 0,-1 0 15,1 0-15,0 0 0,0 0 16,0-1-16,0 1 0,-1 0 0,1 21 16,0-21-16,0 0 0,0 0 15,0-1-15,-1 1 0,1 0 0,0 0 16,0 0-16,0 0 0,0-1 0,-1 1 15,1 0-15,0 0 16,0 0-16,0 0 0,21-1 0,-21 1 16,-1 0-16,1 0 0,0 0 0,0 0 15,21-22-15,-21 22 0,0 0 16,-1 0-16,22-22 0,-21 22 0,21-21 16,-21 21-16,0 0 0,21-22 0,0 1 15,-21 21-15,21-22 0,-21 1 16,21 21-16,-22-21 0,22-1 15,0 22-15,0-21 0,-21 21 0,0-22 16,21 22-16,-21-21 0,0 21 16,21-22-16,-21 22 0,21-21 0,0 21 15,-22-22-15,22 1 0,-21 21 0,0-22 16,21 1-16,0 21 0,0-21 16,-21 20-16,21-20 0,-21 0 0,21 21 15,-21-22-15,21 1 0,-22 21 0,22-22 16,0 22-16,-21-21 0,0 21 15,21-22-15,-21 22 0,21-21 0,-21 0 16,21 20-16,0-20 0,-21 0 16,21-1-16,-22 1 0,22 0 15,0 21-15,0-22 0,0 1 0,0 0 16,0-1-16,0 1 0,0 0 0,0-1 16,0 1-16,0 0 0,0-1 15,0 1-15,0 0 0,0-22 0,0 22 16,0-1-16,0 1 0,0 0 15,0-1-15,0 1 0,0-21 0,0 20 16,0 1-16,0 0 0,0-1 0,0 1 16,0 0-16,0-1 0,22 1 15,-22 21-15,0-22 0,21 1 0,-21 0 16,0-1-16,0 1 0,21-21 16,-21 20-16,0 1 0,21 0 15,-21-1-15,0 1 0,0 0 0,0-1 16,0 1-16,21 0 0,-21-1 15,0 1-15,21 0 0,-21-1 0,0 1 16,0 0-16,0-1 0,0 1 0,22 0 16,-22-1-16,21 1 0,-21 0 15,0-22-15,0 22 0,21-1 0,-21 1 16,21 0-16,-21-1 0,21 1 0,-21 0 16,0 21-16,21-43 0,1 22 15,-22-1-15,0 1 0,21 0 16,0-1-16,-21 1 0,21-21 0,-21 20 15,0 1-15,21 0 0,0-1 16,-21 1-16,22 0 0,-1-1 0,-21 22 16,21-21-16,0-1 0,-21 1 15,21 0-15,0 21 0,-21-22 0,22 1 16,-1 0-16,-21-1 0,21 22 0,0-21 16,0-1-16,0 1 0,1 0 15,-1-1-15,0 1 0,0 21 0,0-21 16,22-1-16,-22 1 0,0 21 0,21-22 15,-21 22-15,22-21 0,-22 21 16,21-22-16,-21 22 0,22 0 16,-22-21-16,21 21 0,-21-22 0,22 22 15,-1-21-15,-21 21 0,22-22 16,-22 22-16,21 0 0,0-21 0,-20 20 16,20-20-16,0 21 0,1-21 0,-22 20 15,21 1-15,-21 0 0,22-21 0,-22 21 16,0-1-16,21 1 0,-21 21 15,1-21-15,20 0 0,-21 0 0,0 0 16,22 21-16,-22-22 0,0 1 16,21 21-16,-21-21 0,1 0 0,20 21 15,-21-21-15,0 21 0,22-21 0,-22-1 16,21 22-16,-21-21 0,22 21 16,-22-21-16,21 21 0,-21-21 15,0 0-15,22 21 0,-22-21 0,0 21 16,0 0-16,0-22 0,1 22 0,-1-21 15,0 21-15,0 0 0,0-21 0,22 0 16,-22 21-16,0-21 0,0 21 16,0-21-16,22 21 0,-22-22 0,21 1 15,-21 21-15,22-21 0,-1 21 0,0-21 16,1 0-16,-1 21 0,0-21 16,1-1-16,20 22 0,-21-21 0,22 0 15,-22 21-15,1-21 0,20 0 16,-21 21-16,1-21 0,-1 21 0,0-22 15,22 1-15,-22 21 0,1-21 16,-1 21-16,21-21 0,1 0 0,-22 21 16,22-21-16,-1-1 0,1 22 0,-1-21 15,1 0-15,-1 21 0,1-21 0,-1 21 16,1-21-16,-22 0 0,22 21 16,-22-22-16,0 22 0,22-21 0,-22 21 15,0-21-15,22 21 0,-22-21 0,1 0 16,-1 21-16,21-21 0,-20 21 15,-1-22-15,0 22 0,22-21 0,-22 21 16,1-21-16,-1 21 0,0-21 16,22 21-16,-22 0 0,0-21 0,1 21 15,-1-21-15,0 21 0,1 0 0,-22-22 16,21 22-16,-21 0 0,22-21 16,-22 21-16,21 0 0,-21 0 0,22-21 15,-22 21-15,21-21 0,-21 21 0,22 0 16,-1-21-16,0 21 0,1 0 0,-1 0 15,0-21-15,1 21 0,-1 0 16,22 0-16,-22-22 0,-21 22 0,21 0 16,1 0-16,-1 0 0,-21-21 0,22 21 15,-1 0-15,0 0 0,-21 0 16,22-21-16,-1 21 0,0 0 16,1 0-16,-1 0 0,0 0 0,-20-21 15,20 21-15,0 0 0,1 0 0,-1 0 16,0 0-16,1 0 0,-1 0 15,0-21-15,-21 21 0,22 0 0,-22 0 16,21 0-16,-21 0 0,1 0 0,-1 0 16,21 0-16,-21 0 0,0 0 0,1 0 15,-1-21-15,0 21 16,0 0-16,0 0 0,0 0 16,-21-22 15,0 1 16,-21 21-47,0 0 15,0-21-15,0 21 16,0 0-16,-1 0 16,1 0-1,0 0-15,0 0 0,0-21 16,0 21-16,-1 0 0,1 0 15,0-21-15,0 21 0,0 0 0,0-21 16,-1 21-16,-20 0 0,21 0 16,0-22-16,0 22 0,-1 0 15,1 0-15,0-21 0,0 21 0,0 0 16,0 0-16,-1 0 0,22-21 0,-21 21 16,0-21-1,42 21 63,0 0-78,1 0 16,-1 21-16,0-21 16,21 21-16,-21-21 0,1 21 15,-1-21-15,0 22 0,21-22 0,-21 0 16,1 21-16,-1-21 0,0 0 0,0 21 15,21-21-15,-20 0 0,-1 0 0,0 21 16,0-21-16,0 0 0,0 0 0,1 0 16,-1 0-16,0 21 15,0-21-15,0 0 0,0 0 0,1 0 16,-1 0-16,0 0 31,-21 21 16,0 1-31,-21-22-16,21 21 0,-21-21 15,21 21-15,-22-21 0,1 21 16,0 0-16,21 0 0,-21 1 0,0-1 16,0 0-16,-1 0 0,1 0 0,-21 0 15,21 1-15,0-1 0,-1 0 0,1 0 16,-21 0-16,21 0 0,0 1 0,-1-1 15,1 0-15,0 0 16,0-21-16,0 21 0,0 0 0,-1 1 16,1-22-16,0 21 0,0-21 0,21 21 15,-21 0-15,0-21 16,42 0 31,0 0-32,0-21-15,0 21 0,0-21 0,22 0 16,-22-1-16,21 1 0,1 0 16,-22 0-16,21 0 0,0-22 0,1 22 15,-1 0-15,-21-21 0,22 21 16,-22-22-16,21 22 0,-21 0 0,0 0 16,1 0-16,-1-1 0,0 1 15,-21 0-15,21 0 0,-21 0 16,21 21-16,-21-21 0,0-1 15,21 22 1</inkml:trace>
  <inkml:trace contextRef="#ctx0" brushRef="#br2" timeOffset="-38401.65">4127 4551 0,'0'-21'16,"0"0"-16,0-1 31,0 44 1,0-1-32,0 0 15,0 0 1,0 0-16,0 0 0,0 1 0,0-1 15,0 0-15,0 0 0,0 0 16,0 0-16,0 1 0,0-1 16,0 0-16,0 0 0,-21 0 0,21 0 15,0 1 1,0-44 15,0 1-15,0 0-16,0 0 0,0 0 15,0-22-15,0 22 0,0 0 0,0 0 16,0-21-16,0 20 0,0 1 16,0 0-16,0 0 0,0 0 0,0 0 15,0-1 1,0 44 15,0-1-31,0 0 16,0 0-16,0 0 0,0 0 15,0 1-15,0-1 0,0 0 0,21 0 16,-21 0-16,0 0 16,0 1-16,0-1 0,0 0 0,0 0 15,0 0-15,0 0 16,0 1 0,0-1-16,0 0 15,22-21 1,-22 21-1,0 0 1,21-21 0,-21 21 15,21-21-15,0 0-1,0 0 1,0 0-16,1 0 15,-1-21-15,0 21 0,0-21 16,43 0 0,-22 0-16,-21 0 0,21-1 0,1 1 0,-1 0 15,0-21-15,1 21 0,-1-1 0,0 1 16,1 0-16,-1 0 0,0 0 0,1 0 16,-1 21-16,0-22 0,-20 1 15,20 0-15,0 21 0,-21-21 0,1 21 16,20-21-16,-21 21 0,0 0 0,22-21 15,-22 21-15,0-22 16,0 22-16,0 0 0,0 0 0,1-21 16,-1 21-16,0 0 0,0 0 0,0 0 15,-21-21-15,21 21 0,1 0 16,-1 0-16,-42 0 141</inkml:trace>
  <inkml:trace contextRef="#ctx0" brushRef="#br2" timeOffset="-36173.46">6900 4657 0,'0'-21'16,"-21"-1"-16,0 1 0,0 0 16,21 0-1,-21 21-15,21-21 0,-22 21 0,22-21 16,-21 21-16,21-22 15,0 44 17,0-1-17,0 0-15,0 0 0,0 0 0,21 0 16,-21 1-16,22 20 16,-1-21-16,0 21 0,0 1 0,0-1 15,0 0-15,1 1 0,20-1 0,-21 0 16,0 1-16,22-1 0,-22 0 0,0 1 15,21-1-15,-21 0 0,1-20 16,-1 20-16,0-21 0,0 0 0,0 22 16,0-22-16,-21 0 0,22 0 0,-22 0 15,21 0-15,0 1 0,-21-1 0,0 0 16,21 0-16,-21 0 16,0 0-16,0 1 15,21-22 1,-21-22 31,0 1-32,-21 0-15,21 0 0,-21 0 16,21 0-16,0-1 0,-21 1 0,21 0 16,-21 0-16</inkml:trace>
  <inkml:trace contextRef="#ctx0" brushRef="#br2" timeOffset="-35701.73">7429 4593 0,'0'0'0,"0"-21"0,22 0 16,-22 0-16,0 0 0,0-1 15,0 1-15,-22 42 47,1 1-47,0 20 0,21-21 16,-21 21-16,0 1 0,0-1 16,-1 0-16,1 1 0,-21 20 15,21-20-15,0 20 0,-22 1 0,22-22 16,-21 21-16,21-20 0,-22-1 0,1 0 15,21 1-15,-22-1 0,1 0 0,21-20 16,-21 20-16,20 0 0,1-21 16,0 1-16,0-1 0,0 0 0,0 0 15,21 0-15,0 0 0,-22-21 0,22 22 16,-21-22-16,42-22 78,-21 1-62,0 0-16,0 0 15</inkml:trace>
  <inkml:trace contextRef="#ctx0" brushRef="#br2" timeOffset="-20281.71">19981 5376 0,'-21'0'15,"0"0"-15,0 0 16,0 0-16,-1 0 15,1 0-15,0 0 16,0 0-16,0 0 0,0 0 16,-1 0-16,1 0 0,-21 0 15,21 0-15,0 0 0,-1 0 0,1 0 16,0 0-16,0 0 0,0 0 0,0 0 16,-1 0-1,44 0 32,-1 0-31,0 0-16,0 0 0,0 0 15,0 0-15,1 0 0,20 0 0,-21 0 16,21 0-16,1 0 0,-1 0 16,0 0-16,1 0 0,-1 0 0,22 0 15,-1 0-15,1 0 0,-1 0 0,1-21 16,-1 21-16,22 0 0,-1 0 0,-20 0 15,21 0-15,-1 0 0,-20 0 0,20-21 16,-20 21-16,21 0 0,-22 0 16,1 0-16,-1 0 0,1 0 0,-1 0 15,-21 0-15,22 0 0,-22 0 16,1 0-16,-1 0 0,0 0 0,-21 0 16,22 0-16,-22 0 0,21 0 0,-21 0 15,1 0-15,-1 0 0,0 0 16,0 0-16,0 0 31,-42 0 16,0 0-31,0 0-16,0 0 0,-1 0 15,1 0-15</inkml:trace>
  <inkml:trace contextRef="#ctx0" brushRef="#br2" timeOffset="-19542.3">19875 5419 0,'0'0'16,"-21"0"-16,0 0 15,21 21-15,-21-21 0,0 0 16,0 0-16,-1 0 0,22 21 16,-21-21-16,0 0 15,0 0 1,0 0 0,0 0-1,21 21-15,21-21 47,0 0-47,0 0 0,0 0 16,0 0-16,1 0 0,20 0 0,-21 0 15,21 0-15,1 0 0,-1 0 0,0 0 16,22 0-16,-1 0 0,1 0 0,21 0 16,-22 0-16,22 0 0,-1 0 0,1 0 15,0 0-15,-1-21 0,1 21 16,0 0-16,-1 0 0,1-21 15,-21 21-15,20 0 0,-20 0 0,-1 0 16,1-21-16,-1 21 0,-20 0 0,-1 0 16,21 0-16,-20 0 0,-22 0 0,21 0 15,-21 0-15,1 0 0,-1 0 16,0 0-16,0-21 16,0 21-16,0 0 15,1 0 16,-44 0 32,1 0-47,21-22-16</inkml:trace>
  <inkml:trace contextRef="#ctx0" brushRef="#br2" timeOffset="1182.31">4106 14309 0,'0'21'31,"21"-21"-31,-21 21 47,0 0-31,-21-21 140,0 0-140,0 0-1,0 0 1,0 0 0,-1 0-1,1-21-15,0 21 16,21-21-16,-21 21 16,0 0-16,0-21 0,-1 0 15,1 21 1,21-22-16,-21 22 0,21-21 15,-21 21-15,21-21 16,-21 21-16,0 0 0,21-21 16,0 0-16,-22 21 15,1 0-15,21-21 0,-21 21 16,21-22-16,-21 22 16,21-21-16,-21 21 0,21-21 15,-21 21-15,-1-21 16,1 21-16,21-21 0,-21 21 15,0-21-15,0-1 0,0 22 16,21-21-16,-22 21 16,1-21-16,0 21 0,21-21 0,-21 21 15,0-21-15,0 0 16,-1 21-16,22-22 0,-21 22 16,21-21-16,-21 0 0,21 0 15,-21 21-15,21-21 0,-21 21 0,21-21 16,-21-1-16,21 1 15,-22 0-15,22 0 0,-21 0 16,21 0-16,0-1 16,0 1-16,-21 21 15,21-21-15,-21 0 16,21 0-16,0 0 0,0-1 16,0 1-16,-21 0 15,21 0-15,-21 21 16,21-21-16,0 0 0,0-1 15,-22 1-15,22 0 16,-21 0-16,21 0 0,0 0 16,0-1-16,0 1 15,-21 0-15,21 0 0,0 0 16,-21 0-16,21-1 0,0 1 16,0 0-16,0 0 0,0 0 0,0 0 15,0-1-15,0 1 0,-21 0 16,21 0-16,0 0 0,0 0 0,0-1 15,0 1-15,0 0 0,0 0 16,0 0-16,0 0 0,0-1 0,0 1 16,0 0-16,0 0 15,0 0-15,0 0 0,0-1 0,-21 22 16,21-21-16,0 0 0,0 0 0,0 0 16,0 0-16,0-1 15,0 1-15,0 0 0,0 0 0,0 0 16,0 0-16,0-1 0,0 1 15,0 0-15,0 0 16,0 0-16,-22 0 0,22-1 16,0 1-16,0 0 0,0 0 0,-21 0 15,21 0 1,0-1-16,0 1 0,0 0 16,0 0-16,0 0 0,0 0 0,0-1 15,0 1-15,0 0 16,0 0-16,0 0 0,0 0 15,0-1-15,0 1 0,0 0 16,0 0 0,0 0-16,0 0 0,0-1 15,0 1-15,0 0 16,0 0-16,0 0 0,0 0 16,0-1-16,0 1 15,0 0-15,0 0 16,0 0-16,0 0 0,0-1 15,0 1-15,0 0 16,0 0-16,0 0 0,0 0 16,0-1-16,0 1 0,0 0 0,0 0 15,0 0-15,0 0 0,0-1 16,0 1-16,0 0 0,0 0 16,0 0-16,21 21 0,-21-21 0,0-1 15,22 1-15,-22 0 16,0 0-16,21 0 0,0 0 15,-21-1-15,0 1 16,21 0-16,0 0 16,0 0-16,-21 0 15,0-1-15,22 22 0,-1-21 0,0 21 16,-21-21-16,21 0 0,0 21 16,-21-21-16,21 0 0,1 21 0,-1-22 15,-21 1-15,21 21 0,0-21 0,0 21 16,0-21-16,-21 0 0,22 21 15,-1-21-15,0 21 0,0-22 0,0 1 16,0 0-16,1 21 0,-1-21 16,0 21-16,-21-21 0,21 21 15,0-21-15,0-1 0,1 22 0,20-21 16,-21 21-16,0-21 0,0 0 0,1 21 16,-1-21-16,0 0 15,0 21-15,0-22 0,0 1 16,1 21-16,-1 0 0,0-21 0,0 21 15,0-21-15,0 21 0,-21-21 16,22 21-16,-1 0 0,0-21 0,0-1 16,0 22-16,0 0 0,1-21 0,-1 21 15,0-21-15,21 21 0,-21-21 16,22 21-16,-22-21 0,21 21 0,-21-21 16,22 21-16,-1-22 0,-21 22 0,22-21 15,-1 21-15,-21-21 0,21 21 16,1-21-16,-22 21 0,21-21 15,1 21-15,-22-21 0,21 21 0,0 0 16,-20-22-16,20 22 0,0 0 0,-21-21 16,22 0-16,-22 21 0,21 0 15,-21-21-15,22 21 0,-1 0 0,-21-21 16,22 21-16,-1 0 0,-21-21 0,21 21 16,1-22-16,-1 22 0,0 0 15,1 0-15,-1-21 0,0 21 0,1 0 16,-1 0-16,0-21 0,1 21 0,-1-21 15,0 21-15,1 0 16,-1-21-16,0 21 0,1 0 0,-1-21 0,0 21 16,1-22-16,-1 22 0,0 0 15,1-21-15,-1 21 0,0 0 0,1-21 16,20 0-16,-20 21 0,20-21 16,-21 21-16,1-21 0,20 21 0,-20-22 15,-1 22-15,21 0 0,-20-21 0,-1 0 16,22 21-16,-22 0 0,0-21 15,22 21-15,-22-21 0,0 21 0,22-21 16,-22 21-16,22 0 0,-1-22 0,1 22 16,-1 0-16,-20-21 0,20 21 0,1-21 15,-22 21-15,21 0 16,-20-21-16,20 21 0,-20-21 0,20 21 16,-21 0-16,22-21 0,-22 21 0,22-22 15,-1 22-15,1-21 0,-1 21 0,1-21 16,20 21-16,-20-21 0,-1 21 15,1-21-15,21 21 0,-22-21 0,1 21 16,-22-22-16,21 22 0,-20-21 0,-1 21 16,22-21-16,-22 0 0,21 21 0,-20-21 15,20 21-15,-20-21 0,20-1 16,-21 22-16,22-21 0,-22 21 0,1-21 16,-1 0-16,21 21 0,-20-21 0,-1 21 15,0-21-15,22-1 0,-22 22 16,1-21-16,-1 0 0,0 21 15,1-21-15,20 0 0,-21 21 0,1-21 16,20-1-16,1 22 0,-22-21 0,22 0 16,-22 21-16,21-21 0,-20 0 0,-1 21 15,0-21-15,1 21 0,20-22 0,-20 22 16,-1-21-16,0 21 0,1-21 16,-1 21-16,-21 0 0,21-21 0,-20 0 15,-1 21-15,21 0 0,-21-21 0,0 21 16,1-22-16,-1 22 0,0 0 0,0-21 15,0 21-15,0 0 0,1-21 16,-1 21-16,0 0 16,0-21-16,0 21 0,0 0 15,-21-21-15,22 21 0,-1 0 16,-21-21-16,21 21 0,0 0 31,0-22-31,0 22 31,1 0-15,-22-21 0,0 0-1,0 0 17,0 0-17,-22 21-15,1 0 0,0-21 16,0 21-16,0-22 15,0 22-15,-1 0 0,1-21 16,0 21-16,0 0 0,0 0 16,-22 0-16,22 0 0,0 0 0,0-21 15,0 21-15,0 0 0,-1 0 0,1 0 16,0 0-16,0 0 0,0 0 0,0 0 16,-1 0-16,1 0 0,0 0 0,0 0 15,0 0 1,0 0-16,-1 0 0,1 0 15,0 0-15,0 0 16,0 0 0,0 0-16,-1 0 15,1 0 1,42 0 46,1 0-62,-1 0 0,0 0 16,0 0-16,0 0 0,22 0 16,-22 0-16,21 0 0,0 0 0,1 0 15,-1 0-15,0 0 0,-20 0 16,20 0-16,0 0 0,1 0 0,-1 0 16,-21 0-16,21 0 0,-20 0 0,20 0 15,-21-21-15,0 21 0,0 0 0,1 0 16,-1 0-16,-21-21 0,21 21 0,0 0 15,0 0-15,-21-21 16,21 21-16,-21-22 16,-21 22 31,0 0-32,0 22-15,0-22 0,0 21 16,21 0-16,-22-21 0,1 21 0,0 0 15,0 0-15,0 1 0,0-1 0,-1 0 16,1 21-16,0-21 0,0 1 0,0-1 16,0 21-16,-1-21 0,1 0 15,0 1-15,0 20 0,0-21 0,0 21 16,-1-20-16,1-1 0,0 21 16,0-21-16,0 22 0,0-22 0,-22 21 15,22-21-15,0 22 0,0-22 0,0 0 16,-1 0-16,22 0 0,-21 0 0,0 1 15,0-1-15,21 0 0,0 0 0,-21-21 16,21 21-16,-21-21 0,21 21 16,21-21 31,0-21-47,0 0 0,0 21 0,0-21 15,1 0-15,-1-22 0,0 22 0,0 0 16,21-21-16,-20-1 15,20 22-15,-21-21 0,21 0 0,-20-1 16,-1 1-16,21 0 0,-21 20 0,0-20 16,1 21-16,20-43 0,-21 43 15,0 0-15,0-21 0,1 21 16,-22-1-16,0 1 0,21 0 0,-21 0 16,0 0-16,0 0 15,0-1 1,-21 22 15,-1 0-31,1 0 16,0 0-16,0 22 15,0-22-15,0 0 16,-1 0-16,1 0 0,0 0 0,0 21 16,0-21-16,0 0 0,-1 0 15,1 0-15,0 0 0,0 0 0,0 0 16,0 0-16,-1 0 0,1 0 0,0-21 15,0 21-15,21-22 0,-21 22 16,0 0-16,-1 0 0,1-21 0,0 21 16,0 0-1,21-21-15,21 21 63,0 0-63,0 0 15,1 0-15,-1 0 0,0 0 16,21 0-16,1 0 0,-22 0 16,21 0-16,0 0 0,1 0 0,-22 0 15,21 0-15,1 0 0,-1 0 0,-21 0 16,21 0-16,1 0 0,-22 0 0,0 0 16,0 0-16,0 0 0,1 0 0,-1 0 15,-21-21 1,21 21-16,-21 21 31,-21 0-15,0-21-16,21 21 0,-22 1 15,1-22-15,21 21 0,-21 0 0,0 0 16,0 0-16,0 22 0,21-22 16,-22 0-16,1 0 0,0 21 0,0-20 15,0-1-15,0 21 0,-1-21 16,1 22-16,0-22 0,0 21 0,0-21 0,21 22 15,-21-22-15,21 0 0,-22 0 16,22 0-16,-21 22 0,21-22 0,0 0 16,0 0-16,-21 0 0,21 0 15,0 1 1,-21-22 0,42-22 77,-21 1-93</inkml:trace>
  <inkml:trace contextRef="#ctx0" brushRef="#br2" timeOffset="6318.11">10054 6922 0,'0'-43'16,"-21"22"-1,0 0 1,21 0-16,-21 21 16,21-21-16,0-1 15,-22 1 1,22 42 31,0 1-32,0-1-15,0 0 16,0 0-16,0 0 0,0 0 16,0 1-16,0-1 0,0 0 15,22-21-15,-22 21 16,0-42 46,0 0-62,0 0 16,0-1-16,0 1 0,0 0 16,0 0-16,0 0 0,0 0 0,0-1 15,0 1-15,0 0 16,0 42 31,0 0-47,0 1 15,0-1-15,0 0 0,0 0 16,0 0-16,0 0 0,0 1 16,0-1-16,0 0 0,0 0 15,0 0-15,0 0 0,21 1 16,-21-1-16,21 0 15,-21 0-15,0 0 16,21 0-16,-21 1 16,21-22-1,-21 21 1,21-21 15,1 0-15,-1 0-16,0-21 15,0 21-15,-21-22 0,21 22 0,0-21 16,1 0-16,-1 21 0,21-21 0,-21 0 16,22 0-16,-1-1 15,0-20-15,22 21 0,-1 0 0,1-22 0,20 22 16,-20 0-16,21-21 0,-22 21 0,1-1 16,20 1-16,-41 0 0,20 0 15,-21 0-15,1 21 0,-22-21 16,0 21-16,0 0 0,0-22 0,1 22 15,-1 0-15,-21 22 125</inkml:trace>
  <inkml:trace contextRef="#ctx0" brushRef="#br2" timeOffset="23601.71">18373 9165 0,'0'0'15,"-22"21"-15,44-21 63,-1 0-63,0 0 15,0 0-15,0 0 16,0 0-16,1 0 16,-22-21 46,21 0-62</inkml:trace>
  <inkml:trace contextRef="#ctx0" brushRef="#br2" timeOffset="24026.52">18394 8954 0,'-21'0'16,"42"0"46,0 0-62,0 0 16,0 0-16,0 0 0,1 0 15,-1 0-15,0 0 16,0 0-16,0 0 16,0 0-1,1 0 1,-1 0 62,0 0-62</inkml:trace>
  <inkml:trace contextRef="#ctx0" brushRef="#br2" timeOffset="24485.8">18923 8848 0,'0'-21'16,"0"42"62,0 0-78,0 0 0,0 0 15,0 0-15,0 1 0,0-1 0,0 0 16,0 0-16,0 0 0,0 0 0,0 1 16,0-1-16,0 0 0,0 0 0,0 0 15,-21 0-15,21 1 0,0-1 16,0 0-1,0 0-15,-21-21 16,21-21 47,0 0-48,0 0 1,0-1-16,21 22 0</inkml:trace>
  <inkml:trace contextRef="#ctx0" brushRef="#br2" timeOffset="25501.87">19177 8869 0,'-21'0'31,"21"-21"0,0 0 0,0-1 1,21 22-32,0 0 0,0 0 15,0-21-15,1 21 16,-1 0-16,0 0 15,0 0-15,0 0 16,0 0-16,-21 21 16,0 1-1,0-1-15,0 0 0,0 0 16,0 0 0,-21-21-16,21 21 0,0 1 0,-21-22 15,0 21-15,0-21 0,0 0 0,21 21 16,-22-21-16,1 0 0,21 21 0,-21-21 15,0 0-15,21 21 16,-21-21-16,42 0 78,0 0-62,0 0-16,0 0 15,1 0-15,-1 0 16,0 0-16,0 0 16,0 0-1,0 0-15,-21 21 0,22-21 16,-22 22-16,0-1 16,0 0-16,0 0 15,0 0-15,0 0 31,-22-21-31,22 22 0,-21-22 16,0 0-16,0 0 0,21 21 0,-21-21 16,0 0-16,-1 0 0,1 0 15,0 21-15,0-21 0,0 0 16,0 0-16,-1 0 16,1 0-16,0 0 15,0 0-15,42-21 125,0 21-109,0-21-16,1-1 15,-1 22-15,-21-21 0</inkml:trace>
  <inkml:trace contextRef="#ctx0" brushRef="#br2" timeOffset="26282.43">19812 8784 0,'0'0'0,"-21"0"16,0 0 15,-1 0-31,22 21 15,0 1-15,-21-1 0,21 0 16,-21 0-16,0 0 0,21 0 16,0 1-16,0-1 0,-21 0 0,21 0 15,-21 0-15,21 0 0,0 1 0,-22-1 16,22 0-16,0 0 0,0 0 16,0 0-16,0 1 15,0-44 48,0 1-48,0 0-15,0 0 16,0 0-16,22 0 0,-22-1 16,0 1-16,21 0 0,-21 0 0,0 0 15,0 0-15,21-1 0,-21 1 16,21 0-16,-21 0 0,0 0 15,21 21-15,-21-21 0,21 21 16,1 0 15,-1 0-15,-21 21-16,0 0 0,0 0 16,0 0-16,0 0 0,0 1 15,0-1-15,0 0 0,0 0 16,0 0-16,0 0 0,0 1 0,0-1 15,0 0-15,0 0 0,0 0 0,0 0 16,0 1-16,0-1 16,0 0-16,0 0 15,0-42 79,0 0-94,0 0 16,0-1-16</inkml:trace>
  <inkml:trace contextRef="#ctx0" brushRef="#br2" timeOffset="26515.36">19621 9144 0,'-21'0'16,"42"0"31,1-21-47,-1 21 15,0 0-15,0 0 16,0 0-16,0 0 0,1 0 16,-22-21-16,21 21 15,0 0 32</inkml:trace>
  <inkml:trace contextRef="#ctx0" brushRef="#br2" timeOffset="26926.8">19981 8932 0,'21'-21'15,"-21"0"1,0 42 31,0 0-47,0 1 0,0-1 15,0 0-15,0 0 0,0 0 16,0 0-16,0 1 0,0-1 16,0 0-16,0 0 0,0 0 0,0 0 15,0 1-15,-21-1 16,21 0 0,0-42 46,0 0-46,0-1-16,0 1 15,0 0-15,0 0 0</inkml:trace>
  <inkml:trace contextRef="#ctx0" brushRef="#br2" timeOffset="27594.41">19981 8954 0,'0'-43'16,"0"22"-16,0 42 63,0 0-48,0 1-15,21-22 0,-21 21 16,0 0-16,0 0 0,0 0 15,22 0-15,-22 1 0,0-1 16,21-21-16,-21 21 16,0 0 15,21-21-15,0-21-1,-21 0-15,0 0 16,21-1-1,0 1-15,-21 0 0,22 0 16,-22 0-16,21 0 16,0-1-16,-21 1 15,21 21-15,-21-21 16,21 21-16,-21 21 62,0 22-46,0-22-16,0 0 16,0 0-16,0 0 15,0 0-15,0 1 0,0-1 16,0 0-16,0 0 0,0 0 0,-21-21 16,21 21-16,0 1 0,0-1 15,0 0-15,-21 0 16,21 0-16,0 0 15,0 1 32,-21-22 0</inkml:trace>
  <inkml:trace contextRef="#ctx0" brushRef="#br2" timeOffset="66242.12">4614 16468 0,'21'0'31,"1"0"1,-22-21 483</inkml:trace>
  <inkml:trace contextRef="#ctx0" brushRef="#br2" timeOffset="68757.6">4678 16320 0,'0'-22'15</inkml:trace>
  <inkml:trace contextRef="#ctx0" brushRef="#br2" timeOffset="79957.96">4678 16404 0,'0'-21'0,"0"0"16,0 0-16,0 0 15,0-1-15,0 1 16,0 0-16,0 0 0,0 0 16,0 0-16,0-1 15,0 1-15,0 0 0,0 0 16,0 0-16,0 0 0,0-1 16,0 1-1,-21 21 16,21 21-31,-22 1 16,22-1-16,0 21 0,0-21 16,0 22-16,0-22 0,0 21 15,-21-21-15,21 22 0,0-1 0,-21 0 16,21 1-16,0-22 0,0 21 0,0 0 16,0-20-16,0 20 0,-21-21 15,21 21-15,0-20 0,0-1 0,0 0 16,0 0-16,0 0 0,0 0 15,21-42 17,-21 0-32,0 0 0,21 0 0,0 0 15,1-1-15,-22-20 0,0 21 16,21 0-16,0-22 0,-21 22 0,21 0 16,-21 0-16,21 0 0,-21 0 15,0-1-15,21 1 0,1 0 16,-1 21-1,-21 21-15,0 0 16,21 1-16,-21-1 16,21 0-16,-21 0 0,0 21 15,0-20-15,21-1 0,-21 0 0,0 0 16,64 106 0,-64-106-1,21-21-15,0 21 0,0-21 0,0 0 16,1 0-16,-1 0 15,0-21-15,0 21 0,-21-21 16,21 0-16,0 0 0,-21 0 0,0-22 16,0 22-16,22-21 0,-22 21 0,0-22 15,0 1-15,0 0 0,0-1 0,0 1 16,0 0-16,0-1 0,0 1 16,-22 21-16,22-22 0,-21 1 0,21 21 15,0 0-15,0-22 0,-21 43 0,21-21 16,-21 21-16,21-21 15,-21 42 1,21 0 0,0 1-1,0-1-15,0 0 0,0 0 16,0 0-16,21 0 16,0 1-16</inkml:trace>
  <inkml:trace contextRef="#ctx0" brushRef="#br2" timeOffset="80406.7">5355 16531 0,'0'0'0,"0"21"16,0 1-16,21-22 15,0 0 1,1 0-16,-1 0 15,-21-22-15,21 1 16,0 21-16,-21-21 0,21 0 0,-21 0 16,0 0-16,0-1 15,0 1-15,0 0 0,0 0 16,-21 21 0,0 0-16,0 0 15,0 21-15,-1 0 16,1-21-16,21 21 0,-21 1 0,21-1 15,-21 0-15,21 0 0,-21 21 0,21-20 16,0-1-16,0 0 0,0 0 16,0 0-16,0 22 0,21-22 15,0 0-15,-21 0 0,21 0 0,0-21 16,1 21-16,-1-21 0,0 0 16,0 0-16,0 0 0,0 0 0,1 0 15,-1 0-15,0 0 0,0 0 0,0 0 16,-21-21-16,0 0 15,0 0 1,0 0-16,0 0 16,0-1-16</inkml:trace>
  <inkml:trace contextRef="#ctx0" brushRef="#br2" timeOffset="81914.29">5757 16235 0,'0'0'0,"21"0"16,-21-21-16,0 0 15,22 21-15,-22-22 16,0 1-16,21 21 0,-21-21 15,0 0-15,0 0 16,0 42 31,0 0-47,0 0 0,0 0 0,0 1 16,0-1-16,0 0 15,0 0-15,0 0 0,0 0 16,0 1-16,0-1 0,0 0 15,0 0 1,0 0 0,0 0-16,0 1 15,0-1-15,0 0 16,0 0-16,0 0 0,0 0 16,0 1-16,0-1 0,0 0 15,0 0-15,0 0 0,0 0 16,0 1-16,0-1 15,0 0 1,0 0 0,0-42 31,0 0-32,0 0-15,0-1 16,0 1-16,0 0 0,0 0 15,0 0-15,0 0 16,0-1-16,21 22 0,0-21 0,0 0 16,0 21-16,1 0 0,-1 0 15,0 0-15,0 0 0,0 0 0,0 0 16,1 0-16,-1 0 0,0 0 16,0 21-16,0-21 0,-21 21 0,21 1 15,1-1-15,-22 0 0,0 0 16,0 0-16,0 0 15,0 1-15,0-1 0,0 0 0,0 0 16,-22 0-16,1 0 0,21 1 16,-21-22-16,0 21 0,0-21 15,0 0-15,-1 21 0,1-21 0,0 21 16,0-21-16,0 0 0,0 0 16,-1 0-1,1 0-15,21-21 31,0 0-31,0 0 16,21-1-16,1 1 16,-1 21-16,-21-21 0,21 0 15</inkml:trace>
  <inkml:trace contextRef="#ctx0" brushRef="#br2" timeOffset="82254.29">6392 16150 0,'0'0'0,"0"-21"0,0 0 16,0 0-16,0 0 15,21 21-15,1 21 32,-22 0-32,0 0 15,0 0-15,0 22 0,0-22 0,0 0 16,0 21-16,0-21 0,0 22 15,0-1-15,0-21 0,0 22 0,0-1 16,0-21-16,-22 21 0,22-20 0,-21 20 16,21-21-16,0 0 0,0 0 15,0 1-15,0 20 0,0-21 16,0 0-16,0 0 0,-21-42 47,21 0-47,0 0 15,0 0-15</inkml:trace>
  <inkml:trace contextRef="#ctx0" brushRef="#br2" timeOffset="82654.09">6244 16298 0,'0'0'0,"-21"-21"0,21-21 15,-21 21-15,21 0 16,-21-1-16,21 1 15,0 0-15,21 21 16,0 0-16,0-21 0,0 21 16,0 0-16,1 0 0,-1 0 15,21 0-15,0 0 0,-20 0 16,20 21-16,0 0 0,1 0 0,-22 1 16,21-1-16,0 0 0,-20 0 0,-1 0 15,0 0-15,0 22 0,0-22 16,-21 0-16,0 0 0,0 0 0,0 22 15,0-22-15,0 0 0,0 0 0,-21 0 16,0 1-16,0-1 0,0 21 0,-1-21 16,1 0-16,-21 1 0,21-1 15,0 0-15,-1 0 0,1-21 16,0 21-16,0 0 0,0-21 0,21 22 16,-21-22-16,-1 0 15,22-22 32,22 22-47,-1-21 0,-21 0 0,21 21 16,0-21-16</inkml:trace>
  <inkml:trace contextRef="#ctx0" brushRef="#br2" timeOffset="83109.45">6879 16447 0,'0'0'0,"0"-22"31,21 22-31,0 0 16,1 0-16,-1 0 16,0 22-16,0-1 15,-21 0-15,21-21 0,-21 21 0,21 0 16,-21 0-16,0 1 15,0-1-15,0 0 0,0 0 0,0 0 16,0 0-16,0 1 0,0-1 0,-21 0 16,21 0-1,0 0-15,-21-21 16,0 0 0,21-21-1,0 0-15,0 0 0,0 0 16,0-1-16,0 1 0,0-21 15,0 21-15,0 0 0,0-1 0,0 1 16,0 0-16,0 0 0,21 0 16,-21 0-16,21 21 0,-21-22 0,0 1 15,21 21-15,-21-21 16,22 21-16,-1 0 31,-21 21-31,21-21 16</inkml:trace>
  <inkml:trace contextRef="#ctx0" brushRef="#br2" timeOffset="83410.23">7324 16383 0,'0'21'31,"0"0"-15,0 1-16,0-1 0,0 0 15,-22 0-15,22 0 0,0 0 0,0 1 16,0-1-16,-21 0 0,21 0 16,0 0-16,0 0 0,0 1 0,0-1 15,0 0 1,0-42 15,0 0-31,0-1 16,0 1-16,0 0 0</inkml:trace>
  <inkml:trace contextRef="#ctx0" brushRef="#br2" timeOffset="83630.07">7324 16235 0,'0'-21'0,"0"42"0,-22-42 0,1 0 31,42 42 16,1-21-32,-22 21-15,21-21 0</inkml:trace>
  <inkml:trace contextRef="#ctx0" brushRef="#br2" timeOffset="84146.43">7599 16320 0,'21'0'79,"0"21"-79,0-21 15,0 21-15,-21 0 16,22 0-16,-22 0 0,21 1 0,-21-1 15,0 0-15,0 0 0,0 43 16,0-43-16,0 0 16,0 0-16,0 0 0,0 0 15,0 1-15,0-1 0,0 0 0,0 0 16,21-21 15,-21-21-31,21 0 16,-21 0-16,0-1 0,21 22 0,0-21 15,1-21-15,-22 21 0,21 0 0,0-1 16,0 1-16,0 0 0,22-21 0,-22 21 16,21-1-16,-21 1 0,22 0 15,-22 0-15,0 21 0,0-21 0,0 21 16,0 0 0,-21 21 15,0 0-16,-21 0-15,21 0 16</inkml:trace>
  <inkml:trace contextRef="#ctx0" brushRef="#br2" timeOffset="84974.76">8213 16574 0,'21'0'16,"-21"-22"0,21 1-16,0 21 15,-21-21-15,21 21 0,-21-21 0,0 0 16,0 0-16,21 21 0,-21-22 16,0 1-1,-21 21 16,21 21-15,-21-21-16,21 22 0,-21-22 16,21 21-16,-21 0 0,21 0 15,0 0-15,0 0 0,0 1 16,0-1-16,0 0 0,0 0 16,0 0-16,0 0 0,0 1 15,21-22-15,0 21 16,0-21-16,0 0 0,1 0 15,-1 0-15,0 0 0,0 0 16,0 0-16,0 0 0,1-21 0,-1 21 16,0-22-16,0 1 0,0 0 15,0 0-15,1 21 16,-1-21-16,0 0 0,-21-1 0,0 1 0,21 0 16,-21 0-16,0 0 0,0 0 15,0-1-15,0 1 0,0 0 16,-21 21-1,0 0-15,0 0 16,-1 0 0,22 21-16,0 0 15,22-21 1,-1 0-16,0 0 16,0 0-16,0 0 15,0 0 1,-21 22-16,22-22 15,-1 0-15,-21 21 0,0 0 16,0 0-16,0 0 16,0 0-16,0 1 15,0-1-15,0 0 0,0 0 16,0 0 0,21-21-16,0 0 15,-21 21-15,21-21 16,0 0-16,1 0 15,-1 0 1,0-21-16,0 0 16,0 21-16,-21-21 0,0 0 15,0 0 17,0-1-17,0 1-15</inkml:trace>
  <inkml:trace contextRef="#ctx0" brushRef="#br2" timeOffset="86397.97">10202 16510 0,'21'0'0,"-42"0"0,64 0 0,-22 0 15,0 0-15,-21-21 0,0 0 16,21 21-16,-21-21 15,21-1-15,-21 1 0,0 0 16,0 0-16,0 0 0,0 0 16,-21 21-16,0-22 0,0 1 15,0 21-15,-1-21 16,-20 21-16,21 0 0,0 0 0,0 0 16,-1 21-16,-20-21 0,21 21 0,0 1 15,-22-1-15,22 0 0,0 0 16,0 0-16,-21 0 0,42 1 15,-22 20-15,1-21 0,21 0 0,-21 0 0,21 1 16,0-1-16,0 0 0,0 0 0,0 0 16,0 0-16,21-21 0,-21 22 15,21-22-15,1 0 0,-1 0 0,0 0 16,0 0-16,21 0 0,-20-22 0,-1 22 16,21-21-16,-21 0 0,0 0 15,22 0-15,-22 0 0,0-1 16,0 1-16,0 0 0,1-21 0,-1 21 15,0-22-15,0 22 0,-21-21 0,0-1 16,21 1-16,-21 0 0,21-1 16,-21 1-16,22 0 0,-22 21 0,0-22 15,0 1-15,0 21 0,0 0 0,0-1 16,0 1-16,0 0 0,0 42 31,0 0-31,0 1 16,0-1-16,0 21 0,-22-21 15,22 22-15,-21-1 0,21 0 0,0 1 16,-21-22-16,0 21 0,21 0 16,0 1-16,-21-22 0,21 21 0,0-21 15,0 1-15,0 20 0,0-21 0,0 0 16,21 0-16,0 1 0,0-22 16,0 0-16,-21 21 0,22-21 15,-1 0-15,0 0 0,21 0 0,-21 0 16,1 0-16,-1-21 0,0 21 0,21-22 15,-21 1-15,1 21 0,-1-21 0,0 0 16,0 0-16,0 0 0,0-22 16,-21 22-16,0 0 0,0 0 15,0 0-15,0-1 0,0 1 0,0 0 16,-21 21-16,0-21 16,0 21-16,0 0 0,0 0 15,-1 0-15,22 21 0,0 0 16,0 0-16,0 1 15,0-1-15,22 0 16,-1 0-16,0-21 0,0 21 16,-21 0-16,21-21 0,0 22 0,-21-1 15,22 0-15,-22 0 16,21-21-16,-21 21 0,0 0 16,0 1-16,21-1 15,0-21 1,0 0-1,0 0-15,1 0 16,-1 0-16,0 0 0,0 0 16,0-21-16,0 21 0,1-22 0,-1 1 15,-21 0-15,21 21 0,0-21 0,0 0 16,-21 0-16,0-1 0,0 1 16,21 0-16,-21 0 0,0 0 15,22 21-15,-22 21 47,0 0-47,0 0 0,0 0 16,0 1-16,0-1 0,0 0 15,0 0-15,0 0 0,0 0 16,0 1 0,0-44 30,0 1-30,0 0-16,0 0 0</inkml:trace>
  <inkml:trace contextRef="#ctx0" brushRef="#br2" timeOffset="86586.37">11134 16193 0,'-22'-22'16,"1"22"-16,0 0 31,42 0 16,0 22-31,1-1-1</inkml:trace>
  <inkml:trace contextRef="#ctx0" brushRef="#br2" timeOffset="87802.37">11303 16298 0,'21'0'31,"0"0"-15,0 0-16,-21 22 0,0-1 0,22-21 15,-22 21-15,21 0 16,-21 0-16,21-21 0,-21 21 0,0 1 16,0-1-16,0 0 0,0 0 0,21 0 15,-21 0-15,0 1 0,0-1 16,0 0-16,0 0 16,0-42 30,21 0-46,-21 0 16,0-1-16,21 1 0,-21 0 0,22 0 16,-22 0-16,0 0 0,0-1 15,21 1-15,-21 0 0,21 0 0,-21 0 16,0 0-16,0-1 0,0 44 47,0 20-32,0-21-15,0 0 0,0 0 16,0 1-16,0-1 0,0 0 16,0 0-16,0 0 0,0 0 0,0 1 15,0-1-15,0 0 16,0 0-16,21 0 0,0-21 0,0 0 16,1 0-1,-1 0-15,0 0 0,0 0 0,0 0 16,0 0-16,1 0 0,-1 0 0,0-21 15,0 0-15,0 21 0,0-21 0,1 0 16,-1 21-16,0-22 0,-21 1 0,21 0 16,-21 0-16,21 0 0,-21 0 15,0-1-15,0 1 0,0 0 0,0 0 16,0 0-16,-21 21 47,0 21-47,0 0 0,0 0 15,21 0-15,-22 1 0,22-1 16,-21 21-16,21-21 0,0 0 0,0 1 16,0-1-16,0 0 0,0 0 0,0 0 15,0 0-15,0 1 0,21-22 16,-21 21-16,22-21 0,-1 0 0,0 21 16,0-21-16,0 0 0,0 0 15,1 0-15,-1 0 0,0-21 0,0 0 16,0 21-16,0-22 0,1 1 15,-1 0-15,0 0 0,-21 0 16,21 0-16,0-1 0,-21 1 0,0 0 16,21-21-16,-21 21 0,22-1 0,-22 1 15,0 0-15,0 0 0,0 0 0,0 0 16,-22 21 0,1 0-16,0 0 15,21 21-15,0 0 0,-21-21 16,21 21-16,0 0 0,0 0 0,0 1 15,0-1 1,21-21 0,0 0-16,0 0 0,1 0 15,-1 0-15,0 0 16,0 0-16,0-21 0,0-1 0,1 1 16,-1 0-16,0 21 15,0-21-15,-21 0 16,21 21-16,-21 21 15,0 0 1,0 0-16,0 0 16,-21 1-16,21-1 0,-21 0 0,21 0 15,0 0-15,0 0 0,0 1 0,0-1 16,0 0-16,0 0 0,0 0 0,0 0 16,0 1-16,0-1 0,0 0 15,21-21 1,0 0-1,0 0-15,1 0 16,-1-21 0,-21 0-16,0-1 15,21 22-15,0 0 0</inkml:trace>
  <inkml:trace contextRef="#ctx0" brushRef="#br2" timeOffset="88133.94">13102 16531 0,'0'0'0,"-21"0"15,42 0 17,0 0-32,0 0 0,1 0 15,-1 0-15,0 0 0,0 0 16,0 0-16,0 0 16,-42 0 30,0 0-30</inkml:trace>
  <inkml:trace contextRef="#ctx0" brushRef="#br2" timeOffset="88374.09">13081 16637 0,'0'21'0,"0"-42"0,-21 42 15,21 0-15,-21-21 16,21 22-16,21-22 31,0 0-31,0 0 16,0 0-16,0 0 0,1 0 0,-1 0 15,0 0-15,0 0 0,0 0 16,0 0 0,-21-22-1,0 1 1,0 0-1</inkml:trace>
  <inkml:trace contextRef="#ctx0" brushRef="#br2" timeOffset="89154.73">13610 16193 0,'0'0'0,"0"-22"0,0 1 15,21 21 16,-21 21-31,21 1 16,-21-1-16,0 0 16,0 21-16,22-21 0,-22 1 0,0-1 15,0 0-15,0 0 0,21 0 0,-21 22 16,0-22-16,0 0 0,0 0 16,0 0-16,0 0 0,0 1 15,-21-22 1,-1 0-16,1-22 15,21 1 1,0 0-16,0 0 16,0-21-16,0 20 0,0 1 15,0 0-15,0-21 0,21 21 0,-21-22 16,22 22-16,-1-21 0,21 21 0,-21-1 16,0 1-16,22 0 0,-1 21 15,-21 0-15,22 0 0,-22 0 0,21 0 16,-21 21-16,22 0 0,-22 1 0,21-1 15,-21 0-15,0 21 0,1-21 0,-1 1 16,0 20-16,-21-21 0,0 21 16,0-20-16,0-1 0,0 0 0,0 0 15,0 0-15,0 0 0,0 1 0,0-1 16,0 0-16,-21-21 16,0 0-16,-1 21 15,1-21-15,0 0 16,21-21-1,0 0-15,0 0 0,21-1 16,0 1-16,-21 0 16,22 0-16</inkml:trace>
  <inkml:trace contextRef="#ctx0" brushRef="#br2" timeOffset="89510.52">14330 16404 0,'-21'0'0,"42"0"0,0 0 15,0 0 1,0 0-16,0 0 15,1 0-15,-1 0 0,0 0 16,21-21 0,-21 0-16,1 21 0,-1-21 0,0 21 0,-21-21 15,21-1-15,0 1 0,-21 0 16,0 0-16,0 0 0,0 0 16,0-1-1,-21 22-15,0 0 0,0 0 16,0 0-16,-1 22 0,22-1 0,-21 0 15,0 0-15,0 0 0,0 0 0,21 22 16,-21-22-16,-1 21 0,22-21 16,-21 1-16,21 20 0,0-21 15,0 0-15,0 0 0,0 1 0,0-1 16,0 0-16,0 0 0,21 0 0,1-21 16,-1 21-16,0-21 0,0 0 15,0 0-15,0 0 0,1 0 16,-1 0-16,0-21 0,0 0 15,0 0-15,0 21 0,1-21 0,-1 0 16</inkml:trace>
  <inkml:trace contextRef="#ctx0" brushRef="#br2" timeOffset="90166.15">14901 16320 0,'0'-22'16,"-42"128"-16,84-190 0,-42 84 31,0 21-16,0 0-15,0 0 0,0 0 16,0 22-16,0-22 0,0 0 0,0 0 16,0 0-16,0 0 0,0 1 0,0-1 15,0 0-15,0 0 0,0 0 16,0 0-16,21-21 16,1 0-16,-1 0 15,0-21-15,-21 0 0,21 21 16,0-21-16,0 0 15,1 0-15,-22-1 0,21 1 0,0 0 16,0 21-16,-21-21 0,21 0 0,-21 0 16,21 21-16,-21 21 31,0 0-15,0 0-16,0 0 0,0 0 0,0 1 15,-21-1-15,21 0 0,0 0 0,0 0 16,0 0-16,0 1 0,0-1 0,0 0 15,21-21-15,-21 21 0,22-21 16,-1 0-16,0 0 0,0 0 16,0 0-16,0 0 0,1 0 15,-1-21-15,0 21 0,0-21 0,0 0 16,0-1-16,-21 1 0,22 0 16,-22 0-16,21 0 0,-21 0 0,0-1 15,0-20-15,0 21 0,0 0 0,0 0 16,0-1-16,0 1 0,-21 0 0,-1 0 15,1 21-15,0-21 16,0 21-16,0 0 16,21 21-1,0 0-15,0 0 16,21-21 0,0 0-16,0 0 15,0 0-15,1 0 16,-1 0-16,0 0 15,0 0 1,0-21 0</inkml:trace>
  <inkml:trace contextRef="#ctx0" brushRef="#br2" timeOffset="90722.17">17187 16171 0,'43'-21'16,"-86"42"-16,107-63 0,-43 21 0,-21-21 0,0 20 15,0-20-15,0 21 0,0-21 16,0 20-16,0 1 0,-21 0 0,21 0 16,-21 0-16,-22 0 0,22 21 0,0 0 15,-21 0-15,20 0 0,-20 0 16,21 0-16,-21 0 0,20 21 16,-20 21-16,21-21 0,-21 22 0,20 20 15,1-21-15,-21 22 0,21-22 0,0 22 16,-1-22-16,1 22 0,21-22 0,0 21 15,0-20-15,0-1 0,0 0 16,0 1-16,0-22 0,0 21 0,21-21 16,1 1-16,-1-1 0,0 0 0,0 0 15,0 0-15,22-21 0,-22 0 0,21 0 16,-21 0-16,22 0 0,-22 0 16,21-21-16,-21 0 0,22 0 0,-1 0 15,0-1-15,-21 1 0</inkml:trace>
  <inkml:trace contextRef="#ctx0" brushRef="#br2" timeOffset="91874.67">17759 15896 0,'0'0'0,"0"-21"0,0-21 16,0-22 0,0 43-16,-21 21 0,-1 0 15,1 0-15,21 21 16,0 0-16,-21 1 0,21-1 0,0 21 15,-21 0-15,21 1 0,0 20 16,0-20-16,0 20 0,0-21 16,-21 22-16,21-22 0,-21 22 0,21-22 15,-22 0-15,22 1 0,0-22 0,0 21 16,0-21-16,0 1 0,0-1 0,0 0 16,0 0-16,0 0 15,0-42 16,0 0-31,0 0 16,0 0-16,0-1 0,22 1 16,-1 0-16,0-21 0,0 21 0,-21-1 15,42-20-15,-42 21 0,22 0 0,-1 0 16,0-1-16,0 1 0,0 21 16,0 0-16,1 0 0,-1 0 15,0 21-15,-21 1 16,21-1-16,-21 0 0,0 0 0,0 0 15,0 0-15,0 1 0,0-1 0,0 21 16,0-21-16,0 0 0,0 1 16,0-1-16,0 0 0,0 0 15,0 0-15,0 0 16,21-21-16,0 0 16,1 0-16,-1-21 15,0 21-15,0-21 0,0 0 16,0 21-16,1-21 0,-1 0 0,-21-1 15,21 1-15,0 0 0,0 0 0,-21 0 16,0-22-16,0 22 0,0 0 16,0 0-16,0 0 0,0 0 0,0-1 15,-21 22 1,0 0-16,0 0 16,0 22-16,21-1 15,0 0-15,0 0 16,0 0-16,0 0 0,21 1 15,0-22-15,-21 21 0,21 0 0,-21 0 16,0 0-16,0 0 16,21 1-16,-21-1 15,0 0-15,21-21 0,-21 21 16,22 0-16,-1-21 16,0 0-16,0 0 0,0 0 15,0 0-15,1 0 16,-1 0-16,0-21 0,-21 0 0,21 21 15,0-21-15,0 0 0,-21-1 16,22 1-16,-1 0 0,-21 0 0,21 0 16,-21 0-16,21-1 15,-21 1-15,0 0 16,0 42 15,0 0-31,0 1 0,0-1 16,0 0-16,0 0 15,0 0-15,0 0 0,0 22 0,0-22 16,0 0-16,0 0 0,21 0 0,0 1 16,1-22-16,-1 21 0,-21 0 15,21-21-15,0 0 0,0 0 0,0 0 16,1 0-16,-1 0 0,-21-21 16,21 21-16,0-21 0,-21-1 0,0 1 15,21 0-15,-21 0 0,21 0 0,-21 0 16,22-1-16,-22-20 0,0 21 15,0 0-15,0 0 0,0-1 16,0 1-16,0 0 0,0 0 0,0 0 16,-22 21-16,1 0 0,0 0 0,0 0 15,0 0-15,0 0 0,-1 0 16,22 21-16,-21-21 0,0 21 16,21 0-16,0 0 0,0 1 15,0-1-15,0 0 16,21-21-16,0 21 15,1-21-15</inkml:trace>
  <inkml:trace contextRef="#ctx0" brushRef="#br2" timeOffset="92581.7">19283 16425 0,'0'-21'0,"-21"21"16,21 21 15,-22-21-31,22 22 0,0-1 0,-21 0 16,21 0-16,0 0 0,0 0 15,0 1-15,0-1 0,0 0 16,0 0-16,-21 0 16,21 0-16,0 1 0,-21-22 15,0 0 16,21-22-15,-21 1-16,21 0 16,0 0-16,0 0 0,0 0 15,0-1-15,0 1 0,21 0 0,0 0 16,-21 0-16,21 0 0,0-1 0,0 1 16,1 21-16,-1-21 0,0 21 15,0 0-15,0 0 0,0 0 0,1 0 16,-1 0-16,0 0 15,-21 21-15,21 0 0,-21 1 0,0-1 16,0 0-16,0 0 0,0 0 16,0 0-16,0 1 0,0-1 15,0 0-15,0 0 0,-21 0 16,0-21-16,21-21 47,0 0-47,0 0 15,0 0-15,21-1 0,0 1 16,0 21-16,0-21 0,1 0 0,-1 0 16,0 0-16,0-1 15,0 1-15,0 0 0,1 0 0,-1 21 16,0 0-16,0 0 0,0 0 16,0 21-16,-21 0 15,0 0-15,0 1 16,0-1-16,0 0 0,0 0 0,0 0 15,0 0-15,0 1 0,0-1 0,0 0 16,0 0-16,-21 0 0,0 0 16,21 1-16,0-44 47,21 1-47</inkml:trace>
  <inkml:trace contextRef="#ctx0" brushRef="#br2" timeOffset="92958.49">19897 16531 0,'21'0'31,"0"0"-15,0 0-1,0-21-15,22 0 16,-22 0-16,0 0 15,-21-1-15,21 1 0,-21 0 16,0 0-16,0 0 16,-21 21-1,0 0-15,0 0 16,-1 21-16,1 0 0,0-21 16,0 21-16,0 0 0,0 1 15,21-1-15,-22 0 0,1 0 0,21 0 16,-21 0-16,21 1 0,0-1 15,0 0-15,0 0 0,0 0 16,21 0-16,0-21 0,1 22 16,-1-22-16,0 0 15,0 0-15,0 0 0,0 0 16,1-22-16,-1 22 16,0-21-16,-21 0 0,21 0 0</inkml:trace>
  <inkml:trace contextRef="#ctx0" brushRef="#br2" timeOffset="93514.37">20489 15790 0,'0'0'0,"-21"-21"0,-21 0 16,21 21-16,-1 0 16,1 21-1,21 22 1,0-22-16,0 21 0,0 0 0,0 1 15,0-1-15,0 0 0,0 1 16,0 20-16,0-20 0,0-1 0,0 0 16,0 1-16,0-1 0,0 0 15,0-21-15,0 22 0,0-22 0,0 0 16,0 0-16,0 0 0,0 1 16,0-44 15,0 1-16,0 0-15,0 0 0,0 0 16</inkml:trace>
  <inkml:trace contextRef="#ctx0" brushRef="#br2" timeOffset="93907.16">20235 16002 0,'0'0'15,"-21"-42"-15,0 21 0,-21-1 0,42 1 16,-22 0-16,22 0 0,-21 0 0,21 0 15,0-1-15,21 1 0,1 0 16,-1 21-16,0-21 0,21 21 0,1 0 16,-1 0-16,0 0 0,22 0 15,-22 0-15,22 0 0,-22 0 0,21 21 16,-20 0-16,-1 0 0,0 1 0,-20 20 16,20 0-16,-21 1 15,0-1-15,0 0 0,1 1 0,-22-1 16,0 0-16,0 1 0,0-1 0,0 0 0,0 1 15,-22-1-15,1-21 0,0 21 16,0-20-16,-21 20 0,20-21 16,-20 0-16,21 0 0,-21 1 0,-1-22 15,22 21-15,-21 0 0,-1-21 0,22 0 16,0 21-16,-21-21 0,21 0 0,-1 0 16,1 0-16,0 0 15,42 0 16,0 0-31,1 0 0,-1 0 0,0 0 16,0-21-16,21 0 0,-20 21 16,20 0-16</inkml:trace>
  <inkml:trace contextRef="#ctx0" brushRef="#br2" timeOffset="94342.34">21082 16383 0,'0'0'15,"0"-21"-15,0 0 0,0 0 16,0-1 0,0 1-1,21 21-15,0 0 0,0 0 16,1 0-16,-1 0 16,-21 21-16,21 1 0,0-1 15,-21 0-15,0 0 0,0 0 0,0 0 16,0 1-16,0-1 0,0 0 0,0 0 15,0 0-15,0 0 16,0 1-16,-21-1 16,0-21-16,21-21 31,0-1-31,0 1 16,0 0-16,0 0 0,21 0 15,-21-22-15,0 22 0,0 0 16,0 0-16,21-21 0,-21 20 0,21 1 15,-21 0-15,0 0 0,0 0 16,21 21 0,1 0-1,-22 21 1,0 0-16,0 0 0,0 0 16,21-21-1,0 22-15</inkml:trace>
  <inkml:trace contextRef="#ctx0" brushRef="#br2" timeOffset="94610.19">21569 16256 0,'0'-21'16,"0"42"15,0 0-15,0 0-16,0 1 0,0-1 0,0 0 15,0 0-15,0 0 0,0 0 16,0 1-16,0-1 0,0 0 0,0 0 16,0 0-1,0 0-15,-21-21 16,21-21 31,0 0-47</inkml:trace>
  <inkml:trace contextRef="#ctx0" brushRef="#br2" timeOffset="94814.07">21526 16129 0,'-21'0'16,"42"0"-16,-63-21 0,21 21 0,21-21 15,-21 21-15,21-21 16,0-1-16,21 22 47,-21 22-47,21-22 15,-21 21-15,21-21 0,-21 21 16</inkml:trace>
  <inkml:trace contextRef="#ctx0" brushRef="#br2" timeOffset="96061.95">21971 16383 0,'0'0'0,"-21"0"16,21-21-16,0 0 15,0 0-15,0-1 16,0 1-16,21 21 15,0-21-15,0 21 0,0 0 16,1 0-16,-1 0 16,-21 21-16,21 0 0,0 1 15,-21-1-15,0 0 16,0 0-16,0 0 0,0 0 0,0 1 16,0-1-16,0 0 0,0 0 15,0 0-15,0 0 0,0 1 16,0-1-16,0-42 47,21 21-47,0-22 0,-21 1 15,22 0-15,-1 0 0,-21 0 0,0 0 16,21-1-16,-21 1 0,21-21 0,-21 21 16,21 0-16,-21-1 0,0 1 15,0 0-15,0 0 0,0 0 16,21 21-16,-42 21 31,21 0-31,0 0 16,0 0-16,-21 1 0,21-1 0,-21 0 15,21 21-15,0-21 0,-21 1 0,21-1 16,0 0-16,0 0 0,0 0 16,0 0-16,0 1 0,21-1 15,0-21-15,0 0 0,-21 21 0,21-21 16,1 0-16,-1 0 0,0 0 15,0 0-15,0 0 0,0-21 16,1 21-16,-22-21 0,21-1 16,0 22-16,0-21 0,0 0 0,0 0 15,-21 0-15,22 0 0,-22-1 0,21-20 16,-21 21-16,0 0 0,21 0 0,-21-1 16,0 1-16,0 0 0,0 0 15,-21 21 1,0 21-1,-1 0-15,22 0 16,0 1-16,-21-1 0,0 0 0,21 0 16,-21 0-16,21 0 0,0 1 0,0-1 15,0 0-15,0 0 0,0 0 0,0 0 16,0 1-16,21-1 16,0-21-16,0 0 15,1 0-15,-1 0 0,0 0 16,0 0-16,0 0 0,0 0 0,1 0 15,-1-21-15,0-1 0,0 22 0,0-21 16,-21 0-16,21 0 0,1 0 16,-1 0-16,-21-1 0,0 1 0,21 0 15,-21-21-15,21 21 0,-21-1 0,0 1 16,0 0-16,0 0 0,0 0 0,0 0 16,0-1-16,-21 22 15,0 0 1,0 0-16,21 22 15,0-1-15,0 0 16,0 0 0,21-21-1,0 0-15,0 0 16,0 0-16,0 0 0,1 0 16,-1 0-16,0 0 15,-21 21 16,0 0-31,0 1 16,0-1-16,0 0 16,0 0-16,0 0 0,0 0 0,0 1 15,0-1-15,0 0 0,0 0 16,0 0-16,0 0 0,0 1 16,0-1-1,21-21-15,0 0 16,0 0-16,1 0 15,-1 0-15,-21-21 16,21 21-16,-21-22 0,0 1 16,21 0-16,-21 0 15,0 0-15,21 21 16,-21-21-16,21-1 0</inkml:trace>
  <inkml:trace contextRef="#ctx0" brushRef="#br2" timeOffset="96457.74">23770 15917 0,'0'-21'0,"-21"-21"15,0 21-15,0 21 31,-1 0-31,1 21 16,0 0-16,0 0 16,21 0-16,0 1 0,-21-1 0,21 21 15,-21-21-15,21 0 0,0 22 0,0-22 16,0 0-16,0 0 0,0 22 16,0-22-16,0 0 0,0 0 0,0 0 15,0 0-15,0 1 0,0-1 16,0 0-16,0 0 0,21-21 15,0 21 1,0-21-16,0 0 16,0 0-16,1 0 15,-1 0-15,-21-21 16,21 21-16,0-21 16,0 21-16</inkml:trace>
  <inkml:trace contextRef="#ctx0" brushRef="#br2" timeOffset="96886.5">24088 15790 0,'0'0'0,"0"-21"15,21 21 17,0 0-32,0 21 15,0-21-15,-21 22 0,0-1 0,21 0 16,1 0-16,-22 0 0,0 0 16,0 22-16,0-22 0,21 21 0,-21-21 15,0 22-15,0-22 0,0 0 0,0 21 16,0-20-16,0-1 0,-21 0 15,21 0-15,-22 0 0,22 0 16,-21 1-16,0-1 0,0 0 16,21 0-16,-21-21 15,0 0-15,21 21 0,-22-21 32,1 0-17,21-21 1,0 0-1,0 0-15,0 0 0,21 21 16</inkml:trace>
  <inkml:trace contextRef="#ctx0" brushRef="#br2" timeOffset="97194.29">24596 15981 0,'0'0'0,"-22"0"0,22-21 0,0 0 0,0-1 16,0 1-1,0 42 48,0 1-48,0-1-15,0 0 16,0 0-16</inkml:trace>
  <inkml:trace contextRef="#ctx0" brushRef="#br2" timeOffset="97510.19">24511 16404 0,'-21'0'0,"21"21"15,0 1 1,0-1-16,0 0 15,0 0 1,0 0-16,0 0 16,0 1-16,0-1 15,-21 0-15,-1-21 16,1 21-16,0 0 0,0 0 16,0 1-16,0-1 0,-1-21 0,-20 21 15,21 0-15,0 0 0,-22 0 0,22-21 16,0 22-16,-21-22 0,21 0 0,-1 21 15,1-21-15</inkml:trace>
  <inkml:trace contextRef="#ctx0" brushRef="#br2" timeOffset="98249.97">24617 16002 0,'0'-21'15,"-21"21"1,-1-21-16,1 21 16,0 0-1,0 0-15,0 0 32,21 21-1,21-21 16,-21-21-32,0 0 1,-21 21 15,0 0-15,21 21-16,0 0 0,-22-21 15,22 21-15,0 0 0,0 0 16,0 1-16,0-1 0,0 0 16,22 0-1,-1-21-15,0 0 16,0 0-16,0 0 16,0 0-1,-21-21 1,0 0-1</inkml:trace>
  <inkml:trace contextRef="#ctx0" brushRef="#br2" timeOffset="126893.8">4043 14076 0,'0'0'0,"21"0"0,0 21 0,-21 0 15,21-21-15,-21 21 16,0 1-16,0-1 15,21-21-15,-21 21 16,0 0 0,22-21-16,-1 0 31,-21 21-15,0-42 30,-21 21-30,21-21-16,-22 0 16,1 0-16,21-1 15,-21 1-15,0 0 0,21 0 16,-21 21-16,21-21 0,0 0 0,0-1 16,-21 1-16,21 0 15,-22 0-15,22 0 0,0 0 16,0-1-16,0 1 0,-21 0 0,21 0 15,-21 0-15,21 0 0,-21-1 0,21 1 16,0 0-16,0 0 0,-21 0 0,21-22 16,0 22-16,-21 0 0,21 0 15,0 0-15,0 0 0,0-1 0,-22 1 16,22 0-16,-21 0 0,21 0 0,0 0 16,0-1-16,0 1 0,0 0 15,0 0-15,-21 0 0,21 0 16,0-1-16,0 1 0,0 0 0,0 0 15,0 0-15,0 0 0,0-1 0,0-20 16,0 21-16,0 0 0,0 0 16,0-1-16,0 1 0,0 0 0,0 0 15,0 0-15,0 0 0,0-1 16,0 1-16,0 0 0,0 0 0,0 0 16,0 0-16,21-1 0,-21 1 15,0 0-15,0 0 0,21 0 0,-21 0 16,64-64-1,-64 64 1,0 0-16,21-1 0,0 1 0,0 0 16,-21 0-16,22 21 0,-1-21 0,-21 0 15,0-1-15,21 22 0,0-21 0,0 0 16,-21 0-16,21 21 0,1-21 16,-1 0-16,-21-1 0,21 1 0,0 21 15,0-21-15,0 0 0,22 0 0,-22 0 16,0 21-16,21-22 0,-20 1 0,-1 0 15,21 21-15,-21-21 0,22 21 16,-22-21-16,21 21 0,0-21 16,1-1-16,-1 22 0,0-21 0,1 21 15,-1-21-15,0 0 0,1 21 16,-1-21-16,0 21 0,1-21 0,-22 21 16,21 0-16,1-22 0,-22 22 0,21 0 15,0 0-15,1-21 0,-22 21 0,21 0 16,-21 0-16,22 0 0,-1 0 0,0-21 15,-20 21-15,20 0 0,0 0 16,1 0-16,-1 0 0,0 0 0,1 0 16,-1 0-16,0-21 0,1 21 0,-1 0 15,0 0-15,1 0 0,-1 0 16,0 0-16,-21 0 0,22 0 0,-1 0 16,0 0-16,1 0 0,-1 0 15,0 0-15,1 0 0,-1 0 0,0 0 16,22 0-16,-22 0 0,1 0 0,20 0 15,1 21-15,-22-21 0,0 0 0,22 0 16,-22 0-16,22 0 0,-22 0 16,0 0-16,1 21 0,-1-21 0,0 0 15,1 0-15,-1 0 0,0 0 0,1 0 16,-1 0-16,0 21 0,1-21 0,-1 0 16,0 0-16,1 0 0,-1 0 0,0 0 15,1 0-15,-1 0 0,0 0 16,1 0-16,-1 22 0,0-22 15,1 0-15,-1 0 0,0 0 0,1 0 16,-22 21-16,21-21 0,0 0 0,1 21 16,-22-21-16,21 0 0,1 0 0,-22 0 15,21 21-15,-21-21 0,22 0 0,-22 0 16,21 0-16,-21 0 0,22 0 16,-22 21-16,21-21 0,0 0 0,-20 0 15,20 0-15,0 21 0,1-21 0,-1 0 16,-21 0-16,21 0 0,1 22 0,-1-22 15,0 0-15,-20 0 0,20 0 0,-21 0 16,21 21-16,-20-21 16,-1 0-16,21 0 0,-21 0 0,0 0 15,1 0-15,-1 0 0,0 0 0,0 0 16,0 0-16,0 0 0,1 0 0,-1 0 16,0 0-16,0 0 15,-21-21 48,-21 21-63,0 0 15,0-22-15,-1 22 0,1 0 0,0 0 16,0-21-16,0 21 0,0 0 16,-1 0-16,1-21 0,0 21 15,0 0-15,0 0 0,0-21 16,-1 21-16,1 0 15,0 0-15,21-21 0,-21 21 16,0 0 0,21-21-1,0-1 63,21 22-62,0 0-16,0 0 16,0 0-16,1 0 15,-1 0-15,0 0 0,0 22 0,0-22 16,0 0-16,1 0 0,-1 0 0,0 0 16,0 0-16,0 0 0,0 0 0,1 0 15,-1 0-15,0 0 0,0 0 16,0 0-16,0 0 15,1 0 1,-1 0 0,-42 0 46,-1 21-62,1 0 0,0 0 16,0 0-16,0 0 0,0 1 0,-1-1 15,1 0-15,-21 21 0,21-21 16,0 22-16,-1-22 0,-20 0 0,21 21 16,0-20-16,0 20 0,-1-21 0,1 0 15,0 0-15,0 1 0,0-1 0,21 0 16,0 0-16,-21-21 0,21 21 16,21-21 30,0-21-30,0 0-16,0 21 0,0-21 16,-21 0-16,22-1 0,-1 1 0,0 0 15,0 0-15,0 0 0,0-22 0,1 22 16,-1 0-16,-21-21 0,21 21 0,0-1 16,0 1-16,-21 0 0,0 0 15,21 0-15,1 0 0,-22-1 31,0 1 79,0 0-79,0 0-31,-22 0 16,1 21-16,0 0 15,21-21-15,-21 21 0,0 0 0,0 0 16,-22-22-16,22 22 0,0 0 0,0 0 16,-22 0-16,22 0 0,0 0 0,-21 0 15,21 0-15,-1 0 0,1 0 16,0 0-16,42 0 47,0-21-47,1 21 15,-1 0-15,0 0 16,0 0-16,0 0 0,0 0 16,1 0-16,-1 0 0,0 0 0,0 0 15,0 0-15,0 0 0,1 0 0,20 21 16,-21-21-16,0 0 0,0 0 15,1 0-15,-1 0 0,0 0 16,0 22 0,-21-1-1,0 0 1,0 0 0,0 0-16,0 0 15,-21 1 1,0-1-16,21 0 0,-21 0 0,-1 0 15,22 0-15,-21 1 0,0-1 0,0 0 16,21 0-16,-21 0 0,0-21 0,21 21 16,-22 1-16,1-1 0,21 0 0,-21-21 15,21 21-15,-21 0 0,0-21 16,21 21 0,0 1-16,-21-22 15,-1 21-15,1-21 16,21 21-16,-21 0 15,0-21-15,0 0 16,0 21-16,-1-21 0</inkml:trace>
  <inkml:trace contextRef="#ctx0" brushRef="#br2" timeOffset="142706.61">5757 11070 0,'21'0'0,"-21"-21"16,0 0-16,0 0 16,0 0-16,0-1 0,0 1 15,0 0-15,0 0 16,0 42 31,0 0-47,22 0 0,-22 1 15,0-1-15,0 0 0,21 0 0,-21 0 16,0 22-16,21-22 0,-21 0 16,0 21-16,0-21 0,0 22 15,0-22-15,0 0 0,0 0 0,0 0 16,0 1-16,0-1 0,0 0 0,21 0 15,0-21 17,-21-21-17,0 0 1,0 0-16,0-1 0,0 1 16,0-21-16,0 21 0,0-22 0,0 22 15,0-21-15,0 21 0,0-22 16,0 1-16,0 21 0,0 0 0,0 0 0,0-1 15,0 1-15,0 0 16,0 0-16,0 42 31,0 0-15,0 0-16,0 1 16,0-1-16,0 0 0,0 0 0,0 0 15,0 0-15,0 1 0,0 20 0,0-21 16,0 0-16,0 0 0,0 1 15,0-1-15,0 0 0,0 0 16,21-21 125,1 0-141,-22-21 0,21 21 15,0-21-15,0 0 0,0 21 16,0-22-16,22-20 0,-22 21 0,21 0 16,1-22-16,-1 22 0,0 0 15,22-21-15,-22 21 0,22-1 0,-1 1 16,-21 0-16,22 0 0,-22 21 0,22-21 15,-22 0-15,0 21 0,-20-22 0,20 1 16,-21 21-16,0 0 0,0 0 16,1-21-16,-1 21 0,-42 21 47,-1 0-32,-20 1 1,21-1-16,0-21 0,-22 21 0,1 0 15,0 0-15,-1 0 0,1 1 0,0-1 16,-1 0-16,-20 21 0,21-21 0,-22 1 16,22-1-16,-1 21 0,-20-21 15,21 0-15,-1 1 0,1-1 0,0 0 16,20 0-16,-20 0 0,21 0 0,0-21 16,0 22-16,-22-1 0,22-21 0,0 0 15,0 21-15,0-21 16,-1 0-1,1 0-15,21-21 157,0 0-157,0-1 15,0 1-15,0 0 0,0 0 16,0 0-16,0-22 0,0 22 16,0 0-16,0-21 0,0-1 0,0 22 15,0-21-15,0 21 0,0-22 0,0 22 16,0 0-16,0-21 0,0 21 15,0-1-15,0 1 0,0 0 0,0 0 16,0 42 31,0 0-47,0 0 0,0 1 0,0-1 16,0 0-16,0 21 0,21-21 0,-21 1 15,0-1-15,0 21 0,0-21 16,0 0-16,0 1 0,0 20 15,0-21-15,0 0 0,0 0 16,0 1-16,0-1 0,0 0 16,22-21 15,-1 0-31,0 0 16,0-21-16,0 21 0,0-21 15,1-1-15,20 1 0,-21 0 16,21 0-16,1 0 0,-1 0 15,0-1-15,1 1 0,20 0 0,-20 0 0,-1 0 16,21 0-16,-20-1 0,20 1 0,-20 0 16,-1 0-16,0 21 0,1-21 15,-22 0-15,21 21 0,-21 0 16,0-22-16,1 22 0,-1 0 0,0-21 16,-42 42 30,0-21-30,-1 22-16,1-22 0,0 21 0,0 0 16,-21-21-16,20 21 0,-20 0 0,0-21 15,-1 21-15,1 1 0,0-1 16,-22-21-16,22 21 0,0 0 0,-1 0 16,-20 0-16,20 1 0,1-1 15,0 0-15,21 0 0,-22 0 0,22 0 16,-21-21-16,21 22 0,-1-1 0,1 0 15,0-21-15,0 21 0,21 0 16,21-42 31,0 21-47,0-21 0,1 0 16,20 21-16,-21-21 0,21-1 0,1 1 15,-1 0-15,0 0 0,1 0 0,-1-22 16,22 22-16,-22 0 0,21 0 15,1 0-15,-1 0 0,-20-1 16,20 22-16,-20-21 0,-1 0 0,0 21 16,-21 0-16,1-21 0,20 21 0,-21 0 15,-21 21 17,-21-21-32,21 21 15,-42 0-15,20-21 0,1 22 0,-21-1 16,21-21-16,-22 21 0,1 0 0,0 0 15,-22 0-15,22 1 0,0-1 0,-1 21 16,1-21-16,0 0 16,-1-21-16,22 22 0,-21-1 0,21 0 15,-1 0-15,-20-21 0,21 21 16,0-21-16,42-21 31,0 0-31,0 0 16,22 0-16,-22-1 0,21 1 0,0 0 15,1 0-15,-1 0 0,0 0 0,1-1 16,-1 1-16,0 0 0,1 0 0,-1 0 16,0 0-16,-20 21 0,20-22 15,-21 1-15,0 21 0,-21-21 16,21 21-16,-42 0 31,0 0-31,0 0 16,0 21-16,-22 0 0,22-21 15,0 22-15,-21-22 0,21 21 0,-1 0 16,-20-21-16,21 21 0,0-21 0,-22 21 16,22-21-16,0 21 0,0 1 0,0-22 15,21 21-15,-21-21 16,21 21-16,-22 0 16,22 0-16</inkml:trace>
  <inkml:trace contextRef="#ctx0" brushRef="#br2" timeOffset="144021.6">6964 11409 0,'0'-21'16,"21"21"46,0 21-46,0 0 0,0-21-16,-21 21 15,0 0-15,22 1 0,-1-1 0,-21 0 16,0 0-16,21 0 0,0 0 15,0 1-15,-21-1 0,21 0 0,1 21 16,-22-21-16,21 1 0,0-1 0,0 21 16,-21-21-16,21 22 0,0-22 0,-21 0 15,22 21-15,-1-21 0,-21 22 16,21-22-16,0 0 0,-21 0 0,0 22 16,21-22-16,0 0 0,-21 0 15,22 0-15,-22 0 0,21-21 0,-21 22 16,21-1-16,-21 0 15,21-21-15,0 21 16,0-21 15,-21-21 1,0 0-17,0 0-15,0-1 16,0 1-16,0 0 0,0 0 15,0 0-15,-21 0 0,21-1 16,0 1-16,0 0 0,0 0 0</inkml:trace>
  <inkml:trace contextRef="#ctx0" brushRef="#br2" timeOffset="144574.28">7662 11515 0,'0'-21'16,"0"-1"-16,0 1 16,0 0-16,0 0 0,0 0 15,0 0-15,0-1 16,0 1 0,-21 42 30,21 1-46,-21-1 0,0 0 16,0 0-16,21 0 0,-22 0 0,1 22 16,0-22-16,-21 21 0,21-21 0,-1 22 15,1-22-15,-21 21 0,21 1 16,0-22-16,-22 21 0,22 0 0,-21-20 16,21 20-16,-22 0 0,22-21 0,-21 22 15,21-22-15,-1 21 0,1-21 0,0 1 16,0-1-16,0 0 0,0 0 0,21 0 15,0 0-15,-22 1 16,22-1-16,0 0 31,22-21 47</inkml:trace>
  <inkml:trace contextRef="#ctx0" brushRef="#br2" timeOffset="162634.31">21632 11091 0,'0'0'0,"0"-21"16,-21 21-16,0 0 16,21-21-16,-21 21 15,0 0-15,21-21 16,-22 21-1,1 0-15,0 0 0,0 0 16,0 0 0,0 0-16,-1 0 15,1 0 1,42 0 31,1 0-47,-1 0 0,0 0 15,0 0-15,0 0 0,0 0 0,1 0 16,20 21-16,-21-21 0,21 0 0,-20 0 16,20 0-16,0 0 0,1 0 15,-22 0-15,21 0 0,0 0 16,1 0-16,-22 0 0,21 0 0,1 0 16,-22 0-16,0 0 0,21 0 0,-21 0 15,1 0-15,-1 0 0,0 21 0,0-21 16,0 0-16,0 0 0,1 0 15,-1 0-15,0 0 32,-21 21-17,-21-21 32,0 0-47,-1 22 16,1-22-16,0 0 15,0 0-15,0 0 16</inkml:trace>
  <inkml:trace contextRef="#ctx0" brushRef="#br2" timeOffset="163318.07">21548 11367 0,'0'21'15,"-22"-21"1,1 0 0,21 21 15,-21-21-16,42 0 32,0 0-31,1 0-16,-1 0 16,0 0-16,0 0 0,0 0 0,0 0 15,22 0-15,-1 0 0,-21 0 0,22 0 16,-22 0-16,21 0 0,0 0 0,-20 0 15,-1 0-15,21 0 0,-21 0 0,0 0 16,22 0-16,-22 0 0,0 0 16,0 0-16,0 0 0,1 0 15,-1 0-15,0 0 16,0 0 15,-42 0 47,0 0-78,0 0 16</inkml:trace>
  <inkml:trace contextRef="#ctx0" brushRef="#br2" timeOffset="163926.5">21421 11642 0,'0'21'16,"-22"-21"15,22 21-31,22-21 31,-1 21-15,0-21-16,0 0 0,0 0 16,0 0-16,1 0 0,-1 0 0,0 0 15,0 0-15,21 0 0,-20 0 16,-1 0-16,21 0 0,-21 0 0,0 0 15,22 0-15,-22 0 0,0 0 0,0 0 16,0 0-16,1 0 0,-1 0 16,0 0-16,0 0 0,0 0 0,0 0 15,1 0-15,-1 0 16,0 0 0,0 0-1,-42 0 63,0 0-78</inkml:trace>
  <inkml:trace contextRef="#ctx0" brushRef="#br2" timeOffset="164449.74">21442 11938 0,'0'0'0,"0"21"15,21-21 17,0 0-32,0 0 0,0 0 15,1 0 1,-1 0-16,0 0 0,0 0 0,0 0 15,0 0-15,1 0 0,-1 0 0,0 0 16,21 0-16,-21 0 0,1 0 0,-1 0 16,0 0-16,0 0 0,0 0 0,0 0 15,1 0-15,-1 0 16,0 0-16,0 0 16,0 0-16,0 0 0,1 0 31,-44 0 47,1 0-78</inkml:trace>
  <inkml:trace contextRef="#ctx0" brushRef="#br2" timeOffset="164866.16">21548 12192 0,'0'0'16,"0"21"15,21-21-15,0 0-16,0 0 15,0 0-15,0 0 0,1 0 16,-1 21-16,0-21 0,0 0 0,0 0 0,0 0 15,1 0-15,-1 0 0,21 0 16,-21 0-16,0 0 0,1 0 0,-1 0 16,0 0-16,0 0 0,0 0 0,0 0 15,1 0 1,-1 0 0,-21-21-1,-21 0 1,21 0-16</inkml:trace>
  <inkml:trace contextRef="#ctx0" brushRef="#br2" timeOffset="165589.82">21315 10753 0,'0'21'16,"0"0"-16,-21-21 0,21 21 0,0 0 15,0 1-15,0 20 0,0-21 0,0 21 16,0-20-16,0 20 0,-22 21 0,22-20 15,0-1-15,0 22 0,0-22 0,0 21 16,0 1-16,0-22 16,0 22-16,0-22 0,0 0 0,0 22 15,0-22-15,0 1 0,0-1 0,-21 0 16,21 1-16,0-1 0,0 0 0,0 1 16,0-22-16,-21 21 0,21-21 0,0 0 15,0 1-15,0-1 0,0 0 16,0 0-16,0 0 0,0 0 31,0-42 0,0 0-31,0 0 16,0 0-16,0 0 16,0-1-16,0 1 0,0 0 0,0 0 15,0-21-15</inkml:trace>
  <inkml:trace contextRef="#ctx0" brushRef="#br2" timeOffset="166986.03">21421 10753 0,'0'0'0,"21"0"0,0 0 16,0 0-16,0 0 0,22 0 0,-22 0 15,0 0-15,21-21 16,1 21-16,-1 0 0,0 0 0,1 0 16,-1 0-16,0-22 0,1 22 0,-1 0 15,0 0-15,1 0 0,-1 0 0,0 0 16,-21 0-16,22 0 0,-1 0 16,-21 0-16,0 0 0,22 0 0,-22 0 15,0 0-15,0 0 0,22 0 0,-22 0 16,0 0-16,0 0 0,0 0 15,0 0-15,1 0 0,-1 0 16,-21 22-16,21-22 0,0 0 0,0 0 16,0 0-16,-21 21 15,22-21-15,-22 21 0,21 0 16,-21 0 0,0 0-16,21 1 0,-21-1 15,0 0-15,0 0 0,0 21 16,0-20-16,0-1 0,0 0 0,0 21 15,0 1-15,0-22 0,0 21 16,0-21-16,0 22 0,0-1 0,0-21 16,0 21-16,0-20 0,0 20 0,0-21 15,0 21-15,0-20 0,0-1 0,-21 0 16,21 21-16,0-21 0,0 1 0,0-1 16,0 0-16,0 0 15,0 0-15,0 0 0,-21 1 16,21-1-16,0 0 15,0 0-15,0 0 16,0 0-16,0 1 16,0-1-16,0 0 15,0 0-15,0 0 0,-22 0 16,22 1-16,0-1 16,0 0-16,0 0 0,-21 0 15,21 0-15,0 1 16,0-1-16,0 0 15,0 0-15,-21 0 16,0-21 0,21 21-16,-21 1 31,0-22-15,-1 0-1,1 0-15,0 0 16,0 0-1,0 0-15,0 0 0,-1 0 16,1 0-16,0 0 0,0 0 16,0 0-16,0 0 15,-1 0-15,1 0 16,0 0-16,0 21 0,0-21 0,0 0 16,-1 0-16,1 0 0,0 0 15,0 0-15,0 0 0,0 0 0,-1 0 16,1 0-16,0 0 0,-21 21 15,21-21-15,-1 0 0,1 0 0,0 0 16,0 0-16,0 0 0,0 0 0,-1 0 16,1 0-16,0 0 0,0 0 15,0 0-15,0 0 16,-1 0-16,1 0 16,0 0-16,0 0 15,0 0-15,0 0 0,-1 0 0,1 0 16,0 0-16,0-21 0,0 21 15,0 0-15,-1 0 0,1 0 0,0 0 16,0-21-16,-21 21 0,20 0 0,1 0 16,0 0-16,0 0 15,0 0-15,0 0 16,-1 0 0,22-22 124</inkml:trace>
  <inkml:trace contextRef="#ctx0" brushRef="#br2" timeOffset="170306.45">22204 11451 0,'-21'0'78,"42"-21"16,0 21-78,0 0-16,-21-21 0,21 21 15,0-21-15,1 21 0,-1 0 0,-21-21 16,21 21-16,0 0 0,0-22 15,22 22-15,-22-21 0,0 21 0,0 0 16,21-21-16,-20 0 0,20 21 0,-21 0 16,21-21-16,-20 21 0,20-21 0,0 21 15,1 0-15,-22-22 0,21 22 0,0-21 16,1 21-16,-1 0 16,-21-21-16,22 21 0,-1 0 0,0 0 15,-21-21-15,22 21 0,-1 0 0,0 0 16,1 0-16,-1 0 0,0 0 0,-20-21 15,20 21-15,-21 0 0,21 0 16,-20 0-16,-1 0 0,0-21 0,0 21 16,0 0-16,0 0 0,1 0 0,-1 0 15,-21-22-15,21 22 16,0 0 0,-21-21-1,0 0 63,-21 21-62,0 0 0,0-21-16,-1 21 15,1-21-15,0 21 0,21-21 0,-21 21 16,0-22-1,0 22-15,21-21 16,21 21 78,0 0-79,0 0-15,0 0 16,0 0-16,-21 21 0,22-21 0,-1 0 16,0 0-16,0 0 0,0 0 15,0 22-15,1-22 16,-1 0-16,0 0 16,0 0-1,-21 21-15,21-21 16,-21 21 31,0 0-47,0 0 15,-21-21-15,0 0 16,21 21-16,-21-21 0,21 22 0,-21-1 16,-1-21-16,1 21 0,0-21 0,0 21 15,21 0-15,-64 22 16,64-22-16,-21 0 15,0 0-15,21 0 16,0 0-16,-21-21 16,21 22-1,-21-22-15,21 21 0,0 0 16,21-42 171,0 0-171,0-1-16,-21 1 16,21 0-16,-21 0 15,22 21-15,-22-21 0,0 0 0,0-1 16,21 22-16,-21-21 0,0 0 16,21 21-16,-21-21 0,0 0 0,21 0 15,-21-1-15,21 22 16,-21-21-16,21 0 15,-21 42 64,0-42 14,22 21-93,-22-21 16</inkml:trace>
  <inkml:trace contextRef="#ctx0" brushRef="#br2" timeOffset="170742.21">24405 10795 0,'0'0'0,"21"0"0,-21-21 16,-21 21 15,0 0-15,0 0-16,21 21 0,0 0 16,-21-21-16,-1 21 0,22 1 15,-21-22-15,21 21 0,0 0 16,0 0-16,-21 0 0,21 0 15,0 1-15,0-1 0,0 0 16,0 0-16,0 0 16,0 0-16,0 1 0,21-1 15,-21 0 1,21-21-16,1 0 16,-1 0-1,0 0-15,0 0 0,0 0 16,-21-21-16,21 21 0,1 0 15</inkml:trace>
  <inkml:trace contextRef="#ctx0" brushRef="#br2" timeOffset="171133.98">24744 10689 0,'-21'-21'16,"-1"21"-1,1 0 1,21 21 0,-21 0-16,21 1 0,-21-22 15,21 21-15,0 0 0,0 0 0,0 0 16,0 0-16,-21 1 0,21-1 0,0 0 15,-21 0-15,21 0 0,0 0 0,0 1 16,0-1-16,0 0 16,0 0-16,-22-21 0,22 21 15,0 0-15,0 1 16,22-22 46,-22-22-46</inkml:trace>
  <inkml:trace contextRef="#ctx0" brushRef="#br2" timeOffset="171630.54">24765 10943 0,'0'21'62,"0"1"-46,0-1-16,-21-21 0,21 21 16,0 0-16,0 0 0,0 0 15,0 1-15,0-1 16,0 0-1,21-21 1,0 0 0,0 0-16,0 0 15,1 0-15,-1-21 0,0 21 16,-21-21-16,21-1 16,-21 1-16,21 21 0,-21-21 0,0 0 15,0 0-15,0 0 0,0-1 16,0 1-16,0 0 15,0 0-15,-21 21 32,0 0-32,0 0 15,21 21-15,-21-21 16,21 21-16,-22-21 0,22 21 16,22-21 15,-1 0-16,0 0-15</inkml:trace>
  <inkml:trace contextRef="#ctx0" brushRef="#br2" timeOffset="172122.26">25188 10943 0,'0'0'0,"21"0"16,-21-21-1,-21 21 32,0 0-47,0 0 0,21 21 16,-21-21-16,0 0 0,21 21 0,-22 1 16,1-22-1,21 21-15,0 0 16,21 0 15,1-21-31,-1 0 0,-21 21 16,21-21-16,-21 21 15,21-21-15,0 0 16,-21 22-16,0-1 16,0 0-1,-21-21 1,0 0-16,0 0 0,0 0 15,-1 0-15,1 0 16,0 0-16,0 0 16,0 0-1,0 0-15,-1-21 16,22 0 15,22 21-15,-1-22-16,0 22 15</inkml:trace>
  <inkml:trace contextRef="#ctx0" brushRef="#br2" timeOffset="172606.06">25209 11070 0,'0'0'0,"0"-21"0,22 21 16,-1 0-16,-21-21 15,21 21-15,0 0 16,-21-21-16,21 21 16,-21-21-1,21 21-15,-21-22 16,-21 22 15,0 0-15,0 22-1,0-1 1,0 0-16,21 0 16,0 0-16,-22 0 15,22 1-15,0-1 16,0 0-16,0 0 31,0 0-15,22-21-1,-1 0 1,0 0-16,0-21 31,0 0-31,0 21 16,1 0-16</inkml:trace>
  <inkml:trace contextRef="#ctx0" brushRef="#br2" timeOffset="173013.95">25717 10880 0,'-42'-21'0,"21"21"31,0 0-15,21 21 0,-21-21-16,21 21 0,-22-21 15,22 21-15,0 0 0,0 0 16,0 1-16,-21-22 0,21 21 15,0 0-15,0 0 0,0 0 16,0 0-16,0 1 16,0-1-16,0 0 0,0 0 15,21-21 1,-21 21-16,22-21 16,-1 0-1,0 0 1,0 0-1,0 0-15,-21-21 0,0 0 0,21 21 16,-21-21-16</inkml:trace>
  <inkml:trace contextRef="#ctx0" brushRef="#br2" timeOffset="173429.72">25908 10837 0,'0'0'0,"21"0"15,0 0 1,0 0 0,1 0-1,-22 22 1,21-22-16,-21 21 15,0 0-15,0 0 16,0 0-16,0 0 0,0 1 16,0-1-16,0 0 0,0 0 15,0 0-15,0 0 0,-21 1 16,21-1-16,-22-21 0,22 21 0,0 0 16,-21-21-16,21 21 0,-21 0 15,0-21-15,21 22 0,-21-22 16,21 21-16,-21-21 0,-1 0 15,22 21-15,-21-21 16,0 0 0,0 0 15</inkml:trace>
  <inkml:trace contextRef="#ctx0" brushRef="#br2" timeOffset="174666.01">24236 11472 0,'-21'0'16,"-1"0"15,44 0 16,-1 0-47,0 0 16,0 0-16,0 0 15,22 0-15,-22 0 0,0 0 0,21 0 16,-21 0-16,22 0 0,-1 0 0,0 0 16,1 0-16,-1 0 0,22 0 15,-22 0-15,0 0 0,22 0 0,-22 0 16,0 0-16,1 0 0,-1 0 16,0 0-16,1 0 0,-1 0 0,-21 0 15,22 0-15,-22 0 0,0 0 0,21 0 16,-21 0-16,1 0 0,-1 0 0,0 0 15,0 0-15,0 0 0,0 0 16,1 0-16,-1 0 16,0 0-1,0 0-15,0 0 16,0 0 15,1 0 63,-22-21-32,-22 21-46,1-21-16,0 21 16,0 0-1,0 0 1,21 21 78,21-21-79,0 0-15,0 0 16,0 0 0,1 0-1,-22 21 32,-22-21-31,22 22-16,-21-22 15,21 21-15,-21-21 0,21 21 16,-21-21-16,0 0 0,21 21 16,-21-21-16,21 21 15,-22-21 1,1 0-1,0 0-15,0 0 32,0 0-32,21-21 15</inkml:trace>
  <inkml:trace contextRef="#ctx0" brushRef="#br2" timeOffset="207870.12">11451 8340 0,'0'0'0,"-21"0"32,0 0-17,0 0 1,-1 0-16,1 0 0,0 0 15,0 0-15,0 0 0,0 0 16,-1 0-16,1 0 0,0 0 16,0 0-16,0-21 0,0 21 0,-1 0 15,1 0-15,0 0 0,0 0 16,0 0-16,0 0 16,-1 0-1,44 0 63,-1 0-78,0 0 0,0 0 16,0 0-16,22 0 16,-22 0-16,0 0 0,21 0 0,-21 0 15,22 0-15,-22 0 0,21 0 0,1 0 16,-1 0-16,-21 0 0,21 0 0,1 0 15,-22 0-15,21 0 0,1 0 0,-22 0 16,21 0-16,-21 0 0,22 0 16,-22 0-16,0-22 0,21 22 0,-21 0 15,1 0-15,-1 0 0,0-21 16,0 21-16,0 0 0,0 0 16,1 0-1,-44 21 63,22 1-78,-21-22 0,0 21 16,0-21-16,0 21 0,21 0 0,-21-21 16,-1 21-16,1 0 0,0 1 15,0-1-15,0 0 0,0 0 16,-22 0-16,22 0 0,0 1 0,0-1 15,0 0-15,-1 0 0,1 21 0,0-20 16,-21-1-16,-1 42 16,22-42-16,0 1 0,0-1 0,0 0 15,0 0-15,-1 0 0,22 0 0,-21-21 16,0 22-16,21-1 0,-21-21 16,21 21-16,0 0 0,-21-21 0,21 21 15,-21-21-15,21 21 0,0 1 16,0-44 62,21 1-62,0 21-16,-21-21 0,21 0 0,0 0 15,0 0-15,1-22 0,-22 22 16,21 0-16,0-21 0,0 20 0,-21-20 15,21 21-15,0-21 0,1 20 0,-1-20 16,0 21-16,0 0 0,-21-22 0,21 22 16,0 0-16,1 0 0,-1 0 15,0 0-15,0-1 0,0 1 16,0 0-16,-21 0 0,22 0 16,-22 0-16,21-1 15,-21 1-15,0 0 31,0 42 32,-21-21-63,-1 0 0,1 21 0,0 1 16,0-22-16,21 21 0,-21-21 15,0 21-15,-1 0 16,1 0-16,21 0 0,-21 1 0,0-22 15,0 21-15,0 0 0,-1 0 0,22 0 16,-21 0-16,0 1 0,0-1 0,0 21 16,21-21-16,-21 0 0,-1 1 0,1-1 15,21 0-15,-21 0 0,0 0 0,21 0 16,0 1-16,-21-1 0,0 0 0,21 0 16,-22 0-16,22 0 15,-21 1-15,0-1 0,21 0 16,-21-21-16,21 21 15,0-42 64,0 0-79,0 0 0,21-22 15,-21 22-15,21 0 16,0 0-16,-21 0 0,22-1 0,-1 1 15,0 0-15,-21 0 0,21 0 0,0 0 16,0-1-16,1 1 0,-1 0 16,0 0-16,0 21 0,-21-21 0,21 0 15,0-1-15,1 22 0,-1-21 16,-21 0-16,21 21 0,-21-21 0,21 21 16,0-21-16,-21 0 15,21 21-15,-21-22 16,0 1 46,-21 21-30,0-21-32,0 21 15,0 0-15,0 0 16,-1 0-16,1-21 15,0 21-15,0 0 0,0 0 0,0 0 16,-1 0-16,1-21 0,0 21 0,0 0 16,0 0-16,0 0 0,-43-21 15,43 21-15,0 0 16,0 0-16,-1 0 16,1 0-1,42 0 48,1 0-63,-1 0 15,0 0-15,0 21 0,0-21 16,0 0-16,1 0 0,20 0 0,-21 0 16,0 21-16,22-21 0,-22 0 0,0 0 15,21 0-15,-21 0 0,1 0 0,20 0 16,-21 0-16,0 0 0,0 0 15,1 0-15,-1 0 0,0 0 0,0 0 16,0 0-16,0 0 31,-42 0 16,0 0-31,0 21-16,0 0 0,0-21 15,-1 21-15,1-21 0,0 22 0,0-1 16,21 0-16,-21 0 0,0 0 0,-1-21 16,1 21-16,0 1 0,0-1 0,0 21 15,0-21-15,-1 0 0,1 1 0,0-1 16,0 0-16,0 0 0,21 21 16,-21-20-16,-1-1 0,22 0 15,-21 0-15,21 0 0,-21-21 0,21 21 16,0 1-16,0-1 15,0 0 1,-21-21-16,21-21 47,0 0-31,0-1-16,0 1 15,21 21-15,-21-21 0,0 0 0,21 0 16,0 0-16,-21-1 0,22 1 0,-22 0 15,21 0-15,0-21 16,-21 20-16,21 1 0,0 0 0,-21-21 16,21 21-16,1-1 0,-1 1 0,0 0 15,-21 0-15,21 0 0,0 0 0,0 21 16,-21-22-16,0 1 0,22 21 0,-1 0 16,-21-21-16,0 42 46,0 0-46,0 1 16,0-1-16,0 0 0,0 0 16,0 0-16,-21 0 0,21 1 0,-22-1 15,1 0-15,0 0 0,21 21 0,-21-20 16,0-1-16,21 0 0,-21 0 16,-1 21-16,1-20 0,21-1 0,-21 0 15,0 0-15,21 21 0,0-20 16,-21-1-16,0 0 0,-1 0 15,22 0-15,0 0 0,0 1 0,-21-1 16,21 0-16,0 0 16,-21 0-16,21-42 78,21 21-78,0-21 15,-21 0-15,22 21 0,-22-21 0,21-1 16,0 1-16,0 0 0,-21 0 0,21 0 16,0 0-16,-21-22 0,22 22 0,-1 0 15,0 0-15,-21 0 0,21-22 16,0 22-16,-21 0 0,0 0 16,21 21-16,-21-21 15,0 42 16,0 0-31,0 0 0,0 0 0,-21 0 16,0 1-16,21-1 0,-21 21 16,0-21-16,0 0 15,-1 1-15,22-1 0,-21 21 0,0-21 16,0 0-16,0 1 0,0-1 0,-1 0 16,22 0-16,-21-21 0,21 21 0,-21-21 15,21 21-15,0 1 0,21-22 47,0 0-47,1 0 16,-1-22-16,0 1 0,0 21 15,0-21-15,0 0 0,1 21 16,-1-21-16,0 0 0,0 21 0,0-22 16,0 22-16,1-21 0,-1 0 15,-42 21 32,-1 21-47,1 0 0,0 1 16,0-1-16,0-21 0,21 21 15,-21 0-15,-1-21 0,22 21 0,-21 0 16,21 1-16,-21-22 0,0 21 16,21-42 62,21 21-78,-21-22 15,21 1-15,-21 0 0,0 0 16,0 0 0,0 0-16,0-1 15,0 1 1,0 0-16,0 0 15</inkml:trace>
  <inkml:trace contextRef="#ctx0" brushRef="#br2" timeOffset="208670.04">11324 8297 0,'0'-21'15,"-21"21"1,0-21-16,0 0 16,-1 21-16,1 0 0,0-21 15,0 21-15,0 0 0,-22 0 0,22 0 16,0 0-16,0 0 0,0-21 16,0 21-16,-1 0 0,1 0 0,0 0 15,0 0-15,0 0 16,21 21-1,0 0 1,21-21 0,-21 21-16,21-21 15,0 21-15,0-21 0,1 0 0,-22 21 16,42-21-16,-21 0 0,0 0 0,0 22 16,1-22-16,-1 0 0,21 0 0,-21 0 15,0 0-15,22 0 0,-22 0 16,0 0-16,21 0 0,-20 0 0,-1 0 15,0 0-15,0 0 16,-42 0 15,0 0-31,0 0 0,-1 0 16,1 0-16,0 0 0,0 0 0,0 0 16,0 0-16,-1 0 0,1 0 15,0 0-15,0 0 0,0 0 0,0 0 16,-1 0-16,1 0 0,0 21 15,21 0 1,21-21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15:06.6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5165 0 0,'21'0'32,"0"0"-32,0 0 140</inkml:trace>
  <inkml:trace contextRef="#ctx0" brushRef="#br0" timeOffset="1011.55">4424 0 0,'-21'0'31,"-1"0"-15,44 0 30,-1 0-46,0 0 0,0 0 16,21 0-16,-20 0 0,-1 0 16,0 0-16,0 0 0,0 0 15,0 0-15,1 0 0,-1 0 16,-42 0 15,-1 0-31,1 0 0,0 0 0,0 0 16,0 21-16,21 0 15,-21 1-15,21-1 0,0 0 0,0 0 16,21-21 0,21 0-1,-21 0-15,0 0 0,1 0 0,20-21 16,-21 0-16,21 21 0,-20-21 16,20-1-16,-21-20 0,21 42 0,-20 0 15,-1 0-15,0 0 0,0 0 16,-42 0 15,21 21-15,0 0-16,-21-21 0,21 22 15,-21-1-15,21 0 0,-22-21 0,22 21 16,0 0-16,0 0 16,22-21 15,-1 0-31,0 0 15</inkml:trace>
  <inkml:trace contextRef="#ctx0" brushRef="#br0" timeOffset="2443.73">1524 783 0,'0'0'0,"0"21"0,21-21 16,-21 22-16,0-1 31,21-21-31,0 0 0,1 0 16,-1 0-16,0 0 15,0 0-15,0 0 16,-21-21-16,21 21 0,1-22 0,-1 1 16,0 21-16,0-21 0,0 21 15,0-21-15,1 0 0,-1 21 0,-21-21 16,0-1-16,21 22 0,-21-21 16,0 0-16,0 0 15,-21 21-15,0-21 16,-1 21-16,-41 0 15,42 0-15,-22 0 0,1 0 0,21 0 16,-21 21-16,-1 0 0,22 0 0,-21-21 16,-1 21-16,22 22 0,-21-22 15,21 0-15,0 0 0,-22 22 0,22-22 16,0 21-16,21-21 0,0 22 16,0-22-16,0 21 0,0-21 0,0 22 15,0-22-15,0 21 0,0-21 16,21 0-16,0 1 0,0 20 0,1-21 15,-1 0-15,0 0 0,21 1 16,-21-22-16,22 21 0,-1 0 16,-21 0-16,22 0 0,-1 0 0,0 1 15,-21-1-15,22 0 0,-22-21 16,0 21-16,0 0 0,-21 0 0,0 1 16,0-1-16,0 0 0,0 0 0,-21 21 15,0-20-15,0-1 0,-22 0 16,1-21-16,0 21 0,-1 0 0,-20-21 15,21 0-15,-22 21 0,1-21 16,20 0-16,-20 0 0,20 0 0,1-21 16,0 21-16,-1-21 0,1 0 0,0 21 15,21-21-15,-1 0 16,-20-1-16,21 1 0,21 0 0,-21 0 16,0 0-16,21 0 15,0-1-15,0 1 16,21 21-1,0-21-15,0 21 0,0 0 16,0 0-16,1-21 0,-1 21 0,21-21 16,-21 21-16,22 0 0,-1-21 15,0 21-15,1 0 0</inkml:trace>
  <inkml:trace contextRef="#ctx0" brushRef="#br0" timeOffset="2863.85">2032 1461 0,'0'0'0,"21"21"15,0-21 17,0 0-32,1 0 0,-22-21 15,21 21-15,0-22 0,0 22 16,0-21-16,0 21 0,1-21 0,-22 0 15,21 21-15,-21-21 0,21 0 0,-21-1 16,0 1 0,-21 21-16,0 0 15,-1 0-15,1 0 0,0 0 16,-21 0-16,21 21 0,-1-21 0,1 22 16,0-1-16,0 0 0,0 0 0,0 0 15,-1 0-15,22 1 0,-21 20 16,21-21-16,0 0 0,0 22 0,0-22 15,0 21-15,0-21 0,0 0 0,0 1 16,21-1-16,1 0 0,-1-21 16,-21 21-16,21 0 0,0-21 0,0 0 15,0 0-15,22 0 0,-22 0 16,0 0-16,21 0 0,-20 0 16,20 0-16,-21-21 0,21 0 0,-20 0 15,20 21-15,-21-21 0</inkml:trace>
  <inkml:trace contextRef="#ctx0" brushRef="#br0" timeOffset="3379.18">2836 1355 0,'0'0'0,"0"-21"0,0-22 16,0 22 0,-21 21-16,0 0 15,0 0-15,0 0 0,-1 21 16,1 0-16,0-21 0,0 22 15,0-1-15,0 0 0,-1 0 16,22 21-16,-21-20 0,0-1 0,21 0 16,0 21-16,0-21 0,0 1 15,0 20-15,0-21 0,0 0 0,0 0 16,0 1-16,21-1 0,0-21 16,1 0-16,-1 0 0,0 0 15,0 0-15,0 0 0,0 0 16,1 0-16,-1-21 0,0-1 0,0 1 0,0 0 15,0 0-15,-21 0 0,22 0 16,-22-1-16,0 1 0,0 0 16,0 0-16,0-21 0,0 20 0,0 1 15,0 0-15,0 0 0,0 0 0,0 0 16,0 42 15,0 0-15,0 0-16,0 0 0,0 0 15,0 1-15,0-1 0,0 0 16,0 0-16,0 0 0,0 0 0,0 1 16,21-1-16,-21 0 0,21-21 15,-21 21-15,21-21 0,0 21 16,0-21-16,1 0 16,-1 0-16,0 0 15,0-21-15,-21 0 0,21 21 0,0-21 16,1 0-16,-22-1 0</inkml:trace>
  <inkml:trace contextRef="#ctx0" brushRef="#br0" timeOffset="3820.09">3217 1355 0,'-21'-21'16,"21"-1"-16,-21 1 16,21 0-1,21 21 1,0 0-16,0 0 15,1 0-15,-1 0 0,0 0 16,21 21-16,-21 0 0,1-21 0,-1 22 16,0-1-16,0 0 0,-21 0 15,0 0-15,21 0 0,-21 1 0,0-1 16,0 0-16,0 21 0,0-21 0,0 1 16,-21-1-16,0 0 0,0 0 15,21 0-15,-21 0 0,21 1 0,-22-1 16,1-21-16,21 21 15,0-42 1,0 0 0,0-1-16,0 1 0,0 0 0,21 0 15,1 0-15,-1 0 0,-21-22 0,21 22 16,0 0-16,0 0 0,0-22 16,-21 22-16,22 0 0,-1 0 0,0 0 15,0 0-15,0 21 0,0-22 0,1 1 16,-1 21-16,-21-21 0,21 21 15,0 0-15,0-21 16,0 21 0,1 0-1</inkml:trace>
  <inkml:trace contextRef="#ctx0" brushRef="#br0" timeOffset="4146.89">4000 1270 0,'0'0'0,"0"-21"0,0 0 16,0 0-1,0-1 1,-21 22-16,0 0 16,0 0-16,0 22 15,0-22-15,-1 21 16,22 0-16,-21 0 0,0 0 0,21 0 15,0 1-15,-21-1 0,21 0 0,-21 0 16,21 21-16,0-20 0,0-1 0,0 0 16,0 0-16,0 0 0,0 0 15,0 1-15,21-1 0,-21 0 0,21 0 16,0-21-16,0 21 0,1-21 16,-1 0-16,0 0 0,21 0 15,-21 0-15,1-21 0,-1 21 0,0-21 16,21 0-16,-21 0 0,1-1 0,20 1 15,0 0-15,-21-21 0</inkml:trace>
  <inkml:trace contextRef="#ctx0" brushRef="#br0" timeOffset="4683.26">4551 699 0,'0'0'15,"-21"-22"-15,-22-41 16,22 63-16,0 0 0,0 0 15,21 21 1,-21 0-16,21 0 0,-22 22 0,22-1 16,0-21-16,0 43 0,0-22 0,0 0 15,0 1-15,0 20 0,0-20 16,0-1-16,0 0 0,0 1 16,-21-1-16,21 0 0,-21 1 0,21-1 15,0-21-15,-21 0 0,21 22 0,0-22 16,0 0-16,0 0 0,0 0 15,0 0-15,0-42 47,0 0-31,0 0-16,0 0 0,0 0 0,21-1 16,0 1-16,0-21 0,-21 21 0,22 0 15,-1-1-15,0 1 0,21 0 16,-21 0-16,1 0 0,-1 0 15,21-1-15,-21 22 0,0 0 0,1 0 16,-1 0-16,0 0 0,0 22 0,0-1 16,0-21-16,1 21 0,-22 0 15,0 0-15,0 0 0,0 1 0,0-1 16,0 0-16,0 0 0,0 0 0,0 0 16,0 1-16,0-1 0,0 0 0,0 0 15,-22 0-15,22 0 16,-21-21-16,21 22 0,-21-1 0,0 0 15,21 0 1</inkml:trace>
  <inkml:trace contextRef="#ctx0" brushRef="#br0" timeOffset="5363.56">6604 529 0,'0'0'15,"21"-21"-15,0 0 0,-21 0 0,0 0 0,0-1 16,0 1-16,0 0 15,-21 21-15,0 0 0,0-21 16,0 21-16,-22 0 0,1 0 0,0 0 16,-1 21-16,1-21 0,0 42 0,-1-20 15,1 20-15,0-21 0,-1 21 16,1 22-16,0-22 0,-1 22 0,1 20 16,21-20-16,-22 21 0,22-22 0,0 22 15,21-22-15,0 1 0,0-1 16,0 1-16,0-1 0,0 1 0,21-22 15,0 0-15,1 1 0,-1-1 0,0 0 16,0-20-16,0-1 0,22 0 16,-22 0-16,0-21 0,0 0 0,21 0 15,-20 0-15,-1 0 0,21 0 16,-21 0-16,22-21 0,-1 0 0,-21 0 16,21-1-16,-20-20 0,20 21 15,0-21-15,-21 20 0</inkml:trace>
  <inkml:trace contextRef="#ctx0" brushRef="#br0" timeOffset="5770.85">6773 1228 0,'0'0'0,"0"-21"0,0-1 0,0 1 16,0 0-16,-21 21 15,0 0-15,0 0 0,0 21 16,-1 0-16,1-21 0,0 43 16,0-22-16,0 0 0,0 0 15,-1 0-15,22 22 0,-21-22 0,21 0 16,-21 21-16,21-20 0,0-1 0,0 0 15,0 0-15,0 21 0,0-20 16,21-1-16,0 0 0,1-21 16,-1 0-16,0 0 0,21 0 0,-21 0 15,1 0-15,20 0 0,-21 0 0,21-21 16,-20 0-16,-1 21 0,0-22 16,0 1-16,0 0 0,0 0 0,-21 0 15,0 0-15,0-1 0,0-20 0,0 21 16,0 0-16,0-22 0,0 22 15,-21 0-15,0 0 0,0 0 16,0 21-16,0 0 0,-1-21 0,-20 21 16,21 0-16,-21 0 0,20 0 0,1 21 15,-21-21-15,21 21 0,0 0 16,-1 0-16,1 0 0,21 1 16,0-1-16,0 0 0,0 0 0,0 0 15,21 0-15,1-21 0,-1 0 16,21 0-16,-21 0 0,22 0 15,-1 0-15,0 0 0</inkml:trace>
  <inkml:trace contextRef="#ctx0" brushRef="#br0" timeOffset="6283.96">7218 1249 0,'0'0'0,"0"21"46,0 0-46,0 0 16,0 1-16,0-1 0,0 0 0,0 0 16,-21 0-16,21 0 0,0 1 15,0-1-15,-22 0 0,22 0 16,0 0-16,0 0 16,0 1-1,-21-22 1,0 0-1,0 0-15,21-22 16,0 1-16,0 0 0,0 0 16,0 0-16,0-22 0,0 22 0,0 0 15,0-21-15,21 21 0,-21-1 16,21-20-16,0 21 0,1 0 0,20 0 16,-21-1-16,0 1 0,22 21 0,-22 0 15,21 0-15,0 0 0,1 0 16,-1 21-16,-21-21 0,22 22 0,-22-1 15,21 0-15,-21 0 0,-21 0 16,0 0-16,21 1 0,-21-1 0,0 0 16,0 0-16,0 0 0,0 0 15,-21-21-15,21 22 0,-21-1 0,0 0 16,21 0-16,-21-21 0,0 0 16,21-21 15,21 21-16,0-21-15,0 0 0,-21-1 0,42 1 16,-20 0-16</inkml:trace>
  <inkml:trace contextRef="#ctx0" brushRef="#br0" timeOffset="6630.75">8191 614 0,'0'0'15,"0"-21"-15,0 0 16,-21 21 0,21 21-16,0 0 15,-21 21-15,21-21 0,-21 22 16,0-1-16,21 0 0,0 1 16,-21-1-16,-1 22 0,22-22 0,-21 21 15,21-20-15,0-1 0,-21 0 16,21 1-16,-21-1 0,21 0 0,0-20 15,0 20-15,0-21 0,0 0 16,0 0-16,0 1 0,0-1 0,21 0 16,0-21-16,0 0 15,1 0-15,-1 0 16,0-21 0,-21 0-16,21 21 0,-21-22 0,0 1 15,0 0-15,0 0 0,0 0 0,0 0 16,0-1-16,0 1 0</inkml:trace>
  <inkml:trace contextRef="#ctx0" brushRef="#br0" timeOffset="6819.18">8001 1122 0,'-21'0'0,"42"0"0,-63 0 0,20 0 0,1 0 16,0 0-16,0 0 0,21 21 31,21-21-15,0 0-16,0 0 15,1 0-15,-1 0 0,0 0 0,0 0 16,0-21-16,0 21 0,1-21 0,-1 21 16,0-21-16,0-1 0,0 1 15</inkml:trace>
  <inkml:trace contextRef="#ctx0" brushRef="#br0" timeOffset="7250.91">8276 1143 0,'0'0'0,"0"21"0,0 0 0,0 1 15,0-1 1,21-21 0,0 0-16,1 0 0,-1 0 15,21 0-15,-21-21 16,0 21-16,1-22 0,-1 22 0,0-21 15,0 21-15,0-21 0,-21 0 0,0 0 16,0 0-16,0-1 0,0 1 16,0 0-16,-21 21 15,0 0-15,0 0 0,0 0 0,-1 0 16,1 0-16,0 21 0,0 0 0,0-21 16,0 22-16,-1-1 0,1 21 15,0-21-15,0 0 0,21 1 0,0 20 16,-21-21-16,21 0 0,0 0 0,0 1 15,0-1-15,0 0 0,0 0 16,0 0-16,0 0 0,21 1 16,0-1-16,0-21 0,0 0 15,1 0-15,-1 0 0,0 0 16,0 0-16,21 0 0,-20 0 0,-1 0 16,0-21-16,0 21 0,0-22 0,0 1 15,1 0-15,-1 0 0,0 21 16,0-21-16</inkml:trace>
  <inkml:trace contextRef="#ctx0" brushRef="#br0" timeOffset="7523.75">8784 1080 0,'0'0'15,"0"21"17,0 0-17,0 0-15,21 0 0,-21 0 16,0 1-16,21-1 0,1 0 0,-1 0 15,-21 0-15,21 0 0,0-21 0,0 22 16,-21-1-16,21 0 0,1 0 16,-1-21-16,-21 21 0,21-21 15,-21 21 1,21-42 15,-21 0-15,21 0-16,-21 0 0,21 0 15,-21-1-15,0 1 0,0 0 0</inkml:trace>
  <inkml:trace contextRef="#ctx0" brushRef="#br0" timeOffset="7763.62">9144 1016 0,'0'0'0,"0"-21"16,-21 21 0,0 0-16,-1 21 15,1 0-15,0 0 16,0 1-16,0-1 0,0 21 0,21-21 15,-22 0-15,1 1 0,0 20 0,0-21 16,0 0-16,0 0 0,21 22 16,-22-22-16,1 0 0,21 0 15,0 0-15,0 1 0,0-1 16,0 0-16,21-21 31,1 0-31,-1 0 0,0-21 16,0 0-16,0-1 0,0 22 0,1-21 15</inkml:trace>
  <inkml:trace contextRef="#ctx0" brushRef="#br0" timeOffset="8119.64">9483 550 0,'0'-21'15,"-22"21"-15,22 21 16,0 1 0,-21 20-16,21-21 0,0 0 15,0 22-15,0-1 0,-21 0 0,21 22 16,0-22-16,0 0 0,0 22 16,0-22-16,-21 1 0,21-1 15,0 0-15,0 1 0,0-1 0,0 0 16,0-21-16,0 1 0,0-1 0,0 0 0,0 0 15,0 0-15,0 0 0,0 1 16,21-22 0,0 0-16,0 0 15,1 0-15,-1-22 16,0 22-16,-21-21 0,21 21 0,-21-21 16,0 0-16,21 0 0,-21 0 15,0-1-15,21 1 0,-21 0 0</inkml:trace>
  <inkml:trace contextRef="#ctx0" brushRef="#br0" timeOffset="8306.54">9334 1037 0,'0'0'0,"-21"0"0,0 0 16,0 0-16,0 0 0,42 0 47,0 0-47,0 0 0,0 0 0,1 0 15,-1 0-15,0-21 0,0 21 0,0-21 16,0 21-16,1-21 0,-1 0 0,0 21 16,21-22-16,-21 1 0</inkml:trace>
  <inkml:trace contextRef="#ctx0" brushRef="#br0" timeOffset="8643.36">10520 550 0,'-21'0'31,"21"22"-31,0-1 0,0 0 16,-22 0-16,22 0 15,0 0-15,0 1 16,0-1-16,0 0 0,0 0 0,0 0 16,0 0-16,0 1 0,0-1 0,0 0 15,0 0-15,0 0 16,0 0-16</inkml:trace>
  <inkml:trace contextRef="#ctx0" brushRef="#br0" timeOffset="8866.75">10308 953 0,'0'0'0,"0"21"16,-21 0-16,21 0 31,21-21-31,0 21 15,0-21-15,1 0 0,-1 0 16,0 0-16,0 0 0,0 0 16,0 0-16,1 0 0,-1 0 15,0-21-15,0 21 16,-21-21-16,21 0 16,-21 0-16,0-1 0,0 1 15,0 0-15</inkml:trace>
  <inkml:trace contextRef="#ctx0" brushRef="#br0" timeOffset="9074.81">10393 677 0,'0'0'0,"-21"0"0,-1 0 16,44 0 30,-1-21-46,0 21 0,0 0 16,0-21-16,0 21 0,1 0 16,-22-21-16,21 21 0,0 0 0,-21-21 15,0 0-15,21 21 0,0-22 0</inkml:trace>
  <inkml:trace contextRef="#ctx0" brushRef="#br0" timeOffset="9667.62">10731 275 0,'0'0'0,"-21"0"0,0 0 0,21-21 0,-21 21 16,0 0-16,0 0 0,21-21 0,-22 21 15,1 0-15,0 0 0,0 0 16,0 0-16,0 0 0,-1 0 15,22 21-15,-21-21 0,0 21 0,0 0 16,0 1-16,-22-1 0,22 21 0,0-21 16,0 22-16,0-22 0,0 21 15,-22-21-15,22 22 0,0-1 0,21-21 16,-21 21-16,21 1 0,-21-1 16,21 0-16,0 1 0,0-22 0,0 21 15,0 1-15,0-1 0,21-21 16,-21 0-16,21 22 0,0-22 0,0 0 15,0 0-15,1-21 0,20 21 0,-21 0 16,0-21-16,0 0 0,22 0 16,-22 0-16,21 0 0,-21 0 0,1 0 15,20 0-15,-21-21 0,21 0 0,1 0 16,-22 0-16,21 0 0,-21-1 0,1 1 16,-1 0-16,0 0 0,0-21 15,0-1-15,0 22 0,-21-21 16,0-1-16,0 1 0,0 0 0,0-1 15,0 1-15,0 0 0,0-1 0,0 1 16,0 0-16,-21 21 0,0-22 16,0 22-16,0 0 0,0 0 0,-1 0 15,1-1-15,-21 22 0,21 0 0,0-21 16,-1 21-16,-20 0 0,21 0 0,0 0 16,0 0-16,-1 0 15,1 0-15,0 21 0,21 1 16,-21-22-16,0 21 0,0-21 15,21 21-15,-22-21 0,1 21 16,0 0-16,0-21 0,-21 21 16</inkml:trace>
  <inkml:trace contextRef="#ctx0" brushRef="#br0" timeOffset="10943.82">1968 2011 0,'0'0'0,"-42"0"0,0 0 0,21 0 16,-22 0-16,1 0 15,21-21-15,-22 21 0,22 0 0,-21 0 16,21 0-16,-22 0 0,22 0 0,0 0 16,0 0-16,0 0 15,42 0 16,0 0-15,21 0-16,-20 0 0,20 0 16,0 0-16,1 0 0,-1 0 15,21 0-15,-20 0 0,-1 0 0,22 0 0,-1 0 16,1 0-16,-1 0 16,22 0-16,-1 0 0,-20 0 0,21 0 15,-1 0-15,1 0 0,0 0 0,-1 0 16,1 0-16,-22 0 0,22 0 15,21 0-15,-21 0 0,-1 0 0,22 0 16,-21 0-16,21 0 0,-22 0 0,22 0 16,-21-21-16,21 21 0,-22 0 0,22 0 15,0 0-15,-21 0 0,20 0 16,1-22-16,-21 22 0,21 0 0,-22 0 16,1 0-16,21 0 0,-21 0 15,-1 0-15,1 0 0,0 0 16,-1-21-16,1 21 0,-22 0 0,22 0 15,0 0-15,-22 0 0,22 0 0,-22 0 16,1 0-16,21 0 0,-22 0 0,1-21 16,-1 21-16,1 0 0,20 0 15,-20 0-15,20 0 0,-20 0 0,-1 0 16,22 0-16,-21 0 0,-1 0 0,1 0 16,-1-21-16,1 21 0,-1 0 15,1 0-15,-1 0 0,1 0 0,20 0 16,-20-21-16,-1 21 0,22 0 0,0 0 15,-22 0-15,22 0 0,-22 0 16,1-21-16,-1 21 0,22 0 16,-22 0-16,1 0 0,-1 0 0,1 0 15,-1-22-15,1 22 0,-1 0 0,1 0 16,-1 0-16,1 0 0,-1-21 0,-20 21 16,20 0-16,-20 0 0,20 0 15,-21 0-15,1 0 0,-1 0 0,-21 0 16,22 0-16,-22-21 0,21 21 0,-21 0 15,0 0-15,1 0 0,-1 0 16,0 0-16,0 0 16,-42 0 93,0 0-93,0 0-16,-1 0 0,1 0 0,-21 0 15,21 0-15,-22 0 0</inkml:trace>
  <inkml:trace contextRef="#ctx0" brushRef="#br0" timeOffset="13359">1418 6392 0,'0'0'0,"-21"-42"16,21 21-1,-21 21-15,21-21 16,0 42 15,0 0-31,0 0 0,0 0 0,0 1 16,0 20-16,0 0 0,0-21 15,0 22-15,0-1 0,0 0 0,0 1 16,0-1-16,0 0 0,0 1 16,0-1-16,-21 0 0,-1 1 0,22-22 15,0 21-15,-21 1 16,0-22-16,21 21 0,0-21 0,0 0 16,0 1-16,0-1 0,0 0 0,0 0 15,0-42 16,0 0-31,21 0 0,-21-1 16,21 1-16,1 0 0,-22 0 0,21-21 16,0 20-16,0-20 0,-21 21 15,21-21-15,0 20 0,1-20 0,-1 21 16,0 0-16,0 0 0,0-1 16,0 1-16,-21 0 0,22 21 15,-1 0-15,0 21 16,-21 0-16,0 1 15,0-1-15,21 0 0,-21 0 16,0 0-16,21 0 0,-21 22 16,0-22-16,0 0 0,21 0 0,1 0 15,-22 1-15,21-1 0,-21 0 0,21 0 16,0 0-16,0-21 0,0 21 16,1-21-16,-1 0 0,0 0 0,0 0 15,0 0-15,0 0 0,1 0 16,-1-21-16,0 0 0,0 21 0,0-21 15,0-21-15,1 20 0,-1 1 16,-21-21-16,21 21 0,0-22 16,-21 1-16,0-21 0,0 20 0,21-20 15,-21-1-15,0 1 0,0-1 16,0 22-16,0-22 0,0 22 0,-21 0 16,0 21-16,21-22 0,-21 22 0,0 0 15,-1 0-15,1 21 16,0 0-16,21 21 31,0 0-31,-21 0 0,21 0 16,0 1-16,0-1 0,0 0 15,0 0-15,21 21 16,0-20-16,-21-1 0,21 0 0,1 0 16,-1 0-16,0 0 0,0 1 15,0-1-15</inkml:trace>
  <inkml:trace contextRef="#ctx0" brushRef="#br0" timeOffset="13726.8">2476 6922 0,'0'42'16,"0"-21"0,22-21-1,-1 0 1,0-21-16,0 0 0,0 21 15,-21-21-15,21 21 0,1-22 0,-1 1 16,-21 0-16,21 0 16,-21 0-16,0 0 0,0-1 15,-21 22 1,0 0-16,-1 0 0,1 0 16,-21 0-16,21 0 0,0 22 0,-1-1 15,1-21-15,0 21 0,0 0 16,0 0-16,21 22 0,0-22 0,0 0 15,0 0-15,0 0 0,0 0 0,0 22 16,0-22-16,0 0 16,21-21-16,0 21 0,0 0 0,0-21 15,1 0-15,-1 0 0,0 0 0,0 0 16,0 0-16,22 0 0,-22 0 16,0-21-16,0 0 0,21 0 0</inkml:trace>
  <inkml:trace contextRef="#ctx0" brushRef="#br0" timeOffset="14314.7">3217 6202 0,'0'0'0,"-21"-21"0,0 0 0,0 21 15,0 0-15,-1 0 0,1 0 16,0 0-16,21 21 15,0 0-15,-21 21 0,21-21 16,0 22-16,0-1 0,0 0 0,0 22 16,0-22-16,0 1 0,0 20 15,0-21-15,0 1 0,0-1 0,0 0 16,0 1-16,0-1 0,0-21 0,0 22 16,0-22-16,0 0 0,0 0 15,0 0-15,0 0 0,0 1 16,0-1-16,0-42 47,0-1-47,0 1 0,0 0 15,0 0-15,0 0 0,0 0 16,0-1-16,21 1 0,0 0 16,-21 0-16,21 0 0,1 21 0,-1-21 15,0-1-15,21 22 0,-21 0 16,1 0-16,20 0 0,-21 0 0,0 0 15,22 0-15,-22 0 0,0 22 0,0-22 16,0 21-16,0 0 0,-21 0 16,0 0-16,0 0 15,0 1-15,0-1 0,-21 0 0,0-21 16,-21 21-16,21 0 0,-1 0 0,-20 1 16,21-22-16,-21 21 0,20 0 15,1-21-15,0 0 0,0 21 0,0-21 16,0 0-16,-1 0 15,22-21 1,0 0 0,22 0-16,-1-1 0,0 1 15,0 0-15</inkml:trace>
  <inkml:trace contextRef="#ctx0" brushRef="#br0" timeOffset="14743.21">4000 6244 0,'0'0'0,"0"-63"16,-21 42-16,21-1 15,-21 22-15,21-21 16,0 42 0,0 1-1,0 20-15,0-21 16,0 21-16,-21 1 0,21-1 0,0 22 16,0-22-16,-21 21 0,21 1 0,0-22 15,-21 22-15,-1-22 0,1 22 16,0-22-16,21 0 0,0 1 15,-21-1-15,0-21 0,21 21 0,-21-20 16,21-1-16,0 0 0,0 0 0,0 0 0,0-42 47,0 0-31,0 0-16,0 0 0,0-22 15,21 22-15,-21 0 0,0-21 0</inkml:trace>
  <inkml:trace contextRef="#ctx0" brushRef="#br0" timeOffset="15147.38">3704 6371 0,'0'0'0,"0"-21"0,-63-64 15,63 64-15,0 0 16,0 0-16,0 0 0,0 0 0,0-1 16,0 1-16,21 0 0,0 0 15,0 0-15,0 21 0,22-21 0,-1-1 16,0 22-16,1 0 0,-1 0 15,0 0-15,1 0 0,-1 0 0,0 22 16,1-1-16,-1 0 0,21 21 0,-20-21 16,-1 22-16,0-22 0,1 21 15,-1 1-15,0-1 0,1 0 0,-22 1 16,0-1-16,-21 21 0,0-20 0,0-1 16,0 0-16,0 1 0,-21-22 15,0 21-15,-22 1 0,22-1 0,-21-21 16,0 21-16,-1-20 0,1 20 0,0-21 15,-1 0-15,1 0 0,0 1 16,-1-1-16,22 0 0,-21-21 16,21 21-16,-1-21 0,-20 0 0,21 0 15,0 0-15,0 0 16,42 0 15,0-21-31,0 0 16,0 21-16,0-21 0,1-1 15,20 22-15,-21-21 0,0 0 0</inkml:trace>
  <inkml:trace contextRef="#ctx0" brushRef="#br0" timeOffset="15639.12">4657 6668 0,'0'-22'16,"0"1"-16,21 21 16,0 0-1,0 0-15,0 0 0,0 0 0,1 0 16,-1 0-16,0 21 16,0 1-16,0-22 0,0 21 0,1 0 15,-1 0-15,0 21 0,-21-20 16,0-1-16,21 0 0,-21 0 0,21 0 15,-21 0-15,0 1 0,0-1 0,0 0 16,0 0-16,0 0 16,-21-21-1,0 0 1,21-21 0,0 0-1,0 0-15,21 0 0,0-1 16,-21 1-16,21 0 0,-21 0 0,22-21 15,-22 20-15,21 1 0,-21 0 16,21 0-16,-21 0 0,21 0 0,0-1 16,-21 1-16,0 0 0,0 0 15,21 21-15,1-21 0,-22 42 47,0 0-47,0 0 16</inkml:trace>
  <inkml:trace contextRef="#ctx0" brushRef="#br0" timeOffset="15919.39">5292 6668 0,'0'-22'15,"0"1"-15,0 42 47,0 1-47,0-1 16,0 0-16,0 0 15,0 0-15,0 0 0,0 1 16,0-1-16,0 0 0,0 0 16,0 0-1,21-21 1,0 0-1,-21-21 1,0 0-16,21 0 0,-21 0 16</inkml:trace>
  <inkml:trace contextRef="#ctx0" brushRef="#br0" timeOffset="16111.28">5419 6329 0,'0'0'0,"0"-21"15,-22 21 1,1 0 0,42 0 31,1 21-47,-1-21 15</inkml:trace>
  <inkml:trace contextRef="#ctx0" brushRef="#br0" timeOffset="17410.75">5884 6519 0,'-21'0'0,"0"0"15,21-21 1,0 0-16,0 0 16,21 21 15,0 0-31,-21 21 16,0 0-16,21 0 0,1 1 15,-22-1-15,0 0 0,0 0 0,21 0 16,-21 22-16,0-22 0,0 0 0,0 0 15,0 0-15,0 0 16,0 1-16,0-1 0,0 0 16,0 0-16,21-21 15,0 0-15,0 0 16,0 0-16,1 0 16,-1-21-16,0 21 0,0-21 15,0 0-15,0-1 0,1 1 0,-22 0 16,21 0-16,0 0 0,0 0 15,-21-22-15,0 22 0,21-21 16,0 21-16,-21-22 0,0 22 0,0 0 16,0 0-16,0 0 0,22-1 0,-22 1 15,0 42 17,0 1-32,0-1 0,0 0 0,-22 0 15,22 0-15,-21 0 0,21 1 0,0 20 16,0-21-16,0 0 0,0 0 15,0 22-15,0-22 0,0 0 16,0 0-16,0 0 0,0 1 0,0-1 0,0 0 16,21 0-16,1-21 15,-1 0-15,0 0 0,0 0 16,0 0-16,0 0 0,1 0 0,-1 0 16,0 0-16,0-21 0,0 0 15,0 21-15,1-21 0,-1-1 0,0 1 16,-21 0-16,21 0 0,0 0 0,0 0 15,-21-1-15,0-20 0,22 21 0,-22 0 16,21-22-16,-21 22 0,0 0 16,0 0-16,0 0 0,-21 21 15,-1 0 1,1 0-16,21 21 0,-21 0 16,0 0-16,21 0 15,0 1-15,-21 20 0,0-21 0,21 0 16,0 22-16,0-22 0,0 0 0,0 0 15,0 0-15,0 0 0,0 1 0,0-1 16,0 0-16,0 0 0,0 0 16,21-21-16,0 0 0,0 0 15,0 0-15,0 0 0,1 0 16,-1 0-16,0 0 0,0 0 0,0-21 16,0 21-16,1-21 0,-1 0 15,0 21-15,0-21 0,0-1 16,0 1-16,1 0 0,-1 0 0,-21-21 15,21 20-15,0 1 0,-21-21 0,21 21 16,-21-22-16,0 22 0,0 0 0,0 0 16,0 0-16,0 0 0,0-1 15,-21 22 1,0 0-16,0 0 0,0 22 16,-1-22-16,22 21 0,0 0 31,22-21-16,-1 0 1,0 0-16,0 0 0,0 0 16,0-21-16,1 21 15,-22-21-15,21 21 16,0 0-16,0 0 0,-21 21 16,21-21-1,-21 21-15,0 0 0,0 0 16,0 0-16,0 1 0,0 20 0,0-21 15,0 0-15,0 0 0,0 22 0,0-22 16,0 0-16,0 0 0,0 0 0,0 1 16,0-1-16,0 0 0,0 0 15,21-21 1,1 0-16,-1 0 16,0 0-1,0 0-15,0-21 16,-21 0-16,21 21 0,-21-21 15,22-1-15,-22-20 0,21 21 16,0 0-16,0-22 0</inkml:trace>
  <inkml:trace contextRef="#ctx0" brushRef="#br0" timeOffset="17843.5">8488 5694 0,'0'0'0,"0"21"31,0 0-31,0 0 16,0 1-16,0 20 0,0-21 16,-21 0-16,21 0 0,0 22 0,0-22 15,0 0-15,0 0 0,0 0 0,0 1 16,0-1-16,0 0 0,0 0 0,0 0 15,0 0-15,0 1 32,0-44 15</inkml:trace>
  <inkml:trace contextRef="#ctx0" brushRef="#br0" timeOffset="18092.36">8361 6117 0,'0'0'0,"0"21"0,0 1 15,21-22 17,0 21-17,0-21-15,0 0 0,1 0 16,-1 0-1,0 0-15,0 0 16,0-21 0,0 21-1,-21-22-15,22 1 0,-22 0 16,0 0-16</inkml:trace>
  <inkml:trace contextRef="#ctx0" brushRef="#br0" timeOffset="18339.47">8361 5821 0,'0'0'0,"-21"0"0,21-21 31,21 21-15,0 0-1,0-21-15,0 21 0,0 0 16,1 0-16,-1-22 16,0 1-1,0 21-15,-21-21 16,21 21-16,0-21 16</inkml:trace>
  <inkml:trace contextRef="#ctx0" brushRef="#br0" timeOffset="19007">8657 5398 0,'0'0'0,"-21"0"0,0-22 0,0 22 16,-1 0-16,1 0 15,0 0-15,0 0 16,0 0-16,0 0 0,-1 22 16,1-1-16,0-21 0,21 21 15,-21 0-15,0 0 0,0 0 0,21 1 16,-22-1-16,1 21 0,0-21 16,21 22-16,0-22 0,-21 21 0,0-21 15,21 22-15,0-1 0,-21-21 0,21 21 16,-22-20-16,22 20 0,0-21 0,-21 0 15,21 22-15,0-22 0,0 0 16,0 0-16,0 0 0,0 0 16,21 1-16,1-1 0,-1-21 15,0 21-15,0-21 0,0 21 0,0-21 16,1 0-16,-1 0 0,0 21 0,0-21 16,0 0-16,0 0 0,1 0 15,-1 0-15,0 0 0,0 0 0,0 0 16,0 0-16,1 0 0,-1 0 0,0 0 15,-21-21-15,21 21 0,0-21 0,0 21 16,1-21-16,-1 0 0,0 21 0,0-22 16,-21 1-16,21 0 0,0 0 15,1 0-15,-22 0 0,0-1 16,21-20-16,-21 0 0,21 21 0,-21-22 16,0 1-16,0 0 0,0-1 0,0 1 15,0 0-15,0-1 0,-21 22 16,0-21-16,-1 21 0,1-22 0,21 22 15,-42 0-15,21 0 0,0 21 0,-1-21 16,1 21-16,-42 0 16,42 0-16,-1 0 0,1 0 15,0 21-15,0 0 0,0-21 0,0 21 16,21 0-16,-22-21 0,1 21 0,21 1 16,-21-22-16,21 21 0,0 0 15,-21-21-15,21 21 0,-21 0 16,21 0-16,-21-21 0</inkml:trace>
  <inkml:trace contextRef="#ctx0" brushRef="#br0" timeOffset="20211.34">1228 7366 0,'0'0'0,"-22"0"0,1 0 15,0 0-15,0 0 32,42 0-1,0 0-15,0 0-16,1 0 0,20 0 15,-21-21-15,21 21 0,1 0 16,-1 0-16,0 0 0,22 0 0,-1 0 15,-20 0-15,20 0 0,1 0 16,-1 0-16,1 0 0,-22 0 16,22 0-16,-1 0 0,1 0 0,-1 0 15,22 0-15,-22 21 0,22-21 16,-22 0-16,22 0 0,-21 0 0,20 21 16,-20-21-16,20 0 0,-20 0 0,-1 21 15,22-21-15,-21 0 0,-1 0 16,22 0-16,-22 22 0,22-22 0,-22 0 15,22 0-15,0 0 0,-22 0 0,22 0 16,-22 0-16,22 0 0,-21 0 0,-1 0 16,22 0-16,-22 0 0,22 0 15,0 0-15,-22 0 0,22 0 0,-1 0 16,-20 0-16,21 0 0,-1 0 16,-20 0-16,20 0 0,1 0 0,-21 0 15,20 0-15,-20 0 0,20 0 16,1 0-16,0 0 0,-22 0 0,22 0 15,0 0-15,-22 0 0,22 0 0,-22 0 16,1 0-16,-1 0 0,1 0 0,-22 0 16,22 0-16,-1 0 0,1 0 15,-22 0-15,21 0 0,1 0 0,-1 0 16,-20 0-16,20 0 0,-20 0 0,-1 0 16,0-22-16,1 22 0,-1 0 15,0 0-15,-21 0 0,22 0 0,-22 0 16,0 0-16,0 0 0,0 0 15,1 0-15,-1 0 16,0 0-16,0-21 16,0 21-1,-21-21 95,-21 21-95,21-21-15,-21 21 16,0 0-16,0 0 0</inkml:trace>
  <inkml:trace contextRef="#ctx0" brushRef="#br1" timeOffset="30775.27">1863 2879 0,'0'-21'31,"0"-1"-15,0 1-1,0 0 1,0 0-16,0 0 16,0 0-1,0-1-15,0 1 0,0 0 16,0 0-16,0 0 0,0 0 16,0-1-16,0 1 15,0 0 1,-22 21-1,22 21 1,0 0-16,0 1 16,0-1-16,0 0 0,0 0 15,0 21-15,0-20 0,0-1 0,0 21 16,0-21-16,0 22 0,0-22 16,0 21-16,0-21 0,0 22 0,0-22 15,0 0-15,0 0 0,0 21 0,0-20 16,0-1-16,0 0 0,0 0 15,0 0-15,0 0 0,0 1 16,0-1 0,0-42 46,0-1-62,22 22 0,-22-21 16,21 0-16,-21 0 15,21 0-15,0 21 0</inkml:trace>
  <inkml:trace contextRef="#ctx0" brushRef="#br1" timeOffset="31403.91">2328 3006 0,'-21'0'0,"0"0"15,0 0 1,0 21 0,21 0-1,0 0 1,0 0 0,21-21 15,0 0-16,-21-21 1,0 0 0,0 0-16,0 0 31,-21 21-15,0 0-16,-1 0 15,22 21 1,-21 0-16,21 0 31,21-21-15,-21 21-1,22-21 1,-22-21 62</inkml:trace>
  <inkml:trace contextRef="#ctx0" brushRef="#br1" timeOffset="33374.83">3387 2604 0,'0'0'0,"-22"-22"0,22 1 15,0 0-15,-21 0 16,21 0-16,0 0 0,0-1 15,0 1-15,0 0 16,0 0-16,-21 21 31,0 0-15,21 21 0,0 0-16,0 0 0,0 1 15,0-1-15,0 0 16,0 0-16,0 0 0,0 0 15,0 1 1,0-44 62,0 1-62,0 0-16,0 0 15,0 42 64,0 0-64,0 0 1,0 1 15,0-44 16,0 1-31,0 0-1,0 0 1,0 0-16,0 0 15,0-1 1,0 44 31,0-1-31,0 0-16,0 0 0,0 21 15,0-20-15,0-1 0,0 21 16,0-21-16,0 22 0,0-1 0,0 0 15,0 1-15,0-22 0,0 21 16,0 0-16,0 1 0,0-1 0,0 22 16,0-22-16,-21 0 0,21 22 0,-21-22 15,21 22-15,0-22 0,-22 0 16,22 1-16,-21-1 0,21 0 16,0 1-16,-21-1 0,21-21 0,0 0 15,0 22-15,0-22 0,0 0 16,0 0-16,21 0 0,0-21 15,1 0-15,-1 21 0,0-21 16,0 0-16,0 0 0,0 0 16,1 0-16,-1-21 0,0 0 0,21 21 15,-21-21-15,1 0 0,-1 0 0,0-1 16,0 1-16,-21 0 0,0-21 16,21 21-16,-21-1 0,0-20 15,0 21-15,0-21 0,-21 20 0,0-20 16,0 21-16,0 0 0,-1-22 0,-20 22 15,21 0-15,-21 21 0,-1-21 16,22 21-16,-21 0 0,21 0 0,-22 0 16,22 0-16,0 0 0,0 0 15,0 0-15,42 0 32,0 0-32,21-21 15,-21 21-15,22-21 0,-1 21 0,0-22 16,1 1-16,-1 0 0,0 0 0,22 0 15,-22 0-15,1-1 16,-1 1-16,0 0 0,-21 0 0,22 21 16,-22-21-16,0 0 0,0-1 0,-21 1 15,0 0-15,0 42 47,-21 0-47,21 1 0,-21-1 16,21 0-16,0 0 0,-21 0 15,21 0-15,0 1 0,0-1 0,0 0 16,0 0-16,0 0 0,0 0 16,0 1-1,0-44 17,0 1-17,0 0-15,21 0 0,-21 0 16,0 0-16</inkml:trace>
  <inkml:trace contextRef="#ctx0" brushRef="#br1" timeOffset="33547.51">3831 2836 0,'0'0'0,"0"-21"0,0 0 15,0 0-15,0 0 16,21 21 62,0 21-78,1-21 16</inkml:trace>
  <inkml:trace contextRef="#ctx0" brushRef="#br1" timeOffset="34042.86">4127 2921 0,'0'21'0,"0"0"16,0 1-16,0-1 15,0 0-15,0 0 16,0 0-16,0 0 16,0 1-16,0-1 15,-21-21-15,21 21 0,0 0 16,-21-21-1,0 0 1,21-21 0,0 0-1,0 0-15,0-1 16,0 1-16,0 0 0,0 0 16,0 0-16,21 0 0,-21-1 0,21 1 15,0 0-15,1 0 0,-1 0 0,0 21 16,0-21-16,0 21 0,0 0 0,1 0 15,-1 0-15,0 0 0,0 0 16,0 0-16,0 21 0,1 0 0,-22 0 16,21 0-16,-21 0 0,0 1 15,0-1-15,0 0 0,0 0 16,0 0-16,0 0 0,0 1 16,0-1-16,-21-21 0,21 21 15,0 0 1,0-42 15,21 0-31,0 21 16</inkml:trace>
  <inkml:trace contextRef="#ctx0" brushRef="#br1" timeOffset="34643.96">5059 2942 0,'0'0'16,"0"-21"0,0 0-16,0 0 15,0 0-15,-21 21 0,-1-22 0,1 22 16,0-21-16,0 21 0,0 0 16,0 0-16,-1 0 15,1 0-15,0 0 0,0 21 0,0-21 16,0 22-16,-1-1 0,-20 0 0,21 0 15,0 0-15,0 0 0,-1 1 16,1-1-16,0 21 0,0-21 0,21 0 16,0 1-16,0-1 0,0 0 15,0 0-15,0 0 0,21-21 0,0 21 16,0-21-16,1 0 0,-1 0 0,0 0 16,21 0-16,-21 0 0,22 0 15,-22 0-15,21-21 0,-21 21 0,1-21 16,20 0-16,-21 0 0,0 0 15,0-1-15,1 1 0,-1 0 0,0 0 16,-21-21-16,0 20 0,21 1 0,-21-21 16,21 0-16,-21-1 0,0 1 0,0 0 15,0-1-15,0 22 0,0-21 16,0-1-16,0 22 0,0-21 0,0 21 16,0 0-16,0 42 15,-21 0 1,21 0-16,0 0 0,-21 22 15,21-1-15,0-21 0,0 21 0,0 1 16,0-1-16,0-21 0,0 22 0,0-1 16,0-21-16,0 21 0,0-20 15,0-1-15,0 21 0,0-21 0,0 0 16,21-21-16,-21 22 0,0-1 0,21-21 16,-21 21-16,21-21 0,1 0 15,-1 0-15,0 0 16,0-21-16,0 21 0,0-21 15,1-1-15,20 1 0</inkml:trace>
  <inkml:trace contextRef="#ctx0" brushRef="#br1" timeOffset="35495.8">5821 2604 0,'21'-22'78,"0"22"-78,0-21 16,0 21-16,1-21 0,-1 21 15,0-21-15,0 0 0,0 21 0,0-21 16,-21-1-16,22 22 0,-22-21 0,21 0 16,-21 0-16,0 0 0,0 0 15,0-1-15,0 1 16,-21 21-16,-1 0 0,1 0 0,0 0 15,0 0-15,-21 0 0,20 0 16,1 0-16,0 21 0,-21 1 0,21-1 0,-1 0 16,-20 21-16,21-21 15,0 22-15,0-1 0,21-21 0,0 22 16,-22-22-16,22 21 0,0-21 0,0 0 16,0 1-16,22-1 0,-22 0 15,21-21-15,0 21 0,0 0 0,21-21 16,-20 0-16,-1 0 0,0 0 0,0 0 15,21 0-15,-20 0 0,-1 0 0,0 0 16,0 0-16,-21-21 16,21 21-16,-21-21 15,-21 21 1,0 0-16,-21 0 0,20 0 16,-20 21-16,21 0 0,-21-21 15,20 21-15,-20 1 0,21-1 0,-21 0 16,20 0-16,1 0 0,0 0 0,0 1 15,21 20-15,-21-21 0,21 0 0,0 0 16,0 1-16,21-1 16,0 0-16,0-21 0,0 21 0,1-21 15,20 0-15,-21 0 0,21 0 0,1 0 16,-1 0-16,-21 0 0,22-21 16,-1 0-16,-21 21 0,85-64 15,-64 43-15,-21 0 16</inkml:trace>
  <inkml:trace contextRef="#ctx0" brushRef="#br1" timeOffset="35782.64">6519 2307 0,'0'0'0,"0"-21"0,0-21 16,0 21-16,-21 21 0,0 0 15,0 0-15,0 21 16,-1 0-16,22 21 0,-21-21 0,0 22 15,21-1-15,0 0 0,-21 1 16,21 20-16,-21-20 0,21-1 16,-21 21-16,21-20 0,0-1 0,0 0 15,0 1-15,0-22 0,0 21 0,0-21 16,0 1-16,0 20 0,0-21 16,0 0-16,0 0 0,21-21 15,0 0-15,0 0 16,0 0-16,0-21 0,1 21 15,-22-21-15,21 0 0,0 21 16,0-21-16</inkml:trace>
  <inkml:trace contextRef="#ctx0" brushRef="#br1" timeOffset="36150.61">6604 2815 0,'0'0'0,"-21"21"16,21 1-16,-21-22 0,-1 21 0,22 0 15,0 0 1,22-21 0,-1 0-16,0 0 0,0 0 0,0 0 15,0 0-15,1 0 0,-1-21 0,0 21 16,0-21-16,0 0 0,0 21 0,1-22 16,-1 1-16,-21 0 15,0 0-15,0 0 0,0 0 0,0-1 16,0 1-16,-21 21 15,-1 0-15,1 0 16,0 0-16,0 0 0,0 21 16,0 1-16,-1-1 0,1 0 0,21 0 15,-21 0-15,0 0 0,21 1 0,0-1 16,0 0-16,0 0 0,0 0 0,0 0 16,0 1-16,0-1 15,21 0-15,0-21 0,0 0 0,1 0 16,20 0-16,-21 0 0,21 0 0,-20 0 15,20 0-15,-21 0 0,21 0 0</inkml:trace>
  <inkml:trace contextRef="#ctx0" brushRef="#br1" timeOffset="36831.26">7175 2794 0,'0'-21'16,"0"42"-16,0-63 0,0 21 0,-21 21 31,0 0-16,21 21-15,0 0 0,0 0 16,0 0-16,0 0 0,-21 1 16,21-1-16,0 0 0,0 0 15,0 0-15,0 0 0,-21 1 16,21-1-16,0 0 16,0 0-16,-21-21 46,21-21-46,0 0 16,0 0-16,0-1 0,0 1 16,0 0-16,0 0 0,21 0 15,0 0-15,0-1 0,-21-20 0,21 21 16,0 0-16,22 0 0,-22 21 0,0-22 16,0 22-16,0 0 0,1 0 0,-1 0 15,0 0-15,0 22 16,0-22-16,0 21 0,1 0 15,-1 0-15,0 0 0,-21 0 0,0 1 16,0-1-16,0 0 0,0 21 0,0-21 16,0 1-16,0-1 0,0 0 15,-21 0-15,0-21 16,-1 0-16,1 0 16,0 0-16,21-21 15,0 0 1,0 0-16,21-1 15,0 1-15,1 0 0,-22 0 0,21-21 16,21 20-16,-21 1 0,0 0 16,1 0-16,20 0 0,-21 0 0,0 21 15,0 0-15,1 0 0,-1 0 0,0 0 16,-21 21-16,21 0 16,0 0-16,-21 0 0,0 0 15,0 1-15,21-1 0,-21 0 0,0 0 16,0 0-16,0 0 0,0 1 0,0-1 15,0 0-15,-21 0 16,0-21 0</inkml:trace>
  <inkml:trace contextRef="#ctx0" brushRef="#br1" timeOffset="37275.01">8064 2879 0,'0'0'0,"-21"0"0,42 0 15,1 0 1,-1 0-16,0 0 0,0 0 16,21-21-16,-20 21 0,20-22 0,-21 22 15,0-21-15,22 21 0,-22-21 0,0 0 16,0 21-16,-21-21 0,0 0 0,0-1 16,0 1-16,0 0 15,0 0-15,-21 21 0,0 0 16,0 0-16,-1 0 0,1 0 0,0 0 15,0 21-15,0 0 0,0 0 16,-1 1-16,1-1 0,0 0 16,0 0-16,21 0 0,0 22 0,-21-22 15,21 0-15,0 0 0,0 0 0,0 0 16,0 1-16,21-22 0,-21 21 0,21 0 16,0-21-16,0 0 0,1 21 15,20-21-15,-21 0 0,0 0 0,22 0 16,-22 0-16,0 0 0,21 0 0,-21 0 15,1-21-15,-1 0 0,21 21 0</inkml:trace>
  <inkml:trace contextRef="#ctx0" brushRef="#br1" timeOffset="37771.73">8742 2709 0,'0'-42'16,"0"84"-16,-21-84 31,-1 63-16,22 0-15,0 1 0,-21-22 16,21 21-16,0 0 0,0 0 0,0 0 16,0 0-16,0 1 0,0-1 15,-21 0-15,21 0 0,0 0 0,-21-21 16,21 21-16,0 1 0,0-1 16,-21 0-1,21-42 16,0 0-15,0-1-16,0 1 0,0 0 16,0 0-16,0 0 0,0 0 0,21-1 15,0 1-15,0-21 0,0 21 0,1 0 16,-1-1-16,0-20 0,21 21 16,-21 21-16,1-21 0,-1 21 0,21 0 15,-21 0-15,0 0 0,1 21 0,-22 0 16,0 0-16,21 0 0,-21 22 15,0-22-15,0 21 0,0-21 0,0 1 16,0-1-16,0 21 0,0-21 16,0 0-16,0 1 0,0-1 15,0 0-15,0 0 16,-21-21-16,21-21 47,0 0-47,21 21 0,-21-21 15,21-1-15,0 1 0</inkml:trace>
  <inkml:trace contextRef="#ctx0" brushRef="#br1" timeOffset="38131.51">9461 2201 0,'0'0'15,"0"-21"-15,0 42 32,-21-21-32,21 22 15,-21-1-15,21 21 0,-21-21 0,21 0 16,0 22-16,-21-1 0,0 0 0,21 1 16,0-1-16,0 0 0,-22 1 15,22-1-15,0 0 0,-21 1 0,21-1 16,0-21-16,0 22 0,0-22 15,0 0-15,0 0 0,0 0 0,0 0 16,21 1-16,1-1 16,-1-21-16,0 0 15,0 0-15,0 0 16,0 0-16,1 0 16,-22-21-16,21-1 15,-21 1-15,21 0 16,-21 0-16,0 0 0</inkml:trace>
  <inkml:trace contextRef="#ctx0" brushRef="#br1" timeOffset="38383.37">9207 2477 0,'0'0'0,"-21"0"0,0 0 15,21-22 1,42 22-16,-20 0 15,-1 0-15,0 0 0,21-21 0,-21 21 16,22 0-16,-22 0 0,0 0 0,21-21 16,-20 21-16,-1 0 0,0 0 15,0 0-15,0 0 16,0 0 0,-42 0 15,0 21-31,0-21 0</inkml:trace>
  <inkml:trace contextRef="#ctx0" brushRef="#br1" timeOffset="39397.33">1778 4233 0,'-21'-21'15,"21"0"1,0 0 0,0 0-16,0 0 0,21-1 15,-21 1-15,21 0 0,0 0 16,0 0-16,1 0 0,-1 21 15,0 0-15,0 0 0,0 21 16,0 21-16,-21-21 16,22 22-16,-22-1 0,0 0 0,0 1 15,0-1-15,0 21 0,0-20 0,0-1 16,0 0-16,-22 1 0,1-1 16,-21 0-16,21 1 0,0-22 0,-22 21 15,22-21-15,-21 22 0,21-22 16,-22 0-16,22-21 0,0 21 0,0 0 15,-22-21-15,22 0 16,0 0-16,0 0 0,0-21 0,21 0 16,0 0-16,-21-21 15,21 20-15,0 1 0,0 0 16,0-21-16,0 21 0,0-22 0,21 22 16,0 0-16,0-21 0,0 20 0,0 22 15,1-21-15,-1 21 0,21-21 16,-21 21-16,0 0 0,1 0 0,20 21 15,-21 0-15,0-21 0,0 22 16,1-1-16,-1 0 0,-21 0 0,21 0 16,0 0-16,-21 1 0,0-1 0,0 0 15,21-21-15,-21 21 0,0 0 16,21-21-16,-21 21 0,0 1 16,22-22 15,-1 0-16,-21-22-15,0 1 0</inkml:trace>
  <inkml:trace contextRef="#ctx0" brushRef="#br1" timeOffset="39587.22">2349 4509 0,'-21'0'47,"42"0"0,1-22-47,-1 22 0</inkml:trace>
  <inkml:trace contextRef="#ctx0" brushRef="#br1" timeOffset="40635.62">3027 4509 0,'21'0'15,"0"0"1,0 0-16,0 0 0,22-22 16,-22 22-16,0-21 0,21 0 15,1 0-15,-22 0 0,21 0 16,1-1-16,-1 1 0,0-21 0,1 21 16,-1-22-16,0 1 0,1 0 15,-22-1-15,0 1 0,0 0 16,0-1-16,-21 22 0,21-21 0,-21 0 15,0 20-15,0-20 0,0 21 0,-21 21 16,0-21-16,0 0 0,0 21 0,0 0 16,-1 0-16,1 0 0,0 21 15,-21 0-15,21 0 0,-22 0 0,22 22 16,-21-1-16,21 21 0,-22-20 0,22 20 16,0 1-16,-21-1 0,20 1 15,1-1-15,0 22 0,0-22 0,0 1 16,21 21-16,0-22 0,-21 22 0,21-22 15,0 22-15,0-22 16,0 22-16,0-21 0,0-1 0,0 1 16,0-1-16,0 1 0,0-22 0,0 21 15,0-20-15,0 20 16,0-20-16,21-43 0,0 21 0,0-21 16,0 0-16,0 0 0,22-21 15,-22-1-15,21 1 0,-21-21 0,22 21 16,-22-22-16,21 1 0,-21 0 15,22-1-15,-22 1 0,-21 0 0,0-22 16,0 22-16,0-22 0,0 22 0,0 0 16,0-22-16,-42 22 0,20 0 15,-20-1-15,21 1 0,-21 21 16,-1-22-16,1 22 0,0 0 0,-1 0 16,-63 21-1,85 0-15,0 0 0,0 0 0,0 0 16,42-21-1,0 21 1,21 0-16,-20-21 0,20 21 16,0-22-16,1 1 0,-1 21 0,0-21 15,22 0-15,-22 0 0,0 21 0,22-21 16,-22-1-16,-21 1 0,22 0 16,-22 21-16,21-21 0,-21 0 0,1 21 15,-22 21 16,0 0-31,-22 0 16,22 0-16,0 1 0,-21-1 0,0 0 16,21 0-16,0 0 15,0 0 1,0-42 15,0 0-15,0 0-16,0 0 0,0 0 0</inkml:trace>
  <inkml:trace contextRef="#ctx0" brushRef="#br1" timeOffset="40812.51">3831 4212 0,'-21'0'47,"21"21"-16,21-21-15,0 0-16,0 0 15</inkml:trace>
  <inkml:trace contextRef="#ctx0" brushRef="#br1" timeOffset="41243.8">4106 4403 0,'0'0'0,"0"21"0,0 21 16,0-21-16,0 1 15,0-1-15,-21-21 16,21 21-16,-21-21 0,0 21 16,0-21-1,-1 0-15,1 0 31,21-21-31,0 0 0,0 0 16,0-1-16,0 1 0,0 0 16,21 0-16,1 0 0,-22 0 0,21-1 15,0 1-15,0 0 0,0 0 16,0 0-16,22 21 0,-22 0 0,0 0 16,0 0-16,22 0 0,-22 21 0,0-21 15,0 21-15,0 0 0,0 0 0,1 1 16,-22-1-16,0 0 0,0 0 15,0 0-15,0 0 0,0 1 0,0-1 16,-22 0-16,1 0 16,0-21-16,21 21 0,-21-21 0,0 0 15,21 21 1,21-21 0,0-21-16,0 0 15,0 0-15,22 21 0</inkml:trace>
  <inkml:trace contextRef="#ctx0" brushRef="#br1" timeOffset="41779.49">5038 4339 0,'0'0'0,"0"-21"16,0 0-16,0 0 0,-22 21 15,1-21-15,0 21 0,0 0 16,-21 0-16,20 0 15,1 0-15,0 0 0,0 0 0,-21 0 16,20 21-16,1 0 0,-21 0 0,21 0 16,0 0-16,-1 1 0,1-1 15,0 0-15,0 0 0,21 21 0,-21-20 16,21-1-16,0 0 0,0 0 16,21 0-16,0-21 0,0 21 0,0-21 15,1 0-15,20 0 16,-21 0-16,21 0 0,-20 0 0,20 0 15,-21-21-15,21 21 0,-20-21 0,20 0 16,-21 0-16,0 0 0,22-1 0,-22 1 16,0 0-16,0-21 0,0-1 15,-21 22-15,21-21 0,1 0 0,-22-22 16,21 22-16,-21-1 0,21-20 0,-21 21 16,21-1-16,-21 1 0,0 0 0,0-1 15,0 22-15,0-21 0,0 21 16,0-1-16,-21 22 15,0 0-15,0 0 0,21 43 16,-22-22-16,1 0 0,0 21 16,21 22-16,-21-22 0,0 22 15,21-1-15,0-20 0,0 20 0,0 1 16,0-22-16,0 21 0,0-20 0,0-1 16,0 0-16,21-20 0,0 20 0,0-21 15,0 0-15,-21 0 0,22 1 0,-1-22 16,0 0-16,0 0 15,0 0-15,-21-22 0,21 22 16</inkml:trace>
  <inkml:trace contextRef="#ctx0" brushRef="#br1" timeOffset="42575.39">6096 4085 0,'-64'0'16,"43"0"-1,42 0 32,1 0-47,-1 0 0,0-21 0,0 0 16,21 0-16,-20 0 0,20-1 15,-21 1-15,21 21 0,-20-21 0,-1 0 16,0 0-16,0 0 0,-21-1 0,0 1 16,0 0-16,0 0 15,-21 21-15,0 0 0,-22-21 0,22 21 16,-21 0-16,0 0 0,-1 0 0,-20 21 15,20-21-15,1 21 0,0 0 0,-1 0 16,1 1-16,0 20 0,21-21 16,-22 21-16,22-20 0,21 20 0,0-21 15,0 21-15,0-20 0,0-1 0,0 0 16,21 0-16,0 0 0,1 0 16,20 1-16,-21-22 0,21 0 15,-20 0-15,20 21 0,0-21 0,-21 0 16,1 0-16,20 0 0,-21 0 15,-42 0 17,0 0-32,-22 0 0,22 0 0,0 0 15,-21 21-15,21-21 0,-22 21 0,22 0 16,-21 0-16,21 1 0,-1-1 16,22 0-16,0 0 0,-21 0 0,21 0 15,0 1-15,0-1 0,21 0 16,1 0-16,-1-21 0,0 0 15,0 0-15,0 0 0,22 0 0,-22 0 16,21 0-16,-21 0 0,22 0 16,-22-21-16,21 21 0,0-21 0,-20 0 15,20-1-15,0-20 0,1 21 0,-1-21 16</inkml:trace>
  <inkml:trace contextRef="#ctx0" brushRef="#br1" timeOffset="42839.24">6752 3725 0,'0'0'0,"0"-42"0,0 21 16,0 0-16,0 0 0,0-1 0,-21 22 31,0 22-31,0-1 16,21 0-16,-22 21 0,1-21 0,0 22 16,21-1-16,-21 0 0,0 1 15,21 20-15,-21-20 0,-1 20 0,1-21 16,21 1-16,-21 20 0,21-20 0,-21-1 15,21-21-15,-21 21 0,21 1 0,0-22 16,0 0-16,0 0 0,0 0 16,0 1-16,21-22 0,0 0 15,0 0-15,0 0 0,1 0 16,-1 0-16,0-22 0,0 22 0,0-21 16</inkml:trace>
  <inkml:trace contextRef="#ctx0" brushRef="#br1" timeOffset="43207.06">6943 4255 0,'0'0'0,"-22"0"0,22 21 0,-21-21 16,42 0 15,1 0-31,-1-21 0,0 21 0,0-22 16,0 22-16,22-21 0,-22 0 15,0 21-15,0-21 0,-21 0 0,21 21 16,-21-21-16,21-1 0,-21 1 0,0 0 16,0 0-1,-21 21-15,0 0 0,0 0 16,0 0-16,0 21 0,-22 0 0,22 0 16,0 1-16,0-1 0,0 0 0,-1 0 15,22 21-15,0-20 0,-21-1 16,21 21-16,0-21 0,0 0 0,0 1 15,0-1-15,0 0 0,21-21 0,-21 21 16,22-21-16,-1 0 0,21 0 16,-21 0-16,0 0 0,1 0 15,20 0-15,-21 0 0,0 0 0,0 0 16,22-21-16,-22 0 0</inkml:trace>
  <inkml:trace contextRef="#ctx0" brushRef="#br1" timeOffset="43887.67">7493 4128 0,'0'0'0,"0"-22"0,21 1 16,-21 0-16,-21 21 16,0 21-16,21 0 15,0 1 1,0-1-16,-21 0 0,21 0 0,0 0 16,0 43-16,0-43 15,0 0-15,0 0 0,0 0 0,0 1 16,0-1-16,0 0 15,-22 0 1,22-42 15,0 0-31,-21 0 16,21-1-16,0 1 0,0 0 0,0 0 16,0-21-16,0 20 0,21-20 0,1 21 15,-1-21-15,0 20 0,0 1 16,0-21-16,0 21 0,1 21 15,20-21-15,-21 21 0,0 0 0,22 0 16,-22 0-16,21 21 0,-21-21 0,22 21 16,-22 0-16,0 0 0,0 0 0,0 1 15,0 20-15,-21-21 0,22 0 16,-22 0-16,0 1 0,0-1 0,0 0 16,0 0-16,0 0 0,0 0 0,-22-21 15,1 22-15,0-22 16,0 0-16,0 0 15,21-22 1,0 1-16,0 0 16,0 0-16,0 0 0,21 0 0,0-1 15,0-20-15,0 21 0,1-21 0,-1 20 16,21 1-16,-21-21 0,22 21 16,-22 21-16,21-21 0,0 21 0,-20 0 15,20 0-15,0 0 0,-21 0 0,22 21 16,-22 0-16,0 0 0,0 0 0,-21 0 15,0 1-15,0 20 0,0-21 16,0 0-16,0 22 0,0-22 0,0 0 16,0 0-16,-21 0 0,21 0 0,-21 1 15,0 20 1,0-42-16,42-21 47,-21 0-47,21-1 15</inkml:trace>
  <inkml:trace contextRef="#ctx0" brushRef="#br1" timeOffset="44275.44">8699 4170 0,'0'0'0,"0"21"16,0 0-1,22-21-15,-1 0 0,0 0 16,0 0-16,0 0 0,0 0 16,1 0-16,20-21 0,-21 21 0,0-21 15,0 21-15,22-21 0,-22 21 0,0-21 16,-21-1-16,21 1 0,0 0 16,-21 0-16,0 0 0,0 0 15,0-1-15,-21 22 0,0 0 16,0 0-16,0 0 0,0 0 0,-1 0 15,1 0-15,0 22 0,-21-1 0,21 21 16,-1-21-16,1 0 0,0 1 16,0 20-16,21-21 0,0 0 15,0 0-15,0 22 0,0-22 0,0 0 16,0 0-16,21 0 0,0-21 16,22 0-16,-22 22 0,0-22 0,0 0 15,21 0-15,-20 0 0,-1 0 0,0-22 16,21 22-16,-21-21 0,1 0 15,-1 21-15,0-21 0,0 0 0</inkml:trace>
  <inkml:trace contextRef="#ctx0" brushRef="#br1" timeOffset="44759.74">9292 3958 0,'0'0'0,"21"0"0,-21-21 16,0 42-1,0 0 1,0 1-16,0-1 0,0 0 15,0 0-15,0 0 0,0 0 16,0 1-16,0 20 0,0-21 0,0 0 16,0 0-16,0 1 0,0-1 0,0 0 15,0 0-15,0 0 0,0 0 16,0 1 0,0-44 15,0 1-31,0 0 15,0 0-15,0 0 0,0 0 16,21-22-16,-21 22 0,22-21 0,-1 21 16,-21-22-16,21 22 0,0 0 15,0-21-15,0 20 0,1 22 0,-1-21 16,-21 0-16,21 21 0,0 0 0,0 0 16,0 0-16,1 21 0,-1-21 0,-21 21 15,0 1-15,21-1 0,-21 21 0,21-21 16,-21 22-16,0-22 0,0 21 15,0-21-15,0 22 0,0-22 0,0 0 16,0 21-16,0-21 0,0 1 16,0-1-16,-21 0 0,0 0 15,21 0-15,0-42 47,0 0-47,0 0 16,21 0-16,0-1 0,-21 1 0</inkml:trace>
  <inkml:trace contextRef="#ctx0" brushRef="#br1" timeOffset="45083.79">10202 3514 0,'0'0'0,"0"-21"16,0-1-16,0 65 47,0-22-47,0 0 0,-21 21 0,21 1 15,-21-22-15,21 21 0,0 1 0,0-1 16,-21 0-16,21 1 0,-21-1 0,21 0 16,0 1-16,0-1 0,0 21 0,0-41 15,-22 20-15,22 0 0,0 1 16,-21 20-1,21-42-15,0 0 0,0 1 0,0-1 16,21-42 15,1 21-15,-1-22-16</inkml:trace>
  <inkml:trace contextRef="#ctx0" brushRef="#br1" timeOffset="45587.5">10647 4001 0,'0'0'0,"0"-22"15,21 1-15,-21 0 16,-21 21 15,0 0-31,-1 0 16,1 0-16,0 21 0,0 0 15,0 1-15,0-22 0,-1 21 16,22 0-16,0 0 16,-21 0-16,21 0 0,0 1 15,0-1 1,21-21-16,1 0 0,-22 21 16,21-21-16,0 21 0,0-21 0,0 0 15,-21 21-15,21-21 0,1 21 0,-1-21 16,0 0-16,-21 22 0,21-22 15,-21 21-15,21-21 0,-21 21 0,21 0 16,-21 0-16,0 0 16,0 1-16,-21-22 15,21 21-15,-21 0 16,0-21-16,0 0 0,0 0 0,-1 21 16,1-21-16,0 0 0,0 0 15,0 0-15,0 0 0,-1 0 0,1 0 16,0 0-16,0 0 0,0 0 15,0 0-15,-1 0 16,22-21 0,0 0-1,0 0-15,0-1 16,0 1-16,0 0 0</inkml:trace>
  <inkml:trace contextRef="#ctx0" brushRef="#br1" timeOffset="46034.76">9991 3598 0,'0'0'0,"-22"0"0,1 0 0,0 0 16,0 0-16,0 0 0,42 0 31,0 0-31,0 0 16,22 0-16,-22 0 0,42 0 0,-20 0 15,-1 0-15,21-21 0,-20 21 16,20 0-16,-20 0 0,20 0 16,-21 0-16,1 0 0,-1 0 0,0 0 15,1-21-15,-22 21 0,21-21 0,-21 21 16,1 0-16,-1 0 0,0-21 0,0 21 15,0 0 1,-21-21-16,21 21 16,1 0-1,-1 0 48,0 21-48</inkml:trace>
  <inkml:trace contextRef="#ctx0" brushRef="#br1" timeOffset="71047.66">2265 8467 0,'0'0'0,"0"21"16,21-21 31,0 0-47,0-21 15,0 21-15,-21-21 0,22-1 16,-22 1-16,21 21 0,-21-21 15,0 0-15,0 0 16,-21 21-16,-1 0 0,1-21 16,0 21-16,0 0 0,0 0 15,0 21-15,-1-21 0,22 21 16,-21-21-16,0 21 0,21 0 16,0 0-16,-21-21 0,21 22 15,0-1 1,0 0-1,21-21-15,0 0 0,0 0 0,1 0 16,20 0-16,-21 0 0,21 0 16,1-21-16</inkml:trace>
  <inkml:trace contextRef="#ctx0" brushRef="#br1" timeOffset="71695.92">1482 8086 0,'0'0'0,"0"-21"0,0-1 15,0 1-15,0 0 0,0 0 0,0 0 16,0 0-16,21 42 31,-21 0-15,0 21-16,0-21 0,21 22 0,-21-1 15,0 0-15,0 1 0,0 20 16,0-20-16,0-1 0,0 0 0,0 1 16,0-1-16,-21 0 0,21 1 15,0-22-15,0 21 0,-21-21 0,21 22 16,0-22-16,0 0 0,0 0 15,0 0-15,0 0 0,0 1 16,21-22 0,0 0-1,0-22-15,0 1 0,22 0 0</inkml:trace>
  <inkml:trace contextRef="#ctx0" brushRef="#br1" timeOffset="72347.53">2032 8424 0,'21'0'46,"0"-21"-30,-21 42 31,0 1-31,0-1-1,21-21 32,1 0-47,-22-21 16,21 21-16,0-22 15,-21 1 1,-21 21 31,0 0-47,21 21 15,-22 1-15,22-1 16,0 0 15,22-21-31,-1 0 16,0 0-16,0 0 0,0 0 16,22-21-16,-22 0 0</inkml:trace>
  <inkml:trace contextRef="#ctx0" brushRef="#br1" timeOffset="72759.41">3725 8170 0,'0'0'0,"21"-42"16,-21 21-1,0 0-15,0 0 16,0-1-16,0 1 0,0 0 0,0 0 16,-21 21-16,0 0 0,0 0 15,0 0-15,0 0 16,-1 0-16,1 21 0,-21 0 0,21 0 16,0 22-16,-1-22 0,1 21 0,0 1 15,0-22-15,0 21 0,21 0 16,0 1-16,-21-22 0,21 21 0,0 1 15,0-22-15,0 21 0,0-21 0,0 0 16,0 1-16,21-1 0,0 0 16,0 0-16,0 0 0,0-21 15,1 21-15,20 1 0,-21-22 0,0 0 16,22 0-16,-22 0 0,0 0 16,21 0-16,-21 0 0,1 0 0,-1-22 15,21 22-15,-21-21 0,0 0 0,1 0 16,-1 0-16,0 0 0,21-1 0</inkml:trace>
  <inkml:trace contextRef="#ctx0" brushRef="#br1" timeOffset="73055.24">4318 7811 0,'0'0'0,"0"-22"0,0 1 0,-21 21 0,0 0 16,-1 0-16,1 0 15,0 0-15,0 21 0,0 1 16,21-1-16,0 0 0,-21 0 0,21 21 16,-22 1-16,22-1 0,0 0 15,0 1-15,0-1 0,0 0 0,0 1 16,0-1-16,0 0 0,0 1 0,0-22 16,-21 21-16,21-21 0,0 1 15,0 20-15,0-21 0,0 21 16,21-20-1,1-22-15,-1 0 16,0 0-16,0 0 16,0-22-16,0 22 0,1-21 0</inkml:trace>
  <inkml:trace contextRef="#ctx0" brushRef="#br1" timeOffset="73483.03">4487 8234 0,'0'0'0,"-21"0"15,21 21 1,-21-21-16,21 21 16,-21 0-16,21 1 0,-21-1 15,21 0-15,0 21 0,0-21 0,0 1 16,0-1-16,0 0 0,0 0 0,0 0 16,0 0-16,0 1 15,21-22-15,0 21 0,0-21 0,0 0 16,0 0-16,1 0 0,-1 0 15,0 0-15,0 0 0,0 0 0,0-21 16,1 21-16,-1-22 0,0 22 16,0-21-16,0 0 0,-21 0 0,21 0 15,1 0-15,-22-1 0,21-20 16,-21 21-16,0 0 0,0-22 0,0 22 16,0-21-16,0 21 0,-21 0 15,-1-1-15,1 1 0,0 0 0,0 21 16,0 0-16,0 0 0,-22 0 0,22 0 15,-21 0-15,21 21 0,-1 0 0,1 1 16,0-22-16,0 21 0,0 0 16,21 0-16,-21-21 0,21 21 0,0 0 15,0 1-15,21-22 0,0 0 16,0 21-16,0-21 0,22 0 16,-22 0-16,21 0 0,-21 0 15,22 0-15</inkml:trace>
  <inkml:trace contextRef="#ctx0" brushRef="#br1" timeOffset="73916.67">5186 8192 0,'0'0'0,"42"-43"15,-42 22 1,0 0-16,-21 21 16,0 0-1,0 0-15,-1 21 0,1 0 0,0 0 16,0-21-16,0 22 0,0-1 0,-1 0 15,1 0-15,21 0 16,-21 0-16,21 1 0,0-1 16,0 0-16,21-21 15,0 21-15,1-21 0,-1 0 16,0 21-16,0-21 0,0 21 0,0-21 16,1 0-16,-1 0 0,0 22 15,0-22-15,0 0 0,0 0 0,-21 21 16,22-21-16,-1 21 0,-21 0 15,-21 0 1,-1-21-16,1 0 16,0 0-16,0 21 0,0-21 0,0 22 15,-1-22-15,1 0 0,0 0 0,0 0 16,0 0-16,0 0 0,-1 0 16,1 0-16,0 0 0,21-22 46,21 22-46,0-21 16,43-21-16</inkml:trace>
  <inkml:trace contextRef="#ctx0" brushRef="#br1" timeOffset="74367.41">5588 8403 0,'21'0'31,"0"0"-31,0 0 0,1 0 16,-1 0-16,0-21 0,0 0 0,0 21 16,0-21-16,1 21 0,-1-21 15,0-1-15,0 1 0,-21 0 16,0 0-16,0 0 0,0 0 0,0-1 15,-21 22 1,0 0 0,0 0-16,-1 0 0,1 0 0,0 0 15,0 22-15,0-1 0,0 0 0,-1 0 16,1 0-16,0 0 0,0 1 0,21-1 16,-21 21-16,21-21 0,-21 0 15,21 1-15,0-1 0,0 0 0,0 0 16,0 0-16,0 0 0,0 1 15,21-1-15,0-21 16,0 0-16,0 0 0,0 21 16,1-21-16,-1 0 0,0 0 0,0 0 15,0 0-15,0 0 0,1 0 0,-1 0 16,0 0-16,0 0 0,0 0 16,0 0-16,1-21 0,-1 0 15,0 21-15,0-22 0,0 22 0</inkml:trace>
  <inkml:trace contextRef="#ctx0" brushRef="#br1" timeOffset="74719.21">6519 7959 0,'0'0'0,"-21"0"0,0 0 0,0-21 15,0 21-15,-1 0 16,1 0-16,0 21 16,0 0-16,21 0 0,-21 0 15,21 0-15,0 1 0,-21-1 0,21 21 16,-22-21-16,22 0 0,0 22 0,0-22 16,0 0-16,0 21 0,0-20 15,0-1-15,0 21 0,0-21 0,0 0 16,0 1-16,0-1 0,22-21 0,-22 21 15,21 0-15,0 0 0,0-21 16,0 0-16,0 21 16,1-21-16,-1 0 15,0 0-15,0 0 0,0 0 16,0-21-16,1 21 0,-1-21 0,0 0 16,0 21-16</inkml:trace>
  <inkml:trace contextRef="#ctx0" brushRef="#br1" timeOffset="75070.52">6900 7959 0,'0'0'0,"-21"-21"0,21-1 16,21 22-1,0 0 1,1 0-16,-1 0 0,0 0 15,0 22-15,0-1 0,0-21 0,1 42 16,-1-21-16,0 0 0,0 1 0,0 20 16,-21-21-16,0 21 0,21 1 0,-21-22 15,0 21-15,0-21 0,0 1 0,0 20 16,0-21-16,-21 0 0,21 22 16,-21-22-16,0 0 0,0 0 0,21 0 15,-21-21-15,-1 21 0,1 1 0,0-1 16,0-21-16,0 21 0,0-21 15,-1 0-15,22 21 0,-21-21 0,0 0 16,21 21-16,-21-21 0,0 0 31</inkml:trace>
  <inkml:trace contextRef="#ctx0" brushRef="#br1" timeOffset="76274.97">1630 9737 0,'-21'0'31,"-1"0"-31,1 0 0,0 0 16,0-21-1,21-1 1,0 1-16,0 0 0,0 0 16,0 0-16,21 0 15,0 21-15,-21-22 16,21 22-16,1 0 16,-1-21-16,0 21 0,0 0 15,0 0-15,-21 21 0,21-21 16,1 22-16,-1-1 0,-21 21 0,21-21 15,-21 22-15,21-1 0,-21-21 0,0 21 16,0 1-16,0-1 0,0 0 16,-21-20-16,0 20 0,0 0 0,-22-21 15,22 1-15,0 20 0,-21-21 16,20 0-16,-20 0 0,21 1 0,0-22 16,-22 21-16,22 0 0,0-21 0,0 0 15,0 0 1,0 0-16,-1 0 0,22-21 15,-21 21-15,0-21 0,21-1 0,-21 1 16,21 0-16,0 0 0,0 0 16,0 0-16,0-22 0,0 22 0,0 0 15,0 0-15,0 0 0,0-1 16,0 1-16,0 0 0,21 21 0,0 0 16,0 0-16,1 0 0,-1 0 15,21 0-15,-21 21 0,0-21 0,22 21 16,-22 1-16,0-1 0,0 0 0,0 0 15,1-21-15,-1 21 0,0 0 16,-21 1-16,0-1 0,21 0 0,0 0 16,-21 0-1,0 0-15,0 1 16,21-22-16,-21 21 16,22-42 15,-1 21-16,-21-22-15,21 1 0</inkml:trace>
  <inkml:trace contextRef="#ctx0" brushRef="#br1" timeOffset="76491.85">2201 9991 0,'21'0'94,"1"0"-78,-22-21-16,21 21 0,0 0 15,0-22-15,0 22 0</inkml:trace>
  <inkml:trace contextRef="#ctx0" brushRef="#br1" timeOffset="77426.83">3916 9991 0,'0'0'15,"21"0"-15,-21-21 0,21 21 0,0-22 0,0 22 16,1-21-16,-1 0 0,-21 0 16,21 0-16,-21 0 0,21-1 0,-21 1 15,0 0-15,0-21 0,0 21 0,0-1 16,0-20-16,-21 21 0,0 0 16,0 0-16,-1-1 0,1 22 15,0 0-15,0 0 0,-21 0 0,-1 0 16,22 0-16,-21 0 0,-1 22 0,1 20 15,21-21-15,-21 0 0,-1 22 16,-41 84 0,62-106-16,22 21 0,0 0 0,-21 1 0,21-22 15,0 0-15,0 21 0,0-20 16,21-1-16,-21 0 0,22-21 0,20 21 16,-21-21-16,21 0 0,-20 0 0,20 0 15,0 0-15,1 0 0,-1-21 0,0 0 16,-21 0-16,22 21 15,-1-22-15,-21 1 0,0 0 0,1 0 16,-1 0-16,0 0 0,0-1 0,0-20 16,-21 21-16,0 0 0,0 0 0,0-1 15,0 1-15,0 0 0,0 0 16,0 0-16,0 42 31,0 0-31,0 0 0,-21 0 16,21 22-16,0-22 0,0 21 0,0-21 15,0 22-15,0-1 0,0 0 0,0 1 16,0-1-16,0 0 0,0 22 0,0-1 16,0 1-16,0-1 15,0 1-15,0 21 0,0-22 0,0 1 16,0-1-16,0 1 0,0-1 0,0 1 16,0-22-16,0 21 0,0-20 0,0-1 15,0-21-15,0 22 0,0-22 0,0 0 16,0 0-16,-21-21 15,0 0 1,0-21-16,-1-21 0,1 20 16,0 1-16,0-21 0,0 0 0,0-1 15,-1 1-15,1 0 0,21-22 0,-21 22 16,0-22-16,21 22 16,-21-22-16,21 1 0,0 21 0,0-22 15,0 1-15,0 20 0,0 1 0,0 0 16,21-1-16,0 1 0,0 0 0,0 20 15,1-20-15,-1 21 0,21 0 16,-21 0-16,0-1 0,22-20 0,-22 21 16,21 0-16,-21 21 0</inkml:trace>
  <inkml:trace contextRef="#ctx0" brushRef="#br1" timeOffset="78079.11">4381 9970 0,'0'21'0,"0"0"0,22-21 31,-1 0-31,0 0 0,0 0 16,-21-21-16,21 21 0,0-21 0,1-1 15,-1 22-15,0-21 0,0 0 0,0 0 16,-21 0-16,0 0 0,21-1 0,-21-20 16,0 21-16,0 0 0,0 0 15,0-22-15,0 22 0,-21 0 0,0 21 16,21-21-16,-21 21 0,0 0 0,0 0 15,-1 0-15,1 0 0,0 21 16,0-21-16,0 21 0,0 21 16,21-20-16,-22-1 0,1 21 0,21 0 15,0-20-15,0 20 0,0-21 0,0 21 16,0-20-16,0-1 0,0 0 16,0 0-16,21 0 0,1 0 0,-1 1 15,0-22-15,0 21 0,21-21 0,-20 0 16,-1 0-16,21 0 0,-21 0 0,22 0 15,-22 0-15,42-21 16,-20-1-16,-22 1 0,21 0 0,-21 0 16,22 0-16,-22 0 0,0-22 15,0 22-15,0-21 0,0-1 0,1 1 0,-1 0 16,-21-1-16,21 1 16,-21 0-16,0-1 0,0 1 0,0 21 15,0-21-15,0 20 0,0 1 0,0 0 16,-21 42 15,21 0-31,-21 1 0,21-1 0,0 0 16,-22 21-16,22 1 0,0-22 0,0 21 15,0 0-15,0 1 0,0-1 0,0 0 16,0 1-16,0-1 0,0 0 16,0-20-16,0 20 0,0-21 15,0 0-15,0 0 0,0 1 0,22-1 0,-22 0 16,21-21-16,-21 21 15,21-21-15,0 0 16,0 0-16,0-21 16,-21 0-16,0 0 15,0-1-15,22 1 0,-22 0 16,0 0-16</inkml:trace>
  <inkml:trace contextRef="#ctx0" brushRef="#br1" timeOffset="78267">5059 9843 0,'0'0'0,"-21"0"16,42-22 15,0 22-15,0 0-16,0 0 0,0 0 0,1-21 16,-1 21-16,0 0 0,0 0 0,21-21 15,-20 21-15,-1 0 0,0-21 16,0 21-16,21-21 0,-20 0 0,-1 21 15,0-22-15</inkml:trace>
  <inkml:trace contextRef="#ctx0" brushRef="#br1" timeOffset="78636.78">6096 9462 0,'0'-43'16,"0"22"0,-21 21-1,0 0 1,21 21 0,-22-21-16,1 21 0,0 1 0,21-1 15,-21 21-15,21-21 0,0 22 16,-21-22-16,21 21 0,-21-21 0,21 22 15,0-1-15,0-21 0,0 21 0,0-20 16,0 20-16,0-21 0,0 0 16,0 0-16,21 1 0,0-1 0,0 0 15,0 0-15,0 0 0,1-21 16,-1 0-16,0 21 0,0-21 0,0 0 16,0 0-16,1 0 15,-1 0-15,0 0 0,0 0 0,0-21 16,0 0-16,22 0 0</inkml:trace>
  <inkml:trace contextRef="#ctx0" brushRef="#br1" timeOffset="78971.11">6689 9377 0,'0'-21'0,"0"0"0,0-1 16,0 1-1,21 21-15,0 0 16,0 0-16,0 0 0,0 0 16,1 0-16,-1 21 0,0 1 0,0-1 15,21-21-15,-20 42 0,-1-21 16,0 0-16,0 1 0,0 20 0,-21 0 16,21-21-16,-21 22 0,0-1 15,0-21-15,0 22 0,0-1 0,0-21 16,0 21-16,-21-20 0,0-1 0,0 0 15,0 21-15,0-42 0,21 21 16,-22 1-16,1-1 0,0 0 0,0-21 16,0 21-16,0-21 15,21 21-15,-22-21 0,1 0 16,0 0-16,0 0 16,0 0-16</inkml:trace>
  <inkml:trace contextRef="#ctx0" brushRef="#br1" timeOffset="80141.24">1482 11472 0,'0'-21'15,"0"0"1,0 0 0,0 0-1,0 0-15,0-1 16,21 22-1,0-21-15,0 21 16,0 0-16,0 0 16,1 0-16,-1 0 0,0 21 15,0-21-15,-21 22 0,21-1 0,-21 0 16,21 0-16,-21 21 0,0-20 16,0-1-16,0 0 0,-21 0 0,0 21 15,0-20-15,0-1 0,0 0 0,-1 0 16,-20-21-16,21 21 0,0 0 15,0-21-15,-1 22 16,1-22-16,21-22 31,0 1-31,0 0 16,0 0 0,21 21-16,-21-21 0,22 21 15,-1 0-15,0 0 0,0 0 0,0 0 16,0 0-16,1 0 0,-1 0 15,0 0-15,0 0 0,21 0 0,-20 21 16,-1 0-16,0 0 0,0-21 0,-21 21 16,0 1-16,0-1 0,0 0 15,0 0-15,0 0 0,0 0 0,-21 1 16,0-1-16,0 0 0,-1 0 16,-20 0-16,21 0 0,-21 1 15,20-22-15,-20 21 0,0-21 0,21 0 0,-22 0 16,22 0-16,0 0 15,-21 0-15,20 0 0,1 0 0,0 0 16,0 0-16,21-21 0,-21-1 0,0 22 16,-1-21-16,1 0 15,21 0-15,-21 0 16,21 0 0,21 21-1,0-22-15,1 1 16,20 21-16,-21-21 0,0 21 15</inkml:trace>
  <inkml:trace contextRef="#ctx0" brushRef="#br1" timeOffset="80363.11">2201 11684 0,'0'0'0,"21"0"15,1 0 64,-1 0-79,0 0 15,-21-21-15,21 21 0</inkml:trace>
  <inkml:trace contextRef="#ctx0" brushRef="#br1" timeOffset="81295.82">3768 11726 0,'0'0'0,"0"-21"0,21 21 0,-21-21 15,21 21-15,0-21 0,-21 0 16,21 0-16,0 21 0,-21-22 0,22 1 16,-22 0-16,0 0 0,0 0 0,0 0 15,0-1-15,0 1 0,0 0 16,0 0-16,0 0 0,-22 0 0,1-1 15,0 22-15,0 0 0,-21 0 0,20 0 16,-20 0-16,0 22 0,21-22 16,-22 21-16,1 0 0,0 0 0,-1 21 15,22-20-15,-21-1 0,21 21 0,-1-21 16,1 0-16,21 22 0,0-22 16,0 0-16,0 0 0,0 0 15,0 1-15,21-22 0,1 21 16,-1-21-16,0 0 0,21 0 0,-21 0 15,22 0-15,-1-21 0,0-1 16,1 1-16,-22 0 0,21 21 0,1-21 16,-22 0-16,21 0 0,-21-1 0,0 1 15,1 0-15,-1 0 0,-21 0 16,0 0-16,0-1 0,0 1 16,0 42 15,-21 1-31,21 41 15,0-21-15,0-20 0,0 20 16,0 0-16,0 1 0,0-1 0,0 0 16,0 22-16,21-22 0,-21 22 0,21-1 15,0 1-15,-21-1 0,21 1 0,-21-22 16,0 21-16,21 1 0,-21-1 16,0 1-16,22-22 0,-22 22 0,0-22 15,0 22-15,0-22 0,0 0 0,0 1 16,0-22-16,0 21 0,0-21 0,-22 0 15,1 1-15,0-22 0,0 0 16,0 0-16,0 0 0,-1-22 16,1 22-16,0-21 0,-21-21 15,21 21-15,-1-22 0,-20 22 0,21-21 16,0 0-16,0-22 0,-22 22 0,43-1 16,-21 1-16,0-21 0,0 20 0,21-20 15,0 20-15,0-20 0,0 21 16,0-22-16,0 22 0,0-1 0,0 1 15,21 0-15,0-1 0,0 1 0,22 0 16,-22 21-16,21-22 0,-21 22 0,22-21 16</inkml:trace>
  <inkml:trace contextRef="#ctx0" brushRef="#br1" timeOffset="81703.58">4297 11748 0,'0'0'0,"21"0"16,0 0 0,0 0-16,0 0 15,1-22-15,-1 1 0,0 21 0,0-21 16,0 0-16,-21 0 0,21 0 0,1-1 16,-1 1-16,-21 0 0,0 0 0,0 0 15,0 0-15,0-22 16,0 22-16,0 0 0,0 0 0,-21 21 15,21-21-15,-22 21 0,1 0 0,0 0 16,0 0-16,0 21 0,0 0 16,-1 0-16,1 0 0,21 0 15,0 22-15,-21-22 0,21 21 0,-21-21 16,21 22-16,0-22 0,0 21 0,0-21 16,0 1-16,0-1 0,0 0 0,21 0 15,0-21-15,0 21 0,1-21 16,-1 21-16,0-21 0,0 0 0,0 0 15,22 0-15,-22 0 0,0-21 0,0 0 16,21 21-16,-20-21 0,-1 0 16,0 0-16,21-1 0,-21 1 15,1-21-15,20 0 0,-21 20 0,0-20 16,0 0-16</inkml:trace>
  <inkml:trace contextRef="#ctx0" brushRef="#br1" timeOffset="81955.44">4974 11134 0,'0'0'0,"0"-43"0,0 22 16,0 0-16,0 0 0,0 0 0,0 0 15,0 42 1,0 0 0,0 21-16,0-21 0,0 22 0,0-1 15,-21 0-15,21 1 0,-21-1 0,21 0 16,-21 1-16,21 20 0,-22-20 16,22-1-16,0 0 0,0-21 0,0 22 15,0-1-15,0-21 0,0 0 0,0 1 16,0 20-16,0-21 15,0 0-15,0 0 16,22-21-16,-1 0 16,0 0-16,-21-21 0,0 0 15,0 0-15,0 0 0,0 0 16</inkml:trace>
  <inkml:trace contextRef="#ctx0" brushRef="#br1" timeOffset="82135.34">4805 11472 0,'0'0'0,"-43"0"16,22 0-16,21-21 16,0 0-1,21 21-15,1-21 16,-1 21-16,0 0 0,21-21 0,-21 21 16,22 0-16,-22-21 0,0-1 0,21 22 15,-20-21-15,20 21 0,-21-21 16,21 21-16,1 0 0,-1-21 0</inkml:trace>
  <inkml:trace contextRef="#ctx0" brushRef="#br1" timeOffset="83247.33">5842 11007 0,'0'0'0,"0"-21"0,0-1 16,0 1-16,0 0 0,0 0 0,-21 0 15,0 0-15,-1 21 0,22-22 16,-21 22-16,0 0 0,0 0 0,0 0 16,0 0-16,-1 0 0,1 0 15,0 22-15,0 20 0,0-21 16,0 21-16,-1-20 0,-20 20 0,21 0 0,0 22 16,0-22-16,-1 0 0,1 22 15,0-22-15,0 22 0,0-22 0,0 22 16,21-22-16,0 0 0,0 1 15,0-22-15,0 21 0,0-21 0,21 22 16,0-22-16,0 0 0,0-21 0,22 21 16,-22-21-16,21 0 0,0 0 0,1 0 15,-1 0-15,0 0 0,1 0 16,-1 0-16,-21-21 0,22 0 0,-1 0 16,-21-1-16,21 1 0,-20 0 0,-1 0 15,0-21-15,0 20 0,-21 1 0,21-21 16,-21 21-16,0-22 0,0 22 0,0-21 15,0 21-15,0 0 16,0-1-16,-21 22 16,0 22-1,21-1-15,-21 0 0,21 0 16,0 0-16,0 0 0,0 1 0,0-1 16,0 0-16,0 0 0,0 0 15,0 0-15,0 1 0,0-1 0,0 0 16,21 0-16,0-21 0,0 0 15,0 0-15,1 0 16,-1 0-16,0-21 0,0 21 16,-21-21-16,21 0 15,-21-1-15,21 1 0,1-21 16,-22 21-16,0 0 0,0-1 0,0-20 16,21 21-16,-21 0 0,0 0 0,0-1 15,0 1-15,0 42 31,0 1-31,0-1 0,0 0 16,0 0-16,0 0 0,0 22 0,0-22 16,0 0-16,0 21 0,0-21 0,0 1 15,0-1-15,0 0 0,0 0 16,21 0-16,-21 0 0,0 1 0,21-22 16,0 21-16,0-21 0,1 0 15,-1 0-15,0 0 0,0 0 0,0 0 16,0 0-16,1 0 0,-1-21 15,0-1-15,-21 1 0,21 0 16,-21 0-16,21 0 0,-21 0 0,0-1 16,0 1-16,0-21 0,0 21 15,0 0-15,21-22 0,-21 22 0,0 0 16,22 0-16,-22 0 0,0-1 0,21 22 16,0 0-1,0 22 1,-21-1-16,21 0 0,-21 21 15,21-21-15,1 1 0,-1 20 16,0-21-16,-21 0 0,21 0 0,0 22 16,-21-22-16,0 0 0,21 0 0,-21 0 15,22 1-15,-22-1 16,0-42 15,0-1-31,0 1 16,0 0-16,0 0 0,0 0 15,0 0-15,0-1 0,0-20 16,0 21-16,0 0 0,0-22 0,0 22 16,0 0-16,0-21 0,0 21 0,0-1 15,0 1-15,21 0 16,0 21-16,0 0 0,0 0 16,0 0-16,1 0 15,-22 21-15</inkml:trace>
  <inkml:trace contextRef="#ctx0" brushRef="#br1" timeOffset="83650.84">7048 11451 0,'0'-21'16,"0"0"-16,0 0 15,0 0 1,22 21-1,-1 0-15,-21 21 16,21-21-16,0 21 0,0 0 16,0 0-16,-21 0 0,22 1 0,-22-1 15,21 0-15,-21 0 0,0 0 0,0 0 16,0 1-16,0-1 0,0 0 16,0 0-16,0 0 0,0 0 15,0 1-15,0-44 31,0 1-15,0 0-16,0 0 16,0 0-16,0 0 0,0-1 15,21 1-15,-21-21 0,21 21 0,-21 0 16,21-22-16,-21 22 0,0-21 0,21 21 16,-21-1-16,22 1 0,-22 0 0,21 0 15,0 21 1,0 0-1</inkml:trace>
  <inkml:trace contextRef="#ctx0" brushRef="#br1" timeOffset="84659.52">7408 11536 0,'0'0'0,"43"0"15,-22 0 1,0 0-16,0 0 15,0-21-15,0 21 0,1-21 0,-1 21 16,-21-22-16,21 1 0,0 0 16,-21 0-16,0 0 0,0 0 15,0-1-15,-21 22 32,0 0-32,0 22 0,-1-1 15,1 0-15,21 0 0,0 0 0,-21 0 16,21 1-16,-21-1 0,21 0 0,0 0 15,0 0-15,0 0 0,0 1 0,0-1 16,21 0-16,0-21 0,0 0 16,-21 21-16,22-21 0,-1 0 15,0 0-15,0 0 0,0 0 0,0 0 16,1 0-16,-1-21 0,21 21 0,-21-21 16,22 21-16,-22-21 0,0-1 0,21 1 15,-21 0-15,1 0 0,-22 0 16,21 0-16,-21-1 0,21 1 0,-21 0 15,0 0-15,0 0 16,0 42 0,0 0-1,-21 0-15,21 0 0,-21 1 0,21-1 16,0 0-16,0 0 0,0 0 16,-22 0-16,22 1 0,0-1 15,-21-21-15,21 21 16,0-42 15,0 0-15,0-1-16,0 1 0,21 0 15,-21 0-15,22 0 0,-1 0 16,-21-1-16,21-20 0,0 21 0,0 0 16,-21 0-16,21-1 0,1 1 15,-1 21 1,-21 21-16,0 1 0,0-1 15,0 0-15,0 0 0,0 21 16,0-20-16,0-1 0,21 0 0,-21 21 16,0-21-16,0 1 0,0-1 0,21-21 15,0 21-15,-21 0 0,21-21 0,1 21 16,-1-21-16,0 0 16,0 0-16,0 0 0,0 0 0,1 0 15,-1 0-15,0-21 0,0 21 0,0-21 16,0 0-16,1 0 0,-1-1 15,-21 1-15,21 0 0,0-21 0,-21 21 16,21-22-16,-21 1 0,21 0 0,1-1 16,-22-20-16,0 20 0,21-20 0,-21 21 15,21-1-15,-21 1 0,0 21 0,0-22 16,0 22-16,0 0 0,0 0 0,-21 42 47,0 0-47,21 0 0,0 1 0,0 20 15,-22 0-15,22 1 0,0-1 0,-21 0 16,21 1-16,0-1 0,0 0 0,0 1 16,0-1-16,0 0 0,0-21 0,0 22 15,0-22-15,0 0 0,0 0 0,0 0 16,21 1-16,-21-1 0,22-21 16,-22 21-16,21-21 15,0 0-15,0-21 16,-21 0-1,21-1-15,-21 1 0,0 0 16,0 0-16</inkml:trace>
  <inkml:trace contextRef="#ctx0" brushRef="#br1" timeOffset="84851.41">8551 11324 0,'0'0'0,"-21"0"16,0 0-16,42-21 47,0 21-47,0 0 15,-21-21-15,22 21 0,-1 0 0,0-21 16,21 0-16,-21 21 16,22-22-16,-22 1 0,21 21 0</inkml:trace>
  <inkml:trace contextRef="#ctx0" brushRef="#br1" timeOffset="85266.71">9207 11049 0,'-21'0'0,"0"0"0,0 0 16,21 21-1,-21 0-15,21 1 0,0 20 16,0-21-16,0 0 0,0 22 15,0-22-15,0 21 0,0-21 16,0 22-16,0-22 0,0 21 0,0 0 16,0-20-16,0-1 0,0 21 0,0-21 15,0 0-15,0 1 0,21-1 0,0-21 16,-21 21-16,21 0 0,0-21 0,1 0 16,-1 0-16,0 0 0,0 0 15,0 0-15,0 0 0,-21-21 16,22 21-16,-1-21 0,0 0 15,-21-1-15,0 1 0,21 0 0,-21 0 0,21 0 16,-21-22-16,21 22 0,-21-21 0,0 0 16,0 20-16,0-20 0,0 0 15,0 21-15,0-1 0,0-20 0,0 21 16,0 0-16,0 0 16,22 21 30</inkml:trace>
  <inkml:trace contextRef="#ctx0" brushRef="#br1" timeOffset="85571.53">9948 11007 0,'0'0'0,"-21"0"15,0 0 1,0 0-16,0 21 16,-1 0-16,1 0 15,21 0-15,0 22 0,0-22 0,-21 21 16,21-21-16,-21 22 0,21-1 0,0-21 16,0 22-16,0-1 0,0-21 0,0 21 15,0-20-15,-21-1 0,21 0 0,0 0 16,0 0-16,-21 0 0,21 1 15,0-1-15,21-21 32,-21-21-17,21 21-15,-21-22 0,0 1 0</inkml:trace>
  <inkml:trace contextRef="#ctx0" brushRef="#br1" timeOffset="85999.18">9821 11240 0,'0'0'0,"-21"-22"0,21 1 15,0-21-15,0 21 16,0 0-16,0-1 16,21 22-16,0 0 15,1 0-15,-1 0 0,0 0 0,0 0 16,0 0-16,0 0 0,1 0 0,-1 0 16,-21 22-16,0-1 0,21-21 0,-21 21 15,0 0-15,0 0 0,0 0 16,0 1-16,-21-22 15,21 21-15,-21-21 0,-1 0 0,1 21 16,0-21-16,0 0 0,0 21 16,0-21-16,-1 0 15,22 21-15,-21-21 0,21 21 16,0 1-16,0-1 16,0 0-1,0 0-15,0 0 0,0 0 16,0 1-16,0-1 0,21-21 0,-21 21 15,22 0-15,-1-21 0,-21 21 0,21-21 16,0 21-16,0-21 0,-21 22 16,21-22-16,1 0 15,-1 0-15,0 0 16,0 0 0,0 0-16,0-22 15,1 1 1,-1 21-16</inkml:trace>
  <inkml:trace contextRef="#ctx0" brushRef="#br1" timeOffset="86342.99">10520 11113 0,'0'-43'15,"0"64"32,0 1-31,0-1-16,-21 0 0,21 0 0,0 21 15,0-20-15,-22-1 0,22 0 16,0 21-16,0-21 0,0 1 0,0 20 16,0-21-16,0 0 0,0 0 0,0 1 15,0-1-15,0 0 0,0 0 16,22-21-16,-22 21 0,21 0 0,0 1 15,0-22-15,0 0 16,0 0-16,1 0 16,-1 0-16,0 0 15,0-22 1,0 1-16,0 0 16,1 21-16</inkml:trace>
  <inkml:trace contextRef="#ctx0" brushRef="#br1" timeOffset="86686.79">11218 11007 0,'0'0'15,"0"-21"-15,-21 21 16,0 0-1,0 0-15,0 21 16,-1 0-16,22 0 16,0 0-16,-21 0 0,0 1 0,21 20 15,-21-21-15,21 21 0,-21-20 0,21 20 16,0-21-16,0 0 0,0 22 0,0-22 16,0 0-16,0 0 0,0 0 0,0 0 15,0 1-15,0-1 0,21 0 16,0-21-1,0 0-15,0 0 16,1 0-16,-1 0 16,0 0-16,0 0 0,0-21 0,0 21 15,1-21-15</inkml:trace>
  <inkml:trace contextRef="#ctx0" brushRef="#br1" timeOffset="87014.6">11578 11028 0,'0'-21'16,"21"21"-1,0 0-15,1 0 16,-1 0 0,0 0-16,0 21 15,0 0-15,0 0 0,-21 0 16,0 22-16,0-22 0,0 0 15,0 21-15,0-20 0,0 20 0,0-21 16,0 21-16,0 1 0,-21-22 0,21 21 16,-21-21-16,0 1 0,0 20 0,0-21 15,-1 0-15,1 0 0,0 1 0,0-1 16,0-21-16,0 21 0,-1 0 0,1-21 16,0 0-16,21 21 0,-21-21 0,0 0 15,0 0-15,-1 0 16,1 0-16,0 0 0,0 0 15,0 0-15</inkml:trace>
  <inkml:trace contextRef="#ctx0" brushRef="#br1" timeOffset="88159.72">1587 12954 0,'0'-42'16,"22"21"0,-22-1-16,0 1 0,0 0 15,0 42 17,0 0-17,0 1-15,0-1 0,0 0 0,0 0 16,0 0-16,0 22 0,-22-22 15,1 0-15,0 0 0,21 0 0,0 0 16,-21-21-16,0 22 0,21-1 0,-21-21 16,42 0 46,0 0-62,0 0 16,0 0-16,0 0 0,1 0 15,-1 0-15,21 0 0,-21 0 0,0 0 16,1 0-16,-1 0 0,0 0 0,0 0 16,0 0-16,-21-21 0,21 21 15,-21-22-15,22 22 0,-22-21 16,0 0 0,-22 0-1,1 21 1,0 0-1,0 21-15,0-21 16,21 21-16,0 0 0,0 1 0,-21-1 16,21 0-16,0 0 0,-22 0 15,22 0-15,0 1 0,0-1 16,0 0-16,0 0 0,0 0 16,0 0-1,0-42 16,22 0-31,-1 21 16,-21-21-16</inkml:trace>
  <inkml:trace contextRef="#ctx0" brushRef="#br1" timeOffset="88363.6">2117 13060 0,'21'0'78,"0"-21"-62,0 21-16,0 0 15,22-21-15,-22 21 0</inkml:trace>
  <inkml:trace contextRef="#ctx0" brushRef="#br1" timeOffset="89119.24">4022 12933 0,'0'0'0,"0"-21"0,0 0 15,0-1-15,0 1 0,0 0 16,0 0-16,0 0 0,0 0 0,0-1 16,-22 1-16,1 21 0,0 0 15,0 0-15,0 0 0,0 0 0,-22 0 16,22 0-16,-21 21 0,-1 1 15,22-1-15,-21 21 0,0-21 0,20 22 16,1-22-16,0 21 0,0-21 0,0 22 16,21-22-16,0 21 15,0-21-15,0 0 0,0 1 0,0-1 16,21 0-16,0-21 0,0 0 16,22 0-16,-22 0 0,21 0 0,-21 0 15,22 0-15,-22-21 0,21 0 16,-21 21-16,22-22 0,-22 1 0,0 0 15,0 0-15,21 0 0,-20 0 0,-22-1 16,21 1-16,0 0 0,-21 0 0,0 0 16,0 0-16,0-1 15,0 44 17,0-1-32,-21 0 0,21 0 15,0 0-15,-21 22 0,21-22 16,0 21-16,0-21 0,0 22 0,0-1 15,0 0-15,0 1 0,0-1 0,21 0 16,-21 22-16,21-22 0,-21 22 0,0-22 16,21 21-16,-21-20 0,21 20 15,-21-20-15,0-1 0,0 0 0,0 1 16,0-22-16,0 21 0,0-21 0,0 0 16,0 1-16,0-1 0,-21-21 15,0 21-15,0-21 0,0 0 0,-1 0 16,-20 0-16,21-21 15,-21 21-15,-1-21 0,1-1 0,0 1 16,-1 0-16,1-21 0,0 21 0,-1-22 16,1 22-16,21-21 0,0 21 0,-1-22 15,1 22-15,21-21 0,0-1 16,0 22-16,0-21 0,0 0 0,21 20 16,1-20-16,20 0 0,-21-1 0,21 22 15,1-21-15,-1 0 0,0-1 0</inkml:trace>
  <inkml:trace contextRef="#ctx0" brushRef="#br1" timeOffset="89499.02">4360 13039 0,'21'0'31,"1"0"-15,-1-21-16,0-1 0,0 1 0,0 0 15,22 21-15,-22-21 0,0 0 16,0-22-16,0 22 0,0 0 0,1 0 16,-22 0-16,0 0 0,0-1 15,0 1-15,0 0 0,-22 21 16,1 0 0,0 0-16,0 21 0,0 0 0,0 1 15,-1 20-15,22-21 0,-21 21 0,21-20 16,-21 20-16,21-21 0,0 0 0,0 22 15,0-22-15,0 0 0,0 0 16,0 0-16,21-21 0,0 21 0,1 1 16,-1-22-16,0 0 0,0 0 0,0 0 15,0 0-15,1 0 0,-1 0 0,21 0 16,-21 0-16,0-22 0,22 1 16,-22 0-16,21 0 0,-21 0 15,1 0-15,-1-22 0,21 22 0,-21-21 0,0-1 16</inkml:trace>
  <inkml:trace contextRef="#ctx0" brushRef="#br1" timeOffset="89723.3">5101 12531 0,'0'0'16,"0"-21"-16,0-1 0,-21 22 15,0 22 1,21-1-16,-21 0 0,21 21 16,0-21-16,0 22 0,-22-22 15,22 21-15,0 1 0,0-1 0,0-21 16,0 21-16,0 1 0,0-22 0,0 0 15,0 21-15,0-20 0,0-1 16,0 0-16,0 0 16,22-21-16,-1 0 15,0 0 1,-21-21-16,0 0 0,0 0 16,0-1-16,0 1 0</inkml:trace>
  <inkml:trace contextRef="#ctx0" brushRef="#br1" timeOffset="89895.2">4932 12785 0,'0'0'16,"-21"-21"-16,-1 21 0,1 0 16,42-22-1,1 22 1,-1 0-16,0 0 0,21 0 0,-21-21 16,22 21-16,-22 0 0,21-21 15,-21 21-15,1 0 0,-1-21 0,0 21 16,0-21-16,0 21 0,0-21 15</inkml:trace>
  <inkml:trace contextRef="#ctx0" brushRef="#br1" timeOffset="90423.9">5503 12700 0,'0'-21'0,"0"0"0,0 42 31,-21 0-31,21 21 15,-21-20-15,21 20 0,0 0 16,0 1-16,-21-1 0,21 0 0,-21 22 16,21-22-16,0 0 0,0 22 0,-22-22 15,22 1-15,-21 20 0,21-21 16,-21 22-16,21-22 0,0 1 0,-21 20 16,21-21-16,0 1 0,0-22 0,0 21 15,0-21-15,0 1 0,0-1 16,0 0-16,0-42 31,0 0-31,0-1 0,0 1 0,0 0 16,0-21-16</inkml:trace>
  <inkml:trace contextRef="#ctx0" brushRef="#br1" timeOffset="90707.74">5270 13039 0,'0'0'0,"-21"-64"0,21 22 16,0-64-16,0 64 15,0-1-15,0 22 0,0 0 16,0-21-16,21 21 0,1-1 0,-1 22 16,21-21-16,-21 0 0,0 21 0,22 0 15,-22 0-15,21 0 0,-21 0 0,22 0 16,-22 21-16,0 0 0,0 1 16,-21-1-16,0 0 0,0 21 0,0-21 15,0 1-15,0-1 0,0 0 0,-21 21 16,0-21-16,-64 22 15,64-22-15,0-21 0,0 21 0,0-21 16,42 0 15,0-21-31,21 21 16,-21-21-16,22 0 0</inkml:trace>
  <inkml:trace contextRef="#ctx0" brushRef="#br1" timeOffset="91666.82">6223 12700 0,'21'-21'16,"-42"42"-16,42-63 0,-21 21 15,0-1-15,0 1 0,-21 21 16,21-21-16,-21 21 16,0 0-16,-1 0 15,1 0-15,0 0 0,0 21 16,0-21-16,0 21 0,21 1 0,-22-1 15,1 0-15,21 0 0,-21 0 0,21 22 16,0-22-16,0 0 0,0 0 16,0 0-16,0 0 0,0 1 15,21-22-15,0 0 16,1 0-16,-1 0 0,0 0 16,0-22-16,0 1 0,0 21 0,-21-21 15,22 0-15,-1 0 0,0 0 16,0-1-16,0 1 0,0 0 15,-21 0-15,0 0 0,0 0 16,22 21-16,-22-22 0,0 44 31,0-1-15,0 0-16,0 0 0,0 0 16,0 0-16,0 1 0,0-1 0,0 0 15,0 0-15,0 0 0,0 0 0,21 1 16,0-1-16,0-21 0,0 21 15,0-21-15,1 0 0,-1 0 16,21 0-16,-21 0 0,22 0 0,-22 0 16,21 0-16,-21 0 0,22 0 15,-22-21-15,0 21 0,21-21 0,-21-1 16,1 1-16,-1 0 0,0 0 0,-21 0 16,0 0-16,21-1 0,-21 1 15,0 0-15,0 0 0,0 0 0,0 0 16,0-1-16,-21 22 0,21-21 15,-21 21-15,0 0 0,-1 0 16,1 0-16,0 0 0,0 21 0,0 1 16,0-22-16,21 21 0,0 0 15,0 0 1,0 0-16,21-21 16,0 0-1,0 0-15,0 0 0,0 0 16,1 0-1,-1 0 1,-21 21-16,21-21 16,-21 22-16,0-1 0,0 0 0,0 0 15,0 21-15,0-20 0,0-1 0,0 21 16,0 0-16,0-20 0,0 20 16,0 0-16,0 1 0,0-1 0,0 0 15,0 1-15,0-1 0,0 0 16,0 1-16,-21-1 0,21 0 0,0 1 15,-21-1-15,21 0 0,0-21 0,0 22 16,0-22-16,0 0 0,0 21 0,0-20 16,-22-1-16,1-21 15,0 0 1,0 0-16,0 0 16,0 0-16,-1-21 0,22-1 0,-21 1 15,0 0-15,0 0 0,0 0 0,21 0 16,-21-1-16,-1-20 0,1 21 0,21-21 15,0 20-15,-21-20 0,21 21 0,0-21 16,0-1-16,0 1 0,0 0 16</inkml:trace>
  <inkml:trace contextRef="#ctx0" brushRef="#br1" timeOffset="92019.13">7006 12742 0,'21'0'0,"0"0"16,1-21-16,-1 21 15,0-21-15,0 21 0,0-21 0,0 0 0,1 21 16,-1-21-16,21-1 0,-21 22 16,0-21-16,1 0 0,-1 0 15,0 0-15,-21 0 0,0-1 16,-21 22-1,0 0-15,-1 22 16,1-1-16,0 0 0,21 0 0,-21 0 16,0 0-16,0 1 0,21 20 15,0-21-15,0 0 0,-22 0 0,22 1 16,0-1-16,0 0 0,0 0 0,0 0 16,0 0-16,22-21 15,-1 0-15,0 0 0,0 0 0,0 0 16,0 0-16,1 0 0,20-21 15,0 21-15</inkml:trace>
  <inkml:trace contextRef="#ctx0" brushRef="#br1" timeOffset="92423.28">8191 12467 0,'0'0'0,"0"-21"15,0 0-15,0 0 16,0 0-1,-21 21-15,0 0 0,0 0 16,0 0-16,0 0 0,-1 0 16,-20 0-16,21 21 0,0 0 0,0 0 15,-1 0-15,22 0 0,-21 1 16,21-1-16,0 0 0,0 0 16,0 0-16,21 0 0,1 1 15,-1-1-15,0-21 0,0 21 0,0 0 16,0 0-16,1-21 0,-1 21 0,-21 1 15,0-1-15,21-21 0,-21 21 16,0 0-16,0 0 0,0 0 0,0 1 16,-21-1-16,0-21 0,-1 21 15,1-21-15,0 21 0,0-21 16,-21 0-16,20 0 0,1 21 0,-21-21 16,21 0-16,0 0 0,-1 0 0,1 0 15,0 0-15,0 0 0,0-21 16,21 0-1,0 0-15,0 0 0,0-1 16,21 1-16,0 0 0,0 0 0,0 0 16,1 0-16</inkml:trace>
  <inkml:trace contextRef="#ctx0" brushRef="#br1" timeOffset="94059.45">8191 12573 0,'43'0'16,"-43"-21"-16,21 21 15,-21 21 1,0 0 0,0 0-16,0 1 0,0-1 0,0 21 15,0-21-15,0 0 0,0 1 16,0 20-16,0-21 0,21 0 0,-21 0 16,0 1-16,0-1 0,21 0 0,0-21 15,1 21-15,-1-21 0,0 0 16,0 0-16,0 0 0,0 0 15,1 0-15,-1 0 0,0 0 0,0-21 16,-21 0-16,0 0 0,21 21 16,-21-22-16,21 1 0,-21-21 15,0 21-15,0 0 0,0-22 0,0 22 16,0 0-16,0-21 0,-21 20 0,0 1 16,0 0-16,0 0 0,0 21 15,-1 0-15,1 0 0,0 0 0,0 0 16,0 21-16,0 0 0,21 0 15,0 1-15,-22-1 16,22 0-16,0 21 0,0-21 0,0 1 16,0-1-16,22 0 0,-1 0 15,0-21-15,0 21 0,0-21 0,0 21 16,1-21-16,-1 0 0,21 0 16,-21 0-16,22 0 0,-1 0 0,0 0 15,1 0-15,-1 0 0,0-21 16,-21 0-16,22 21 0,-22-21 0,0 0 15,-21 0-15,21-1 0,-21 1 16,0 0-16,0 0 16,-21 21-1,21 21 1,0 0-16,-21 0 0,0 1 16,21-1-16,0 0 0,0 0 0,0 0 15,0 0-15,0 1 0,0-1 0,0 0 16,0 0-16,0 0 15,21-21-15,0 21 16,0-21-16,0 0 16,1 0-16,-1 0 0,0-21 15,0 21-15,0-21 0,0 0 0,1 0 16,-1 0-16,0-1 0,-21 1 16,21 0-16,0 0 0,-21 0 15,21 0-15,-21-1 0,0 1 16,0 42 15,0 1-31,0-1 16,0 0-16,-21 0 0,21 0 15,0 0-15,0 1 0,0-1 0,0 0 16,0 0-16,0 0 16,21-21-16,-21 21 0,22-21 15,-1 0-15,0 0 0,0 0 16,0 0-16,0 0 0,1 0 15,-1-21-15,0 0 0,0 21 16,-21-21-16,21 0 0,0 0 0,-21-1 16,22 1-16,-22 0 0,0 0 15,0 0-15,0 0 0,21-1 16,-21 1-16,0 0 0,0 42 31,-21 0-15,21 1-16,0-1 0,0 0 0,0 0 15,0 0-15,0 0 0,0 1 16,0-1-16,0 0 0,0 0 16,0 0-16,21 0 0,0-21 15,0 0-15,0 0 0,0 0 0,1 0 16,-1 0-16,0 0 0,0 0 0,0 0 16,0 0-16,1 0 0,-1 0 0,0-21 15,0 21-15,0-21 0,0 21 16,1-21-16,-1 0 0,0 21 15,0-21-15,0-1 0,-21 1 0,21 0 16,-21 0-16,22 21 0,-22-21 16,21 21-16,-21-21 78,0-1-47,-21 22 32,21 22-63,0-1 0,-22-21 15,22 21-15,0 0 0,0 0 0,0 0 16,0 1-16,0-1 0,0 0 15,0 0-15,0 0 16,22 0-16,-1-21 0,0 22 16,0-22-16,0 0 0,0 0 15,64 0 1,-64 0-16,0 0 0,1-22 0,-1 1 16,0 21-16,0-21 0,0 0 0,0 0 15,1 0-15,-1-1 0,0 1 16,0 0-16,-21 0 0,0 0 0,0 0 15,0-1-15,0 1 0,0 0 0,-21 21 32,0 0-32,21 21 0,-21-21 0,-1 21 15,22 1-15,0-1 0,0 0 0,0 0 16,-21 0-16,21 0 0,0 1 16,0-1-16,0 0 0,0 0 15,0 0-15,21-21 16,1 0-1,-1 0 1,0 0-16,0 0 16,0 0-1</inkml:trace>
  <inkml:trace contextRef="#ctx0" brushRef="#br1" timeOffset="94383.26">10880 12573 0,'0'0'0,"-22"0"0,1 0 16,0 0-16,0 21 16,21 0-16,-21-21 0,21 22 15,0-1-15,0 0 0,0 0 16,0 0-16,0 0 0,0 22 0,-21-22 15,21 0-15,0 0 0,0 0 0,0 1 16,0-1-16,0 0 0,0 0 0,0 0 16,0 0-16,0 1 15,21-22-15,-21 21 0,21-21 16,0 0-16,0 0 16,0-21 15,-21-1-31</inkml:trace>
  <inkml:trace contextRef="#ctx0" brushRef="#br1" timeOffset="94683.09">11176 12531 0,'0'0'0,"21"0"0,0-21 0,0 21 15,1 0 1,-1 0-16,0 0 16,0 0-16,-21 21 15,0 0-15,0 21 16,0-21-16,0 1 0,0 20 0,0 0 16,0-21-16,0 22 0,-21-1 0,0 0 15,21 1-15,-21-1 0,-1 0 0,1-20 16,0 20-16,0-21 0,0 0 15,0 0-15,-1 1 0,1-1 16,0 0-16,0-21 0,21 21 0,-21-21 16,0 0-16,-1 0 0,1 0 15</inkml:trace>
  <inkml:trace contextRef="#ctx0" brushRef="#br1" timeOffset="95414.78">1545 14182 0,'0'0'15,"21"0"1,0 0 0,1-21-16,20 21 15,-21 0-15,0 0 0,22 0 16,-22 0-16,0 0 0,0 0 0,0 0 16,0 0-16,1 0 0,-44 0 46,1 0-46,0 0 0,0 0 16,0 0-16,0 0 0,-22 0 0</inkml:trace>
  <inkml:trace contextRef="#ctx0" brushRef="#br1" timeOffset="95827.04">1439 14203 0,'0'0'0,"-21"21"0,0-21 16,0 21-16,0 0 0,-1 1 0,22-1 15,-21 0-15,21 0 16,0 0-16,0 0 15,0 1-15,21-22 32,1 0-17,-1-22-15,-21 1 0,21 21 16,0-21-16,21 0 0,-20 21 0,-1-21 16,0 21-16,0 0 0,0 0 0,0 0 15,1 0-15,20 0 0,-21 0 16,0 0-16,0 0 0,1 21 0,-1 0 15,0-21-15,-21 21 0,21 0 16,-21 1-16,21-1 0,-21 0 16,0 0-16,0 0 0,0 0 0,-21 1 15,0-1-15,0 0 16,0-21-16,-1 21 0,-20 0 0,0-21 16,21 0-16,-22 21 0,22-21 0,-21 0 15,-1 0-15,22 0 0,0 0 16,-21 0-16,21 0 0,-1 0 15,1 0-15,21-21 16,21 0 0,1 21-16,-1-21 0,0 21 15,21-21-15,-21 0 16,22 21-16</inkml:trace>
  <inkml:trace contextRef="#ctx0" brushRef="#br1" timeOffset="96022.93">2201 14415 0,'0'0'0,"21"0"15,1 0-15,-22-22 63,21 22-48,0 0-15,0-21 0,0 21 0</inkml:trace>
  <inkml:trace contextRef="#ctx0" brushRef="#br1" timeOffset="96823.83">4635 14542 0,'0'0'0,"0"-43"16,0 22-16,0 0 0,0 0 15,0 0-15,0-1 0,0 1 16,0-21-16,0 21 0,0 0 0,0-22 15,0 22-15,-21 0 0,0 0 0,0 0 16,0-1-16,0 1 0,-1 21 0,1 0 16,0 0-16,0 0 0,0 0 15,-22 0-15,22 0 0,0 21 16,-21 1-16,21-1 0,-1 0 0,1 0 16,0 21-16,0-20 0,0 20 0,21-21 15,0 21-15,0-20 0,0-1 16,0 21-16,0-21 0,0 0 0,21-21 15,0 22-15,0-1 0,0-21 0,1 0 16,20 0-16,-21 0 0,21 0 0,-20 0 16,20 0-16,-21-21 0,21 21 15,1-22-15,-22 22 0,21-21 0,-21 0 16,1 0-16,-1 0 0,0 21 0,0-21 16,-21-1-16,0 1 0,0 0 15,21 0-15,-21 42 31,0 0-31,0 0 16,-21 1-16,21 20 0,0-21 0,0 21 16,0 1-16,0-1 0,0 0 0,0 1 15,0 20-15,0-20 0,0-1 16,0 21-16,0-20 0,0 20 0,0-20 16,0 20-16,0-21 0,0 22 0,0-22 15,0 1-15,0-1 0,0 0 0,-21-21 16,21 1-16,-21-1 0,0 0 0,-1 0 15,1-21-15,0 0 16,0 0-16,0 0 0,0 0 16,-1 0-16,1-21 0,0 0 0,0 0 15,0-22-15,0 22 0,-1-21 0,22-1 16,-21 1-16,21 0 0,-21-1 0,21 1 16,-21-21-16,21 20 0,0-20 0,0 20 15,0 1-15,0-21 0,0 20 16,21 1-16,0-22 0,0 22 0,1 0 15,20 21-15,-21-22 0,21 22 0,-20-21 16,20 21-16,-21 21 0,21-22 0,1 1 16,-22 0-16,21 21 0,-21 0 15,1-21-15,20 21 0,-21 0 16</inkml:trace>
  <inkml:trace contextRef="#ctx0" brushRef="#br1" timeOffset="97366.52">4932 14330 0,'-21'0'0,"42"0"0,0 0 0,-21 21 15,21-21-15,0 0 16,0 0-1,1 0-15,-1-21 0,0 0 16,0 21-16,-21-21 0,21-1 0,-21 1 16,21 21-16,-21-21 0,0 0 0,0 0 15,0 0-15,0-1 16,-21 22 0,0 0-16,0 0 0,0 0 15,21 22-15,-21-1 16,21 0-16,0 0 0,-22 0 15,22 0-15,0 1 0,0 20 0,0-21 16,0 0-16,0 0 0,0 22 0,0-22 16,0 0-16,22 0 0,-1-21 0,0 21 15,0 1-15,0-22 0,0 0 0,1 0 16,-1 0-16,0 0 0,0 0 16,0 0-16,0 0 0,22-22 0,-22 22 15,0-21-15,0 0 0,0 0 0,1 0 16,20 0-16,-21-22 0,0 22 0,-21-21 15,21 21-15,1-22 0,-22 1 0,21 21 16,-21-22-16,0 1 16,21 0-16,-21 21 0,0-22 0,0 22 15,0 0-15,0 0 0,0 0 0,0 42 32,0 0-32,0 0 15,0 0-15,-21 22 0,21-22 16,0 21-16,0-21 0,0 22 0,0-22 15,0 21-15,0-21 0,0 22 0,0-1 16,0-21-16,0 0 0,0 22 0,0-22 16,0 0-16,0 0 0,21 0 15,0 0-15,0-21 16,0 0 0,1 0-16,-22-21 0,0 0 15,21 21-15,-21-21 0</inkml:trace>
  <inkml:trace contextRef="#ctx0" brushRef="#br1" timeOffset="97583.4">5482 14203 0,'0'0'0,"-21"0"15,21-21-15,21 21 31,0-21-31,0 21 0,1 0 0,-1 0 16,0 0-16,0-22 0,21 22 0,-20 0 16,-1 0-16,0-21 0,0 21 15,0 0-15,-21-21 0,21 21 0,-21-21 16,22 21-16,-22-21 0</inkml:trace>
  <inkml:trace contextRef="#ctx0" brushRef="#br1" timeOffset="98092.88">6202 13907 0,'0'0'0,"-21"0"0,-22 0 15,22 0 1,42 0 15,0-22-31,1 22 16,20 0-16,-21 0 0,0 0 15,22 0-15,-22-21 0,0 21 0,21 0 16,-21 0-16,1 0 0,-1 0 0,0 0 16,-42 0 15,0 0-31,-1 0 0,1 0 16</inkml:trace>
  <inkml:trace contextRef="#ctx0" brushRef="#br1" timeOffset="98327.75">6265 13864 0,'0'0'0,"0"43"16,0-22 0,0 0-16,0 0 0,0 0 15,0 0-15,-21 1 0,21-1 0,0 0 16,0 21-16,0-21 0,0 1 16,-21 20-16,21-21 0,0 0 0,0 22 15,0-22-15,0 0 0,0 0 0,0 0 16,0 0-16,0 1 0,-21-1 0,21 0 15,0 0 1,21-42 15,0 0-31,0 0 16</inkml:trace>
  <inkml:trace contextRef="#ctx0" brushRef="#br1" timeOffset="98555.65">6604 14161 0,'0'21'16,"0"0"-16,0 0 15,-21 0-15,21 0 0,-21 1 0,-1-1 16,22 0-16,0 0 0,-21 0 0,21 0 16,-21 1-16,21-1 0,-21-21 15,21 21-15,0 0 0,0 0 16,0-42 31,0 0-47,21 21 0,0-21 0</inkml:trace>
  <inkml:trace contextRef="#ctx0" brushRef="#br1" timeOffset="98723.55">6689 14055 0,'0'0'0,"0"-21"0,-22 21 15,1 0 17,0 0-32,42 0 31,0 0-31,1 0 16,-1 0-16,0-22 0</inkml:trace>
  <inkml:trace contextRef="#ctx0" brushRef="#br1" timeOffset="99007.39">7175 13843 0,'0'0'0,"0"-21"0,-21 42 47,0 0-47,0 22 15,21-22-15,0 0 0,-21 0 16,21 21-16,-21-20 0,21 20 0,-22-21 15,22 21-15,0-20 0,0 20 0,0-21 16,0 0-16,0 22 0,0-22 16,-21 0-16,21 21 0,0-21 0,0 1 15,0-1-15,0 0 0,0 0 16,21-21 0,-21-21-1,0 0-15,0 0 16,0-1-16</inkml:trace>
  <inkml:trace contextRef="#ctx0" brushRef="#br1" timeOffset="99467.54">6879 14245 0,'0'0'0,"-21"0"16,42-21 15,0 21-31,0 0 0,1 0 16,20 0-16,-21-21 0,21 0 0,1 21 15,-22-21-15,21 21 0,1-22 0,-22 22 16,21-21-16,-21 0 0,0 21 16,22-21-16,-22 0 0,0 0 15,0-1-15,0 1 0,1 0 0,-1-21 16,0 21-16,0-1 0,-21-20 0,21 21 16,-21 0-16,0 0 0,0-22 0,0 22 15,0 0-15,0 0 16,-21 21-1,0 0-15,21 21 16,0 0-16,0 0 0,0 0 0,0 22 16,0-22-16,0 21 0,0 1 0,-21-22 15,21 21-15,0 0 16,0-20-16,-21 20 0,21 0 0,0-21 16,0 22-16,0-22 0,0 21 0,-22-21 15,22 22-15,0-22 0,0 0 0,0 0 16,0 0-16,0 1 0,0-1 0,0 0 15,0 0 1,22-21 0,-22-21-16,0 0 15,21 21-15,-21-21 0,21-1 0,-21 1 16,21 0-16,0 0 0,-21 0 16,21 0-16</inkml:trace>
  <inkml:trace contextRef="#ctx0" brushRef="#br1" timeOffset="99863.31">7683 14161 0,'0'21'15,"22"-21"1,-1 0-16,0 0 16,0 0-16,0 0 15,0 0-15,1 0 0,-1 0 16,0 0-16,0-21 0,0 21 0,0 0 15,1-22-15,-1 1 0,-21 0 16,0 0-16,0 0 16,-21 21 15,-1 0-31,1 0 0,0 0 0,0 21 16,0 0-16,0-21 0,21 21 15,0 0-15,-22 1 0,22-1 0,-21 0 16,21 0-16,0 0 0,0 0 0,0 1 15,0-1-15,0 0 16,0 0-16,21 0 0,1-21 16,-22 21-16,21-21 0,0 0 15,0 0-15,0 0 16,0 0-16,1 0 0,-1 0 0,0-21 16,0 0-1,0 0-15,0 21 0</inkml:trace>
  <inkml:trace contextRef="#ctx0" brushRef="#br1" timeOffset="100157.29">8657 13907 0,'0'0'0,"-21"0"0,0 0 15,0 0-15,-1 0 16,1 0-16,-21 0 15,42 21-15,-21 0 0,21 0 16,0 0-16,0 0 0,-21 1 0,21-1 16,0 0-16,0 0 0,0 21 0,0-20 15,0-1-15,0 0 0,0 0 0,0 21 16,0-20-16,21-1 0,-21 0 0,0 0 16,21 0-16,-21 0 0,21-21 15,-21 22-15,0-1 0,21-21 0,0 0 16,1 21-16,-1-21 15,0 0-15,0-21 0</inkml:trace>
  <inkml:trace contextRef="#ctx0" brushRef="#br1" timeOffset="100458.95">9123 13864 0,'0'21'0,"0"-42"0,0 0 0,0 0 15,0 0 1,21 21-16,0 0 16,0 0-16,0 0 0,-21 21 15,22 0-15,-1 0 0,0 0 16,0 1-16,21-1 0,-20 21 0,-1 0 16,0-20-16,0 20 0,0 0 0,0-21 15,-21 22-15,0-22 0,0 21 16,0-21-16,0 22 0,0-22 0,0 21 15,-21-21-15,0 1 0,0-1 0,0 0 16,0-21-16,-1 21 0,1 0 0,0-21 16,0 21-16,0-21 0,0 0 0,-1 0 15,-20 22-15,21-22 0,0 0 0,0 0 16,-22 0-16,22 0 0</inkml:trace>
  <inkml:trace contextRef="#ctx0" brushRef="#br1" timeOffset="101387.24">1185 15113 0,'0'0'0,"21"-21"0,1 0 16,-1 0-16,0 21 0,-21-22 16,21 22-1,-42 22 17,0 20-32,0-21 0,-1 21 0,1 1 15,21-1-15,-21 0 0,0 1 16,21 20-16,-21-20 0,21-1 0,0 0 15,0 1-15,0-1 0,0 0 16,0-21-16,0 1 0,21 20 0,0-42 16,0 21-16,0 0 0,1 0 15,-1-21-15,21 0 0,-21 0 16,0 0-16,22 0 0,-22 0 0,21 0 16,-21-21-16,1 0 0,-1 0 15,0 21-15,0-21 0,-21 0 0,0-1 16,0 1-16,0 0 0,0 0 0,0 0 15,-21 0-15,-21 21 16,20 0-16,1 0 0,0 0 0,-21 0 16,21 0-16,-22 0 0,22 0 15,0 0-15,0 21 0,-22-21 0,22 21 16,21 0-16,-21-21 0,21 21 16,0 0-16,21-21 15,0 0 1,22 0-16,-1 0 0,0 0 15</inkml:trace>
  <inkml:trace contextRef="#ctx0" brushRef="#br1" timeOffset="101571.13">2074 15536 0,'0'-21'94,"21"21"-79</inkml:trace>
  <inkml:trace contextRef="#ctx0" brushRef="#br1" timeOffset="102812.42">3281 15748 0,'0'0'0,"21"-21"0,-21 0 0,21 21 0,-21-21 15,21-1-15,0 1 0,-21 0 0,0-21 16,22 21-16,-22-1 0,0-20 15,0 21-15,0-21 0,0 20 0,-22 1 16,22 0-16,-21 0 0,-21 0 0,21 21 16,0 0-16,-22 0 0,22 0 15,-21 0-15,-1 0 0,22 21 0,0 0 16,-21 0-16,21 0 0,-1 1 0,1-1 16,0 21-16,0-21 0,21 0 15,-21 22-15,21-22 0,0 0 16,0 0-16,0 22 15,21-43-15,0 21 0,0-21 0,0 0 16,1 0-16,-1 0 0,21 0 16,-21 0-16,0-21 0,1-1 0,20 22 15,-21-21-15,0 0 0,0 0 16,1 0-16,-44 42 47,22 0-47,0 0 15,0 22-15,0-22 0,0 21 0,0 0 16,0 1-16,0-1 0,0 22 16,0-22-16,22 0 0,-22 22 15,0-22-15,0 22 0,0-22 0,21 21 16,-21-20-16,0-1 0,0 0 0,0 1 16,0-22-16,0 21 0,0-21 0,0 1 15,-21-1-15,-1 0 16,1-21-16,0 0 0,0 0 0,-21 0 15,20 0-15,-20-21 0,21 21 0,-21-21 16,-1-1-16,22 1 0,-21 0 16,21 0-16,-22-21 0,22 20 0,0-20 15,21 21-15,0-21 0,0-1 0,0 1 16,0 0-16,0-1 0,21 1 16,0 0-16,0-1 0,22 1 15,-1 0-15,-21-1 0,43 22 0,-22-21 16,0-1-16,22 1 0,-1 0 0,1 21 15,-22-22-15,22 1 0,-1 21 16,-20-22-16,-1 22 0,0-21 0,-21 21 16,1 0-16,-1-1 0,-21 1 15,-21 21 1,-1 21 0,1 1-16,0-1 0,0 0 0,0 0 15,0 0-15,-1 22 0,22-22 16,0 0-16,0 0 0,0 0 15,0 0-15,0 1 0,0-1 0,0 0 16,0 0-16,22-21 0,-1 0 0,0 21 16,0-21-16,0 0 0,0 0 15,22 0-15,-22 0 0,21-21 0,-21 21 16,1-21-16,20 0 0,-21 0 0,21 21 16,-20-43-16,20 22 0,-21 0 0,0 0 15,0-22-15,1 22 0,-1-21 16,-21 21-16,0-22 0,0 1 0,0 21 15,0-21-15,0-1 0,0 22 0,0 0 16,0 0-16,0 0 16,0-1-16,0 44 15,-21-1-15,21 0 0,-22 0 16,22 0-16,-21 22 0,21-22 0,0 21 16,0 0-16,0-20 0,-21 20 15,21 0-15,0-21 0,0 22 0,0-22 16,0 0-16,0 0 0,0 0 0,0 1 15,0-1-15,21-21 0,0 21 16,1-21-16,-1 0 16,0 0-16,-21-21 0</inkml:trace>
  <inkml:trace contextRef="#ctx0" brushRef="#br1" timeOffset="102987.32">3958 15515 0,'0'0'0,"-21"0"0,0 0 16,21-21-16,0 0 16,21 21-1,0-21-15,0 21 16,22 0-16,-22-21 0,21 21 0,-21-22 16,0 22-16,22-21 0,-1 21 0,0 0 15,1-21-15</inkml:trace>
  <inkml:trace contextRef="#ctx0" brushRef="#br1" timeOffset="103563.46">4868 15261 0,'0'0'0,"-21"0"31,0 0-31,0 21 16,0 1-16,21-1 0,0 0 0,-22 0 15,22 21-15,-21-20 0,21 20 16,-21-21-16,21 0 0,0 22 0,0-22 15,0 0-15,0 0 0,0 0 0,0 0 16,0 1-16,0-44 47,21 1-31,0 0-16,-21 0 0,0 0 15,22 0-15,-22-1 0,21 1 16,-21 0-16,21 0 0,0 21 31,-21 21-31,21 0 16,-21 0-16,0 1 0,0-1 15,21 0-15,-21 0 0,22 0 0,-22 0 16,21 1-16,0-1 0,-21 0 16,21 0-16,0-21 0,0 21 0,1-21 15,20 0-15,-21 0 0,21 0 0,-20 0 16,20 0-16,0 0 0,-21-21 15,22 21-15,-22-21 0,21 0 0,-21 0 16,22-1-16,-22 1 0,0 0 0,0-21 16,-21 21-16,0-22 0,0 22 0,0-21 15,0-1-15,-21 22 0,0-21 16,0 0-16,0 20 0,-1 1 0,1 0 16,-21 0-16,21 0 0,0 0 0,-1 21 15,1 0-15,0 0 0,0 0 0,0 0 16,0 21-1,21 0-15,0 0 16,0 0-16,0 0 0,0 1 0,0-1 16,21 0-16,0 0 0,0 0 0,0 0 15,0-21-15</inkml:trace>
  <inkml:trace contextRef="#ctx0" brushRef="#br1" timeOffset="103779.35">5715 15494 0,'0'21'16,"0"0"0,0 1-1,-21-22-15,21 21 16,0 0-16,-21-21 0,21 21 16,-22-21-16,1 0 15,21-21 16</inkml:trace>
  <inkml:trace contextRef="#ctx0" brushRef="#br1" timeOffset="103955.78">5673 15282 0,'0'0'15,"0"-21"-15,-22 21 0,1-21 0,0 21 16,21-21-16,-21 21 0,0 0 15,21 21 17,21 0-17,0-21-15,0 0 0,0 21 16,1-21-16</inkml:trace>
  <inkml:trace contextRef="#ctx0" brushRef="#br1" timeOffset="104346.56">6011 15494 0,'0'0'0,"0"64"16,0-43-1,0 0-15,0 0 0,0 0 16,0 0-16,0 1 0,-21-1 16,0-21-1,21-21 16,0-1-31,0 1 0,0 0 16,0 0-16,0 0 0,0 0 16,21-1-16,0 1 0,-21 0 0,21 0 15,1 0-15,-22 0 0,21-1 16,0 1-16,0 21 0,0 0 0,0 0 16,1 0-16,-1 0 0,0 0 0,0 21 15,-21 1-15,21-1 0,-21 0 16,21 0-16,-21 0 0,0 22 0,0-22 15,0 0-15,22 0 16,-22 0-16,0 0 0,0 1 0,21-1 16,-21 0-1,21-21-15,0 0 16,0 0 0,0-21-16</inkml:trace>
  <inkml:trace contextRef="#ctx0" brushRef="#br1" timeOffset="104835.28">6879 15431 0,'0'0'0,"0"-43"15,-21 43-15,0-21 0,0 21 16,-1 0-16,1 0 0,0 0 0,0 0 16,0 21-16,0-21 0,-1 21 0,-20 1 15,21-1-15,0-21 0,0 21 0,21 0 16,-22 0-16,22 0 15,-21 1-15,21-1 0,0 0 0,0 0 16,0 0-16,0 0 0,21 1 16,1-22-16,-1 0 0,0 21 0,0-21 15,0 0-15,22 0 0,-22 0 0,0 0 16,21 0-16,-21 0 0,1-21 16,-1 21-16,0-22 0,0 1 0,0 0 15,0 21-15,1-42 0,-22 21 0,0-1 16,21 1-16,-21-21 0,21 0 0,-21-1 15,0 1-15,0 0 0,21-1 0,-21 1 16,0 0-16,0-1 0,0 22 16,0 0-16,0 0 0,0 42 31,-21 0-31,21 0 16,-21 22-16,21-22 0,0 21 15,0 0-15,0 1 0,-21-22 0,21 21 16,0 1-16,0-22 0,0 21 0,0-21 15,0 22-15,0-22 0,0 0 0,21 0 16,-21 0-16,0 0 0,21-21 0,0 22 16,0-22-16,0 0 15,1 0-15,-1 0 0,0 0 0,21 0 16,-21 0-16,1 0 0</inkml:trace>
  <inkml:trace contextRef="#ctx0" brushRef="#br1" timeOffset="105203.15">7387 15494 0,'0'-21'16,"-21"21"0,0 21-1,21 0-15,-21 0 0,21 1 16,0-1-16,0 0 0,0 0 16,0 0-16,0 0 0,0 1 15,0-1-15,21-21 0,0 0 16,0 0-16,0 0 15,0 0-15,1 0 0,-1 0 16,0-21 0,0-1-16,-21 1 0,0 0 15,0 0-15,21 0 0,-21 0 16,0-1-16,0 1 0,0 0 0,0 0 16,0 0-16,0 0 0,0-1 0,-21 22 15,0 0-15,0 0 16,0 0-16,-1 0 0,1 0 15,21 22-15,-21-1 0,21 0 16,0 0-16,0 0 0,0 0 16,21-21-1,0 0-15,1 0 16,-1 0-16</inkml:trace>
  <inkml:trace contextRef="#ctx0" brushRef="#br1" timeOffset="105694.86">7980 15409 0,'-21'22'31,"-1"-1"-31,22 0 16,-21 0-16,0 0 0,21 0 16,0 1-16,0-1 0,0 0 15,0 0-15,0 0 16,21-21-1,0 0 1,1 0-16,-1-21 16,0 21-16,-21-21 15,0 0-15,21 21 0,-21-21 16,0 42 15,0 0-15,21 0-16,-21 0 15,0 0-15,21-21 0,1 0 16,-22 22-16,21-22 0,0 0 16,0 0-16,0 0 15,0 0-15,-21-22 0,22 1 16,-1 21-16,-21-21 0,0 0 16,0 0-16,0 0 0,21 21 0,-21-22 15,0-20-15,0 21 0,0 0 0,0 0 16,0-1-16,-21 1 0,21 0 15,-21 21 1,-1 0-16,1 0 16,0 0-16,0 0 15,0 0-15</inkml:trace>
  <inkml:trace contextRef="#ctx0" brushRef="#br1" timeOffset="106199.09">9080 15092 0,'0'0'0,"0"-21"0,-21 0 0,0-1 16,0 1-16,0 21 16,0 0-16,-1 0 0,22 21 15,-21-21-15,21 22 0,-21 20 16,21-21-16,-21 21 0,21 1 0,0-1 16,0 0-16,-21 1 0,0-1 0,21 0 15,-22 1-15,22-22 0,0 21 0,-21-21 16,21 1-16,-21 20 0,21-21 15,0 0-15,0 0 0,0 1 16,21-44 15,-21 1-31,43 0 0,-22 0 16</inkml:trace>
  <inkml:trace contextRef="#ctx0" brushRef="#br1" timeOffset="106430.97">9250 15113 0,'0'0'15,"21"-106"-15,-21 85 16,21 0-16,-21 42 31,0 21-31,-21-20 0,0 20 16,21 0-16,0 1 0,-21-1 0,-1 0 16,22 1-16,-21-1 0,21 0 0,-21-21 15,21 22-15,0-22 0,0 0 16,0 0-16,-21 0 0,21 1 0,0-1 15,0 0-15,0 0 0,-21-21 32</inkml:trace>
  <inkml:trace contextRef="#ctx0" brushRef="#br1" timeOffset="106623.13">8742 15536 0,'0'0'0,"-21"0"15,42 0 17,0 0-32,0 0 0,21 0 0,-20 0 15,20-21-15,0 21 0,22 0 0,-22 0 16,22-21-16,-22 21 0,21-21 0,-20 21 16,-1 0-16,0-21 0,1 21 15,-1 0-15,0-21 0,22-1 0,-22 22 16</inkml:trace>
  <inkml:trace contextRef="#ctx0" brushRef="#br1" timeOffset="107915.66">9758 15304 0,'-21'0'15,"-1"0"-15,1 0 16,0 0-16,0 0 0,0 21 0,0 0 16,-1 0-16,1 0 0,0 0 0,0 1 15,21-1-15,-21 0 0,0 0 16,21 0-16,0 0 0,0 1 0,0-1 15,-22 0-15,22 0 0,0 0 16,22-21-16,-1 0 16,0 0-16,0 0 15,0 0-15,0-21 0,1 21 16,-1-21-16,0 0 0,0 21 16,0-21-16,-21-1 0,21 1 0,-21 0 15,22 0-15,-22 0 0,0 0 16,0-1-16,0 1 0,0 0 0,0 42 47,0 0-47,0 1 0,0-1 15,0 0-15,0 0 0,0 0 0,0 0 16,0 1-16,21-1 0,0-21 0,0 21 16,-21 0-16,21-21 0,0 0 15,1 21-15,-1-21 0,0 0 16,0 0-16,43 0 15,-43 0-15,0-21 0,0 0 0,0 0 16,0 21-16,-21-21 0,22-1 16,-22 1-16,0 0 15,0 0-15,0 0 0,0 0 16,0-1-16,0 44 31,0-1-31,0 0 16,0 0-16,0 0 15,0 0-15,-22 1 0,22-1 16,0 0-16,-21 0 0,21 0 16,0-42 31,21 0-47,1 21 0,-22-21 15,21 0-15,0-1 0,-21 1 0,21 0 16,-21 0-16,21 0 0,-21 0 0,21-1 15,1 22-15,-22-21 0,21 21 16,0 0-16,-21 21 31,21 1-31,-21-1 0,0 0 16,21 0-16,-21 0 0,21 0 16,1 1-16,-22-1 0,21 0 0,0 0 15,0 0-15,0-21 0,0 21 16,1 1-16,-1-22 0,21 0 0,-21 0 15,0 0-15,1 0 0,-1 0 0,0 0 16,0 0-16,0 0 0,0-22 16,-21 1-16,0 0 15,0 0-15,0 0 0,0 0 16,0-1-16,0 1 0,0 0 16,-21 0-16,21 0 0,-21 0 0,21-1 15,-21 22-15,0 0 16,0 0-16,-1 0 15,22 22-15,-21-1 0,21 0 16,0 0-16,0 0 16,0 0-16,0 1 0,0-1 0,0 0 15,0 0-15,0 0 16,21-21-16,1 0 0,-1 0 16,0 0-16,0 0 0,0 0 15,0-21-15,1 21 16,-22-21-16,21 0 0,0 0 15,-21-1-15,21 1 0,0-21 0,-21 21 16,0-22-16,21 1 0,-21 0 16,22-1-16,-22 1 0,21 0 0,-21-22 15,0 22-15,0 0 0,0-1 0,0 1 16,0 0-16,0 20 0,0 1 16,0 0-16,0 0 0,-21 21 15,-1 0-15,22 21 0,-21 0 16,0 0-16,21 1 0,-21-1 0,21 21 15,0 0-15,0 1 0,0-1 0,0 0 16,0 1-16,0-1 0,0 0 16,0 1-16,0-1 0,0 0 0,21 1 15,0-22-15,-21 21 0,0-21 0,21 22 16,1-22-16,-1 0 0,-21 0 16,21 0-16,0-21 15,0 0-15,0 0 16,1 0-16,-1 0 15,0-21-15,-21 0 0,21 21 0,0-21 16,0 0-16,1 0 0,-1-22 0</inkml:trace>
  <inkml:trace contextRef="#ctx0" brushRef="#br1" timeOffset="108159.39">11430 14901 0,'0'0'0,"-42"0"16,20 0-1,1 22-15,0-1 0,21 0 0,-21 0 16,21 0-16,-21 0 0,21 22 0,0-1 16,0-21-16,0 22 0,0-1 15,0 0-15,0-21 0,0 22 0,0-22 16,0 21-16,0-21 0,0 1 0,0-1 16,0 0-16,0 0 0,0 0 0,0 0 15,0 1-15,21-22 16,0 0-1,0 0 1,-21-22-16</inkml:trace>
  <inkml:trace contextRef="#ctx0" brushRef="#br1" timeOffset="108539.18">11430 15409 0,'21'22'16,"0"-22"-1,0 0 1,1 0-16,-1 0 0,0 0 16,0 0-16,0-22 0,0 22 0,1 0 15,-1-21-15,0 21 0,0-21 0,-21 0 16,21 0-16,-21 0 16,0-1-16,0 1 0,0 0 15,-21 21-15,0 0 0,0 0 16,0 0-16,-1 0 0,1 0 0,0 21 15,-21 0-15,21-21 0,-1 22 0,1-1 16,21 0-16,-21 21 0,21-21 16,0 1-16,-21-1 0,21 0 0,0 0 15,0 0-15,21 0 0,0 1 0,0-1 16,22 0-16,-22 0 0,0-21 16,0 0-16,0 0 0,1 0 0,-1 0 15,0 0-15,0 0 0,0 0 16,0 0-16,-21-21 31,0 0-31</inkml:trace>
  <inkml:trace contextRef="#ctx0" brushRef="#br1" timeOffset="109462.76">698 16552 0,'0'0'0,"0"22"0,22-1 16,-22 0-16,21-21 0,0 21 16,0 0-16,0-21 0,0 21 0,22-21 15,-22 0-15,0 0 0,21 0 16,1 0-16,-22 0 0,21 0 0,1 0 16,-1 0-16,0-21 0,-21 21 15,22-21-15,-1 0 0,-21 21 0,0-21 16,1 21-16,-22-21 0,0-1 15,0 1-15,0 0 32,-22 21-32,1 0 0,0 0 0,0 0 15,0 0-15,0 21 0,21 0 16,-22 1-16,1 20 0,21-21 16,-21 21-16,21 1 0,0-1 15,0 0-15,0 1 0,-21 20 0,21-20 16,-21-1-16,21 0 0,0-21 15,0 22-15,0-22 0,0 0 0,0 0 16,0 0-16,0 1 0,0-1 16,0 0-16,0-42 31</inkml:trace>
  <inkml:trace contextRef="#ctx0" brushRef="#br1" timeOffset="109655.65">1016 17060 0,'21'0'47,"0"0"-47,0 0 0,1 0 15,-1 0-15,21 0 0,-21 0 16,0-21-16,1 0 0,-1 21 0,0-21 15,0 21-15,0-21 0,0 21 16</inkml:trace>
  <inkml:trace contextRef="#ctx0" brushRef="#br1" timeOffset="109839.55">1693 16912 0,'0'0'0,"21"0"0,1 0 47,-1 0-31,0 0-1,0 0-15,0 0 16,0-21-16,22 21 16</inkml:trace>
  <inkml:trace contextRef="#ctx0" brushRef="#br1" timeOffset="110648.1">4064 16743 0,'0'-21'16,"0"0"0,0-1-16,21 1 15,0 0-15,-21 0 0,21 21 0,-21-21 16,22 0-16,-22-1 0,0 1 0,0 0 15,0 0-15,0 0 0,0 0 16,0-1-16,-22 1 0,1 21 0,0-21 16,0 21-16,-21 0 0,20 0 15,-20 0-15,21 0 0,-21 0 16,-1 0-16,22 21 0,-21-21 0,21 21 16,-22 1-16,22 20 0,0-21 0,0 0 15,21 0-15,-21 22 0,21-22 16,0 0-16,0 0 0,0 0 0,0 1 15,21-1-15,0 0 0,0-21 0,0 0 16,0 0-16,1 0 0,20 0 16,-21 0-16,0 0 0,0-21 15,22 0-15,-22-1 0,0 22 0,0-21 0,0 0 16,1 0-16,-1 21 0,0-21 16,-21 0-16,0-1 15,0 1-15,0 42 31,0 1-15,0-1-16,-21 0 0,21 21 0,0-21 16,0 22-16,0-1 0,0 0 0,0 1 15,0-1-15,0 0 0,0 1 16,0-1-16,0 0 0,0 1 0,0-1 16,0 0-16,0-20 0,-21 20 0,21 0 15,0-21-15,0 22 16,-22-22-16,1 0 0,0 0 0,21 0 0,-21 1 15,0-22-15,-22 0 0,22 0 16,-21 0-16,21 0 0,-22 0 16,1 0-16,0-22 0,21 22 0,-22-21 15,22 0-15,-21 0 0,21 0 0,-1 0 16,1-22-16,21 22 0,0 0 16,-21-21-16,21 20 0,0 1 0,0-21 15,0 21-15,21 0 0,0-1 0,1-20 16,-1 21-16,21 0 0,0 0 15,-20-22-15,20 22 0</inkml:trace>
  <inkml:trace contextRef="#ctx0" brushRef="#br1" timeOffset="111006.89">4445 16595 0,'0'0'16,"0"-21"-16,0-1 15,21 22-15,-21-21 16,21 21-16,-21-21 0,0 0 16,21 21-16,-21-21 0,22 21 0,-22-21 15,0-22 1,0 22-16,-22 21 16,1 0-16,0 0 15,0 0-15,0 21 0,0 0 0,-1 1 16,1-1-16,21 0 0,-21 21 0,0-21 15,21 22-15,0-22 0,-21 21 16,21 43 0,0-64-16,0 0 0,21 0 0,0-21 0,0 0 15,0 22-15,1-22 0,20 0 16,-21 0-16,21 0 0,1-22 0,-22 1 16,21 0-16,1 0 0,-22 0 0,21 0 15,0-1-15,-20 1 0,20-21 16,-21 21-16,0-22 0</inkml:trace>
  <inkml:trace contextRef="#ctx0" brushRef="#br1" timeOffset="111246.75">4932 16298 0,'0'43'0,"0"-86"0,0 22 0,0-21 16,0 21-16,0 0 0,0-1 15,0 1-15,0 0 0,-21 42 16,21 0 0,-22 1-16,22-1 0,0 21 15,0-21-15,0 22 0,0-22 0,0 21 16,-21 0-16,21 1 0,0-22 0,0 21 15,0 1-15,0-22 0,0 21 0,0-21 16,0 0-16,0 22 16,0-22-16,0 0 0,0 0 15,0 0-15,21-21 16,1 0 0,-22-21-16,0 0 0,0 0 15,0 0-15,0 0 0,0-1 16</inkml:trace>
  <inkml:trace contextRef="#ctx0" brushRef="#br1" timeOffset="111419.38">4826 16425 0,'0'0'15,"-21"0"1,21-21 0,21 21-1,0 0-15,0-21 0,0 21 0,1 0 16,-1 0-16,0-21 0,0 21 0,21 0 15,-20 0-15,-1-21 0,0 21 16,0 0-16,0-21 0,0-1 0,22 22 16</inkml:trace>
  <inkml:trace contextRef="#ctx0" brushRef="#br1" timeOffset="112327.29">5419 16256 0,'0'0'15,"0"-21"-15,-22 21 16,22-21-16,-21 21 0,21 21 31,0 0-31,0 0 0,0 22 0,0-22 16,0 21-16,-21-21 0,21 22 16,0-22-16,-21 21 0,21-21 0,-21 22 15,21-22-15,0 0 0,-21 21 0,21-21 16,-22 1-16,22-1 15,0 0-15,-21-21 0,42-21 32,1 0-32,-22-1 15,21 1-15,0 0 0,0 0 0,0 0 16,0 0-16,-21-1 0,22 1 0,-1 0 16,0 0-16,-21 0 0,0 0 15,21 21-15,0-22 16,0 44-1,-21-1-15,0 0 0,22 0 16,-22 0-16,0 0 0,0 1 16,0-1-16,21 21 0,-21-21 0,21 0 15,0 22-15,0-22 0,-21 0 0,21 0 16,1-21-16,20 21 0,-21-21 0,0 0 16,22 0-16,-22 0 0,21 0 15,0 0-15,-20-21 0,20 0 0,-21 0 16,21 0-16,-20 0 0,20-1 0,-21-20 15,-21 21-15,21-21 0,-21 20 16,21-20-16,-21 0 0,0-1 16,0 1-16,0 0 0,0-1 0,-21 1 15,0 0-15,0 21 0,0-22 0,0 1 16,-1 21-16,1 0 0,-21-1 16,21 22-16,0 0 0,-1 0 0,1 0 15,0 0-15,0 0 0,0 22 0,21-1 16,-21 0-16,21 0 0,0 0 0,0 0 15,0 1-15,0-1 0,0 0 16,21 0-16,0 0 0,0 0 0,0 1 16,0-1-16,1-21 0,20 21 0,-21 0 15,0-21-15,0 21 0,22-21 16</inkml:trace>
  <inkml:trace contextRef="#ctx0" brushRef="#br1" timeOffset="112539.17">6329 16468 0,'0'21'16,"0"0"-16,0 0 16,0 0-16,0 1 0,0-1 15,0 0-15,0 0 16,0 0-16,0 0 0,0 1 16,0-1-16,0-42 46,0-1-30,0 1-16,0 0 0</inkml:trace>
  <inkml:trace contextRef="#ctx0" brushRef="#br1" timeOffset="112711.14">6371 16320 0,'0'0'15,"0"-22"-15,-21 1 0,0 21 16,21 21 62,21-21-78,0 0 0</inkml:trace>
  <inkml:trace contextRef="#ctx0" brushRef="#br1" timeOffset="113131.02">6583 16404 0,'0'64'15,"0"-43"-15,0 0 16,21 0-16,-21 0 0,0 1 16,0-1-16,0 0 15,0 0-15,0 0 0,0 0 31,0-42-15,0 0 0,0 0-16,0 0 15,0 0-15,0-1 0,21 1 16,-21 0-16,0 0 0,21-21 16,0 20-16,1 1 0,-1 0 15,0 21-15,0-21 0,0 0 0,0 21 16,22 0-16,-1 0 0,-21 0 0,22 0 15,-22 0-15,0 21 0,0 0 16,0 0-16,0-21 0,1 21 0,-22 1 16,0-1-16,0 0 0,0 0 0,0 0 15,0 0-15,0 1 0,0-1 16,0 0-16,-22 0 16</inkml:trace>
  <inkml:trace contextRef="#ctx0" brushRef="#br1" timeOffset="113642.69">7620 16404 0,'-42'0'16,"20"0"-16,1-21 0,0 21 0,0 0 15,0 0-15,0 0 0,-1 0 16,1 0-16,0 0 0,0 0 16,0 21-16,0 0 0,21 1 15,0-1-15,-22 0 0,22 0 16,0 0-16,0 0 0,0 1 16,0-1-16,0 0 0,0 0 0,0 0 15,22 0-15,-22 1 0,21-22 0,0 0 16,0 21-16,0-21 0,0 0 0,1 0 15,-1 0-15,0 0 0,0-21 16,0-1-16,0 1 0,1 0 16,-1 0-16,0 0 0,-21 0 0,21-1 15,-21-20-15,21 21 0,-21-21 0,0-1 16,0 22-16,21-21 0,-21-22 16,22 22-16,-22 0 0,21-1 15,-21 1-15,0 0 0,0 20 0,0 1 16,0 0-16,0 42 15,0 0 1,0 1-16,0-1 0,-21 0 0,-1 21 16,22-21-16,-21 22 0,21-1 0,0-21 15,0 22-15,0-22 0,0 21 0,0-21 16,0 22-16,0-22 0,0 0 16,0 21-16,0-21 0,0 1 0,21-1 15,1 0-15,-1-21 16,0 0-16,0 0 0,0 0 15,0 0-15</inkml:trace>
  <inkml:trace contextRef="#ctx0" brushRef="#br1" timeOffset="114023.5">8149 16404 0,'0'-42'16,"-21"42"15,0 0-31,0 21 0,21 0 0,-22-21 15,1 21-15,0 1 0,21-1 0,0 0 16,-21 0-16,21 0 0,0 0 16,0 1-16,0-1 0,0 0 0,0 0 15,21 0-15,0-21 16,0 0-16,-21 21 0,22-21 16,-1 0-16,0 0 0,0 0 0,0 0 15,0-21-15,-21 0 16,22 21-16,-22-21 0,21 0 15,-21 0-15,0-1 0,0 1 16,0 0-16,0 0 0,0 0 0,0 0 16,0-1-16,-21 1 0,-1 0 0,22 0 15,-21 21-15,0 0 16,0 0-16,0 0 16,0 21-16,21 0 15,0 0-15,0 1 31,21-22-31</inkml:trace>
  <inkml:trace contextRef="#ctx0" brushRef="#br1" timeOffset="114519.19">8445 16425 0,'22'-21'15,"-22"42"1,0 1-16,0-1 15,0 0-15,0 0 0,0 0 16,0 0-16,-22 1 16,22-1-1,22-21 17,-1-21-17,-21-1 1,21 1-16,-21 0 0,21 21 15,-21-21-15,0 42 32,0 0-17,0 0-15,0 1 0,21-1 16,-21 0-16,21 0 16,-21 0-16,22-21 15,-1 0-15,0 0 16,0 0-16,0-21 15,0 21-15,-21-21 16,0 0-16,22 21 0,-1-21 0,0-1 16,0 1-16,0 21 0,-21-21 0,21 0 15,-21 0-15,22 0 0,-22-1 0,0 1 16,0 0-16,0 0 16,0 0-1,-22 21-15,1 0 16,21-21-16,0-1 15</inkml:trace>
  <inkml:trace contextRef="#ctx0" brushRef="#br1" timeOffset="115043.15">9588 16320 0,'0'0'16,"0"-22"-16,0 1 0,0 0 0,22 0 16,-22 0-16,0 0 0,0-1 0,0 1 15,0 0-15,0 0 0,0 0 16,-22 21-1,22 21-15,0 0 16,0 21-16,0-20 0,-21 20 0,21 0 16,0-21-16,-21 22 0,21-1 0,0 0 15,0-20-15,0 20 0,-21-21 16,21 21-16,-21-20 0,21-1 0,0 0 16,0 0-16,0 0 0,0 0 0,21-21 46,0-21-46,0 21 0,0-21 16,1 0-16,-1 0 0,0-22 0,21 22 16</inkml:trace>
  <inkml:trace contextRef="#ctx0" brushRef="#br1" timeOffset="115251.03">9885 16235 0,'0'0'0,"0"-21"0,21 0 16,-21-22-16,0 22 0,0 42 31,0 22-31,0-22 15,0 0-15,0 21 0,0-21 16,-21 22-16,21-22 0,0 21 0,0-21 16,-21 22-16,21-22 0,0 0 0,-22 0 0,22 22 15,0-22-15,0 0 0,0 0 16,0 0-16,-21 0 16,21 1-16,-21-22 15,0 0 1</inkml:trace>
  <inkml:trace contextRef="#ctx0" brushRef="#br1" timeOffset="115410.94">9461 16574 0,'0'0'0,"-21"0"16,42 0 15,1 0-31,-1 0 0,0 0 16,21 0-16,1 0 0,-1 0 0,0-22 15,1 22-15,-1 0 0,0 0 0,1 0 16,20-21-16,-21 21 0</inkml:trace>
  <inkml:trace contextRef="#ctx0" brushRef="#br1" timeOffset="116239.18">10287 16425 0,'0'0'0,"0"-21"0,-21 21 31,0 0-31,-1 0 15,1 0-15,0 0 0,0 21 16,0-21-16,0 22 0,-1-1 0,22 0 16,0 0-16,-21 0 0,21 0 15,-21 1-15,21-1 0,0 0 0,0 0 16,0 0-16,0 0 0,0 1 16,21-22-16,0 0 0,1 0 0,-1 0 15,0 0-15,0 0 16,0 0-16,0-22 0,1 22 0,-22-21 15,21 0-15,0 21 0,-21-21 0,0 0 16,0 0-16,21-1 0,-21 1 16,0 0-16,0 0 15,0 0-15,0 0 0,0-1 16,0 44 15,0-1-31,0 0 16,0 0-16,0 0 0,0 0 15,0 1-15,0-1 0,21 0 16,0 0-16,1-21 16,-1 0-16,0 0 0,0 0 15,0 0-15,0 0 0,1 0 16,-1-21-16,0 0 0,0 21 16,0-21-16,-21-1 0,21 22 0,1-21 15,-22 0-15,0 0 0,0 0 16,21 0-16,-21-1 0,0 44 47,0-1-47,0 0 0,0 0 15,0 0-15,0 0 16,0 1-16,0-1 16,0 0-16,0 0 0,-21-21 15,21-21 32,21 0-31,-21 0-16,21 21 0,-21-22 0,0 1 15,21 0-15,0 21 0,-21-21 16,21 0-16,1 0 0,-1-1 0,0 22 16,-21-21-16,21 21 0,0 0 0,0 0 15,1 0-15,-1 21 16,0 1-16,-21-1 15,0 0-15,0 0 16,0 0-16,0 0 0,0 1 16,0-1-16,0 0 15,21-21 32,0 0-47</inkml:trace>
  <inkml:trace contextRef="#ctx0" brushRef="#br1" timeOffset="117611.89">11493 16447 0,'-21'-22'0,"0"22"15,21-21-15,-21 21 0,0 0 0,0 0 16,-1 0-16,1 0 0,0 0 15,0 0-15,0 21 16,0 1-16,-1-1 0,22 0 16,0 0-16,-21 0 0,21 0 15,0 1-15,-21-1 0,21 0 0,0 0 16,0 0-16,0 0 16,21-21-16,0 0 0,1 0 15,-1 0-15,0 0 16,0 0-16,0 0 0,0 0 0,-21-21 15,22 0-15,-1 21 0,-21-21 16,21 0-16,-21 0 0,21-1 16,-21 1-16,0 0 0,0-21 0,21 21 15,-21-22-15,21 22 0,-21-21 0,0-1 16,0 1-16,22 0 0,-22-1 0,21 22 16,-21-21-16,0 0 0,0 20 15,0 1-15,0 0 0,0 0 0,0 42 31,0 0-15,0 0-16,0 22 0,0-22 0,0 21 16,0 1-16,-21-22 0,21 21 15,0 0-15,0-20 0,0 20 0,0-21 16,0 21-16,0-20 0,0-1 0,0 21 16,0-21-16,0 0 0,0 1 0,21-1 15,-21 0-15,21 0 16,0-21-1,0 0-15,0 0 16,1-21-16,-1 0 0,0 0 16,0 21-16,0-22 0,0 1 0,1 0 15,-1 0-15,-21 0 16,21 0-16,0-22 0,-21 22 0,21-21 16,-21 21-16,0-22 0,0 1 0,0 0 15,0 20-15,0-20 0,0 21 0,0 0 16,0-22-16,0 22 0,0 0 15,-21 42 17,21 0-32,0 1 0,0-1 0,-21 21 15,21-21-15,0 22 0,0-22 0,0 21 16,0-21-16,0 22 0,0-22 16,0 0-16,0 21 0,0-21 0,0 1 15,0 20-15,0-21 0,0 0 16,0 0-16,0 1 0,21-22 0,-21 21 15,0 0-15,21-21 0,0 21 16,1-21-16,20 0 16,-21 0-16,21 0 0,-20 0 0,20 0 15,0 0-15,1 0 0,-22-21 0,21 21 16,-21-21-16,0 0 0,1 21 0,-1-22 16,0 1-16,-21 0 0,21-21 0,-21 21 15,0-1-15,0 1 0,0 0 16,0 0-16,0 0 0,0 0 0,0-1 15,-21 22 1,0 0 0,21 22-16,0-1 0,0 0 15,-21-21-15,21 21 0,0 0 16,0 0-16,0 1 0,0-1 0,0 0 16,0 0-16,0 0 0,0 0 15,21-21-15,-21 22 0,21-22 16,0 0-16,0 0 15,0 0-15,1 0 16,-1 0-16,0 0 0,0 0 16,0-22-16,0 22 0,1-21 0,20 0 15,-21 0-15,0 21 0,0-21 0,1 0 16,-1-1-16,0 1 0,0-21 16,0 21-16,0 0 0,-21-1 15,0 1-15,0 0 0,-21 21 31,0 0-31,0 21 0,0-21 16,21 21-16,-21 1 0,21-1 16,0 0-16,0 0 0,0 0 15,0 0-15,0 1 0,21-1 16,0 0-16,0-21 0,-21 21 0,0 0 16,21-21-16,-21 21 0,21-21 0,-21 22 15,22-22-15,-22 21 16,0 0-1,-22-21 17,1 0-32,0 0 15,0 0-15,0 0 0,0 0 16,-1 0-16,-20 0 16,21 0-16,-21 0 0,-1 0 0,1 0 15,-22 21-15</inkml:trace>
  <inkml:trace contextRef="#ctx0" brushRef="#br1" timeOffset="118753.77">1609 17526 0,'0'0'0,"-22"0"16,22 21-16,-21 0 15,0 1-15,0-22 0,21 21 0,-21-21 16,0 0-16,-1 0 0,1 21 16,0-21-16,0 0 0,0 0 15,0 0-15,-1 0 0,1 0 16,0 0-16,0-21 16,21 0-16,0-1 15,0 1-15,0 0 0,0 0 16,0 0-16,21 0 0,0-1 0,0 1 15,22 0-15,-22 0 0,0 0 16,21 0-16,-20 21 0,20 0 0,-21 0 16,0 0-16,0 0 0,1 0 15,-22 21-15,0 0 0,0 21 16,0-21-16,0 22 0,0-22 16,-22 21-16,1 1 0,0-22 0,-21 21 15,21 0-15,-1-20 16,-20 20-16,21-21 0,0 21 0,0-20 15,21-1-15,-22 0 0,22 0 16,0 0-16,0 0 0,22-21 16,-1 0-16,21 0 0,-21 0 15,22 0-15,-22 0 0,21 0 0,0 0 16,1-21-16,-22 21 0,21-21 16,-21 0-16,22 0 0,-22 21 0,-21-21 15,0-1-15,0 1 0,0 0 16,0 0-16,-21 0 0,0 0 15,-22-1-15,22 22 0,-21 0 16,21 0-16,-22 0 0,1 0 16,0 0-16,20 0 0,-20 0 15,21 0-15,0 0 0,0 22 0,-1-22 16,22 21-16,0 0 0,0 0 16,22-21-16,-1 21 15,0-21-15,21 0 0,1 0 16,-1 0-16</inkml:trace>
  <inkml:trace contextRef="#ctx0" brushRef="#br1" timeOffset="118939.04">2159 17695 0,'0'0'0,"0"-21"32,0 0-17,-21 21-15,0 0 16,42-21 31,0 21-47,0 0 15,0 0-15</inkml:trace>
  <inkml:trace contextRef="#ctx0" brushRef="#br1" timeOffset="119843.17">4297 17420 0,'0'-21'0,"0"42"0,0-63 0,0 21 16,0 0-1,0 42 1,21 0 0,-21 0-16,0 21 15,0-20-15,0-1 0,0 0 16,0 0-16,0 0 0,0 0 0,0 1 16,0-1-16,0 0 0,0 0 15,0 0-15,0-42 47,0 0-47,0 0 0,0 0 16,21-22-16,-21 22 15,21 0-15,0-21 0,-21 20 0,22 1 16,-1 0-16,0-21 0,0 21 16,0-1-16,0 1 0,1 21 0,-1-21 15,21 21-15,-21 0 0,0 0 16,22 0-16,-22 0 0,0 0 15,0 21-15,0 0 0,1 1 0,-1-22 16,-21 21-16,0 0 0,0 21 0,0-21 16,0 1-16,0-1 0,0 0 15,0 0-15,0 0 0,-21 0 0,-1-21 16,1 22-16,0-22 0,0 0 16,0 0-16,21-22 31,0 1-31,0 0 0,0 0 15,21 0-15,0 0 0,0-1 0,22-20 16,-22 21-16,0 0 0,21-22 0,-21 22 16,1 0-16,20 0 0,-21 0 15,0 21-15,22 0 0,-22 0 16,0 0-16,0 0 0,0 0 0,0 0 16,1 21-16,-22 0 0,0 0 15,0 0-15,21 1 0,-21-1 0,0 0 16,0 21-16,0-21 0,0 1 0,0-1 15,-21 0-15,-1 0 0,22 0 16,0 0-16,0 1 0,-21-1 0,21 0 16,21-21 15,1-21-31,-1 0 0,0 21 16</inkml:trace>
  <inkml:trace contextRef="#ctx0" brushRef="#br1" timeOffset="121466.92">5546 17314 0,'0'0'16,"0"-21"-16,0 0 0,0 0 16,0 0-1,-22 21-15,1 0 0,0 0 16,0 0-16,0 0 0,0 0 16,-1 21-16,1 0 0,0-21 15,0 21-15,0 0 0,21 1 0,0-1 16,-21 0-16,21 0 0,0 0 15,0 0-15,0 1 0,0-1 16,0 0-16,21-21 16,0 0-16,0 0 15,0 0-15,0 0 0,1-21 0,20 21 16,-21-21-16,0-1 0,0 22 0,-21-21 16,22 0-16,-1 0 0,-21 0 15,21 21-15,-21-21 0,0-1 0,0 1 16,0 0-16,0 0 0,0 42 47,0 0-47,0 0 15,0 1-15,0-1 0,0 0 16,0 0-16,0 0 0,21 0 16,-21 1-16,21-22 0,0 21 0,1-21 15,-1 0-15,0 0 0,0 21 16,0-21-16,0 0 0,22 0 0,-22 0 15,0 0-15,0-21 0,0 21 0,1-21 16,-1-1-16,0 22 0,-21-21 16,21 0-16,-21 0 0,0 0 15,0 0-15,0-1 0,0 1 16,0 42 15,0 1-15,0-1-16,0 0 0,0 0 15,0 0-15,0 0 0,0 1 16,0-1-16,0 0 0,0 0 16,0 0-1,0-42 17,0 0-32,0 0 15,21 0-15,-21-1 16,21 1-16,1 0 0,-22 0 0,21 21 0,0-21 15,0 0-15,0-1 0,-21 1 16,21 21-16,1 0 0,-1 0 16,0 0-16,0 0 0,0 0 15,0 21-15,-21 1 16,0-1-16,0 0 16,0 0-16,0 21 0,0-20 0,0-1 15,0 0-15,0 0 0,0 0 0,22-21 16,-22 21-16,21 1 0,0-1 15,0-21-15,0 21 0,0-21 16,22 0-16,-22 0 0,21 0 0,-21 0 16,22 0-16,-1 0 0,-21 0 15,22 0-15,-1 0 0,-21-21 0,21 0 16,-20 21-16,-1-22 0,0 1 0,0 0 16,-21 0-16,0 0 0,0 0 15,0-1-15,0 1 0,0 0 0,0 0 16,0 0-16,-21 0 0,21-1 0,-21 22 15,0-21-15,-1 21 0,1 0 16,0 0-16,0 0 16,0 21-16,0 1 0,21-1 15,-22 0-15,22 0 0,0 0 16,0 0-16,0 1 0,0-1 16,0 0-16,0 0 0,22 0 15,-1-21-15,0 0 16,0 0-16,0 0 15,0 0-15,1-21 16,-1 21-16,-21-21 0,0 0 0,21 0 16,-21-1-16,21 1 0,-21 0 15,0 0-15,0 0 16,0 0-16,0 42 47,0 0-47,0 0 0,-21-21 15,21 21-15,0 0 0,0 1 16,0-1-16,0 0 0,0 0 0,21-21 16,-21 21-16,21 0 0,0 1 15,1-22-15,-1 0 16,0 0-16,0 0 0,21 0 16,-20 0-16,-1-22 0,21 22 15,-21-21-15,0 0 0,1 21 0,-1-21 16,0 0-16,0 0 0,0-1 0,0 1 15,-21 0-15,0 0 16,0 0-16,0 0 0,0-1 0,0 1 16,0 0-16,-21 0 0,0 21 15,0 0-15,0 0 16,0 21-16,-1 0 16,1-21-16,21 21 0,-21-21 0,21 22 15,0-1-15,0 0 0,0 0 16,0 0-16,21 0 15,0-21-15,1 22 0,-22-1 16,21 0-16,0 0 16,-21 0-16,0 0 0,0 1 15,0 20-15,21-21 0,-21 0 16,0 22-16,0-22 0,0 0 0,0 21 16,0-21-16,0 22 0,0-1 15,0-21-15,0 0 0,0 22 0,-21-22 16,21 0-16,0 0 0,0 0 0,0 1 15,-21-1-15,21 0 0,0 0 16,0-42 15,21 0-31,-21 0 16,0-1-16,21 1 0,0 0 0,-21 0 16</inkml:trace>
  <inkml:trace contextRef="#ctx0" brushRef="#br1" timeOffset="121851.7">7493 17526 0,'-21'0'16,"42"0"15,0 0-31,0 0 0,0 0 16,1 0-16,-1 0 0,0-21 0,-21 0 15,21 21-15,-21-21 0,21-1 16,0 1-16,-21 0 16,22 0-16,-22 0 0,0 0 15,0-1-15,-22 22 16,1 0-16,0 0 16,0 0-16,0 22 0,21-1 15,0 0-15,-21 0 0,21 0 0,-22 22 16,22-22-16,0 21 0,0-21 15,0 0-15,0 1 0,0-1 0,0 0 16,0 0-16,0 0 0,22 0 0,-22 1 16,21-1-16,0-21 15,0 0 1,0 0-16,0 0 0,1 0 16,-1-21-16,0 21 0</inkml:trace>
  <inkml:trace contextRef="#ctx0" brushRef="#br1" timeOffset="122119.19">8297 17272 0,'0'0'0,"-21"0"32,0 0-32,0 21 15,21 0-15,0 1 0,-21-22 0,-1 21 16,22 0-16,0 21 15,0-21-15,0 1 0,0-1 0,0 21 16,0-21-16,0 0 0,0 1 0,22-1 16,-22 21-16,21-21 0,0-21 0,-21 21 15,0 1-15,21-1 0,0-21 16,-21 21-16,21-21 16,1 0-16,-1-21 15,-21 0-15</inkml:trace>
  <inkml:trace contextRef="#ctx0" brushRef="#br1" timeOffset="122366.64">8594 17272 0,'0'0'0,"21"-21"0,0 21 0,0-21 16,0 21-16,0 0 0,1 0 15,-1 0-15,0 21 0,-21 0 16,21 0-16,0-21 0,0 21 15,-21 22-15,0-22 0,0 0 0,0 0 16,0 0-16,0 22 0,0-22 0,0 0 16,0 21-16,-21-20 0,21-1 15,-21 0-15,0 21 0,21-21 0,0 1 16,-21-1-16,0-21 0,21 21 16,-22-21-16</inkml:trace>
  <inkml:trace contextRef="#ctx0" brushRef="#br1" timeOffset="123239.57">12319 15113 0,'0'0'0,"0"-21"15,0 0-15,0 0 16,-21 42 15,21 0-15,0 0-16,0 21 0,0-20 15,-21-1-15,21 21 0,0-21 0,0 0 16,0 22-16,0-22 0,0 0 16,0 0-16,0 0 0,0 1 0,0-1 15,0 0-15,0 0 0,0 0 16,21-21-16,-21 21 0,21-21 0,0 0 16,-21 22-16,21-22 0,0 0 0,1 0 15,-1 0-15,0 0 0</inkml:trace>
  <inkml:trace contextRef="#ctx0" brushRef="#br1" timeOffset="123499.43">12700 15113 0,'0'0'0,"0"-21"0,0 0 0,0 0 16,0-1-16,0 1 0,0 0 0,21 21 15,0-21-15,0 21 16,1 0-16,-1 21 0,-21 0 15,21 0-15,0 22 0,0-22 0,0 21 16,-21 1-16,22-1 0,-22-21 0,21 21 16,-21 1-16,0-1 0,0-21 0,0 22 15,0-22-15,0 0 0,-21 21 16,-1-21-16,1 1 0,0-1 0,0 0 16,0 0-16,0 0 15,-1-21-15,22 21 0,-21-21 0,21 22 16</inkml:trace>
  <inkml:trace contextRef="#ctx0" brushRef="#br1" timeOffset="123919.19">13420 15981 0,'0'-21'15,"-22"42"1,1 0-1,0 0-15,0 22 0,21-22 16,-21 0-16,0 0 0,21 21 16,0-20-16,-22 20 0,22-21 0,0 0 15,0 22-15,0-22 0,0 0 0,0 21 16,0-21-16,0 1 0,0-1 0,0 0 16,22 0-16,-1-21 0,-21 21 15,21 0-15,0-21 0,0 0 16,0 22-16,1-22 0,-1 0 15,0 0-15,0 0 0,0 0 16,0 0-16,-21-22 0,22 1 0,-1 21 16</inkml:trace>
  <inkml:trace contextRef="#ctx0" brushRef="#br1" timeOffset="124187.22">13928 15939 0,'0'0'0,"0"-22"15,21-20-15,0 42 16,0 21 0,-21 0-16,0 1 0,0-1 0,0 0 15,0 21-15,0-21 0,0 22 16,0-22-16,0 21 0,0-21 0,0 22 16,0-22-16,0 21 0,0-21 0,0 22 15,-21-22-15,21 0 0,-21 0 0,0 22 16,21-22-16,-22 0 15,1 0-15,0 0 0,21 0 16,-21-21-16,0 0 16,0 0-16,21-21 15,0 0-15</inkml:trace>
  <inkml:trace contextRef="#ctx0" brushRef="#br1" timeOffset="126027.25">14711 1672 0,'21'0'0,"0"0"16,0 0-1,0-21-15,1 21 0,-22-21 16,21 0-16,0 0 15,-21-1-15,0 1 16,0 0-16,0 0 0,0 0 16,0 0-16,-21 21 0,21-22 15,-21 22-15,-1 0 0,1 0 16,0 0-16,0 0 16,0 0-16,0 0 0,-1 22 0,1-1 15,0 0-15,0 0 0,0 0 16,21 0-16,0 22 15,-21-22-15,21 0 0,-22 0 0,22 0 16,0 1-16,0-1 0,0 0 0,0 0 16,0 0-16,22-21 0,-1 0 0,0 21 15,0-21-15,0 0 0,0 0 16,1 0-16,-1 0 0,0 0 0,0-21 16,21 0-16,-20 0 0,-1 21 0,0-21 15,21 0-15,-42-1 0,21 1 16,1 0-16,-1 0 0,0 0 0,-21 0 15,0-1-15,0 1 16,21 21-16,-21-21 0,0 0 0,0 0 31,0 42-15,0 0 0,0 0-16,0 0 0,0 1 15,0 20-15,0-21 0,0 0 0,0 22 16,0-1-16,0-21 0,-21 21 15,21-20-15,0 20 0,0 0 0,0-21 16,0 22-16,0-1 0,0-21 0,0 22 16,0-22-16,0 0 0,0 0 0,21 21 15,-21-20-15,21-1 16,-21 0-16,0 0 16,-21 0-1,0-21-15,0 0 0,0 0 16,-1 0-16,1 0 0,0 0 0,0 0 15,0 0-15,0-21 0,-1 21 16,1-21-16,0 0 16,0 0-1,0 21-15,21-22 32,0 1-1,21 21-31,0 0 15,0-21-15,0 21 0,1-21 0,-1 21 16</inkml:trace>
  <inkml:trace contextRef="#ctx0" brushRef="#br1" timeOffset="126571.17">15430 1905 0,'22'0'0,"-1"0"46,0-21-30,-21 0 0,21 0-16,-21-1 15,0 1 1,0 0 0,-21 21 15,0 0-31,21 21 15,0 0-15,-21-21 0,21 22 16,0-1 0,21-21-1,0 0 1,0-21 0,-21-1-1,0 1-15,0 0 16,-21 21 31,21-21-32</inkml:trace>
  <inkml:trace contextRef="#ctx0" brushRef="#br1" timeOffset="127340.31">16616 1630 0,'0'0'15,"0"-21"-15,0 0 0,0-1 16,0 1-16,0 42 31,0 1-15,0 20-16,0-21 16,0 0-16,0 22 0,0-22 0,0 21 15,0-21-15,0 22 0,0-22 0,0 0 16,0 21-16,0-21 0,0 1 15,0-1-15,0 0 0,0 0 16,0 0-16,0 0 0,0 1 16,-21-22-16,-1 0 15,1 0 1,21-22 0,0 1-16,0 0 0,0 0 15,0-21-15,0 20 0,0 1 0,0-21 16,0 0-16,21-1 0,1 1 0,-1 0 15,0 20-15,0-20 0,0 0 16,22 21-16,-1-1 0,-21 1 0,21 21 16,1 0-16,-1 0 0,0 0 15,-20 0-15,20 0 0,-21 21 0,21 1 16,-20-1-16,-22 0 0,0 0 16,0 21-16,0-20 0,0 20 0,0-21 15,0 21-15,0-20 0,-22-1 0,22 21 16,-21-21-16,0 0 0,21 1 0,-21-22 15,21 21-15,0 0 0,21-42 63,0 0-63,0-1 0,1 22 16</inkml:trace>
  <inkml:trace contextRef="#ctx0" brushRef="#br1" timeOffset="127851.01">17632 1693 0,'0'0'16,"21"-21"-16,-21 0 0,0 0 15,0 0-15,0 0 0,0-1 16,21 1-16,-21 0 0,0 0 0,0 0 16,-21 21-1,0 0-15,0 21 16,-1 0-16,-20 21 0,21-20 15,0-1-15,0 0 0,-1 21 16,1-21-16,0 22 0,0-22 0,0 0 16,21 21-16,0-20 0,0-1 15,0 0-15,0 0 0,0 0 0,0 0 16,0 1-16,21-22 0,0 0 16,0 0-16,0 0 0,1 0 15,-1 0-15,0 0 0,0-22 16,0 22-16,0-21 0,1 0 0,-22 0 15,21 0-15,-21 0 0,21-1 0,-21 1 16,0 0-16,0-21 0,0 21 16,0-1-16,0-20 0,0 21 15,0 0-15,0 0 0,0 42 32,0 0-17,21 0-15,-21 0 0,0 0 0,0 1 16,0-1-16,21 0 0,-21 21 0,0-21 15,0 1-15,0-1 0,21 0 0,-21 21 16,22-21-16,-22 1 0,21-22 16,-21 21-16,21 0 0,0 0 0,0-21 15,0 0-15,1 0 16,-1 0-16,0 0 0,0 0 0,0 0 16,-21-21-16,21 21 0</inkml:trace>
  <inkml:trace contextRef="#ctx0" brushRef="#br1" timeOffset="128087.88">18097 1672 0,'0'0'16,"0"-21"-16,0 0 0,0 0 0,0 0 15,0 42 1,0 0 0,0 0-16,0 0 0,0 0 15,0 1-15,22-1 16,-22 0-16,0 0 0,21 0 0,-21 0 15,21 1-15,-21-1 0,0 0 0,0 0 16,21-21-16,-21 21 0,21-21 16,-21 21-16,21-21 0,1 0 15,-1 0 1,0-21-16,0 21 0</inkml:trace>
  <inkml:trace contextRef="#ctx0" brushRef="#br1" timeOffset="128326.74">18500 1609 0,'0'-21'16,"0"42"-16,0-64 0,0 22 0,0 0 16,-22 21-1,1 0-15,0 21 16,0-21-16,21 21 0,-21 1 16,0-1-16,21 0 0,0 0 0,-22 21 15,1-20-15,0-1 0,21 0 16,0 0-16,-21 21 0,0-20 0,21-1 15,-21 0-15,21 0 0,0 0 0,0 0 16,21-21 0,0 0-1,0 0-15,0 0 0,0 0 16,1-21-16</inkml:trace>
  <inkml:trace contextRef="#ctx0" brushRef="#br1" timeOffset="128559.61">18605 1672 0,'0'-21'0,"22"21"16,-22 21 0,0 0-1,0 1-15,0-1 0,0 0 16,0 0-16,0 0 0,-22 0 16,22 1-16,-21-1 0,21 0 0,0 0 15,0 0 1,0 0-16,-21-21 0,21 22 0,0-44 47,21 22-47,-21-21 15</inkml:trace>
  <inkml:trace contextRef="#ctx0" brushRef="#br1" timeOffset="128738.51">18754 1418 0,'0'0'0,"0"-21"16,-22 21-16,1 0 16,21 21 15,0 0-31,0 1 16,21-1-1</inkml:trace>
  <inkml:trace contextRef="#ctx0" brushRef="#br1" timeOffset="129510.06">19092 1820 0,'21'0'15,"1"0"-15,-1 0 0,0 0 0,-21-21 16,21 21-16,0-21 0,0 0 0,1 21 16,-1-21-16,0 0 0,-21-1 15,21 1-15,-21 0 16,0 0-16,0 0 0,-21 0 16,0 21-16,0 0 0,-22 0 15,22 0-15,0 0 0,0 0 16,0 21-16,-22 0 0,22-21 15,0 21-15,0 21 0,0-20 0,-1-1 16,1 0-16,21 0 0,0 21 0,0-20 16,0-1-16,0 0 0,0 0 15,0 0-15,0 0 0,21-21 0,1 22 16,-1-22-16,0 0 0,0 0 0,0 0 16,0 0-16,22 0 0,-22 0 0,0 0 15,21-22-15,-20 1 0,-1 21 16,0-21-16,0 0 0,0 0 0,-21 0 15,21-1-15,-21 1 0,22 0 16,-22 0-16,0 0 0,0 0 16,0-1-1,0 44 17,-22-22-32,22 21 0,0 0 0,-21 21 15,21-21-15,0 1 0,0 20 16,0-21-16,0 21 0,0 1 0,0-1 15,0-21-15,-21 22 0,21-1 0,0 0 16,0 22-16,0-22 0,0 0 0,0 22 16,0-22-16,0 22 0,0-22 0,0 22 15,0-22-15,0 21 0,0-20 16,0-1-16,0 0 0,0 1 16,0-1-16,0-21 0,-21 22 0,0-1 15,0-21-15,-1 0 0,1 0 0,-21 1 16,21-1-16,-22 0 0,22-21 0,0 0 15,-21 0-15,21 0 0,-1 0 0,-20 0 16,21 0-16,0-21 0,0 0 0,-1-1 16,1 1-16,0 0 0,0 0 15,21-21-15,0 20 0,-21-20 0,21 21 16,0-21-16,0 20 0,0-20 0,0 21 16,0-21-16,21 20 0,0-20 0,0 0 15,0 21-15,1-22 0,-1 1 0,21 0 16,0 20-16</inkml:trace>
  <inkml:trace contextRef="#ctx0" brushRef="#br1" timeOffset="129994.64">19939 1820 0,'0'0'15,"0"-21"-15,0 0 0,0 0 0,0 0 16,0 0-16,0-1 0,-21 1 15,0 0-15,-1 21 16,1 0-16,0 0 0,0 0 16,0 0-16,0 21 15,-1 0-15,1 1 0,0-1 16,21 0-16,-21 0 0,21 0 0,-21 0 16,21 1-16,0-1 0,0 0 0,0 0 15,0 0-15,0 0 0,0 1 0,21-1 16,0-21-16,0 0 15,0 0-15,1 0 0,-1 0 16,0 0-16,0 0 0,0-21 16,0 21-16,-21-22 0,0 1 0,22 0 15,-1 0-15,-21 0 0,0 0 16,0-1-16,0 1 0,0 0 16,0 0-16,0 0 0,0 0 15,0-1-15,0 44 16,-21-1-1,21 0-15,-22 0 0,22 0 0,0 0 16,0 1-16,0-1 0,0 21 0,0-21 16,0 0-16,0 1 0,0-1 0,0 0 15,0 0-15,0 0 0,22 0 16,-22 1-16,21-22 0,0 0 16,0 0-16,0 0 0,0 0 15,1 0-15,-1-22 16</inkml:trace>
  <inkml:trace contextRef="#ctx0" brushRef="#br1" timeOffset="130256.49">20299 1418 0,'0'0'16,"0"-21"-16,0 0 0,0 0 0,0 0 0,-21 21 15,-1 0 1,22 21-16,-21 0 15,21 0-15,0 0 0,0 22 0,0-22 16,0 21-16,0-21 0,0 22 16,0-1-16,0 0 0,0-21 0,0 22 15,0-1-15,0-21 0,0 22 16,0-22-16,0 0 0,0 0 0,0 0 16,0 0-16,21 1 0,-21-1 15,22-21-15,-1 0 16</inkml:trace>
  <inkml:trace contextRef="#ctx0" brushRef="#br1" timeOffset="130640.56">20574 1820 0,'0'0'16,"0"-21"-1,21 21-15,0-21 16,0 21-16,1-21 15,-1 21-15,-21-21 0,0 0 16,0-1-16,0 1 16,0 0-16,0 0 15,-21 21 1,-1 0-16,1 0 16,0 21-16,21 0 0,-21-21 0,0 21 15,0 1-15,-1-1 0,22 21 0,-21-21 16,21 0-16,-21 1 0,21-1 15,-21 0-15,21 0 0,0 0 0,0 0 16,0 1-16,0-1 0,21-21 16,0 21-16,-21 0 0,21-21 0,1 0 15,-1 0-15,0 0 0,0 0 0,0 0 16,0 0-16,1 0 0,-1 0 16,-21-21-16,21 21 0,0-21 15,0 0-15,-21-1 0,0 1 16,21-42-1</inkml:trace>
  <inkml:trace contextRef="#ctx0" brushRef="#br1" timeOffset="130935.46">20214 1376 0,'0'0'0,"-21"0"0,-64-21 16,106 21 0,1 0-16,-1 0 0,21 0 15,0-21-15,1 21 0,20 0 16,-20 0-16,-1 0 0,21-22 16,-20 22-16,-1 0 0,-21 0 0,22-21 15,-22 21-15,0 0 0,0 0 16,0 0-16,-21-21 0,21 21 15,-42 0 1,0 0 0,0 0-16,0 0 0</inkml:trace>
  <inkml:trace contextRef="#ctx0" brushRef="#br1" timeOffset="132315.1">14880 3260 0,'0'-21'16,"-21"21"-16,21-22 15,-21 22 1,0 0 0,21-21 218,0 0-203,0 0-15,0 0 0,0 42 30,0 0-46,0 0 16,0 0-16,0 22 0,0-22 16,0 21-16,0 1 0,0-1 0,0-21 15,0 21-15,0 1 0,0-1 16,0-21-16,0 22 0,0-22 0,0 0 16,0 0-16,0 21 0,0-20 15,0-1-15,0 0 16,0 0-16,21-42 31,0 0-15,-21 0-16,21-1 0,0 1 0,22 0 15,-22 0-15</inkml:trace>
  <inkml:trace contextRef="#ctx0" brushRef="#br1" timeOffset="132730.88">15430 3302 0,'0'0'0,"0"-21"16,0 42 0,0 0-16,0 0 0,-21 1 15,0-1-15,0 0 0,0 21 16,21-21-16,-21 22 0,-1-22 0,1 21 16,0-21-16,21 1 0,0-1 15,0 0-15,0 0 0,0 0 0,0 0 16,0 1-16,0-1 0,21-21 0,22 21 15,-22-21-15,0 0 16,0 0-16,21 0 0,-20 0 0,20 0 16,-21 0-16,21 0 0,-20-21 0,-1 0 15,21 21-15,-21-22 0,0 1 0,-21 0 16,22 0-16,-22 0 0,21 0 0,-21-22 16,0 22-16,0-21 0,0-1 15,0 22-15,0-21 0,0 21 0,-21 0 16,-1-1-16,1 1 0,21 0 0,-21 21 15,0 0-15,0 0 0,0 0 16,-1 0-16,1 0 0,0 0 0,0 21 16,21 0-16,0 1 15,0-1-15,0 0 0,0 0 16,21-21-16,0 0 0,-21 21 16,21-21-16,1 0 0,-1 0 0,0 0 15</inkml:trace>
  <inkml:trace contextRef="#ctx0" brushRef="#br1" timeOffset="132930.76">16002 3450 0,'21'0'16,"-21"21"-16,21-21 78,-21-21-62,0 0-16,21 21 0</inkml:trace>
  <inkml:trace contextRef="#ctx0" brushRef="#br1" timeOffset="134703.2">18034 3535 0,'0'-21'31,"0"0"-31,0-1 0,0 1 16,21 0-16,-21 0 0,21 0 0,0 0 15,-21-1-15,0-20 0,22 21 0,-1-21 16,-21 20-16,0-20 0,0 21 0,0-21 15,0 20-15,0 1 0,0 0 16,0 0-16,-21 0 0,-22 0 0,22 21 16,0 0-16,0 0 0,-22 0 0,22 21 15,-21 0-15,21 0 0,-22 21 0,1-20 16,21 20-16,-21 0 16,20 1-16,-20-1 0,21 0 0,0 1 15,0-1-15,21 0 0,0 1 0,0-22 16,0 21-16,0-21 0,0 22 0,0-22 15,21 0-15,0 0 0,0-21 0,0 0 16,0 21-16,22-21 0,-22 0 16,21 0-16,1 0 0,-22 0 0,21-21 15,0 0-15,-20 0 0,20 0 0,-21 21 16,21-22-16,-20-20 0,-1 21 0,0 0 16,0 0-16,-21-22 0,0 22 15,0 0-15,0-21 0,0 20 0,0 1 16,0 0-16,0 0 0,0 0 15,0 42 1,0 0-16,0 21 16,-21-20-16,21 20 15,0-21-15,0 21 0,0 1 0,-21-1 16,21 0-16,-21 22 0,21-22 0,-22 22 16,22-22-16,0 22 0,0-1 0,0 1 15,-21-1-15,21 1 0,0-1 0,0 1 16,0-1-16,0 1 0,0-22 0,0 0 15,0 1-15,0-1 16,0 0-16,0-21 0,0 1 0,0-1 0,21 0 16,-21 0-16,22-21 15,-1 0-15,0-21 0,0 0 16,0 0-16,-21-1 0,21-20 0,1 21 16,-1-21-16,0-1 0,21-20 0,-21-1 15,1 1-15,-1-1 0,0 1 0,0-22 16,0 22-16,0-1 0,1-21 15,-1 22-15,-21-1 0,21-20 0,0 20 16,0 1-16,-21-1 0,0 1 0,21 20 16,1 1-16,-22 0 0,0 21 0,0-22 15,0 22-15,0 0 0,0 42 32,0 0-17,0 22-15,0-22 0,0 21 0,0-21 16,0 22-16,0-22 0,0 21 15,0 0-15,0-20 0,0 20 0,0-21 16,0 0-16,0 0 0,0 1 0,21-1 16,0 0-16,0-21 0,0 21 15,0-21-15,1 0 0,-1 0 16,0 0-16,0-21 0,0 21 16,0-21-16,1 0 0,-22-1 0,21 1 15,0 0-15,0 0 0,-21-21 16,21 20-16,-21 1 0,21-21 0,-21 21 15,0 0-15,0-1 0,0 1 16,22 21-16,-22-21 0,0 42 31,0 0-31,0 1 16,0-1-16,0 0 0,0 0 0,0 0 16,0 0-16,0 1 0,0-1 15,0 0-15,0 0 0,21 0 16,0 0-16,0-21 15,0 0-15,0 0 16,1 0-16,-1 0 0,0 0 0,0-21 16,0 21-16,0-21 0,1 0 0,20 21 15,-21-21-15,0 0 0,0-1 16,-21 1-16,22 0 0,-1 0 0,0 0 16,-21 0-16,0 42 46,0 0-46,0 0 0,0 0 16,0 0-16,0 1 0,0-1 0,0 0 16,0 0-16,0 0 0,0 0 15,21 1-15,0-22 16,0 0-16,-21 21 0,22-21 0,20 0 16,-21 0-16,0 0 0,22 0 0,-1 0 15,-21 0-15,21 0 0,1-21 0,-22-1 16,21 22-16,-21-21 0,1 0 15,-1 0-15,0 0 0,0-22 0,0 22 16,-21-21-16,0 0 0,21-1 0,1 1 16,-22-22-16,21 22 0,-21 0 0,0-1 15,0 1-15,0 0 0,21-1 0,-21 1 16,0 21-16,0 0 0,0 0 16,0 42-1,0 0 1,0 0-16,-21 21 0,21-20 15,-21 20-15,21-21 0,0 21 16,0 1-16,0-1 0,0 0 0,0 1 16,0-1-16,0-21 0,0 22 0,0-1 15,0-21-15,0 21 0,0-20 0,0-1 16,0 0-16,0 0 0,0 0 0,0 0 16,21-21-16,-21 22 0,21-22 15,0 0-15,0 0 16,0 0-1,1-22-15,-22 1 16,21 21-16,-21-21 0,21 21 0,-21-21 16,0 0-16,0 0 0,0-1 0,0 1 15,0 0-15,0 0 16</inkml:trace>
  <inkml:trace contextRef="#ctx0" brushRef="#br1" timeOffset="134904.38">20066 3196 0,'0'0'15,"-21"0"-15,21-21 16,0 0 0,21 21-16,0 0 15,0 0-15,0 0 0,-21-21 16,22 21-16,-1 0 0,0 0 0,-21-21 0,21 21 16,0-22-1,-21 1 1,0 0-1,0 0-15,-21 21 0,0 0 16</inkml:trace>
  <inkml:trace contextRef="#ctx0" brushRef="#br1" timeOffset="135095.62">19621 3027 0,'0'0'0,"-63"21"16,42-21-16,0 0 15,21 21-15,21-21 32,0 0-32,0 0 0,0 0 15,0 0-15,1 0 0,-1 0 16,0 0-16,0 0 0,0 0 0,0 0 16,1 0-16</inkml:trace>
  <inkml:trace contextRef="#ctx0" brushRef="#br1" timeOffset="135459.41">21040 3048 0,'0'-21'15,"0"0"-15,-22 21 16,22-21-16,-21 21 15,0 0-15,0 0 0,21 21 16,-21 0-16,0 0 16,-1 0-16,22 22 0,0-22 0,0 0 15,-21 21-15,21 1 0,0-22 0,-21 21 16,21 0-16,0-20 0,0 20 16,0-21-16,0 21 0,0-20 0,0-1 15,0 0-15,0 0 0,21 0 16,0 0-16,-21 1 0,22-1 0,-1-21 15,0 0-15,-21 21 0,21-21 0,0 0 16,0 0-16,1 0 0,-1 0 16,0 0-16,0 0 0,0-21 15,-21 0-15,21 21 0,-21-22 16,22 1-16,-22 0 0</inkml:trace>
  <inkml:trace contextRef="#ctx0" brushRef="#br1" timeOffset="135726.71">21442 2963 0,'0'0'0,"21"0"0,0 22 32,0-1-32,-21 0 0,0 0 15,0 0-15,0 0 0,21 22 0,-21-22 16,0 21-16,22 1 0,-22-1 0,0-21 15,0 21-15,0 1 0,0-1 0,0-21 16,0 22-16,0-22 16,0 0-16,0 0 0,-22 0 0,1 0 15,21 1-15,-21-1 0,0 0 16,0-21-16,21-21 16</inkml:trace>
  <inkml:trace contextRef="#ctx0" brushRef="#br1" timeOffset="136283.39">21463 1418 0,'0'0'0,"21"0"0,-21-21 15,0 42 1,-21 0-1,21 1-15,-21-1 0,21 0 0,0 0 16,-21 0-16,21 22 0,0-22 0,0 0 16,0 21-16,0-21 0,0 22 15,0-22-15,0 0 0,0 0 0,0 0 16,0 1-16,0-1 0,0 0 16,0 0-16,0 0 0,0 0 0,0 1 15,0-1-15,0 0 16,21-21-1,0 0 1</inkml:trace>
  <inkml:trace contextRef="#ctx0" brushRef="#br1" timeOffset="136587.74">21971 1503 0,'0'0'0,"0"-21"0,0 0 0,0-1 16,21 22-16,0 0 15,-21-21-15,21 21 16,1 21-16,-1 1 16,-21-1-16,0 21 0,0-21 15,0 22-15,0-1 0,0-21 16,0 21-16,0 1 0,0-1 0,0-21 15,-21 22-15,21-22 0,-22 21 0,22-21 16,-21 0-16,21 1 0,-21-1 16,21 0-16,0 0 0,-21 0 0,0 0 15,0 1 1,-1-22-16,1 0 0</inkml:trace>
  <inkml:trace contextRef="#ctx0" brushRef="#br1" timeOffset="137331.65">15303 4741 0,'0'-21'15,"0"0"-15,0 0 16,-21 42 15,21 0-31,0 0 16,0 22-16,0-1 0,0-21 0,0 22 16,0-1-16,0 0 0,0 1 15,0-1-15,0 0 0,-21-21 0,21 22 16,0-22-16,0 21 0,0-21 0,0 1 15,0-1-15,0 0 0,0 0 16,21-21 15,0 0-31,-21-21 16,22 0-16</inkml:trace>
  <inkml:trace contextRef="#ctx0" brushRef="#br1" timeOffset="137595.5">15706 4720 0,'0'0'0,"0"-21"16,0 42-1,0 0-15,0 1 16,0 20-16,0 0 0,-22 1 0,22-22 16,-21 21-16,21 0 0,-21 1 0,21-1 15,-21 0-15,21 1 0,0-22 0,0 21 16,0-21-16,0 1 0,0 20 15,0-21-15,0 0 16,0 0-16,0 1 16,21-22 15,0-22-31,0 1 16</inkml:trace>
  <inkml:trace contextRef="#ctx0" brushRef="#br1" timeOffset="137771.4">15981 5165 0,'0'21'63</inkml:trace>
  <inkml:trace contextRef="#ctx0" brushRef="#br1" timeOffset="138523.01">17674 5249 0,'0'0'0,"21"-21"0,0 21 15,-21-21-15,22 0 0,-1 0 0,0 21 16,0-21-16,0-1 0,0 1 0,1-21 16,-1 21-16,-21 0 0,21-1 15,-21 1-15,21 0 0,-21 0 16,0 0-16,0 0 0,0-1 0,-21 1 16,0 21-16,0 0 0,-1 0 15,1 0-15,0 0 0,-21 21 0,21 1 16,-22-22-16,22 21 0,-21 21 15,21-21-15,-1 22 0,1-22 0,0 21 16,21-21-16,0 22 0,0-22 0,0 0 16,0 21-16,0-21 0,0 1 15,21-1-15,0 0 0,1 0 0,-1 0 0,0 0 16,0-21-16,0 22 16,0-1-16,22 0 0,-22 0 0,0-21 15,0 21-15,-21 0 0,0 1 0,21-22 16,-21 21-16,0 0 0,-21-21 15,0 21-15,0-21 16,0 0-16,0 0 0,-22 0 0,22 0 16,-21 0-16,21 0 0,-22 0 15,22 0-15,0 0 0,0 0 0,0 0 16,-1 0-16,1-21 0,21 0 16,0 0-1,0-1-15,21 22 16,1-21-16,-1 0 0,0 21 0,0-21 15,21 21-15,-20-21 0</inkml:trace>
  <inkml:trace contextRef="#ctx0" brushRef="#br1" timeOffset="139468.04">18161 5165 0,'0'0'0,"-21"0"31,21 21-31,0 0 16,0 0-16,-21 0 0,21 1 16,-22-1-16,22 0 0,0 0 0,0 0 15,0 0-15,0 1 0,-21-1 0,21 0 16,0 0-16,0 0 16,21-21-1,1 0 1,-1 0-16,0 0 15,-21-21-15,21 0 0,-21 0 16,21 0-16,0-1 0,1 22 0,-22-21 16,0 0-16,21 0 0,-21 0 0,21 21 15,-21-21-15,0-1 0,0 44 47,0-1-47,21 0 16,-21 0-16,0 0 0,0 0 0,21-21 15,-21 22-15,0-1 0,21 0 0,1-21 16,-22 21-16,21 0 0,0-21 0,0 0 16,0 0-16,0 0 0,1 0 15,-1 0-15,0 0 0,0 0 0,0 0 16,0 0-16,1 0 0,-1-21 0,-21 0 16,21 0-16,-21 0 0,21 21 15,-21-22-15,0 1 0,0-21 16,0 21-16,0 0 0,0-1 0,0 1 15,0-21-15,0 21 0,0 0 16,0-1-16,0 1 0,0 0 16,0 42-1,0 0 1,0 1-16,0-1 0,0 0 0,0 0 16,0 0-16,0 0 0,0 1 15,0-1-15,0 0 0,0 0 16,21 0-16,-21 0 0,0 1 15,21-1-15,-21 0 16,0 0 0,22-21-16,-1 0 15,0 0 1,0 0-16,0 0 16,-21-21-16,21 21 0,1-21 0,-1 0 15,0-1-15,0 1 0,-21 0 16,0 0-16,21 0 0,-21 0 0,21-1 15,-21 1-15,0-21 0,0 21 0,22 0 16,-22-1-16,0 44 47,0-1-47,0 0 0,0 0 0,0 0 16,0 0-16,0 1 0,0-1 15,0 0-15,0 0 0,0 0 0,0 0 16,0 1-16,0-1 15,0 0 1,0-42 15,21 0-15,-21-1-16,0 1 0,0 0 16</inkml:trace>
  <inkml:trace contextRef="#ctx0" brushRef="#br1" timeOffset="139674.94">19135 4890 0,'0'0'0,"0"-22"0,-22 22 0,1 0 15,21-21 1,-21 21-16,42 21 62,0-21-46,1 0-16,-1 0 0,0 0 16,0 0-16</inkml:trace>
  <inkml:trace contextRef="#ctx0" brushRef="#br1" timeOffset="139970.76">19685 4720 0,'0'-21'16,"0"42"31,0 0-47,0 22 0,0-22 0,0 21 16,0 1-16,0-22 0,-21 21 0,21 0 15,0 1-15,-21-22 0,21 21 16,0 1-16,0-22 0,0 0 0,0 21 15,-22-21-15,22 1 0,0-1 0,-21 0 16,21 0-16,0 0 0,0-42 63</inkml:trace>
  <inkml:trace contextRef="#ctx0" brushRef="#br1" timeOffset="140171.65">19600 5144 0,'-21'0'0,"42"0"0,-63 0 0,21 0 16,0 0-16,21-22 15,21 22 17,0 0-32,0 0 0,0 0 0,0 0 15,1-21-15,-1 21 0,0 0 0,0 0 16,0-21-16,0 21 0,1-21 0,-1 21 15,0 0-15,0-21 0,0 21 16,0-21-16,1 21 16,-1 0-16</inkml:trace>
  <inkml:trace contextRef="#ctx0" brushRef="#br1" timeOffset="140946.88">20235 4868 0,'0'0'0,"0"-21"0,-21 0 15,0 21 1,0 0-16,0 0 16,21 21-16,0 0 15,-22 1-15,22-1 0,-21 0 0,21 0 16,-21 21-16,21-20 0,0 20 16,0-21-16,0 0 0,0 0 0,0 22 15,0-22-15,0 0 0,0 0 0,0 0 16,0 1-16,0-1 0,21-21 15,-21 21-15,21-21 0,1 0 0,-1 21 16,0-21-16,0 0 0,0 0 0,0 0 16,1 0-16,-1 0 0,21 0 0,-21-21 15,0 21-15,1-21 0,-1 21 0,0-21 16,-21-1-16,21 1 0,0 0 0,-21-21 16,0 21-16,21-1 0,-21-20 15,22 0-15,-22-1 0,21 1 0,-21 0 16,0 21-16,0-22 0,0 1 15,0 21-15,0-22 0,0 22 0,0 0 16,0 0-16,0 0 16,0 42-1,0 0-15,0 0 16,-21 0-16,21 22 0,0-22 0,0 21 16,-22 1-16,22-1 0,0-21 0,0 21 15,0 1-15,0-1 0,0-21 0,0 22 16,0-22-16,0 21 0,0-21 0,-21 0 15,21 1-15,0-1 0,0 0 16,0 0-16,0-42 47,0 0-47,21 21 16,-21-21-16,0-1 0,22 1 0,-1 0 15,0 0-15,-21 0 0,21-22 16,0 22-16,0 0 0,1-21 0,-1 21 15,0-22-15,0 22 0,0 0 0,0 0 16,1 21-16,-1 0 0,0 0 0,0 0 16,0 0-16,0 21 0,-21 0 0,0 0 15,0 0-15,0 22 0,22-22 16,-22 21-16,0-21 0,0 22 0,0-22 16,0 0-16,0 21 0,0-20 15,0-1-15,0 0 0,0 0 0,0 0 16,-22 0-16,44-42 62,-1 0-62,0 21 0</inkml:trace>
  <inkml:trace contextRef="#ctx0" brushRef="#br1" timeOffset="141250.71">21251 4826 0,'0'0'0,"0"-21"0,-21 21 16,0-21-1,42 21 17,0 0-32,22 0 15,-22 0-15,21 0 0,0 0 0,1-21 16,-1 21-16,0 0 0,1 0 15,-22 0-15,21 0 0,-21 0 0,1 0 16,-1 0-16,0 0 0,-42 0 47,0 0-31,-1 0-16,1 0 0,0 0 15,0 0-15,21 21 0,-21-21 0,0 0 16</inkml:trace>
  <inkml:trace contextRef="#ctx0" brushRef="#br1" timeOffset="141523.54">21505 4784 0,'0'0'0,"-21"0"31,0 0-15,21 21-16,0 0 0,0 0 0,0 0 15,-21 1-15,21-1 0,0 21 16,-21 0-16,21-20 0,0 20 0,0-21 15,0 21-15,0-20 0,0 20 0,0-21 16,0 21-16,0-20 0,0-1 0,0 21 16,0-21-16,0 0 0,0 1 0,0-1 15,0 0-15,0 0 0,0 0 16,0 0-16,0-42 47,21 21-32,0-21-15,0 0 0,0 21 0</inkml:trace>
  <inkml:trace contextRef="#ctx0" brushRef="#br1" timeOffset="141931.79">21780 5186 0,'0'0'0,"-21"21"31,21 0-16,0 0-15,-21 1 16,21-1-16,-21 0 0,21 0 0,0 0 16,0 0-16,0 1 15,0-1-15,21-21 16,0 0-16,0 21 0,1-21 16,-1 0-16,0 0 0,0 0 15,0-21-15,0 21 0,-21-21 16,22 21-16,-1-22 0,-21 1 0,21 0 15,-21 0-15,21 0 0,-21 0 16,0-1-16,0-20 0,0 21 16,0 0-16,0 0 0,0-1 0,0 1 15,-21 21 1,0 0-16,0 0 0,-1 0 16,1 0-16,0 21 0,0-21 0,0 22 15,0-1-15,-1-21 0,1 21 16,0-21-16,0 21 0,21 0 15,0 0-15,21-21 16,0 0 0,0 0-16,1 0 0,-1 0 0</inkml:trace>
  <inkml:trace contextRef="#ctx0" brushRef="#br1" timeOffset="142271.59">22542 4784 0,'0'0'15,"0"-21"-15,-21 21 0,0 0 0,0 0 16,0 21 0,0-21-16,21 21 0,0 0 0,-22 0 15,22 0-15,-21 1 0,21-1 16,0 0-16,0 0 0,0 21 0,-21-20 15,21-1-15,0 21 0,0-21 0,0 0 16,0 1-16,0-1 0,0 21 16,0-21-16,0 0 0,0 1 0,0-1 15,0 0-15,0 0 0,0 0 16,21-21-16,-21 21 0,21 1 16,1-22-1,-1 0 1,0 0-16,0 0 15</inkml:trace>
  <inkml:trace contextRef="#ctx0" brushRef="#br1" timeOffset="142626.38">22945 4911 0,'0'0'0,"0"-21"0,0-1 16,21 1-16,-21 0 0,21 0 16,0 21-1,-21 21-15,0 0 16,0 0-16,0 1 0,0-1 16,0 0-16,0 21 0,0-21 0,0 22 15,0-22-15,0 0 0,0 21 0,0-20 16,0-1-16,0 0 0,-21 21 15,21-21-15,0 1 0,-21-1 0,21 0 16,-21 0-16,-1-21 0,22 21 0,0 0 16,-21-21-16,0 22 0,0-1 15,0-21 1,21 21-16,-21-21 0,-1 0 16,1 0-1</inkml:trace>
  <inkml:trace contextRef="#ctx0" brushRef="#br1" timeOffset="163518.35">17526 9694 0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42:57.5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3789 6138 0,'-21'0'0,"-1"0"15,1 0 1,0 0-1,0 0 17,0 0-1,42 0 16,0 0-47,0 0 0,0 0 15,1 0-15,20 0 0</inkml:trace>
  <inkml:trace contextRef="#ctx0" brushRef="#br0" timeOffset="487.23">4212 6265 0,'0'0'0,"21"0"0,0 0 16,1-21-16,-1 21 0,0 0 16,0 0-1,-42 21 16,0-21-31,0 22 16,-1-1-16,1-21 0,0 21 0,0 0 16,0 0-1,0 0-15,-1-21 16,1 0 31</inkml:trace>
  <inkml:trace contextRef="#ctx0" brushRef="#br1" timeOffset="8786.69">804 8192 0,'0'0'0,"-21"0"15,21-22 1,0 1 0,0 0-1,0 0-15,0 0 16,0 0 0,-21 21-1,21 21 16,0 0-31,0 0 0,0 21 16,0-20-16,0-1 16,0 21-16,0 0 0,0-20 0,-21 20 0,21-21 15,0 0-15,0 22 0,0-22 16,0 0-16,0 0 0,0 0 16,0 0-16,0 1 15,0-44 16,21 1-15,-21 0-16,0 0 16,21-21-16,-21 20 0,0 1 0,0-21 15,0 21-15,21-22 0,-21 1 0,0 21 16,0-21-16,0 20 16,0 1-16,0 0 0,0 0 0,0 42 46,0 0-46,0 0 0,0 22 0,0-22 16,0 0-16,0 21 0,0-20 16,0 20-16,0-21 0,0 21 0,0-20 15,0-1-15,0 42 16,0-42-16,0 1 16,0-1-16,0-42 46,0-1-46,0 1 0,0 0 0,0 0 16,21 0-16,-21 0 0,0-22 16,0 22-16,0-21 0,0 21 0,0-22 15,0 22-15,0-21 0,22 21 16,-22-1-16,0 1 0,0 0 16,0 42 15,0 0-31,0 1 0,0-1 0,0 0 15,0 0-15,0 0 0,0 22 16,0-22-16,0 0 0,0 21 16,0-21-16,0 1 0,0-1 0,0 0 15,0 0-15,0 0 0,-22-21 16,22 21-16,0 1 0,-21-22 0,21 21 16,0 0-1,21-21 79,1 0-94,-1 0 16,0 0-16,0 0 0,0-21 0,0 21 15,1-21-15,-1 21 0,21-22 16,-21 1-16,22 0 0,-1 21 0,0-21 15,22 0-15,-1 0 0,1-1 0,-1 1 16,1 0-16,20-21 0,-20 42 16,-1-21-16,1-1 0,-1 1 0,1 0 15,126-21 1,-147 42-16,20 0 0,-20-21 0,-1 21 16,-21 0-16,21 0 0,-20 0 0,-1 0 15,-21-22-15,21 22 0,0 0 16,-42 0 62,0 0-78,0 0 0,-1 0 16,1 0-16,0 22 0,0-22 0,0 0 15,0 0-15,-22 21 0,22 0 16,0-21-16,-21 21 0,-1-21 15,1 21-15,0-21 0,-1 21 0,1-21 0,-22 22 16,22-22-16,-21 21 0,20 0 16,-20-21-16,20 21 0,-20-21 15,21 21-15,-1-21 0,1 21 0,0-21 16,-1 22-16,1-22 0,0 0 16,-1 21-16,22-21 0,0 0 0,-21 21 15,20-21-15,1 21 0,0-21 16,0 0-16,0 0 15,0 0-15,21 21 16,-22-21-16,1 0 16,0 0-16,21 21 15,-21-21 1,0 0 0,0 0 46,-1 0-46,1 0-1,0 0 17,21 22 139,21-44-139,0 22-17</inkml:trace>
  <inkml:trace contextRef="#ctx0" brushRef="#br1" timeOffset="15261.93">825 9716 0,'22'0'62,"-22"21"-30,0 0-32,0 0 15,0 0-15,0 0 16,0 1-16,0 20 0,0 21 15,0-41-15,0-1 0,0 0 16,-22 0-16,22 0 0,0 0 16,0 1-16,0-1 31,0-42-15,0-1-1,0 1-15,0 0 16,0 0-16,22 0 0,-22 0 0,0-22 15,0 22-15,0 0 0,0-21 0,0 20 16,0 1-16,21-21 0,-21 21 16,0 0-16,0-1 0,0 1 15,0 42 1,0 1-16,0-1 16,0 0-16,0 21 15,0-21-15,0 1 0,0-1 16,0 21-16,-21-21 0,21 0 0,0 1 15,0-1-15,0 0 0,0 0 16,0 0-16,0 0 0,0 1 16,0-1-1,0-42 17,0-1-32,0 1 15,0 0-15,0 0 0,21 0 16,-21 0-16,21-1 0,-21 1 0,0 0 15,0 0-15,0 0 0,21 0 16,-21-1-16,0 1 0,0 0 16,0 42 15,0 0-31,0 1 0,0-1 16,0 0-16,0 0 15,0 0-15,0 0 0,0 1 0,0-1 16,0 0-16,0 0 15,0 0-15,-21-21 0,21 21 0,0 1 16,0-1-16,0 0 16,0 0-1,0 0 32,21-21 31,0 0-78,0 0 0,-21-21 0,22 21 16,-1 0-16,0 0 16,0-21-16,0 21 0,0-21 0,1 21 15,-1-21-15,21-1 0,-21 22 0,22-21 16,-1 21-16,0-21 0,1 0 15,-1 0-15,21 21 0,1-21 0,-1-1 16,1 1-16,-1 0 0,1 0 0,-1 0 16,1 0-16,21-1 0,-22 1 15,1 0-15,-1 21 0,1-21 0,-22 0 16,21 21-16,-20 0 0,-1-21 16,0 21-16,-20 0 0,-1 0 0,0 0 15,0 0-15,0 0 0,-21-22 0,21 22 16,1 0-1,-44 0 110</inkml:trace>
  <inkml:trace contextRef="#ctx0" brushRef="#br1" timeOffset="55150.1">741 11832 0,'0'43'235,"0"-22"-235,21 0 15,-21 0 1,21 0-16,-21 0 16,21 22-1,0-43 17,-21 21-17,0 0 79,22 0-47,-1-21 47,0 0-94,0 0 15,21 0-15,22 0 16,-1-21-1,22-21-15,21-1 16,21 1 0,-42-21-16,-1 41 15,-20-20 1,-1 0-16,1 21 16,-1-22-16,-20 43 15,-1-42 1,0 21-16,-21 21 15,-21-21 1,22 21-16,-1 0 16,0-22 15,0 22-15,0-21-1,0 21 32,1 0 219,-1 0-251,0 0 1,21 0-16,22 0 16,-22 0-1,-21 0-15,0 0 16,1 0-1</inkml:trace>
  <inkml:trace contextRef="#ctx0" brushRef="#br1" timeOffset="58094.66">360 14055 0,'0'21'218,"0"21"-202,0-21 0,0 22-1,0-22 1,0 0-1,21 21 1,-21-20 0,0-1 15,0 0-31,21 0 250,-21 0-203,21 0-32,-21 1 1,0-1 15,21-21-15,-21 21 15,22-21 32,-1 0-32,0 21 0,0-21 0,21 0 1,-20 0-17,20 0 1,21 0-16,64-42 16,22-1-1,20-20-15,43-1 16,-1 1-16,-20-22 15,-43 22 1,-21 20-16,-21 43 16,-64-21-1,-21 0-15,22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18:03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1461 0,'0'-22'0,"0"1"0,22 0 15,-22 0-15,21 21 16,-21-21-16,0 0 0,0-1 16,21 1-16,-21 0 0,21 0 0,-21 0 15,0 0-15,0-1 16,0 44 0,0-1-1,0 0-15,0 21 0,0-21 16,0 22-16,0-1 0,0 0 0,0 1 15,-21-1-15,21 22 0,-21-22 16,21 21-16,0-20 0,0 20 0,-21-20 16,21-1-16,0 0 0,-22 1 15,22-22-15,0 21 0,0-21 16,0 0-16,0 1 0,0-1 0,0 0 16,22-21-1,-1-21 1,0 0-16,0-1 0,0 1 0</inkml:trace>
  <inkml:trace contextRef="#ctx0" brushRef="#br0" timeOffset="198.97">1905 1693 0,'-21'0'78,"21"-21"-31</inkml:trace>
  <inkml:trace contextRef="#ctx0" brushRef="#br0" timeOffset="731.66">3111 1164 0,'0'0'0,"-42"-21"16,21 21-16,0-21 15,0 21-15,21-21 0,0 0 32,21 21-17,0 0-15,21-22 0,1 22 16,20 0-16,1-21 0,-1 0 0,22 21 16,-1 0-16,1-21 0,0 21 15,-1 0-15,1-21 0,0 21 16,-22 0-16,1 0 0,-1 0 0,-20 0 15,-1 0-15,0 0 0,-21 0 16,1 0-16,-22 21 16,0 0-16,0 0 15,-22-21-15,1 21 0,0-21 16,0 0-16,0 22 0,0-22 0,-22 0 16,22 0-16,0 21 0,-21-21 15,20 0-15,1 0 0</inkml:trace>
  <inkml:trace contextRef="#ctx0" brushRef="#br0" timeOffset="1015.5">3831 1101 0,'-21'0'16,"0"0"-1,21 21 17,-21 0-32,21 0 0,0 0 15,-22 22-15,22-1 0,0-21 16,0 22-16,-21-1 0,21 0 0,-21 22 15,21-22-15,0 22 0,-21-22 0,0 0 16,0 22-16,21-22 0,0 0 16,-22 22-16,22-22 0,-21-21 0,21 22 15,0-1-15,-21-21 0,21 0 0,0 1 16,0-1-16,0 0 0,0 0 16,0 0-1,21-21-15,0 0 0,1 0 16,-1-21-16,0 0 15,0 0-15,0 0 0</inkml:trace>
  <inkml:trace contextRef="#ctx0" brushRef="#br0" timeOffset="1623.17">4360 1884 0,'0'0'0,"21"0"0,1 0 16,-1 0-16,0-21 0,0 0 16,0 21-16,0-22 0,1 1 15,-1 21-15,0-21 0,0 0 0,-21 0 16,0 0-16,21-1 0,-21 1 0,0-21 16,0 21-16,0 0 0,0-1 15,-21 1-15,0 21 0,0-21 0,0 21 16,-1 0-16,1 0 0,-21 0 0,21 0 15,-22 0-15,22 0 0,-21 21 16,21 0-16,-22 1 0,22-1 16,0 21-16,0 0 0,0-20 0,0 20 15,-1 0-15,22-21 0,-21 22 0,21-22 16,0 21-16,0-21 0,0 1 16,0-1-16,0 0 0,0 0 0,21-21 15,1 0-15,-1 0 0,0 0 0,21 0 16,-21 0-16,1 0 0,20 0 15,-21-21-15,21 21 0,-20-21 0,-1 0 16,21-1-16,-21 1 0,22-21 0,-22 21 16,0-22-16,0 22 0,0-21 15,0 0-15,-21-1 0,0 1 0,22 21 16,-22-22-16,0 22 0,0 0 0,0 0 16,0 0-16,0 42 31,0 0-31,0 0 0,0 0 0,0 1 15,0 20-15,0 0 0,0 1 0,-22-22 16,22 21-16,0 0 0,-21 1 0,21-22 16,0 21-16,0-21 0,0 1 15,0 20-15,0-21 0,0 0 0,0 0 16,0 1-16,21-1 16,1-21-1,-1 0-15,0 0 0,0 0 0,0-21 16,0-1-16,22 22 0,-22-21 0</inkml:trace>
  <inkml:trace contextRef="#ctx0" brushRef="#br0" timeOffset="2263.66">5355 1312 0,'0'0'0,"0"-21"15,-21 21-15,0 0 16,0 0-1,21 21 1,-22 1-16,22-1 0,0 21 16,0-21-16,0 22 0,0-22 0,0 21 15,0 0-15,0 1 0,-21-1 16,21 0-16,-21 1 0,21-1 0,-21 0 16,21 1-16,0-1 0,-21-21 0,21 22 15,-21-22-15,21 0 0,0 0 0,-22 0 16,22 0-16,0-42 47,0 0-47,22 21 0,-22-21 0,21 0 15,0-22-15,-21 22 16,21 0-16,0-21 0,0-1 0,1 22 16,-1-21-16,0 0 0,0 20 0,0-20 15,0 21-15,22 0 0,-22 21 0,0-21 16,0 21-16,0 0 0,1 0 15,-1 0-15,-21 21 0,0 0 16,0 0-16,0 0 0,0 0 16,-21 1-16,-1-1 15,1 0-15,-63 21 16,62-21-16,1-21 0,0 22 0,0-22 16,0 0-16,0 0 0,-1 0 15,22 21 1,0 0-1,0 0 1,22-21-16,-22 21 0,21 0 0,0 1 16,0-1-16,-21 0 15,21 0-15,0-21 0,-21 21 16,0 0-16,22-21 0,-1 22 0,0-1 16,-21 0-1,21-21-15,0 0 16,0 0-1,1-21-15</inkml:trace>
  <inkml:trace contextRef="#ctx0" brushRef="#br0" timeOffset="2615.19">6011 1905 0,'21'0'31,"1"-21"-31,-1 21 0,0-21 16,0 0-16,0 21 0,0-22 0,1 1 15,-22 0-15,21 0 0,-21 0 16,21 0-16,-21-1 16,0 1-16,0 0 15,-21 21-15,0 0 0,-1 21 16,1-21-16,0 21 0,0 1 0,0-1 15,0 21-15,-1-21 0,1 0 16,0 22-16,0-22 0,0 0 0,21 21 16,0-20-16,-21-1 0,21 0 0,0 0 15,0 0-15,0 0 0,0 1 16,21-22-16,0 0 16,0 0-16,0 0 0,0 0 15,1 0-15,-1 0 0,21 0 0,-21-22 0,22 1 16</inkml:trace>
  <inkml:trace contextRef="#ctx0" brushRef="#br0" timeOffset="3014.97">6731 1778 0,'0'0'0,"21"-21"0,0-21 16,0 20-16,-42 22 31,0 0-31,0 0 0,0 0 16,0 22-16,-1-22 0,1 21 0,0 0 15,0-21-15,0 21 0,0 0 16,-1-21-16,22 21 0,-21 1 16,21-1-16,0 0 15,0 0-15,21-21 16,1 0-16,-1 21 0,0 0 0,0-21 16,0 0-16,0 22 0,1-22 0,-1 0 15,0 21-15,0-21 0,0 21 16,0-21-16,1 0 0,-22 21 0,0 0 15,0 0-15,0 1 16,-22-22-16,1 21 16,-21-21-16,21 0 0,0 21 15,-22-21-15,22 0 0,-21 0 16,21 0-16,-1 0 0,1 21 0,0-21 16,0 0-16,0 0 0,0 0 0,-1 0 15,1 0-15,0 0 0,21-21 16,0 0-1,0 0-15,21-1 0</inkml:trace>
  <inkml:trace contextRef="#ctx0" brushRef="#br0" timeOffset="3823.81">7959 1439 0,'-43'0'15,"43"-21"1,21 0-1,1 0-15,-1 21 0,0-21 16,21 0-16,1-1 0,-1-20 0,0 21 16,1 0-16,-1-22 0,0 1 15,64-85 1,-85 85-16,0-1 0,-21 22 0,0-21 16,0 21-16,-21-22 0,0 22 15,0 0-15,-21 21 0,-1-21 0,-20 21 16,-1 0-16,1 0 0,-22 0 0,22 0 15,-1 21-15,1 0 0,-22 0 0,-148 170 32,212-149-32,21 1 0,0-1 15,0 0-15,0 1 0,21 20 0,0-21 16,22 1-16,-1-1 16,0 0-16,22 1 0,-1-1 0,-20 0 0,20 1 15,1-1-15,-22 0 0,21 1 16,-20-1-16,-1 0 0,-21 1 15,0-1-15,1-21 0,-22 22 0,0-22 16,-22 21-16,1-21 0,-21 0 0,0 1 16,-22-1-16,1 0 0,-1 0 0,1 0 15,-1-21-15,1 0 0,-1 21 0,1-21 16,-1 0-16,22 0 0,-1 0 16,1 0-16,0-21 0,21 21 0,-1-21 15,1 0-15,0 0 0,21 0 0,0-1 16,0-20-16,0 21 0,0-21 15,0-1-15,0 22 0,21-21 0,0 21 16,1-22-16,-1 22 0,0-21 16,0 21-16,0-1 0,22 1 0,-22 21 15,0-21-15,21 21 0,1 0 16,-22 0-16,21 0 0</inkml:trace>
  <inkml:trace contextRef="#ctx0" brushRef="#br0" timeOffset="5271.55">8699 1630 0,'0'0'0,"0"-21"16,-21 0-1,0 21-15,0 0 0,0 0 16,0 0-16,-1 21 0,1-21 0,0 21 15,0 0-15,0 0 0,21 0 0,-21 22 16,-1-22-16,22 21 0,0-21 16,-21 22-16,0-22 0,21 21 0,-21-21 15,21 22-15,-21-22 0,21 21 0,0-21 16,0 1-16,0-1 0,0 0 0,0 0 16,21 0-16,0-21 15,0 0-15,22 21 0,-22-21 0,21 0 0,-21 0 16,22 0-16,-22 0 0,21-21 0,0 21 15,1-21-15,-22 0 0,21 21 16,1-21-16,-22 0 0,21-1 16,-21 1-16,0-21 0,1 21 0,-1 0 15,0-22-15,-21 22 0,0 0 0,0 0 16,0 0-16,0-1 0,0 1 0,0 0 16,-21 21-16,0 0 15,-1 0-15,1 0 16,21 21-16,0 0 0,0 1 15,0-1-15,0 0 0,21 0 16,-21 0-16,22 0 16,-1 1-16,-21-1 0,21 0 0,0 0 15,0 0-15,-21 0 0,21 1 0,-21-1 16,22 0-16,-1 0 0,0 0 16,0 0-16,0-21 0,0 0 15,1 0-15,-1 0 16,21 0-16,-21 0 0,0 0 0,22 0 15,-22-21-15,21 21 0,-21-21 0,22 0 16,-1 0-16,-21 21 0,0-21 0,22-1 16,-22 1-16,0-21 0,-21 21 15,21 0-15,-21-1 0,21 1 16,-21 0-16,0 0 0,0 0 0,0 0 16,0-1-16,-21 22 0,0-21 15,0 21-15,0 0 0,0 0 0,-1 0 16,1 21-16,0-21 0,0 22 15,0-1-15,0 0 0,-1 0 0,1 0 16,0 0-16,21 1 0,0 20 0,-21-21 16,21 0-16,0 0 0,0 1 0,0-1 15,0 0-15,0 0 0,0 0 16,21-21-16,0 21 0,0-21 0,1 0 16,20 0-16,-21 0 0,21 0 0,-20 0 15,20 0-15,0 0 0,1 0 16,-1-21-16,0 0 0,1 21 0,-1-21 15,0 0-15,-21 0 0,1-1 16,20 1-16,-21 0 0,-21 0 0,21-21 16,-21 20-16,0 1 0,0 0 0,0 0 15,0 0-15,-21 21 16,0 0 0,0 0-16,0 21 0,-1 0 0,1 0 15,21 0-15,0 1 0,-21-1 0,21 0 16,-21 0-16,21 0 0,0 0 0,0 1 15,0-1-15,0 0 0,21 0 0,0 0 16,22 0 0,-22-21-16,21 0 0,-21 0 0,22 0 15,-1 0-15,-21 0 0,21 0 0,1 0 16,-22 0-16,0 0 0,21-21 0,-20 21 16,-1-21-16,0 0 0,0 21 0,-21-21 15,21 0-15,-21-1 0,21 1 16,-21 0-16,0 0 0,0 0 0,0 0 15,0-1-15,0 1 16,0 42 0,0 1-16,0-1 15,0 0-15,-21 0 0,21 0 16,0 0-16,-21 1 0,21-1 16,0 0-16,0 0 0,-21 0 15,21 0-15,-21-21 0,21 22 0,0-1 16,-21-21-1,21-21 17,0-1-32,0 1 15,21 0-15,-21 0 0,21 0 0,0 0 16,0-1-16,0-20 0,1 21 0,-1 0 16,21-22-16,-21 22 0,0 0 15,1 21-15,20-21 0,-21 21 16,0 0-16,0 0 0,1 0 0,-1 0 15,0 21-15,0-21 0,-21 21 0,0 0 16,21 1-16,-21-1 0,0 0 0,0 0 16,0 0-16,0 0 0,0 1 15,0-1-15,0 0 0,0 0 0,0 0 16,-21-21-16,21 21 0,-21 1 0,21-1 16,-21-21-16,21 21 0,21-21 46,0-21-46,0 21 0,0-21 16</inkml:trace>
  <inkml:trace contextRef="#ctx0" brushRef="#br0" timeOffset="5662.94">11218 1969 0,'0'0'0,"21"-22"0,22-20 16,-22 0-16,0 21 15,0 21-15,-21-22 0,0 1 0,0 0 16,-21 21-1,0 0-15,-21 0 0,20 21 16,-20-21-16,21 21 0,-21 1 16,20-1-16,-20-21 0,21 21 0,0 0 15,0 0-15,-1 0 0,22 1 16,0-1-16,0 0 0,0 0 16,22-21-16,-1 21 0,0-21 0,0 21 15,0-21-15,0 22 0,22-22 16,-22 21-16,0-21 0,0 21 0,0 0 15,1-21-15,-22 21 0,21-21 0,-21 21 16,21-21-16,-21 22 0,0-1 0,0 0 16,-21-21-16,0 21 15,-22-21-15,22 0 0,0 21 16,-21-21-16,20 0 0,-20 0 0,21 0 16,0 0-16,-22 0 0,22 0 0,0 0 15,0 0 1,21-21-16,0 0 15,21 0-15,0 21 16,0-21-16,22-1 0,-22 22 16,21-21-16</inkml:trace>
  <inkml:trace contextRef="#ctx0" brushRef="#br0" timeOffset="6207.63">11874 1376 0,'0'0'0,"0"-21"16,0-64-16,0 64 16,0 0-16,0 0 0,-21 21 15,0 0 1,0 0-16,0 21 0,0 0 16,21 21-16,0-21 0,-22 22 0,1-1 15,21 0-15,-21 22 0,21-22 0,-21 22 16,21-22-16,0 22 0,0-1 0,0-21 15,-21 22-15,21-22 0,0 1 16,-21-1-16,21 0 0,0-21 0,0 22 16,0-22-16,0 0 0,-22 0 0,22 0 15,-21 1-15,21-44 47,0 1-47,0 0 16,0 0-16,21 0 0,1-22 15,-1 22-15,0 0 0,0-21 0,21 21 16,-20-1-16,20-20 0,0 21 0,-21 0 16,22 0-16,-1-1 0,0 22 15,1 0-15,-22 0 0,21 0 0,-21 22 16,22-1-16,-22-21 0,-21 21 0,0 0 16,21 21-16,-21-20 0,0-1 0,0 0 15,0 0-15,0 0 0,-21 0 16,0 1-16,21-1 0,-21 0 15,-1 0-15,1 0 0,0-21 0,21 21 16,-21-21-16,21 22 0,-21-22 16,42 0-1,0 0 1,0 0-16,0-22 0,1 22 16</inkml:trace>
  <inkml:trace contextRef="#ctx0" brushRef="#br0" timeOffset="6612.39">12509 1926 0,'0'0'16,"0"-21"-16,0 0 16,0 42 15,-21 0-31,0 0 16,0 1-16,0-1 0,21 0 0,0 0 15,-21 0-15,21 0 0,-22 1 0,22-1 16,0 0-16,0 0 0,0 0 15,0 0-15,22-21 16,-1 0-16,-21 22 0,21-22 0,0 0 16,21 0-16,-20 0 0,-1 0 0,0 0 15,0-22-15,0 22 0,0-21 0,1 0 16,-1 21-16,-21-21 16,0 0-16,21 0 0,0-1 0,-21 1 15,0 0-15,0 0 0,0 0 0,0-22 16,0 22-16,0-21 0,0 21 0,0 0 15,-21-1-15,21 1 0,-21 21 0,0-21 16,-1 21-16,1 0 0,0 0 16,0 0-16,0 0 0,0 0 15,21 21-15,0 0 16,0 1-16,21-22 16,0 0-1,0 0-15,0 0 0,0 0 16</inkml:trace>
  <inkml:trace contextRef="#ctx0" brushRef="#br0" timeOffset="6931.21">13166 1524 0,'0'0'15,"42"-85"-15,-21 43 0,0 21 16,0-21-16,1-1 0,-1 1 0,-21 21 16,0 0-16,0-1 0,0 1 0,0 42 31,0 1-31,-21-1 15,-1 21-15,1-21 0,0 22 0,21-1 16,-21 0-16,0 1 0,0 20 16,-1-21-16,1 22 0,0-22 0,0 22 15,21-22-15,0 0 0,-21 22 0,21-43 16,-21 21-16,21 1 0,0-22 16,0 21-16,0-21 0,0 1 0,0-1 15,0 0-15,0 0 0,21-21 16,0 0-16,0 0 15,0 0-15,0 0 0,1 0 0,-1 0 16,0-21-16,0 21 0,0-21 16,-21 0-16,21-1 0,-21 1 0,0 0 15,0 0-15</inkml:trace>
  <inkml:trace contextRef="#ctx0" brushRef="#br0" timeOffset="7111.71">12954 1820 0,'0'0'0,"-21"0"15,0 0-15,42 0 32,0 0-32,0 0 0,0 0 0,22 0 15,-22 0-15,21 0 0,-21 0 0,22 0 16,-1 0-16,-21-21 0,21 21 16,-20 0-16,20-21 0,-21 21 0,0-21 15,0 0-15,1 21 0,-1-21 16</inkml:trace>
  <inkml:trace contextRef="#ctx0" brushRef="#br0" timeOffset="7611.21">15028 1101 0,'0'0'0,"0"-21"0,0-1 0,0 44 31,0-1-15,0 0-16,-21 21 0,21-21 15,0 1-15,0-1 0,0 0 0,0 0 16,0 0-16,0 0 0,0 1 16,-21-1-16,21 0 0,0 0 15,0 0-15,0 0 0,0 1 16,0-1 0,-21-21-1,0 21-15</inkml:trace>
  <inkml:trace contextRef="#ctx0" brushRef="#br0" timeOffset="7807.43">14795 1545 0,'0'0'0,"-21"21"15,0-21-15,21 22 32,21-22-32,0 0 0,1 0 0,-1 0 15,21 0-15,-21 0 0,22 0 0,-22 0 16,21 0-16,0 0 0,-20 0 15,20 0-15,0-22 0,-21 22 0,1 0 16,20 0-16,-21-21 0,0 0 16,-21 0-16,0 0 15,0 0-15</inkml:trace>
  <inkml:trace contextRef="#ctx0" brushRef="#br0" timeOffset="8027.31">14753 1101 0,'-21'0'15,"42"0"1,0 0 0,22 0-16,-22 0 0,0 0 0,21 0 15,1 0-15,-22-21 0,21 21 0,0 0 16,1 0-16,-22 0 0,21 0 15,1-22-15,-22 22 0,0 0 0,21 0 16,-21-21-16,22 21 0</inkml:trace>
  <inkml:trace contextRef="#ctx0" brushRef="#br0" timeOffset="8535.34">15515 783 0,'0'0'0,"-21"-21"0,0 21 0,0-21 0,-1 21 16,-20 0-16,21-21 0,-21 21 0,20 0 16,-20 0-16,0 0 0,21 0 15,-22 0-15,1 0 0,0 0 0,-1 21 16,1 0-16,0 0 0,-1 22 0,1-1 16,21-21-16,-22 21 0,1 22 0,21-22 15,-21 1-15,20-1 0,1 21 16,-21-20-16,21-1 0,21 0 15,0 1-15,-21-1 0,21 0 0,0 1 0,0 20 16,21-20-16,0-1 0,21-21 0,-21 21 16,22 1-16,-1-1 15,22-21-15,-1 22 0,1-22 0,-1 0 16,1 0-16,-1-21 0,22 21 0,-22-21 16,1 0-16,-22 0 0,22 0 0,-22 0 15,21-21-15,-20 0 0,-1 21 0,-21-21 16,22-22-16,-22 22 0,0-21 15,0 21-15,0-22 0,0 1 0,-21-21 16,0 20-16,0-20 0,0 20 0,0-20 16,0-1-16,0 1 0,-21-1 0,0 22 15,0-21-15,0 20 0,0 1 16,-22 0-16,1 20 0,21 1 0,-22 0 16,1 21-16,0 0 0,-1 0 15,1 0-15,0 0 0,-1 21 16,1-21-16,0 21 0,21 1 0,-22-1 15,1 21-15,21-21 0,-22 0 0,1 22 16,21-22-16,-21 21 0,-1-21 0,22 22 16</inkml:trace>
  <inkml:trace contextRef="#ctx0" brushRef="#br0" timeOffset="9875.57">1863 8911 0,'0'0'0,"-22"0"15,1 0-15,0 0 16,0 0-16,0-21 16,21 0-16,-21 0 15,21-43 1,0 43-16,0 0 0,0 0 0,0 0 16,21-22-16,0 22 0,0 0 15,0 0-15,22 0 0,-22-1 0,0 1 16,0 21-16,0 0 0,22 0 0,-22 0 15,0 0-15,21 0 0,-21 21 16,43 64 0,-43-43-16,0 1 0,-21 20 0,0-20 0,0-1 15,0 21-15,-21-20 0,0 20 16,0-20-16,0-1 0,-22 0 0,22 1 16,-21-1-16,-1 0 0,1-21 15,0 22-15,-1-22 0,1 0 16,0 0-16,-1 0 0,1 1 0,0-1 15,-1-21-15,22 0 0,-21 0 16,0 0-16,20 0 0,1 0 0,0-21 16,21-1-16,0-20 0,0 21 15,0-21-15,0 20 0,21-20 16,0 21-16,22-21 0,-22 20 0,0-20 16,21 21-16,-20 0 0,-1 0 15,21 21-15,-21 0 0,0 0 0,22 0 16,-22 0-16,0 21 0,0 0 0,0 0 15,1 0-15,-1 0 0,0 1 16,-21 20-16,0-21 0,21 0 16,-21 0-16,21 1 0,-21-1 0,0 0 15,0 0-15,21-21 0,-21 21 16,22-21-16,-22 21 0,21-21 16,0 0-16,0 0 0,0 0 15,0 0-15,1 0 0,-22-21 16,21 21-16,0-21 0,21 0 0</inkml:trace>
  <inkml:trace contextRef="#ctx0" brushRef="#br0" timeOffset="10061.46">2603 9038 0,'0'0'0,"-21"0"31,0 0-15,21-21 31,21 0-47,0 0 15,1 0-15,-1-1 0</inkml:trace>
  <inkml:trace contextRef="#ctx0" brushRef="#br0" timeOffset="10460.25">3958 8043 0,'0'0'0,"-21"-21"0,-64 21 16,85-21 15,21 21-31,1 0 0,20 0 0,-21 0 16,43 0-16,-22-21 0,21 21 0,1 0 15,21 0-15,-1 0 0,1 0 16,0 0-16,-1 0 0,1 0 0,0-21 16,-22 21-16,1 0 0,-1 0 0,-21 0 15,1 0-15,-22 0 0,0 0 0,-42 0 32</inkml:trace>
  <inkml:trace contextRef="#ctx0" brushRef="#br0" timeOffset="10860.55">4530 7959 0,'0'0'0,"-22"0"0,1 21 15,0-21-15,21 21 16,0 0-16,0 0 0,0 22 16,0-22-16,0 21 0,0-21 15,0 22-15,0-1 0,0 0 16,21 22-16,-21-22 0,0 22 0,21-22 15,-21 22-15,0-1 0,0-21 0,0 22 16,0-1-16,0 1 0,0-1 0,0 1 16,0-1-16,-21-20 0,0 20 0,0-20 15,21-1-15,-21 0 0,0 1 16,21-22-16,-22 21 0,1-21 0,0 0 16,0 1-16,0-22 0,-22 21 0,22-21 15,-21 0-15,0 0 0,20 0 0,-20 0 16,-21 0-16,20 0 0,1-21 15,0-1-15,-22 1 0,22 0 0,-1 0 16,1 0-16,0 0 0,-1-22 0,1 22 16,21 0-16,0 0 0,0 0 15,21-1-15,0 1 0,0 0 16,0 0-16,21 21 0,0 0 16,0-21-16,21 21 0,1 0 0,-1-21 15,0 21-15,1 0 0,-1 0 0</inkml:trace>
  <inkml:trace contextRef="#ctx0" brushRef="#br0" timeOffset="11355.56">5016 8869 0,'0'0'0,"0"-21"15,0 0-15,-21 21 16,0 0-16,0 0 0,0 0 0,-22 0 15,22 0-15,-21 21 0,0 0 0,-1 0 16,1 0-16,0 22 0,-1-22 0,22 21 16,-21-21-16,21 22 0,-1-22 15,1 21-15,0-21 0,0 22 0,21-22 16,-21 21-16,21-21 0,0 0 0,0 1 16,0-1-16,0 0 0,21-21 15,-21 21-15,21-21 0,0 21 0,22-21 16,-22 0-16,0 0 0,21 0 15,-21 0-15,1-21 0,20 0 0,-21 21 16,21-21-16,-20 0 0,-1-1 0,21 1 16,-21 0-16,0 0 0,1 0 0,-1-22 15,-21 22-15,21-21 0,-21 21 16,0 0-16,21-22 0,-21 22 0,0 0 16,0 0-16,0 42 15,0 0 1,0 0-16,0 0 15,0 22-15,0-22 0,0 0 16,21 0-16,-21 0 0,21 1 0,-21-1 0,0 0 16,0 0-16,22 0 0,-1 0 15,-21 1-15,21-22 16,0 0-16,0 0 0,0 0 0,1 0 16,-1 0-16,0-22 15,0 1-15</inkml:trace>
  <inkml:trace contextRef="#ctx0" brushRef="#br0" timeOffset="11575.44">5461 8911 0,'0'0'0,"0"-21"15,0 0-15,0 0 16,0 42 0,0 0-16,0 0 15,0 0-15,0 1 0,0 20 0,0-21 16,0 0-16,0 0 0,0 22 0,0-22 15,0 0-15,21 0 0,-21 0 16,0 1-16,0-1 0,0 0 16,21 0-16,0-21 0,1 0 15,-1 0 1,0 0-16,0 0 0</inkml:trace>
  <inkml:trace contextRef="#ctx0" brushRef="#br0" timeOffset="11795.31">5927 8869 0,'0'0'0,"0"-42"0,0 20 0,0 1 16,0 0-16,0 0 0,-22 21 31,1 21-31,0-21 0,0 21 0,0 22 16,0-22-16,-22 0 0,22 21 0,0-21 15,0 22-15,-22-22 0,22 0 0,0 21 16,0-20-16,0-1 0,0 21 0,-1-21 15,22 0-15,0 1 16,0-1-16,22-21 16,-1 0-16,0 0 0</inkml:trace>
  <inkml:trace contextRef="#ctx0" brushRef="#br0" timeOffset="12222.75">6181 9038 0,'0'0'0,"21"-21"0,0-21 15,-21 21-15,21-1 16,-21 1-16,0 0 0,0 0 0,0 0 16,-21 21 15,0 21-31,21 0 0,-21 0 0,-1 0 16,22 1-16,-21-1 0,0 0 15,0 21-15,21-21 0,0 1 0,0-1 16,-21 0-16,21 0 0,0 0 0,0 0 15,0 1-15,21-22 16,0 0-16,0 0 16,0-22-16,1 1 15,-1 21-15,0-21 0,0 0 0,-21 0 16,21 0-16,0-1 0,1 1 0,-22-21 16,21 21-16,0 0 0,-21-1 15,0 1-15,21 0 0,-21 0 0,21 0 16,-21 42-1,0 0-15,0 0 16,0 0-16,0 22 0,0-22 0,0 0 16,0 21-16,0-20 0,0-1 0,21 0 15,-21 0-15,0 0 0,0 0 0,22 1 16,-1-22-16,0 0 0,0 0 16,0 0-16,0 0 0,1 0 0,-1 0 15</inkml:trace>
  <inkml:trace contextRef="#ctx0" brushRef="#br0" timeOffset="12887.45">7175 8446 0,'0'0'0,"22"0"15,-1 0-15,0 0 0,21-22 16,-21 22-16,22-21 0,-1 0 0,0 0 15,1 0-15,-1 0 0,0-1 0,22-20 16,-22 21-16,1-21 0,-1-1 0,-21 1 16,0 0-16,0 20 0,-21-20 15,0 0-15,0 21 0,0-1 0,-42-20 16,21 21-16,-21 21 0,-1-21 0,-20 21 16,20 0-16,-20 0 0,-1 0 0,22 0 15,-21 21-15,-1-21 0,22 21 0,-22 21 16,22-20-16,0 20 15,20 0-15,1 1 0,21-1 0,0 21 16,0-20-16,0 20 0,21-20 0,1-1 16,20 21-16,-21-20 0,0-1 0,22 22 15,-1-22-15,-21 0 0,21 1 0,-20-1 16,20 0-16,-21 1 0,21-1 16,-20 0-16,-1-21 0,-21 22 0,0-22 15,0 0-15,0 21 0,0-20 0,-21-22 16,-22 21-16,22 0 0,-21-21 0,-22 0 15,22 21-15,-22-21 0,1 0 0,-1 0 16,1 0-16,-1 0 0,1-21 16,21 21-16,-22-21 0,22 0 15,-1-1-15,1 1 0,21 0 0,0-21 16,0 21-16,21-22 0,0 22 0,0-21 16,0 21-16,0-22 0,42 22 0,-21 0 15,21 0-15,1 0 0,-1-1 16,0 22-16,22-21 0,-22 21 0,22 0 15,-22-21-15,22 21 0</inkml:trace>
  <inkml:trace contextRef="#ctx0" brushRef="#br0" timeOffset="13619.05">7959 8636 0,'0'0'0,"0"-21"16,0 0-1,0 0-15,0-1 16,-22 22 0,1 0-16,0 0 15,0 22-15,-21-1 0,20 0 0,1 0 16,0 0-16,21 0 0,-21 22 0,0-22 16,21 21-16,-21-21 0,21 22 0,0-22 15,0 21-15,0-21 0,0 1 16,0 20-16,0-21 0,21-21 0,0 21 15,0 0-15,21-21 0,-20 0 16,20 0-16,0 0 0,1 0 0,-1 0 16,0 0-16,-21-21 0,22 21 0,-1-21 15,0 0-15,-20 0 0,20 0 0,-21-1 16,21 1-16,-20 0 0,-22 0 0,21 0 16,-21-22-16,0 22 0,0 0 15,0 0-15,0-21 0,0 20 0,-21 1 16,-1 0-16,1 21 0,0-21 0,0 21 15,0 0-15,0 0 0,-1 0 0,1 0 16,0 0-16,21 21 0,0 0 16,0 0-16,0 1 15,21-1-15,0 0 0,1 0 16,-1 0-16,0 0 0,0 1 0,21-1 16,-42 0-16,22 0 0,-1 0 0,0 0 15,-21 1-15,21-1 0,0 0 16,0-21-16,1 0 15,-1 0-15,0 0 16,0 0-16,0 0 0,0-21 16,1 0-16,-1 21 0,-21-22 15,21 1-15,0 0 0,0 0 16,-21 0-16,21 0 0,-21-1 0,22-20 16,-22 21-16,0 0 0,0 0 0,0-1 15,0 1-15,0 42 16,0 1-1,0-1-15,0 0 16,0 0-16,0 0 0,-22 0 0,22 1 16,0-1-16,0 0 0,0 0 15,0 0-15,0 0 0,0 1 16,22-22 15,-1-22-15,0 1-16</inkml:trace>
  <inkml:trace contextRef="#ctx0" brushRef="#br0" timeOffset="13787.01">8869 8551 0,'0'0'0,"0"-21"0,0 0 16,-21 21-16,21-21 0,0 0 0,-22 21 16,22-21-16,-21 21 15,21 21 16,0 0-31,0 0 16,0 0 0,21-21-16</inkml:trace>
  <inkml:trace contextRef="#ctx0" brushRef="#br0" timeOffset="14119.18">9250 8530 0,'0'21'31,"-21"1"-31,21-1 0,-22 0 16,22 0-16,0 21 0,0 1 0,0-1 15,0 0-15,0 1 0,-21 20 16,21-20-16,0 20 0,-21-21 0,21 22 16,-21-1-16,21-20 0,-21 20 15,0 1-15,-1-1 0,1 22 0,0-22 16,0 1-16,0 21 0,21-22 0,-21 1 15,-1-1-15,1-21 0,0 22 0,0-22 16,0 1-16,21-1 0,0-21 0,-21 21 16,21-20-16,-22-1 0,1 0 15,21-42 1,0 0 0,0-1-16,21 1 0,1-21 15,-1 21-15,0-22 0,0 1 0,0 0 16,0-1-16</inkml:trace>
  <inkml:trace contextRef="#ctx0" brushRef="#br0" timeOffset="14383.04">9229 8848 0,'0'0'16,"21"-64"-16,-21 43 0,0 0 16,0-21-16,21 20 0,0 22 0,-21-21 15,0 0-15,21 21 0,0 0 0,1-21 16,-1 21-16,0 0 0,0 0 0,0 0 15,0 0-15,-21 21 0,22 0 16,-1 0-16,-21 1 0,21 20 0,-21-21 16,0 21-16,0-20 0,0 20 0,-21-21 15,0 0-15,-1 22 0,1-22 16,0 0-16,0 0 0,0 0 0,-22-21 16,22 21-16,0-21 0,0 0 0,0 0 15,21-21 1,21 0-16,0 0 15,0 0-15</inkml:trace>
  <inkml:trace contextRef="#ctx0" brushRef="#br0" timeOffset="14654.88">9991 8086 0,'0'0'0,"0"-21"0,0-43 15,0 43-15,0 42 16,-22-21-1,1 42-15,21-20 0,-21 20 0,0 0 16,0 1-16,21 20 0,0-21 16,-21 1-16,21 20 0,-22-20 0,22 20 15,0-21-15,0 1 0,0-1 0,0 0 16,0 1-16,0-1 0,0-21 0,0 22 16,0-22-16,0 0 0,22 0 0,-1 0 15,0-21-15,0 0 16,0 0-16,0 0 0,1 0 15,-1-21-15,-21 0 0,21 0 16,-21 0-16,0-1 0</inkml:trace>
  <inkml:trace contextRef="#ctx0" brushRef="#br0" timeOffset="14827.79">9779 8446 0,'0'0'16,"-21"0"-16,42 0 47,0 0-47,0-22 0,22 22 0,-22 0 15,21 0-15,-21-21 0,22 21 0,-1 0 16,-21 0-16,21-21 0,-20 21 0</inkml:trace>
  <inkml:trace contextRef="#ctx0" brushRef="#br0" timeOffset="17043.2">11176 8192 0,'0'-22'15,"0"1"1,0 0-16,21 21 15,-21-21-15,21 21 0,0-21 16,22 0-16,-22-1 0,0 1 0,21 0 16,1 0-16,-22 0 0,21-22 0,-21 22 15,22 0-15,-22 0 0,0-21 0,0 20 16,-21 1-16,0-21 0,0 21 0,0 0 16,0-1-16,-21 1 0,0 0 0,0 0 15,-22 21-15,1 0 0,0 0 0,-1 0 16,-20 0-16,-1 0 0,22 21 15,-21 0-15,-1 0 0,22 1 0,-1 20 16,1-21-16,0 21 0,21 1 0,-1-1 16,1 0-16,21 1 0,0-1 15,0-21-15,0 22 0,0-1 0,0-21 16,21 21-16,1-20 0,20-1 0,-21 0 16,21 0-16,-20-21 0,20 21 15,0 0-15,1-21 0,-1 0 0,-21 0 16,21 0-16,-20 0 0,-1 0 0,0 0 15,-42 0 1,0 0-16,-1 0 0,-20 0 16,0 0-16,-1 22 0,-20-22 0,21 21 15,-1 0-15,1 0 0,-22 0 16,22 0-16,0 1 0,21 20 0,-22-21 16,22 21-16,0-20 0,0 20 15,0-21-15,21 21 0,0-20 0,0-1 16,0 0-16,0 0 0,0 0 0,21 0 15,0-21-15,0 0 0,0 0 0,22 0 16,-22 0-16,21 0 0,0 0 0,1 0 16,-1-21-16,0 0 0,1 0 0,-1 0 15,0 0-15,22-1 0,-22 1 0,1 0 16,-1-21-16,0 21 0,1-1 16,-22-20-16,21 21 0,0-21 15,1-1-15,-22 22 0,21 0 0,-21 0 16,1 0-16,-1-1 0,0 22 0,0 0 15,-21 22-15,0-1 16,0 0-16,0 0 0,0 0 0,0 0 16,0 1-16,0 20 0,-21-21 0,21 0 15,-21 22-15,0-22 0,21 0 0,-22 0 16,1 0-16,0 0 0,21 1 0,0-1 16,-21 0-16,0 0 0,42-42 46,0 0-46,-21 0 0,21 21 16,0-22-16,1 1 0,-1 0 16,0 0-16,0-21 0,0 20 0,0 1 15,1-21-15,-1 21 0,0-22 0,21 22 16,-42 0-16,21 0 0,1 0 0,-1 0 16,-21 42 15,-21 0-31,-1 0 0,1 0 0,0 0 15,0 1-15,0-1 0,21 0 0,-21 0 16,21 21-16,-22-20 0,22-1 16,0 0-16,0 0 0,0 0 0,0 0 15,0 1-15,22-1 0,-1 0 0,0 0 16,0-21-16,0 21 0,22-21 16,-22 0-16,21 0 0,-21 0 0,22 0 15,-1 0-15,0 0 0,-21-21 0,22 0 16,-1 21-16,0-21 0,-20 0 0,-1-1 15,21 1-15,-21 0 0,0 0 0,-21 0 16,0-22-16,22 22 0,-22-21 0,0 21 16,0 0-16,0-1 0,0-20 0,0 21 15,0 0-15,-22 21 0,1 0 16,0 0-16,0 21 16,0 0-16,0 0 0,-1 0 15,22 1-15,0-1 0,0 21 0,0-21 16,0 0-16,0 1 0,0 20 0,0-21 15,0 0-15,0 0 0,22 1 0,-1-1 16,0 0-16,0 0 0,0-21 0,0 21 16,1-21-16,-1 0 0,0 0 0,0 0 15,21 0-15,-20 0 0,-1 0 0,0-21 16,0 21-16,0-21 0,0 0 0,1 21 16,-1-21-16,0-1 0,0 1 0,0 0 15,0 0-15,1-21 0,-1 20 16,0 1-16,0 0 0,0-21 0,0 21 15,1-1-15,-1 1 0,0 0 0,0 0 16,0 21-16,0 0 16,1 0-1,-22 21 1,0 0-16,21-21 0,-21 21 16,0-42 46,0 0-62,0 0 0,-21 0 16,21 0-16,-22 21 0,22-22 15,-21 22-15,0 0 16,0 0 0,0 22-16,0-1 0,21 0 15,-22 0-15,1 0 0,21 0 0,-21 1 16,21-1-16,-21 21 0,21-21 0,0 0 15,0 1-15,0 20 0,0-21 0,0 0 16,0 0-16,0 1 0,0-1 0,0 0 16,21 0-16,0-21 15,0 0-15,1 21 0,-1-21 0,21 0 16,-21 0-16,22 0 0,-22 0 0,21 0 16,-21-21-16,0 0 0,22 21 0,-22-21 15,0 0-15,0-1 0,0 1 16,1 0-16,-1 0 0,0 0 0,-21 0 15,0-1-15,0-20 0,21 21 0,-21 0 16,0 0-16,0-1 0,0 1 16,0 42-1,0 1-15,0-1 16,-21 0-16,21 0 0,0 0 0,0 0 16,0 1-16,0-1 0,0 0 15,0 0-15,0 0 0,0 0 0,21 1 16,0-22-16,-21 21 0,21 0 15,1-21-15,-1 0 0,0 0 0,0 0 16,0 0-16,0 0 0,1 0 0,20 0 16,-21-21-16,0 21 0,0-21 15,1-1-15,-22 1 0,21 0 16,-21 0-16,0 0 0,21 0 0,-21-1 16,0-20-16,21 21 0,-21 0 0,0 0 15,0-1-15,0 1 0,0 0 0,0 42 31,0 0-15,0 1-16,0-1 0,0 0 0,0 0 16,0 21-16,0-20 0,0-1 15,0 0-15,0 0 0,0 0 0,21 0 16,-21 1-16,21-1 0,1 0 16,-1 0-16,0-21 0,0 0 15,0 0-15,0 0 16,1 0-16,-22-21 0,21 21 0,0-21 15,-21 0-15,21 21 0,0-22 0,-21 1 16,21 0-16,-21-21 0,22 21 0,-1-22 16,-21 22-16,21-21 0</inkml:trace>
  <inkml:trace contextRef="#ctx0" brushRef="#br0" timeOffset="18002.66">14245 7789 0,'0'0'0,"0"-42"15,0 0-15,0-1 0,0 22 16,0 0-16,0 0 0,-21 21 0,0 0 15,0 0-15,-1 21 0,1 0 16,0 0-16,0 1 0,0-1 0,21 21 16,-21 0-16,21-20 0,-22 41 0,1-21 15,21 1-15,0 20 0,0-20 0,0-1 16,0 21-16,0-20 0,0-1 0,0 22 16,0-22-16,0 0 0,0 1 0,0-22 15,0 21-15,0 0 0,0-20 0,0-1 16,0 21-16,0-21 0,0 0 0,21 1 15,-21-1 1,22-21-16,-1 0 0,0 0 0,0 0 16,0 0-16,0 0 0,1 0 15,20-21-15,-21-1 0,0 22 0,0-21 16,1 0-16,20 0 0,-21 0 0,0 0 16,0-22-16,1 22 0,-22 0 0,21-21 15,-21 20-15,21 1 0,-21 0 0,0 0 16,21 0-16,-42 21 15,21 21 1,-21 0-16,0 0 0,21 0 0,-22 1 16,22-1-16,0 0 0,0 0 0,0 0 15,0 0-15,0 1 0,0-1 16,0 0-16,0 0 0,0 0 16,22-21-16,-1 0 0,-21 21 15,21-21-15,0 0 0,0 0 0,0 0 16,1 0-16,-1 0 0,0 0 15,-21-21-15,0 0 0,21 21 0,0-21 16,-21 0-16,0 0 0,0-1 0,0 1 16,0 0-16,0-21 0,0 21 0,0-22 15,0 22-15,0-21 0,0 21 0,-21-22 16,21 22-16,-21 0 0,0 21 16,0 0-16,-1 0 15,1 0-15,0 21 16,21 0-16,0 0 0,0 1 15,21-22 1,0 0-16,1 0 16,-1 0-16,0 0 0,0 0 15,0 0-15,0-22 0,1 22 0,-1-21 16,0 21-16,0-21 0,0 21 0,0-21 16,1 21-16,-1 0 0,0 0 15,0 0-15,0 0 0,0 0 0,1 21 16,-1 0-16,-21 0 0,21 1 15,-21-1-15,0 0 0,0 0 0,21 0 16,-21 0-16,0 22 0,0-22 16,0 0-16,0 0 0,0 0 0,0 1 15,0-1-15,0 42 16,0-42-16,0 1 0,-21-22 0,21 21 16,-21-21-1,21-21 1,0-1-1,0 1-15,0 0 16,0 0-16,21 0 0,0 0 0,-21-1 0,21 1 16,0-21-16,1 21 0,-1-22 0,0 1 15,0 21-15,0-21 0,0 20 16,1 1-16,-22 0 0,21 0 0,0 0 16,0 0-16,-21-1 15,0 1 1</inkml:trace>
  <inkml:trace contextRef="#ctx0" brushRef="#br0" timeOffset="18275.5">13906 8022 0,'0'0'0,"-21"0"0,0 0 15,0 0-15,21 21 0,21-21 16,0 0-16,0 0 16,1 0-16,20 0 0,0 0 0,1 0 15,-1 0-15,0-21 0,1 21 0,20 0 16,-21 0-16,1-21 0,-1 21 16,22 0-16,-43 0 0,21-21 0,0 21 15,-20-21-15,-1 21 0,21 0 0,-42-21 16,21 21-16,0 0 0,1 0 0,-1-22 15,0 1-15,0 21 0,21-21 16,-20 21-16</inkml:trace>
  <inkml:trace contextRef="#ctx0" brushRef="#br0" timeOffset="18583.39">16341 7557 0,'0'0'16,"42"-22"-1,-42 1-15,0 42 16,0 1 0,0-1-16,0 0 0,0 0 15,0 21-15,0-20 0,-21 20 0,21-21 16,-21 21-16,21-20 0,-22-1 0,22 21 15,0-21-15,0 0 0,0 1 0,0 20 16,0-21-16,-21-21 0,21 21 0,0 0 16,0 1-16</inkml:trace>
  <inkml:trace contextRef="#ctx0" brushRef="#br0" timeOffset="18786.78">16150 8065 0,'-21'0'0,"42"0"0,-63 0 0,21 0 0,-1 0 16,1 21-16,42 0 31,1-21-31,20 0 16,-21 0-16,0 0 0,22 0 0,-22 0 16,21 0-16,-21 0 0,22 0 0,-22 0 15,21 0-15,-21 0 0,0 0 0,1 0 16,-1-21-16,0 21 0,0-21 0,0-1 15,0 1-15,-21 0 0,0 0 16,0 0 0,0 0-16</inkml:trace>
  <inkml:trace contextRef="#ctx0" brushRef="#br0" timeOffset="18963.68">16214 7726 0,'0'0'0,"-22"0"0,-41 0 16,63-21 15,42 21-31,-21 0 0,1 0 16,-1 0-16,21 0 0,-21-21 0,22 21 15,-22 0-15,21 0 0,-21 0 0,0-22 16,22 22-16,-22-21 0,21 21 16,-21-21-16,1 21 0</inkml:trace>
  <inkml:trace contextRef="#ctx0" brushRef="#br0" timeOffset="19412.88">16827 7260 0,'0'0'15,"0"-21"-15,-21-42 16,0 63-16,-21-22 0,21 22 0,-1 0 0,-20 0 16,21 0-16,-21 0 0,-1 0 0,1 22 15,0-1-15,-1 0 0,1 0 0,0 0 16,-1 22-16,1-1 0,0 0 15,20 1-15,-20-1 0,21 21 16,0-20-16,0-1 0,21 22 0,0-22 16,0 21-16,0-20 0,0 20 0,21-20 15,0 20-15,0-21 0,0 1 0,22-1 16,-1 0-16,0 1 0,1-1 0,-1-21 16,0 0-16,1 1 0,-1-22 0,0 0 15,22 21-15,-22-21 0,0 0 0,1 0 16,-1 0-16,0-21 0,1-1 0,-22 1 15,21 0-15,-21 0 0,1 0 0,20-22 16,-21 1-16,-21 0 0,21-1 0,0-20 16,-21 21-16,22-22 15,-22 1-15,0-1 0,0 1 0,0-1 16,0 1-16,-22-1 0,1 22 0,-21-22 16,21 22-16,-22 0 0,22-1 0,-21 22 15,0 0-15,-1 0 0,1 21 0,21 0 16,-22 0-16,1 0 0,21 0 0,-21 21 15,-1 0-15,22 0 0,-21 0 0,-1 1 16,22-1-16,-21 0 0,21 0 0,-22 0 16</inkml:trace>
  <inkml:trace contextRef="#ctx0" brushRef="#br0" timeOffset="20183">16298 7557 0,'-63'21'78,"-170"85"-78,-127 148 16,-296 232 0,0 65-16,63-86 15,22 22 1,84-63-16,63-65 15,107-83 1,126-86-16,22-21 16,106-105-16</inkml:trace>
  <inkml:trace contextRef="#ctx0" brushRef="#br1" timeOffset="27459.01">4127 3958 0</inkml:trace>
  <inkml:trace contextRef="#ctx0" brushRef="#br1" timeOffset="29187.26">4360 4191 0,'0'0'0,"21"0"0,1 0 15,-1 0-15,-21-21 0,21 0 16,0 21-16,-21-21 0,21-1 15,0 1-15,1 21 0,-22-21 0,21 0 16,-21 0-16,21 0 0,-21-1 16,0 1-16,0 0 0,0 0 15,-21 0-15,0 0 16,-22 21-16,22 0 0,0-22 0,-21 22 16,20 0-16,-20 0 0,21 0 0,-21 0 15,20 0-15,-20 22 16,21-22-16,0 21 0,0 21 0,-1-21 15,1 0-15,21 22 0,-21-1 0,21-21 16,-21 22-16,21-1 0,0-21 16,0 21-16,0-20 0,0-1 0,0 0 15,0 21-15,0-21 0,21 1 16,0-22-16,0 0 0,22 0 16,-22 0-16,0 0 0,21 0 15,-20 0-15,20-22 0,0 22 0,-21-21 16,22 0-16,-1 0 0,-21 0 0,0 0 15,22-1-15,-22 1 0,-21 0 16,21 0-16,-21 0 0,21 0 16,-21-1-16,0 1 0,0 0 0,0 0 15,0 0-15,-21 0 16,0 21-16,0-22 0,0 22 16,21 22-1,-22-1-15,22 0 0,0 0 16,0 0-16,0 22 0,0-22 0,0 21 15,0 0-15,0-20 0,0 20 0,0 0 16,0 22-16,22-22 0,-22 0 16,21 1-16,0 20 0,-21-20 0,21 20 15,0 1-15,0-1 0,1-21 0,-22 22 16,21-1-16,0 1 0,0-1 16,-21 1-16,0-1 0,0-20 15,21 20-15,-21-20 0,0-1 0,0 0 16,0 1-16,0-22 0,0 21 0,-21-21 15,0 0-15,21 1 0,-21-22 0,0 0 16,-22 0-16,22 0 0,0 0 16,-21 0-16,-1-22 0,1 1 0,21 0 15,-22 0-15,1-21 0,0 20 0,-1-20 16,1 21-16,0-21 0,-1-1 0,1 1 16,21 0-16,-21-1 0,20 1 15,1 0-15,0-22 0,0 22 0,21-1 16,-21 1-16,21 0 0,0-1 0,0 22 15,0-21-15,21 0 0,0 20 16,0-20-16,22 0 0,-22 21 16,21-22-16,0 22 0,1 0 0,-1-21 15,22 20-15,-1-20 0,-21 21 0</inkml:trace>
  <inkml:trace contextRef="#ctx0" brushRef="#br1" timeOffset="29807.25">4932 4255 0,'21'0'47,"-21"-22"-47,21 22 0,0-21 16,-21 0-16,21 21 0,1-21 16,-1 0-16,0 0 0,-21-1 0,21 1 15,0 0-15,-21 0 0,0 0 16,0 0-16,0-1 0,0 1 0,-21 0 15,0 21-15,0 0 16,0 0-16,-1 0 0,1 0 0,0 21 16,0 0-16,0 1 0,0-1 0,-1 21 15,1-21-15,0 22 0,0-1 16,21 0-16,0 1 0,-21-22 16,21 21-16,0-21 0,0 22 0,0-22 15,0 0-15,0 0 0,0 0 0,21 0 16,0-21-16,0 0 0,0 0 15,1 0-15,20 0 0,-21 0 0,21 0 16,1-21-16,-22 0 0,21 0 0,1 0 16,-22 0-16,21-1 0,-21-20 0,22 21 15,-22-21-15,21-1 0,-21 1 16,22 0-16,-22-1 0,0 1 0,0 0 16,0-1-16,-21 1 0,0 0 0,0-1 15,0 22-15,0-21 0,0 21 16,0-22-16,0 22 0,0 0 15,0 42 1,-21 0-16,21 0 16,-21 22-16,21-22 0,0 21 15,0 1-15,-21-1 0,21 0 0,-21 1 16,21 20-16,-22-21 0,22 1 0,0 20 16,0-20-16,0-1 0,0 0 0,0-21 15,0 22-15,0-22 0,0 0 16,0 0-16,0 0 0,22 1 15,-1-22-15,0 0 0,0 0 16,0 0-16,0 0 0,1-22 16,-22 1-16,21 0 15,-21 0-15,21 0 0</inkml:trace>
  <inkml:trace contextRef="#ctx0" brushRef="#br1" timeOffset="29983.15">5397 4043 0,'0'0'0,"-42"-21"15,42 0-15,0-1 16,21 1 0,0 21-16,1 0 15,-1-21-15,0 21 0,0 0 16,21-21-16,-20 0 0,20 21 0,-21 0 16,0-21-16,0 21 0,-21-22 15,22 1-15</inkml:trace>
  <inkml:trace contextRef="#ctx0" brushRef="#br1" timeOffset="30743.91">6731 3937 0,'0'0'0,"0"-42"16,0 21-16,21-1 0,-21 1 15,21 0-15,0 0 0,1 0 0,20-22 16,-21 22-16,21 0 0,-20-21 0,20-1 16,-21 1-16,21 21 0,-20-21 15,-1-1-15,0 1 0,-21 0 0,0 20 16,0 1-16,0-21 0,-42 21 0,20 21 15,-20 0-15,0 0 0,-22 0 0,1 0 16,-1 0-16,-20 21 0,20 0 16,-21 0-16,22 22 0,-1-1 0,1-21 15,21 21-15,-1 1 0,1-1 16,21 0-16,0 1 0,-1-1 16,22-21-16,0 22 0,0-1 0,22 0 15,-1 1-15,0-1 0,21 0 0,1-21 16,-1 22-16,21-1 0,-20 0 15,20 1-15,1-1 0,-22-21 0,22 22 16,-22-22-16,0 21 0,1-21 0,-22 22 16,0-22-16,0 0 0,-21 0 0,0 0 15,0 0-15,-21 1 0,-21-1 16,-1 0-16,1 0 0,0-21 0,-22 21 16,1-21-16,-1 21 0,22-21 0,-22 0 15,22 0-15,-22 0 0,22 0 16,0-21-16,-1 0 0,1 0 0,0 21 15,21-21-15,-1-22 0,-20 22 16,21 0-16,21-21 0,-21 21 0,21-22 16,0 22-16,0-21 0,0 21 0,0-22 15,0 22-15,21 0 0,0 0 16,0 0-16,0 21 0,1 0 0,20-22 16,-21 22-16,21 0 0,-20 0 0,20 0 15,-21 0-15,21 0 0,1 0 0,-1 0 16,0 22-16</inkml:trace>
  <inkml:trace contextRef="#ctx0" brushRef="#br1" timeOffset="32599.02">7112 4149 0,'0'0'0,"0"-21"0,21 21 0,0-22 15,-21 1-15,0 0 0,0 0 16,0 0-16,0 0 0,-21 21 31,0 0-31,0 0 0,0 21 16,-1 0-16,1 0 0,21 0 15,-21 0-15,0 1 0,21-1 16,-21 21-16,21-21 0,-21 22 16,21-22-16,-22 21 0,22-21 0,0 0 15,0 1-15,0-1 0,0 0 0,0 0 16,0 0-16,22 0 0,-1-21 0,0 0 15,0 22-15,0-22 0,0 0 16,1 0-16,20 0 0,-21 0 0,21 0 16,-20-22-16,-1 22 0,21-21 0,-21 0 15,0 0-15,22 0 0,-22 0 0,21-1 16,-21 1-16,1 0 0,-1-21 16,0 21-16,-21-1 0,0 1 0,0 0 15,0 0-15,0 0 0,0 0 16,-21 21-16,0 0 15,-1 0-15,1 0 0,0 21 16,21 0 0,0 0-16,0 0 15,21 0-15,-21 1 0,21-22 16,1 21-16,-22 0 0,0 0 16,21 0-16,0 0 0,-21 1 15,0-1-15,0 0 0,21 0 16,-21 0-16,21-21 0,-21 21 0,21-21 15,1 0-15,-1 0 16,0 0-16,0 0 0,0 0 16,0 0-16,22 0 0,-22 0 0,0 0 15,21 0-15,-20-21 0,20 0 0,-21 21 16,21-21-16,-20 0 0,-1 0 0,21-1 16,-21 1-16,0 0 0,1-21 15,-1 21-15,0-22 0,0 22 0,-21 0 16,0-21-16,0 20 0,0 1 0,0 0 15,0 0-15,0 0 0,-21 21 16,0 0 0,0 0-16,-1 0 0,1 21 15,0 0-15,0 0 0,0 0 16,21 1-16,-21 20 0,-1-21 0,1 0 16,21 22-16,0-22 0,0 0 15,0 0-15,0 21 0,0-20 0,0-1 16,0 0-16,21-21 0,1 21 0,-1 0 15,21-21-15,-21 0 0,0 21 0,22-21 16,-22 0-16,21 0 0,-21 0 16,22 0-16,-22 0 0,21 0 0,-21-21 15,22 21-15,-22-21 0,0 0 0,0 0 16,0 21-16,1-21 0,-1-1 0,-21 1 16,0-21-16,0 21 0,21 0 15,-21-1-15,0 1 0,0 0 16,0 0-16,0 0 0,0 0 0,-21 21 15,0 0 1,-1 21 0,22 0-16,0 0 0,-21-21 15,21 42-15,0-20 0,0-1 0,0 0 16,0 0-16,0 0 0,0 0 0,0 1 16,21-22-16,1 21 0,-22 0 0,21-21 15,0 21-15,0-21 0,0 0 16,0 0-16,1 0 0,20 0 0,-21 0 15,0 0-15,22 0 0,-22 0 0,0 0 16,0-21-16,0 0 0,0 21 16,1-21-16,-1-1 0,-21 1 0,0 0 15,21 0-15,-21 0 0,0 0 16,0-1-16,0-20 0,0 21 0,0 0 16,0 0-16,0 42 31,0 0-16,0 0-15,0 0 0,0 22 16,0-22-16,0 0 0,0 0 0,0 0 16,0 0-16,0 1 0,0-1 0,0 0 15,0 0-15,0 0 16,-21-21-16,21 21 16,0-42 15,0 0-31,0 0 15,0 0-15,21 0 16,0-1-16,0 1 0,0-21 0,1 21 16,-1-22-16,0 22 0,0-21 0,21 21 15,-20-22-15,-1 22 0,21 0 0,-21 0 16,0 0-16,1 21 0,-1 0 16,0 0-16,0 0 0,0 0 15,0 21-15,-21 0 0,0 0 0,0 0 16,0 1-16,0 20 0,0-21 15,0 0-15,0 0 0,0 1 0,0-1 16,0 0-16,0 0 0,0 0 16,0 0-16,0 1 0,0-1 0,0 0 15,0 0 1,22-21-16,-1 0 16,0 0-16,0 0 0,0 0 0,0-21 15,1 0-15,20 21 0,-21-21 16,21-1-16,1 1 0,-22 0 0,21-21 15,1 21-15,-1-1 0,0-20 0,-21 0 16,22 21-16,-22-22 0,0 1 0,0 21 16,-21 0-16,0-22 0,0 22 15,0 0-15,-21 21 16,0 0-16,0 0 16,0 0-16,-1 21 0,1 0 0,0 0 15,21 1-15,0-1 0,-21 0 0,21 0 16,0 21-16,0-20 0,0-1 0,0 0 15,0 0-15,21 21 0,0-20 16,-21-1-16,21-21 0,1 21 0,-1 0 16,0 0-16,-21 0 0,21-21 0,0 22 15,0-22-15,-21 21 0,0 0 32,-21-21-17,0 0-15,0 0 0,-21 0 16,20 0-16,1 0 0,-21 0 0,21 0 15,0 0-15,-22 0 0,22 0 0,0 0 16,0 0-16,42-21 47,0 21-47,0 0 0,0-21 16,1-1-16,-1 22 0,0-21 0,21 0 15</inkml:trace>
  <inkml:trace contextRef="#ctx0" brushRef="#br1" timeOffset="33141.72">10520 3493 0,'0'-22'0,"0"44"0,0-65 0,0 22 0,-21 21 15,-1 21 1,22 0-16,-21 1 0,21-1 0,0 21 15,-21-21-15,21 22 0,-21-1 16,21 0-16,0 1 0,-21-1 16,21 21-16,0-20 0,0-1 0,0 0 15,0 1-15,0 20 0,0-20 0,0-22 16,0 21-16,-21 0 0,21-20 0,0-1 16,-22 21-16,22-21 0,0 0 15,0 1-15,0-44 47,0 1-47,0 0 0,22 0 0,-1 0 16,-21 0-16,21-1 0,0-20 15,0 21-15,0-21 0,1-1 16,-1 22-16,0-21 0,0 21 0,0-22 16,0 22-16,22 0 0,-22 0 0,0 21 15,0 0-15,0 0 0,1 0 16,-1 0-16,-21 21 0,0 0 0,0 0 15,21 0-15,-21 22 0,0-22 16,0 21-16,0-21 0,0 1 0,0 20 16,0-21-16,0 0 0,0 22 0,0-22 15,0 0-15,0 0 0,-21 0 16,21 0-16,0 1 16,21-44 30,0 22-46,0-21 0,0 0 0</inkml:trace>
  <inkml:trace contextRef="#ctx0" brushRef="#br1" timeOffset="33539.49">11112 4001 0,'0'0'16,"0"-22"-16,0 1 0,-21 21 31,0 0-31,21 21 0,-21 1 15,0-22-15,21 42 0,-21-21 0,-1 0 0,22 0 16,0 1-16,0 20 16,-21-21-16,21 0 0,-21 22 0,21-22 15,0 0-15,0 0 0,0 0 0,0 0 16,0 1-16,0-1 0,21-21 0,0 21 16,1-21-16,-1 0 0,0 0 15,0 0-15,0 0 0,0 0 16,1 0-16,20-21 0,-21 21 0,0-21 15,-21-1-15,21 22 0,1-21 0,-1 0 16,-21 0-16,0 0 0,21-22 0,-21 22 16,0 0-16,0-21 0,0 21 0,0-22 15,0 22-15,0 0 0,-21 0 0,0 0 16,21-1-16,-22 22 16,1 0-16,0 0 0,0 0 0,0 0 15,0 0-15,-1 0 0,1 0 16,21 22-16,0-1 15,21-21 1,1 0-16,-1 0 0,0 0 16,0-21-16</inkml:trace>
  <inkml:trace contextRef="#ctx0" brushRef="#br1" timeOffset="33859.81">11642 3535 0,'0'0'0,"0"-42"0,0-1 15,0 22-15,0 0 0,0 0 16,0 0-16,0 42 16,0 0-16,0 0 0,0 0 15,0 22-15,0-1 0,-22-21 0,22 21 16,0 22-16,0-22 0,0 1 16,0-1-16,-21 0 0,0 22 0,21-22 15,-21 22-15,21-22 0,-21 0 0,0 1 16,21-1-16,0 0 0,-22 1 0,22-22 15,-21 21-15,21-21 0,0 0 0,0 1 16,0-1-16,0 0 16,21-21-16,1 0 15,-1 0-15,0 0 16,0-21-16,0 0 0,0-1 16,1 1-16,-22 0 0,0-21 15,0 21-15,0-1 0,0-20 0</inkml:trace>
  <inkml:trace contextRef="#ctx0" brushRef="#br1" timeOffset="34043.72">11451 3852 0,'0'0'0,"-21"0"0,0 0 0,0 0 16,-1 0-16,44 0 31,-1 0-15,0 0-16,0 0 0,0 0 15,0 0-15,1 0 0,-1 0 16,0 0-16,0 0 0,0-21 16,0 21-16</inkml:trace>
  <inkml:trace contextRef="#ctx0" brushRef="#br1" timeOffset="34855.08">12658 3662 0,'0'0'16,"0"-42"-16,0 20 0,0 1 0,0-21 15,0 21-15,0-22 0,0 22 0,0-21 16,0 21-16,0-22 0,0 22 0,0 0 16,0 0-16,0 42 31,0 0-31,0 0 0,0 22 0,-22-1 16,22 0-16,0 1 0,-21 20 15,21-20-15,-21 20 0,21-21 0,0 22 16,-21-1-16,21-20 0,-21 20 15,0-20-15,21 20 0,-22-21 0,1 1 16,0-22-16,21 21 0,0-21 0,-21 1 16,0-1-16,21-42 31,0-1-31,0 1 16,0 0-16,0 0 0,21-21 0,0 20 15,-21-20-15,21 0 0,-21-1 16,21 1-16,1 0 0,-22-1 0,21 1 0,0-21 15,-21 20-15,21 1 0,-21-22 16,21 22-16,-21 0 0,21-1 16,-21 22-16,0-21 0,22 42 0,-22-21 15,21 21-15,0 0 0,-21 21 16,0 0-16,21 21 0,-21 1 0,21-1 16,-21 0-16,0 1 0,0-1 15,0 0-15,0 22 0,0-22 0,0 1 16,0 20-16,0-21 0,0 1 0,0-1 15,0-21-15,0 22 0,0-1 16,0-21-16,0 0 0,-21 0 0,21 1 16,0-1-16,0 0 15,0-42 17,-21 0-32,0-1 15,21 1-15,-21 0 0</inkml:trace>
  <inkml:trace contextRef="#ctx0" brushRef="#br1" timeOffset="35050.97">12340 3979 0,'0'0'15,"-21"0"-15,0 0 0,0 0 0,63 0 47,-21 0-47,0 0 0,0 0 16,22 0-16,-22 0 0,21 0 0,-21-21 15,22 21-15,-1-21 0,0 21 0,1 0 16,-1-21-16,0 21 0,1-21 0,-1 21 16,0-21-16,1 21 0,-22-22 0,21 22 15</inkml:trace>
  <inkml:trace contextRef="#ctx0" brushRef="#br1" timeOffset="35446.75">13208 3810 0,'0'0'16,"21"0"-16,0-21 0,0 21 0,-21-21 0,0 0 31,-21 21-16,0 0-15,0 0 16,0 0-16,-22 0 0,22 21 0,0-21 16,-21 21-16,21 0 0,-1-21 0,1 21 15,0 0-15,0 1 0,0-1 0,21 0 16,0 0-16,0 0 0,0 0 16,0 1-16,21-1 0,0 0 15,0-21-15,0 21 0,22 0 0,-22 0 16,21-21-16,1 22 0,-22-22 15,21 21-15,-21 0 0,22-21 0,-22 21 0,0 0 16,0-21-16,0 21 16,0-21-16,-21 22 0,0-1 15,-21-21-15,0 21 16,-21-21-16,21 0 0,-22 0 0,1 0 16,-22 0-16,22 21 0,0-21 0,-1 0 15,1 0-15,0 0 0,21 0 16,-22 0-16,22 0 0,0 0 0,0 0 15,0 0-15,-1 0 0,22-21 16,22 0 0,20 0-16,-21 21 0,0-22 15,22 22-15,-22-21 0,21 0 0,0 0 16</inkml:trace>
  <inkml:trace contextRef="#ctx0" brushRef="#br1" timeOffset="35815.19">14711 3429 0,'0'-21'0,"0"42"0,0-63 15,21 21-15,-21-1 0,0 1 0,0 0 16,0 0-16,-21 21 31,0 0-31,-1 21 0,1 0 16,-21 0-16,21 22 0,-22-22 0,22 21 15,-21 1-15,21-1 0,0 0 0,-22 22 16,22-22-16,0 0 0,0 1 0,0 20 16,21-20-16,0-1 0,0 21 15,0-20-15,0-1 0,0 0 0,0-20 16,0 20-16,21 0 0,-21-21 0,21 1 15,0-1-15,0 0 0,0 0 0,22-21 16,-22 0-16,0 0 0,0 0 16,0 0-16,22 0 0,-22 0 15,21-21-15,-21 21 0,22-21 0,-1 0 16</inkml:trace>
  <inkml:trace contextRef="#ctx0" brushRef="#br1" timeOffset="36163.23">15430 3493 0,'0'0'0,"0"-22"0,0-41 15,0 42-15,0 0 0,22 21 16,-22-22-16,21 22 0,0 0 16,0 0-16,0 0 0,0 0 0,1 0 15,-1 0-15,0 0 0,21 0 0,-21 22 16,1-1-16,-1 0 0,0 21 0,0-21 15,0 22-15,-21-22 0,21 21 16,-21 1-16,0-1 0,0 0 0,0 1 16,0-1-16,0 0 0,-21 1 0,0-1 15,0 0-15,0 1 0,21-1 0,-21 0 16,-1-21-16,-20 22 0,21-22 0,0 21 16,0-21-16,-1 1 0,1-1 0,0 0 15,0 0-15,0-21 16,21 21-16,-21-21 0,21 21 0,-22-21 15,22 22-15,-21-22 0,0 0 32</inkml:trace>
  <inkml:trace contextRef="#ctx0" brushRef="#br1" timeOffset="38115.18">4847 10986 0,'0'0'0,"0"-22"0,21 1 15,-21 0-15,0 0 16,0 0 0,0 0-16,0-1 15,0 44 32,0-1-47,0 0 16,21 0-16,-21 21 0,0-20 0,0 20 15,0-21-15,0 21 0,0 1 16,0-1-16,0 0 0,0 1 0,0-1 16,-21 0-16,0 1 0,21-1 15,0-21-15,-21 22 0,0-22 0,21 0 16,0 0-16,0 0 0,0 0 15,-21 1-15,21-1 0,-22-21 16,22 21 0,0-42 31,0 0-32,0-1-15,22 1 0,-1 0 16</inkml:trace>
  <inkml:trace contextRef="#ctx0" brushRef="#br1" timeOffset="38915.29">5228 11345 0,'0'22'16,"0"-1"-16,0 0 16,0 0 15,21-21-15,0 0-1,-21-21-15,0 0 16,22 0-1,-22-1-15,0 1 16,-22 0 0,1 21-1,0 21 1,21 0 0,0 1-16,0-1 15,0 0-15,21-21 47,0 0-47,1 0 16,-22-21-16,0 0 0,21-1 15,-21 1 1,0 0-16,0 0 0,0 0 16,0 0-1,-21 21 1,-1 0-1,1 0-15,21 21 16,-21-21-16,21 21 16,0 0-16,-21-21 0,21 21 0,0 0 31,0 1-15,-21-22 109,0 0-110,-1 0 16,1 0-31,0 0 16,0 0 0</inkml:trace>
  <inkml:trace contextRef="#ctx0" brushRef="#br1" timeOffset="42056.81">6096 11409 0,'0'0'0,"0"21"0,0 0 16,0 0 0,0-42 15,21 0-31,-21 0 0,21 0 16,0 0-16,1-1 0,20 1 0,-21 0 15,0-21-15,22-1 0,-1 22 16,-21-21-16,21 21 0,-20-22 0,-1 22 15,0 0-15,0-21 0,-21 21 16,21-1-16,-21 1 0,0 0 0,0 0 16,0 0-16,0 0 0,-21 21 15,0 0-15,0 0 0,0 0 16,-1 0-16,-20 21 0,21 0 0,21 0 16,-21 21-16,0-20 0,-1 20 0,22-21 15,-21 21-15,21 1 0,0-1 0,0 0 16,0 1-16,0-22 0,0 21 15,0 1-15,0-22 0,21 0 0,1 0 16,-1 0-16,0 0 0,21-21 16,-21 0-16,1 0 0,-1 0 0,0 0 15,0 0-15,21 0 16,-20-21-16,-1 21 0,0-21 0,0 0 16,0 0-16,0 21 0,1-21 0,-22-22 15,21 22-15,0 0 0,0-21 0,0 20 16,22-20-16,-22 21 0,0-21 15,0 20-15,0 1 0,22 0 0,-22 0 16,0 0-16,0 0 0,0 21 0,22 0 16,-22 0-16,0 0 0,0 21 15,0 0-15,-21 0 0,0 0 16,0 22-16,0-22 0,0 0 16,0 21-16,0-21 0,0 1 0,-21 20 15,0-21-15,21 0 0,-21 0 16,0 1-16,-1-1 0,22 0 0,-21 0 15,21-42 17,0 0-17,21 0-15,1-1 0,-22 1 0,21 0 16,0-21-16,0 21 0,-21-1 0,21-20 16,0 21-16,1-21 0,-22 20 15,21-20-15,0 21 0,-21 0 0,21 0 16,-21-1-16,0 1 0,0 0 0,-21 21 31,0 21-15,0 0-1,21 1-15,0-1 0,0 0 0,-22 0 16,22 0-16,0 22 0,0-22 0,0 0 16,0 21-16,0-21 0,0 1 0,0-1 15,22 21-15,-1-21 0,0 0 16,21 1-16,-21-22 0,22 0 15,-22 21-15,21-21 0,1 0 0,-22 0 16,21 0-16,0 0 0,1-21 0,-22 21 16,21-22-16,1 1 0,-22 0 0,21 21 15,-21-21-15,0-21 0,1 20 0,20 1 16,-42 0-16,21-21 16,0 21-16,0-1 0,-21-20 0,0 21 15,0 0-15,0-22 0,0 22 0,0 0 16,0 0-16,0 0 0,-21 21 15,0 0-15,0 0 0,0 0 16,0 21-16,-1-21 16,1 21-16,21 0 0,-21 0 0,21 22 15,-21-22-15,21 0 0,0 21 0,0-20 16,0-1-16,0 21 0,0-21 0,0 22 16,0-22-16,0 0 0,21 0 15,0 0-15,0 0 0,1 1 16,20-22-16,-21 0 0,0 21 0,22-21 15,-22 0-15,0 0 0,21 0 0,-21 0 16,1-21-16,20-1 0,-21 22 0,0-21 16,0 0-16,1 0 0,-1 0 0,0 0 15,0-1-15,0 1 0,0 0 16,1-21-16,-22 21 0,21-1 0,0 1 16,-21 0-16,0-21 0,21 21 0,0 21 15,-21-22-15,21 1 0,1 21 16,-1 0-1,-21 21 1,0 1 0,0-1-16,0 0 15,21-21 1,-21-21 15,0 0-15,0-1-16,0 1 15,0 0 1,-21 21-16,0 0 16,-1 0-16,1 0 15,21 21-15,-21-21 16,21 21-16,0 1 0,-21-1 16,21 0-16,0 0 0,-21 0 0,21 0 15,0 22-15,0-22 0,0 0 0,0 21 16,0-20-16,0-1 0,0 0 0,0 21 15,21-21-15,0 1 0,0-1 16,0-21-16,1 0 0,-1 21 16,0-21-16,0 0 0,21 0 0,-20 0 15,-1 0-15,0-21 0,21 21 0,-21-21 16,1-1-16,-1 1 0,0 0 0,0 0 16,0 0-16,0 0 0,1-1 0,-1-20 15,-21 21-15,0-21 0,0 20 16,21 1-16,-21-21 0,0 21 15,0 0-15,0-1 0,0 1 16,0 42 15,-21 1-31,21-1 0,0 0 0,0 0 16,0 0-16,0 0 0,0 1 16,0-1-16,0 21 0,0-21 0,0 0 15,0 1-15,0-1 0,0 0 0,0 0 16,21 0-16,0 0 0,0-21 15,0 0-15,1 0 16,-1 0-16,0 0 0,-21-21 16,21 21-16,0-21 0,0 0 15,1 0-15,-1 0 0,-21-1 0,21 1 16,0 0-16,-21 0 0,0-21 0,21 20 16,-21 1-16,21 0 0,-21-21 0,0 21 15,0-1-15,0 1 0,0 42 47,0 1-47,0-1 0,0 0 16,0 21-16,0-21 0,0 1 15,0-1-15,0 0 0,0 21 16,0-21-16,0 1 0,22-1 0,-22 0 16,21 0-16,0 0 0,0 0 0,0 1 15,0-22-15,1 0 0,-1 0 16,0 0-16,0 0 0,0 0 0,0 0 15,1 0-15,-1-22 0,21 22 0,-21-21 16,0 0-16,1 0 0,-1-21 0,-21 20 16,21-20-16,0 21 0,0-21 0,0-1 15,1 1-15,-22 0 0,21-1 0,0 1 16,0 0-16,-21-1 0,0-20 16,0 20-16,0 1 0,21 0 15,-21-1-15,0 1 0,0 21 0,0 0 16,0 0-16,0-1 0,-21 22 15,0 22 1,21-1-16,-21 21 0,0-21 0,21 22 16,0-1-16,-22-21 0,22 21 15,-21 1-15,21 20 0,0-20 0,0-1 16,0 0-16,0 1 0,0-1 0,0 0 16,43 64-1,-43-64-15,21-20 0,0 20 0,0-21 0,0 0 16,0 0-16,1 1 0,-1-1 0,0-21 15,0 0-15,0 0 16,0 0-16,1 0 0,-1 0 0,0 0 16,0-21-16,0 21 0,0-22 0,1 1 15,-22 0-15,21 0 0,0 0 0,0-22 16,-21 22-16,21 0 0,-21-21 0,0 21 16,21-1-16,-21 1 0,0 0 0,0 0 15,0 0-15,0 42 31,-21 0-31,21 0 16,0 0-16,0 1 0,0 20 0,0-21 16,0 0-16,0 0 0,0 1 0,0-1 15,0 0-15,0 0 0,0 0 16,0 0-16,21 1 0,1-22 16,-1 21-16,0-21 0,0 0 15,0 0-15,0 0 16,1-21-1,-1 21-15,-21-22 0,0 1 16,21 0-16,0 0 0,-21 0 16,0 0-16,0-1 0,0 1 0,0-21 15,0 21-15</inkml:trace>
  <inkml:trace contextRef="#ctx0" brushRef="#br1" timeOffset="42298.69">9610 10837 0,'0'0'0,"21"0"31,0 0-31,0 0 16,21 0-16,-20 0 0,20 0 0,-21 0 15,21 0-15,1-21 0,-22 21 0,21 0 16,-21 0-16,1-21 0,20 21 0,-21 0 15,-21-21-15,21 21 16,-21-21 0,0 0-16,0-1 15</inkml:trace>
  <inkml:trace contextRef="#ctx0" brushRef="#br1" timeOffset="44803">11324 10605 0,'21'0'63,"0"0"-47,1 0-1,-1 0-15,-21-22 16,21 22-16,0 0 0,-21-21 0,21 21 15,0-21-15,1 21 16,-22-21-16,0 0 0,21 21 0,-21-21 16,0-1-16,0 1 15,0 0-15,-21 21 16,-1 0-16,1 0 0,-21 0 0,21 0 16,-22 21-16,1 0 15,0 1-15,-1-22 0,22 21 0,-21 21 16,0-21-16,-1 0 0,22 1 0,0-1 15,-21 21-15,42-21 0,-22 0 0,22 1 16,0-1-16,0 0 0,0 0 0,0 0 16,0 0-16,22 1 0,-1-1 15,0 0-15,0-21 0,0 21 0,22 0 16,-22 0-16,21 1 0,-21-1 0,0 0 16,22 0-16,-22 0 0,0 0 0,0 1 15,-21-1-15,21-21 0,-21 21 0,0 0 16,0 0-16,0 0 0,0 1 15,-21-1-15,0 0 16,0-21-16,0 0 0,-22 21 0,1-21 16,21 0-16,-21 0 0,-1 0 0,1 0 15,0 0-15,-1 0 0,1 0 0,21-21 16,-22 0-16,22 0 0,0-1 0,0 1 16,0 0-16,0 0 0,21 0 15,0 0-15,-22-1 0,22 1 0,-21 0 16,21 0-16,21 21 31,1 0-31,-22 21 0,21 0 16,0 0-16,0 1 0,0-1 0,0 0 15,1 0-15,-1 21 0,-21-20 16,21-1-16,0 0 0,0 0 0,0 0 16,1 0-16,-1-21 0,0 22 0,0-22 15,0 0-15,0 0 0,1 0 0,20 0 16,-21 0-16,0 0 0,0-22 0,22 22 15,-22-21-15,0 0 0,0 0 16,0 0-16,22 0 0,-22-1 0,0 1 16,0 0-16,-21 0 0,21 0 0,1-22 15,-22 22-15,21 0 0,-21 0 16,0 0-16,21 0 0,-21-1 0,21 1 16,-21 0-16,0 0 15,21 21-15,0 0 16,-21 21-1,0 0 1,0 0 0,22-21-1,-1 0 1,-21-21 0,0 0-1,0 0-15,0 0 16,0 0-1,0-1-15,-21 22 32,21 22-32,-22-1 0,22 0 15,0 0-15,-21 0 0,21 0 16,-21 1-16,21-1 0,-21 21 0,21-21 16,0 0-16,-21 22 0,21-22 0,0 0 15,0 0-15,0 0 0,0 1 0,0-1 16,0 0-16,0 0 0,21-21 15,-21 21-15,21-21 0,0 0 16,0 0-16,22 0 0,-22 0 16,0 0-16,21-21 0,-20 0 0,-1 0 15,21 0-15,-21 21 0,22-22 0,-22-20 16,0 21-16,0 0 0,-21 0 0,0-1 16,0 1-16,0 0 0,0 0 0,0 0 15,0 0-15,0-1 0,-21 1 0,0 0 16,0 21-16,-1 0 0,22-21 15,-21 21-15,0 0 0,0 0 0,0 0 16,21 21 0,0 0-16,0 0 15,21 1-15,0-22 0,0 21 0,22 0 0,-22 0 16,0-21-16,0 21 0,0 0 0,0 1 16,1-1-16,-1-21 15,-21 21-15,21 0 0,0 0 0,0-21 16,-21 21-16,21 1 0,1-22 15,-22 21-15,21 0 16,0-21-16,0 0 16,0 0-16,0 0 0,1-21 15,-1 0-15,-21-1 0,21 22 16,0-21-16,0 0 0,0-21 16,-21 21-16,22-1 0,-1 1 15,0 0-15,-21-21 0,21 21 0,-21-1 16,21 1-16,-21 0 0,21 0 0,-21 0 15,22 0-15,-22 42 32,0 0-32,0 0 15,0 0-15,0 0 0,0 1 16,0-1-16,0 0 0,0 0 0,0 0 16,0 0-16,0 1 0,0-1 15,0 0-15,0 0 0,0 0 16,21-42 31,-21 0-47,0 0 0,0 0 15</inkml:trace>
  <inkml:trace contextRef="#ctx0" brushRef="#br1" timeOffset="45163.83">12615 10647 0,'0'0'0,"0"-21"0,-21 21 0,-21 0 16,21 21-16,-1-21 16,22 21-16,-21 0 0,21 0 15,0 1-15,0-1 16,21-21 0,1 0-16,-1 0 15,0 0-15,0 0 0,0 0 0,0 0 16,1-21-16,-1-1 0,0 22 15,-21-21-15,21 0 0,-21 0 16,0 0-16,0 0 0,0-1 16,0 1-16,-21 0 0,0 21 0,0 0 15,-1-21-15,1 21 0,0 0 16,0 0-16,0 0 0,0 0 0,-1 21 16,1-21-16,0 21 0,0 0 0,21 1 15,0-1-15,0 0 0,0 0 16,0 0-16,0 0 0,0 1 15,0-1-15,21-21 0,0 21 0,0-21 16,1 0-16,-1 0 0,21 0 0,-21 0 16,0 0-16</inkml:trace>
  <inkml:trace contextRef="#ctx0" brushRef="#br1" timeOffset="45503.63">13081 10668 0,'0'0'16,"0"-21"-16,-21 21 15,0 0 1,-1 21-16,22 0 16,-21 0-16,0 1 0,21-1 15,0 0-15,-21 21 0,0-21 0,21 22 16,0-1-16,-21 0 0,21 1 0,0-1 16,0 22-16,0-22 0,0 21 0,0 1 15,0 21-15,0-22 0,-22 1 0,22 20 16,-21-20-16,21 20 0,0-20 0,0 21 15,-21-1-15,21-20 0,-21 20 0,21-20 16,0-1-16,-21-20 0,21-1 0,0 0 16,0 1-16,0-22 0,0 0 0,0 0 15,21-42 17,0 0-32,-21 0 15,21 0-15,0-22 0,1 22 0,-22-21 16,21-1-16,0 1 0,-21-21 0,21 20 15</inkml:trace>
  <inkml:trace contextRef="#ctx0" brushRef="#br1" timeOffset="45823.45">13081 11218 0,'0'0'16,"-21"-42"-16,-43-85 16,64 106-16,-21-21 0,21 20 0,-21 1 0,21 0 15,0 0-15,0 0 0,0 0 0,21-1 16,0 1-16,22 21 15,-22 0-15,21 0 0,-21 0 16,22 0-16,-1 0 0,0 21 0,1 1 16,-1-1-16,-21 0 0,21 0 0,-20 0 15,-1 0-15,0 22 0,-21-22 0,0 0 16,0 21-16,0-20 0,-21-1 0,0 0 16,-22 0-16,22 0 0,-21 0 0,21 1 15,-22-22-15,1 21 0,0-21 0,20 0 16,-20 0-16,21 21 0,-21-21 0,20 0 15,1 0-15,21-21 32,21 0-17,1-1-15,-1 1 0,0 0 0,21 0 16,-21 0-16,22 0 0</inkml:trace>
  <inkml:trace contextRef="#ctx0" brushRef="#br1" timeOffset="46147.35">13906 10393 0,'0'0'16,"0"-42"-16,0-64 15,0 85-15,0-1 0,0 44 32,0-1-32,0 0 15,0 21-15,0 1 0,0-1 0,0 21 16,-21-20-16,21 20 0,-21-20 0,21 20 15,-21 1-15,21-22 0,0 21 0,0-20 16,0 20-16,-21-20 0,21-1 16,0 0-16,0 1 0,0-22 0,0 21 15,0-21-15,0 22 0,0-22 0,21 0 16,0-21-16,-21 21 0,21 0 0,0-21 16,1 0-16,-1 0 15,0 0-15,0 0 0,-21-21 0,21 0 16,-21 0-16,21 0 0,-21-1 15,22 1-15,-22 0 0,0 0 0,0-21 16,0 20-16</inkml:trace>
  <inkml:trace contextRef="#ctx0" brushRef="#br1" timeOffset="46375.71">13695 10753 0,'0'0'0,"-21"0"0,-1 0 0,1 0 0,21-21 31,21 21-31,1 0 0,-1 0 16,21-22-16,0 22 0,1 0 16,-1-21-16,0 21 0,22 0 0,-22-21 15,1 21-15,20 0 0,-21 0 0,1-21 16,-22 21-16,21 0 0,-21 0 16,-42 0-1,-21 0 1,0 0-16,-1 21 0,1-21 0</inkml:trace>
  <inkml:trace contextRef="#ctx0" brushRef="#br1" timeOffset="47346.94">4953 12891 0,'0'-22'31,"0"1"-31,0 0 0,0 0 16,0 0-16,0 0 16,0-1-16,0 1 0,0 0 0,21 0 15,0 0-15,0 21 0,1-21 16,-1 21-16,0 0 15,0 21-15,0 0 0,0 0 16,1 21-16,-1-20 0,0 41 0,-21-21 16,0 1-16,0 20 0,0-20 0,0 20 15,0-21-15,0 1 0,0-1 0,-21 0 16,0 1-16,-1-1 0,1-21 16,0 22-16,0-22 0,0 0 15,0 0-15,-1 0 0,1 0 0,0-21 16,0 0-16,0 0 0,0 0 0,-1 0 15,1 0-15,0-21 16,0 0-16,21 0 0,0 0 0,-21 0 16,0-1-16,21 1 0,-22 0 0,22-21 15,0 21-15,0-1 0,0 1 16,0-21-16,0 21 0,0 0 16,22 21-16,-1 0 0,0 0 15,0 21-15,21 0 0,-20 0 0,-1 0 16,0 0-16,0 1 0,0-1 15,0 21-15,1-21 0,-1 0 16,-21 1-16,21-1 0,0 21 0,-21-21 16,0 0-16,21-21 0,-21 22 0,21-1 15,-21 0-15,22-21 16,-22 21-16,21-21 0,0 0 31</inkml:trace>
  <inkml:trace contextRef="#ctx0" brushRef="#br1" timeOffset="47535.83">5588 13187 0,'0'0'16,"0"-21"0,-21 21-16,0-21 15,42 21 16,0-22-15,0 22-16,0 0 16</inkml:trace>
  <inkml:trace contextRef="#ctx0" brushRef="#br1" timeOffset="49899.31">6202 13462 0,'0'0'0,"21"0"0,0 0 16,0 0-1,0-21-15,-21 0 0,43 21 0,-22-21 16,0-1-16,21 1 0,-20-21 16,20 21-16,0-22 0,1 22 0,-1-21 15,0 0-15,-21-1 0,1 1 0,-1 0 16,0-1-16,-21 1 0,0 21 0,0-22 15,0 22-15,0 0 0,-21 21 16,0 0-16,-1 0 0,-20 0 16,21 0-16,-21 0 0,20 21 0,-20 0 15,21 22-15,0-22 0,0 21 0,-1 1 16,22-1-16,0 0 0,-21-21 0,21 22 16,0-1-16,0-21 0,0 22 15,0-22-15,0 0 0,21 0 0,1 0 16,-1 0-16,0 1 0,21-22 0,-21 0 15,22 0-15,-22 0 0,21 0 0,1 0 16,-22 0-16,21 0 0,-21-22 0,22 22 16,-22-21-16,21 0 0,-21 0 15,0 0-15,1 0 0,20-1 0,-21 1 16,0 0-16,0 0 0,1-21 16,-22 20-16,21-20 0,0 21 0,0 0 15,0 0-15,0-1 0,-21 1 0,22 21 16,-1 0-16,0 0 15,0 21-15,-21 1 0,21-1 16,-21 0-16,0 0 0,0 0 0,0 22 16,0-22-16,0 0 0,0 0 0,0 0 15,0 0-15,0 1 0,0-1 0,-21 0 16,21 0-16,0 0 16,-21-21-16,21-21 46,0 0-46,21 0 0,-21 0 0,0-1 16,21 1-16,0 0 0,1-21 16,-22 21-16,21-22 0,-21 22 0,21-21 15,0-1-15,-21 22 0,21-21 0,0 21 16,-21 0-16,0-1 0,0 1 16,0 42-1,0 1 1,0-1-16,-21 21 0,21-21 0,0 0 15,-21 22-15,21-22 0,-21 21 0,21-21 16,0 1-16,0 20 0,0-21 0,0 0 16,0 22-16,0-22 0,0 0 15,21 0-15,0-21 0,0 21 16,1 0-16,-1-21 0,21 0 0,-21 0 16,22 0-16,-1 0 0,-21 0 0,21 0 15,1 0-15,-1 0 0,-21-21 0,22 21 16,-22-21-16,21 0 0,-21 21 0,0-21 15,1 0-15,-1-1 0,-21-20 0,21 21 16,-21 0-16,0 0 0,0-22 16,0 22-16,0 0 0,0 0 0,0 0 15,0-1-15,-21 1 0,0 21 0,-1 0 16,1 0-16,0 0 0,0 0 16,0 21-16,0 1 15,21-1-15,0 0 0,-22 0 0,22 0 16,0 0-16,0 1 0,0-1 0,0 21 15,0-21-15,0 0 0,22 1 0,83 41 32,-83-63-32,-1 21 0,0-21 0,0 0 15,21 0-15,-20 0 0,-1 0 16,0 0-16,0 0 0,0-21 0,0 0 16,1 21-16,-22-21 0,21 21 0,0-21 15,0-1-15,-21 1 0,21 0 16,0 0-16,-21 0 0,22 0 0,-22-1 15,0 1-15,0 0 0,0 0 16,21 0-16,-21 0 0,0-1 0,0 44 47,0-1-47,0 0 16,21-21 15,-21-21 0,0 0-31,0-1 16,0 1-1,-21 21 1,0 0 0,21 21-16,-22-21 0,22 22 15,-21-1-15,21 0 0,-21 0 0,21 0 16,0 0-16,0 1 0,0 20 0,0-21 15,0 0-15,0 0 0,0 1 16,0-1-16,0 0 0,0 0 0,0 0 16,21-21-16,0 21 0,1 1 0,-1-22 15,0 0-15,0 0 0,0 0 16,0 0-16,22 0 0,-22 0 0,64-43 16,-43 43-16,-21-21 15,0 0-15,22 21 0,-22-21 16,-21 0-16,21-1 0,0 1 0,-21 0 15,21 0-15,-21 0 0,0 0 0,0-22 16,0 22-16,0 0 0,0 0 16,0 42 15,0 0-31,-21 0 0,21 0 16,0 1-16,0-1 0,0 0 0,0 0 15,0 0-15,0 0 16,0 1-16,21-1 0,-21 0 15,21-21-15,1 0 0,-1 0 16,0 0-16,0 0 16,0 0-16,0 0 0,1-21 15,-1 0-15,0 21 0,0-22 16,-21 1-16,21 0 0,0 0 16,-21 0-16,0 0 0,22-1 0,-22 1 15,0 0-15,21 0 0,-21 0 16,0 0-16,0 42 31,0 0-31,0 0 16,0 0-16,0 0 0,0 1 15,0-1-15,0 0 0,0 0 0,0 0 16,0 0-16,21 1 0,0-1 16,-21 0-16,21 0 0,0-21 0,-21 21 15,22-21-15,-1 0 0,0 0 16,0 0-16,0 0 0,0 0 0,1 0 15,-1-21-15,0 21 0,0-21 0,0 0 16,0 21-16,1-21 0,-1-1 0,0 1 16,0-21-16,0 21 0,-21 0 15,21-22-15,1 22 0,-1-21 16,-21 21-16,21-22 0,0 1 0,0 21 16,-21-22-16,0 1 0,21 0 0,-21 21 15,0-1-15,0 1 0,0 0 0,0 0 16,0 42-1,-21 0-15,0 0 16,21 22-16,0-22 0,-21 21 0,21 1 16,-21-1-16,21 0 0,-21 1 0,21-1 15,0-21-15,0 21 0,0-20 0,0 20 16,0-21-16,0 0 0,0 22 0,0-22 16,0 0-16,0 0 15,21-21-15,0 0 0,0 0 16,0 0-16,0 0 15,1 0-15,-1 0 0,0 0 0,-21-21 16,21 0-16,0 21 0,0-21 0,1-1 16,-22 1-16,21 0 0,-21 0 0,21 0 15,-21 0-15,0-1 0,21 1 0,-21 0 16,0-21-16,0 21 16,0-1-16,-21 22 15,0 0-15,0 22 16,21-1-16,0 0 0,0 0 0,-22 0 15,22 0-15,-21 1 0,21-1 0,0 0 16,0 0-16,0 0 0,0 0 16,0 1-16,0-1 15,21-21-15,1 0 0,-22 21 0,21-21 16,0 0-16,0 0 0,0 0 16,0 0-16,1 0 15,-1-21-15,0 0 16,-21-1-16,0 1 15,0 0-15,0 0 0,0 0 16,0 0-16</inkml:trace>
  <inkml:trace contextRef="#ctx0" brushRef="#br1" timeOffset="50139.27">9271 12764 0,'0'0'0,"21"0"16,0 0 0,0 0-16,22 0 0,-1 0 15,-21 0-15,22 0 0,-1 0 0,0 0 16,-21 0-16,22 0 0,-1 0 0,-21 0 16,22-22-16,-22 22 0,0-21 15,0 21-15,0 0 0,-21-21 16,21 21-16,-21-21 15,22 21-15,-22-21 0</inkml:trace>
  <inkml:trace contextRef="#ctx0" brushRef="#br1" timeOffset="50926.78">11388 12404 0,'0'0'0,"0"-21"0,-22-1 16,1 22 0,0 0-16,0 22 15,0-1-15,21 0 0,-21 21 0,-1-21 16,22 22-16,-21 20 0,0-20 0,0 20 16,21-21-16,-21 22 0,0-1 0,-1-20 15,-20 20-15,21-20 0,0 20 16,-22-21-16,22 1 0,0-22 15,0 21-15,0-21 0,21 1 0,0-1 16,0 0-16,21-21 31,0-21-31,0 0 0,0-1 0,1 1 16,-1 0-16,0 0 0,21-21 16,-21 20-16,1-20 0,20 0 0,-21-1 15,0-20-15,0 21 0,1-1 0,-1 1 16,0 0-16,0-1 0,-21 1 0,21 0 15,-21 20-15,0-20 0,0 21 16,0 42 15,0 0-31,0 22 0,0-22 0,0 21 16,0 0-16,0 1 0,0-1 0,0 0 16,0 1-16,0-1 0,0-21 0,0 22 15,0-22-15,0 21 0,0-21 0,0 0 16,0 1-16,0-1 0,0 0 15,0 0-15,0 0 0,0 0 16</inkml:trace>
  <inkml:trace contextRef="#ctx0" brushRef="#br1" timeOffset="51098.84">11112 13060 0,'0'-21'31,"43"21"-15,-22 0-16,0 0 0,0 0 15,22-21-15,-1-1 0,-21 22 0,21 0 16,1-21-16,-1 21 0,0-21 0,-20 21 16,20-21-16,0 21 0,1-21 15</inkml:trace>
  <inkml:trace contextRef="#ctx0" brushRef="#br1" timeOffset="52436.69">12065 12785 0,'0'0'0,"0"-21"16,-21 21-1,0 0-15,-1 0 0,-20 21 0,21-21 16,-21 21-16,-1 0 0,1 0 0,21 0 16,-22 1-16,22-1 0,0 0 0,0 0 15,0 0-15,0 0 0,21 1 16,0-1-16,0 0 15,21-21-15,0 21 0,0-21 16,21 0-16,-20 0 0,20 21 0,0-21 16,1 0-16,-22 21 0,21-21 0,0 0 15,-20 22-15,-1-1 0,0-21 0,0 0 16,0 21-16,-21 0 16,-21-21-1,0 21-15,-21-21 0,20 0 0,1 0 16,-21 0-16,0 0 0,20 0 0,-20 0 15,0 0-15,21 0 0,-1 0 0,-20 0 16,21 0-16,0 0 0,0 0 0,-1 0 16,44 0 31,-1 0-47,0 0 0,21 0 15,-21 0-15,22 0 0,-22 0 0,21-21 16,1 21-16,-22-21 0,21 21 0,0-21 15,1 21-15,-1-21 0,-21 21 16,22-22-16,-22 1 0,0 21 0,21-21 16,-21 0-16,1 0 0,-1 0 15,-21-1-15,21 1 0,0 0 16,-21 0-16,0 0 16,0 42 30,0 0-30,0 0-16,0 0 16,0 1-1,0-44 63,0 1-46,0 42 15,0 1-47,0-1 15,0 0-15,0 0 0,0 0 16,0 0-16,0 1 0,0-1 0,0 0 15,0 0-15,0 0 16,21 0-16,0-21 0,-21 22 0,22-22 16,-1 0-16,0 0 0,0 0 0,0 0 15,0 0-15,22 0 0,-22 0 16,0 0-16,0 0 0,0 0 0,22 0 16,-22-22-16,0 22 0,0-21 0,0 0 15,1 21-15,-1-21 0,0 0 0,0 0 16,-21-1-16,0 1 0,21 0 15,-21 0-15,0 0 0,0 0 0,0-1 16,0 1-16,0 0 0,0 0 0,21 0 16,-21 0-16,0-1 0,0 1 15,0 0-15,0 42 32,0 0-17,0 1-15,0 20 0,0-21 16,0 0-16,0 22 0,0-22 0,0 21 15,0 0-15,0-20 0,0 20 0,0 0 16,0-21-16,0 22 0,0-1 0,0 0 16,0 1-16,0 20 0,0-20 0,0-1 15,0 21-15,0-20 0,0 20 0,0-20 16,0 20-16,0-21 0,0 1 16,0 20-16,-21-20 0,21-1 0,0 0 15,0 1-15,-21-1 0,21-21 0,-21 21 16,21 1-16,-21-22 0,0 0 15,21 21-15,-22-20 0,1-1 0,0-21 0,0 21 16,0 0-16,0-21 0,-1 0 16,1 0-16,-21 0 0,21 0 0,0 0 15,-22-21-15,22 21 0,-21-21 0,-1 0 16,1-1-16,0-20 0,-1 21 0,22 0 16,-21-22-16,0 22 0,-22-63 15,43 62-15,0-20 0,0 21 16,21 0-16,0-22 0,0 22 0,0 0 15,0 0-15,0 0 0,0 0 0,0-1 16,21 1-16,0 0 0,0 0 0,0 0 16,22 0-16,-22-1 0,0 1 0,21-21 15,-21 21-15,22 0 0</inkml:trace>
  <inkml:trace contextRef="#ctx0" brushRef="#br1" timeOffset="53315.46">13356 12933 0,'0'0'0,"21"-21"0,-21-43 16,0 43-16,0 0 0,0 0 0,0 0 16,-21-1-16,0 22 15,0 0-15,0 0 0,21 22 16,-64 62-1,64-41-15,0-22 0,0 21 16,0-21-16,0 22 0,0-22 16,0 0-16,0 0 0,0 0 0,0 0 15,0 1-15,0-1 16,0-42 0,0-1-1,0 1-15,0 0 0,21 0 16,-21 0-16,0 0 0,21-1 15,1-20-15,-22 21 0,21-21 0,-21 20 16,21 1-16,-21 0 0,21 0 0,-21 0 16,21 21-16,0 0 0,1 0 15,-1 0 1,-21 21-16,21 0 0,-21 0 16,0 0-16,21 1 0,0-1 0,-21 0 15,21 0-15,-21 0 0,22 0 0,-1 1 16,-21-1-16,0 0 0,21-21 0,0 21 15,0-21-15,0 0 16,1 0-16,-1 0 16,0 0-16,0-21 15,0 0-15,-21 0 0,21-1 16,-21 1-16,22 0 16,-22 0-16,21 0 0,-21 0 0,21-1 15,-21 1-15,21 0 0,-21 0 0,0 0 16,21 21-16,0 0 31,-21 21-15,0 0-16,22-21 15,-1 0 17,-21-21-17,21 21-15,-21-21 0,0 0 16,0-1-1,0 1 1,-21 21 0,0 0-16,21 21 15,-22-21-15,1 22 0,0-1 16,21 0-16,-21-21 0,21 42 0,0-21 16,0 1-16,0-1 0,0 0 0,0 0 15,0 0-15,0 0 0,0 1 0,21-1 16,0 0-16,0 0 0,1 0 15,-1-21-15,0 21 0,0-21 16,0 0-16,0 0 16,1 0-16,-1 0 15,0-21-15,0 21 0,0-21 0,-21 0 16</inkml:trace>
  <inkml:trace contextRef="#ctx0" brushRef="#br1" timeOffset="53756.21">14965 12361 0,'0'0'0,"0"-21"0,0 0 0,0 0 16,-21 0-16,-1 21 16,1 0-16,0 0 0,0 0 15,0 0-15,0 0 0,-22 21 0,22 0 16,-21 0-16,21 0 0,-22 1 0,22-1 15,0 0-15,0 0 0,0 0 0,-1 0 16,22 1-16,0-1 0,0 0 0,0 0 16,0 0-16,0 0 0,22 1 15,-1-1-15,0 0 0,0 0 0,0 0 16,0 0-16,1 22 0,-1-22 0,-21 0 16,21 0-16,0 0 0,-21 1 0,0-1 15,0 0-15,0 0 0,0 0 16,0 0-1,-21-21-15,0 0 0,-22 0 16,22 0-16,0 0 0,0 0 16,-21 0-16,20 0 0,1 0 0,-21-21 15,21 21-15,0-21 0,-22 21 0,22-21 16,0 0-16,0 0 16,21-1-16,0 1 15,21 21 1,0-21-16,0 21 0,0 0 15</inkml:trace>
  <inkml:trace contextRef="#ctx0" brushRef="#br1" timeOffset="54447.29">15113 12615 0,'0'0'0,"0"-21"0,0 0 0,0 0 16,-21 21-1,-43 0 1,43 21-16,0 0 0,0-21 16,0 21-16,-22 22 0,22-22 0,21 0 15,-21 21-15,0-20 0,21 20 16,-21-21-16,21 21 0,0-20 16,0-1-16,0 21 0,0-21 0,0 0 15,21 1-15,0-22 0,0 21 0,0 0 16,22-21-16,-22 0 0,0 0 0,21 0 15,1 0-15,-22 0 0,21 0 0,0 0 16,-20 0-16,20 0 0,-21-21 0,0 21 16,22-21-16,-22-1 0,0 1 0,-21 0 15,21 0-15,-21-21 0,0 20 16,0 1-16,0 0 0,0 0 0,0 0 16,0 0-16,0-1 0,-21 22 15,0 0-15,0 0 0,-1 0 16,1 0-16,21 22 15,0-1-15,0 0 0,0 0 16,0 0-16,0 0 0,0 1 16,0-1-16,21 0 0,-21 0 0,22 0 15,-1-21-15,-21 21 0,0 1 0,21-22 16,0 21-16,0-21 0,-21 21 16,21-21-16,1 0 0,-1 0 15,0 0-15,0 0 0,0 0 16,0-21-16,1 21 0,-1-21 0,0-1 15,0 1-15,0 21 0,0-21 16,1 0-16,-22 0 0,21 0 0,-21-1 16,21-20-16,0 21 15,-21 0-15,0 42 32,-21 0-32,21 0 0,-21 0 15,21 1-15,0-1 0,0 0 0,0 0 16,-21-21-16,21 21 0,0 0 15,-22 1-15,22-1 0,0-42 63,22 21-63,-22-22 0</inkml:trace>
  <inkml:trace contextRef="#ctx0" brushRef="#br1" timeOffset="54625.69">15769 12615 0,'0'0'0,"-21"0"0,21-21 0,-42 21 16,20 0-1,44 0 32,-1 0-47,0 0 16,0 0-16,21 0 0</inkml:trace>
  <inkml:trace contextRef="#ctx0" brushRef="#br1" timeOffset="54963.5">16150 12594 0,'0'21'16,"-21"1"-1,21-1-15,-21 0 0,21 0 16,-21 0-16,21 0 0,0 22 0,0-22 15,0 21-15,0 1 0,-22 41 16,22-20-16,0-22 16,0 0-16,-21 22 0,21-22 0,0 22 15,0-22-15,0 22 0,-21-22 0,21 21 16,-21 1-16,21-1 0,0 1 0,0-1 16,0-20-16,0 20 0,0-20 0,0 20 15,0-21-15,0 1 0,0-1 0,-21 0 16,21-20-16,0 20 0,0-21 0,0 0 15,0 0-15,0 1 0,0-1 0,-21-21 16,21-21 15,-22-1-31,22 1 0,0 0 16,0 0-16,0-21 0,0 20 0,0-20 16,0 0-16,0-1 0</inkml:trace>
  <inkml:trace contextRef="#ctx0" brushRef="#br1" timeOffset="55258.68">16044 13102 0,'0'0'16,"0"-42"-16,0 0 0,0-85 15,0 105-15,0-20 0,0 21 16,21 0-16,1 0 0,-22-1 0,21 22 16,0-21-16,0 21 0,0 0 0,0 0 15,1 0-15,-1 0 0,0 0 16,-21 21-16,0 1 0,21-1 15,-21 21-15,21-21 0,-21 22 16,0-22-16,0 21 0,0-21 0,0 22 16,0-22-16,-21 0 0,21 0 0,-21 0 15,0 0-15,0 1 0,-1-22 16,1 0-16,0 0 16,0 0-16,21-22 15,21 1 1,0 0-16,-21 0 0,21 0 15,1 0-15</inkml:trace>
  <inkml:trace contextRef="#ctx0" brushRef="#br1" timeOffset="55567.48">16806 12213 0,'0'0'15,"0"-21"-15,21 0 0,-21 0 0,0 0 0,-21 21 31,0 21-31,21 0 16,0 0-16,-21 21 0,0 1 0,21-1 16,-21 0-16,21 1 0,0-1 15,-22 0-15,22 1 0,-21 20 0,21-20 16,0-1-16,-21 0 0,21 1 16,0-1-16,0-21 0,0 21 0,0-20 15,0-1-15,0 0 0,21 0 0,-21 0 16,21 0-16,1-21 0,-1 0 15,0 0-15,0 0 0,0-21 16,0 21-16,-21-21 16,0 0-16,0 0 15,0 0-15,0-1 0,0-20 0,0 21 16</inkml:trace>
  <inkml:trace contextRef="#ctx0" brushRef="#br1" timeOffset="55747.65">16679 12531 0,'-21'0'0,"42"0"0,-63 0 15,42-21-15,21 21 32,0 0-32,0 0 15,22 0-15,-22 0 16,0 0-16,0 0 0,0 0 0,1-22 16,-1 22-16,21 0 0,-21 0 0,0 0 15,22 0-15,-22 0 0,21-21 0,1 21 16,-1 0-16,0-21 0</inkml:trace>
  <inkml:trace contextRef="#ctx0" brushRef="#br1" timeOffset="56055.18">17949 12319 0,'0'0'0,"0"-21"15,-21 21-15,0 0 16,0 21-16,0-21 16,-1 21-16,1 0 0,0 1 15,0-1-15,0 21 0,-22-21 0,43 22 16,-21-22-16,0 21 0,0 0 0,21-20 16,0 20-16,0 0 0,0 1 0,0-22 15,0 21-15,0-21 0,0 22 0,0-22 16,0 0-16,21 0 0,0 0 0,0 0 15,1 1-15,-1-22 0,-21 21 0,21-21 16,0 0-16,0 0 0,0 0 16,1 0-16,-1 0 15,-21-21-15</inkml:trace>
  <inkml:trace contextRef="#ctx0" brushRef="#br1" timeOffset="56347.05">18309 12234 0,'0'43'0,"0"-86"0,21 22 0,-21 0 16,0 0-16,21 21 15,1 0 1,-1 0-16,0 0 0,21 21 16,-21 0-16,1-21 0,-1 21 0,0 1 15,0-1-15,0 0 0,0 0 0,-21 21 16,0-20-16,22 20 0,-22-21 15,0 21-15,0-20 0,0 20 16,-22 0-16,1-21 0,0 22 0,-21-1 0,21 0 16,-22-20-16,22 20 0,-21 0 15,21-21-15,-22 1 0,22-1 0,0 0 16,0 0-16,0 0 0,-1-21 0,1 0 16,0 0-16,0 0 0</inkml:trace>
  <inkml:trace contextRef="#ctx0" brushRef="#br1" timeOffset="57187.28">15409 10562 0,'0'0'0,"0"-21"0,0-64 16,0 64-16,0 0 15,-21 21-15,0 0 0,0 0 16,0 0-16,-1 21 0,-20-21 16,21 21-16,0 1 0,0 20 15,-1-21-15,1 21 0,21-20 0,-21 20 16,0 0-16,0-21 0,21 22 0,-21-1 16,-1 0-16,22 1 0,-21-22 0,21 21 15,0 1-15,0-22 0,-21 21 16,21-21-16,0 22 0,0-1 0,0-21 0,0 0 15,21 22-15,0-22 0,1 0 16,-22 0-16,21-21 0,0 21 0,21-21 16,-21 0-16,1 0 0,-1 0 0,0 0 15,0 0-15,21 0 0,-20 0 0</inkml:trace>
  <inkml:trace contextRef="#ctx0" brushRef="#br1" timeOffset="57472.12">16087 10520 0,'0'0'15,"0"-21"-15,0-22 0,21 22 16,0 21-16,0 0 0,0 0 16,0 21-16,1 1 0,-1-1 15,-21 0-15,21 0 0,0 21 0,-21 1 16,0-1-16,0 0 0,0 1 0,0-1 15,0 0-15,0 1 0,0-1 16,0 0-16,0 1 0,0-22 0,-21 21 16,21 1-16,-42-1 0,20-21 0,1 21 15,0-20-15,-21-1 0,21 0 16,-22 0-16,22 0 0,0 0 0,-21-21 16,20 22-16,1-22 0,0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44:14.5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4127 1799 0,'0'-21'0,"0"0"16,0 0-16,0 0 16,0-1-16,0 1 0,0 0 0,0 0 15,0 0-15,0 0 0,0-1 0,0 1 16,0 0-16,0 0 0,0 0 15,0 0-15,0-1 0,0 44 63,0-1-63,0 0 0,0 21 16,0 1-16,0-1 0,0 64 15,0-43-15,0 1 0,0-1 16,0 1-16,0-1 0,0 1 0,0-1 15,-21 1-15,21-1 0,0 1 0,0-1 16,0-20-16,0 20 0,0-21 0,0 1 16,-21-22-16,21 21 0,0-21 15,0 22-15,0-22 0,0 0 0,0 0 16,0 0-16,-21-21 31,0 0-15,21-21-16,0 0 0,0 0 0,0 0 15,-21 0-15,21-1 0,0-20 0,-22 0 16</inkml:trace>
  <inkml:trace contextRef="#ctx0" brushRef="#br0" timeOffset="592.13">3725 1820 0,'0'0'0,"0"-21"16,-21-63 0,21 62-16,0-20 0,0 21 0,0 0 15,0 0-15,0-1 0,0 1 0,0 0 16,21 0-16,0 0 0,1 0 0,-1 21 16,0-22-16,21 22 0,-21 0 15,22 0-15,-1 0 0,0 0 0,22 22 16,-22-1-16,22 0 0,-1 0 15,-20 21-15,20 1 0,1-1 0,-1 0 16,1 22-16,-22-1 0,0 1 16,1-22-16,-1 22 0,0-1 0,1 1 15,-22-1-15,0 1 0,0-1 0,0 1 16,-21-22-16,0 22 0,21-22 16,-21 21-16,22-41 0,-22 20 0,0 0 15,0-21-15,0 1 0,0-1 0,0 0 16,0-42-1,0 0 1,0-1-16,21-20 0,-21 21 16,0-21-16,21-22 0,-21 1 0,0-1 15,21 1-15,0-1 0,-21-21 0,21 1 16,1-1-16,-22 0 0,21 1 16,0-1-16,-21 0 0,21 22 15,-21-1-15,21 1 0,-21 21 0,0-1 16,21 1-16,-21 0 0,22 20 0,-22 1 15,0 0-15,0 0 16,21 0-16,0 21 16,0 0 15,-21 21-15,0 0-16,0 0 0,0 0 15,0 1-15,0-1 0,0 0 16</inkml:trace>
  <inkml:trace contextRef="#ctx0" brushRef="#br0" timeOffset="1228.77">5651 2519 0,'22'0'16,"-1"-21"-16,-21 0 0,0-1 16,0 1-16,21 0 0,-21 0 0,21 0 15,-21 0-15,0-22 0,0 22 0,0 0 16,0-21-16,0 20 0,0-20 16,0 21-16,-21 0 0,0 0 0,0-1 15,-1 1-15,1 21 0,0 0 0,0 0 16,0 0-16,0 0 0,-1 0 0,1 21 15,0 1-15,0-1 0,-21 21 16,20-21-16,22 0 0,-21 22 0,0-1 16,0 0-16,0 1 0,21-22 0,0 21 15,0 1-15,-21-1 0,21 0 0,0-21 16,0 1-16,0 20 16,0-21-16,0 0 0,0 0 0,21-21 15,0 22-15,0-22 0,0 0 16,0 0-16,1 0 0,-1 0 0,0-22 15,21 22-15,-21-21 0,1 0 0,-1 0 16,0 0-16,0 0 0,0-1 16,0-20-16,1 21 0,-1 0 0,-21-22 15,0 22-15,0-21 0,21 21 0,-21 0 16,0-22-16,21 22 0,-21 0 16,0 0-16,0 42 31,21 0-16,-21 0-15,0 0 0,0 1 0,0-1 16,0 0-16,0 0 0,0 0 0,21 0 16,-21 1-16,0-1 0,22 0 15,-22 0-15,0 0 0,0 0 0,0 1 16,21-22-16,-21 21 16,21-21-16,0 0 15,0 0-15,0-21 16,-21-1-16</inkml:trace>
  <inkml:trace contextRef="#ctx0" brushRef="#br0" timeOffset="1480.63">6054 2244 0,'0'0'0,"0"-21"0,0-1 0,0-20 16,0 21-16,0 0 0,21 42 47,-21 0-47,0 0 0,0 0 0,21 1 15,-21-1-15,0 21 0,0-21 16,0 0-16,0 1 0,0-1 0,21 21 16,-21-21-16,0 0 0,0 1 15,0-1-15,0 0 0,0 0 0,0 0 16,21-21 0,0 0-1,1 0 1,-1-21-16,-21 0 0</inkml:trace>
  <inkml:trace contextRef="#ctx0" brushRef="#br0" timeOffset="1728.48">6371 2180 0,'0'0'0,"21"-21"0,0-42 16,-21 41-16,0 1 0,-21 21 47,21 21-47,-21 1 0,0-1 15,21 0-15,0 0 0,-21 0 0,0 22 16,-1-22-16,22 21 0,0-21 0,-21 0 16,21 22-16,-21-22 0,21 21 0,0-21 15,-21 1-15,21-1 0,0 0 16,0 0-16,0 0 0,0 0 16,21-21-1,0 0-15,0-21 16,1 0-16,-1 21 0</inkml:trace>
  <inkml:trace contextRef="#ctx0" brushRef="#br0" timeOffset="1975.85">6667 2201 0,'0'0'0,"22"0"0,-22-21 0,21 21 16,-21 21-1,0 1 1,0-1-16,0 0 0,-21 0 15,21 0-15,0 0 0,-22 1 0,22-1 16,0 0-16,0 0 0,0 0 0,0 0 16,-21 1-16,21-1 0,0 0 0,0 0 15,0 0 1,0-42 15,0 0-15,21 0-16,-21 0 0</inkml:trace>
  <inkml:trace contextRef="#ctx0" brushRef="#br0" timeOffset="2151.76">6773 1947 0,'0'0'0,"0"-21"16,-21 21-16,0 0 0,0 0 15,21 21 48</inkml:trace>
  <inkml:trace contextRef="#ctx0" brushRef="#br0" timeOffset="3336.04">7493 2413 0,'0'0'0,"21"-21"0,21 0 0,-20 21 0,-1-21 16,0-1-16,-21 1 15,21 0-15,-21 0 0,0 0 16,-21 21-16,0-21 0,0 21 16,-22 0-16,22 0 0,-21 0 0,-1 0 15,1 0-15,21 0 0,-21 0 16,-1 21-16,1 0 0,21-21 0,-22 21 16,22 0-16,0 0 0,0 1 0,0-1 15,0 0-15,21 0 0,0 0 16,0 0-16,0 1 15,21-22-15,0 0 0,0 0 16,0 0-16,0 0 0,22 0 0,-22 0 16,0 0-16,21-22 0,-20 1 0,20 21 15,-21-21-15,21 0 0,-20 21 0,20-21 16,-21 0-16,0-1 0,0 22 16,1-21-16,-1 21 0,0-21 0,-21 0 15,0 0-15,0 42 63,0 0-48,0 0-15,0 0 16,0 1-16,0-1 0,0 0 16,0 0-16,0 0 0,0 0 0,0 1 15,0-1-15,0 0 16,0 0 15,21-21 0,-21-21-15,0 0 0,0 0-1,21 21 1,-21-22-16,0 1 15,0 0 17,21 21-17,-21-21 17,0 0-17,0 0 16,0-1 1,0 1 140</inkml:trace>
  <inkml:trace contextRef="#ctx0" brushRef="#br0" timeOffset="4585.2">7683 2286 0,'0'-21'15,"0"0"17,0 0-17,-21 21-15,21-22 31,0 44 63,0-1-78,0 0-16,0 0 15,0 0-15,0 0 0,0 1 16,0-1-16,0 0 0,0 0 16,0 0-16,0 0 0,0 1 15,0-1-15,0 0 0,0 0 0,0 0 16,0 0-16,0 1 0,0-1 0,0 0 16,0 0-16,0 0 0,0 0 0,21 1 15,-21-1-15,0 0 0,0 0 0,0 0 16,22 0-1,-22 1 17,21-22-17,-21-22 1,0 1 46,0 0 32,0 0-78,0 0 15,0 0 0,0-1 1,0 1-17,0 0 1,0 0-16,0 0 15,0 0-15,0-1 0,0 1 16,0 0-16,0 0 0,0-21 16,0 20-16,0 1 0,0 0 15,-21 0-15,-1 0 0,22 0 0,-21-1 16,21 1-16,-21 0 0,0 21 16,0 0-1,0 0 1,21 21-16,0 0 15,0 1-15,-22-1 0,22 0 0,0 21 16,0 1-16,0-22 0,0 21 0,0 0 16,0 1-16,22-1 0,-1 0 15,0 1-15,-21-1 0,0 0 0,21 1 16,-21-1-16,21 22 0,-21-22 0,21 0 16,-21 22-16,0-1 0,0-20 15,0 20-15,22 1 0,-22-22 0,0 21 16,0-20-16,0-1 0,0 22 0,0-22 15,0 0-15,0-21 0,0 22 0,0-1 16,0-21-16,0 0 0,0 1 0,0-1 16,-22-21-1,1 0-15,0-21 16,0-1-16,0 1 0,0-21 0,21 21 16,-22-22-16,1-20 0,0 21 15,21-22-15,0 1 0,0-22 0,-21 21 16,21 1-16,0-22 0,0 22 0,0-22 15,0 22-15,0-1 0,0 1 0,21-1 16,-21 1-16,0 20 0,21 1 0,-21 0 16,21-1-16,1 1 0,-22 21 0,0 0 15,21-22-15,0 22 0,0 21 16,-21-21-16,21 0 0,0 0 0,1 21 16,20-22-16,-21 22 0,21 0 15,-20-21-15,20 21 0</inkml:trace>
  <inkml:trace contextRef="#ctx0" brushRef="#br0" timeOffset="5069.34">8361 2244 0,'0'-43'0,"0"22"16,0 0-16,0 0 16,0 0-16,0 0 0,-21 21 15,21-22-15,-22 22 0,1 0 16,0 0-16,0 0 0,0 0 15,0 22-15,-1-1 0,22 0 16,-21 21-16,0-21 0,21 22 16,-21-22-16,21 21 0,0 1 0,-21-1 0,21-21 15,0 21-15,0-20 0,0 20 16,0-21-16,0 0 0,0 0 16,21-21-16,-21 22 0,21-22 0,0 0 15,0 0-15,1 0 0,-1-22 16,0 1-16,0 21 0,0-21 0,0-21 15,1 21-15,-1-1 0,0 1 0,0-21 16,-21 21-16,0 0 0,21-22 16,-21 22-16,0 0 0,0 0 0,0 0 15,0-1-15,0 1 0,0 42 32,0 1-32,0-1 15,0 0-15,0 0 0,0 0 16,0 22-16,0-22 0,0 0 0,0 21 15,0-21-15,0 1 0,0-1 0,0 0 16,21 0-16,-21 0 0,22 0 0,-1 1 16,0-22-16,0 0 15,0 0 1,0-22-16,1 1 0,-1 0 16,0 0-16</inkml:trace>
  <inkml:trace contextRef="#ctx0" brushRef="#br0" timeOffset="5353.18">8975 1630 0,'0'-42'0,"0"84"0,0-106 15,-22 43-15,22 0 0,-21 21 0,0 0 16,0 21 0,0 0-16,0 1 0,21 20 0,0 0 15,0 1-15,-22-1 0,22 21 0,0-20 16,0 20-16,0-20 0,0 20 0,0-21 15,0 22-15,0-22 0,0 1 0,0 20 16,0-21-16,0-20 0,0 20 16,0 0-16,22-21 0,-22 1 0,0-1 15,0 0-15,21 0 0,-21 0 16,21-21-16,0 0 0,0 0 16,0 0-16,1-21 0,-1 0 15,0 0-15,-21 0 0,21-1 0,0-20 16,0 21-16</inkml:trace>
  <inkml:trace contextRef="#ctx0" brushRef="#br0" timeOffset="6376.13">9250 2117 0,'0'0'0,"0"-21"0,0 42 47,0 0-47,0 0 0,0 0 15,-21 0-15,21 22 0,0-22 0,0 21 16,0-21-16,0 22 0,0-22 0,0 0 15,0 21-15,0-20 0,0-1 0,0 0 16,0 0-16,21 0 0,0-21 16,0 0-1,0 0-15,0 0 0,1 0 0,-1 0 16,0-21-16,0 0 0,0 0 0,0 0 16,1-1-16,-1 1 0,0-21 0,0 21 15,0 0-15,0-1 0,-21 1 0,22 0 16,-22 0-16,21 0 0,-21 0 15,0 42 17,0 0-17,0 0-15,0 0 0,0 0 0,0 1 16,0-1-16,-21 21 0,21-21 0,0 0 16,-22 1-16,22-1 0,0 0 0,0 0 15,0 0-15,0 0 16,0 1-16,22-22 0,-1 0 0,0 0 15,0 0-15,0 0 0,0 0 16,1 0-16,-1-22 16,0 22-16,-21-21 0,21 0 0,-21 0 15,21 0-15,-21 0 0,0-1 0,0 1 16,0 0-16,0-21 0,0 21 0,0-1 16,-21 1-16,0 0 0,0 0 15,21 0-15,-21 0 0,-1 21 0,1-22 16,0 22-16,21-21 0,-21 21 15,21-21-15,0 0 16,21 21 0,0-21-16,0 21 0,1 0 15,-1-21-15,21 21 0,-21-22 0,22 22 16,-1 0-16,0 0 0,-21 0 16,22 0-16,-22 0 0,21 0 0,-21 22 15,1-1-15,-1 0 0,0-21 0,-21 21 16,0 0-16,21 0 0,-21 1 0,0-1 15,0 21-15,0-21 0,0 0 16,21 1-16,-21-1 0,0 21 0,0-21 16,0 0-16,0 1 0,0-1 0,0 0 15,0 0-15,0 0 0,-21 0 0,0 1 16,0-22-16,0 0 16,-1 0-1,22-22 1,0 1-16,0 0 15,0-21-15,0 21 0,0-22 0,22 22 16,-1-21-16,0-1 0,0 1 0,0 0 16,0-1-16,1 22 0,-1-21 0,0 21 15,0-22-15,21 22 0,-20 0 0,-1 0 16,21 21-16,-21 0 0,0 0 16,1 0-16,20 0 0,-21 0 0,0 21 15,-21 0-15,21 0 0,1 1 0,-22-1 16,21 21-16,-21-21 0,0 22 0,0-22 15,0 21-15,0-21 0,0 22 0,0-22 16,0 21-16,0-21 0,-21 22 0,21-22 16,-22 0-16,22 0 0,0 0 15,-21 0-15,21 1 16,-21-22 0,21-22-1,0 1 1,0 0-16,0 0 0,0 0 15,0 0-15,0-1 0,-21 1 0,21 0 16</inkml:trace>
  <inkml:trace contextRef="#ctx0" brushRef="#br0" timeOffset="6612.04">9864 1693 0,'0'0'0,"-43"-42"16,22 42-16,21-21 31,21 21 1,-42 0 14</inkml:trace>
  <inkml:trace contextRef="#ctx0" brushRef="#br0" timeOffset="6879.9">8721 1990 0,'0'0'0,"-22"21"15,-20-21-15,21 0 16,21 21-16,21-21 16,0 0-16,22 0 15,-22 0-15,21-21 0,0 0 0,1 21 16,-1 0-16,0-21 0,1 21 0,-1 0 16,-21-22-16,22 22 0,-1 0 0,-21 0 15,0 0-15,0-21 0,1 21 0,-1 0 16,0 0-16,0 0 15,0 0-15,-21-21 16</inkml:trace>
  <inkml:trace contextRef="#ctx0" brushRef="#br0" timeOffset="7688.09">13229 1990 0,'0'0'0,"21"-21"15,0-1-15,1-20 0,41-43 16,-42 43-16,-21 21 0,21 0 0,-21 0 16,0-1-16,0 44 31,0-1-31,0 21 16,0-21-16,0 22 0,0-1 0,0 0 15,-21 22-15,21-22 0,-21 0 0,21 1 16,-21-1-16,0 22 0,21-22 15,-21 0-15,21 1 0,-22-1 0,22-21 16,0 21-16,0-20 0,0-1 0,0 0 16,-21 0-16,21 0 15,0-42 1,0 0-16,0 0 16,21 0-16,-21-1 0,0 1 15,0-21-15,22 0 0,-22 20 0,21-20 16,-21 0-16,0-22 0,21 22 0,0-22 15,-21 22-15,21-21 0,0 20 0,1 1 16,-1 0-16,-21-1 0,21 22 16,0 0-16,0 0 0,0 0 0,1 21 15,-1 0-15,0 21 0,0 0 0,0 0 16,-21 0-16,21 22 0,1-1 0,-1-21 16,-21 21-16,0 1 0,0-1 0,21 0 15,-21 1-15,0-22 0,21 21 16,-21 1-16,0-22 0,0 0 0,0 21 15,0-21-15,0 1 0,0-1 16,0 0-16,0 0 0,0 0 0,0 0 16,-21-21-16,21 22 0,-21-22 0,0 0 15,-1 0-15,1 0 16,0 0-16,0-22 16</inkml:trace>
  <inkml:trace contextRef="#ctx0" brushRef="#br0" timeOffset="7891.97">13398 2180 0,'0'-21'31,"22"0"-15,-1 21-16,0 0 0,0 0 15,0 0-15,0-21 0,1 21 0,-1-21 16,21 21-16,-21-22 0,0 22 0,22 0 15,-22-21-15,21 0 0,1 21 16,-22-21-16,21 21 0,-21-21 0,22 21 16</inkml:trace>
  <inkml:trace contextRef="#ctx0" brushRef="#br0" timeOffset="8163.81">14309 1736 0,'0'0'0,"-22"21"16,1 0-16,0 0 16,21 0-16,-21 22 0,21-22 15,-21 21-15,0-21 0,21 22 0,0-1 16,0 0-16,-22 1 0,22-1 0,-21 0 16,21-20-16,0 20 0,0 0 0,0 1 15,0-22-15,0 21 0,0-21 16,0 0-16,0 1 0,0-1 0,0 0 15,0 0-15,0 0 0,21-21 32,1 0-32,-1-21 0,0 21 15,-21-21-15,21 0 0</inkml:trace>
  <inkml:trace contextRef="#ctx0" brushRef="#br0" timeOffset="8464.64">14309 1990 0,'0'0'0,"0"-21"0,0-22 16,0 22-16,0 0 16,0 0-16,21 0 0,21 21 15,-21-22-15,0 22 0,22 0 0,-1 0 16,-21 0-16,22 0 0,-22 0 0,21 0 16,-21 0-16,0 22 0,1-1 0,-1 0 15,-21 0-15,0 0 0,0 0 16,0 22-16,0-22 0,0 0 0,-21 0 15,-1 0-15,1 1 0,0-1 0,-21 0 16,21 0-16,-1 0 0,1 0 0,0-21 16,0 22-16,0-1 0,0-21 0,-1 21 15,1-21-15,42 0 32,1 0-32,-1 0 15,0-21-15,21 21 0,-21-21 0</inkml:trace>
  <inkml:trace contextRef="#ctx0" brushRef="#br0" timeOffset="8772.46">15409 1799 0,'0'-21'15,"0"0"-15,-21 21 31,21 21-31,-21 0 16,21 0-16,-21 1 0,21-1 0,0 0 16,0 21-16,-21-21 0,21 22 0,0-22 15,0 21-15,-22 1 0,22-22 0,0 21 16,-21-21-16,21 22 0,0-1 0,0-21 16,0 21-16,0-20 0,0 20 15,0-21-15,0 0 0,0 0 0,0 1 16,0-1-16,0 0 0,0 0 15,21-21-15,1 0 16</inkml:trace>
  <inkml:trace contextRef="#ctx0" brushRef="#br0" timeOffset="9020.32">15155 2540 0,'0'0'0,"-21"0"0,0 0 0,-43 42 16,43-42-16,21 22 15,0-1-15,-21-21 0,21 21 0,0 0 16,0 0-16,0 0 16,21-21-16,0 22 0,1-22 0,20 0 15,-21 0-15,21 21 0,1-21 0,-22 0 16,21 0-16,1 0 16,-22 0-16,21 0 0,0 0 0,-20 0 15,20 0-15,-21-21 0,21 21 0,-20-22 16,-1 22-16,0-21 0,0 21 0,0-21 15,0 0-15,1 0 0,-1 0 0,-21-1 16,0 1-16,0 0 0,21-21 0,-21 21 16,0-1-16</inkml:trace>
  <inkml:trace contextRef="#ctx0" brushRef="#br0" timeOffset="9260.19">15198 1863 0,'0'0'0,"-43"-21"16,43-1-16,0 1 0,0 0 16,21 21-16,-21-21 0,22 0 15,20 21-15,-21-21 0,21 21 0,-20-22 16,20 22-16,0 0 0,1-21 0,-1 21 16,0 0-16,-21-21 0,22 21 15,-22 0-15,21 0 0,-21 0 0,1-21 16,-1 21-16,0 0 0,0 0 0</inkml:trace>
  <inkml:trace contextRef="#ctx0" brushRef="#br0" timeOffset="10240.48">6202 3281 0,'0'0'0,"-21"0"16,-1 0-16,1 0 0,0 0 15,0 0-15,0 0 0,0 0 16,-1 0-16,1 0 0,0 0 16,0 21-16,0-21 0,0 0 15,-1 0-15,22 21 0,0 0 31,22-21-15,-1 0-16,0 0 0,0 0 0,21 0 16,1 0-16,-1 0 0,22 0 0,-1 0 15,22 0-15,-1 0 0,1 0 0,21 0 16,21 0-16,-21 0 0,21 0 16,0-21-16,21 21 0,0-21 15,21 21-15,-20 0 0,20-21 0,0 21 16,1 0-16,20-21 0,1 21 0,20 0 15,1-21-15,0 21 0,20-22 0,22 22 16,-21 0-16,21-21 0,0 21 16,0 0-16,0 0 0,0-21 0,0 21 15,0 0-15,0 0 0,-21 0 0,21 0 16,-21 0-16,0-21 0,-22 21 0,1 0 16,0 0-16,-22 0 0,22 0 0,-43 0 15,1-21-15,-1 21 0,-21 0 16,0 0-16,0 0 0,-21 0 15,0-21-15,0 21 0,-21 0 0,0 0 16,0 0-16,-21 0 0,-22-22 0,22 22 16,-43 0-16,22 0 0,-22 0 0,0 0 15,-21-21-15,1 21 0,-1 0 0,0 0 16,-42 0 15,0 0-31,-1 0 16,1 0-1</inkml:trace>
  <inkml:trace contextRef="#ctx0" brushRef="#br0" timeOffset="10368.41">15917 3133 0,'-21'0'16,"21"21"-16,-21-21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45:30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3852 0,'0'0'0,"-21"0"16,0 22-16,0-22 0,0 0 0,-1 21 16,1-21-16,0 21 15,0-21-15,0 0 0,0 0 16,42 0 31,0 0-32,0 0-15,-21-21 0,21 21 16,0 0 0,-21-21-16</inkml:trace>
  <inkml:trace contextRef="#ctx0" brushRef="#br0" timeOffset="1679.43">2709 4784 0,'21'0'15,"-21"-21"-15,0-1 32,0 1-32,0 0 15,0 0 1,0 0-1,0 0-15,0-1 16,0 1-16,0 0 16,0 0-1,0 42 32,0 0-47,0 0 0,0 1 0,0-1 16,0 0-16,0 0 15,0 21-15,0-20 0,0 20 0,0 0 16,0 1-16,0-1 0,-21 0 16,21 1-16,-21-1 0,0 0 0,21-21 15,0 22-15,0-1 0,-21-21 0,21 0 16,-21 22-16,21-22 0,0 0 16,0 0-16,-22 0 0,22 1 15,0-1-15,0 0 16,0-42 62,0 0-62,0-1-16,22 22 0,-22-21 0,21 21 15,0-21-15</inkml:trace>
  <inkml:trace contextRef="#ctx0" brushRef="#br0" timeOffset="2448.15">3048 5122 0,'0'0'0,"0"22"63,0-1-63,0 0 16,0 0-16,0 0 15,0 0 1,21-21-1,0 0 1,0 0 0,1 0-1,-1-21-15,-21 0 16,0 0 0,0 0-16,0 0 0,0-1 15,-21 22 1,-1 0-1,22 22 1,-21-1-16,21 0 0,0 0 16,0 0-1,21-21 17,1 0-32,-1 0 15,-21-21 16,0 0-15,-21 21 15,-1 0-15,22-21 31,22 0-47,-1 21 15</inkml:trace>
  <inkml:trace contextRef="#ctx0" brushRef="#br0" timeOffset="9219.61">5757 4424 0,'0'-21'15,"0"0"17,0-1-1,0 1-15,0 0 15</inkml:trace>
  <inkml:trace contextRef="#ctx0" brushRef="#br0" timeOffset="9776.29">5778 4339 0,'0'0'0,"0"-21"16,0 0 0,0 0-1,0 0-15,0-1 16,0 1-1,-21 21-15,21-21 16,0 0 0,0 42 15,0 0-15,0 0-16,0 1 0,0-1 15,0 0-15,0 0 0,0 0 0,0 0 16,0 1-16,0 20 0,0-21 0,0 0 15,0 22-15,0-22 0,0 0 0,21 21 16,-21-21-16,0 1 0,22 20 16,-22-21-16,0 21 0,0-20 15,0 20-15,0-21 0,0 0 0,0 22 16,0-22-16,0 0 0,0 21 16,0-21-16,0 1 0,0-1 0,0 0 15,0 0-15,0 0 16,0-42 31,0 0-32,0 0-15,-22 0 16,22-1-16,0 1 0,0-21 0</inkml:trace>
  <inkml:trace contextRef="#ctx0" brushRef="#br0" timeOffset="10613.37">5567 4360 0,'-21'0'16,"21"-21"-1,-22 21-15,22-21 16,0 0 0,0 0-1,22 0 1,-1 21-16,0-22 0,0 22 0,0 0 15,0-21-15,1 21 0,-1 0 0,0 0 16,21 0-16,-21 0 0,22 0 16,-1 0-16,-21 0 0,22 0 0,-1 0 15,-21 0-15,21 21 0,-20 1 16,-1-1-16,0 0 0,0 0 0,0 0 16,-21 0-16,21 1 0,-21-1 15,0 21-15,0-21 0,0 0 0,-21 22 16,0-22-16,0 0 0,0 21 0,0-20 15,-1-1-15,-20 0 0,21 0 0,0 0 16,0 0-16,-1 1 0,1-22 16,0 21-16,0-21 15,0 0-15,21-21 16,0-1 0,0 1-16,0 0 15,0 0-15,21 21 0,0-21 16,0 21-16,0 0 0,1-21 0,-1 21 15,21 0-15,-21 0 16,0 0-16,1 0 0,-1 0 0,0 0 16,0 0-16,0 0 0,0 0 0,1 0 15,-1 21-15,0-21 0,-21 21 0,21 0 16,0 0-16,-21 0 16,21 1-16,-21-1 0,0 0 0,0 21 15,0-21-15,0 1 0,-21-1 0,0 21 16,0-21-16,0 0 0,0 22 15,-22-22-15,22 0 0,-21 0 16,21 0-16,-22 1 0,1-1 0,0-21 16,20 21-16,-20-21 0,0 21 0,-1-21 15,22 0-15,-21 0 0,0 0 16,20 0-16,1 0 0,0 0 0,-21-21 16,21 0-16,-1 0 0,1-1 15,21 1-15,0 0 31,0 0-31,21 0 0,1 21 16,-1 0-16,0-21 0,0 21 0,21 0 16,-20-22-16</inkml:trace>
  <inkml:trace contextRef="#ctx0" brushRef="#br0" timeOffset="11236.55">6985 4720 0,'0'0'0,"0"-21"0,0 0 16,0 0-16,-21 0 15,0 21-15,-1-22 16,1 22-16,0 0 0,0 0 0,0 0 15,-22 0-15,22 0 0,0 0 16,0 22-16,0-1 0,0-21 0,-22 21 16,22 0-16,0 21 0,0-20 0,0 20 15,21-21-15,-22 21 0,22-20 16,-21 20-16,21-21 0,0 21 0,0-20 16,0-1-16,0 0 0,0 0 0,0 0 15,21 0-15,1-21 0,-1 0 16,0 0-16,0 0 15,0 0-15,0 0 0,1 0 0,-1 0 16,0 0-16,0 0 0,0-21 0,0 0 16,1 0-16,-1 21 0,0-21 0,0-22 15,0 22-15,0 0 0,1 0 16,-22-21-16,0 20 0,21 1 0,-21-21 16,0 21-16,21 0 0,-21-1 0,0 1 15,0 0-15,0 0 0,0 42 47,-21 0-47,21 22 16,0-22-16,0 0 0,0 21 0,0-21 15,-21 1-15,21 20 0,0-21 0,0 0 16,0 22-16,0-22 0,0 0 16,0 0-16,0 0 0,0 0 0,21 1 15,0-22-15,-21 21 16,21-21-16,0 0 0,0 0 0,1 0 15,-1 0-15,0-21 16,0-1-16,0 22 0,0-21 0,1 0 16,-1 0-16</inkml:trace>
  <inkml:trace contextRef="#ctx0" brushRef="#br0" timeOffset="11532.38">7599 4593 0,'0'-21'0,"0"42"0,0-63 0,0 21 15,-21 21-15,-1 0 16,1 0-16,0 0 0,0 0 0,0 0 16,0 0-16,-1 21 0,22 0 15,-21 0-15,0 0 0,21 1 0,0-1 16,0 0-16,-21 21 0,21-21 0,0 22 16,0-22-16,0 21 0,0 1 0,0-22 15,0 21-15,0-21 0,0 0 16,0 22-16,0-22 0,21 0 15,-21 0-15,0 0 0,21-21 0,0 22 16,1-22-16,-1 21 0,0-21 16,0 0-16,0 0 15,0 0-15,-21-21 0,22 21 16,-1-22-16,0 1 0,0 0 0,0-21 16,0 21-16</inkml:trace>
  <inkml:trace contextRef="#ctx0" brushRef="#br0" timeOffset="12292.34">8043 4233 0,'0'0'0,"0"-63"15,0 42-15,-21 0 0,21-1 16,-21 22 0,0 0-16,21 22 15,0-1-15,0 0 0,0 21 16,0-21-16,0 22 0,0-1 0,0-21 15,0 22-15,0-1 0,0 0 0,0 1 16,0-1-16,0 0 0,0-21 16,0 22-16,0-1 0,0 0 0,0-20 15,0 20-15,0-21 0,0 0 0,0 22 16,0-22-16,0 0 0,0 0 16,-21-21-16,21 21 15,0-42 16,0 0-31,0 0 0,0 0 16,0-1-16,0-20 0,21 21 0,0-21 16,0 20-16,-21 1 0,21-21 15,0 21-15,1 0 0,-1-1 0,0 1 16,-21 0-16,21 0 0,0 0 0,0 21 16,1 0-16,-1 0 0,0 0 15,0 0-15,-21 21 16,0 0-1,0 0-15,0 0 0,0 1 0,0-1 16,-21 0-16,0 0 0,0-21 16,21 21-16,-22 0 0,1 1 0,0-22 15,0 0-15,0 21 0,0-21 16,-1 0-16,1 0 16,0 0-16,21 21 46,0 0-30,21 0-16,0 0 0,-21 1 16,0-1-16,22 0 0,-22 0 15,21 21-15,-21-20 0,21-1 0,0 0 16,-21 0-16,21 0 0,0 0 16,-21 1-16,22-22 0,-1 21 0,0-21 15,0 0-15,0 0 0,0 0 16,1 0-16,-1 0 0,0 0 15,0-21-15,0-1 0,0 1 16,1 0-16,-22 0 16,21 0-16,-21 0 0,21-1 0,-21 1 15,0 0-15,0 0 0,0 0 16,0 0-16,-21 21 31</inkml:trace>
  <inkml:trace contextRef="#ctx0" brushRef="#br0" timeOffset="13348.52">3196 6519 0,'0'0'0,"-63"-42"16,41 42-16,22-21 0,-21 0 15,21 0-15,-21 21 16,21-22-16,0 1 0,0 0 15,0 0 1,21 21-16,0 0 0,1 0 0,-1 0 16,0 0-16,0 21 0,0 0 0,22 0 15,-22 22-15,21-22 0,-21 21 16,0 1-16,1-1 0,-1 0 0,-21 1 16,0-1-16,0 21 0,-21-20 15,-1-1-15,1-21 0,0 22 0,-21-1 16,-1 0-16,22-21 0,-21 22 0,0-22 15,-1 0-15,1 0 0,21 22 16,-22-43-16,1 21 0,21 0 0,-21-21 16,20 0-16,-20 0 0,21 0 15,-21 0-15,20 0 0,-20 0 16,21-21-16,-21 0 0,20-1 0,1 1 16,0-21-16,0 21 0,0-22 0,21 22 15,-21-21-15,21 21 0,0-22 16,0 22-16,21 0 0,0 0 0,0 21 15,21 0-15,-20 0 0,20 0 0,0 0 16,1 0-16,-1 21 0,-21 0 16,21 0-16,1 1 0,-22-1 0,21 0 15,-21 0-15,1 21 0,-1-20 0,0-1 16,0 0-16,0 0 16,-21 0-16,21 0 0,1 1 0,-1-1 15,-21 0-15,21 0 0,-21 0 0,0 0 16,21-21-16,0 22 0,0-22 15,1 0-15,-1-22 16,-21 1-16</inkml:trace>
  <inkml:trace contextRef="#ctx0" brushRef="#br0" timeOffset="13530.91">3746 6964 0,'0'0'0,"22"-21"0,-44 21 46,1 0-46,21 21 47,21-21-47,1 0 16,-1 0-16,0 0 0,0 0 16</inkml:trace>
  <inkml:trace contextRef="#ctx0" brushRef="#br0" timeOffset="14732.09">5059 6985 0,'0'0'0,"21"0"31,0-21-15,0 0-16,0 21 15,1-21-15,-1-1 0,0 1 0,21 0 16,1 0-16,-22 0 0,21 0 0,0-22 15,1 22-15,-1-21 0,0 21 16,1-22-16,-1 1 0,-21 0 0,22-1 16,-22 1-16,0 0 0,-21-1 0,0 1 15,0 0-15,0-1 0,0 22 0,0-21 16,-42 21-16,20-22 0,1 22 16,-21 0-16,21 0 0,-22 0 0,1 21 15,21 0-15,-21 0 0,20 0 16,1 0-16,0 0 0,0 21 15,0 0-15,0 0 0,-1 0 0,22 0 16,-21 22-16,21-1 0,0 85 16,0-63-16,0-1 0,0 22 15,0-1-15,0-20 0,0 21 0,0-1 16,0 1-16,0 21 0,0-22 0,0 22 16,0-21-16,21 0 0,-21 20 0,0-20 15,22 0-15,-22-1 0,21 1 16,-21-21-16,21 20 0,0-20 0,-21-1 15,21 1-15,0-22 0,-21 0 0,22 1 16,-1-1-16,-21-21 0,21 0 0,-21 1 16,21-22-16,0 0 0,0 0 15,1 0-15,-1-22 16,0-20-16,0 21 0,-21-21 16,21 20-16,0-20 0,-21-21 0,0 20 15,22 1-15,-22-22 0,21 1 0,-21 21 16,0-22-16,0 1 0,0-1 0,0 22 15,-21-22-15,-1 22 0,1-22 0,0 22 16,-21 0-16,21-1 0,-22 22 16,1 0-16,21 0 0,-22 0 0,1 0 15,21 21-15,-21 0 0,20 0 0,1 0 16,0-22-16,21 1 16,0 0-1,0 0-15,0 0 0,21 0 16,0-1-16,1 1 0,20 0 0,-21 0 15,21-21-15,-20 20 0,20-20 0,-21 21 16,21-21-16,1-1 0,-1 22 16,-21-21-16,22-1 0,-1 22 0,-21-21 15,0 21-15,0 0 0,1-1 0,-1 1 16,-21 0-16,0 42 31,0 0-31,0 1 16,0-1-16,0 21 0,-21-21 0,21 22 15,0-22-15,0 21 0,0-21 16,0 22-16,0-22 0,21 0 16,-21 21-16,21-21 0,0 1 0,0-1 15,0-21-15,1 21 0,-1-21 0,0 0 16,0 0-16,0 0 0,0 0 0,22 0 16,-22 0-16,0 0 0,0-21 15,-21 0-15,21-1 0,1 1 0,-22 0 16,21 0-16,-21 0 0,0-22 0,0 22 15,0-21-15,0 0 0,0 20 16,-21-20-16,-1 21 0,1-21 0,0 20 16,0 1-16,0 0 0,0 21 15,-22 0-15,22 0 0,0 0 0,0 0 16,0 0-16,-1 0 0,1 0 0,0 21 16,0 0-16,0 1 15,21-1-15,0 0 0,0 0 0,0 0 16,0 0-16,21 1 0,0-1 15,0-21-15,0 0 0,1 21 0,-1-21 16,0 0-16,0 0 0,0 0 16</inkml:trace>
  <inkml:trace contextRef="#ctx0" brushRef="#br0" timeOffset="15116.38">6371 6646 0,'0'0'0,"0"-42"16,0 21-1,21 0-15,0 21 32,1 0-32,-1 21 15,0 0-15,0 0 0,0 0 0,0 1 16,1-1-16,-1 21 0,21-21 0,-21 22 16,-21-22-16,21 21 0,-21-21 0,22 22 15,-22-22-15,0 0 16,0 0-16,0 0 0,0 0 0,0 1 15,0-1-15,0-42 32,0-1-32,0 1 15,0 0-15,0 0 0,0 0 16,0-22-16,0 22 0,0 0 0,0-21 16,0 21-16,0-22 0,0 22 0,0-21 15,0 21-15,0-1 0,0 1 0,0 0 16,0 0-16,21 21 15,0 0-15,0 0 0,0 0 16,0 0-16,1 0 0,-1 0 16,0 21-16,0-21 0</inkml:trace>
  <inkml:trace contextRef="#ctx0" brushRef="#br0" timeOffset="15797.65">7281 6646 0,'0'-42'16,"0"21"-16,0 0 0,0 0 15,-21 21-15,0 21 32,21 0-32,-21 0 0,21 0 15,-21 0-15,21 1 0,0 20 0,0-21 16,0 0-16,0 0 0,0 22 0,0-22 15,0 0-15,0 0 0,0 22 0,0-22 16,0 0-16,0 0 16,0 0-16,21-21 0,-21 21 15,21-21-15,0 0 16,0 0-16,-21-21 0,21 21 16,-21-21-16,0 0 0,22 21 15,-1-21-15,-21 0 0,0-1 16,0 1-16,21 0 0,-21 0 0,21 0 0,-21 0 15,21-1-15,0 1 16,1 21-16,-1 0 16,-21 21-1,21 1-15,-21-1 0,21-21 0,-21 21 16,0 0-16,21 0 0,0 0 0,-21 1 16,22-1-16,-1 0 0,0-21 15,-21 21-15,21-21 0,0 0 0,0 0 16,1 0-16,-1 0 0,0 0 15,0 0-15,0 0 0,0 0 0,64-21 16,-64 0 0,0 0-16,1-1 0,-1 1 0,-21 0 15,21 0-15,-21-21 0,0 20 0,0 1 16,0-21-16,0 0 0,0 20 16,-21-20-16,0 21 0,-1-21 0,1 20 15,0 1-15,0 0 0,-21 0 0,20 0 16,1 21-16,-21 0 0,21 0 0,0 0 15,-1 0-15,1 0 0,0 0 16,0 21-16,21 0 0,0 0 16,0 0-16,0 1 0,0-1 15,0 0-15,0 0 0,0 0 0,21-21 16,0 21-16,0 1 0,22-1 16,-22-21-16,0 21 15,0-21-15</inkml:trace>
  <inkml:trace contextRef="#ctx0" brushRef="#br0" timeOffset="16307.87">8403 6562 0,'0'0'0,"0"-21"16,-21 21-16,0 0 15,0 0-15,-1 0 0,1 0 0,0 0 16,0 21-16,0 0 0,0 0 15,-1 0-15,22 0 0,-21 1 0,0-1 16,0 0-16,21 21 0,0-21 16,0 1-16,0-1 0,0 21 0,0-21 15,0 0-15,0 1 0,0-1 0,0 0 16,0 0-16,0 0 0,21-21 16,0 0-16,0 0 0,1 0 15,-1 0-15,0 0 0,0 0 0,0-21 16,0 21-16,1-21 15,-1 0-15,0 0 0,-21-1 0,21 1 16,-21 0-16,0 0 0,21 0 0,-21-22 16,21 22-16,-21-21 0,0 21 15,0-22-15,0 22 0,0 0 0,0 0 16,0 0-16,0 0 16,0 42-1,0 0-15,0 0 16,0 0-16,0 22 0,0-22 0,0 0 15,0 21-15,0-21 0,0 1 0,22-1 16,-22 0-16,0 0 0,21 0 0,-21 0 16,21 1-16,0-1 0,0 0 15,0-21-15,1 0 16,-1 0-16,0 0 16,0 0-16,0 0 15,-21-21-15,21 21 0,-21-21 16</inkml:trace>
  <inkml:trace contextRef="#ctx0" brushRef="#br0" timeOffset="16751.61">8742 6668 0,'0'0'0,"0"-22"0,0 1 16,0 0 0,0 0-16,21 0 15,0 21-15,0 0 16,0 0-16,1 0 0,20 21 15,-21 0-15,0-21 0,0 21 16,1 0-16,-1 1 0,0-1 0,0 21 16,0-21-16,0 0 0,-21 1 0,0 20 15,0-21-15,22 0 0,-22 0 0,0 1 16,0-1-16,0 0 0,0 0 0,0 0 16,-22 0-16,22 1 0,0-44 46,0 1-46,0 0 16,0-21-16,0 21 16,0-1-16,0 1 0,0-21 0,0 21 15,22-22-15,-22 1 0,21 21 0,-21-21 16,0 20-16,21 1 0,0 0 0,-21 0 16,21 0-16,-21 0 15,21 21 1,-21 21-16,0 0 15,0 0-15,0 0 16,22 0-16,-22 1 0,0-1 16,21-21-16,0 21 0,0 0 0,0-21 15,0 21-15</inkml:trace>
  <inkml:trace contextRef="#ctx0" brushRef="#br0" timeOffset="17444.43">9864 6858 0,'0'0'16,"0"-21"-16,21 0 0,0 0 15,-21-1-15,0 1 0,0 0 0,0 0 16,21 0-16,-21 0 0,0-1 0,0 1 16,0 0-16,0 0 0,0 0 0,-21 0 15,0 21-15,0-22 16,-22 22-16,22 0 0,0 0 15,0 0-15,-22 22 0,22-22 0,0 21 16,0 0-16,-21 21 0,20-21 0,1 1 16,0 20-16,21-21 0,-21 21 0,21 1 15,-21-22-15,21 21 0,0-21 0,0 1 16,0 20-16,0-21 0,0 0 0,0 0 16,0 1-16,21-1 15,0 0-15,0-21 0,0 0 0,1 0 16,-1 0-16,0 0 0,0 0 0,0 0 15,0 0-15,22-21 0,-22 0 0,0 21 16,21-22-16,-20 1 0,-1 0 16,21 0-16,-21-21 0,0 20 0,1-20 15,20 21-15,-21-21 0,0-1 0,-21-20 16,21 20-16,1-20 0,-1-1 0,0 22 16,0-21-16,-21-1 0,0 1 15,21 20-15,0 1 0,-21 0 0,0-1 16,0-105-1,0 127-15,-21 21 16,21 21 0,-21 0-16,0 0 0,0 22 15,21-22-15,-21 21 0,21 1 0,-22-1 16,1 0-16,21 22 0,0-22 16,0 22-16,0-1 0,0-21 0,0 1 15,0 20-15,21-20 0,1-22 0,-22 21 16,42 0-16,-21-20 0,0-1 0,0 0 15,22 0-15,-22 0 0,21 0 16,-21-21-16,22 22 0,-22-22 0,21 0 16,-21 0-16,22 0 0,-22 0 0,0 0 15,0 0-15,0 0 0,1 0 0,-1 0 16,0-22-16,0 22 0,-21-21 0,21 0 16,0 0-16,-21 0 0,22 0 15,-22-1-15,0 1 0,-22 21 16</inkml:trace>
  <inkml:trace contextRef="#ctx0" brushRef="#br0" timeOffset="18692">3196 8784 0,'-21'0'16,"0"0"-16,0 0 0,21-21 0,0 0 16,-22 21-16,22-21 0,-21 21 15,21-21-15,0-1 16,0 1-16,0 0 15,21 21-15,1-21 16,-1 21-16,0 0 0,0 0 16,0 0-16,0 21 0,1-21 0,-1 21 15,0 0-15,0 1 0,0-1 0,0 0 16,-21 21-16,0-21 16,0 1-16,0 20 0,0-21 0,0 0 15,-21 22-15,0-22 0,0 0 0,0 0 16,-22 0-16,22 0 0,0 1 15,0-1-15,0-21 0,0 21 0,-1-21 16,1 0-16,0 0 0,0 0 0,0 0 16,0 0-1,-1 0-15,22-21 16,0 0-16,0-1 0,0 1 16,0 0-16,22 0 15,-1 21-15,0-21 16,0 21-16,0 0 0,0 0 15,22 0-15,-22 0 0,0 21 0,21 0 16,-20 0-16,-1 0 0,0 1 16,0-1-16,0 21 0,-21-21 0,0 0 15,0 1-15,0 20 0,0-21 0,-21 0 16,0 0-16,0 1 0,0-1 16,-1 0-16,1 0 0,0 0 0,-21 0 15,21-21-15,-1 22 0,1-22 0,-21 0 16,21 0-16,0 0 0,-1 0 15,1 0-15,0 0 0,-21 0 0,21 0 16,-1 0-16,-20 0 0,21 0 0,0 0 16,0 0-16,-1 0 0,1-22 15,0 22-15,0 0 0,21-21 16,-21 21-16,21-21 16,0 0-16,21 0 15,0 21-15,0-21 0,22 21 16,-22-22-16,0 1 0</inkml:trace>
  <inkml:trace contextRef="#ctx0" brushRef="#br0" timeOffset="18899.9">3746 9059 0,'0'0'0,"64"0"16,-43 0-1,0 0 1,-21-21 31,21 21-32,1 0 1</inkml:trace>
  <inkml:trace contextRef="#ctx0" brushRef="#br0" timeOffset="21945.88">5948 9250 0,'0'21'16,"-21"-21"-1,-1 0 1,22-21 15,0 0-31,0 0 0,0-1 0,22 1 16,-1-21-16,0 21 0,0-22 0,0 1 15,0 0-15,1-1 0,-22 1 16,21 0-16,0-1 0,-21 1 0,0 0 16,0-1-16,0 1 0,0 21 0,0 0 15,0 0-15,0-1 0,-21 22 0,0 0 16,-1 0-16,1 0 16,0 0-16,0 22 0,0-22 0,0 21 15,21 0-15,0 0 0,0 0 16,0 0-16,21 1 15,0-22-15,0 0 0,0 21 16,0-21-16,1 21 0,20-21 0,-21 21 16,0-21-16,0 21 0,1 0 0,-1 1 15,0-1-15,-21 0 0,0 0 16,0 0-16,0 0 0,0 22 16,0-22-16,21 0 0,-21 0 0,0 0 15,0 1-15,21-1 0,-21 0 16,0 0-16,21 0 0,1-21 15,-1 0-15,0 0 16,0 0-16,0 0 0,0 0 16,1 0-16,-1 0 0,0-21 0,0 21 15,0-21-15,0 0 0,1 0 0,-1-1 16,21 1-16,-21 0 0,0 0 16,1-21-16,-1 20 0,0 1 0,-21-21 15,21 21-15,-21-22 0,0 22 0,0 0 16,0-21-16,0 21 0,0-1 0,-21 22 15,0-21-15,0 21 0,-1 0 16,1 0-16,0 0 0,0 0 16,0 0-16,0 21 0,-1 1 0,22-1 15,0 0-15,0 0 0,-21 21 0,21-20 16,0 20-16,0 43 16,0-64-16,21 0 15,1 21-15,-22-21 0,21-21 0,0 22 16,0-1-16,0-21 0,0 0 0,22 0 15,-22 0-15,0 0 0,21 0 16,-20 0-16,-1 0 0,21 0 0,-21-21 16,22-1-16,-22 1 0,0 0 0,21 0 15,-21-21-15,1 20 0,20-20 0,-21 0 16,0 21-16,22-22 0,-22 1 0,0 0 16,0-1-16,0 1 15,0 0-15,1-1 0,-22 1 0,0 0 0,0 20 16,0-20-16,0 0 0,0 21 15,0-1-15,0 1 0,0 0 0,-22 21 32,22 21-17,-21 0-15,21 1 0,-21-1 0,21 21 16,0-21-16,0 22 0,0-1 0,0 0 16,0 1-16,0-1 0,0 21 15,0 1-15,0-22 0,0 22 0,0-1 16,0 1-16,0-1 0,0 1 0,0 20 15,0-20-15,0-1 0,0 22 0,0-21 16,0 20-16,0 1 0,0-22 16,0 22-16,0-21 0,0 20 0,0-20 15,0-1-15,0-20 0,0 20 16,0-21-16,0 1 0,0-1 0,0-21 16,21 22-16,0-22 0,1 0 0,-1 0 15,-21 0-15,21-21 0,0 0 0,0 0 16,0 0-16,1 0 0,-1-21 15,0 0-15,0 0 0,0 0 0,22-1 16,-22-20-16,0 21 0,0-21 0,0-1 16,0 1-16,1 0 0,-22-1 0,0 1 15,0-22-15,0 22 0,0-21 16,0 20-16,0-20 0,-22-1 16,-20 22-16,21 0 0,-21-1 0,20 1 15,-20 0-15,0 20 0,-1-20 0,22 21 16,-21 0-16,21 21 0,-22-21 0,22-1 15,0 22-15,0 0 0,0-21 0,21 0 16,0 0 0,0 0-16,0 0 15,21-1-15,0 1 0,21 0 16,-20-21-16,20 21 0,-21-1 0,21-20 16,22 21-16,-22-21 0,1-1 15,-1 1-15,21 0 0,-20 20 16,-1-20-16,0 0 0,1 21 0,-1-22 15,-21 22-15,0 0 0,-21 0 0,0 0 16,0-1-16,0 1 16,-21 21-1,-21 0-15,21 0 0,0 21 16,-1-21-16,22 22 0,-21-22 0,21 21 16,0 0-16,21 0 15,1-21-15,-1 21 0,0-21 0,21 21 16,-21-21-16,1 22 0,-1-22 15,0 21-15,0-21 0,0 21 0,0 0 16,1-21-16,-1 21 0,0 0 16,-21 1-16,0-1 0,21 0 15,-21 0-15,0 0 0,21 0 16,-21 1-16,0-1 16,21 0-16,1-21 15,-1 0-15,0 0 16,0 0-16,0 0 0,0 0 0,1 0 15,-1 0-15,0-21 0,0 21 0,0-21 16,0-1-16,1 1 0,20 0 16,-21 0-16,0 0 0,0 0 0,1-1 15,-1-20-15,0 21 0,-21 0 0,21-22 16,-21 22-16,0 0 0,0 0 16,0 0-16,0 0 0,-21 21 15,0 0-15,0 0 16,-1 0-16,1 0 15,0 0-15,21 21 0,0 0 0,-21-21 16,0 21-16,21 21 0,0-20 0,0-1 16,0 21-16,0-21 0,0 22 0,0-22 15,0 0-15,0 0 0,0 21 16,0-20-16,21-22 0,0 21 0,0 0 16,0-21-16,1 0 0,-1 21 0,0-21 15,0 0-15,21 0 0,-20 0 16,-1 0-16,0-21 0,0 21 0,21-21 15,-20 0-15,-1-1 0,0 1 0,0 0 16,21 0-16,-20 0 0,-1-22 16,0 22-16,21-21 0,-21 21 0,1-22 15,-1 22-15,21-21 0,-21 21 0,-21-22 16,21 22-16,1 0 0,-22 0 0,21 0 16,-21 42-1,-21-21-15,-1 21 16,22 0-16,-21 22 0,0-22 15,21 0-15,0 0 0,0 21 0,0-20 16,0-1-16,0 0 0,0 0 0,0 0 16,21 0-16,0 1 0,1-1 15,-1-21-15,0 21 0,0-21 0,0 0 16,-21 21-16,21-21 0,1 21 0,-1-21 16,-42 0 30,-1 0-46,1 0 0,0 0 16,0-21-16,0 21 0,0 0 16,-1-21-16,1 21 0,0 0 0,0 0 15,0 0-15,0 0 0,21 21 32,0 0-32,0 0 15,21-21-15,0 22 0,0-22 0,0 0 16,0 21-16,1-21 0,20 0 0,-21 21 15,0-21-15,22 0 0,-22 0 0,21 0 16,-21 0-16,0 0 0,22 0 0,-22 0 16,21-21-16,-21 21 0,1-21 15,-1 21-15,21-22 0,-21 1 0,0 0 16,1 0-16,-1 0 0,-21 0 0,21-22 16,0 22-16,0-21 0,-21-1 0,21 22 15,1-21-15,-22 0 0,21-1 16,-21 1-16,21 0 0,-21-1 0,0 1 0,0 0 15,0-1-15,0 1 16,0 21-16,0 0 0,0-1 0,0 1 16,-21 21-16,0 0 15,21 21-15,0 1 16,0 20-16,0-21 0,0 21 0,-22-20 16,22 20-16,0 0 0,0 1 0,0-22 15,0 21-15,0 0 0,0 1 16,0-1-16,22-21 0,-22 22 0,0-1 15,0-21-15,0 0 0,0 22 0,0-22 16,21 0-16,-21 0 0,0 0 0,0 0 16,21-21 15,-21-21-31,21 21 16,-21-21-16,21 0 0,-21 0 15,21-22-15,1 22 0,-22 0 0,21 0 16,0-21-16,0 20 0,0 1 0,0 0 15,-21 0-15,22 0 0,-1 0 0,0 21 16,0 0-16,0 0 0,0 0 16,-21 21-16,0 0 0,0 0 15,22 0-15,-22 0 0,0 1 0,21-1 16,-21 21-16,21-21 16,-21 0-16,0 22 0,21-22 0,0 0 15,0 0-15,1 0 0,-1-21 16,0 0-16,0 22 0,0-22 15,0 0-15,1 0 0,-1 0 0,0 0 16,0-22-16,0 1 0,0 21 0,-21-21 16,22 0-16,-1 0 0,0 21 0,-21-21 15,0-1-15,0 1 0,21 0 0,-21 0 16,0 0-16,0 0 0,0-1 16,0 1-16,-21 21 31,0 0-31,0 0 0</inkml:trace>
  <inkml:trace contextRef="#ctx0" brushRef="#br0" timeOffset="23139.9">3281 10901 0,'0'0'0,"21"-21"0,-21 0 0,0-1 16,0 1-16,0 0 15,0 0-15,21 21 16,-21 21 0,0 0-16,0 0 15,0 1-15,0-1 0,0 21 0,0 0 16,0-20-16,0 20 0,0 0 0,0 1 15,0-1-15,0 0 0,0 1 16,0-1-16,0 0 0,-21-21 0,0 22 16,21-22-16,0 0 0,-21 0 0,21 0 15,-22-21-15,1 0 16,0 0 0,21-21-1,0 0-15,0 0 16,0 0-16,21 21 15,-21-21-15,21-1 0,1 22 0,-1-21 16,0 0-16,0 21 0,0-21 0,0 0 16,22 21-16,-22-21 0,21-1 15,-21 22-15,22-21 0,-22 0 0,0 0 16,21 0-16,-20 21 0,-1-21 0,0-1 16,0 22-16,0-21 0,-21 0 15,21 0-15,-21 0 16,0 0-16,0-1 15,0 1-15,-21 21 16,0 0-16,0 0 16,0 0-16,0 0 0,21 21 0,-22 1 15,1 20-15,21-21 0,0 21 0,0 1 16,0-1-16,0 0 0,-21 1 16,21 20-16,0-20 0,0-1 0,0 0 15,0-21-15,0 22 0,0-1 0,0-21 16,0 0-16,0 1 0,0-1 0,0 0 15,0 0-15,21 0 16,0-21 0,1 0-1,-22-21 1,21 0-16</inkml:trace>
  <inkml:trace contextRef="#ctx0" brushRef="#br0" timeOffset="23347.78">4106 11282 0,'0'-21'16,"0"0"-1,0-1 1,-21 22 0,42 0 46</inkml:trace>
  <inkml:trace contextRef="#ctx0" brushRef="#br0" timeOffset="24144.64">5673 11218 0,'0'0'0,"0"-42"0,0-21 16,0 41-16,0 1 15,0 0-15,0 0 0,0 0 0,0 0 16,0-1-16,0 1 16,0 42 15,0 1-31,0-1 16,0 0-16,0 0 0,0 0 0,0 22 15,0-1-15,0-21 0,0 21 0,0 1 16,0-1-16,0 0 0,0-20 0,0 20 15,21-21-15,-21 21 0,0-20 16,0-1-16,0 0 0,0 0 0,0 0 16,0 0-16,0-42 31,0 0-31,0 0 16,-21 21-16,21-42 0,0 20 15,0 1-15,0 0 0,0-21 16,0-1-16,21 1 0,0 0 0,0-1 15,0 1-15,0 0 0,1-1 0,-1 22 16,21-21-16,-21 0 0,22 20 16,-22 1-16,21 21 0,-21-21 0,22 21 15,-22 0-15,21 0 0,-21 0 0,22 21 16,-22-21-16,0 21 0,0 1 0,0 20 16,0-21-16,1 0 0,-1 22 0,0-1 15,-21-21-15,0 21 0,0-20 16,0 20-16,0-21 0,0 0 0,0 22 15,0-22-15,-21 21 16,21-21-16,0 0 0,-21-21 16,-1 22-16,22-44 31,0 1-31</inkml:trace>
  <inkml:trace contextRef="#ctx0" brushRef="#br0" timeOffset="24708.25">7239 11070 0,'0'0'0,"21"-21"0,0 0 15,-21 0-15,21 0 16,-21-1 0,0 1-16,-21 0 15,0 21-15,0 0 0,0-21 0,0 21 16,-1 0-16,-20 0 0,21 0 15,0 0-15,-22 0 0,22 0 0,-21 21 16,21 0-16,0-21 0,-22 21 0,22 1 16,0-1-16,0 21 0,0-21 0,-1 22 15,22-1-15,0-21 0,0 21 0,0 1 16,0-22-16,0 21 0,0-21 16,0 22-16,0-22 0,0 0 0,0 0 15,22-21-15,-1 21 0,0-21 0,0 0 16,0 0-16,0 0 15,22 0-15,-22 0 0,0-21 0,0 0 16,0 0-16,1 0 0,-1 0 16,0-1-16,0-20 0,0 21 0,-21-21 15,21 20-15,-21-20 0,22 0 0,-22 21 16,0-22-16,0 22 0,0-21 0,0 21 16,21-22-16,-21 22 0,0 0 15,21 21 1,-21 21-16,0 0 15,21 0-15,-21 22 0,21-22 16,-21 0-16,21 0 0,1 22 0,-22-22 16,21 21-16,0-21 0,-21 0 15,21 1-15,0 20 0,-21-21 0,21 0 16,1-21-16,-1 21 0,-21 1 16,21-22-16,0 21 0,0-21 15,0 0 1,-21-21-16,0-1 0,0 1 0,22 21 15,-22-21-15,21 0 0</inkml:trace>
  <inkml:trace contextRef="#ctx0" brushRef="#br0" timeOffset="24952.2">7641 10859 0,'0'0'0,"0"-22"0,0-20 16,0 63 15,0 0-31,0 1 15,0-1-15,0 0 0,0 0 0,0 0 16,0 0-16,0 22 0,21-22 0,-21 0 16,21 0-16,-21 22 0,0-22 0,0 0 15,22 0-15,-22 0 0,0 0 0,21 1 16,-21-1-16,0 0 0,21-21 31,0 0-15,-21-21-16,0 0 0,0-1 15,0 1-15</inkml:trace>
  <inkml:trace contextRef="#ctx0" brushRef="#br0" timeOffset="25220.05">8043 10732 0,'0'0'0,"0"-22"15,-21 22 1,0 0-16,0 22 15,0-1-15,21 0 0,-22 0 16,1 0-16,-21 22 0,21-22 0,0 0 0,21 21 16,-22-21-16,1 22 0,0-22 0,0 21 15,0-21-15,21 1 16,0 20-16,-21-21 0,21 0 0,-22 0 16,22 1-16,0-1 0,0 0 15,22-21 1,-1 0-16,-21-21 15,21 0-15,0 21 0,0-22 16,22 1-16</inkml:trace>
  <inkml:trace contextRef="#ctx0" brushRef="#br0" timeOffset="25455.98">8170 10922 0,'0'0'0,"21"-21"0,-21 0 15,22 21-15,-22 21 31,0 0-31,0 0 16,0 0-16,-22 1 0,22-1 16,0 0-16,0 0 0,0 0 0,-21 0 15,21 1-15,0-1 0,0 0 0,0 0 16,0 0-16,0 0 16,0-42 15,0 0-16,0 0-15,0 0 0</inkml:trace>
  <inkml:trace contextRef="#ctx0" brushRef="#br0" timeOffset="25643.87">8234 10689 0,'0'0'0,"0"-21"0,0 0 15,-21 21 1,-1 0-1,22 21 17,22-21-17,-1 0-15,0 0 16,0 0-16</inkml:trace>
  <inkml:trace contextRef="#ctx0" brushRef="#br0" timeOffset="26472.16">9038 10943 0,'21'0'16,"-42"0"-16,63 0 16,-20 0-16,-1-21 15,-21 0-15,21 0 0,-21 0 16,0-1-16,0 1 0,0 0 15,0 0-15,0 0 0,-21 21 16,0 0-16,-1 0 0,1 0 0,0 0 16,-21 0-16,21 0 0,-1 0 15,1 21-15,0 0 0,0-21 0,0 21 16,0 0-16,-1 1 0,1-1 0,21 0 16,0 0-16,-21 0 0,21 0 0,0 1 15,0-1-15,0 0 0,0 0 16,21-21-16,0 0 15,1 0-15,-1 0 0,0 0 16,0 0-16,0 0 0,0 0 16,1 0-16,-1-21 0,0 21 0,0-21 15,0 21-15,0-21 0,1-1 16,-1 22-16,-21-21 16,0 42 15,0 1-16,0-1-15,0 21 0,0-21 16,0 22-16,0-1 0,0 0 0,0 22 16,0-22-16,0 22 0,0-1 15,21 1-15,0-1 0,-21 1 0,21 20 16,0-20-16,-21 20 0,22 1 0,-1 0 16,-21-1-16,21 1 0,0 0 0,0-1 15,0 1-15,1 0 0,-22-22 0,21 22 16,0 0-16,-21-22 0,0 22 0,0-22 15,0 1-15,0-1 0,0-20 16,-21-1-16,0 0 0,-1 1 0,1-22 16,-21 0-16,21 0 0,-22 0 15,1-21-15,0 0 0,-1 0 0,1 0 0,-21 0 16,20-21-16,1 0 0,0 0 0,-1 0 16,22-22-16,-21 1 0,21-22 15,-1 1-15,1-1 0,0 1 0,21-22 16,-21 1-16,0-1 0,21 0 0,0-21 15,0 1-15,0-1 0,0 0 0,0 0 16,0 0-16,0 0 0,0 1 16,21-1-16,0 21 0,0 0 0,0 1 15,22 20-15,-22 1 0,21 20 16,-21 1-16,1 21 0,20-21 0,-21 20 0,0 22 16,0-21-16,1 0 0,-1 21 15,0 0-15,0 0 16,0 0-16,0 0 15,1 0-15,-1 0 16,0 0-16</inkml:trace>
  <inkml:trace contextRef="#ctx0" brushRef="#br0" timeOffset="27496.54">9504 10986 0,'0'0'0,"0"-22"0,21 22 15,0-21-15,-21 0 0,21 21 16,-21-21-16,0 0 0,21 0 0,-21-1 15,22 1-15,-22 0 0,0 0 16,0 0-16,-22 21 16,1 0-16,0 0 0,0 0 15,0 0-15,0 0 16,-1 21-16,1-21 0,0 21 0,21 0 16,-21 0-16,0 1 0,0-1 0,21 21 15,0-21-15,-22 0 0,22 1 0,0 20 16,0-21-16,0 0 0,0 0 0,0 1 15,0-1-15,0 0 0,0 0 0,22-21 16,-1 21-16,0-21 16,0 0-16,0 0 15,0-21-15,-21 0 0,22 21 16,-1-21-16,-21 0 0,0-1 0,21 22 16,0-21-16,-21 0 0,0 0 0,0 0 15,0 0-15,0-1 0,21 1 0,-21 0 16,0 0-16,0 0 0,0 0 0,0 42 47,-21-21-47,21 21 0,0 0 15,0 0-15,0 0 0,0 1 0,0-1 16,0 0-16,0 0 0,0 0 0,0 0 16,0 1-16,21-1 0,0 0 0,1-21 15,-22 21-15,21-21 16,0 0-16,0 0 0,0 0 0,0 0 15,1 0-15,-1 0 0,0-21 16,0 21-16,0-21 0,0 0 0,1-1 16,20 1-16,-21 0 0,0 0 0,0-21 15,22 20-15,-22 1 0,0-21 0,0 0 16,0-1-16,-21 22 0,0-21 0,22-1 16,-22 1-16,21 0 0,-21 21 15,0-22-15,0 22 0,0 0 0,0 0 16,0 0-16,0-1 0,-21 22 15,-1 0-15,1 22 16,0-1-16,0 0 16,21 21-16,0-21 0,0 1 15,-21 20-15,21 0 0,0-21 0,0 22 16,0-1-16,0-21 0,0 22 0,0-1 16,0-21-16,0 21 0,0 1 0,21-22 15,0 21-15,0-21 0,0 1 0,1 20 16,-1-21-16,0 0 0,21 0 0,-21-21 15,22 22-15,-1-22 0,-21 21 16,22-21-16,-22 0 0,21 0 0,-21 0 16,0 0-16,22-21 0,-22-1 0,0 1 15,0 0-15,0 0 0,1 0 0,-1 0 16,0-1-16,-21 1 0,21 0 16,-21-21-16,0 21 0,0-1 0,0 1 15,0 0-15,0 0 0,0 0 0,0 0 16,-21 21-1,0 0-15,21 21 16,-21-21-16,-1 21 0,22 0 0,0 0 16,-21 0-16,21 22 0,0-22 0,0 0 15,0 0-15,0 0 0,21 1 16,-21-1-16,22 0 0,-1-21 0,0 21 16,0-21-16,0 0 15,0 0-15,1 0 0,-1 0 16,0-21-16,0 21 0,-21-21 15,21 0-15,0 21 0,1-22 0,-22 1 16,0 0-16,0 0 16,0 0-16,0 0 0,0-1 0,0 1 15</inkml:trace>
  <inkml:trace contextRef="#ctx0" brushRef="#br0" timeOffset="27723.41">10075 10710 0,'0'0'0,"-21"0"16,0 22-16,0-22 0,42 0 31,0 0-31,0-22 0,22 22 16,-22-21-16,21 21 0,0-21 0,-20 21 16,20-21-16,0 21 0,-21-21 0,22 0 15,-22 21-15,0 0 0,0-22 0,0 22 16,1 0-16,-1 0 15,-21-21-15</inkml:trace>
  <inkml:trace contextRef="#ctx0" brushRef="#br0" timeOffset="28248.63">12234 10520 0,'0'0'0,"21"-21"0,1-43 15,-22 43-15,0 0 16,-22 21-1,1 0-15,0 0 16,0 21-16,21 21 16,-21-20-16,0 20 0,21 0 0,-22 1 15,22 20-15,0-21 0,0 1 0,-21-1 16,21 22-16,-21-22 0,21 0 0,0 1 16,0-22-16,-21 21 0,21 0 0,-21-20 15,21 20-15,0-21 0,0 0 0,0 0 16,0 1-16,0-1 0,21-21 31,0 0-31,0-21 16,0-1-16,1 1 0,-1 0 15</inkml:trace>
  <inkml:trace contextRef="#ctx0" brushRef="#br0" timeOffset="28604.12">12446 10901 0,'21'0'15,"-21"21"1,0 0-16,0 0 16,0 1-16,0-1 0,0 0 0,-21 21 15,21-21-15,0 1 0,0-1 16,0 0-16,0 0 0,0 0 0,0 0 16,21 1-16,0-1 0,0-21 15,1 0-15,-1 0 16,0 0-16,0 0 0,0 0 0,0-21 15,1-1-15,-1 1 0,-21 0 16,0 0-16,21 0 0,-21 0 0,0-1 16,0 1-16,0 0 0,0 0 0,0 0 15,-21 0-15,0-1 0,-1 1 0,1 0 16,0 21-16,0-21 0,0 21 0,0 0 16,-1-21-16,-20 21 0,21 0 15,0 0-15,0 0 0,-1 0 0,1 0 16,0 0-16,0 0 0,0 0 15,0 21-15,-1-21 16,1 0-16</inkml:trace>
  <inkml:trace contextRef="#ctx0" brushRef="#br0" timeOffset="28807.53">12001 10859 0,'0'-22'0,"22"1"31,-1 21-31,0 0 16,21 0-16,-21 0 0,1-21 0,20 21 15,-21 0-15,21 0 0,-20-21 0,20 21 16,-21-21-16,0 21 0,22 0 16,-22-21-16,0 21 0,0-22 0,21 22 15,-20-21-15,20 0 0,0 21 16</inkml:trace>
  <inkml:trace contextRef="#ctx0" brushRef="#br0" timeOffset="29368.21">14097 10520 0,'0'0'0,"0"-21"0,0 0 0,0-1 16,0 1-16,0 0 15,0 42 17,0 22-32,0-22 0,-21 21 15,21 0-15,-21 1 0,-1-1 0,1 0 16,21 1-16,-21-1 0,0 0 0,0 1 16,0-1-16,21 0 0,-22 1 0,1-1 15,21-21-15,0 22 0,-21-22 0,21 0 16,-21 0-16,21 0 0,0 0 15,0-42 1,0 0 0,0-21-16,0 21 15,0-1-15,21 1 0,-21 0 0,21-21 16,-21-1-16,21 22 0,1-21 0,-22 0 16,21-1-16,0 1 0,0-22 15,0 22-15,-21 0 0,21-1 0,1 1 16,-1 0-16,0 21 0,-21-22 0,0 22 15,21 0-15,0 21 16,-21 21-16,0 0 16,0 22-16,0-22 0,0 21 0,21 0 15,-21 1-15,0-1 0,0 22 0,0-22 16,0 0-16,22 1 0,-22-1 16,0 0-16,21 1 0,-21-22 15,21 21-15,-21-21 0,0 0 0,0 22 16,0-22-16,0 0 0,0 0 15,-21-21 1,0 0 0,-1 0-16,1-21 0,0 21 0</inkml:trace>
  <inkml:trace contextRef="#ctx0" brushRef="#br0" timeOffset="29808.22">13822 11028 0,'0'0'0,"-21"0"0,21-21 16,21 21 15,0-21-31,0 21 0,21 0 16,-20 0-16,20-22 0,-21 22 0,21 0 15,1 0-15,-1-21 0,0 21 0,1-21 16,-1 21-16,0-21 0,1 21 0,-1-21 16,-21 21-16,22-21 0,-1 21 15,-21-22-15,0 22 0,22-21 0,-22 0 16,0 21-16,0-21 0,-21 0 0,21 0 15,0 21-15,-21-22 0,0 1 0,22 21 16,-22-21-16,21 21 16,-21 21-1,0 0-15,0 1 0,0-1 0,0 21 16,0 0-16,21-20 0,0 20 0,-21 0 16,0 1-16,21-1 0,-21 0 0,21 22 15,-21-22-15,22 0 0,-22 1 0,0 20 16,0-20-16,0-1 0,0 0 15,0 1-15,0 20 0,0-21 0,0 1 16,0-1-16,0 0 0,-22-20 0,1 20 16,21 0-16,-21-21 0,21 22 0,0-22 15,-21 0-15,0 0 0,21 0 16,0-42 0,0 0-1,0 0-15,0 0 0,0-22 16</inkml:trace>
  <inkml:trace contextRef="#ctx0" brushRef="#br0" timeOffset="30104.29">14732 11070 0,'0'0'0,"0"-42"0,0-64 16,0 64-16,0 21 16,0-1-16,21 1 0,-21 0 0,21 0 15,0 21-15,1-21 0,-1 0 0,0 21 16,21 0-16,-21 0 0,1 0 15,-1 0-15,0 0 0,21 21 0,-21-21 16,-21 21-16,22 0 0,-1 0 0,-21 22 16,21-22-16,-21 0 0,0 0 15,0 21-15,0-20 0,0-1 0,-21 0 16,0 0-16,-1 0 0,1-21 0,21 21 16,-21 1-16,0-22 0,0 21 0,0 0 15,-1-21-15,1 0 0,21 21 16,0-42 15,21 0-31,1 21 0,20-21 0</inkml:trace>
  <inkml:trace contextRef="#ctx0" brushRef="#br0" timeOffset="30420.11">15642 10795 0,'0'0'0,"0"21"32,0 0-17,0 1-15,0-1 0,0 0 0,0 21 16,0-21-16,0 22 0,0-1 0,0 0 16,0 1-16,0 20 0,0-20 15,0 20-15,0-21 0,-21 1 0,21 20 16,-21-20-16,0-1 0,21 0 0,-22 1 15,1-1-15,21 0 0,-21 1 0,21-22 16,-21 21-16,21-21 0,0 0 0,0 22 16,-21-22-16,21 0 0,0 0 15,0 0-15,0-42 32,0 0-32,0 0 15</inkml:trace>
  <inkml:trace contextRef="#ctx0" brushRef="#br0" timeOffset="31059.75">15515 11070 0,'0'0'0,"0"-21"0,0-85 16,0 85-16,0 0 16,0-21-16,0 20 0,0 1 0,21 0 15,0 0-15,-21 0 0,43 0 16,-22 21-16,0-22 0,0 22 15,0 0-15,22-21 0,-22 21 0,0 0 0,21 0 16,-20 0-16,-1 21 0,0-21 0,0 22 16,0-1-16,-21 0 0,0 0 15,0 0-15,0 0 0,0 1 16,0-1-16,0 0 0,-21 0 0,0-21 16,0 21-16,0 0 0,-1-21 0,-20 22 15,21-22-15,0 21 0,0-21 0,-1 0 16,1 21-16,0-21 0,21 21 15,-21-21-15,42 0 32,0 0-17,0 0-15,1 0 0,-1 0 16,0-21-16,21 21 0,-21-21 0,1 21 16,-1-21-16,21 21 0,-21-22 0,0 1 15,22 0-15,-22 0 0,21 0 0,-21 0 16,22-1-16,-22-20 0,21 21 0,-21-21 15,22-1-15,-22 1 0,0 0 0,0-1 16,0-20-16,1 20 0,-1 1 0,-21 21 16,0-21-16,0 20 0,0 1 0,0 0 15,0 0-15,-21 21 16,-1 0 0,1 21-16,21 21 0,-21-20 0,0 20 15,21-21-15,0 21 0,0 1 16,-21-1-16,21 0 0,0 1 0,0-1 15,0 0-15,0-20 0,0 20 0,21-21 16,0 0-16,0 22 0,0-22 0,1 0 16,-22 0-16,21-21 0,0 21 0,0 0 15,0-21-15,0 0 0,1 0 0,-1 0 16,0 0-16,0 0 0,0 0 16,0 0-16,-21-21 0,22 21 0,-1-21 15,0 0-15,0 0 0,-21 0 0,21-1 16</inkml:trace>
  <inkml:trace contextRef="#ctx0" brushRef="#br0" timeOffset="31543.42">16954 10287 0,'0'0'0,"-21"-21"16,0 21-16,21 21 31,0 0-31,0 0 0,-21 1 15,21 20-15,0-21 0,0 0 0,0 0 16,0 1-16,0-1 0,0 0 0,0 0 16,0 0-16,0 0 0,0 1 15,0-1-15,0 0 16,-21-21 0,21-21-1,0 0 1,0-1-16,0 1 0,0 0 15,0-21-15,0 21 0,0-22 16,0 22-16,21-21 0,0 21 0,0-22 16,0 22-16,1-21 0,-1 21 0,0-1 15,0 1-15,0 21 0,0 0 0,1-21 16,-1 21-16,0 0 0,0 0 0,0 0 16,-21 21-16,21 0 0,1 1 0,-22-1 15,0 0-15,21 0 0,-21 0 0,21 22 16,-21-22-16,0 0 0,0 21 15,0-21-15,0 1 0,0 20 0,0-21 16,0 43-16,-21-64 16,21 21-16,0 0 0,-21-21 15,21 21-15,-22-21 16,1 0 0,0 0-16,21-21 0</inkml:trace>
  <inkml:trace contextRef="#ctx0" brushRef="#br0" timeOffset="33444.41">11557 4763 0,'0'-22'15,"-21"22"1,0 0 0,-1 0-16,22-21 15,-21 21-15,0 0 0,0 0 16,0 0-16,0 0 0,-1 0 15,1 0-15,0 0 0,0 0 16,0 0-16,0 0 16,42 0 31,0 0-32,0 0-15,0 0 0,0 0 0,1 0 16,-1 0-16,0 0 0,0 0 15,21 0-15,1 0 0,-1 0 0,0-21 16,22 21-16,-1 0 0,1 0 0,-1 0 16,22-21-16,0 21 0,-1-21 0,22 21 15,-21 0-15,0 0 0,-1-21 0,22 21 16,-21 0-16,21 0 0,-22 0 16,22-22-16,-21 22 0,-1 0 0,1 0 15,0-21-15,-22 21 0,1 0 0,-1 0 16,1-21-16,-22 21 0,22 0 15,-22 0-15,0-21 0,1 21 16,-1 0-16,-21 0 0,21-21 0,-20 21 16,-1 0-16,0 0 0,0 0 0,-21-21 15,0-1 1,-21 1 0,0 21-1,-22 0-15,22-21 0,0 21 0,0 0 16,0-21-16,-22 21 0,22 0 0,0-21 15,0 21-15,-21-21 16,20 21-16,1 0 0,-21 0 0,21 0 16,0 0-16,-1 0 0,1 0 15,0 0-15,0 0 16,42 0 15,0 0-31,0 0 16,1 0-16,-1 0 0,21 0 15,-21 0-15,0 0 0,1 0 0,-1 0 16,21 0-16,-21 0 0,22 0 16,-22 0-16,0 0 0,0 0 0,0 0 15,0 0-15,1 0 0,-1 0 0,0 0 16,-21 21 0,0 0-1,0 0-15,-21 0 0,0 0 16,-1 1-16,1-1 0,0 0 0,0 0 15,-21 0-15,20 0 0,1 1 0,0-1 16,0 0-16,0-21 0,21 21 16,-21 0-16,-1 0 0,1 1 0,21-1 15,-21-21-15,21 21 16,0 0-16,-21-21 0,21-21 47,0 0-47</inkml:trace>
  <inkml:trace contextRef="#ctx0" brushRef="#br0" timeOffset="34372.07">15769 4487 0,'21'0'16,"0"0"-1,-21-21-15,0 0 0,0 0 16,0 0 0,0 0-16,0-1 15,-21 1-15,0 21 0,0-21 16,0 0-16,0 21 0,-1 0 0,1-21 16,0 21-16,0 0 0,0 0 15,0 0-15,-1 0 16,1 21-16,0-21 0,0 21 0,21 0 15,-21 0-15,21 1 0,-21-1 0,-1 0 16,22 0-16,0 0 0,0 0 0,0 1 16,0 20-16,0-21 0,0 21 15,0-20-15,0-1 0,0 21 0,0-21 16,0 0-16,0 1 0,0-1 0,22 0 16,-1 0-16,0-21 0,0 0 0,0 0 15,0 0-15,1 0 0,-1 0 0,0 0 16,0-21-16,0 0 0,0 0 15,22-1-15,-22 1 0,0 0 0,0 0 16,0 0-16,1-22 0,-1 22 16,0-21-16,0 0 0,0-1 0,0 1 15,1-22-15,-1 22 0,-21-21 0,21 20 16,-21-20-16,0 20 0,0-20 16,0 21-16,0-1 0,0 22 0,0-21 15,0 21-15,-21-1 0,0 1 0,21 0 16,-22 0-16,1 21 0,0 0 15,0 0-15,0 21 16,21 0-16,0 0 0,0 22 0,-21-22 16,21 21-16,0 22 0,0-22 0,0 22 15,0-22-15,0 21 0,0 1 16,21-22-16,-21 1 0,0 20 16,21-21-16,0-20 0,0 20 0,-21-21 15,21 21-15,1-20 0,-22-1 0,21-21 16,-21 21-16,21 0 0,0-21 15,0 0-15,0 0 16,1 0-16,-1 0 16,0-21-16,-21 0 15</inkml:trace>
  <inkml:trace contextRef="#ctx0" brushRef="#br0" timeOffset="34812.82">16341 4403 0,'0'0'0,"-22"0"16,1-21-16,21-1 16,0 1-1,0 0-15,0 0 16,21 21-16,1 0 0,-1-21 16,21 21-16,-21 0 0,0 0 0,1 0 15,20 0-15,-21 0 0,0 21 16,22 0-16,-22 0 0,0 0 15,0 1-15,0-1 0,0 0 0,1 21 0,-22-21 16,0 1-16,0-1 0,0 0 0,0 0 16,0 21-16,0-20 0,0-1 15,-22 0-15,22 0 16,-21-21-16,21 21 0,-21-21 16,0 0-16,21-21 15,0 0-15,0 0 16,0 0-16,0-1 0,0 1 0,0 0 15,0 0-15,0 0 0,0-22 16,21 22-16,0 0 0,-21-21 0,0 21 16,21-22-16,1 22 0,-1 0 0,-21 0 15,0 0-15,21-1 0,0 1 16,0 0 0,0 21-1,1 0-15,-1 0 16,0 0-16</inkml:trace>
  <inkml:trace contextRef="#ctx0" brushRef="#br0" timeOffset="35076.21">17145 4276 0,'0'21'62,"0"0"-62,0 0 0,0 0 16,0 1-16,0-1 0,0 0 16,0 0-16,0 0 0,0 0 15,0 1-15,0-1 16,0 0-16,0 0 16,0-42 15</inkml:trace>
  <inkml:trace contextRef="#ctx0" brushRef="#br0" timeOffset="35264.1">17124 4106 0,'0'0'0,"-21"0"0,-1-42 15,1 42 1,42 0 46,1 0-62,-1 21 16</inkml:trace>
  <inkml:trace contextRef="#ctx0" brushRef="#br0" timeOffset="36551.44">17589 4403 0,'0'0'0,"-21"0"0,0-21 15,0-1 1,21 1-16,0 0 15,0 0-15,0 0 16,0 0-16,0-1 16,21 22-16,0 0 0,0 0 15,1 0-15,-1 22 16,-21-1-16,0 0 0,0 0 16,21 0-16,-21 0 0,21 1 0,-21-1 15,0 21-15,0-21 0,0 0 0,0 1 16,0-1-16,0 0 0,0 0 0,0 0 15,0 0-15,0 1 0,0-1 0,0 0 32,21-21-17,0 0 1,-21-21-16,0 0 0,22-1 16,-22 1-16,21 0 0,-21 0 0,21 0 15,0 0-15,-21-1 0,21 1 16,-21-21-16,21 21 0,1-22 0,-22 22 15,0 0-15,21-21 0,0 21 0,-21-1 16,21 22-16,-21-21 0,0 0 16,0 42-1,0 0-15,0 1 16,0-1-16,0 0 0,0 0 16,0 0-16,0 0 0,0 22 0,0-22 15,-21 0-15,21 21 0,0-20 16,0-1-16,0 0 0,0 0 0,0 0 15,0 0-15,0 1 0,21-1 16,0-21-16,0 0 0,1 0 16,-1 0-16,0 0 0,0 0 0,0 0 15,0 0-15,1 0 0,-1-21 16,0 21-16,21-22 0,-21 22 0,1-21 16,-1 0-16,0 0 0,0 0 0,0 0 15,-21-1-15,21 1 0,-21 0 0,22-21 16,-22 21-16,0-1 0,0 1 15,0 0-15,0 0 0,0-21 16,-22 42 15,1 0-31,21 21 0,0 0 0,-21 0 16,0 0-16,21 0 0,-21 1 16,21-1-16,-21 0 0,21 21 0,0-21 15,0 1-15,0-1 0,0 0 0,0 0 16,0 0-16,0 0 0,0 1 0,21-22 15,0 21-15,0 0 0,0-21 16,0 0-16,1 0 16,-1 0-16,0 0 0,0 0 0,0 0 15,22 0-15,-22 0 0,0-21 0,0 21 16,0-21-16,0-1 0,1 22 0,-1-21 16,0 0-16,0 0 0,-21 0 15,0 0-15,21-22 0,-21 22 0,0 0 16,21 0-16,-21-22 0,0 22 0,0 0 15,0 0-15,0 0 0,0 0 0,-21 21 32,0 0-32,0 0 0,0 0 15,21 21-15,-21 0 0,21 0 16,0 0-16,0 0 16,0 1-16,21-22 15,0 0 1,0 0-16,0 0 0,0 0 15,1 0-15,-1 0 0,0 0 16,-21-22-16,21 1 0,0 21 0,-21-21 16,21 0-16,1 0 15,-1 21-15,-21-21 0,0-1 0,21 1 16,-21 42 15,0 1-31,0-1 0,0 0 16,0 0-16,0 0 0,0 0 15,0 22-15,0-22 0,0 0 0,-21 0 16,21 22-16,0-22 0,0 0 0,0 0 16,0 0-16,0 0 0,0 1 0,0-1 15,0 0-15,0 0 16</inkml:trace>
  <inkml:trace contextRef="#ctx0" brushRef="#br0" timeOffset="36759.35">19240 4445 0,'0'21'62,"22"-21"-30</inkml:trace>
  <inkml:trace contextRef="#ctx0" brushRef="#br0" timeOffset="37575.9">19960 4233 0,'0'0'0,"0"-21"0,0 0 0,0 0 15,0 42 16,0 0-31,21 0 16,-21 1-16,0-1 0,0 21 0,0-21 16,0 0-16,0 1 0,0-1 15,0 0-15,0 0 0,0 0 0,0 0 16,0 1-16,0-1 0,0 0 16,0 0-1,-21-21 16,21-21-31,0 0 16,0 0-16,0-1 0,0 1 16,0 0-16,0 0 0,0 0 0,21-22 15,0 22-15,1-21 0,-1 0 0,0 20 16,21-41 0,1 21-16,-22 20 0,21 1 0,0 21 0,-20 0 15,20 0-15,0 0 0,1 21 16,-1-21-16,-21 22 0,21 20 0,-20-21 15,-1 21-15,0-20 0,0 20 16,0-21-16,-21 21 0,21-20 0,-21 20 16,0-21-16,0 0 0,0 0 0,0 1 15,0-1-15,-21 0 0,0 0 0,0 0 16,21 0-16,-21-21 0,21 22 16,-21-22-16,42 0 31,0-22-31,0 1 15,0 0-15</inkml:trace>
  <inkml:trace contextRef="#ctx0" brushRef="#br0" timeOffset="38059.71">21124 4233 0,'0'0'0,"0"-21"0,0 0 0,0 0 15,0 0-15,-21 0 16,21-1-16,-21 22 0,0 0 15,0 0-15,-1 0 0,1 0 16,0 0-16,0 0 0,0 22 0,0-22 16,-1 21-16,1 21 0,0-21 0,0 0 15,0 1-15,0 20 0,21-21 0,0 21 16,0-20-16,0-1 0,0 0 16,0 0-16,0 0 0,0 0 15,0 1-15,21-22 0,0 21 0,0-21 16,0 21-16,0-21 0,1 0 0,-1 0 15,0 0-15,0 0 0,0 0 0,0 0 16,1-21-16,-1 0 0,0 21 16,-21-22-16,0 1 0,21 21 15,-21-21-15,21 0 0,-21 0 0,0-22 16,0 22-16,0 0 0,21 0 0,-21-21 16,0 20-16,0 1 0,0 0 0,22 21 15,-22-21-15,0 42 31,0 0-31,21 0 0,-21 1 16,21-1-16,-21 0 0,0 0 0,0 0 16,21 0-16,0 1 0,-21-1 0,21 0 15,-21 0-15,22 0 16,-1-21-16,-21 21 0,21-21 16,0 0-1,0 0-15,-21-21 0,21 21 16</inkml:trace>
  <inkml:trace contextRef="#ctx0" brushRef="#br0" timeOffset="38312.08">21442 4191 0,'0'0'0,"0"-42"0,0 21 0,0-1 0,0-20 16,0 21 0,0 42-1,21 0-15,-21 0 0,21 1 16,-21-1-16,0 0 0,0 0 0,21 0 15,-21 0-15,21 22 0,-21-22 16,22 0-16,-22 0 0,0 0 0,21 1 16,0-22-16,-21 21 0,0 0 0,0 0 15,21-21-15,0 0 16,0-21 15,-21 0-15,22 21-16</inkml:trace>
  <inkml:trace contextRef="#ctx0" brushRef="#br0" timeOffset="38548.94">21823 4022 0,'0'0'0,"0"-21"16,-21 21 0,-1 21-16,1-21 15,0 21-15,0 0 16,0 0-16,21 0 0,-21 22 0,21-22 15,-22 0-15,22 21 0,-21-20 0,21-1 16,0 0-16,0 0 0,0 21 0,0-20 16,0-1-16,0 0 0,0 0 15,0 0 1,21-21-16,1 0 16,-1 0-16,0-21 0,0 0 15,0 21-15</inkml:trace>
  <inkml:trace contextRef="#ctx0" brushRef="#br0" timeOffset="38787.82">22013 4106 0,'0'0'0,"0"-21"15,0 42 17,0 1-17,0-1-15,0 0 16,0 0-16,0 0 0,0 0 0,0 1 15,0-1-15,0 0 0,0 0 16,0 0-16,0 0 0,0 1 16,-21-22-16,21-22 47</inkml:trace>
  <inkml:trace contextRef="#ctx0" brushRef="#br0" timeOffset="38964.72">22034 3979 0,'0'0'0,"0"-21"15,0 0 1,22 21 62</inkml:trace>
  <inkml:trace contextRef="#ctx0" brushRef="#br0" timeOffset="39796.94">22712 4255 0,'21'-22'31,"-21"1"-31,21 0 16,0 0-16,-21 0 0,0 0 15,0-1-15,0 1 16,0 0-16,-21 0 0,0 21 16,0 0-16,0 0 0,-1 0 0,-20 0 15,21 0-15,0 0 0,0 0 16,-22 21-16,22 0 0,0 0 16,0-21-16,0 22 0,-1-1 0,1 0 15,0 0-15,0 0 0,21 0 0,0 1 16,0-1-16,0 0 0,0 0 0,0 0 15,0 0 1,21-21-16,0 0 0,0 0 16,1 0-16,20 0 0,-21 0 0,0 0 15,0 0-15,1-21 0,-1 21 0,0-21 16,0 21-16,0-21 0,0 0 16,1 21-16,-22-21 0,21-1 15,0 1-15,-21 0 16,0 42 31,0 0-47,0 1 0,0-1 0,0 0 15,0 0-15,-21 21 0,21-20 0,-21 20 16,21 0-16,0 1 0,0-1 0,0 0 16,0 1-16,0-1 0,0 0 15,0 22-15,0-22 0,0 22 0,0-1 16,0 1-16,0-22 0,0 21 0,0 1 15,0-22-15,0 1 0,0 20 16,0-21-16,0 1 0,-22-22 0,22 21 16,-21-21-16,21 1 0,0-1 0,-21 0 0,0 0 15,0-21-15,0 0 0,-1 21 16,1-21-16,0 0 0,0 0 0,0 0 16,0 0-16,-1-21 0,1 21 15,-21-21-15,21 0 0,0 0 0,-22-1 16,22 1-16,-21 0 0,21 0 0,-22-21 15,22 20-15,-21 1 0,21 0 0,-1-21 16,-20 21-16,21-1 0,0 1 0,21 0 16,0 0-16,-21-21 0,21 20 0,0 1 15,0 0-15,0 0 0,0 0 0,0-22 16,21 22-16,0 0 0,0-21 16,0-1-16,22 22 0,-22-21 15,21 0-15</inkml:trace>
  <inkml:trace contextRef="#ctx0" brushRef="#br0" timeOffset="40332.29">23241 4191 0,'0'0'0,"21"-63"16,-21 41-16,0 1 0,0 0 15,0 0-15,0 0 0,0 0 16,-21 21-16,0 0 15,0 0-15,-1 0 0,1 0 16,0 0-16,0 0 0,-21 21 0,20 0 16,1 0-16,0 21 0,0-20 0,0-1 15,0 21-15,-1-21 0,1 0 0,21 1 16,0 20-16,0-21 0,0 0 16,0 0-16,0 1 0,21-22 15,1 21-15,-1-21 0,0 0 16,0 0-16,0 0 0,0 0 15,22-21-15,-22 21 0,0-22 0,0 1 16,0 21-16,1-21 0,-1 0 16,0 0-16,0 0 0,0-1 0,-21-20 15,21 21-15,-21 0 0,22-22 16,-22 22-16,0 0 0,0 0 16,0 0-16,0 42 31,-22 0-31,22 0 0,-21 0 15,21 1-15,0-1 0,-21 21 0,21-21 16,0 0-16,0 1 0,0-1 16,0 0-16,0 0 0,0 0 15,0 0-15,0 1 0,0-1 0,21-21 16,0 0-16,1 0 16,-1 0-1,0 0-15,0-21 16,0 21-16,-21-22 0,21 1 0,1 21 15,-22-21-15,21 0 0</inkml:trace>
  <inkml:trace contextRef="#ctx0" brushRef="#br0" timeOffset="40648.11">23770 3620 0,'0'0'0,"0"-22"15,0-41-15,0 42 16,0 42 15,-21-21-31,21 21 0,-21 0 0,21 22 16,0-22-16,0 21 0,-21 0 0,21-20 15,-22 20-15,22 0 0,0 1 16,0-1-16,0 0 0,-21 1 0,21-1 16,0 0-16,-21 1 0,21-22 0,0 21 15,0-21-15,0 22 0,0-22 0,0 0 16,0 0-16,0 0 15,0 0-15,21-21 32,0 0-32,1-21 15,-1 0-15,-21 0 16,21 0-16,0 0 0</inkml:trace>
  <inkml:trace contextRef="#ctx0" brushRef="#br0" timeOffset="41067.9">23876 4106 0,'0'22'16,"21"-22"-16,-21 21 15,21-21-15,0 0 16,1 0-16,-1 0 16,0 0-16,0 0 15,0 0-15,0 0 0,1 0 16,-22-21-16,21-1 15,-21 1-15,21 21 0,-21-21 0,0 0 16,0 0-16,0 0 0,0-1 16,0 1-16,-21 21 31,0 0-31,-1 21 16,1 1-16,21-1 0,-21 0 0,0 0 15,21 0-15,-21 0 16,21 22-16,0-22 0,0 0 0,0 0 15,0 0-15,0 1 0,0-1 0,0 0 16,0 0-16,0 0 0,0 0 16,21-21-16,0 0 0,-21 22 0,21-22 15,0 0-15,1 0 0,-1 0 16,0 0-16,0 0 0,0 0 16,0-22-16,1 22 0,-22-21 0,21 0 15,0 21-15,0-21 0,-21 0 0,0 0 16,21-1-16,0 1 0</inkml:trace>
  <inkml:trace contextRef="#ctx0" brushRef="#br0" timeOffset="41360.74">23622 3725 0,'0'0'0,"-21"0"0,0 0 0,-1 0 16,44 0 0,-1 0-1,0-21-15,0 21 0,21 0 0,-20 0 16,20 0-16,0-21 0,-21 21 16,22 0-16,-22 0 0,21 0 15,-21-21-15,1 21 0,-1 0 0,0 0 16,0 0-16,0 0 31,-21-21-31,21 21 16</inkml:trace>
  <inkml:trace contextRef="#ctx0" brushRef="#br0" timeOffset="42610.27">25209 3747 0,'22'0'0,"-22"-22"15,0 1-15,0 0 16,-22 21 31,22 21-47,-21 0 0,21 1 15,-21-1-15,0 0 0,21 21 0,-21-21 16,21 22-16,0-22 0,0 21 0,-21 1 16,21-1-16,-22-21 0,22 21 0,0-20 15,0 20-15,0-21 0,0 21 16,0-20-16,0-1 0,22 0 16,-22 0-16,21 0 0,0-21 0,0 0 15,0 0-15,0 0 16,1 0-16,-1 0 0,0 0 15,0 0-15,-21-21 0,21 21 16,0-21-16,1 0 0,-1 0 0,0-1 16</inkml:trace>
  <inkml:trace contextRef="#ctx0" brushRef="#br0" timeOffset="43005.68">25739 3725 0,'0'0'0,"0"-21"0,0 0 16,21 21-16,0 0 0,-21-21 15,21 21-15,0 0 0,0 0 16,1 0-16,-1 0 16,0 0-16,0 0 0,0 21 15,0-21-15,1 21 0,-1 0 0,0 1 16,0 20-16,0-21 0,0 0 0,1 22 15,-1-1-15,0-21 0,0 21 16,0 1-16,-21-1 0,21 0 0,-21-20 16,0 20-16,0-21 0,0 21 0,-21-20 15,-63 62 1,62-63-16,1-21 0,0 22 0,0-22 16,0 0-16,0 21 0,-1-21 15,1 0-15,0 0 16,0 0-1,21-21 1,0-1 0,0 1-16,21 21 15,0-21-15,0 0 0</inkml:trace>
  <inkml:trace contextRef="#ctx0" brushRef="#br0" timeOffset="43376.47">26733 4022 0,'0'21'16,"-21"-21"-16,21 21 16,21-21 15,1 0-31,-1 0 0,0 0 0,0 0 15,0-21-15,0 21 16,1-21-16,-22 0 0,0-1 16,21 22-16,-21-21 0,0 0 15,-21 21 1,-1 0-16,1 0 16,0 0-16,0 0 15,21 21-15,-21-21 0,21 21 16,-21-21-16,21 22 0,0-1 15,0 0 1,21-21 0,0 0-16,0 0 0,0 0 0,0 0 15</inkml:trace>
  <inkml:trace contextRef="#ctx0" brushRef="#br0" timeOffset="44003.7">27665 3260 0,'0'0'16,"-21"-21"-16,21-1 0,-22 1 0,22 0 0,0 0 16,-21 21 15,21 21-31,0 21 15,0-20-15,0 20 0,0-21 16,-21 21-16,21 1 0,0-1 0,0 0 16,0 1-16,0-1 0,0 0 15,-21 22-15,21-22 0,0 1 0,-21-22 16,21 21-16,0 0 0,0 1 16,0-22-16,-21 21 0,21-21 0,0 1 15,-22-1-15,22 0 0,0 0 0,0 0 16,0 0-16,0-42 47,0 0-47,0 0 0,0 0 15,0 0-15,0-1 0,0-20 16,22 21-16,-22 0 0,21 0 0,-21-1 16,21 22-16,0-21 0,0 0 15,-21 0-15,21 21 0,1 0 0,-1-21 16,0 21-16,0 0 0,0 0 15,0 0-15,1 0 0,-1 21 0,0 0 16,0 0-16,0 0 16,-21 1-16,0-1 0,0 0 15,0 0-15,0 0 0,0 0 0,0 1 16,-21-1-16,0 0 0,0 0 0,0-21 16,-22 21-16,22 0 0,0-21 15,-21 22-15,20-22 0,1 0 16,-21 0-16,21 21 0,0-21 0,-1 0 15,1 0-15,21-21 32,21-1-32,1 22 0,-1-21 0,0 21 15,21-21-15,1 21 0</inkml:trace>
  <inkml:trace contextRef="#ctx0" brushRef="#br0" timeOffset="44499.44">28384 3768 0,'0'0'0,"0"-21"0,22-1 0,-22 1 16,0 0-16,0 0 0,0 0 15,-22 21-15,1 0 16,0 0-16,0 0 0,0 21 16,0 0-16,-1 0 0,1 0 15,0 1-15,-21-1 0,21 0 0,-1 0 16,22 21-16,-21-20 0,0-1 0,21 0 15,-21 0-15,21 0 0,0 0 0,0 1 16,0-1-16,0 0 0,0 0 16,21-21-16,0 0 0,0 0 15,1 0-15,-1 0 16,0 0-16,0 0 0,0 0 16,0-21-16,1 21 0,-22-21 15,21 0-15,0-1 0,0 1 0,0 0 16,0 0-16,1-21 0,-1 20 0,0 1 15,-21-21-15,21 21 0,-21 0 0,21 21 16,-21-22-16,0 1 0,0 42 31,0 1-31,-21-22 0,0 21 16,21 0-16,0 0 0,0 0 0,0 0 16,-21 1-16,21-1 0,0 0 15,0 0-15,0 0 0,0 0 0,0 1 16,0-1-16,0 0 15,21 0-15,0-21 16,0 0-16,0 0 16,1 0-16,-1 0 0,0 0 15,21 0-15</inkml:trace>
  <inkml:trace contextRef="#ctx0" brushRef="#br0" timeOffset="44784.28">29083 3662 0,'0'0'0,"0"-21"0,0 0 16,-21 21 0,0 0-16,-1 0 15,1 0-15,0 21 0,0 0 0,0 0 16,0 0-16,-1 0 0,1 1 0,0-1 16,21 0-16,0 21 0,-21-21 15,21 1-15,0-1 0,0 21 0,0-21 16,0 0-16,0 1 0,0-1 0,0 0 15,0 0-15,0 0 0,21-21 0,0 21 16,0-21-16,1 22 16,-1-22-16,0 0 0,0 0 0,0 0 15,0 0-15,1 0 0,-1-22 16,0 22-16,0-21 0,0 0 16,0 0-16</inkml:trace>
  <inkml:trace contextRef="#ctx0" brushRef="#br0" timeOffset="45427.92">29464 3260 0,'0'0'0,"0"-43"16,0 22 0,0 42-1,0 1 1,0-1-16,-21 0 0,21 0 0,-21 21 15,21-20-15,-22 20 0,22 0 16,-21 1-16,21-1 0,0 0 16,0 1-16,-21-1 0,21-21 0,0 21 15,-21 1-15,21-22 0,0 21 0,0-21 16,0 1-16,0 20 0,0-21 16,-21 0-16,21 0 0,0 1 15,0-44 16,0 1-15,0 0-16,21 0 0,-21 0 16,21 0-16,0-1 0,-21 1 0,21 0 15,1 0-15,-1 0 0,0 21 16,0-21-16,0-1 0,0 22 16,-21-21-16,22 21 0,-1 0 31,-42 0 0,-1 0-15,1 0-16,0 0 0,0 0 15,0 21-15,0-21 0,-22 22 16,22-22-16,0 21 0,0-21 0,0 21 16,-1-21-16,22 21 0,0 0 0,0 0 15,0 1 1,0-1-16,0 0 0,22-21 15,-1 21-15,0-21 0,0 21 0,0 0 16,0-21-16,1 22 0,-1-22 16,0 0-16,0 0 0,0 0 15,0 0-15,1 0 0,-1 0 16,0 0-16,0 0 16,0-22-16,0 1 15,1 21-15,20-21 0</inkml:trace>
  <inkml:trace contextRef="#ctx0" brushRef="#br0" timeOffset="45739.75">30353 3471 0,'-21'0'31,"0"22"-15,21-1-16,-22 0 0,1 0 0,21 0 15,-21 0-15,0 22 0,0-22 16,21 21-16,0-21 0,-21 22 0,21-22 16,-22 21-16,22-21 0,0 22 0,0-22 15,0 0-15,0 0 0,0 22 16,0-22-16,22 0 0,-1-21 0,0 21 15,-21 0-15,21-21 0,0 0 0,0 21 16,1-21-16,-1 0 16,0 0-16,0 0 0</inkml:trace>
  <inkml:trace contextRef="#ctx0" brushRef="#br0" timeOffset="46096.85">31051 3493 0,'0'0'0,"0"-22"0,0 1 16,22 21 0,-1 0-1,0 0-15,0 0 0,0 0 0,0 0 16,1 0-16,-1 0 15,0 0-15,-21 21 0,21 1 0,-21-1 16,21 0-16,-21 0 0,0 0 0,0 0 16,0 22-16,0-22 0,0 21 15,-21-21-15,0 22 0,0-22 0,0 21 16,-1-21-16,1 22 0,0-22 0,0 0 16,0 21-16,0-20 0,-1-1 15,1 0-15,0-21 0,21 21 0,0 0 16,-21-21-16,0 0 0,21 21 0,-21-21 15,-1 0 1</inkml:trace>
  <inkml:trace contextRef="#ctx0" brushRef="#br0" timeOffset="47755.64">12361 6477 0,'0'0'0,"-21"0"0,-21 0 15,21 0-15,-1 0 0,1 0 0,-21 0 16,21 0-16,0 0 0,-1 0 15,1 21-15,0-21 16,42 0 0,0 0-1,22 0-15,-22 0 0,21 0 16,1 0-16,-1 0 0,0 0 16,22 0-16,-22 0 0,22 0 0,-1 0 15,1 0-15,-1 0 0,1 0 0,20 0 16,-20 0-16,20-21 0,-20 21 0,21-21 15,-22 21-15,22-21 0,-22 21 0,1-21 16,-1 21-16,1 0 0,-22 0 16,22-22-16,-22 22 0,0 0 0,1 0 15,-1 0-15,0 0 0,-21 0 0,1 0 16,-1 0-16,0 0 0,0-21 16,-42 21 15,0 0-31,0 0 15,-1 0-15,1 0 0,-21-21 0,21 21 16,-22 0-16,22 0 0,0 0 0,-21 0 16,21 0-16,-1-21 0,1 21 0,-21 0 15,21 0-15,0 0 0,-1 0 16,22-21-16,0 0 16,22 21-1,-1 0-15,0-22 0,0 22 16,0 0-16,22 0 0,-22 0 0,0 0 15,21 0-15,-21 0 0,1 0 0,-1 0 16,0 0-16,0 22 0,0-1 16,-21 0-16,21 0 15,-21 0-15,0 0 0,0 1 16,0-1-16,0 0 0,-21 0 0,21 0 16,-21-21-16,0 21 0,0 1 0,0-1 15,-1 0-15,1 0 0,0 0 16,0-21-16,0 21 0,0 1 15,-1-22 1,44 0 0,-1 0-16,0-22 0,0 22 15,21-21-15,-20 0 0</inkml:trace>
  <inkml:trace contextRef="#ctx0" brushRef="#br0" timeOffset="48440.42">15875 6371 0,'0'0'0,"21"0"16,21 0-16,-20 0 15,-1 0-15,-21-21 0,21 21 0,0-21 16,0 0-16,-21 0 15,0-1-15,0 1 16,0 0-16,-21 21 16,0 0-16,21-21 0,-42 21 0,20 0 15,1-21-15,0 21 0,-21 0 16,21 0-16,-22 0 0,22 0 0,-21 0 16,21 21-16,-22 0 0,22-21 0,-21 21 15,21 0-15,-22 1 0,22-1 0,0 21 16,0-21-16,0 0 0,-1 22 0,1-22 15,21 0-15,0 21 0,-21-20 0,21-1 16,0 0-16,0 0 0,0 0 16,0 0-16,21 1 15,0-22-15,22 0 16,-22 0-16,0 0 0,0-22 0,0 22 16,1-21-16,20 0 0,-21 0 0,0 0 15,22 0-15,-22-1 0,0 1 0,21-21 16,-21 21-16,1 0 0,20-22 0,-21 22 15,0-21-15,0-1 0,1 22 16,-1-21-16,0 21 0,0-22 0,0 22 16,0 0-16,-21-21 0,22 21 0,-22-1 15,0 1-15,0 0 0,0 0 0,0 0 16,-22 21 0,1 0-1,0 21-15,21 0 0,-21 0 0,21 0 16,-21 22-16,0-22 0,21 0 0,0 21 15,0-20-15,0 20 0,0-21 0,-22 21 16,22 1-16,0-22 0,0 21 0,0-21 16,0 22-16,0-22 0,0 21 0,0-21 15,0 1-15,0-1 0,0 0 0,22-21 16,-22 21-16,21-21 16,0 0-16,0 0 0,0 0 15,0 0-15,1-21 0,-1 21 0,0-21 16,0 0-16</inkml:trace>
  <inkml:trace contextRef="#ctx0" brushRef="#br0" timeOffset="48832.2">16341 6308 0,'0'-21'16,"-22"21"-16,22-22 0,0 1 16,0 0-1,0 0-15,22 21 16,-1 0-16,0 0 15,0 0-15,0 0 0,0 0 0,1 0 16,-1 0-16,0 0 0,0 21 0,0 0 16,-21 0-16,21 1 0,1-1 15,-1 0-15,-21 0 0,0 0 0,0 22 16,0-22-16,0 0 0,0 0 16,0 0-16,0 0 0,0 1 0,-21-1 15,-1 0-15,1 0 0,0-21 16,0 0-1,21-21 1,0 0-16,0 0 0,0-1 0,0 1 16,0 0-16,0 0 0,0 0 0,21-22 15,-21 22-15,0-21 16,21 21-16,-21 0 0,21-1 0,1-20 0,-1 21 16,-21 0-16,21 0 0,0 21 15,0-22-15,0 1 0,1 21 16,-1-21-16,0 21 0,0-21 15</inkml:trace>
  <inkml:trace contextRef="#ctx0" brushRef="#br0" timeOffset="49088.56">16997 6096 0,'0'21'0,"0"0"15,0 1-15,0-1 16,0 0-16,-21-21 0,21 21 16,0 0-16,0 0 0,0 1 15,0-1-15,0 0 0,0 0 16,0 0-16,-22 0 0,22 1 16,0-1-16,-21-21 15,21-21 16,0-1-31</inkml:trace>
  <inkml:trace contextRef="#ctx0" brushRef="#br0" timeOffset="49272.45">16933 5990 0,'0'0'0,"0"-21"16,-21 21-16,42 0 62,0 0-62,1 0 16,-1 21-16,0-21 0</inkml:trace>
  <inkml:trace contextRef="#ctx0" brushRef="#br0" timeOffset="49716.24">17357 6096 0,'-22'0'16,"44"0"15,-1 0-15,0 21-16,0-21 0,-21 21 15,21 1-15,0-1 0,-21 0 16,22 0-16,-22 0 0,21 0 16,-21 1-16,0-1 0,0 0 15,0 0-15,0 0 0,0 0 0,0 1 16,0-1-16,0 0 0,0-42 47,0 0-47,0-1 15,0 1-15,0 0 16,21 0-16,-21 0 0,21 0 0,-21-1 16,0 1-16,0 0 0,0 0 15,21 0-15,-21 0 0,21-1 0,-21 1 16,22 0-16,-22 0 0,21 21 16,0 0-1,0 0 1,0 0-1</inkml:trace>
  <inkml:trace contextRef="#ctx0" brushRef="#br0" timeOffset="50108.44">17780 6265 0,'0'0'0,"21"0"15,0 0-15,0 0 16,1 0-16,-1 0 0,0-21 16,0 21-16,0-21 15,0 21-15,1-21 0,-1 21 0,0-21 16,0 0-16,0-1 16,-21 1-16,0 0 0,0 0 15,-21 21 1,0 0-16,0 0 15,0 0-15,-1 21 0,1 0 16,21 0-16,0 1 16,-21-1-16,21 21 0,0-21 0,0 0 15,0 1-15,0-1 0,0 21 0,0-21 16,0 0-16,0 1 0,0-1 16,21 0-16,0-21 0,1 0 0,-1 21 15,0-21-15,0 0 0,0 0 16,0 0-16,1 0 0,-1 0 0,0-21 15,0 0-15,21 21 0,-20-21 16,-1-1-16,0 22 0,0-21 0,0 0 16</inkml:trace>
  <inkml:trace contextRef="#ctx0" brushRef="#br0" timeOffset="50503.22">18457 6096 0,'0'0'0,"0"-21"16,0 0-16,21 21 0,1-21 15,-1 21 1,0 0-16,0 0 0,0 0 16,0 21-16,1 0 0,-1 0 15,0 0-15,0-21 0,0 21 0,0 1 16,-21-1-16,0 0 0,22 0 0,-22 0 16,21 0-16,-21 1 0,0-1 15,0 0-15,0 0 0,0 0 16,0 0-16,0 1 0,0-1 0,-21 0 15,-1-21-15,22-21 32,0 0-17,0-1-15,0 1 0,0 0 16,0 0-16,0 0 0,22 0 16,-1-1-16,0 1 0,-21 0 0,21-21 15,0 21-15,-21-1 0,21 1 0,1 0 16,-22 0-16,21 0 0,0 21 15,-21-21-15,21 21 0,0 0 16,0 0 0,1 0-1</inkml:trace>
  <inkml:trace contextRef="#ctx0" brushRef="#br0" timeOffset="50712.1">19240 6265 0,'22'0'15,"-1"0"48,0 0-48</inkml:trace>
  <inkml:trace contextRef="#ctx0" brushRef="#br0" timeOffset="51503.68">20913 6096 0,'0'0'0,"0"-21"0,-22-21 15,22 20-15,-21 22 16,0 0 0,21 22-1,0-1-15,0 0 16,0 0-16,0 0 0,0 0 0,0 1 16,0-1-16,0 21 0,0-21 0,0 0 15,0 1-15,0-1 0,0 0 0,0 0 16,-21 0-16,21 0 0,-21 1 0,0-1 15,21 0-15,-22-21 16,1 0-16,0 0 16,21-21-1,0 0-15,0-1 0,0 1 16,0 0-16,0 0 0,0 0 16,0-22-16,21 22 0,-21 0 0,21-21 15,1 21-15,-1-22 0,21 1 16,-21 21-16,0 0 0,22-22 0,-22 22 15,21 0-15,-21 21 0,22 0 0,-22 0 16,21 0-16,-21 0 0,1 0 0,20 21 16,-21 0-16,0 0 0,0 1 0,-21 20 15,22-21-15,-22 0 0,21 22 16,-21-22-16,0 0 0,0 21 0,0-21 16,0 1-16,0-1 0,0 21 0,-21-21 15,21 0-15,-22 1 0,1-1 16,21 0-16,0 0 15,0-42 17,21 0-32,1 0 15,-1-1-15,0 1 0</inkml:trace>
  <inkml:trace contextRef="#ctx0" brushRef="#br0" timeOffset="51996.4">21802 6075 0,'0'0'15,"0"-21"-15,21 21 0,-21-21 16,0-1 0,-21 22-16,-1 0 15,-20 0-15,21 0 0,0 0 0,0 0 16,-22 0-16,22 0 0,-21 22 0,21-22 16,-1 21-16,1 0 0,0 0 15,0 0-15,0 0 0,21 1 0,0-1 16,0 0-16,0 64 15,0-64-15,0 0 0,0 0 0,0 0 16,21-21-16,0 0 16,0 0-16,0 0 0,1 0 15,-1 0-15,0 0 0,0 0 16,0-21-16,0 0 0,1 0 16,-1 21-16,0-21 0,0-1 0,0 1 15,0 0-15,-21 0 0,22 0 0,-1 0 16,-21-1-16,21 1 0,-21 0 0,0 0 15,0 0-15,21 21 16,-21 21 0,0 0-1,0 0-15,21 0 0,-21 1 0,0-1 16,0 0-16,0 0 0,0 0 0,0 0 16,21-21-16,-21 22 0,0-1 0,0 0 15,22 0-15,-1 0 16,0-21-16,0 0 15,0 0-15,0 0 16,1 0-16,-1-21 16,0 0-16,-21 0 0,0 0 15</inkml:trace>
  <inkml:trace contextRef="#ctx0" brushRef="#br0" timeOffset="52231.55">22204 5990 0,'0'0'0,"0"-21"0,21 0 0,-21 0 0,0 0 16,0-1-16,21 22 0,0 0 15,-21 22 1,0-1-16,0 0 0,0 0 16,0 0-16,21 0 0,-21 22 15,0-22-15,0 0 0,0 0 0,0 0 16,0 1-16,0-1 0,0 0 0,0 0 16,0 0-16,0 0 0,0 1 15,0-1-15,22-21 31,-1 0-31,0 0 16,0-21-16,-21-1 0,21 22 0,0-21 16</inkml:trace>
  <inkml:trace contextRef="#ctx0" brushRef="#br0" timeOffset="52452.43">22627 5969 0,'0'0'0,"0"-21"0,0 0 15,-21 21 16,0 21-31,0 0 0,-1 0 0,1 0 16,0 1-16,-21-1 0,21 0 0,-1 0 16,1 0-16,0 0 0,0 1 15,0-1-15,21 0 0,-21 0 0,21 0 16,-22-21-16,22 21 0,0 1 16,22-22-1,-1 0 1,0 0-16,0 0 0,0-22 15,0 22-15</inkml:trace>
  <inkml:trace contextRef="#ctx0" brushRef="#br0" timeOffset="52680.3">22839 6011 0,'0'0'0,"21"-21"0,-21 0 16,0 42 15,0 0-31,-21 1 0,0-1 15,21 0-15,0 0 0,-22 0 0,1 0 16,0 1-16,21-1 16,0 0-16,0 0 0,-21-21 15,21 21-15,0-42 47</inkml:trace>
  <inkml:trace contextRef="#ctx0" brushRef="#br0" timeOffset="52844.21">22860 5906 0,'0'0'0,"0"-22"0,0 1 15,0 0-15,0 42 63,0 0-48,21-21-15,0 22 0,0-22 16,1 21-16</inkml:trace>
  <inkml:trace contextRef="#ctx0" brushRef="#br0" timeOffset="53528.27">23453 6138 0,'0'0'16,"21"0"-1,-21-21-15,0 0 16,0 0-16,0 0 16,0 0-16,-21-1 0,-1 1 15,1 0-15,0 21 0,0 0 16,0 0-16,0 0 0,-1 0 16,1 0-16,0 0 0,0 21 15,21 0-15,-21 1 0,0-1 0,-1-21 16,22 21-16,0 0 0,-21 0 0,21 0 15,-21 1-15,21-1 0,0 0 0,0 0 16,0 0-16,0 0 0,0 1 16,21-1-1,0-21-15,1 0 0,-1 0 16,0 0-16,0 0 16,0-21-16,0-1 0,1 1 15,-1 0-15,0 21 16,-21-21-16,21 21 15,-21-21-15,0 42 32,0 0-17,0 0-15,0 0 0,0 1 0,0-1 16,0 21-16,0 0 0,0-20 16,0 20-16,21 0 0,-21 1 0,0-1 15,0 0-15,0 1 0,0-22 0,0 21 16,0 0-16,0-20 0,0 20 0,0-21 15,0 21-15,0-20 0,0 20 0,0-21 16,-21 0-16,21 0 0,-21 22 0,0-22 16,0 0-16,21 0 0,-22 22 0,1-22 15,0 0-15,0 0 0,0-21 16,0 21-16,-22-21 0,22 0 0,0 21 16,-21-21-16,20 0 0,-20 0 0,0 0 15,21-21-15,-22 21 0,1-21 0,21 0 16,-22 0-16,1 0 0,21-1 0,-21 1 15,-1 0-15,22-21 0,0 21 16,0-1-16,0 1 0,-1 0 0,22 0 16,0-21-16,0 20 0,0 1 0,0 0 15,22 0-15,-1 0 0,0-22 0,0 22 16,21 0-16,-20 0 0,20 0 0,0-22 16</inkml:trace>
  <inkml:trace contextRef="#ctx0" brushRef="#br0" timeOffset="54035.5">23834 6202 0,'0'0'0,"21"-21"0,-21-43 16,0 43-16,0 0 0,0 0 16,0 0-16,0-1 0,0 1 15,-21 21-15,-1 0 16,1 0-16,0 0 15,0 21-15,0 1 0,21-1 16,-21 0-16,-1 0 0,22 0 0,-21 0 16,0 1-16,21-1 0,0 0 0,0 0 15,0 0-15,-21 0 0,21 1 16,0-1 0,21-21-1,0 0-15,0 0 16,-21-21-16,22 21 0,-1-22 0,0 1 15,-21 0-15,21 21 0,0-21 0,0 0 16,1 0-16,-1-1 0,-21-20 0,21 21 16,0 0-16,-21 0 0,21-1 15,0 22 1,-21 22 0,0-1-16,0 0 0,0 0 0,0 0 15,0 0-15,0 1 0,0 20 0,0-21 16,0 0-16,0 0 0,0 1 15,0-1-15,0 0 16,0 0-16,0 0 0,0 0 16,22-21-1,-1 0-15,0 0 16,-21-21-16,21 21 0,0-21 16,-21 0-16,0 0 0</inkml:trace>
  <inkml:trace contextRef="#ctx0" brushRef="#br0" timeOffset="54327.85">24363 5630 0,'0'0'0,"0"-42"0,0-21 15,21 41-15,-21 1 16,0 42 15,0 1-31,0-1 0,-21 0 0,21 21 16,-21-21-16,21 22 0,0-1 0,0 0 15,0 1-15,-22-1 0,22 0 16,0 1-16,0-1 0,-21-21 0,21 22 16,0-22-16,0 21 0,0-21 0,0 0 15,0 1-15,0-1 0,0 0 0,0 0 16,21-21 0,1 0-1,-1 0-15,0-21 16,0 0-16,0 0 15</inkml:trace>
  <inkml:trace contextRef="#ctx0" brushRef="#br0" timeOffset="54676.32">24490 6033 0,'0'0'0,"0"-22"15,21 22 1,-21-21 0,21 21-16,0-21 15,0 21 1,1 0-16,-22-21 0,21 0 15,0 21-15,-21-21 16,-21 21 31,0 0-47,-1 21 0,1 0 16,0 0-16,0 0 0,21 0 15,-21 1-15,21-1 0,-21 0 16,21 0-16,0 0 0,0 0 15,0 1-15,0-1 0,21 0 16,0-21-16,0 0 16,0 0-16,0 0 15,1 0-15,-1 0 0,0 0 16,0 0-16,-21-21 16,21 0-16,-21-1 0,21 22 15,-21-21-15,0 0 0</inkml:trace>
  <inkml:trace contextRef="#ctx0" brushRef="#br0" timeOffset="54887.86">24215 5779 0,'0'0'0,"-22"0"16,-20 0-16,21 0 15,0 0 1,21 21-16,21-21 15,0 0 1,0 0-16,0 0 0,1 0 0,-1 0 16,0 0-16,21 0 0,-21 0 0,22 0 15,-22 0-15,21 0 0,1 0 16</inkml:trace>
  <inkml:trace contextRef="#ctx0" brushRef="#br0" timeOffset="55212.68">25358 5525 0,'0'0'0,"0"-22"16,-22 22-16,1 0 31,0 22-31,0-22 0,21 21 16,-21 0-16,21 0 0,0 0 15,-21 0-15,21 22 0,-22-1 0,22-21 0,0 22 16,0-1-16,0 0 0,0-21 16,0 22-16,0-1 0,0-21 15,0 22-15,0-22 0,0 0 0,0 0 16,0 0-16,0 0 0,22 1 0,-1-1 16,0-21-16,-21 21 0,21-21 0,0 0 15,0 0-15,1 0 0,-1 0 0,0 0 16,0 0-16,0 0 0,0 0 0,1 0 15,-1-21-15,0 0 0,21 21 0</inkml:trace>
  <inkml:trace contextRef="#ctx0" brushRef="#br0" timeOffset="55504.27">25760 5609 0,'0'0'0,"0"-21"0,0-21 16,21 21-16,0 21 0,0 0 15,0 0-15,1 0 16,-1 0-16,0 0 0,0 0 16,0 21-16,-21 0 0,21 0 0,1 0 15,-1 0-15,-21 22 0,0-22 0,0 21 16,0-21-16,0 22 0,0-22 0,0 21 16,0 1-16,0-22 0,-21 21 15,-1-21-15,1 0 0,0 1 0,21-1 16,-21 0-16,0 0 0,0 0 0,-1-21 15,22 21-15,-21 1 16,0-22-16,21-22 31</inkml:trace>
  <inkml:trace contextRef="#ctx0" brushRef="#br0" timeOffset="55692.64">26204 5969 0,'21'0'78,"-21"-21"-78,0 0 16,0 0-16</inkml:trace>
  <inkml:trace contextRef="#ctx0" brushRef="#br0" timeOffset="56932.36">27114 5906 0,'22'21'0,"-44"-42"0,65 42 16,-22-21-16,0 0 15,0 0-15,0 0 16,1 0-16,-1-21 0,0 21 16,-21-22-16,21 22 0,0-21 0,0 0 15,1 0-15,-1-21 0,-21 20 0,21 1 16,-21-21-16,21 0 0,-21 20 15,0-20-15,0 0 0,0-1 0,0 1 16,0 0-16,0 21 0,0-22 0,0 1 16,-21 21-16,0 0 0,21-1 15,-21 1-15,21 0 0,0 0 16,-22 21-16,1 0 0,0 21 16,21 0-16,0 0 0,0 1 15,-21 20-15,21 0 0,0 22 0,-21-22 16,21 22-16,0-1 0,0 22 15,0-22-15,-21 1 0,21 20 0,-22-20 16,22-1-16,0 22 0,-21-21 0,21 20 16,0-20-16,0-1 0,0 22 0,0-22 15,0 1-15,0-1 0,0 1 0,0-1 16,0 1-16,0-22 0,0 22 0,0-22 16,0 22-16,0-22 15,0 0-15,0 1 0,0-22 0,0 21 16,0-21-16,0 0 0,21 1 0,1-22 15,-1 0-15,0 0 0,0 0 0,0 0 16,0 0-16,1-22 0,-1 1 0,0 0 16,21 0-16,-21 0 0,22-22 0,-22 22 15,21-21-15,-21 21 0,1-22 0,-1 1 16,0 0-16,-21-1 0,0-20 0,0 21 16,0-22-16,0 22 0,-21-22 0,0 22 15,-22 0-15,22-22 0,-21 22 16,-1-1-16,1 22 0,21-21 15,-21 21-15,-1 0 0,1-1 0,21 1 16,0 21-16,-1 0 0,1-21 0,21 0 16,0 0-1,21 21-15,1-21 16,-1-1-16,0 22 0,21-21 0,-21 0 16,22 21-16,-22-21 0,21 0 0,1 0 15,-1-1-15,0 1 0,1-21 0,-1 21 16,0 0-16,1-1 0,-22-20 0,21 21 15,-21 0-15,0 0 16,1-1-16,-1 22 0,-21-21 0,-21 21 31,-1 0-15,22 21-16,-21 1 16,0-22-16,21 21 0,0 0 0,-21 0 15,21 0-15,-21 22 0,21-22 0,0 0 16,0 0-16,0 0 0,0 0 15,0 1-15,21-1 0,0-21 16,0 0-16,-21 21 0,21-21 0,1 0 16,-1 0-16,0 0 0,0 0 0,0 0 15,0 0-15,1-21 0,-1 0 0,0 21 16,0-22-16,0 1 0,0 0 16,-21 0-16,0 0 0,0-22 15,0 22-15,0 0 0,0-21 0,0 21 16,0-1-16,-21 1 0,0 21 0,0-21 15,0 21-15,0 0 0,-1 0 0,1 0 16,0 0-16,0 0 0,0 0 16,0 0-16,-1 0 0,1 21 0,21 0 15,0 1-15,0-1 16,0 0 0,21-21-16,1 0 15,-1 0-15,0 0 0,0 0 0</inkml:trace>
  <inkml:trace contextRef="#ctx0" brushRef="#br0" timeOffset="57315.87">28152 5736 0,'0'0'0,"0"-42"15,0 21-15,21 0 0,0-1 16,0 22-16,0 0 16,0-21-16,1 21 0,-1 0 0,0 0 15,0 0-15,0 0 0,0 21 16,1-21-16,-1 22 0,-21-1 0,21 0 15,-21 0-15,21 0 0,-21 22 0,0-22 16,0 0-16,0 0 0,0 21 16,0-20-16,0-1 0,0 0 15,0 0-15,0 0 0,-21-21 16,21 21-16,-21-21 0,0 0 16,21-21-1,0 0 1,0 0-16,0 0 15,0 0-15,21-1 0,0-20 16,-21 21-16,21 0 0,0-22 0,0 22 16,-21 0-16,22-21 0,-1 21 0,0-1 15,0 1-15,0 21 16,0-21-16,1 0 0,-1 21 16,0 0-1,0 0-15</inkml:trace>
  <inkml:trace contextRef="#ctx0" brushRef="#br0" timeOffset="57912.53">28808 5609 0,'21'0'16,"0"0"0,-21 21 15,0 1-16,-21-1-15,21 0 0,-21 0 0,21 0 16,0 0-16,0 1 0,-21-1 0,21 0 16,0 0-16,0 0 0,0 0 15,0 1-15,0-1 16,21-21 0,0 0-1,0 0-15,0 0 16,-21-21-16,21 21 0,1-22 15,-1 22-15,-21-21 0,21 0 0,0 0 16,0 21-16,-21-21 0,21 0 16,1 21-16,-22-22 0,0 44 31,0-1-15,0 0-16,0 0 0,0 0 15,0 0-15,0 1 0,21-22 16,-21 21-16,21-21 0,0 0 15,0 0-15,0 0 16,1 0-16,-1 0 0,0 0 16,0 0-16,0 0 0,-21-21 0,21 21 15,1-22-15,-1 1 0,0 0 16,-21 0-16,0 0 0,21 0 16,-21-1-16,0 1 0,0-21 0,0 21 15,0-22-15,0 22 0,0 0 0,0 0 16,-21 0-16,21 0 15,-21 21-15,0 0 0,-1 0 0,1 0 16,0 0 0,0 0-16,21 21 0,0 0 15,0 0 1,21 0-16,0-21 16,0 0-16</inkml:trace>
  <inkml:trace contextRef="#ctx0" brushRef="#br0" timeOffset="58367.55">29676 5567 0,'0'0'15,"21"-42"1,-21 20-16,0 1 16,-21 21-1,-1 0-15,1 0 0,0 0 0,21 21 16,-21-21-16,0 22 0,0-1 15,-1 0-15,22 0 0,-21 0 0,21 0 16,-21 22-16,21-22 0,-21 0 0,21 0 16,0 0-16,0 1 0,0-1 15,0 0-15,0 0 0,21 0 16,0-21 0,0 0-16,1 0 15,-1 0-15,0 0 0,-21-21 0,21 0 16,0 21-16,-21-21 0,21 0 0,-21-1 15,22 1-15,-22 0 0,0 0 16,21 0-16,0 0 0,-21-1 16,0 1-16,0 42 31,0 1-15,0-1-16,0 0 0,0 0 15,0 0-15,0 0 0,0 1 16,0-1-16,0 0 15,0 0 1,21-21 0,0 0-16</inkml:trace>
  <inkml:trace contextRef="#ctx0" brushRef="#br0" timeOffset="58787.33">29887 5567 0,'0'0'0,"0"-21"15,21 0-15,-21-1 16,0 1-16,22 21 16,-22-21-1,21 21-15,0 0 16,0 0 0,-21 21-16,21 0 0,-21 1 15,0-1-15,0 0 0,21 0 0,-21 0 16,0 0-16,0 1 15,0-1-15,0 0 0,0 0 16,0 0-16,0 0 16,0-42 31,0 0-47,22 0 15,-22 0-15,21 0 0,-21-1 0,21 1 16,0 0-16,-21 0 0,21 0 15,0 0-15,-21-1 0,22 1 0,-1 21 16,-21-21-16,21 21 0,-21-21 16,21 21-16,0 0 31,0 21-15</inkml:trace>
  <inkml:trace contextRef="#ctx0" brushRef="#br0" timeOffset="59403.51">30607 5503 0,'0'0'16,"42"-42"0,-21 21-16,-21 0 31,-21 21-16,0 0 1,0 21-16,0 0 16,0 0-16,-1 0 0,1 1 0,21-1 15,-21 0-15,0 0 0,21 0 0,0 0 16,0 1-16,-21-1 0,21 0 0,0 0 16,0 0-16,0 0 15,0 1-15,21-1 16,0-21-16,0 0 0,0 0 15,1 0-15,-1 0 16,0-21-16,0 21 0,0-22 16,-21 1-16,21 0 0,1 0 0,-1 0 15,0 0-15,0-22 0,0 22 0,-21 0 16,21-21-16,1 20 0,-1-20 16,-21 21-16,21-21 0,0 20 0,-21-20 15,0 21-15,0-21 0,21 20 0,-21 1 16,0 0-16,0 0 0,0 0 15,0 0-15,0-1 0,-21 22 32,21 22-32,-21-1 15,21 0-15,0 0 0,-21 0 0,21 0 16,-21 22-16,21-22 0,0 0 16,0 21-16,0-20 0,-22-1 0,22 21 15,0-21-15,0 0 0,0 22 16,0-22-16,0 0 0,0 0 0,0 22 15,0-22-15,0 0 0,0 0 16,0 0-16,22-21 0,-1 21 16,0-21-1,0 0-15,0 0 16,0 0-16,1 0 0,-1-21 16</inkml:trace>
  <inkml:trace contextRef="#ctx0" brushRef="#br0" timeOffset="59704.35">31517 5355 0,'0'0'0,"0"-21"0,0 0 16,0-21 0,0 20-16,-21 22 31,0 22-31,0-1 0,21 0 0,0 0 15,-22 0-15,1 0 0,0 1 0,21-1 16,0 21-16,0-21 0,-21 0 16,21 22-16,0-22 0,0 0 15,0 21-15,0-20 0,0-1 0,0 0 16,0 0-16,0 0 0,0 0 16,21 1-16,0-22 0,0 0 15,1 0-15,-1 0 16,0 0-16,0 0 0,0 0 15,0-22-15</inkml:trace>
  <inkml:trace contextRef="#ctx0" brushRef="#br0" timeOffset="60012.17">31983 5249 0,'0'-21'0,"21"0"15,0 21 1,0 0-16,0 0 0,1 0 16,-1 0-16,0 0 0,0 0 15,0 21-15,0-21 0,-21 21 0,0 1 16,0-1-16,0 0 0,0 0 16,0 0-16,0 0 0,0 22 0,0-22 15,-21 21-15,0 1 0,0-22 16,0 21-16,0 0 0,-1-20 0,1 20 15,0-21-15,0 0 0,21 22 16,-21-22-16,21 0 0,-21 0 0,21 0 16,-22 0-16,1-21 15,0 0-15,21 22 0,-21-22 16</inkml:trace>
  <inkml:trace contextRef="#ctx0" brushRef="#br0" timeOffset="61451.49">12996 8551 0,'0'0'0,"-42"0"15,21 0-15,0 0 0,-1 0 16,1 0-16,42 0 31,1 0-31,20 0 16,0 0-16,1 0 0,126-21 15,-84 21-15,-22 0 0,22-21 16,-22 21-16,1 0 0,20 0 16,-20 0-16,21 0 0,-22-21 15,1 21-15,-1 0 0,1 0 0,-22 0 16,21 0-16,-20-21 0,-1 21 0,0 0 16,1 0-16,-22 0 0,21 0 0,-21-21 15,1 21-15,-1 0 16,-21-22-16,0 1 15,0 0-15,-21 21 0,-1 0 16,1-21-16,0 21 0,0 0 0,0-21 16,0 21-16,-1 0 0,1-21 15,0 21-15,0 0 0,0 0 16,21-22-16,21 22 31,0-21-31,0 21 0,0 0 16,1 0-16,20 0 0,-21 0 0,21 0 15,-20 0-15,-1 0 0,21 0 0,-21 0 16,0 0-16,-21 21 0,22-21 16,-22 22-16,0-1 0,0 0 15,0 0-15,-22 0 0,1 0 0,0 1 16,-21-1-16,-1 0 0,1 0 0,0 0 16,-1 0-16,22 1 0,-21-1 0,0 0 15,20-21-15,1 21 0,0 0 0,0-21 16,21 21-16</inkml:trace>
  <inkml:trace contextRef="#ctx0" brushRef="#br0" timeOffset="62304.44">17124 8446 0,'-21'0'15,"21"-22"-15,-22 1 16,22 0-16,0 0 15,0 0-15,0 0 0,0-1 16,0 1-16,0 0 16,0 0-16,0 0 0,-21 21 15,0-21-15,21-1 0,-21 1 0,0 21 16,0-21-16,-1 21 0,1 0 0,-21 0 16,21 0-16,0 0 0,-22 0 0,22 0 15,0 21-15,-21 0 0,20 1 0,1 20 16,0-21-16,0 21 0,0-20 15,0 20-15,-1 0 0,1-21 0,21 22 16,-21-22-16,21 21 0,0-21 16,0 1-16,0-1 0,0 0 0,21 0 15,0-21-15,1 0 0,-1 0 16,0 0-16,21 0 0,-21 0 0,22-21 16,-22 0-16,0 21 0,21-21 0,1-1 15,-22-20-15,21 21 0,1 0 0,-1-22 16,-21 22-16,21-21 0,1 0 0,-22-1 15,21 1-15,-21-22 0,22 22 16,-22-21-16,0 20 0,0-20 0,-21 20 16,0-20-16,21 21 0,-21-1 15,0 1-15,0 0 0,0 20 0,0 1 16,-21 0-16,0 0 0,0 0 0,0 21 16,0 0-16,-1 0 0,1 21 0,0-21 15,0 21-15,0 21 0,0-20 16,-1 20-16,1-21 0,21 21 0,-21 1 15,0 20-15,21-20 0,-21-1 0,21 21 16,0-20-16,0-1 0,0 0 0,0 1 16,21-1-16,0-21 0,0 22 0,0-22 15,1 0-15,-1 0 0,0-21 0,0 21 16,0-21-16,22 0 0,84 0 31,-106 0-31,0-21 0</inkml:trace>
  <inkml:trace contextRef="#ctx0" brushRef="#br0" timeOffset="62699.99">17505 8107 0,'0'0'0,"-21"-21"16,21 0-16,-22 21 16,22-22-16,0 1 15,22 21-15,-1 0 0,0-21 0,0 21 16,21 0-16,-20 0 0,-1 0 15,21 0-15,-21 0 0,22 0 16,-22 21-16,0 0 0,21 1 0,-21-1 16,1 0-16,-1 21 0,-21-21 0,0 1 15,21 20-15,-21-21 0,0 0 0,0 0 16,0 1-16,0-1 0,0 0 0,0 0 16,-21 0-16,0 0 0,-1-21 15,1 0 1,21-21-1,0 0-15,0 0 16,0 0-16,0 0 0,0-1 16,0-20-16,0 21 0,0 0 15,0-22-15,21 22 0,-21-21 0,22 21 16,-1 0-16,-21-22 0,21 43 0,0-21 16,-21 0-16,21 21 0,0-21 15,1 21-15,-1 0 16,0 0-16,0 0 0</inkml:trace>
  <inkml:trace contextRef="#ctx0" brushRef="#br0" timeOffset="62911.87">18267 7938 0,'0'21'31,"0"0"-31,0 0 16,0 0-16,0 0 0,0 1 0,0-1 15,0 0-15,0 0 0,0 0 0,0 0 16,0 1-16,0-1 0,0 0 16,0 0-16,0 0 0,0 0 15,0 1-15</inkml:trace>
  <inkml:trace contextRef="#ctx0" brushRef="#br0" timeOffset="63103.76">18246 7874 0,'0'0'0,"-22"-21"0,1 0 0,21 0 16,0-1-16,-21 22 16,21-21-16,21 21 15,0 0 1,1 0-16,-1 0 0,0 0 15,0 0-15,0 21 0,0-21 0,1 0 16,-1 0-16,0 22 0,0-22 16</inkml:trace>
  <inkml:trace contextRef="#ctx0" brushRef="#br0" timeOffset="64043.63">18627 7980 0,'21'0'15,"0"0"17,-21 21-32,0 0 0,21-21 15,0 21-15,-21 1 0,21-1 0,-21 0 16,0 0-16,22 0 0,-22 0 16,21 1-16,-21 20 0,0-21 0,0 0 15,0 0-15,0 1 0,0-1 0,0 0 16,0 0-16,0 0 0,0 0 15,21-21 17,0-21-17,-21 0-15,0 0 0,21 21 16,-21-21-16,21 0 0,1-22 0,-22 22 16,21 0-16,0-21 0,-21 20 0,21 1 15,-21-21-15,21 21 0,0 0 0,-21-22 16,22 43-16,-22-21 0,0 0 0,21 21 15,-21 21 1,0 0 0,21 0-16,-21 22 0,0-22 15,0 0-15,0 0 0,0 0 0,0 22 16,0-22-16,0 0 0,0 0 0,0 0 16,0 1-16,0-1 0,21 0 0,-21 0 15,0 0-15,21-21 0,0 21 0,1-21 16,-1 0-16,0 0 0,0 0 15,0 0-15,0 0 16,1 0-16,-1 0 0,0 0 0,0-21 16,0 21-16,22-21 0,-22 0 0,0 21 15,0-21-15,0 0 0,0-1 16,1 1-16,-22-21 0,0 21 0,0 0 16,0-1-16,0-20 0,0 21 0,0 0 15,0 0-15,0-1 0,-22 22 16,1 0-16,0 0 15,0 0-15,21 22 0,-21-1 0,0 0 16,21 0-16,-22 0 0,22 0 0,-21 22 16,21-22-16,0 0 0,0 0 0,0 0 15,0 1-15,0-1 0,0 0 16,0 0-16,0 0 0,21 0 16,1-21-16,-1 0 0,0 0 15,0 0-15,0 0 0,0 0 0,1 0 16,-1 0-16,0 0 15,0-21-15,0 21 0,0-21 0,1 0 16,-1 0-16,0 21 0,0-21 0,0-1 16,0-20-16,1 21 0,-1 0 0,-21-22 15,21 22-15,0 0 0,-21-21 0,0 21 16,0-1-16,21 22 0,-21 22 31,0-1-15,0 0-16,0 0 0,0 0 0,0 22 15,0-22-15,0 0 0,0 0 0,0 0 16,0 0-16,0 1 0,0-1 16,21-21-16,-21 21 0,22-21 0,-22 21 15,21-21 1,0 0-16,0 0 16,0-21-16,0 21 15</inkml:trace>
  <inkml:trace contextRef="#ctx0" brushRef="#br0" timeOffset="64220.53">20489 8213 0,'0'0'0,"0"-21"63,21 21-48,1 0-15,-1 0 0,0 0 16,0-22-16</inkml:trace>
  <inkml:trace contextRef="#ctx0" brushRef="#br0" timeOffset="64908.14">21294 7853 0,'0'0'0,"21"0"0,0-21 0,0 0 16,-21 42 15,0 0-31,0 0 0,21 0 0,-21 0 16,0 1-16,0 20 0,0-21 15,0 0-15,0 22 0,0-22 0,0 0 16,0 21-16,0-21 0,0 1 0,0-1 16,0 0-16,0 0 0,0 0 15,0 0-15,0 1 0,-21-22 16,0 0 15,21-22-31,0 1 0,0 0 16,0 0-16,0-21 0,0 20 15,0 1-15,0-21 0,0 21 0,0-22 16,0 22-16,21-21 0,0 21 0,-21-22 16,21 22-16,1-21 0,-1 21 0,0 0 15,0 21-15,0-22 0,22 22 0,-22 0 16,0 0-16,0 0 0,21 22 0,-20-1 16,-1 0-16,0 0 0,0 0 15,0 22-15,-21-22 0,0 0 0,21 21 16,-21-21-16,0 22 0,0-22 15,0 0-15,0 0 0,0 22 0,0-22 16,-21-21-16,0 21 0,0 0 0,21 0 16,-21-21-16,21 21 0,-21-21 0,42-21 31,0 21-15,0-21-16</inkml:trace>
  <inkml:trace contextRef="#ctx0" brushRef="#br0" timeOffset="65367.8">22352 7959 0,'0'0'0,"21"-21"0,43-22 15,-64 22-15,-22 21 16,1 0-16,0 0 16,0 0-16,-21 0 0,20 21 0,-20-21 15,21 21-15,-21 1 0,20-1 0,1 0 16,0 0-16,0 0 15,0 0-15,0 1 0,21 20 0,-22-21 0,22 0 16,0 0-16,0 1 0,0-1 16,0 0-16,22-21 15,-1 0 1,0 0-16,0 0 0,0 0 16,0-21-16,1 0 0,-1-1 0,0 22 15,21-21-15,-21 0 0,1 0 16,-1 0-16,0 0 0,0-1 0,0 1 15,0 0-15,1 0 0,-22 0 16,21 21-16,0 0 0,0 0 16,-21 21-16,0 0 15,21 0-15,-21 0 0,21 1 16,-21-1-16,22 0 0,-22 0 0,0 0 16,21 0-16,0 1 15,-21-1-15,0 0 0,0 0 0,21 0 16,0 0-16,0-21 0,1 0 15,-1 0-15,0 0 16,0 0-16,0 0 16,0 0-16,1-21 0,-1 21 0</inkml:trace>
  <inkml:trace contextRef="#ctx0" brushRef="#br0" timeOffset="65584.67">22966 8001 0,'0'0'0,"21"-21"0,-21-21 0,21 20 16,-21 1-16,0 0 0,0 0 0,21 0 15,0 21-15,1 0 16,-22 21 0,0 0-16,0 21 0,0-20 15,0-1-15,0 0 0,0 21 16,0-21-16,0 1 0,0-1 0,0 0 16,0 0-16,0 0 0,0 0 0,0 1 15,21-22 1,0 0-1,0 0-15,0 0 0</inkml:trace>
  <inkml:trace contextRef="#ctx0" brushRef="#br0" timeOffset="65808.55">23410 7832 0,'0'-21'0,"0"42"0,0-64 15,-21 43 1,0 0-1,0 22-15,0-1 0,21 0 0,-22 0 16,1 0-16,0 22 0,0-22 16,0 0-16,21 0 0,-21 0 0,-1 22 15,22-22-15,-21 0 0,21 0 0,0 0 16,0 0-16,21-21 31,1 0-31,-1 0 0,0 0 16</inkml:trace>
  <inkml:trace contextRef="#ctx0" brushRef="#br0" timeOffset="65988.53">23537 7916 0,'0'0'0,"21"0"0,1 0 16,-22 22 0,0-1-1,0 0-15,0 0 0,0 0 16,0 0-16,0 1 15,0-1-15,0 0 16</inkml:trace>
  <inkml:trace contextRef="#ctx0" brushRef="#br0" timeOffset="66144.67">23685 7747 0,'0'0'0,"0"-21"16,0 0-16,-21 0 16,0 21-16,21 21 31,21-21-31</inkml:trace>
  <inkml:trace contextRef="#ctx0" brushRef="#br0" timeOffset="66784.87">24193 8022 0,'0'0'15,"0"-21"-15,22 21 16,-22-21-16,21 21 0,-21-21 16,0 0-16,0-1 0,0 1 0,0 0 15,0 0-15,0 0 0,0 0 16,0-1-16,-21 22 0,-1 0 15,1 0-15,0 0 16,0 0-16,0 0 0,21 22 16,-21-1-16,-1-21 0,22 21 15,0 0-15,0 0 0,0 0 0,-21 1 16,21-1-16,0 0 0,0 0 16,0 0-16,0 0 0,21-21 15,1 22 1,-1-22-16,0 0 0,0 0 15,0 0-15,0 0 16,1-22-16,-1 22 0,0-21 16,0 21-16,0 0 15,0 0-15,1 0 16,-22 21-16,21 1 16,-21-1-16,21 0 0,-21 0 0,0 21 15,0-20-15,0 20 0,21-21 0,-21 21 16,0 1-16,0-1 0,0 0 0,0 1 15,0-1-15,0 0 0,0 1 16,21 20-16,-21 1 0,0-1 16,0 1-16,21-1 0,-21 1 0,22-1 0,-22 1 15,0-1-15,0-20 0,0 20 16,0-21-16,-22 1 0,1-1 0,0-21 16,0 0-16,0 1 0,0-1 0,-1-21 15,-20 0-15,21 0 0,-21 0 0,-1 0 16,1 0-16,21 0 0,-22-21 0,1 21 15,0-22-15,-1 1 0,1 21 0,21-21 16,-21 0-16,20 0 0,-20-22 0,21 22 16,0 0-16,21-21 0,0 21 0,0-22 15,0 1-15,0 0 0,0-1 16,0 1-16,21-22 0,0 22 0,21-21 16,-20 20-16,20-20 0</inkml:trace>
  <inkml:trace contextRef="#ctx0" brushRef="#br0" timeOffset="67283.58">24638 8022 0,'0'0'0,"21"-21"0,-21 0 0,0 0 15,0 0-15,0-1 0,0 1 16,0 0 0,-21 21-16,0 0 15,0 0-15,-1 21 16,1 0-16,0 1 15,0-1-15,21 21 0,-21-21 0,21 0 16,0 22-16,0-22 0,0 0 0,0 0 16,-21 0-16,21 1 0,0-1 0,0 0 15,21-21 1,0 0-16,0 0 16,0 0-16,-21-21 0,21 0 15,1 21-15,-22-22 0,0 1 16,21 0-16,0 0 0,0-21 0,-21 20 15,0 1-15,21-21 0,0 21 0,-21 0 16,0-1-16,22 1 0,-22 0 16,21 0-16,-21 0 0,0 42 31,0 0-31,0 0 0,0 0 16,0 1-16,21-1 0,-21 0 15,0 0-15,21 0 0,-21 0 0,0 1 16,21-1-16,0 0 0,-21 0 0,22 0 15,-22 0-15,21 1 0,0-22 16,-21 21-16,21-21 16,0 0-16,-21-21 15,21-1 1,1 1-16,-22 0 0,21 0 16,-21 0-16,21 0 0</inkml:trace>
  <inkml:trace contextRef="#ctx0" brushRef="#br0" timeOffset="67524.23">25252 7535 0,'0'0'0,"0"-63"16,0 84-1,0 0-15,0 0 16,0 1-16,0 20 0,-21-21 0,21 21 16,-22-20-16,22 20 0,0-21 0,0 21 15,0-20-15,0 20 0,0-21 16,0 0-16,0 22 0,0-22 0,0 0 15,0 0-15,0 0 0,0 0 16,0 1-16,22-22 0,-22 21 16,21-21-1,0 0 1,0 0-16,-21-21 0</inkml:trace>
  <inkml:trace contextRef="#ctx0" brushRef="#br0" timeOffset="67884.14">25358 7980 0,'21'0'16,"-21"-21"-16,21 21 47,0 0-47,0 0 15,-21-21-15,21 21 0,1 0 16,-1-22-16,0 22 0,0 0 16,0-21-16,22 0 0,-22 21 0,-21-21 15,21 21-15,0-21 0,-21 0 16,0-1-1,-21 22-15,0 0 16,0 0-16,-1 22 0,1-22 16,-21 21-16,21 0 0,0 0 0,-1 0 15,1 0-15,21 1 0,0-1 0,-21 0 16,21 0-16,0 0 0,-21 0 16,21 1-16,0-1 0,0 0 15,21 0-15,0-21 0,0 21 16,1-21-16,-1 0 0,0 0 15,0 0-15,0 0 0,0 0 16,1 0-16,-22-21 0,21 21 16,-21-21-16,21 21 0,-21-21 0,21 0 15,-21-1-15,0 1 0,0 0 0</inkml:trace>
  <inkml:trace contextRef="#ctx0" brushRef="#br0" timeOffset="68106.02">25379 7768 0,'0'0'0,"-21"0"15,-43 0-15,43 0 16,0 0-16,0 0 0,-1 0 0,1 0 16,0 0-16,21 21 0,0 1 15,0-1 1,21-21 0,0 0-16,1 0 15,-1 0-15,21 0 0,-21 0 16,0 0-16,1 0 0,20 0 0,-21 0 15,21 0-15,-20 0 0,20 0 16,0 0-16,1-21 0,-22 21 0,21 0 0</inkml:trace>
  <inkml:trace contextRef="#ctx0" brushRef="#br0" timeOffset="68384">26416 7535 0,'0'-21'15,"-21"21"17,0 0-32,-1 21 0,1-21 15,0 22-15,0-1 0,0 0 16,0 0-16,-1 21 0,22-20 0,-21-1 16,0 21-16,21-21 0,-21 22 15,21-22-15,0 21 0,0-21 0,0 22 16,0-22-16,0 0 0,0 0 0,0 0 15,21 0-15,0 1 0,0-1 0,1 0 16,-1-21-16,0 0 0,0 21 0,0-21 16,0 0-16,1 0 0,-1 0 15,0 0-15,0-21 0</inkml:trace>
  <inkml:trace contextRef="#ctx0" brushRef="#br0" timeOffset="68690.33">26712 7472 0,'0'0'0,"21"-42"15,1 42-15,-1 0 16,0 0-16,0 0 0,0 21 16,-21 0-16,21 0 0,1 0 0,20 0 15,-21 22-15,0-22 0,0 21 0,1-21 16,-1 22-16,0-22 0,-21 21 15,0 1-15,0-22 0,0 21 0,0 0 16,0 1-16,0-22 0,0 21 0,-21 1 16,0-22-16,-1 0 0,1 21 15,0-21-15,0 1 0,0-22 0,0 21 16,21 0-16,-22-21 0,1 0 16,21-21 15,0 0-31</inkml:trace>
  <inkml:trace contextRef="#ctx0" brushRef="#br0" timeOffset="68912.17">27263 7895 0,'21'0'15,"0"0"16,0 0-15,0 0 0</inkml:trace>
  <inkml:trace contextRef="#ctx0" brushRef="#br0" timeOffset="69584.17">27855 7768 0,'0'-21'0,"0"0"16,0 0-16,0 0 16,0-1-16,0 1 15,21 21-15,1-21 0,-1 21 0,0-21 16,21 21-16,-21 0 0,22-21 15,-1 21-15,-21 0 0,22 0 0,-1 0 16,-21 0-16,21 21 0,-20-21 0,20 21 16,-21 0-16,0 0 0,0 22 0,1-22 15,-22 0-15,0 0 0,0 0 16,0 22-16,0-22 0,0 0 0,0 0 16,0 0-16,-22-21 0,1 22 0,0-22 15,0 0-15,0 21 0,0-21 16,-1 0-16,1-21 15,21-1-15,0 1 16,0 0-16,0 0 0,0 0 16,21 0-16,-21-1 0,22-20 0,-1 21 15,0-21-15,0 20 0,0-20 0,0 0 16,1-1-16,-1 22 0,0-21 0,0 21 16,0 0-16,0-1 0,1 1 0,-1 21 15,0 0-15,0 0 16,0 0-16,-21 21 0,0 1 15,0-1-15</inkml:trace>
  <inkml:trace contextRef="#ctx0" brushRef="#br0" timeOffset="69908">28638 7684 0,'0'0'0,"0"21"0,22 0 16,-22 0-16,21-21 15,0 0 1,0 0-16,0 0 0,0 0 15,1 0-15,-1-21 16,0 21-16,0-21 0,-21 0 0,21 21 16,0-22-16,-21 1 0,0 0 15,0 0-15,0 0 16,-21 21 0,0 0-16,0 0 15,0 21-15,21 0 0,-21 0 0,-1 0 16,22 1-16,-21-1 0,21 0 0,0 0 15,0 0-15,0 0 0,0 1 0,0-1 16,0 0-16,0 0 0,21 0 16,1-21-16,-1 21 0,0-21 15,0 0-15,21 0 0,-20 0 16,20 0-16,0 0 0,1 0 0,-22 0 16,21 0-16</inkml:trace>
  <inkml:trace contextRef="#ctx0" brushRef="#br0" timeOffset="70448.66">29506 7366 0,'0'0'0,"21"-42"0,-21-1 0,0 1 15,0 21-15,0-21 0,0 20 0,22 1 16,-22 0-16,-22 21 31,1 21-31,21 22 0,-21-1 16,0-21-16,0 43 0,0-22 0,-1 0 15,1 22-15,0-1 0,0 1 0,0-1 16,0 1-16,-1-1 16,22 22-16,-21-22 0,21 22 0,-21 0 15,21-22-15,0 22 0,0 0 0,0-22 16,0 1-16,0 20 0,0-20 0,0-1 16,0 22-16,0-22 0,-21-20 0,21 20 15,0 1-15,0-22 0,0 0 0,0 1 16,0-1-16,0-21 0,0 22 0,0-22 15,0 0-15,21-21 0,-21 21 16,21-21-16,0 0 0,1 0 16,-1 0-16,0-21 0,0 21 0,0-21 15,0 0-15,1-1 0,-1 1 0,-21-21 16,21 0-16,-21-1 0,21 1 16,-21 0-16,0-22 0,0 22 0,0-22 15,0 1-15,0-1 0,0 1 0,-21-1 16,0 1-16,0-1 0,-1 22 15,1-22-15,-21 22 0,21 0 0,-22-1 16,22 1-16,-21 21 0,21 0 0,0 0 16,-1-1-16,1 1 0,0 0 15,21 0-15,21 0 16,0 0 0,1 21-16,-1-22 0,0 22 0,0-21 15,21 21-15,-20-21 0,20 21 0,0-21 16,-21 21-16,22-21 0,-22 21 15</inkml:trace>
  <inkml:trace contextRef="#ctx0" brushRef="#br0" timeOffset="70883.89">29676 7620 0,'0'0'0,"0"-42"15,0 21-15,0-1 16,0 1-16,21 0 15,0 21 1,0 0-16,0 0 0,0 0 16,-21 21-16,22 0 15,-22 1-15,21-1 0,-21 0 16,0 0-16,0 0 0,0 0 16,0 22-16,0-22 0,0 0 0,0 0 15,0 0-15,0 1 0,0-1 0,0 0 16,0 0-16,-21-21 0,-1 0 15,1 21-15,21-42 32,0 0-17,0 0-15,0 0 16,0-1-16,21 1 0,1 0 0,-22 0 16,21 0-16,0 0 0,-21-22 0,21 22 0,0 0 15,0 0-15,-21 0 16,22 21-16,-1-22 0,0 1 0,0 21 15,0 0-15,0 0 16,1 0-16,-1 0 16,0 0-16,0 21 15,-21 1-15</inkml:trace>
  <inkml:trace contextRef="#ctx0" brushRef="#br0" timeOffset="71184.09">30162 7641 0,'0'0'0,"64"0"16,-43 0-16,0 0 16,0 0-16,-21-21 0,22 0 15,-1 21-15,-21-21 16,-21 21 15,-1 0-31,1 0 0,0 21 16,0 0-16,0 0 0,0 0 15,21 1-15,-22-1 0,1 0 16,21 0-16,0 0 0,0 0 16,0 1-16,0-1 0,0 0 15,21-21-15,1 0 16,-1 0-16,0 0 0,0 0 16,0 0-16,0 0 0,1 0 0,-1-21 15,0 21-15,0-21 0,0 21 16</inkml:trace>
  <inkml:trace contextRef="#ctx0" brushRef="#br0" timeOffset="71487.92">30670 7451 0,'0'0'0,"0"-21"16,-21 21 0,0 0-16,0 21 0,0 0 15,21 0-15,-21-21 0,21 21 16,0 0-16,0 1 0,0-1 15,0 0-15,21 0 0,0 0 16,0 0-16,0 1 0,0-1 16,-21 0-1,0 0-15,0 0 16,0 0 0,-21-21-16,0 0 15,0 0-15,0 0 16,0 0-16,-1 0 15,1 0-15,21-21 32</inkml:trace>
  <inkml:trace contextRef="#ctx0" brushRef="#br0" timeOffset="71996.08">30924 7197 0,'0'0'0,"0"-21"0,0-1 16,0 1-16,0 42 31,-21 1-31,21-1 16,0 0-16,0 0 0,-21 0 15,21 22-15,0-22 0,0 0 0,0 21 16,0-21-16,0 1 0,-21 20 0,21-21 15,0 0-15,-21 0 0,21 1 0,0-1 16,0 0-16,0 0 0,-21 0 16,21 0-16,0 1 0,-22-22 15,22 21 1,0-42 15,0-1-31,0 1 16,22 0-16,-1 0 0,0 0 15,0 0-15,0-1 0,0 1 0,1 21 16,-1-21-16,0 0 0,0 21 16,0 0-16,0 0 0,1 0 0,-1 0 15,-21 21-15,0 0 16,0 0-16,0 1 0,0-1 16,0 0-16,0 0 0,0 0 0,0 0 15,0 1-15,-21-1 0,21 0 0,-22 0 16,22 0-16,0 0 0,-21-21 15,21 22 1</inkml:trace>
  <inkml:trace contextRef="#ctx0" brushRef="#br0" timeOffset="72307.89">31602 7239 0,'0'0'0,"0"-21"15,0 0-15,0 42 32,-21 0-32,21 0 15,0 0-15,0 22 0,-22-22 0,22 21 16,-21-21-16,0 22 0,21-1 0,-21-21 15,21 22-15,-21-1 0,21-21 16,-21 0-16,21 22 0,0-22 0,0 0 16,0 0-16,0 0 0,0 0 0,21 1 15,0-1-15,0-21 16,0 0-16,0 0 16,1 0-16,-1 0 0,0 0 0,0 0 15,0 0-15,0 0 0,1-21 0,-1-1 16</inkml:trace>
  <inkml:trace contextRef="#ctx0" brushRef="#br0" timeOffset="72607.64">32089 7154 0,'0'0'0,"0"-21"15,0 0-15,0 0 0,21 21 16,0 0-16,0 0 15,0 0-15,0 0 0,1 0 0,-1 0 16,0 0-16,0 21 16,0 0-16,-21 0 0,0 22 0,0-22 15,0 21-15,0 1 0,0-22 16,-21 21-16,0 0 0,0 1 0,0-1 16,-1 0-16,1-20 0,0 20 0,0-21 15,-21 21-15,20-20 0,22-1 16,-21 0-16,0 0 0,0 0 0,0 0 15,21 1-15,-21-1 0,-1-21 16</inkml:trace>
  <inkml:trace contextRef="#ctx0" brushRef="#br0" timeOffset="74524.12">17886 11197 0,'-21'0'31,"-1"0"-31,1 0 16,21 21 31,21-21-32,1 0-15,-1 0 0,0 0 16,21 0-16,1 22 0,-1-22 0,21 0 15,1 0-15,-22 21 0,43-21 0,-22 21 16,1-21-16,-1 21 0,22-21 0,-21 0 16,-1 21-16,1-21 0,-1 0 15,1 0-15,-22 0 0,21 0 0,-20 0 16,-22 0-16,21 0 0,-21 0 0,1 0 16,20 0-16,-21 0 15,0 0-15,-21-21 0,21 21 0,-21-21 16,0 0-16,0 0 15,-21-1-15,0 22 16,0 0-16,0-21 0,0 21 0,-1 0 16,1-21-16,0 21 0,0 0 15,0 0-15,0 0 0,-1-21 0,1 21 0,0 0 16,0 0-16,21-21 31,21 21-15,0-21-1,0 21-15,1 0 0,-1 0 16,0 0-16,0 0 0,0 0 0,0 21 16,1-21-16,-1 21 15,-21 0-15,0 0 0,0 0 16,0 1-16,0-1 0,-21 0 16,-1-21-16,1 21 0,0 0 0,0 0 15,0 1-15,0-1 0,-1 0 0,1 0 16,0 0-16,0 0 0,0-21 0,-22 22 15,22-1-15,0-21 0,0 21 16,21 0-16,-21-21 0,0 0 0,21 21 16,-22-21-16,22-21 31,0 0-31</inkml:trace>
  <inkml:trace contextRef="#ctx0" brushRef="#br0" timeOffset="76508.5">20934 11007 0,'0'-21'31,"0"-1"-31,21 1 16,-21 0-16,0 0 16,0 0-16,0 0 15,-21-1-15,0 1 0,-1 21 16,1-21-16,0 21 0,0 0 0,-21 0 15,20 0-15,-20 0 0,21 0 0,0 0 16,-22 0-16,22 21 0,-21-21 16,21 21-16,0 22 0,-22-22 15,22 0-15,0 0 0,21 22 0,0-1 16,-21-21-16,21 21 0,0-20 0,0 20 16,0 0-16,0-21 0,0 22 0,21-22 15,-21 0-15,21 0 0,0 0 0,0-21 16,-21 22-16,22-22 0,-1 0 0,0 0 15,0 0-15,0 0 0,0 0 0,1-22 16,-1 22-16,0-21 0,0 0 0,21 0 16,-20 21-16,-1-42 0,0 20 15,0 1-15,0 0 0,22-21 0,-22 21 16,0-22-16,0 22 0,-21-21 16,21 21-16,0-22 0,1 22 0,-22-21 15,21 21-15,-21-22 0,0 1 0,0 21 16,0-22-16,0 22 0,0 0 0,0-21 15,0 21-15,0-1 0,0 1 0,21 0 16,-21 0-16,21 0 422,-21 0-406,0-1-1,21 22-15,-21-21 16,0 0-16,0 0 0,0 0 15,21 0-15,-21-1 16,0 1-16,0 0 16,0 42-1,0 0 1,0 1-16,0-1 0,-21 21 16,21-21-16,0 22 0,0 20 0,0-21 15,0 1-15,-21-1 0,21 22 0,0-22 16,0 0-16,0 1 0,0-1 15,0 0-15,0 1 0,0-1 0,0-21 16,0 21-16,0-20 0,0-1 0,0 0 16,21 0-16,-21 0 0,21-21 0,1 0 15,-1 0-15,0 0 0,0 0 0,0 0 16,22 0-16,-22 0 0,0-21 0,0 0 16,21 0-16,-20 21 0,-1-21 0,0-1 15,0 1-15,-21 0 0,0 0 16,21 0-16,-21 0 0,0-1 0,0 1 15,0 0-15,0 0 0,-21 0 0,0 0 16,0-1-16,0 22 0,-1 0 16,1 0-16,0 0 0,0 0 15,42 0 17,0 22-32,0-1 15,1-21-15,-1 21 0,0-21 0,0 21 16,0 0-16,22 0 0,-22 1 15,0-1-15,0 0 0,-21 0 16,21 0-16,0 0 16,-21 1-16,0-1 0,22-21 47,-1 0-47,0-21 15,-21-1-15,21 1 16,-21 0-16,0 0 0,21 0 0,-21 0 15,21-1-15,1 1 0,-22 0 0,21 0 16,-21 0-16,21 0 16,-21-1-16,0 44 31,0-1-31,0 0 0,0 0 0,0 0 16,0 0-16,0 1 0,0-1 15,0 0-15,0 0 0,0 0 16,0 0-16,0 1 15,0-44 17,0 1-17,0 0-15</inkml:trace>
  <inkml:trace contextRef="#ctx0" brushRef="#br0" timeOffset="76655.98">21780 10689 0,'0'0'0,"-21"-21"16,0 21-16,42 0 47,0 0-31</inkml:trace>
  <inkml:trace contextRef="#ctx0" brushRef="#br0" timeOffset="77396.61">22119 10795 0,'-21'0'16,"42"21"30,0 0-46,0 1 16,1-1-16,-22 0 0,21 0 16,-21 0-16,21 0 0,-21 1 15,0-1-15,0 0 0,0 0 0,0 0 16,0 0-16,0 1 0,0-1 16,0 0-16,0 0 15,-21-21 16,0 0-15,21-21 15,-22 0-15,22 0 31,0-1 93,0 1-124,22 0-16,-1 0 0,-21 0 16,21 0-16,0-1 0,-21 1 15,21 0-15,-21 0 0,0 0 0,21 0 16,1-1-16,-22 1 0,21 0 16,-21 0-16,21 21 15,-21-21-15,0 0 31,-21 21-15,21 21 0,-21-21-16,21 21 0,0 0 15,0 0 1,0 0-16,0 1 0</inkml:trace>
  <inkml:trace contextRef="#ctx0" brushRef="#br0" timeOffset="77763.83">22394 10922 0,'21'0'15,"1"0"-15,-1 0 16,-21-21-16,21 21 0,0 0 16,-21-21-16,21 21 0,0-21 0,1 21 15,-22-22-15,21 22 0,0 0 0,-21-21 16,-21 21 31,0 21-47,-1-21 0,22 22 15,0-1-15,-21 0 0,0-21 0,21 21 16,-21 0-16,21 0 0,0 1 0,0-1 16,0 0-16,0 0 0,0 0 0,0 0 15,0 1-15,0-1 16,21-21-1,0 0-15,0 0 0,1 0 16,-1 0-16,0 0 16,-21-21-16,21 21 0,0-22 0,0 22 15,1-21-15,-1 21 0,0-21 0,0 0 16</inkml:trace>
  <inkml:trace contextRef="#ctx0" brushRef="#br0" timeOffset="78156.61">22839 10837 0,'0'-21'0,"0"0"32,21 21-32,0 0 15,0 0-15,0 0 16,1 21-16,-1 0 0,0 1 16,0-1-16,0-21 0,0 21 0,1 0 15,-1 0-15,-21 0 0,0 1 0,0-1 16,0 0-16,0 0 15,0 0-15,0 0 0,0 1 16,-21-22 0,-1 0-1,22-22 1,0 1-16,0 0 0,0 0 16,0 0-16,0 0 0,22-1 0,-22 1 15,21 0-15,-21 0 0,0 0 0,21 0 16,0-1-16,-21 1 0,21 0 0,-21 0 15,0 0-15,21 0 0,-21-1 16,22 22-16,-22-21 0,21 21 47,-21 21-47,21-21 16,-21 22-16</inkml:trace>
  <inkml:trace contextRef="#ctx0" brushRef="#br0" timeOffset="78364.33">23622 10922 0,'0'-21'47,"0"0"-47,21 21 62,0 0-62,0 0 0,1 0 16,-1-21-16</inkml:trace>
  <inkml:trace contextRef="#ctx0" brushRef="#br0" timeOffset="78889.41">24172 10668 0,'0'0'16,"0"-42"-16,0 21 15,0-1-15,21 22 32,-21 22-32,22-22 0,-22 21 0,21 0 15,-21 0-15,0 21 0,0-20 0,0-1 16,21 0-16,-21 21 0,0-21 15,0 1-15,0-1 0,0 21 0,0-21 16,0 0-16,-21 1 0,0-1 0,-1 0 16,22 0-16,-21-21 15,0-21 17,21 0-32,0 0 15,0-1-15,0-20 0,0 21 0,21 0 16,0-22-16,-21 22 0,22-21 0,-1 21 15,-21-22-15,21 1 0,0 21 0,0-21 16,0 20-16,1 1 0,-1 0 16,0 0-16,0 21 0,0 0 0,0 0 15,1 0-15,20 0 0,-21 21 0,0 0 16,0 0-16,1 1 0,-1-1 16,0 0-16,0 21 0,0-21 0,0 1 15,1 20-15,-22-21 0,0 0 0,0 22 16,0-22-16,0 0 0,0 0 0,0 0 15,0 0-15,0 1 0,-22-1 0,1 0 16,0-21-16,0 0 16,42 0 15</inkml:trace>
  <inkml:trace contextRef="#ctx0" brushRef="#br0" timeOffset="79368.14">25231 10732 0,'0'0'0,"0"-22"16,0 1-16,21 21 0,-21-21 0,0 0 15,0 0-15,0 0 0,-21-1 16,-1 22 0,1 0-16,0 0 0,0 0 0,0 22 15,0-1-15,-1-21 0,1 21 16,0 0-16,21 0 0,-21 0 0,21 1 15,-21-1-15,21 21 0,0-21 0,0 0 16,0 1-16,0-1 0,0 0 0,0 0 16,0 0-16,21-21 15,0 21-15,0-21 0,0 0 16,1 0-16,-1 0 0,0 0 16,0 0-16,0-21 0,0 0 0,1 0 15,-1 21-15,-21-21 16,21 0-16,-21-1 0,21 1 15,-21-21-15,21 21 0,-21 0 0,0-1 16,0 1-16,21 0 0,-21 0 0,22 21 16,-22-21-16,21 21 0,-21 21 31,0 0-31,21 0 0,-21 0 16,0 1-16,0-1 0,0 0 15,0 0-15,0 0 0,0 0 16,0 1-16,0-1 0,0 0 15,0 0-15,21-21 16,0 0 0</inkml:trace>
  <inkml:trace contextRef="#ctx0" brushRef="#br0" timeOffset="79604.83">25569 10499 0,'0'0'0,"0"-21"0,0-1 0,21 22 16,1 22 15,-22-1-31,0 0 0,0 0 0,21 0 16,-21 0-16,21 22 0,0-22 0,-21 0 16,0 0-16,21 0 0,-21 1 0,21-1 15,-21 0-15,0 0 0,0 0 16</inkml:trace>
  <inkml:trace contextRef="#ctx0" brushRef="#br0" timeOffset="79851.67">25929 10393 0,'0'0'0,"0"-21"0,0 0 0,0-1 15,-21 22 1,0 22-16,21-1 0,-21 0 16,-1 0-16,1 21 0,21-20 0,-21-1 15,0 21-15,0-21 0,21 22 16,0-22-16,0 0 0,-21 21 16,21-21-16,-22 1 0,22-1 0,0 0 15,0 0-15,0 0 0,0 0 16,0 1-1,22-22 1,-1 0-16,0-22 0</inkml:trace>
  <inkml:trace contextRef="#ctx0" brushRef="#br0" timeOffset="80068.47">26141 10583 0,'0'22'31,"0"-1"-15,0 0-16,0 0 0,0 0 15,0 0-15,0 1 0,0-1 16,0 0-16,0 0 0,0 0 16</inkml:trace>
  <inkml:trace contextRef="#ctx0" brushRef="#br0" timeOffset="80248.09">26183 10499 0,'0'-21'0,"0"42"0,0-64 0,0 22 0,0-21 15,0 21-15,0 0 0,0 42 47,0 0-47,21 0 16,0-21-16,1 21 15</inkml:trace>
  <inkml:trace contextRef="#ctx0" brushRef="#br0" timeOffset="80876.38">26628 10647 0,'0'0'0,"42"-42"15,-42 20-15,0 1 0,0 0 0,0 0 16,0 0-16,0 0 16,-21 21-1,0 0-15,-1 0 16,22 21-16,-21 0 0,0-21 15,0 21-15,0 0 0,0 0 0,-1 1 16,22-1-16,0 0 0,-21-21 0,21 21 16,0 0-16,0 0 0,0 1 15,21-22 1,1 0-16,-1 0 16,0 0-16,0 0 0,0 0 15,0 0-15,-21-22 0,22 22 0,-1-21 16,0 21-16,-21-21 0,21 21 0,0-21 15,-21 0-15,21 0 16,-21 42 15,-21 0-31,0 0 16,21 0-16,-21 0 0,0 1 0,21-1 16,-21 21-16,21-21 0,0 22 0,0-1 15,0 0-15,0 22 0,0-22 0,21 22 16,0-1-16,0 1 0,0-1 0,-21 1 15,21-1-15,-21 1 0,22-22 0,-22 21 16,0-20-16,0-1 0,0 0 0,0 1 16,-22-22-16,-20 21 0,21-21 15,-21 1-15,20-1 0,-20 0 0,0 0 16,-1-21-16,1 21 0,0-21 16,-1 0-16,22 0 0,-21 0 0,0 0 15,-1 0-15,22 0 0,-21 0 0,21 0 16,-22 0-16,22-21 0,-21 0 0,21 0 15,-1 21-15,1-21 0,0-1 0,21-20 16,0 21-16,0 0 0,0-22 0,0 22 16,0-21-16,21 0 0,0-1 0,1 1 15,-1 0-15</inkml:trace>
  <inkml:trace contextRef="#ctx0" brushRef="#br0" timeOffset="81348.3">27030 10689 0,'0'0'0,"21"-21"0,-21-21 16,0 21-16,0-1 0,0 1 0,0 0 15,0 0-15,0 0 0,-21 0 0,0 21 16,-1 0-16,1 0 16,0 0-16,0 0 0,-21 0 0,20 21 15,1 0-15,0 0 0,21 0 0,-21 0 16,0 1-16,0-1 0,21 0 0,0 0 15,0 0-15,0 0 0,0 1 0,0-1 16,0 0-16,0 0 0,21-21 31,0 0-31,0 0 16,0 0-16,0 0 0,-21-21 16,22 21-16,-1-21 0,0 0 0,-21-1 15,21 1-15,-21 0 0,21 0 0,-21 0 16,0 0-16,21-22 0,-21 22 0,0 0 15,22 21-15,-22-21 0,0 42 32,0 0-32,0 0 15,0 0-15,0 1 0,0-1 0,-22 0 16,22 0-16,0 0 0,-21 0 0,21 1 16,0-1-16,0 0 0,0 0 15,0 0-15,21-21 47,1-21-47,-1 0 0</inkml:trace>
  <inkml:trace contextRef="#ctx0" brushRef="#br0" timeOffset="81624.39">27432 10139 0,'0'0'16,"0"-21"-16,0 0 15,0 42 17,0 0-32,-21 0 0,21 21 0,0-20 15,0 20-15,0-21 0,0 21 0,0 1 16,0-1-16,0 0 0,0-20 0,-21 20 16,21 0-16,0-21 0,0 22 0,0-22 15,0 0-15,0 0 0,0 0 16,-22 1-16,22-1 0,0 0 15,22-21 17,-1 0-32,-21-21 0,21 0 15,0 21-15</inkml:trace>
  <inkml:trace contextRef="#ctx0" brushRef="#br0" timeOffset="81944.33">27538 10605 0,'0'0'15,"21"-22"-15,-21 1 0,21 21 0,0 0 16,-21-21-16,21 21 15,1 0-15,-1-21 16,0 21-16,0-21 0,0 0 16,0-1-16,-21 1 15,22 0-15,-1 0 16,-21 0-16,0 0 16,-21 21-1,-1 0-15,1 21 0,0 0 0,0-21 16,21 42-16,-21-21 0,0 1 0,-1-1 15,1 21-15,21-21 0,0 0 0,0 22 16,0-22-16,0 0 0,0 0 16,0 0-16,0 1 0,0-1 15,21 0-15,1-21 0,-1 21 16,0-21-16,0 0 0,0 0 0,0 0 16,1 0-16,-1 0 0,0 0 0,0 0 15,-21-21-15,21 21 0,-21-21 16,21 0-16,-21-1 0</inkml:trace>
  <inkml:trace contextRef="#ctx0" brushRef="#br0" timeOffset="82152.21">27538 10287 0,'0'0'0,"-43"0"0,-41-21 15,63 21-15,-1 0 0,1 0 16,42 0 15,1 0-31,-1 0 0,0 0 16,0 0-16,21 0 0,-20 0 15,-1 0-15,21 0 0,-21 0 16,22 0-16,-1 0 0,0 0 0,1 0 16</inkml:trace>
  <inkml:trace contextRef="#ctx0" brushRef="#br0" timeOffset="82452.03">28384 10075 0,'0'0'15,"0"-21"-15,0 0 0,-21 21 16,0 0 0,0 0-16,0 0 15,21 21-15,-21 0 0,-1 1 16,1-1-16,21 21 0,0-21 15,0 22-15,-21-22 0,21 21 0,0 0 16,0 1-16,-21-1 0,21 0 16,0 1-16,0-1 0,0-21 0,0 22 15,0-22-15,0 21 0,0-21 0,21 0 16,-21 1-16,21-1 0,0-21 0,-21 21 16,22-21-16,-1 0 0,0 0 15,0 0-15,0 0 0,0 0 16,1 0-16,-1-21 15</inkml:trace>
  <inkml:trace contextRef="#ctx0" brushRef="#br0" timeOffset="82760.87">28723 10160 0,'0'0'0,"21"-63"16,0 41-16,1 22 0,-1 0 15,0 0-15,0 0 0,0 0 16,0 0-16,1 0 0,-1 22 16,21-22-16,-21 21 0,0 0 15,-21 0-15,22 0 0,-22 0 0,0 22 16,0-22-16,0 21 0,0-21 0,0 22 16,-22-1-16,1 0 0,0 1 0,0-1 15,0-21-15,-22 22 0,22-22 0,0 21 16,0-21-16,-21 0 0,20 1 15,1-1-15,0 0 0,0-21 16,21 21-16,21-42 31</inkml:trace>
  <inkml:trace contextRef="#ctx0" brushRef="#br0" timeOffset="83059.96">29316 10499 0,'0'0'0,"-21"21"15,-1-21-15,22 21 0,0 0 16,0 0-16,22-21 31,-1 0-31,0 0 0,0 0 0,0 0 16,0-21-16,-21 0 15,22 21-15,-22-21 0,0 0 16,-22 21 0,1 0-1,0 0-15,0 0 0,0 0 16,0 0-16,21 21 0,-22-21 0,1 21 16,0-21-16,21 21 0,-21-21 15</inkml:trace>
  <inkml:trace contextRef="#ctx0" brushRef="#br0" timeOffset="83744.52">29930 9758 0,'0'0'0,"21"-21"0,0 0 0,0-1 15,43-62 1,-64 63-16,21 21 0,-21-22 16,0 44 15,0 20-31,0-21 0,0 21 15,0 1-15,0-1 0,0 0 0,0 22 16,-21-22-16,21 1 0,-22-1 0,22 0 16,-21 22-16,21-22 0,-21 0 15,21 1-15,0-1 0,0 0 0,0-20 16,-21 20-16,21-21 0,0 21 16,0-20-16,0-1 0,0 0 0,0 0 15,0 0-15,0 0 0,21-42 47,0 21-47,0-21 0,1 0 16,-22 0-16,21 0 0</inkml:trace>
  <inkml:trace contextRef="#ctx0" brushRef="#br0" timeOffset="84127.51">30332 10266 0,'0'0'0,"21"0"16,-21-21-16,0 42 31,-21-21-15,21 21-16,-21 0 0,21 0 0,-22 1 15,22-1-15,-21 0 0,21 0 16,0 0-16,0 0 16,0 1-16,21-22 15,1 0-15,-1 0 16,0 0-16,0 0 15,0 0-15,0 0 0,1-22 16,-1 1-16,0 0 0,0 0 16,0 0-16,-21 0 0,0-1 0,0 1 15,21 0-15,-21 0 0,0 0 0,0 0 16,0-1-16,-21 1 0,0 0 0,0 21 16,0 0-16,0 0 0,-1 0 15,1 0-15,0 0 0,0 0 0,0 0 16,0 0-1,-1 21-15</inkml:trace>
  <inkml:trace contextRef="#ctx0" brushRef="#br0" timeOffset="84404.34">29887 9948 0,'0'0'0,"-21"-21"16,21 0-16,21 0 15,0 21-15,1 0 16,-1 0-16,0 0 0,0-21 0,21 21 16,-20 0-16,20 0 0,0-21 15,-21 21-15,22 0 0,-1 0 0,-21 0 16,0 0-16,22-22 0,-22 22 15,0 0-15,0 0 0,0 0 16,1-21 0,-1 21-16,0 0 15,0 0 1,0 0-16,0-21 16</inkml:trace>
  <inkml:trace contextRef="#ctx0" brushRef="#br0" timeOffset="84768.13">31200 9589 0,'0'0'0,"0"-22"15,0 1-15,-22 42 31,1 1-15,0-1-16,21 0 0,-21 21 16,0-21-16,0 22 0,-1-1 0,1 0 15,21 1-15,-21-1 0,0 0 16,0 1-16,0-1 0,21 0 0,0 1 16,-22-1-16,22 0 0,0 1 0,0-1 15,0 0-15,0 1 0,0-1 16,22-21-16,-22 22 0,21-22 0,0 21 15,0-21-15,0 0 0,0 1 0,22-22 16,-22 21-16,0-21 0,0 0 0,0 0 16,1 0-16,20 0 0,-21 0 15,0 0-15,0 0 0,1 0 0,20 0 16,-21-21-16</inkml:trace>
  <inkml:trace contextRef="#ctx0" brushRef="#br0" timeOffset="85179.93">31432 9843 0,'0'-22'15,"0"1"1,0 42 31,0 1-32,0-1-15,0 0 16,0 0-16,0 0 16,0 0-1,-21-21-15,21 22 16</inkml:trace>
  <inkml:trace contextRef="#ctx0" brushRef="#br0" timeOffset="85375.81">31581 9821 0,'0'-21'15,"0"42"48,0 1-48,0-1-15,0 0 16,0 0-16,0 0 16</inkml:trace>
  <inkml:trace contextRef="#ctx0" brushRef="#br0" timeOffset="85867.95">31835 9885 0,'0'0'16,"21"-21"-1,-21 42 16,0 0-15,0 0-16,-21 0 0,21 1 16,0-1-16,0 0 0,-22 0 15,22 21-15,-21-20 0,21-1 0,-21 0 16,21 0-16,0 0 0,-21 0 0,21 1 16,0-1-16,0 0 0,0 0 15,0 0-15,21-21 16,0 0-16,0 0 15,1 0-15,-1 0 0,-21-21 16,21 21-16,-21-21 0,21 21 0,0-21 16,-21 0-16,21-1 0,1 1 15,-22 0-15,0 0 0,21-21 0,0 20 16,-21 1-16,0 0 0,0 0 16,21 0-16,-21 0 0,21-1 15,-21 1-15,0 0 0,0 0 31,21 21 1</inkml:trace>
  <inkml:trace contextRef="#ctx0" brushRef="#br0" timeOffset="86167.85">32491 9906 0,'0'0'0,"0"-21"16,-21 21-1,-1 0-15,1 0 0,0 21 16,0 0-16,21 0 16,-21 1-16,0-1 0,21 0 15,-22 0-15,22 21 0,0-20 0,0-1 16,0 0-16,-21 0 0,21 0 15,-21 0-15,21 1 0,0-1 0,0 0 16,0 0-16,-21-21 0,21 21 16,-21 0-16,0-21 15,21 22-15,-22-22 16,22-22 0,0 1-1</inkml:trace>
  <inkml:trace contextRef="#ctx0" brushRef="#br0" timeOffset="86560.62">32385 10033 0,'0'0'0,"21"-42"15,0 21 1,0 21-16,1 0 16,-1 0-16,0 0 0,-21-22 15,21 22-15,0 0 16,0 0-16,-21 22 15,0-1 1,0 0-16,-21-21 16,21 21-16,-21-21 0,0 0 15,0 21-15,0-21 0,-1 21 16,-20 1 0,21-1-16,0-21 15,21 21-15,0 0 0,0 0 16,0 0-1,0 1-15,21-22 16,0 21-16,0 0 16,0-21-16,1 0 15,-1 21-15,0-21 16,0 0 0,0 0-1,0 0 1</inkml:trace>
  <inkml:trace contextRef="#ctx0" brushRef="#br0" timeOffset="86943.9">32978 9991 0,'-22'-21'0,"1"21"15,0 0 1,0 0 0,21 21-1,0 0-15,0 0 0,-21-21 16,21 21-16,-21 0 0,21 1 0,-22-1 16,22 0-16,0 0 0,0 0 15,-21 0-15,21 1 0,0-1 0,-21 0 16,21 0-16,0 0 0,0 0 0,0 1 15,0-1 1,0 0-16,21-21 16,0 0-16,1 0 0,-1 0 15,0 0-15,0 0 16,0 0-16,0-21 16,1 21-16,-1-21 15,0-1 1,-21 1-16,21 21 0,-21-21 0</inkml:trace>
  <inkml:trace contextRef="#ctx0" brushRef="#br0" timeOffset="87279.71">33083 9652 0,'0'21'63,"0"0"-48,0 1 1,0-1 0</inkml:trace>
  <inkml:trace contextRef="#ctx0" brushRef="#br0" timeOffset="87511.58">33210 9694 0,'0'0'0,"-21"0"16,0 0-16,21 22 16,-21-22-1,21 21-15,-21 0 0,21 0 16,0 0-16,0 0 15,0 1 1,0-1 0</inkml:trace>
  <inkml:trace contextRef="#ctx0" brushRef="#br0" timeOffset="87928.27">33274 9377 0,'0'0'0,"0"-21"15,21 42 16,0 0-31,0 0 16,-21 0-16,22 1 0,-1-1 0,-21 21 16,21 0-16,-21-20 0,0 20 15,0 0-15,0 1 0,0-1 0,0 21 16,0-20-16,0-1 0,-21 0 16,0 22-16,21-22 0,-22 1 15,1-1-15,-21 0 0,21-21 0,0 22 16,-22-1-16,22-21 0,0 22 0,-21-22 15,20 0-15,-20 0 0,21 21 16,-21-42-16,20 22 0,1-1 0,0 0 16,0-21-16,21 21 0,-21-21 0,0 21 15,-1 0 1</inkml:trace>
  <inkml:trace contextRef="#ctx0" brushRef="#br0" timeOffset="88328.38">33613 10160 0,'0'-21'16,"0"42"47,0 0-48,0 0 1,-22 1-16,1-22 0,0 21 0,0 0 15,0 0-15</inkml:trace>
  <inkml:trace contextRef="#ctx0" brushRef="#br0" timeOffset="88557.25">33422 10647 0,'0'0'0,"-21"42"16,0-21-16,0 1 15,-1-1-15,22 0 16,-21 0-16,0-21 0,21 21 16,-21 0-16,21 1 0,-21-1 15,0 0 1,21 0-16,-22-21 0,22 21 16,-21-21-16,0 0 0,0 0 15,0 21-15,0-21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50:1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2180 0,'22'-21'47,"-1"21"-47,-21-21 16,21 0-16,0 21 0,-21-21 15,21-1-15,0 1 16,-21 0-16,0 0 0,0 0 16,0 0-16,0-1 0,0 1 15,0 0-15,0 0 16,0 0-16,0 0 0,-21 21 0,0-22 15,0 22-15,0 0 0,0 0 16,-1 0-16,1 0 0,-21 0 16,21 0-16,0 22 0,-1-22 15,-20 21-15,21 0 0,0 0 0,0 21 16,-1-20-16,1-1 0,21 0 16,-21 21-16,21-21 0,-21 1 0,21-1 15,0 0-15,0 0 0,0 0 0,0 0 16,0 1-16,21-1 15,0-21-15,0 0 0,1 0 16,-1 0-16,0 0 0,0 0 16,0 0-16,0 0 0,22 0 0,-22-21 15,21 21-15,-21-22 0,1 1 0,20 0 16,-21 0-16,0 0 0,22 0 0,-22-1 16,-21 1-16,21 0 15,0 0-15,-21 0 0,0 0 0,0-1 16,0 1-16,0 0 0,0 0 15,0 42 17,0 0-17,0 0-15,0 1 0,0-1 16,0 0-16,0 21 0,0-21 0,0 22 16,0-1-16,0 0 0,0 1 0,0-1 15,0 0-15,0 22 16,0-22-16,0 22 0,0-1 0,0-20 0,0 20 15,0 1-15,0-22 0,0 21 16,0-20-16,0-1 0,0 0 0,0 1 16,0-1-16,0 0 0,0-20 15,0 20-15,0-21 0,0 0 0,0 22 16,0-22-16,0 0 0,0 0 0,-21 0 16,0 0-16,0-21 15,-1 0-15,1 22 0,0-22 16,0 0-16,0 0 0,0-22 0,-1 1 15,1 0-15,-21 0 0,21 0 0,0-22 16,-1 22-16,1-21 0,21 21 16,0-22-16,0 22 0,0-21 0,0 0 15,0 20-15,0-20 0,0 0 16,21-1-16,1 22 0,-1-21 0,0 0 16,21-1-16,-21 1 0,22-22 15,-1 22-15,0 0 0,1-1 0,-1 1 16,0 0-16,1-1 0,-1 1 0,0 0 15,22 21-15,-22-22 0,-21 1 16,22 21-16,-22 0 0,21-22 0,-42 22 16,21 0-16,-21 0 0,0 0 0,0-1 15,0 1-15,0 0 16,-21 21 0,0 0-16,0 0 15,0 0-15,21 21 0,-21 0 16,21 1-16,0-1 0,-22 0 15,22 21-15,-21-21 0,21 1 0,0 20 16,0-21-16,0 21 0,0-20 0,0-1 16,0 0-16,0 0 0,0 0 15,21 0-15,1-21 0,-1 22 0,0-22 16,0 0-16,0 0 0,22 0 0,-22 0 16,21 0-16,-21 0 0,22-22 0,-22 22 15,21-21-15,-21 0 0,0 0 16,22 0-16,-22 0 0,0-1 15,0-20-15,22 21 0,-22-21 0,0-1 16,42-105 0,-41 106-16,-1-22 0,0 22 0,-21 0 15,21-1-15,-21 1 0,21 21 0,-21-22 16,0 22-16,0 0 0,0 0 0,0 0 16,0 42 15,0 0-31,0 21 15,0-20-15,0 20 0,-21 0 16,21 1-16,0-1 0,0 0 0,-21 1 16,0-1-16,21 0 0,0 1 15,0-1-15,-21 0 0,21 1 0,0-22 16,0 21-16,0-21 0,0 0 16,0 1-16,0-1 0,0 0 0,0 0 15,21-21-15,-21 21 0,21-21 0,0 0 16,0 0-16,0 0 0,1 0 15,-1 0-15,0 0 16,0-21-16,0 21 0,-21-21 16,21 21-16,1-21 0,-22 0 0,0-1 15,0 1-15,21 21 0</inkml:trace>
  <inkml:trace contextRef="#ctx0" brushRef="#br0" timeOffset="239.85">3979 2032 0,'0'0'16,"-21"0"-16,0 0 0,21-21 16,21 21-1,0 0-15,22-21 0,-22 21 16,0 0-16,0 0 0,21-21 0,-20 21 16,20-22-16,-21 22 0,21 0 15,-20 0-15,-1 0 0,0 0 0,0 0 16,0 0-1,-21-21 17,21 21-32,1 0 0,-1 0 15</inkml:trace>
  <inkml:trace contextRef="#ctx0" brushRef="#br0" timeOffset="968">6011 2138 0,'0'0'0,"-42"0"16,21 0-16,0 0 0,-1 0 16,44 0 31,-1 0-47,0 0 0,0 0 15,21 0-15,-20 0 0,20 0 0,0 0 16,1 0-16,-1 0 0,21 0 15,1 0-15,-1 0 0,1 0 0,-1 0 16,22 0-16,-21-21 0,20 21 0,-20 0 16,-1 0-16,-20 0 0,20 0 0,-21-21 15,1 21-15,-1 0 0,-21 0 16,22-22-16,-22 22 0,0 0 0,-21-21 16,21 21-16,-21-21 15,-21 0 1,0 21-16,0-21 0,-1 21 15,1 0-15,0 0 0,0-21 16,0 21-16,-22 0 0,22 0 0,0 0 16,0 0-16,21-22 15,21 22 17,0 0-32,0 0 0,1-21 0,-1 21 15,0 0-15,0 0 0,21 0 0,-20 0 16,-1 0-16,0 21 0,0 1 15,-21-1-15,0 0 16,0 0-16,0 0 0,0 0 16,-21 1-16,0-1 0,0 0 15,-1 0-15,22 0 0,-21 0 0,0 1 16,0-1-16,0 0 0,0 0 16,-1 0-16,22 0 0,0 1 0,-21-1 15,21 0-15,-21-21 0,21 21 16,21-42 15,0 21-31</inkml:trace>
  <inkml:trace contextRef="#ctx0" brushRef="#br0" timeOffset="1655.75">8276 1778 0,'0'0'0,"0"-21"0,21 0 0,-21 0 0,21 21 16,-21-22-16,0 1 0,0 0 16,0 0-16,22 21 0,-22-21 0,0 0 15,0-1-15,0 44 31,0-1-15,0 0-16,0 0 0,0 21 0,-22-20 16,22 20-16,0 0 0,0 1 15,0-22-15,0 21 0,0 0 16,0 1-16,0-22 0,0 21 0,0-21 16,0 22-16,0-22 0,0 0 0,0 0 15,0 0-15,22 1 0,-1-22 0,-21 21 16,21-21-16,0 0 0,0 0 0,0 0 15,1 0-15,-1 0 16,0 0-16,0-21 0,0 21 0,0-22 16,1 1-16,-1 0 0,0 0 0,0 0 15,0 0-15,0-22 0,1 22 0,-1-21 16,-21-1-16,21 1 16,0 0-16,-21-1 0,21 22 0,-21-21 15,0 0-15,0 20 0,0 1 0,0 0 16,0 0-16,0 0 0,0 42 62,21-21-62,-21 21 16,22-21-16,-1 21 16,0-21-16</inkml:trace>
  <inkml:trace contextRef="#ctx0" brushRef="#br0" timeOffset="1959.58">9207 1566 0,'0'22'31,"-21"-1"-31,21 0 0,0 0 0,0 0 16,-21 22-16,21-22 0,0 21 15,-21-21-15,21 22 0,-21-22 0,21 21 16,0-21-16,0 22 0,0-22 0,-21 21 16,21-21-16,0 0 0,-22 1 0,22-1 15,0 0-15,0 0 16,0 0-16,0 0 16,-21-21-1,21-21 16,0 0-31,0 0 16</inkml:trace>
  <inkml:trace contextRef="#ctx0" brushRef="#br0" timeOffset="2448.17">9123 1736 0,'0'-21'0,"0"42"0,0-64 15,21 22-15,0 0 0,-21 0 0,21 0 16,0 0-16,1-1 0,-1 22 15,-21-21-15,21 21 0,0 0 0,0 0 16,0 0-16,1 0 0,-1 0 16,0 0-16,0 0 0,0 0 15,0 0-15,-21 21 0,0 1 0,22-1 16,-22 0-16,21 0 0,-21 0 0,0 22 16,0-22-16,0 0 0,0 0 15,-21 0-15,-1 0 0,1 1 0,0-1 16,0-21-16,0 21 0,0 0 0,-1-21 15,-20 21-15,21-21 0,0 0 16,0 0-16,-1 0 0,1 0 0,0 0 16,0 0-1,42 0 17,-21 21-17,21-21-15,0 22 0,-21-1 16,22-21-16,-1 21 0,-21 0 0,0 0 15,21 0-15,0-21 0,-21 22 0,21-1 16,-21 0-16,21-21 0,-21 21 16,22-21-16,-22 21 0,21 0 15,0-21 1,0-21 31,0 0-47,-21 0 15</inkml:trace>
  <inkml:trace contextRef="#ctx0" brushRef="#br0" timeOffset="3096.34">10075 1715 0,'0'0'0,"0"-22"0,0-20 15,0 21-15,0 0 16,0 0 0,0 42 31,0 0-47,0 0 0,0 21 15,-21-20-15,21 20 0,-21-21 0,0 21 16,21-20-16,-21 20 0,21 0 15,-22-21-15,1 22 0,0-22 0,0 21 16,0-21-16,0 1 0,21-1 0,-22 0 16,22 0-16,-21 0 0,0 0 15,21-42 32,0 0-47,21 21 0,0-21 16,-21 0-16,22 0 0,-1-1 15,-21 1-15,21 21 0,-21-21 16,21 21-16,0 0 16,0 0-1,-21 21-15,0 0 16,0 1-16,0-1 0,22-21 16,-22 21-16,0 0 0,0 0 15,21-21-15,0 0 0,0 0 0,-21 21 16,21-21-16,0 0 0,1 0 15,-1 0-15,0 0 0,0 0 16,0 0-16,0 0 16,1 0-16,-1 0 15,0-21-15,-21 0 0,21 21 16,-21-21-16,21 0 16</inkml:trace>
  <inkml:trace contextRef="#ctx0" brushRef="#br0" timeOffset="4923.92">1968 4403 0,'0'-21'0,"-21"-1"16,21 1-16,-21 21 0,21-21 16,0 0-16,0 42 46,21 0-30,-21 0-16,21 1 0,-21-1 16,22 0-16,-22 0 0,0 0 15,0 0-15,0 1 0,0-1 0,0 0 16,0 0-16,0 0 16,0 0-16,-22-21 31,1-21-16,21 0 1,0 0-16,0 0 16,0 0-16,0-1 0,0 1 0,21-21 15,1 21-15,-22 0 0,21-22 0,0 22 16,0 0-16,0 0 0,22 0 16,-22 21-16,21 0 0,-21 0 15,22 0-15,-22 0 0,21 0 0,0 21 16,-20 0-16,20 0 0,-21 0 15,0 22-15,0-22 0,1 0 0,-1 21 16,-21-21-16,0 22 0,0-22 0,0 0 16,0 21-16,0-20 0,0-1 15,0 0-15,0 0 0,0 0 0,0 0 16,0 1-16,-21-1 0,21-42 47,0-1-47,0 1 15,0-21-15,0 21 16,0 0-16,21-22 0,0 22 0,0-21 16,0-1-16,0 22 0,1-21 0,-1 21 15,0-22-15,21 22 0,-21 0 16,1 21-16,20-21 0,-21 21 0,0 0 16,22 0-16,-22 0 0,0 21 0,0 0 15,0 0-15,0 1 0,1-1 16,-1 0-16,-21 0 0,0 0 0,0 22 15,0-22-15,0 0 0,0 0 0,0 0 16,0 0-16,0 1 0,0-1 0,0 0 16,0 0-16,0 0 15,0 0-15,-21-21 16,21 22-16,-22-22 0,22-22 31</inkml:trace>
  <inkml:trace contextRef="#ctx0" brushRef="#br0" timeOffset="5444.06">3577 4445 0,'0'0'0,"0"-21"0,21 21 0,-21-21 15,0 0-15,0-1 0,-21 1 16,0 0-16,0 21 0,0 0 15,-1 0-15,1 0 0,0 0 16,0 0-16,0 0 0,0 21 0,-1 0 16,1 1-16,0-1 0,0 0 0,0 0 15,0 21-15,21-20 0,0-1 16,-22 21-16,22-21 0,0 0 0,-21 22 16,21-22-16,0 0 0,0 0 0,0 0 15,0 1-15,21-1 16,1-21-16,-1 0 15,0 0-15,0 0 0,0 0 0,0 0 16,1-21-16,-1-1 0,0 22 16,0-21-16,0 0 0,0 0 15,-21 0-15,0 0 0,22-1 0,-22 1 16,0 0-16,21 0 0,-21-21 0,0 20 16,0 1-16,0 0 0,0 0 0,0 0 15,0 42 16,0 0-31,0 0 16,0 0-16,0 1 0,0-1 16,0 21-16,0-21 0,0 0 15,21 1-15,-21-1 0,21 0 16,0-21-16,-21 21 0,21-21 0,22 21 16,-22-21-1,0 0 1,0 0-16,-21-21 0,0 0 15</inkml:trace>
  <inkml:trace contextRef="#ctx0" brushRef="#br0" timeOffset="5679.93">3873 4339 0,'0'0'0,"0"21"31,0 1-15,22-1-16,-22 0 15,21 0-15,-21 21 0,0-20 0,0-1 16,21 0-16,-21 0 0,21 0 0,0 0 16,-21 1-16,0-1 0,0 0 15,0 0-15,0 0 16,21-21 15,-21-21-31,22 21 0,-22-21 0,0 0 16</inkml:trace>
  <inkml:trace contextRef="#ctx0" brushRef="#br0" timeOffset="5923.79">4149 4318 0,'0'0'0,"0"-21"0,0 0 0,0 0 16,0 42 15,0 0-31,-22 0 0,1 0 16,21 0-16,0 22 0,-21-22 0,0 0 15,0 0-15,21 22 0,0-22 0,-21 0 16,21 0-16,-22 0 0,22 0 16,-21 1-16,21-1 0,0 0 15,0 0 1,0-42 0,21 0-1,1 0-15,-1 21 0,-21-22 0</inkml:trace>
  <inkml:trace contextRef="#ctx0" brushRef="#br0" timeOffset="6151.66">4297 4360 0,'0'0'0,"0"22"47,0-1-47,0 0 0,0 0 15,0 0-15,0 0 0,0 1 16,0-1-16,0 0 0,-21 0 15,21 0-15,-22 0 0,1 1 16,21-1-16,0-42 47,0-1-47,0 1 16</inkml:trace>
  <inkml:trace contextRef="#ctx0" brushRef="#br0" timeOffset="6327.56">4276 4191 0,'0'0'0,"0"-21"16,0 0-16,-22 21 31,22 21 31,22-21-62</inkml:trace>
  <inkml:trace contextRef="#ctx0" brushRef="#br0" timeOffset="7072.07">4784 4466 0,'0'0'16,"21"0"-16,0 0 0,0-21 0,0 0 16,0 21-16,1-21 0,-22 0 15,0-1-15,0 1 16,0 0-16,0 0 16,0 0-16,-22 0 15,1 21-15,0 0 0,0 0 0,0 0 16,0 0-16,-1 0 0,1 21 15,-21 0-15,21 0 0,0 0 0,-1 0 16,1 1-16,21-1 0,-21 0 0,21 0 16,-21 0-16,21 0 0,0 1 15,0-1-15,0 0 16,21-21-16,0 0 0,0 0 16,1 0-16,-1 0 0,0 0 0,0 0 15,0-21-15,0 21 0,1-21 0,-1 21 16,0-22-16,0 22 0,0-21 15,0 21-15,-21-21 0,0 0 16,22 21-16,-22-21 0,21 21 16,-21 21 15,0 0-31,0 0 16,-21 0-16,21 1 0,0-1 15,0 21-15,-22-21 0,22 0 0,0 1 16,0 20-16,0-21 0,0 21 0,0 1 15,0-1-15,0-21 0,0 43 0,0-22 16,0 0-16,0 1 0,0 20 16,0-20-16,0 20 0,0 1 15,0-22-15,0 21 0,0-20 0,0 20 16,0-20-16,0 20 0,0-21 0,-21 1 16,0-22-16,21 21 0,-21-21 0,0 1 15,0-1-15,-1 0 0,1 0 0,0-21 16,0 0-16,0 0 0,-22 0 15,22 0-15,-21 0 0,0 0 0,-1 0 16,-20-21-16,20 0 0,-20 0 0,21-1 16,-1-20-16,-20 0 0,42 21 0,-22-22 15,1 1-15,21 0 0,-22-1 0,22 1 16,21 21-16,0-22 0,-21 22 16,21-21-16,0 21 0,0 0 15,0-22-15,21 22 0,-21 0 0,21 0 16,1 0-16,-1-22 0,0 22 0,0-21 15,21 21-15</inkml:trace>
  <inkml:trace contextRef="#ctx0" brushRef="#br0" timeOffset="7607.99">5334 4318 0,'0'0'16,"0"-21"-16,0 0 0,-21 21 16,0 0-1,-1 0-15,1 0 0,0 0 0,0 0 16,0 21-16,0 0 0,-1 0 16,1-21-16,0 21 0,21 22 0,-21-22 15,21 0-15,-21 0 0,21 0 16,0 1-16,0-1 0,0 0 0,0 0 15,0 0-15,0 0 0,21-21 16,0 0-16,0 0 16,0 0-16,1 0 0,-1 0 15,0 0-15,0-21 16,0 0-16,0 21 0,1-21 0,-22 0 16,21 0-16,0-1 0,-21 1 0,21 0 15,-21 0-15,0 0 0,0 0 0,0-1 16,0 1-16,0 0 0,0 0 0,0 42 31,0 0-15,0 0-16,0 1 0,-21-1 0,21 0 15,0 21-15,0-21 0,0 1 0,-21-1 16,21 0-16,0 0 0,0 0 16,0 0-16,0 1 15,0-1-15,0 0 16,21-21-16,0 0 0,0 0 15,0 0-15,1-21 0,-1 0 16,0-1-16,0 22 16,-21-21-16,21 0 0</inkml:trace>
  <inkml:trace contextRef="#ctx0" brushRef="#br0" timeOffset="7863.84">5694 4001 0,'0'0'0,"0"-22"0,0-20 16,0 21-16,0 0 0,0 0 15,0 42 17,0 0-32,0 0 0,-21 0 0,21 22 15,0-1-15,0 0 0,0 1 16,0-1-16,0-21 0,0 21 0,0 1 16,-22-1-16,22-21 0,0 22 0,0-22 15,0 0-15,0 0 0,0 0 0,0 0 16,0 1-16,0-1 0,22-21 31,-1 0-15,0-21-16,0-1 0</inkml:trace>
  <inkml:trace contextRef="#ctx0" brushRef="#br0" timeOffset="8259.61">5842 4360 0,'21'0'16,"0"0"-16,0 0 16,1 0-16,-1 0 0,0 0 15,0 0-15,0 0 0,0 0 16,1-21-16,-1 21 16,-21-21-16,21 21 0,0-21 0,-21 0 0,0 0 15,0-1 1,0 1-16,0 0 0,-21 21 15,0 0 1,0 0-16,-1 21 16,1-21-16,21 21 0,-21 1 0,0-1 15,21 0-15,0 0 0,-21 0 0,21 0 16,-21 1-16,21 20 0,0-21 0,0 0 16,0 0-16,0 1 0,0-1 15,0 0 1,21-21-16,0 21 0,0-21 15,0 0-15,0 0 0,1 0 16,-1 0-16,0 0 0,0-21 16,0 21-16,0-21 0,1 0 15,-22-1-15,21 22 0,-21-21 0,0 0 16,0 0-16</inkml:trace>
  <inkml:trace contextRef="#ctx0" brushRef="#br0" timeOffset="8489.48">5651 4085 0,'0'0'0,"-21"0"0,0 0 16,42 0 15,0 0-31,1 0 0,-1 0 0,0 0 16,0 0-16,0 0 0,0 0 0,22 0 15,-22 0-15,0 0 0,0 0 16,0 0-16,1-21 0,-1 21 0,0 0 16,0-21-16,0 21 0,0 0 0</inkml:trace>
  <inkml:trace contextRef="#ctx0" brushRef="#br0" timeOffset="8831.78">6837 4022 0,'0'0'0,"0"-21"0,0-22 16,-21 43 0,-1 0-16,1-21 0,0 21 0,0 0 15,0 0-15,0 0 0,-1 0 16,1 21-16,0 0 15,21 1-15,-21-1 0,21 21 0,-21-21 16,21 22-16,0-1 0,-21-21 0,21 21 16,0 1-16,0-1 0,-22-21 0,22 22 15,0-1-15,0-21 0,0 21 0,0-20 16,0-1-16,0 0 0,22 0 16,-1 0-16,0 0 0,0 1 0,0-22 15,0 0-15,1 21 0,-1-21 0,0 0 16,0 0-16,0 0 0,0 0 0,1-21 15,20 21-15,-21-22 0,0 1 16</inkml:trace>
  <inkml:trace contextRef="#ctx0" brushRef="#br0" timeOffset="9131.66">7260 4022 0,'21'-43'16,"-42"86"-16,63-86 0,-20 22 0,-1 21 15,0 0-15,0 0 16,0 0-16,0 21 0,-21 1 0,22-22 16,-1 42-16,0-21 0,-21 0 0,0 22 15,21-22-15,-21 21 0,0-21 0,0 22 16,0-1-16,0-21 0,0 21 0,0-20 16,0 20-16,-21-21 0,0 0 15,0 0-15,21 1 0,-22-1 16,1 0-16,0 0 0,0 0 0,0 0 15,0 1-15,-1-22 16,1 0 0,21-22-1,0 1 1</inkml:trace>
  <inkml:trace contextRef="#ctx0" brushRef="#br0" timeOffset="9359.56">7683 4424 0,'0'0'0,"0"21"78,22-21-78,-1 0 16,0 0-1,0 0-15,0 0 16,0 0 0</inkml:trace>
  <inkml:trace contextRef="#ctx0" brushRef="#br0" timeOffset="9919.24">8911 3895 0,'0'0'0,"0"-21"0,0-1 0,0 1 16,-21 0-16,0 21 0,21-21 0,-21 21 15,21-21-15,-22 21 16,1 0-16,21 21 16,0 0-16,0 0 0,0 0 15,-21 1-15,21 20 0,0 0 0,0 1 16,-21-1-16,21 21 0,0-20 0,0-1 15,0 22-15,0-22 0,0 0 0,-21 1 16,21-1-16,0 0 0,-21-21 0,21 22 16,0-22-16,0 0 0,0 0 15,0 0-15,0 1 0,0-1 16,21-21 0,-21-21-1,21 21-15,0-22 0</inkml:trace>
  <inkml:trace contextRef="#ctx0" brushRef="#br0" timeOffset="10304.02">9229 4191 0,'0'0'0,"0"21"32,-22 0-32,1-21 0,21 22 15,-21 20-15,21-21 0,-21 0 16,21 0-16,0 22 0,-21-22 0,21 0 15,0 0-15,0 0 0,0 1 0,0-1 16,0 0-16,0 0 0,0 0 16,21-21-16,0 0 0,0 0 15,0 0-15,1 0 0,-1 0 0,0 0 16,0 0-16,0-21 0,0 0 16,1 0-16,-1 0 0,-21-1 15,21 1-15,-21 0 0,0 0 0,0 0 16,0 0-16,0-1 0,0 1 15,0 0-15,0 0 0,0 0 0,-21 0 16,0 21-16,-1 0 0,1-22 0,0 22 16,0 0-16,0 0 15,0 0-15,-1 0 0,1 0 16,0 0-16,0 0 16,21 22-16,-21-22 15,0 0-15,-1 0 16</inkml:trace>
  <inkml:trace contextRef="#ctx0" brushRef="#br0" timeOffset="10563.87">8763 4149 0,'0'0'0,"0"-21"0,21-1 31,0 22-31,0 0 0,22 0 0,-22-21 15,21 21-15,1 0 0,-22 0 0,21-21 16,0 21-16,1 0 0,-1 0 0,-21-21 16,22 21-16,-22 0 0,0 0 0,0 0 15,0 0-15,0 0 0,1 0 32,-1 0-17,0 0 1</inkml:trace>
  <inkml:trace contextRef="#ctx0" brushRef="#br0" timeOffset="10955.64">10329 4043 0,'0'0'0,"21"0"0,-21-21 0,22 0 16,-22-1-16,0 1 15,0 0 1,0 0-16,-22 21 0,1 0 16,0 0-16,0 0 0,0 0 15,0 21-15,-1 0 0,1 0 0,0 1 16,21-1-16,-21 21 0,0-21 0,0 22 15,21-22-15,0 21 0,-22 0 16,22 1-16,-21-22 0,21 21 0,0-21 16,0 22-16,0-22 0,0 0 15,0 21-15,0-20 0,0-1 0,21 0 16,1 0-16,-22 0 0,21 0 0,0-21 16,0 22-16,0-1 0,0-21 0,1 0 15,-1 21-15,0-21 0,0 0 0,0 0 16,0 0-16,1 0 0,-1 0 0,0-21 15,0 21-15,-21-21 0,42-1 0</inkml:trace>
  <inkml:trace contextRef="#ctx0" brushRef="#br0" timeOffset="11399.97">10626 4001 0,'0'0'16,"0"-22"-16,0 44 62,0-1-46,0 0-16,0 0 0,0 0 15,0 0 1,0 1 0,21-22 15,0 0-31,-21-22 16</inkml:trace>
  <inkml:trace contextRef="#ctx0" brushRef="#br0" timeOffset="11567.87">10731 4022 0,'0'0'0,"0"-21"15,0 42 48,0 0-47,0 0-16,0 0 31,22-21-31,-1 0 15</inkml:trace>
  <inkml:trace contextRef="#ctx0" brushRef="#br0" timeOffset="12103.09">11134 4085 0,'0'0'0,"0"-21"16,0 0-16,0 0 0,0 0 15,0-1 1,0 1-16,0 42 31,-22 1-15,22-1-16,0 0 0,-21 0 15,21 0-15,0 0 0,0 22 0,0-22 16,0 21-16,0-21 0,0 22 0,0-22 16,0 21-16,0-21 0,0 1 15,0-1-15,0 21 0,0-21 0,0 0 16,21 1-16,1-1 0,-1-21 15,0 0-15,0 21 0,0-21 16,0 0-16,1 0 0,-1 0 0,0 0 16,-21-21-16,21 0 0,0 21 0,0-22 15,1 1-15,-22 0 0,21 0 0,0 0 16,-21 0-16,0-22 0,21 22 0,-21-21 16,21-1-16,-21 1 15,0 21-15,0-21 0,0-1 0,0 22 16,0 0-16,0 0 0,0 0 0,0-1 15,0 1 1</inkml:trace>
  <inkml:trace contextRef="#ctx0" brushRef="#br0" timeOffset="12414.93">11938 3979 0,'0'0'0,"-21"0"16,0 0-16,-1 0 16,22 22-16,-21-1 15,21 0-15,0 0 0,0 21 0,0-20 16,0-1-16,0 0 0,0 21 15,-21-21-15,21 1 0,0 20 0,-21-21 16,21 0-16,0 0 0,0 1 0,0 20 16,-21-21-16,0 0 15,21 0-15,0 1 0,0-1 16</inkml:trace>
  <inkml:trace contextRef="#ctx0" brushRef="#br0" timeOffset="12859.65">11832 4106 0,'0'0'0,"21"-42"16,-21 21-16,0 0 16,21 21-16,-21-21 0,22 21 0,-1-22 15,0 1-15,0 21 0,0 0 16,0 0-16,1 0 0,-1 0 0,0 0 15,0 0-15,0 0 0,0 0 16,1 21-16,-1 1 0,0-1 16,-21 0-16,0 0 15,0 0-15,0 0 0,0 1 16,-21-22-16,0 0 0,-1 21 16,1-21-16,0 0 0,0 21 0,0-21 15,0 0-15,-1 0 0,1 21 16,0-21-16,0 0 15,0 21-15,21 0 32,0 1-17,21-1-15,0-21 16,0 21-16,0-21 0,1 21 16,-1 0-16,0 0 15,0 1 1,0-22-16,-21 21 0,21 0 15,1-21 1</inkml:trace>
  <inkml:trace contextRef="#ctx0" brushRef="#br0" timeOffset="13415.5">12658 3937 0,'0'0'15,"0"-21"-15,0 0 0,-22 42 47,22 0-47,-21 0 16,21 0-16,0 1 0,0 20 0,-21-21 15,0 0-15,0 22 0,21-22 0,0 0 16,-21 21-16,-1-21 0,1 1 0,0 20 16,21-21-16,-21 0 0,0 0 0,0 1 15,-1-22-15,22 21 0,-21 0 0,0-21 16,21-21 31,21 0-32,0 21-15,-21-22 0,22 1 0,20-42 16,-21 63-16,-21-21 16,21 21-16,-21-22 15,21 22-15,1 22 16,-22-1 0,0 0-16,21 0 0,-21 0 15,0 0-15,0 1 0,21-1 16,0 0-16,-21 0 0,21-21 15,0 0-15,1 21 16,-1-21 0,0 0-16,0 0 15,0 0-15,-21-21 16,21 21-16,-21-21 0,22 0 16,-22 0-16,21 21 0,0-22 15,-21 1-15</inkml:trace>
  <inkml:trace contextRef="#ctx0" brushRef="#br0" timeOffset="13692.35">13144 3852 0,'-21'0'16,"0"0"-16,0 0 15,21 22 1,0-1-16,0 0 16,0 0-16,-21 21 15,21-20 1,0-1 0</inkml:trace>
  <inkml:trace contextRef="#ctx0" brushRef="#br0" timeOffset="13879.07">13187 3874 0,'0'-22'16,"21"22"-16,-21 22 31,0-1-15,0 0-16,-21-21 0,21 21 15,0 0-15,0 0 0,0 1 16,0-1 0</inkml:trace>
  <inkml:trace contextRef="#ctx0" brushRef="#br0" timeOffset="14263.37">13377 3577 0,'0'0'0,"0"-21"16,21 21 15,1 0-31,-1 0 0,0 0 16,0 21-16,-21 0 0,21-21 15,0 22-15,1-1 0,-1 21 0,-21-21 16,21 0-16,0 22 0,-21-1 0,21 0 16,0 1-16,-21-1 0,0 0 0,0 1 15,0-1-15,0-21 0,0 22 0,0-1 16,0 0-16,0-21 0,-21 22 16,0-22-16,0 0 0,0 21 0,0-20 15,-1-1-15,-20 0 0,21 0 16,0 0-16,-22-21 0,22 21 0,-21 1 15,21-1-15,-22-21 0,22 21 0,0-21 16,0 0-16,0 0 0,21 21 0,-21-21 16,21-21 15</inkml:trace>
  <inkml:trace contextRef="#ctx0" brushRef="#br0" timeOffset="15983.41">7959 6879 0,'0'0'0,"21"-21"0,-21 0 0,0 0 16,21 0-16,-21-1 15,0 1-15,0 0 16,-21 21 31,21 21-47,0 0 0,-21 1 0,21-1 15,0 0-15,0 0 0,0 21 0,0 1 16,-22-1-16,22 0 0,0 1 0,0 20 16,-21 1-16,21-22 0,0 22 0,0-1 15,0 1-15,0-1 0,0 1 16,0-1-16,-21 22 0,21-22 0,0 1 15,0 20-15,-21-20 0,21 21 0,0-22 16,0 22-16,0-22 0,-21 22 16,21-22-16,-21 22 0,21-21 0,-22 20 15,22-20-15,0 20 0,0-20 0,0 21 16,0-22-16,0 1 0,0-1 0,0 64 16,0-85-16,0 22 15,0-22-15,0-21 0,0 22 0,0-22 16,0 0-16,0-42 31,0 0-31,22 0 0,-22-1 0,21-20 16,0 21-16,-21-21 0</inkml:trace>
  <inkml:trace contextRef="#ctx0" brushRef="#br0" timeOffset="17023.81">8022 6943 0,'0'0'0,"0"-21"16,0-1-16,0 1 0,0 0 16,21 21-16,0-21 0,1 21 0,-1 0 15,21-21-15,0 21 0,1 0 16,-1 0-16,22-21 0,-1 21 0,1 0 16,-1 0-16,22 0 0,21-22 0,-1 22 15,1 0-15,0 0 0,0-21 0,21 21 16,0 0-16,0-21 0,21 0 15,0 21-15,0 0 0,1-21 0,20 21 16,-21 0-16,21 0 0,1 0 0,-1 0 16,0 0-16,1 0 0,-1 0 15,0 0-15,1 0 0,-1 0 16,-21 0-16,22 0 0,-22 0 0,0 0 16,0 0-16,0 0 0,-21 0 0,21 0 15,-42 0-15,0 0 0,0 0 0,-21 0 16,-22 0-16,1 0 0,-1 0 0,-42 0 15,22 0-15,-22 21 0,0-21 16,-21 21 0,0 0-16,0 0 0,0 1 15,-21-1-15,21 0 0,-21 0 16,21 0-16,-22 0 0,22 1 0,0 20 16,-21-21-16,0 21 0,21 1 15,-21-1-15,21 0 0,-21 1 16,21 20-16,-21-20 0,-1 20 0,22 1 15,0-22-15,-21 21 0,21 1 0,0-1 16,0 1-16,0-1 0,0 1 0,0 21 16,0-22-16,0 22 0,0-22 15,21 1-15,-21 20 0,22-20 0,-1-1 0,-21 22 16,21-21-16,-21-1 0,0 1 0,21-1 16,-21-21-16,21 22 0,-21-22 0,0 1 15,0-1-15,0 0 0,0-21 0,0 22 16,0-22-16,0 0 0,-21 0 15,0 0-15,0-21 16,0 0-16,-1 0 0,1 0 0,0 0 16,0 0-16,-21 0 0,20 0 0,-20 0 15,21 0-15,-21 0 0,-1 0 0,1 0 16,-22 0-16,1 0 0,-1 0 0,1 0 16,-22 0-16,1 0 0,-1 0 0,-21 0 15,0 22-15,0-22 0,1 0 16,-1 0-16,-21 21 0,0-21 0,0 21 0,0-21 15,-21 21-15,-1-21 0,-20 21 0,21 0 16,-21-21-16,-1 22 0,1-1 0,0-21 16,20 21-16,-20 0 0,0 0 15,21 0-15,-1-21 0,-20 22 16,21-1-16,0-21 0,-22 21 0,22 0 16,0-21-16,21 21 0,-21 0 0,21-21 15,21 22-15,0-22 0,0 0 0,22 0 16,20 0-16,1 21 0,20-21 0,1 0 15,21 0-15,-21 0 0,20 0 0,1 0 16,0 0 0,21-21-16,0-1 0,0 1 15,0 0-15,21 0 0,0 0 16,1 0-16,-1-1 0,21-20 16,-21 21-16</inkml:trace>
  <inkml:trace contextRef="#ctx0" brushRef="#br0" timeOffset="17614.98">8826 6117 0,'0'0'0,"0"21"47,0 1-47,0-1 0,0 0 16,0 0-16,0 21 0,0-20 15,0 20-15,0-21 0,-21 21 0,21-20 16,0 20-16,0-21 0,-21 0 0,21 0 15,0 1-15,0-1 0,0 0 16</inkml:trace>
  <inkml:trace contextRef="#ctx0" brushRef="#br0" timeOffset="17844.25">8721 6138 0,'0'0'0,"0"-21"0,0-21 16,0 21-16,0 0 16,0-1-16,21 1 0,0 21 15,0 0-15,0-21 0,0 21 16,1 0-16,20 0 0,-21 0 16,0 0-16,0 0 0,1 0 0,-1 0 15,0 0-15,0 0 16,-21 21-16,0 0 15,-21-21-15,0 22 16,0-22-16,-1 0 0</inkml:trace>
  <inkml:trace contextRef="#ctx0" brushRef="#br0" timeOffset="18511.66">9313 6287 0,'0'0'0,"21"0"15,-21-22 17,-21 22-17,0 0-15,0 0 16,0 0-16,0 0 15,-1 0-15,1 0 0,0 0 16,0 22-16,21-1 0,-21 0 16,21 0-16,0 0 0,0 0 15,0 1-15,0-1 0,0 0 0,0 0 16,0 0-16,0 0 0,21-21 31,0 0-31,0 0 16,0-21-16,1 0 15,-1 0-15,-21 0 0,21 0 0,-21-1 16,21 1-16,0 0 16,-21 0-16,21 0 0,-21 0 15,0-1-15,0 44 32,0-1-17,0 0-15,0 0 0,0 0 16,0 0-16,0 1 0,0-1 15,0 0-15,0 0 16,22-21 0,-1 0-16,0 0 15,0 0 1</inkml:trace>
  <inkml:trace contextRef="#ctx0" brushRef="#br0" timeOffset="18743.54">9652 6223 0,'0'0'0,"0"-21"0,0 0 16,-21 21 0,0 0-1,-1 0-15,1 21 0,0-21 16,21 21-16,-21 0 0,21 0 0,-21-21 16,21 22-16,0-1 0,-21 0 0,21 0 15,0 0-15,0 0 0,0 1 16,0-1-16,0 0 15,0 0-15,21-21 0,0 0 16,-21 21-16,63-21 16,-41 0-16,-1 0 0,0 0 15,0 0-15</inkml:trace>
  <inkml:trace contextRef="#ctx0" brushRef="#br0" timeOffset="19107.33">9864 6287 0,'21'0'47,"0"0"-31,0 0-16,0 0 0,0 0 16,1-22-16,-1 22 0,0-21 15,0 21-15,-21-21 16,21 21-16,-21-21 15,-21 21 1,0 0-16,0 0 0,0 0 16,-1 0-16,1 0 0,0 21 15,0 0-15,21 0 0,-21 1 16,21-1-16,-21 0 0,21 0 16,0 0-16,0 0 0,0 1 15,0-1-15,0 0 0,0 0 16,0 0-16,21-21 0,0 0 15,0 0-15,0 0 0,0 0 0,1 0 16,-1 0-16,0 0 0,0-21 0,0 0 16,22 21-16</inkml:trace>
  <inkml:trace contextRef="#ctx0" brushRef="#br0" timeOffset="19576.06">10372 6075 0,'0'0'0,"0"-42"16,21-22-16,-21 43 15,0 0-15,21 0 0,-21 42 32,0 0-32,0 0 15,0 0-15,-21 0 0,0 1 0,21-1 16,-22 21-16,1-21 0,21 0 16,-21 1-16,0-1 0,21 0 0,0 0 15,0 0-15,-21 0 0,21 1 0,0-1 16,-21-21-16,21 21 0,0 0 0,0 0 15,0-42 32,21 21-47,-21-21 0,21 0 0,0 21 16,0-21-16,0-1 0,1 1 16,-1 21-16,0-21 0,0 21 0,0 0 15,0 0-15,1 0 0,-1 0 16,0 21-1,-21 0-15,0 1 16,0-1-16,0 0 0,0 0 16,-21-21-16,0 21 0,21 0 0,-22 1 15,1-22-15,0 21 0,0 0 0,0-21 16,0 21-16,-1-21 16,1 0-1,0 0-15,21-21 16,0 0-1,21 21-15,0-21 0</inkml:trace>
  <inkml:trace contextRef="#ctx0" brushRef="#br0" timeOffset="20162.99">10795 6202 0,'0'21'31,"-21"-21"-31,0 21 0,-1-21 16,22 21-16,-21 1 0,0-1 0,0 0 16,21 0-16,-21 0 0,21 0 15,-21-21-15,21 22 0,0-1 16,0 0-16,21-21 31,0 0-31,0 0 0,0 0 16,-21-21-16,21 21 15,-21-21-15,0-1 16,22 1-16,-1 0 0,-21 0 16,0 0-16,0 0 0,21 21 15,-21-22-15,21 1 0,0 21 0,-21-21 16,0 0-16,21 21 0,1 0 16,-1 0-16,0 0 15,-21 21 1,0 0-16,0 0 0,0 1 15,0-1-15,0 0 0,0 0 16,0 0-16,0 0 0,0 1 16,0-1-16,0 0 15,21-42 32,-21 0-47,21-1 0,-21 1 16,0 0-16,0 0 0,0 0 15,0 0-15,0-1 0,0 1 16,0 0 0,-21 21-1</inkml:trace>
  <inkml:trace contextRef="#ctx0" brushRef="#br0" timeOffset="20720.66">11324 5990 0,'0'0'0,"0"-21"0,0-21 16,0 21-16,0 42 47,0 0-47,0 0 0,0 0 0,0 0 15,0 1-15,-21-1 0,21 21 0,-21-21 16,21 0-16,0 1 0,0 20 0,-21-21 16,21 0-16,-22 0 0,22 1 15,0-1-15,0 0 0,0 0 16,-21 0-16,21 0 0,0 1 16,-21-22-1,21-22 16,0 1-31,0 0 0,0 0 16,21 0-16,0 21 0,-21-21 0,22-1 16,-1 1-16,0 0 0,0 0 0,0 0 15,0 0-15,1 21 0,-1 0 16,0 0 0,-42 21 15,0-21-31,21 21 0,-22-21 15,1 21-15,0-21 0,21 21 0,-21-21 16,0 21-16,21 1 0,-21-22 16,21 21-16,-22-21 15,22 21-15,0 0 16,0 0-16,22-21 16,-1 0-16,0 0 15,0 0-15,0 0 16,0 0-1,1 0-15,-22-21 16,21 21-16</inkml:trace>
  <inkml:trace contextRef="#ctx0" brushRef="#br0" timeOffset="20915.56">11620 6244 0,'0'-21'15</inkml:trace>
  <inkml:trace contextRef="#ctx0" brushRef="#br0" timeOffset="21159.42">12128 6054 0,'-21'0'0,"0"0"15,0 0-15,0 0 16,0 0-16,-1 21 0,1 0 15,0 0-15,21 0 0,0 1 0,-21-1 16,21 0-16,-21 0 0,21 0 16,0 0-16,-21 1 0,21-1 0,0 0 15,0 0-15,0 0 0,0 0 16,21-21-16,0 0 0,0 0 16,0 0-16,22 0 0</inkml:trace>
  <inkml:trace contextRef="#ctx0" brushRef="#br0" timeOffset="22051.93">12298 6202 0,'0'21'16,"-21"0"-16,-1-21 15,22 21-15,-21-21 0,21 22 0,0-1 16,0 0-16,0 0 0,-21-21 15,21 21-15,0 0 0,0 1 16,0-1-16,21-21 31,0 0-15,1 0 0,-22-21-1,0-1-15,0 1 16,0 0-16,0 0 0,0 0 15,0 0-15,0-1 0,21 1 16,0 21-16,0-21 0,-21 0 0,21 21 16,0 0-16,-21-21 0,22 21 15,-1 0-15,0 0 0,0 0 16,0 21-16,-21 0 16,0 0-16,0 0 0,0 1 15,21-1-15,-21 0 0,0 0 16,0 0-16,0 0 0,0 1 0,0-1 15,0 0-15,0 0 16,0 0 0,-21-21-1,21-21 1,0 0 0,0 0-16,0 0 15,0-1-15,21 1 0,1 0 16,-22 0-16,21 0 0,0 0 15,-21-1-15,21 22 0,0-21 0,0 0 16,1 21-16,-1 0 16,0 0-16,-21 21 15,0 0-15,0 1 16,0-1-16,0 0 0,0 0 16,0 0-16,0 0 15,0 1-15,0-1 16,0-42 31,0-1-32,0 1-15,0 0 16,0 0-16,0 0 0,21 0 16,0 21-16,0-22 0,1 1 0,-1 0 15,0 0-15,0 21 0,0 0 0,0 0 16,1 0-16,-1 0 0,0 0 0,0 0 15,0 0-15,-21 21 0,0 0 16,0 0-16,0 1 0,0-1 16,0 0-16,0 0 0,0 0 0,0 0 15,-21 1-15,21-1 0,-21 0 16,21 0-16,-21 0 0,0-21 16,-1 21-16,1-21 15,0 22-15,0-22 0,0 0 16</inkml:trace>
  <inkml:trace contextRef="#ctx0" brushRef="#br0" timeOffset="22688.08">8848 6392 0,'-43'0'15,"64"0"17,1 0-17,-1-21-15,0 21 0,0 0 16,0-21-16,0 21 0,1 0 0</inkml:trace>
  <inkml:trace contextRef="#ctx0" brushRef="#br0" timeOffset="24563.6">10626 7832 0,'0'21'16,"0"0"15,0 0 0,0-42 79,0 0-95,21 21-15,0-21 16,-21 0-16,21-1 16,0 22-16,-21-21 0,21 0 0,1 21 15,-22-21-15,21 0 0,0 21 0,-21-21 16,21-1-16,0 1 0,0 21 0,-21-21 16,22 0-16,20 0 0,-21 0 0,0-1 15,22 22-15,-1-21 0,0 0 16,22 0-16,-22 21 0,22-21 15,-22 0-15,21 21 0,-20 0 0,20-22 16,-20 22-16,20 0 0,-21 0 0,1 0 16,-1 0-16,22 0 0,-22 0 0,0 0 15,-21 22-15,22-1 0,-1-21 16,0 21-16,1 0 0,-1-21 0,0 21 16,1 0-16,-1 1 0,0-1 0,1 0 15,-1 0-15,0-21 0,-20 21 0,20 0 16,-21 1-16,21-22 0,-20 21 0,-1-21 15,-21 21-15,21-21 0,0 0 0,-21 21 16,21-21 15,-21-21 126,0 0-142,0 0-15,0-1 16,0 1-16</inkml:trace>
  <inkml:trace contextRef="#ctx0" brushRef="#br0" timeOffset="26043.64">12594 7493 0,'0'0'0,"0"21"94,0 0-78,0 1-16,0-1 15,21 0-15,0 0 16,1 0-16,-1 0 15,0 1-15,0-1 16,0-21-16,-21 21 16,21 0-16,1-21 15,-1 21-15,0 0 16,-21 1 15,-21-1-15,0-21-1,-1 0-15,1 21 0,0-21 16,0 0-16,0 0 0,0 21 0,-1-21 16,1 0-16,-21 21 0,21-21 0,0 21 15,-22-21-15,22 0 0,-21 22 0,21-22 16,-1 0-16,1 0 0,0 21 0,0-21 16,0 0-1,0 21-15,-1-21 16,44 0 62,-1 0-62,0 0-16,0 0 15,0 0-15,0-21 0,1 21 0,-1 0 16,0-21-16,0 21 0,0 0 0,0 0 15,1-22-15,-1 1 0,0 21 16,0 0-16,0-21 0,0 21 0,1 0 16,-1-21-16,0 21 0,0 0 15,0 0 1,0 0 0,-21-21 46,0 0-31,0-1-15,-21 22-16,0-21 16,0 0-16,0 0 15,0 21-15,-1-21 0,22 0 16,-21 21-16,0-22 0,21 1 0,0 0 15,-21 0-15,0 21 0,21-21 0,-21 0 16,21-1-16,0 1 0,-22 0 16,1 0-16,21 0 31,0 42 31,0 0-62,21 0 16,1-21-16,-1 21 0,-21 1 0,21-22 16,0 21-16,-21 0 0,21 0 15,0 0-15,1 0 0,-1 1 16,0-1-16,0 0 16,-21 0-16,21-21 0,0 21 15,1-21-15,-22 21 0,21-21 16,0 0-1,-21 22 1,0-1 0,-21-21-1,0 21-15,-1-21 16,1 0-16,0 21 16,0-21-16,0 0 0,0 0 0,-1 21 15,1-21-15,-21 0 0,21 21 0,0-21 16,-1 0-16,1 22 0,0-22 0,0 0 15,0 21-15,0-21 0,-1 21 0,1-21 16,0 21 0,21-42 156,21 21-172,-21-21 15</inkml:trace>
  <inkml:trace contextRef="#ctx0" brushRef="#br0" timeOffset="29824.53">3937 5271 0,'0'0'0,"-21"0"0,0 21 0,-1 0 15,1-21-15,0 0 0,0 0 0,-21 0 16,20 0-16,1 21 0,0-21 0,0 0 16,0 0-16,0 0 0,-1 0 15,1 0-15,0 0 16,42 0 46,0 0-46,1 0-16,-1 0 0,21 0 0,-21 0 16,22 0-16,-1 0 0,0-21 0,1 21 15,-1 0-15,21-21 0,-20 21 16,20 0-16,1-21 0,-1 21 0,22 0 15,0 0-15,-1-22 0,1 22 0,0-21 16,-1 21-16,1 0 0,21 0 16,-22 0-16,1-21 0,0 21 0,-1 0 15,22 0-15,0 0 0,0 0 0,0 0 16,0-21-16,-1 21 0,1 0 0,0 0 16,0 0-16,0 0 15,0 0-15,-1 0 0,22-21 0,-21 21 16,21 0-16,-21 0 0,0 0 0,0 0 15,0 0-15,-1-21 0,1 21 0,0 0 16,21 0-16,-21 0 0,0 0 16,0 0-16,-1-22 0,-20 22 0,21 0 15,-21 0-15,-1 0 0,1-21 0,0 21 16,-1 0-16,-20 0 0,-1 0 0,1-21 16,-1 21-16,1 0 0,-22 0 15,0 0-15,1 0 0,-22 0 16,0 0-16,21-21 0,-20 21 0,-1 0 0,0 0 15,0 0 1,-21-21 47,-21 21-63,0 0 15,0-21-15,-1 21 0,-20-22 0,0 22 16,-22 0-16,22-21 0,-22 21 0,-20 0 15,-1 0-15</inkml:trace>
  <inkml:trace contextRef="#ctx0" brushRef="#br0" timeOffset="30512.02">4508 5355 0,'0'0'0,"-21"0"0,-21 0 15,21 0-15,0 0 0,-1 0 16,1 0-16,0 0 0,0 0 16,42 0 30,0 0-46,0 0 0,22 0 0,-1-21 16,0 21-16,22 0 0,-1 0 16,1 0-16,-1 0 0,22 0 0,0-21 15,-1 21-15,1-21 0,21 21 0,0 0 16,21-21-16,0 21 0,0 0 16,0-22-16,21 22 0,-21-21 0,21 21 15,21-21-15,1 21 0,-22-21 0,21 21 16,-21-21-16,1 21 0,20 0 0,-21-21 15,0 21-15,-21 0 0,0 0 16,0-22-16,-21 22 0,0 0 0,0 0 16,-22 0-16,1-21 0,0 21 15,-22 0-15,1 0 0,-22-21 0,22 21 16,-22 0-16,-21 0 0,21 0 16,-20 0-16,-1 0 0,-21-21 15,21 21-15,-42 0 63,0 0-48,-1 0-15,1 0 0,0-21 0,0 21 16</inkml:trace>
  <inkml:trace contextRef="#ctx0" brushRef="#br0" timeOffset="33771.44">3175 2836 0,'0'0'0,"-21"0"0,0 0 0,-1 0 15,-20 0-15,21 0 0,0 0 0,0 0 16,-1 0-16,1 0 0,0 0 0,0 0 16,0 0-16,0 0 0,-1 0 15,1 0-15,0 0 0,0 0 16,0 0 0,21 22-1,21-22-15,0 0 0,0 0 16,22 0-16,-1 0 0,0 0 0,22 0 15,-1 0-15,1 0 0,20 0 16,1 0-16,-21-22 0,20 22 0,1 0 16,0 0-16,-1-21 0,1 21 0,-22-21 15,1 21-15,-1 0 0,-20 0 0,20 0 16,-20-21-16,-22 21 0,21 0 16,-21 0-16,0 0 0,1 0 0,-1 0 31,-42 0 16,-1 0-47,1 0 15,0 0-15,0 0 0,0 0 0,0 0 16,-1 0-16,1 0 0,-21 0 16</inkml:trace>
  <inkml:trace contextRef="#ctx0" brushRef="#br0" timeOffset="34235.6">2900 2942 0,'0'0'15,"-21"0"-15,-43 0 16,85 0-1,0 0-15,22 0 16,-22 0-16,42 0 0,-20 0 0,20 0 16,-20 0-16,41 0 0,-20 0 0,-1 0 15,22 0-15,-22-21 0,22 21 16,-21 0-16,-1 0 0,1-21 0,-1 21 16,1 0-16,-22 0 0,0 0 0,1-21 15,-1 21-15,0 0 0,-21 0 16,1 0-16,-1 0 0,0 0 15,0 0-15,0-21 0,-42 21 141,0 0-125</inkml:trace>
  <inkml:trace contextRef="#ctx0" brushRef="#br0" timeOffset="49012.15">9292 3874 0,'0'-22'203,"-21"22"-187</inkml:trace>
  <inkml:trace contextRef="#ctx0" brushRef="#br0" timeOffset="51071.56">4932 3196 0,'-21'0'0,"-1"0"31,44 0 78,-1 0-109,0 0 0,0 0 16,0 21-16,0-21 16,1 0-16,-1 22 0,0-22 0,0 0 15,0 0-15,-21 21 0,21-21 0,1 0 16,-1 0-16,0 0 0,0 0 15,0 21-15,0-21 0,1 0 16,-1 0-16,0 0 16,0 0-16,0 0 0,0 0 15,1 0-15,-1 0 0,0 0 0,0 0 16,0 0-16,0 0 0,1 0 0,41-21 16,-42 21-1,0 0-15,1-21 0,-1 21 0,0 0 16,0 0-16,0 0 0,0-22 0,22 22 15,-22 0-15,0 0 0,0-21 16,0 21-16,22 0 0,-22 0 0,0-21 16,0 21-16,0 0 0,1 0 0,-1-21 15,0 21-15,0 0 0,0 0 16,0 0-16,1-21 0,-1 21 16,0-21-16,21 21 0,-21 0 0,1 0 15,20-22-15,-21 22 0,21 0 16,-20 0-16,20-21 0,-21 21 0,21 0 15,1 0-15,-1 0 0,-21-21 0,22 21 16,-1 0-16,-21 0 0,21 0 0,-20 0 16,20-21-16,0 21 0,-21 0 15,22 0-15,-22 0 0,21 0 0,1 0 16,-22-21-16,21 21 0,0 0 0,-20 0 16,20 0-16,-21 0 0,21 0 15,1 0-15,-22 0 0,21 0 16,-21 0-16,22 0 0,-22 0 0,0 0 15,21 0-15,-20 0 0,20 0 0,-21 0 16,21 0-16,-20 0 0,-1 0 16,21 0-16,-21 0 0,22 0 0,-22 0 15,0 0-15,21 0 0,-21 0 0,1 0 16,20 0-16,-21 0 0,0 0 16,0 0-16,1 21 0,-1-21 0,0 0 15,0 0-15,0 0 0,0 0 0,1 21 16,-1-21-16,0 0 0,0 0 0,-21 21 15,21-21-15,0 0 0,1 0 16,-22 21-16,21-21 0,0 0 16,0 22-16,0-22 0,0 0 15,1 0-15,-1 0 16,-21 21-16,21-21 16,0 21-16,0-21 15,0 0-15,-21 21 0,22-21 16,-22 21-1,21-21-15,0 0 0,-21 21 16,0 1 0,21-1-16,-21 0 15,21-21 1,-21 21 0,0 0-16,21-21 15,-21 21-15,22 1 31,-1-22-15,-21 21-16,0 0 31,21-21-15,-21 21 46,0 0-30,21-21-1,-21 21 0,0 1 32,0-1-32,0 0 0,-21-21 125</inkml:trace>
  <inkml:trace contextRef="#ctx0" brushRef="#br0" timeOffset="51988.07">8403 3493 0,'-21'0'16,"0"0"-16,42 0 78,0 21-78,0-21 16,0 0-16,1 21 15,-1-21-15,0 0 16,0 21-16,0-21 0,0 0 0,1 0 16,-1 21-16,0-21 0,0 0 15,0 0-15,0 0 0,1 0 16,-1 0-16,-21 21 15,21-21-15,0 0 0,0 0 16,0 0 0,1 0 62,-22-21-63,0 0 1,0 0-16,21 21 0,-21-21 0,0 0 16,0-1-16,0 1 15,0 0-15,21 0 0,0 0 16,-21 0-16,21-1 0,-21 1 16,0 0 15,0 42 16,0 0-47,0 1 15,0-1-15,0 0 16,0 0-16,0 0 16,-21 0-16,21 1 15,-21-1-15,21 0 0,-21-21 16,21 21-16,0 0 0,-21-21 15,-1 21-15,22 1 0,0-1 32,-21-21-32,0 0 47,0 0 31,21-21-78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52:37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1185 0,'0'0'0,"21"-21"0,1 21 31,-22-21-15,21 21-16,0-21 31,-21 0-15,0 0-16,0-1 0,0 1 16,0 0-1,0 0-15,0 0 16,-21 21-1,0 0-15,-1 0 16,1 0-16,0 21 16,0 0-16,21 0 0,-21 0 0,0 1 15,-1-1-15,1 21 0,21-21 16,0 22-16,-21-22 0,21 21 0,-21-21 16,21 22-16,0-22 0,0 0 15,0 0-15,0 0 0,0 0 16,0 1-16,0-1 0,0 0 0,0 0 15,21-21-15,0 21 0,-21 0 16,21-21-16,1 0 0,-1 0 16,0 0-16,0 0 0,0 0 15,0 0-15,1 0 16,-1-21-16,0 0 0,0 21 0,21-21 16,-20 0-16,-1 0 0,0-1 0,0 1 15</inkml:trace>
  <inkml:trace contextRef="#ctx0" brushRef="#br0" timeOffset="267.83">2392 953 0,'0'0'0,"0"-22"0,0 1 16,0 0-16,0 42 31,0 0-31,-21 22 0,21-22 16,0 21-16,-22-21 0,22 22 0,-21-1 15,21 0-15,0-20 0,-21 20 16,21 0-16,-21-21 0,21 22 16,0-22-16,0 0 0,0 21 0,0-20 15,0-1-15,0 0 0,0 0 16,0 0-16,0 0 0,21-21 31,0 0-31,0 0 16,1 0-16</inkml:trace>
  <inkml:trace contextRef="#ctx0" brushRef="#br0" timeOffset="820.53">3006 1334 0,'0'0'0,"0"-43"16,0 22-16,0 0 16,0 0-16,0 0 15,-22 21-15,1 0 16,0 0-16,0 0 0,0 0 16,-22 0-16,22 0 0,0 21 0,-21 0 15,21 0-15,-1-21 0,-20 21 0,21 22 16,0-22-16,0 0 15,21 0-15,0 0 0,-22 0 0,22 1 16,0-1-16,0 0 0,0 0 16,22-21-16,-22 21 15,21-21-15,0 0 0,0 0 0,0 0 16,0 0-16,1 0 0,-1-21 0,0 21 16,0-21-16,0 0 0,0 21 15,1-21-15,-1-1 0,0 1 0,0 21 16,-21-21-16,0 0 0,21 0 15,-21 0-15,21-1 0,-21 1 0,0 0 16,0 0-16,0 42 31,0 0-15,0 0-16,0 1 0,0-1 16,0 0-16,0 0 0,0 0 15,0 0-15,0 1 16,0-1-16,22-21 15,-22 21 1,21-21-16,0 0 0,0 0 16,0 0-16,0-21 0</inkml:trace>
  <inkml:trace contextRef="#ctx0" brushRef="#br0" timeOffset="1256.28">3471 1185 0,'0'0'0,"0"-21"16,-21 21 15,0 0-31,0 0 0,0 21 0,-1 1 16,1-1-16,0-21 0,0 21 16,21 0-16,-21-21 0,21 21 0,-21-21 15,21 21-15,-22-21 16,22 22-16,0-1 15,22-21-15,-1 0 0,0 21 16,0-21-16,0 0 16,0 0-16,1 0 0,-1 0 0,0 21 15,0-21-15,0 0 0,-21 21 16,21-21-16,-21 21 16,0 1-16,-21-22 15,0 21-15,0-21 16,0 0-16,0 0 0,-1 0 15,1 21-15,0-21 0,0 0 16,0 0-16,0 0 0,-1 0 16,1 0-1,21-21 1,21 0 0,1-1-1,-1 22-15,0 0 0</inkml:trace>
  <inkml:trace contextRef="#ctx0" brushRef="#br0" timeOffset="1717.01">3958 1270 0,'0'0'0,"64"-21"16,-64 0-16,0 0 0,21 21 15,-21-22-15,0 1 31,-21 21-31,-1 0 16,1 0-16,0 0 0,0 0 0,0 21 16,0-21-16,-1 22 0,1-1 15,0-21-15,0 21 0,0 0 16,21 0-16,-21-21 0,21 21 0,0 1 16,0-1-1,0 0-15,21-21 0,0 0 16,-21 21-16,21-21 0,0 0 15,0 21-15,1-21 0,-1 0 16,0 0-16,0 21 0,0-21 16,0 22-16,-21-1 15,0 0 1,-21-21-16,0 0 0,0 0 16,-21 0-16,20 21 0,1-21 0,-21 0 15,21 0-15,0 0 0,-22 0 0,22 0 16,0 0-16,0 0 0,0 0 15,-1 0-15,1 0 0,0 0 0,0 0 16,21-21 15,0 0-31,0 0 16</inkml:trace>
  <inkml:trace contextRef="#ctx0" brushRef="#br0" timeOffset="2216.17">5546 847 0,'0'0'0,"0"-21"0,0-1 0,0 1 0,0 0 16,-22 0-16,1 21 16,0 0-16,21 21 15,0 0-15,-21 0 0,21 1 0,-21 20 16,21 0-16,0 1 0,0-1 0,0 0 16,0 1-16,0 20 0,0-21 15,0 1-15,0-22 0,0 21 0,0-21 16,0 22-16,0-22 0,0 0 0,0 0 15,0 0-15,0 1 16,-21-22 0,-1 0-16,1-22 15</inkml:trace>
  <inkml:trace contextRef="#ctx0" brushRef="#br0" timeOffset="2560.66">5038 1058 0,'0'0'0,"-22"-42"0,-20-64 16,42 85-16,0-21 0,0 21 0,0-1 16,21-20-16,0 21 0,1 0 15,-1 0-15,21-1 0,0 22 16,1 0-16,-1 0 0,43 0 0,-22 0 16,1 0-16,20 22 0,1-1 0,-21 0 15,-1 21-15,1 1 0,-1-1 16,-21 0-16,1 1 0,-22 20 0,0-21 15,0 1-15,-21-1 0,0-21 16,0 22-16,-21-1 0,0-21 0,0 21 16,0-20-16,-22-1 0,1 0 0,0 0 15,-1 0-15,22-21 0,-21 21 16,-1-21-16,1 0 0,0 0 0,21 22 16,-22-22-16,22 0 0,0 0 0,0 0 15,0 0-15,21-22 0,0 1 16,0 0-16,0 0 0,0 0 15,21 0-15,0-1 16,0 1-16,0 0 0,0 0 0,22 0 16</inkml:trace>
  <inkml:trace contextRef="#ctx0" brushRef="#br0" timeOffset="2784.56">6075 1058 0,'0'0'0,"21"0"0,0 0 0,-21 22 16,0-1-16,0 0 0,0 0 15,0 0-15,0 0 16,0 1-16,0-1 0,0 0 0,0 0 16,0 0-16,0 0 0,0 1 15,0-1-15,0 0 16,0-42 31,21 0-47,-21-1 15,21 1-15</inkml:trace>
  <inkml:trace contextRef="#ctx0" brushRef="#br0" timeOffset="3454.93">6837 1291 0,'0'0'0,"0"-21"32,0 0-32,0 0 0,0 0 15,-21-1-15,-1 22 0,1-21 0,-21 0 16,21 21-16,-22-21 0,22 21 0,-21 0 16,21 0-16,0 0 0,-22 0 15,22 0-15,0 21 0,0-21 0,0 21 16,-1 0-16,1 1 0,0-1 0,21 0 15,-21 0-15,21 0 0,0 0 16,0 1-16,0-1 0,0 0 0,0 0 16,0 0-16,21-21 15,0 0-15,0 0 0,1 0 16,-1 0-16,0 0 0,0 0 0,0 0 16,0 0-16,1-21 0,-1 21 0,0-21 15,0 21-15,0-21 0,0 0 0,1-1 16,-22 1-16,21 0 0,-21 0 15,21 0-15,-21 0 0,0-1 0,0 1 16,0 0-16,0 42 31,0 0-31,0 1 16,0-1-16,0 0 0,0 0 16,0 0-16,0 0 15,0 1-15,0-1 0,21-21 16,-21 21-16,21-21 0,0 0 15,1 0-15,-1 0 16,0 0-16,0 0 0,0 0 16,0 0-16,1 0 0,-1 0 0,0 0 15</inkml:trace>
  <inkml:trace contextRef="#ctx0" brushRef="#br0" timeOffset="4080.3">7324 1185 0,'0'0'0,"0"-21"15,21 0-15,-21 0 16,0 0-16,0 0 0,-21 21 16,-1 0-1,1 0-15,0 0 0,0 0 16,0 0-16,0 21 0,-1 0 0,1 0 16,0 0-16,0 0 0,0 1 0,21-1 15,-21-21-15,21 21 0,-22 0 16,22 0-16,0 0 0,22-21 31,-1 0-31,0 0 16,0 0-16,0 0 0,0 0 0,1 0 15,-1-21-15,0 21 0,0-21 0,0 0 16,0 21-16,-21-21 0,0 0 0,22 21 16,-22-22-16,21 1 0,-21 0 15,0 0-15,0 42 31,0 0-15,0 0-16,0 1 0,0-1 0,0 0 16,0 0-16,0 21 0,0-20 0,0 20 15,21 0-15,0 1 16,0 20-16,-21 1 0,21-1 0,1 1 0,-1-1 16,-21 1-16,0 20 0,21-20 15,-21-1-15,0 22 0,0-22 0,0 22 16,0-21-16,0-1 0,0 1 0,0-1 15,0 1-15,0-22 0,-21 0 16,21 1-16,-21-22 0,-1 0 0,1 0 16,0 0-16,-21 0 0,21-21 0,-1 0 15,1 0-15,0-21 0,0 0 0,0 0 16,0 0-16,-1-22 0,1 1 0,21-21 16,0-1-16,0 1 0,0-1 15,0 1-15,0-1 0,0-21 0,0 22 16,0-1-16,0 1 0,0-1 0,0 1 15,21-1-15,1 22 0,-1-21 16,-21 20-16,21 1 0,0 0 0,-21-1 16,0 22-16,0-21 0,21-1 15,-21 22-15</inkml:trace>
  <inkml:trace contextRef="#ctx0" brushRef="#br0" timeOffset="4272.18">6519 826 0,'0'0'0,"-42"0"0,21 0 16,42 0 15,0 0-31,0 0 16,0 0-16,1 0 0</inkml:trace>
  <inkml:trace contextRef="#ctx0" brushRef="#br0" timeOffset="4869.33">7535 1249 0,'0'0'0,"21"0"0,-21-21 16,0 0 15,22 21-31,-1-22 0,0 22 16,0 0-16,0 0 16,0 0-16,1 0 0,-1 0 15,0 0-15,0 22 0,0-1 0,0 0 16,-21 0-16,0 0 0,22 0 0,-22 1 15,0-1-15,0 0 0,0 0 16,0 0-16,0 0 16,0 1-16,-22-22 0,1 0 15,0 0-15,0 0 16,21-22 0,0 1-16,0 0 15,0 0-15,0 0 0,0 0 0,0-1 16,0 1-16,21 0 0,0-21 0,-21 21 15,21-1-15,-21 1 0,22-21 16,-1 21-16,0 21 0,0-21 0,0-1 16,0 22-16,1 0 0,-1 0 15,0 22-15,0-1 16,0 0-16,-21 0 0,0 0 16,21-21-16,1 21 0</inkml:trace>
  <inkml:trace contextRef="#ctx0" brushRef="#br0" timeOffset="5380.04">8403 1376 0,'0'0'0,"21"0"16,0-21-16,-21 0 0,22 21 16,-22-22-16,0 1 0,0 0 0,0 0 15,0 0-15,0 0 0,0-1 0,0 1 16,-22 0-16,1 21 15,0 0-15,21-21 0,-21 21 0,0 0 16,0 0-16,-1 21 0,1 0 0,0-21 16,0 21-16,0 1 0,0 20 0,-1-21 15,1 0-15,21 0 0,-21 1 16,21-1-16,0 0 0,0 0 0,0 0 16,0 0-16,0 1 0,21-22 15,0 21-15,1-21 0,-1 0 16,0 0-16,0 0 0,0 0 15,0 0-15,1 0 0,-22-21 0,21-1 16,0 22-16,0-21 0,0 0 16,0 0-16,-21 0 0,0 0 15,0-1-15,22 1 0,-22 0 16,21 0-16,-21 0 0,0 0 0,0-1 16,0 1-16,0 42 31,0 1-31,-21-1 15,21 0-15,0 0 0,0 0 0,0 0 16,0 1-16,0-1 0,0 0 0,0 0 16,0 0-16,21 0 15,0-21 1,0 0-16,0 0 0,0 0 0,1 0 16,-1 0-16,0 0 15,21-21-15</inkml:trace>
  <inkml:trace contextRef="#ctx0" brushRef="#br0" timeOffset="6003.49">8826 1228 0,'0'-21'15,"0"42"17,0 0-32,0 0 0,-21-21 15,21 21-15,0 0 0,0 1 0,0-1 16,0 0-16,0 0 15,0 0-15,0 0 0,0 1 16,-21-22 15,0 0-15,0-22-16,21 1 16,0 0-16,0 0 15,0 0-15,0 0 0,0-1 16,0 1-16,21 0 0,0 0 0,0 0 15,0 0-15,1-1 0,-1 22 0,21-21 16,-21 21-16,0 0 0,22 0 16,-22 0-16,0 0 0,21 21 15,-20-21-15,-1 22 0,0-1 0,-21 0 16,21 0-16,-21 0 0,21-21 0,-21 21 16,0 1-16,0-1 0,0 0 15,0 0-15,0 0 16,-21-21-1,21 21-15,-21-21 0,0 0 16,21-21 0,0 0-1,21 21-15,0-21 0,0 0 0,0 0 16,1-1-16,-1 1 0,0 0 16,0 0-16,0 0 0,0 0 15,1 21-15,-1 0 0,0 0 0,0 0 16,0 0-16,0 21 15,-21 0-15,0 0 0,0 0 0,0 0 16,0 1-16,0-1 0,0 0 16,0 0-16,0 0 0,0 0 15,0 1-15,0-1 0,0 0 16,0 0 0</inkml:trace>
  <inkml:trace contextRef="#ctx0" brushRef="#br0" timeOffset="6920.3">10816 1270 0,'0'0'0,"21"-21"16,-21 0-1,-21 21 16,0 0-31,0 21 0,0-21 0,21 21 16,0 0-16,-22 0 0,1 1 16,21-1-16,-21 0 0,21 0 0,0 0 15,0 0-15,0 1 0,0-1 0,0 0 16,0 0-16,0 0 0,0 0 16,21-21-1,0 0-15,1 0 0,-1 0 0,0 0 16,21 0-16,-21 0 0,22 0 0,-22-21 15,21 21-15,-21-21 0,1 21 0,20-21 16,-21 0-16,0 0 0,0-1 16,1 1-16,-1 0 0,0-21 0,-21 21 15,0-1-15,21-20 0,-21 0 0,21 21 16,-21-22-16,0 22 0,0 0 0,0-21 16,0 20-16,0 1 0,-21 0 15,0 21-15,0-21 0,21 0 16,-21 21-16,21-21 0,-22 21 15,22-22 1,0 1-16,0 0 16,22 21-16,-1-21 0,0 21 15,0-21-15,0 0 0,0 21 16,1-22 0,-1 22-16,-21 22 15,0-1 1,0 21-16,0-21 15,0 22-15,0-1 0,0 0 16,0 1-16,0-1 0,0 0 0,0 1 16,0 20-16,21-21 0,-21 22 0,21-22 0,-21 22 15,0-1-15,0 22 16,0-22-16,21 22 0,-21-21 0,0 20 16,0 1-16,0 0 0,0-22 0,-21 22 15,0-1-15,0 1 0,0-21 0,-1-1 16,-20 1-16,21-1 0,0-21 0,-22 22 15,22-22-15,0-21 0,0 22 0,0-22 16,-22 21-16,22-21 0,0-21 16,0 22-16,0-1 0,0-21 0,-1 0 15,1-21 1,21-1-16,0 1 0,0-21 0,0 0 0,0-1 16,0-20-16,0 20 0,21-20 15,1-22-15,-1 22 0,0-1 0,0 1 16,0 20-16,0-20 0,1 21 0,-22-22 15,21 22-15,0-1 0,0 22 16</inkml:trace>
  <inkml:trace contextRef="#ctx0" brushRef="#br0" timeOffset="7732.49">12975 1164 0,'0'0'0,"21"-42"15,43-22-15,-43 43 16,-21 0-16,0 42 31,-21 0-31,0 22 0,-1-22 0,22 21 16,0 1-16,-21-1 0,0 21 0,0-20 15,21-22-15,0 21 0,-21 1 16,0-1-16,-1 0 0,22-21 0,-21 22 16,21-22-16,0 0 0,-21 0 0,21 0 15,0 1-15,0-44 32,0 1-32,0 0 15,21 0-15,0 0 0,1 0 0,-1-1 16,-21 1-16,21 0 0,0 0 0,0 21 15,0-21-15,1 21 0,-1 0 16,0 0-16,0 0 16,0 21-16,-21 0 0,0 0 15,21 0-15,-21 1 0,22-1 0,-22 0 16,0 0-16,21 21 0,0-20 16,0-1-16,0 0 0,0 0 0,1-21 15,-1 21-15,0 0 0,0-21 0,21 0 16,-20 0-16,-1 0 0,21 0 15,-21 0-15,22-21 0,-22 0 0,0 0 16,21 0-16,-21 0 0,22-1 16,-22-20-16,0 21 0,0-21 0,22-1 15,-22 1-15,0 0 0,-21-22 0,0 22 16,0-22-16,0 22 0,0-22 16,0 22-16,0-21 0,-21 20 0,0 1 15,-1 21-15,1-22 0,0 43 0,0-21 16,0 21-16,0 0 0,-1 0 0,1 0 15,0 21-15,0 1 0,21-1 16,0 21-16,-21-21 0,21 0 0,0 22 16,0-22-16,0 0 0,0 21 15,0-20-15,0-1 0,0 0 16,0 0-16,21 0 0,0 0 0,-21 1 16</inkml:trace>
  <inkml:trace contextRef="#ctx0" brushRef="#br0" timeOffset="8056.31">13928 1503 0,'21'0'0,"0"0"16,0 0-16,0 0 15,0 0-15,1 0 0,-1-21 16,0 21-16,0-21 0,0 21 0,0-22 16,1 1-16,-1 21 15,0-21-15,-21 0 0,0 0 0,21 0 16,-21-1-16,0 1 0,-21 21 15,0 0 1,0 21-16,-1-21 0,1 22 16,0-1-16,0 0 0,0 0 0,0 0 15,-1 0-15,22 1 0,-21-1 0,21 0 16,0 0-16,0 0 0,0 0 0,21 1 16,1-22-16,-1 21 15,0-21-15,0 0 0,0 0 0,0 0 16,1 0-16,20 0 0,-21 0 0,21 0 15,-20-21-15,20 21 0,-21-22 16,21 22-16,-20-21 0,-1 0 0</inkml:trace>
  <inkml:trace contextRef="#ctx0" brushRef="#br0" timeOffset="8520.11">14711 1037 0,'0'0'0,"0"-84"15,0 62 1,-21 1-16,21 0 0,-22 21 15,1 21-15,21 0 16,-21 1-16,21-1 0,0 21 0,0 0 16,0-20-16,-21 20 0,21 0 15,0 1-15,0-1 0,0 0 16,-21-21-16,21 22 0,0-22 0,0 21 16,0-21-16,0 1 0,0-1 0,0 0 15,0 0-15,0 0 0,0 0 16,-21-21-16,21-21 31,0 0-15,0 0-16,0 0 0,0 0 15,0-1-15,21 1 0,0 0 0,0 0 16,0 0-16,0 21 0,1-21 0,-1-1 16,0 22-16,0 0 15,0 0-15,0 0 0,1 0 16,-1 22-16,0-1 0,0 0 0,0 0 15,-21 0-15,0 0 0,0 1 0,0-1 16,0 0-16,0 0 0,-21-21 0,21 21 16,-42 0-16,21 1 0,-1-22 0,1 21 15,0-21-15,-21 0 0,21 21 16,-1-21-16,1 0 0,0 0 0,21-21 31,0 0-15,0-1-16,21 1 0</inkml:trace>
  <inkml:trace contextRef="#ctx0" brushRef="#br0" timeOffset="8803.96">15219 1016 0,'0'0'0,"0"-42"0,21-22 16,-21 22-16,0 21 0,21 0 15,-21-1-15,0 44 16,0-1-16,0 0 15,0 0-15,0 21 16,-21 1-16,0-1 0,21 22 0,-21-22 16,21 21-16,0-20 0,0-1 0,-22 22 15,22-22-15,-21 0 0,21-21 0,0 22 16,0-22-16,0 21 0,0-21 16,0 1-16,0-1 0,0 0 0,0 0 15,0-42 16,0 0-31,0 0 16,0-1-16,0 1 0</inkml:trace>
  <inkml:trace contextRef="#ctx0" brushRef="#br0" timeOffset="9091.81">15071 1164 0,'0'0'0,"0"-42"0,-22 0 16,22-1-16,0 1 0,0 21 15,0-22-15,0 22 0,0 0 0,22 0 16,-1 0-16,0 0 0,21 21 0,1 0 15,-1 0-15,0 0 0,1 0 16,-1 21-16,21 0 0,-20 21 0,-1-21 16,0 22-16,1-1 0,-1 0 15,-21 1-15,0 20 0,1-20 0,-22-1 16,0 0-16,0 1 0,0-1 0,0-21 16,-22 21-16,1-20 0,0-1 15,0 21-15,0-21 0,-22 0 0,22-21 0,-21 22 16,21-1-16,-22-21 0,22 0 15,0 21-15,0-21 0,0 0 16,0 0-16,21-21 31,21 0-31,0 21 0,0-22 16</inkml:trace>
  <inkml:trace contextRef="#ctx0" brushRef="#br0" timeOffset="9461.61">15790 1355 0,'0'0'0,"21"-21"0,-21-1 0,0 1 16,0 0-16,0 0 0,22 0 0,-1 0 15,0 21-15,0 0 16,0 0-16,0 0 0,1 0 16,-1 21-16,0 0 0,0 0 0,0 0 15,0 0-15,1 22 0,-1-22 0,0 0 16,-21 21-16,0-20 0,0-1 0,0 21 15,0-21-15,0 0 0,0 1 16,0-1-16,0 0 0,0 0 16,0-42 15,0 0-15,0 0-16,0-1 0,0 1 15,0 0-15,0 0 0,0 0 0,0-22 16,0 22-16,0 0 0,0 0 0,21 0 15,-21 0-15,21-1 0,0 22 16,-21-21-16,22 21 0,-1 0 0,0-21 16,0 21-16,0 0 0,0 0 15,-21-21-15,22 21 0</inkml:trace>
  <inkml:trace contextRef="#ctx0" brushRef="#br0" timeOffset="9659.5">16531 1228 0,'0'0'0,"0"21"31,-21 21-15,21-21-16,0 1 15,0-1-15,0 0 0,0 0 0,0 0 16,0 0-16,0 1 0,0-1 16,0 0-16,0 0 15</inkml:trace>
  <inkml:trace contextRef="#ctx0" brushRef="#br0" timeOffset="9836.4">16468 1164 0,'0'0'0,"0"-21"0,-22 0 15,22 0-15,-21 21 0,42 0 63,1 0-63,-1 0 0,0 0 0,0 21 15,0-21-15</inkml:trace>
  <inkml:trace contextRef="#ctx0" brushRef="#br0" timeOffset="10667.92">16722 1207 0,'21'0'16,"-21"21"-16,0 0 16,0 0-16,0 0 0,0 0 15,21-21-15,-21 22 0,0-1 16,21 0-16,-21 0 0,0 0 0,0 0 16,0 1-16,0-1 0,21 0 0,-21 0 15,0 0-15,21-21 31,1 0-15,-1 0-16,-21-21 16,21 0-16,0 0 0,0 21 15,-21-21-15,21-1 0,-21 1 0,22 0 16,-22 0-16,0 0 0,21 0 16,-21-1-16,21 22 0,-21-21 15,0 42 1,0 1-16,0-1 15,0 0 1,0 0-16,0 0 0,0 0 16,0 1-16,0-1 0,0 0 15,0 0-15,0 0 0,0 0 16,21-21-16,0 0 16,0 0-16,1 0 0,-1 0 15,0 0-15,0 0 0,0 0 16,0 0-16,1 0 0,-1-21 0,0 0 15,0 21-15,0-21 0,0 0 16,1 0-16,-1-1 0,-21 1 0,0 0 16,21 0-16,-21 0 0,0 0 0,0-1 15,0 1-15,-21 21 16,0 0 0,-1 21-16,1 1 0,0-22 15,0 21-15,21 0 0,-21 0 0,21 0 16,-21-21-16,21 21 0,-22 1 0,22-1 15,0 0-15,0 0 16,0 0-16,22-21 16,-1 0-16,0 0 0,0 0 15,0 0-15,0 0 0,1-21 16,-1 0-16,0 21 0,0-21 0,0 0 16,0-1-16,1 1 0,-1 0 15,0 0-15,0 0 0,-21 0 16,21-1-16,0 1 0,-21 0 0,22 21 15,-22 21 1,0 0-16,0 1 16,0-1-16,0 0 0,-22 0 15,22 0-15,0 0 0,0 1 16,22-22-16,-1 21 16,0-21-16,0 0 0,0 21 15,0-21-15,1 0 0,-1 0 0,0 0 16,0 0-16,-21-21 15,-21 0-15,-21 21 0</inkml:trace>
  <inkml:trace contextRef="#ctx0" brushRef="#br0" timeOffset="11660.36">677 1249 0,'21'0'15,"1"0"-15,-22 21 31,0 0-31,0 0 0,0 1 0,0-1 16,0 0-16,0 21 0,0-21 16,21 1-16,-21 20 0,0-21 0,0 21 15,0-20-15,0-1 0,0 21 16,0-21-16,0 0 0,0 1 0,0-1 16,0 0-16,0 0 0,0 0 15,0-42 16,21 21-31</inkml:trace>
  <inkml:trace contextRef="#ctx0" brushRef="#br0" timeOffset="11836.26">952 1588 0,'0'0'0,"0"-22"16,0 1-16,0 0 31,0 42 16,0 0-32</inkml:trace>
  <inkml:trace contextRef="#ctx0" brushRef="#br0" timeOffset="12611.38">1079 2752 0,'-42'0'15,"21"-21"1,0 21-16,0 0 0,21-22 16,0 1-16,-22 0 15,22 0-15,0 0 16,0 0-16,0-1 0,22 22 16,-1 0-1,0 0-15,21 22 0,-21-1 16,1 0-16,-1 21 0,21-21 15,-21 22-15,0-22 0,1 21 0,-1 1 16,-21-22-16,0 21 0,0 0 16,0-20-16,0 20 0,0 0 0,-21 1 15,-1-1-15,-20-21 0,21 21 16,0-20-16,-22 20 0,22-21 0,-21 0 16,0 0-16,20 1 0,-20-22 15,0 21-15,21-21 0,-22 0 16,1 0-16,21 0 0,0 0 0,-1-21 15,1-1-15,0 1 0,0 0 16,21 0-16,0-21 0,0 20 0,0-20 16,0 0-16,0 21 0,0-22 0,21 22 15,-21 0-15,21 0 0,22 0 16,-22 21-16,0 0 0,21 0 0,1 0 16,-22 21-16,21 0 0,-21 0 15,22 0-15,-22 0 0,21 1 0,-21 20 16,0 0-16,1-21 0,-1 22 15,-21-22-15,0 0 0,21 21 16,-21-20-16,21-1 0,-21 0 0,0 0 16,0 0-16,0 0 15,21-21-15,0-21 32</inkml:trace>
  <inkml:trace contextRef="#ctx0" brushRef="#br0" timeOffset="12772.36">1439 3112 0,'0'0'0,"0"-22"16,21 1 46,1 21-62,-1-21 16,0 21-16,0-21 0</inkml:trace>
  <inkml:trace contextRef="#ctx0" brushRef="#br0" timeOffset="13660.31">3048 2582 0,'0'0'0,"0"-21"0,0 0 0,0 0 16,0 42 0,0 21-1,0 1-15,0-1 0,0 0 0,0 1 16,0-1-16,0 22 0,0-22 15,0 0-15,0 22 0,0-22 0,0 0 16,0 1-16,-21-1 0,21 0 0,0 1 16,0-22-16,0 21 0,0-21 15,0 1-15,0-1 0,0-42 32,0-1-17,0 1-15,0 0 0,21-21 16,-21 21-16,21-1 0,-21-20 15,21 21-15,-21-21 0,0 20 0,0 1 0,21-21 16,1 21-16,-22 0 16,21 21-16,-21 21 15,21 0-15,-21 0 0,0 0 0,21 0 16,-21 1-16,21 20 0,0-21 16,-21 21-16,22 1 0,-22-22 15,21 21-15,0-21 0,0 22 0,-21-22 16,21 0-16,0 0 0,1 0 15,20-21-15,-21 0 0,0 0 0,0 0 16,22 0-16,-22 0 0,21 0 0,-21-21 16,22 0-16,-22 0 0,21 0 0,-21 0 15,22-22-15,-22 1 0,21 0 16,-21-1-16,22 1 0,-22 0 0,21-22 16,-21 1-16,1 20 0,-1-20 0,0-22 15,0 22-15,0-1 0,-21 1 16,0-1-16,0 22 0,0-22 0,-21 22 15,0 21-15,0 0 0,-22-1 16,22 22-16,-21 0 0,0 0 0,20 0 16,-20 0-16,0 22 0,21-1 15,-22 0-15,22 0 0,0 21 0,0-20 16,0 20-16,21-21 0,0 21 0,0 1 16,0-22-16,0 21 0,0 1 15,0-22-15,21 0 0,0 21 0,0-21 16,-21 1-16,21-1 0,0 0 0,1-21 15,-1 21-15</inkml:trace>
  <inkml:trace contextRef="#ctx0" brushRef="#br0" timeOffset="14020.44">4170 3133 0,'0'0'0,"21"21"16,-21 0-16,21-21 15,0 0-15,0 0 16,1 0-16,-1 0 0,-21-21 0,21 21 16,0-21-16,0 0 0,0 21 0,1-22 15,-1 1-15,-21 0 0,0 0 16,0 0-16,0 0 16,0-1-16,0 1 0,-21 0 0,-1 0 15,1 21-15,0 0 0,0 0 0,0 0 16,0 0-16,-1 0 0,1 0 15,0 21-15,0 0 0,0 0 0,0 1 16,21-1-16,-22 21 0,22-21 0,0 0 16,0 22-16,0-22 0,0 0 0,0 0 15,0 22-15,0-22 0,22 0 16,-1 0-16,0-21 0,0 0 16,21 0-16,-20 0 0,-1 0 15,0-21-15,21 21 0,-21-21 0,22 0 16,-1-1-16</inkml:trace>
  <inkml:trace contextRef="#ctx0" brushRef="#br0" timeOffset="14528.28">4953 2561 0,'0'0'0,"0"-42"0,0 0 16,0 20-16,0 1 0,-21 21 15,0 21 1,-1-21-16,22 43 0,0-22 0,0 21 15,-21-21-15,21 22 0,-21-1 16,21 0-16,0 22 0,0-22 0,0 1 16,0-1-16,0 0 0,0 1 15,-21-1-15,21-21 0,0 21 0,-21 1 16,21-22-16,0 21 0,0-21 16,0 1-16,0-1 0,0 0 15,0-42 1,0 0-1,0-1-15,0 1 16,0 0-16,0-21 0,0 21 0,0-1 16,21 1-16,0-21 0,0 21 0,0 0 15,1-1-15,-1 1 0,0 0 0,0 21 16,21 0-16,-20 0 0,-1 0 16,21 0-16,-21 0 0,0 21 15,22-21-15,-22 21 0,0 1 0,0-1 16,-21 0-16,0 0 0,0 0 0,0 0 15,0 22-15,0-22 0,0 0 16,-21 0-16,0 0 0,-21 1 0,20-1 16,1 0-16,-21 0 0,21 0 0,-22 0 15,22-21-15,-21 0 0,21 22 0,-22-22 16,22 0-16,0 0 0,0 0 0,0 0 16,21-22-16,0 1 15,0 0-15,0 0 0,0 0 16,0-22-16,21 22 0,0 0 0</inkml:trace>
  <inkml:trace contextRef="#ctx0" brushRef="#br0" timeOffset="14835.72">5546 2561 0,'0'0'15,"0"-21"-15,0 0 0,0 0 0,0 42 47,-22 21-47,22-21 16,-21 22-16,21-1 0,0 0 15,0 1-15,0-1 0,0 0 0,-21 1 16,21-1-16,-21 0 0,21 1 16,0-1-16,0 0 0,-21 1 0,21-22 15,0 21-15,-21-21 0,21 1 0,0-1 16,0 0-16,0 0 0,0-42 47,0 0-47,0 0 0,0-1 15,0 1-15,0 0 0</inkml:trace>
  <inkml:trace contextRef="#ctx0" brushRef="#br0" timeOffset="15184.52">5419 2604 0,'0'0'0,"-22"-22"0,22 1 0,0 0 16,0 0-16,0 0 0,0 0 16,22-1-16,-1 22 15,0 0-15,0 0 0,21 0 16,1 0-16,-1 0 0,0 0 0,1 0 16,20 22-16,-20-1 0,20 21 0,-21-21 15,1 22-15,-1-1 0,0 0 16,1-21-16,-22 22 0,0-1 15,0 0-15,0 1 0,-21-1 0,0-21 16,0 22-16,0-22 0,-21 21 0,0-21 16,0 22-16,0-22 0,-22 0 0,1 21 15,21-21-15,-21 1 0,-1-1 16,1 0-16,21-21 0,-22 21 0,1-21 16,21 21-16,0-21 0,0 21 0,-22-21 15,22 0-15,0 0 16,21-21-1,21 21-15,0-21 16,0 0-16,1 21 0,-1-21 0</inkml:trace>
  <inkml:trace contextRef="#ctx0" brushRef="#br0" timeOffset="15592.53">6202 2921 0,'0'-21'16,"0"0"-16,0 0 0,0-1 16,21 22-1,0 0-15,0 0 0,0 0 0,22 0 16,-22 22-16,21-1 0,-21-21 0,22 21 16,-1 0-16,-21 21 0,22-20 15,-22-1-15,0 0 0,0 0 0,0 0 16,-21 0-16,0 1 0,0-1 15,0 0-15,0 0 0,0 0 0,0 0 16,0 1-16,-21-1 16,0-21-16,0 0 0,21-21 15,0-1 1,0 1-16,0 0 0,0 0 16,0 0-16,0 0 0,0-1 0,0 1 15,0-21-15,0 21 0,0 0 0,21-22 16,-21 22-16,21 0 0,0-21 15,-21 20-15,21 22 0,1-21 16,-22 0-16,21 21 0,0 0 0,0 0 16,0 0-1,0 0-15,1 0 0</inkml:trace>
  <inkml:trace contextRef="#ctx0" brushRef="#br0" timeOffset="15816.4">7027 2815 0,'0'21'32,"0"1"-17,0-1-15,0 0 0,0 0 16,0 0-16,0 0 0,0 1 16,0-1-16,0 0 0,0 0 15,0 0-15,0 0 0,0 1 16</inkml:trace>
  <inkml:trace contextRef="#ctx0" brushRef="#br0" timeOffset="15992.3">6943 2773 0,'0'0'0,"0"-21"0,-22 0 0,1-1 15,0 22-15,21-21 0,21 21 47,0 0-47,1 0 16,-1 0-16,0 0 0,0 0 16,0 21-16,0 1 0</inkml:trace>
  <inkml:trace contextRef="#ctx0" brushRef="#br0" timeOffset="17068.21">7451 2921 0,'0'-21'16,"0"0"-16,0 0 15,0-1 1,21 22-1,0 0-15,0 0 16,0 22-16,0-1 0,1 0 16,-1 0-16,-21 0 15,0 0-15,0 22 0,21-22 0,-21 0 16,0 0-16,21 0 0,-21 1 16,0-1-16,0 0 0,0 0 15,0 0-15,21-21 16,0 0-1,1 0-15,-1-21 16,0 21-16,-21-21 0,21 0 16,0 0-16,0 21 0,-21-22 0,22 1 15,-1 0-15,0 0 0,-21-21 0,0 20 16,0 1-16,21 0 0,-21 0 16,21 0-16,-21 0 0,0-1 0,0 44 46,0-1-46,0 0 0,0 0 0,0 0 16,0 0-16,0 1 0,0-1 0,0 0 16,0 0-16,0 0 0,0 0 0,0 1 15,0-1-15,0 0 0,21 0 16,1 0-16,-1-21 16,0 0-16,0 0 0,0 0 0,0 0 15,1 0-15,-1 0 0,0 0 0,0 0 16,-21-21-16,21 21 0,0-21 0,1 21 15,-1-21-15,0 0 0,0-1 16,0 1-16,-21 0 0,21 0 16,-21 0-16,22 0 0,-22-1 0,0 1 15,0 0-15,0 0 0,0 0 0,0 0 16,-22 21 0,22 21-1,-21-21-15,21 21 0,-21 0 16,21 0-16,0 0 0,0 1 0,0-1 15,0 0-15,0 0 0,0 0 0,0 0 16,0 1-16,0-1 0,0 0 0,0 0 16,0 0-16,21-21 15,0 0-15,1 0 16,-1 0-16,0 0 0,0 0 16,0-21-16,0 21 0,1-21 15,-1 0-15,0 0 0,-21-1 16,21 1-16,-21 0 0,21 0 15,-21 0-15,0 0 0,0-1 0,0 1 16,0 0-16,0-21 0,0 21 16,0-1-16,0 1 0,0 0 15,0 0 1,0 42 15,21 0-31,1 0 16,-1-21-16,-21 22 15,0-1-15,21-21 0,0 21 0,-21 0 16,0 0-16,21 0 0,0 1 16,-21-1-16,22-21 15,-22 21-15,0 0 16,21-21-16,0 0 16,0 0-16,0 0 15,0-21-15,1 0 0,-1 21 16,21-21-16,-21-1 0,0 1 15,1 21-15,20-21 0,-21 0 0,0 0 16,0 0-16,1-1 0,-22 1 0,0 0 16</inkml:trace>
  <inkml:trace contextRef="#ctx0" brushRef="#br0" timeOffset="18108.64">1503 4382 0,'-64'0'16,"43"0"-16,0 0 15,0-22 1,21 1-16,0 0 16,0 0-1,21 21-15,0-21 0,0 21 16,0 0-16,1 0 0,-1 0 16,0 0-16,0 21 0,-21 0 0,0 0 15,21 0-15,-21 22 16,0-22-16,0 0 0,-21 21 0,21-20 15,-42-1-15,21 0 0,-1 0 0,1 0 16,-21 0-16,21-21 0,0 22 16,-22-1-16,22-21 0,0 0 0,0 0 15,0 0-15,-1 0 0,1 0 16,21-21 0,0-1-1,0 1-15,21 21 0,1 0 16,-1-21-16,21 21 0,-21 0 0,22 0 15,-22 0-15,21 21 0,0-21 16,1 21-16,-22 1 0,21-1 0,-21 0 16,1 0-16,-1 0 0,-21 0 15,0 22-15,0-22 0,-21 0 0,-1 0 16,1 22-16,-21-22 0,21 0 0,-22 0 16,1 0-16,0 0 0,-22 1 15,22-22-15,0 0 0,-1 21 0,1-21 16,0 0-16,-1 0 15,1 0-15,0 0 0,20 0 0,-20-21 16,21-1-16,0 22 0,0-21 16,21 0-16,0 0 0,0 0 15,0 0-15,0-1 0,0 1 0,0 0 16,21 0-16,21 21 0,-21-21 16</inkml:trace>
  <inkml:trace contextRef="#ctx0" brushRef="#br0" timeOffset="18276.54">1884 4657 0,'0'0'16,"84"0"-1,-62 0-15,-1 0 0,-21-21 32,21 21-17,0 0-15,0-22 16,0 22-16,1 0 0</inkml:trace>
  <inkml:trace contextRef="#ctx0" brushRef="#br0" timeOffset="18936.5">3535 4487 0,'0'0'0,"0"-21"0,0-63 15,21 62-15,0 1 0,0-21 16,-21 21-16,0 0 0,21-1 16,-21 1-16,22 21 0,-22 21 31,0 22-31,0-22 0,0 21 15,0 1-15,0-1 0,0 0 0,0 22 16,0-22-16,0 0 0,0 22 0,0-22 16,0 1-16,0 20 0,0-21 15,21 1-15,-21-22 0,21 21 16,-21-21-16,0 1 0,21-1 0,0-21 16,0 0-16,1 0 15,-1 0-15,0 0 0,0 0 0,0-21 16,0-1-16,1 1 0,-1 0 0,0 0 15,0-21-15,0-1 0,0 1 0,1 0 16,-1-1-16,-21 1 0,21 0 16,0-1-16,-21 1 0,0 0 0,0-1 15,0 1-15,0 0 0,0-1 16,0 22-16,0-21 0,-21 21 0,0-1 16,21 1-1,-21 21-15,21 21 16,0 1-16,0-1 15,0 0-15,0 0 0,0 0 16,21 0-16,0 1 16</inkml:trace>
  <inkml:trace contextRef="#ctx0" brushRef="#br0" timeOffset="19260.33">4276 4445 0,'-22'0'15,"22"21"1,0 0-16,0 1 16,0 20-16,0-21 0,0 21 0,0 22 15,0-22-15,0 22 0,-21-1 16,21 22-16,-21-22 0,21 1 0,0 21 16,0-22-16,-21 1 0,21 20 0,-21-20 15,21-1-15,0 22 0,0-22 0,0 1 16,-21-1-16,21 1 0,0-1 15,0-20-15,-22-1 0,22 0 0,0 1 16,0-22-16,0 0 0,0 0 0,0 0 16,0 1-16,0-44 31,0 1-31,0 0 16,-21-21-16,21-1 0,0 22 0,0-21 15,0-22-15,0 22 0,0-21 0</inkml:trace>
  <inkml:trace contextRef="#ctx0" brushRef="#br0" timeOffset="19528.16">4064 4826 0,'0'0'0,"0"-63"0,0 20 15,0-20-15,0 20 0,0 22 0,0-21 16,21 21-16,0 0 0,0-1 16,1 1-16,-1 0 0,0 21 0,0 0 15,21 0-15,-20 0 0,20 21 16,-21-21-16,0 21 0,0 1 15,1-1-15,-22 0 0,0 21 0,0-21 16,0 1-16,-22-1 0,22 21 0,-21-21 16,-21 0-16,21 1 0,0 20 0,-1-21 15,1 0-15,0-21 0,0 21 16,0 1-16,0-1 16,42-21 15,-21-21-31,21 21 0,0-22 15</inkml:trace>
  <inkml:trace contextRef="#ctx0" brushRef="#br0" timeOffset="21924.5">5038 4466 0,'0'0'15,"0"-42"-15,-22 21 16,1 21-16,0 0 0,0 0 15,0 0-15,0 0 0,-1 0 16,-20 21-16,21 0 0,0 0 16,0 0-16,-1 1 0,1 20 0,21-21 0,-21 0 15,21 22-15,-21-22 0,21 21 16,0-21-16,0 22 0,0-22 16,0 0-16,0 21 0,0-21 0,0 1 15,0-1-15,21-21 0,0 21 0,0-21 16,1 0-16,-1 0 0,21 0 0,-21 0 15,22 0-15,-1-21 0,-21 0 16,21 21-16,1-22 0,-22 1 0,21 0 16,1 0-16,-1 0 0,-21 0 0,21-1 15,1 1-15,-1 0 0,0 0 0,-20 0 16,-1 0-16,0-1 0,0 1 16,0 0-16,-21 0 0,0 0 15,0 0-15,0-1 0,0 1 16,-21 21-16,0 0 15,0 0-15,0 0 0,-1 0 16,22 21-16,-21 1 0,0-22 0,0 21 16,0 0-16,0 21 0,21-21 0,0 1 15,-22-1-15,22 0 0,-21 21 0,21-21 16,0 1-16,0-1 0,0 0 16,0 0-16,21-21 31,1 0-31,-1 0 0,0-21 15,0 0-15,-21 0 16,21 21-16,0-22 0,1 1 0,-22 0 16,21 0-16,0 0 0,0 0 0,-21-1 15,0-20-15,0 21 0,0 0 0,0 0 16,0-1-16,0 1 16,0 42-1,0 1-15,0-1 16,0 0-16,0 0 0,0 0 0,0 0 15,0 1-15,0-1 0,0 21 16,0-21-16,0 0 0,0 1 0,0-1 16,0 0-16,0 0 0,0 0 15,21-21-15,0 21 0,1-21 16,-1 0-16,0 0 0,0 0 16,0 0-16,0-21 0,22 0 0,-22 0 15,85-21 1,-64 20-16,0 1 0,-20 0 0,20 0 0,-21 0 15,0 0-15,22-22 0,-43 22 0,21 0 16,-21 0-16,21 21 0,-21-21 16,0-1-16,-21 22 15,0 22 1,21-1-16,0 0 0,0 0 0,-22 0 16,22 0-16,0 1 0,0-1 0,0 0 15,0 0-15,0 0 16,22 0-16,-1 1 0,-21-1 0,21 0 15,0-21-15,-21 21 0,21 0 0,0-21 16,-21 21-16,22-21 16,-22-21 15,-22 0-31,1 21 0,0-21 16,0 0-16,0 0 0,-22-1 15,22 22-15,0-21 0,0 21 16,0 0-16,0 0 0,-1 21 31,22 1-31,0-1 0,0 0 16,0 0-16,22 0 0,-22 0 15,21 1-15,0-22 0,0 21 0,0-21 16,0 21-16,22-21 0,-22 0 16,0 0-16,21 0 0,-20 0 0,20 0 15,-21 0-15,21 0 0,-20-21 0,20 21 16,-21-21-16,21-1 0,1 1 0,-1 0 15,-21 0-15,22-21 0,-1 20 0,-21 1 16,21-21-16,-20 0 16,20-1-16,-21 1 0,0 0 0,-21-1 0,21 1 15,-21-22-15,22 22 0,-22-21 16,0 20-16,0 1 0,0-22 0,0 43 16,0-21-16,-22 0 0,22 20 0,-21 1 15,0 21-15,0 0 16,0 0-16,0 0 0,-1 21 0,1 1 15,0-1-15,-21 0 0,21 21 0,21 1 16,-22-1-16,1 21 0,21-20 0,0-1 16,-21 0-16,21 1 0,0-1 15,0 0-15,0 1 0,0-1 0,0 0 16,21 1-16,0-22 0,1 21 16,-1-21-16,0 1 0,0-1 0,0 0 15,0-21-15,1 21 0,-1-21 16,21 0-16,-21 0 0,0 0 0,1 0 15,-1 0-15,0 0 0,21 0 0,-21-21 16,1 21-16,-1-21 0,0 0 0,0-1 16,0 22-16,0-21 0,1 0 0,-1 0 15,0 0-15,-21 0 0,21 21 16,0 0 0,-21 21-1,0 0 1,0 0-16,0 0 0,0 0 15,0 1-15,0-1 0,0 0 16,21 0-16,-21 0 16,22-21-16,-1 0 15,0 0 1,0 0-16,0-21 16,-21 0-16,21 0 0,-21 0 15,0-1-15,0 1 0,22 21 16,-22-21-16,21 0 0,-21 0 15,21 0-15,0 21 32,-21 21-17,21-21-15,-21 21 0,0 0 16,0 0-16,0 0 16,0 1-16,21-1 15,1-21 1,-1 0-1,0 0-15,0 0 0,0 0 16,0-21-16,1-1 0,-1 22 16,-21-21-16,21 21 0,0-21 15,0 21-15,0-21 0,1 21 16,-1 0 0,0 0-16,0 0 15,-21 21-15,0 0 16,21 0-16,0-21 0,-21 22 0,22-1 15,-1 0-15,-21 0 16,21-21-16,0 21 0,0-21 0,0 21 16,1-21-16,-1 0 0,0 0 15,0 0-15,21 0 0,-20 0 0,-1 0 16,0 0-16,21 0 0,-21-21 0,1 21 16,20-21-16,-21 0 0,0 21 15,22-21-15,-22 0 0,0-1 0,0 1 16,0 0-16,0 0 0,1 0 15,-22-22-15,0 22 0,0 0 0,0 0 16,0 0-16,0 0 0,0-1 0,-22 1 16,1 0-16,0 21 0,0 0 15,0 0-15,0 0 0,-1 0 16,-20 0-16,21 0 0,0 0 0,0 21 16,-1 0-16,1-21 0,21 22 0,-21-1 15,0 0-15,21 0 0,0 0 16,0 0-16,0 1 15,21-1 1,0-21-16,-21 21 16,21-21-16,1 0 15,-22 21-15,0 0 0,0 0 16,21 1-16,-21 20 0,0-21 0,0 0 16,0 22-16,0-1 0,0 0 0,0 22 15,0-22-15,0 22 0,0-1 0,0 1 16,0-1-16,0 1 0,-21-1 0,21 22 15,0-22-15,0 1 0,-22-1 16,22 1-16,-21-1 0,21 1 0,-21-22 16,21 0-16,0 1 0,0-1 15,0-21-15,0 22 0,-21-22 0,21 0 0,-21 0 16,21 0-16,0 0 0,-21-21 16,-1 0 15,22-21-16,0 0-15,0 0 0,0 0 0,0 0 16,-21-1-16</inkml:trace>
  <inkml:trace contextRef="#ctx0" brushRef="#br0" timeOffset="22220.45">7514 4170 0,'0'0'0,"-21"-21"0,0-22 16,0 22-16,21 0 0,-22 0 16,22 0-16,-21 0 15,21 42 32,-21 0-47,21 0 16,0 0-16,-21-21 15,0 21-15,0-21 0,-1 0 0,1 22 16,0-22-16</inkml:trace>
  <inkml:trace contextRef="#ctx0" brushRef="#br0" timeOffset="22472.3">6435 4424 0,'0'0'0,"-22"0"15,44 0 1,-1 0-16,0 0 16,0 0-16,0 0 0,22 0 15,-22 0-15,21 0 0,-21 0 0,22 0 16,-22 0-16,0 0 0,0 0 0,0 0 15,0 0 1,-42 21 31</inkml:trace>
  <inkml:trace contextRef="#ctx0" brushRef="#br0" timeOffset="24143.81">1566 6117 0,'0'-21'0,"-21"21"15,21-21 1,0 0 62,-21 21-47,0 0-15,0 0 0,21 21-1,0 0-15,0 0 0,0 0 16,0 1-16,0-1 0,0 21 15,-22-21-15,1 0 0,0 1 0,21-1 16,-21 21-16,0-21 0,-22 0 16,22 1-16,0 20 0,0-21 15,0-21-15,0 21 0,-1 0 16,1-21-16,0 0 0,0 0 16,21-21-1,0 0 1,0 0-16,0 0 0,0 0 15,21 21 1,0 0-16,0 0 0,1 0 16,-1 0-16,0 0 0,0 0 15,0 0-15,0 0 0,1 0 0,20 0 16,-21 0-16,0 0 16,0 0-16,1 0 0,20 0 0,-21 0 0,0 0 15,0-22-15,1 22 16,-1 0-16,0-21 0,0 0 0,0 21 15,-21-21-15,0 0 0,0 0 16,0-1-16,0 1 16,0 0-16,0 0 0,-21 21 15,21-21 1,-21 21-16,0 21 16,0 0-16,21 0 0,0 0 15,-22 1-15,1-1 0,21 21 0,-21-21 16,21 22-16,-21-1 0,0-21 15,21 21-15,0-20 0,-21 20 16,21-21-16,-22 0 0,22 0 0,-21 22 16,21-22-16,0 0 15,0 0-15,0 0 16,21-42 15,-21 0-15,22 21-16</inkml:trace>
  <inkml:trace contextRef="#ctx0" brushRef="#br0" timeOffset="24356.69">1926 6435 0,'21'0'0,"-21"-21"15,0-1 16,21 22 32,1 0-47</inkml:trace>
  <inkml:trace contextRef="#ctx0" brushRef="#br0" timeOffset="25412.61">4276 6541 0,'0'0'0,"21"0"15,0-22-15,0 22 16,0-21-16,0 0 0,1 0 16,-1 0-16,0 0 0,0-1 15,-21 1-15,21 21 0,0-21 16,1 0-16,-1 0 0,-21 0 0,0-1 15,0 1-15,0 0 0,0 0 16,0 0-16,-21 0 16,-1 21-16,1 0 0,0 0 15,-21 0-15,-1 0 0,22 0 0,-21 0 0,21 0 16,-22 0-16,22 21 0,-21 0 0,21 0 16,0 0-16,-1 0 15,1 1-15,0-1 0,0 21 0,21-21 16,0 22-16,0-22 0,0 21 0,0-21 15,0 0-15,0 1 0,0-1 16,0 0-16,0 0 0,21-21 16,0 0-16,0 0 0,1 0 15,-1 0-15,0 0 0,0-21 0,0 21 16,0-21-16,1 0 0,-1-1 16,21 1-16,-21 0 0,0 0 0,1 0 15,-22 0-15,21-1 0,-21 1 16,0 0-16,0 0 15,-21 21 1,-1 0 0,1 21-16,21 0 15,0 0-15,0 1 16,0-1-16,0 21 0,0-21 0,0 22 16,0-22-16,0 21 0,21 0 0,1-20 15,-1 20-15,0 0 0,-21 1 0,21-22 16,0 21-16,0 0 0,1 1 15,-1-1-15,0 0 0,-21 1 16,21 20-16,0-20 0,0 20 0,-21-21 0,22 22 16,-22-22-16,21 1 0,-21 20 0,0-21 15,0 1-15,0-1 0,0-21 16,0 22-16,0-22 0,-21 0 16,-1 21-16,1-42 0,0 21 0,0 1 15,-21-22-15,20 0 0,-20 0 0,0 0 16,-1 0-16,1-22 0,0 22 0,-1-21 15,1 0-15,0-21 0,-1 21 0,1-1 16,0-20-16,-1 0 0,22-1 16,-21 1-16,21 0 0,0-1 0,-1 1 15,1 0-15,0-1 0,21 1 0,-21 0 16,21-1-16,0 22 0,0-21 0,0 21 16,0-22-16,0 22 0,0 0 15,21-21-15,0 21 0,0-22 16,1 22-16,-1 0 0,0-21 0,0 20 15,0-20-15,0 0 0</inkml:trace>
  <inkml:trace contextRef="#ctx0" brushRef="#br0" timeOffset="26099.49">4762 6435 0,'22'21'0,"-1"-21"31,0 0-31,0 0 16,0 0-16,0-21 15,1 0-15,-1-1 0,0 22 16,-21-21-16,21 21 0,-21-21 0,21 0 16,0 0-16,-21 0 15,-21 21 1,0 0-16,0 0 15,0 0-15,0 21 0,-1 0 0,1 0 16,0 0-16,21 0 0,0 1 0,-21 20 16,21-21-16,0 0 15,0 22-15,0-22 0,0 0 0,0 21 16,0-21-16,21 1 0,-21-1 16,21 0-16,0-21 0,1 0 0,-1 0 15,0 0-15,0 0 0,0 0 16,22 0-16,-22-21 0,0 21 0,0-21 15,0-1-15,22 1 0,-22 0 0,0 0 16,0-21-16,21 20 0,-20-20 0,-1 0 16,0-1-16,0 1 0,0 0 15,0-1-15,1 1 0,-1 0 16,-21-1-16,21 1 0,0 21 0,-21-21 16,21-1-16,-21 1 0,0 21 0,0 0 15,21-1-15,-21 1 0,0 42 31,0 1-15,0-1-16,-21 0 0,21 21 16,0-21-16,-21 22 0,0-1 0,21 0 15,-21 1-15,21-1 0,0 0 0,0 22 16,0-22-16,0 1 0,0-1 0,0 0 16,0 1-16,0-1 0,0-21 0,0 21 15,21-20-15,0-1 0,-21 0 16,21-21-16,0 21 0,1-21 15,-22 21-15,21-21 0,0 0 0,0 0 16,0 0-16,0 0 0,1-21 0,-22 0 16,21 21-16,0-21 0,-21 0 15,0-1-15,21 1 0,-21 0 0,0 0 16,0 0-16,0 0 0</inkml:trace>
  <inkml:trace contextRef="#ctx0" brushRef="#br0" timeOffset="26306.37">5313 6308 0,'0'0'0,"-21"0"16,-1 0-16,44 0 47,-1 0-47,0 0 0,21-21 0,-21 21 15,1-22-15,20 22 0,0-21 0,-21 21 16,22-21-16,-1 21 0,-21-21 0,22 0 15,-1 21-15,-21-21 0,21-1 16,-20 1-16,20 21 0</inkml:trace>
  <inkml:trace contextRef="#ctx0" brushRef="#br0" timeOffset="26668.51">6562 5863 0,'0'0'0,"0"-42"16,0 21 0,-22 21-1,1 21-15,21 0 0,-21 0 0,0 0 16,0 1-16,0 20 0,21 0 0,0-21 15,-22 22-15,22-1 16,0 0-16,0-20 0,0 20 0,0 0 16,0 1-16,0-1 0,22-21 0,-1 21 15,0-20-15,-21 20 0,21-21 0,0 0 16,22 0-16,-22 1 0,0-22 16,0 21-16,0 0 0,0-21 0,1 0 15,-1 0-15,0 0 0,0 0 16,0 0-16,0 0 0,1-21 0,-1 0 15,0-1-15,0 1 0,0 0 0</inkml:trace>
  <inkml:trace contextRef="#ctx0" brushRef="#br0" timeOffset="26980.33">7133 5800 0,'0'0'15,"0"-21"-15,0-1 0,21 22 16,0 0-16,1 0 0,-1 0 0,0 0 16,0 0-16,0 0 15,0 0-15,1 22 0,-1-1 0,0 0 16,0 0-16,0 0 0,0 22 0,1-22 16,-1 21-16,-21 0 0,0 1 15,0-1-15,21-21 0,-21 22 16,0-1-16,0 0 0,0-21 0,-21 22 15,0-1-15,21-21 0,-22 0 0,1 22 16,0-22-16,21 0 0,-21 0 0,21 0 16,-21-21-16,21 22 0,-21-22 0,-1 0 31,1 0-31,0 0 0</inkml:trace>
  <inkml:trace contextRef="#ctx0" brushRef="#br0" timeOffset="27752.34">1333 7895 0,'0'-21'47,"22"21"-32,-1 0-15,0-21 16,0 21-16,0 0 0,0 0 16,1 0-16,-1 0 0,0 0 0,0-21 15,-21 0 32</inkml:trace>
  <inkml:trace contextRef="#ctx0" brushRef="#br0" timeOffset="28236.1">1333 7853 0,'0'0'0,"-21"21"15,0 0 1,21 0-16,-21 1 0,0-1 0,21 0 0,0 0 16,-21-21-16,21 21 0,-22 0 15,22 1-15,-21-1 0,21 0 16,0 0-1,21-42 48,1 21-47,-1 0-16,0 0 0,0 0 15,0 0-15,0 0 0,22 0 0,-22 0 16,0 0-16,21 0 0,-20 0 15,-1 21-15,21 0 0,-21 0 16,0-21-16,1 22 0,-1-1 0,0 21 16,-21-21-16,0 0 0,0 1 15,0-1-15,0 0 0,-21 0 0,0 0 16,-1-21-16,1 21 0,0 1 16,0-22-16,-21 0 0,20 0 0,-20 0 15,21 0-15,-21 0 0,-1 0 0,22 0 16,-21 0-16,21 0 0,-1 0 15,1 0-15,0 0 0,0 0 0,0 0 16,21-22 0,0 1-1,0 0-15,21 21 16,0-21-16,0 21 16,0-21-16</inkml:trace>
  <inkml:trace contextRef="#ctx0" brushRef="#br0" timeOffset="28444.2">2032 8170 0,'0'0'0,"21"0"0,21-21 16,-42 0 62,22 21-78</inkml:trace>
  <inkml:trace contextRef="#ctx0" brushRef="#br0" timeOffset="29444.04">4911 8086 0,'21'0'0,"0"0"32,0 0-32,-21-21 0,21 21 0,-21-22 15,21 1-15,1 0 16,-1 0-16,-21 0 0,21 0 0,0-1 15,-21 1-15,0 0 0,0 0 0,21 0 16,-21 0-16,0-1 0,0 1 0,-21 0 16,0 0-16,0 21 0,-22 0 15,22-21-15,-21 21 0,0 0 16,-1 0-16,22 0 0,-21 21 0,-1-21 16,1 21-16,21 0 0,-21 0 0,20 1 15,1-1-15,0 0 0,0 0 0,21 21 16,0-20-16,0-1 15,0 0-15,0 21 0,21-21 0,0-21 16,0 22-16,1-1 0,-1-21 0,0 0 16,21 0-16,-21 0 0,22 0 0,-22-21 15,21-1-15,1 22 0,-22-21 16,21 0-16,-21 0 0,0 0 0,22 21 16,-22-21-16,0-1 0,-21 1 15,21 21-15,-21-21 0,-21 42 31,21 0-31,0 22 16,0-22-16,0 21 0,0 1 16,0-1-16,0 21 0,0-20 0,0 20 15,21-20-15,-21 20 0,21 1 0,-21-1 16,0 1-16,22-1 0,-22 1 0,0-1 16,0 1-16,0-1 0,0 1 15,0-1-15,0 1 0,0-22 0,0 21 16,-22-20-16,22-1 0,-21-21 0,0 22 15,-21-22-15,21 0 0,-1 0 0,-20 0 16,0-21-16,-1 0 0,-20 0 0,21 0 16,-22 0-16,1 0 0,20-21 0,-20 0 15,20 0-15,1 0 0,0-22 16,-1 1-16,1 21 0,21-22 16,-21-20-16,20 21 0,1-1 0,0-20 15,0 20-15,21 1 0,0-21 0,0 20 16,0 1-16,0-22 0,21 22 15,0 0-15,0-1 0,1 1 0,-1 0 16,21 21-16,0-22 0,1 1 0,-1 0 16,0-1-16,22 1 0</inkml:trace>
  <inkml:trace contextRef="#ctx0" brushRef="#br0" timeOffset="30051.69">5419 7980 0,'0'0'0,"21"21"0,0-21 16,0 0-16,0 0 0,0 0 16,1-21-16,-1 21 0,-21-21 15,21 0-15,0-1 0,0 22 16,85-84 0,-85 63-16,0-1 0,1 1 0,-22-21 15,0 21-15,0 0 0,0-1 0,0 1 16,0 0-16,-22 0 0,1 21 15,0 0-15,0 0 0,0 0 16,0 21-16,-1 0 0,1 0 16,0 1-16,0-1 0,0 21 0,21-21 15,0 22-15,0-22 0,0 21 0,0 0 16,0 1-16,0-22 0,21 21 16,-21-21-16,21 22 0,0-22 0,0 0 15,1 0-15,-1-21 0,0 0 0,0 0 16,0 0-16,0 0 0,1 0 0,20 0 15,-21-21-15,0 0 0,0 0 0,1 0 16,20-1-16,-21 1 0,0 0 16,22-21-16,-22 21 0,0-22 0,21 1 15,-21 0-15,1 20 0,-1-20 0,0 0 16,-21-1-16,0-20 0,0 21 16,0-1-16,0 1 0,0 21 0,0-22 15,0 22-15,0 0 0,0 42 31,0 0-31,0 1 0,0-1 16,0 21-16,0 0 0,0-20 0,0 20 16,0 0-16,0 1 0,0-22 0,0 21 15,0 0-15,0 1 0,0-1 16,0-21-16,0 22 0,0-1 0,0 0 16,0-21-16,0 1 0,21 20 0,0-21 15,-21 0-15,21-21 16,1 0-16,-1 0 0,0-21 31,-21 0-31</inkml:trace>
  <inkml:trace contextRef="#ctx0" brushRef="#br0" timeOffset="30220.6">6138 7832 0,'0'0'0,"0"-21"0,0-1 31,21 22-31,1 0 16,-1-21-16,0 21 0,21-21 16,-21 21-16,22-21 0,-22 0 15,21 0-15,-21-1 0,22 1 0,-1 0 16,0 0-16</inkml:trace>
  <inkml:trace contextRef="#ctx0" brushRef="#br0" timeOffset="30494.2">7027 7197 0,'0'0'0,"0"-21"0,0-1 0,0-20 16,-21 42 0,0 21-1,21 0-15,0 1 0,0 20 16,0-21-16,-21 43 0,21-22 16,0 0-16,0 1 0,0 20 0,0-21 15,0 1-15,0-1 0,0 0 16,0 1-16,0-1 0,0 0 0,0 1 15,0-1-15,0-21 0,0 22 0,21-22 16,-21 0-16,21 0 0,-21 0 16,21-21-16,0 0 0,1 0 0,-1 0 15,0 0-15,0 0 0,0 0 0,0-21 16,1 0-16,20 0 0,-21 0 0,0-1 16,0-20-16,22 21 0</inkml:trace>
  <inkml:trace contextRef="#ctx0" brushRef="#br0" timeOffset="30696.3">7451 7684 0,'0'0'0,"0"-22"15,0 1-15,0 0 16,0 42 0,0 0-16,0 1 15,0-1-15,0 0 0,0 0 0,0 0 16,0 0-16,-22 22 0,22-22 16,0 0-16,0 0 0,0 0 15,0 1-15,0-1 0,0 0 16,22-21-1,-22-21 1,21 0-16,0-1 0,-21 1 16,21 0-16</inkml:trace>
  <inkml:trace contextRef="#ctx0" brushRef="#br0" timeOffset="30849.22">7578 7408 0,'0'0'0,"0"-21"0,0 0 0,0 0 16,0 0-16,0 0 0,-22 21 15,1 0 1,0 0 0,0 0-1,0 0-15,0 0 16,-1 0-16</inkml:trace>
  <inkml:trace contextRef="#ctx0" brushRef="#br0" timeOffset="31008.16">6943 7408 0,'0'0'16,"-43"22"-16,-20-1 16,84-21-1,0 0-15,21 0 16,-20 0-16,20 0 0,0 0 0,1 0 16,-1-21-16,21-1 0,-20 22 0,20-21 15,1 0-15,-1 0 0</inkml:trace>
  <inkml:trace contextRef="#ctx0" brushRef="#br0" timeOffset="31277.51">8128 7049 0,'0'0'0,"0"-22"0,0 1 0,0 0 16,0 0-16,-21 42 31,0 0-31,-1 0 16,22 1-16,-21-1 0,21 21 0,-21 0 15,21 1-15,0-1 0,-21 0 0,21 1 16,-21 20-16,21-20 0,-21 20 0,21-21 16,0 1-16,0-1 0,0 22 15,0-22-15,0-21 0,0 21 16,0 1-16,0-22 0,0 0 0,0 0 16,0 0-16,21-21 0,0 0 15,0 0-15,0 0 0,22 0 16,-22-21-16,0 0 0,0 0 0</inkml:trace>
  <inkml:trace contextRef="#ctx0" brushRef="#br0" timeOffset="31797.38">8530 7027 0,'0'0'0,"0"-21"0,0-42 15,0 42-15,0 42 16,0 0-1,0 0-15,0 0 0,-21 22 16,21-22-16,0 42 0,0-20 0,-21-1 16,21 21-16,0-20 0,0 20 0,-21-20 15,21 20-15,0-21 0,0 1 0,0-1 16,0 0-16,0 1 0,0-1 0,0-21 16,0 22-16,0-22 0,0 0 15,21 0-15,0 0 0,0-21 0,0 21 16,0-21-16,1 0 0,20 0 0,-21 0 15,21 0-15,-20 0 0,20-21 16,0 0-16,1 21 0,-22-21 0,21 0 16,0 0-16,1-1 0,-22 1 0,21 0 15,-21 0-15,1 0 0,-1 0 16,0-22-16,0 22 0,-21 0 0,0 0 16,0 0-16,0-1 0,0 1 0,0 0 15,-21 21-15,0 0 0,0 0 16,-1 21-16,1 0 0,0 1 15,0-1-15,0 0 0,0 0 0,-1 0 16,1 0-16,21 22 0,0-22 0,0 0 16,0 0-16,0 0 0,0 1 0,0-1 15,0 0-15,21-21 0,1 21 16,-1-21-16,0 0 0,0 21 0,0-21 16,0 0-16,22 0 0,-22 0 0,0 0 15,0 0-15,0 0 0,1-21 0,-1 21 16,0-21-16,0 21 0,0-21 0,0 0 15,-21-1-15,0 1 0,0 0 0,0 0 16</inkml:trace>
  <inkml:trace contextRef="#ctx0" brushRef="#br0" timeOffset="32036.24">8043 7324 0,'0'0'0,"-106"21"16,85-21-16,42 0 16,1 0-1,20 0-15,0-21 0,1 21 0,-1-21 16,0-1-16,1 22 0,20-21 0,-21 0 16,1 21-16,20-21 0,-20 0 15,-1 21-15,-21-21 0,21 21 0,-20 0 16,-1 0-16</inkml:trace>
  <inkml:trace contextRef="#ctx0" brushRef="#br0" timeOffset="33024.41">1672 9208 0,'21'0'16,"-42"0"15,0 0-31,-21 21 16,20 0-16,1 0 0,-21 21 0,21-20 16,0-1-16,-22 21 0,22 0 15,0 1-15,0-1 0,21 0 0,0 1 16,-21-1-16,-1 0 0,22 1 15,0-1-15,0-21 0,0 22 0,0-22 16,0 0-16,0 0 0,22 0 0,-1 0 16,21-21-16,-21 0 0,0 0 15,22 0-15,-1 0 0,-21 0 0,22 0 16,-22-21-16,21 0 0,-21 0 0,22 0 16,-22 0-16,0-1 15,0 1-15,-21 0 0,21 0 0,-21 0 16,0 0-16,0-1 0,-21 1 0,0 21 15,0-21-15,0 21 0,-1 0 16,-20 0-16,21 0 0,-21 0 0,-1 21 16,22-21-16,-21 21 0,21 1 0,-22-1 15,22 0-15,0 0 0,0 0 16,0 0-16,21 1 0,-22-1 0,22 0 16,0 0-16,0 0 15,22-21-15,-1 0 16,0 0-16,0 0 0</inkml:trace>
  <inkml:trace contextRef="#ctx0" brushRef="#br0" timeOffset="33248.28">2138 9610 0,'0'0'0,"21"0"0,-21-21 15,21 21 64,0 0-79,0 0 0,1 0 0,-1 0 15</inkml:trace>
  <inkml:trace contextRef="#ctx0" brushRef="#br0" timeOffset="35052.14">4127 9652 0,'0'0'0,"22"0"0,-1-21 16,0 21-16,0-21 0,0 0 0,0 21 16,1-22-16,-1 1 0,0 0 15,0 0-15,0 0 0,0 0 0,1-1 16,-1 1-16,-21 0 0,0 0 0,0 0 16,0 0-16,0-1 0,-21 22 15,-1 0-15,-20 0 0,21 0 16,-21 0-16,-1 0 0,22 0 0,-21 22 15,-1-1-15,1 0 0,0 0 0,-1 0 16,22 22-16,-21-22 0,21 0 16,0 21-16,-1-21 0,1 1 0,21 20 15,0-21-15,0 0 0,0 0 16,0 1-16,21-1 0,1-21 16,-1 0-16,21 0 0,-21 0 15,0 0-15,22-21 0,-22 21 0,0-22 16,21 1-16,-20 21 0,20-21 15,-21 0-15,21 0 0,-20 21 0,-1 0 16,-21-21-16,21 21 0,-21 21 16,0 0-16,0 21 15,0-21-15,0 22 0,0 84 16,0-64 0,0-20-16,0 20 0,0-21 0,0 22 0,0-1 15,0-20-15,0 20 0,0 1 16,0-1-16,0 1 0,0-22 0,-21 0 15,21 22-15,-21-22 0,21 1 16,0-22-16,-22 21 0,1-21 0,21 22 16,-21-22-16,0 0 0,0 0 0,0 0 15,-1-21-15,-20 21 0,21-21 0,-21 0 16,20 0-16,-20 0 0,0 0 0,-1 0 16,1 0-16,21 0 0,-21-21 0,20-21 15,-20 21-15,21-22 0,0 1 16,0 0-16,21-1 0,0-20 0,0-1 15,0 22-15,0-21 0,0-1 0,21 1 16,0-1-16</inkml:trace>
  <inkml:trace contextRef="#ctx0" brushRef="#br0" timeOffset="35621.03">4911 9652 0,'0'0'0,"21"0"0,-21-21 16,21 21 0,-21-21-16,0 0 0,21 21 0,-21-22 15,0 1-15,0 0 16,0 0-16,0 0 0,-21 42 47,0-21-47,21 21 0,-21 21 0,21-20 15,-22 20-15,22-21 0,-21 21 0,21-20 16,0 20-16,0 0 0,0-21 0,0 1 16,0 20-16,0-21 0,21-21 15,1 21-15,-1 0 0,0-21 16,0 0-16,0 0 0,0 0 0,22 0 16,-22-21-16,21 0 0,-21 0 0,22 0 15,-22 0-15,21-1 0,1-20 0,-1 21 16,-21-21-16,21-1 0,1 1 0,-1 0 15,0-22-15,1 22 0,-22-1 16,21 1-16,-21-21 0,1 20 0,20 1 16,-21-22-16,-21 22 0,21 0 0,-21 21 15,0-22-15,0 22 0,0 0 0,-21 21 16,0 0 0,0 21-16,0 0 0,21 22 0,-22-22 15,1 21-15,0 0 0,21 1 0,0-1 16,0 0-16,-21 1 0,21-1 0,0 0 15,0 1-15,0-1 0,0 0 16,0 1-16,0-1 0,0 0 16,0-20-16,0 20 0,0-21 0,0 0 15,0 0-15,0 1 0,21-22 16,-21-22 0,0 1-16</inkml:trace>
  <inkml:trace contextRef="#ctx0" brushRef="#br0" timeOffset="35783.83">5313 9567 0,'0'0'0,"-21"0"15,42-21 1,0 21-16,0 0 0,0-21 16,0 21-16,22-21 0,-1 21 15,0-21-15,22 0 0,-22 21 0,1-22 16,20 1-16,-21 0 0,22 0 0,-22 0 15,22 0-15</inkml:trace>
  <inkml:trace contextRef="#ctx0" brushRef="#br0" timeOffset="36432.46">6350 8890 0,'-21'0'0,"0"0"0,-1 21 15,22 0-15,-21 1 0,0-1 0,0 21 16,0 0-16,0-20 0,-1 20 15,22 0-15,-21 1 0,0-1 0,21 21 16,0-20-16,-21-1 0,21 0 0,-21 22 16,21-22-16,0 1 0,-21-1 0,21 0 15,0 1-15,0-22 0,0 21 0,21-21 16,0 0-16,0-21 0,0 22 16,0-1-16,1-21 0,20 0 0,-21 0 15,0 0-15,0 0 0,22-21 0,-22-1 16,0 22-16,21-21 0,-20 0 15,-1 0-15,0-21 0,0 20 0,0 1 16,-21-21-16,21 21 0,-21 0 0,22-22 16,-22 22-16,0 0 0,0 0 15,0 0-15,0 42 32,0 0-32,0 0 0,0 0 15,0 0-15,0 1 0,0-1 0,0 0 16,0 0-16,0 0 0,21 0 15,-21 1-15,21-1 0,-21 0 16,21-21-16,0 0 0,0 0 0,1 0 16,-1 0-16,0 0 15,0 0-15,0 0 0,0 0 0,-21-21 16,22 0-16,-1 21 0,0-22 0,0 1 16,-21-21-16,0 21 0,0 0 0,21-22 15,-21 22-15,0 0 0,0 0 16,0 0-16,0-1 0,0 1 0,0 42 31,0 1-31,21-1 0,-21 0 0,0 0 16,0 0-16,0 22 0,22-22 0,-22 0 15,21 0-15,-21 0 0,0 22 0,21-22 16,0 0-16,0 0 16,-21 0-16,21-21 0,-21 21 15,22-21-15,-1 0 0,0 0 16,0 0-1,0-21-15,-21 0 0,21 0 16,-21 0-16,0 0 0</inkml:trace>
  <inkml:trace contextRef="#ctx0" brushRef="#br0" timeOffset="36744.58">7175 9525 0,'0'0'0,"0"-21"0,0-43 16,0 43-16,22 21 15,-1-21-15,0 21 0,0 0 16,0 0-16,0 0 0,-21 21 0,22 0 15,-1-21-15,21 22 0,-21-1 16,0 0-16,1 21 0,-22-21 16,21 1-16,0-1 0,-21 0 0,0 0 15,0 21-15,0-20 0,0-1 0,0 0 16,0 0-16,0 0 16,0-42 15,0 0-31,0 0 0,0 0 15,0-1-15,0 1 0,0 0 16,0-21-16,0 21 0,0-22 0,21 22 16,-21-21-16,21 21 0,0-1 15,-21 1-15,22 0 0,-1 0 0,0 0 16,0 21-16,0-21 0,0 21 16,1 0-16</inkml:trace>
  <inkml:trace contextRef="#ctx0" brushRef="#br0" timeOffset="38112.5">7768 9525 0,'0'-21'32,"0"0"-32,0 0 0,0-1 15,21 22-15,-21-21 0,21 21 0,1 0 16,-1 0-16,0 0 0,0 0 15,0 0-15,0 0 0,1 0 16,-22 21-16,21 1 0,0-1 0,0 0 16,0 0-16,-21 0 0,0 0 0,21 22 15,-21-22-15,0 0 0,0 0 0,0 0 16,0 1-16,0-1 0,0 0 0,0 0 16,0 0-16,0-42 46,22 0-46,-22 0 0,21 0 16,-21-1-16,0 1 0,21 0 0,0 0 16,-21-21-16,0 20 0,0 1 0,21-21 15,-21 21-15,21 0 0,-21-1 0,22 1 16,20-21 0,-21 42-16,0 0 15,0 0-15,1 0 16,-1 21-16,-21 0 0,0 0 15,0 1-15,21-1 0,-21 0 0,0 0 16,21 0-16,-21 0 0,0 1 16,0-1-16,21-21 0,-21 21 0,21 0 15,1-21-15,-1 0 0,0 0 16,0 0-16,0 0 16,0 0-16,1 0 15,-1-21-15,0 0 0,0 0 16,-21-1-16,0 1 15,21 0-15,-21 0 0,0 0 0,0 0 0,0-1 16,0 1-16,-21 21 0,0 0 16,0 0-16,0 0 0,-1 21 15,1 1-15,0-1 0,21 0 16,0 0-16,0 0 0,-21 0 16,21 1-16,0-1 0,0 0 0,0 0 15,0 0-15,0 0 0,0 1 16,0-1-16,21-21 0,0 21 0,0-21 15,1 0-15,-1 0 0,0 0 0,0 0 16,0 0-16,0 0 0,1 0 0,-1 0 16,0 0-16,0-21 0,0 21 0,0-21 15,1-1-15,-1 1 0,0 0 16,-21 0-16,21 0 0,-21 0 16,0-1-16,0 1 0,21 0 15,-21 42 16,0 0-31,-21 1 16,21-1-16,0 0 0,-21 0 0,21 0 16,0 0-16,0 1 15,0-1-15,21-21 32,0 0-17,-21-21-15,21 21 16,1-22-16,-22 1 0,21 0 15,0 0-15,-21 0 16,21 21-16,-21-21 0,0 42 31,0 0-15,0 0-16,0 0 16,0 0-16,0 1 15,21-22-15,-21 21 0,21-21 0,1 21 16,-1-21-16,0 21 0,0-21 15,0 0-15,0 0 0,1 0 16,-1 0-16,0 0 0,0 0 0,0 0 16,0-21-16,1 0 0,-1 0 15,0-1-15,-21 1 0,0 0 0,21 0 16,0 0-16,-21 0 0,21-22 16,-21 22-16,0-21 0,0-1 15,22 1-15,-1 0 0,-21-1 0,21 1 16,-21 0-16,0-22 0,0 22 0,0 0 15,21-1-15,-21 22 0,0 0 0,0 0 16,0 0-16,0 42 16,-21 0-16,0 21 0,21-21 15,-21 22-15,-1-22 0,1 21 16,21 1-16,0-1 0,-21 0 0,0 1 16,21-1-16,0 0 0,0-21 0,0 22 15,0-1-15,0-21 0,0 0 16,0 22-16,21-22 0,0 0 0,0-21 15,-21 21-15,22 0 0,-1-21 0,0 22 16,0-22-16,0 0 0,0 0 16,1 0-16,-1 0 15,0 0-15,0-22 0,-21 1 0,21 0 16,-21 0-16,0 0 16</inkml:trace>
  <inkml:trace contextRef="#ctx0" brushRef="#br0" timeOffset="38274.53">9419 9440 0,'0'0'16,"-21"0"0,42 0-1,0 0 1,0 0-16,1 0 0,20 0 16,-21 0-16,0-21 0,0 21 0,22-21 15,-22 21-15,21-21 0,-21 0 0,85-22 16</inkml:trace>
  <inkml:trace contextRef="#ctx0" brushRef="#br0" timeOffset="38888.3">10223 9229 0,'22'-21'16,"-44"42"-16,65-64 0,-22 1 0,0 21 0,0-21 16,0 20-16,1-20 0,-22 21 0,0 0 15,21 0-15,-21-1 0,21 1 0,-21 0 16,0 42 0,0 0-16,0 1 0,0 20 15,0-21-15,-21 21 0,21 22 0,0-22 16,0 1-16,0-1 0,0 0 0,0 1 15,0-1-15,0 0 0,0 1 0,0-1 16,0-21-16,0 21 0,0-20 0,0-1 16,21 0-16,0 0 0,0 0 15,0-21-15,1 0 0,20 0 16,-21 0-16,21 0 0,-20-21 0,20 0 16,-21 0-16,21 0 0,-20-1 0,20-20 15,-21 21-15,0-21 0,0 20 0,1-20 16,-1 0-16,0-1 0,-21 1 0,0 0 15,0-22-15,0 22 0,0 0 0,0-1 16,0 22-16,0-21 0,0 21 16,0-1-16,-21 22 15,0 0-15,21 22 16,0-1 0,0 0-16,21 0 0,-21 0 15,21-21-15,0 0 0,0 21 0,22-21 16</inkml:trace>
  <inkml:trace contextRef="#ctx0" brushRef="#br0" timeOffset="39672.04">11218 9059 0,'0'0'0,"43"-21"0,-22 21 0,0-21 0,0 21 16,0-21-16,0 21 0,-21-21 0,22 21 15,-22-21-15,0 42 32,0 0-32,0 21 0,0-21 15,0 22-15,0-22 0,-22 21 0,22 1 16,0-22-16,0 21 15,-21 0-15,21 1 0,0-22 0,0 21 16,0-21-16,0 22 0,0-22 0,0 0 16,0 0-16,0 0 0,0 1 0,0-1 15,0-42 1,21-1 0,1 1-16,-22 0 0,21 0 0,-21 0 15,21 0-15,0-22 0,-21 22 0,21-21 16,0 21-16,-21-22 0,22 1 0,-1 0 15,-21-1-15,0 1 0,21 0 16,-21-1-16,21 1 0,-21 21 0,21 0 16,-21-1-16,0 1 0,0 42 31,-21 1-31,0-1 16,0 0-16,0 21 0,-1-21 0,1 22 15,0-22-15,-21 21 0,21 1 0,-1-22 16,1 21-16,0-21 0,21 22 0,0-22 15,0 0-15,0 0 0,0 0 16,0 0-16,0 1 0,0-1 0,0 0 16,21-21-16,-21 21 0,21 0 0,1-21 15,-1 0-15,0 21 0,0-21 16,0 0-16,0 0 0,1 0 0,-1 0 16,0 0-16,0 0 0,0-21 0,0 0 15,1 21-15,-1-21 0,0 0 0,0 0 16,0-1-16,0 1 0,1-21 0,-1 21 15,0-22-15,0 22 0,0-21 0,0 0 16,1-1-16,-22 1 0,21 0 0,0-1 16,-21 1-16,0 21 0,0-22 15,21 22-15,-21 0 0,0 0 0,0 0 16,0 42 0,0 0-16,0 0 0,-21 22 15,21-22-15,-21 21 0,21-21 16,-21 22-16,21-1 0,-22 0 0,22 1 15,-21-1-15,21 0 0,-21 1 0,21-1 0,0 0 16,0-21-16,0 22 0,0-1 16,0-21-16,0 22 0,21-22 0,0 0 15,1 0-15,-1 0 0,0 0 16,0-21-16,21 0 0,-20 22 0,-1-22 16,21 0-16,-21 0 0,22 0 0,-22 0 15,0-22-15,21 22 0,-21-21 0,1 0 16,-1 21-16,0-21 0,0 0 0,0 21 15,-21-21-15,0-1 0,0 1 16</inkml:trace>
  <inkml:trace contextRef="#ctx0" brushRef="#br0" timeOffset="40507.83">1376 11176 0,'0'0'0,"-21"0"0,-1 42 16,22-20-16,0-1 16,0 0-16,0 0 15,22-21-15,-1 0 16,21 0-16,-21 0 0,0 0 0,22 0 15,-22-21-15,21 21 0,-21-21 16,22 0-16,-22 21 0,21-22 0,-21 1 16,1 21-16,-1-21 0,0 0 0,0 21 15,0-21-15,0 21 16,-21 21 0,0 0-1,0 0-15,0 22 0,-21-1 16,21 0-16,-21 1 0,21-1 0,-21 0 15,21 1-15,0 20 0,-21-21 0,21 1 16,-21-1-16,21-21 0,0 22 16,0-1-16,0-21 0,0 0 0,0 0 15,0 1-15,0-1 0,-22-21 32,1-21-17</inkml:trace>
  <inkml:trace contextRef="#ctx0" brushRef="#br0" timeOffset="40687.98">1397 11726 0,'0'22'16,"21"-22"-1,0 0-15,0 0 0,1 0 16,-1 0-16,0 0 0,0-22 15,0 22-15,0 0 0,1-21 0,-1 21 16,0-21-16,0 0 0,21 21 16,-20-21-16</inkml:trace>
  <inkml:trace contextRef="#ctx0" brushRef="#br0" timeOffset="40876.58">2265 11536 0,'0'0'15,"21"0"48,0 0-63,0 0 16,0 0-16,1 0 0,-1 0 15,0 0-15</inkml:trace>
  <inkml:trace contextRef="#ctx0" brushRef="#br0" timeOffset="41332.83">5546 11113 0,'0'0'16,"0"-22"-16,-22 1 0,22 0 0,-21 0 0,0 0 16,0 0-16,0-1 0,0 22 15,-1-21-15,1 21 0,0 0 16,0-21-16,0 21 0,0 0 0,-1 0 15,-20 0-15,21 0 0,0 21 0,0-21 16,-1 21-16,-20 22 0,21-22 16,21 21-16,-21 1 0,21-1 15,-21 21-15,21-20 0,0-1 0,0 22 16,0-22-16,0 0 0,0 1 0,0-1 16,0 0-16,21-21 0,-21 22 0,21-22 15,-21 21-15,21-21 0,0 1 0,-21-1 16,64 0-1,-43-21-15,0 0 0,21 0 0,-20 0 16,-1 0-16,21-21 0,-21 0 0,22-1 16,-1 1-16,-21 0 0,21-21 0,1 21 15,-1-22-15</inkml:trace>
  <inkml:trace contextRef="#ctx0" brushRef="#br0" timeOffset="42589.31">5884 11176 0,'21'-42'0,"-42"84"0,64-127 0,-22 43 0,0 0 16,0-1-16,-21 1 0,0 0 0,21 21 15,-21-1-15,0 1 0,21 0 0,-21 0 16,0 42 0,0 0-16,-21 22 15,21-22-15,-21 21 0,0 0 0,21 1 16,0-1-16,-21 0 0,0 22 0,21-22 16,-22 1-16,22 20 0,0-21 0,0 1 15,-21-1-15,21 0 0,0-20 16,-21 20-16,21 0 0,0-21 0,0 1 15,0-1-15,0 0 0,0 0 16,21-21 0,0 0-16,1 0 0,-1 0 15,0-21-15,0 0 0,21 0 0,-20-1 16,-1 1-16,0 0 0,0 0 0,0-21 16,0 20-16,1 1 0,-1 0 15,-21 0-15,0 0 0,0 0 0,21-1 16,-21 44-1,0-1 1,-21 0-16,21 0 16,0 0-16,0 0 0,-21 22 0,21-22 0,0 0 15,0 0-15,0 0 16,0 1-16,0-1 0,0 0 0,0 0 16,0 0-16,21-21 0,-21 21 0,21-21 15,0 0-15,0 0 0,0 0 0,1 0 16,20 0-16,-21 0 0,0-21 0,22 21 15,-22-21-15,0 0 0,0 0 0,21 0 16,-20-1-16,-22 1 0,21 0 0,-21 0 16,0-21-16,0 20 0,0-20 15,0 21-15,0-21 0,-21-1 0,-1 22 16,1 0-16,0-21 0,0 42 16,-21-22-16,20 22 0,1 0 0,0 0 15,-21 0-15,21 22 0,-1-22 0,1 21 16,0 0-16,21 0 0,0 21 0,0-20 15,0-1-15,0 0 0,0 0 16,0 0-16,21 0 0,0-21 16,1 0-16,20 22 0,-21-22 0,21 0 15,-20 0-15,20 0 0,0 0 16,1-22-16,-1 22 0,0-21 0,1 21 0,-1-21 16,-21 0-16,21 21 0,1-21 0,-1 0 15,-21 21-15,22-22 16,-22 22-16,0 0 0,0 0 15,0 0-15,-21 22 16,0-1-16,0 0 0,0 0 16,0 0-16,0 0 0,0 1 0,0-1 15,0 0-15,0 0 0,0 0 0,0 0 16,0 1-16,0-1 0,0 0 16,0 0-16,0 0 0,0 0 15,-21-21 16,21-21-31,0 0 16,-21 0-16,21 0 0,0 0 16,-21-1-16,21 1 0,0 0 15,0 0-15,0 0 16,-21 21 0,21 21-1,0 0-15,0 0 0,0 0 16,0 1-16,0-1 0,0 0 15,21-21-15,0 21 0,0-21 0,0 0 16,0 21-16,1-21 0,-1 0 0,21 0 16,-21 0-16,0 0 0,22 0 0,-22 0 15,0 0-15,21 0 0,-20-21 16,-1 0-16,0 21 0,21-21 0,-21 0 16,1-1-16,-1 1 0,21 0 15,-21 0-15,0 0 0,1 0 0,-1-22 16,-21 22-16,21-21 0,-21 21 0,0-22 15,0 22-15,0 0 0,0 0 0,0 0 16,-21 21 0,21 21-16,-21-21 15,-1 21-15,22 0 0,0 0 0,-21 22 16,21-22-16,0 21 0,0-21 0,0 85 31,0-85-31,0 0 0,21 1 0,-21-1 0,22 0 16,-1 0-16,0-21 0,0 21 15,0-21-15,0 0 0,1 0 16,-1 0-16,0 0 0,0 0 16,0 0-16,0-21 0,1 0 15,-1 21-15,21-21 0</inkml:trace>
  <inkml:trace contextRef="#ctx0" brushRef="#br0" timeOffset="42851.79">8509 11070 0,'0'0'0,"0"-21"0,0 0 16,0 42 15,-21 0-31,21 0 0,-21 1 16,21 20-16,-22-21 0,22 21 0,0 1 15,0-22-15,0 21 0,0 1 0,0-22 16,0 21-16,0-21 0,0 22 0,0-22 15,0 0-15,0 21 0,0-21 0,0 1 16,0-1-16,22-21 0,-22 21 0,21 0 16,0-21-16,0 0 0,0 0 15,0 0-15,1 0 0,-1 0 0,0-21 16,0 0-16,0 0 0</inkml:trace>
  <inkml:trace contextRef="#ctx0" brushRef="#br0" timeOffset="43119.64">8996 11070 0,'0'0'0,"21"-21"0,21-21 16,-21 42-1,1-21-15,-1 21 0,0 0 0,0 0 16,21 0-16,-20 21 0,-1-21 16,0 21-16,-21 21 0,63 43 15,-63-43-15,0 1 16,0-1-16,0 0 0,0-21 0,0 22 15,0-1-15,0-21 0,0 22 0,-21-22 16,0 21-16,0-21 0,0 0 0,0 1 16,-1-1-16,1 0 0,-21-21 15,21 21-15,0-21 0,-1 0 0,1 0 16,0 0-16,0 0 0,0 0 0,0 0 16,21-21-16</inkml:trace>
  <inkml:trace contextRef="#ctx0" brushRef="#br0" timeOffset="43724.34">13187 9017 0,'-21'-42'16,"-1"21"-16,1-1 16,0 1-16,0 42 31,21 1-31,0-1 16,0 21-16,-21 0 0,21 1 0,0-1 15,0 0-15,0 1 0,0-1 16,0 0-16,0 1 0,0-1 0,21-21 15,-21 22-15,21-1 0,-21 0 0,0-21 16,21 22-16,-21-22 0,21 0 0,1 0 16,-1-21-16,0 0 0,0 0 15,0 0-15,0 0 16,1-21-16,-1 21 0</inkml:trace>
  <inkml:trace contextRef="#ctx0" brushRef="#br0" timeOffset="43952.21">13652 8996 0,'0'0'0,"22"-42"0,-1 20 16,-21 1-16,21 0 0,0 21 0,0 0 15,0 0-15,1 0 0,-1 21 16,0 0-16,-21 22 0,21-22 0,-21 21 16,21 1-16,-21-1 0,0 0 15,0 1-15,0-1 0,0 0 0,0-21 16,0 22-16,0-1 0,0-21 0,0 22 15,0-22-15,0 0 0,0 21 0,-21-21 16,21 1-16,0-1 0,-21 0 0,0 0 16,0 0-16,-1 0 0,1 1 0,0-1 15</inkml:trace>
  <inkml:trace contextRef="#ctx0" brushRef="#br0" timeOffset="44876.68">2032 13081 0,'-42'21'0,"84"-42"0,-106 42 0,22-21 0,21 0 15,-21 0-15,20 0 0,1 0 0,0 0 16,0 0-16,0 0 15,21-21-15,0 0 0,0 0 16,0-22-16,0 22 0,21 0 0,0 0 16,0 0-16,22-22 0,-22 22 15,21 21-15,-21-21 0,0 21 0,1 0 16,20 0-16,-21 21 0,-21 0 16,0 1-16,0 20 0,0 0 15,0 1-15,0 20 0,-21-21 0,0 22 16,0-22-16,-1 22 0,1-22 0,0 22 15,21-1-15,-21-21 0,0 1 16,21 20-16,0-20 0,0-22 16,0 21-16,0-21 0,0 0 0,21-21 15,0 0-15,0 0 16,0 0-16,1 0 0,-1-21 0,0 0 16,21 0-16,-21-21 0,1 20 0,-1-20 15,0 21-15,0-21 0,-21-1 16,0 22-16,0-21 0,0 21 0,-21-22 15,0 22-15,0 0 0,-22 0 0,22 0 16,-21-1-16,21 22 0,-22 0 16,22 0-16,-21 0 0,21 0 0,-1 22 15,1-1-15,0-21 0,0 21 0,21 0 16,0 0-16,0 0 16,21-21-16,0 22 15,0-22-15</inkml:trace>
  <inkml:trace contextRef="#ctx0" brushRef="#br0" timeOffset="45036.59">2540 13272 0,'0'0'0,"0"-22"0,21 22 16,0 0 15,0 0-15,1-21-1,-1 21-15,0-21 0</inkml:trace>
  <inkml:trace contextRef="#ctx0" brushRef="#br0" timeOffset="45984.77">4911 12996 0,'0'0'0,"0"-21"0,42-42 15,-42 20-15,21 22 0,-21 0 16,0-21-16,0 21 0,21-1 16,0 1-16,-21-21 0,0 21 0,0 0 15,0-1-15,0 44 16,0-1 0,0 21-16,0 0 0,-21 22 15,0-1-15,0-20 0,21 20 0,-21 1 16,0-1-16,-1 1 0,1-22 15,21 22-15,-21-22 0,0 21 0,0-20 16,0-1-16,21 0 0,-22 1 16,22-22-16,-21 0 0,21 0 0,0 0 15,0-42 1,0 0-16,0 0 16,0-21-16,0 20 0,0-20 0,0 0 15,0-1-15,0 1 0,21 0 16,1-22-16,-22 1 0,21-1 0,0 1 15,-21-1-15,21 1 0,-21 20 0,21-20 16,0 21-16,-21-1 0,22 22 16,-22 0-16,21 21 0,0 0 15,0 0-15,0 21 0,0 0 0,1 0 16,-1 22-16,0-1 0,0 0 0,0 22 16,22-22-16,-22 1 0,0 20 0,0-21 15,21 1-15,-20 20 0,-1-20 16,0-1-16,0 0 0,0 1 15,0-1-15,1 0 0,-22-21 0,0 22 0,0-22 16,0 0-16,0 0 0,0-42 31,0 0-15,0-21-16,0 20 0,0-20 16,0 0-16,0-1 0,0 1 0,0-21 15,21 20-15,-21-20 0,21-22 0,-21 22 16,0-1-16,21 1 0,0-1 15,0 1-15,1 20 0,-1 1 0,0 21 16,0 0-16,0-1 0,0 22 0,1 0 16,-1 0-16,0 0 0,0 22 15,0-1-15,-21 0 0,0 0 0,21 0 16,-21 22-16,22-22 0,-22 21 16</inkml:trace>
  <inkml:trace contextRef="#ctx0" brushRef="#br0" timeOffset="47125.2">6286 13272 0,'0'0'0,"22"-22"16,-22 1-16,0 0 15,0 0-15,-22 0 16,1 21-16,0 0 0,0 0 0,0 0 15,0 0-15,-1 0 0,-20 0 0,21 0 16,-21 21-16,20 0 0,1 0 16,0 0-16,0 1 0,0-1 0,0 0 15,21 0-15,0 0 0,0 0 0,0 1 16,0-1-16,0 0 0,0 0 16,0 0-16,21-21 0,0 0 15,0 0-15,0 0 0,0 0 0,1 0 16,-1 0-16,0 0 0,0-21 15,0 21-15,0-21 0,22 0 0,-22 0 16,0-1-16,0 1 0,-21 0 16,21 0-16,-21 0 0,0 0 0,0-1 15,0 1-15,0 0 0,0 0 0,0 42 47,0 0-47,0 0 0,0 1 0,0-1 16,0 0-16,0 0 0,0 0 15,0 0-15,0 1 0,22-1 0,-22 0 16,21-21-16,0 21 0,-21 0 16,21-21-16,0 0 0,0 0 0,1 0 15,-1 0-15,0 0 0,21 0 0,-21-21 16,1 0-16,20 21 0,-21-21 0,0 0 16,22-1-16,-1 1 0,-21 0 0,0 0 15,22 0-15,-22 0 0,-21-1 0,21-20 16,-21 21-16,0 0 0,0 0 15,0-1-15,0 44 32,0-1-32,0 0 15,0 0-15,0 0 0,0 0 0,0 1 16,0-1-16,0 0 0,0 0 16,0 0-16,0 0 0,0 1 0,0-1 15,21-21-15,-21 21 0,21-21 16,0 0-16,1 0 0,-1 0 0,0 0 15,0 0-15,0 0 0,0-21 0,1 21 16,-1-21-16,0-1 0,0 1 16,0 0-16,0 21 0,-21-21 15,0 0-15,22 0 0,-22-1 0,0 1 16,0 0-16,0 0 0,-22 0 16,1 21-16,0 0 15,0 0 1,42 0 15,0 0-31,0 0 0,1 0 0,-1 0 16,0 0-16,21 0 0,-21 0 0,1 0 15,20 0-15,-21 0 0,21 0 0,-20 0 16,20 0-16,0 0 0,-21 0 0,1 21 16,-1 0-16,0 0 0,0 0 15,-21 1-15,0-1 0,0 0 0,0 0 16,0 0-16,0 0 0,0 1 0,0-1 15,-21 0-15,21 0 0,-21 0 16,0 0-16,21 1 0,0-1 16,0-42-1,0-1 1,0 1-16,0 0 16,0 0-16,0 0 0,0 0 15</inkml:trace>
  <inkml:trace contextRef="#ctx0" brushRef="#br0" timeOffset="47264.21">7514 12975 0,'-21'-21'0,"0"21"15,0 0-15,-1 0 16,22 21 0,0 0-1,22 1-15,-1-22 16</inkml:trace>
  <inkml:trace contextRef="#ctx0" brushRef="#br0" timeOffset="47864.19">8128 13250 0,'0'0'0,"21"0"0,0 0 0,0 0 16,1 0-16,-22-21 0,0 0 15,21 0 1,-21 0-16,0 0 0,-21-1 15,21 1-15,-22 21 0,1 0 16,-21-21-16,21 21 0,0 0 0,-1 0 16,-20 0-16,21 0 0,0 21 0,0-21 15,-1 21-15,1 1 0,0-1 16,0 0-16,21 0 0,0 0 0,0 0 16,0 1-16,0-1 0,0 0 0,0 0 15,0 0-15,0 0 0,21 1 16,0-22-16,0 0 0,1 0 15,-1 0-15,0 0 0,0 0 0,0 0 16,0 0-16,1 0 0,-1-22 0,0 22 16,-21-21-16,21 21 0,0 0 15,-21-21-15,21 21 0,1 0 16,-22 21 0,21 0-16,-21 22 0,0-22 15,0 0-15,0 21 0,0 1 0,21-1 16,-21 0-16,21 1 0,-21-1 15,0 0-15,0 1 0,0-1 0,21 0 0,-21 1 16,0-1-16,0 0 0,0-20 16,0 20-16,0 0 0,0 1 15,0-22-15,-21 21 0,0 0 0,0-20 16,0 20-16,-1-21 0,1 0 0,0 0 16,-21 22-16,21-43 0,-22 21 0,22 0 15,-21-21-15,21 0 0,-22 0 0,1 0 16,21 0-16,-22 0 0,1 0 0,0-21 15,21-21-15,-22 20 0,22 1 0,0-21 16,0 0-16,0-1 0,-1 1 0,22 0 16,0-22-16,0 22 0,0-22 0,0 22 15,22-22-15,20 1 0,-21 21 0,21-1 16,1 1-16,-1 0 16,0-1-16,22 1 0</inkml:trace>
  <inkml:trace contextRef="#ctx0" brushRef="#br0" timeOffset="48764.45">8276 13399 0,'0'0'0,"64"-22"0,84-41 15,-85 42-15,-20 0 0,-22-1 16,0 1-16,0 21 0,0-21 0,-21 0 16,0 0-16,0 0 0,-21-1 15,0 22-15,0 0 16,0 0-16,-22 0 0,22 0 0,0 0 16,0 0-16,0 0 0,-1 22 0,1-22 15,21 21-15,0 0 0,-21 0 0,21 0 16,0 0-16,0 1 0,0-1 15,0 0-15,0 0 0,0 0 16,21-21 0,0 0-16,1 0 0,-1 0 15,0 0-15,0 0 0,0 0 0,0 0 16,-21-21-16,22 21 0,-1-21 0,0 0 16,0 21-16,-21-21 0,0-1 0,21 1 15,0 0-15,-21 0 0,0 0 16,22 21-16,-22-21 0,0 42 31,0 0-31,0 0 16,0 0-16,0 0 15,0 1-15,21-1 0,-21 0 0,21 0 16,-21 0-16,21-21 0,0 21 0,0 1 16,1-22-16,-1 0 15,0 0-15,0 0 0,0 0 0,0 0 16,1 0-16,-1 0 0,0-22 0,0 1 15,0 21-15,0-21 0,1 0 16,-1 0-16,0 0 0,0-1 0,0 1 16,0-21-16,-21 21 0,22-22 0,-1 1 15,-21 0-15,0-1 0,0 1 0,21-21 16,-21 20-16,0 1 0,0 0 0,0-1 16,0 22-16,0 0 0,0 0 15,0 0-15,0 42 16,-21 0-1,0 0-15,21 21 0,-22 1 0,22-22 16,-21 21-16,21 1 0,-21 20 0,21-21 16,0 1-16,0-1 0,0 0 0,0-20 15,0 20-15,0 0 0,21-21 0,0 1 16,-21-1-16,22 0 0,-1 0 0,0 0 16,0-21-16,0 0 0,0 21 0,1-21 15,-1 0-15,0 0 0,0 0 16,0 0-16,0-21 0,1 0 15,-1 21-15,-21-21 0,21 0 16,-21 0-16,21-1 0,-21 1 16,0 0-16,0 0 0,0 0 15,0 0-15,-21 21 16,0 0 0,21 21-16,0 0 0,0 0 15,0 0-15,0 0 0,0 1 16,0-1-16,0 0 0,0 0 15,0 0-15,21-21 0,0 0 0,0 21 16,0-21-16,1 0 0,-1 0 16,0 0-16,0 0 0,0 0 15,0 0-15,1 0 0,-1 0 0,-21-21 16,21 0-16,0 21 0,-21-21 0,21 0 16,-21 0-16,0-1 0,0 1 15,0 0-15,0 0 0,-21-21 0,0 20 16</inkml:trace>
  <inkml:trace contextRef="#ctx0" brushRef="#br0" timeOffset="48948.35">9102 12912 0,'0'0'16,"-43"21"-16,22-21 16,21 21-16,21-21 15,0 0-15,1 0 16,20 0-16,-21 0 0,21 0 0,1 0 15,-1 0-15,0 0 0,1 0 0,-1 0 16,22 0-16,-22-21 0,0 21 0,22-21 16,-22 21-16,0-21 0,22-1 0</inkml:trace>
  <inkml:trace contextRef="#ctx0" brushRef="#br0" timeOffset="49220.19">10477 12615 0,'-21'0'31,"0"22"-31,21-1 0,-21 0 0,0 0 16,21 0-16,0 22 0,0-22 0,-21 21 16,21 0-16,0-20 0,0 20 0,0 0 15,0-21-15,0 22 0,0-22 0,0 21 16,0-21-16,21 1 0,-21 20 0,21-21 15,0 0-15,-21 0 0,21-21 16,0 22-16,-21-1 0,22-21 0,-1 0 16,0 0-16,0 0 0,0 0 15,0 0-15,1-21 16,-1 21-16</inkml:trace>
  <inkml:trace contextRef="#ctx0" brushRef="#br0" timeOffset="49472.58">10964 12552 0,'0'0'16,"0"-21"-16,43-43 15,-22 43-15,0 21 0,0 0 0,0 0 16,0 21-16,1 0 0,-1 1 0,0-1 16,0 21-16,0 0 0,0 1 15,1-1-15,-22 0 0,0 1 0,21 20 16,-21-20-16,0-1 0,0 0 0,0 1 15,0-1-15,0-21 0,-21 21 0,-1-20 16,1 20-16,0-21 0,-21 0 0,-1 0 16,22 1-16,-21-1 0,0 0 15,-1-21-15,1 21 0,-22 0 0,22-21 16,-21 21-16</inkml:trace>
  <inkml:trace contextRef="#ctx0" brushRef="#br0" timeOffset="50357.48">2392 14901 0,'0'-21'15,"0"0"-15,0 0 16,0 0-16,0 0 0,0-1 16,0-20-16,0 21 0,0 0 0,-21 0 15,-1-1-15,1 22 0,0-21 16,-21 0-16,21 21 0,-22 0 15,22 0-15,-21 0 0,21 21 0,-22 0 16,22 1-16,0-1 0,0 0 16,0 21-16,-1-21 0,22 22 0,0-22 15,0 0-15,0 0 0,0 22 0,0-22 16,0 0-16,0 0 16,22 0-16,-1-21 0,0 0 0,0 0 15,0 0-15,0 0 0,1 0 0,20-21 16,-21 0-16,0 21 0,22-21 15,-22 0-15,21-1 0,-21 1 0,0 0 16,1 21-16,-1-21 0,0 0 0,-21 42 47,0 0-47,0 0 0,0 0 16,0 1-16,0-1 0,0 21 15,0-21-15,0 22 0,0-1 0,0-21 16,-21 21-16,21 1 0,-21-22 0,21 21 15,0-21-15,0 1 0,0 20 16,0-21-16,0 0 0,-22 0 0,22 1 16,0-1-16,0 0 0</inkml:trace>
  <inkml:trace contextRef="#ctx0" brushRef="#br0" timeOffset="50548.5">2752 15198 0,'0'0'0,"21"-21"15,21 21-15,-21-22 16,0 22-16,1 0 31,-22-21 0,21 21-31,0-21 16</inkml:trace>
  <inkml:trace contextRef="#ctx0" brushRef="#br0" timeOffset="51454.79">5038 14774 0,'0'0'0,"0"-21"0,0 0 0,21 21 15,-21 42 17,0-20-32,0 20 0,0-21 15,0 21-15,0 22 0,-21-22 0,21 22 16,0-22-16,-22 22 0,22-22 16,0 106-1,0-106-15,-21 1 0,21-1 0,0-21 16,-21 22-16,21-22 0,0 0 0,0 0 15,0 0-15,-21-21 32,0 0-17</inkml:trace>
  <inkml:trace contextRef="#ctx0" brushRef="#br0" timeOffset="51888.32">4403 15304 0,'0'0'0,"-22"-43"0,1 1 15,0 0-15,0 20 16,21-20-16,0 0 0,0-1 0,0 1 16,0 21-16,21-21 0,0-1 0,0 22 15,22-21-15,-1 21 0,0-1 0,1 1 16,20 0-16,1 21 0,-1 0 16,1 0-16,-1 0 0,1 21 0,20 0 15,-20 22-15,-1-22 0,1 21 0,-22 22 16,22-22-16,-22 0 0,22 22 0,-43-22 15,21 22-15,-21-1 0,0-20 16,1 20-16,-22-21 0,0 1 0,0-1 16,0 0-16,0 1 0,0-22 15,0 0-15,0 0 0,0 0 0,0 1 16,-22-22-16,22-22 16,0 1-16,0 0 15,0-21-15,0-1 0,0 22 16,0-42-16,0 20 0,0 1 0,0-21 15,0-1-15,22 1 0,-22-1 0,21 1 16,0-1-16,0 1 0,-21-1 0,21 1 16,0 20-16,1 1 0,-1 0 15,-21-1-15,21 22 0,0 21 16,0 0 0,-21 21-16,21 0 0,-21 1 15,22-1-15,-22 0 0,21 0 0,-21 0 16</inkml:trace>
  <inkml:trace contextRef="#ctx0" brushRef="#br0" timeOffset="52956.24">6159 15473 0,'43'0'15,"-22"0"-15,0-21 16,0 0-16,0 21 0,1-22 0,-1 1 0,21-21 15,-21 21-15,0 0 0,1-1 16,-22-20-16,0 21 0,21 0 0,-21-22 16,0 22-16,0 0 0,0 0 0,-21 0 15,-1 0-15,1-1 0,0 22 16,0 0-16,0 0 0,-22 0 0,22 22 16,0-22-16,0 42 0,0-21 0,0 0 15,-1 22-15,1-1 0,0-21 0,21 21 16,0 1-16,-21-1 0,21 0 0,-21-20 15,21-1-15,0 21 0,0-21 16,0 0-16,0 1 0,21-22 16,0 0-1,0-22-15,0 1 0,1 0 16,-1 0-16,0 0 0,21 0 0,-21-1 16,1-20-16,-22 21 0,21-21 0,0 20 15,-21-20-15,21 21 0,-21-64 16,0 64-16,0 0 15,21 21 1,-21 21-16,0 0 0,0 0 0,0 1 16,0 20-16,0-21 0,0 21 0,0-20 15,0 20-15,0-21 0,0 21 16,21-20-16,-21-1 0,0 21 0,22-21 16,-22 0-16,0 1 0,21-22 15,0 21-15,0-21 0,0 0 16,0 0-16,1 0 0,-1 0 0,0-21 15,0-1-15,0 1 0,22 0 16,-22 0-16,0 0 0,0 0 16,0-22-16,0 22 0,-21-21 0,22-1 15,-22 22-15,21-21 0,-21 21 0,21-22 16,-21 22-16,0 0 0,21 0 16,0 21-16,-21 21 15,0 0 1,0 0-16,21 1 0,-21-1 0,0 0 15,22 21-15,-22-21 0,0 22 0,0-22 16,0 21-16,0-21 0,21 1 0,-21 20 16,21-21-16,-21 0 0,0 0 0,21 1 15,0-22-15,0 21 0,1-21 16,-1 0-16,0 0 0,0 0 16,0 0-16,0 0 0,-21-21 15,22-1-15,-1 22 0,0-21 0,-21 0 16,0 0-16,0 0 0,0 0 0,0-1 15,0-20-15,0 21 0,0 0 0,0-22 16,0 22-16,0 0 0,-21 0 0,21 0 16,-21 21-16,21-21 0,-22 21 15,44 0 17,-1 0-32,0 0 0,0 0 0,0 0 15,0 0-15,1 0 0,-1 0 0,21 0 16,-21 0-16,0 0 0,22 0 15,-22-22-15,21 22 0,-21-21 0,1 21 16,20 0-16,-21 0 0,-21-21 0,21 21 16,0 0-16,-21 21 15,0 0 1,0 43-16,0-43 16,0 21-16,0-20 0,0-1 15,0 0-15,0 0 0,-21 0 0,21 0 16,-21 1-16,21-1 0,0 0 0,0 0 15,-21 0-15,21 0 16,0-42 15,0 0-31</inkml:trace>
  <inkml:trace contextRef="#ctx0" brushRef="#br0" timeOffset="53136.16">7620 15050 0,'0'0'0,"0"-22"0,0-20 0,0 21 0,0-21 16,0 20 0,0 1-1,21 21 17,0 0-17,0 0-15,1 0 0</inkml:trace>
  <inkml:trace contextRef="#ctx0" brushRef="#br0" timeOffset="53928.52">8594 15409 0,'0'0'0,"42"-63"15,-42 42-15,21 0 0,-21-1 16,0 1-16,0 0 0,0 0 15,0 0-15,0-22 0,0 22 0,0 0 16,0 0-16,-21 0 0,0 0 0,0-1 16,-1 1-16,1 21 0,0 0 0,0 0 15,-21 0-15,20 0 0,-20 0 0,21 0 16,0 21-16,-22 1 0,22-1 16,0 0-16,0 21 0,0-21 0,21 22 15,0-22-15,0 21 0,0-21 16,0 1-16,0 20 0,0-21 0,0 0 15,0 0-15,21 1 0,0-22 16,0 0-16,0 0 16,1-22-16,-1 1 0,0 0 15,0 0-15,0 0 0,0 0 16,-21-1-16,22 1 0,-22 0 16,21 0-16,-21 0 15,21 42 1,-21 0-16,21 0 0,-21 0 15,0 1-15,21 20 0,0 0 0,-21 1 16,22-1-16,-22 0 0,0 22 16,0-22-16,21 22 0,-21-22 0,0 21 0,0 1 15,0-22-15,0 22 0,0-1 16,0-20-16,0 20 0,0-21 16,0 22-16,0-22 0,0 1 0,-21-1 15,-1 0-15,1 1 0,21-22 0,-42 21 16,21-21-16,0 22 0,-1-22 0,-20 0 15,21 0-15,-21 0 0,20 0 0,-20-21 16,0 0-16,-1 0 0,1 0 0,21 0 16,-21 0-16,-1-21 0,22 0 0,-21 0 15,21 0-15,-1-22 0,22 1 16,0 0-16,-21-1 0,21-20 0,0-1 16,0 22-16,0-21 0,0-1 15,21 1-15,1-1 0,-1 1 0,21-1 16,-21 1-16,22-1 0,-1 22 0,0-22 15,1 22-15,-1 0 0,21-1 0,-20 1 16,20 0-16</inkml:trace>
  <inkml:trace contextRef="#ctx0" brushRef="#br0" timeOffset="55516.2">9080 15177 0,'43'-22'0,"41"1"16,-84 0-16,0 0 15,0 0 1,0 0-16,-21 21 15,0 0-15,0-22 16,0 22-16,0 0 0,-1 0 16,1 0-16,0 0 0,0 0 0,0 22 15,0-1-15,21 0 0,0 0 0,0 0 16,0 22-16,0-22 0,0 21 16,0-21-16,0 22 0,0-22 0,0 0 15,21 21-15,0-21 0,0-21 0,-21 22 16,21-1-16,0-21 0,1 0 0,-1 0 15,0 0-15,0 0 0,0 0 0,0-21 16,1-1-16,-1 22 0,-21-21 16,21 0-16,0 0 0,-21 0 15,0-22-15,0 22 0,0 0 0,0-21 16,0 21-16,0-22 0,0 22 0,0 0 16,0 0-16,0 0 0,0-1 0,0 44 31,0-1-31,0 0 15,0 0-15,0 0 0,0 22 0,0-22 16,0 0-16,0 21 0,21-21 0,0 1 16,-21 20-16,22-21 0,-1 0 0,-21 0 15,21 1-15,0-22 0,0 21 0,0-21 16,1 0-16,-1 0 16,0 0-16,0 0 0,0 0 15,0-21-15,1-1 0,-1 1 0,0 0 16,21 0-16,-21 0 0,1 0 0,-1-22 15,0 1-15,-21 0 0,21 20 0,0-20 16,-21-21-16,0 20 0,0 1 0,0 0 16,0-1-16,0-20 0,0 20 0,0 1 15,0 21-15,0-21 0,0 20 16,0 1-16,0 0 0,0 42 16,0 0-16,0 1 15,0-1-15,0 21 0,0 0 0,0 1 16,0-22-16,0 21 0,0 1 0,0 20 15,0-21-15,0 1 0,0-1 16,0 0-16,0 1 0,0-1 16,0 0-16,0-20 0,0 20 0,21-21 15,-21 0-15,22 0 0,-1-21 0,0 0 16,0 0-16,0 0 0,0 0 16,1 0-16,-1-21 0,0 21 0,0-21 15,-21 0-15,21 0 0,0 0 0,1-1 16,-1 1-16,-21 0 0,0 0 15,21 0-15,-21 0 0,21-1 0,-21 1 16,0 0-16,0 42 31,0 0-15,0 1-16,0-1 0,0 0 0,0 0 16,21 0-16,-21 0 0,0 1 15,21-1-15,-21 0 0,0 0 16,22-21-16,-1 0 0,0 21 0,0-21 15,0 0-15,0 0 16,1 0-16,-1-21 0,0 21 0,0-21 16,0 0-16,-21 0 0,21-1 0,1 22 15,-1-21-15,-21 0 0,0 0 0,0 0 16,21 0-16,-21-1 0,0 1 16,0 0-16,0 42 31,0 0-31,0 1 15,0-1-15,0 0 0,0 0 16,0 0-16,0 0 0,0 1 0,0-1 16,0 0-16,0 0 0,0 0 15,0 0-15,21 1 0,0-22 32,0 0-32,1-22 15,-22 1 1,0 0-16,0 0 15,0 0-15,0 0 0,-22-1 16,22 1-16,-21 0 0,0 0 0,0 0 16,21-22-16,-21 22 0,21 0 15,-21 0-15,21 0 0,0 0 0,0-1 16,0 1-16,0 0 0,0 0 16,21 21-16,0 0 15,0 0-15,0 0 0,0 0 16,1 0-16,-1 0 0,0 21 0,0 0 15,0-21-15,0 21 0,1 1 0,20-1 16,-21 0-16,0 0 0,0 0 16,1 0-16,-1 1 0,0 20 0,0-42 15,-21 21-15,0 0 0,0 0 16,0 1-16,0-1 0,0 0 16,0 0-16,-21 0 15,0-21-15,0 0 16,21-21-1,0 0 1,0 0-16,0 0 0,0-1 16,0 1-16,21 0 0,0 0 0,0 0 15,0-22-15,0 22 0,1 0 0,-1-21 16,0 21-16,0-1 0,21 1 16,-20 0-16,-1 21 0,0 0 0,0 0 15,21 0-15,-20 0 0,-1 0 16,0 21-16,-21 0 0,0 1 15,21-1-15,-21 21 0,21-21 0,-21 0 16,0 1-16,0-1 0,0 0 0,0 21 16,0-21-16,0 1 0,0-1 15,0 0-15,-21-21 16,0 0 0,0 0-1,21-21-15,-21 21 0,21-21 16</inkml:trace>
  <inkml:trace contextRef="#ctx0" brushRef="#br0" timeOffset="55708">10837 14711 0,'0'0'0,"-21"-21"0,0 0 15,0 21-15,21-22 16,-21 22 31,-1 0-32,1 0-15</inkml:trace>
  <inkml:trace contextRef="#ctx0" brushRef="#br0" timeOffset="55888.89">9927 14880 0,'0'0'0,"-42"21"0,-1 1 0,1-22 16,0 21-16,21-21 0,-1 0 0,1 0 16,21 21-16,21-21 15,1 0-15,20 0 16,-21 0-16,43 0 0,-22-21 16,0 21-16,22 0 0,-1-21 0,1 21 15,-22-22-15,22 1 0,-1 21 0,1-21 16</inkml:trace>
  <inkml:trace contextRef="#ctx0" brushRef="#br0" timeOffset="56588.06">12594 14732 0,'0'0'16,"21"-63"0,-21 41-16,0 1 0,0 0 0,0 0 15,-21 21 1,21 21-16,-21 0 16,21 0-16,-21 22 0,0-22 0,21 21 15,-22 1-15,22-1 0,0 0 16,0-21-16,-42 106 15,42-84-15,0-1 0,0-21 0,-21 22 16,21-22-16,-21 0 0,21 21 0,-21-21 16,21 1-16,0-1 0,0-42 47,0-1-47,0 1 0,0-21 15,0 21-15,0-22 0,0 22 0,21-21 16,0 0-16,0-1 0,-21 1 0,21 0 15,0-1-15,1 1 0,-22 0 0,21-1 16,0 1-16,0 21 0,0-22 0,-21 22 16,21 21-16,1 0 0,-1 0 0,0 0 15,0 0-15,0 21 16,0 1-16,1 20 0,-1-21 0,0 21 16,-21-20-16,21 20 0,0 0 0,0-21 15,-21 22-15,22-22 0,-1 21 0,-21-21 16,0 1-16,21 20 0,-21-21 15,0 0-15,0 0 0,0 1 0,0-1 0,0 0 16,0 0-16,-21-21 0,0 21 16,-1-21-16,1 21 0,0-21 15,-21 0-15,21 0 0,-22 0 0</inkml:trace>
  <inkml:trace contextRef="#ctx0" brushRef="#br0" timeOffset="56743.97">12340 15092 0,'0'0'16,"21"0"-16,64-42 16,-64 42-16,21 0 0,1-22 15,-1 1-15,0 21 0,1-21 16,-1 0-16,22 21 0,-22-21 0,21 0 16,-20-1-16,20 1 0,-20 0 0</inkml:trace>
  <inkml:trace contextRef="#ctx0" brushRef="#br0" timeOffset="56955.85">13271 14669 0,'0'0'0,"0"-22"0,0 1 16,0 42 0,-21 1-1,21 20-15,0-21 0,-21 21 0,21-20 16,0 83 0,0-62-16,0-1 0,0 0 0,0-20 15,0 20-15,0-21 0,0 21 0,0-20 16,0 20-16,0-21 0,0 0 15,0 0-15,-21 1 0,21-1 0,0 0 16,-21-21 15</inkml:trace>
  <inkml:trace contextRef="#ctx0" brushRef="#br0" timeOffset="57236.58">13187 14923 0,'0'0'0,"0"-22"0,0 1 15,0-21-15,0 21 0,0 0 0,0-1 16,21 1-16,0 0 0,0 0 0,-21 0 16,43 0-16,-22 21 0,0 0 0,0-22 15,21 22-15,1 0 0,-22 0 0,21 22 16,-21-1-16,22 0 0,-22 0 16,0 0-16,0 0 0,-21 1 0,0 20 15,0-21-15,0 0 0,0 0 0,-21 1 16,0-1-16,-21 0 0,20 0 0,1 0 15,-21-21-15,21 21 0,0 1 0,-22-22 16,22 21-16,0-21 0,0 0 0,21 21 16,-21-21-16,42 0 31,0-21-31,0 0 16,0 21-16</inkml:trace>
  <inkml:trace contextRef="#ctx0" brushRef="#br0" timeOffset="57500.46">14160 14669 0,'0'0'0,"22"-22"0,41-41 15,-42 42-15,-21 42 47,0 0-47,0 21 0,0-20 0,0-1 16,-21 21-16,21-21 0,0 22 0,0-1 15,-21-21-15,21 21 0,0-20 0,0 20 16,0-21-16,0 0 0,0 22 0,0-22 16,0 0-16,0 0 0,0 0 0,0 0 15,-21 1-15,21-1 0,-21-21 16,21 21-16,-22-21 0,22 21 0,-21-21 16,0 0-16,0 21 0</inkml:trace>
  <inkml:trace contextRef="#ctx0" brushRef="#br0" timeOffset="57724.33">13822 15282 0,'0'43'15,"0"-22"1,21-21 0,0 0-16,0 0 0,0 0 15,1 0-15,-1 0 0,0 0 16,21 0-16,-21 0 0,1 0 0,20 0 15,-21 0-15,0 0 0,22 0 0,-22-21 16,0 21-16,0-21 0,0 21 0,-21-22 16,21 22-16,-21-21 0,22 0 0,-22 0 15,0 0-15,0 0 16,0-1-16,0 1 0</inkml:trace>
  <inkml:trace contextRef="#ctx0" brushRef="#br0" timeOffset="57940.55">13928 14605 0,'0'0'0,"-22"-21"0,1-43 16,21 43-1,0 0-15,0 0 16,21 0-16,1 21 0,-1-21 0,0 21 16,0-22-16,0 1 0,22 21 15,-22-21-15,21 21 0,-21 0 0,22-21 16,-22 21-16,0 0 0,21 0 0,-21-21 15,1 21-15,-1-21 16,0 21-16,-21-22 0,21 22 0,-21-21 16,21 21-16</inkml:trace>
  <inkml:trace contextRef="#ctx0" brushRef="#br0" timeOffset="58660.14">15769 14203 0,'0'0'0,"-42"21"15,21-21-15,-1 0 0,22 21 16,0-42 15,0 0-31,22 0 0,-1 0 16,0-1-16,0 1 0,21 0 15,1 0-15,-1-21 0,22 20 0,-22-20 16,21 0-16,1-1 0,-1 1 0,1 0 16,21-1-16,-22 1 0,22-21 0,-22 20 15,22-20-15,-22 20 0,22 1 0,-21 0 16,-1-1-16,1 1 0,-1 0 16,-21-1-16,1 22 0,-1-21 0,-21 21 15,-21 0-15,0-1 0,0 1 16,0 0-16,0 0 0,-21 21 15,0 0-15,0 0 0,0 0 0,-22 0 16,22 0-16,-21 0 0,21 0 0,-1 0 16,-20 21-16,21-21 0,0 21 0,0-21 15,-1 0-15,1 21 0,21 1 16,21-22 0,1 0-1,-1 0-15,0 0 0,0 0 0,21-22 16,-20 22-16,20 0 0,-21-21 0,0 0 15,22 21-15,-22 0 0,0 0 16,0 0-16,-21 21 16,0 0-16,0 22 15,0-22-15,0 21 0,0-21 0,0 22 16,-21-22-16,0 21 0,0-21 0,21 22 16,-22-22-16,1 21 0,0-21 0,21 1 15,0-1-15,-21 0 0,21 0 0,0 0 16,0 0-16</inkml:trace>
  <inkml:trace contextRef="#ctx0" brushRef="#br0" timeOffset="59695.93">18182 12002 0,'0'0'16,"0"-22"-16,21-62 0,-21 63 15,0-1-15,0 1 0,21 0 16,-21 0-16,0 42 31,0 0-31,0 22 0,0-22 0,0 21 16,0 0-16,0 1 0,0 20 0,0-20 16,0-1-16,0 0 0,0 1 15,0-1-15,0 0 0,0-21 16,0 22-16,0-22 0,0 0 0,0 21 15,0-20-15,0-1 0,0 0 16,-21-21-16,21 21 0,-21-21 31,21-21-15,0 0-16,0 0 0,0-1 16,0 1-16,21 0 0,-21-21 15,21 21-15,1-1 0,-1-20 0,0 21 16,0-21-16,21 20 0,-20 1 0,20 0 15,0 21-15,-21 0 0,22 0 16,-1 0-16,0 0 0,-20 21 0,-1 0 16,21 1-16,-42-1 0,0 0 0,0 21 15,0-21-15,0 22 0,-21-22 16,0 21-16,0-21 0,-22 1 0,1 20 16,0-21-16,-1 0 0,1 0 0,0 1 15,20-1-15,-20 0 0,21-21 0,0 21 16,0-21-16,21-21 15,21 0 1,0 21-16,21-21 0,-21-1 16,22 1-16,-22 0 0</inkml:trace>
  <inkml:trace contextRef="#ctx0" brushRef="#br0" timeOffset="60071.72">18881 12256 0,'0'0'0,"21"-22"0,21 1 15,-21 0-15,0 0 0,1 0 0,-1 21 16,-21-21-16,-21 21 31,-1 21-31,1 0 0,0 0 16,0 0-16,0 0 0,21 1 0,-21 20 15,-1-21-15,1 0 0,21 0 0,0 22 16,0-22-16,0 0 0,0 0 16,0 0-16,0 1 15,21-22 1,1 0-16,-1 0 0,0 0 15,0-22-15,0 22 0,0-21 0,1 0 16,-1 21-16,0-21 0,0 0 0,0 0 16,0-1-16,1 1 0,-22 0 0,0 0 15,0 0-15,0 0 0,0 42 32,0 0-32,0 0 15,0 0-15,0 0 0,0 1 16,0-1-16,0 0 0,0 0 15,0 0-15,0 0 0,21 1 16,0-22-16,0 0 16,0 0-16,22 0 0,-22 0 0</inkml:trace>
  <inkml:trace contextRef="#ctx0" brushRef="#br0" timeOffset="60740.35">19833 12213 0,'0'0'0,"0"-42"0,0-43 15,0 64-15,0 0 0,0 0 16,-21 21 0,0 21-16,0 0 0,-1 0 15,1 0-15,21 1 0,-21 20 0,0-21 16,21 0-16,-21 22 0,21-22 16,0 0-16,0 0 0,0 21 0,0-20 15,0-1-15,21-21 0,0 21 0,0 0 16,0-21-16,1 0 0,-1 0 0,0 0 15,21 0-15,-21 0 0,1 0 0,-1 0 16,21 0-16,-21-21 0,0 0 0,1 21 16,20-21-16,-21-1 0,0 1 0,22 0 15,-22-21-15,0-1 0,-21 22 16,21-21-16,0-22 0,0 22 0,1 0 16,-22-22-16,0 22 0,21 0 15,0-1-15,0-41 16,-21 62-16,21 1 0,-21 42 31,0 1-31,0-1 0,0 0 0,0 0 16,0 21-16,0-20 0,0 20 15,0-21-15,0 0 0,0 22 0,0-22 16,-21 21-16,21-21 0,-21 0 0,21 1 16,-21-1-16,21 0 0,-21 0 0,21 0 15,21-21 16,0-21-15,0 21-16,-21-21 0,21 0 16,0 21-16,1-21 0,-22-1 0,21 1 15,0 21 1,-21-21-16,-21 21 16,0 0-16,-1 21 0,-20 0 15,21-21-15,0 22 0,0-1 0,-1 0 16,22 0-16,0 0 0,-21 0 15,21 1-15,0-1 0,0 0 16,21 0-16,1 0 0,-1-21 0,21 21 16,-21-21-16,22 22 0,20-22 0,-21 21 15,22-21-15,-1 0 0,1 21 16,-1-21-16,-20 0 0,20 0 0,-20 0 16,-1 0-16,0 0 0</inkml:trace>
  <inkml:trace contextRef="#ctx0" brushRef="#br0" timeOffset="61139.49">16658 14139 0,'0'0'0,"-21"0"0,0 0 0,-22 0 0,22 22 15,0-1-15,0-21 0</inkml:trace>
  <inkml:trace contextRef="#ctx0" brushRef="#br0" timeOffset="61472.23">18076 14161 0,'43'-22'15,"-43"1"-15,-22 21 16,1 0-16,0-21 15,-21 21-15,-1 0 0,1 0 16,0 0-16,-1 0 0,1 0 0,0 0 16,-1 0-16,22 0 0,0 0 0,0 0 15,21 21-15,0 0 0,21 1 16,0-22 0,0 21-16,1-21 0,20 21 0,-21 0 15,0 0-15,22 0 0,-22 1 0,0 20 16,0-21-16,-21 21 0,0-20 15,0 20-15,0-21 0,-42 21 0,21-20 16,-1 20-16,-20-21 0,21 0 0,-21 22 16,20-22-16,-20 0 0,21-21 0,-21 21 15</inkml:trace>
  <inkml:trace contextRef="#ctx0" brushRef="#br0" timeOffset="62388.24">18817 13949 0,'0'0'16,"0"-21"-16,21 0 15,-21-1-15,0 1 0,0 0 0,0 0 16,0 0-16,0-22 0,21 22 0,-21 0 15,0 0-15,0 0 0,0 0 16,0 42 0,0 0-16,-21 0 15,0 21-15,21 1 0,0-1 16,-21 0-16,0 22 0,0-22 0,21 22 16,0-22-16,-22 22 0,1-1 0,21 1 15,-21-22-15,21 21 0,0 1 0,0-1 16,0 1-16,0-1 0,0-20 0,0 20 15,0-20-15,0-1 0,0 0 0,0-21 16,0 22-16,21-22 0,-21 0 0,21 0 16,-21 0-16,0-42 31,0 0-31,0-21 16,0 21-16,0-1 0,0-20 15,0 21-15,0-21 0,0-1 0,0 1 16,0 0-16,0 20 0,0-20 0,0 0 15,0 21-15,0-1 0,-21 1 0,0 0 16,21 0-16,-21 21 0,0 0 16,0 0-16,42 0 31,0 0-15,0 0-16,0-21 0,0 21 0,1-21 15,20-1-15,-21 22 0,21-21 16,-20 0-16,20 0 0,0 0 0,-21 0 15,22-1-15,-1-20 0,0 21 0,-20 0 16,20 0-16,-21-22 0,0 22 0,0 0 16,-21 0-16,0 42 31,-21 0-15,21 0-16,0 22 0,-21-22 0,21 0 15,0 21-15,0-21 0,0 22 0,0-22 16,0 21-16,0-21 0,0 1 15,0-1-15,21 0 0,0 0 0,1 0 0,-1 0 16,0-21-16,21 0 0,-21 0 16,1 0-16,-1 0 0,21 0 15,0 0-15,-20-21 0,20 0 16,-21 21-16,21-21 0,-20 0 0,-1-22 16,0 22-16,-21 0 0,0-21 0,0 21 15,0-22-15,0 22 0,-21 0 0,0 0 16,-1-22-16,-20 22 0,0 21 0,21-21 15,-22 21-15,1 0 0,21 0 0,-22 0 16,1 0-16,21 0 0,-21 21 0,20-21 16,1 21-16,0 1 0,0-1 15,21 0-15,0 0 0,0 0 16,0 0-16,21 1 0,0-22 0,0 21 16,22-21-16,-22 0 0,21 0 0,1 0 15,-22 0-15,21 0 0,0 0 16</inkml:trace>
  <inkml:trace contextRef="#ctx0" brushRef="#br0" timeOffset="62712.32">19791 14182 0,'0'0'0,"21"-21"0,0-1 16,0 1-16,-21 0 15,0 0-15,21 0 0,1 21 16,-1 0 0,0 0-16,0 21 15,-21 0-15,0 0 0,21 0 0,-21 1 16,21-1-16,-21 21 0,0-21 0,0 0 15,0 1-15,0 20 0,0-21 16,0 0-16,0 0 0,0 1 16,0-1-16,0 0 15,0-42 1,0 0 0,0-1-16,0 1 0,0 0 0,0 0 15,0-21-15,0 20 0,0 1 0,0 0 16,0-21-16,22 21 0,-1-1 0,-21 1 15,0 0-15,21 0 0,-21 0 0,21 21 16,0 0-16,0 0 16,1 0-16,-1 0 15,0 0-15,0 0 0</inkml:trace>
  <inkml:trace contextRef="#ctx0" brushRef="#br0" timeOffset="63184.36">20532 14139 0,'0'0'15,"0"22"-15,0-1 16,0 0 0,0 0-16,0 0 15,0 0-15,-22 1 0,22-1 0,0 0 16,0 0-16,0 0 0,0 0 16,0 1-16,0-1 0,22 0 15,-1-21 1,0 0-16,0 0 0,0 0 15,0 0-15,1 0 16,-22-21-16,21 21 0,0-21 0,0-1 16,0 1-16,-21 0 0,21 0 15,1 21-15,-1 0 16,-21-21-16,21 21 16,0 0-1,-21 21-15,21-21 16,0 0-16,-21 21 0,22 0 15,-1-21-15,0 0 0,0 0 16,0 21-16,0-21 0,1 0 0,-1 0 16,0 0-16,0 0 0,0 0 0,0 0 15,-21-21-15,22 0 0,-22 0 16,0 0-16,0 0 0,0-22 16,0 22-16,0 0 0,-22 0 15,22 0-15,-21-1 0,21 1 0,-21 0 16,0 21-16,21-21 0,-21 21 0,0 0 15,-1 0-15,1 0 16,0 0-16,0 0 0,0 0 0</inkml:trace>
  <inkml:trace contextRef="#ctx0" brushRef="#br0" timeOffset="63595.69">16341 14711 0,'0'0'0,"-43"21"0,22-21 0,0 0 0,0 0 15,0 0-15,21 21 0,21-21 16,21 0-16,0 0 0,1 0 16,41 0-16,-20 0 0,21 0 0,20-21 15,-20 21-15,21-21 0,0 21 0,21 0 16,-21-21-16,21 21 0,-22-21 16,1 21-16,0 0 0,0-22 0,-21 22 15,-1-21-15,-20 21 0,20-21 0,-41 21 16,-1-21-16,0 21 0,-20 0 15,-1 0-15,0 0 0,-42 0 32,0 21-32,-1-21 15,1 21-15,0 0 0,0 1 0,0-1 16,0 0-16</inkml:trace>
  <inkml:trace contextRef="#ctx0" brushRef="#br0" timeOffset="64160.45">16256 15981 0,'0'0'0,"-21"-42"16,21 20-16,-21 1 0,21 0 0,0 0 0,0 0 16,0 0-16,0-1 0,21 22 15,0 0-15,0 0 0,0 0 16,0 0-16,22 0 0,-22 0 0,21 22 16,-21-1-16,22 0 0,20 0 15,-20 0-15,20 22 0,-21-22 16,22 0-16,-1 21 0,-20-21 0,20 1 15,22-1-15,-22 21 0,1-21 0,-1 0 16,1-21-16,-22 22 0,1-1 0,-1-21 16,0 0-16,-21 0 0,1 0 0,-22-21 47,0-1-47,0 1 0,0 0 15,0 0-15,0 0 0,0 0 16,0-1-16,0 1 15,21 21-15,0-21 0,0 21 16,0 0-16,0 0 0,1 0 0,-1 21 16,21-21-16,-21 21 0,0 1 15,1-1-15,-1 21 0,0-21 0,0 0 16,-21 1-16,0 20 0,0-21 0,0 0 16,-21 22-16,0-22 0,0 0 0,-1 0 15,-20 0-15,0 0 0,-1-21 0,1 22 16,0-22-16,21 0 0,-22 0 0,22 0 15</inkml:trace>
  <inkml:trace contextRef="#ctx0" brushRef="#br0" timeOffset="64656.67">19050 15833 0,'0'0'0,"-42"-21"0,-1-1 16,22 1-16,21 0 15,0 0-15,0-21 0,0 20 0,0 1 16,0 0-16,0 0 0,21 21 0,0-21 15,1 21-15,-1 0 0,21 0 0,-21 21 16,22-21-16,-1 21 0,0 21 0,1-20 16,-1 20-16,0 0 0,1-21 15,-22 22-15,21-1 0,-21 0 0,0-20 16,-21-1-16,0 21 0,0-21 0,0 0 16,0 1-16,0-1 0,-21-21 31,21-21-31,0-1 15,0 1-15,0 0 0,0 0 0,0-21 16,0 20-16,0 1 0,21-21 16,-21 0-16,22 20 0,-1-20 0,-21 0 15,21-1-15,0 22 0,0-21 0,0 0 16,-21 20-16,22 1 0,-1 0 0,0 0 16,0 21-16,0 0 0,0 0 0,1 0 15,-1 0-15,0 21 16,0 0-16,0 0 0,-21 22 0,21-22 15</inkml:trace>
  <inkml:trace contextRef="#ctx0" brushRef="#br0" timeOffset="64944.56">19918 15727 0,'21'63'0,"-42"-126"0,42 148 0,-21-64 16,0 0-16,0 0 0,0 0 15,0 0-15,0 1 16,21-22-16,0 0 0,0 0 16,1 0-16,-1 0 0,0-22 15,0 22-15,0-21 0,0 0 0,1 21 16,-1-21-16,0 0 0,0 0 0,0-1 15,0 1-15,-21 0 0,0 0 0,0 0 16,0 0-16,0-1 16,-21 22-16,0 0 0,0 0 0,0 0 15,0 0-15,-1 0 0,1 22 0,0-1 16,0 0-16,21 0 0,0 21 0,-21-20 16,21-1-16,0 21 0,0-21 15,0 22-15,0-22 0,0 0 0,0 0 16,0 0-16,21 0 0,0-21 15,0 0-15,0 0 0,1 0 0,20 0 16,-21 0-16,21 0 0,1-21 0,-1 0 16,0 0-16,1 0 0</inkml:trace>
  <inkml:trace contextRef="#ctx0" brushRef="#br0" timeOffset="65772.12">20934 15452 0,'0'0'0,"0"-43"0,0 22 16,0-21-16,0 21 0,0 0 15,-21 42 1,-1 0-16,1 0 0,0 21 16,0 1-16,0-1 0,0 0 0,21 1 15,-22 20-15,1-20 0,0 20 16,0 1-16,21-1 0,-21 22 0,0-22 16,-1 1-16,22 20 0,-21-20 0,0-1 15,0 1-15,0-1 0,0 1 0,-1-1 16,22-20-16,-21 20 0,21-20 0,-21-22 15,21 21-15,0-21 0,0 0 0,0 1 16,21-22-16,0 0 16,1 0-16,-1-22 15,0 1-15,0 0 0,21-21 0,-20 21 16,-1-22-16,0 1 0,0 0 0,-21-1 16,0 1-16,0 0 0,0-1 0,0-20 15,0 20-15,0 1 0,-21 0 0,0-1 16,0 1-16,-1 0 0,-20 21 15,21-1-15,0 1 0,-22 0 0,22 0 16,0 0-16,0 21 0,21-21 16,0-1-16,21 1 15,21 0-15,-20 21 0,20-21 16,-21 0-16,21 21 0,1-21 0,-1-1 16,0 1-16,1 0 15,-1 0-15,0 21 0,1-21 0,-1 0 16,-21 21-16,22-22 0,-22 22 0,0 0 15,0 0-15,0 0 0,0 0 16,-21 22 0,0-1-1,0 0 1,22-21 15,-1 0-15,0 0-16,0-21 0,0 0 15,0-1-15,1 22 16,-22-21-16,21 0 0,0 21 16,-21-21-16,21 21 15,-21 21 1,0 0 0,0 0-16,0 1 0,0-1 0,0 0 15,0 0-15,0 0 0,0 0 0,0 1 16,0-1-16,-21 0 0,21 0 15,0 0-15,0-42 32,0 0-32,21 0 15,0 0-15,0-1 16,-21 1-16,22 0 0,-1 0 0,-21 0 16,21-22-16,0 22 0,-21 0 15,21 0-15,0-21 0,-21 20 0,22 1 16,-1 0-16</inkml:trace>
  <inkml:trace contextRef="#ctx0" brushRef="#br0" timeOffset="66104.92">21611 15558 0,'0'42'15,"0"-21"17,21-21-17,0 0-15,1 0 16,-22-21-16,21 21 15,-21-21-15,21 0 16,-21-1-16,0 1 0,0 0 16,0 0-1,-21 21-15,0 0 0,-1 21 16,1-21-16,21 21 0,-21 0 16,21 1-16,0-1 0,0 0 15,0 0-15,0 21 0,0-20 16,0-1-16,0 0 0,0 0 0,0 0 15,21 0-15,0-21 0,1 0 16,-1 22-16,0-22 16,0 0-16,0 0 0,0-22 15,1 1-15,-1 21 0,0-21 16,-21 0-16,21 0 0,0 0 0</inkml:trace>
  <inkml:trace contextRef="#ctx0" brushRef="#br0" timeOffset="66480.72">22034 15304 0,'0'0'0,"0"-43"0,0 22 15,0 0-15,0 0 0,0 42 32,0 0-32,0 0 0,0 0 15,0 22-15,0-22 0,0 21 0,0-21 16,0 22-16,0-1 0,0-21 0,0 22 16,0-22-16,0 0 0,0 21 0,0-21 15,0 1-15,22-22 0,-22 21 16,21-21-1,-21-21 1,0-1 0,21 1-16,-21 0 0,0 0 0,0 0 15,21 0-15,0-22 0,-21 22 16,21 0-16,-21 0 0,22 0 16,-1 21-16,0 0 15,0 0-15,-21 21 16,0 0-16,21 0 0,-21 0 0,0 0 15,0 1-15,0-1 0,0 0 0,0 0 16,0 0-16,0 0 0,0 1 16,0-1-16,-21-21 0,21 21 0,-21-21 15,0 0 1,21-21-16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3:53:4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741 0,'0'0'0,"21"-21"0,0 0 15,0-1-15,-21 1 0,0 0 0,21 0 16,-21 0-16,21 0 0,-21-1 0,0 1 15,0 42 1,0 22 0,0-22-16,0 21 0,-42 1 0,21 20 15,0-21-15,0 22 0,-22-1 16,22 1-16,-42 63 16,20-64-16,22 1 0,-21-1 0,-1 1 15,22-1-15,0-20 0,-21-1 0,21 22 16,-1-22-16,1-21 0,0 21 0,0-20 15,21-1-15,21-42 32,0-1-32,0-20 0,1 21 15,-1-21-15,0-1 0,21 1 16,-21-22-16,22 22 0,-1-21 0,0-1 16,-20 1-16,20-22 0,0 0 0,1 22 15,-22-22-15,21 22 0,-21-22 16,0 21-16,1 1 0,-1 21 15,0-22-15,-21 43 0,0-21 0,21 20 16,0 1-16,0 42 16,1 1-16,-1-1 0,-21 21 15,21 0-15,-21 22 0,21-22 0,-21 22 16,0 20-16,0-20 0,0-1 0,0 22 16,0-21-16,0-1 0,0-21 0,0 22 15,0-22-15,0 1 0,0-1 16,21 0-16,-21 1 0,21-22 0,-21 0 15,0 0-15,22 0 0,-22 0 0,21-21 16</inkml:trace>
  <inkml:trace contextRef="#ctx0" brushRef="#br0" timeOffset="167.9">4191 1270 0,'21'0'16,"0"0"-1,0 0-15,1 0 0,-1 0 0,21-21 16,0 0-16,1 21 0,20-21 16,-20-1-16,20 22 0</inkml:trace>
  <inkml:trace contextRef="#ctx0" brushRef="#br0" timeOffset="635.33">5482 1080 0,'21'0'31,"0"0"-31,-21-22 16,0 1-1,0 0-15,-21 21 16,0 0-16,0-21 0,0 21 16,-22 0-16,22 0 0,-21 0 0,21 21 15,-22 0-15,1 0 0,21 1 0,-21-22 16,20 21-16,1 0 0,0 0 16,0 0-16,21 0 0,0 1 15,0-1-15,21 0 0,0 0 16,0-21-16,1 21 0,-1-21 0,21 0 15,-21 21-15,22-21 0,-22 22 16,21-22-16,0 21 0,-20-21 0,-1 21 16,21 0-16,-21-21 0,-21 21 0,0 0 15,0 1-15,0-1 16,0 0-16,0 0 0,-21-21 0,-21 21 16,21 0-16,-22-21 0,22 0 15,-21 22-15,-1-22 0,22 0 0,-21 0 16,21 0-16,-22 0 0,22 0 0,0 0 15,0-22-15,21 1 0,0 0 16,0 0-16,0 0 16,0 0-16,21-1 0,0 1 15,0 21-15,1-21 0</inkml:trace>
  <inkml:trace contextRef="#ctx0" brushRef="#br0" timeOffset="1127.56">6075 1122 0,'0'0'0,"21"-21"15,-21 0-15,21 21 0,0-64 16,-21 43-16,0 0 16,0 0-16,-21 21 15,0 0-15,0 0 16,0 0-16,-1 0 0,1 21 0,0 0 15,0 0-15,0 0 0,0 0 16,-1 1-16,1-1 0,0 0 0,0 21 16,21-21-16,0 1 0,-21-1 0,21 0 15,0 0-15,0 0 0,0 0 16,21-21-16,-21 22 0,21-22 16,0 0-16,0 0 0,1 21 0,20-21 15,-21 0-15,0 0 0,22 21 0,-22-21 16,0 0-16,0 0 0,0 21 0,0-21 15,1 0-15,-22 21 0,21-21 16,-21 21-16,0 1 16,0-1-16,-21-21 0,-1 0 15,1 0-15,0 21 0,-21 0 0,21-21 16,-22 0-16,1 0 0,0 21 0,20-21 16,-20 0-16,0 0 0,21 0 15,-1 0-15,-20 0 0,21 0 0,0 0 16,0 0-16,-1 0 15,22-21 1,22 0-16,-1 21 0,0-21 16,0 21-16,0-21 0,0-1 15</inkml:trace>
  <inkml:trace contextRef="#ctx0" brushRef="#br0" timeOffset="1347.44">6265 1228 0,'0'0'15,"0"21"1,0 0-16,0 0 16,0 0-16,0 1 0,0-1 15,0 0-15,0 0 0,0 0 16,0 0-16,0 1 0,0-1 16,0 0-1,0-42 16,0 0-31,0-1 16</inkml:trace>
  <inkml:trace contextRef="#ctx0" brushRef="#br0" timeOffset="1527.13">6350 1037 0,'0'0'0,"0"-21"0,0 0 16,21 21 46,-21 21-62,21-21 16,0 21-16</inkml:trace>
  <inkml:trace contextRef="#ctx0" brushRef="#br0" timeOffset="2255.03">6964 1397 0,'0'0'0,"42"0"16,-42-21 0,0 0-1,0 0-15,0-1 0,0 1 16,0 0-16,-21 0 0,0 0 15,0 0-15,-1 21 0,1 0 0,0-22 16,0 22-16,-21 0 0,20 0 16,1 0-16,-21 22 0,21-1 0,0 0 15,-1-21-15,1 21 0,0 0 0,0 0 16,21 1-16,0-1 0,0 0 16,0 0-16,0 0 15,21-21-15,0 0 0,0 0 16,1 0-16,-1 0 0,0 0 0,0 0 15,0 0-15,0 0 0,1 0 16,-1-21-16,0 21 0,0-21 0,0 21 16,0-21-16,1 0 0,-1 21 15,0-22-15,0 1 0,0 21 0,-21-21 16,0 0-16,21 21 16,-21 21-1,0 0 1,0 0-16,0 22 15,0-22-15,0 0 0,0 21 0,0-20 16,22 20-16,-22 0 0,0 1 0,0-1 0,0 21 16,21-20-16,-21-1 0,21 22 0,-21-22 15,0 21-15,21 1 16,-21-22-16,21 22 0,-21-1 0,0 1 16,0-22-16,0 22 0,0-1 0,0-21 15,0 22-15,0-22 0,0 22 0,0-22 16,-21 0-16,0 1 0,0-22 0,0 21 15,-1 1-15,1-22 0,-21 0 0,21 0 16,-22 0-16,1 0 0,0 1 16,21-22-16,-22 0 0,1 21 0,0-21 15,-22 0-15,22 0 0,-1 0 0,-20-21 16,21-1-16,-1-20 0,-20 21 0,20-21 16,1-1-16,0 1 0,-1-22 0,1 1 15,0 21-15,21-22 0,-1 1 16,1 20-16,21-20 0,0 20 0,0 1 15,21 0-15,1-1 0,-1 1 16,0 0-16,21 21 0,1-22 0,-1 1 16,21 0-16,1-1 0,-1 1 0,1 0 15,-1 20-15</inkml:trace>
  <inkml:trace contextRef="#ctx0" brushRef="#br0" timeOffset="2855.61">7408 1207 0,'0'0'16,"0"-22"-16,-21 22 16,0 0-16,21 22 15,0-1-15,0 0 0,0 0 16,0 0-16,0 22 0,0-22 0,0 0 16,0 21-16,0-21 0,0 1 0,0 20 15,0-21-15,0 0 0,0 0 0,0 1 16,0-1-16,0 0 15,-21-21 17,21-21-32,0 0 0,0-1 0,0 1 15,0 0-15,0 0 0,0 0 16,0 0-16,21-22 0,0 22 0,0-21 16,0 21-16,1-22 0,-1 22 15,0 0-15,-21 0 0,21 0 0,21 21 16,-20 0-16,-1 0 0,0 0 15,0 0-15,0 0 0,0 21 0,1 0 16,-1 0-16,0 0 0,-21 0 0,0 1 16,21-1-16,-21 0 0,21 0 0,-21 21 15,0-20-15,0-1 0,0 0 16,0 0-16,0 0 0,0 0 16,-21-21-16,21 22 15,-21-22-15,0 0 0,21-22 47,0 1-47,21 21 0</inkml:trace>
  <inkml:trace contextRef="#ctx0" brushRef="#br0" timeOffset="3499.49">8149 1228 0,'0'21'15,"0"0"-15,0 0 0,0 0 16,0 1-16,-21 20 16,0-21-16,21 0 0,0 0 15,0 1-15,0-1 0,-21 0 16,21 0-16,-22 0 16,1-21 15,21-21-16,0 0-15,0 0 0,0 0 16,0-22-16,0 22 0,0 0 16,21-21-16,1 20 0,-22 1 15,21-21-15,0 21 0,21 0 0,-21-1 16,1 22-16,-1 0 0,0 0 0,21 0 16,-21 0-16,1 0 0,-1 0 15,0 22-15,0-1 0,21 0 0,-42 0 16,22 0-16,-1 22 0,-21-22 0,0 0 15,21 0-15,-21 0 0,0 0 16,0 22-16,0-22 0,0 0 0,0 0 16,0 0-16,0 1 0,-21-22 15,21 21-15,-21-21 0,-1 0 16,1 0-16,21-21 16,0-1-16,0 1 15,0 0-15,0 0 0,0-21 16,21 20-16,1 1 0,-1-21 0,0 21 15,21-22-15,-21 22 0,1-21 16,20 21-16,0 0 0,-21-1 0,22 1 16,-22 21-16,21 0 0,-21 0 15,1 0-15,-1 21 0,0-21 0,0 22 16,-21-1-16,21 0 0,-21 21 0,0-21 16,0 1-16,0 20 0,0-21 0,0 0 15,0 0-15,0 22 0,0-22 16,0 0-16,-21 0 0,21 0 15,0 1-15,21-44 47</inkml:trace>
  <inkml:trace contextRef="#ctx0" brushRef="#br0" timeOffset="3867.79">9038 1418 0,'21'0'15,"0"0"-15,1 0 16,-1 0-16,0 0 0,0 0 16,0 0-16,0-21 0,1 0 0,-1 21 15,-21-21-15,21 21 0,0-21 16,-21-1-16,21 22 0,-21-21 0,0 0 15,0 0-15,-21 21 16,0 0-16,0 0 0,0 0 0,-1 0 16,1 0-16,0 0 0,0 21 15,0 0-15,0 0 0,-1 1 0,22-1 16,0 0-16,0 0 0,0 0 0,0 0 16,0 1-16,0-1 0,0 0 0,0 0 15,0 0-15,22-21 0,-1 21 0,0 1 16,0-22-16,0 0 0,0 21 15,1-21-15,-1 0 0,21 0 16,-21 0-16,22 0 0,-22 0 0,0-21 16,21 21-16,-21-22 0</inkml:trace>
  <inkml:trace contextRef="#ctx0" brushRef="#br0" timeOffset="4295.05">9673 1270 0,'0'0'16,"0"-21"-16,-21 21 15,21 21 1,-21 0-16,21 0 0,0 1 16,0-1-16,0 0 0,0 0 15,-21 0-15,21 0 0,-22 1 0,22-1 16,0 0-16,-21 0 0,21 0 16,-21 0-16,21 1 0,-21-22 15,21-22 16,0 1-31,0 0 16,0 0-16,21 0 0,0 0 16,0-1-16,1-20 0,20 21 0,-21 0 15,0-22-15,22 22 0,-1 0 0,0 0 16,-21 21-16,22-21 0,-1 21 16,-21 0-16,0 0 0,22 0 15,-22 0-15,0 21 0,0 0 0,-21 0 16,0 0-16,21 1 0,-21-1 0,0 0 15,0 0-15,0 0 0,0 0 0,0 1 16,0-1-16,0 0 0,-21 0 16,21 0-16,0 0 0,0 1 15,-21-22-15,21 21 0,0-42 32,0-1-32</inkml:trace>
  <inkml:trace contextRef="#ctx0" brushRef="#br0" timeOffset="4574.89">10562 974 0,'0'0'0,"0"-43"0,0 22 0,21 0 16,-21 0-16,0 0 0,0 42 31,0 0-31,0 0 0,-21 22 0,21-22 16,-21 21-16,0 0 0,21 1 0,0-1 15,0 0-15,-21 1 0,21-22 0,-22 21 16,22 1-16,0-1 0,0 0 16,0-21-16,0 22 0,0-22 15,0 0-15,0 0 0,0 0 0,0 1 16,0-1-16,22-21 0,-22 21 16,21-21-16,0 0 0,0 0 15,0-21-15,0 21 0,1-21 0,-1-1 16,0 1-16,0 0 0</inkml:trace>
  <inkml:trace contextRef="#ctx0" brushRef="#br0" timeOffset="4795.09">10393 1207 0,'0'0'0,"-21"0"15,42 0 1,0 0-16,0 0 0,0 0 15,22 0-15,-22 0 0,21 0 0,0 0 16,1 0-16,-22 0 0,21 0 16,1 0-16,-1-22 0,-21 22 0,21 0 15,-20 0-15,-1 0 0,-21-21 16,-21 21 0,-1 0-16</inkml:trace>
  <inkml:trace contextRef="#ctx0" brushRef="#br0" timeOffset="5395.18">5482 1947 0,'0'0'0,"-21"0"0,-21 0 0,20 0 16,-20 0-16,0 0 0,21 0 0,-1 0 15,-20 0-15,21 0 0,0 0 0,0 0 16,42 0 15,0 0-31,0 0 0,21 0 16,22 0-16,-22 0 0,43 0 0,0 0 16,-1 0-16,22 0 0,0 0 0,21 0 15,0 0-15,0 0 0,21 0 16,21 0-16,1-21 0,-1 21 0,22 0 15,-22 0-15,21 0 0,1 0 0,-1 0 16,22 0-16,-21 0 0,20 0 0,1 0 16,0 0-16,-1 0 0,1 21 0,0-21 15,20 22-15,-20-22 0,0 0 16,-22 21-16,1-21 0,-1 0 0,-20 0 16,-1 21-16,-21-21 0,-21 0 0,0 0 15,-42 21-15,-1-21 0,-20 0 16,-22 0-16,1 0 0,-22 0 0,-42 0 31,-1 0-31,1 0 16,0 0-1,0 0-15,0 0 16</inkml:trace>
  <inkml:trace contextRef="#ctx0" brushRef="#br0" timeOffset="6387.16">2455 4318 0,'0'0'0,"0"21"15,0 0 1,21-21-16,1 0 0,20 0 16,0 22-16,1-22 0,-1 21 0,21-21 15,1 21-15,-1-21 0,1 0 16,21 0-16,-22 21 0,22-21 0,-1 0 15,1 0-15,0 0 0,-1 0 0,-20 0 16,21 0-16,-22 0 0,1 0 0,-22 0 16,0 0-16,1-21 0,-1 21 15,-21 0-15,0-21 0,0 0 16,-21-1-16,-21 22 16,0-21-16,0 21 0,-21 0 0,-1 0 0,1-21 15,0 21-15,-22-21 16,22 21-16,-1 0 0,1 0 0,21 0 15,0-21-15,0 21 0,21-21 16,21 21 0,0 0-16,21 0 0,-21 0 15,22 0-15,-1 0 0,0 0 0,1 21 16,-1 0-16,-21 0 0,0 0 0,1 0 16,-1 1-16,-21-1 0,0 0 0,0 21 15,0-21-15,0 1 16,-21 20-16,-1-21 0,-20 0 0,21 22 15,-21-22-15,20 21 0,-20-21 0,0 0 16,21 1-16,-22 20 0,22-21 0,0-21 16,0 21-16,21 0 0,21-21 15</inkml:trace>
  <inkml:trace contextRef="#ctx0" brushRef="#br0" timeOffset="6742.97">5122 3747 0,'0'0'0,"0"-22"0,0-20 15,-21 42 1,0 0-16,0 0 15,0 21-15,-1 0 0,1 1 16,0 20-16,0 0 0,0 1 0,0-1 16,21 21-16,-22 1 0,1-22 0,0 22 15,0-1-15,21 1 0,0-22 0,-21 0 16,21 22-16,0-22 0,0-21 16,0 22-16,0-1 0,0-21 15,0 0-15,0 1 0,21-1 0,0 0 16,0-21-16,0 0 15,1 0-15,-1 0 0,0 0 0,0-21 16,0 21-16,-21-21 0,21-1 0,-21 1 16</inkml:trace>
  <inkml:trace contextRef="#ctx0" brushRef="#br0" timeOffset="6908.41">4593 4360 0,'0'0'0,"-21"0"16,21-21-16,21 21 31,21 0-31,-20-21 0,20 21 0,0 0 16,1 0-16,-1 0 0,0 0 0,22-21 15,-22 21-15,22-21 0,-22 21 0,0 0 16,1 0-16,-1-21 0,0 21 16</inkml:trace>
  <inkml:trace contextRef="#ctx0" brushRef="#br0" timeOffset="7439.1">5503 4403 0,'0'0'0,"21"0"0,1 0 15,-1 0-15,0 0 16,0 0-16,0 0 0,0-21 0,1 21 16,-1-22-16,0 22 0,-21-21 0,21 0 15,0 0-15,-21 0 0,0 0 0,0-22 16,0 22-16,0 0 0,0 0 15,0 0-15,-42-1 0,21 22 16,0-21-16,-1 21 0,1 0 0,-21 0 16,21 0-16,-22 0 0,22 21 0,-21 1 15,21-1-15,-22 0 0,22 0 0,0 21 16,0-20-16,0 20 16,0-21-16,21 21 0,-22-20 0,22 20 15,0-21-15,0 0 0,0 0 0,0 1 16,0-1-16,22-21 0,-1 21 15,0-21-15,0 0 0,0 0 0,0 0 16,1 0-16,20-21 0,-21 0 0,0 21 16,22-22-16,-22 1 0,0 0 15,0 0-15,0 0 0,43-43 16,-64 22-16,0 21 0,0 0 16,0-22-16,0 22 0,0 0 0,0 0 15,0 42 16,0 0-31,0 0 0,0 0 0,0 22 16,0-22-16,0 21 0,0-21 0,0 22 16,0-22-16,0 0 0,0 0 0,0 22 15,21-22-15,0-21 0,0 21 0,-21 0 16,21-21-16,1 0 0,-1 21 16,0-21-16,0 0 0,0 0 0,22 0 15,-22-21-15,0 21 0,0-21 0,0 0 16</inkml:trace>
  <inkml:trace contextRef="#ctx0" brushRef="#br0" timeOffset="8215.23">6286 3683 0,'0'0'0,"0"-21"16,0-21-16,-21 42 15,0 21 1,21 0-16,-21 0 0,21 0 0,0 22 15,0-1-15,0-21 0,-21 21 0,21 22 16,0-22-16,0 1 0,0-1 0,0 21 16,0-20-16,0-1 0,0 0 15,0 1-15,0-22 0,0 21 16,0-21-16,0 1 0,0-1 0,0 0 16,0 0-16,-21-21 15,21-21 1,0 0-16,0 0 15,0-1-15,0 1 0,0 0 16,21 0-16,0-21 0,0 20 0,0 1 16,0 0-16,1 0 0,-1 0 0,0 21 15,0-21-15,0 21 0,0 0 16,1 0-16,-22 21 31,0 0-15,-22-21-1,1 0-15,21 21 0,-21-21 0,0 0 16,0 21-16,0-21 16,-1 0-16,22 21 0,0 1 15,-21-1-15,21 0 16,0 0-16,0 0 0,0 0 16,0 1-16,0-1 0,0 0 15,0 0-15,21-21 0,-21 21 0,22-21 16,-1 0-16,0 21 0,21-21 0,-21 0 15,1 0-15,-1 0 0,21 0 0,-21 0 16,22 0-16,-1 0 0,0-21 16,-21 21-16,22-21 0,-1 0 15,0 21-15,1-21 0,-1 0 0,0-1 16,-20 1-16,-1 0 0,21 0 0,-21 0 16,-21-22-16,21 22 0,-21 0 0,0 0 15,0 0-15,0 0 0,-21 21 16,0 0-1,0 0-15,0 21 0,0 0 0,-1 0 16,1 0-16,0 0 0,0 1 0,21-1 16,0 0-16,-21 0 0,21 0 0,0 0 15,0 1-15,0-1 0,0 0 16,21-21-16,0 21 0,0-21 0,0 0 0,1 0 16,20 21-16,-21-21 0,43 0 15,-43 0-15,0 0 16,0 0-16,0 0 0,0-21 0,1 0 15,-1 0-15,0 0 0</inkml:trace>
  <inkml:trace contextRef="#ctx0" brushRef="#br0" timeOffset="9971.7">9419 4339 0,'0'0'0,"21"0"0,85-63 15,-64 42-15,-20-1 0,20 1 16,-21 0-16,0 0 0,0 0 0,-21-22 16,0 22-16,0 0 0,0-21 15,0 21-15,0-1 0,-42 1 0,21 0 16,0 0-16,-22 0 0,22 21 0,-21 0 15,21 0-15,-22 0 0,1 0 0,21 21 16,-21 0-16,-1 0 0,22 22 0,-21-22 16,21 21-16,-22 0 0,22 1 15,0-1-15,0 0 0,21-20 0,0 20 16,0 0-16,0 1 0,0-22 16,0 0-16,0 0 0,0 0 0,0 0 15,21 1-15,0-22 0,21 0 0,-20 0 16,-1 0-16,0 0 0,21 0 0,-21 0 15,22-22-15,-22 1 0,21 0 0,-21 21 16,22-42-16,-22 21 0,21-1 16,-21 1-16,64-85 15,-64 85-15,0-21 0,-21 21 0,0-22 16,22 22-16,-22 0 0,0 0 0,0 0 16,0 42-1,0 0-15,0 0 16,0 0-16,0 22 15,0-22-15,0 21 0,0-21 0,0 22 16,0-22-16,0 0 0,21 0 0,-21 0 16,21 1-16,0-1 0,0 0 0,0-21 15,22 0-15,-22 21 0,0-21 0,21 0 16,-20 0-16,20 0 0,-21 0 0,21-21 16,1 21-16,-22-21 0,21 21 0,-21-21 15,1-1-15,-1 1 0,0 0 16,0 0-16,0 0 0,-21 0 0,21-1 15,-21 1-15,0 0 0,0 0 0,0 0 16,0 0-16,0-1 0,0 44 47,0-1-47,-21 0 0,21 0 0,-21 0 16,21 0-16,-21 1 0,21-1 15,0 0-15,-21 0 0,21 0 0,-21 0 16,21 1-16,-22-22 15,22 21-15,22-21 16,-1-21 0,0 21-16,-21-22 0,21 1 0,0 21 15,0-21-15,-21 0 0,22 0 0,-1 0 16,0-1-16,0 1 16,-21 0-16,21 0 0,0 0 0,1 0 15,-1-1-15,-21 1 0,21 21 16,0 0-16,0 0 15,-21 21-15,0 1 0,0-1 0,0 0 16,0 0-16,0 21 0,0-20 16,0-1-16,0 0 0,21 0 0,1 0 15,-22 0-15,21 1 16,0-22-16,0 21 0,0-21 0,0 0 16,1 0-16,-1 0 0,21 0 0,-21 0 15,0 0-15,22 0 0,-22 0 0,21 0 16,-21 0-16,1-21 0,20-1 0,-21 22 15,0-21-15,0 0 0,1 0 16,-1 0-16,0 0 0,0-1 0,0-20 16,0 21-16,-21 0 0,0 0 15,22-1-15,-22 44 32,0-1-32,0 0 15,0 0-15,0 0 16,0 0-16,0 1 0,0-1 0,21 0 15,0 0-15,0-21 16,0 21-16,0-21 0,1 0 0,20 0 16,-21 0-16,0 0 15,0 0-15,22 0 0,-22 0 0,0 0 16,0 0-16,0 0 0,1-21 0,-1 0 16,0 21-16,0-21 0,0 0 0,-21-1 15,0 1-15,21 0 0,1 0 16,-22 0-16,0 0 0,0-1 0,0 1 15,21 0-15,-21 0 0,0 0 0,21 21 16,-21 21 0,0 0-1,0 0-15,0 0 0,0 1 0,0-1 16,0 0-16,0 21 0,0-21 0,0 22 16,0-22-16,0 21 0,0 1 15,0-22-15,0 21 0,-21 0 0,21 1 16,-21-1-16,21 0 0,-22 1 0,22-1 15,0 22-15,0-22 0,-21 21 0,21 1 16,0-22-16,0 22 0,0-22 0,0 22 16,-21-1-16,21-21 0,0 1 0,0 20 15,0-20-15,-21-1 0,21 0 0,-21 1 16,0-22-16,21 21 0,-22-21 0,1 0 16,0 1-16,0-1 0,-21 0 15,20 0-15,1-21 0,-21 0 16,21 21-16,0-21 0,-22 0 0,22 0 15,0 0-15,-21-21 0,20 0 0,1 0 16,0 0-16,0-1 0,21-20 0,0 21 16,0-43-16,0 22 0,0 0 0,21-22 15,21 1-15,-20-22 0,-1 22 0,21-22 16,-21 0-16,22 1 0,-22 20 0,21-21 16,0 22-16,1-1 0,-22 22 0,21 0 15,1-1-15,-22 1 0,21 21 0,-21 0 16,0 0-16,22-1 0,-22 1 15,0 0-15,0 0 0,0 0 0,1 21 16,-1-21-16</inkml:trace>
  <inkml:trace contextRef="#ctx0" brushRef="#br0" timeOffset="10363.54">13864 3641 0,'0'0'0,"106"0"16,-64 0-16,-21 0 0,22 0 0,-1-21 16,0 21-16,1 0 0,-1 0 0,-21 0 15,22 0-15,-1 0 0,-21-22 0,21 22 16,-20 0-16,-1 0 0,0 0 0,0 0 15,0 0-15,-42 0 32</inkml:trace>
  <inkml:trace contextRef="#ctx0" brushRef="#br0" timeOffset="10811.09">14012 3598 0,'0'0'0,"-42"22"0,21-22 0,0 21 16,-1-21-16,1 21 0,0 0 0,21 0 15,-21 0 1,21 1-16,0-1 0,0 0 0,-21 0 0,21 0 16,0 0-16,0 1 0,0-1 0,0 0 15,-21-21-15,21 21 16,-22-21-16,22-21 47,22 21-32,-1 0-15,0-21 16,0 21-16,0 0 0,22 0 0,-22 0 16,0 0-16,21 0 0,1 0 0,-1 21 15,0-21-15,1 21 0,-1 0 0,-21 0 16,21 1-16,1-1 0,-22 0 16,0 0-16,0 0 0,-21 0 0,0 1 15,0 20-15,0-21 0,0 0 0,-42 0 16,21 1-16,-22-1 0,1 0 15,0 0-15,-1 0 0,-20-21 0,21 21 16,-22-21-16,22 0 0,-1 22 0,1-22 16,21 0-16,-21 0 0,20 0 0,1 0 15,0 0-15,0 0 0,21-22 16,0 1-16,0 0 16,0 0-16,0 0 15,0 0-15,21 21 16</inkml:trace>
  <inkml:trace contextRef="#ctx0" brushRef="#br0" timeOffset="11499.82">16044 3323 0,'0'0'15,"21"-42"-15,22 0 0,-22 20 0,21-20 0,-21 21 16,1 0-16,-1 21 0,-21 21 16,0 0-1,0 21-15,0 1 0,-21-1 0,-1 22 16,1-22-16,0 21 0,0 1 16,0-1-16,0 1 0,-1-22 0,1 22 15,-21-22-15,21 22 0,0-22 0,-1 0 16,1 22-16,21-22 0,-21 0 0,0-20 15,0 20-15,21 0 0,0-21 16,-21 1-16,21-1 0,-22 0 0,22-42 31,0 0-31,0-1 16,0 1-16,22-21 0,-1 0 0,-21-1 16,21 1-16,0 0 0,0-1 0,0 1 15,1-22-15,20 22 0,-21 0 0,0-22 16,0 1-16,22 20 15,-22 1-15,0-21 0,0 41 0,0-20 16,1 21-16,-1 0 0,0 21 0,0 21 16,-21 0-16,21 21 15,-21 1-15,0-1 0,21 0 0,-21 1 16,22-1-16,-22 22 0,21-22 16,-21 0-16,21 1 0,-21-1 0,0 0 15,0 1-15,21-1 0,-21 0 0,0-21 16,21 22-16,-21-22 0,0 21 15,0-21-15,0 1 0,0-1 0,-21 0 0,0 0 16,0 0-16,0 0 0,-22-21 0,22 0 16,-21 22-16,21-22 0,-22 0 15</inkml:trace>
  <inkml:trace contextRef="#ctx0" brushRef="#br0" timeOffset="11903.62">16002 4001 0,'0'0'0,"42"-43"15,-21 43-15,1 0 16,-1-21-16,0 21 0,0 0 0,0 0 16,43 0-16,-22-21 15,0 21-15,1 0 0,-1-21 0,0 21 16,1 0-16,20-21 0,-20-1 0,-22 22 16,21-21-16,0 0 0,-20 21 15,20-21-15,-21 21 0,0-21 0,0 21 16,-21-21-16,0-1 0,0 1 15,0 42 17,0 1-32,0-1 15,0 21-15,0-21 0,0 22 0,0-1 16,0 21-16,-21-20 0,0 20 0,21-20 16,-21 20-16,0-21 0,21 22 0,-21-1 15,-1-20-15,22-1 0,-21 22 0,21-22 16,0 0-16,0 1 0,0-1 0,0 0 15,0 1-15,0-1 0,0-21 16,0 21-16,0-20 0,0-1 0,0 0 16,-21 0-16,21-42 31,0 0-31,21 0 0</inkml:trace>
  <inkml:trace contextRef="#ctx0" brushRef="#br0" timeOffset="12171.47">16891 4128 0,'0'0'0,"21"-43"0,-21 1 0,21 0 0,0-1 16,-21 22-16,22 0 0,-22-21 15,21 20-15,0 22 0,0-21 0,0 0 16,0 21-16,1 0 0,-1 0 0,0 0 16,21 0-16,-21 0 0,1 0 15,-1 21-15,0-21 0,0 21 0,-21 1 16,0-1-16,0 0 0,0 0 0,0 0 15,-21 0-15,-21 1 0,20-1 0,-20 0 16,21 0-16,-21 0 0,-1 0 0,1 1 16,0-1-16,20-21 0,-20 21 0,21-21 15,21 21-15,21-42 32,0 0-32,0 0 15</inkml:trace>
  <inkml:trace contextRef="#ctx0" brushRef="#br0" timeOffset="12431.57">17505 3810 0,'0'0'0,"0"-21"0,21 21 15,-21 21 1,0 0-16,0 22 0,0-22 0,-21 21 16,21 0-16,0 1 0,-21-1 15,21 0-15,-22 22 0,22-22 0,0 1 16,0 20-16,0-21 0,-21 22 0,21-22 15,-21 22-15,21-22 0,-21 22 16,0-1-16,0-21 0,21 22 0,-22-22 16,1 1-16,0-1 0,0 0 0,21 1 15,0-22-15,-21 0 0,21 0 0,-21 0 16,21-42 15,0 0-31,21 0 0</inkml:trace>
  <inkml:trace contextRef="#ctx0" brushRef="#br0" timeOffset="12699.54">17378 4487 0,'0'0'0,"21"-42"0,21-148 15,-21 126-15,1 1 0,20 20 16,-21 1-16,0 0 0,22-1 0,-22 22 16,0 0-16,21 0 0,-21 0 0,1 21 15,-1 0-15,21 0 0,-21 0 0,0 21 16,1 0-16,-1 0 0,-21 0 0,21 0 15,-21 22-15,0-22 0,0 0 16,0 21-16,0-20 0,0-1 0,-21 0 16,0 0-16,-1 0 0,-20 0 0,21 1 15,-21-1-15,20 0 0,-20-21 0,21 21 16,-21-21-16,20 0 0,1 0 0,0 0 16,0 0-16,21-21 15,0 0 1,21 0-16,21-1 0,-20 1 0</inkml:trace>
  <inkml:trace contextRef="#ctx0" brushRef="#br0" timeOffset="13114.68">18140 3641 0,'0'0'0,"21"-43"0,0-62 16,0 83-16,-21 1 0,0 0 0,21 21 15,-21 21 1,-21 22-16,0-22 15,21 21-15,-21-21 0,0 22 16,0-1-16,21 0 0,-22 1 0,22-1 16,-21 0-16,21 1 0,-21-22 0,21 21 15,0 0-15,0 1 0,0-22 0,0 0 16,0 21-16,0-20 0,21-1 16,0 0-16,1-21 0,-1 0 0,0 0 15,0 0-15,0 0 0,0 0 0,22-21 16,-22 21-16,0-21 0,0-1 15,0 1-15,1 0 0,-1 0 0,-21 0 16,21 0-16,-21-1 0,21 1 0,-21 0 16,0 0-16,-21 42 31,21 0-31,0 0 16,-21 1-16,21-1 0,-21-21 0,21 21 15,0 0-15,0 0 0,0 0 16,0 1-16</inkml:trace>
  <inkml:trace contextRef="#ctx0" brushRef="#br0" timeOffset="13285.59">18457 3768 0,'0'0'0,"0"-21"16,-21-43-16,0 43 15,21 0-15,-21 21 16,21 21 15,21-21-31,-21 21 0,21-21 16,-21 21-16,21-21 0,0 21 0,1-21 16</inkml:trace>
  <inkml:trace contextRef="#ctx0" brushRef="#br0" timeOffset="13539.9">19071 3747 0,'0'-22'0,"-21"22"15,0 0 1,0 0-16,-1 0 0,1 0 16,0 0-16,0 22 0,0-1 0,0 0 15,-1 0-15,1 0 0,0 0 0,0 1 16,21-1-16,-21 21 0,21-21 0,0 0 15,0 22-15,0-22 16,0 0-16,0 0 0,0 0 0,0 1 16,0-1-16,21 0 0,0-21 0,0 0 15,0 21-15,1-21 0,-1 0 0,0 0 16,21 0-16,-21 0 0,22 0 0,-22-21 16,21 21-16,1-21 0</inkml:trace>
  <inkml:trace contextRef="#ctx0" brushRef="#br0" timeOffset="14207.53">19452 3831 0,'0'0'0,"0"-21"0,-21 21 16,0 0-1,0 0-15,-1 0 0,1 0 0,0 0 16,0 21-16,0 0 0,0 1 16,-1-1-16,1 0 0,0 0 0,0 0 15,0 0-15,21 1 0,0-1 0,0 21 16,-21-21-16,21 0 0,0 1 15,0-1-15,21-21 16,0 0-16,0 0 16,0 0-16,0 0 0,1 0 0,-1-21 15,0 21-15,0-22 0,0 1 0,0 0 16,1 0-16,-1 0 0,-21 0 0,21-1 16,0 1-16,0 0 0,-21 0 0,0 0 15,21 0-15,-21-1 0,22 22 16,-22 22 15,-22-22-31,1 21 0,21 0 0,0 0 16,-21 0-16,21 0 0,-21 22 0,21-22 15,0 0-15,0 0 0,0 0 0,0 1 16,0-1-16,0 0 0,21-21 16,0 0-16,0 21 0,1-21 0,-1 0 15,0 0-15,0 0 0,0 0 16,0 0-16,1-21 0,-1 21 0,0-21 15,0 0-15,0-1 0,0 1 0,1 0 16,-22 0-16,21-21 0,0-1 0,-21 22 16,21-21-16,-21-22 0,21 22 15,0 0-15,-21-22 0,22 22 0,-1-22 16,0 22-16,-21 0 0,0-1 0,21 22 16,-21 0-16,0 0 0,0 42 31,-21 0-31,0 21 0,21-20 0,-21 20 15,-1 0-15,1 1 0,0-1 0,0 0 16,0 1-16,0-1 0,-1 0 0,22 1 16,0-1-16,0 0 0,0 1 15,0-22-15,0 21 0,0-21 0,0 0 16,0 1-16,0-1 0,0 0 0,22 0 16,-1-21-16,0 0 15,0 0-15,0 0 0,0 0 0,1 0 16,-1 0-16,21-21 0,-21 0 0,0 0 15,22-1-15</inkml:trace>
  <inkml:trace contextRef="#ctx0" brushRef="#br0" timeOffset="15103.29">20256 3874 0,'0'0'0,"0"21"32,-21 0-32,21 0 15,-21-21-15,0 21 0,21 0 0,-21 1 16,21-1-16,-21 0 0,21 0 0,0 0 15,-22 0-15,22 1 0,0-1 16,-21-21-16,21 21 0,0 0 0,0 0 16,21-21-1,1 0-15,-1 0 0,0 0 16,0 0-16,0 0 0,0 0 0,1-21 16,20 0-16,-21 21 0,0-21 0,0 0 15,-21-1-15,22 22 0,-1-21 0,0 0 16,-21 0-16,21 21 15,-21-21-15,0 42 16,0 0 0,0 0-1,0 0-15,-21-21 0,21 22 0,0-1 16,0 0-16,0 0 0,0 0 16,0 0-16,0 1 15,21-22-15,0 0 16,0 0-16,1 0 0,-1 0 15,0 0-15,0 0 16,-21-22-16,21 1 0,-21 0 16,0 0-16,0 0 0,0 0 15,0-1-15,0 1 0,0 0 0,0 0 16,0 0-16,0 0 0,0-1 0,0 1 16,0 0-16,0 0 0,0 0 15,21 21-15,1 0 16,-1 0-16,0 0 15,0 0-15,0 0 0,0 0 0,1 0 16,-1 0-16,-21 21 0,21-21 16,0 21-16,0 0 0,-21 0 15,0 1-15,0-1 0,21 0 0,-21 0 16,0 0-16,0 0 0,0 1 16,0-1-16,0 0 0,0 0 15,0 0-15,0 0 16,0 1-16,0-1 0,-21-21 31,0 0-15,21-21-16,0-1 15,0 1-15,0 0 0,0 0 0,21 0 16,-21 0-16,21-1 0,22 1 0,-22-21 16,0 21-16,21-22 0,-20 22 0,20 0 15,-21 0-15,21 21 0,-20-21 0,-1 21 16,21 0-16,-21 0 0,0 0 15,1 21-15,-22 0 0,21 0 16,-21 0-16,0 1 0,0-1 16,0 21-16,0-21 0,0 0 0,0 1 15,-21-1-15,21 0 0,0 0 0,-22 0 16,1 0-16,21 1 0,-21-1 0,0 0 16,21 0-1,-21-21-15,21-21 31,0 0-15,0 0-16</inkml:trace>
  <inkml:trace contextRef="#ctx0" brushRef="#br0" timeOffset="15303.18">21061 3471 0,'0'0'0,"-21"-21"0,-1 0 15,1 21-15,0 0 16,0 0 0,0 0-1,21 21-15,0 0 0,0 1 16,-21-1 0,-1-21-16,1 0 0,0 21 15,-21-21-15</inkml:trace>
  <inkml:trace contextRef="#ctx0" brushRef="#br0" timeOffset="15499.07">19833 3683 0,'0'0'0,"-42"0"16,-22 21-16,85-21 31,1 0-31,-1 0 0,21 0 16,0-21-16,-20 21 0,20 0 0,0 0 15,1-21-15,-1 21 0,-21 0 0,0 0 16,22 0-16,-43-21 0,21 21 16,0 0-16,0-21 0</inkml:trace>
  <inkml:trace contextRef="#ctx0" brushRef="#br0" timeOffset="16322.61">22987 3831 0,'0'0'0,"21"0"0,21-21 0,-20 21 15,-1-21-15,-21 0 0,0 0 16,0-1-16,-21 22 0,-1-21 16,1 21-16,-21 0 0,0 0 15,-1 0-15,1 0 0,0 21 0,-1 1 16,1-22-16,-22 21 0,22 0 0,0 0 16,21 0-16,-22 0 0,1 1 0,21-1 15,0 0-15,-1 0 0,1 21 0,21-20 16,0-1-16,0 0 15,0 0-15,0 0 0,21-21 16,1 21-16,-1-21 0,21 0 0,-21 0 16,22 0-16,-1 0 0,0 0 15,1 0-15,-1-21 0,0 0 0,-21 21 16,22-21-16,-22 21 0,0-21 0,-21 0 16,-42 21-1,21 0 1,-1 0-16,-20 0 0,0 21 0,-1-21 15,22 21-15,-21 0 0,0 0 0,-1 0 16,22 1-16,-21-1 0,21 0 0,-1 0 16,1-21-16,21 21 0,0 0 0,0 1 15,0-1-15,21-21 16,1 0-16,-1 0 0,21 0 16,-21 0-16,22 0 0,-22 0 15,21 0-15,0 0 0,1 0 0,-22 0 16,21 0-16,-21 0 0,1 0 0,-1 0 15,0 21-15,0-21 0,-21 21 0,0 0 16,0 22-16,0-22 0,-21 0 0,0 21 16,0-21-16,-22 22 0,1-1 0,0 0 15,-1 1-15,1-22 0,0 21 0,-1 1 16,1-1-16,0-21 0,20 21 16,-20-20-16,21-1 0,21 0 15,0 0-15,-21-21 0</inkml:trace>
  <inkml:trace contextRef="#ctx0" brushRef="#br0" timeOffset="16835.68">24596 3260 0,'0'0'0,"21"-43"0,0-62 16,-21 83-16,0 1 0,0 0 15,0 0-15,0 42 16,-21 0-16,0 22 15,-1-1-15,1 21 0,0 1 0,0-1 16,0 22-16,0-21 0,-1 20 0,1-20 16,0-1-16,0 1 0,-21-1 0,20 1 15,1-22-15,-21 22 0,21-22 0,0 0 16,-1 1-16,1-22 0,21 21 16,0-21-16,0 0 0,0 1 0,0-44 31,21 22-31,1-42 15,-22 21-15,21 0 0</inkml:trace>
  <inkml:trace contextRef="#ctx0" brushRef="#br0" timeOffset="17083.75">24532 3450 0,'0'0'0,"21"-84"0,64-86 16,-85 128-16,21 21 0,-21 0 0,21-1 15,-21 44 1,0 20-16,0 0 0,0 22 15,0-22-15,0 43 0,0-22 16,0 1-16,-21 20 0,21-20 0,0-1 0,0 1 16,0-1-16,0-20 0,0 20 15,0-20-15,0-1 0,0 0 0,0 1 16,0-22-16,0 21 0,0-21 16,0 0-16,0 1 0,0-1 15,-21-21 1,0 0-16,21-21 15,-21-1-15</inkml:trace>
  <inkml:trace contextRef="#ctx0" brushRef="#br0" timeOffset="17884.31">24342 3916 0,'-22'0'16,"22"21"-1,22-21 1,-1 21-16,0-21 0,0 0 0,0 0 15,22 0-15,-22 0 0,21 0 0,0 0 16,1 0-16,20-21 0,-20 21 0,20-21 16,-21 21-16,1-21 0,20 0 15,-20 21-15,-22-22 0,21 22 0,-21 0 16,0-21-16,1 21 0,-22 21 31,0 1-31,-22-1 16,1 0-16,21 0 0,-21 21 0,21-20 15,0-1-15,0 0 16,0 0-16,0 0 0,0 0 0,0 1 16,21-22-1,0 0 1,1 0-16,-1 0 0,0 0 0,0-22 16,0 1-16,0 0 0,1 21 0,-1-21 15,0 0-15,0 0 0,0-1 16,0 1-16,1 0 0,-22-21 0,21 21 15,0-1-15,-21 1 16,0 42 0,0 1-1,0-1-15,0 0 0,0 0 16,0 0-16,0 0 0,0 1 0,0-1 16,0 0-16,0 21 0,0-21 15,0 1-15,0-1 0,21-21 16,0 0-16,0 21 0,1-21 0,20 0 15,-21 0-15,0 0 0,22 0 0,-22 0 16,21-21-16,-21 21 0,22-21 0,-22-1 16,21 1-16,-21 0 0,22-21 0,-22 21 15,21-1-15,-21-20 0,0 21 16,1-21-16,-1-1 0,0 1 16,0-22-16,0 22 0,0-21 0,1-1 0,-22 1 15,21-1-15,-21 1 0,21 20 16,-21 1-16,0 0 0,0-1 0,0 22 15,-21 42 1,0 22-16,-1-1 16,1-21-16,0 43 0,0-22 0,0 0 15,0 22-15,-1-22 0,22 22 0,0-22 16,-21 0-16,21 1 0,0-1 0,0 0 16,0 1-16,0-22 0,0 21 15,0-21-15,21 22 0,-21-22 16,22 0-16,-1-21 0,-21 21 0,21-21 0,0 0 15,0 0-15,0 0 16,1 0-16,-1 0 0,0-21 16,0 21-16,0-21 0,0 0 0,1-1 15,20 1-15,-21-21 0</inkml:trace>
  <inkml:trace contextRef="#ctx0" brushRef="#br0" timeOffset="18200.07">26479 3789 0,'0'0'0,"0"21"16,0 0-16,0 0 0,-21 1 0,0-1 15,0 0-15,21 0 0,0 0 0,0 0 16,-21 1-16,21-1 0,0 0 16,0 0-16,0 0 0,0 0 15,0 1-15,21-22 0,0 0 16,0 0-16,0 0 0,1 0 16,-1 0-16,0 0 0,0-22 0,0 22 15,0-21-15,1 0 0,-1 0 0,0 0 16,0 0-16,0-1 0,0 1 0,-21 0 15,22-21-15,-22 21 0,0-1 0,0 1 16,0 0-16,0 0 0,0 0 16,-22 21-16,1 0 0,0 0 15,0 0-15,0 0 0,0 0 0,-1 0 16,1 0-16,-21 0 0,21 21 16,0-21-16,-1 0 0,1 21 0,0-21 15,0 0-15,0 0 0,0 0 16,-1 0-16</inkml:trace>
  <inkml:trace contextRef="#ctx0" brushRef="#br0" timeOffset="18390.97">25993 3683 0,'0'0'0,"-22"0"0,22-21 0,0 0 15,0 0 1,22 21-16,20 0 0,-21 0 15,21 0-15,1 0 0,-22 0 16,21 0-16,1-22 0,-1 22 0,0 0 16,1 0-16,-1-21 0,0 21 0,1 0 15,-1 0-15,0 0 0,1 0 0,-1 0 16</inkml:trace>
  <inkml:trace contextRef="#ctx0" brushRef="#br0" timeOffset="19071.59">27305 3725 0,'0'0'0,"-21"0"0,0 0 0,-1 0 16,22 22-16,-21-22 0,21 21 16,-21-21-16,21 21 0,0 0 15,0 0-15,0 0 0,0 1 0,0-1 16,-21 0-16,21 0 0,0 0 0,0 0 15,0 1-15,-21-22 0,21 21 0,0 0 16,-21 0-16,-1 0 16,1-21-16,0 0 15,0 0-15,21-21 16,-21 0 0,21 0-16,0 0 0,0-1 0,0 1 15,0 0-15,21 0 0,-21-21 0,21 20 16,0 1-16,22-21 0,-22 21 0,0 0 15,21-1-15,1 1 0,-22 0 0,21 0 16,-21 21-16,22 0 0,-22 0 16,21 0-16,-21 0 0,0 21 0,1-21 15,-1 21-15,0 0 0,0 1 0,-21-1 16,0 0-16,0 0 0,0 0 0,0 0 16,0 1-16,0-1 0,0 0 0,-21 0 15,0 0-15,0 0 0,21 1 16,-22-22-16,1 21 0,0-21 15,0 0-15,0 0 0,0 0 16,21-21 0,0-1-16,0 1 15,0 0-15,21 0 0,0 0 0,0 0 16,0-1-16,22 1 0,-22-21 16,21 21-16,0-22 0,1 22 0,-22 0 15,21 0-15,1 21 0,-1 0 0,-21 0 16,21 0-16,-20 0 0,-1 0 0,0 21 15,0-21-15,-21 21 0,0 0 0,0 1 16,0-1-16,0 21 0,0-21 16,0 0-16,0 1 0,0-1 15,-21 0-15,0 0 0,0 0 0,-1 0 16,22 1-16,-21-1 0,0-21 16,21 21-16,21-21 31,0 0-31,22 0 0</inkml:trace>
  <inkml:trace contextRef="#ctx0" brushRef="#br0" timeOffset="19499.39">28596 3725 0,'0'0'0,"21"-21"0,-21 0 16,0 0-16,0 0 0,-21 21 15,21-21-15,-21 21 0,0 0 16,-22 0-16,22 21 0,0-21 0,-21 21 15,21 0-15,-1 0 0,-20 0 0,21 22 16,0-22-16,0 0 0,-1 0 0,1 0 16,0 1-16,21 20 0,0-21 15,0 0-15,0 0 0,0 1 16,21-1-16,0-21 16,1 0-16,-1 0 0,0 0 0,0 0 15,0 0-15,0 0 0,1-21 16,-1-1-16,0 22 0,0-21 0,0 0 15,0 0-15,1 0 0,-22 0 16,21-1-16,0 1 0,-21 0 0,0-21 16,21 42-16,-21-21 0,21-1 0,-21 44 47,0-1-47,0 0 0,-21 0 0,0 0 15,21 0-15,0 1 0,0-1 0,0 0 16,-21 0-16,21 0 0,0 0 15,0 1-15,21-22 16,0 0 0,0 0-16,0 0 0,1 0 15</inkml:trace>
  <inkml:trace contextRef="#ctx0" brushRef="#br0" timeOffset="19780.84">29168 3239 0,'0'0'0,"21"-43"0,0 22 0,-21-21 0,0 21 16,0 42-1,0 21-15,-21-21 16,0 22-16,-1-1 16,1 21-16,21-20 0,-21 20 0,0-20 15,21 20-15,-21-21 0,0 22 0,21-22 16,0 1-16,-22-1 0,1-21 0,21 21 15,-21-20-15,21 20 0,0-21 16,0 0-16,0 0 0,0 1 0,-21-1 16,21 0-16,21-21 15,0 0 1,0 0-16,-21-21 0,22 21 0</inkml:trace>
  <inkml:trace contextRef="#ctx0" brushRef="#br0" timeOffset="20154.72">29210 3874 0,'0'0'0,"42"0"16,-21 0 0,1 0-16,-1 0 15,0 0-15,0 0 0,0 0 16,0 0-16,1 0 0,-1 0 0,0 0 16,0 0-16,0 0 0,0-22 0,1 22 15,-1-21-15,0 21 0,-21-21 0,21 0 16,0 0-1,-21 0-15,0-1 0,0 1 0,-21 21 16,0 0-16,0 0 16,0 0-16,-1 0 0,-20 21 15,21 1-15,0-1 0,0-21 16,-22 42-16,22-21 0,0 0 0,0-21 16,21 22-16,0-1 0,0 0 0,0 0 15,0 0-15,0 0 0,0 1 16,21-22-16,-21 21 15,21-21-15,0 0 0,0 0 0,1 0 16,-1 0-16,0 0 0,0 0 0,0 0 16,0 0-16,1 0 0,-1 0 0,0-21 15,0-1-15,0 22 0,0-21 0,1 0 16,-1 0-16</inkml:trace>
  <inkml:trace contextRef="#ctx0" brushRef="#br0" timeOffset="20443.73">29104 3408 0,'0'0'0,"-21"-21"0,21 0 16,21 21-1,21 0-15,-20-22 0,20 22 16,0 0-16,22 0 0,-22 0 15,22 0-15,-1 0 0,-21 0 16,22 0-16,-1-21 0,-20 21 0,-1 0 16,0 0-16,1 0 0,-1 0 0,0 0 15,-20 0-15,-1 0 0,21 0 0,-21 0 16,0 0-16,1 0 0,-1 0 16,-64 0 15</inkml:trace>
  <inkml:trace contextRef="#ctx0" brushRef="#br0" timeOffset="21983.4">9334 6117 0,'0'-21'32,"22"21"-32,-1-21 0,0 0 15,0-22-15,0 22 0,22-21 0,-1 21 16,0-22-16,-21 1 0,22 0 16,-1-1-16,0 1 0,-20 0 0,-1-1 15,0 1-15,0 0 0,-21-1 0,0 1 16,0 0-16,0-22 0,0 22 0,-21 0 15,21-1-15,-21 22 0,0-21 0,-1 21 16,1-1-16,-21 1 0,21 0 16,0 21-16,-1 0 0,1 0 0,0 21 15,0 0-15,0 1 0,0 20 16,-1 0-16,1 1 0,0 20 0,0 1 0,0 20 16,0-20-16,-1 20 0,-20 1 15,42 0-15,-42-1 0,42 1 0,-21 0 0,-1-1 16,22 1-16,0 0 0,0-1 15,0 1-15,0 0 0,0-1 16,0-20-16,0 21 0,0-22 0,0 1 16,0 20-16,0-41 0,0 20 0,0 1 15,22-22-15,-1 0 0,-21-21 0,21 22 16,0-22-16,0-21 0,0 0 16,1 0-16,-1 0 0,0-21 15,0 0-15,0-1 0,0-20 0,-21 21 16,22-21-16,-22-1 0,21 22 15,-21-21-15,0 21 0,0-22 0,0 1 0,-21 0 16,-1 20-16,1-20 0,-21 0 0,21-1 16,-22 1-16,22 0 0,-21-1 15,0 22-15,-1-21 0,1 0 0,0-1 16,-1 22-16,1 0 0,21-21 0,-22 20 16,22 1-16,0 21 0,0-21 0,0 21 15,21-21-15,0 0 16,21 0-1,0 21-15,0-22 0,0 22 0,1-21 16,20 0-16,0 0 0,-21 0 0,22 0 16,-1-1-16,0 1 0,1 0 0,-1-21 15,0 21-15,1-22 0,-22 22 0,21-21 16,1 21-16,-22-1 0,0 1 0,21 0 16,-42 0-16,21 21 0,-21 21 46,0 0-46,0 0 0,-21 1 0,21-1 16,0 21-16,0-21 0,0 22 0,0-22 16,0 0-16,0 21 0,0-21 0,0 1 15,0-1-15,21 0 0,1 0 0,-1 0 16,0-21-16,0 0 0,0 0 0,0 0 16,1 0-16,-1 0 0,21 0 0,-21 0 15,22 0-15,-22-21 0,0 0 0,0 21 16,21-21-16,-20 0 0,-22-1 0,21 1 15,-21 0-15,0 0 0,0 0 16,0 0-16,0-22 0,-21 22 16,-1 0-16,1 0 0,0-22 0,0 22 15,0 0-15,0 21 0,-1-21 0,1 21 16,-21 0-16,21 0 0,0 0 16,-1 0-16,1 21 0,0 0 0,21 0 15,0 1-15,0-1 16,0 0-16,0 0 0,21-21 15,0 0-15,1 0 0,-1 0 16,21 0-16,-21 0 16</inkml:trace>
  <inkml:trace contextRef="#ctx0" brushRef="#br0" timeOffset="22247.25">10477 5546 0,'0'0'0,"22"-21"0,20-85 16,-42 85-16,0-1 15,0 1-15,0 42 16,-21-21 0,0 22-16,-1-1 0,22 21 0,0-21 15,-21 22-15,21-22 0,-21 21 0,21 0 16,-21 1-16,21-1 0,0-21 16,0 22-16,0-1 0,-21 0 0,21-21 15,-21 22-15,-1-1 0,22-21 16,0 0-16,0 1 0,-21-1 0,21 0 15,0 0-15,21-21 16,1 0 0,-1-21-16,-21 0 0,42 0 0</inkml:trace>
  <inkml:trace contextRef="#ctx0" brushRef="#br0" timeOffset="22695">10816 5398 0,'0'0'0,"21"-43"0,0 1 0,1 21 0,-1 0 15,-21-22-15,21 22 16,0 21-16,-21 21 16,0 0-16,0 1 0,0-1 0,0 21 15,-21-21-15,0 22 0,0-1 0,-1 0 16,1 1-16,0 20 0,0-21 0,0 1 16,21-1-16,-21 0 0,-1 1 0,1-1 15,21 0-15,0-20 0,0 20 0,-21-21 16,21 0-16,0 0 0,0 1 15,0-1-15,21-21 16,0 0-16,1 0 16,-1 0-16,-21-21 0,21-1 0,0 1 15,0 21-15,0-21 0,1 0 0,-1 0 16,0 0-16,0-1 0,0 1 0,-21 0 16,21 0-16,1 0 0,-1 0 0,-21-1 15,0 44 1,0-1-1,0 0-15,0 0 0,0 0 16,0 0-16,-21 1 16,21-1-16,-22 0 0,1 0 15,21 0 1,0-42 15,0 0-31,0 0 16,0 0-16</inkml:trace>
  <inkml:trace contextRef="#ctx0" brushRef="#br0" timeOffset="22847.62">10964 5652 0,'0'-22'0,"0"44"0,0-65 15,0 64 48,21-21-48,-21 22 1,22-22-16</inkml:trace>
  <inkml:trace contextRef="#ctx0" brushRef="#br0" timeOffset="23259.4">11303 5757 0,'0'0'0,"0"22"0,0-1 15,0 0-15,0 0 0,0 0 16,-21 0-16,21 1 16,-21-22-16,21 21 0,-22 0 0,22 0 15,-21-21-15,21 21 16,-21-21-16,0 0 0,21-21 31,0 0-31,0 0 16,0 0-16,21-1 0,0 1 15,-21 0-15,21 0 0,1-21 0,-1 20 16,0 1-16,0 21 0,0-21 0,0 0 16,1 21-16,-1 0 0,0 0 15,0 0-15,0 0 0,0 0 16,-21 21-16,0 0 0,22 0 16,-22 1-16,0-1 15,0 0-15,0 0 0,0 0 0,0 0 16,0 1-16,0-1 0,0 0 0,0 0 15,0 0-15,21-21 32,0 0-17,0 0-15,0 0 0</inkml:trace>
  <inkml:trace contextRef="#ctx0" brushRef="#br0" timeOffset="23815.08">12128 5673 0,'0'0'0,"22"-64"16,-22 43 0,-22 21-16,1 0 15,0 0-15,0 21 0,0 0 0,0 1 16,-22-1-16,22 0 0,0 0 0,0 0 16,0 22-16,-1-22 0,1 0 0,0 0 15,21 0-15,0 0 0,-21 1 0,21-1 16,0 0-16,0 0 0,0 0 15,21-21 1,0 0-16,0 0 16,1 0-16,-1-21 0,0 21 0,0-21 15,0 21-15,0-21 0,1 0 16,-1 21-16,0-22 0,-21 1 0,21 21 16,-21-21-16,21 0 0,-21 42 31,0 0-16,0 0-15,0 1 0,0-1 0,0 0 16,0 21-16,0-21 0,0 22 0,0-1 16,0 0-16,0 1 0,0-1 0,0 0 15,-21 22-15,21-22 0,-21 22 0,21-22 16,0 22-16,-21-22 0,0 0 16,21 22-16,-22-22 0,22 0 0,-21 1 15,0-1-15,21-21 0,-21 22 0,0-22 16,0 0-16,-22 0 0,22 0 0,0 0 15,-21 1-15,20-22 0,1 0 0,-21 21 16,21-21-16,-22 0 0,22 0 0,-21 0 16,21 0-16,0 0 0,-1-21 0,1-1 15,0 22-15,0-21 0,0 0 0,0 0 16,21 0-16,0 0 0,0-1 16,0 1-16,0 0 0,0 0 0,0 0 15,0 0-15,0-1 0,0-20 16,21 21-16</inkml:trace>
  <inkml:trace contextRef="#ctx0" brushRef="#br0" timeOffset="24547.71">14457 5461 0,'0'0'0,"0"-21"0,-21-21 15,21 20 1,21 22-16,0 0 15,0 0-15,0 0 0,0 0 0,1 0 16,-1 0-16,21 0 0,-21 0 0,22 0 16,-22 0-16,21 0 0,0-21 0,-20 21 15,20 0-15,0-21 0,-21 21 0,22-21 16,-1 21-16,-21-21 0,22 0 16,-22 21-16,21-22 0,-21 1 15,0 0-15,1 0 0,-22 0 0,0 0 16,0-1-16,-22 1 0,-20 0 15,21 0-15,-21 21 0,-1 0 0,-20 0 16,20 0-16,1 0 0,-21 0 0,20 21 16,-20 0-16,20 0 0,1 1 0,0-1 15,-1 0-15,22 0 0,0 0 16,0 0-16,21 1 0,0 20 0,0-21 16,0 0-16,21 0 0,0 22 0,22-22 15,-22 21-15,21-21 0,0 1 0,1 20 16,-1-21-16,0 21 0,1-20 15,-1 20-15,0 0 0,1-21 0,-22 22 16,0-22-16,0 0 0,0 21 0,-21-20 16,0-1-16,0 0 0,-21 0 0,-21 0 15,21 0-15,-22 1 0,-20-1 16,21-21-16,-22 21 0,22-21 0,-22 0 16,1 21-16,-1-21 0,1 0 0,-1 0 15,1 0-15,20 0 0,-20 0 0,21-21 16,20 21-16,-20-21 0,21 0 0,-21-1 15,20 1-15,22 0 0,0 0 16,0-21-16,0 20 0,0-20 0,0 0 0,0-1 16,0 22-16,22-21 0,20 0 15,-21 20-15,21-20 0,1 21 0,-1 0 16,22 21-16,-22-21 0,21 21 16,-20 0-16,20 0 0,-20 0 0,20 0 15</inkml:trace>
  <inkml:trace contextRef="#ctx0" brushRef="#br0" timeOffset="25497.17">15388 5736 0,'0'0'0,"21"0"16,0-42-16,1 21 16,-22 0-16,21-1 0,-21 1 15,0 0-15,0 0 16,-21 21-16,-1 0 0,1 0 0,0 0 15,0 0-15,0 0 0,-22 0 16,22 0-16,0 21 0,0 0 0,0 0 16,-22 1-16,22-1 0,0 0 0,21 21 15,-21-21-15,0 22 0,21-22 0,0 0 16,0 21-16,0-20 0,0-1 0,0 21 16,0-21-16,21 0 0,0-21 0,0 22 15,0-1-15,22-21 0,-22 0 0,21 0 16,1 0-16,-22 0 0,21 0 0,0 0 15,1 0-15,-1-21 0,0-1 16,1 1-16,-1 21 0,0-21 0,-20 0 16,20 0-16,-21 0 0,0-1 15,0 1-15,-21 0 0,0 0 0,0 0 16,0 0-16,0-1 0,0 1 16,-21 21-1,0 0-15,0 0 0,0 0 16,21 21-16,-21 1 0,21-1 0,0 0 15,-22 0-15,22 0 0,0 0 16,0 1-16,0-1 0,0 0 16,0 0-16,22-21 0,-1 0 15,-21 21-15,21-21 0,0 0 16,0 0-16,0 0 0,1 0 0,20 0 16,-21 0-16,0 0 0,22-21 0,-22 0 15,0 21-15,21-21 0,1 21 0,-22-21 16,0-1-16,0 22 0,0-21 0,0 0 15,-21 0-15,22 0 0,-22 0 0,0-1 16,0 1-16,0 0 0,0 42 31,0 0-31,-22 1 16,22-1-16,-21 0 0,21 0 16,-21-21-16,21 21 15,0 0-15,0 1 0,-21-22 0,21 21 16,-21 0-16,21 0 15,-21 0 1,-1-21-16,22-21 31,0 0-31,0 0 0,0 0 16,0-1-16,0 1 0,0 0 0,22-21 16,-1 21-16,0-1 0,0-20 0,0 21 15,22-21-15,-22 20 0,0 1 0,21 0 16,-21 21-16,22 0 0,-1-21 15,-21 21-15,22 0 0,-22 0 0,21 21 16,-21 0-16,0 0 0,1-21 16,-1 43-16,0-22 0,-21 0 0,0 0 15,0 0-15,0 1 0,0 20 0,0-21 16,0 0-16,0 0 0,-21 1 0,21-1 16,-21 0-16,-1 0 0,1-21 0,0 21 15,0 0-15,0-21 0,21 22 16,-21-22-16,21-22 31,21 22-31,0-21 16,0 0-16,0 0 0,22 21 0</inkml:trace>
  <inkml:trace contextRef="#ctx0" brushRef="#br0" timeOffset="25931.92">17145 5609 0,'0'0'0,"0"-21"0,0-21 15,0 21-15,-21 21 16,0 0-16,-1 0 0,1 0 0,0 0 16,0 0-16,0 0 0,-22 21 0,22 0 15,0 0-15,0 0 0,0 0 0,0 1 16,-1-1-16,1 21 0,0-21 16,21 0-16,-21 1 0,21 20 0,0-21 15,0 0-15,0 0 0,0 1 16,0-1-16,0 0 0,21-21 15,0 0 1,0 0-16,1 0 0,-1 0 0,0 0 16,0 0-16,0-21 0,0 0 0,1 21 15,-1-22-15,0 1 0,-21 0 0,21 0 16,0 0-16,-21 0 0,0-1 0,21-20 16,-21 21-16,22 0 0,-22 0 0,0-1 15,0 44 16,0-1-31,0 0 16,0 0-16,0 0 0,0 0 16,0 1-16,0-1 0,0 0 0,0 0 15,0 0-15,0 0 0,0 1 16,0-1-16,21-21 16,0 0-16,0 0 0,0 0 15,0 0-15,1 0 0</inkml:trace>
  <inkml:trace contextRef="#ctx0" brushRef="#br0" timeOffset="26299.27">17314 5694 0,'0'0'0,"0"-21"0,0-43 16,21 43-16,1 0 16,-1 21-16,0 0 0,0 0 15,0 0-15,0 0 16,1 0-16,-1 21 0,0-21 0,-21 21 15,21 0-15,0 1 0,-21 20 0,0-21 16,0 0-16,0 0 0,0 1 0,0-1 16,0 21-16,0-21 0,0 0 0,0 1 15,0-1-15,-21 0 0,21 0 16,-21-21-16,0 0 0,0 0 16,21-21 15,0 0-31,21 0 0,-21-1 15,21 1-15,0 0 0,0 0 16,0 0-16,1-22 0,-1 22 0,0-21 16,0 21-16,0 0 0,0-1 0,1 1 15,-1 0-15,0 0 0,0 21 0,0-21 16,0 21-16,1-21 16</inkml:trace>
  <inkml:trace contextRef="#ctx0" brushRef="#br0" timeOffset="26523.14">18076 5546 0,'0'21'0,"0"0"16,0 0-16,0 0 16,-21 1-16,21-1 0,-21 0 0,21 0 15,-21 0-15,21 0 0,0 1 16,0-1-16,0 0 0,-21 0 0,21 0 15,0 0-15,0 1 0,-22-1 16,22 0 0,0-42 15</inkml:trace>
  <inkml:trace contextRef="#ctx0" brushRef="#br0" timeOffset="26699.04">18055 5525 0,'0'-22'0,"0"44"0,0-65 0,0 22 0,0 0 16,0 0-16,0 0 0,0 42 78,21-21-78,0 21 0,1-21 0</inkml:trace>
  <inkml:trace contextRef="#ctx0" brushRef="#br0" timeOffset="27135.57">18627 5630 0,'0'-21'0,"0"42"0,21-63 0,-21 21 15,0 0-15,0 0 16,-21 21 0,-1 0-16,1 21 15,0-21-15,-21 21 0,21 0 0,-1 0 16,1 0-16,0 22 0,0-22 0,0 0 16,0 0-16,21 22 0,-22-22 0,22 0 15,-21 0-15,21 0 0,0 0 0,0 1 16,0-1-16,0 0 0,21-21 0,1 21 15,20-21-15,-21 0 0,0 0 0,0 0 16,1 0-16,-1 0 0,21 0 16,-21 0-16,0-21 0,1 21 15,-1-21-15,0 21 0,0-21 0,0-1 16,-21 1-16,0 0 0,21 0 0,-21 0 16,0-22-16,0 22 0,0 0 0,0-21 15,0 21-15,0-1 0,0 1 0,-21 0 16,0 0-16,0 0 0,0 21 0,0 0 15,-1-21-15,1 21 0,0 0 0,0 0 16,0 0-16,0 0 0,-1 0 16,1 0-16,0 0 0,0 0 15,-21 21-15,20-21 0</inkml:trace>
  <inkml:trace contextRef="#ctx0" brushRef="#br0" timeOffset="28035.78">2773 8319 0,'0'0'0,"-43"0"15,22 0-15,0 0 16,0 21-16,21 0 0,-21 21 0,21-21 16,0 22-16,-21-1 0,-1 0 0,22 1 15,-21 20-15,21-20 0,-21 20 16,21-21-16,-21 22 0,21-22 0,0 1 15,0-1-15,0 0 0,0 1 0,0-22 16,0 0-16,0 0 0,0 0 16,0 0-16,0 1 0,21-22 15,0 0-15,0 0 16,1-22 0</inkml:trace>
  <inkml:trace contextRef="#ctx0" brushRef="#br0" timeOffset="28223.6">2963 8869 0,'21'-42'15,"-21"20"-15,0 1 0,0 0 16,0 0 0,22 21 15,-1 0-16,0 0-15,0 0 16,0 0-16</inkml:trace>
  <inkml:trace contextRef="#ctx0" brushRef="#br0" timeOffset="29003.77">4932 8234 0,'0'0'0,"0"-21"0,0-43 16,-21 43-16,-1 21 0,1 0 15,0-21-15,0 21 0,0 0 16,-22 0-16,22 0 0,-85 63 16,64-20-16,0-1 15,21 0-15,-22 1 0,22-1 0,0 22 16,0-22-16,21 21 0,0 1 15,0-1-15,0 1 0,0-22 0,0 22 16,0-1-16,0-20 0,21-1 0,0 0 16,21 1-16,-20-1 0,20-21 0,0 0 15,1 0-15,-1-21 0,0 0 16,1 0-16,-1 0 0,0-21 0,22 0 16,-22 0-16,0 0 0,1 0 0,-1-22 15,-21 1-15,22 0 0,-1-1 0,-21 1 16,0 0-16,0-22 0,1 22 15,-22-22-15,0 22 0,0-22 0,0 1 16,0 21-16,-22-22 0,1 1 16,0-1-16,0 22 0,-21-22 0,20 22 15,-20 0-15,0-1 0,-22 1 0,22 21 16,0 0-16,-22-1 0,1 22 0,20 0 16,-20 0-16,-1 0 0,1 22 15,-1-1-15,1 0 0,20 21 0,-20-21 16,42 22-16,-22-1 0,22-21 0,0 22 15,21-1-15,0 0 0,0 1 0,21-1 16,22-21-16,-22 21 0,42-20 16,-20-1-16,-1 0 0,21 0 15,1 0-15</inkml:trace>
  <inkml:trace contextRef="#ctx0" brushRef="#br0" timeOffset="29363.49">5990 7789 0,'0'0'16,"0"-42"-16,-21-21 15,0 41-15,0 1 0,-1 21 0,1 0 16,0 0-16,0 21 0,0 1 0,21-1 16,-21 21-16,21 0 0,-22 22 15,22-1-15,0 22 0,-21 0 0,21-1 16,0 1-16,0 21 0,0 0 0,0-22 15,0 22-15,-21 0 0,21-21 16,-21 21-16,0-22 0,21 1 0,-21 21 16,21-22-16,-22 1 0,1-21 0,0 20 15,21 1-15,-21-22 0,0 1 16,21-1-16,-21-20 0,21-1 0,-22 0 0,22 1 16,-21-22-16,21 0 0,0 0 0,0 0 15,0-42 1,0 0-16,0 0 15,0 0-15,0-22 16,0 22-16,0-21 0,0 0 0,0-22 16,0 22-16</inkml:trace>
  <inkml:trace contextRef="#ctx0" brushRef="#br0" timeOffset="29651.33">5503 8869 0,'0'0'0,"0"-42"0,0 20 16,21-20-16,-21 21 0,22 0 15,-22 0-15,0-1 0,21 1 0,0 0 0,0 0 16,0 21-16,0-21 16,1 21-16,20 0 0,-21 0 15,0 0-15,0 21 0,1-21 0,-1 21 16,-21 0-16,0 0 0,0 1 0,0-1 16,0 21-16,0-21 0,0 0 0,-21 1 15,21-1-15,-22 0 0,1 0 16,0 0-16,0 0 0,0-21 0,0 22 15,-1-22-15,22 21 0,22-21 32,-1 0-32,0 0 15,0 0-15,0-21 0,0-1 0,1 22 16,-1-21-16</inkml:trace>
  <inkml:trace contextRef="#ctx0" brushRef="#br0" timeOffset="30272.35">6117 8700 0,'0'0'0,"0"-22"16,0 1-16,-21 21 16,0 0-16,0 0 15,-1 0-15,1 0 0,0 21 16,0 1-16,21-1 0,-21 0 0,0 0 16,21 0-16,-22 0 0,22 1 0,0-1 15,0 0-15,0 0 0,0 0 0,0 0 16,0 1-16,0-1 0,22-21 0,-1 21 15,0-21-15,0 0 16,0 0-16,0 0 0,22 0 0,-22 0 16,0 0-16,21-21 0,-20 0 0,20-1 15,-21 22-15,0-21 0,22 0 0,-22 0 16,0 0-16,0-22 0,0 22 0,0 0 16,1 0-16,-22 0 0,21-22 0,-21 22 15,0 0-15,0 0 0,0 0 16,0 42 15,0 0-31,0 0 0,0 0 0,0 1 16,0-1-16,0 0 0,-21 0 0,21 0 15,0 0-15,-22 1 0,22-1 16,0 0-16,0 0 0,0 0 0,0 0 16,-21-21-16,21 22 0,-21-22 15,0 0-15,21-22 31,0 1-31,0 0 16,0 0-16,0 0 0,0 0 0,0-22 16,0 22-16,21-21 0,0 21 0,0-1 15,-21-20-15,22 21 0,-1 0 16,21 21-16,-21-21 0,0 21 0,1 0 16,-1 0-16,0 0 0,0 21 0,0-21 15,0 21-15,1 0 0,-22 0 16,0 22-16,21-22 0,-21 0 0,0 21 15,0-21-15,0 1 0,0 20 0,0-21 16,0 0-16,0 0 0,0 1 0,0-1 16,0 0-16,-21 0 0,21 0 15</inkml:trace>
  <inkml:trace contextRef="#ctx0" brushRef="#br0" timeOffset="30735.6">8826 8065 0,'0'0'15,"0"-43"-15,0 22 0,0 0 0,0 0 0,-21 21 16,0 0-16,0 0 16,21 21-16,-21 21 0,21-21 15,-21 22-15,21-1 0,0 0 0,0 22 16,0-22-16,0 22 0,0-1 16,0-20-16,0-1 0,0 21 15,-22-20-15,22-1 0,-21 22 0,21-22 16,-21 0-16,21-21 0,0 22 0,-21-22 15,21 21-15,-21-21 0,0 1 0,21-1 16,-22-21-16,1 0 0</inkml:trace>
  <inkml:trace contextRef="#ctx0" brushRef="#br0" timeOffset="31563.76">8191 8594 0,'0'0'0,"0"-43"15,22 22 1,-1 21 0,21 0-16,-21 0 0,22 0 0,20-21 15,-21 21-15,22 0 0,-1-21 0,22 0 16,0 21-16,-22-21 0,22-1 0,0 1 16,-22 0-16,1 0 0,-1-21 0,1 20 15,-22 1-15,0-21 0,1 21 0,-1-22 16,-21 22-16,0-21 0,0 0 15,-21-1-15,0 22 0,0-21 0,0 21 16,0-22-16,0 22 0,0 0 0,-21 21 16,0 0-16,0 0 0,0 0 15,0 42-15,21-21 16,0 22-16,-22-1 0,1 0 0,21 22 16,-21-1-16,21-20 0,0 20 0,-21 1 15,21-22-15,-21 22 0,0-22 16,-1 21-16,22-20 0,-21-1 0,0 0 15,21 22-15,-21-22 0,21-21 0,-21 22 16,21-22-16,0 21 0,-21-21 0,21 1 16,-22-22-16,22 21 0,0-42 31,0-1-15,0 1-16,22-21 0,-1 21 0,0-22 15,0 22-15,0-21 0,0 21 16,1-22-16,-1 22 0,21-21 0,-21 21 15,0 0-15,22-1 0,-22 1 0,21 21 16,-21 0-16,1 0 0,20 0 0,-21 0 16,0 0-16,0 0 0,-21 21 0,0 1 15,22-1-15,-22 0 0,0 0 0,0 0 16,0 0-16,0 1 0,0-1 0,0 0 16,-22 21-16,22-21 0,0 1 0,0-1 15,0 0-15,0 0 0,0 0 16,22-21-1,-1 0-15,0 0 16,0 0-16,0-21 0,0 21 0,1-21 16,20 0-16,-21 0 0,0-1 0,22 1 15,-22 0-15,0 0 0,0 0 0,0 0 16,0-22-16,-21 22 0,0 0 0,0 0 16,0 0-16,0-1 0,0 1 0,0 0 15,-21 21 1,0 0-16,0 21 0,0 0 15,0 1-15,21-1 0,-22 21 16,22-21-16,0 0 0,0 1 0,0 20 16,0-21-16,0 0 0,0 0 15,0 1-15,22-1 0,-22 0 0,21 0 16,0 0-16,21-21 0,-21 21 0,1-21 16,20 0-16,-21 0 0,21 0 0,-20 0 15,20 0-15,-21 0 0,21-21 0,1 21 16</inkml:trace>
  <inkml:trace contextRef="#ctx0" brushRef="#br0" timeOffset="32134.94">11874 7768 0,'0'0'16,"0"-42"-16,22 21 0,-22 0 0,0-1 0,-22 44 31,22-1-31,-21 21 15,21 0-15,0 1 0,-21 20 0,21 22 16,0-22-16,0 1 0,0 21 16,0-22-16,0 22 0,0-22 0,0 1 15,0-1-15,0-20 0,0 20 0,0-21 16,0 22-16,0-22 0,0 1 0,0-22 16,0 21-16,0-21 0,0 0 0,0 1 15,0-1-15,0-42 31,0-1-31,0 1 0,0 0 16,0 0-16,0-21 0,0 20 16,0-20-16,0 21 0,-21-21 0,21-1 15,0 1-15,0 0 0</inkml:trace>
  <inkml:trace contextRef="#ctx0" brushRef="#br0" timeOffset="32366.81">11853 8297 0,'0'0'0,"21"0"15,1-21-15,41 21 16,-21 0-16,-20 0 0,-1 0 0,21 21 15,-21 1-15,22-22 0,-22 42 0,21-21 16,-21 0-16,0 22 0,1-22 0,-1 21 16,-21-21-16,0 22 0,0-1 0,0-21 15,0 21-15,0-20 0,-21 20 16,-1-21-16,1 0 0,0 22 0,0-22 16,-21 0-16,20 0 0,1-21 0,0 21 15,0-21-15,0 0 0,0 21 0,-1-21 16,22-21-1,0 0 1,0 0-16,0-21 0,0 20 0,22 1 16,-1-21-16</inkml:trace>
  <inkml:trace contextRef="#ctx0" brushRef="#br0" timeOffset="32739.6">12404 8361 0,'21'0'0,"0"-21"15,-21 0-15,21-1 16,0 22-16,0 0 0,1 0 16,-1 0-16,0 0 15,0 22-15,0-1 0,0 0 0,1 0 16,20-21-16,-21 42 0,0-20 16,-21-1-16,21 0 0,-21 0 0,22 21 15,-22-20-15,0-1 0,0 0 0,0 0 16,0 21-16,0-20 0,-22-1 0,1 0 15,21 0-15,-21 0 0,0-21 16,21 21-16,0-42 31,0 0-31,0 0 0,0 0 16,0 0-16,0-1 0,0-20 0,21 21 16,0 0-16,-21-22 0,21 22 15,1-21-15,-1 21 0,-21-22 0,21 22 16,0 0-16,0-21 0,0 21 0,1 21 15,-1-22-15,-21 1 0,21 21 16,0 0-16,0 0 0,0 0 16,1 0-16</inkml:trace>
  <inkml:trace contextRef="#ctx0" brushRef="#br0" timeOffset="33151.37">13398 8403 0,'-21'0'16,"0"0"-16,0 0 0,0 0 15,0 21-15,-1 1 0,1-22 0,0 21 16,21 0-16,-21 0 0,0 0 0,0 0 16,21 22-16,0-22 0,-22 0 0,22 0 15,0 0-15,0 1 0,0-1 0,0 0 16,0 0-16,0 0 0,22-21 0,-1 0 15,0 21-15,0-21 0,0 0 0,0 0 16,22 0-16,-22 0 0,0-21 0,0 21 16,0-21-16,1 0 0,-1 21 15,0-21-15,0 0 0,0-1 16,0 22-16,-21-21 0,0 0 0,22 0 16,-22 0-16,0 0 0,0-22 0,0 22 15,0 0-15,0-21 0,0 20 0,-22 1 16,1 0-16,0 0 0,0 0 0,0 0 15,0 21-15,-1 0 0,1 0 0,0 0 16,0 0-16,0 0 0,0 21 16,21 0-16,-22 0 0,22 0 15,0 0-15,0 1 0,22-22 16,-1 0-16,0 21 0</inkml:trace>
  <inkml:trace contextRef="#ctx0" brushRef="#br0" timeOffset="33739.33">13949 8319 0,'-21'21'16,"-1"-21"-16,22 21 16,-21 0-16,0 0 0,21 22 0,0-22 15,-21 0-15,0 0 0,21 21 16,-21-20-16,21-1 0,0 21 0,0-21 0,0 0 15,-22 1-15,22-1 0,0 0 16,0 0-16,22-21 16,-1 0-1,0 0-15,0 0 16,-21-21-16,21 21 0,0-21 0,-21 0 16,22 21-16,-1-22 0,-21 1 0,21 0 15,0 0-15,-21 0 0,0 0 16,21 21-16,-21 21 47,0 0-47,0 0 0,0 0 15,21-21-15,-21 21 0,0 1 0,22-1 16,-1-21-16,0 0 0,0 21 16,0-21-16,22 0 0,-22 0 15,0 0-15,0 0 0,0 0 0,22 0 16,-22 0-16,0 0 0,0 0 0,0-21 15,0 0-15,1 21 0,-22-22 0,0 1 16,0 0-16,0 0 0,0 0 16,0 0-16,0-1 0,0 1 0,0 0 15,-22-21-15,22 21 0,-21-1 0,0-20 16,0 21-16,21 0 0,-21 0 0,0 21 16,21-22-16,-22 1 15,1 21-15,21 21 16,-21 1-1,21-1-15,0 0 0,0 0 16,0 0-16,21-21 0,-21 21 16,21-21-16</inkml:trace>
  <inkml:trace contextRef="#ctx0" brushRef="#br0" timeOffset="34159.08">14817 8340 0,'0'0'0,"0"-21"0,0-1 16,0 1-16,0 0 16,0 0-16,0 0 0,0 0 0,-22 21 15,22-22-15,-21 22 16,0 0-16,0 0 0,0 22 0,0-1 16,-1 0-16,22 0 0,-21 0 0,0 0 15,21 1-15,-21-1 0,21 0 0,0 21 16,0-21-16,0 1 0,0-1 15,21 0-15,0 0 0,0-21 0,1 21 16,-1-21-16,0 0 16,0 21-16,0-21 0,0 0 0,1 0 15,-1 0-15,0 0 0,-21 22 16,21-22-16,-21 21 16,0 0-1,-21-21-15,0 0 16,0 21-16,-1-21 0,1 0 0,0 0 15,0 21-15,0-21 0,0 0 0,-22 0 16,22 0-16,0 21 0,0-21 0,0 0 16,21-21-1,21 0 1,0 0 0,0 21-16</inkml:trace>
  <inkml:trace contextRef="#ctx0" brushRef="#br0" timeOffset="34507.48">14965 8509 0,'0'0'0,"21"0"15,0 0-15,0 0 16,0 0-16,1-21 0,-1 21 16,0 0-16,0-21 15,0 21-15,0-21 0,-21-1 0,22 22 16,-1-21-16,-21 0 0,21 0 15,0 21-15,-21-21 0,0 0 16,0-1-16,0 1 0,0 0 16,-21 21-1,0 21-15,0 0 16,-1 1-16,22-1 0,-21 0 0,0 0 16,0 0-16,21 0 0,0 22 0,-21-22 15,0 0-15,21 0 0,0 0 0,0 1 16,0-1-16,0 0 0,0 0 15,21-21-15,0 0 16,0 0-16,0 0 0,0 0 16,1 0-16,-1 0 0,0 0 0,21 0 15,-42-21-15</inkml:trace>
  <inkml:trace contextRef="#ctx0" brushRef="#br0" timeOffset="34875.26">15473 8403 0,'0'0'0,"0"-21"0,0 0 15,21 21-15,0-21 0,0 21 16,0 0-16,1 0 16,-1 0-16,-21 21 0,21-21 15,-21 21-15,21 0 0,-21 0 16,21 1-16,-21-1 0,0 0 0,0 21 0,0-21 16,0 1-16,0-1 0,0 0 0,0 0 15,0 0-15,0 0 0,0 1 16,0-1-16,-21 0 0,21 0 15,-21-21-15,0 0 0,0 0 16,21 21-16,-22-21 0,22-21 16,0 0-1,22 0-15,-1 0 0,0-1 16,0-20-16,0 21 0,22 0 0,-22-22 16,0 22-16,21-21 0,-21 21 0,22-22 15,-1 22-15,-21 0 0,22-21 0,-22 42 16,0-21-16,0-1 0,0 22 0,0 0 15,1-21-15,-1 21 0,-42 0 47</inkml:trace>
  <inkml:trace contextRef="#ctx0" brushRef="#br0" timeOffset="35887.19">2498 10499 0,'0'0'0,"-22"0"0,1 0 0,21-21 16,-21-1-16,21 1 16,0-21-16,0 21 0,0 0 15,0-1-15,21 1 0,0 0 0,1-21 16,-1 42-16,0-21 0,0-1 0,21 22 16,-20 0-16,20 0 0,0 0 15,-21 0-15,22 0 0,-1 22 0,-21-1 16,22 21-16,-22 0 0,0 1 15,0-1-15,-21 0 0,0 22 0,0-22 16,0 1-16,0-1 0,-21 21 0,0-20 16,-22-1-16,22 0 0,-21 1 0,21-22 15,-22 21-15,1-21 0,0 22 0,-1-22 16,-20 0-16,21 0 16,-1 0-16,1 1 0,0-22 0,-1 0 15,22 0-15,-21 0 0,21 0 0,-1 0 16,1-22-16,0 1 0,21-21 0,0 21 15,0-22-15,0 22 0,0-21 16,0 0-16,21-1 0,-21 1 0,43 0 16,-22-1-16,0 1 0,21 21 0,-21 0 15,22-1-15,-1 1 0,0 21 16,1 0-16,-1 21 0,0 1 0,1-1 16,-1 0-16,0 0 0,-20 0 0,20 22 15,-21-22-15,0 21 0,0-21 0,1 22 16,-1-22-16,-21 21 15,0-21-15,0 0 0,21 1 0,-21-1 0,0 0 16,0 0-16,21-21 0,-21 21 16,21-21-16,0 0 15,1-21-15</inkml:trace>
  <inkml:trace contextRef="#ctx0" brushRef="#br0" timeOffset="36047.11">3387 10710 0,'0'0'0,"0"-21"0,21 21 0,-21-21 16,21 21 31,-21-21-47,21 21 16,0 0-16,-21-21 0,21 21 0,1 0 15</inkml:trace>
  <inkml:trace contextRef="#ctx0" brushRef="#br0" timeOffset="37239.19">4953 10435 0,'21'0'31,"0"-21"-31,0 0 16,1 21-16,-1-21 0,0 0 0,0-1 15,0-20-15,0 21 0,1 0 16,-1 0-16,0-1 0,-21 1 0,0-21 15,0 21-15,0 0 0,0-1 0,0 1 16,0 0-16,-21 0 0,0 0 0,-1 21 16,1-21-16,0 21 0,-21 0 15,21 0-15,-1 21 0,-20 0 16,21 0-16,-21 21 0,20-20 0,1 20 16,-21 0-16,21 1 0,0-1 0,21 0 15,0 1-15,0-1 0,0 0 0,0 1 16,0-22-16,21 0 0,0 0 15,0 0-15,0 0 0,22 1 0,-22-22 16,21 0-16,-21 0 0,22 0 0,-22 0 16,21 0-16,-21 0 0,0 0 0,1-22 15,-1 1-15,0 21 0,-21-21 32,-21 21-32,0 0 0,-22 0 15,22 21-15,0 0 0,-21-21 0,-1 22 16,22-1-16,-21 0 0,-1 21 0,22-21 15,-21 22-15,21-22 0,0 21 16,-1 1-16,22-22 0,0 21 0,0 0 16,0-20-16,0-1 0,0 21 0,22-21 15,-1 0-15,0 1 0,0-22 0,21 0 16,1 0-16,-22 0 0,21 0 0,1 0 16,20-22-16,-21 22 0,1-21 0,-1 0 15,22 0-15,-22 0 16,21-22-16,-20 22 0,-1 0 0,-21 0 15,22-21-15,-22 20 0,0 1 0,0 0 16,0-21-16,-21 21 0,0-1 0,0 1 16,0 0-16,0 0 0,0 0 0,-21 42 31,21 0-15,0 0-16,-21 0 0,21 1 0,0-1 15,0 0-15,0 0 0,0 21 0,-21-20 16,21-1-16,-21 0 0,21 0 0,-22 0 15,22 0-15,0 1 0,-21-1 16,0 0 0,21-42 15,0 0-31,0-1 0,0 1 16,0 0-16,21 0 0,0-21 0,1 20 15,-1-20-15,0 21 0,0-21 0,0 20 16,22-20-16,-22 21 0,21 0 15,-21 0-15,22-1 0,-22 22 0,21 0 16,-21 0-16,22 0 0,-22 0 0,0 22 16,0-1-16,-21 0 0,0 0 0,0 21 15,0-20-15,0-1 0,0 21 0,0-21 16,0 22-16,0-22 0,-21 0 0,0 21 16,21-21-16,-21 1 0,-1-1 15,1 0-15,21 0 0,-21 0 16,42-42 15,0 0-31,1 0 16,-22 0-16</inkml:trace>
  <inkml:trace contextRef="#ctx0" brushRef="#br0" timeOffset="37507.05">6477 10139 0,'0'0'0,"0"-21"15,21-43-15,-21 43 16,-21 42 0,0 0-16,21 22 15,0-22-15,-21 21 0,21 1 0,0-1 16,0 0-16,-22 22 0,22-22 0,0 22 16,0-22-16,0 0 0,0 1 0,0-1 15,0 0-15,0 1 0,0-22 0,-21 21 16,21-21-16,0 0 0,0 1 15,-21-1-15,21 0 0,0 0 16,0-42 15,0 0-31</inkml:trace>
  <inkml:trace contextRef="#ctx0" brushRef="#br0" timeOffset="37698.94">6096 10710 0,'0'0'0,"21"0"31,0 0-31,0 0 0,1 0 16,-1 0-16,21 0 0,-21 0 0,0 0 15,22 0-15,-22 0 0,21-21 0,1 21 16,-22 0-16,21-21 0,-21 21 16,0 0-16,1-21 0,20 0 0,-21 21 15,0 0-15,-21-21 16,21 21-16</inkml:trace>
  <inkml:trace contextRef="#ctx0" brushRef="#br0" timeOffset="38303.11">6604 10710 0,'0'0'0,"0"22"16,21-22-16,0 0 15,0 0-15,1 0 0,-1 0 0,0 0 16,0-22-16,0 22 0,0-21 15,1 0-15,-1 21 0,0-21 16,0 21-16,-21-21 0,0 0 0,0-1 16,-21 22 15,0 0-31,0 0 0,-1 0 0,1 22 16,21-1-16,-21-21 0,0 21 0,0 0 15,21 21-15,0-20 0,0-1 0,-21 0 16,21 0-16,0 0 0,0 22 0,0-22 15,0 0-15,0 0 0,21-21 16,-21 21-16,21-21 0,0 0 16,0 0-16,0 0 15,1 0-15,-1-21 0,0 0 16,0 21-16,0-21 0,0 0 0,22-1 16,-22 22-16,0-21 0,0 0 0,22 0 15,-22-21-15,0 20 0,21 1 0,-21 0 16,1 21-16,-1-21 0,0 0 0,0 21 15,0 0-15,0 0 0,1 0 0,-1 0 16,0 0-16,-21 21 0,21 0 16,-21 0-16,21 0 0,-21 1 0,0-1 15,0 21-15,0-21 0,0 0 16,0 1-16,0-1 0,0 21 0,0-21 16,-21-21-16,21 21 0,-21 1 0,21-1 15,-21-21-15,21-21 31,0-1-15,0 1-16,0 0 0,0 0 0,21 0 16,-21 0-16,21-22 0,0 22 15,-21-21-15,21 21 0,1-22 0,-22 1 16,21 21-16,0-22 0,0 22 0,0-21 16,0 21-16,1 0 0,-1 21 0,0-22 15,0 1-15</inkml:trace>
  <inkml:trace contextRef="#ctx0" brushRef="#br0" timeOffset="38743.55">9080 10160 0,'0'0'0,"0"-21"0,0 0 16,0 42 0,0 0-1,0 0-15,0 22 0,0-1 0,0 0 16,0 1-16,0 20 0,0-21 0,0 22 16,0-22-16,-21 1 0,21-1 15,-21 0-15,0 1 0,0-1 0,21 0 16,-21-21-16,-1 1 0,22-1 0,-21 0 15,21 0-15,-21-21 0,0 0 16,0 0-16,0 0 16,-1 0-16</inkml:trace>
  <inkml:trace contextRef="#ctx0" brushRef="#br0" timeOffset="39539.6">8594 10689 0,'0'0'0,"0"-21"0,0 0 16,21 21-16,0-21 0,0 21 15,0 0-15,22 0 0,-22-21 16,21 21-16,0-22 0,1 1 0,20 21 16,-20-21-16,20 0 0,-21 0 15,22 0-15,-22-1 0,22 1 0,-22-21 16,0 21-16,1-22 0,-1 22 0,0-21 16,1 0-16,-22 20 0,0-20 0,0 0 15,-21-1-15,0 22 0,0-21 0,0 21 16,0-22-16,0 22 0,0 0 0,0 0 15,-21 21-15,0 0 16,0 0-16,21 21 0,0 0 16,-21 0-16,21 22 0,0-1 0,-22 0 0,22 1 15,0-1-15,0 22 0,0-1 16,0 1-16,-21-22 0,21 21 0,-21-20 16,21 20-16,0-20 0,0-1 0,-21 0 15,21 1-15,0-22 0,-21 0 0,21 0 16,0 0-16,0 0 0,0 1 15,0-44 17,0 1-32,21 0 0,0 21 0,-21-42 15,21 21-15,0-1 0,-21 1 0,22-21 16,-1 21-16,-21 0 0,21-1 16,0 1-16,0 0 0,-21 0 0,21 21 15,1 0-15,-1 0 0,-21 21 16,0 0-1,21 0-15,-21 1 0,0-1 0,0 0 16,21 0-16,-21 0 0,0 22 0,0-22 16,0 0-16,21-21 0,0 21 0,-21 0 15,22 0-15,-1-21 0,0 0 0,-21 22 16,21-22-16,0 0 0,0 0 0,1 0 16,-1 0-16,21 0 0,-21 0 0,0-22 15,1 1-15,-1 21 0,0-21 0,0 0 16,0 0-16,0 0 0,1-1 15,-22 1-15,0 0 0,21-21 0,-21 21 16,0-22-16,0 22 0,0-21 16,0 21-16,0-1 0,0 1 0,-21 0 15,-1 21-15,1 0 0,0 0 16,0 0-16,0 21 0,21 0 0,-21 1 16,21-1-16,-22 0 0,22 21 0,0-21 15,0 22-15,0-22 0,0 0 0,0 0 16,0 0-16,22 1 0,-1-1 0,0 0 15,0 0-15,0 0 0,0-21 0,1 21 16,-1-21-16,0 0 0,0 0 0,0 0 16,0 0-16,22 0 15,-22 0-15,0 0 0,0 0 0,0 0 16,1-21-16,-1 0 0,0 0 0,0 21 16,0-21-16,0-22 0</inkml:trace>
  <inkml:trace contextRef="#ctx0" brushRef="#br0" timeOffset="40099.62">12192 10266 0,'0'0'0,"-21"0"0,0-21 0,-1-43 16,1 43-16,21 0 15,-21 0-15,21 0 0,0-1 0,0-20 16,0 21-16,0 0 0,0 0 0,0-1 16,0 1-16,0 0 0,0 0 0,0 42 31,0 0-16,0 22-15,0-22 0,0 21 0,0 85 16,0-63-16,0-22 16,0 0-16,0 1 0,0-1 0,0 0 15,21 1-15,-21-1 0,0 0 0,0-21 16,21 1-16,1-1 0,-1 0 16,-21 0-16,21-21 0,0 0 0,0 0 15,0 0-15,1 0 0,-1 0 0,0 0 16,0-21-16,0 0 0,0 0 0,1-1 15,-1 1-15,0-21 0,0 21 0,-21-22 16,21 1-16,0 21 0,1-21 0,-22-1 16,0 1-16,0 0 0,21-1 15,-21 1-15,0 0 0,0 20 0,0-20 16,0 21-16,0 0 0,0 0 0,0-1 16,-21 22-1,21 22 1,0-1-16,0 0 0,0 0 15,0 0-15,21-21 16</inkml:trace>
  <inkml:trace contextRef="#ctx0" brushRef="#br0" timeOffset="40711.31">12827 10033 0,'21'-42'15,"0"21"-15,-21-1 0,0 44 47,0-1-47,0 0 0,0 21 0,0-21 16,0 22-16,0-22 0,0 21 0,0 1 15,0-1-15,0-21 0,0 21 0,0 1 16,0-1-16,0-21 0,0 22 0,0-22 16,0 0-16,0 21 0,0-21 0,0 1 15,0-1-15,0-42 47,0-1-47,0 1 0,0 0 0,0 0 16,0 0-16,0-22 0,0 22 0,0-21 15,0 21-15,0-22 0,21 1 0,1 0 16,-1-1-16,0 1 0,0 21 16,0-21-16,0 20 0,22-20 0,-22 21 15,0 0-15,21 0 0,-20-1 0,-1 22 16,0 0-16,0 0 0,0 0 0,0 0 15,-21 22 1,0-1-16,0 0 16,-21 0-16,-21-21 0,21 21 0,0 0 15,-22-21-15,22 22 0,0-1 16,-21-21-16,20 21 0,-20-21 0,21 0 16,0 21-16,0-21 0,-1 21 15,1 0-15,21 1 16,0-1-16,0 0 0,21 0 15,1 0-15,-1 0 0,0 1 16,0-1-16,0 0 0,0 0 0,1 0 16,20 0-16,-21 1 0,0-1 0,0 0 15,1-21-15,-1 21 0,0 0 0,0-21 16,0 21-16,0-21 16,1 22-16,-1-22 15,0 0 1,0-22-1,0 1-15,0 21 0</inkml:trace>
  <inkml:trace contextRef="#ctx0" brushRef="#br0" timeOffset="41220.26">13843 9991 0,'0'0'0,"0"-21"0,0-1 0,0 1 0,0 0 15,0 0-15,0 0 0,0 42 31,0 0-31,0 0 0,0 0 16,0 22-16,0-22 0,0 21 0,0 1 16,0-22-16,-21 21 0,21 0 0,-21 1 15,-1-22-15,22 21 0,-21 1 0,0-22 16,21 21-16,-21-21 0,0 0 0,21 22 16,-21-22-16,21 0 0,-22-21 15,22 21-15,0 0 0,0-42 31,0 0-31,0 0 16,0 0-16,0 0 0,0-1 16,0-20-16,22 21 0,-1 0 15,-21 0-15,21-1 0,0 22 16,0 0-16,-21 22 16,21-22-16,-21 21 0,22 0 15,-22 0-15,0 0 0,0 0 0,0 1 16,0-1-16,21 0 0,-21 0 0,21 0 15,0 0-15,0 1 0,0-22 16,1 0-16,-1 0 0,0 0 16,0 0-16,21 0 0,-20 0 0,-1 0 15,0 0-15,21-22 0,-21 1 0,1 21 16,-1-21-16,-21 0 0,21 21 16,-21-21-16,21 0 0,-21-1 0,0 1 15,0 0-15,0 0 0,0 0 0,0 0 16,0-1-16,-21 1 15,0 21-15,-22 0 0,22 0 16</inkml:trace>
  <inkml:trace contextRef="#ctx0" brushRef="#br0" timeOffset="42283.34">2603 12298 0,'-21'-21'15,"21"0"-15,0-1 16,0 1-16,0 0 16,21 21-16,1 0 0,-1 0 15,0-21-15,0 21 0,0 0 0,0 0 16,22 21-16,-22 0 0,0 0 0,0 1 16,0-1-16,1 0 0,-22 21 15,0-21-15,0 1 0,0 20 0,0-21 16,0 0-16,-22 0 0,1 1 0,0-1 15,0 0-15,0 0 0,0 0 16,-1-21-16,1 21 0,0-21 16,0 0-16,0 0 0,0 0 0,-1 0 15,22-21 1,0 0-16,0 0 16,22 21-16,-1-21 0,0 21 15,0 0-15,0 0 0,0 0 0,22 0 16,-1 0-16,-21 0 0,22 0 0,-22 21 15,21 0-15,-21 0 0,0 0 16,1 1-16,-1-1 0,-21 0 0,0 21 16,0 1-16,0-22 0,0 21 0,-21-21 15,-1 22-15,1-22 0,-21 21 16,21-21-16,0 0 0,-22 1 16,22-1-16,-21 0 0,21 0 0,-22-21 15,22 0-15,-21 0 0,21 0 0,-1 0 16,-20 0-16,21 0 0,0 0 15,-22 0-15,22-21 0,0 0 0,0 21 16,0-21-16,0-1 0,21 1 0,-22 0 16,22 0-16,0 0 15,22 21-15,-22-21 16,21 21-16,21-22 0,-21 22 0,0-21 16</inkml:trace>
  <inkml:trace contextRef="#ctx0" brushRef="#br0" timeOffset="42467.71">3387 12615 0,'0'0'0,"42"0"0,21-21 15,-41 21-15,-22-21 16,21 21-16,0 0 31,0 0-15,0 0-16,0 0 0,1 0 15,-1 0-15,0 0 0</inkml:trace>
  <inkml:trace contextRef="#ctx0" brushRef="#br0" timeOffset="43283.53">5524 12488 0,'0'-21'0,"22"21"16,-1-21-16,0 0 0,21 21 0,-21-21 16,22 0-16,-22-1 0,21 1 0,1 0 15,-22 0-15,21 0 0,-21 0 0,0-1 16,1-20-16,-1 21 0,-21 0 16,0 0-16,0-1 0,0 1 0,-21 21 15,-1-21-15,1 21 0,0 0 0,-21 0 16,-1 0-16,1 21 0,0-21 15,-1 21-15,1 1 0,0-1 0,-1 21 16,1-21-16,21 22 0,-21-22 16,20 21-16,1 0 0,0-20 0,21 20 15,0-21-15,0 0 0,0 0 0,0 1 16,21-1-16,0 0 0,1-21 0,-1 0 16,21 0-16,0 0 0,-20 0 0,20 0 15,0-21-15,1 21 0,-1-21 0,0-1 16,1 1-16,-1 0 15,-21 0-15,21 0 0,-20 0 0,-1 21 0,-21-22 16,0 1-16,0 0 16,0 42-1,-21 0-15,21 1 16,0 20-16,0-21 0,0 21 16,0 22-16,0-22 0,0 22 0,0-1 15,0 1-15,0-1 0,0 22 0,0-22 16,0 1-16,0 21 0,0-22 0,0 22 15,0-22-15,0 22 0,0-22 0,0 1 16,0-1-16,0 1 0,-22-1 0,1-20 16,0 20-16,0-20 0,0-22 0,0 21 15,-1-21-15,1-21 0,0 0 16,-21 0-16,21 0 0,-22 0 0,1 0 16,0-21-16,-1 0 0,1 0 15,0-22-15,-1 22 0,1-21 0,0 21 16,-1-22-16,22 1 0,0 0 0,0-1 15,0 1-15,21-21 0,0 20 0,0 1 16,0-22-16,0 22 0,0-21 0,21 20 16,0-20-16,0 20 0,21-20 15,1 21-15,-1-1 0,0 1 0,1 0 16,20-1-16,-20 22 0,20-21 0,-21 21 16</inkml:trace>
  <inkml:trace contextRef="#ctx0" brushRef="#br0" timeOffset="43831.22">6244 12510 0,'0'0'0,"21"-22"0,0 22 16,1 0-16,-1-21 31,0 21-31,0-21 16,0 0-16,-21 0 0,21 21 0,1-21 16,-1-1-16,0 1 0,0 0 0,-21 0 15,0-21-15,0 20 0,0 1 0,0 0 16,0 0-16,0 0 0,-21 21 15,0 0 1,0 21-16,-1 0 0,1 0 0,0 22 16,21-22-16,-21 21 0,0 0 0,0 1 15,21-1-15,0-21 0,0 22 16,0-1-16,0-21 0,0 21 0,0-20 16,0-1-16,0 0 0,0 0 0,0 0 15,21-21-15,0 0 16,0 0-16,21 0 0,-20 0 0,-1 0 15,21-21-15,-21 0 0,22 0 0,-1-22 16,0 22-16,1 0 0,-1-21 0,0-1 16,1 1-16,-22 0 0,21-1 0,-21 1 15,0-21-15,1 20 0,-1-20 0,0 20 16,-21-20-16,21 21 0,-21-22 16,0 22-16,0 21 0,0-1 15,0-20-15,21 42 0,-21-21 0,0 42 16,0 0-1,0 0-15,0 22 0,-21-1 0,21 0 16,-21 1-16,21 20 0,0-20 0,-21-1 16,0 21-16,21-20 0,-22-1 0,22 22 15,0-22-15,0-21 0,0 21 16,0 1-16,0-22 0,0 0 0,0 0 16,0 0-16,0 1 0,22-22 31,-1 0-31,-21-22 0,0 1 15</inkml:trace>
  <inkml:trace contextRef="#ctx0" brushRef="#br0" timeOffset="43999.12">6731 12277 0,'0'0'0,"21"0"31,0-21-31,0 21 15,1 0-15,20-22 0,0 22 0,1-21 16,20 21-16,-21-21 0,22 0 16,-22 0-16,1 0 0,20-1 0,-21 1 15</inkml:trace>
  <inkml:trace contextRef="#ctx0" brushRef="#br0" timeOffset="44631.87">8340 11917 0,'0'0'0,"21"-21"0,21-64 15,-42 43-15,21 21 16,-21-1-16,0 1 0,0 0 0,0 0 0,-21 21 31,0 0-31,0 21 0,21 0 0,-21 22 16,-1-22-16,22 21 15,-21 22-15,0-22 0,21 21 0,0 1 16,-21-1-16,21 1 0,-21-1 0,0-20 16,21 20-16,0-20 0,0-1 0,0 0 15,0 1-15,0-22 0,0 0 0,0 0 16,0 0-16,0 0 0,21-21 0,0 0 16,0 0-16,0 0 0,0 0 15,1-21-15,-1 21 0,0-21 0,0 0 16,21 0-16,-20 0 15,-1-22-15,21 22 0,-21 0 0,0-21 0,1 20 16,-1-20-16,0 21 0,-21 0 16,0-22-16,21 22 0,-21 0 0,0 0 15,0 42 1,-21-21 0,21 21-16,0 0 0,0 1 0,0-1 15,-21 0-15,21 0 0,0 0 16,0 0-16,0 1 0,0-1 0,0 0 15,0 0-15,0-42 32,0 0-17</inkml:trace>
  <inkml:trace contextRef="#ctx0" brushRef="#br0" timeOffset="44782.78">8721 11980 0,'0'-21'0,"0"42"0,0-63 15,0 21-15,0 0 0,0 0 16,0-1-16,-22 22 31,1 0-31,0 0 16,0 0-16,0 22 0</inkml:trace>
  <inkml:trace contextRef="#ctx0" brushRef="#br0" timeOffset="44971.67">8128 12023 0,'0'0'0,"-21"0"0,-22 0 16,1 21-16,21-21 15,21 21 1,21-21 0,0 0-16,0 0 0,22 0 15,-22 0-15,21-21 0,1 0 0,-1 21 16,21-21-16,-20-1 0,20 1 0,1 0 15,-1 0-15,1 0 0,-1-22 16</inkml:trace>
  <inkml:trace contextRef="#ctx0" brushRef="#br0" timeOffset="45203.7">9292 11494 0,'0'0'0,"0"-22"0,0 1 16,-21 21-1,0 21-15,0 22 16,-1-22-16,22 21 0,-21 1 0,0-1 15,21 0-15,-21 22 0,0-22 16,0 22-16,21-22 0,-22 21 0,1-20 16,0 20-16,21-20 0,-21-1 0,0 0 15,0 1-15,21-1 0,0 0 0,-22-21 16,22 1-16,0-1 0,0 0 16,22-21-1,-1 0-15,0 0 0,0 0 16,0-21-16,0 0 0,1-1 15</inkml:trace>
  <inkml:trace contextRef="#ctx0" brushRef="#br0" timeOffset="45683.08">9504 11599 0,'0'0'16,"21"-21"-16,-21-21 15,21 42-15,-21 21 16,0 21-16,0-20 0,0 20 15,0 0-15,0 1 0,-21-1 16,21 0-16,-21 22 0,21-22 0,0 22 16,0-22-16,0 0 0,0 1 15,-21 20-15,21-42 0,0 22 0,0-1 16,0-21-16,0 0 0,0 0 0,21 1 16,-21-1-16,21-21 0,0 0 0,0 0 15,0 0-15,1 0 0,-1 0 0,21 0 16,-21 0-16,0-21 0,22-1 0,-22 22 15,0-21-15,21 0 0,-20 0 0,-1 0 16,0 0-16,0-22 0,0 22 16,-21 0-16,0 0 0,0 0 0,0-1 15,-21 44 17,0-1-32,21 21 15,0-21-15,-21 0 0,21 1 0,0-1 16,0 0-16,0 0 0,0 0 0,0 0 15,0 1-15,0-1 0,21-21 16,0 0-16,0 0 0,0 0 0,1 0 16,20 0-16,-21 0 0,0 0 15,0 0-15,1-21 0,20-1 0,-21 22 16,0-21-16,0 0 16,1 0-16,-22 0 0,21 0 0,-21-1 15,0 1-15,0 0 0,0 0 0</inkml:trace>
  <inkml:trace contextRef="#ctx0" brushRef="#br0" timeOffset="45902.49">9356 11769 0,'0'0'0,"-43"0"0,22 0 16,0 0-16,0 0 15,42 0-15,0 0 16,0 0-16,22 0 0,-1-21 0,0-1 15,1 22-15,-1-21 0,21 21 16,-20-21-16,20 21 0,-20-21 0,20 0 16,-21 21-16,22-21 0,-22 21 0,1-22 15,-22 22-15,0 0 0,0-21 0,-21 0 16</inkml:trace>
  <inkml:trace contextRef="#ctx0" brushRef="#br0" timeOffset="46711.6">3217 13758 0,'0'0'0,"-21"0"0,0 0 0,0 0 15,-22 0-15,22 0 0,0 0 16,0 0-16,0 22 0,0-1 15,-1 0-15,1 0 0,21 0 16,-21 0-16,21 1 0,-21 20 0,21-21 16,-21 21-16,21-20 0,0 20 15,0-21-15,0 21 0,0-20 16,0 20-16,0-21 0,21 0 0,0 0 16,-21 1-16,21-1 0,0-21 0,1 0 15,-1 0-15,0 0 0,0 0 0,0 0 16,0 0-16,1 0 0,-1-21 15,21-1-15,-21 1 0,0 21 0,1-21 16,-1 0-16,0 0 0,-21 0 0,0-1 16,21 22-16,-42 0 31,0 22-31,21-1 16,-21 0-16,-1 0 15,22 21-15,-21-20 0,21-1 0,-21 0 16,0 0-16,21 0 0,-21 0 15,21 1-15,0-1 0</inkml:trace>
  <inkml:trace contextRef="#ctx0" brushRef="#br0" timeOffset="46903.49">3492 14203 0,'22'-21'15,"-22"0"1,21 21 31,0 0-47</inkml:trace>
  <inkml:trace contextRef="#ctx0" brushRef="#br0" timeOffset="47527.94">5673 14478 0,'-22'0'16,"44"-21"-1,-1 0-15,0 0 16,0-1-16,21 1 0,-20 0 16,-1 0-16,21 0 0,-21-22 0,0 22 15,1 0-15,-1 0 0,-21 0 0,0 0 16,0-1-16,0 1 0,0 0 0,-21 0 15,-1 21-15,1 0 0,-21-21 16,21 21-16,-22 0 0,1 0 0,0 0 16,-1 21-16,-20 0 0,21 0 0,-1 0 15,1 1-15,-127 83 16,126-62-16,22-22 0,0 21 16,0-21-16,21 1 0,-21-1 0,21 0 15,0 0-15,21-21 16,0 0-16,0 0 15,0-21-15,22 21 0,-1-21 0,0 0 16,1-1-16,-1 1 0,0-21 0,1 21 16,-1 21-16,0-21 0,1-1 0,-22 22 15,21 0-15,-21 0 0,0 0 16,1 0-16,-1 0 0,-21 43 0,0-22 16,0 0-16,0 21 0,0 1 0,0-1 15,0 0-15,0 22 0,0-22 0,-21 1 16,-1 20-16,1-21 0,0 1 0,0 20 15,0-20-15,0-1 0,-1 0 0,1 1 16,0-1-16,0 0 0,0-21 16,21 1-16,-21-1 0,21 0 15,0 0-15,0-42 16,0 0-16,21 0 0</inkml:trace>
  <inkml:trace contextRef="#ctx0" brushRef="#br0" timeOffset="48103.6">6117 14393 0,'0'0'0,"21"0"0,0-21 15,-21 0-15,22 21 0,-1-21 0,-21 0 16,21 0-16,0-1 16,-21 1-16,0 0 15,0 0-15,0 0 16,0 0-16,0-1 0,-21 22 31,0 0-31,0 0 16,21 22-16,0-1 0,-22 0 0,22 0 15,-21 0-15,21 22 0,0-22 0,0 21 16,0 0-16,-21-20 0,21 20 0,0 0 16,0-21-16,0 1 0,0-1 0,0 0 15,0 0-15,21 0 0,0-21 16,1 0-16,20 0 15,-21 0-15,0 0 0,0-21 0,22 0 16,-1 0-16,-21 0 0,22-1 0,-1 1 16,-21-21-16,21 0 0,1-1 0,-22 22 15,21-21-15,1-22 0,-22 22 0,21 0 16,-21-1-16,22 1 0,-22-22 0,0 22 16,0-21-16,0 20 0,0-20 0,-21 20 15,0 1-15,0 0 0,0-1 16,0 22-16,0 0 0,0 42 15,-63 212 17,63-191-32,0 1 15,-21-1-15,21 0 0,-21 22 0,21-22 16,-22 1-16,22-1 0,0 0 16,-21 1-16,21-1 0,-21-21 0,21 21 15,0-20-15,0-1 0,0 0 0,0 0 16,21-21-1,0 0-15,-21-21 0,0 0 16,0 0-16</inkml:trace>
  <inkml:trace contextRef="#ctx0" brushRef="#br0" timeOffset="48271.5">6646 14097 0,'21'0'15,"1"0"-15,-1 0 0,0-21 16,0 21-16,0 0 0,0-21 0,22 21 16,-22 0-16,21-21 0,1-1 0,-1 22 15,-21-21-15,21 0 0,1 21 0,-1-21 16,0 0-16</inkml:trace>
  <inkml:trace contextRef="#ctx0" brushRef="#br0" timeOffset="49153.91">8509 13674 0,'0'0'0,"21"-43"0,0-41 16,-21 63-16,0-1 0,0 1 16,-21 0-16,0 21 0,0 0 15,0 0-15,-1 21 0,1 0 16,0 1-16,0-1 0,0 21 0,0 0 16,-1 22-16,22-1 0,-21-20 15,21 20-15,-21 1 0,21-1 0,-21 1 16,21-1-16,0 1 0,0-1 0,0 1 15,0-22-15,0 0 0,0 1 0,0-1 16,0-21-16,21 22 0,0-43 0,0 21 16,1-21-16,-1 0 0,0 0 0,21 0 15,-21 0-15,1-21 0,20 21 16,-21-22-16,21 1 0,-20 0 0,-1 0 16,21-21-16,-21 20 0,0-20 0,1 21 15,-1 0-15,0-22 0,0 22 16,-21-21-16,0 21 0,0 0 0,0-1 15,0 1-15,0 42 32,0 1-32,0-1 15,0 0-15,0 21 0,0-21 0,0 1 16,0 20-16,0-21 0,0 0 0,0 0 16,0 1-16,0-1 0,0 0 0,21 0 15,0-21-15,1 0 16,-1 0-1,0 0-15,-21-21 0,21 0 0,21-22 16,-20 22 0,-22-21-16,21 21 0,-21 0 0,21-1 15,-21 1-15,0 0 0,21-21 0,-21 21 16,21 21-16,-21-22 0,0 1 0,21 21 16,-21 21-1,22 1-15,-1 20 16,-21-21-16,21 0 0,-21 0 0,21 22 15,-21-22-15,0 21 0,21-21 0,0 1 16,-21-1-16,22 0 0,-22 0 0,0 0 16,0 0-16,21-21 0,0 0 0,-21 22 15,21-22-15,0 0 16,0-22-16</inkml:trace>
  <inkml:trace contextRef="#ctx0" brushRef="#br0" timeOffset="49499.71">9440 14224 0,'0'0'0,"0"-42"0,0 21 0,0-1 16,0 1-16,0 0 0,0 0 15,0 0-15,21 21 0,1 0 16,-1 0-16,0 0 0,0 0 16,0 21-16,0-21 0,22 21 0,-22 0 15,0 0-15,0 1 0,0-1 0,1 21 16,-1-21-16,-21 0 15,0 1-15,0 20 0,0-21 0,0 0 16,0 0-16,0 1 0,0-1 0,-21 0 16,-1-21-16,1 0 15,0 0-15,21-21 16,0 0-16,0-1 16,0 1-16,0 0 0,0 0 0,0-21 15,21 20-15,-21-20 0,21 21 0,1-21 16,-22 20-16,21-20 0,0 21 15,0 0-15,0 0 0,0-1 0,1 1 16,-1 0-16,0 21 0,0 0 0,0 0 16,0 0-16,1 0 0</inkml:trace>
  <inkml:trace contextRef="#ctx0" brushRef="#br0" timeOffset="49876.49">10075 14118 0,'0'-42'0,"0"21"0,0 0 16,21 21-16,1 0 0,-22-22 0,21 22 16,0 0-16,0 0 0,0 0 15,0 0-15,1 22 0,-1-1 16,0 0-16,0 0 0,0 0 15,-21 22-15,0-22 0,0 0 0,0 0 16,0 0-16,0 0 0,0 1 0,0-1 16,0 0-16,0 0 0,0 0 0,-21 0 15,0-21-15,21-21 32,0 0-17,21 0-15,0 0 16,-21 0-16,21-1 0,1 1 0,-22-21 0,21 21 15,0 0-15,0-1 0,0-20 16,-21 21-16,21 0 0,1 0 0,-1-1 16,0 1-16,0 21 0,0 0 0</inkml:trace>
  <inkml:trace contextRef="#ctx0" brushRef="#br0" timeOffset="50183.32">10583 14309 0,'0'21'16,"0"-42"-16,21 42 0,1-21 16,-1 0-16,0-21 0,0 0 0,0 21 15,0-22-15,22 1 0,-22 0 16,0 0-16,0 0 0,22 0 0,-22 21 16,0-43-16,-21 22 0,0 0 0,21 0 15,-21 0-15,0-1 0,0 1 16,-21 21-16,0 0 15,0 0-15,-1 21 0,1-21 16,0 22-16,0-1 0,0 0 0,21 0 16,0 21-16,-21-20 0,21-1 0,0 0 15,0 0-15,0 0 0,0 0 0,0 1 16,0-1-16,21-21 16,0 0-16,0 0 0,0 0 0,0 0 0,22 0 15,-22 0-15,21-21 0</inkml:trace>
  <inkml:trace contextRef="#ctx0" brushRef="#br0" timeOffset="50603.08">11388 13949 0,'-22'21'16,"22"0"-16,0 0 15,-21 1-15,0-1 16,21 0-16,-21 0 0,21 0 0,-21 0 0,21 1 15,0-1-15,-21 0 0,21 0 16,-22-21-16,22 21 0,0 0 16,-21-21-16,0 0 15,21-21 1,0 0-16,0 0 16,0 0-16,0 0 0,21-1 15,0 1-15,1-21 0,-22 21 0,21 0 16,0-1-16,21 1 0,-21-21 0,1 21 15,-1 21-15,0-21 0,0 21 0,21 0 16,-20 0-16,-1 0 16,0 21-16,-21 0 0,0 0 15,0 0-15,0 0 0,0 1 16,0-1-16,0 0 0,0 0 16,0 0-16,0 0 0,0 1 0,0-1 15,0 0-15,0 0 0,0 0 16,21-42 15,-21 0-31,21 21 0</inkml:trace>
  <inkml:trace contextRef="#ctx0" brushRef="#br0" timeOffset="50859.94">12044 13441 0,'0'0'0,"0"-42"16,21-64-16,-21 85 15,0-1-15,0 44 16,0-1-16,0 0 16,0 0-16,0 21 0,-21 1 0,0-1 15,21 0-15,-22 22 0,1-22 0,0 22 16,21-22-16,-21 22 0,0-22 0,21 0 16,0 1-16,-21-1 0,-1 0 0,22 1 15,-21-22-15,21 0 0,0 21 0,0-21 16,0 1-16,-21-1 15</inkml:trace>
  <inkml:trace contextRef="#ctx0" brushRef="#br0" timeOffset="51027.88">11684 13885 0,'0'-21'16,"0"0"-1,21 21 1,21 0-16,-20 0 0,-1 0 0,21-21 16,0 21-16,1-21 0,20 0 15,1 21-15,-22-22 0,22 1 0,20 0 16,-20 0-16,-22 0 0,22 0 0</inkml:trace>
  <inkml:trace contextRef="#ctx0" brushRef="#br0" timeOffset="51623.54">13589 13462 0,'21'-42'0,"-42"84"0,42-105 15,-21 41-15,0 1 0,0 0 16,0 0-16,0 0 0,-21 21 15,0 0 1,21 21-16,-21 0 0,-1 21 16,22 1-16,0-1 0,0 0 0,-21 1 15,21 20-15,-21-20 0,21-1 0,0 21 16,0-20-16,0-1 0,0 0 0,0 1 16,0-1-16,0-21 0,21 22 0,0-22 15,1 0-15,-1 0 0,21-21 0,-21 0 16,22 0-16,-1 0 0,0 0 0,1 0 15,-1 0-15,0-21 0,1 0 0,-1 0 16,0-22-16,1 22 0,-1-21 16,-21 21-16,21-22 0,-20 1 15,20 0-15,-21-1 0,0 1 0,-21-22 16,21 22-16,-21-21 0,0 20 0,0 1 16,0-22-16,0 22 0,0 0 0,0 21 15,0-1-15,0 1 0,0 0 0,-21 0 16,0 21-16,0 21 15,21 0-15,0 0 16,0 1-16,0-1 0,0 0 0,0 0 16,21 0-16,0 22 0,0-22 0</inkml:trace>
  <inkml:trace contextRef="#ctx0" brushRef="#br0" timeOffset="52171.22">14668 13441 0,'0'-21'16,"-21"21"0,21 21-16,0 0 15,-21 0-15,21 0 0,0 22 0,0-22 16,0 21-16,0 1 0,-21-22 0,21 21 16,0 0-16,0 1 0,0-22 15,-21 21-15,21 1 0,0-22 16,0 0-16,0 0 0,0 21 0,0-20 15,0-1-15,0-42 32,0-1-17,21 1-15,-21 0 0,21 0 16,0-21-16,-21 20 0,21-20 0,1 21 16,-1-21-16,0-1 0,0 1 0,0 0 15,0-1-15,1 1 0,-1 0 0,0 20 16,0-20-16,0 21 0,0 0 15,1 0-15,-1-1 0,-21 44 32,0-1-32,-21-21 0,-1 21 15,1 0-15,0 0 0,0 0 16,0 1-16,-22 20 0,22-21 0,0 0 16,0 22-16,-21-22 0,20 21 0,1-21 15,0 0-15,0 22 0,21-22 0,0 0 16,0 0-16,0 0 0,0 1 0,0-1 15,0 0-15,0 0 16,21-21-16,-21 21 0,21-21 0,0 0 16,1 0-16,-1 0 0,0 0 15,0 0-15,0 0 16,0 0-16,1 0 0,-1-21 16,0 21-16,0-21 0,0 0 0,0 0 15</inkml:trace>
  <inkml:trace contextRef="#ctx0" brushRef="#br0" timeOffset="52446.7">15388 13420 0,'0'0'0,"21"-43"0,22-20 15,-43 42-15,0 42 16,-22 0 0,1 0-16,0 0 0,0 22 0,0-1 15,-22 0-15,22 1 0,0-1 0,0 0 16,-21 1-16,20-1 0,1 0 15,0 1-15,0-22 0,0 21 0,0 1 16,-1-22-16,22 0 0,-21 21 0,21-21 16,0 1-16,0-1 0,21-21 15,1 0-15,41 0 16,-42 0-16,22 0 0,-22 0 16,0 0-16,0 0 0,0-21 0,0 21 15,1-22-15,-1 22 0,0-21 0,0 0 16,-21 0-16</inkml:trace>
  <inkml:trace contextRef="#ctx0" brushRef="#br0" timeOffset="53430.92">2942 15579 0,'21'0'16,"0"0"-16,1 0 0,-1 0 15,0 0-15,0 0 16,0 0-16,0 0 0,1-21 0,-1 21 16,21 0-16,-21 0 0,0 0 0,1-22 15,-1 22-15,-42 0 31,-1 0-31,1 0 16,-21 0-16,21 0 0,-22 22 0,22-22 16,-21 21-16,0-21 0,20 0 0,-20 21 15,21-21-15,-21 21 0,20-21 16,1 0-16,0 21 0,0-21 16,0 21-16,0-21 0,21 22 15,0-1-15,0 0 16,0 0-16,21-21 15,0 0-15,0 21 0,21-21 0,-20 21 16,20-21-16,0 22 0,-21-22 0,22 21 16,-1 0-16,0-21 0,1 21 15,-1 0-15,-21 0 0,22 1 16,-22-1-16,21 0 0,-21 21 0,-21-21 0,0 1 16,0-1-16,0 21 0,0-21 0,-21 0 15,-21 1-15,21-1 0,-22 0 16,22 0-16,-21 0 0,-1 0 15,22-21-15,-21 22 0,0-22 0,20 0 16,-20 0-16,0 0 0,21 0 0,-1 0 16,-41 0-16,42 0 15,21-22-15,-21 22 0,21-21 0,0 0 16,0 0-16,21 0 16,-21 0-16,21 21 15,21-22-15,-21 1 0</inkml:trace>
  <inkml:trace contextRef="#ctx0" brushRef="#br0" timeOffset="53606.83">3789 15917 0,'0'0'0,"42"0"0,-21 0 0,0 0 16,1 0-1,-22-21 16,21 0-15,0 21-16,0-21 0</inkml:trace>
  <inkml:trace contextRef="#ctx0" brushRef="#br0" timeOffset="54055.12">5800 15642 0,'0'0'0,"42"-21"0,-21 0 16,43-64-1,-22 64-15,-21 0 0,0 0 0,-21 0 0,21-1 16,1 22-16,-22 22 16,0-1-1,0 21-15,0-21 0,0 22 0,0 20 16,0-21-16,0 22 0,-22-22 0,22 22 15,-21-1-15,21 1 0,0-1 0,0-20 16,0 20-16,0-21 0,0 1 0,0-1 16,0-21-16,0 22 15,0-22-15,0 0 0,0 0 0,0 0 16,21-21-16,1 0 0,-1 0 16,0 0-16,0 0 0,21-21 0,-20 0 15,-1 0-15,21 0 0</inkml:trace>
  <inkml:trace contextRef="#ctx0" brushRef="#br0" timeOffset="55179.75">6731 15685 0,'0'0'0,"21"-64"15,43-42-15,-64 85 0,21 0 16,-21 0-16,0 42 16,0 21-1,-21-21-15,-1 22 0,1-1 16,21 0-16,-21 1 0,0 20 0,21-20 15,-21 20-15,21-21 0,-21 22 0,21-22 16,-22 22-16,1-22 0,21 0 0,-21 1 16,21-1-16,0 0 0,0-20 0,0-1 15,0 0-15,0 0 0,0 0 0,21-21 16,22 0-16,-22 0 16,0 0-16,0-21 0,21 0 0,-20 0 15,20 21-15,-21-21 0,21-1 0,-20 1 16,-1-21-16,0 21 0,0 0 15,0-1-15,0 1 0,-21 0 0,0-21 16,0 63 15,0 0-31,-21 0 16,21 0-16,0 1 0,0-1 16,-21 21-16,21-21 0,0 0 0,0 1 15,0-1-15,0 0 0,21 0 16,0-21-1,1 0-15,-1 0 0,0 0 0,0 0 16,0-21-16,0 0 0,1 21 0,-1-21 16,0-1-16,-21 1 0,21-21 15,-21 21-15,21 0 0,-21-1 0,0-20 16,0 21-16,0 0 0,-21 0 0,0-1 16,0 1-16,-22 0 0,22 0 15,0 21-15,0 0 0,-21 0 0,20 0 16,1 0-16,0 0 0,0 21 0,0-21 15,21 21-15,0 0 0,0 1 0,0-1 16,0 0-16,0 0 0,0 0 16,21-21-16,0 21 0,21-21 15,-20 0-15,20 0 0,0 0 0,-21 0 16,22 0-16,-1 0 0,0 0 16,1 0-16,-1 0 0,0 0 0,1 0 15,-1-21-15,0 21 0,1-21 0,-1 0 16,-21 21-16,22-21 0,-22 0 15,-21-1-15,0 1 16,-21 21 0,-1 0-16,1 0 0,21 21 15,0 1-15,0-1 16,0 0-16,0 0 0,0 0 0,0 0 16,0 1-16,21-1 0,1-21 0,-1 21 15,0 0-15,0-21 0,0 21 16,0-21-16,-21 21 15,22-21-15,-44 0 32,1 0-32,0 0 0,0 0 15,0 0-15,0 0 0,-1 0 0,1 0 16,0 0-16,0 0 0,0 0 16,42 22 15,0-22-16,0 0-15,0 0 0,1 0 0,-1 0 16,0 0-16,21 0 0,-21 0 0,22 0 16,-22 0-16,21 0 15,1-22-15,-1 22 0,-21-21 0,21 21 16,1-21-16,-22 0 0,21 0 0,-21 21 16,22-21-16,-22-1 0,0 1 0,-21 0 15,21 0-15,-21 0 0,0 0 16,0-1-16,0 1 0,-21 0 0,0 21 15,0-21-15,0 21 0,-1 0 0,-20 0 16,21 0-16,-21 0 0,20 21 16,-20 0-16,21 0 0,0-21 0,0 22 15,21-1-15,0 0 0,0 0 0,0 0 16,0 0-16,0 1 0,0-1 0,0 0 16,21-21-1</inkml:trace>
  <inkml:trace contextRef="#ctx0" brushRef="#br0" timeOffset="55665.5">6329 15748 0,'0'0'0,"0"-21"0,21 21 16,-21-21-16,0 0 16,0-1-16,-21 22 15,0 0-15,-1 0 16,1 0-16,0 22 0,-21-1 0,21 0 15,-1 0-15,1 21 0,0 1 0,0 20 16,21-20-16,0 20 0,0-21 0,0 22 16,0-22-16,21 1 0,0 20 15,0-21-15,1-20 0,20 20 0,0-21 16,22 0-16,-1-21 0,1 0 0,20 0 16,-20 0-16</inkml:trace>
  <inkml:trace contextRef="#ctx0" brushRef="#br0" timeOffset="56118.79">10139 15558 0,'0'0'0,"21"-22"0,0-20 0,-21 21 16,0 0-16,0 0 0,0-1 16,0 44-1,0-1-15,0 21 0,0 0 16,0 1-16,0-1 0,0 22 0,0-1 16,0 1-16,0-22 0,0 21 0,0 1 15,0-1-15,0-20 0,0-1 0,0 0 16,-21 1-16,0-1 0,0-21 15,21 0-15,-22 1 0,1-1 0,0 0 16,0-21-16,0 0 0,0 0 16,-1 0-16,1-21 0</inkml:trace>
  <inkml:trace contextRef="#ctx0" brushRef="#br0" timeOffset="56832.49">9504 16023 0,'0'0'0,"-21"-21"16,42 21-1,0 0-15,0 0 16,21 0-16,1 0 0,-1 0 0,0 0 16,22 0-16,-1-21 0,1 21 0,21-21 15,-22 0-15,22-1 0,-22 1 16,22 0-16,-22 0 0,1 0 0,-1 0 0,-20-1 16,20-20-16,-20 21 0,-22-21 0,0-1 15,0 22-15,-21-21 0,0-1 0,0 1 16,0 0-16,0-1 0,0 22 15,-21-21-15,0 21 0,0 21 16,-1 0-16,1 0 0,0 42 16,-21-21-16,42 22 0,-43-1 0,43 0 15,-21 1-15,0 20 0,0-21 0,0 22 16,21-22-16,-21 22 0,-1-22 0,22 0 16,-21 22-16,21-22 0,-21 1 15,0-1-15,21-21 0,0 21 0,0-20 16,0-1-16,0 0 0,0 0 0,0 0 15,21-21 1,0-21-16,-21 0 16,21 21-16,1-21 0,-1 0 15,0-1-15,0-20 0,0 21 0,0 0 16,1 0-16,-22-22 0,21 22 16,0 21-16,-21-21 0,21 21 0,-21 21 15,21 0 1,-21 0-16,0 1 0,0-1 0,0 0 15,0 0-15,0 21 0,21-20 0,-21-1 16,0 0-16,0 0 0,22 0 0,-1 0 16,-21 1-16,21-1 0,0-21 15,0 21-15,0-21 0,1 0 16,-1 0-16,0 0 0,0-21 0,0 0 16,0-1-16,22 22 0,-22-21 15,0-21-15,0 21 0,0 0 0,1-22 16,-1 22-16,0-21 0,0 21 0,0-1 15,-21-20-15,0 21 0,0 0 0,0 0 16,0-1-16,0 44 31,0-1-31,0 0 0,0 0 0,0 21 16,0-20-16,0-1 0,0 21 0,0-21 16,0 0-16,0 1 0,0 20 0,0-21 15,0 0-15,0 0 0,0 1 16,21-22-16,1 0 15</inkml:trace>
  <inkml:trace contextRef="#ctx0" brushRef="#br0" timeOffset="57163.3">12552 15642 0,'0'0'0,"0"-21"0,0 0 0,0 0 0,-21 0 15,21-1-15,-22 22 0,1-21 0,0 21 16,0 0-16,0 0 16,0 21-16,-1 1 0,22 20 0,0-21 15,-21 21-15,21 1 0,-21-1 0,21 22 16,0-22-16,0 0 0,0 22 15,0-22-15,-21 0 0,21 1 0,-21-1 16,0-21-16,21 22 0,0-22 0,-22 0 16,1 0-16,21 0 0,0-42 31,0 0-31,0 0 0,0 0 16,0-22-16</inkml:trace>
  <inkml:trace contextRef="#ctx0" brushRef="#br0" timeOffset="57364.19">12425 15706 0,'0'0'0,"21"-64"0,42-63 16,-41 85-16,-1 21 0,0 0 16,0 21-16,-21 21 0,0 0 15,0 0-15,21 21 0,-21 1 0,0-1 16,0 0-16,0 22 0,0-22 16,0 1-16,0 20 0,0-21 0,0 1 15,0 20-15,0-20 0,0-22 16,0 21-16,-21 0 0,21-20 0,-21-1 15,21 0-15,-21 0 0,0 0 0,-1 0 16,1-21-16,0 0 0,0 0 16,0 0-16</inkml:trace>
  <inkml:trace contextRef="#ctx0" brushRef="#br0" timeOffset="57734.98">12086 16023 0,'0'21'15,"21"1"-15,0-22 16,1 21-16,-1 0 0,0-21 16,21 21-16,1-21 0,-1 0 0,0 0 15,22 0-15,-22 0 0,22 0 16,-1 0-16,1 0 0,-1 0 0,1-21 16,-1 0-16,1 0 0,-22-1 0,0 22 15,1-21-15,-1 0 0,0 0 0,-21 0 16,1 0-16,-1-1 0,-21 1 0,0 0 15,0 0-15,0 0 0,0 0 0,-21 21 16,-1 0-16,1 21 16,21 0-16,-21 0 0,21 0 15,-21 22-15,0-1 0,21 0 16,0 1-16,0-1 0,-21 0 16,-1 1-16,1 20 0,21-21 0,0 1 15,-21-1-15,21 0 0,-21 22 0,21-22 16,-21 1-16,21-1 0,0 0 0,0-21 15,-21 22-15,21-22 0,-22 0 0,22 0 16</inkml:trace>
  <inkml:trace contextRef="#ctx0" brushRef="#br0" timeOffset="57991.84">13208 16044 0,'0'0'0,"0"-21"0,42-63 15,-42 62-15,21 22 16,1-21-16,-1 21 0,0 0 0,0 0 16,0 0-16,0 21 0,1-21 15,-1 22-15,-21-1 0,0 0 0,21-21 16,-21 21-16,0 0 0,0 0 16,0 1-16,0-1 0,-21-21 0,21 21 15,-43 0-15,22-21 0,0 21 0,0 0 16,-21-21-16,20 22 0,1-22 0,0 0 15,0 21-15,0-21 0,42 0 32,0-21-32</inkml:trace>
  <inkml:trace contextRef="#ctx0" brushRef="#br0" timeOffset="58231.1">13779 15917 0,'0'0'0,"64"-42"16,-43 42-16,-21-21 0,21 21 15,-21 21 1,0 0-16,0 0 0,0 1 0,0-1 16,0 21-16,-21-21 0,21 22 0,0-1 15,-21 0-15,0 1 0,0-1 0,21 0 16,-22 1-16,1-1 0,0 0 0,21 1 16,-21-1-16,0 0 0,0 1 15,-1-22-15,22 21 0,-21-21 0,0 22 16,21-22-16,-21 0 0,21 0 15,0 0-15,0-42 16</inkml:trace>
  <inkml:trace contextRef="#ctx0" brushRef="#br0" timeOffset="58515.62">13885 16277 0,'0'0'15,"0"-21"-15,21-106 16,-21 85-16,22 21 0,-22-22 0,21 22 15,0-21-15,-21 21 0,21-1 0,0 22 16,0-21-16,1 21 0,20 0 0,-21 0 16,0 0-16,22 0 0,-22 21 0,0 1 15,0-22-15,0 21 0,0 0 0,-21 0 16,0 0-16,0 0 0,0 1 16,0-1-16,-21 0 0,-21 0 0,21 0 15,0-21-15,-22 21 0,1 1 0,0-22 16,-1 21-16,22 0 0,-21-21 0,-1 21 15,22-21-15,0 0 0,-21 21 0,21-21 16,42 0 15,21-21-31,-21 0 0,22 0 16</inkml:trace>
  <inkml:trace contextRef="#ctx0" brushRef="#br0" timeOffset="58775.47">14584 15727 0,'0'0'0,"21"-42"0,0-43 16,0 64-16,-21 0 0,21-1 16,-21 1-16,0 42 15,0 1 1,-21-1-16,0 0 0,0 21 0,0-21 16,0 22-16,-1-1 0,1 0 15,0 1-15,0-22 0,0 21 0,21 1 16,-21-1-16,-1-21 0,1 21 0,0-20 15,21-1-15,0 0 0,-21 0 0,21 0 16,0 0-16,0 1 0,21-22 31,0-22-31,0 1 0,22 0 16,-22 0-16,0 0 0</inkml:trace>
  <inkml:trace contextRef="#ctx0" brushRef="#br0" timeOffset="59192.94">14965 15515 0,'0'-63'0,"0"84"31,0 0-31,0 0 0,0 0 16,0 1-16,0-1 0,0 0 0,-21 21 16,21-21-16,0 1 0,0-1 0,-22 0 15,22 0-15,0 0 0,0 0 0,0 1 16,-21-1-16,0 0 0,0-21 31,21-21-15,0 0-1,0-1-15,0 1 0,21 0 16,-21 0-16,21 0 0,22 0 0,-22-22 16,0 22-16,21-21 0,1 21 0,-1-22 15,-21 22-15,21 0 0,1 0 0,-1 21 16,-21 0-16,22 0 0,-22 0 0,0 0 15,0 0-15,0 21 0,-21 0 0,0 0 16,0 0-16,0 1 0,0-1 0,0 21 16,0-21-16,0 0 0,-21 1 0,0-1 15,0 0-15,0 0 16,-1 0-16,22 0 0,-21 1 0,0-1 16,21 0-16,-21-21 0,0 21 15,21 0-15,-21-21 0,21 21 0,-22 1 16</inkml:trace>
  <inkml:trace contextRef="#ctx0" brushRef="#br0" timeOffset="59406.81">15494 16108 0,'0'-21'31,"-21"21"-15,21-21-16,21 21 16,0-22-1,0 22-15,0 0 0,1-21 16,-1 21-16,0-21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E28-70F8-4B83-A66F-D34AEE317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DD7AF-D215-4CA5-B11A-60BA6B8E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37E5-9071-42CC-A7D3-FFAAF86D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77DB-CD8B-4FFB-BF14-488E56E3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255-C5A0-44D6-9C9D-C017BA5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3266-18CE-434A-A0BE-C5806B0A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2AD0-5848-4E67-8F7E-39A12E06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B20F-F63B-4B65-9AD4-B7F22A4F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6257-8E30-49F2-93B9-4C9CEE9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99A5-FCEC-45AF-895D-351C66AA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2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9398D-5ABB-45B0-8F59-AD7EE8F8C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A9EE2-F91E-43BA-BAB1-EEA9225F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1342-415D-492C-8321-AC46E528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A07F-13AE-4131-845B-C878B077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CF26-38D1-424B-A2FA-911F7811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E318-FAD8-44FB-A80E-AEE2FB30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75FB-925C-4249-9BFB-24851DD5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84A0-9DE2-426A-8997-AD62CDE4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3DCD-531D-42F1-B4FB-520FD4BB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6807-A9E7-485A-80A6-ECE5B3D8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FC4-E4D1-46CF-9883-446CD9B4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DC05-A766-463F-8FFC-508951B7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B3C5-E2AB-44F4-B5CB-3144BE4E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60DB-679B-4215-960E-A198ABE2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7EF3-F61D-4C4E-953C-D3ABEB5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126-9B1E-43C6-9E6B-A92BA7AB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FE46-B60D-463C-864E-004F25D19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C6F6C-AB5F-48FA-B357-BD0B04E4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88808-038B-4CC7-85B5-6BBBAF6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69CE-A6A2-454D-B780-AB09A496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783E-23CE-413B-B3E7-C07665D3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0497-F18A-464F-A7A9-1928EC14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321B-0949-4DFC-A238-090EC0A2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F1A3-3039-4750-9108-9B4395D8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02F2-B02A-4EE4-B5B2-2457728ED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73EDE-FABA-4932-9460-02698A77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D947C-ABF8-4CAA-A014-D90C4D6B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0703D-0FCD-4CF4-BF08-DDF6646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A0CCC-1F4A-4CC2-A402-BCBC2D09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3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F72C-5C17-40E6-8B37-4A021CDF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E2D83-B638-456C-B5D2-536D970D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141B-0B4B-418B-9109-7DA54167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B9919-E329-4440-B403-77785F8C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5C986-A995-43AA-AF62-F35D402C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21BB3-88AB-48C4-94E7-885F0B9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0CC17-061B-42ED-9BAF-FB67300D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1577-DC6B-4EEC-8D72-A47EA98E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66B3-73AC-4860-B893-307D3F99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BC286-EACA-4264-81C1-FBE403310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5150-467A-4BE6-97DA-BF48C98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563C-720B-454D-B2B9-15CAB72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9202-FBE0-4A50-B7C4-7422729F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B521-C1EE-414E-BDBC-54F9B6D0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A627B-2E6C-4CEA-8FCF-7EBA2E717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E3754-11FD-4C1F-9100-12D38775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2884-FE3D-4925-828C-30F20072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4ABE-D914-4F84-8F5A-EC9434F8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B876-47C9-4A06-B69C-25C26BE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77361-1AF3-43B0-9B7D-F1D3661E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EE7D-8854-44A6-9D04-F4FDD2BD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5047-17F2-4816-A243-7E3243B0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B827-9022-4A51-9E5A-4CAB4B5362B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59CB-A157-4B79-AEED-BE9CBEFA0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E819-BFFF-47E6-AE68-461592BA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B9C2-3946-44AA-995D-5DADFB60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3DB5D-6A7E-4CC6-8BF8-FAF201204E39}"/>
                  </a:ext>
                </a:extLst>
              </p14:cNvPr>
              <p14:cNvContentPartPr/>
              <p14:nvPr/>
            </p14:nvContentPartPr>
            <p14:xfrm>
              <a:off x="144720" y="160200"/>
              <a:ext cx="922068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3DB5D-6A7E-4CC6-8BF8-FAF201204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50840"/>
                <a:ext cx="923940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8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02DE1-0D31-475B-B52A-29A227843DB8}"/>
                  </a:ext>
                </a:extLst>
              </p14:cNvPr>
              <p14:cNvContentPartPr/>
              <p14:nvPr/>
            </p14:nvContentPartPr>
            <p14:xfrm>
              <a:off x="251280" y="0"/>
              <a:ext cx="80319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02DE1-0D31-475B-B52A-29A227843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8050680" cy="65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838F22-D169-496F-938B-0E5119A06756}"/>
                  </a:ext>
                </a:extLst>
              </p14:cNvPr>
              <p14:cNvContentPartPr/>
              <p14:nvPr/>
            </p14:nvContentPartPr>
            <p14:xfrm>
              <a:off x="129600" y="2209680"/>
              <a:ext cx="1432800" cy="300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838F22-D169-496F-938B-0E5119A06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2200320"/>
                <a:ext cx="145152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8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63569-495F-45A0-BA11-B6E1F949B313}"/>
                  </a:ext>
                </a:extLst>
              </p14:cNvPr>
              <p14:cNvContentPartPr/>
              <p14:nvPr/>
            </p14:nvContentPartPr>
            <p14:xfrm>
              <a:off x="510480" y="259200"/>
              <a:ext cx="619560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63569-495F-45A0-BA11-B6E1F949B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49840"/>
                <a:ext cx="621432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5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312093-E4AD-4CB1-B92D-65BCB98E0F1F}"/>
                  </a:ext>
                </a:extLst>
              </p14:cNvPr>
              <p14:cNvContentPartPr/>
              <p14:nvPr/>
            </p14:nvContentPartPr>
            <p14:xfrm>
              <a:off x="1333440" y="442080"/>
              <a:ext cx="447336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312093-E4AD-4CB1-B92D-65BCB98E0F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432720"/>
                <a:ext cx="449208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F69A53-6179-4E62-9079-A07647E7975E}"/>
                  </a:ext>
                </a:extLst>
              </p14:cNvPr>
              <p14:cNvContentPartPr/>
              <p14:nvPr/>
            </p14:nvContentPartPr>
            <p14:xfrm>
              <a:off x="899280" y="1135440"/>
              <a:ext cx="11201760" cy="367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F69A53-6179-4E62-9079-A07647E797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920" y="1126080"/>
                <a:ext cx="1122048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4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A2CA6-CAA9-4C13-B7DC-B969C5211852}"/>
                  </a:ext>
                </a:extLst>
              </p14:cNvPr>
              <p14:cNvContentPartPr/>
              <p14:nvPr/>
            </p14:nvContentPartPr>
            <p14:xfrm>
              <a:off x="693360" y="533520"/>
              <a:ext cx="429048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A2CA6-CAA9-4C13-B7DC-B969C5211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524160"/>
                <a:ext cx="430920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03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99BB1-1DF9-40B0-AAFD-3A46E8D0B3AB}"/>
                  </a:ext>
                </a:extLst>
              </p14:cNvPr>
              <p14:cNvContentPartPr/>
              <p14:nvPr/>
            </p14:nvContentPartPr>
            <p14:xfrm>
              <a:off x="228600" y="243720"/>
              <a:ext cx="7787880" cy="581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99BB1-1DF9-40B0-AAFD-3A46E8D0B3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34360"/>
                <a:ext cx="7806600" cy="58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4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326-F6A9-47E8-9ACE-3E8FB9E43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50-51E8-4BA3-819B-4D95F93C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875E8C-6EE7-4C3C-AF0D-C9135CC8325E}"/>
                  </a:ext>
                </a:extLst>
              </p14:cNvPr>
              <p14:cNvContentPartPr/>
              <p14:nvPr/>
            </p14:nvContentPartPr>
            <p14:xfrm>
              <a:off x="784800" y="144720"/>
              <a:ext cx="1004364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875E8C-6EE7-4C3C-AF0D-C9135CC83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35360"/>
                <a:ext cx="1006236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1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2020-12-08T03:06:37Z</dcterms:created>
  <dcterms:modified xsi:type="dcterms:W3CDTF">2020-12-08T03:55:35Z</dcterms:modified>
</cp:coreProperties>
</file>