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3:10:18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762 0,'21'0'47,"0"0"0,0 0-16,1 0-31,-1 0 16,0 0-1,0 0-15,0 0 0,0 0 16,1-21-16,-1 0 16,0 0-16,0-1 15,0 22-15,-21-21 0,0 0 16,0 0-16,0 0 15,0 0-15,0-1 0,0 1 16,0 0-16,0 0 16,0 0-16,-21 0 15,0 21-15,0 0 16,0 0-16,-1 0 16,1 0-16,0 0 0,0 0 0,0 0 15,0 21-15,-1 0 0,1-21 16,0 21-16,0 0 0,0 0 0,0 1 15,-1 20-15,1-21 0,-21 21 16,21-20-16,0 20 0,-1 0 0,1 1 16,-21-1-16,21 21 0,0-20 0,21-1 15,-22-21-15,22 22 16,-21-1-16,21-21 0,0 21 0,0-20 16,0-1-16,0 0 0,0 0 15,0 0-15,21 0 0,-21 1 0,22-1 16,-1-21-16,0 21 0,0 0 0,21-21 15,-20 21-15,-1-21 0,21 21 16,-21-21-16,22 22 0,-22-22 0,21 21 16,-21-21-16,22 21 0,-22-21 15,0 21-15,0 0 0,0 0 0,-21 1 16,0 20-16,0-21 0,0 0 16,0 0-16,0 22 0,-42-22 15,21 0-15,0 21 0,-22-20 16,1-1-16,0 0 0,-1 0 0,1 0 15,0 0-15,-22 1 0,22-22 16,-1 0-16,1 0 0,0 0 0,-1 0 16,22 0-16,-21-22 0,21 1 0,0 0 15,-1 0-15,1-21 0,0 20 16,0 1-16,21-21 0,0 21 0,0-22 16,0 22-16,0 0 0,0 0 15,0 0-15,0 0 0,0-1 16,0 1-16,21 21 15,-21-21 1,21 21-16,0 0 16,1 0-16,-1-21 0</inkml:trace>
  <inkml:trace contextRef="#ctx0" brushRef="#br0" timeOffset="646.63">6054 1651 0,'21'0'0,"0"0"47,0 0-47,0 0 15,0-21-15,1 0 0,-1 0 16,0 21-16,0-22 0,0 1 0,0 0 16,1 0-16,-1 0 0,0 21 15,-21-21-15,0-1 0,0 1 16,-21 21-1,0 0-15,-1 0 0,1 0 0,0 0 16,0 0-16,-21 21 0,20 1 16,1-1-16,0 0 0,0 0 15,0 0-15,0 22 0,21-1 0,0-21 16,-22 21-16,22 1 0,0-22 0,0 21 16,0-21-16,0 22 0,0-22 15,0 0-15,22 0 0,-1 0 16,0 1-16,0-22 15,0 0-15,0 0 0,1 0 0,-1 0 16,0 0-16,0 0 0,21-22 16,-20 22-16,-1-21 15,0 0-15,21 0 0,-21 0 0</inkml:trace>
  <inkml:trace contextRef="#ctx0" brushRef="#br0" timeOffset="939.48">6943 1397 0,'0'0'0,"-22"0"16,1 0-1,0 0-15,0 21 0,-21-21 16,20 21-16,1 1 0,0-1 0,0 0 16,0 21-16,0 1 15,-1-22-15,1 21 0,0 0 0,21-20 16,0 20-16,0 0 0,0-21 0,0 22 15,0-22-15,0 0 0,21 0 16,0 0-16,1-21 0,-1 22 0,0-22 16,0 0-16,0 0 0,22 0 0,-22 0 15,21 0-15,0 0 0,-20-22 16,20 1-16,-21 0 0,0 0 0,0 0 16,22 0-16,-22-22 0,0 22 15,0-21-15,0-1 0</inkml:trace>
  <inkml:trace contextRef="#ctx0" brushRef="#br0" timeOffset="2267.23">7472 741 0,'0'0'0,"0"-21"0,-21 21 31,-1 21-31,1 0 16,21 0-16,-21 22 0,21-22 15,0 21-15,0 22 0,-21-22 0,21 21 16,-21-20-16,21 20 0,0 1 0,0-22 16,0 22-16,-21-22 0,21 21 15,0 1-15,0-22 0,-22 22 16,22-22-16,0 0 0,0 1 0,0-1 16,0 0-16,0-20 0,0-1 15,0 0-15,0 0 0,0 0 0,22-21 16,-1 0-16,0 0 15,0 0-15,0 0 16,0-21-16,1 0 0,-22 0 0,21 0 16,0-1-16,0-20 0,0 21 15,0-21-15,1-1 0,-1 1 0,0 21 16,0-22-16,0 22 0,0 0 16,1 0-16,-1 0 0,-21 0 0,21 21 15,-21 21 16,0 0-31,0 0 0,-21 0 16,21 0-16,-21 1 0,21 20 0,-22-21 16,22 21-16,0-20 0,0 20 15,0-21-15,0 0 0,0 0 0,0 22 16,0-22-16,0 0 0,22-21 16,-1 0-16,0 0 15,21 0-15,-21 0 0,1 0 16,-1 0-16,0-21 0,0 0 0,0 0 15,0-1-15,22 1 16,-22 0-16,-21-21 0,21 21 0,0-1 0,-21-20 16,21 21-16,-21 0 15,0 0-15,0-1 0,0 1 0,0 42 47,0 1-47,0-1 0,-21 0 16,21 21-16,0-21 0,0 1 0,0 20 15,0-21-15,0 0 0,0 0 16,0 1-16,0-1 0,0 0 0,0 0 16,21 0-16,1-21 0,-1 0 15,0 0-15,0 0 16,0 0-16,0 0 0,1 0 0,-1-21 16,0 21-16,0-21 0,-21 0 15,21 0-15,-21-1 0,0 1 16,0 0-16,0 0 0,0 0 0,0 0 15,0-1-15,0 1 0,-21 0 0,0 0 16,0 0-16,0 0 16,-1 21-16,1-22 15,0 22-15,21-21 16,0 0 0,21 0-16,0 21 15,1-21-15,-1 0 0,21 21 16,-21-22-16,0 22 0,1 0 0,20-21 15,-21 21-15,21 0 0,-20 0 0,20 0 16,-21 0-16,21 0 0,-20 0 16,-1 21-16,0 1 0,0-22 0,-21 21 15,0 0-15,21 0 0,-21 21 0,0-20 16,0-1-16,0 21 0,0-21 16,0 22-16,0-22 0,0 0 0,0 21 15,0-21-15,0 1 0,0-1 0,0 0 16,0 0-16,0 0 0,0 0 15,0 1-15,-21-22 16,21-22 31,0 1-47,0-21 0,0 21 0,0-22 16,0 22-16,0-21 0,21 0 15,22-1-15,-22 1 0,0 0 0,21-1 16,-21 22-16,22-21 0,-1 21 0,0-1 15,1 1-15,-1 21 0,0 0 16,1 0-16,-22 0 0,21 0 16,-21 0-16,1 21 0,-1 1 0,-21-1 0,0 0 15,0 0-15,0 21 16,0-20-16,0 20 0,0-21 0,0 21 16,0-20-16,0 20 0,0-21 0,0 0 15,0 0-15,0 1 0,-21-1 16,21 0-16,0 0 0,-22-21 31,1 0-15,21-21-16,0 0 15,-21 21-15,21-21 0</inkml:trace>
  <inkml:trace contextRef="#ctx0" brushRef="#br0" timeOffset="2502.14">8742 1080 0,'0'0'0,"-21"0"0,-1 0 16,1-22-16,0 22 16,0 0-16,0 0 62,0 0-46,-1 0-16</inkml:trace>
  <inkml:trace contextRef="#ctx0" brushRef="#br0" timeOffset="2740.01">7472 1228 0,'0'0'0,"-43"0"0,22 0 16,-21 0-16,63 0 31,0 0-31,22-21 0,-1 21 0,0 0 16,1 0-16,-1-22 0,0 22 15,1 0-15,-1 0 0,0 0 0,-21 0 16,22 0-16,-22 0 0,0 0 15,0 0 1</inkml:trace>
  <inkml:trace contextRef="#ctx0" brushRef="#br0" timeOffset="3207.23">9821 1545 0,'21'0'31,"1"0"-31,-1 0 16,0 0-16,21 0 0,-21 0 0,1 0 16,20 0-16,-21 0 0,21 0 15,-20 0-15,-1 0 0,0 0 16,0 0-16,0 0 0,-21-21 31,0 0-15</inkml:trace>
  <inkml:trace contextRef="#ctx0" brushRef="#br0" timeOffset="3891.89">11218 1355 0,'0'-21'47,"0"-1"-47,-21 1 0,0 0 15,21 0-15,0 0 0,0 0 16,0-1-16,0 1 16,0-21-16,0 21 0,21 0 0,0-1 15,0 1-15,1 0 0,-1 0 16,0 0-16,0 21 0,0-21 0,0 21 15,1 0-15,-1 0 0,0 21 16,-21 0 0,21 0-16,-21 21 0,21-20 0,-21 20 15,0-21-15,0 21 0,0-20 0,0 20 16,0 0-16,0-21 0,0 22 16,-21-1-16,21 0 0,-21-20 0,0 20 15,0 0-15,-1 1 0,-20-22 0,21 21 16,0-21-16,0 22 0,-22-22 15,22 0-15,0 0 0,0 0 0,-22 0 16,22-21-16,0 0 0,0 22 0,0-22 16,0 0-16,-1 0 0,1 0 15,0 0-15,0-22 0,21 1 0,0 0 16,0 0-16,-21 0 0,21 0 16,0-22-16,0 22 0,0 0 15,0-21-15,0 20 0,0 1 0,0 0 16,0 0-16,21 21 0,0 0 15,0 0-15,0 0 16,1 21-16,20-21 0,-21 21 0,0 0 16,0 1-16,1 20 0,-1-21 0,21 0 15,-21 22-15,0-22 0,1 0 16,20 0-16,-21 0 0,21 0 0,-20 1 16,-1-1-16,21-21 0,-21 0 0,22 21 15,-22-21-15,21 0 16,-21 0-16,0 0 0,1 0 0,-1 0 15,0-21-15,0 21 0,-21-21 0,0-1 16,21 1-16,-21 0 16,0 0-16,0 0 0,0 0 0,0-1 15,-21 1-15</inkml:trace>
  <inkml:trace contextRef="#ctx0" brushRef="#br0" timeOffset="4823.39">5567 2180 0,'0'0'0,"-43"0"0,-20 21 16,21-21-16,20 0 0,-20 0 0,21 0 15,0 0-15,0 0 0,-1 22 0,1-22 16,0 0-16,21 21 31,21-21-15,0 0-16,1 0 0,20 0 15,-21 0-15,21 21 0,1-21 0,20 0 16,1 0-16,-22 21 0,22-21 16,20 0-16,-20 0 0,20 0 0,-20 0 15,21 21-15,-1-21 0,22 0 16,0 0-16,0 0 0,21 0 0,0 0 16,0 0-16,0 21 0,0-21 0,21 0 15,0 0-15,21 0 0,-20 0 16,20 0-16,-21 0 0,21 0 0,1 0 15,20 0-15,-20 0 0,-1 0 0,21 0 16,-20 0-16,20-21 0,1 21 16,-1 0-16,1 0 0,-1 0 15,1-21-15,-1 21 0,1 0 0,-22 0 16,0 0-16,1 0 0,-1 0 0,-21-21 16,22 21-16,-22 0 0,-21 0 15,0 0-15,0 0 0,-21 0 0,-22 0 16,22-21-16,-42 21 0,-1 0 0,1 0 15,-22 0-15,-21 0 0,0 0 16,0 0-16,-42 0 31,0 0-31,0 0 0,21-21 0,-21 21 16,0 0-16,-1 0 0,1 0 16,0 0-16,0 0 0,21-22 15,-21 22-15,0 0 16</inkml:trace>
  <inkml:trace contextRef="#ctx0" brushRef="#br0" timeOffset="5715.78">3768 3112 0,'0'0'0,"0"-22"0,0 1 0,0 0 15,0 0 1,-22 21-16,22 21 31,-21 0-31,21 0 0,0 1 16,0 20-16,-21-21 0,21 21 0,0 22 16,-21-22-16,21 1 0,0 20 15,-21-21-15,0 22 0,21-22 0,-22 22 16,22-22-16,0 22 0,-21-22 0,0 21 15,21-20-15,-21 20 0,21-20 16,-21 20-16,21-21 0,-21 1 16,21-1-16,0 0 0,-22 1 0,22-22 15,0 0-15,0 0 0,0 0 16,0 1-16,0-44 31,0 1-15,22 0-16,-22-21 0,0 21 0,0-22 15,21 1-15</inkml:trace>
  <inkml:trace contextRef="#ctx0" brushRef="#br0" timeOffset="6081.33">4127 2921 0,'-21'21'15,"21"0"-15,0 1 0,0-1 16,0 21-16,0-21 0,0 22 16,0-1-16,-21 21 0,21-20 0,0 20 15,0 1-15,-21-1 0,21-20 0,0 20 16,0 1-16,0-22 0,0 21 15,0-20-15,0 20 0,0-20 16,-21-1-16,21 0 0,0 1 0,-21-1 16,21 0-16,-22 1 0,22-22 15,0 0-15,0 0 0,0 0 0,0 0 16,-21 1-16,0-22 31,21-22-15,-21 1-16,0 0 0</inkml:trace>
  <inkml:trace contextRef="#ctx0" brushRef="#br0" timeOffset="6323.18">3302 3895 0,'0'0'0,"-21"0"0,42-21 31,0 21-31,0 0 0,22 0 16,-22-22-16,21 22 0,0-21 0,22 21 16,-22-21-16,1 21 0,-1 0 0,0-21 15,1 21-15,-1 0 0,0 0 16,-21 0-16,1-21 0,-1 21 0,0 0 16,0 0-16,0 0 0,0 0 0,-21-21 31,22 21-31</inkml:trace>
  <inkml:trace contextRef="#ctx0" brushRef="#br0" timeOffset="8284.48">4847 3852 0,'0'0'0,"21"0"0,-21-21 0,0 0 15,21 0-15,-21 0 16,22 21-16,-22-21 16,0-1-16,0 1 15,0 0-15,0 0 0,-22 0 0,1 0 16,0 21-16,-21 0 16,21-22-16,-1 22 0,1 0 0,-21 0 15,21 0-15,0 0 0,-1 22 0,-20-22 16,21 21-16,0 0 0,-22 21 15,22-21-15,0 22 0,-21-1 0,21 0 16,-1 1-16,1-1 0,-21 22 16,21-22-16,21 21 0,-21-20 0,21-1 15,0 0-15,0-20 0,0 20 0,0-21 16,0 0-16,21 0 0,0-21 16,0 0-16,0 0 0,22 0 0,-22 0 15,21 0-15,-21-21 0,22 0 16,-1 0-16,-21 0 0,21 0 15,1-22-15,-1 22 0,-21-21 0,0-1 16,22 22-16,-22-21 0,-21 0 16,21 20-16,-21-20 0,21 21 0,-21-21 15,0 20-15,0 1 0,0 0 0,0 0 16,0 42 15,0 0-31,0 0 16,0 22-16,0-22 0,0 21 15,0-21-15,0 22 0,0-22 16,0 21-16,0 1 0,0-22 0,0 0 16,0 21-16,21-21 0,1 1 15,-1-1-15,0-21 0,21 0 16,-21 0-16,1 0 0,-1 0 0,21 0 16,-21 0-16,22-21 0,-22-1 15,21 1-15,0 0 0,1 0 0,-22 0 16,21-22-16,1 22 0,-22-21 0,21 0 15,-21 20-15,0 1 0,1-21 16,-1 21-16,-21 0 0,0-1 0,0 1 16,0 0-16,0 0 0,-21 21 31,-1 0-15,22 21-16,-21 0 0,21 0 0,-21 1 15,21-1-15,0 0 0,0 21 16,0-21-16,0 22 0,0-22 0,-21 21 15,21 1-15,0-22 0,0 21 0,0-21 16,0 0-16,0 1 0,0-1 16,0 0-16,0 0 15,0-42 1,21 0 0,-21 0-16,21 21 0,-21-43 0,21 22 15,1 0-15,-22-21 0,21 20 0,0-20 16,-21 21-16,21-21 15,0 20-15,0-20 0,1 21 0,-1 0 16,0 0-16,0 21 0,0-22 0,0 22 16,1 0-16,-1 0 0,0 0 15,0 0-15,0 22 16,-21-1-16,21 0 0,1 0 16,-22 21-16,21-20 0,0-1 15,0 0-15,0 21 0,0-21 0,-21 1 16,22-1-16,-1 0 0,21 0 15,-21 0-15,0 0 0,1-21 0,-1 0 16,0 0-16,0 0 0,0 0 16,0 0-1,1-21-15,-22 0 0,21 0 0,-21 0 16,21 0-16,0-22 0,-21 22 16,21-21-16,0 21 0,1-22 0,-1 1 15,0 21-15,21-22 0,-21 22 0,22 0 16,-22 0-16,21 0 0,1 0 15,-22 21-15,21 0 0,0 0 0,-20 0 16,-1 0-16,21 0 0,-21 0 0,0 0 16,1 21-16,-22 0 0,21-21 15,-21 21-15,21 0 16,-21 0-16,0 1 0,0-1 16,0 0-16,0 0 15,0-42 32,0 0-47,-21 21 16,0-21-16,-1-1 0,1 22 15,0-21-15,0 0 0,0 21 0,0-21 16,-1 0-16,1 21 0,-21 0 0,21 0 16,0 0-16,-22 0 15,22 0-15,0 0 0,-21 0 0,20 0 16,-20 21-16,0 0 0,21 0 0,-22 0 15,22 1-15,-21-1 0,21 21 0,-1-21 16,1 22-16,0-1 0,21-21 16,-21 21-16,21 1 0,0-22 0,0 21 15,0-21-15,0 22 0,21-22 0,0 0 16,0 0-16,1 0 0,-1 1 16,21-1-16,-21-21 0,22 0 0,-22 0 15,21 0-15,0 0 0,1 0 0,-1 0 16,0 0-16,-20-21 15,20-1-15,0 1 0,-21 0 0,22 0 0,-22-21 16,0-1-16,0 1 0,22 0 16,-22-1-16,0-20 0,0 20 0,0-20 15,-21 21-15,21-22 0,1 1 16,-1 20-16,-21-20 0,21-1 0,0 22 16,-21-22-16,21 22 0,-21 0 0,0-1 15,0 22-15,0-21 0,0 21 16,0 0-16,-21 21 15,0 0-15,0 21 16,21 0-16,-21 21 0,-1-21 16,22 22-16,-21-1 0,0 0 15,21 1-15,-21 20 0,21-20 0,0-1 16,-21 21-16,21-20 0,0-1 16,0 22-16,0-22 0,0 0 0,0 1 15,0-1-15,0 0 0,21 1 0,-21-22 16,21 21-16,0-21 0,0 0 15,1-21-15,-22 22 0,21-22 0,0 0 16,0 0-16,0 0 0,0 0 0,1 0 16,-1 0-16,0 0 0,0 0 0,0-22 15,0 1-15,-21 0 0,22 0 16,-1 0-16,0-22 0</inkml:trace>
  <inkml:trace contextRef="#ctx0" brushRef="#br0" timeOffset="8591.49">7768 3196 0,'0'0'15,"-21"-21"-15,0 0 16,0 21-16,-1 0 0,1 0 0,21 21 16,0 0-16,-21 0 0,21 1 15,-21 20-15,21 0 0,0 1 0,-21 20 16,21-21-16,0 22 0,0-1 15,0-20-15,-21 20 0,21 1 16,-22-22-16,22 22 0,-21-22 0,21 21 16,-21-20-16,0 20 0,21-20 0,0-1 15,0-21-15,-21 21 0,21 1 16,0-22-16,0 0 0,0 0 0,0 0 16,0 1-16,21-22 31,0-22-31,0 1 0,0 0 15,1-21-15</inkml:trace>
  <inkml:trace contextRef="#ctx0" brushRef="#br0" timeOffset="9052.26">8001 4043 0,'0'0'0,"0"21"15,0 0 1,21-21 0,0 0-16,0 0 0,1 0 15,20 0-15,-21-21 0,0 21 0,0-21 16,1 0-16,-1 21 0,0-21 16,0-1-16,0 1 0,0 21 15,-21-21-15,0 0 0,22 0 0,-22 0 16,0-1-16,0 1 0,0 0 15,0 0-15,0 0 16,-22 21-16,1 0 16,0 0-16,0 0 0,0 21 0,0-21 15,-22 21-15,22 0 0,0 0 0,0 22 16,0-22-16,-1 21 0,22 1 16,-21-22-16,21 21 0,-21 0 0,21-20 15,0 20-15,0-21 0,0 21 0,0-20 16,0-1-16,0 0 0,21-21 0,0 21 15,-21 0-15,22-21 16,-1 0-16,0 0 0,0 0 0,21 0 16,-20 0-16,-1 0 0,0 0 15,0-21-15,-21 0 0,21 0 16,0 21-16,-21-21 0,22-1 16,-22 1-16,0 0 0</inkml:trace>
  <inkml:trace contextRef="#ctx0" brushRef="#br0" timeOffset="10211.7">10456 3958 0,'0'0'0,"0"-21"0,21 21 15,-21-21-15,0 0 16,0 0-16,0-1 16,0 1-16,0 0 0,0 0 15,0 0-15,0 0 0,0-1 0,-21 1 16,0 0-16,0 21 0,-21-21 0,20 21 16,1-21-16,-21 21 0,21 0 15,-22 0-15,22 0 0,-21 21 0,0 0 16,20-21-16,-20 21 0,21 22 0,-21-22 15,20 0-15,1 21 0,0-21 0,0 22 16,0-1-16,0 0 16,21 1-16,0-1 0,0-21 0,0 22 0,0-22 15,0 0-15,0 0 0,21 0 0,0 0 16,0 1-16,0-22 16,22 0-16,-22 0 0,21 0 0,-21 0 15,0 0-15,22 0 0,-22-22 0,21 1 16,1 0-16,-22 0 0,0 0 0,21-22 15,-21 22-15,1-21 0,20 21 16,-21-22-16,0 1 0,0 0 0,1-1 16,-1 1-16,0 0 0,0-1 0,0-20 15,-21 21-15,21-22 0,-21 22 16,22-1-16,-22-20 0,0 21 0,0-1 16,0 1-16,0 0 0,0 20 0,0-20 15,0 21-15,0 0 0,0 0 16,0 42-1,0 0 1,0 0-16,0 21 0,0 1 16,0 20-16,0-20 0,0 20 0,0 1 15,0-1-15,0-21 0,0 22 0,0-1 16,0-20-16,0 20 0,0-20 16,0-1-16,0 0 0,0 1 0,0-1 15,0 0-15,21-21 0,0 1 0,0-1 16,0 0-16,0-21 0,1 0 15,-1 0-15,0 0 0,0 0 16,0 0-16,0 0 0,1-21 16,20 0-16,-21-1 0,0 1 0,0 0 15,-21-21-15,22 21 0,-1-22 0,0 22 16,-21 0-16,21-21 0,-21 20 16,0 1-16,0 0 0,21 0 0,-21 0 15,-21 42 16,21 0-31,-21-21 0,21 21 0,0 0 16,0 1-16,0-1 0,0 0 0,0 0 16,0 0-16,0 0 0,0 1 15,0-1 1,0 0-16,0-42 31,0 0-15,0-1-16,0-20 15</inkml:trace>
  <inkml:trace contextRef="#ctx0" brushRef="#br0" timeOffset="10380.61">11091 3577 0,'-21'0'31,"0"0"-31,0 0 16,42 0 31,0 0-47,0 0 0</inkml:trace>
  <inkml:trace contextRef="#ctx0" brushRef="#br0" timeOffset="13191.39">11515 3747 0,'-85'21'16,"64"-21"-16,21-21 31,21-1-15,0 22-16,0-21 0,0 21 15,1-21-15,-1 0 0,21 0 0,-21 0 16,22-1-16,-22 1 0,21 0 16,0-21-16,-20 21 0,20-1 15,-21-20-15,21 21 0,-20-21 0,-1 20 16,0-20-16,0 0 0,-21-1 0,0 22 15,0-21-15,0 21 0,0-22 16,0 22-16,0-21 0,0 21 0,0 0 16,-21-1-16,21 1 0,-21 21 0,0 0 15,-1-21-15,1 21 0,0 0 16,0 21-16,0 0 0,0 1 16,-1-1-16,1 0 0,0 21 0,0 1 15,21 20-15,-21 1 0,0-1 16,-1 1-16,22-1 0,-21 22 15,0-22-15,0 1 0,21 20 0,-21 1 16,0 0-16,21-1 0,-22 22 0,22-21 16,0 0-16,-21-1 0,21 22 15,-21-21-15,21-1 0,0 1 0,0 0 16,-21-1-16,21-20 0,0-1 0,-21 1 16,21-1-16,0-20 0,0-1 0,0 0 15,0 1-15,0-22 0,21 0 0,0 0 16,0-21-16,0 0 0,22 0 15,-22 0-15,0-21 0,21 0 0,1 0 16,-1-22-16,0 22 0,1-21 0,-1-22 16,0 22-16,1-21 0,-1 20 15,0-20-15,-20-1 0,20 22 0,-42-22 16,0 22-16,0-21 0,0 20 16,0-20-16,-21 20 0,0 1 0,-22-21 15,1 20-15,0 1 0,-1 0 0,-20-1 16,20 22-16,-20-21 0,21 21 15,-1-1-15,1 22 0,0-21 0,-1 21 16,22 0-16,0 0 0,0 0 0,0 0 16,21-21-1,21 0-15,0 21 16,0-21-16,21 0 0,-20-1 16,41 1-16,-21 0 0,22 0 0,21 0 15,-22-22-15,22 1 0,-1 0 0,1-1 16,0 1-16,-1 0 0,1-22 0,-21 1 15,-1-1-15,1 1 0,-1-1 16,-21 1-16,1-1 0,-22 22 0,0-22 16,0 22-16,-21 0 0,0 21 0,0-22 15,0 22-15,-21 0 0,21 0 16,-21 0-16,0 21 0,0 0 16,-1 0-16,1 0 0,0 21 15,21 0 1,0 0-16,0 21 0,-21 1 0,21-1 15,-21 22-15,21-1 0,-21 1 0,21-1 16,-22 22-16,1-1 0,0 1 16,21 0-16,-21-1 0,0 1 0,0 21 15,21 0-15,-22-22 0,22 22 0,-21-21 16,0 21-16,21-22 0,-21 1 0,21 0 16,-21-1-16,0 1 0,21 0 0,0-22 15,0 1-15,0-1 0,0 1 16,0-22-16,0 0 0,0 1 15,0-22-15,0 21 0,21-21 0,0 1 16,0-22-16,0 0 0,0 0 16,1 0-16,-1 0 0,0-22 0,0 1 15,0 0-15,22 0 0,-22-21 0,0 20 16,0-20-16,21 0 0,-20-1 16,-1-20-16,-21 21 0,21-22 0,-21 1 15,0 20-15,0-20 0,0-1 0,0 1 16,-21-1-16,0 1 0,-1-1 0,1 1 15,0-1-15,0 1 0,-21-1 16,20 22-16,-20 0 0,21-1 16,-21 22-16,20 0 0,1 0 0,0 0 15,-21 21-15,21 0 0,-1-22 16,44 22 15,-1-21-31,0 21 0,0 0 0,21-21 16,-20 0-16,20 21 0,0-21 0,1 0 15,-1-1-15,0 1 0,22 21 16,-22-21-16,0 0 0,1 0 0,-1 0 16,0-1-16,1 1 0,-22 0 0,0 21 15,0-21-15,-21 0 16,-21 21 0,0 0-16,0 0 15,0 0-15,-1 0 0,1 0 16,0 0-16,0 0 0,21 21 0,0 0 15,0 0-15,0 0 16,0 1-16,0-1 0,0 0 16,0 0-16,21 0 0,0 0 15,0-21-15,-21 22 0,22-22 16,-1 21-16,0-21 0,0 0 16,0 21-16,0-21 0,1 0 15,-1 0-15,0 0 0,0 0 16,0-21-16,0 0 15,1 21-15,-1-22 0,0 1 16,0 0-16,0 0 0,22 0 0,-22-22 16,21 22-16,-21 0 0,0 0 0,1-21 15,-1 42-15,-21-22 0,0 1 16,-21 21 0,-1 0-16,1 21 15,0 1-15,0-1 16,21 0-16,0 0 15,0 0-15,21 0 16,0-21-16,0 22 0,1-1 16,-1-21-16,0 21 0,-21 0 15,0 0-15,21-21 16,-21 21-16,0 1 0,0-1 16,0 0-16,0 0 15,21 0-15,0-21 16,1 0-1,-1 0-15,0 0 0,0 0 16,0 0-16,0 0 0,1 0 0,-1 0 16,21-21-16,-21 0 0,0 21 0,22-21 15,-22 21-15,0-21 0,0-1 16,0 22-16,1-21 0,-1 0 0,-21 0 16,0 0-16,0 0 0,0-1 15,0 1-15,0 0 0,0 0 0,0 0 16,-21 21-16,-1 0 15,1 0-15,0 0 16,0 0-16,0 21 0,21 0 16,-21 0-16,21 0 0,0 1 15,-22-1-15,22 0 0,0 0 16,0 0-16,0 0 0,0 1 16,22-22-16,-1 21 0,0-21 0,0 0 15,0 0-15,0 0 0,1 0 0,20 0 16,-21 0-16,0 0 0,22 0 15,-1 0-15,-21 0 0,0-21 16,22 21-16,-22-22 0,0 1 0,0 21 16,0-21-16,0 0 0,1 0 0,-1 0 15,-21-1-15,0 1 0,0 0 16,0 0-16,0 42 31,0 0-31,0 0 16,0 1-16,0-1 0,0 0 15,0 0-15,0 0 0,-21 0 0,21 1 16,0-1-16,0 0 0,0 0 16,0 0-1,0-42 17,0 0-32,21 21 0,0-21 15,-21 0-15,21 21 0,0-22 0,0 1 16,1-21-16,-1 21 0,-21 0 0,21-1 15,0 1-15,0 0 0,0 0 16,1 21-16,-22-21 0,21 21 16,-21 21-16,0 0 15,21-21-15,-21 21 0,0 0 0,0 1 16,0-1-16,21 0 0,-21 0 16,0 0-16,0 0 15,21 1-15,0-22 0,1 21 0,-1-21 16,0 21-16,0-21 0,0 0 15,0 0-15,1 0 0,20 0 16,-21 0-16,0-21 0,0 21 16,1-21-16,-1-1 0,0 22 0,0-21 15,0 0-15,0-21 0,-21 21 16,22-1-16,-22-20 0,21 0 0,-21-1 0,21-20 16,-21 21-16,0-22 0,21 1 15,-21-1-15,21 22 0,-21-22 0,0 22 16,0 0-16,0-1 0,0 22 0,0 0 15,0 0-15,-21 42 32,21 0-32,-21 0 0,0 22 15,21-1-15,-21 21 0,-1-20 0,22 20 16,-21 1-16,21-22 0,0 22 16,0-1-16,-21-21 0,21 1 0,0 20 15,0-20-15,0-22 0,0 21 0,0 0 16,0-20-16,0 20 0,0-21 0,21 0 15,0 0-15,-21 1 0,22-22 0,-1 21 16,0-21-16,0 0 16,0 0-16,0 0 0,1 0 15,-1-21-15,0 21 0,0-22 0,0 1 16,-21 0-16,21 21 0,1-21 0,-1 0 16,-21 0-16,0-1 0,21-20 0,-21 21 15,0 0-15,0 0 0</inkml:trace>
  <inkml:trace contextRef="#ctx0" brushRef="#br0" timeOffset="13419.26">14795 3450 0,'0'0'0,"22"0"31,-1 0-31,21 0 0,-21 0 16,22-21-16,20 21 0,-21 0 15,1 0-15,20-21 0,-20 21 0,-1 0 16,0 0-16,1-21 0,-22 21 0,21 0 16,-21 0-16,0 0 15,-21-21-15,0-1 16,0 1 0</inkml:trace>
  <inkml:trace contextRef="#ctx0" brushRef="#br0" timeOffset="16439.91">16849 3810 0,'21'-21'31,"0"0"-15,0 0-16,0 21 15,0-22-15,1 22 0,-22-21 16,42 0-16,-21 0 0,0 0 0,0 21 15,1-21-15,-1-1 0,0 1 0,0 0 16,-21-21-16,0 21 0,21-1 16,-21 1-16,0 0 0,0 0 15,0 0-15,-21 21 0,0 0 16,0 0-16,0 0 0,-1 0 16,1 21-16,0-21 0,0 21 15,0 0-15,21 0 0,-21 1 0,-1 20 16,22-21-16,-21 21 0,21-20 15,0 20-15,0-21 0,0 21 16,0-20-16,0 20 0,0-21 0,0 0 16,0 0-16,0 1 0,0-1 0,21-21 15,1 21-15,-1-21 0,21 0 16,-21 0-16,0 0 0,22 0 0,-1 0 16,0 0-16,1-21 0,-1 0 0,0 21 15,1-22-15,-1 1 0,22 0 0,-22 0 16,0-21-16,1 20 0,-1-20 15,-21 21-15,21-21 0,-20-1 0,-1 1 16,0-22-16,0 22 0,0 0 0,-21-22 16,0 22-16,21-22 0,-21 1 15,22 21-15,-22-22 0,0 22 16,0-1-16,0-20 0,0 21 0,0-1 16,0 1-16,0 0 0,0 20 15,0-20-15,0 21 0,0 0 0,-22 21 16,22 21-16,-21 0 15,21 21-15,0 1 0,0-1 16,-21 0-16,21 22 0,-21-22 0,21 22 16,-21-1-16,21 1 0,0-1 0,-21 1 15,21-1-15,-22 1 0,22-22 16,-21 22-16,21-22 0,0 21 0,0-20 16,0-22-16,0 21 0,0 1 15,0-22-15,21 0 0,1 0 0,-1 0 16,0-21-16,0 21 0,0-21 15,0 0-15,22 0 0,-22 0 0,21 0 16,1 0-16,-1-21 0,0 21 0,1-21 16,-1 0-16,21 0 0,-20 0 0,-1-1 15,0 1-15,1 0 0,-22 0 16,0-21-16,0 20 0,0-20 0,-21 21 16,22-21-16,-22 20 0,0-20 0,0 21 15,0 0-15,0 0 0,-22 21 16,1 0-16,0 0 0,0 0 15,0 0-15,0 0 0,-1 21 16,1 0-16,21 21 0,-21-21 0,0 1 16,21 20-16,-21-21 0,21 21 15,0-20-15,0 20 0,0-21 0,0 0 16,21 0-16,0 1 0,0-1 0,22 0 16,-22-21-16,0 21 0,21-21 15,-21 0-15,22 0 0,-1 0 0,0 0 16,1 0-16,-1 0 0,-21-21 0,22 0 15,-1 21-15,0-21 0,-21-1 0,22 1 16,-22 0-16,0 0 0,0 0 16,0-22-16,-21 22 0,22 0 0,-22 0 15,0 0-15,0 0 0,0-1 16,0 44 15,-22-22-31,22 21 0,-21 0 0,21 0 16,-21 0-16,21 0 0,0 1 0,0-1 15,0 0-15,0 0 0,0 0 16,-21 0-16,21 1 0,0-1 0,0 0 16,0 0-1,0-42 17,21 0-17,-21 0-15,21 21 0,-21-22 16,0 1-16,21 0 0,-21 0 0,22 0 15,-1 0-15,-21-1 0,21 1 16,0 0-16,0 21 0,0 0 16,1 0-16,-1 0 15,-21 21-15,21 0 16,-21 1-16,21-1 0,-21 0 16,0 0-16,0 0 0,21 0 0,0 1 15,-21-1-15,0 0 16,22 0-16,-1-21 0,-21 21 0,21-21 15,-21 21-15,21-21 0,0 0 16,0 0-16,1 0 16,-1 0-16,0-21 15,0 21-15,-21-21 0,21 0 0,0 0 16,1 0-16,-1-1 0,0 1 0,0-21 16,0 21-16,0 0 0,22-22 0,-22 22 15,0 0-15,0 0 0,-21 0 16,21 21-16,-21-22 0,22 22 0,-22 22 31,0-1-15,0 0-16,0 0 0,0 0 0,0 0 15,0 1-15,0-1 0,0 0 16,0 0-16,0 0 0,0 22 0,21-22 16,0 0-16,0 0 0,-21 0 0,21-21 15,0 21-15,1 1 0,-1-22 16,0 21-16,0-21 0,0 0 0,0 0 15,22 0-15,-22 0 0,21 0 0,-21 0 16,22 0-16,-22 0 0,21-21 0,-21-1 16,1 22-16,-1-21 0,0 0 15,0 0-15,0 0 0,-21-22 0,0 22 16,0-21-16,0 21 0,0 0 0,0-22 16,0 22-16,0-21 0,0 21 0,0-1 15,-21 1 1,0 21-16,0 0 0,0 21 15,-1 1-15,22-1 0,-21 0 16,21 0-16,-21 0 0,21 0 16,0 1-16,0 20 0,0-21 0,0 0 15,0 22-15,0-22 0,0 0 0,21 0 16,0 0-16,1 0 0,-1 1 0,21-22 16,-21 21-16,22-21 0,-22 0 0,21 21 15,0-21-15,-20 0 0,20 0 16,0 0-16,-21 0 0,22-21 0,-22 21 15,0-21-15,0-1 0,0 1 16,1 0-16,-22 0 0,0 0 0,21 0 16,-21-1-16,21-20 0,-21 21 15,0-21-15,0-1 0,0 22 0,0 0 16,0-21-16,0 20 0,0 1 16,0 42-1,0 1-15,0-1 16,0 0-16,0 21 0,0-21 0,0 1 15,0 20-15,0-21 0,0 21 0,0-20 16,0-1-16,0 0 0,0 21 16,0-21-16,0 1 0,0-1 15,0 0-15,21-21 16,0 0 0,-21-21-1,21 0-15,-21-1 16,22 1-16,-1-21 0,-21 21 15,21 0-15,0-1 0,0-20 0,0 21 16,-21-21-16,43-1 0,-22 22 0,0-21 16,0 21-16,0-1 0,1 1 15,-1 0-15,0 0 0,0 21 0,0 0 16,0 0-16,-21 21 0,0 0 0,22 0 16,-22 22-16,0-22 0,0 0 15,0 21-15,0-20 0,0 20 16,0-21-16,0 0 0,0 22 0,0-22 15,0 0-15,0 0 0,0 0 0,0 0 16,0 1-16,0-1 16,0-42 31,0-1-47,0 1 0,21 0 15,0 0-15,-21 0 0</inkml:trace>
  <inkml:trace contextRef="#ctx0" brushRef="#br0" timeOffset="16763.74">21929 2731 0,'0'0'0,"0"-43"0,0 1 15,0 63 1,-22 0-1,1 22-15,0-1 0,0 0 0,21 1 16,-21 20-16,0 1 0,-1-1 16,22 22-16,0-22 0,0 1 15,0 20-15,0-20 0,0-22 0,0 22 0,0-22 16,0 0-16,0 1 0,0-1 16,0-21-16,0 0 0,0 22 0,0-22 15,0 0-15,0 0 16,-21-21-16,42 0 31,1-21-15,-1 0-16,0 0 0,0 21 15,0-21-15</inkml:trace>
  <inkml:trace contextRef="#ctx0" brushRef="#br0" timeOffset="17223.47">22394 3514 0,'0'0'0,"21"-21"0,-21-1 0,22 22 16,-22-21-16,21 0 0,-21 0 0,0 0 16,0 0-16,0-1 15,0 1-15,-21 21 0,-1 0 16,1 0-16,0 0 0,0 0 0,0 0 16,0 21-16,-22-21 0,22 22 0,0-1 15,0 0-15,0 0 0,21 0 16,0 0-16,0 1 0,0-1 15,0 0-15,0 0 0,0 0 16,21-21-16,0 21 16,0-21-16,0 0 0,22 22 0,-22-22 15,0 0-15,0 21 0,0-21 0,0 21 16,1-21-16,-1 21 0,-21 0 16,21-21-16,-21 21 0,0 1 15,0-1 1,-21-21-16,0 0 0,-1 21 15,1-21-15,0 0 0,0 0 0,0 0 16,0 0-16,-1 0 0,1 21 16,0-21-16,0 0 0,0 0 15,0 0-15,-1 0 0,1 0 0,0 0 16,0 0-16,0 0 0,0 0 16,-1 0-16,1 0 15,21-21 1,0 0-1,21 21-15,1-21 0</inkml:trace>
  <inkml:trace contextRef="#ctx0" brushRef="#br0" timeOffset="17580.99">21611 3006 0,'0'0'0,"0"-21"15,21-1 1,0 22-16,1-21 0,20 21 0,-21 0 16,21-21-16,1 21 0,-1 0 15,0-21-15,1 21 0,-1-21 0,22 21 16,-22 0-16,0-21 0,1 21 0,-1 0 15,0-22-15,1 22 0,-22 0 16,21 0-16,-21-21 0,0 21 16,1-21-16,-1 21 15,-21-21 17,0 0-17,-21 21-15,21-21 0,-22 21 16</inkml:trace>
  <inkml:trace contextRef="#ctx0" brushRef="#br0" timeOffset="30199.86">3831 4784 0,'-21'0'0,"0"21"0,0-21 16,-1 0-16,1 0 0,0 21 15,0-21-15,0 0 0,0 0 0,-1 0 16,1 0-16,0 21 0,0-21 16,0 0-16,0 0 15,21 21 1,-22-21-16,44 0 31,-1 0-31,0 0 0,21 0 16,-21 0-16,22 0 0,-1 0 0,0 0 15,1 0-15,20 0 0,-20 0 16,20 0-16,-21 0 0,22 0 0,-1 0 16,1 0-16,-1 0 0,22 0 0,0 0 15,-1 0-15,22 0 0,-21 0 16,0 0-16,20 0 0,-20 0 15,0 0-15,-1 0 0,22 0 0,-21 0 0,0 0 16,-1 0-16,22 0 16,-21 0-16,-1 0 0,1 0 0,-21 0 15,-1 0-15,22 0 0,-22 0 0,-20 0 16,20 0-16,-21 0 0,22-21 0,-22 21 16,22 0-16,-22 0 0,0 0 15,1 0-15,-1 0 0,-21 0 0,0 0 16,1-21-16,-1 21 0,0 0 0,-21-21 78,0 0-47</inkml:trace>
  <inkml:trace contextRef="#ctx0" brushRef="#br0" timeOffset="31039.7">10414 4636 0,'0'0'0,"-21"0"0,0 0 16,-1 0-16,1 0 0,0 0 0,0 0 16,-21 0-16,20 0 0,1 0 15,0 0-15,0 0 0,0 0 16,0 0-16,-1 0 16,44 0 15,-1 0-31,0 0 0,21 0 15,1 0-15,-22 0 0,21 0 16,22 0-16,-22 0 0,0 0 0,22 0 16,-1 0-16,-20 0 0,20 0 0,22 0 15,-22 0-15,1 0 0,20 0 0,1 0 16,0 0-16,-1 0 0,1 0 0,21 0 16,-21 0-16,20 0 15,-20 0-15,21 0 0,0 0 0,0-22 16,-1 22-16,1 0 0,0 0 0,0-21 15,0 21-15,0 0 0,-1 0 0,1-21 16,0 21-16,0-21 0,-21 21 0,20 0 16,1 0-16,-21-21 0,0 21 15,-1 0-15,1 0 0,-22-21 0,22 21 16,-21-22-16,-1 22 0,-21 0 0,1 0 16,-1 0-16,-21 0 0,0-21 0,1 21 15,-44 0 32,1 0-31,0 0-16,21-21 15,0 0 1,21 21 0</inkml:trace>
  <inkml:trace contextRef="#ctx0" brushRef="#br0" timeOffset="31876.74">17060 4255 0,'0'0'0,"-21"0"0,0 0 0,-64 21 16,64-21-1,0 0-15,0 0 0,0 0 16,-1 0-16,1 0 0,0 0 15,0 0-15,21 21 47,21-21-31,21 0-16,-20 0 0,-1 0 0,21 0 16,0 0-16,1 0 0,-1 0 0,22 21 15,-22-21-15,43 0 0,-22 0 16,22 0-16,-1 0 0,1 0 0,21 0 15,-21 21-15,20-21 0,1 0 0,-21 0 16,21 0-16,0 0 0,-1 0 0,22 21 16,-21-21-16,0 0 0,0 0 15,0 0-15,21 0 0,-21 22 16,-1-22-16,22 0 0,-21 0 0,21 0 16,-21 0-16,0 0 0,0 0 0,0 0 15,-1 0-15,1 0 0,0 0 0,0 0 16,0 0-16,0 0 0,-1 0 15,-20 0-15,0 0 0,-1 0 0,1 0 16,0 0-16,-22 0 0,1 0 0,-1 0 16,-20 0-16,20 0 0,-21 0 0,-20 0 15,20 0-15,-21 0 0,0-22 16,0 22-16,-42 0 78,0 0-78,0 0 0,0 0 16,0 0-16,-22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3:11:06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0 0,'21'0'31,"0"0"63,1 0-78,-1 0-16,0 0 15</inkml:trace>
  <inkml:trace contextRef="#ctx0" brushRef="#br0" timeOffset="1472.28">3619 974 0,'0'-21'0,"0"-1"15,22 1-15,-22 0 16,21 21-1,-21-21-15,0 0 16,0 0 15</inkml:trace>
  <inkml:trace contextRef="#ctx0" brushRef="#br0" timeOffset="1895.57">3683 826 0,'0'0'0,"0"-22"15,0 1 1,0 0 15,0 42 32</inkml:trace>
  <inkml:trace contextRef="#ctx0" brushRef="#br0" timeOffset="4356.99">3641 868 0,'0'0'0,"21"0"16,-21-21-1,21 21-15,-21-21 16,0-1-16,0 1 16,0 0-16,0 0 15,0 42 48,0 0-63,0 0 0,0 22 15,0-1-15,0 0 0,0 1 0,0 20 16,0-20-16,0 20 0,0 1 16,0-1-16,0 1 0,0 20 0,0-20 15,0-1-15,0 22 16,0 0-16,-21-22 0,21 1 0,0-1 16,0 1-16,-21-1 0,21 1 0,-22-22 15,22 0-15,0 1 0,0-1 16,0 0-16,-21-21 0,21 1 0,0-1 15,0 0-15,-21 0 0,0-21 32,21-21-32,-21 0 15,21 0-15,-21-1 0,21 1 0,-22-21 16,22 0-16,-21-1 0,21 1 0</inkml:trace>
  <inkml:trace contextRef="#ctx0" brushRef="#br0" timeOffset="4931.63">2984 1228 0,'0'0'0,"-21"-21"0,0-1 15,21 1-15,0 0 0,-21 0 0,21 0 16,0 0-16,0-1 0,0 1 15,0 0-15,21 0 0,-21 0 0,21 0 16,22-22-16,-22 22 0,21 0 16,22 0-16,-22-22 0,21 22 15,1 0-15,-1 0 0,1 21 0,-1-21 16,1 21-16,-1 0 0,22 0 16,-21 0-16,-1 0 0,1 0 0,-1 0 15,-21 21-15,22 0 0,-1 21 0,-20-20 16,20 20-16,-20 0 0,-1 1 15,0-1-15,1 21 0,-1-20 0,-21-1 16,21 22-16,-20-22 0,-1 0 16,0 22-16,0-22 0,-21 22 0,0-1 15,0-21-15,0 22 0,0-1 0,-21 1 16,0-22-16,0 22 0,-22-1 16,1-20-16,21-1 0,-22 0 15,-20 1-15,21-1 0,-1 0 0,-20 1 16,20-1-16,-20-21 0,-1 21 0,1 1 15,-22-22-15,22 0 0,-22 21 16,22-20-16,-1-1 0,1 0 0,-1-21 16,1 21-16,-1-21 0,22 0 0,-22 0 15,22 0-15,0 0 0,-1 0 16,22 0-16,0 0 0,-21 0 0,20-21 16,1 0-16,21 0 15,0-1 1,0 1-1,21 21-15,-21-21 0,22 0 0,-1 21 16,0-21-16,0 0 0</inkml:trace>
  <inkml:trace contextRef="#ctx0" brushRef="#br0" timeOffset="5647.48">4847 1651 0,'0'0'0,"-21"0"0,21-21 16,0 0-16,0 0 0,0-1 15,0 1-15,0 0 0,0 0 16,21 21-16,0 0 15,-21-21-15,21 21 0,1-21 0,-1 21 16,0 0-16,21 0 0,-21 0 0,1 21 16,20 0-16,-21-21 0,0 42 15,0-21-15,22 1 0,-22 20 0,0 0 16,0 1-16,0-1 0,1 0 0,-22 22 16,0-22-16,0 0 0,0 1 15,0-1-15,0-21 0,-22 22 16,1-1-16,0-21 0,0 0 0,21 0 15,-21 1-15,0-1 16,-1-21-16,1 0 16,0-21-16,21-1 15,0 1-15,0 0 0,0 0 0,0-21 16,0 20-16,0-20 0,0 0 16,0-22-16,0 22 0,21 0 0,0-22 15,-21 22-15,22-1 0,-1 1 0,0 0 16,0 21-16,21-22 0,-20 22 15,-1 0-15,0 0 0,0 0 16,21 21-16,-20-22 0,-1 22 0,0 0 16,0 0-16,0 0 15,0 0-15,1 0 16,-22 22 0,0-1-1,0 0 1</inkml:trace>
  <inkml:trace contextRef="#ctx0" brushRef="#br0" timeOffset="6167.18">6011 1588 0,'0'-22'16,"0"1"-16,0 0 15,-21 21-15,0 0 16,0 0-16,0-21 0,-1 21 16,1 0-16,0 0 15,0 0-15,0 0 0,0 21 0,21 0 16,-22 0-16,1 1 0,0-1 0,21 0 16,0 21-16,-21-21 15,21 22-15,-21-1 0,21-21 0,0 22 16,0-1-16,0-21 0,0 21 0,0-20 15,0-1-15,0 21 0,0-21 16,21 0-16,0 1 0,0-22 0,0 21 16,1-21-16,-1 0 0,0 21 0,0-21 15,0 0-15,0 0 0,1 0 0,-1 0 16,0-21-16,0 0 0,0-1 16,0 1-16,1 0 0,-1 0 0,0-21 15,-21 20-15,21-20 0,0 0 0,-21-1 16,0 1-16,0 0 0,0-1 15,0 1-15,0 21 0,0-21 16,0 20-16,-21 1 0,21 0 0,-21 21 16,-21-21-16,20 21 0,1-21 15,0 21-15,-21 0 0,21 0 0,-22 0 16,22 0-16,0 0 0,-21 21 0,20-21 16,1 21-16,0 0 0,21 0 15,-21 1-15,21-1 0,0 0 16,0 0-16,0 0 0,0 0 0,0 1 15,21-1-15,0-21 0,0 21 0</inkml:trace>
  <inkml:trace contextRef="#ctx0" brushRef="#br0" timeOffset="6611.92">6710 1482 0,'0'-21'16,"-21"21"-16,21-22 0,-22 22 0,1 0 15,0 0 1,21 22-16,0-1 16,-21 0-16,21 21 0,0-21 15,0 22-15,0-1 0,0 0 0,0 1 16,0-1-16,0 22 0,0-22 0,0 21 15,-21 1-15,21-1 0,-21 1 16,21-1-16,0 1 0,0-1 0,-22 1 16,22 21-16,-21-22 0,21 22 0,-21-22 15,21 1-15,0 20 0,0-20 0,0 21 16,-21-22-16,21 1 0,0 20 16,-21-20-16,21 20 0,0-20 0,0-1 15,0 1-15,0-1 0,0 1 0,0-22 16,0 22-16,0-22 0,0 0 0,0 1 15,0-1-15,-21-21 0,21 0 16,0 1-16,0-1 0,0 0 16,0-42-1,0 0-15,0-1 16,0-20-16,0 21 0,0-21 16,21-1-16</inkml:trace>
  <inkml:trace contextRef="#ctx0" brushRef="#br0" timeOffset="7034.87">6265 1736 0,'0'-21'0,"0"42"0,0-64 15,0 22-15,0 0 0,0 0 16,0 0-16,0 0 0,0-1 0,21 1 16,1 0-16,20 0 0,-21 21 0,43-21 15,-22 0-15,21 21 0,1 0 16,-1-22-16,1 22 0,-1 0 0,1 0 16,-1 0-16,-20 22 0,-1-1 0,0 0 15,-20 0-15,-1 0 16,0 0-16,-21 22 0,0-1 0,0 0 15,-21 1-15,0-1 0,-1 0 0,-20 1 16,0-1-16,-1 0 0,1 1 16,-21-1-16,-1 0 0,22-20 0,-22 20 15,22-21-15,0 0 0,-1 0 0,1 1 16,0-1-16,20-21 0,1 0 0,0 21 16,0-21-16,21-21 31,21 21-31,0-21 15,22-1-15</inkml:trace>
  <inkml:trace contextRef="#ctx0" brushRef="#br0" timeOffset="8076.02">8678 931 0,'0'0'0,"0"-84"16,0 63-16,0-1 0,0 1 0,0 0 16,-21 21-16,0 0 15,0 0-15,21 21 16,-21 0-16,21 22 0,0-1 0,0 0 15,-22 22-15,22-22 0,-21 43 0,21-22 16,-21 1-16,0 21 0,0-1 16,0 1-16,-1 0 0,1-1 0,0 1 15,0 0-15,-21-22 0,20 1 0,1-1 16,0 1-16,0-22 0,0 0 16,0 1-16,-1-1 0,1-21 0,0 0 15,0 0-15,0 1 0,0-22 16,-1-22-16,22 1 15,0 0-15,0-21 16,0 21-16,0-22 0,0 1 0,0-22 16,0 22-16,0-21 0,0-1 0,0 1 15,22 20-15,-1-20 0,-21 20 16,21 1-16,0 21 0,-21-21 0,0 20 16,21 22-16,0 0 0,1 0 15,-1 0-15,0 22 0,-21 20 16,0-21-16,21 21 0,0 1 15,0-1-15,-21 0 0,0 1 0,22-1 16,-1 0-16,0-20 0,-21 20 0,21 0 16,0-21-16,0 22 0,1-22 15,-1 0-15,0 0 0,21-21 16,-21 21-16,1-21 0,20 0 0,0 0 16,-21 0-16,22-21 0,-1 0 0,0 0 15,1 0-15,-1 0 0,-21-22 16,22 1-16,-1 0 0,0-1 0,-21-20 15,1-1-15,-1 1 0,0-1 0,0-20 16,-21 20-16,21 1 0,-21-22 0,0 21 16,0-20-16,0-1 0,0 22 15,-21-1-15,0 1 0,-21-1 0,20 1 16,-20 20-16,-21 1 0,20 0 16,-20-1-16,20 22 0,-20 0 0,-1 0 15,1 0-15,-1 21 0,1 0 16,21 0-16,-22 0 0,22 21 15,-1 0-15,1 21 0,21 1 0,-21-1 16,20 21-16,1 22 0,21-21 0,0 20 16,0 1-16,0-22 0,0 1 15,0-1-15,21 1 0,1-1 0,-1 1 16,0-22-16,0 1 0,0-1 0,22 0 16,-22-21-16,21 1 0,0-1 0,1 0 15,-1 0-15,0-21 0,1 0 16,-1 0-16,-21 0 0,22 0 0,-1 0 15,-21 0-15,21 0 0,-20-21 16,-1 21-16,0 0 0,0-21 16,0 0-16,0 21 0,1 0 0,20-22 15</inkml:trace>
  <inkml:trace contextRef="#ctx0" brushRef="#br0" timeOffset="8567.7">9588 1545 0,'0'-42'16,"-21"42"-16,21-21 15,-21 21-15,0 0 16,0 0-16,0 0 16,21 21-16,-22 0 0,1 0 0,21 0 15,-21 1-15,21 20 0,0-21 0,-21 21 16,0 1-16,21-22 0,-21 21 15,21 1-15,-22-22 0,22 21 0,0 0 16,0-20-16,0 20 0,0-21 0,0 0 16,0 22-16,22-22 0,-1-21 0,0 21 15,0 0-15,21-21 0,-20 0 16,20 0-16,-21 0 0,21 0 0,1 0 16,-22 0-16,21-21 0,-21 21 0,22-21 15,-22 0-15,21-22 0,-21 22 16,1 0-16,-1-21 0,0-1 15,-21 1-15,0 0 0,0-1 0,0-20 16,0 20-16,0 1 0,-21 0 0,0-1 16,-22 1-16,22 21 0,0 0 0,-21 0 15,20-1-15,-20 22 0,0 0 16,21 0-16,-22 0 0,1 0 0,21 0 16,0 22-16,-22-1 0,22 0 0,0 0 15,0 21-15,21-20 0,0 20 16,-21-21-16,21 21 0,0 1 0,0-22 15,0 0-15,0 21 0,21-20 0,-21-1 16,21 0-16,0 0 0,21-21 16,-20 21-16,20-21 0</inkml:trace>
  <inkml:trace contextRef="#ctx0" brushRef="#br0" timeOffset="9727.04">10181 1651 0,'0'0'16,"0"-21"-16,0-21 16,0 20-16,0 1 0,0 42 31,0 1-31,0-1 0,0 0 16,0 0-16,0 0 0,0 0 15,0 22-15,0-1 0,0-21 0,0 22 16,0-22-16,0 21 0,0-21 0,-21 22 15,21-22-15,0 0 0,0 0 0,0 0 16,0 0-16,0 1 0,0-1 16,21-21-16,0 0 15,0 0-15,1-21 16,-1-1-16,0 1 0,0 21 0,-21-21 16,21-21-16,0 21 15,1-1-15,-22-20 0,21 21 0,-21-21 0,21 20 16,0-20-16,-21 21 0,0 0 15,0 0-15,0-1 0,21 22 0,-21 22 32,0-1-17,0 0-15,0 0 0,0 0 0,0 0 16,0 22-16,0-22 0,0 0 16,0 0-16,0 0 0,21 1 0,-21-1 15,22 0-15,-1 0 0,0-21 0,0 21 16,0-21-16,0 0 0,1 0 15,-1 0-15,0 0 0,0 0 0,21 0 16,-20 0-16,-1 0 0,0-21 16,0 0-16,-21 0 0,21 0 0,0-1 15,-21 1-15,0-21 0,0 21 0,0-22 16,0 1-16,0 21 0,0-21 0,0 20 16,-21-20-16,0 21 0,21 0 15,-21 0-15,0-1 0,0 1 0,-1 21 16,1 0-16,42 0 47,1 0-47,-1 0 15,21 0-15,-21 0 0,22 0 0,-1 0 16,0 0-16,1 0 0,-1 0 16,0 0-16,1 0 0,-1 0 0,-21 0 15,21 0-15,-20 0 0,-1 0 0,0 0 16,0 0-16,-21 21 15,0 1-15,0-1 16,0 0-16,0 0 0,0 0 0,0 0 16,0 22-16,0-22 0,0 0 0,0 0 15,-21 22-15,21-22 0,0 0 0,0 0 16,0 21-16,0-20 0,-21-1 16,21 0-16,-21 0 0,21 0 15,-22 0-15,22 1 0,0-1 0,0 0 16,-21-21-1,21-21 17,0 0-32,0-1 15,0 1-15,0 0 0,0-21 0,21 21 16,-21-1-16,22-20 0,-22 0 0,21 21 16,0-22-16,0 1 0,0 0 15,0-1-15,1 22 0,-1-21 0,21-1 16,0 22-16,1 0 0,-22 0 0,42 0 15,-20 0-15,-1 21 0,0 0 16,1 0-16,20 0 0,-20 0 16,-1 0-16,-21 21 0,21 0 0,-20 0 15,-1 21-15,0-20 0,0 20 0,-21 0 16,0 1-16,0-1 0,0 0 0,0 1 16,0-1-16,0 0 0,0-21 15,0 22-15,0-22 0,0 21 0,0-21 16,0 1-16,0-1 0,-21-21 15,0 0 1,0 0 0,-1 0-1,1 0-15,0 0 16,0 0-16,0 0 0</inkml:trace>
  <inkml:trace contextRef="#ctx0" brushRef="#br0" timeOffset="10614.53">3873 2731 0,'0'0'0,"-42"0"0,-21-22 15,41 22-15,1 0 16,0 0-16,0 0 0,0-21 0,0 21 16,21-21 15,21 21-15,0 0-16,21 0 15,-21 0-15,22 0 0,-22 0 0,21 0 16,22 0-16,-22 0 0,22 0 0,-22 0 15,21 0-15,1 0 0,21 0 0,-1 0 16,1 0-16,21 0 0,0 0 16,-1 0-16,22 0 0,-21 0 0,21 0 15,21 0-15,1 0 0,-22-21 0,21 21 16,21 0-16,-21 0 0,22 0 0,-1 0 16,0 0-16,1 0 0,20-21 15,-21 21-15,22 0 0,-1 0 16,1 0-16,-1 0 0,1 0 0,-1 0 15,1 0-15,-1 0 0,1 0 0,-1 0 16,22 0-16,-21 0 0,20 0 16,-20 0-16,-1 0 0,22 0 0,-22 0 15,-20 0-15,20 0 0,1 0 0,-22 21 16,-21-21-16,22 0 0,-22 0 0,-21 0 16,21 21-16,-21-21 0,0 0 15,-21 0-15,0 0 0,-22 0 0,1 0 16,0 0-16,-22 0 0,1 0 0,-22 0 15,21 0-15,-41 0 0,20 0 0,-21 0 16,0 0-16,-21-21 0,0 0 16,0 0-1,-21 21-15,0 0 16,0 0-16,0-22 0,-1 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3:14:26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17124 6117 0,'0'0'0,"0"-423"0,0 0 0,0 20 16,0 65-16,0 84 0,0 42 0,0 43 16,0 63-16,0 0 0,21 43 0,-21 20 15,0 1-15,0 0 0,21 20 0,0 1 16,-21 0 0,21 0-16,1 21 0,-1 0 15</inkml:trace>
  <inkml:trace contextRef="#ctx0" brushRef="#br0" timeOffset="1552.41">17272 3387 0,'-42'0'15,"20"0"1,44 0 31,-1 0-47,21 0 16,0 21-16,1-21 0,-1 0 15,0 0-15,22 0 0,-1 0 0,1 0 16,21 0-16,-22 0 0,22 0 0,-1 0 15,1 0-15,21 0 0,0 0 16,0 0-16,-1 0 0,1 0 0,21 0 16,-21 0-16,0 0 0,0 0 0,0 0 15,-22 0-15,1 0 0,0 0 16,-1 0-16,-20 0 0,-1 0 0,-20 0 16,-1 0-16,0 0 0,-21 0 0,22 0 15,-22 0-15,0 0 16,0 0 15,-21 21-31,0 0 0,0 0 16,21-21-16,-21 22 0,0-1 15,0 0-15,0 0 0,0 21 0,0-20 16,0 20-16,0 0 0,0 1 0,-21-1 16,21 0-16,-21 22 0,21-22 0,0 43 15,0-22-15,0 1 0,0-1 16,0 22-16,0-22 0,0 1 0,0-1 15,0 22-15,0-21 0,0-1 0,0 22 16,0-22-16,0 1 0,0-1 0,0 22 16,0-22-16,0-20 15,0 20-15,0 1 0,0-22 0,0 0 16,0 22-16,0-22 0,0 1 0,0-1 16,21 0-16,-21 1 0,21-1 0,-21-21 15,0 0-15,0 22 0,0-22 0,22 0 16,-22 0-16,0 0 15,0 0-15,-22-21 16,1 0 0,0 0-16,0 0 0,0 0 15,0 0-15,-1 0 0,1 0 0,0 0 16,-21 0-16,21 0 16,-22 0-16,22 0 0,-42 0 0,20 0 15,-20 0-15,-1 0 0,1 22 0,-22-22 16,0 0-16,1 0 0,-22 0 0,0 0 15,0 0-15,0 21 0,-21-21 0,22 0 16,-1 0-16,-21 0 0,21 21 0,-21-21 16,21 21-16,-21-21 0,0 0 15,21 0-15,0 21 0,1-21 0,20 0 16,21 0-16,1 0 0,21 0 0,20 0 16,-20 0-16,21 0 0,21-21 46,0 0-46,21 21 0,0-21 16,0 0-16,1-1 0</inkml:trace>
  <inkml:trace contextRef="#ctx0" brushRef="#br0" timeOffset="2101.1">17589 4106 0,'0'0'0,"-63"0"15,42 0-15,0 0 0,-1 0 0,1 0 16,0 0-16,21 22 15,21-22-15,0 0 16,22 0-16,-1 0 0,43 0 0,-22 0 16,22 0-16,21 0 0,21 0 0,0 0 15,21 0-15,-21 0 0,42 0 16,-21 0-16,1 0 0,20 0 0,-21 0 16,0 0-16,-21 0 0,0 0 0,-21 0 15,-21 0-15,-22 0 16,-20 21-16,-1-21 0,0 0 0,-21 0 15,1 0-15,-44 0 16,1 21-16,-21-21 16,21 0-16,-22 0 0,-20 21 0,21-21 15,-22 0-15,-21 21 0,1 0 0,-1-21 16,0 22-16,-20-22 0</inkml:trace>
  <inkml:trace contextRef="#ctx0" brushRef="#br0" timeOffset="2400.94">17208 4784 0,'0'0'0,"-63"21"0,21 0 16,-1 0-16,22-21 0,0 0 0,42 0 15,21 0 1,1 0-16,20 0 0,1 0 0,42 0 16,-22-21-16,22 21 0,21 0 0,0-21 15,0 21-15,21 0 0,0-21 16,-21 21-16,22 0 0,-22 0 0,0 0 15,-22-21-15,1 21 0,0 0 0,-21 0 16,-22 0-16,1 0 0,-1 0 16,-20 0-16,-22 0 0,0 0 0,0 0 15,-42 0 1,0 0-16,-22 0 16,1 0-16,0 0 0,-22 21 15,1-21-15,-1 21 0,1 0 0,-1 0 16,-20-21-16,-1 21 0,0 1 0</inkml:trace>
  <inkml:trace contextRef="#ctx0" brushRef="#br0" timeOffset="2632.8">17314 5355 0,'0'0'0,"-42"21"0,-22 22 16,43-43-16,21 21 0,43-21 15,-1 0-15,0 0 16,43 0-16,0 0 0,-1 0 0,22 0 15,0 0-15,21 0 0,0 0 0,0 21 16,21-21-16,-21 0 0,0 0 16,0 0-16,-21 0 0,-21 0 0,20 0 15,-41 0-15,21 0 0,-22 0 0,-21 0 16,1-21-16,-1 21 0,0 0 0,-20-21 16,-1 0-16,0 21 0,0-22 0,-21 1 15,0 0-15,21 0 0</inkml:trace>
  <inkml:trace contextRef="#ctx0" brushRef="#br0" timeOffset="3161.15">18965 3683 0,'0'21'15,"21"-21"-15,1 0 16,-1 21-16,0-21 15,0 0-15,0 0 0,22 0 0,-22 0 16,0 0-16,21 0 0,1 0 0,-22 0 16,21 0-16,-21 0 0,0 0 15,22 0-15,-22 0 0,0 0 0,0 0 16,0 0-16,-42 0 31,0 0-31,0 0 16,-21 0-16,20 0 0,-20 0 0,21 0 15,-21 0-15</inkml:trace>
  <inkml:trace contextRef="#ctx0" brushRef="#br0" timeOffset="4033.14">19029 3725 0,'-21'0'16,"21"22"15,0-1-31,21-21 0,0 21 16,-21 0-16,21 0 0,0 0 0,-21 1 15,21-1-15,-21 21 0,22-21 16,-22 0-16,0 1 0,21 20 16,-21-21-16,21 0 0,0 0 0,-21 1 0,0-1 15,0 0-15,21-21 16,-21 21-16,21-42 31,-21 0-15,0 0-16,22-1 15,-1 1-15,-21-21 0,21 21 0,0-22 16,0 22-16,0-21 0,1 0 0,-1 20 16,0-20-16,-21 21 0,21 0 0,0-22 15,-21 22-15,0 0 16,21 21-16,-42 21 31,0 0-31,-21-21 16,21 22-16,-22-1 0,22 0 0,-21 0 15,-1 0-15,22-21 0,-21 21 0,21 1 16,0-1-16,-1-21 0,1 21 0,0-21 16,0 21-16,42-21 31,0 0-31,0 0 0,1-21 16,-1 21-16,0-21 0,21 21 15,-21-21-15,1 21 0,-1-22 0,0 22 16,0-21-16,0 0 0,0 21 0,-21-21 15,-21 21 1,0 0-16,-21 0 16,21 0-16,-22 0 0,22 0 15,-21 0-15,-1 0 0,22 0 0,0 0 16,0 21-16,0-21 0,21 21 16,21-21-1,0 0-15,0 0 16,22 0-16,-22 0 0,0 0 0,21 0 15,-21 0-15,22 0 0,-22 0 16,0 0-16,0 0 0,0 0 0,1 0 16,-22 21-1,-22-21-15,1 0 16,0 0-16,-21 22 0,21-22 16,-1 0-16,1 21 0,-21 0 0,21-21 15,0 0-15,21 21 0,0 0 16,0 0-1,21-21-15,0 0 16,0 0-16,0 22 0,0-22 0,1 0 16,-1 0-16,0 0 0,-21 21 15,21-21 1,-42 0 15,0 0-15,0 0-16,-1-21 0,1 21 0,0-22 15,0 1-15</inkml:trace>
  <inkml:trace contextRef="#ctx0" brushRef="#br0" timeOffset="4367.93">17865 3768 0,'0'21'15,"21"-21"-15,0 0 0,0 0 16,21 0-16,-20 0 0,20 0 0,-21 0 16,21 0-16,1 0 0,-22 0 0,21 0 15,1 0-15,-22 0 16,0 0-16,0 0 0,0 0 0,0 0 16,1 0-16</inkml:trace>
  <inkml:trace contextRef="#ctx0" brushRef="#br0" timeOffset="4695.92">17865 4572 0,'0'0'0,"0"21"16,21-21-1,0 0-15,21 0 16,-21 0-16,1 0 0,20 0 0,-21 0 15,21 0-15,-20 0 0,20 0 0,-21 0 16,21 0-16,-20 0 0,-1 0 16,21 0-16,-21 0 0</inkml:trace>
  <inkml:trace contextRef="#ctx0" brushRef="#br0" timeOffset="5112.22">18055 5165 0,'0'0'0,"21"0"47,0 0-47,1 0 15,-1 0-15,0 0 0,0 0 0,0 0 16,0 0-16,1 0 0,-1 0 0,0 0 16,0 0-16,0 0 0,0 0 15,1 0 1</inkml:trace>
  <inkml:trace contextRef="#ctx0" brushRef="#br0" timeOffset="5336.1">18119 5588 0,'0'0'16,"0"21"-16,-22 0 0,22 1 31,22-22-31,-1 0 15,0 0-15,0 0 0,0 0 16,0 0-16,1-22 0,-1 22 16,0 0-16,-21-21 0,21 21 15,0 0-15,-21-21 0,21 21 0</inkml:trace>
  <inkml:trace contextRef="#ctx0" brushRef="#br0" timeOffset="11972.49">2794 5144 0,'0'0'0,"-21"0"15,21 21 32,0 0-31,0 0 0,0 0-1,0 0-15,0 1 16,21-22-16,0 0 0,-21 21 15,21-21-15,0 0 0,1 21 16,-1-21-16,0 0 16,0 0-16,0 0 0,0 0 15,1 0-15,-1 0 0,0 0 0,0 0 16,21 0-16,-20-21 0,-1 21 16,0-21-16,0-1 0,0 22 15,-21-21-15,21 0 0,1 0 0,-1 0 16,-21 0-16,0-1 0,0 1 0,21 0 15,-21 0-15,0 0 0,0 0 16,0-1-16,0 1 0,0 0 0,0 0 16,0 0-16,0 0 0,-21 21 15,0-22-15,-1 22 16,1 0-16,0 0 0,0 0 16,0 0-16,0 0 0,-1 22 15,1-22-15,-21 21 0,21 0 16,0 0-16,-1 0 0,1 0 0,-21 1 15,21 20-15,0-21 0,-1 21 16,1-20-16,-21-1 0,21 21 0,0-21 16,-1 22-16,1-22 0,21 0 0,-21 21 15,21-21-15,-21 1 0,21-1 16,0 0-16,0 21 0,0-21 0,0 1 16,0-1-16,0 0 0,0 0 15,21 0-15,0 0 0,0 1 0,1-1 16,-1 0-16,0 0 0,0 0 0,0 0 15,0 1-15,1-22 0,-1 21 16,0 0-16,21 0 0,-21-21 0,1 21 16,-1 0-16,0 1 0,0-22 15,21 21-15,-42 0 0,22 0 16,-1-21-16,0 21 0,-21 0 0,21 1 16,-21-1-16,0 0 0,0 0 15,0 0-15,-21 0 0,0 1 16,0-22-16,-1 21 0,1 0 0,0 0 15,0-21-15,0 21 0,-22 0 0,22-21 16,-21 0-16,21 22 0,-22-22 16,22 0-16,-21 0 0,0 0 15,20 0-15,-20-22 0,21 1 0,-21 21 16,20-21-16,-20 0 0,21 0 16,0 21-16,0-21 0,-1-1 0,1 1 15,0 21-15,0-21 0,0 0 0,0 0 16,21 0-1,0-1-15,0 1 32,21 21-32,0 0 15,0 0-15,0-21 0,0 21 16,1 0-16</inkml:trace>
  <inkml:trace contextRef="#ctx0" brushRef="#br0" timeOffset="12609.65">3662 5884 0,'0'22'16,"0"-1"-16,0 0 15,0 0 1,21-21 15,0 0-15,0 0-16,0-21 0,1 21 15,-22-21-15,21 21 0,0-21 0,0-1 16,0 1-16,0 0 0,-21 0 16,0 0-16,0 0 0,0-1 0,0-20 15,0 21-15,0 0 0,0 0 16,0-1-16,-21 22 0,21-21 0,-21 0 15,0 21-15,-21 0 0,20 0 16,1 0-16,-21 0 0,0 21 0,20 0 16,-20-21-16,21 22 0,-21 20 0,20-21 15,1 0-15,0 22 0,0-22 16,0 21-16,21 0 0,0-20 0,0 20 16,0-21-16,0 21 0,0-20 0,0-1 15,0 0-15,0 0 0,21 0 16,0 0-16,0 1 0,0-1 15,1-21-15,-1 21 0,21-21 0,-21 0 16,0 0-16,1 0 0,20 0 0,-21 0 16,0 0-16,0 0 0,1 0 15,-1 0-15,0 0 0,0-21 0,21 0 16,-20-1-16,-1 1 0,0 0 0,0 0 16</inkml:trace>
  <inkml:trace contextRef="#ctx0" brushRef="#br0" timeOffset="12993.09">4403 4826 0,'0'0'16,"-22"-21"-16,22 0 0,-21 0 0,0 21 0,21-22 15,-21 22 1,0 0-16,0 0 0,21 22 15,0-1-15,0 0 0,-22 0 0,22 21 16,0 1-16,0-1 0,-21 0 16,21 1-16,0-1 0,0 22 0,0-1 15,0-21-15,0 22 0,0-1 16,0 1-16,0-1 0,0 1 16,0-1-16,0 1 0,0-22 0,-21 22 15,21-22-15,0 22 0,0-22 0,-21 0 16,21-21-16,-21 22 0,21-22 0,0 21 15,0-21-15,0 1 0,-21-22 16,21 21-16,0 0 16,0-42-1,0 0 1,21-1-16,-21 1 0,0 0 16,21 0-16,0 0 0</inkml:trace>
  <inkml:trace contextRef="#ctx0" brushRef="#br0" timeOffset="13481.17">4466 5842 0,'0'21'16,"0"0"-16,0 1 15,21-22 1,0 0-1,1 0-15,-1 0 0,0 0 16,0 0-16,0-22 0,0 22 16,1-21-16,20 21 0,-21-21 15,0 0-15,22 0 0,-22 0 0,0 21 16,0-22-16,0 1 0,0 0 0,-21 0 16,0 0-16,0 0 0,0-1 15,0 1-15,0 0 0,0 0 16,-21 21-16,0 0 0,0 0 15,0 0-15,0 0 0,-1 0 16,1 0-16,-21 0 0,21 21 0,0 0 16,-1 0-16,1 1 0,0 20 15,0-21-15,0 0 0,0 22 0,-1-22 16,22 21-16,-21 0 0,21-20 16,-21 20-16,21-21 0,0 0 0,0 0 15,0 1-15,0-1 0,0 0 0,0 0 16,0 0-16,21-21 0,0 21 15,1-21-15,-1 0 0,0 0 0,0 0 16,0 0-16,0 0 0,1 0 16,-1 0-16,0 0 0,0 0 0,21-21 15,-20 0-15,-1 21 0,21-21 16,-21 0-16,22 0 0,-22-1 0</inkml:trace>
  <inkml:trace contextRef="#ctx0" brushRef="#br0" timeOffset="13827.97">5270 5652 0,'0'0'0,"0"-22"0,0-20 15,0 21 1,-21 21-16,0 0 16,21 21-1,-21-21-15,0 21 0,21 0 16,-21-21-16,21 22 0,0 20 0,0-21 15,-22 0-15,22 22 0,-21-22 16,21 0-16,0 21 0,-21-21 0,21 22 16,0-22-16,0 0 0,0 21 15,-21-20-15,21-1 0,0 0 0,0 0 16,0 0-16,0 0 0,0 1 0,21-1 16,0 0-1,0-21-15,1 0 0,-1 0 16,0 0-16,0 0 0,0 0 15,0-21-15,1 21 0,-22-21 0,21 21 16,0-22-16,0 1 0,0 0 0,0 0 16,1 0-16,20-22 0,-21 1 15</inkml:trace>
  <inkml:trace contextRef="#ctx0" brushRef="#br0" timeOffset="14279.71">6011 4995 0,'0'0'0,"0"-84"16,-21 63-16,21-1 0,-21 22 15,21-21-15,-21 21 16,0 0 0,-1 0-16,22 21 0,-21 1 15,21-1-15,-21 0 0,21 0 16,-21 0-16,21 0 0,0 22 0,0-1 15,-21-21-15,21 22 0,0-1 16,-21 0-16,21 1 0,0 20 0,0-21 16,0 1-16,-22-1 0,1 22 0,21-22 15,-21 0-15,21 1 0,-21 20 0,0-21 16,0 1-16,21-1 0,-22 0 16,22-20-16,-21 20 0,21-21 0,0 21 15,0-20-15,-21 20 0,21-21 0,0 0 16,0 0-16,0 1 0,0-1 0,0 0 15,0 0-15,21-21 16,0 0 0,1 0-16,-1 0 0,0 0 15,0 0-15,0 0 0,0-21 0,1 0 16,-1 21-16,0-21 0,0-1 0,0 22 16,0-21-16,-21 0 0,22 21 15,-22-21-15,21 0 0,0 0 16,-21-1-16,0 1 0,21 0 15</inkml:trace>
  <inkml:trace contextRef="#ctx0" brushRef="#br0" timeOffset="14648.47">5694 5503 0,'-21'0'0,"42"0"0,-64 0 0,22 0 0,42-21 32,1 21-32,20 0 15,-21 0-15,21 0 0,-20 0 0,20-21 16,0 21-16,1 0 0,-22 0 0,21-21 16,0 21-16,-20 0 15,20 0-15,-21-21 0,0 21 0,0 0 16,1 0-16,-1 0 0,0 0 15,0 0 1</inkml:trace>
  <inkml:trace contextRef="#ctx0" brushRef="#br0" timeOffset="23792.91">7895 5503 0,'0'22'31,"21"-44"-15,0 22 0,-21-21-16,22 21 0,-1-21 15,0 21-15,-21-21 0,21 21 16,0-21-16,0 0 0,-21-1 16,22 22-16,-22-21 0,0 0 15,-22 21 1,1 0-16,0 0 15,0 0-15,0 0 0,-22 0 0,22 0 16,-21 21-16,0-21 0,20 21 0,-20-21 16,21 22-16,0-1 0,-22 0 15,22-21-15,21 21 0,-21 0 0,21 0 16,0 1-16,-21-22 0,21 21 0,0 0 16,0 0-16,0 0 0,21 0 15,0 1-15,0-1 16,1 0-16,-1 0 15,0-21-15,0 21 0,21 0 0,-20-21 16,-1 22-16,0-22 0,0 21 16,0 0-16,22-21 0,-22 21 0,0 0 15,-21 0-15,21-21 0,-21 22 0,0-1 16,0 0-16,0 0 16,0 0-16,-21 0 0,0-21 0,0 22 15,-22-1-15,22-21 0,-21 21 0,21-21 16,-22 0-16,22 21 0,-21-21 0,21 0 15,-1 0-15,-20 0 0,21 0 16,0 0-16,0-21 0,-1 21 16,1-21-16,0 21 0,21-21 0,-21-1 15,21 1-15,-21 21 0,21-21 0,0 0 16,0 0 31,21 21-32,0 0-15,0 0 0</inkml:trace>
  <inkml:trace contextRef="#ctx0" brushRef="#br0" timeOffset="24129.72">8572 5609 0,'0'-21'31,"22"21"-15,-1 0-16,0 0 15,0-21-15,0 21 16,0 0-16,1 0 0,-1 0 15,0-21-15,0 21 0,0 0 16,0 0-16,1 0 0,-1 0 0,0-21 16,0 21-16,0 0 0,-42 0 62</inkml:trace>
  <inkml:trace contextRef="#ctx0" brushRef="#br0" timeOffset="24352.59">8657 5757 0,'0'0'0,"-21"0"16,0 22 0,21-1-1,21-21 1,0 0-1,0 0-15,0 0 0,1-21 16,-1 21-16,0 0 0,0 0 16,0-22-16,0 22 0,1 0 15,-22-21-15,21 21 16,-21-21-16,21 21 0</inkml:trace>
  <inkml:trace contextRef="#ctx0" brushRef="#br0" timeOffset="25148.12">9758 5292 0,'0'21'15,"0"0"-15,0 0 16,0 0-16,0 22 15,0-22-15,0 0 0,0 21 0,0-20 16,0-1-16,0 21 0,0-21 0,0 22 16,0-22-16,0 0 0,0 0 15,0 0-15,0 0 0,0 1 16,-21-1-16,21 0 0,-22-21 47,22-21-47,0 0 0,0-1 15,0 1-15,0 0 0,0 0 0,0 0 16,0-22-16,22 22 0,-22-21 0,21 21 16,0-22-16,0 22 0,21-21 0,-20 21 15,20 0-15,0-22 16,1 22-16,-1 0 0,0 21 0,22-21 0,-22 21 16,0 0-16,1 0 0,-1 0 15,-21 0-15,22 21 0,-22-21 0,0 21 16,0 0-16,0 22 0,-21-22 15,0 0-15,0 21 0,0-21 0,0 22 16,0-22-16,-21 21 0,21-21 0,-21 1 16,0 20-16,0-21 0,21 0 0,-22 0 15,22 1-15,-21-22 0,21 21 16,21-42 15,1-1-31,-1 1 16,0-21-16,0 21 0</inkml:trace>
  <inkml:trace contextRef="#ctx0" brushRef="#br0" timeOffset="25556.4">10753 5482 0,'21'0'31,"0"0"-31,0 0 0,0-21 16,0 21-16,1-21 0,-1 21 15,0-21-15,-21 0 0,21 21 16,0-22-16,-21 1 0,0 0 16,0 0-16,0 0 0,0 0 15,-21 21-15,0 0 16,-21 0-16,20 0 0,1 0 15,0 21-15,0-21 0,-21 21 0,20 0 16,1 0-16,0 0 0,21 1 0,0-1 16,-21 21-16,21-21 0,0 0 0,0 22 15,0-22-15,0 0 0,0 21 16,0-20-16,0-1 0,21 0 0,0-21 16,0 21-16,-21 0 0,22-21 15,-1 0-15,0 21 0,0-21 0,0 0 0,0 0 16,1 0-16,20 0 15,-21 0-15,0-21 0,0 21 0,22-21 16,-22 0-16,21 0 0,-21 0 0</inkml:trace>
  <inkml:trace contextRef="#ctx0" brushRef="#br0" timeOffset="25844.23">11451 5292 0,'0'0'0,"0"21"31,0 0-15,-21 0-16,21 0 0,-21 22 15,21-22-15,0 0 0,-21 0 0,-1 22 16,22-22-16,0 21 0,-21-21 0,21 0 16,-21 22-16,0-22 0,21 0 0,0 0 15,0 0-15,-21 1 0,21-1 16,-21 0-16,21-42 47,21 0-47,0-1 15,-21 1-15,21 21 0,0-21 16,-21 0-16</inkml:trace>
  <inkml:trace contextRef="#ctx0" brushRef="#br0" timeOffset="26220.01">11557 5482 0,'0'0'0,"0"21"31,-21 1-15,0-22-16,-1 21 0,22 0 0,-21 0 15,0 0-15,0 0 0,0 1 0,0 20 16,21-21-16,-22 0 0,1 0 16,0 1-16,0-1 0,21 0 15,-21 0-15,0-21 0,21 21 16,0-42 15,21 0-15,0 0-16,0 0 0,-21-1 15,21-20-15,0 21 0,-21 0 0,22 0 16,-1-22-16</inkml:trace>
  <inkml:trace contextRef="#ctx0" brushRef="#br0" timeOffset="26415.92">11472 5482 0,'21'-21'0,"1"21"16,-1 21-1,-21 0-15,21 1 16,-21-1-16,21-21 0,-21 21 16,0 0-16,21 0 0,0 0 0,-21 1 15,22-1-15,-1 0 0,-21 0 16,21 0-16,0 0 0,0-21 16,-21 22-16,21-22 15,1 0-15,-1 0 16,0 0-16,-21-22 0,21 1 15,0 0-15,-21 0 0</inkml:trace>
  <inkml:trace contextRef="#ctx0" brushRef="#br0" timeOffset="26644.81">11980 5165 0,'0'0'15,"0"21"1,-21 0-16,0 0 15,21 0-15,0 1 0,-21 20 16,21-21-16,-21 21 0,21 1 0,0-22 16,-22 21-16,1 1 0,21-22 0,-21 21 15,21-21-15,0 0 0,0 22 0,0-22 16,0 0-16,0 0 16,0 0-16,21-21 15,0 0 1</inkml:trace>
  <inkml:trace contextRef="#ctx0" brushRef="#br0" timeOffset="27579.82">13525 4805 0,'22'0'62,"-1"-21"-62,0 21 0,0-21 0,0 21 16,0-22-16,1 1 0,-1 21 16,0-21-16,0 0 0,0 21 0,22-21 15,-22 0-15,0-1 0,0 1 0,0 0 16,-21 0-16,0 0 0,0 0 15,0-1-15,0 1 0,0 0 16,-21 0-16,0 21 0,0-21 16,-22 21-16,22 0 0,-21 0 0,21 0 15,-22 0-15,1 0 0,0 0 0,-1 21 16,1-21-16,0 21 0,21 0 16,-22 0-16,22 1 0,-21 20 0,42-21 15,0 21-15,0-20 0,0 20 0,0 0 16,0 1-16,0-1 0,0-21 0,21 21 15,0 1-15,0-1 0,0 0 16,1 1-16,20-1 0,-21 0 0,21-20 16,1 20-16,-22 0 0,21-21 0,-21 22 15,22-22-15,-1 21 0,-21-21 16,0 22-16,22-22 0,-43 21 0,21-21 16,-21 22-16,0-22 0,0 21 15,0-21-15,-21 1 0,0 20 0,-1-21 16,-20 21-16,0-20 0,-1-1 0,1 0 15,0 0-15,-1 0 0,-20-21 0,21 21 16,-22-21-16,22 0 0,-1 0 0,1 0 16,21 0-16,-21 0 0,20-21 15,-20 0-15,21 0 0,0 0 0,0 0 16,21-22-16,0 22 0,-22-21 0,22 21 16,0-22-16,0 22 0,0-21 0,0 21 15,0-1-15,0 1 0,22 0 16,-22 0-16,21 0 0,0 21 0,0 0 15,21-21-15,-20 21 0,-1 0 16,0 0-16,0 0 0,21 0 0,-20 0 16,-1 0-16,0 0 0,21 0 0,-21 0 15,22 0-15</inkml:trace>
  <inkml:trace contextRef="#ctx0" brushRef="#br0" timeOffset="27956.62">13864 5461 0,'21'0'0,"0"0"15,1 0-15,-1 0 16,0 0-16,0-21 0,0 21 16,-21-21-16,21 21 0,1-21 0,-22-1 15,21 22-15,0-21 0,-21 0 16,0 0-16,0 0 0,0 0 15,0-1-15,-21 22 16,0 0-16,-1 0 0,1 0 16,0 0-16,0 22 0,0-22 0,0 21 15,-1 0-15,1 0 16,21 0-16,0 22 0,-21-22 0,21 21 16,0-21-16,-21 0 0,21 22 0,0-22 15,0 0-15,0 0 0,0 0 0,0 1 16,21-1-16,0 0 0,-21 0 0,21-21 15,1 0-15,-1 0 0,0 0 16,0 0-16,0 0 0,22 0 16,-22-21-16,0 21 0,21-21 0,-21 0 15,22-1-15</inkml:trace>
  <inkml:trace contextRef="#ctx0" brushRef="#br0" timeOffset="28273.06">14520 4445 0,'21'-21'0,"-42"42"0,21 0 0,-21 0 0,21 22 16,-21-1-16,21 0 0,0 22 0,0-1 15,0 1-15,0-1 0,-21 1 0,21-1 16,0 22-16,-21-21 15,21-22-15,0 21 0,0 1 0,-22-22 16,22 1-16,-21-1 0,0 0 0,21-21 16,0 22-16,0-22 0,0 0 0,-21 0 15,21 0-15,0 1 0,0-1 16,21-21 15,-21-21-31,0-1 0,21 22 0,0-21 16,-21 0-16,22 0 0</inkml:trace>
  <inkml:trace contextRef="#ctx0" brushRef="#br0" timeOffset="28637.36">14541 5482 0,'0'0'0,"0"21"15,22-21 1,-1 0-16,0 0 15,0 0-15,0 0 0,0-21 16,1 0-16,-1 21 0,-21-21 0,0 0 16,21 21-16,-21-21 0,21-1 0,-21 1 15,0 0-15,0 0 16,-21 21 0,0 0-16,0 0 0,-1 0 15,22 21-15,-21 0 0,0-21 16,0 21-16,0 1 0,21-1 0,0 0 15,-21 0-15,21 0 0,-22 0 16,22 1-16,0-1 0,0 0 0,0 0 16,0 0-16,0 0 0,0 1 15,22-22-15,-22 21 0,21-21 16,0 0-16,0 0 0,0 0 16,0 0-16,1 0 0,-1-21 0,0 21 15,0-22-15,0 22 0</inkml:trace>
  <inkml:trace contextRef="#ctx0" brushRef="#br0" timeOffset="28904.21">15071 5313 0,'0'0'0,"-22"0"16,1 0-16,0 0 0,0 0 15,0 0-15,21 21 0,-21-21 16,-1 21-16,1 0 0,21 1 0,0-1 15,-21 0-15,21 0 0,-21 0 0,21 0 16,-21 1-16,21-1 0,0 0 0,0 0 16,0 0-16,0 0 0,0 1 15,0-1-15,0 0 16,21-21-16,0 0 16,0 0-16,0 0 0,1 0 15,-1 0-15,0-21 0,0 0 0,0 21 16,0-22-16,1 1 0,-1 0 0,21 0 15</inkml:trace>
  <inkml:trace contextRef="#ctx0" brushRef="#br0" timeOffset="29260.01">15452 4424 0,'0'0'0,"-22"0"16,1 21-16,21 0 16,0 22-16,-21-22 0,21 21 0,-21-21 15,21 22-15,-21-1 0,21 21 0,0-20 16,0 20-16,0 1 0,0-22 0,-21 22 16,21-1-16,-22-21 0,22 22 15,-21-22-15,21 1 0,0-1 0,-21 0 16,0 1-16,21-1 0,-21-21 0,21 21 15,0-20-15,-21-1 0,21 0 16,-22 21-16,22-21 0,0 1 16,0-1-16,0 0 0,0 0 15,22-21 1,-1 0-16,0 0 16,0 0-16,0-21 0,0 0 15,1 0-15,-1-1 0,0 1 0</inkml:trace>
  <inkml:trace contextRef="#ctx0" brushRef="#br0" timeOffset="29484.42">15303 5186 0,'0'0'0,"0"21"15,22-21 1,-1 0-16,0 0 15,21 0-15,-21 0 0,1 0 16,-1 0-16,0 0 0,0 0 0,0 0 16,0-21-16,1 21 0,-1-21 15,0 0-15,-21-1 16,21 22-16,0 0 16</inkml:trace>
  <inkml:trace contextRef="#ctx0" brushRef="#br0" timeOffset="30251.98">16087 4593 0,'0'0'0,"21"0"16,-21-21-1,-21 21 1,-1 0-16,1 0 16,0 0-16,0 0 15,0 21-15,0 0 0,-1 22 0,1-22 16,0 21-16,0 1 0,0 20 0,0-21 16,-1 22-16,22-1 0,-21 1 0,21-1 15,0 1-15,0-1 0,0 1 16,0-22-16,0 22 0,0-22 0,0 22 15,0-22-15,21 0 0,1 1 0,-1-22 16,0 21-16,0-21 0,0 0 16,0 1-16,1-1 0,-1 0 0,0 0 15,0-21-15,0 0 0,22 0 0,-22 0 16,0 0-16,0 0 0,21-21 16,-20 21-16,-1-21 0,21 0 0,-21-1 15,22 1-15</inkml:trace>
  <inkml:trace contextRef="#ctx0" brushRef="#br0" timeOffset="30684.24">16658 4551 0,'0'0'0,"21"0"31,0 21-31,1 0 16,-1-21-16,0 21 0,0 22 0,0-22 16,0 21-16,-21 1 0,22-1 15,-1 0-15,0 1 0,0 20 0,0-21 0,-21 22 16,0-22-16,0 22 15,0-22-15,0 0 0,0 22 0,0-22 16,0 1-16,0-1 0,-21 0 0,0 1 16,0-22-16,0 21 0,-1-21 0,1 22 15,0-22-15,0 0 0,0 0 0,21 0 16,-21 0-16,-1-21 0,22 22 16,0-44 15,0 1-16,0 0-15,0 0 16,0 0-16,22 0 0,-1-1 0,0 1 16</inkml:trace>
  <inkml:trace contextRef="#ctx0" brushRef="#br0" timeOffset="30945.09">17314 5249 0,'0'-21'15,"-21"21"1,0 0 0,21 21 15,0 1-16,0-1-15,21 0 16,-21 0-16,0 0 16,21 0-16</inkml:trace>
  <inkml:trace contextRef="#ctx0" brushRef="#br0" timeOffset="31195.95">17441 5842 0,'0'21'0,"0"0"16,0 1-1,-21-1-15,0 0 16,21 0-16,-21 0 16,0 0-16,-1-21 0,22 22 0,-21-1 15,0 0-15,0 0 0,0 0 0,0 0 16,-1-21-16,1 22 0,0-1 0,0 0 15,0 0-15,0 0 0,-1-21 0,1 21 16,0-21-16,0 0 0,0 0 16,0 0-16</inkml:trace>
  <inkml:trace contextRef="#ctx0" brushRef="#br0" timeOffset="31603.7">16298 5334 0,'0'0'0,"0"-42"16,0 21-16,0-1 15,21 22 1,1 22 0,-22-1-16,0 21 15,0 0-15,21-20 0,-21 41 16,21-21-16,-21 1 0,21 20 0,-21 1 16,21-22-16,0 22 0,-21-1 15,0-21-15,0 22 0,0-22 0,0 1 16,0 20-16,0-21 0,0 1 0,0-1 15,0 0-15,0 1 0,0-1 0,0-21 16,0 22-16,0-1 0,0-21 0,0 0 16,0 0-16,0 1 0,0-1 0,0 0 15,0 0-15,-21-21 16</inkml:trace>
  <inkml:trace contextRef="#ctx0" brushRef="#br0" timeOffset="31931.54">16277 6519 0,'0'0'0,"0"22"16,-21-22-16,21 21 0,0 0 0,-21-21 0,21 21 16,0 0-16,0 0 0,0 1 15,0-1-15,0 0 0,0 0 16,0 0-16,21-21 0,-21 21 15,21-21-15,0 22 16,0-22-16,1 0 0,-1 0 0,0-22 16,0 22-16,0-21 15,0 0-15,22 0 0,-22 0 0,0 0 0,0-1 16,0 1-16,1 0 0,-1 0 16,0-21-16,0 20 0,0 1 0,0 21 15,-21-21-15,0 0 0,22 0 16</inkml:trace>
  <inkml:trace contextRef="#ctx0" brushRef="#br0" timeOffset="32689.04">14330 7662 0,'21'0'0,"-21"-21"15,21 0-15,-21 0 0,21 21 16,-21-21-16,0 0 0,0-1 0,0 1 16,0 0-16,-21 0 0,0 0 15,-21 0-15,20-1 16,1 1-16,-21 21 0,21 0 0,-22 0 16,22 0-16,-21 0 0,21 21 0,0 1 15,-1-1-15,1 0 0,0 21 0,21-21 16,-21 22-16,21-1 0,0 0 0,0 1 15,0-1-15,0-21 0,0 22 0,0-1 16,0-21-16,0 21 0,0-20 0,21-1 16,0 0-16,-21 0 0,21-21 15,1 0-15,-1 0 0,0 0 0,0 0 16,0 0-16,0 0 0,1-21 0,20 0 16,-21 21-16,0-43 0,0 22 0,1 0 15,-1 0-15,0 0 0,0-22 16,-21 22-16,0 0 0,21-21 0,-21 21 15,0-22-15,21 22 0,-21 0 0,0 0 16,0 0-16,0-1 0,0 44 31,0-1-31,0 0 16,0 0-16,0 21 0,0-20 0,0-1 16,22 21-16,-1-21 0,-21 0 0,21 22 15,0-22-15,-21 0 0,21 0 0,0 0 16,1 1-16,-1-1 0,0 0 0,0-21 15,0 0-15,0 0 0,1 0 16,20 0-16,-21 0 0,0 0 16,22 0-16</inkml:trace>
  <inkml:trace contextRef="#ctx0" brushRef="#br0" timeOffset="33135.78">15092 7747 0,'0'-21'0,"0"42"0,0-84 15,0 41-15,0 1 0,-21 0 0,21 0 16,-22 0-16,1 21 0,0 0 0,0 0 15,0 0-15,0 0 0,-1 0 16,1 21-16,0 0 0,0 0 0,0 0 16,0 1-16,21-1 0,-22 21 15,1-21-15,21 0 0,0 22 16,0-22-16,0 0 0,0 21 0,0-20 16,0-1-16,0 0 0,0 0 0,21 0 15,1-21-15,-1 0 16,0 0-16,0 0 0,0 0 0,22-21 15,-22 0-15,0 0 0,0 0 0,0-1 16,22 1-16,-22 0 0,0 0 0,0-21 16,0 20-16,0-20 0,1 0 0,-22-1 15,0 1-15,21 0 0,-21-1 16,0 1-16,0 0 0,0-1 0,0 1 16,0 0-16,0 21 0,-21-22 0,21 22 15,-22 21 1,1 0-16,21 21 0,0 0 15,0 1-15,-21 20 0,21 0 0,-21 1 16,21-1-16,0 0 0,-21 1 0,21-1 16,0 0-16,0 1 0,0-1 0,0 0 15,0 1-15,0-22 0,0 21 16,21-21-16,0 0 0,-21 1 0,21-1 16,0-21-16,1 21 0,-1-21 0,0 0 15,0 0-15,0 0 0,0 0 0</inkml:trace>
  <inkml:trace contextRef="#ctx0" brushRef="#br0" timeOffset="33636.01">15790 7705 0,'0'0'0,"0"-21"0,0-1 16,0 1-16,0 0 0,0 0 16,-21 21-16,0 0 0,0 0 15,0 0-15,-1 0 0,1 21 16,0 0-16,0-21 0,0 21 15,0 1-15,-1-1 0,1 21 0,0-21 16,0 0-16,21 1 0,-21 20 0,21-21 16,0 0-16,0 0 0,0 22 0,0-22 15,0 0-15,0 0 16,0 0-16,21-21 16,0 0-16,0 0 0,0 0 15,1-21-15,-1 21 0,0-21 16,0 0-16,0 0 0,0 0 0,1-22 15,-1 22-15,0 0 0,0-21 0,0-1 16,-21 1-16,0 0 0,21-1 16,-21 1-16,0 0 0,0-1 0,0-20 15,0 20-15,0 1 0,0 0 0,0-1 16,0 1-16,0 21 0,0 0 0,0 42 31,0 0-31,0 0 16,0 22-16,0-1 0,0 0 0,0 1 15,0-1-15,0 0 0,0 1 16,-21-1-16,21 0 0,0 1 0,0-1 16,-21 0-16,21-21 0,0 22 0,0-22 15,0 0-15,0 0 0,0 0 0,0 1 16,0-1-16,21-21 16,0 0-16,1 0 15,-1 0-15,0-21 0,0-1 0</inkml:trace>
  <inkml:trace contextRef="#ctx0" brushRef="#br0" timeOffset="34031.79">16087 7684 0,'0'-22'0,"0"1"16,0 0-16,0 0 15,21 21-15,0 0 0,0 0 16,0 0-16,0 0 0,1 0 15,-1 0-15,0 21 0,0 0 0,0 0 16,-21 1-16,21-1 16,-21 0-16,0 0 0,0 0 0,0 0 15,0 1-15,0-1 0,0 0 0,0 0 16,-21 0-16,0 0 0,0 1 16,21-1-16,-21-21 0,0 0 15,-1 0 1,22-21-1,0-1-15,0 1 0,0 0 0,22 0 16,-1 0-16,0 0 0,-21-1 0,21 1 16,0-21-16,-21 21 0,21 0 0,-21-1 15,22 1-15,-1 0 0,-21 0 16,21 0-16,0 21 0,-21-21 16,21 21-16,0 0 0,1 0 15,-1 0-15,0 0 16,0 21-16,-21 0 15,21-21-15</inkml:trace>
  <inkml:trace contextRef="#ctx0" brushRef="#br0" timeOffset="34364.01">16637 7811 0,'21'-22'0,"0"1"15,0 0 1,-21 0-16,22 21 0,-1-21 0,-21 0 16,21-1-16,-21 1 0,0 0 15,0 0-15,0 0 16,-21 21 0,0 21-16,-1 0 15,22 0-15,0 0 0,-21 1 0,0-1 16,21 0-16,-21 0 0,21 0 15,0 0-15,0 1 0,0-1 0,0 0 16,0 0-16,0 0 0,0 0 0,0 1 16,0-1-16,21-21 15,0 0 1,0 0-16,1 0 0,-1 0 0,0 0 16,0 0-16,-21-21 0</inkml:trace>
  <inkml:trace contextRef="#ctx0" brushRef="#br0" timeOffset="34768.86">17293 7557 0,'0'0'0,"0"-22"16,-21 22-16,0 0 0,0 0 16,-1 0-16,1 0 0,0 22 0,0-1 15,0-21-15,0 21 16,-1 0-16,1 0 0,0 0 0,0-21 15,21 22-15,0-1 0,-21 0 0,21 0 16,0 0-16,0 0 16,21-21-16,0 22 15,0-22-15,0 0 0,1 0 16,-1 0-16,0 0 0,0 0 16,-21 21-16,21-21 0,0 0 15,-21 21-15,0 0 16,-21-21-1,0 0-15,0 21 0,0-21 0,0 0 16,-1 0-16,1 0 0,21 21 0,-21-21 16,0 0-16,0 0 15,0 0-15,-1 0 0,1 0 16,42 0 15,1-21-31,-1 21 16</inkml:trace>
  <inkml:trace contextRef="#ctx0" brushRef="#br0" timeOffset="35236.58">17865 7684 0,'0'0'0,"0"-22"16,0 1-16,0 0 16,0 0-16,-22 21 0,22-21 15,-21 21-15,21-21 0,-21 21 16,0 0-16,0 0 16,0 21-16,-1-21 15,22 21-15,-21-21 0,0 21 0,0 0 16,0-21-16,21 21 0,0 1 15,0-1-15,0 0 0,0 0 16,0 0-16,0 0 16,21-21-16,0 22 0,0-22 15,0 0-15,1 21 0,-1-21 0,0 21 16,0-21-16,0 0 0,0 0 0,-21 21 16,0 0-1,-21-21 1,0 0-16,0 0 0,0 0 0,-22 21 15,22-21-15,0 0 0,-21 0 0,21 0 16,-1 22-16,-20-22 0,21 0 0,0 0 16,0 0-16,-1 0 0,22-22 31,43-20-15</inkml:trace>
  <inkml:trace contextRef="#ctx0" brushRef="#br0" timeOffset="36340.93">18965 7472 0,'0'0'0,"0"-21"0,0 0 0,0-1 15,-21 1 1,0 21-16,0 0 0,0 0 0,-1 0 16,1 21-16,0-21 0,0 22 15,0 20-15,0-21 0,-22 0 0,22 22 16,21-22-16,-21 0 0,21 21 0,-21-21 15,21 22-15,0-22 0,0 0 16,0 0-16,0 0 0,0 1 0,21-22 0,0 21 16,0-21-16,0 0 0,1 0 15,-1 0-15,0 0 0,21 0 0,-21 0 16,22 0-16,-22 0 0,21-21 16,-21 21-16,22-22 0,-1 1 0,0 0 15,-20 0-15,20 0 0,-21 0 0,21-1 16,-42 1-16,22-21 0,-22 21 0,0 0 15,0-22-15,0 22 0,-22-21 0,1 21 16,0-1-16,0-20 0,0 21 0,0 0 16,-1 21-16,1-21 0,0 21 15,0 0-15,0 0 0,42 0 32,0 0-32,0 0 15,0 0-15,1 0 0,20 0 0,0 0 16,-21 0-16,22 0 0,-1 0 0,0 0 15,1 0-15,-1 0 0,-21-22 0,22 22 16,-22-21-16,21 0 0,-21 21 16,0-21-16,-21 0 0,0 0 15,-21-1 1,0 22-16,0 0 0,0 0 16,0 0-16,-1 0 0,1 0 0,0 22 15,0-1-15,21 0 0,0 0 16,-21 21-16,21 1 0,0-22 15,-21 21-15,21 1 0,0 20 0,0-21 16,0 1-16,0-1 0,0 22 0,0-1 16,0-21-16,0 22 0,0-1 0,0 1 15,0-1-15,0 1 0,21-1 0,-21 1 16,21-1-16,-21 1 0,0-22 0,0 22 16,21-1-16,-21-20 0,0 20 0,21-21 15,-21 22-15,0-22 0,0 1 0,0-1 16,0 0-16,0-21 0,0 22 0,0-22 15,0 0-15,0 0 0,0 0 16,-21-21 0,0 0-16,0 0 0,0-21 0,-1 0 15,1 21-15,0-42 0,0 21 0,0-1 16,0-20-16,-1 21 0,1-21 0,0-1 16,0 1-16,21 0 0,0-22 0,0 22 15,0 21-15,0-22 0,0 1 16,0 21-16,0-22 0,0 22 0,0 0 15,21 0-15,-21 0 0,21 21 16,0 0-16,1-21 0,-1 21 16,-21-22-16,21 1 0,0 21 0,-21-21 15,21 21-15,0-21 0,1 0 16</inkml:trace>
  <inkml:trace contextRef="#ctx0" brushRef="#br0" timeOffset="37208.68">20426 7726 0,'0'0'0,"-21"0"16,21-21 15,0 0-31,0-1 16,0 1-16,21 0 15,0-21-15,0 21 0,0-1 0,0 1 16,-21-21-16,22 21 0,-1-22 0,0 22 16,-21 0-16,0-21 0,0 21 0,0-1 15,0 1-15,0 0 0,-21 21 16,0 0-1,-1 0-15,1 21 0,21 0 0,-21 1 16,0-1-16,0 0 0,21 21 0,0 1 16,0-22-16,0 21 0,0-21 0,0 22 15,0-22-15,0 21 0,0-21 0,21 0 16,0 1-16,-21-1 0,21 0 16,0 0-16,1-21 0,-22 21 15,21-21-15,0 0 0,0 0 0,0 0 16,0 0-16,1 0 0,20 0 0,-21 0 15,0-21-15,22 0 0,-22 0 0,21 21 16,-21-21-16,22-1 0,-22-20 0,0 21 16,21 0-16,-21-22 0,1 1 0,-1 0 15,-21 21-15,21-43 0,0 22 16,-21-1-16,0 1 0,0 0 0,21-1 16,-21 1-16,0 0 0,0-1 0,0 1 15,0 21-15,0 0 0,0 0 16,0 42-1,0 0 1,0 0-16,0 0 0,0 22 0,-21-1 16,21 0-16,0 1 0,0 20 0,-21-21 15,21 22-15,-21-22 0,21 1 0,0-1 16,0 0-16,0 1 0,0-1 0,0-21 16,0 21-16,0-20 0,0-1 0,0 0 15,0 0-15,0 0 16,21-21-16,0 0 15,0 0 1,0 0-16,-21-21 16,22 0-16,-1 0 0,-21 0 0,21-1 15,0 1-15,0 0 0</inkml:trace>
  <inkml:trace contextRef="#ctx0" brushRef="#br0" timeOffset="38238.21">21336 7535 0,'0'22'15,"0"-1"1,21-21 0,0 0-1,0 0-15,1 0 16,-22-21-16,21 21 0,0 0 16,-21-22-16,0 1 0,21 21 0,-21-21 15,21 0-15,-21 0 0,0 0 16,0-1-16,0 1 0,-21 21 15,0 0-15,0 0 0,0 0 0,-1 0 16,1 0-16,21 21 0,-21 1 0,0-1 16,21 0-16,-21 0 0,21 0 15,0 0-15,0 22 0,0-22 0,0 0 16,0 21-16,0-20 0,0-1 0,0 0 16,21-21-16,0 21 0,0 0 15,0-21-15,1 0 0,-1 0 0,0 0 16,0 0-16,0 0 0,0 0 15,1 0-15,-1 0 0,0-21 0,0 21 16,0-21-16,0 0 0,1 0 16,-1 21-16,0-22 0,0 1 0,0 0 15,-21-21-15,0 21 0,0-1 0,21 1 16,-21-21-16,0 21 0,0 0 0,0-22 16,0 22-16,0 0 0,0 42 31,0 0-31,0 0 15,-21 1-15,21-1 0,0 21 0,0-21 16,0 0-16,0 1 0,0 20 0,0-21 16,0 0-16,0 0 0,0 1 15,0-1-15,0 0 0,0 0 0,0 0 16,0 0-16,0 1 16,0-44 15,21 1-16,-21 0-15,22 0 0,-22 0 16,0 0-16,0-1 0,0 1 0,21 0 16,-21-21-16,21 21 0,-21-22 15,0 22-15,21 0 0,-21 0 16,21 0-16,0 21 0,-21-22 0,22 22 16,-1 0-16,0 0 0,0 0 15,0 0-15,-21 22 0,21-22 0,-21 21 16,22 0-16,-22 0 0,0 0 0,0 0 15,21 1-15,-21-1 0,0 0 16,21 0-16,-21 0 0,0 0 0,0 1 16,0-1-16,0 0 0,0-42 47,0 0-32,21 21-15,0-22 0,-21 1 16,21 0-16,1 0 0,-1 0 15,-21-22-15,21 22 0,0 0 0,0-21 16,0 21-16,1-1 0,-1 1 0,0 0 16,0 21-16,0 0 0,0 0 0,1 0 15,-1 0-15,0 0 0,0 21 0,-21 0 16,0 1-16,21-1 0,-21 0 16,0 21-16,0-21 0,0 1 0,0 20 15,0-21-15,0 0 0,0 0 0,0 1 16,-21-1-16,21 0 0,0 0 0,-21 0 15,0-21-15,21 21 0,0 1 16,-21-22-16,42 0 31,-21-22-15,21 22-16,0-21 0,0 0 0</inkml:trace>
  <inkml:trace contextRef="#ctx0" brushRef="#br0" timeOffset="38601">22733 7620 0,'0'0'0,"21"0"15,0 0 1,0 0-16,1-21 0,-1 21 16,0-21-16,0 0 0,0 21 15,0-22-15,1 1 0,-1 21 16,-21-21-16,0 0 0,21 21 15,-21-21-15,0 0 0,0-1 0,0 1 16,0 0 0,-21 21-16,0 0 0,-1 21 15,1-21-15,0 21 0,0 1 0,0-1 16,21 0-16,-21 21 0,-1-21 16,22 1-16,0 20 0,0-21 0,-21 0 15,21 0-15,0 1 0,0-1 16,0 0-16,0 0 0,0 0 0,0 0 15,21-21-15,1 0 16,-1 0-16,0 0 0,0 0 16,21 0-16,-20 0 0,-1 0 0,21 0 15,-21 0-15,0-21 0,1 21 16,-1-21-16,0 21 0</inkml:trace>
  <inkml:trace contextRef="#ctx0" brushRef="#br0" timeOffset="39112">23283 7472 0,'0'0'0,"0"-21"0,0 42 47,0 0-47,0 0 0,0 0 16,-21 1-16,21 20 0,-21-21 0,21 0 16,-21 0-16,21 1 0,0-1 0,0 0 15,-21 0-15,21 0 0,0 0 0,-22 1 16,22-1-16,0 0 15,-21-21-15,21 21 0,-21-21 47,21-21-31,0 0-16,0 0 16,0-1-16,21 1 0,0 0 0,-21 0 15,22 0-15,-1-22 0,0 22 16,0-21-16,21 21 0,-20-22 0,-1 22 15,0 0-15,21 0 0,-21 0 0,1 0 16,20 21-16,-21 0 0,0 0 0,0 0 16,1 0-16,-1 21 0,-21 0 0,0 0 15,21 0-15,-21 0 0,0 1 0,0 20 16,0-21-16,0 0 0,0 22 0,0-22 16,0 0-16,-21 0 0,21 0 15,-21 0-15,21 1 0,0-1 16,-22-21-16,1 21 0,0 0 15,21 0-15,-21-21 16,42 0 15,0-21-15,0 0-16,1 0 0,-1 21 16,0-21-16</inkml:trace>
  <inkml:trace contextRef="#ctx0" brushRef="#br0" timeOffset="39560.94">24130 7027 0,'0'0'0,"0"-21"0,0 0 15,0 0 1,0 42 15,0 0-31,0 0 16,0 1-16,-21-1 0,21 21 0,-21-21 16,21 22-16,0-1 0,0 0 0,-22 1 15,22-1-15,-21 0 0,0 1 0,21-1 16,0 0-16,-21 1 0,0-22 15,0 21-15,21-21 0,-22 22 0,22-22 16,-21 0-16,21 0 0,-21 0 0,21 0 16,0 1-16,0-1 0,0 0 15,21-21 1,0 0-16,1 0 0,-1 0 16,0 0-16,0 0 0,0 0 15,0-21-15,1 21 16,-1-21-16,0 21 0,0-22 0,0 22 15,-21-21-15,21 21 0,1-21 0,-1 21 16,-21-21-16,21 0 0,-21 0 16</inkml:trace>
  <inkml:trace contextRef="#ctx0" brushRef="#br0" timeOffset="39869.83">23897 7408 0,'-21'0'16,"42"-21"15,0 21-31,0 0 0,1-21 16,-1 21-16,21 0 0,-21 0 0,0-21 16,1 21-16,-1 0 0,0 0 0,0 0 15,0 0-15,0 0 0,1 0 16,-22-21-1,21 21 1,0 0 15,-21-21-31,0-1 16</inkml:trace>
  <inkml:trace contextRef="#ctx0" brushRef="#br0" timeOffset="41584.18">825 5906 0,'0'0'0,"-21"0"0,0 0 0,-21 0 16,21 0-16,-1 0 0,-20 0 15,21 0-15,-21 0 0,20 0 16,1 0-16,-21 0 0,21 0 16,42 0-1,21 0 1,1 0-16,-1 0 0,21 0 0,-20 0 15,20-22-15,1 22 0,20 0 16,-20 0-16,-1 0 0,22-21 0,0 21 16,-22 0-16,22 0 0,-22 0 15,1 0-15,-1 0 0,1 0 0,-22 0 16,1 0-16,-1 0 0,-21 0 16,0 0-16,0 0 0,1 0 15,-44 0 16,1 0-15,0 0-16,-21 0 0,21 0 0,-22 0 16,1 0-16,0 0 0,-22 0 15,22 0-15,-22 0 0</inkml:trace>
  <inkml:trace contextRef="#ctx0" brushRef="#br0" timeOffset="42315.93">698 5948 0,'0'0'0,"-21"0"0,-21 0 16,21 0-16,42 0 31,21 0-15,-21 0-16,22 0 0,-1 0 0,0 0 16,1 0-16,-1 0 0,22 0 15,-22 0-15,21 0 0,1 0 0,-1 0 16,-20 0-16,20 0 0,-20 0 15,20 0-15,-21 0 0,1 0 0,-1 0 16,0 0-16,1 0 0,-22 0 16,21-21-16,-21 21 0,1 0 0,-1 0 15,0-21-15,-21-1 16,0 1 0,0 0-1,-21 0-15,0 21 0,-1-21 0,1 0 16,0 21-16,0-22 0,0 1 15,0 0-15,-1 0 0,1 0 0,-21 0 16,21 21-16,0-22 0,-22 22 16,22-21-16,0 21 0,0 0 0,0 0 15,-1 0-15,44 0 47,-1 21-47,0-21 0,21 22 16,-21-22-16,22 21 0,-22-21 15,21 21-15,1-21 0,-22 21 0,21 0 16,0-21-16,-20 21 0,20 1 16,-21-1-16,21-21 0,-20 21 0,-1 0 15,0-21-15,0 21 0,-21 0 16,0 1-16,0-1 16,0 0-16,-21 0 15,0 0-15,0-21 0,-1 21 16,-20 1-16,0-1 0,-1 0 0,-20 0 15,21 0-15,-22 22 0,22-22 16,-22 0-16,22 0 0,0 0 16,-1 0-16,22 1 0,-21-1 15,21 0-15,-1 0 0,22 0 0,-21 0 16,0-21 0,42 0 46,0 0-62,1-21 16</inkml:trace>
  <inkml:trace contextRef="#ctx0" brushRef="#br0" timeOffset="58640.5">2519 8954 0,'0'21'15,"21"-21"-15,0 0 16,-21 21-16,21-21 0,0 0 16,1 0-16,-1 0 15,0 0-15,0 0 0,0 0 0,0-21 16,1 21-16,-1 0 0,0-21 16,0 21-16,0-22 0,0 1 15,1 0-15,-1 0 16,-21 0-1,-21 21 1,-1 0-16,1 0 16,0 0-16,0 0 0,-21 0 15,20 0-15,-20 21 0,21 0 0,-21-21 16,20 21-16,-20 0 0,21 1 16,-21-22-16,20 21 0,1 0 0,0 0 15,0-21-15,0 21 0,21 0 16,-21 1-16,21-1 0,0 0 15,0 0-15,21 0 16,0-21 0,0 21-16,0-21 0,0 0 15,1 22-15,20-22 0,-21 0 16,0 0-16,22 21 0,-22-21 16,21 0-16,-21 0 0,0 21 0,22-21 15,-22 21-15,0-21 0,0 21 16,0-21-16,1 21 0,-1 1 15,-21-1-15,21-21 0,-21 21 0,0 0 16,0 0-16,0 0 16,0 1-16,0-1 0,-21 0 15,0 0-15,21 0 0,-22 0 0,1-21 16,-21 22-16,21-1 0,-22-21 16,22 21-16,-21-21 0,0 0 0,-1 0 15,22 0-15,-21 0 0,-1 0 0,1 0 16,21 0-16,-21-21 15,20 0-15,-20 21 0,21-22 0,0 1 16,0 0-16,-1 21 0,1-21 16,21 0-1,21 21 17,1 0-32,-1 0 15,0 0-15,0 0 16</inkml:trace>
  <inkml:trace contextRef="#ctx0" brushRef="#br0" timeOffset="59223.68">3196 9335 0,'0'21'32,"0"0"-17,21-21 32,-21-21-31,21 21-1,-21-21-15,0-1 16,-21 22 0,21-21-1,-21 21-15,0 21 32,21 1-32,0-1 15,0 0 1,21-21 15,0 0-15</inkml:trace>
  <inkml:trace contextRef="#ctx0" brushRef="#br0" timeOffset="60020.92">4064 9525 0,'-21'0'15,"0"0"-15,-1 0 16,1 0 0,0 0-16,21-21 15,0 0-15,21 0 16,0-1-16,1 1 0,-1 0 16,0-21-16,0 21 0,0-22 0,0 1 15,22 0-15,-22-22 0,21 22 0,-21-22 16,1 1-16,20-1 0,-21 22 15,0-22-15,0 22 0,1 0 0,-1-1 16,-21 22-16,0-21 0,0 21 16,0 0-16,-21 21 15,-22 21-15,22-21 16,0 21-16,-21 21 0,20-21 0,1 1 16,-21 20-16,21 0 0,0 1 15,-1-22-15,22 21 0,0-21 0,0 22 16,0-22-16,0 21 0,22-21 0,-1 0 15,0 22-15,0-22 0,21 0 16,-20 0-16,20 0 0,0 1 0,1-1 16,-22 0-16,21-21 0,0 21 0,-20 0 15,20 0-15,-21 1 0,0-22 16,-21 21-16,0 0 0,0 0 16,0 0-16,-21 0 0,0-21 15,0 22-15,-22-1 0,1-21 0,0 21 16,-1-21-16,1 21 0,21-21 15,-21 0-15,-1 0 0,22 0 0,-21 0 16,21 0-16,-1 0 0,1 0 0,0 0 16,21-21-16,0 0 15,0 0 1,21-1 0,0 22-16,1-21 15,-1 0-15,0 21 16,0-21-16,0 0 0</inkml:trace>
  <inkml:trace contextRef="#ctx0" brushRef="#br0" timeOffset="60512.64">4762 9208 0,'22'0'0,"-1"0"15,0 0 1,0 0-16,0 0 0,0-22 15,1 1-15,-1 0 0,0 0 16,0 0-16,0 0 0,-21-1 16,21 1-16,-21 0 0,22 0 0,-22 0 15,0 0-15,0-1 0,0 1 0,0 0 16,0 0-16,-22 21 0,1 0 16,0 0-16,0 0 15,0 21-15,0 0 0,-1 0 0,1 22 16,21-22-16,-21 21 0,21 1 0,-21-22 15,21 21-15,0-21 0,0 22 16,0-1-16,0-21 0,0 0 0,0 0 16,0 1-16,0-1 0,21 0 0,0 0 15,0-21-15,1 21 16,-1-21-16,0 0 0,0 0 16,0 0-16,0 0 0,22-21 0,-22 21 0,0-21 15,0 0-15,0 0 0,1-1 16</inkml:trace>
  <inkml:trace contextRef="#ctx0" brushRef="#br0" timeOffset="60820.51">5546 8255 0,'0'0'16,"0"-21"-16,0-21 0,-22 20 15,22 1-15,-21 21 0,21 21 16,-21 1-1,21 20-15,0-21 0,0 21 16,-21 1-16,21 20 0,0-20 0,0 20 0,0 1 16,-21 20-16,21-20 0,-21-1 15,21 22-15,0-22 0,0 1 0,-22-1 16,22-20-16,0-1 0,-21 22 16,21-43-16,0 21 0,0-21 0,0 22 15,0-22-15,0 0 0,0 0 16,0 0-16,21-21 31,1-21-31,-22 0 0,21 0 16,0 0-16,-21-1 0</inkml:trace>
  <inkml:trace contextRef="#ctx0" brushRef="#br0" timeOffset="61200.29">5609 9186 0,'0'22'0,"21"-22"15,-21 21 1,21-21-16,1 0 0,-1 0 16,0 0-16,0 0 0,0-21 15,22 21-15,-22-22 0,0 1 0,0 21 16,0-21-16,22 0 0,-43 0 16,21 0-16,-21-1 0,21 1 0,-21 0 15,0 0-15,0 0 0,0 0 16,-21 21-16,0 0 15,-1 0-15,1 0 16,21 21-16,-21 0 0,0-21 0,0 42 16,0-21-16,-1 1 0,1-1 0,21 21 15,-21-21-15,21 0 0,0 22 0,0-22 16,-21 0-16,21 0 0,0 0 16,0 1-16,0-1 0,0 0 0,0 0 15,21-21-15,0 21 0,0-21 16,1 0-16,20 0 0,-21 0 0,0 0 15,0 0-15,22 0 16,-22 0-16,21 0 0,-21-21 0,22 0 16,-22 21-16,21-21 0,-21 0 0,1-1 15</inkml:trace>
  <inkml:trace contextRef="#ctx0" brushRef="#br0" timeOffset="61775.96">6413 8996 0,'0'0'0,"22"-21"0,-22-43 16,-22 64-1,1 0-15,0 0 16,0 0-16,21 21 0,0 1 16,-21-1-16,21 0 0,-21 0 0,21 21 15,0-20-15,-22-1 0,22 21 16,0-21-16,0 0 0,0 22 16,0-22-16,0 0 0,0 0 0,0 0 15,0 1-15,0-1 0,22 0 0,-1-21 16,0 21-16,0-21 0,0 0 0,0 0 15,1 0-15,-1 0 0,21 0 0,-21 0 16,22-21-16,-22 21 0,0-21 16,21 0-16,-21-1 0,22 1 0,-22 0 15,0 0-15,0-21 0,22-1 0,-22 22 16,0-21-16,-21-22 0,21 22 0,0-22 16,-21 1-16,0-1 0,0 22 15,21-21-15,-21-1 0,0 1 16,0-1-16,0 22 0,0-22 0,0 22 15,0 0-15,0-1 0,0 22 0,0 0 16,0 0-16,0 0 0,-21 21 16,21 21-1,0 0-15,-21 21 0,21-21 0,0 22 16,0-1-16,0 22 0,0-22 16,0 21-16,0 1 0,0-1 0,0 1 15,0-1-15,0 1 0,0-1 0,0 1 16,0-1-16,0-20 0,0-1 0,-21 22 15,21-22-15,0-21 0,0 21 16,0-20-16,0 20 0,0-21 16,0 0-16,0 0 0,0 1 15,21-22-15,0 0 0,0 0 16,1 0-16,-1-22 0,0 1 16,0 21-16,0-21 0,0 0 0,1 0 15,-1-22-15,-21 22 0,21 0 16,0-21-16,-21 21 0,21-22 0</inkml:trace>
  <inkml:trace contextRef="#ctx0" brushRef="#br0" timeOffset="61981.34">6879 8890 0,'0'0'0,"-21"0"0,0 0 16,42 0 15,0 0-31,0 0 0,22-21 15,-22 21-15,21-21 0,-21 21 16,22-21-16,-22 21 0,0-22 0,0 22 16,0 0-16,0-21 0,1 21 0,-1-21 15,-21 0 1</inkml:trace>
  <inkml:trace contextRef="#ctx0" brushRef="#br0" timeOffset="62164.27">7853 8996 0,'0'0'0,"-21"0"15,-1 0-15,22-21 0</inkml:trace>
  <inkml:trace contextRef="#ctx0" brushRef="#br0" timeOffset="62504.07">7810 8403 0,'0'0'0,"-21"-21"0,-21 0 16,21 21-16,0 0 16,-1 0-1,22 21-15,-21 0 16,21 22-16,0-1 0,0 0 0,0 1 16,0 20-16,0-21 0,0 22 0,0 21 15,0-22-15,0 1 0,0-1 16,0 1-16,0-22 0,0 0 0,0 22 15,0-22-15,0-21 0,0 22 0,0-22 16,0 0-16,0 0 0,0 0 0,0 0 16,0 1-16,21-22 31,-21-22-31,22 1 0,-22 0 16,0 0-16,0 0 0,21 0 0,-21-22 15,0 22-15</inkml:trace>
  <inkml:trace contextRef="#ctx0" brushRef="#br0" timeOffset="63064.26">7514 8657 0,'0'0'0,"-21"-21"0,-21-42 15,42 41-15,0 1 16,0 0-16,0 0 0,21 0 16,21 0-16,-21-1 0,22 1 0,-1 0 15,0 0-15,1 0 0,-1 21 0,0 0 16,22 0-16,-22 0 0,22 0 15,-22 0-15,0 21 0,1 21 0,-1-21 16,-21 22-16,21-22 0,-42 21 16,0 1-16,0-1 0,0 0 0,0 1 15,-42-1-15,21 0 0,-21 1 0,-1-1 16,1 0-16,0-21 0,-1 22 16,1-22-16,0 21 0,-1-21 0,1-21 15,21 22-15,0-22 0,-1 0 0,22-22 31,0 1-31,22 21 16,-1-21-16,21 0 0,-21 21 0,22-21 16,-22 21-16,21 0 0,0 0 0,-20 0 15,20 0-15,0 0 0,-21 0 16,22 0-16,-1 21 0,-21 0 16,0 0-16,1 0 0,-1 1 0,0-1 15,0 0-15,-21 0 0,0 21 0,0-20 16,0-1-16,0 0 0,-21 0 0,-21 21 15,20-20-15,-20-1 0,-21 0 16,20 0-16,1 0 0,-22 0 0,22 1 16,-21-1-16,20-21 0,1 0 0,0 0 15,20 0-15,1 0 0,-21 0 0,21 0 16,0 0-16,21-21 16,0-1-1,0 1-15,21 0 16,0 21-16,0 0 0,0-21 0,0 21 15,22-21-15,-22 21 0,21-21 16,-21 21-16,22-22 0,-1 22 16,-21-21-16</inkml:trace>
  <inkml:trace contextRef="#ctx0" brushRef="#br0" timeOffset="63754.73">8509 8975 0,'0'0'16,"21"-21"-16,0 21 15,-21 21 1,0 0 0,0 0-16,0 0 0,0 0 0,0 1 15,0-1-15,0 21 0,0-21 16,0 0-16,0 1 0,0-1 0,0 0 16,0 0-16,0 0 0,21 0 0,1-21 15,-22 22-15,21-22 0,0 0 0,0 0 16,21 0-16,-20 0 0,-1 0 0,21 0 15,-21 0-15,22-22 0,-22 1 16,0 0-16,21 0 0,-21 0 0,1 0 16,20-1-16,-21 1 0,-21-21 0,21 21 15,-21-22-15,21 22 0,-21 0 16,0-21-16,0 21 0,0-1 0,0 1 16,0 0-16,0 0 0,0 0 15,0 42 1,0 0-16,0 0 15,0 0-15,0 1 0,0 20 0,0 0 16,0 1-16,0-1 0,0 0 0,0 1 16,0-1-16,0 21 0,0 1 15,0-22-15,0 43 0,0-22 0,0 1 16,0-1-16,0 22 0,0-21 0,0 20 16,0 1-16,22 0 0,-1-1 0,0 1 15,0 0-15,-21-1 0,21 1 16,0-22-16,1 22 0,-1 0 0,0-22 15,0 22-15,-21-22 0,21 1 0,-21-22 16,21 22-16,-21-22 0,0 0 0,0 1 16,0-22-16,0 21 0,0-21 15,-21-21-15,0 0 0,0 0 16,0 0-16,0-21 0,-22 0 16,22 0-16,21-21 0,-21-1 0,0 1 15,0 0-15,-1-22 0,22 1 0,-21 20 16,21-41-16,-21 20 0,21 1 0,0-22 15,0 0-15,0 1 0,0-1 0,0 0 16,0 1-16,0-1 0,0 0 16,0 1-16,21-1 0,0 21 15,1-20-15,-1 20 0,0 22 0,0-22 16,0 22-16,0 0 0,1-1 0,-1 22 16,-21-21-16,0 21 0,21 0 0,-21-1 15,21 1-15</inkml:trace>
  <inkml:trace contextRef="#ctx0" brushRef="#br0" timeOffset="64395.94">9546 8530 0,'-21'0'0,"42"0"0,-42-21 0,21 0 0,0 0 16,0 0-16,0-1 15,0 1-15,0 0 16,0 0 0,21 21-16,0 0 0,0 0 15,1 21-15,-1-21 0,0 42 16,21-20-16,-21 20 0,22 0 0,-1 22 16,0-1-16,1 1 0,-22-1 0,21 1 15,-21-1-15,22 1 0,-22-1 0,0 1 16,-21-22-16,0 0 0,0 1 0,21-1 15,-21 0-15,0-20 16,0-1-16,0 0 0,0 0 0,-21-21 31,0-21-15,21 0-16,0 0 0,0-22 0,0 22 16,0-21-16,0-22 0,0 22 15,0-22-15,0 1 0,0-1 0,0-20 16,0 20-16,21 1 0,0-22 0,0 22 15,1-1-15,-1 1 0,0 20 0,0 1 16,0 0-16,0-1 0,1 22 16,-1 0-16,0 0 0,0 0 0,0 21 15,0 0-15,1 0 16,-1 21-16,0 0 16,-21 0-16,0 0 0,0 0 0,21 1 15,-21-1-15,0 0 16,21 0-16,-21 21 0</inkml:trace>
  <inkml:trace contextRef="#ctx0" brushRef="#br0" timeOffset="65948.03">10795 9059 0,'0'22'0,"0"-44"0,21 44 0,0-22 16,0-22-1,1 1-15,-22 0 0,21 0 16,0 0-16,-21-22 0,0 22 0,0 0 16,21-21-16,-21 21 0,0-1 15,0-20-15,0 21 0,0-21 0,-21 20 16,0 1-16,0-21 0,-1 42 0,1-21 16,0 21-16,0 0 0,0 0 0,0 0 15,-1 0-15,-20 21 0,21 0 0,0 0 16,0 22-16,-1-1 0,22-21 0,-21 21 15,21 1-15,-21-1 16,21 0-16,0 1 0,0-1 0,0-21 16,0 22-16,0-1 0,0-21 0,0 0 15,0 22-15,21-22 0,0 0 16,1-21-16,-1 0 0,0 0 16,0 0-16,0 0 0,0 0 15,1-21-15,-1 0 0,0-1 0,0 1 16,0 0-16,0 0 0,1-21 0,-1 20 15,0-20-15,-21 21 0,21-21 0,-21-1 16,21 22-16,-21-21 0,0-1 0,0 22 16,0-21-16,0 21 0,0 0 15,0-1-15,0 44 16,0-1 0,0 21-16,0-21 15,0 0-15,0 22 0,0-22 0,0 21 16,0-21-16,0 22 0,0-22 15,21 21-15,-21-21 0,22 1 0,-1-1 16,-21 0-16,21 0 0,0 0 0,0 0 16,0-21-16,1 0 0,-1 0 0,0 0 15,0 0-15,0 0 0,0 0 0,1 0 16,-1-21-16,0 0 0,21 0 0,-21 0 16,1 0-16,-1-1 15,0 1-15,0-21 0,0 21 0,0-22 0,1 1 16,-22 0-16,0-1 0,0 1 15,0-21-15,21 20 0,-21 1 0,0 0 16,0-22-16,0 22 0,0-1 0,0 1 16,0 0-16,0-1 0,0 22 0,0 0 15,0 0-15,-21 21 16,21 21 0,0 0-16,0 22 0,0-22 0,0 21 15,0 0-15,0 1 0,0-1 0,0 22 16,0-22-16,0 0 0,0 22 0,0-1 15,0-20-15,0-1 0,0 21 16,0-20-16,0-1 0,0 0 16,0-20-16,0 20 0,0-21 0,0 21 15,21-20-15,0-1 0,-21 0 0,21-21 16,0 21-16,0-21 0,1 0 16,-1 0-16,0 0 0,0 0 15,-21-21-15,21 0 0,0 0 0,1-1 16,-1 1-16,-21 0 0,21 0 0,0-21 15,-21 20-15,21-20 0,0 21 16,-21-21-16,22 20 0,-22 1 0,0-21 16,21 21-16,-21 0 0,21 21 15,-21 21 1,0 0-16,0 0 16,0 0-16,0 0 0,0 1 0,0-1 15,0 0-15,0 0 0,0 0 0,0 22 16,0-22-16,0 0 0,21 0 15,-21 0-15,0 0 0,21-21 16,0 22-16,1-22 16,-1 0-16,0 0 0,0-22 15,0 22-15,-21-21 0,21 21 16,1-21-16,-22 0 0,21 0 0,0 0 16,-21-1-16,21-20 0,0 21 15,0 0-15,-21-22 0,0 22 16,22 0-16,-1-21 0,-21 21 0,0-1 15,0 1-15,0 42 32,0 1-32,0-1 0,0 0 0,0 0 15,-21 0-15,21 0 0,0 1 16,0 20-16,-22-21 0,22 0 0,0 0 16,0 1-16,0-1 0,0 0 0,0 0 15,22 0-15,-22 0 0,21-21 0,0 22 16,0-22-16,0 0 0,0 0 0,1 0 15,-1 0-15,21 0 0,-21 0 0,0 0 16,22 0-16,-22 0 0,0 0 16,0-22-16,22 22 0,-22-21 15,0 0-15,0 0 0,0 0 0,0 0 16,1-1-16,-1-20 0,0 21 0,0-21 16,-21-1-16,0 22 0,21-21 0,-21 21 15,0-1-15,0 1 0,0 0 0,0 0 16,-21 21-16,0 0 0,21 21 15,-21 0-15,-22 0 0,22 1 0,0-1 16,0 21-16,0-21 0,0 22 16,21-1-16,-22-21 0,22 21 0,-21-20 15,21 20-15,0-21 0,0 0 16,0 0-16,0 1 0,21-1 0,1 0 16,-1 0-16,0-21 0,21 0 0,-21 21 15,22-21-15,-22 0 0,21 0 0,-21 0 16,22 0-16,-1-21 0,-21 0 0,22 21 15,-1-21-15,0 0 0,-21-1 16,22 1-16,-22 0 0,21 0 0,-21 0 16,1-22-16,-1 22 0,0 0 0</inkml:trace>
  <inkml:trace contextRef="#ctx0" brushRef="#br0" timeOffset="67060.11">2688 10880 0,'0'0'0,"21"-21"0,0 21 0,1-22 16,-1 1-16,0 0 0,0 21 15,-21-21-15,21 0 16,-21 0-16,21-1 0,1 1 16,-22 0-16,21 21 0,-21-21 0,0 0 15,0 0-15,0-1 16,-21 1-16,-1 21 16,1 0-16,0 0 0,-21 0 0,21 21 15,-22-21-15,22 22 0,-21-1 16,-1 0-16,22 21 0,-21-21 0,21 1 15,-22-1-15,22 0 0,0 21 16,21-21-16,0 1 0,0-1 0,0 0 16,21 0-16,0 0 0,22-21 15,-1 21-15,0 1 16,1-22-16,-1 21 0,0 0 0,1-21 0,-1 21 16,0 0-16,-20 0 0,20 1 15,-21-22-15,0 21 0,-21 0 16,0 0-16,0 0 0,0 0 0,0 1 15,-42-1-15,21-21 0,-22 21 0,22 0 16,-21-21-16,0 21 0,-1-21 16,1 0-16,0 0 0,-1 0 0,1 0 15,0 0-15,-1 0 0,1 0 0,21-21 16,-22 21-16,22-21 0,0 0 16,0 0-16,0 21 0,21-22 0,0 1 15,0 0-15,0 0 0,0 0 16,21 0-16,21 21 15,-21 0-15,1 0 0,-1-22 16,21 22-16,-21 0 0,22 0 16</inkml:trace>
  <inkml:trace contextRef="#ctx0" brushRef="#br0" timeOffset="67253">3175 11007 0,'21'0'0,"-42"0"0,63 0 15,-21 0 1,-21-21 0,22 21 15,-1 0-15,0 0-16,0 0 15</inkml:trace>
  <inkml:trace contextRef="#ctx0" brushRef="#br0" timeOffset="68552.1">4127 11303 0,'0'-21'32,"22"0"-32,-22 0 15,21-22-15,-21 22 0,21-21 0,0 21 16,0-22-16,0 1 0,1 0 16,-1-1-16,0 1 0,0-22 0,0 22 15,0-21-15,1 20 0,-1 1 0,0 0 16,-21-1-16,0 1 0,0 21 15,0 0-15,0-1 0,-21 22 16,0 0-16,-22 0 0,22 22 16,-21-1-16,-1 0 0,22 21 15,0-21-15,-21 1 0,21 20 0,21 0 16,0-21-16,0 22 0,0-22 0,0 21 16,21-21-16,0 22 0,21-22 15,1 21-15,-1-21 0,-21 22 0,21-22 16,1 0-16,-1 21 0,0-20 0,-20-1 15,-1 0-15,0 0 0,0 0 16,-21 0-16,0 1 0,0-1 0,0 0 16,-21-21-16,0 0 15,0 0-15,-22 0 0,22-21 16,0 0-16,-21-1 16,20 1-16,1 0 0,-21 0 0,21 0 15,-22-22-15,22 22 0,0 0 0,0 0 16,0 0-16,21 0 0,21 42 31,0-21-31,0 21 16,0 0-16,22 0 0,-22 0 0,21 1 15,-21-1-15,22 21 0,-22-21 16,0 0-16,21 1 0,-20-1 0,20 0 16,-21-21-16,0 21 0,22 0 0,-22-21 15,0 0-15,21 0 0,-21 0 16,22 0-16,-22 0 0,21-21 15,-21 0-15,22 0 0,-22-22 0,21 22 16,1-21-16,-22 21 0,21-22 0,-21 1 16,0 21-16,1-21 0,-1-1 15,-21 1-15,0 0 0,0-1 0,0 1 16,0 21-16,0-22 0,0 22 0,0 0 16,0 0-16,0 0 0,0 42 15,0 0 1,-21 0-16,21 0 0,-22 22 0,22-22 15,0 21-15,0 1 0,-21-1 16,21 0-16,0 1 0,0-22 16,0 21-16,0 0 0,0 1 0,0-22 15,21 21-15,1-21 0,-1 1 0,0-22 16,0 21-16,21-21 0,-20 0 0,-1 0 16,21 0-16,-21 0 0,22 0 15,-22-21-15,21-1 0,0 1 0,-20 0 16,20 0-16,-21-21 0,0 20 0,22-20 15,-22 21-15,0-21 0,0-1 0,0 1 16,-21 0-16,21-1 0,-21 1 16,22-22-16,-22 1 0,0 21 0,0-22 15,0 22-15,0-22 0,0 22 16,0 0-16,0-1 0,-22 22 0,22 0 16,-21 0-16,21 0 0,-21 21 15,21 21 1,0 0-16,0 0 0,0 21 0,0 1 15,0-1-15,0 22 0,0-1 16,0-21-16,0 22 0,0-1 0,21-20 16,-21 20-16,0-20 0,0 20 0,21-21 15,-21 1-15,22-1 0,-22-21 0,0 22 16,0-22-16,21 0 0,-21 0 16,21 0-16,-21 0 0,21-21 15,0 0-15,0 0 16,1-21-16,-1 0 0,-21 0 15,0 0-15,21 0 0,-21-22 0,21 22 16,-21 0-16</inkml:trace>
  <inkml:trace contextRef="#ctx0" brushRef="#br0" timeOffset="68916.89">6054 10880 0,'0'0'0,"0"21"0,21 0 16,0 0-1,-21 0-15,21-21 0,0 0 16,0 0-16,1-21 16,-1 0-16,0 21 0,0-21 15,0 0-15,0 0 0,22-1 16,-22 1-16,0 0 0,0 0 0,-21 0 16,0 0-16,0-1 0,0 1 0,0 0 15,0 0-15,-21 21 16,0 0-16,0 0 0,0 0 15,-1 21-15,-41 43 16,42-43-16,21 0 0,-21 21 0,-1-21 16,22 22-16,-21-22 0,21 0 0,0 21 15,0-20-15,0-1 0,0 21 16,0-21-16,0 0 0,21 1 16,1-1-16,-1-21 0,0 0 15,0 0-15,0 0 0,0 0 0,1 0 16,-1 0-16,21-21 0,-21-1 0,22 22 15,-1-21-15,-21 0 0</inkml:trace>
  <inkml:trace contextRef="#ctx0" brushRef="#br0" timeOffset="69440.59">6900 10689 0,'0'0'0,"0"-21"0,0-21 15,0 21 1,-21 21-1,21 21-15,-21 0 0,0 0 0,0 0 16,21 0-16,-22 1 0,22 20 0,-21-21 16,21 21-16,0-20 0,0 20 15,0-21-15,0 0 0,0 22 0,0-22 16,0 0-16,0 0 0,0 0 0,0 0 16,21 1-16,1-22 0,-1 0 0,0 0 15,0 0-15,0 0 0,0 0 16,22 0-16,-22 0 0,0-22 0,21 1 15,-20 21-15,20-21 0,-21 0 16,21-21-16,-20 20 0,20 1 0,-21-21 16,0 21-16,0-22 0,1 1 0,-1 0 15,0-22-15,0 22 0,-21-22 16,0 22-16,0-21 0,0 20 0,0 1 16,0-22-16,0 22 0,0 21 0,0-21 15,0 20-15,0 1 0,0 0 0,0 42 31,0 0-31,0 22 16,0-22-16,0 21 0,0 22 0,0-22 16,-21 0-16,21 22 0,-21-1 0,21-20 15,0 20-15,0-20 0,0-1 0,-21 0 16,21 1-16,0-1 16,0 0-16,0-21 0,0 1 0,0-1 15,0 0-15,0 0 0,0 0 0,21-21 16,0 0-1,0 0-15,0-21 0,-21 0 16,21 0-16,-21 0 0,0-1 16</inkml:trace>
  <inkml:trace contextRef="#ctx0" brushRef="#br0" timeOffset="69608.49">7175 10647 0,'0'-21'15,"22"21"1,-1 0-16,0-21 16,0 21-16,0 0 0,22-22 0,-22 22 15,21-21-15,-21 21 0,22-21 0,-1 21 16,-21-21-16,21 0 0,1 21 0,-1-21 16</inkml:trace>
  <inkml:trace contextRef="#ctx0" brushRef="#br0" timeOffset="69904.83">8213 10097 0,'0'0'16,"-22"0"-16,1 0 15,21 21-15,-21 0 16,21 21-16,0-21 0,0 22 0,-21-1 15,21 0-15,-21 1 0,21-1 16,0 0-16,-21 22 0,21-22 0,-22 1 16,1-1-16,21 0 0,0 1 0,-21-22 15,0 21-15,21-21 0,-21 0 0,21 1 16,-21-1-16,21 0 0,0 0 16,21-42 15,-21 0-31,21 0 15</inkml:trace>
  <inkml:trace contextRef="#ctx0" brushRef="#br0" timeOffset="70392.55">7980 10435 0,'0'0'0,"-21"-106"16,21 64-16,0 0 0,0 21 16,0-1-16,0 1 0,0 0 0,0 0 15,21 0-15,0 0 0,0 21 16,0 0-16,0-22 0,1 22 0,20 0 15,-21 0-15,21 0 0,-20 22 16,-1-1-16,0 0 0,0 0 0,0 0 16,-21 0-16,0 1 0,0 20 0,0-21 15,0 21-15,0-20 0,-21 20 0,0-21 16,0 21-16,-22-20 0,22-1 16,0 0-16,0 0 0,0 0 0,0 0 15,-1 1-15,1-22 0,0 0 16,42 0-1,0-22 1,1 22-16,20 0 16,-21-21-16,0 21 0,22 0 0,-22 0 15,21 0-15,0 0 0,-20 0 0,20 0 16,-21 21-16,0 1 0,22-22 0,-22 21 16,0 0-16,0 0 0,-21 0 0,0 0 15,0 1-15,0 20 0,0-21 16,0 0-16,-42 0 0,21 22 0,-1-22 15,-20 0-15,21 0 0,-21 0 0,-1 1 16,22-1-16,-21 0 0,-1 0 0,22 0 16,-21-21-16,21 21 0,0-21 0,-1 0 15,1 0-15,0 0 0,21-21 32,0 0-32,21 21 15,0-21-15,1 0 0,-1 21 0,0-21 16,0-1-16</inkml:trace>
  <inkml:trace contextRef="#ctx0" brushRef="#br0" timeOffset="70992.34">8636 10668 0,'0'0'0,"0"-21"0,0 42 31,0 0-15,0 0-16,0 1 15,0-1-15,0 0 0,0 0 16,0 0-16,0 0 0,0 1 0,0-1 16,0 0-16,0 0 15,0 0-15,21-21 16,0 0-16,0 0 0,1 0 16,-1 0-16,0-21 0,0 0 15,0 21-15,0-21 0,1 0 0,-1-1 16,0 1-16,0 0 0,0-21 15,-21 21-15,21-1 0,-21-20 0,22 21 16,-1 0-16,-21 0 0,0-1 16,0 1-16,0 0 0,0 42 31,0 0-31,0 1 0,0-1 16,-21 0-16,21 21 0,-22-21 0,1 22 15,21-1-15,-21 0 0,0 1 0,21-1 16,0 22-16,-21-1 0,21-21 15,-21 43-15,21-21 0,0-1 0,0 1 16,0 20-16,0-20 0,0-1 0,0 22 16,0-22-16,0 22 0,0-21 0,0-1 15,21 1-15,-21-1 0,0 1 0,0-1 16,0-21-16,0 22 0,0-22 0,-21 1 16,-1-22-16,1 21 0,0-21 15,0 0-15,0-21 0,0 22 0,-1-22 16,1 0-16,0 0 0,0 0 15,0 0-15,0 0 0,21-22 0,-22 1 16,1 0-16,0 0 0,21 0 0,-21 0 16,0-1-16,0-20 0,21 21 0,-22-21 15,1-1-15,0 1 0,21 21 0,0-22 16,0 1-16,-21 0 0,21-22 0,0 22 16,0 0-16,21-22 0</inkml:trace>
  <inkml:trace contextRef="#ctx0" brushRef="#br0" timeOffset="73261.73">9842 10012 0,'0'0'0,"0"21"16,22 0-16,-1-21 15,0 21-15,0 1 0,0-22 0,0 0 16,1 0-16,-1 0 0,21 0 0,-21 0 15,22 0-15,-1 0 0,-21 0 0,21-22 16,1 1-16,-1 0 0,-21 0 16,22-21-16,-22 20 0,0 1 0,21-21 15,-42 21-15,21-22 0,-21 22 16,0-21-16,0 21 0,0-22 0,0 22 16,-21-21-16,21 21 0,-21 0 0,0 21 15,0 0-15,0 0 0,-1 0 16,1 0-16,0 21 0,0 0 0,0 0 15,21 21-15,0 1 0,0-1 0,0 22 16,0-22-16,0 21 0,0 1 0,0-22 16,21 22-16,-21-1 0,0 1 0,21-1 15,0 1-15,-21-1 0,0-20 16,0 20-16,0-21 0,0 1 0,0-1 16,0 0-16,0 1 0,0-22 0,0 0 15,0 21-15,-21-42 0,0 22 16,21-1-16,-21-21 0,0 0 0,-1 0 15,1 0-15,0 0 0,0 0 0,-21 0 16,20-21-16,-20-1 0,21 1 16,-21 0-16,20 0 0,1 0 0,-21-22 15,21 22-15,0-21 0,21 21 0,-22 0 16,22-1-16,-21 22 0,42 22 31,1-22-31,-22 42 0,21-21 16,0 0-16,0 0 0,21 1 0,-20-1 15,-1 21-15,0-21 0,21 0 0,-21-21 16,22 22-16,-1-1 0,-21-21 16,22 0-16,-1 21 0,-21-21 0,21 0 15,1 0-15,-22 0 0,21-21 0,1 21 16,-22-21-16,21-1 0,0 1 16,-20 0-16,20 0 0,-21 0 0,21 0 15,-20-22-15,-1 22 0,-21-21 0,21 21 16,-21-1-16,21 1 0,-21 0 0,0 0 15,0 0-15,0 42 16,0 0-16,0 0 16,0 0-16,0 22 15,0-22-15,0 0 0,0 0 0,0 0 16,0 22-16,0-22 0,0 0 16,0 0-16,-21-21 0,21 21 0,0 1 15,0-1 1,0-42-1,21 21-15,0-22 0,0 1 16,1 0-16,-1 0 0,-21 0 16,21 0-16,0-1 0,0 1 0,0 0 15,1 0-15,-1 0 0,-21 0 0,21 21 16,0 0-16,0 0 0,0 0 16,-21 21-16,0 0 15,22 0-15,-22 0 0,0 0 16,0 1-16,21-1 15,0 0-15,-21 0 0,21 0 16,0-21-16,0 21 0,1-21 0,-1 0 16,21 22-16,-21-22 0,0 0 0,22 0 15,-22 0-15,0 0 0,21 0 0,-20 0 16,-1-22-16,21 1 0,-21 21 0,0-21 16,22 0-16,-22 0 0,0 0 0,0-1 15,-21 1-15,21-21 0,1 21 0,-22 0 16,0-22-16,0 22 0,0 0 15,0-21-15,0 20 0,0 1 0,0 0 16,-22 21-16,22-21 16,-21 21-16,0 0 0,0 0 0,0 21 15,0 0-15,-1-21 0,-20 21 0,21 22 16,0-22-16,0 0 0,-1 0 0,22 22 16,-21-22-16,21 0 0,-21 0 0,21 21 15,0-20-15,0-1 0,0 0 16,0 0-16,0 0 0,0 0 15,21-21-15,0 0 0,1 0 16,-1 0-16,0 0 0,0 0 0,0 0 16,0 0-16,22-21 0,-22 0 0,0 21 15,0-21-15,22-21 0,-22 20 0,0 1 16,21-21-16,-21 21 0,1-22 16,-1 1-16,0 0 0,-21-22 0,21 22 15,-21 0-15,21-22 0,-21 22 16,0-1-16,0-20 0,0 21 0,0-1 15,0 1-15,0 0 0,0-1 0,0 22 16,0-21-16,0 21 0,-21 21 16,0 21-16,21 0 15,0 0-15,0 0 0,0 0 0,-21 22 16,21-1-16,-21 0 0,21 1 0,0-1 16,0 0-16,0 22 0,0-22 15,-22 22-15,22-22 0,0 0 0,0 1 16,0-1-16,0 0 0,0 1 15,22-1-15,-22-21 0,21 22 0,0-22 16,21 0-16,-21-21 0,1 21 0,-1 0 16,21-21-16,-21 0 0,22 0 0,-22 0 15,21 0-15,-21 0 0,22-21 0,-22 0 16,21 21-16,-21-21 0,0 0 0,1-1 16,-1 1-16,0-21 0,0 21 15,0-22-15,-21 22 0,21-21 0,-21 21 16,0-22-16,0 1 0,0 21 0,0 0 15,0 0-15,0-1 0,-21 22 16,0 0-16,0 0 16,0 22-16,21-1 0,0 0 0,-21 0 15,21 21-15,-22-20 0,22-1 0,0 0 16,0 21-16,0-21 0,0 1 0,0 20 16,0-21-16,0 0 0,0 0 0,0 1 15,0-1-15,0 0 16,22 0-16,-1-21 0,0 0 15,0 0-15,0 0 16,0 0-16,-21-21 16,22 0-16,-1 0 0,0-1 0,-21 1 15,21 0-15,0 0 0,0-21 16,1 20-16,-1-20 0,0 21 0,0 0 0,0 0 16,0-1-16,1 1 0,-1 21 15,0 0-15,0 0 0,0 0 16,0 0-16,-21 21 15,0 1-15,0-1 0,0 0 0,0 0 16,0 0-16,0 0 0,-21 22 0,0-22 16,21 0-16,-21 0 0,21 0 0,-21 1 15,21-1-15,-21 0 0,21 0 0,0 0 16,0 0 0,0-42 15,21 0-31,0 0 0,0 21 15,0-21-15,-21-22 0,21 22 0,1 0 16,-1-21-16,0 21 0,0-22 0,0 1 16,0 21-16,1-22 0,-22 1 15,21 21-15,-21 0 0,21 0 0,-21-1 16,0 44 0,0-1-1,0 21-15,-21-21 0,0 22 0,21-22 16,-22 21-16,22-21 0,0 22 0,0-1 15,0-21-15,0 21 0,0-20 16,0-1-16,0 0 0,22 0 0,-22 0 16,42 0-16,-21 1 0,0-22 0,22 0 15,-1 0-15,-21 0 0,21 0 0,-20-22 16,20 1-16,-21 0 0,21 0 16,-20-21-16,20 20 0,-21-20 0,21 21 15,-20-21-15,-1-1 0,0 22 0</inkml:trace>
  <inkml:trace contextRef="#ctx0" brushRef="#br0" timeOffset="74228.17">2900 12298 0,'0'0'0,"-21"0"0,-1 21 0,22-42 31,0 0-31,0 0 16,0-1-1,22 1-15,-22 0 0,21 21 0,-21-21 16,0 0-16,0 0 0,-21 21 15,-1 0-15,1 0 16,-21 0-16,21 0 0,0 0 0,-22 21 16,1 0-16,21 0 0,-22 0 0,1 22 15,0-22-15,-1 0 0,22 21 16,-21-21-16,21 1 0,0-1 0,21 21 16,0-21-16,0 0 0,0 1 15,42-1-15,-21 0 16,0-21-16,22 21 0,-1-21 0,0 21 0,1-21 15,-1 0-15,0 21 0,1-21 16,-1 22-16,0-22 0,1 21 16,-22-21-16,0 21 0,0-21 0,-21 21 15,0 0-15,0 0 0,-21 1 16,0-1-16,-22 0 0,22-21 16,-21 21-16,0 0 0,-1-21 0,1 21 15,0-21-15,-1 0 0,1 0 0,0 0 16,-1 0-16,22 0 0,-21 0 15,21-21-15,-1 21 0,1-21 16,0 0-16,0 21 0,21-21 0,0 0 16,0-1-16,0 1 15,21 0-15,0 21 0,0-21 16,1 21-16,-1-21 0,21 21 0</inkml:trace>
  <inkml:trace contextRef="#ctx0" brushRef="#br0" timeOffset="74408.08">3154 12573 0,'21'0'0,"-42"0"0,63 0 62,-21 0-46,0-21-16,1 21 15</inkml:trace>
  <inkml:trace contextRef="#ctx0" brushRef="#br0" timeOffset="75064.7">4635 12785 0,'-21'0'15,"42"0"-15,-63 21 0,21-21 0,0 0 16,0 0-16,42-21 31,0 0-31,0-1 0,21-20 16,-20 21-16,-1 0 0,21-22 0,0 22 15,-20-21-15,20 0 0,-21-1 0,0 1 16,0 0-16,1 20 0,-22-20 16,0 0-16,0-1 0,0 22 0,0 0 15,-22 0-15,1 0 0,-21 21 0,0 0 16,-1 0-16,1 0 0,0 21 16,-22 0-16,22 0 0,-1 0 15,22 1-15,0-1 0,0 21 0,21-21 16,0 0-16,0 1 0,21 20 0,0-21 15,22 21-15,-1-20 0,0 20 16,1-21-16,-1 21 0,0-20 0,1 20 16,-22 0-16,21-21 0,-21 1 0,0 20 15,1-21-15,-22 0 0,0 0 16,0 1-16,0-1 0,-22 0 16,1 0-16,0-21 0,-21 0 0,21 0 15,-1 0-15,1 0 0,-21 0 0,21-21 16,21 0-16,-21 21 15,21-21-15,-22-1 0,22 1 0,0-21 16,0 21-16,0 0 0,0-22 0,0 22 16,22 0-16</inkml:trace>
  <inkml:trace contextRef="#ctx0" brushRef="#br0" timeOffset="75396.52">5059 12594 0,'0'0'0,"42"0"0,22 21 15,-43 1 1,0-22-16,0 0 0,0 0 15,0 0 1,1 0-16,-1-22 0,0 22 16,-21-21-16,21 0 0,-21 0 15,21 21-15,-21-21 0,21 0 0,-21-1 16,0 1-16,0 0 0,0 0 16,0 0-16,-21 21 0,0 0 0,0 0 15,0 0-15,0 0 0,-1 0 16,1 21-16,0 0 0,21 0 0,-21 0 15,21 1-15,-21 20 0,21-21 0,0 21 16,0-20-16,0 20 0,0-21 16,0 21-16,0-20 0,21-1 15,0 0-15,-21 0 0,21 0 0,0-21 0,1 0 16,-1 0-16,21 0 0,-21 0 16,22 0-16,-1 0 0,-21-21 15,21 0-15,1 0 0,20-22 0,-20 22 16,-1-21-16,0 21 0</inkml:trace>
  <inkml:trace contextRef="#ctx0" brushRef="#br0" timeOffset="75640.67">6138 11959 0,'0'0'0,"0"-42"0,-21-43 16,21 64-16,-21 21 0,0 0 16,21 21-16,0 0 0,0 1 15,0 20-15,0 0 0,0 22 16,0-22-16,0 22 0,0-1 15,0 1-15,0-22 0,0 21 0,0 1 16,0-22-16,0 22 0,-21-22 0,21 0 16,0 1-16,-22-1 0,22 0 15,0-20-15,0-1 0,0 21 0,0-21 16,22-21 0,-1 0-16,0 0 0,0-21 0,0 0 15,-21 0-15,21 0 0,1-1 0,-1 1 16</inkml:trace>
  <inkml:trace contextRef="#ctx0" brushRef="#br0" timeOffset="75984.49">6244 12594 0,'0'21'15,"21"-21"1,0 0 0,1 0-16,-1 0 0,0 0 15,21 0-15,-21-21 0,1 21 0,20-21 16,-21 0-16,0 21 0,22-21 0,-22 0 15,0-1-15,0 1 0,-21 0 16,0 0-16,0 0 0,0 0 16,0-1-16,-21 22 15,0 0-15,0 0 0,-1 0 0,1 0 16,0 22-16,0-1 0,0 0 16,0 21-16,-1-21 0,22 1 15,-21-1-15,0 21 0,21-21 0,-21 22 16,21-22-16,0 0 0,0 0 0,0 0 15,0 0-15,0 1 0,0-1 0,0 0 16,21-21 0,0 0-16,0 0 0,22 0 0,-22-21 15,21 0-15,1-1 0,-1 1 0,0 0 16,1-21-16,-1 21 0,0-22 0,1 22 16</inkml:trace>
  <inkml:trace contextRef="#ctx0" brushRef="#br0" timeOffset="76456.6">7091 12256 0,'0'0'0,"21"-22"15,-21-20-15,-21 42 16,0 21 0,-1 0-16,22 1 0,0-1 15,-21 0-15,0 0 0,21 21 0,-21-20 16,21-1-16,0 21 0,0-21 0,0 22 16,0-22-16,0 21 0,0-21 0,0 0 15,0 1-15,0 20 0,0-21 16,21-21-16,0 21 0,0 0 0,1-21 15,-1 0-15,0 0 0,0 0 16,21 0-16,-20-21 0,-1 0 0,21 21 16,0-21-16,-20 0 0,20-22 0,-21 22 15,21 0-15,-20 0 0,-1-21 16,0 20-16,21-20 0,-42 0 0,21-1 16,1 1-16,-22 0 0,21-1 0,-21 1 15,0 0-15,0-1 0,0 1 0,0 0 16,0-1-16,0 1 0,0 21 0,-21 0 15,21 0-15,0-1 0,-22 22 16,22 22-16,0-1 16,0 0-16,0 0 0,0 21 0,0 1 15,0 20-15,0-20 0,0 20 0,0-21 16,0 22-16,0-22 0,-21 1 16,0-1-16,21 0 0,-21 1 15,21-1-15,0 0 0,-21-21 0,21 22 16,0-22-16,0 0 0,0 0 0,0 0 15,21-21 1,-21-21-16,21 0 16,0 21-16,-21-21 0,0 0 15,0 0-15</inkml:trace>
  <inkml:trace contextRef="#ctx0" brushRef="#br0" timeOffset="76616.5">7366 12446 0,'0'0'0,"0"-21"31,21 0-15,0 21-1,0 0-15,1 0 0,-22-21 0,21 21 16,0 0-16,0 0 0,0-22 0,0 22 16,-21-21-16,22 21 0</inkml:trace>
  <inkml:trace contextRef="#ctx0" brushRef="#br0" timeOffset="77036.25">8551 11875 0,'0'0'0,"-21"0"16,-42-64-16,63 43 0,-22 21 16,22-21-16,0 0 15,0 42 1,0 0-16,22 21 15,-1 1-15,0 20 0,0-21 0,21 22 16,-42-1-16,22 1 0,-1-1 16,-21-20-16,0 20 0,0-20 0,0 20 15,0-21-15,0 1 0,0-22 0,0 21 16,-21-21-16,-1 1 0,22 20 0,0-21 16,-21-21-16,21-21 31,-21 0-31,21 0 0,0-1 0,0 1 15,0 0-15</inkml:trace>
  <inkml:trace contextRef="#ctx0" brushRef="#br0" timeOffset="77473">8488 12192 0,'0'0'0,"0"-42"15,0-22-15,0 22 0,0 0 16,0-1-16,0 1 0,0 0 0,21 20 16,0 1-16,0 0 0,22 0 0,-22 21 15,21 0-15,-21 0 0,22 0 0,-1 21 16,0-21-16,1 21 0,-1 22 15,-21-22-15,0 21 0,0-21 16,-21 22-16,0-1 0,0 0 0,-21-21 16,-21 22-16,0-1 0,-1 0 0,1-20 15,0 20-15,-22 0 0,22-21 0,-1 1 16,1-1-16,0 0 0,21-21 16,-1 0-16,1 0 0,0 0 0,21-21 15,0 0 1,42-1-16,-20 1 0,-1 21 0,21-21 15,0 21-15,22 0 0,-22 0 16,22 0-16,-1 0 0,1 0 0,-1 0 16,1 0-16,-1 21 0,1 0 0,-22 1 15,0-1-15,1 0 0,-22 0 16,0 0-16,-21 0 0,0 1 0,0-1 16,0 0-16,-21 0 0,0 0 0,-22 0 15,1 1-15,0-1 0,-1 0 16,1 0-16,-21 0 0,20 0 0,1-21 15,0 0-15,-1 0 0,22 0 0,0 0 16,-21 0-16,20-21 0,22 0 16,0 0-16,0 0 15,22 0-15,-1-1 0,0 1 16,21 0-16</inkml:trace>
  <inkml:trace contextRef="#ctx0" brushRef="#br0" timeOffset="78036.69">9483 12234 0,'0'0'0,"0"22"16,0-1-16,0 0 0,0 0 15,0 0-15,-22 0 0,22 1 0,0-1 16,0 0-16,0 21 0,0-21 16,0 1-16,0-1 0,0 0 0,0 0 15,22 0-15,-1-21 16,0 0-16,21 0 0,-21 0 0,22 0 15,-22 0-15,21 0 0,1-21 0,-1 21 16,0-21-16,1 0 0,-1 0 16,0-1-16,1 1 0,-22-21 15,0 21-15,0 0 0,0-1 0,-21-20 16,0 21-16,21 0 0,-21 0 16,0 42-1,0 0 1,0 0-16,0 21 0,0-20 0,-21 20 15,21 0-15,0 1 0,0-1 16,0 21-16,0-20 0,0 20 0,0 1 16,0-22-16,21 22 0,-21-1 0,22 1 15,-22 20-15,0-20 0,21-1 0,0 1 16,-21-1-16,0 1 0,21-1 16,-21 1-16,0-1 0,0 1 0,0-22 15,0 22-15,0-22 0,0 0 0,0 1 16,-21-22-16,21 0 0,-21 0 0,0-21 15,-1 0-15,1 0 0,0 0 16,0-21-16,21-21 0,-21 20 16,0-20-16,-1-21 0,1 20 0,0-20 15,0-22-15,21 22 0,0-22 0,-21 21 16,21-20-16,0-1 0,0 0 0,0 1 16,21-1-16,0 0 0,21 22 0,-20-22 15,41 22-15,-21-1 0,1 22 0,20-22 16,-20 22-16,-1 0 0,0-1 15,22 1-15,-22 0 0</inkml:trace>
  <inkml:trace contextRef="#ctx0" brushRef="#br0" timeOffset="78571.7">11239 11536 0,'0'0'0,"0"-21"0,0 0 0,0-1 0,0 1 15,22 21 1,-1 21-16,0 1 0,0-1 15,-21 21-15,21-21 0,0 22 0,1-1 16,-1 0-16,0 22 0,0-22 0,-21 22 16,21-22-16,0 0 0,-21 22 0,0-22 15,0 0-15,0 1 0,22-1 16,-22 0-16,0-20 0,0-1 16,0 21-16,0-21 0,0 0 15,0 1-15,21-22 16,-21-22-16,0 1 15,0 0-15,0-21 0,21 21 0,0-22 16,0 1-16,-21-22 0,21 22 0,1-21 16,-1-1-16,0 1 0,0-1 15,21 1-15,-20-1 0,-1 1 0,0 20 16,0 1-16,0 0 0,0 20 0,1 1 16,-1 0-16,-21 0 0,0 42 31,0 0-31,0 0 15,0 1-15,0-1 16,0 0-16,21-21 0,0 21 0,0-21 16,0 21-16,1-21 0</inkml:trace>
  <inkml:trace contextRef="#ctx0" brushRef="#br0" timeOffset="78824.63">12361 11578 0,'21'0'16,"1"0"-16,-1 0 0,-21-21 0,21 21 16,0 0-16,0 0 0,22-21 15,-22 21-15,0 0 0,21 0 0,-21-21 16,22 21-16,-1 0 0,-21 0 0,22 0 16,-22 0-16,0 0 0,0 0 15,0 0-15,0 0 0,1 0 16,-44 0-1,1 0 1,0 21-16,0-21 0,0 0 16,0 0-16,-1 0 0,1 0 0</inkml:trace>
  <inkml:trace contextRef="#ctx0" brushRef="#br0" timeOffset="79064.5">12658 11557 0,'0'0'0,"-43"21"0,43 0 16,-21 1-16,0-1 15,21 0-15,-21 0 0,21 0 0,0 0 16,0 1-16,0 20 0,0 0 0,0-21 16,0 22-16,0-1 0,0 0 0,0-20 15,0 20-15,0 0 0,0 1 16,0-1-16,0-21 0,0 21 0,-21 1 16,21-22-16,0 0 0,0 0 15,-22 0-15,22 1 0,0-1 0,0 0 0,0 0 16,0-42 15,0 0-15,22-22-16</inkml:trace>
  <inkml:trace contextRef="#ctx0" brushRef="#br0" timeOffset="95376.44">14012 9144 0,'0'-21'16,"-21"21"-16,21-21 15,0 0-15,-21 21 16,21-22-16,-21 22 0,21-21 15,0 0 1,0 42 15,0 0-31,21 1 16,-21-1-16,21 0 0,-21 0 16,0 0-16,0 0 0,0 1 0,21-1 15,-21 0-15,21 0 0,-21 0 0,0 0 16,0 1-16,0-1 0,0 0 15,22 0-15,-22 0 16,0 0-16,0 1 16,0-1-1,0 0 1,0 0 0,21-21-1,0 0 16,0 0-15,0 0-16,0-21 16,1 0-16,-1 21 0,0-21 15,21 21-15,-21-22 0,22 1 0,-1 0 16,0 0-16,1 0 0,20 0 16,-20-22-16,20 22 0,1 0 0,-1-21 0,1 20 15,20 1-15,-20 0 0,-1-21 16,1 21-16,-1-1 0,-20 1 15,20 0-15,-21 0 0,1 0 0,-1 21 16,0-21-16,-20-1 0,-1 22 0,0-21 16,0 21-16,0 0 0,0-21 0,1 21 15,-22-21-15,21 21 0,0 0 32,-21-21 155,-21 42-124,21 0-48</inkml:trace>
  <inkml:trace contextRef="#ctx0" brushRef="#br0" timeOffset="96948.51">14266 10520 0,'0'-21'0,"0"0"15,0-1-15,21 1 16,-21 0 0,0 0-1,22 21 1,-22 21 0,0 0-16,21-21 0,-21 21 0,0 1 15,0-1-15,0 0 0,0 0 0,0 0 16,0 0-16,0 1 0,0-1 15,0 0-15,0 0 0,0 0 16,0 0-16,0 1 0,21-22 16,-21 21-1,0-42 32,0-1-47,0 1 0,0 0 16,0 0-16,0 0 0,0 0 15,0-1-15,0 1 0,0 0 0,0 0 16,0 0-16,0 0 0,0-1 16,0 1-16,0 0 15,0 42 17,0 0-32,0 1 15,0-1-15,0 0 0,0 0 16,0 0-16,0 0 0,0 1 0,0-1 15,21 0-15,-21 0 16,0 0-16,0 0 0,0 1 0,0-1 16,0 0-16,21-21 0,-21 21 15,0 0-15,0 0 16,0 1 0,21-22 30,1 0-30,-1 0-16,0 0 16,0 0-16,0 0 0,0 0 15,1-22-15,-1 22 0,0-21 0,0 21 16,21-21-16,-20 0 0,20 21 0,0-21 16,1 0-16,20-1 0,-21 1 15,22 0-15,-22 0 0,22-21 0,-1 20 16,-20 1-16,20 0 0,-21-21 0,22 21 15,-22-1-15,1 22 0,-1-21 0,0 0 16,-21 0-16,22 21 0,-22-21 0,0 21 16,0 0-16,0 0 0,1-21 15,-1 21 1,0 0 0,0 0-1,0 0 16,-42 0 110,21 21-141,-21-21 16,0 21-16,0 0 0</inkml:trace>
  <inkml:trace contextRef="#ctx0" brushRef="#br0" timeOffset="98084.11">14287 12129 0,'0'-43'15,"0"22"-15,0 0 16,0 0-16,0 42 47,0 0-31,0 0-16,0 0 15,0 1-15,22-22 0,-22 21 16,21 0-16,-21 0 0,0 0 15,0 0 1,0-42 31,0 0-47,0 0 16,0 0-16,-21 21 0,21-21 0,0-1 15,0 1-15,0 0 0,0 0 0,0 0 16,0 0-16,0-1 15,0 44 32,21-1-47,-21 0 16,0 0-16,0 0 0,21-21 16,-21 21-16,0 1 0,21-1 15,-21 0-15,0 0 0,0 0 16,0 0-16,0 1 0,21-1 15,-21 0-15,0 0 16,21-21-16,-21 21 0,0 0 16,22-21-16,-1 0 15,-21 22-15,21-22 16,0 0-16,0 0 16,0-22-16,1 22 0,20-21 15,-21 0-15,21 0 0,1 0 0,-1 0 16,0-22-16,22 1 0,-1 0 0,1-1 15,-1 1-15,22 0 0,-21-1 16,20 1-16,-20 0 0,-1-1 0,-20 22 0,-1-21 16,0 21-16,1-1 0,-22 1 0,0 21 15,0-21-15,0 21 47,0 0-16,-21 21-31,22-21 0</inkml:trace>
  <inkml:trace contextRef="#ctx0" brushRef="#br0" timeOffset="103284.88">3598 2858 0,'-21'0'0,"0"0"15,0 0 1,0 0 0,42 0 77,0 0-93,0 0 16,0 0-16,0 0 0,22 0 0,-22 0 0,21 0 16,-21 0-16,22 0 15,-22 0-15,21 0 0,-21 0 0,22 0 16,-1 0-16,-21 0 0,22 0 0,-22 0 15,0 0-15,21 0 0,-21 0 16,22 0-16,-1 0 0,0 0 0,1 0 16,-1 0-16,22 0 0,-22 0 0,21 0 15,1 0-15,-1 0 0,1 0 16,-1 0-16,-20 0 0,20 0 0,1 0 16,-22 0-16,22 0 0,-1 0 15,-21 0-15,1-22 0,20 22 16,-20 0-16,20 0 0,-21 0 0,1 0 15,-1 0-15,22 0 0,-22 0 0,21 0 16,-20 0-16,20 0 0,1 0 16,-1 0-16,-20 0 0,20 0 0,1 0 15,-22 0-15,0 0 0,22 0 0,-22 0 16,0 0-16,22 0 0,-22 0 16,22 0-16,-1 0 0,-20 0 0,20 0 15,-21-21-15,22 21 0,-22 0 0,22 0 16,-1-21-16,-20 21 0,-1 0 15,21 0-15,-20 0 0,-1 0 0,0 0 16,1 0-16,-1 0 0,-21 0 0,22 0 16,-1 0-16,0 0 0,-21 0 15,22 0-15,-1 0 0,0 0 16,1 0-16,-1-21 0,0 21 0,-20 0 16,41 0-16,-21 0 0,1 0 0,-1 0 15,0 0-15,1 0 0,-1 0 16,0 0-16,1 0 0,-22 0 0,21 0 15,1 0-15,-22 0 0,21 0 0,22 0 16,-43 0-16,21 0 16,-21 0-16,22 0 0,-22 0 0,21 0 15,0 0-15,-20 0 0,20 0 16,-21 0-16,21 0 0,1 0 16,-22 0-16,21 0 0,1 0 0,-22 0 15,21 0-15,-21 0 0,22 0 0,-1 0 16,-21 0-16,21 0 0,-20 0 15,20 0-15,0 0 0,1 0 0,-22 0 16,21 0-16,0 0 0,1 0 0,-22 0 16,21 0-16,1 0 0,-1 0 0,-21 0 15,21 0-15,1 0 0,-1 0 16,-21 0-16,22 0 0,-1 0 0,0 0 16,1 0-16,-1 0 0,0 0 15,1 0-15,20 0 0,-21 0 16,22 0-16,-22 0 0,1 0 0,20 0 15,-21 0-15,1 0 0,-1 0 0,0 0 16,1 0-16,-1 0 0,0 0 16,1 0-16,-22 0 0,0 0 0,21 0 15,-20 0-15,-1 21 0,0-21 0,21 0 16,-21 0-16,1 0 0,-1 0 0,21 0 16,-21 0-16,22 0 0,-22 0 15,21 0-15,-21 0 0,22 0 0,-22 0 16,0 0-16,21 0 0,-21 0 0,1 0 15,-1 0-15,0 0 16,0 0-16,21 0 0,-20 0 0,-1 0 16,0 0-16,0 0 0,0 0 15,0 0-15,1 0 16,-1 0-16,0 0 16,0 0-16,-42 0 46</inkml:trace>
  <inkml:trace contextRef="#ctx0" brushRef="#br0" timeOffset="115716.03">16298 5334 0,'0'-21'16,"0"0"-1,0 0 17,21 21-1,-21 21 0,0 0-15,0 0-16,22 0 15,-22 0-15,21 1 0,-21-1 0,21 0 16,-21 0-16,0 0 0,0 22 0,21-22 16,-21 21-16,21 0 0,-21-20 15,0 20-15,0 0 0,0 1 0,0-1 16,0 0-16,0 1 0,0-1 0,0 0 16,0 1-16,0-1 0,0 0 0,0 1 15,0-1-15,0 0 0,0 1 16,0-1-16,0 0 0,0-21 15,-21 22-15,21-1 0,0-21 0,0 22 16,0-22-16,-21 0 0,21 0 0,0 0 16,0 0-16,0 1 0,0-1 0,0 0 15,0 0 1,0-42 78,0 0-79</inkml:trace>
  <inkml:trace contextRef="#ctx0" brushRef="#br0" timeOffset="117246.17">16319 6731 0,'-42'0'15,"21"0"1,0 0-1,21-21-15,-21 21 0,21-21 16,-22 0-16,1-1 16,0 22-16,21-21 0,-21 21 15,21-21-15,0 0 0,-21 21 0,21-21 16,-21 21-16,21-21 0,0-1 16,0 44 30,21-1-30,0 0-16,0 0 0,-21 0 0,21 0 16,0 1-16,1-1 0,-1 0 0,0 21 15,0-21-15,-21 1 0,21-1 0,-21 0 16,0 0-16,21 0 0,-21 0 16,22 1-16,-22-1 0,0 0 0,0 0 15,0 0-15,0 0 0,0 1 16,21-22-1,-21 21-15,21-21 32,0-21-32,-21-1 15,21 22-15,0-21 0,-21 0 0,22 0 16,-1 0-16,0 0 0,0-1 16,0 1-16,0 0 0,1-21 0,-1 21 15,0-1-15,0-20 0,0 21 0,0-21 16,22 20-16,-22 1 0,0-21 0,-21 21 15,21 0-15,0-1 0,1 22 0,-22-21 16,0 0-16,0 0 16,0 42 15,0 0-31,-22 0 16,22 1-16,-21-1 0,0 0 0,0 21 15,0-21-15,21 1 0,-21 20 0,-1-21 16,-20 21-16,21-20 0,0 20 15,0-21-15,-1 0 0,1 22 0,0-22 16,0 0-16,0 0 0,0 0 0,-1-21 16,22 21-16,0 1 0,-42-1 15,42 0-15,0-42 63,0 0-63,0-1 15,21 1 1,-21 0-16,0 0 0,0 0 0,0 0 16,0-1-16,0 1 0,0 0 0,0 0 15,0 0-15,0 0 0,0-22 0,0 22 16,0 0-16,0 0 0,-21 21 16,0 0-1,0 21 1,0 0-16,21 0 15,0 0-15,0 1 0,0-1 16,0 0-16,0 0 0,0 0 0,0 0 16,0 1-16,0-1 0,0 0 15,0 0-15,0 0 16,0 0-16,-22-21 47,1-21-32,0 0-15,21 0 16,0 0-16,0 0 0,-21 21 0,21-22 16,0 1-16,0 0 0,-21 0 0,21 0 15,0 42 48,0 0-63,21 0 0,0-21 0,-21 21 15,0 1-15,21-22 0,-21 21 0,21 0 16,1-21-16,-22 21 0,21-21 16,0 21-16,0-21 15,0 0-15,0 0 0,1 0 16,-1 0-16,-21-21 16,21 0-16,0 21 0,0-21 15,-21 0-15,21-1 0,1 1 16,-1 0-16,0-21 0,0 21 0,0-22 15,0 22-15,1-21 0,-1 21 0,0-1 16,-21 1-16,21 0 0,0 0 0,-21 0 16,0 42 15,0 0-31,0 0 0,-21 22 16,0-22-16,0 0 0,21 0 0,-21 0 15,-1 22-15,1-22 0,0 0 0,21 0 16,-21 0-16,0 0 0,21 1 0,-21-1 15,-1-21-15,22 21 16,-21-21-16,21-21 47,0 0-31</inkml:trace>
  <inkml:trace contextRef="#ctx0" brushRef="#br0" timeOffset="124511.76">17399 4276 0,'0'0'0,"-21"0"16,21 21-16,-21-21 16,42 0 15,0 0-16,0 0-15,21 0 0,1 0 16,20-21-16,-20 21 0,41 0 0,-20-21 16,20 21-16,1 0 0,0-22 0,21 22 15,-1 0-15,1-21 0,21 0 16,-21 21-16,0 0 0,0 0 16,-22 0-16,1-21 0,0 21 0,-22 0 15,22 0-15,-22 0 0,-20 0 0,20 0 16,-20 0-16,-1 0 0,-21 0 15,21 0-15,-20 0 0,-1 0 0,0 0 16,-42 0 31,0 0-47,-1 0 0,1 0 16,0 0-16,0 21 0,-21-21 0,20 21 15,-20-21-15,0 21 0</inkml:trace>
  <inkml:trace contextRef="#ctx0" brushRef="#br0" timeOffset="125087.95">17674 4868 0,'0'0'0,"-21"0"0,21 22 16,-21-22-16,0 0 16,42 0 31,0 0-47,21-22 0,1 22 15,-1 0-15,21-21 0,1 21 0,21 0 16,-22-21-16,43 0 0,-21 21 0,20-21 15,1 21-15,0 0 0,0-21 16,-21 21-16,20 0 0,-20-22 0,0 22 16,-22 0-16,22 0 0,-22 0 0,-20 0 15,20 0-15,-20 0 0,-1 0 0,-21 0 16,21 0-16,-20 0 0,-1 0 0,-21-21 16,21 21-16,0 0 15,-42 0 32,0 0-47,0 0 0,21 21 16,-22-21-16,1 22 0,0-22 0,0 21 15,0-21-15,-22 21 0,22 0 0</inkml:trace>
  <inkml:trace contextRef="#ctx0" brushRef="#br0" timeOffset="125696.65">17716 5588 0,'-63'0'16,"42"0"0,0 0-1,42-21 16,21 21-31,-21-21 16,22 21-16,-1 0 0,21-21 0,-20 21 16,41-22-16,-20 22 0,21-21 0,-1 21 15,1-21-15,21 21 0,0 0 16,-1-21-16,-20 21 0,0-21 0,-1 21 16,1 0-16,0-21 0,-22 21 0,1 0 15,-1 0-15,-20-22 0,20 22 0,-21 0 16,1 0-16,-1 0 0,-21-21 15,22 21-15,-22 0 0,21 0 16,-21-21-16,0 21 0,1 0 0,-1 0 16,0 0-16,0 0 0,-21-21 0,21 21 15,0 0-15,1 0 0,-1 0 16,-21-21 0,21 21-16,-42 0 78,0 0-78</inkml:trace>
  <inkml:trace contextRef="#ctx0" brushRef="#br0" timeOffset="131080.01">13864 8975 0,'0'-21'0,"0"-1"0,0 1 16,0 0 0,0 0-1,21 21 16,-21 21-15,21 0-16,1 0 16,-22 1-16,0-1 0,21 0 15,-21 0-15,21 0 0,0 0 0,-21 1 16,21-1-16,0 0 0,-21 21 0,0-21 16,22 1-16,-1-1 0,-21 0 15,0 0-15,21 0 0,-21 22 0,21-22 16,-21 0-16,0 0 15,0 0-15,0 0 0,21 1 16,-21-1-16,21 0 16,1-21 31,-22 21-47,21-21 15,0 0 1,0 0-16,0 0 15,0 0 1,1 0-16,-1 0 0,0 0 16,0 0-16,-21-21 15,21 21-15,0 0 0,1-21 0,-1 0 16,0 21-16,0-22 0,21 1 0,-20 0 16,20-21-16,0 21 0,1-22 0,20 22 15,1-21-15,-1-1 0,22 1 16,-22 0-16,22 21 0,0-22 0,-22 22 15,22-21-15,-22 21 0,-20 21 0,20-22 16,-21 1-16,-20 21 0,-1 0 0,0 0 16,0 0-16,-21-21 0,0 0 62,-21 21-31,42 0 79,-21-21-95,0 0 17,-21-1-17</inkml:trace>
  <inkml:trace contextRef="#ctx0" brushRef="#br0" timeOffset="132817.6">14245 10351 0,'0'-22'0,"0"1"16,0 0-1,0 0-15,0 0 16,0 0-16,0-1 16,0 1-1,21 42 48,-21 1-63,21-22 0,1 21 0,-22 0 0,21 21 15,0-21-15,-21 1 0,21 20 0,0-21 16,-21 21-16,21-20 0,-21 20 16,0-21-16,22 0 0,-22 22 0,21-22 15,-21 21-15,0-21 0,0 0 0,0 1 16,0-1-16,0 0 0,21 0 0,-21 0 15,0 0-15,0 1 0,21-22 16,-21 21-16,0 0 0,0 0 16,0 0-16,21-21 15,-21 21-15,0 1 16,21-22 0,-21 21-16,22-21 15,-1 0 1,0 0-1,0 0-15,0-21 0,0 21 16,-21-22-16,22 22 0,-1-21 0,21 0 16,-21 0-16,22 0 0,-1 0 0,0-1 15,22-20-15,-1 21 0,1-21 16,20-1-16,1 1 0,0-22 0,-1 1 16,22 21-16,0-22 0,-21 1 0,21 20 15,-1-20-15,1 20 0,-21 1 0,0 0 16,-1-1-16,-20 22 0,-22-21 0,0 21 15,-20 21-15,20-21 0,-42-1 0,21 22 16,0-21 93,-21 0-93,0 0 0</inkml:trace>
  <inkml:trace contextRef="#ctx0" brushRef="#br0" timeOffset="134448.59">14330 11896 0,'0'0'0,"0"-21"16,-21-1-16,21 1 0,0 0 15,0 0-15,-22 21 0,22-21 0,0 0 16,-21 21-16,21-22 16,0 44 15,0-1-31,0 0 0,0 0 15,21 0-15,-21 0 0,22 1 16,-22 20-16,0-21 0,0 0 0,21 22 16,-21-1-16,21-21 0,-21 21 15,21 1-15,-21-22 0,0 21 0,0 1 16,0-22-16,21 21 0,-21-21 0,0 22 16,0-22-16,0 0 0,0 0 0,0 0 15,0 0-15,0 1 0,0-1 0,0 0 16,0 0-16,21-21 0,1 0 15,-1 0 1,0 0-16,0 0 16,0-21-16,22 21 0,-22-21 15,21 0-15,0-1 0,1 1 0,20-21 16,1 21-16,20-22 0,1 1 0,21-21 16,21 20-16,-21-20 0,21 20 0,0-20 15,0-1-15,0 22 0,-21 0 0,-1-1 16,-20 1-16,-21 0 0,-1 21 0,-21-1 15,-20 1-15,-1 0 0,0 0 16,0 21-16,-21-21 16,0 0 77,-21 21-77,0 0 0,0 0-16,-1 0 0</inkml:trace>
  <inkml:trace contextRef="#ctx0" brushRef="#br0" timeOffset="138431.82">17738 8932 0,'-22'0'0,"1"0"15,0 0 1,0 0-16,0 0 0,0 0 16,21 22-1,-22-22-15,1 0 31,21-22-15,0 1 0,0 0-1,0 0-15,0 0 16,21 21 0,1 0-16,-1-21 15,0 21-15,0 0 0,21 0 0,-20-22 16,-1 22-16,21 0 0,-21 0 0,22 0 15,-22 0-15,0 0 0,21 0 16,-21 0-16,22 22 0,-22-22 0,0 21 16,21 0-16,-20 21 0,20-21 0,-21 22 15,0-1-15,0-21 0,1 43 16,-22-22-16,0 0 0,0 1 0,0-1 16,0 0-16,0 22 0,-22-22 0,1 1 15,0 20-15,0-21 0,0 1 0,-22 20 16,22-20-16,-21-1 0,21 0 15,0 1-15,-22-1 0,22 0 0,-21 1 16,21-1-16,-1-21 0,22 21 0,-21-20 16,21 20-16,0-21 0,0 0 0,0 22 15,0-22-15,0 0 0,0 21 16,21-21-16,-21 1 0,22-1 0,-1 0 16,-21 0-16,21 0 0,0 0 0,0 1 15,-21-1-15,21 0 0,1-21 0,-1 0 16,0 21-16,21-21 0,-21 0 15,1 0-15,-1 0 0,0 0 0,21 0 16,-21-21-16,1 0 0,-1 21 0,21-21 16,-21-1-16,0 1 0,1 0 0,-1 21 15,0-21-15,-21 0 0,0 0 0,0-1 16,-21 22 0,0 0-16,-1 22 15,1-22-15,0 21 0,0 0 16,-21 0-16,20 0 0,1 0 15,0 1-15,0-1 0,0 0 0,0 21 16,21-21-16,0 1 0,-22-1 0,22 21 16,-21-21-16,21 22 0,-21-1 0,21-21 15,0 21-15,0 1 0,0-1 0,0 0 16,0 1-16,0-1 0,0 0 0,0 1 16,0 20-16,0-20 0,0-1 0,0 0 15,21 22-15,-21-22 0,21 0 0,-21 1 16,0-1-16,22 0 0,-22-20 0,21 20 15,-21 0-15,0-21 0,0 22 0,0-22 16,0 21-16,0-21 0,0 22 16,0-22-16,0 21 0,0-21 0,0 1 15,-21-1-15,21 21 0,-22-21 0,1 0 16,21 1-16,-21-1 0,0-21 0,21 21 16,0 0-16,-21-21 0,0 0 0,21 21 15,-22-21 1,22-21-1,-21 21-15,21-21 0,0 0 16,0 0-16,-21 21 16,0-22-16,0 22 15,21-21-15,-21 21 16,21-21-16,0 0 47,21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3:33:25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9821 2519 0,'0'-21'16,"0"0"-1,-21 21-15,21-22 16,-21 22-1,21 22 32,0-1-15,21-21-1,0 0-31</inkml:trace>
  <inkml:trace contextRef="#ctx0" brushRef="#br0" timeOffset="696.3">10033 1884 0,'0'0'0,"0"-21"0,0-22 15,-21 22-15,21 0 16,0 0-16,0-21 0,0 20 0,0 1 16,0-21-16,0 21 0,0 0 0,0-1 15,0 1-15,0 0 16,-21 21 0,-1 0-16,22 21 15,0 0-15,-21 22 16,21-22-16,-21 21 0,21-21 0,0 22 15,0-1-15,0 0 16,0 22-16,0-22 0,0 22 0,0-22 16,0 22-16,0-22 0,0 21 0,0 1 15,0-1-15,0 1 0,0-1 16,0 1-16,0-1 0,-21 1 0,21-1 16,0 1-16,0-22 0,-21 22 0,21-22 15,-21 0-15,21-20 0,0 20 0,0-21 16,0 0-16,0 0 0,0 1 15,0-1-15,-22-21 0,1 0 16,21-21 0,-21-1-16,0 1 0,21-21 15,-21 21-15,0-22 0,21 1 16,0-21-16,-22 20 0</inkml:trace>
  <inkml:trace contextRef="#ctx0" brushRef="#br0" timeOffset="1212.52">9313 1757 0,'0'0'0,"-21"-21"0,21-22 16,0 22-16,0 0 15,0 0-15,21 21 0,0-21 16,1 0-16,-1-1 0,21 1 0,22 0 16,-22 21-16,21-21 0,1 0 15,-1 21-15,22 0 0,-21 0 0,20 0 16,1 0-16,-22 0 0,22 0 0,-21 21 16,-1 0-16,1 0 0,-22 0 15,21 22-15,1-1 0,-22 0 0,1 1 16,-1 20-16,0-20 0,1 20 0,-22 1 15,21-22-15,-21 21 16,0 1-16,1-22 0,-22 22 0,0-1 0,0 1 16,-22-1-16,1 1 0,0-1 15,-21 1-15,-1-1 0,1 1 16,0-22-16,-1 22 0,1-22 0,-21 0 16,20 1-16,-20-1 0,-1 0 0,1-21 15,-1 22-15,-20-1 0,20-21 0,1 0 16,20 1-16,-20-1 0,20 0 15,-20-21-15,42 0 0,-22 0 0,22 0 16,0 0-16,0 0 0,0 0 0,0 0 16,21-21-1,0 0-15,0-1 16,21 22-16,0-21 0,0 0 0,0 21 0,0-21 16,22 0-16</inkml:trace>
  <inkml:trace contextRef="#ctx0" brushRef="#br0" timeOffset="1820.14">11155 2688 0,'0'0'0,"0"-21"0,0 0 0,0 0 15,-21 21-15,21-21 0,0-1 0,-22 1 16,22 0-16,0 0 0,0 0 15,0 0 1,0-1-16,22 22 0,-1-21 16,0 21-16,0 0 0,0 0 0,0 0 15,1 0-15,-1 21 0,21 1 16,-21-1-16,0 21 0,22-21 0,-22 22 16,21-22-16,-21 21 0,1 0 0,-1 1 15,0-1-15,-21-21 0,21 22 16,-21-1-16,0-21 0,0 21 0,0-20 15,0-1-15,0 21 0,0-21 0,-21-21 16,21 21-16,-21 1 0,0-22 16,21-22-1,0 1 1,0 0-16,0-21 0,0 21 16,0-1-16,0-20 0,0 0 0,0-1 15,0 1-15,0 0 0,0-22 16,0 22-16,21-22 0,-21 22 0,21 0 15,0 21-15,0-22 0,0 22 0,-21 0 16,22 0-16,-1 0 0,0 21 16,0 0-16,0 0 15,0 0-15,1 0 16</inkml:trace>
  <inkml:trace contextRef="#ctx0" brushRef="#br0" timeOffset="2336.46">12298 2392 0,'0'0'0,"0"-21"15,-21 21 1,-1 0-16,1 0 0,0 0 15,0 0-15,21 21 0,-21-21 16,0 21-16,-1 21 0,22-20 16,0-1-16,-21 21 0,21-21 0,-21 22 15,21-22-15,0 21 0,0-21 16,0 22-16,0-22 0,0 21 0,0-21 16,0 0-16,0 1 0,0-1 0,0 0 15,21 0-15,0 0 0,1-21 16,-1 0-16,0 21 0,0-21 0,21 0 15,-20 0-15,-1 0 0,0 0 0,0 0 16,0-21-16,22 0 0,-22 21 0,0-21 16,0 0-16,0-22 0,0 22 15,1 0-15,-1-21 0,-21-1 0,0 1 16,0 0-16,0-1 0,0 1 16,0 0-16,-21-1 0,-1 22 15,1-21-15,0 21 0,0 0 0,-21 21 16,20 0-16,1 0 0,-21 0 0,21 0 15,-22 0-15,22 21 0,0-21 16,0 21-16,0 0 0,21 21 0,0-20 16,0-1-16,0 0 0,0 0 0,0 0 15,0 0-15,0 1 0,21-1 16,0 0-16,0-21 0,22 0 0,-22 21 16,21-21-16</inkml:trace>
  <inkml:trace contextRef="#ctx0" brushRef="#br0" timeOffset="2725.26">13102 2350 0,'0'-43'16,"-21"43"15,0 21-31,21 1 15,0-1-15,0 21 0,0-21 16,-21 22-16,21-22 0,0 21 0,0 0 16,0 1-16,0 20 0,0-20 0,0 20 15,0-21-15,0 22 0,0-1 16,0 22-16,0-21 0,0 20 0,0 1 16,0-22-16,0 22 0,0-21 0,-22-1 15,22 22-15,0-22 0,-21 1 0,21-1 16,-21-20-16,21 20 0,0 1 0,-21-22 15,0 0-15,21 1 0,0-1 16,-21-21-16,-1 21 0,22-20 0,-21-22 16,21 21-16,0-42 31,0-1-31,0 1 0,21 0 0,1-21 16,-1-1-16,0 22 0,-21-42 0,21 20 15,0 1-15</inkml:trace>
  <inkml:trace contextRef="#ctx0" brushRef="#br0" timeOffset="3080.23">13039 2752 0,'0'0'0,"-22"-43"16,1 22-16,0-21 0,21 21 15,0-22-15,0 22 0,0-21 0,0 0 16,0 20-16,0 1 0,0-21 0,21 21 15,0 0-15,1-1 0,20 1 16,-21 21-16,21-21 0,-20 0 0,20 21 16,0 0-16,1 0 0,-1 0 0,0 0 15,1 0-15,-1 21 0,0 0 0,-21 0 16,22 1-16,-22 20 0,0-21 16,0 21-16,0-20 0,-21 20 0,0 0 15,0 1-15,0-22 0,-21 21 0,0 0 16,0-20-16,-21 20 0,20-21 15,-20 0-15,21 0 0,-21 1 16,-1-1-16,22 0 0,-21-21 0,21 21 16,-1-21-16,1 21 0,0-21 0,0 0 15,0 0-15,0 0 16</inkml:trace>
  <inkml:trace contextRef="#ctx0" brushRef="#br0" timeOffset="3740.86">9694 3344 0,'0'0'0,"-42"0"0,21 0 0,0 0 16,-22 0-16,22 0 0,0 0 15,0 0-15,-22 0 0,22 0 0,0 0 16,0 0-16,0 0 0,0 0 0,-1 0 16,44 0 15,-1 0-31,21 0 15,0 0-15,1 0 0,-1 0 0,43 0 16,-22 0-16,43 0 0,-21 0 16,21 0-16,21 0 0,-22 0 15,22 0-15,0-21 0,22 21 0,-22-21 16,21 21-16,0-21 0,0 21 0,0 0 16,22-21-16,-22 21 0,21 0 15,-21 0-15,22-21 0,-43 21 0,21 0 16,-21 0-16,0 0 0,-21 0 0,-1-22 15,-20 22-15,-21 0 0,-1 0 0,1 0 16,-22 0-16,-21 0 0,21 0 16,-20 0-16,-1 0 0,0 0 0,0 0 31,-21-21-31,-21 21 31,0 0-31,0 0 0,-1 0 16,1 0-16</inkml:trace>
  <inkml:trace contextRef="#ctx0" brushRef="#br0" timeOffset="4664.49">10710 3598 0,'0'0'0,"21"0"0,1 0 16,-1-21-16,0 21 0,-21-21 15,21 21-15,-21-21 16,-21 21 15,0 21-31,0-21 16,-1 21-16,1 0 0,-21-21 0,0 22 15,-1-1-15,1 0 0,-22 0 16,1 21-16,-1-20 0,1-1 0,-43 21 16,21 0-16,-20 1 0,-1-1 0,-21 22 15,21-22-15,-21 21 0,21 1 0,-21-1 16,21 1-16,-21-1 0,0 1 15,0-22-15,21 22 0,-21-1 16,0 1-16,0-22 0,0 22 0,0-1 16,22 1-16,-22-22 0,21 21 15,0-20-15,21-1 0,1 0 0,-1-20 16,21 20-16,1-21 0,21 0 0,-1-21 16,1 0-16,21 21 0,0-21 0,-1 0 15,22-21 1,0 0-16,22 0 15,-1 21-15,0-21 0,-21 0 0,21-1 16,0 1-16,0 0 0,1 0 16,-1 0-16</inkml:trace>
  <inkml:trace contextRef="#ctx0" brushRef="#br0" timeOffset="5052.78">7345 4763 0,'0'0'0,"0"-22"16,0 1-1,0 42 32,0 1-47,-21-1 0,-1 0 16,1 0-16,0 21 0,21-20 16,-21-1-16,0 0 0,0 0 0,-1 0 15,1 22-15,0-22 0,0 0 0,21 0 16,-21 0-16,0 0 0,-1 1 15,22-1-15,-21 0 16,21 0-16,0 0 16,21-21-16,1 0 15,-22 21-15,42-21 0,-21 22 16,0-22-16,0 0 0,22 0 0,-22 21 16,21-21-16,-21 0 0,22 0 0,-1 21 15,-21-21-15,22 0 0,-1 0 0,-21 21 16,21-21-16,1 0 0,-1 0 15,-21 0-15,22 0 0,-22 0 0,0 0 16,0 0-16,0 0 0,0 0 16,1 0-16,-1 0 0,-21-21 15,21 0-15</inkml:trace>
  <inkml:trace contextRef="#ctx0" brushRef="#br0" timeOffset="5820.71">12658 3662 0,'0'0'16,"0"-21"-16,-22 0 0,1 21 16,21-22-16,-21 22 0,42 0 62,-21 22-62,21-22 16,1 21-16,-1 0 0,21 0 15,-21 0-15,22 0 0,-1 1 0,0-1 16,1 0-16,-1 21 0,21-21 0,1 22 16,-1-22-16,1 21 0,-1 1 15,22-1-15,-21 0 0,20 1 0,1-1 16,-22 0-16,43 1 0,-21-1 0,21 0 15,0 1-15,21-1 0,-22 21 0,22-20 16,-21-1-16,21 0 0,0 1 0,0-1 16,21 0-16,-21 22 0,0-22 15,0 1-15,-21-1 0,21 0 0,-21 1 16,0-22-16,-21 21 0,-1-21 16,1 0-16,-22 1 0,1-1 0,-1 0 15,-20-21-15,-1 0 0,-21 21 16,0-21-16,1 0 0,-1 0 0,0 0 15,0 0-15,-21-21 16,0 0 0,0 0-16,0-1 15,0 1-15,0 0 16</inkml:trace>
  <inkml:trace contextRef="#ctx0" brushRef="#br0" timeOffset="6252.46">16425 4826 0,'-42'-21'0,"21"0"16,0 21-16,-1 0 31,22 21 0,0 0-31,22 0 16,-1 0-16,0 1 0,0-1 0,0-21 16,0 21-16,1 0 15,-1 0-15,21 0 0,-21 1 0,22-1 16,-22 0-16,21-21 0,-21 21 0,0 0 16,22 0-16,-22 1 0,0-1 0,0-21 15,0 21-15,-21 0 0,0 0 16,0 0-16,0 1 0,-21-1 15,0 0-15,-21-21 0,21 21 16,-22 0-16,22-21 0,-21 21 0,-1 1 16,1-22-16,0 21 0,-1 0 15,1-21-15,-21 21 0,20-21 16,1 21-16,0-21 0,-1 21 0,1 1 0,21-22 16,-22 0-16,22 0 0,0 21 15,0-21-15,0 0 0,0 0 16</inkml:trace>
  <inkml:trace contextRef="#ctx0" brushRef="#br0" timeOffset="7389.01">3006 6160 0,'0'0'0,"21"-22"15,0 1-15,0 21 16,0-21-16,0 0 0,1 21 0,-1-21 16,0 0-16,0-1 0,0 1 0,0-21 15,-21 21-15,22 0 0,-22-1 16,0 1-16,0 0 0,0-21 0,0 21 15,0-1-15,-22 22 16,1-21-16,0 21 0,0 0 0,-21 0 16,-1 0-16,22 0 0,-21 21 15,-1 1-15,1-1 0,0 0 0,-1 0 16,1 0-16,0 22 0,-1-22 16,22 0-16,0 0 0,0 0 0,21 0 15,0 1-15,0-1 0,0 0 0,0 0 16,0 0-16,21 0 0,21 1 15,-20-1-15,20 0 0,-21 0 0,21 0 16,1 22-16,-1-22 0,22 0 16,-22 0-16,0 0 0,1 22 0,-1-22 15,0 0-15,1 0 0,-22 21 16,0-20-16,-21-1 0,0 21 16,0-21-16,-21 0 0,0 22 0,-22-22 15,22 0-15,-42 0 0,20 22 16,-20-22-16,20-21 0,-20 21 0,-1 0 15,1 0-15,-1-21 0,1 0 16,-1 0-16,1 0 0,21 0 0,-22 0 16,22-21-16,-1 0 0,1 0 0,21 0 15,0-1-15,-22 1 0,43-21 16,-21 21-16,21 0 0,0-1 0,0-20 16,0 21-16,0 0 0,0 0 15,21-1-15,1 1 0,-1 21 16,21-21-16,-21 0 0,22 21 15,-1-21-15,0 21 0,1 0 0</inkml:trace>
  <inkml:trace contextRef="#ctx0" brushRef="#br0" timeOffset="7672.37">3238 6329 0,'22'-21'16,"-22"42"31,0 0-47,0 0 15,0 0-15,0 1 0,0-1 0,0 21 16,0-21-16,0 0 0,0 1 0,0 20 16,0-21-16,0 0 0,0 0 15,0 1-15,0-1 0,0 0 0,0 0 16,0-42 15,0 0-15,0 0-16,0-1 0,0 1 0</inkml:trace>
  <inkml:trace contextRef="#ctx0" brushRef="#br0" timeOffset="7868.25">3323 6117 0,'0'0'0,"-21"0"47,21 21-31,0 1-16,0-1 16,0 0-16,21-21 15,-21 21-15,21 0 0,0-21 16,1 21-16,-1-21 0</inkml:trace>
  <inkml:trace contextRef="#ctx0" brushRef="#br0" timeOffset="8368.04">3598 6371 0,'0'21'0,"0"1"15,0-1-15,0 0 0,0 0 16,0 0-16,0 0 0,0 1 15,0-1 1,0 0-16,0 0 0,0 0 0,0 0 16,0 1-16,-21-22 15,21 21-15,-21-21 0,21 21 16,-21-21 0,0-21-1,21 0-15,0-1 16,0 1-16,0-21 0,0 21 15,0 0-15,21-22 0,0 22 16,0 0-16,0-21 0,0 20 0,22 1 16,-22 0-16,21 21 0,-21-21 15,22 21-15,-22 0 0,21 0 16,-21 0-16,22 0 0,-22 0 0,0 21 16,0 0-16,0 0 0,-21 1 15,0-1-15,22 0 0,-22 0 0,0 0 16,0 22-16,0-22 0,0 0 0,0 0 15,0 0-15,0 0 0,0 1 16,0-1-16,-22 0 0,22 0 16,0-42 31,0 0-47,0 0 0,22-1 15,-22 1 1,21 21-16,0-21 0</inkml:trace>
  <inkml:trace contextRef="#ctx0" brushRef="#br0" timeOffset="9025.67">4297 6456 0,'0'0'0,"21"-21"0,0 21 16,0-21-16,0-1 0,-21 1 16,0 0-16,0 0 31,-21 21-31,0 0 15,0 0-15,0 21 0,0 0 0,-1-21 16,1 21-16,0 1 16,0-1-16,0 0 0,21 0 0,-21 0 15,21 0-15,-22 1 0,22-1 0,0 0 16,0 0-16,0 0 0,0 0 16,22-21-1,-1 0-15,0 0 0,0 0 16,0 0-16,0-21 0,1 0 15,-1 0-15,0 21 0,-21-21 0,21 0 16,0-1-16,-21 1 0,0 0 0,21 0 16,-21 0-16,22 0 15,-22-1-15,0 44 47,0-1-47,0 0 0,0 0 0,0 0 16,0 22-16,0-22 0,0 21 15,0 0-15,0-20 0,21 20 0,0 21 16,-21-20-16,21-1 0,-21 0 0,21 22 16,0-22-16,1 22 0,-22-1 0,21 1 15,-21-1-15,0 1 0,21-1 16,0-20-16,-21 20 0,21 1 0,-21-22 16,0 0-16,0 22 0,0-22 0,0 0 15,0 1-15,-21-22 0,0 21 16,0-21-16,0 1 0,-22-1 15,1 0-15,0 0 0,-1-21 0,1 0 16,0 0-16,-22 0 0,22-21 0,-22 0 16,22 0-16,-22-22 0,22 22 0,21-21 15,-21-1-15,20 22 0,1-21 16,0 0-16,21-22 0,0 22 0,0-1 16,0-20-16,0 21 0,0-22 0,0 1 15,0 20-15,0-20 0,21-1 16,0 22-16,1-22 0,-1 22 0,0-21 15,0 20-15,0 1 0,22 0 0,-22-22 16,21 22-16</inkml:trace>
  <inkml:trace contextRef="#ctx0" brushRef="#br0" timeOffset="9320.51">4847 5884 0,'0'0'15,"0"-21"1,0 0-16,-21 42 16,21 0-1,0 1-15,0-1 0,0 21 0,-21 0 16,21 1-16,0-1 0,0 0 16,-21 1-16,21-1 0,0 22 0,0-1 15,0-21-15,0 22 0,0-22 16,0 1-16,0-1 0,0 0 0,0-21 15,0 22-15,0-22 0,0 0 0,0 0 16,0 0 0,21-21-16,0 0 15,-21-21-15,21 0 0,0 0 0,-21 0 16,21-22-16</inkml:trace>
  <inkml:trace contextRef="#ctx0" brushRef="#br0" timeOffset="9672.29">4995 6435 0,'0'21'16,"0"0"-16,0 0 16,21-21-1,1 0 1,-1 0-16,0 0 16,-21-21-16,21 21 0,0-21 0,0 0 15,1 0-15,-1-1 0,0 22 0,0-21 16,-21 0-16,0 0 0,21 0 15,-21 0-15,-21 21 16,0 0 0,0 0-16,-22 0 0,22 21 15,0 0-15,-21 0 0,21 0 0,-22 0 16,22 1-16,0 20 0,-21-21 0,42 21 16,-22-20-16,22 20 0,0-21 15,0 0-15,0 0 0,0 1 0,0-1 16,22 0-16,-1 0 0,0-21 0,0 0 15,21 0-15,-20 0 0,20 0 16,-21 0-16,21 0 0,-20 0 0,-1-21 16,21 0-16,-21 21 0,0-21 0</inkml:trace>
  <inkml:trace contextRef="#ctx0" brushRef="#br0" timeOffset="10420.87">6943 6096 0,'0'0'0,"21"0"0,0 0 15,0 0-15,0 0 0,0 0 16,1 0-16,-1 0 0,0-21 0,0 0 16,0 21-16,0-21 0,1-1 0,-1 1 15,0 0-15,0 0 0,-21 0 16,0 0-16,0-1 0,0 1 0,0 0 15,0 0-15,-21 0 0,-21 21 16,20 0-16,-20 0 16,0 0-16,-1 0 0,1 0 0,0 21 15,-1 0-15,1-21 0,0 21 0,-1 0 16,22 1-16,-21-1 0,21 0 16,0 0-16,21 0 0,0 0 0,0 1 15,0-1-15,0 0 0,0 0 0,21 0 16,0 0-16,0 1 0,21-1 0,1 0 15,-22 0-15,21 0 0,1 0 16,-1 1-16,0-1 0,1 0 0,-22 0 16,21 0-16,-21 22 0,0-22 0,1 0 15,-22 21-15,0-21 0,0 1 16,-22 20-16,1-21 0,-21 0 16,0 0-16,-1 22 0,1-22 0,-22 0 15,1 0-15,21-21 0,-22 21 0,1-21 16,20 0-16,1 0 0,-22 0 15,22 0-15,21 0 0,-21 0 0,-1-21 16,22 0-16,0 0 0,0 0 0,0-22 16,21 22-16,0-21 0,0 0 0,0-1 15,0 22-15,0-21 0,0 21 16,0-1-16,21 1 0,0 0 0,0 21 16,0 0-16,22 0 0,-22 0 0,21 0 15,-21 0-15,0 21 16,22 0-16,-22 1 0,0-1 0,0 0 15,0-21-15,1 21 0,-1 0 0,-21 0 16,21-21-16,0 22 0,0-22 16,0 0-16,1 0 0</inkml:trace>
  <inkml:trace contextRef="#ctx0" brushRef="#br0" timeOffset="10816.65">7429 6308 0,'22'0'0,"-22"-21"16,0-1-16,0 1 31,0 0-15,0 0-1,0 0 1,0 0-16,-22 21 31,1 0-15,21 21-16,-21 0 0,0 0 15,21 0-15,-21 0 0,21 1 16,0 20-16,0-21 0,0 0 16,0 22-16,0-22 0,0 0 0,0 0 15,0 0-15,0 0 0,0 1 0,0-1 16,0 0-16,21 0 15,0-21-15,0 0 16,0 0-16,1 0 0,-1-21 16,0 0-16,0 21 0,0-21 15,0-1-15,1-20 0,20 21 16</inkml:trace>
  <inkml:trace contextRef="#ctx0" brushRef="#br0" timeOffset="11096.5">8043 5715 0,'0'0'0,"0"-42"0,0 21 16,0-1-16,-21 22 0,0 0 15,0 0-15,0 22 0,21-1 16,-22 0-16,1 0 0,21 21 0,0 1 16,-21-1-16,21 0 0,-21 22 15,21-22-15,0 1 0,0 20 0,0-21 16,0 1-16,0 20 0,0-20 15,0-1-15,0 0 0,0 1 16,-21-1-16,21-21 0,0 21 0,0-20 16,0-1-16,0 0 0,0 0 0,21-21 31,0 0-31,-21-21 16,21 0-16,0 0 0,1-1 0,-1 1 15</inkml:trace>
  <inkml:trace contextRef="#ctx0" brushRef="#br0" timeOffset="11448.3">8149 6265 0,'0'22'15,"0"-1"1,0 0-16,21-21 16,0 0-1,1 0-15,-1 0 16,0 0-16,0-21 0,0 0 15,0-1-15,1 22 0,-1-21 0,-21 0 16,0 0-16,0 0 0,0 0 16,-21 21-1,-1 0 1,1 0-16,0 0 0,0 21 0,0 0 16,0 0-16,-1 0 0,1 0 15,0 1-15,21-1 0,-21 21 0,21-21 16,-21 0-16,21 1 0,0-1 15,0 0-15,0 0 0,0 0 0,0 0 16,21 1-16,0-22 0,0 0 16,0 0-16,1 0 0,-1 0 0,0 0 15,21 0-15,-21-22 0,22 1 16,-22 21-16,21-21 0</inkml:trace>
  <inkml:trace contextRef="#ctx0" brushRef="#br0" timeOffset="11716.38">8826 6181 0,'0'0'0,"0"-21"16,0-1-16,-21 22 31,0 0-31,0 0 0,0 22 16,0-1-16,-1 0 0,22 0 16,0 0-16,0 0 0,0 22 15,-21-22-15,21 0 0,0 21 0,0-20 16,0-1-16,0 21 0,0-21 0,0 0 15,0 1-15,0-1 0,21 0 0,1 0 16,-1-21-16,-21 21 16,21-21-16,0 0 0,0 0 0,22 0 0,-22 0 15,0 0-15,21 0 0,-21-21 16,1 0-16,20 0 0,-21 0 0,21-1 16,-20-20-16,-1 0 0,21-1 0</inkml:trace>
  <inkml:trace contextRef="#ctx0" brushRef="#br0" timeOffset="12020.21">9334 5969 0,'0'0'0,"22"-63"0,-1 20 0,0-126 16,0 148-16,-21-22 16,0 22-16,0-21 0,0 21 15,-21 42 1,0 0-16,21 0 16,-21 22-16,21-1 0,-22 0 15,22 1-15,0-1 0,-21 21 16,21-20-16,-21 20 0,21-20 0,0-1 15,0 21-15,0-20 0,-21-1 0,21 22 16,0-22-16,0 0 0,0 1 0,0-1 16,0 0-16,0-21 0,0 22 15,0-22-15,21 0 0,-21 0 0,0 0 16,21-21-16,0 0 0,1 22 0,-1-22 16,0 0-16,0 0 0,-21-22 15,21 1-15,0 0 0,1 0 0,-22 0 16,21 0-16,0-1 0,-21-20 15,21 21-15,-21-21 0,0 20 16,0-20-16</inkml:trace>
  <inkml:trace contextRef="#ctx0" brushRef="#br0" timeOffset="12237.14">9250 6117 0,'0'0'15,"-21"0"-15,-1 21 16,44-21-1,-1 0-15,0 0 16,0 0-16,21 0 0,-20 0 0,20 0 0,-21-21 16,21 21-16,-20 0 0,20-21 0,-21 21 15,0 0-15,0 0 0,1 0 16,-22-21-16,21 21 0,-42 0 31,-1 0-31</inkml:trace>
  <inkml:trace contextRef="#ctx0" brushRef="#br0" timeOffset="14645.12">16849 5779 0,'0'0'0,"0"-22"0,-22 1 0,22 0 16,0 0 0,-21 21-16,21 21 31,0 0-31,0 0 0,0 1 16,0-1-16,21 21 0,-21 0 0,0-20 15,0 20-15,22 0 0,-22-21 0,0 22 16,0-22-16,0 21 0,0-21 15,0 22-15,0-22 0,0 0 0,0 0 16,0 0-16,0 1 16,-22-22-1,1 0 1,21-22-16,0 1 0,0 0 16,-21 0-16,21 0 0,0 0 0,0-22 15,0 22-15,0-21 0,0-1 16,0 1-16,0 0 0,21 21 0,0-22 15,1 1-15,-1 21 0,0 0 0,0-1 16,21 1-16,1 0 0,-22 21 0,21 0 16,1 0-16,-1 0 15,0 0-15,1 21 0,-1 0 0,0 1 16,-21 20-16,22-21 0,-22 0 0,0 22 16,21-1-16,-42-21 0,22 0 0,-1 22 15,-21-22-15,21 0 0,-21 21 16,0-21-16,0 1 0,0-1 0,-21 0 15,0 0-15,-1-21 0,1 0 16,0 0 0,0 0-16,21-21 15,0 0-15,0 0 0,0-1 0,0 1 16,0 0-16,0-21 0,0 21 0,21-22 16,0 1-16,-21 21 0,21-22 15,1 1-15,-1 21 0,0 0 0,0-22 16,0 22-16,0 21 0,22-21 15,-22 21-15,0 0 0,0 0 0,0 0 16,22 0-16,-22 21 0,0 0 0,0 1 16,-21 20-16,21-21 0,-21 21 0,22 1 15,-22-22-15,0 21 0,0 1 16,0-22-16,0 21 0,0 0 0,0-20 16,0-1-16,0 0 0,0 0 0,0 0 15,0 0-15,0 1 0,0-1 16,21-21-16,0 0 15,0 0-15,0 0 16,0 0-16,1-21 0,-1-1 0,0 1 16,0 0-16,21 0 0,-20 0 0,-1 0 15,21-22-15,-21 22 0,0-21 0,1-1 16,-1 1-16,0 0 0,-21-1 0,0 22 16,21-21-16,-21 21 0,21 0 15,-21-1-15,0 1 16,0 42-1,0 1-15,0-1 0,-21 0 16,21 0-16,0 0 0,-21 22 16,21-22-16,0 21 0,0-21 0,0 22 15,0-22-15,0 21 0,0-21 0,0 0 16,21 1-16,0-1 0,-21 0 0,21 0 16,1 0-16,-1 0 0,0-21 15,0 0-15,0 0 0,0 0 16,1 0-16,-1 0 0,0 0 0,0-21 15,0 21-15,0-21 0,1 0 16,-1 0-16,0 0 0,0-1 0,0-20 0,0 21 16,-21-21-16,22-1 0,-1 22 0,-21-21 15,0-1-15,21 1 16,-21 0-16,21 21 0,-21-1 0,0 1 16,21 0-16,-21 42 31,0 0-31,0 1 0,0-1 15,0 21-15,0-21 0,-21 22 0,21-22 16,0 21-16,0-21 0,0 22 0,0-22 16,0 21-16,0-21 0,0 0 0,0 1 15,21-1-15,-21 0 0,21 0 0,1 0 16,-1-21-16,0 21 16,0-21-16,0 0 0,0 0 15,1 0-15,-1 0 0,0 0 0,0-21 16,21 21-16,-20-21 0,-1 0 0,21 0 15,-21 0-15,0-1 0,1-20 0,-1 0 16,0 21-16,0-43 0,-21 22 16,21-1-16,0-20 0,1-1 0,-22 1 15,0-1-15,0 1 0,21 21 0,-21-1 16,21 1-16,-21 0 0,0 20 0,0 1 16,0 0-16,0 0 0,0 42 31,0 0-31,0 0 0,-21 1 0,21 20 15,-21 0-15,21 1 0,-22-1 16,22 21-16,-21-20 0,21 20 16,0-20-16,0 20 0,0-21 0,-21 22 15,21-22-15,0 1 0,0-1 0,0-21 16,0 21-16,0-20 0,0 20 0,0-21 16,0 0-16,21 0 0,0 1 15,1-22-15,-1 0 16,0 0-16,0 0 0,0 0 0,0 0 15,22-22-15,-22 22 0,0-21 0,21 0 16,-20 0-16,-1 0 0,21 0 0,-21-22 16,0 22-16,22-21 0,-22-1 0,0 1 15,0-21-15,0 20 16,1-20-16,-1-1 0,0 1 0,0-1 16,0 22-16,-21-22 0,0 22 0,21 0 15,-21-1-15,22 22 0,-22 0 0,0 0 16,0 0-16,0 42 31,-22-21-31,1 21 0,0 21 0,21-20 16,-21 20-16,0 0 0,21 22 0,-21-22 15,-1 22-15,22-1 0,-21 1 16,21-22-16,-21 21 0,21 1 0,0-22 16,0 1-16,0-1 0,0 0 15,0-21-15,0 22 0,0-22 0,0 0 16,0 0-16,0 0 0,21 1 15,0-22-15,1 0 0,-1 0 16,0 0-16,0 0 0,0 0 16,0 0-16,22-22 0,-22 1 0,0 0 15,0 21-15,0-21 0,22-21 0,-22 20 16,0 1-16,0-21 0,0 21 0,-21-22 16,22 22-16,-22-21 0,21 21 0,-21 0 15,0-1-15,0 1 0,0 42 31,0 1-31,0-1 0,-21 0 16,21 0-16,-22 0 0,22 0 0,0 22 16,0-22-16,-21 0 0,21 0 0,0 0 15,0 1-15,0-1 0,0 0 16,0 0-16,21-21 16,1 21-16,-1-21 0,0 0 15,0 0-15,0 0 0,0 0 0,1 0 16,-1-21-16,0 21 0,0-21 0,0 0 15,0 0-15,1-1 0,-1 1 0,-21 0 16</inkml:trace>
  <inkml:trace contextRef="#ctx0" brushRef="#br0" timeOffset="14852.23">20574 5525 0,'0'0'0,"-21"0"0,0 0 16,-1 0-16,1 0 16</inkml:trace>
  <inkml:trace contextRef="#ctx0" brushRef="#br0" timeOffset="15073.19">19558 5715 0,'0'0'0,"-21"0"0,0 21 16,42-21-1,0 0 1,0 0-16,0 0 0,0 0 0,22 0 15,-22 0-15,0 0 0,21 0 16,-20 0-16,-1-21 0,21 21 16,0-21-16,-20 21 0,-1 0 15,0 0-15,0-21 0,0 21 0,0-21 16,1 21-16,-1-22 0</inkml:trace>
  <inkml:trace contextRef="#ctx0" brushRef="#br0" timeOffset="16488.21">22310 5757 0,'21'0'31,"0"0"-31,0-21 0,0 0 16,0 21-16,22-21 0,-22 0 0,21 0 16,-21-1-16,22 1 0,-1 0 15,0 0-15,-20-21 0,20 20 0,-21 1 16,0 0-16,-21-21 0,0 21 0,0-1 15,0 1-15,-21-21 0,0 21 16,-21 0-16,20 21 0,-20-22 16,0 1-16,21 21 0,-22 0 0,1 0 15,0 0-15,-1 0 0,1 21 0,0 1 16,-1-22-16,22 42 0,0-21 0,-21 0 16,20 0-16,22 22 0,0-22 15,-21 21-15,21-21 0,0 22 0,0-1 16,0-21-16,0 22 0,21-22 0,1 21 15,-1 0-15,0-20 0,0 20 16,0-21-16,22 21 0,-22-20 0,0 20 16,21-21-16,-21 21 0,1-20 15,-1-1-15,0 21 0,-21-21 0,0 0 0,0 1 16,0-1-16,-21 0 0,0-21 16,-1 21-16,-20-21 0,21 21 15,-21-21-15,-1 0 0,1 0 0,0 0 16,-1 0-16,1 0 0,0 0 0,-1 0 15,22-21-15,-21 21 0,-1-21 0,22 0 16,-21 0-16,21-22 0,0 22 16,-1-21-16,1 21 0,21-22 0,0 1 15,-21 0-15,21-1 0,0 22 0,0-21 16,0 21-16,0-1 0,0 1 0,0 0 16,21 21-1,0 0-15,-21 21 0,22 0 16,-1 1-16,0-1 0,0 21 15,0-21-15,0 22 0,1-22 0,-1 21 16,21 0-16,-21-20 0,0 20 16,1-21-16,-1 21 0,0-20 0,0-1 15,0 0-15,0 0 0,22-21 0,-22 21 16,21 0-16,1-21 0,-22 0 0,21 0 16,0 0-16,1 0 0,20 0 0,-20 0 15,-1-21-15,21 0 0,-20 21 16,-1-21-16,0 0 0,1 0 15,-1-1-15,0 1 0,-20-21 0,-1 21 16,0 0-16,0-22 0,-21 22 0,21 0 0,-21 0 16,0 0-16,0-1 15,0 1-15,-21 21 16,0 0-16,0 0 0,0 21 16,21 1-16,-22-1 0,22 0 15,-21 0-15,21 21 0,0-20 16,0-1-16,0 0 0,0 0 0,0 0 15,0 0-15,0 1 0,21-1 0,1 0 16,-22 0-16,21-21 0,0 0 0,0 21 16,0-21-16,0 0 15,1 0-15,-1 0 0,0 0 0,0 0 16,21-21-16,-20 21 0,-1-21 0,0 0 16,0 0-16,21-1 0,-20 1 0,-1 0 15,0-21-15,0-1 0,0 1 0,0 0 16,1-1-16,-1-20 0,0-1 15,-21 22-15,21-21 0,0-1 0,-21 22 16,0-22-16,0 22 0,0 0 0,21 20 16,-21-20-16,0 21 0,0 0 15,-21 42 1,21 0 0,0 0-16,-21 22 0,0-1 0,21 0 15,-21 22-15,21-1 16,0-20-16,-21 20 0,21 1 0,0-1 15,-22-21-15,22 22 0,0-22 0,0 1 16,0-1-16,0 0 0,0-21 0,0 1 16,22-1-16,-22 0 0,21 0 0,-21 0 15,21-21-15,0 0 0,0 0 16,0 0-16,1 0 16,-1 0-16,0 0 0,-21-21 0,21 0 15,0 0-15,0 0 0,1-1 0,-1-20 16</inkml:trace>
  <inkml:trace contextRef="#ctx0" brushRef="#br0" timeOffset="16896.97">23982 5884 0,'0'0'16,"-21"22"-16,21 20 15,0-21-15,21-21 31,0 0-31,0 0 0,0 0 16,0 0-16,22-21 0,-22 21 16,21-21-16,-21 21 0,1-21 0,-1-1 0,0 1 15,0 21-15,-21-21 0,21 0 16,-21 0-16,0 0 16,-21 21-16,0 0 15,0 0-15,0 0 0,-1 0 0,1 21 16,0 0-16,-21 0 0,21 0 0,-1 0 15,1 22-15,0-22 0,21 0 16,0 21-16,-21-20 0,21 20 0,0-21 16,0 0-16,0 22 0,0-22 0,0 0 15,0 0-15,21 0 0,-21 0 16,21-21-16,0 0 0,1 22 0,-1-22 16,0 0-16,21 0 0,-21 0 15,1 0-15,-1 0 0,0 0 16,0 0-16,0-22 0,22 22 0,-22-21 15,0 0-15,0 21 0,0-21 0,0 0 16,1 0-16</inkml:trace>
  <inkml:trace contextRef="#ctx0" brushRef="#br0" timeOffset="17492.64">24850 5757 0,'0'0'0,"0"-21"0,21 0 15,-42 21 1,-1 21-16,22 0 15,-21 1-15,0-1 0,0 0 0,-21 21 16,20-21-16,1 22 0,0-22 16,21 21-16,-21-21 0,21 22 15,-21-22-15,21 0 0,0 21 0,0-20 16,0-1-16,0 0 0,0 0 0,21-21 16,0 21-16,0-21 0,0 21 15,1-21-15,20 0 0,-21 0 0,0 0 16,22 0-16,-22 0 0,21-21 15,-21 21-15,22-21 0,-22 0 0,21 0 16,-21 0-16,0-1 0,22 1 16,-22-21-16,21 0 0,-21-1 0,1 1 0,20-22 15,-21 1-15,0 21 0,22-22 16,-22-21-16,0 22 0,0-1 16,0 22-16,0-21 0,-21-1 0,0 22 15,22-1-15,-22 22 0,0-21 0,0 21 16,0 0-16,-22 21 15,1 21 1,21 0-16,-21 0 0,0 0 0,21 22 16,0-1-16,-21 0 0,0 1 0,21 20 15,-22 1-15,22-1 0,0 1 16,0-1-16,0 1 0,0-22 0,0 21 16,0 1-16,0-22 0,0 1 15,0-1-15,0 0 0,0 1 0,0-22 16,0 21-16,0-21 0,22 0 0,-1 1 15,0-22-15,-21 21 0,21-21 16,0 0-16,0 0 0,1 0 0,-1 0 16,0 0-16,0 0 0,0 0 0,22 0 15,-22-21-15,0-1 0,0 22 0,0-21 16,0 0-16,1 0 0,-22 0 0,21 21 16,-21-21-16,21-1 0,-21 1 15,0 0-15,0 0 0,0 0 0,0 0 16,0-1-16</inkml:trace>
  <inkml:trace contextRef="#ctx0" brushRef="#br0" timeOffset="17752.63">25209 5757 0,'0'0'0,"-21"0"15,42 0 1,1 0-16,20 0 0,0 0 15,-21-21-15,22 21 0,-1 0 16,0-21-16,1 21 0,-1 0 0,0 0 16,1 0-16,20 0 0,-20 0 15,-1 0-15,0 0 0,1 0 0,-22 0 0,21 0 16,-21 0-16,0 0 16,-63 0-1,21 0-15,-21 0 16,-1 21-16,1-21 0,-22 0 0,1 21 15</inkml:trace>
  <inkml:trace contextRef="#ctx0" brushRef="#br0" timeOffset="19109.02">3175 7430 0,'0'0'0,"0"-22"31,21 22 32,0 0-63,0 0 15,1 0-15,20 0 0,-21 0 0,21 0 16,1 0-16,20 0 0,-20 0 15,20 0-15,1 0 0,-1 0 0,1 0 16,-1 0-16,1 0 0,20 0 0,-20 0 16,20 0-16,1 0 0,0 0 15,21 0-15,-1 0 0,1 0 0,0 0 16,0 0-16,0 0 0,0 0 0,21 0 16,-22 0-16,22 22 0,22-22 15,-22 0-15,0 0 0,0 0 16,21 0-16,-21 0 0,21 0 0,0 0 15,0 0-15,0 0 0,-21 0 0,22 0 16,-1 0-16,-21 0 0,21 0 16,0 0-16,0 0 0,-21-22 0,0 22 15,0 0-15,0 0 0,0 0 0,-21 0 16,0-21-16,0 21 0,0 0 16,-22 0-16,1 0 0,0 0 0,-22 0 15,1-21-15,-22 21 0,-21 0 0,21 0 16,-20 0-16,-1 0 0,0 0 31,-21-21-15,-21 21 15,0 0-15,-1 0-1,1 0-15</inkml:trace>
  <inkml:trace contextRef="#ctx0" brushRef="#br0" timeOffset="20557.2">1185 9694 0,'0'0'0,"-63"0"15,42 0 1,-1 0-16,1-21 16,0 21-16,0-21 15,21 0 1,21 21 31,0 0-47,22 0 15,-22 0-15,21 0 0,0 0 0,1 0 16,20 0-16,1 0 0,-22 0 16,43 0-16,-22 0 0,1 0 0,-1-21 15,1 21-15,-1 0 0,22 0 16,-22 0-16,1 0 0,21 0 0,-22-21 16,1 21-16,20 0 0,-20 0 15,-1 0-15,1 0 0,-1-22 16,-20 22-16,20 0 0,-21 0 0,1-21 15,-22 21-15,21 0 0,-21 0 16,1 0-16,-22-21 16,-22 0-1,1 21 1,0 0-16,0-21 0,0 21 16,-22 0-16,22 0 0,-21-21 15,21 21-15,-22-22 0,1 22 0,0 0 16,-1 0-16,1-21 0,0 21 15,21 0-15,-22 0 0,1-21 0,21 21 16,0 0-16,-1 0 0,1 0 16,0 0-16,0-21 15,42 21 17,0 0-32,0 0 0,1 21 15,-1-21-15,21 0 0,-21 0 16,0 21-16,22-21 0,-1 0 0,-21 0 15,22 21-15,-1-21 0,-21 0 0,21 0 16,-20 22-16,-1-22 0,21 0 16,-21 0-16,0 0 0,1 0 15,-1 0-15,0 0 0,-21 21 16,0 0 0,0 0-1,-21-21-15,0 21 16,-1-21-16,1 21 0,0-21 0,0 22 15,0-1-15,-22 0 0,22 0 16,-21 0-16,0 0 0,-1 1 0,1-1 16,0 21-16,20-21 0,-20 0 0,0 1 15,21-1-15,-22 0 0,22 0 16,0 0-16,0-21 0,21 21 0,-21-21 16,21 22-1,0-44 16,21 1-15,0 21-16,0-21 0,-21 0 0,42 21 16,-20-21-16,-1 0 0,0-1 15,0 1-15,21 0 0,-20 0 0,20 0 16,-21 0-16,0-1 0,22 1 0,-22 21 16,0 0-16,0-21 0,0 21 15,0 0 1,-21 21 15,22-21-15,-1 0-1</inkml:trace>
  <inkml:trace contextRef="#ctx0" brushRef="#br0" timeOffset="21616.52">4657 8975 0,'0'21'0,"0"0"16,0 0-1,21-21-15,0 0 0,0 0 16,0 0-16,0 0 16,22 0-16,-22 0 0,0-21 0,21 0 15,-20 21-15,20-21 0,-21 0 0,21-1 16,-20 1-16,20 0 0,-21 0 16,0 0-16,0 0 0,-21-1 0,0 1 15,0 0-15,0 0 16,0 0-16,-21 21 0,0 0 0,-21 0 15,-1 0-15,1 0 0,-21 0 0,20 0 16,-20 0-16,20 21 0,-20 0 16,21 0-16,-1 0 0,1 1 0,21-1 15,0 21-15,-1-21 0,22 0 16,0 1-16,0 20 0,0-21 0,22 0 16,20 0-16,-21 1 0,21 20 0,-20-21 15,20 0-15,0 0 0,1 1 16,-1-1-16,0 0 0,1 0 15,-22 0-15,21 0 0,0 1 0,-20-1 16,-1 0-16,0 0 0,-21 0 16,0 0-16,0 1 0,0-1 0,-21 21 15,0-21-15,-1 0 0,-20 1 0,0-1 16,-1 0-16,-20-21 0,21 21 16,-22 0-16,1-21 0,20 0 0,-20 0 15,20 0-15,1 0 0,0 0 0,-1-21 16,1 0-16,21 0 15,-21 0-15,20-1 0,1-20 0,0 21 0,21 0 16,0 0-16,0-22 0,0 22 16,0 0-16,0 0 0,0 0 15,42-1-15,-20 1 0,-1 21 0,0 0 16,0-21-16,21 21 0,-20 0 0,-1 0 16,0 0-16,0 0 0,0 0 15,0 0-15,1 0 0,-1 0 0,0 0 16,0 0-16</inkml:trace>
  <inkml:trace contextRef="#ctx0" brushRef="#br0" timeOffset="21996.3">5270 9398 0,'22'0'16,"-1"0"-16,0 0 15,0-21-15,0 21 0,0-21 0,1 0 16,-1-1-16,0 1 0,0 0 16,-21 0-16,21 0 0,0 0 0,-21-1 15,22 1-15,-22 0 0,0 0 0,0 0 16,0 0-16,0-1 0,-22 22 16,1 0-16,0 0 15,0 0-15,0 0 0,0 22 0,-1-1 16,1 0-16,0 0 0,0 21 15,0-20-15,0-1 0,21 21 0,0-21 16,0 22-16,0-22 0,0 0 0,0 0 16,0 0-16,0 0 0,0 1 15,0-1-15,0 0 0,21-21 0,0 0 16,0 0-16,0 0 0,22 0 16,-22 0-16,0 0 0,0 0 15,21-21-15,-20 0 0,83-43 16,-62 43-16</inkml:trace>
  <inkml:trace contextRef="#ctx0" brushRef="#br0" timeOffset="22289.14">6117 8488 0,'0'0'0,"0"-21"0,-21 21 15,0 0 1,0 21-16,-1 0 15,1 0-15,21 0 0,-21 22 0,21-1 16,0 0-16,-21 1 16,21 20-16,-21 1 0,21-22 0,0 22 0,0-22 15,0 21-15,-21-20 0,21 20 16,-22-20-16,22-1 0,0 0 16,-21-21-16,21 22 0,-21-22 0,21 0 15,-21 21-15,21-20 0,0-1 16,0 0-16,0-42 31,21 0-31,0-1 0,-21 1 16,21 0-16</inkml:trace>
  <inkml:trace contextRef="#ctx0" brushRef="#br0" timeOffset="22661.3">6138 9229 0,'0'21'15,"0"0"1,21-21 0,1 0-16,-1 0 15,0-21-15,0 0 0,0 21 0,0-21 16,22-1-16,-22 1 0,21 0 16,-21 0-16,22 0 0,-22 0 0,0-1 15,-21 1-15,0 0 0,0 0 16,0 0-16,-21 21 15,0 0-15,0 0 16,-1 21-16,1 0 0,0 0 16,0 0-16,0 1 0,0-1 0,-1 21 15,1-21-15,21 22 0,-21-22 16,21 0-16,0 21 0,0-21 0,0 1 16,0-1-16,0 0 0,0 0 0,0 0 15,21 0-15,0-21 16,1 0-16,-1 0 0,0 0 15,21 0-15,-21 0 0,22 0 0,-22-21 16,21 0-16,1 0 0,-1 0 0,0 21 16</inkml:trace>
  <inkml:trace contextRef="#ctx0" brushRef="#br0" timeOffset="23225.08">7070 8954 0,'0'0'16,"0"-43"-16,-22 43 15,1 0-15,0 0 0,0 0 16,0 21-16,0 1 0,21-1 16,-22 21-16,1-21 0,0 0 0,21 22 15,0-22-15,-21 21 0,21-21 16,0 22-16,-21-22 0,21 0 0,0 21 16,0-20-16,0-1 0,0 0 0,0 0 15,21-21-15,0 21 0,0 0 16,0-21-16,22 0 0,-22 0 15,0 0-15,21 0 0,-20 0 0,20 0 16,0-21-16,-21 0 0,22 21 0,-22-21 16,0 0-16,21 0 0,-20-22 0,-1 22 15,21-21-15,-21-1 0,0 1 16,1 0-16,-1-1 0,0-20 0,0-1 16,0 1-16,0-1 0,1 1 0,-1 21 15,0-22-15,-21 22 0,0-22 16,0 22-16,0 21 0,0 0 0,0-1 15,0 1-15,0 0 0,0 42 16,-21 0 0,21 22-16,-21-22 15,21 21-15,-22 1 0,22-1 0,0 21 16,0-20-16,0 20 0,0 1 0,0-22 16,-21 22-16,21-22 0,0 21 15,0-20-15,0-1 0,0 0 0,0-20 16,0 20-16,0-21 0,0 0 0,0 0 15,0 1-15,21-1 0,1 0 0,-1-21 16,0 0-16,0 0 16,0 0-16,0 0 0,1 0 0,-1 0 15,0-21-15,0 21 0,0-21 0,0-1 16,1 1-16,-1 0 0,0 0 16,-21 0-16,21 0 0,-21-22 0,0 22 15</inkml:trace>
  <inkml:trace contextRef="#ctx0" brushRef="#br0" timeOffset="23428.24">7366 8954 0,'0'0'0,"-21"0"0,0 0 0,-1 21 0,44-21 32,-1-21-17,21 21-15,-21-22 0,0 22 16,22-21-16,-22 21 0,21-21 0,1 0 15,-22 21-15,21-21 0,-21 21 16,22 0-16,-22-21 0,0 21 0,0 0 16,-21-22-16,21 22 0</inkml:trace>
  <inkml:trace contextRef="#ctx0" brushRef="#br0" timeOffset="24184.51">9419 8361 0,'0'0'0,"0"-21"0,42-22 16,-20 22-16,-22 0 16,0 0-16,0 0 0,0 0 0,0-1 15,0 1-15,0 0 0,-22 21 16,1 0-16,0 0 0,0 0 15,0 0-15,0 0 0,-1 0 0,1 21 16,0 0-16,0 22 0,0-22 0,-22 21 16,22 1-16,0-22 0,0 21 15,-21 22-15,20-22 0,1 0 0,0 1 16,21 20-16,-21 1 0,21-22 0,0 21 16,0-20-16,0 20 0,0-20 15,0-1-15,0 0 0,21 1 16,0-1-16,0-21 0,1 0 0,-1 0 15,0 1-15,21-1 0,-21-21 0,1 0 16,20 0-16,-21 0 0,21 0 16,-20 0-16,20 0 0,-21 0 0,21-21 15,1-1-15,-1 1 0,0-21 0,1 21 16,-1-22-16,0 1 0,-20 0 0,20-1 16,0-20-16,-21 21 0,1-22 0,-1 1 15,0-1-15,-21 1 0,0-1 16,0 1-16,0-1 0,-21 22 0,0-22 15,-1 1-15,-20 20 0,21 1 0,-21 21 16,-1 0-16,1 0 16,0-1-16,-1 22 0,1 0 0,-22 0 15,22 22-15,0-1 0,-1 21 0,1-21 16,0 22-16,21-1 0,-22 0 0,22 22 16,0-22-16,0 0 0,0 1 15,21 20-15,0-20 0,0-1 0,0 0 16,0 1-16,0-1 0,0 0 0,0 1 15,0-1-15,21-21 0,0 0 16,0 22-16,0-22 0,0-21 0,1 21 16,20-21-16,-21 0 0,21 0 15,-20 0-15,20 0 0,0-21 0</inkml:trace>
  <inkml:trace contextRef="#ctx0" brushRef="#br0" timeOffset="24700.21">10202 8594 0,'0'0'0,"-21"21"47,0 0-47,0 0 0,21 0 16,-21 1-16,-1-1 0,22 0 15,0 21-15,0-21 0,-21 1 0,21-1 16,0 21-16,-21-21 0,21 0 0,0 1 15,0-1-15,0 0 0,0 0 0,0 0 16,0 0 0,0-42 15,0 0-31,0 0 0,0 0 16,0 0-16,0-1 0,0 1 15,0-21-15,21 21 0,0-22 0,-21 22 16,22-21-16,-1 21 0,0-22 0,0 22 15,0 0-15,0-21 0,1 42 16,-1-21-16,21-1 0,-21 22 0,0 0 16,1 0-16,-1 0 0,0 22 15,0-1-15,-21 21 0,21-21 16,-21 0-16,0 22 0,0-22 0,0 21 16,0-21-16,0 22 0,0-22 0,0 21 15,0-21-15,0 1 0,0 20 16,0-21-16,0 0 0,0 0 15,0 1-15,0-44 32,21 22-32,-21-21 15,22 0-15,-1 0 16,0-21-16,-21 20 0,21-20 0</inkml:trace>
  <inkml:trace contextRef="#ctx0" brushRef="#br0" timeOffset="25673.42">10985 8065 0,'0'0'0,"0"-22"0,-21 44 31,0 20-15,0-21-16,21 21 0,-21 1 16,0-1-16,21 0 0,0 1 0,-22-1 15,1 0-15,21 22 16,0-22-16,0 1 0,0-1 0,0 0 15,0 22-15,0-22 0,0 0 0,0-20 16,0 20-16,0 0 0,0-21 0,0 1 16,21-1-16,1 0 0,-1 0 0,0 0 15,0-21-15,0 0 0,22 0 16,-22 0-16,0 0 0,21 0 0,-21-21 16,22 21-16,-22-21 0,21 0 0,-21 0 15,22-1-15,-22 1 0,0-21 0,0 21 16,0-22-16,1 22 0,-1-21 0,-21 21 15,0-22-15,0 22 0,0-21 16,21 21-16,-21 0 0,0-1 16,0 44-1,0-1 1,0 0-16,0 0 0,0 0 16,0 0-16,0 1 0,0-1 0,0 21 15,0-21-15,0 0 0,0 1 16,0-1-16,0 0 0,0 0 0,21 0 15,-21 0-15,21 1 0,0-22 0,1 0 16,-1 0-16,0 0 0,0 0 16,0 0-16,0 0 0,1-22 15,20 22-15,-21-21 0,0 0 0,0 0 16,1 0-16,-1 0 0,-21-1 16,21 1-16,-21 0 0,21 0 0,-21 0 15,0 0-15,0-1 0,0 1 0,21 0 16,-21 42 15,0 0-15,0 1-16,0-1 0,0 21 15,0-21-15,0 22 0,-21-1 0,21 0 16,0 1-16,0-1 0,-21 0 0,21 22 16,-21-22-16,21 0 0,-21 22 0,21-22 15,0 22-15,-22-1 0,22 1 16,0-1-16,-21 1 0,21-1 0,0 22 15,0 127 1,0-149-16,-21 1 0,21-1 0,0 1 16,-21-1-16,21 1 0,0-1 0,0 1 15,0-22-15,-21 21 0,21-20 0,-21-22 16,21 21-16,-22-21 0,22 1 0,0-1 16,-21-21-16,0 0 0,0 0 15,0 0-15,0 0 0,-1-21 16,1-1-16,0 1 0,21 0 0,-21-21 15,0-1-15,0 1 0,21 0 16,-22-22-16,22 22 0,0-22 0,0 1 0,0-22 16,0 22-16,0-22 15,0 22-15,22-22 0,-1 0 0,0 22 16,0-22-16,0 22 0,0-1 0,1 1 16,-1 20-16,0-20 0,21 20 0,-21 1 15,1 0-15,20 21 0,-21-22 0,0 1 16,22 21-16,-22 0 0,0-1 0,-21 1 15,21 0-15,-21 0 0,21 0 16,-21 0-16,-21 21 16,0 0-16,-21 0 15</inkml:trace>
  <inkml:trace contextRef="#ctx0" brushRef="#br0" timeOffset="26459.97">2963 10774 0,'0'0'0,"0"-21"0,0-22 15,0 22-15,0 0 16,0 0-16,0 0 0,-21 0 0,0-1 16,21-20-16,-21 21 0,0 0 15,-1 0-15,1 21 0,0-22 0,0 22 16,0 0-16,0 0 0,-1 0 0,1 0 16,0 22-16,-21-22 0,21 42 15,-1-21-15,1 21 0,0-20 0,0 41 16,0-21-16,21 1 0,0 20 15,0-20-15,0 20 0,0 1 0,0-1 16,21-21-16,0 22 0,0-22 0,0 22 16,1-22-16,-1 0 0,21-20 15,-21 20-15,22-21 0,-1 0 16,-21-21-16,21 0 0,1 0 0,-1 0 16,0 0-16,1 0 0,-1-21 15,0 0-15,1 0 0,-22-22 0,21 22 16,1-21-16,-22 0 0,0-1 0,0-20 15,0 20-15,0 1 0,-21-21 16,0 20-16,0-20 0,0 20 0,-21-20 16,-21-1-16,21 22 0,-22-21 0,1 20 15,-21 1-15,20 0 0,-20-1 16,20 22-16,-20 0 0,-1 21 0,1 0 16,-1 0-16,1 21 0,21 0 15,-22 0-15,22 22 0,-1-1 16,22 22-16,0-22 0,21 0 0,0 22 15,0-22-15,0 22 0,21-22 16,0 0-16,1 1 0,20 20 0,-21-42 16,0 22-16,22-1 0,-1-21 0,0 0 15,-21 0-15,22 1 0,-1-22 16,0 0-16,1 0 0,-1 0 0,0 0 16,1-22-16</inkml:trace>
  <inkml:trace contextRef="#ctx0" brushRef="#br0" timeOffset="27116.79">3641 10901 0,'0'0'0,"0"21"31,0 0-15,0 0-16,0 1 0,0-1 0,-22 21 16,22-21-16,0 0 0,0 22 15,0-22-15,0 21 0,-21-21 0,21 1 16,0-1-16,-21 0 0,21 0 0,0 0 15,0 0-15,0 1 16,-21-22-16,21-22 16,0 1-1,0 0 1,0-21-16,0 21 0,0-22 0,0 22 16,21-21-16,0-1 0,0 1 0,1 21 15,-1-21-15,0 20 0,0-20 16,0 21-16,22 0 0,-22 21 0,0 0 15,0 0-15,0 0 0,0 0 16,-21 21-16,22 0 0,-22 0 0,21 0 16,-21 22-16,0-22 0,0 0 15,0 21-15,0 1 0,0-22 0,0 21 16,21-21-16,-21 22 0,21-22 0,-21 0 16,0 0-16,21 0 0,0 1 15,1-22-15,-1 0 0,0 21 16,0-21-16,0 0 0,0 0 0,22 0 15,-22-21-15,21 21 0,1-22 0,-1 1 16,0 0-16,-21 0 0,22 0 16,-1-22-16,-21 22 0,22-21 0,-22 21 15,0-22-15,0 22 0,0-21 0,0 0 16,-21 20-16,22-20 0,-22 21 16,0 0-16,0 0 0,0-1 0,-22 22 15,1 22 1,0-1-16,0 0 0,0 21 0,0-21 15,21 22-15,-22-22 0,22 21 16,-21 1-16,21-1 0,-21-21 16,21 21-16,0-20 0,0 20 0,0-21 15,0 0-15,21 0 0,0 1 0,1-1 16,-1-21-16,21 0 0,-21 0 16,22 0-16,-22 0 0,21 0 0,-21 0 15,0-21-15,22 21 0,-22-22 0,0 1 16,0 0-16</inkml:trace>
  <inkml:trace contextRef="#ctx0" brushRef="#br0" timeOffset="27732.31">6265 10478 0,'0'0'0,"-21"-22"16,-21-62-1,42 63-15,0-1 0,0 1 16,21 0-16,0 21 0,0 0 16,0 0-16,22 0 0,-1 21 0,-21 0 15,43 1-15,-22 20 0,0 0 16,1 1-16,-1-1 0,0 21 0,1-20 16,-22 20-16,21-20 0,-21-1 0,1 21 15,-22-20-15,0-1 0,0 0 0,0-20 16,0 20-16,0-21 0,0 21 15,0-20-15,0-1 0,0 0 16,-22-21-16,1 0 16,21-21-16,0 0 15,0-1-15,0 1 0,0-21 16,0 0-16,0 20 0,0-41 0,0 21 16,21-22-16,1 1 0,-1-1 0,0 1 15,0-1-15,0 1 0,0-1 0,1 22 16,-1-22-16,0 43 0,0-21 15,0 21-15,0-1 0,-21 1 0,22 21 16,-22 21 31,0 1-47,21-1 0,-21 0 16,21 0-16,0 0 15,-21 0-15,21 1 0</inkml:trace>
  <inkml:trace contextRef="#ctx0" brushRef="#br0" timeOffset="29200.16">7578 10774 0,'0'0'0,"63"0"16,-42-21-16,0 0 0,1-1 15,-22 1-15,42 0 0,-42 0 16,21 0-16,0 0 0,-21-22 0,21 22 15,-21-21-15,0 21 0,0-22 16,0 22-16,-21 0 0,0 0 0,0 0 16,-21 21-16,20 0 0,1 0 0,-21 0 15,21 0-15,0 21 0,-22 0 16,22 0-16,0 21 0,0 1 0,-22-22 16,43 21-16,-21 1 0,0-1 0,0 0 15,21 1-15,0-1 0,0 0 0,0-21 16,0 22-16,0-22 15,0 0-15,0 0 0,0 0 0,21 1 16,0-22-16,0 0 0,1 0 0,-1 0 16,0 0-16,0-22 0,0 22 15,22-21-15,-22 0 0,0 0 16,0 0-16,21 0 0,-20-1 0,-1-20 16,0 21-16,-21-21 0,21 20 0,-21-20 15,0 21-15,21-21 0,-21 20 0,0-20 16,0 21-16,0 0 0,-21 21 31,21 21-31,-21 0 0,21 0 16,-21 0-16,21 22 0,0-22 15,0 21-15,0-21 0,0 22 16,0-22-16,0 21 0,0-21 0,0 1 16,21-1-16,0 0 0,0 0 0,0 0 15,1 0-15,-1-21 0,0 0 0,0 22 16,0-22-16,0 0 0,1 0 15,-1 0-15,21-22 0,-21 1 0,0 21 16,22-21-16,-22-21 0,21 21 0,-21-1 16,1-20-16,-1 0 0,0 21 0,0-22 15,0-20-15,0 20 0,-21-20 16,0 21-16,22-22 0,-1 22 0,-21-22 16,0 22-16,0-22 0,21 22 15,-21 0-15,0 21 0,0-22 0,0 22 16,0 0-16,-21 21 15,21 21 1,0 0-16,-21 0 0,-1 22 0,22-22 16,-21 21-16,21 1 0,0-1 0,0 21 15,0-20-15,0 20 0,0-20 16,0 20-16,0-21 0,0 1 0,0 20 16,0-20-16,0-1 0,0-21 0,0 21 15,0-20-15,21 20 0,22 21 16,-22-63-16,0 22 0,0-1 15,0-21 1,1 0-16,-1 0 0,0 0 0,0 0 16,0-21-16,0-1 0,1 1 0,-1 0 15,0 0-15,0 0 0,0 0 0,0-22 16,1 22-16,-1 0 0,-21-21 0,21 20 16,-21 1-16,21 0 0,-21 0 15,0 0-15,0 0 0,0 42 31,0 0-15,0 0-16,0 0 0,0 0 16,0 1-16,0-1 0,0 0 15,0 0-15,0 0 0,0 0 16,21 1-16,0-1 0,1-21 16,-1 0-16,0 0 15,0 0-15,0 0 16,0 0-16,1 0 0,-1-21 0,0-1 15,0 1-15,0 0 0,0 0 0,-21 0 16,22 0-16,-1-1 0,-21 1 0,0 0 16,0 0-16,21 0 0,-21 0 15,0-1-15,21 1 0,-21 0 16,0 42 0,0 0-1,0 1-15,0-1 16,0 0-16,0 0 0,0 0 15,0 22-15,0-22 0,0 0 0,0 0 16,0 0-16,0 0 0,0 1 16,21-1-16,0 0 0,1-21 15,-1 0-15,0 0 0,0 0 16,0 0-16,0 0 0,22 0 16,-22 0-16,0 0 0,0-21 0,0 0 15,1-1-15,20 22 0,-21-21 0,0-21 16,0 21-16,1 0 0,-1-1 0,0-20 15,0 0-15,-21 21 0,0-22 0,0 22 16,21-21-16,-21 21 16,0-1-16,0 1 0,-21 21 15,0 0-15,0 21 16,0 1-16,-1-1 0,22 0 16,-21 21-16,21-21 0,-21 1 0,21 20 15,0-21-15,0 0 0,0 0 16,0 1-16,0-1 0,0 0 0,0 0 15,21 0-15,0 0 0,1 1 16,-1-22-16,0 0 16,0 0-16,0 0 0,0 0 15,1 0-15,-1 0 0,0-22 0,0 1 16,-21 0-16,21 0 0,0 21 0</inkml:trace>
  <inkml:trace contextRef="#ctx0" brushRef="#br0" timeOffset="30220.87">11663 10583 0,'0'22'16,"0"-44"-1,21 1-15,0 21 0,0-21 16,0 0-16,-21 0 0,22 21 0,-22-21 15,21-1-15,-21 1 0,0 0 16,0-21-16,0 21 0,0-1 0,0 1 16,-21 0-16,-1 0 0,1 21 15,0-21-15,0 21 0,0 0 16,0 0-16,-1 0 0,1 21 0,0 0 16,0 0-16,0 0 0,0 1 0,-1 20 15,1-21-15,0 21 0,21 1 0,-21-22 16,21 21-16,0 1 0,0-22 15,0 0-15,0 0 0,0 0 0,0 0 16,21 1-16,0-22 0,0 0 16,1 0-16,-1 0 0,0 0 0,0 0 15,0-22-15,22 22 0,-22-21 16,0 0-16,0 0 0,0 0 0,22 0 16,-22-1-16,-21-20 0,21 21 15,0-21-15,-21 20 0,21-20 0,-21 21 16,0-21-16,0 20 0,0 1 0,0 0 15,0 0-15,0 42 32,0 0-32,0 0 0,0 1 15,0-1-15,0 21 0,0-21 0,0 22 16,0-22-16,0 21 0,0-21 0,0 0 16,0 22-16,21-22 0,1 0 0,-1 0 15,0-21-15,0 21 0,0 1 16,0-22-16,1 0 0,20 0 0,-21 0 15,0 0-15,22 0 0,-1-22 0,-21 1 16,21 0-16,-20 0 0,20 0 16,-21 0-16,21-22 0,-20 22 0,-1-21 15,0-1-15,0 1 0,0 0 0,0-1 16,1-20-16,-1 21 0,-21-1 0,0-20 16,0 20-16,21-20 0,-21-1 0,0 22 15,0 0-15,0-1 0,0 1 0,0 0 16,0 21-16,0-1 0,0 1 15,-21 21 1,21 21-16,0 22 0,-21-22 16,21 21-16,0 1 0,-22-1 0,22 0 15,0 22-15,0-22 0,0 22 0,0-22 16,0 0-16,0 22 0,0-22 0,0 0 16,0 22-16,0-22 0,0 1 15,0-1-15,0-21 0,22 21 0,-22-20 16,21 20-16,-21-21 0,0 0 0,21 0 15,0-21-15,-21 22 0,21-22 0,0 0 16,1 0-16,-1 0 16,0 0-16,0 0 0,0-22 0,0 1 15,1 21-15,-22-21 0,21 0 0,0 0 16,-21 0-16,0-22 0,21 22 0,-21-21 16,0 21-16,0-22 0,0 22 15</inkml:trace>
  <inkml:trace contextRef="#ctx0" brushRef="#br0" timeOffset="30448.74">12509 10097 0,'0'0'0,"-21"0"0,21 21 16,21-21 0,1 0-16,-1 0 0,21 0 15,-21 0-15,22-21 0,-1 21 0,0 0 16,1-22-16,-1 22 0,0-21 15,1 21-15,-22 0 0,21-21 0,-21 21 16,22 0-16,-22 0 0,-42 0 31,-1 0-15,1 0-16,-21 21 0</inkml:trace>
  <inkml:trace contextRef="#ctx0" brushRef="#br0" timeOffset="30992.43">5397 12023 0,'0'0'15,"0"-21"-15,-42-43 16,21 64-16,21-21 0,-21 21 16,0 0-16,21 21 15,-22 0 1,22 22-16,0-1 0,0 0 0,0 1 15,0-1-15,0 0 0,0 22 16,0-22-16,22 0 0,-22 22 0,0-22 16,0 1-16,0-22 0,0 21 0,0 0 15,0-20-15,0 20 0,0-21 16,0 0-16,0 0 0,0 1 0,0-1 16,-22-21-1,22-21 1</inkml:trace>
  <inkml:trace contextRef="#ctx0" brushRef="#br0" timeOffset="31848.48">4932 12510 0,'0'0'0,"-21"0"0,42 0 47,21-22-47,-21 22 0,0-21 16,22 21-16,-1-21 0,0 21 15,1-21-15,20 21 0,-20-21 0,20 0 16,1-1-16,-1 1 0,-21 0 0,22 0 16,-1 0-16,-20 0 0,-1-1 0,0 1 15,-20-21-15,-1 21 16,0 0-16,0-1 0,-21 1 0,0 0 16,0 0-16,-21 21 15,0 0-15,0 0 16,-1 0-16,22 21 0,-21 0 15,21 0-15,-21 22 0,21-22 0,0 21 16,0 1-16,0-22 0,0 21 16,0 0-16,0 1 0,0-22 0,0 21 15,0 1-15,0-22 0,0 21 0,0-21 16,0 0-16,0 22 0,0-22 0,0 0 16,0 0-16,0 0 15,0 1-15,0-1 0,21-21 31,0-21-31,-21-1 0,22 1 16,-1 0-16,0 0 0,-21 0 16,21 0-16,0-1 0,-21 1 0,0 0 15,21 0-15,1 0 0,-22 0 0,0-1 16,0 1 0,21 21-16,-21 21 15,21 1-15,-21-1 16,0 0-16,0 0 15,0 0-15,21 0 0,0 1 16,-21-1-16,21 0 0,1 0 16,-1 0-16,0-21 15,0 0-15,0 21 0,0-21 0,1 0 16,-1 0-16,0 0 0,0 0 16,0 0-16,22-21 0,-22 21 0,0-21 15,21 0-15,-21 21 0,22-21 0,-22 0 16,0-1-16,0 1 0,0 0 0,1 21 15,-1-21-15,0 0 0,-21-22 16,0 22-16,0 0 0,0 0 0,0 0 16,0 0-16,0-1 0,-21 1 0,0 21 15,-1-21-15,1 21 16,0 0-16,0 0 0,0 21 16,-22 0-16,22 1 0,0 20 15,0-21-15,21 0 0,-21 0 0,21 22 16,0-22-16,0 0 0,0 0 0,0 0 15,0 1-15,0-1 0,0 0 16,0 0-16,21 0 0,0-21 16,0 0-16,0 0 0,1 0 0,-1 0 15,0 0-15,0 0 0,0 0 0,0 0 16,1-21-16,-1 21 0,0-21 16,0 0-16,0 0 0,0 21 15,1-22-15</inkml:trace>
  <inkml:trace contextRef="#ctx0" brushRef="#br0" timeOffset="33576.01">8170 12552 0,'0'0'0,"-21"21"0,0-21 0,21 21 16,-21-21-16,21 21 0,-21-21 16,42-21 15,0 0-31,0 0 15,0 0-15,0 0 0,22-1 0,-22 1 16,0 0-16,0 0 0,0-21 16,1 20-16,-1-20 0,0 0 15,0-1-15,-21 1 0,0 0 0,21-22 16,-21 22-16,0 0 0,0-1 0,0-20 16,0 42-16,0-22 0,0 1 15,0 21-15,-21-22 0,0 22 16,21 0-16,-21 21 15,0 0-15,21 21 0,-22 0 16,22 1-16,0 20 0,0 0 16,-21 1-16,21-1 0,0 0 0,-21 22 15,21-22-15,0 22 0,0-1 0,0-21 16,0 22-16,0-22 0,0 1 0,0-1 16,0 0-16,0-21 0,0 22 15,21-22-15,0 0 0,1 0 16,-1 0-16,0-21 0,0 0 0,0 0 15,22 0-15,-22 0 0,21 0 0,0 0 16,-20-21-16,20 21 0,0-21 0,-21 0 16,22 0-16,-1 0 0,-21-1 15,22 1-15,-22-21 0,0 21 0,0 0 16,0-22-16,-21 22 0,0 0 0,21 0 16,-21 0-16,0-1 0,0 1 15,-21 42 16,21 1-31,-21-1 0,21 0 0,-21 21 16,21-21-16,0 1 0,0-1 0,0 0 16,0 0-16,0 0 15,21 0-15,0 1 0,0-22 0,1 21 16,-1-21-16,0 0 0,0 0 0,21 0 16,-20 0-16,20 0 0,-21 0 0,0 0 15,22 0-15,-22-21 0,0-1 16,21 22-16,-21-21 0,1 0 0,-1 0 15,0 0-15,-21 0 0,21-1 0,-21 1 16,0 0-16,0-21 0,0 21 0,0-1 16,0 1-16,0 0 0,0 0 15,0 0-15,0 42 32,0 0-32,0 0 0,0 0 0,0 1 15,0-1-15,0 21 0,0-21 0,0 0 16,0 1-16,-21-1 0,21 0 15,0 0-15,0 0 0,0 0 0,-21 1 16,21-1-16,0 0 16,0-42 15,0 0-31,0-1 16,0 1-16,0 0 15,21 0-15,0 0 0,-21-22 0,21 22 16,0-21-16,-21 21 0,22-22 0,-1 22 15,0 0-15,0 0 0,0 0 16,0 21-16,1 0 0,-1 0 16,0 21-16,-21 0 15,21 0-15,-21 0 0,0 1 0,0-1 16,21 0-16,-21 21 0,0-21 0,0 1 16,21-1-16,-21 0 0,0 0 15,0 0-15,0 0 0,0 1 16,22-22-16,-22 21 0,21-21 15,0 0 1,0-21 0,0-1-16,0 22 0,1-21 15,-22 0-15,21 0 0,0 0 0,0-22 16,0 22-16,0-21 0,1 21 0,-1-22 16,0 22-16,-21-21 0,21 21 0,0-22 15,0 22-15,1 0 0,-1 0 16,-21 0-16,0 42 31,0 0-31,0 0 0,0 0 0,0 22 16,0-22-16,0 0 0,0 21 0,0-20 15,0-1-15,0 0 16,21 21-16,-21-21 0,21 1 0,-21-1 16,0 0-16,21 0 0,0-21 0,1 21 15,-22 0-15,21-21 0,0 0 0,0 0 16,0 0-16,0 0 0,1 0 0,20 0 15,-21 0-15,0 0 0,0-21 16,1 21-16,-1-21 0,0 0 0,0 21 16,0-21-16,0 0 0,1-1 0,-1 1 15,-21 0-15,21-21 0,-21 21 0,21-22 16,-21 22-16,0 0 0,0-21 0,0 20 16,0 1-16,0 0 0,0 0 0,0 0 15,-21 21 1,0 0-16,0 0 0,-1 21 0,22 0 15,-21 0-15,0 0 0,0 22 0,21-22 16,0 21-16,-21-21 0,21 22 0,0-22 16,-21 21-16,21-21 0,0 1 0,0 20 15,0-21-15,0 0 0,0 0 16,21 1-16,0-22 0,0 0 16,0 21-16,22-21 0,-22 0 0,0 0 15,21 0-15,-21 0 0,22 0 0,-22-21 16,0 21-16,21-22 0,-20 22 0,20-21 15,-21 0-15,0 0 0,0 0 16,1 0-16,-1-1 0,0 1 16,-21 0-16,0 0 0,0 0 0,0 0 15,0-1-15,0 1 0,0 0 16,-21 0-16,-22 0 0,22 0 0</inkml:trace>
  <inkml:trace contextRef="#ctx0" brushRef="#br0" timeOffset="33860.86">9567 11663 0,'0'0'0,"-21"0"0,21-21 16,-21 21-1,0 0 1,21 21 31,0 0-31,-21-21-16,-1 0 15,1 0-15,21 21 0,-21-21 0</inkml:trace>
  <inkml:trace contextRef="#ctx0" brushRef="#br0" timeOffset="34138.78">8424 12213 0,'0'0'0,"-21"0"15,21 21-15,21-21 16,0 0 0,1 0-16,-1 0 0,0-21 15,0 21-15,0 0 0,0 0 0,22-21 16,-22 21-16,0-21 0,0 21 16,0 0-16,-21-21 15,22 21-15,-1 0 16,-21-21-16,0-1 15</inkml:trace>
  <inkml:trace contextRef="#ctx0" brushRef="#br0" timeOffset="36676.56">17039 6943 0,'0'0'0,"-21"0"0,0-21 0,0 21 15,-1 0-15,1-22 0,0 22 16,21-21-16,-21 21 15,0 0-15,0-21 0,-1 21 16,1 0-16,0 0 16,42 0 31,0 0-47,1 0 0,20 0 15,0 21-15,-21-21 0,43 0 0,-22 0 0,22 0 16,-1 0-16,-20 0 0,41 0 15,-20 0-15,-1 0 0,22 0 0,-22 0 16,22 0-16,0 0 0,-1 0 16,1 0-16,21 0 0,0-21 0,0 21 15,21 0-15,0 0 0,0-21 0,21 21 16,0 0-16,0 0 0,21-21 0,1 21 16,-1 0-16,0 0 0,22-21 15,-1 21-15,1 0 0,-1 0 0,1-22 16,-1 22-16,22 0 0,-21 0 0,-1-21 15,22 21-15,-22-21 0,22 21 0,-22 0 16,22 0-16,-21-21 0,20 21 16,-20 0-16,-1-21 0,1 21 15,-22 0-15,22-21 0,-43 21 0,21-22 16,-21 22-16,0 0 0,-21-21 0,0 21 16,-21-21-16,0 21 0,-21 0 15,-1-21-15,-20 21 0,-22 0 0,1 0 16,-1-21-16,-21 21 0,-21-21 0,-21 21 47,-21 0-47,20 0 15,-20 21-15</inkml:trace>
  <inkml:trace contextRef="#ctx0" brushRef="#br0" timeOffset="37521">17272 8700 0,'0'0'0,"-21"21"15,-85 0-15,64-21 16,20 21-16,-20-21 0,21 0 0,0 0 15,21 21-15,0 0 16,21-21 0,21 0-16,1 0 0,-1 0 15,21 0-15,-20 0 0,41 0 0,-20 0 0,-1 0 16,22 0-16,-21 0 0,20-21 16,1 21-16,-22 0 0,22-21 15,-21 0-15,20 21 0,-20 0 0,-1 0 16,-20-21-16,-1 21 0,0 0 0,-21 0 15,22 0-15,-43-21 0,21 21 0,-21-22 32,-21 22-32,0 0 15,-1-21-15,1 21 0,0 0 0,0 0 16,0-21-16,0 21 0,-1 0 16,22-21-16,-21 21 15,42 0 16,1 0-31,-1 0 16,0 0-16,-21 21 0,0 0 0,0 0 16,21 1-16,-21-1 0,0 0 0,0 21 15,0-21-15,0 22 0,-21-1 0,0-21 16,0 22-16,-1-22 0,-20 21 0,21-21 16,-21 0-16,20 1 0,1 20 15,-21-21-15,21-21 0,0 21 0,21 0 16,21-21-1,0-21 1</inkml:trace>
  <inkml:trace contextRef="#ctx0" brushRef="#br0" timeOffset="38752.33">20193 8361 0,'0'0'16,"-21"0"-1,21-21-15,21 0 0,0-1 16,0 22-16,22-21 0,-22 0 16,21 0-16,-21 0 0,22-22 0,-1 22 15,0 0-15,1-21 0,-22 21 0,21-22 16,-21 22-16,0-21 0,-21 21 0,0-1 16,0 1-16,0 0 0,-21 21 0,0-21 15,-21 21-15,-1 0 0,1 0 16,0 0-16,-1 0 0,-20 21 15,21-21-15,-1 21 0,1 0 0,0 1 16,20-1-16,-20 0 0,21 21 0,0-21 16,21 1-16,0 20 0,0-21 15,0 21-15,0-20 0,21 20 0,21 0 16,-21-21-16,1 22 0,20-1 0,0 0 16,1 1-16,-1-1 0,0 0 0,-21-20 15,22 20-15,-1 0 0,-21-21 0,0 22 16,1-1-16,-22-21 0,0 22 0,0-22 15,-22 0-15,1 0 0,0 0 16,-21 0-16,-1 1 0,1-22 0,21 0 16,-21 21-16,-1-21 0,1 0 15,0 0-15,-1 0 0,1-21 0,21-1 16,-22 1-16,22 0 0,0 0 0,-21-21 16,42 20-16,-21-20 0,-1 0 0,22-1 15,-21 22-15,21-21 0,0 0 16,0 20-16,0 1 0,0 0 0,0 0 15,21 21-15,1 0 16,-1 0-16,0 21 0,0 0 16,0 0-16,-21 1 0,21-1 15,1 0-15,-22 0 0,21 21 16,0-20-16,-21-1 0,21 21 0,0-21 16,0 0-16,1 22 0,-1-22 0,0 0 15,0 0-15,0-21 0,0 21 0,22-21 16,-22 0-16,21 0 0,-21 0 0,22 0 15,-1 0-15,-21 0 0,22-21 16,-1 0-16,0 21 0,1-42 0,-1 21 16,-21-1-16,21 1 0,-20-21 15,20 21-15,-21 0 0,-21-22 0,0 22 0,0-21 16,0 21-16,0-1 0,0 1 0,0 0 16,0 0-16,-21 21 15,0 0-15,0 0 16,-1 0-16,1 0 0,0 21 0,21 0 15,-21 0-15,0 1 0,0-1 0,21 0 16,0 21-16,0-21 0,0 1 0,0-1 16,0 21-16,0-21 0,0 0 0,21 1 15,0-22-15,0 21 0,0 0 16,0-21-16,1 0 0,-1 0 0,21 0 16,-21 0-16,0 0 0,22 0 0,-1-21 15,-21 0-15,22-1 0,-1 1 0,-21 0 16,21 0-16,1-21 0,-22 20 0,21-20 15,-21 0-15,1 21 0,-1-43 16,0 22-16,-21-1 0,0-20 16,21 21-16,-21-22 0,0 1 0,0 20 15,0-20-15,0 20 0,0 1 0,0 0 16,0 21-16,0-1 0,0 1 0,-21 21 31,21 21-31,0 1 0,-21-1 0,0 21 16,21 0-16,-22 1 0,22 20 0,0-20 15,-21 20-15,21 1 0,-21-22 0,21 21 16,-21-20-16,21-1 0,0 0 0,0 1 16,0-1-16,0 0 0,0-20 15,0 20-15,0-21 0,0 0 16,0 0-16,0 1 0,0-1 16,21-21-16,0 0 0,0 0 15,1 0-15,-22-21 0,21-1 0,0 1 16,0 0-16,-21 0 0,21 0 0,0 0 15</inkml:trace>
  <inkml:trace contextRef="#ctx0" brushRef="#br0" timeOffset="39092.14">21463 8551 0,'42'22'15,"-21"-22"-15,1 0 0,-1 0 16,0 0-16,0 0 0,21 0 0,1 0 15,-1-22-15,-21 1 0,22 21 16,-22-21-16,21 21 0,-21-21 0,0 0 16,-21 0-16,0-1 0,0 1 15,-21 0 1,0 21-16,-21 0 0,21 0 0,-1 0 16,1 21-16,0-21 0,-21 21 15,21 1-15,-1-1 0,1 0 0,21 0 16,-21 21-16,21-20 0,-21-1 0,21 0 15,0 0-15,0 0 0,0 0 16,0 1-16,0-1 0,0 0 0,21 0 16,0-21-16,-21 21 0,21-21 15,1 0-15,-1 0 0,21 0 0,-21 0 16,0 0-16,1 0 0,-1 0 0,21 0 16,-21 0-16,0 0 0,22-21 0</inkml:trace>
  <inkml:trace contextRef="#ctx0" brushRef="#br0" timeOffset="39636.83">22415 8403 0,'0'0'0,"0"-21"15,0 0-15,-21 21 32,0 21-32,0-21 0,21 21 0,-21 0 15,0 1-15,21-1 0,-22 0 16,22 0-16,0 0 0,0 22 0,0-22 15,0 0-15,0 21 0,0-21 0,0 1 16,0-1-16,0 0 0,0 0 0,0 0 16,0 0-16,22-21 0,-1 22 0,0-22 15,0 0-15,0 0 0,0 0 16,1 0-16,-1 0 0,0-22 16,0 22-16,0-21 0,0 0 0,22 0 15,-22 0-15,0-22 0,0 22 16,0 0-16,22-21 0,-22-1 0,0 1 15,0 0-15,0-1 0,1-20 0,-1-1 16,-21 22-16,0-21 0,21-1 16,-21 1-16,21 20 0,-21-20 0,0 42 15,0-22-15,0 22 0,0 0 0,0 0 16,0 42 0,-21 0-16,0 0 0,21 22 0,-21-1 15,21 0-15,-22 1 0,1 20 16,21-21-16,-21 22 0,21-22 0,-21 22 15,0-22-15,21 0 0,-21 1 0,21-1 16,0 0-16,0 1 0,0-1 16,0-21-16,0 22 0,0-22 0,21 0 15,-21 0-15,21 0 0,0-21 16,0 21-16,0-21 0,1 0 0,-1 0 16,0 0-16,0 0 0,0-21 0,0 21 15,1-21-15,-1 0 0,0 0 0,0 0 16,0-1-16,-21 1 0,0 0 0,0-21 15,0 21-15,0-22 0</inkml:trace>
  <inkml:trace contextRef="#ctx0" brushRef="#br0" timeOffset="39800.75">22606 8319 0,'0'0'0,"21"0"31,21 0-31,-20 0 15,20 0-15,0 0 0,1 0 0,-1 0 16,0 0-16,-21 0 0,22-22 16,-1 22-16,-21 0 0,22-21 0,-22 0 15</inkml:trace>
  <inkml:trace contextRef="#ctx0" brushRef="#br0" timeOffset="41784.23">24807 8234 0,'0'0'15,"-21"-21"-15,0 0 0,21-1 0,-21 1 16,21 0-16,0 0 16,21 21-1,-21 21-15,21 0 0,0 22 16,-21-22-16,0 0 0,21 21 0,-21-21 16,22 22-16,-22-1 0,0-21 15,0 22-15,0-22 0,0 0 0,0 21 16,0-21-16,0 1 0,0-1 0,-22 0 15,1 0-15,0-21 0,21 21 0,-21-21 16,0 0-16,0 0 0,-1 0 16,1 0-16,0 0 0,21-21 15,0 0-15,0 0 16,0 0-16,0-1 0,0 1 0,0 0 16,0-21-16,0 21 0,0-22 0,0 1 15,21 0-15,0-1 0,1 1 0,-1 0 16,21 20-16,-21-20 0,0 21 15,22 0-15,-22 21 0,21 0 0,-21 0 16,22 0-16,-22 0 0,0 21 0,0 21 16,0-21-16,1 1 0,-1 20 0,0-21 15,0 21-15,-21-20 0,0-1 16,21 21-16,-21-21 0,21 0 0,-21 1 16,0-1-16,0 0 0,0 0 15,0 0-15,-21-21 16,0 0-16,0 0 15,21-21 1,0 0-16,0 0 16,0 0-16,0-1 0,21-20 0,0 21 15,0-21-15,1-1 0,-1 1 0,0 21 16,0-22-16,21 22 0,-20-21 16,20 42-16,-21-21 0,0 21 0,22 0 15,-22 0-15,0 0 0,0 21 0,0 0 16,0 0-16,1 0 0,-22 22 0,21-22 15,-21 21-15,21-21 0,-21 22 0,0-1 16,0-21-16,21 0 16,-21 22-16,21-22 0,-21 0 0,0 0 15,21 0-15,1 1 0,-1-1 16,0-21-16,0 0 0,0 0 0,0 0 16,22 0-16,-22 0 0,21 0 0,-21 0 15,22 0-15,-22-21 0,21-1 16,-21 1-16,22 0 0,-22 0 0,0 0 15,0-22-15,0 1 0,1 21 0,-22-21 16,0-1-16,21 1 0,-21 21 0,0-22 16,0 22-16,0 0 0,0 0 15,0 0-15,0 42 16,0 0-16,0 0 16,0 0-16,0 1 0,0 20 0,0-21 15,0 21-15,-21-20 0,21 20 16,0-21-16,0 21 0,0-20 0,0-1 15,0 0-15,0 0 0,21 0 0,0 0 16,0 1-16,0-22 0,0 0 16,1 0-16,-1 0 0,0 0 15,0 0-15,0 0 0,0 0 16,1 0-16,-1-22 0,0 1 0,0 0 16,-21 0-16,21 0 0,0 0 0,-21-22 15,22 22-15,-1-21 0,-21-1 0,21 1 16,0 0-16,-21-1 0,21 1 15,-21 0-15,21 21 0,-21-1 16,0 1-16,0 0 0,0 42 16,0 0-1,0 1-15,0-1 0,0 21 0,0-21 16,0 22-16,0-22 0,0 21 16,0 0-16,0-20 0,0-1 0,0 21 15,0-21-15,22 0 0,-1 1 0,0-1 16,-21 0-16,21 0 0,0-21 15,0 0-15,1 21 0,-1-21 0,0 0 16,0 0-16,0 0 0,0 0 0,22 0 16,-22-21-16,0 0 0,0 21 15,0-21-15,1 0 0,-1-22 0,-21 22 16,21-21-16,0-1 0,0 1 0,0 0 16,1-22-16,-22 1 0,21-1 15,0 22-15,0-22 0,-21 22 0,0-21 16,0 20-16,0 1 0,0 0 0,0 20 15,0 1-15,0 0 0,0 0 16,-21 21-16,0 21 16,0 21-16,21-20 0,0 20 15,-22-21-15,22 21 0,0 22 16,-21-22-16,21 1 0,0 20 0,0-21 16,0 22-16,0-22 0,0 1 15,21-1-15,1 0 0,-22 1 0,21-1 16,0-21-16,-21 0 0,21 0 0,-21 1 15,21-1-15,0 0 0,1-21 16,-1 0-16,0 0 0,0 0 16,0 0-16,0 0 0,1-21 0,-1 0 15,21-1-15,-21 1 0,0 0 0,22 0 16,-22-21-16,0-1 0,0 1 0,22 0 16,-22-22-16,0 1 15,0 20-15,0-20 0,0-1 0,-21 1 16,22-1-16,-22 22 0,0-22 0,0 22 15,0 21-15,0-21 0,0 20 0,0 1 16,0 0-16,-22 21 16,22 21-16,-21 0 15,21 22-15,-21-1 0,21-21 0,-21 43 16,21-22-16,0 0 0,0 22 16,0-22-16,0 22 0,0-1 0,0-20 15,0 20-15,0-21 0,0 1 0,0-1 16,0 0-16,0-20 0,21 20 0,0-21 15,-21 0-15,21 0 0,1 1 16,-1-22-16,0 21 16,0-21-16,0 0 0,0 0 0,1 0 15,-1-21-15,0-1 0,0 22 0,0-21 16,22 0-16,-22 0 0,0-21 0,0 20 16,0-20-16,22 21 0,-22-21 15,0 20-15,-21 1 0,21 0 0,-21 0 16,21 0-16,-21 42 15,0 0-15,0 0 16,0 0-16,0 1 0,0-1 0,0 0 16,0 21-16,0-21 0,0 1 0,0-1 15,0 0-15,0 0 16,0 0-16,21 0 0,1-21 16,-1 0-16,0 0 15,0 0-15,0 0 0,0 0 16,1 0-16,-1-21 0,0 21 15,-21-21-15,21 0 0,-21 0 0,0 0 16,21-1-16,-21-20 0,21 21 16</inkml:trace>
  <inkml:trace contextRef="#ctx0" brushRef="#br0" timeOffset="41960.64">28660 7747 0,'-22'0'0,"44"0"0,-65-21 16,22 21-16,0 0 0,0 0 31,21 21 16,-21-21-31,-1 0-16</inkml:trace>
  <inkml:trace contextRef="#ctx0" brushRef="#br0" timeOffset="42136.54">27728 7959 0,'0'0'0,"-21"21"15,0-21-15,21 21 0,0 0 16,21-21-16,0 0 16,22 0-16,-22 0 0,21 0 15,0 0-15,1 0 0,-1 0 0,0 0 16,1 0-16,-1-21 0,0 21 0,1-21 15,-22 21-15,21 0 0</inkml:trace>
  <inkml:trace contextRef="#ctx0" brushRef="#br0" timeOffset="42552.19">28829 8086 0,'0'0'0,"-21"-64"16,0 64-16,21-21 0,0 0 15,0 0-15,0 42 32,0 21-32,0-21 15,0 22-15,0-1 0,0 0 0,0 1 16,0-1-16,21 22 0,-21-22 15,0 21-15,0-20 0,0-1 0,0 22 16,0-1-16,0-21 0,0 22 0,0-22 16,0 22-16,-21-22 0,21 22 0,-22-22 15,1 0-15,0 1 0,21-1 0,-21 0 16,0 1-16,0-22 0,21 0 16,-22 0-16,1 21 0,0-20 15,21-1-15,-21-21 0,0 0 16,21-21-1,0-1-15,0 1 16,0 0-16,0 0 0,21-21 0,0 20 16,0-20-16,0 0 0,1-1 15,-1-20-15</inkml:trace>
  <inkml:trace contextRef="#ctx0" brushRef="#br0" timeOffset="42825.19">28787 8382 0,'0'0'0,"0"-63"0,0 20 0,21 22 0,-21-21 16,21 21-16,-21-22 0,21 22 15,0 0-15,0 21 0,1-21 0,-1 0 16,21 21-16,-21 0 0,22 0 0,-1 0 16,-21 0-16,21 21 0,-20 0 15,20 0-15,-21 0 0,0 22 16,-21-22-16,0 21 0,0-21 0,0 22 16,0-1-16,0-21 0,-21 0 0,0 22 15,0-22-15,-22 0 0,22 0 16,-21-21-16,21 21 0,0 0 0,-22-21 15,22 0-15,0 0 0,21 22 0,-21-22 16,21-22 0,21 1-16,0 21 15,0-21-15,0 0 0,22-21 16,-22 20-16,21-20 0</inkml:trace>
  <inkml:trace contextRef="#ctx0" brushRef="#br0" timeOffset="43068.05">29739 7557 0,'0'0'0,"0"-22"0,0 1 16,0 0-16,0 42 15,-21-21-15,21 21 16,-21 22-16,21-22 0,-21 21 16,-1 1-16,22-1 0,-21 21 0,21-20 15,-21 20-15,0-20 0,21 20 0,-21 1 16,21-22-16,0 0 0,-21 22 15,21-22-15,-22-21 0,22 22 0,0-22 16,0 0-16,0 0 0,0 0 16,0 0-16,22-21 15,-1 0-15,0 0 0,0-21 0,0 0 16</inkml:trace>
  <inkml:trace contextRef="#ctx0" brushRef="#br0" timeOffset="43460.82">29972 8213 0,'-21'0'16,"0"0"0,21 21-16,0 0 15,21-21-15,0 0 16,21 0-16,-21 0 0,1 0 16,20 0-16,-21 0 0,21 0 15,-20 0-15,-1 0 0,21 0 0,-21-21 16,0 0-16,1 0 0,-1-1 0,0 1 15,-21 0-15,21 0 0,-21 0 16,0 0-16,-21 21 0,0 0 16,-22 0-16,22 0 0,-21 0 0,0 21 15,20 0-15,-20 0 0,0 0 0,-1 22 16,22-22-16,-21 21 0,21-21 16,0 22-16,-1-22 0,22 0 0,0 21 15,0-21-15,0 1 0,0-1 0,22 0 16,-1 0-16,0-21 0,0 21 15,0-21-15,22 0 0,-22 0 16,21 0-16,-21 0 0,22 0 0,-1 0 16,-21 0-16,0 0 0,0 0 0,1 0 15,-1 0-15,-21-21 0,0 0 16,-21 21-16,-1 0 16,-20 0-16</inkml:trace>
  <inkml:trace contextRef="#ctx0" brushRef="#br0" timeOffset="44140.44">20913 10012 0,'0'-21'0,"0"42"0,-22-63 0,22 20 16,-21 22-16,21-21 16,21 42-1,1 1 1,-1-1-16,0 21 0,0 0 0,21-20 15,-20 41-15,-1-21 0,0 1 0,0 20 16,0-20-16,0 20 0,1-21 16,-1 22-16,0-22 0,0 1 0,0 20 15,-21-42-15,0 22 0,0-1 0,21-21 16,-21 0-16,0 0 0,0 1 16,0-44-1,0 1 1,0 0-16,0-21 0,0 21 15,0-22-15,0 1 0,22 0 16,-22-1-16,21-20 0,0-1 0,0 22 16,-21-22-16,21 1 0,0-1 0,1 22 15,20-21-15,-21 20 0,0 1 0,0 0 16,1-1-16,-1 22 0,0 0 16,0 21-16,0 0 0,0 0 15,1 0-15,-22 21 16,0 0-16,0 0 0,0 1 15,0 20-15,0-21 0,0 21 0</inkml:trace>
  <inkml:trace contextRef="#ctx0" brushRef="#br0" timeOffset="45540.96">21950 10710 0,'0'0'0,"63"0"16,-20 0-16,-22-21 0,0 0 15,0 0-15,21 21 0,-20-42 16,20 20-16,-21 1 0,0-21 0,0 0 16,1-1-16,-22 1 0,0 0 0,0-1 15,0 1-15,0 0 0,0-1 0,0 22 16,0 0-16,-22 0 0,1 21 0,0 0 16,0 0-16,0 0 15,0 0-15,-22 0 0,22 21 0,-21 0 16,21 21-16,-22-20 0,22 20 0,-21 0 15,21 1-15,-1-1 0,1 0 0,0 1 16,0-1-16,0 0 0,21 1 0,0-22 16,0 21-16,0-21 0,0 0 15,0 1-15,21-1 0,0-21 0,0 0 16,0 0-16,1 0 0,-1 0 0,21 0 16,-21 0-16,0-21 0,22 21 0,-22-22 15,21 1-15,-21 0 0,1 0 0,-1-21 16,0 20-16,0-20 0,0 21 15,-21-21-15,0-1 0,0 1 16,0 21-16,0-22 0,0 22 0,0 0 16,0 0-16,0 0 0,-21 42 31,21 0-31,0 0 0,0 22 0,0-1 16,0-21-16,0 21 0,0 1 15,0-1-15,0-21 0,0 22 0,0-22 16,0 21-16,21-21 0,0 0 0,-21 1 15,22-1-15,-1-21 0,0 21 0,0-21 16,0 0-16,0 0 0,1 0 0,-1 0 16,0 0-16,21-21 0,-21 21 15,22-21-15,-22-1 0,21 1 16,-21 0-16,1 0 0,20-21 0,-21 20 16,0-20-16,0 0 0,1-1 0,-1-20 15,0 21-15,0-22 0,-21 22 0,21-1 16,0-20-16,-21 21 0,0-1 15,0 1-15,22 0 0,-22-1 0,0 22 16,0 0-16,21 21 0,-21 21 16,0 0-1,-21 22-15,21-22 0,-22 21 0,1 0 16,21 1-16,-21 20 0,21-20 16,0 20-16,-21-21 0,21 1 0,-21 20 15,21-20-15,0-1 0,0 0 16,0-21-16,0 22 0,0-22 0,0 0 15,0 0-15,21 0 0,0 1 0,0-22 16,0 0-16,1 0 16,-1 0-16,0 0 0,0 0 0,0 0 15,0-22-15,1 1 0,-1 0 0,0 0 16,0 0-16,0 0 0,0-22 0,1 22 16,-22 0-16,21-21 0,0 20 0,0 1 15,0 0-15,-21 0 0,0 0 16,21 21-16,-21 21 15,0 0-15,0 0 16,0 0-16,0 1 0,0-1 16,0 0-16,-21 0 0,21 21 0,0-20 15,0-1-15,0 0 0,0 21 0,0-21 16,0 1-16,0-1 16,0 0-16,21-21 0,1 0 0,-1 0 15,0 0-15,0 0 0,0 0 16,0 0-16,1 0 0,-1 0 0,0-21 15,0 0-15,0 21 0,0-22 0,1 1 16,-1 0-16,0-21 0,0 21 0,0-1 16,0-20-16,-21 21 0,22 0 15,-1-22-15,0 43 0,-21-21 16,21 0-16,-21 42 16,0 0-1,0 1-15,0-1 0,0 0 0,0 0 16,0 0-16,0 0 0,0 1 15,0-1-15,0 0 0,0 0 16,0 0-16,21-21 16,0 21-16,1-21 0,-1 0 0,0 0 15,0 0-15,21 0 0,-20 0 0,20 0 16,-21 0-16,21-21 0,-20 0 0,20 0 16,-21 0-16,0 0 0,0-1 15,1-20-15,-1 21 0,0-21 16,0-1-16,-21 22 0,21-21 0,-21-1 15,0 22-15,0 0 0,0 0 0,-21 21 16,0 0-16,0 0 16,0 0-16,21 21 0,-22 0 0,1 0 15,0 1-15,21-1 0,0 21 16,0-21-16,0 22 0,-21-22 0,21 0 16,0 0-16,0 21 0,0-20 0,0-1 15,0 0-15,21 0 0,0 0 16,0-21-16,1 0 15,-1 0-15,0 0 0,0 0 16,0 0-16,0-21 0,1 0 16,-1 0-16,0 0 0</inkml:trace>
  <inkml:trace contextRef="#ctx0" brushRef="#br0" timeOffset="46508.92">26606 10372 0,'0'0'0,"-21"21"0,0-21 0,0 0 15,42 0 1,0 0-16,22-21 16,-22 21-16,0-21 0,21 21 0,-21-22 15,22 1-15,-22 0 0,0 0 0,0 0 16,0 0-16,-21-1 0,0 1 0,0 0 16,0 0-16,0-21 15,-21 20-15,0 1 0,0 0 0,-21 0 16,20 0-16,1 21 0,-21 0 0,21 0 15,-22 0-15,22 0 0,-21 0 0,21 21 16,-22 0-16,22 21 0,0-20 0,0 20 16,0 0-16,0 1 0,21-1 15,0 0-15,0-21 0,0 22 0,0-1 16,0 0-16,0-20 0,21-1 0,0 0 16,0 0-16,0 0 0,0-21 0,1 0 15,-1 0-15,21 0 0,-21 0 0,22 0 16,-22 0-16,21-21 0,0 0 15,-20 0-15,20 0 0,-21-1 16,0-20-16,0 21 0,1 0 0,-22-22 16,0 1-16,21 21 0,-21-21 0,0 20 15,0-20-15,21 21 0,-21-21 16,0 20-16,0 1 0,0 42 31,0 1-31,0 20 0,0-21 16,0 21-16,0-20 0,0 20 0,21-21 15,-21 21-15,21 1 0,-21-22 16,0 21-16,21-21 0,1 1 0,-1-1 16,0 0-16,0 0 0,0-21 0,0 0 15,1 0-15,-1 0 0,21 0 16,-21 0-16,0 0 0,1 0 0,20-21 16,-21 0-16,43-43 15,-22 22-15,-21 0 0,-21-1 16,21 1-16,0 0 0,1-1 0,-1 1 15,0-22-15,-21 22 0,0-21 0,21 20 16,-21-20-16,21-1 0,-21 22 16,0 0-16,0-1 0,0 1 0,0 21 15,0 0-15,0-1 0,-21 44 16,0-1-16,21 21 16,-21 0-16,0 1 0,21-1 15,-22 22-15,22-22 0,-21 21 16,0 1-16,21-22 0,0 22 0,0-22 15,0 22-15,0-22 0,0 0 0,0 1 16,0-1-16,0 0 0,0 1 0,0-22 16,21 21-16,-21-21 0,21 0 15,1-21-15,-22 22 0,21-1 0,0-21 16,0 0-16,0 0 0,0 0 16,1 0-16,-1-21 0,0-1 0,-21 1 15,21 0-15,0 0 0,0 0 0,1-22 16,-22 22-16,0-21 0,0 0 15,0 20-15</inkml:trace>
  <inkml:trace contextRef="#ctx0" brushRef="#br0" timeOffset="46680.82">27390 10012 0,'0'0'0,"-22"21"0,44-21 31,-1 0-16,0 0-15,0 0 0,21 0 0,-20 0 16,20 0-16,0 0 0,1 0 0,-1 0 16,0-21-16,1 21 0,-1-21 0,0 0 15,1 21-15</inkml:trace>
  <inkml:trace contextRef="#ctx0" brushRef="#br0" timeOffset="48723.95">29993 9927 0,'0'0'0,"-21"0"0,0 21 16,0-21-1,42 0 1,0 0-16,0 0 0,0 0 16,22-21-16,-22 0 0,21 21 0,0-21 15,-20 0-15,20 0 0,0-1 16,-21 1-16,1 0 0,-1-21 0,-21 21 16,0-1-16,0-20 0,0 21 0,-21 0 15,-1 0-15,1-1 0,-21 1 16,21 0-16,-22 21 0,1 0 0,-21 0 15,20 0-15,1 0 0,0 0 16,-1 21-16,1 0 0,21 1 0,-22-1 16,22 21-16,0-21 0,0 22 15,21-22-15,0 21 0,0 0 0,0 1 16,21-1-16,0 0 0,0 1 0,1-1 16,-1 0-16,21 1 0,-21-1 15,0 0-15,22 1 0,-22-1 0,0 0 16,0 1-16,-21-1 0,0 0 0,0-20 15,0 20-15,0-21 0,-21 0 0,0 0 16,0 1-16,-22-1 0,1 0 16,0-21-16,-1 21 0,1-21 15,0 21-15,-1-21 0,1 0 0,-21 0 16,20 0-16,1 0 0,0-21 0,-1 0 16,22 0-16,-21 0 0,21-22 15,-22 1-15,43 0 0,-21-1 0,21 1 16,-21 0-16,21-22 0,0 22 0,0-1 15,0-20-15,0 21 0,21-1 0,0 22 16,0 0-16,1 0 0,-22 0 16,21 21-16,0 0 0,0 0 0,0 0 15,-21 21-15,21 0 0,1 0 0,-1 0 16,0 22-16,-21-22 0,21 21 0,0 0 16,-21 1-16,0-1 15,21 0-15,1 1 0,-1-22 0,-21 21 16,21 1-16,0-22 0,0 21 0,0-21 15,1 0-15,-1 1 0,0-22 0,0 21 16,0 0-16,22-21 0,-1 0 16,0 0-16,1 0 0,-1 0 0,0-21 15,22 0-15,-1 21 0,-20-22 0,-1 1 16,21 0-16,-20-21 0,-22 21 0,21-22 16,-21 22-16,1-21 0,-1-1 15,0 1-15,0 21 0,-21-21 0,0 20 16,0 1-16,0 0 0,0 0 0,0 0 15,-21 21-15,0 0 16,0 0-16,-22 21 0,22 0 16,0 0-16,-21 0 0,20 1 0,1-1 15,-21 21-15,21-21 0,0 22 0,-1-22 16,1 21-16,21-21 0,-21 0 16,21 22-16,0-22 0,0 0 0,0 0 15,0 0-15,0 1 0,21-22 16,0 0-16,1 0 0,-1 0 0,0 0 15,0 0-15,21 0 0,-20 0 16,-1-22-16,0 1 0,21 21 0,-21-21 16,1-21-16,-1 21 0,0-1 0,0-20 15,0 21-15,0-21 0,-21-1 16,22 22-16,-22-21 0,21 21 16,-21-1-16,0 1 0,0 0 0,0 42 31,0 0-31,0 1 15,0-1-15,0 21 0,0-21 16,0 0-16,0 1 0,0 20 0,0-21 16,0 0-16,0 0 0,21 1 0,0-1 15,0 0-15,0 0 16,1-21-16,-1 0 0,0 0 0,0 0 16,0 0-16,0 0 0,1 0 0,-1 0 15,0 0-15,0-21 0,0 21 16,0-21-16,1 0 0,-1-1 15,-21 1-15,21 0 0,0 0 0,0-21 16,-21 20-16,0 1 0,21-21 0,-21 21 16,22 0-16,-22-1 0,0 44 31,0-1-31,0 21 16,0-21-16,0 0 0,0 1 0,-22-1 15,1 21-15,21-21 0,0 0 16,0 1-16,-21-1 0,21 0 0,-21-21 15,21 21-15,0 0 0,-21-21 16,21-21 15,0 0-15,21 0-16,0 0 0,0-22 16,0 22-16,-21 0 0,22-21 15,-1 20-15,0-20 0,21 21 0,-21 0 16,1 0-16,-1-1 0,-21 1 0,21 21 15,0 0-15,0 0 0,-21 21 16,0 1 0,0-1-16,0 0 0,0 0 0,0 0 15,0 0-15,0 1 0,0 20 0,0-21 16,0 0 0,0 0-16,0 1 0,0-1 15,21-21 1,1 0-16,-1 0 15,0 0-15,0 0 0,-21-21 16,21 21-16,0-22 0,1 1 0,-1 0 16,0 0-16,21 0 0,-21 0 0,1-22 15,-1 22-15,0 0 0,21 0 16,-21 21-16,1-21 0,-1 21 16,-21 21-1,0 0-15,0 0 16,0 0-16,0 0 0,0 1 15,-21-1-15,21 0 0,0 0 0,0 0 16,0 0-16,0 1 0,0-1 16,0 0-16,0 0 0,21-21 15,0 21-15,0-21 16,0 0-16,22 0 16,-22 0-16,0 0 0,21-21 0,-21 0 15,22 21-15,-1-21 0,-21 0 0,22-1 16,-22 1-16,21-21 0,-21 21 15,0-22-15,1 22 0,-1-21 16,-21 21-16,0-22 0,0 22 0,0 0 16,0 0-16,0 0 0,-21 21 15,-1 0-15,1 0 16,-21 21-16,21 0 0,0 0 0,-1 0 16,1 22-16,0-22 0,21 21 15,0-21-15,-21 22 0,21-1 0,0-21 16,0 0-16,0 22 0,0-22 0,0 0 15,0 0-15,21 0 0,0-21 16,0 22-16,1-1 0,-1-21 0,0 0 16,21 0-16,-21 0 0,1 0 0,-1 0 15,0 0-15,0 0 0,0 0 16,0-21-16,1 21 0,-1-22 16,-21 1-16,21 0 0</inkml:trace>
  <inkml:trace contextRef="#ctx0" brushRef="#br0" timeOffset="50620.48">23601 12319 0,'0'-21'16,"0"0"-1,0 0-15,0-1 16,21 1-16,0 0 0,0 0 16,0 0-16,1 0 0,-1-22 15,0 22-15,0-21 0,0 21 16,0-22-16,22 1 0,-22 0 0,0-1 16,0 1-16,-21 0 0,0-1 0,21 1 15,-21 0-15,0-1 0,0 1 0,0 0 16,0-1-16,0 1 0,-21 0 15,21 20-15,-21 1 0,0 0 0,0 0 16,0 21-16,-1 0 0,1 0 16,0 21-16,0 0 0,21 22 0,0-1 15,-21 0-15,21 1 0,-21-1 16,21 21-16,0 1 0,0-1 0,0-20 16,0 20-16,0 1 0,0-1 15,0 1-15,0-22 0,21 0 0,0 1 0,-21-1 16,21 0-16,0-20 0,0 20 15,22-21-15,-22 0 0,0-21 16,0 21-16,22-21 0,-22 0 0,21 0 16,-21 0-16,22 0 0,-22 0 0,21-21 15,-21 0-15,22 21 0,-22-21 0,0 0 16,0-22-16,21 22 0,-20 0 0,-22-21 16,21-1-16,0 22 0,0-21 15,-21 0-15,0 20 0,0 1 0,0-21 16,0 21-16,0 0 0,0 42 31,0 0-31,0 0 0,0 0 16,-21 22-16,21-22 0,-21 21 15,21-21-15,0 0 0,0 22 0,0-22 16,0 0-16,0 0 0,0 0 0,0 1 16,21-1-16,0 0 0,0-21 0,0 0 15,22 0-15,-22 0 0,0 0 16,0 0-16,22 0 0,-22 0 15,0-21-15,21 21 0,-21-21 0,22-1 16,-22 1-16,21 0 0,-21 0 0,1 0 16,-1 0-16,0-1 0,0-20 0,-21 21 15,0-21-15,21 20 0,-21 1 0,0 0 16,0 0-16,0 0 16,0 42-1,0 0-15,0 0 16,0 0-16,0 1 0,0-1 0,-21 21 15,21-21-15,0 22 0,0-22 0,0 21 16,0-21-16,0 0 0,0 1 16,-21-1-16,21 0 0,0 0 0,0 0 15,0 0-15,-21-21 0,21-21 63,0 0-63,21 0 15,-21 0-15,21 0 0,0-22 0,-21 22 16,21 0-16,-21-21 0,22 20 0,-1-20 16,0 21-16,0 0 0,0 0 0,0-1 15,1 1-15,-1 0 0,0 21 16,0 0-16,0 0 0,0 0 0,1 21 16,-22 0-16,21 1 0,-21 20 15,21-21-15,-21 0 0,0 0 0,21 22 16,-21-22-16,0 0 0,0 0 0,0 0 15,0 1-15,0-1 0,0 0 16,0 0-16,0 0 16,21-21-1,0 0 1,1-21-16,-1 21 0,-21-21 16,21 0-16,0 21 0,21-43 15,-20 22-15,20-21 0,-21 21 16,0 0-16,22-22 0,-22 22 0,0-21 15,0 21-15,0-1 0,0 1 0,1 0 16,-1 0-16,0 21 0,-21 21 31,0 0-15,0 0-16,0 1 0,0-1 16,0 0-16,0 0 0,0 21 0,0-20 15,0-1-15,0 0 0,0 21 0,0-21 16,0 1-16,0-1 0,0 0 0,0 0 15,21-21-15,0 21 0,0 0 16,1-21-16,-1 0 0,0 0 0,0 0 16,0 0-16,22 0 0,-22 0 0,21 0 15,0 0-15,-20-21 0,20 21 0,0-21 16,1 21-16,-22-21 0,21 0 0,0 0 16,-20-1-16,-1 1 15,21-21-15,-21 21 0,0-22 0,-21 22 0,22-21 16,-22 21-16,0-22 0,21 22 15,-21-21-15,0 21 0,0 0 0,0-1 16,-21 1-16,-1 21 0,1 0 16,0 0-16,0 21 0,0-21 15,0 22-15,-1-1 0,1 21 16,21-21-16,0 0 0,-21 22 0,21-22 16,0 21-16,0-21 0,0 1 0,0-1 15,0 21-15,0-21 0,0 0 0,0 1 16,21-22-16,0 21 0,-21 0 15,22-21-15,-1 0 0,0 0 16,21 0-16,-21 0 0,1 0 0,-1 0 16,21 0-16,-21 0 0,22 0 0,-1-21 15,-21 0-15,0 21 0,22-22 0,-22 1 16,0 0-16,0 0 0,0 0 0,0 0 16,1-22-16,-22 22 0,0 0 0,0-21 15,0 20-15,0-20 0,0 21 16,0 0-16,-22-22 0</inkml:trace>
  <inkml:trace contextRef="#ctx0" brushRef="#br0" timeOffset="50869.48">25908 11409 0,'0'0'15,"-42"-21"-15,20 21 32,1 0-32,0 0 15,21 21 1,-21-21 15,0 0-31,0 21 16,-1-21-16</inkml:trace>
  <inkml:trace contextRef="#ctx0" brushRef="#br0" timeOffset="51186.3">23897 11790 0,'0'0'0,"-42"0"16,-1 21-16,1-21 0,0 0 0,21 21 16,-1-21-16,44 0 15,-1 0 1,0 0-16,21 0 0,1 0 0,-1-21 16,0 21-16,22 0 0,-22-21 0,0 0 15,1 21-15,-1 0 0,0 0 0,-20-21 16,20 21-16,-21 0 0,0-22 15,0 22-15,-21-21 16,0 0 0,0 0-16,0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3:42:07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2900 0,'0'0'0,"0"-21"15,0 0 1,0-1 0,0 1-1,0 0 1,-21 21-16,0 0 15,0 21 17,21 0-32,0 1 15,0 20-15,0-21 16,0 0-16,0 22 0,0-1 0,0 0 16,0 1-16,0-1 0,0 21 15,0-20-15,0 20 0,0 1 0,0-1 16,0-20-16,0 20 0,0-21 0,0 22 15,0-22-15,0 1 0,0-1 16,0 0-16,0 1 0,0-1 0,0 0 16,0-21-16,0 1 0,0-1 0,0 0 15,0 0-15,-22 0 0,1-42 32,21 0-32,-21 0 15,21 0-15,0-1 0,0-20 16,0 21-16,0-21 0,0-1 15,0 1-15,0 0 0,0-1 0</inkml:trace>
  <inkml:trace contextRef="#ctx0" brushRef="#br0" timeOffset="1067.13">4551 2985 0,'0'0'0,"21"0"63,0 0-63,0 0 0,0 0 16,1 0-16,-1 0 0,21 0 0,-21 0 15,22 0-15,-1 0 0,-21 0 0,21 0 16,1 0-16,-1 0 0,22 0 15,-22 0-15,21 21 0,-20-21 0,41 0 16,-20 0-16,-1 21 0,22-21 0,0 21 16,-1-21-16,1 0 0,0 21 15,-1-21-15,22 0 0,-21 21 0,0-21 16,20 0-16,1 0 0,0 22 0,0-22 16,0 0-16,21 0 15,0 21-15,0-21 0,0 0 0,0 21 16,21 0-16,-21-21 0,21 0 0,0 21 15,0-21-15,1 21 0,-1-21 0,0 22 16,0-22-16,-21 21 0,21-21 16,0 21-16,-21-21 0,22 21 0,-22-21 15,0 21-15,21-21 0,-21 21 0,0-21 16,-21 22-16,21-22 0,-22 0 16,1 21-16,-21-21 0,21 0 15,-22 21-15,1 0 0,-21-21 0,20 0 0,-41 21 16,20-21-16,-21 0 0,1 21 15,-22-21-15,0 0 0,0 22 16,-21-1-16,0 0 16,0 0-16,0 0 15,0 0-15,-21 1 16,0-1-16,0-21 0,21 21 16,0 0-16,-21 0 0,-1 0 0,22 1 15,-21-1-15,21 0 0,0 0 0,-21 0 16,0 0-16,21 1 0,-21 20 0,21-21 15,-21 0-15,21 22 0,0-22 16,0 21-16,-22-21 0,22 0 16,-21 22-16,21-22 0,-21 21 0,21-21 15,0 1-15,0-1 0,-21 0 0,21 0 16,-21 0-16,21 0 0,-21-21 0,-1 22 16,1-22-16,0 21 0,0-21 15,0 0-15,0 0 0,-22 0 16,22 0-16,-21 0 0,-1 0 0,-20 0 15,21 0-15,-22 0 0,1 0 0,-1 0 16,-21-21-16,1 21 0,-1 0 0,-21-22 16,0 22-16,22-21 0,-43 21 15,21 0-15,-21 0 0,0-21 0,0 21 16,0 0-16,-21 0 0,0 0 16,-22 0-16,22 0 0,-21 0 0,-1 0 15,22 0-15,-21 0 0,0 0 0,-1 0 16,22 0-16,-21 0 0,21 0 15,-22 0-15,22 0 0,0 0 0,0 0 16,0 0-16,21 0 0,-22 0 0,22 0 16,0 0-16,0 0 0,22 0 0,-1 0 15,0-21-15,21 21 0,-21 0 16,22-21-16,20 21 0,1 0 0,-1-21 16,22 21-16,0-22 0,-1 22 0,22 0 15,0-21-15,0 21 0,21-21 31,21 21 16,0 0-47,0 0 16,0 0-16,1 0 0,20 0 0,-21 0 16</inkml:trace>
  <inkml:trace contextRef="#ctx0" brushRef="#br0" timeOffset="1667.79">9885 3662 0,'0'-21'0,"21"21"16,0 0-1,0 0-15,0-21 0,22 21 0,-1 0 16,0 0-16,1 0 0,20 0 0,-20 0 16,20-22-16,1 22 0,-22 0 15,21 0-15,-20 0 0,20 0 0,-20 0 16,-1 0-16,-21 0 0,21 0 0,-20 0 15,-44 0 17,1 0-32,0 0 0,0 0 15,0 0-15,0 0 0</inkml:trace>
  <inkml:trace contextRef="#ctx0" brushRef="#br0" timeOffset="1975.62">10096 3598 0,'0'0'0,"-21"0"0,0 22 16,21-1-16,0 0 16,0 0-16,0 0 15,0 0-15,0 1 0,0 20 0,21-21 16,0 21-16,1 1 0,-22-22 0,21 21 16,0 1-16,0-22 0,0 21 15,0 0-15,-21-20 0,22-1 16,-1 21-16,-21-21 0,21 0 0,-21 1 15,0-1-15,0 0 16,0 0 0,0-42 15,0 0-31,0 0 0,0-1 0,0 1 16,21 0-16,-21 0 0,21-21 0,-21-1 15,21 22-15,1-21 0,-1-1 16</inkml:trace>
  <inkml:trace contextRef="#ctx0" brushRef="#br0" timeOffset="2379.39">10604 3662 0,'0'-21'16,"-21"21"0,0 0-1,0 0-15,0 0 16,0 0-16,-1 0 15,1 0 17,21-21-1,21 21-15,-21 21 15,0 0-31,0 0 0,0 0 0,0 0 15,-21 22-15,0-22 0,0 21 0,21 1 16,-21-1-16,0 0 0,-1 1 16,1-1-16,0 0 0,-21 1 0,21-1 15,21-21-15,-22 21 0,1-20 16,21-1-16,0 0 0,0 0 0,0 0 0,0-42 47,21 0-47,1 0 0,-1 0 15,-21-1-15,21 1 0,0-21 0,-21 21 16</inkml:trace>
  <inkml:trace contextRef="#ctx0" brushRef="#br0" timeOffset="3355.83">10266 3768 0,'0'0'0,"-21"0"0,-1 0 0,1 0 0,0 0 0,21-21 31,21-1-15,0 22-1,1 0-15,-1 0 0,0-21 16,0 21-16,0 0 0,0 0 0,1 0 16,-44 0 15,1 0-31,-21 21 15,21-21-15,-22 22 0,22-22 0,-21 0 16,21 21-16,0-21 16,-1 0-16,1 0 0,21 21 15,21-21 1,1 0-16,-1 0 0,0 0 16,21 0-16,-21 0 0,1 0 15,20-21-15,-21 21 0,0 0 0,0 0 16,22 0-16,-22 0 0,-21 21 31,0 0-31,-21-21 0,21 21 16,-43-21-16,22 21 0,0 1 0,0-1 15,0-21-15,-22 21 0,22 0 0,0-21 16,21 21-16,0 0 16,0 1-1,21-22-15,0 0 16,1 0-16,-1 0 0,0 0 0,0 0 15,0 0-15,0 0 0,1 0 16,-1 0-16,0 0 0,0 0 16,-21 21-16,0 0 15,0 0-15,-21 0 16,0-21-16,0 21 0,-1-21 16,1 22-16,0-22 0,0 21 0,0-21 15,21 21-15,-21-21 0,-1 0 16,44-21 31,-1 21-47,-21-21 0,21-1 0,0 1 15,-21-21-15,21 21 0,0-22 0,-21 22 16,0-21-16,22 0 0,-22 20 16,0-20-16,0 21 0,0 0 0,0 0 15,0-1-15,0 1 0,-22 21 16,1 0-16,0 0 15,0 0-15,0 21 0,0 1 0,-1-22 16,1 21-16,0 0 0,0 0 16,0 0-16,0-21 0,21 21 0,-22 1 15,22-1-15,0 0 16,22-21-16,-1 0 16,0 0-16,21 0 0,-21 0 0,1 0 15,-1 0-15,0 0 0,0-21 0,0 0 16,0 21-16,-21-22 0,0 1 15,22 21-15,-22-21 0,0 0 16,-22 21 0,1 0-1,0 0 1,0 0-16,21 21 0,-21-21 16,21 21-16,-21-21 15,21 21-15,-22-21 0,1 0 16,21 22-16,-21-1 0</inkml:trace>
  <inkml:trace contextRef="#ctx0" brushRef="#br0" timeOffset="4007.58">5990 4636 0,'0'0'0,"-21"0"0,-43 0 16,43 0-16,0 0 0,0 0 15,0 0 1,21 21-16,21 0 16,0-21-1,0 0-15,22 21 0,-1-21 0,21 0 16,1 0-16,-1 0 0,22 0 16,0 0-16,21 0 0,-1 0 15,22 0-15,0 0 0,22 0 0,-1 0 16,0 0-16,0 0 0,21 0 0,1 0 15,168 0-15,-168 0 16,-1 0-16,0 0 0,1 0 0,-22 0 16,21 0-16,-21 0 0,-21 0 0,22 21 15,-22-21-15,-22 21 0,1-21 0,-21 0 16,0 0-16,-22 22 0,-21-22 16,-20 0-16,-1 0 0,-21 21 15,-21-21-15,-1 0 16,1 0-16,-21 0 0,0 0 0,-1 0 0,-20 0 15,-1 0-15,1 0 16,-22 0-16</inkml:trace>
  <inkml:trace contextRef="#ctx0" brushRef="#br0" timeOffset="4447.33">5821 5186 0,'0'0'0,"42"0"16,-21 0-16,22 0 0,-1 0 0,0 0 15,1 0-15,20 0 0,1 0 0,-1 0 16,22 0-16,-1 0 0,22 0 15,-21 0-15,42 0 0,-21 0 0,21 0 16,0 0-16,0 0 0,0 0 0,0 0 16,21 0-16,0-21 0,-21 21 15,21 0-15,0 0 0,-21 0 16,0 0-16,0 0 0,0-21 0,0 21 0,-21 0 16,-21 0-16,21 0 0,-43 0 15,22 0-15,-43 0 0,22 0 0,-43 0 16,21 0-16,-21 0 0,1 0 15,-1 0-15,-42 0 47,-1 0-31,22-22-16,0 1 16</inkml:trace>
  <inkml:trace contextRef="#ctx0" brushRef="#br0" timeOffset="5150.97">17208 3514 0,'0'0'0,"0"-21"0,-21 21 15,21-22-15,-21 1 0,0 21 16,21-21-16,0 0 0,-21 0 0,21 0 16,-21 21-16,21 21 31,0 0-16,0 21-15,0 1 0,0-22 0,0 21 16,0 22-16,0-22 0,0 0 16,0 22-16,0-22 0,0 22 0,0-1 15,0 1-15,0-1 0,0 1 0,0-1 16,0 1-16,0-22 0,0 0 0,0 1 16,-22-1-16,22-21 0,0 21 15,0-20-15,0-1 0,0 0 16,0-42-1,0 0-15,0-1 16,0 1-16,0 0 0,22-21 16,-22-1-16,0 1 0</inkml:trace>
  <inkml:trace contextRef="#ctx0" brushRef="#br0" timeOffset="6067">17081 3323 0,'0'0'16,"0"-21"-1,22 21 17,20 0-32,-21 0 0,21 0 15,1 0-15,20 0 0,-20 0 16,20 0-16,22 0 0,-22 0 0,22 0 15,0 0-15,-1 0 0,22 0 16,0 0-16,21 0 0,0-21 0,21 21 16,-21 0-16,21 0 0,0 0 0,1 0 15,20-21-15,-21 21 0,0 0 16,0 0-16,1 0 0,-1-21 0,0-1 16,-21 22-16,21-21 0,0 21 15,0-21-15,-21 21 0,0 0 16,0-21-16,0 21 0,-21 0 0,0-21 15,0 21-15,0 0 0,-22 0 0,-20-21 16,21 21-16,-22-22 0,-21 22 16,22 0-16,-22 0 0,22 0 0,-22 0 15,0 0-15,1 0 0,-1 0 0,0 0 16,-20 0-16,20 0 0,-21 0 0,21 0 16,-20 0-16,-1 0 0,0 0 15,-21 22-15,0-1 0,0 21 16,0-21-16,0 0 0,0 22 15,0-1-15,-21 0 0,0 1 16,21-1-16,0 22 0,-22-22 16,22 21-16,-21-20 0,21 20 0,0-20 15,0 20-15,0 1 0,0-1 16,0 1-16,0-1 0,0 1 0,0 20 16,21-20-16,-21-1 0,22-20 0,-22 20 15,0 1-15,21-22 0,-21 0 0,0 1 16,0-1-16,0 0 0,0 1 0,0-1 15,0-21-15,0 0 0,-21 0 16,-1 1-16,1-1 0,0 0 16,0 0-16,0-21 0,0 0 0,-22 0 15,22 0-15,0 21 0,0-21 0,0 0 16,-22 0-16,1 0 16,21 0-16,-22 0 0,-20 0 0,-1 0 15,1-21-15,-1 21 0,-20 0 0,-1-21 16,-21 0-16,0 21 0,1-21 0,-22 21 15,-22-22-15,1 1 0,0 21 0,-21-21 16,-1 21-16,1 0 0,0-21 16,-22 21-16,22 0 0,-22 0 0,22-21 15,-21 21-15,20 0 0,-20 0 0,20 0 16,1 0-16,0 0 0,-1-21 0,22 21 16,0 0-16,21 0 0,0 0 15,0 0-15,21 0 0,22 0 0,-1 0 16,21 0-16,22 0 0,0 0 15,-1 0-15,22 0 0,0 0 0,42 0 32,0-22-32,1 22 15,-1 0-15,0 0 0,21 0 0,-21-21 16,22 21-16,-1-21 0,0 0 0,1 0 16</inkml:trace>
  <inkml:trace contextRef="#ctx0" brushRef="#br0" timeOffset="6458.78">21061 3704 0,'0'0'15,"-21"0"-15,42 0 32,0 0-17,21 0-15,1 0 0,-1 0 0,0 0 16,1 0-16,20 0 0,1 0 0,-22 0 15,21 0-15,1 0 0,-22 0 16,22 0-16,-22 0 0,0 21 0,1-21 16,-22 0-16,0 0 0,0 0 0,-42 0 31,0 0-31,0 0 0,-22 0 16,1 0-16,0 0 0,-1 0 0,1 0 15</inkml:trace>
  <inkml:trace contextRef="#ctx0" brushRef="#br0" timeOffset="6890.51">21188 3725 0,'0'0'16,"-21"0"-16,21 22 31,0-1-15,0 0-16,0 0 0,0 0 0,0 22 15,21-1-15,0 0 0,-21 22 16,21-22-16,-21 0 0,21 22 0,-21-22 15,0 1-15,21-1 0,-21 0 0,22 1 16,-22-1-16,0-21 0,0 0 0,0 22 16,21-22-16,0 0 15,0-21 1,0 0 0,0-21-16,1 0 15,-22-1-15,21 1 0,0-21 0,0 0 16,0-1-16,0 1 0,1-22 15,-1 1-15,21 21 0,0-22 0,-20 1 16,20 20-16,-21 1 0,21 0 0,-20-1 16,-1 22-16,0 0 15,0 0-15,-21 0 0,0 42 63,-21 0-63,0-21 0,0 0 15,-1 0-15,1 21 0,0-21 16,-21 0-16,21 0 0</inkml:trace>
  <inkml:trace contextRef="#ctx0" brushRef="#br0" timeOffset="7492.2">21294 3810 0,'-22'-21'16,"22"0"-16,22 21 15,-22-21 1,21 21-16,21 0 0,-21 0 0,22 0 16,-22-22-16,21 22 0,0 0 0,1 0 15,-22 0-15,21 0 0,-21 0 16,1 0-16,-1 22 0,-21-1 0,0 0 16,-21-21-16,-22 21 0,22-21 15,-21 21-15,-1 0 0,1-21 16,21 22-16,-21-1 0,-1-21 0,22 21 15,0 0-15,0-21 0,0 0 16,21 21-16,21-21 31,0 0-31,0 0 0,21 0 0,-20 0 16,-1 0-16,21 0 0,-21 0 0,0 0 16,1 0-16,20 0 0,-42 21 15,21-21-15,-21 22 16,-21-1-16,-21-21 15,20 21-15,-20-21 0,0 21 16,21 0-16,-22-21 0,1 21 0,21 1 16,-43 20-1,64-21-15,0 0 16,21-21 0,1 0-16,-1 0 0,21 0 0,-21 0 15,22 0-15,-1 0 0,0 0 0,-21 0 16,22 0-16,-22 0 0,21 0 15,-21 0-15,-21 21 16,-21-21 0,-21 22-16,21-22 15,-22 21-15,22-21 0,-21 0 0,21 0 16,-22 21-16,22 0 0,0-21 0,0 0 16,21 21-16,0 0 15</inkml:trace>
  <inkml:trace contextRef="#ctx0" brushRef="#br0" timeOffset="8207.89">18203 5080 0,'0'0'0,"-21"0"0,0 0 0,0 0 16,0 0-16,-1 0 0,1 0 0,0 0 16,0-21-16,0 21 0,0 0 15,-1 0-15,1 0 0,0 0 0,42 0 32,0 0-17,22 0-15,-1 0 0,22 0 16,20 0-16,1 21 0,0-21 0,20 0 15,22 0-15,-21 21 0,42-21 0,-21 0 16,22 0-16,20 21 0,-21-21 16,21 0-16,-20 0 0,20 22 0,0-22 15,1 0-15,-22 0 0,21 0 0,-21 0 16,-21 21-16,0-21 0,0 0 16,-21 0-16,0 0 0,-21 0 0,-1 0 15,-20 0-15,-1 0 0,-20 0 0,-1 0 16,-21 0-16,21 0 0,-84 0 47,21-21-47,0 21 0,-22 0 15,1 0-15,0 0 0,-22 0 16,22 0-16,-22 0 0,-20 0 0,20 0 16,-20 0-16,-22 0 0,0 21 0,0-21 15</inkml:trace>
  <inkml:trace contextRef="#ctx0" brushRef="#br0" timeOffset="8591.67">18500 5398 0,'0'0'0,"-85"0"0,-21 0 0,21 0 16,22 0-16,-1 0 0,1 0 16,21 0-16,-1 0 0,1 0 15,21 0-15,0 0 0,42 0 16,21 0-1,0 0-15,1 0 0,20 21 0,22-21 16,0 0-16,20 0 0,22 0 16,0 21-16,0-21 0,0 0 0,22 0 15,-1 21-15,0-21 0,21 0 0,-21 0 16,22 21-16,-22-21 0,0 0 0,0 21 16,-21-21-16,0 0 0,0 0 15,-21 0-15,-21 0 0,-1 0 16,-20 0-16,-22 0 0,1 0 0,-1 0 15,-21 0-15,0 0 16,-42 0 31,0 0-31,0 0-16,0 0 0,-22 0 0,1 0 15,0 0-15,-1 0 0</inkml:trace>
  <inkml:trace contextRef="#ctx0" brushRef="#br0" timeOffset="9304.36">11091 3196 0,'0'0'0,"0"21"31,21-21-31,-21 22 0,0-1 0,22 0 16,-22 0-16,0 0 0,0 0 0,0 1 15,0 20-15,0-21 0,0 21 16,0-20-16,0 20 0,0-21 0,21 21 15,-21-20-15,21-1 0,0 0 0,-21 0 16,21 0-16,0-21 0,1 21 0,-1-21 16,21 0-16,-21 0 0,22 0 15,-1-21-15,21 21 0,1-21 16,-1 0-16,22-21 0,0 20 0,21-20 16,-22 0-16,22-1 0,0 22 0,-21-21 15,-1 0-15,1 20 0,0-20 0,-22 21 16,1 0-16,-22 0 0,0-1 15,-21 22-15,1 0 0,-22-21 0,21 21 63</inkml:trace>
  <inkml:trace contextRef="#ctx0" brushRef="#br0" timeOffset="9978.96">16785 3620 0,'0'0'0,"-21"0"0,21-22 15,-21 22-15,0 0 0,-1 0 16,1 0-16,0 0 0,0 0 15,0 0-15,0 0 0,-1 0 16,1 0-16,21 22 16,0-1-16,0 0 15,0 0-15,0 0 0,0 0 16,0 1 0,21-22-16,1 0 15,20 0-15,-21 0 0,21 0 0,1 0 16,-1 0-16,22 0 0,-1-22 0,22 1 15,21 0-15,-22-21 0,22 21 0,0-1 16,0-20-16,0 0 0,-1 21 16,-20-22-16,0 22 0,-1 0 0,-20 0 15,-22 0-15,1-1 0,-1 22 0,-21 0 16,0 0-16,0 0 0,1 0 31,-22 22-31,21-22 0,0 21 16</inkml:trace>
  <inkml:trace contextRef="#ctx0" brushRef="#br0" timeOffset="45737.58">11049 13483 0</inkml:trace>
  <inkml:trace contextRef="#ctx0" brushRef="#br0" timeOffset="48155.71">1884 3641 0,'0'21'16,"-21"-21"15,-1 0-15,22 21-16,0 0 31</inkml:trace>
  <inkml:trace contextRef="#ctx0" brushRef="#br0" timeOffset="49335.51">1947 6625 0,'0'-21'0,"0"0"16,0 0-16,-21 0 0,21-1 15,0 1-15,-21 0 0,21 0 16,0 0-16,0 0 0,0-1 0,0 1 16,0 42 15,0 1-31,0 20 0,0-21 0,-21 21 15,21 22-15,-21-22 0,-1 1 16,22-1-16,0 21 0,0-20 0,-21-1 16,21 0-16,-21 1 0,21-1 15,-21 0-15,21 1 0,0-1 0,0 0 16,0-20-16,0-1 0,0 0 16,0 0-16,0 0 0,0-42 31,21 0-31,-21 0 0,21 0 0,0-22 15,-21 22-15,22-21 0,-1-1 16,-21 1-16,21 21 0,-21-21 16,21 20-16,-21 1 0,21 0 0,0 21 15,1 0 1,-22 21-16,21 0 16,-21 1-16,21 20 0,-21-21 15,0 0-15,21 0 0,0 22 0,0-22 16,-21 0-16,22 0 0,20 22 0,-21-22 15,0-21-15,22 21 0,-1-21 16,0 0-16,1 0 0,-1 0 0,21 0 16,-20-21-16,-1 0 15,0 21-15,1-22 0,-1-20 0,-21 21 16,22 0-16,-22-22 0,0 1 0,-21 0 16,0-1-16,0 1 0,0 0 15,0-22-15,-21 22 0,21-22 0,-21 22 16,-1 0-16,1 21 0,0-22 15,-21 22-15,21 21 0,-1 0 0,1 0 16,0 0-16,0 0 0,0 0 16,0 21-16,-1-21 0,22 21 0,-21 1 15,21-1-15,0 0 0,0 0 16,0 0-16,0 0 16,0 1-16,21-22 0,1 0 15,-22 21-15</inkml:trace>
  <inkml:trace contextRef="#ctx0" brushRef="#br0" timeOffset="49891.7">2900 6646 0,'0'0'0,"0"-21"0,21 0 16,-21 0-16,21 0 0,-21 0 0,0-1 15,0 1-15,21 0 0,0 21 16,1 21 0,-22 0-16,0 1 15,0-1-15,0 21 0,0-21 16,0 22-16,0-22 0,0 21 0,0 0 16,0 1-16,0-22 0,0 21 15,0-21-15,-22 22 0,1-22 0,21 0 16,-21 0-16,21 0 0,0 1 0,-21-1 15,0-21-15,21-21 32,0-1-32,0 1 15,0 0-15,0-21 0,0-1 16,0 1-16,21 0 0,0-1 0,-21-20 16,21-1-16,0 22 0,1 0 15,-1-22-15,0 43 0,0-21 0,0 21 16,0-1-16,1 1 0,-1 21 0,0 0 15,21 0-15,-21 21 0,1 1 16,-1 20-16,0-21 0,21 21 0,-21 1 16,1-1-16,-22 0 0,21 1 15,-21-1-15,0 0 0,21 1 0,-21-1 16,0-21-16,0 22 0,0-22 0,0 0 16,0 0-16,0 21 15,-21-20-15,21-1 0,-21-21 16,21 21-16,-22-21 0,1 0 15,0 0-15,0 0 0,0 0 16,0-21-16,-1 0 0,1 21 0</inkml:trace>
  <inkml:trace contextRef="#ctx0" brushRef="#br0" timeOffset="50059.6">2963 6943 0,'-21'0'0,"0"0"0,42 0 31,0 0-31,22 0 15,-22 0-15,21 0 0,0 0 16,1-21-16,-1 21 0,0-22 0,1 22 16,-1-21-16,0 21 0,1-21 15,-22 21-15,21-21 0,1 0 0,-22 0 16,21-1-16,-21 22 0</inkml:trace>
  <inkml:trace contextRef="#ctx0" brushRef="#br0" timeOffset="50331.45">4022 6583 0,'0'0'0,"-22"21"47,22 0-47,0 0 0,0 1 16,-21-1-16,21 21 0,-21-21 15,0 0-15,21 22 0,0-22 0,0 21 16,-21-21-16,21 1 0,-21 20 0,21-21 15,-22 0-15,22 22 0,0-22 16,0 0-16,0 0 0,0 0 0,-21-21 16,21 21-16,0-42 47,21 0-47,-21 0 0,22-21 0,-22 20 15</inkml:trace>
  <inkml:trace contextRef="#ctx0" brushRef="#br0" timeOffset="50575.31">3958 6604 0,'0'0'16,"0"-21"-16,0 0 0,21 0 0,0 21 0,-21-22 15,22 1-15,20 0 0,-21 21 16,21-21-16,1 21 0,-22 0 0,21 0 16,1 0-16,-1 0 0,-21 0 0,21 21 15,-20 0-15,-22 0 0,0 1 16,0-1-16,0 0 0,0 0 15,0 0-15,-22 22 0,-20-22 0,21 0 16,-21 0-16,-1 0 0,22 0 16,-21 1-16,-1-1 0,1-21 0,0 21 15,21-21-15,-1 0 0,1 21 0,21-42 32</inkml:trace>
  <inkml:trace contextRef="#ctx0" brushRef="#br0" timeOffset="50943.1">6413 6223 0,'0'-21'16,"22"21"0,-1-21-16,0 21 0,21 0 15,-21 0-15,22-21 0,-1 21 16,0 0-16,1 0 0,-1 0 0,22-22 15,-22 22-15,0 0 0,1 0 0,-22 0 16,0 0-16,0 0 0,0 0 0,0 0 16,-21 22-1,-21-22-15,0 0 16,0 0-16,0 0 0,0 0 0,-1 21 16</inkml:trace>
  <inkml:trace contextRef="#ctx0" brushRef="#br0" timeOffset="51191.96">6794 6202 0,'-21'21'16,"21"0"-1,0 0-15,0 1 0,0-1 0,0 0 16,0 0-16,0 21 0,0 1 0,0-1 16,0 0-16,0 1 0,0-1 15,0 0-15,0 1 0,0-1 0,0 0 16,0 1-16,-21-1 0,0 0 0,21 1 15,-21-22-15,21 0 0,0 21 0,0-20 16,0-1 0,0 0-16,21-21 15,0 0-15,0-21 0,0 0 16,1 21-16,-1-43 0,0 22 0,0 0 16</inkml:trace>
  <inkml:trace contextRef="#ctx0" brushRef="#br0" timeOffset="51535.76">7112 6710 0,'0'0'0,"21"-21"0,0 0 15,-21 42 17,0 0-32,0 0 15,0 0-15,0 0 0,0 1 16,0 20-16,0-21 0,0 0 16,0 0-16,0 1 0,0-1 0,0 0 15,21 0-15,1 0 0,-1 0 0,0-21 16,0 0-16,0 22 0,0-22 0,22 0 15,-22 0-15,21 0 0,-21 0 16,1-22-16,20 1 0,-21 0 0,0 0 16,0 0-16,1 0 0,-1-22 0,-21 22 15,0-21-15,0-1 0,0 1 0,0 0 16,-21-1-16,-1 1 0,1 21 16,0-21-16,0 20 0,0 22 0,0-21 15,-22 21-15,22-21 0,0 21 0,0 0 16,0 0-16,-1 0 15,1 21-15,0 0 16,21 1-16,0-1 16,0 0-1</inkml:trace>
  <inkml:trace contextRef="#ctx0" brushRef="#br0" timeOffset="53691.53">10033 6371 0,'0'0'0,"-21"0"15,21-21 1,0 0-16,21 21 0,0-21 15,0 0-15,0-1 0,1 1 0,20 0 16,-21 0-16,21 0 0,-20 0 16,-1-1-16,0 1 0,0-21 15,-21 21-15,0 0 0,0-1 0,0 1 16,-21 21-16,0 0 0,-22 0 16,1 0-16,0 21 15,-22 1-15,1-1 0,20 0 0,-20 0 16,21 0-16,-1 22 0,22-22 0,0 21 15,0-21-15,21 22 0,0-22 0,0 0 16,0 21-16,0 1 0,21-22 16,0 21-16,0-21 0,0 22 0,1-22 15,20 21-15,-21-21 0,0 22 0,22-22 16,-22 0-16,0 21 0,-21-21 0,0 1 16,0 20-16,0-21 0,0 0 15,0 0-15,0 1 0,-21-22 0,0 21 16,-22-21-16,22 0 0,-21 21 15,21-21-15,-22 0 0,1 0 0,21 0 16,-22 0-16,22-21 0,0 0 0,0 21 16,0-22-16,0 1 0,-1-21 15,1 21-15,21 0 0,0-1 0,0-20 16,0 21-16,0 0 0,0 0 16,21 21-1,-21 21 1,0 0-16,22 0 0,-22 0 15,21 0-15,-21 1 0,0-1 0,21 0 16,0 0-16,0 0 0,0 0 0,1 1 16,-1-22-16,0 21 15,0 0-15,0-21 0,22 0 0,-22 21 16,21-21-16,0 0 0,1 0 0,-1 0 16,-21 0-16,22 0 0,-1-21 0,0 21 15,1-21-15,-1 0 0,0-1 0,-21 1 16,22 0-16,-22-21 0,0 21 15,0-22-15,0 1 0,1 21 0,-22-22 16,0 1-16,0 21 0,0-21 0,0 20 16,0 1-16,0 0 0,-22 21 31,1 0-31,0 21 0,0 0 16,0 22-16,21-22 0,0 0 15,-21 0-15,21 22 0,0-22 0,0 0 16,0 21-16,0-21 0,0 1 15,0-1-15,0 0 0,21 0 0,0-21 16,0 21-16,0-21 0,0 0 0,1 0 16,-1 0-16,0 0 0,0 0 0,21 0 15,-20 0-15,20 0 0,-21-21 0,21 0 16,-20 0-16,20 0 0,-21-1 16,21-20-16,1 0 0,-1-1 0,-21-20 15,22 21-15,-1-22 0,-21 1 0,21-1 16,-20 22-16,-1-22 0,0 22 15,-21 0-15,0-1 0,0 1 16,0 21-16,0 0 0,0-1 0,0 1 16,-21 42-1,0 1-15,21-1 0,-22 21 16,1-21-16,0 22 0,0-1 16,21 0-16,0 22 0,-21-22 0,21 22 15,0-22-15,0 21 0,0-20 0,0-1 16,0 0-16,21 1 0,-21-1 0,21-21 15,0 22-15,0-22 0,1 0 16,-1 0-16,0 0 0,0-21 0,0 21 16,0-21-16,1 0 0,-1 0 15,0 0-15,0 0 0,0 0 0,0 0 16,1 0-16,-1 0 0,0-21 0,-21 0 16,21 21-16,0-21 0,-21 0 15,21-22-15,-21 22 0,0 0 0,22 0 16,-22 0-16,21 0 0,-21-1 0,0 1 15,0 0-15,0 0 16,0 0 47,0 0-48,0-1-15,0 1 16,-21 42 31,-1 1-47,1-1 15,0 0-15,21 0 0,0 0 16,-21 22-16,21-22 0,-21 0 0,21 0 16,0 0-16,0 0 0,0 1 0,0-1 15,0 0-15,0 0 0,21 0 16,0 0-16,0-21 0,0 22 15,1-22-15,-1 0 16,21 0-16,-21 0 0,0 0 0,1 0 16,-1 0-16,21-22 0,-21 1 0,0 21 15,1-21-15,-1 0 0,0 0 0,0 0 16,0-1-16,22 1 0,-43 0 0,21-21 16,0 21-16,0-1 0,0 1 0,22 0 15,-22 21-15,0-21 0,0 0 16,0 21-16,0 0 15,1 0 1,-22 21 31,-22-21-16,22-21-15,0 0-1,-21 21-15,0 0 16,0 0-16,0 0 16,0 0-16,21 21 0,-22-21 0,1 21 15,0 0-15,0 0 0,21 0 16,-21 1-16,0 20 0,-1-21 16,22 0-16,-21 0 0,21 22 0,0-22 15,0 0-15,0 0 0,0 0 0,21 1 16,1-1-16,-1 0 0,0-21 0,0 21 15,21-21-15,-20 0 0,-1 0 0,21 0 16,-21 0-16,22 0 0,-1 0 0,-21-21 16,21 0-16,-20 21 0,20-21 0,-21-1 15,0 1-15,0-21 0,22 21 16,-22-22-16,0 1 0,0 0 0,0-22 16,1 1-16,-1-1 0,0 1 0,0-1 15,0 1-15,-21 20 0,0-20 16,21 21-16,-21-1 0,0 22 0,0-21 15,0 21-15,-21 21 16,0 21 0,21 0-16,-21 0 0,0 21 0,0 1 15,21-1-15,0 0 0,-22 1 0,22 20 16,-21 1-16,21-22 0,0 22 16,0-22-16,0 21 0,0-20 0,0-1 15,0 0-15,0 1 0,0-22 0,0 0 16,21 21-16,-21-20 0,0-1 0,22 0 15,-1-21-15,-21 21 16,21-21-16,0 0 16,0 0-16,-21-21 15,21 21-15,-21-21 0,0 0 16,0-1-16,0 1 0,0-21 0,0 21 16</inkml:trace>
  <inkml:trace contextRef="#ctx0" brushRef="#br0" timeOffset="53879.42">12467 6519 0,'0'0'16,"0"-21"15,42 21-31,-20 0 0,-1 0 16,0 0-16,0 0 0,0-21 0,0 21 15,1 0-15,-1 0 0,0-21 16,-21 0-16,0 0 15,0-1-15,0 1 0,0 0 16</inkml:trace>
  <inkml:trace contextRef="#ctx0" brushRef="#br0" timeOffset="54275.19">14647 6075 0,'0'0'0,"0"-21"0,-21 0 0,0-1 0,21 1 16,-21 0-16,21-21 0,-21 21 0,21-1 15,0 1-15,0 42 32,0 1-32,0 20 0,0-21 15,0 21-15,0 1 0,0 20 0,0 1 16,0-1-16,0 1 0,0-1 16,0 1-16,-22 20 0,1-20 0,0-22 15,21 22-15,0-22 0,-21 0 0,21 1 16,-21-1-16,21-21 0,-21 0 0,21 1 15,0-1-15,-22-21 16,1 0-16,0 0 0,0-21 16</inkml:trace>
  <inkml:trace contextRef="#ctx0" brushRef="#br0" timeOffset="55031.76">14033 6646 0,'0'0'0,"-42"-42"15,42 21-15,21 21 16,0-21-16,1 21 15,20 0-15,0-21 0,1 21 0,20-22 16,-21 22-16,22-21 0,-1 0 0,22 0 16,-21 0-16,-1 0 0,22-1 15,-1 1-15,-20 0 0,21-21 0,-22 21 16,1-1-16,-22-20 0,0 21 0,1 0 16,-22-22-16,0 22 0,0-21 0,-21 21 15,0 0-15,0-1 0,0 1 16,0 0-16,-21 21 15,21 21 1,-21 0-16,0 1 0,21 20 0,-22-21 16,1 21-16,21 1 0,0-1 0,-21 0 15,0 1-15,0 20 0,21-20 16,-21 20-16,-1 1 0,1-22 0,21 0 16,-21 1-16,21-1 0,-21 0 0,21 1 15,-21-22-15,21 0 0,0 0 0,0 0 16,0 0-16,21-21 15,0 0 1,0-21-16,0 0 0,1 0 16,-1 0-16,0 0 0,21-22 0,-21 22 15,1-21-15,20-1 0,-21 1 0,0 0 16,22-1-16,-22 22 0,0-21 0,21 21 16,-42 0-16,21-1 0,1 22 0,-22 22 15,0-1 1,0 0-16,0 21 0,0-21 0,0 22 15,0-1-15,0 0 0,0 1 0,0-1 16,0 0-16,0-20 0,21 20 0,-21-21 16,0 0-16,21 22 0,0-22 0,0-21 15,0 21-15,1 0 0,-1-21 0,21 0 16,-21 0-16,0 0 16,22 0-16,-22 0 0,21 0 0,1-21 15,-22 0-15,21 0 0,0-1 0,-20 1 16,20 0-16,-21-21 0,21-1 0,-20 1 15,-1 0-15,-21-1 0,0 1 0,0 0 16,0-1-16,0 22 0,0 0 0,-21 21 16,-1 0-1,1 0-15,-21 42 0,21-20 0,0-1 16,-1 21-16,22-21 0,0 22 0,-21-22 16,21 21-16,0-21 0,0 0 0,0 22 15,0-22-15,21 0 0,1 0 0,-1 0 16,0-21-16,0 22 0,21-1 15,-20-21-15,-1 0 0,0 0 0,21 0 16,-21 0-16,1 0 0,-1 0 16,0 0-16,21-21 0,-21 21 0</inkml:trace>
  <inkml:trace contextRef="#ctx0" brushRef="#br0" timeOffset="55547.46">18034 6541 0,'0'0'0,"-21"0"0,-22-22 16,22 1-16,21 0 0,0-21 0,-21 21 15,21-1-15,0 1 0,0 0 0,0 0 16,21 21 0,0 0-16,1 0 0,-22 21 15,21 0-15,0 22 0,21-22 0,-21 21 0,1 0 16,-1 1-16,0-1 0,0 0 16,0 1-16,0-1 0,-21 0 15,0 1-15,0-1 0,0 0 0,0-20 16,0 20-16,0-21 0,0 21 0,0-20 15,0-1-15,0 0 0,0-42 32,0 0-32,0-22 15,22 22-15,-1 0 16,0-21-16,0-1 0,0 1 0,0 0 16,1-22-16,20 1 0,0-1 15,-21 1-15,22 20 0,-1-20 0,0 20 0,-20 1 16,20 0-16,-21 21 0,0-1 15,-21 1-15,0 42 32,0 1-32,-21-1 0,21 0 15,0 0-15,0 21 0,0-20 0</inkml:trace>
  <inkml:trace contextRef="#ctx0" brushRef="#br0" timeOffset="56948.18">19240 7006 0,'22'21'16,"-1"-21"-16,0-21 15,0 0 1,0 0-16,0 0 0,1 0 0,-1-1 16,0-20-16,0 21 0,-21-21 0,0-1 15,0 1-15,0 21 0,0-22 0,-21 22 16,0-21-16,0 42 0,-1-21 0,-20 21 15,0 0-15,21 0 0,-22 0 16,1 21-16,0 0 0,-1 0 0,22 0 16,-21 1-16,21 20 0,-1 0 0,-20-21 15,21 22-15,0-1 0,0-21 16,-1 22-16,22-22 0,0 0 0,0 21 16,0-21-16,0 1 0,0-1 15,22 0-15,-1-21 0,0 0 16,0 0-16,0 0 0,0 0 0,1 0 15,20 0-15,-21-21 0,21 0 0,-20 21 16,20-22-16,-21 1 0,0-21 0,0 21 16,22-22-16,-22 1 0,-21 0 0,21-1 15,0 1-15,-21-21 0,21 20 16,-21 1-16,0 0 0,0-1 0,22 1 16,-22 21-16,0 0 0,0 42 31,0 0-31,0 0 0,0 21 15,0-20-15,0 20 0,0 0 0,0 1 16,0-22-16,0 21 0,0 0 0,0 1 16,0-1-16,0-21 0,21 0 0,-21 22 15,21-22-15,0 0 0,0-21 0,0 21 16,22 0-16,-22-21 0,0 0 0,21 0 16,-20 0-16,20 0 0,-21 0 15,21 0-15,-20-21 0,20 0 0,-21 0 16,21-21-16,-20 20 0,-1-20 0,0 0 15,0-1-15,0-20 0,0 21 0,-21-22 16,0 1-16,22-1 0,-22 1 16,21 20-16,-21 1 0,0 0 15,0-1-15,0 22 0,0 0 0,-21 42 32,21 0-32,-22 0 0,22 22 15,0-1-15,-21 0 0,21 1 16,-21 20-16,21-20 0,0-1 0,0 21 15,0-20-15,0-1 0,0 0 0,0 1 16,0-1-16,0 0 0,0-20 0,0-1 16,0 0-16,0 0 0,0 0 0,21 0 15,0-21-15,1 0 16,-1 0-16,0 0 16,0 0-16,0 0 0,0-21 0,1 0 15,-1 0-15,0 0 0,0-22 0,0 22 16,0-21-16,1 21 0,-1-22 0,-21 22 15,0 0-15,21 0 0,-21 0 0,0 0 16,21 21-16,-21 21 31,0 0-31,0 0 0,0 0 0,0 0 16,0 1-16,0-1 0,0 0 0,0 0 16,0 0-16,0 0 0,0 1 0,0-1 15,0 0-15,0 0 0,21-21 16,0 21-16,1-21 0,-1 21 15,0-21-15,0 0 0,0 0 16,0 0-16,1 0 0,-1 0 0,0-21 16,21 21-16,-21-21 0,1 0 0,-1 0 15,0 0-15,0-1 0,0 1 0,0 0 16,-21 0-16,0 0 0,0 0 16,22 21-16,-22-22 0,0 44 31,0-1-31,0 0 15,0 0-15,0 0 0,0 0 0,0 1 16,0-1-16,21 0 16,-21 0-16,21 0 0,0 0 15,0-21-15,0 22 0,1-22 0,-1 0 16,21 21-16,-21-21 0,0 0 0,22 0 16,-22 0-16,0 0 0,21 0 0,-20-21 15,-1-1-15,21 22 0,-21-21 0,0 0 16,1 0-16,-1 0 0,-21-22 15,0 22-15,21-21 0,-21 21 0,0-22 16,0 22-16,0-21 0,0 21 16,-21 21-16,0 0 0,-1 0 0,1 0 15,-21 21-15,42 0 0,-21 0 16,0 22-16,-1-22 0,1 21 16,21-21-16,0 22 0,0-22 15,0 21-15,0-21 0,0 22 0,0-22 16,0 21-16,21-21 0,1 0 0,20 1 15,-21-1-15,0 0 0,0-21 0,22 0 16,-22 21-16,21-21 0,1 0 0,-1 0 16,-21 0-16,21 0 0,1-21 0,-22 0 15,21 0-15,-21-1 0,1 1 16,-22 0-16,0 0 0,0-21 0,0 20 16,-64-20-16</inkml:trace>
  <inkml:trace contextRef="#ctx0" brushRef="#br0" timeOffset="58367.61">1863 8319 0,'0'0'0,"0"-22"0,0-20 16,0 21-16,0 0 0,-22 21 16,1 0-16,0 0 0,0 0 15,0 0-15,0 21 0,-1 0 16,1 0-16,0 0 0,0 22 0,0-1 15,0 0-15,21 1 0,-22-1 16,22 22-16,0-22 0,0 21 16,0 1-16,0-1 0,0 1 15,22-22-15,-1 22 0,0-22 0,0 0 16,0 1-16,22-1 0,-22-21 16,21 0-16,0 1 0,1-22 0,-22 0 15,21 0-15,1 0 0,-1 0 16,21-22-16,-20 1 0,-1 0 0,22-21 15,-22 21-15,21-22 0,-20 1 0,-1-22 16,22 22-16,-22-21 0,0 20 16,-21-20-16,22 20 0,-22-20 15,0 21-15,0-22 0,-21 22 0,0-1 16,0 22-16,0-21 0,0 21 16,-21 21-1,0 0-15,0 21 0,21 21 16,0-21-16,-21 22 0,21-1 0,0 0 15,0 22-15,-22-22 0,22 22 16,0-1-16,0-20 0,0 20 0,0 1 16,-21-22-16,21 0 0,0 1 15,0-1-15,0-21 0,0 0 0,0 0 16,0 1-16,0-1 0,21-21 31,-21-21-31,22-1 0,-1 1 16,-21 0-16,21-21 15,0 21-15,0-1 0,-21-20 0,21 21 16,1 0-16,-22 0 0,21-1 0,0 22 16,0 0-1,0 0-15,0 22 0,-21-1 16,22 0-16,-1 0 0,-21 0 0,21 22 16,0-22-16,0 0 0,0 0 15,1 0-15,-1 0 0,21-21 0,-21 22 16,0-22-16,22 21 0,-22-21 15,21 0-15,-21 0 0,22 0 0,-1-21 16,0-1-16,1 1 0,-1 0 0,0 0 16,1 0-16,-22 0 15,21-22-15,1 1 0,-22 21 0,0-22 16,0 1-16,-21 0 0,21-1 0,-21 22 16,0 0-16,0 0 0,0 0 15,-21 21-15,-21 0 0,21 21 16,-1 0-16,1 0 0,0 0 0,0 1 15,0 20-15,0 0 0,21-21 16,0 22-16,0-22 0,0 21 0,0-21 16,0 1-16,21 20 0,0-21 0,21 0 15,-21 0-15,1-21 16,20 22-16,-21-22 0,0 0 0,22 0 0,-22 0 16,21 0-16,-21 0 0,0 0 15,22 0-15,-22-22 0,0 1 16,0 0-16,22 0 0,-22 0 0,0 0 15,0-22-15</inkml:trace>
  <inkml:trace contextRef="#ctx0" brushRef="#br0" timeOffset="59163.65">4318 8678 0,'0'-21'0,"-21"21"31,0 21-31,21 1 16,-22-1-16,1 21 0,0-21 0,21 22 15,0-22-15,-21 21 0,21-21 16,0 22-16,0-1 0,0-21 0,0 21 16,0-20-16,0 20 0,0-21 0,21 0 15,0 0-15,0 1 0,22-1 16,-22-21-16,21 0 0,-21 0 0,22 0 16,-1 0-16,0 0 0,1 0 0,-22 0 15,21-21-15,1-1 0,-1-20 16,0 21-16,-21-21 0,22-1 0,-22 1 15,0 0-15,0-22 0,0 1 0,-21-1 16,0 1-16,22-1 16,-22-21-16,0 22 0,21-1 0,-21 22 0,0-21 15,0 20-15,0 22 0,0 0 16,0 0-16,0 0 0,0 42 16,0 0-1,0 0-15,0 0 0,0 0 0,0 22 16,0-22-16,0 21 0,0 1 15,0-1-15,0 21 0,-21-20 0,21-1 16,0 22-16,0-22 0,0 0 0,0 1 16,0-1-16,0 0 0,0 1 15,0-22-15,0 21 0,0-21 0,0 0 16,0 1-16,0-44 31,0 1-31,0 0 16,21 0-16,0 0 0,-21-22 0,21 1 15,0 0-15,0 21 0,1-22 0,-1 1 16,0 21-16,0 0 0,0-1 16,0 1-16,1 0 0,-1 21 0,0 0 15,0 0-15,-21 21 16,0 0 0,0 1-16,-21-1 15,0-21-15,0 21 0,-1 0 0,-20-21 16,21 21-16,0 0 0,0-21 15,-1 22-15,1-1 0,0-21 16,0 21-16,0 0 0,21 0 16,0 0-16,0 1 15,0-1-15,21 0 0,0-21 0,0 21 16,0 0-16,-21 0 0,22-21 16,20 22-16,-21-22 0,0 21 0,0-21 15,1 0-15,-1 0 0,0 21 16,0-21-16,0 0 0,0 0 15,-21-21 17,0 0-32,22-1 15,-1 1-15</inkml:trace>
  <inkml:trace contextRef="#ctx0" brushRef="#br0" timeOffset="62287.49">7070 8657 0,'0'-21'16,"0"0"-1,0 0-15,0 0 16,0-1 0,0 44 30,0-1-46,0 0 16,0 0-16,0 0 0,0 0 0,0 1 16,0 20-16,0-21 0,0 0 15,0 22-15,0-1 0,0-21 0,0 21 16,0 1-16,0-22 0,0 21 0,0-21 16,-22 22-16,1-22 0,21 0 0,0 0 15,0 0-15,0 1 0,0-44 47,0 1-31,0 0-16,-21 0 0,21-21 15,0 20-15,0 1 0,0-21 0,0 0 16,0-1-16,0 1 0,0 0 0,0-1 16,21 1-16,0 0 0,-21-1 0,22 1 15,-1 21-15,0 0 0,0-1 16,0 1-16,0 0 0,22 21 0,-22 0 15,0 0-15,0 21 0,0 0 0,1 1 16,-1-1-16,0 0 16,0 21-16,0 1 0,0-1 0,-21-21 0,0 21 15,0 1-15,0-1 0,0 0 16,0-20-16,0 20 0,0 0 0,0-21 16,0 1-16,0-1 0,0 0 15,0 0-15,0-42 31,0 0-15,0 0-16,0-1 0,0-20 16,0 21-16,0-21 0,0-1 0,22 1 15,-1 0-15,0-1 0,0 1 16,0 0-16,0-1 0,1 22 0,-1-21 16,21 21-16,-21-1 0,0 1 0,22 0 15,-22 21-15,0 0 0,0 0 16,0 0-16,1 21 0,-1 0 0,0 1 15,-21 20-15,21-21 0,0 21 0,-21 1 16,0-1-16,0 0 0,21 1 16,-21-1-16,0 0 0,0 1 0,22-22 15,-22 21-15,0-21 0,21 1 0,-21-1 16,0 0-16,21 0 0,0 0 0,0-21 16,0 0-16,1 0 15,-1 0-15,0 0 16,0 0-16,0-21 0,0 0 0,1 21 15,-1-21-15,0 0 0,0-22 0,0 22 0,0 0 16,1-21-16,-1-1 0,0 22 16,-21-21-16,21-1 0,-21 1 15,21 21-15,-21-21 0,0 20 0,0 1 16,0 0-16,0 0 0,0 0 16,0 42 15,0 0-31,0 0 0,0 0 15,0 1-15,0-1 0,0 0 0,0 21 16,0-21-16,0 1 0,0-1 16,0 21-16,0-21 0,0 0 15,0 1-15,0 20 0,0-21 0,0 0 16,0 0-16,0 1 0,0-1 16,21 0-16,1-21 0,-1 21 15,0-21-15,0 0 16,0 0-16,0 0 0,1 0 0,-1 0 15,0-21-15,0 0 0,0 0 0,0 21 16,1-22-16,-1 1 0,0-21 0,0 21 16,0 0-16,0-22 0,1 1 15,-1 21-15,-21-22 0,21 1 0,-21 21 16,21-21-16,-21 20 0,0-20 16,0 21-16,0 0 0,0 0 15,0-1-15,0 1 16,0 42 15,0 1-31,-21-22 16,21 21-16,-21 0 0,21 21 0,0-21 15,-21 1-15,21 20 0,0 0 0,0-21 16,0 22-16,0-1 0,0-21 16,0 22-16,0-1 0,0-21 0,0 0 15,0 0-15,21 1 0,0-1 0,0 0 16,0-21-16,0 21 0,1-21 15,-1 0-15,0 0 0,0 0 16,0 0-16,0 0 0,22 0 0,-22 0 16,0-21-16,0 0 0,22 0 0,-22-1 15,0 1-15,21 0 0,-21-21 0,1-1 16,-1 1-16,0 0 0,0-1 0,0-20 16,0 21-16,-21-22 0,22 22 15,-22-22-15,0 22 0,0 0 0,0-22 16,0 22-16,0 21 0,0-22 0,0 22 15,0-21-15,0 21 0,0-1 16,-22 22 0,22 22-16,-21-22 15,0 21-15,21 21 0,-21-21 0,21 22 16,0-1-16,-21 0 0,21 1 0,-21-1 16,21 0-16,0 1 0,0-1 0,0 0 15,0 1-15,0-1 0,0 0 16,0 1-16,0-1 0,21 0 0,0-21 15,0 22-15,-21-22 0,21 0 0,0 0 16,1 0-16,-1 1 0,0-22 0,0 0 16,0 21-16,22-21 0,-22 0 0,0 0 15,0 0-15,21-21 0,-20 21 16,-1-22-16,21 1 0,-21 0 16,22 0-16,-22 0 0,0-22 0,0 1 15,21 0-15,-20-1 0,-1 1 0,0 0 16,0-22-16,0 1 0,-21 20 0,21-20 15,-21-1-15,22 22 0,-22-21 16,0 20-16,0 1 0,21 0 0,-21 20 16,0 1-16,0 0 0,0 0 0,0 0 15,0 42 1,-21 0-16,21 0 0,-22 22 0,1-22 16,21 21-16,0 0 0,-21 1 15,0 20-15,21-20 0,-21-1 0,21 21 16,0-20-16,0 20 0,0-20 0,0-1 15,0 0-15,0 1 0,0-1 16,0-21-16,21 21 0,0-20 0,0 20 16,-21-21-16,21-21 0,1 21 15,-1 0-15,0-21 0,0 0 16,0 0-16,0 0 0,1 0 0,-1 0 16,0 0-16,0-21 0,0 0 0,0 0 15,1 0-15,-1 0 0,0-22 0,0 22 16,0-21-16,0 21 0,1-22 15,-1 22-15,-21 0 0,21 0 0,-21 42 32,0 0-17,0 0-15,0 0 0,0 22 16,0-22-16,0 0 0,0 0 0,0 0 16,0 1-16,0-1 0,0 0 0,21 0 15,-21 0-15,21-21 16,-21 21-16,21-21 0,1 0 15,-1 0 1,-21-21-16,0 0 0,0 0 16,0 0-16,21 0 0,-21-1 0,0 1 15</inkml:trace>
  <inkml:trace contextRef="#ctx0" brushRef="#br0" timeOffset="62455.4">10668 8297 0,'0'0'0,"-21"0"16,0 0 0,-1 0 31,1 0-47,0 0 0</inkml:trace>
  <inkml:trace contextRef="#ctx0" brushRef="#br0" timeOffset="62648.29">9715 8678 0,'0'0'16,"-21"22"-16,21-1 0,0 0 0,0 0 16,21-21-1,1 0-15,20 0 0,0 0 16,1 0-16,-1 0 0,0 0 0,22 0 15,-22 0-15,22-21 0,-1 21 0,-21-21 16,22 21-16,-22-21 0,1 21 0,20 0 16</inkml:trace>
  <inkml:trace contextRef="#ctx0" brushRef="#br0" timeOffset="62983.1">11155 8657 0,'-21'21'31,"-1"1"-15,22 20-16,-21-21 0,21 0 15,0 22-15,0-1 0,0 0 16,0 1-16,0-1 0,0 0 16,0 1-16,0-1 0,0 0 0,0 1 15,0 20-15,0-21 0,-21 1 0,21 20 16,-21-20-16,0 20 0,21 1 0,-21-22 15,21 21-15,0-20 0,0 20 0,0-20 16,0-1-16,0 0 0,0 1 0,0-22 16,-22 21-16,22-21 0,0 0 0,-21 1 15,21-1-15,-21-21 16,21-21 0,0-1-16,-21 1 15,21 0-15,0 0 16,0-21-16,0-1 0,0 1 0</inkml:trace>
  <inkml:trace contextRef="#ctx0" brushRef="#br0" timeOffset="63258.94">10922 9144 0,'0'0'0,"0"-42"0,0-1 0,0-20 0,0 21 16,0-1-16,0 22 0,21-21 0,0 21 16,0-22-16,1 22 0,-1 0 0,21 0 15,-21 21-15,22 0 0,-22 0 16,0 0-16,21 0 0,-21 0 0,1 0 15,-1 21-15,-21 0 0,0 21 0,0-20 16,0-1-16,0 21 0,0-21 16,0 22-16,0-22 0,-21 0 0,-1 0 15,1 0-15,0 0 0,0 1 0,0-1 16,0 0-16,-1-21 0,1 21 0,0-21 16,0 21-1,21-42 16,0 0-31,0 0 0,0 0 16,21-1-16</inkml:trace>
  <inkml:trace contextRef="#ctx0" brushRef="#br0" timeOffset="63555.34">11642 8170 0,'0'0'0,"0"-42"0,0 0 0,0-1 0,0 1 15,0 21-15,0 0 0,0 42 32,-22 21-32,22 1 0,-21-1 15,21 0-15,-21 22 0,21-22 0,0 22 16,0-1-16,-21 1 0,21-1 0,-21-21 16,21 22-16,-21-1 0,21-20 0,0-1 15,0 0-15,0 1 0,0-22 0,0 21 16,0-21-16,0 1 0,0-1 0,0 0 15,0-42 17,21 0-17,0-1-15,-21 1 0,21 0 0,-21-21 16,0 21-16</inkml:trace>
  <inkml:trace contextRef="#ctx0" brushRef="#br0" timeOffset="63939.4">11663 8636 0,'0'21'15,"0"0"-15,0 1 16,0-1 0,21-21-16,0 21 0,0-21 15,0 0-15,1 0 0,-1 0 16,0 0-16,21 0 0,-21 0 0,1 0 16,-1 0-16,0-21 0,0 0 0,0 21 15,0-22-15,1 1 0,-1 0 0,0 0 16,-21 0-16,0 0 0,0-1 0,0 1 15,0 0-15,0 0 0,0 0 0,-21 21 16,0 0 0,-1 0-16,1 0 0,0 21 0,0 0 15,0 0-15,0 22 0,-1-22 16,1 21-16,0 0 0,21-20 0,0 20 16,0 0-16,0-21 0,0 22 0,0-22 15,0 0-15,0 21 0,0-20 0,21-1 16,0 0-16,1 0 0,-1-21 0,0 21 15,0-21-15,21 0 0,-20 0 0,-1 0 16,0 0-16,21 0 0,-21 0 16,1 0-16,-1 0 0,0 0 0,0-21 15,-21 0-15,21 0 0,-21 0 16,0-1-16,0 1 0</inkml:trace>
  <inkml:trace contextRef="#ctx0" brushRef="#br0" timeOffset="64527.07">7535 9504 0,'0'0'0,"-21"21"16,-85-21-16,64 0 15,21 0-15,0 0 0,-1 0 0,1 0 16,42 0 15,1 0-31,-1 0 16,21 0-16,0 0 0,1 21 0,-1-21 15,22 0-15,-1 0 0,22 0 16,-1 0-16,1 0 0,21 0 16,0 0-16,0 0 0,-1 0 0,22 0 15,0 0-15,0 0 0,22 0 0,-22 0 16,0 0-16,21 0 0,-21 0 0,21 21 15,-21-21-15,21 0 0,-21 0 16,0 0-16,0 0 0,0 22 0,-21-22 16,0 0-16,0 0 0,-22 0 0,1 0 15,0 0-15,-1 0 0,-20 0 0,-1 0 16,-20 0-16,-1 0 0,0 0 0,1 0 16,-22 0-16,0 0 0,0 0 0,0 0 15,-42 0 16,0 0-31,0 0 16,0 0-16,-22 0 0,22 0 0,-21 0 16,-1 0-16,1 0 0</inkml:trace>
  <inkml:trace contextRef="#ctx0" brushRef="#br0" timeOffset="65203.44">7641 9673 0,'0'0'0,"-42"0"0,21 0 0,-22 0 0,22 0 16,0 0-16,0 0 0,0 0 15,-1 21-15,1-21 0,0 0 16,42 0 15,22 0-31,-22 0 16,0 0-16,21 0 16,-21 0-16,22 0 0,-1 0 0,22 0 15,-22 0-15,21 0 0,1 0 0,-1 0 16,22 0-16,-21 0 0,20 0 0,1 0 15,0 0-15,20 0 0,1 0 16,0 0-16,21 0 0,-21 0 0,21 22 16,-21-22-16,21 0 0,0 0 0,0 0 15,0 21-15,0-21 0,-21 0 0,21 0 16,0 0-16,-22 21 0,1-21 0,0 0 16,0 0-16,0 0 0,0 21 15,-1-21-15,1 0 0,-21 0 0,21 0 16,-22 21-16,-20-21 0,-1 0 15,-20 0-15,-1 0 0,0 0 0,-20 0 16,-1 0-16,0 0 16,0 0-1,-21-21 63,0 0-46,-21 21-1,0 0-31,21-21 16,-21 21-16,-1 0 0,-20 0 0</inkml:trace>
  <inkml:trace contextRef="#ctx0" brushRef="#br0" timeOffset="68319.5">5821 12065 0,'0'-21'16,"-21"21"0,21-21-16,0 0 15,0-1-15,0 1 0,0 0 16,0 0-16,0 0 0,0 0 16,0-1-16,0 1 0,0-21 0,0 21 15,-22 0-15,1-1 0,0 1 0,0 0 16,0 21-16,-22-21 0,22 0 0,0 21 15,-21 0-15,21 0 0,-22 0 16,1 0-16,21 0 0,-22 0 0,1 0 16,21 21-16,-21 0 0,20 0 0,-20 22 15,21-22-15,0 21 0,0 0 16,-1 1-16,22-1 0,0 0 16,-21 1-16,21 20 0,0-20 0,0-1 15,0 0-15,0 1 0,0-22 0,0 21 16,0-21-16,21 0 0,1 1 15,-1-1-15,0-21 0,0 0 16,0 0-16,0 0 0,22 0 0,-22-21 16,21 21-16,1-22 0,-1 1 0,-21 0 15,43-21-15,-22 21 0,0-22 16,1 1-16,-1 0 0,0-1 0,1 1 16,-22-22-16,21 22 0,0-21 0,-20-1 15,-1 22-15,0-22 0,0 1 0,0-1 16,-21 1-16,0-1 15,0 1-15,0-1 0,0 1 0,0 20 16,0 1-16,0 0 0,0-1 0,0 22 16,-21 0-16,0 0 0,0 21 15,0 0-15,-1 0 16,1 21-16,0 0 0,21 0 16,-21 22-16,21-1 0,0 22 0,0-22 15,-21 21-15,21 1 0,0-1 16,0 1-16,0-1 0,-21 1 0,21-22 15,0 22-15,0-1 0,0 1 0,0-22 16,0 22-16,0-22 0,21 0 16,0 1-16,0-22 0,0 21 0,0-21 15,1 0-15,-1 1 0,0-1 16,0-21-16,0 21 0,0-21 0,1 0 16,-1 0-16,21 0 0,-21 0 0,0 0 15,1-21-15,-1 0 0,21 21 16,-21-22-16,0 1 0,22-21 0,-1 21 15,-21 0-15,22-22 0,-22 22 0,21-21 16,-21 21-16,0-22 0,1 22 0,-22 0 16,0-21-16,0 20 0,21 1 15,-21 0-15,0 0 0,0 0 16,-21 21 0,-1 0-16,1 0 15,0 21-15,0 0 0,0 0 16,21 0-16,-21 1 0,21 20 15,-22-21-15,22 0 0,-21 22 0,21-22 16,0 21-16,0-21 0,0 0 0,0 1 16,0-1-16,0 0 0,0 0 0,0 0 15,0 0-15,21-21 0,1 0 16,-1 22-16,0-22 0,0 0 0,0 0 16,0 0-16,22 0 0,-22-22 0,21 22 15,1-21-15,-1 0 0,-21 0 0,43 21 16,-22-21-16,0 0 15,1-22-15,-1 22 0,0 0 0,1 0 16,-1-22-16,-21 22 0,21 0 0,-20-21 16,-1 21-16,0 21 0,-21-22 0,0 1 15,-21 21 1,0 21 0,-1 1-16,22-1 0,-21 0 0,0 0 15,21 0-15,-21 0 0,21 22 0,0-22 16,0 0-16,0 0 0,0 0 0,21 22 15,0-22-15,0 0 0,1 0 16,-1 0-16,0 1 0,0-1 0,-21 0 16,21-21-16,0 21 0,-21 0 15,22-21-15,-22 21 0,-22-21 32,1 0-17,0 0-15,0-21 0,0 0 0,0 21 16,-1-21-16,1 0 0,-21 21 0,21-21 15,0-1-15,-1 22 0,1 0 0,0-21 16,0 21-16,0 0 16,21 21-1,0 1-15,0-1 16,0 0-16,21 0 16,0 0-16,0-21 0,0 0 15,1 21-15,-1-21 0,0 0 0,21 0 16,-21 0-16,22 0 0,-22 0 15,21 0-15,-21 0 0,22 0 0,-1 0 16,0-21-16,-20 21 0,20-21 0,0 0 16,1 21-16,-1-21 0,0 0 0,-21-1 15,22 1-15,-22 0 0,0 0 16,0 0-16,-21-22 0,0 22 0,0 0 16,0 0-16,0-21 0,0 20 0,0 1 15,0 0-15,-21 21 16,0 0-16,0 0 15,0 0-15,21 21 0,-22 0 16,1 1-16,0-1 0,0 0 0,21 0 16,0 0-16,0 0 0,0 22 0,0-22 15,0 0-15,0 0 0,0 0 0,0 22 16,21-22-16,0 0 0,0 0 16,1-21-16,-1 0 0,21 21 15,-21-21-15,22 0 0,-22 0 0,21 0 16,0 0-16,1 0 0,-1-21 0,-21 0 15,22 21-15,-1-21 0,0 0 0,1-22 16,-22 22-16,21 0 0,-21-21 0,0-1 16,22 1-16,-22-21 15,0 20-15,0-20 0,0 20 0,-21-20 16,22-1-16,-1 22 0,0-21 0,-21 20 16,0 1-16,0 0 0,0 20 0,0 1 15,0 0-15,0 0 0,-21 42 31,0 0-31,-1 0 0,22 1 0,0 20 16,-21-21-16,21 21 0,-21-20 0,21 20 16,-21 0-16,21-21 0,0 22 0,0-1 15,0 0-15,0 1 16,0-1-16,0-21 0,0 22 0,0-1 16,21 0-16,0-21 0,0 22 0,-21-22 15,22 0-15,-1 0 0,21 0 0,-21 1 16,0-22-16,22 0 0,-1 21 0,-21-21 15,22 0-15,-1 0 0,0 0 16,1-21-16,-1 21 0,0-22 0,1 1 16,-1 0-16,-21 0 0,21 0 0,-20 0 15,20-1-15,-21-20 0,0 21 0,-21-21 16,0-1-16,0 22 0,0-21 0,0 21 16,0-1-16,0 1 0,-21 21 15,0 0-15,0 0 16,0 0-16,-1 0 0,1 21 0,0 1 15,0 20-15,0-21 0,0 21 0,21-20 16,0 20-16,0-21 0,0 21 0,0-20 16,0-1-16,0 0 0,21 21 0,0-21 15,0 1-15,0-22 0,0 21 16,22 0-16,-22-21 0,0 0 0,0 0 16,0 0-16,22 0 0,-22 0 0,0 0 15,0 0-15,0-21 0,1 21 0,-1-21 16,0-1-16,0 1 0,0 0 0,0 0 15,1 0-15,-1 0 0,21-22 16,-21 1-16,0 21 0,1-22 16,-1 1-16,0 21 0,0 0 0,0 0 15,-21-1-15,21 1 0,1 21 16,-22 21 0,0 1-1,0-1-15,0 0 16,0 0-16,21-21 0,-21 21 0,21-21 31,0 0-15,-21-21-1,0 0-15,0 0 0,0 0 16,0-1-16,0 1 0,0 0 16,0 0-16,-21 0 15,0 0-15,0 21 31,21 21-31,-22 0 0,22 0 0,-21 0 16,21 0-16,0 1 0,0-1 0,0 21 16,-21-21-16,21 0 0,0 22 15,0-22-15,0 0 0,0 21 0,0-20 16,0-1-16,21 0 0,0 0 0,1 0 16,-1-21-16,0 21 0,0-21 15,0 0-15,0 0 0,1 0 0,-1 0 0,21 0 16,-21 0-16,0 0 0,22 0 0,-22 0 15,0-21-15,0 0 16,22 0-16,-22 0 0,0 0 0,0-22 16,0 1-16,0 0 0,1-1 15,-1 1-15,0-22 0,0 22 0,0-21 16,-21-1-16,21 1 0,1-1 0,-22 1 0,21-1 16,-21 1-16,0-1 0,0 22 15,0-1-15,0 1 0,0 21 0,0 0 16,0 42 15,-21 21-31,-1-21 0,22 22 0,0-1 0,-21 22 16,0-22-16,0 0 0,21 22 15,0-1-15,-21-20 0,21 20 16,-21-21-16,21 22 0,0-22 0,0 1 16,0-1-16,0 0 0,0 1 0,0-1 15,0-21-15,0 21 0,21-20 0,0-1 16,-21 0-16,21-21 0,-21 21 0,21 0 15,0-21-15,1 0 16,-1 0-16,0 0 0,0 0 16,0 0-16,0-21 0,-21 0 0,22 0 15,-1 21-15,-21-21 0,0-1 16,21-20-16,-21 21 0,21 0 0,-21-22 16,0 22-16</inkml:trace>
  <inkml:trace contextRef="#ctx0" brushRef="#br0" timeOffset="68526.89">10075 11705 0,'0'0'0,"-21"21"0,21 1 15,0-1 1,21-21 0,0 0-16,1 0 0,-1 0 15,21 0-15,-21 0 0,22 0 0,-1 0 16,0 0-16,1 0 0,-1 0 15,0 0-15,-21-21 0,22 21 0,-1-22 16,-21 22-16,0-21 0,1 0 0,20 21 16,-21-21-16,0 0 0</inkml:trace>
  <inkml:trace contextRef="#ctx0" brushRef="#br0" timeOffset="69832.5">12255 11303 0,'0'0'16,"-21"-21"-16,0 0 0,-21 0 0,21-1 0,-1 22 15,1-21-15,0 21 0,0 0 16,0 0-16,0 0 0,-22 0 0,22 21 16,0 1-16,0 20 0,0-21 15,-1 21-15,22-20 0,-21 20 0,0 0 16,0 22-16,21-22 0,-21 0 0,0 22 16,21-22-16,-22 22 0,1-22 15,21 22-15,-21-22 0,0 21 0,0 1 16,21-22-16,-21 1 0,-1-1 15,22 0-15,-21-21 0,21 1 0,0-1 16,0 0-16,0 0 0,0-42 31,0 0-31,0 0 0,21-22 0,-21 22 16,22-21-16,-1-1 0,0 1 0,21-21 16,-21 20-16,1-20 0,20-1 0,-21 1 15,0 20-15,22-20 16,-22-1-16,0 1 0,21 21 0,-21-22 15,1 22-15,-1 21 0,-21-1 0,21 1 0,-21 0 16,21 21-16,0 21 16,-21 0-16,0 1 0,0 20 0,0-21 15,0 21-15,21 1 0,-21 20 0,0-20 16,22-1-16,-22 0 0,0 1 16,21 20-16,-21-21 0,21 1 0,-21-1 15,0 0-15,21 1 0,0-22 0,-21 21 16,0-21-16,0 1 0,21-1 0,-21 0 15,0 0-15,0-42 32,0 0-32,-21 21 0,0-21 15,0-1-15,-21-20 0,20 21 0,-20 0 16,0-22-16,21 22 0,-22-21 16,1 21-16,0 0 0,20 21 0,-20-22 15,21 22-15,-21-21 0,20 21 0,1 0 16,0 0-16,21 21 0,-21 1 15,21-1-15,0 0 0,0 0 0,0 0 16,0 0-16,21 1 0,0-22 0,0 21 16,1 0-16,-1 0 0,21-21 15,0 21-15,1-21 0,-1 0 0,22 0 16,-22 0-16,21 0 0,1 0 0,-1 0 16,1 0-16,-22 0 0,22-21 15,-22 0-15,22 0 0,-22 0 0,0-1 16,1-20-16,-1 21 0,-21-21 0,21 20 15,-20-20-15,-1 0 0,0-1 0,21 1 16,-42 0-16,21-1 0,1-20 0,-1 21 16,-21 20-16,0-20 0,0 21 0,0 0 15,0 0-15,0-1 0,0 44 32,0-1-32,0 0 0,-21 0 0,-1 0 15,22 22-15,-21-22 0,21 21 0,-21 0 16,0 1-16,21-1 0,0 0 0,-21 1 15,0-1-15,21 0 0,0 1 16,-22-1-16,22 0 0,0 1 0,0-22 16,0 21-16,0-21 0,22 1 15,-1 20-15,0-42 0,0 21 0,0 0 16,0-21-16,1 0 0,-1 0 0,0 0 16,21 0-16,-21 0 0,1 0 0,-1-21 15,21 0-15,-21 0 0,0 0 0,22-1 16,-22-20-16,21 21 0,-21-21 0,1-1 15,20-20-15,0 20 0,-21-20 0,22-1 16,-22 1-16,21-1 0,-21 22 16,1-21-16,-1-1 0,0 22 0,0-1 15,-21 1-15,0 21 0,0 0 16,0 0-16,-21 21 16,0 21-16,0 0 0,-1 0 0,1 21 15,-21 1-15,21-1 0,0 22 0,-1-22 16,22 21-16,0-20 0,0 20 0,0-20 15,0-1-15,0 21 0,0-20 0,22-1 16,-1 0-16,0-20 0,21 20 0,-21-21 16,22 0-16,-22 0 0,0 1 0,21-1 15,-20-21-15,-1 0 0,0 0 16,0 0-16,0 0 0,0 0 16,-21-21-16,0-1 0,22 1 0,-1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3:47:05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5948 0,'0'0'0,"0"-381"0,0-21 0,0 42 15,0 64-15,21 42 0,-21 84 0,0 22 16,0 21-16,0 64 0,22-1 15,-22 1-15,0 41 0,0-20 16,0 21-16,0 0 0,0 0 16,21 21-16</inkml:trace>
  <inkml:trace contextRef="#ctx0" brushRef="#br0" timeOffset="1322.88">3831 2879 0,'0'-21'0,"0"-1"16,0 1-1,0 0 1,0 0 0,0 42 46,0 0-62,21-21 0,-21 21 16,0 1-16,21-1 0,-21 0 0,0 0 15,0 0-15,0 0 0,0 1 16,0-1-16,0 21 0,22-21 0,-22 22 16,0-22-16,0 21 0,0 0 15,0 1-15,0-1 0,0 0 0,0 1 16,0-1-16,0 22 0,0-22 16,0 0-16,-22 1 0,22-1 0,0 0 15,-21 1-15,21-1 0,0 0 0,0 1 16,0-1-16,0 0 0,0 22 15,0-22-15,0 0 0,0 22 0,0-22 16,0 22-16,0-22 0,0 0 0,0 1 16,0-1-16,0 0 0,0 1 0,0-1 15,0 0-15,0-20 16,0 20-16,0 0 0,0-21 0,0 22 16,0-22-16,0 0 0,0 21 0,0-20 15,0 20-15,0-21 0,0 0 16,0 0-16,0 1 0,0-1 0,0 0 15,0 0-15,0 0 0,0 0 16,-21-21 47,21-21-48,0 0 1,0 0-16</inkml:trace>
  <inkml:trace contextRef="#ctx0" brushRef="#br0" timeOffset="2946.63">3873 2921 0,'0'0'0,"-21"-21"32,0 0-17,21 0 1,0-1-16,0 1 15,21 21 32,0-21-47,1 21 0,-1 0 16,0 0-16,21 0 0,-21-21 16,1 21-16,-1 0 0,21 0 15,0-21-15,-20 21 0,41 0 16,-21 0-16,22-21 0,-1 21 0,1 0 15,-1 0-15,1 0 0,21 0 0,-22 0 16,1 0-16,20 0 0,-20 0 16,-1 0-16,1 0 0,-1 0 0,1 0 15,-1 0-15,1 0 0,20 0 0,-20 0 16,21 0-16,-1 0 0,-20 0 16,20 0-16,1 0 0,-21 0 0,20 0 15,-20 0-15,20 0 0,-20 0 16,21 0-16,-1 0 0,-20 0 0,-1 0 15,22 0-15,-22 0 0,-20 21 16,20-21-16,-20 0 0,20 0 16,-42 0-16,22 0 0,-22 0 0,21 0 15,-21 0-15,0 0 0,1 21 0,-1-21 16,0 21 0,-21 0-16,0 0 15,0 1-15,0-1 0,0 0 0,0 0 16,0 0-16,0 0 0,0 1 0,0-1 15,0 0-15,0 21 0,0-21 16,0 1-16,0 20 0,-21 0 0,21 1 16,-21-22-16,21 21 0,-22 0 15,22 1-15,0-1 0,-21 0 16,21-20-16,-21 20 0,21 0 0,-21 1 16,21-1-16,0-21 0,0 21 0,-21 1 15,21-22-15,0 21 0,-21 1 0,21-1 16,0-21-16,0 21 0,0 1 15,0-1-15,0 0 0,0 1 0,0-1 16,0-21-16,0 22 0,-22-1 0,22 0 16,0-21-16,0 22 0,0-1 15,0-21-15,0 22 0,-21-22 0,21 21 16,0-21-16,0 22 0,0-22 0,0 21 16,0-21-16,0 22 0,0-22 15,0 21-15,0-21 0,0 22 0,0-22 16,0 21-16,0-21 0,0 22 15,0-22-15,0 0 0,0 0 0,0 21 16,-21-20-16,21-1 0,0 0 0,0 0 16,0 0-16,-21 0 0,21 1 0,0-1 15,0 0-15,0 0 0,0 0 16,0 0-16,0 1 0,-21-1 16,21 0-1,-21 0 1,21 0-1,-22-21 1,22 21-16,-21-21 0,0 22 16,0-1-1,0-21-15,0 0 16,21 21-16,-43-21 16,22 0-1,0 0-15,0 0 0,0 0 0,-1 21 16,1-21-16,0 0 0,0 0 15,0 0-15,0 0 0,-1 21 16,1-21-16,0 0 0,-21 0 0,21 0 16,-1 0-16,1 0 0,0 0 0,0 0 15,0 0-15,-22 0 0,22 0 16,0 0-16,0 0 0,0 0 0,-22 0 16,22 0-16,-21 0 0,0 0 15,20 0-15,-41 0 0,21 0 0,-22 0 16,22 0-16,-22-21 0,1 21 0,20 0 15,1 0-15,-21 0 0,20-21 16,1 21-16,0 0 0,-1 0 0,1-21 16,0 21-16,-1 0 0,1 0 0,-22 0 15,1 0-15,-1 0 0,-20 0 0,20 0 16,-20 0-16,-1 0 0,21 0 16,-20 0-16,20 0 0,1 0 15,-1 0-15,1 0 0,-1 0 0,22 0 16,0 0-16,-1 0 0,1 0 15,0 0-15,20 0 0,-20 0 0,21-21 16,0 21-16,0 0 0,-1 0 0,1 0 16,0 0-16,0 0 15,0 0-15,0 0 0,-1 0 16,1 0-16,0 0 16,0 0-16,21-22 0,-21 22 0,21-21 15,0 0-15,0 0 16,0-21-16</inkml:trace>
  <inkml:trace contextRef="#ctx0" brushRef="#br0" timeOffset="3774.17">4000 3175 0,'0'0'0,"-21"0"0,0 0 16,0 0-1,21 21-15,-21-21 0,21 21 16,-21-21-16,21 22 16,0-1-1,0 0-15,0 0 16,21-21 0,0 0-16,0 21 15,0-21-15,22 0 0,-22 0 16,0 0-16,21 0 0,1 0 15,-22 0-15,21 0 0,22 0 0,-22 0 16,21 0-16,-20 0 0,20-21 16,1 21-16,-1 0 0,1 0 0,-1 0 15,1-21-15,-1 21 0,1 0 0,-1 0 16,1 0-16,20 0 0,-20 0 16,-1 0-16,22 0 0,-21 0 0,20 0 15,1 0-15,0 0 0,-22 0 0,22 0 16,-1 0-16,1 0 0,0 0 15,-22 0-15,22 0 0,0 0 0,-1 0 16,1 0-16,0 0 0,-1 0 0,-20 0 16,-1 0-16,1 0 15,-1 0-15,1 0 0,-22 0 0,0 0 16,-20 0-16,-1 0 0,21 0 0,-21 0 16,0 0-1,-42 0 32,0 0-47,0 0 16,0 0-16</inkml:trace>
  <inkml:trace contextRef="#ctx0" brushRef="#br0" timeOffset="4694.47">7366 3217 0,'0'0'0,"-21"0"0,0 0 15,-1 0-15,1 0 0,0 0 16,0 0-16,0 0 0,0 0 15,-1 0-15,1 0 16,42 0 15,1 0-31,-1 0 0,21 0 0,0 0 16,22 0-16,-1 0 16,1 0-16,-1 22 0,22-22 0,-21 0 15,20 0-15,1 0 0,0 21 0,-22-21 16,22 0-16,-22 0 0,1 0 0,-22 0 15,22 0-15,-22 0 0,0 0 16,-21 0-16,22 0 0,-22 0 0,0 0 16,0 0-16,0 0 0,1-21 0,-22-1 31,0 1-31,0 0 16,-22 21-16,1 0 0,0 0 0,0-21 15,0 21-15,0 0 0,-1 0 0,1 0 16,0-21-16,0 21 15,21-21 17,21 21-32,0 0 15,0 0-15,1 0 0,-1 0 16,0 0-16,0 0 0,0 0 0,0 0 16,1 21-16,-1 0 15,-21 0-15,0 0 0,0 0 0,0 1 16,0-1-16,0 0 0,-21 21 15,-1-21-15,1 1 0,-21 20 0,21-21 16,0 21-16,-22-20 0,22-1 16,0 0-16,-21 21 0,20-21 0,1-21 15,0 22-15,0-1 0,0-21 16,21 21-16,-21-21 0,-1 0 16,22-21 15</inkml:trace>
  <inkml:trace contextRef="#ctx0" brushRef="#br0" timeOffset="5446.54">9864 2921 0,'0'0'0,"21"0"16,0 0-16,0 0 0,21 0 15,-20 0-15,-1-21 0,21 0 0,-21 21 16,22-21-16,-1-1 0,-21 1 16,21-21-16,1 21 0,-22-22 0,0 22 15,0-21-15,0 21 0,-21 0 0,0-22 16,0 22-16,0 0 0,0 0 15,-21 21-15,0 0 0,-21 0 0,-22 0 16,22 0-16,-22 0 0,1 0 0,-1 21 16,1 0-16,-1 0 0,1 0 15,21 1-15,-1-1 0,1 0 16,0 0-16,20 0 0,1 22 0,21-22 16,0 0-16,0 0 0,0 0 0,0 0 15,21 1-15,22-22 0,-22 21 16,21 0-16,1 21 0,-1-21 0,0 1 15,22-1-15,-22 0 0,0 0 0,22 21 16,-22-20-16,1 20 0,-1-21 0,-21 21 16,21-20-16,-42 20 0,22-21 15,-22 21-15,0-20 0,0 20 0,-22-21 16,-20 0-16,21 0 0,-21 22 0,-22-22 16,22 0-16,-22-21 0,1 21 15,-1 0-15,22-21 0,-22 0 16,22 0-16,-21 0 0,20 0 0,22 0 15,-21 0-15,21 0 0,-22-21 0,22 0 16,0 0-16,0 0 0,21 0 16,0-1-16,-21 1 0,21 0 0,0 0 15,0 0-15,0 0 0,0-1 0,0 1 16,0 0-16,0 0 16,21 21-16,-21-21 15,21 21-15,0 0 0,0-21 0,0 21 16</inkml:trace>
  <inkml:trace contextRef="#ctx0" brushRef="#br0" timeOffset="5918.58">10499 3133 0,'0'0'0,"21"0"15,-21-21-15,-21 21 31,-1 0-31,1 21 0,0 0 16,0-21-16,0 21 16,0 0-16,-1 22 0,22-22 0,-21 0 15,0 21-15,21-21 0,-21 1 0,21 20 16,0-21-16,0 0 0,0 0 0,0 22 16,0-22-16,21 0 15,0 0-15,0-21 0,1 0 0,-1 21 16,0-21-16,0 0 0,21 0 0,-20 0 15,-1 0-15,21-21 0,-21 21 0,0-21 16,22 0-16,-22 0 0,0 0 16,0-1-16,0-20 0,1 21 0,-1-21 15,-21-1-15,0 1 0,0 21 16,0-22-16,0 22 0,0-21 0,-21 21 0,-1 0 16,1 21-16,0-22 0,0 22 15,-21 0-15,20 0 0,-20 0 16,21 0-16,0 0 0,0 0 0,-1 0 15,1 0-15,0 22 0,21-1 16,0 0-16,0 0 16,0 0-16,21 0 15,0 1-15,1-22 0,-1 0 16,21 0-16,-21 0 16,0 0-16</inkml:trace>
  <inkml:trace contextRef="#ctx0" brushRef="#br0" timeOffset="6346.8">10985 3154 0,'0'0'0,"22"-21"16,-22 0-16,21-1 0,0 22 15,0-21-15,0 21 0,0-21 16,1 21-16,-1 0 0,0 0 0,21 0 16,-21 0-16,1 0 0,-1 0 15,0 0-15,0 0 0,0 21 0,-21 0 16,21 1-16,1-1 0,-22 0 0,0 0 15,0 21-15,0-20 0,0 20 0,0-21 16,0 21-16,0-20 0,0 20 16,0-21-16,0 0 0,0 22 0,-22-22 15,1 0-15,21 0 16,-21-21 0,21-21-1,0 0 1,0 0-16,0-1 0,21-20 0,0 21 15,-21-21-15,22 20 0,-1-20 0,-21 0 16,21-1-16,0 22 0,-21-21 0,21 21 16,-21-22-16,21 22 0,-21 0 15,22 0-15,-1 21 0,-21-21 0,0 0 16,21 21-16,-21-22 16,21 22 15,0 0-31,0-21 15,1 21-15</inkml:trace>
  <inkml:trace contextRef="#ctx0" brushRef="#br0" timeOffset="6699.12">12044 2752 0,'0'0'15,"0"-64"1,0 43-16,0 0 15,0 42 17,-21 0-32,-1 0 15,22 1-15,-21 20 0,21-21 0,-21 21 16,21 1-16,-21-22 0,0 21 0,21 1 16,-21-1-16,21 0 0,-22 1 0,22-1 15,-21-21-15,0 21 0,21 1 16,0-1-16,-21 0 0,21-20 0,-21-1 15,21 21-15,0-21 0,0 0 0,0 1 16,0-1-16,0 0 16,21-21 15,0 0-31,0 0 16,-21-21-16,21 21 0,1-21 0,-22-1 15,21 1-15,-21 0 0,21 0 0,0 0 16,-21 0-16</inkml:trace>
  <inkml:trace contextRef="#ctx0" brushRef="#br0" timeOffset="6962.96">11747 3133 0,'0'0'0,"-21"0"0,21 21 15,21-21 16,1 0-31,-1 0 0,0 0 0,21 0 16,-21 0-16,22 0 0,-22 0 0,21 0 16,-21 0-16,22 0 0,-22-21 0,0 21 15,0 0-15,0 0 16,1 0-16,-22-21 31,21 21-15,0 0-16,-21-22 15,21 22-15</inkml:trace>
  <inkml:trace contextRef="#ctx0" brushRef="#br0" timeOffset="7425.82">13631 3323 0,'0'0'0,"0"-21"0,43-21 16,-22 21-16,-21-1 0,0-20 16,0 21-16,21 0 0,-21 0 15,0-1-15,0 1 0,0 42 47,0 1-47,0-1 0,0 0 16,0 21-16,-21-21 0,21 22 15,0-22-15,0 21 0,0-21 0,0 1 16,-21 20-16,21-21 0,0 0 0,-22-21 16,22 21-16,0 1 0,-21-1 15,21 0-15,-21-21 16,21-21 0,0 0-16</inkml:trace>
  <inkml:trace contextRef="#ctx0" brushRef="#br0" timeOffset="7702.66">13695 2858 0,'-21'0'32,"21"-22"14,0 1-30,0 0 0,0 42 31,0 0-32,0 1-15,21-1 0,0-21 16,0 21-16,0 0 0</inkml:trace>
  <inkml:trace contextRef="#ctx0" brushRef="#br0" timeOffset="8214.78">14160 3175 0,'-21'0'16,"21"21"-16,0 0 15,0 1 1,0-1-16,0 0 16,0 0-16,0 0 0,0 0 0,0 1 15,0-1-15,0 0 0,0 0 16,0 0-16,0 0 0,-21-21 0,21 22 16,0-1-16,-21-21 15,21 21-15,-21-21 16,0 0-1,-1-21 1,22 0 0,0-1-16,0 1 0,0-21 0,0 21 15,0-22-15,22 1 0,-1 21 0,0-21 16,0-1-16,0 1 0,0 21 0,22-22 16,-22 22-16,21 0 0,-21 0 15,22 0-15,-1 21 0,-21 0 0,22 0 16,-22 0-16,21 0 0,-21 21 0,0-21 15,1 21-15,-1 21 0,0-20 16,0-1-16,0 21 0,-21-21 0,21 22 16,-21-1-16,0-21 0,0 21 0,0-20 15,0-1-15,0 0 0,0 0 16,0 0-16,0 0 0,0 1 0,0-1 16,-21 0-16,0-21 15,0 0 1</inkml:trace>
  <inkml:trace contextRef="#ctx0" brushRef="#br0" timeOffset="12598.61">16341 3302 0,'0'0'0,"0"21"16,21-21-1,0 0 1,0-21-16,0 21 16,0-21-16,1 0 0,-1 0 0,-21-1 15,21 1-15,-21 0 0,21 0 0,-21-21 16,0 20-16,0 1 0,0-21 0,-21 21 16,0 0-16,0-1 0,-1 1 15,1 0-15,-21 0 0,21 21 0,-22 0 16,1 0-16,21 0 0,-21 0 0,20 0 15,-20 21-15,21 0 0,-21 0 16,20 22-16,1-22 0,0 0 0,0 21 16,21 1-16,-21-1 0,21-21 15,0 22-15,0-1 0,0 0 16,0-21-16,0 1 0,0 20 0,0-21 16,21 0-16,-21 0 0,21-21 15,0 0-15,0 0 0,1 0 0,-1 0 16,0 0-16,0 0 0,0 0 15,22-21-15,-22 0 0,21 0 0,-21 0 16,0 0-16,1-22 0,-1 22 0,0-21 16,0 21-16,-21-22 0,0 1 15,21 21-15,-21-22 0,21 22 0,-21 0 16,0 0-16,0 0 0,0 0 0,0 42 47,0 0-47,0 0 0,0 0 15,-21 22-15,21-22 0,0 0 0,0 21 16,0-21-16,0 1 0,0 20 0,0-21 16,0 0-16,0 0 0,21 1 15,-21-1-15,22 0 0,-1 0 16,0-21-16,0 0 0,0 0 0,0 0 16,1 0-16,-1 0 0,0 0 15,0 0-15,21-21 0,-20 0 0,-1 21 16,21-21-16,0-22 0,1 22 15,-22 0-15,21-21 0,1-1 0,-1 22 16,0-21-16,1-1 0,-22 22 16,21-21-16,-21 21 0,0 0 0,-21-1 15,0 1-15,-21 21 16,0 0-16,0 0 0,0 21 16,0 1-16,-22-1 0,22 0 15,0 0-15,21 0 0,0 0 0,0 1 16,0-1-16,0 0 0,0 0 0,0 0 15,0 0-15,21 1 0,0-1 16,0 0-16,1 0 0,-1 0 0,0 0 16,0-21-16,0 22 0,0-1 15,1 0-15,-44-21 47,1 0-47,0-21 0,0 21 16,21-21-16,-42-1 0,20 1 15,1 0-15,0 21 0,21 21 47,0 0-47,0 1 0,0-1 16,21 0 0,0-21-16,1 21 0,-1-21 0,0 21 15,0-21-15,0 0 0,0 0 16,1 0-16,-1 0 0,0 0 0,21 0 15,-21 0-15,1 0 0,20-21 16,-21 21-16,0-21 0,22 0 0,-22 0 16,21-1-16,-21 1 0,22-21 0,-22 21 15,21-22-15,-21 22 0,0-21 16,1 0-16,-1 20 0,21 1 0,-42 0 16,21 0-16,0 0 0,1 0 0,-1 21 31,-21 21-16,0 0-15,0 0 16,0 0-16,21-21 0,-21 21 16,21 1-16,-21-1 31,21-21-15,-21-21-16,21 21 15,-21-22-15,0 1 16,0 0-16,0 0 0,0 0 15,-21 0-15,0-1 0,21 1 16,-21 21-16,0 0 16,0 0-16,-1 0 15,1 0-15,0 0 0,21 21 0,-21-21 16,0 22-16,0-1 0,21 0 0,-22 0 16,1 0-16,21 0 0,0 1 15,-21-1-15,21 0 0,-21 21 0,21-21 16,0 1-16,0-1 0,0 21 0,0-21 15,0 0-15,0 1 0,21-1 0,0-21 16,-21 21-16,21 0 0,1-21 16,-1 21-16,0-21 0,0 0 0,0 0 15,22 0-15,-22 0 0,0 0 0,21 0 16,-21 0-16,22 0 0,-1 0 16,0-21-16,1 0 0,-22 21 15,21-21-15,1 0 0,-1-1 0,0 1 16,-21 0-16,22-21 0,-22 21 0,-21-22 15,21 22-15,-21 0 0,0 0 16,0 0-16,0-1 0,0 1 0,0 0 16,-21 21-16,0 0 15,0 0-15,-1 0 0,1 0 0,0 0 16,0 0-16,0 21 0,0 0 16,-1 1-16,22-1 0,-21 21 15,21-21-15,0 0 0,0 1 0,0-1 16,0 0-16,0 0 15,21 0-15,1 0 0,-22 1 0,21-22 16,0 21-16,0 0 0,0-21 0,0 0 16,1 0-16,-1 0 0,21 0 0,-21 0 15,0 0-15,1 0 0,-1 0 16,21 0-16,-21-21 0,0 21 0,22-21 16,-22-1-16,0 1 0,0 0 0,0 0 15,1-21-15,-1 20 0,-21 1 0,21-21 16,-21 21-16,0 0 0,0-1 15,0 1-15,0 42 32,0 1-32,-21-1 15,0 0-15,21 0 0,-22 0 16,22 22-16,0-22 0,0 0 0,-21 0 16,21 0-16,-21 0 0,21 1 0,0-1 15,0 0-15,0 0 0,0 0 16,0-42 31,0 0-47,0 0 15,0 0-15,0-1 0,21 1 0,0 0 16,-21-21-16,22 21 0,-1-1 0,-21 1 16,21 21-16,0-21 0,0 21 15,0 0 1,1 21-1,-22 0-15,21 1 0,0-1 0,-21 0 16,21 0-16,-21 0 0,0 0 16,21 1-16,0-1 0,-21 0 0,22 0 15,-22 0-15,21-21 0,0 21 16,0-21 0,0 0-16,0 0 15,1 0 1,-22-21-16,21 0 0,0 0 0,-21 0 15,21 0-15,0-1 16,0 1-16,1 0 0,20-21 0,-21 21 16,0-22-16,0 22 0,1 0 0,20 0 15,-21 0-15,0-1 0,0 1 0,1 21 16,-1 0-16,0 0 16,-21 21-16,21-21 15,-21 22-15,0-1 0,21 0 0,-21 0 16,0 0-16,0 0 0,0 1 0,0-1 15,21 0-15,-21 0 0,0 0 16,0 0-16,0-42 63,0 0-63,0 0 0,-21 0 15,21 0-15,0-1 0,0 1 0,-21 0 16,0 0-16,0 21 0,21-21 15,-21 0-15,-1 21 0,1 0 16,0 0-16,0 0 0,0 0 0,0 0 16,-1 21-16,1-21 0,-21 21 0,21 0 15,0 0-15,-1 0 0,1 1 16,0-1-16,0 0 0,21 0 0,0 0 16,-21 0-16,21 1 0,0-1 0,0 0 15,0 0-15,0 0 16,0 0-16,0 1 15,21-22-15,0 0 0,0 0 16,0 0-16,1 0 0,-1 0 0,0 0 16,0 0-16,0 0 0,0 0 15,1-22-15,20 1 0,-21 0 0,0 0 16,0-21-16,1 20 0,-1-20 0,21 0 16,-21-1-16,0-20 0,1 21 0,-1-22 15,21 22-15,-21-22 16,0 1-16,1-1 0,-1 1 0,0-1 15,-21 22-15,21-22 0,-21 22 0,21 0 0,-21-1 16,0 1-16,0 21 16,0 0-16,0 0 0,-21 42 31,0 0-31,0 0 0,21 0 16,-21 22-16,-1-1 0,1 0 0,0 1 15,0-1-15,0 0 0,0 1 0,-1 20 16,1-21-16,21 1 0,0 20 15,-21-20-15,21-1 0,-21 0 0,21 22 16,0-22-16,0 0 0,0-20 0,0 20 16,0 0-16,0-21 0,0 22 15,21-22-15,0 0 0,0 0 16,-21 0-16,22 1 0,-1-22 0,-21 21 16,21-21-16,0 0 0,0 0 0,0 0 15,1 0-15,-1 0 0,0 0 0,0 0 16,21 0-16,-20 0 0,-1-21 15,0-1-15,0 22 0,0-21 0,0 0 16,22-21-16,-22 21 0,-21-1 0,21-20 16,0 21-16,-21 0 0,21 0 0,-21-1 15,0 1-15,0 0 16,-21 21 0,0 21-1,21 0-15,0 1 0,-21-1 16,21 0-16,0 0 15,0 0-15,0 0 0,0 1 0,0-1 16,0 0-16,0 0 0,0 0 0,0 0 16,21 1-16,0-22 0,0 21 15,1-21-15,-1 0 16,0 0-16,0 0 0,0 0 16,0 0-16,1 0 0,-1-21 0,0-1 15,0 1-15,0 21 0,0-21 16,1 0-16,-1-21 0,0 20 0,-21 1 0,21 0 15,0 0-15,-21 0 16,0 0-16,0-1 0,0 44 31,0-1-15,-21 0-16,0 0 0,21 21 16,0-20-16,0-1 0,0 0 0,-21 0 15,21 0-15,0 0 0,0 1 16,0-1-16,0 0 15,0-42 32,21 21-47,-21-21 16,21-1-16,0 1 0,0 0 0,1 0 16,-22 0-16,21 0 0,0-1 15,0 1-15,0 0 0,0 0 0,1 0 16,-1 21-16,0-21 15,0 21-15,-21 21 16,0 0-16,0 0 16,0 0-16,0 0 0,21 1 15,-21-1-15,21 0 0,-21 0 16,22 0-16,-22 0 0,21-21 16,0 22-16,0-1 0,0-21 15,0 21-15,1-21 0,-1 0 16,0 0-16,0 0 0,0 0 0,0 0 15,22 0-15,-22 0 0,0 0 16,0-21-16,0 0 0,1 21 0,-1-22 16,0 1-16,0 0 0,0 0 0,0 0 15,1 0-15,-1-1 0,-21 1 0,0 0 16,0 0-16,0 0 0,0 0 0,0-1 16,0 1-16,-21 21 15,-1 0-15,1 0 0,0 0 0,0 0 16,0 0-16,0 0 0,-1 21 15,1 1-15,0-1 0,0 0 16,0 0-16,0-21 0,-1 21 16,22 0-16,0 1 0,0-1 15,0 0-15,0 0 0,0 0 16,22-21 0,-1 0-16,0 0 15,0 0-15,0 0 0,0 0 16,1 0-16,-1-21 0,0 0 15,-21 0-15,21 21 0,0-21 16,-21-1-16,21 1 16,1 0-16,-1 21 15,-21-21-15,0 42 32,0 0-17,0 0-15,0 1 0,0-1 16,0 21-16,0-21 0,-21 22 0,21-22 15,0 21-15,0 0 0,0 1 0,-22 20 16,22-20-16,0-1 0,0 21 0,0 1 16,0-22-16,0 22 0,0-1 15,0 1-15,0-1 0,0-20 0,22 20 16,-22 1-16,0-22 0,0 21 0,0 1 16,0-22-16,0 22 0,0-22 0,-22 22 15,1-22-15,0 21 0,0-20 16,0-1-16,-22 0 0,22-20 0,-21 20 15,21-21-15,0 0 0,-22 0 0,22-21 16,0 0-16,0 0 0,0 0 16,-1-21-1,22 0-15,0 0 0,0 0 0,0 0 16,0-22-16,0 1 0,0 0 0,0-22 16,0 22-16,22-1 0,-1-20 0,-21-1 15,21 1-15,0-1 0,0 1 16,0-1-16,1 1 0,-1-1 0,0 1 15,0-1-15,0 22 0,22-21 16,-22-1-16,0 22 0,0-1 0,21 1 16,-20 0-16,-1-1 0,0 1 0,21 0 15,-21-1-15,1 22 0,-22-21 0,21 21 16,0 0-16,0-22 0,-21 22 16,0 0-16,21 21 0,-21-21 0,0 0 15,0-1-15,-42 1 16,21 21-16,0-21 15,-22 0-15,1 0 0</inkml:trace>
  <inkml:trace contextRef="#ctx0" brushRef="#br0" timeOffset="12950.41">20151 2773 0,'0'0'0,"-22"0"0,1 0 16,0 0-16,0 0 0,21 21 15,0 0 1,21-21 0,0 0-16,0 0 15,1 0-15,-1 0 0,0 0 16,-21-21-1,0 0 1,-21 21 0,0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3:52:12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19600 6054 0,'-21'0'78,"0"0"-78,0 0 16,0 0-1,-1 0-15,1 0 0,0 0 16,0 0-16,0 0 0,0 0 31,-1 0-31,1 0 16,42 0 31,1 0-32,-1 0-15,0 0 0,0 0 0,21 0 16,1 0-16,-1 0 0,0 0 15,1 0-15,-1 0 0,22 0 0,-1 0 16,-21 0-16,22 0 0,-1 0 0,22-21 16,-21 21-16,-1 0 0,22 0 15,-22 0-15,22 0 0,-22 0 16,1 0-16,-1 0 0,1 0 0,-1 0 16,1 0-16,-22 0 0,1 0 0,-1 0 0,0 0 15,1-22-15,-22 22 16,21 0-16,-21 0 0,0 0 0,1 0 15,-1-21-15,0 21 0,0 0 32,-42 0-17,0 0 1,0 0-16,-1-21 16,1 21-16,21-21 0,-21 21 15,0 0-15,0 0 0,0-21 0,-1 21 16,1 0-16,0 0 0,0 0 0,-21-21 15,20 21-15,1 0 0,0 0 16,0 0-16,0 0 0,0 0 16,-1 0-16,44 0 47,-1 0-32,0 0-15,0 0 0,0 0 0,0 0 16,1 0-16,-1 0 0,0 0 15,0 0-15,0 0 0,0 0 0,1 0 16,-1 21-16,0-21 0,0 0 16,0 21-16,-21 0 15,0 0 1,0 0-16,0 1 16,-21-22-16,0 21 0,0 0 0,0 0 15,21 0-15,-22 0 0,1 1 0,0-1 16,0-21-16,0 21 0,0 0 15,21 0-15,-22-21 0,22 21 0,-21-21 16,0 0-16,21 22 0,0-44 47,0 1-31,0 0-16</inkml:trace>
  <inkml:trace contextRef="#ctx0" brushRef="#br0" timeOffset="679.67">22098 5165 0,'0'-21'15,"0"-1"-15,0 1 0,0 0 16,0 42 31,0 0-32,0 1-15,0-1 0,0 0 16,0 0-16,0 0 0,0 22 0,0-22 16,0 0-16,0 21 0,0-21 15,-21 22-15,21-1 0,0-21 16,0 22-16,0-1 0,0-21 0,0 21 15,0 1-15,0-22 0,0 21 0,0 1 16,0-22-16,0 0 0,0 21 0,-21-21 16,21 1-16,0-1 0,0 0 15,0 0-15,0 0 0,0 0 16,0 1 0,-22-22-16,1 0 15,21-22 1,0 1-16,0 0 0,-21 0 15,21-21-15,0 20 0,0-20 16,0 21-16</inkml:trace>
  <inkml:trace contextRef="#ctx0" brushRef="#br0" timeOffset="2551.78">22034 5080 0,'0'0'0,"22"-21"62,-1 21-46,0 0-16,0 0 15,0 0 1,0 0-16,1 0 0,-1 0 0,0 0 16,0 0-16,0-21 0,22 21 0,41 0 15,-41 0 1,20 0-16,-21-21 0,22 21 0,-22 0 0,22 0 16,-1 0-16,1 0 0,-22-22 0,22 22 15,-1 0-15,1-21 16,-1 21-16,1 0 0,-1 0 0,1 0 15,20 0-15,-20-21 0,20 21 0,1 0 16,0 0-16,-1-21 0,1 21 16,0 0-16,-1-21 0,1 21 0,21-21 15,-21 21-15,20-22 0,1 22 0,0-21 16,0 21-16,0-21 0,0 21 16,-22 0-16,22-21 0,0 21 0,0-21 15,0 21-15,-1 0 0,1 0 0,0-21 16,0-1-16,0 22 0,0 0 15,-1 0-15,-20-21 0,42 21 0,-21 0 16,0-21-16,21 21 0,-21 0 16,21 0-16,-22-21 0,1 21 15,0-21-15,21 21 0,-21 0 0,21 0 16,-21 0-16,21-21 0,-21 21 0,-1 0 16,1 0-16,0 0 0,0 0 15,0-22-15,0 22 0,-1 0 0,22 0 16,-21 0-16,0 0 0,0 0 0,0 0 15,0 0-15,-1 0 0,1 0 16,0 0-16,21 0 0,-21 0 0,0 0 16,0 0-16,-1 0 0,-20 0 15,21 0-15,0 0 0,0 0 16,-1 0-16,22 0 0,-21 0 0,0 0 16,0 0-16,0 0 0,0 22 15,-1-22-15,1 0 0,0 21 0,0-21 16,0 21-16,0-21 0,-1 0 15,1 21-15,-21-21 0,0 0 0,-1 21 16,1-21-16,-22 0 0,22 0 16,-21 21-16,-1-21 0,-21 0 0,22 0 15,-1 22-15,-20-22 0,-1 0 16,0 0-16,-20 0 0,-1 0 0,0 0 16,0 0-16,-21 21 31,-21 0 0,21 0-31,-21-21 0,0 21 16,21 0-16,-22 1 15,1-22-15,21 21 0,-21 0 0,21 0 16,0 0-16,-21 0 0,21 1 16,-21-1-16,0 0 0,21 0 0,0 0 15,-22 0-15,22 1 0,-21 20 16,21-21-16,-21 0 0,21 0 0,0 22 15,-21-22-15,21 0 0,-21 21 16,0-20-16,21-1 0,-22 21 16,22-21-16,0 22 0,0-22 0,-21 21 15,21 0-15,-21 1 0,21-1 16,-21 0-16,21-20 0,0 20 0,0 0 16,0-21-16,-21 1 0,21 20 15,-21-21-15,21 0 0,0 0 16,-22-21-16,1 0 15,21 22-15,-21-22 16,0 0-16,0 0 0,0 0 16,-1 0-16,1 0 15,0 0-15,0 0 0,-21 0 0,20 0 16,1-22-16,-21 22 16,0 0-16,20 0 0,-20 0 0,-21-21 15,20 21-15,1 0 0,-22 0 0,22 0 16,-21 0-16,-1 0 0,1 0 15,-22 0-15,21 0 0,1 0 0,-22 0 16,1 0-16,-1 0 0,0 0 0,-21 0 16,22 0-16,-22 0 0,0 0 15,0 21-15,0-21 0,1 0 0,-22 0 16,21 0-16,-21 0 0,0 0 0,0 22 16,21-22-16,-21 0 15,0 0-15,0 0 0,0 0 0,0 21 0,-21-21 16,21 0-16,0 0 0,0 0 15,0 21-15,0-21 0,0 0 16,0 0-16,-21 0 0,21 21 0,0-21 16,0 0-16,0 0 0,0 0 0,0 0 15,21 21-15,-21-21 0,0 0 0,0 0 16,0 0-16,0 21 0,0-21 16,0 0-16,0 0 0,0 0 0,0 22 15,0-22-15,0 0 0,21 0 0,-21 0 16,0 0-16,21 0 0,-21 21 0,21-21 15,-21 0-15,21 0 0,-21 0 16,22 0-16,-1 0 0,21 0 0,-21 21 16,0-21-16,22 0 0,-1 0 15,-21 0-15,22 0 0,-22 0 0,21 0 16,0 21-16,1-21 0,-1 0 16,0 0-16,22 0 0,-22 0 0,22 0 15,-22 0-15,22 0 0,-1 21 0,-21-21 16,22 0-16,-1 0 0,1 0 0,-1 0 15,1 0-15,21 0 0,-1 0 16,-20 0-16,20 0 0,22 0 0,-21 0 16,0 0-16,20 0 0,-20 0 0,21 21 15,0-21-15,0 0 0,-1 0 0,-20 0 16,21 0-16,0 0 0,0 0 16,-1 0-16,1 0 0,-21 0 15,21 22-15,0-22 0,-22 0 0,22 0 16,-21 0-16,-1 0 0,22 0 0,-21 0 15,0 0-15,20 0 0,-20 0 16,21 0-16,-21 0 0,-1 0 0,22 0 16,-21 0-16,21 0 0,-22 0 0,22 0 15,-21 0-15,21 0 0,-1 0 0,1 0 16,0 0-16,0 0 16,21-22 30,0 1-46,21 0 16</inkml:trace>
  <inkml:trace contextRef="#ctx0" brushRef="#br0" timeOffset="3020.83">23072 4995 0,'0'0'0,"21"0"0,-21-21 0,0 42 47,0 1-47,0-1 0,0 21 15,0 0-15,0 1 0,0-1 0,0 22 16,0-1-16,0 1 0,0-1 15,0 1-15,-21 20 0,-1-20 0,22-1 16,-21 1-16,21-1 0,0-20 0,-21 20 16,21-21-16,0-20 0,0 20 15,-21-21-15,21 0 0,0 0 0,0 1 16,0-1-16,21-42 31,0 21-31,0-22 0,1 1 16</inkml:trace>
  <inkml:trace contextRef="#ctx0" brushRef="#br0" timeOffset="3469.52">24490 4911 0,'0'0'0,"-21"-21"16,-1 21-16,1 0 16,21 42-1,0-21-15,0 21 16,0 1-16,0-1 0,0 22 0,0-22 16,0 21-16,0 1 0,0-1 0,0-20 15,0 20-15,0 1 0,0-1 16,-21 1-16,21-22 0,-21 22 0,21-22 15,0 0-15,0-21 0,0 1 0,0 20 16,0-21-16,0 0 16,21-42-1,0 0-15,0 0 0</inkml:trace>
  <inkml:trace contextRef="#ctx0" brushRef="#br0" timeOffset="3776.42">25633 4784 0,'0'0'0,"0"-21"0,0-22 16,0 64 15,0 22-31,0-22 0,21 21 16,-21 22-16,0-22 0,0 22 0,0-1 15,0 1-15,0-1 0,0 1 16,0-1-16,0 22 0,0-22 16,0 1-16,0-1 0,0 1 0,0-22 15,0 22-15,0-22 0,0 0 0,0 1 16,0-22-16,0 0 0,0 0 0,0 0 16,0 0-16,21-21 15,0 0-15,0 0 0,1-21 16,-1 0-16</inkml:trace>
  <inkml:trace contextRef="#ctx0" brushRef="#br0" timeOffset="4092.24">27114 4847 0,'0'0'0,"22"-21"0,-1-85 16,0 106-16,-21-21 0,0 0 15,0 42 1,0 0-16,0 0 0,0 22 16,0-1-16,0 22 0,21-1 0,-21 1 15,0-1-15,21 1 16,0-1-16,-21 1 0,22 20 0,-22-20 0,0-1 16,0 1-16,0-22 0,21 22 15,-21-22-15,0 21 0,0-20 0,0-22 16,0 21-16,0-21 0,0 1 15,0-1-15,21 0 0,0-21 16,0 0 0,0-21-16,1 0 0,-1-1 0,0-20 15,0 21-15</inkml:trace>
  <inkml:trace contextRef="#ctx0" brushRef="#br0" timeOffset="4368.09">28257 4890 0,'0'0'0,"43"-85"16,-22 64-16,-21 0 0,0-1 0,21 22 31,-21 22-31,0 20 0,0 0 16,0 1-16,0-1 0,21 21 0,-21 1 16,21-1-16,-21 1 0,22-1 0,-1 1 15,0-1-15,-21-20 0,21 20 0,-21 1 16,21-22-16,-21 22 0,0-22 15,0 0-15,0 1 0,0-22 0,0 21 16,0-21-16,0 0 0,0 1 0,0-1 16,21-21-1,1 0 1,-1-21-16,-21-1 0,21 1 16,21-21-16</inkml:trace>
  <inkml:trace contextRef="#ctx0" brushRef="#br0" timeOffset="4651.92">29591 4847 0,'0'0'0,"21"-42"0,43-22 15,-64 43 1,0 0-16,21 21 16,0 0-16,-21 21 0,0 22 15,0-22-15,21 42 0,-21-20 0,21 20 16,0 1-16,-21-1 0,22 1 15,-1-1-15,-21 1 0,21-1 0,0-21 16,-21 22-16,0-22 0,0 22 0,0-22 16,0 0-16,0 1 0,0-22 0,0 21 15,0-21-15,0 1 0,0-1 16,0 0-16,0 0 0,0 0 0,21-21 31,0-21-15,1 21-16</inkml:trace>
  <inkml:trace contextRef="#ctx0" brushRef="#br0" timeOffset="4947.75">30903 4847 0,'0'0'0,"21"-21"0,1 21 0,-22 21 31,0 22-31,0-22 0,0 21 16,0 0-16,0-20 0,0 20 0,0 0 16,0 1-16,0-1 0,0 0 15,0 1-15,-22-1 0,22-21 16,-21 21-16,21 1 0,0-1 0,-21 0 16,0-20-16,21 20 0,-21 0 0,21-21 15,0 22-15,0-22 0,0 0 16,0 0-16,0 0 0,0 1 0,0-1 15,21-21 1,0 0-16,21 0 16,-20 0-16</inkml:trace>
  <inkml:trace contextRef="#ctx0" brushRef="#br0" timeOffset="5263.76">32004 5059 0,'0'0'0,"42"-64"15,-21 22-15,1 0 0,-1-1 16,0 22-16,0 0 0,-21 0 0,21 0 16,0 21-16,-21 21 15,0 0-15,0 0 0,0 22 16,0-1-16,-21 0 0,0 22 16,-21-1-16,21 1 0,-1-1 0,1 1 15,-21-1-15,21 1 0,0-1 0,-22 22 16,22-22-16,0 1 15,21-22-15,-21 22 0,0-22 0,21 0 16,0 1-16,0-1 0,0-21 0,0 0 16,0 1-16,0-1 0,0 0 15,0 0-15,0-42 32,0 0-17</inkml:trace>
  <inkml:trace contextRef="#ctx0" brushRef="#br0" timeOffset="7424.22">14626 7959 0,'-21'0'31,"0"0"-15,0 0-1,-1 0-15,1 0 0,0 21 16,0-21-16,0 0 0,0 0 15,-1 0-15,1 0 0,0 0 16,0 0-16,0 21 0,0-21 0,-1 0 16,1 0-16,0 0 15,0 0-15,0 0 0,0 0 16,-1 0 0,44 0 62,-1 0-63,0 0-15,0 0 0,0 0 16,22 0-16,-22 0 0,0 0 0,0 0 16,21 0-16,-20-21 0,20 21 0,-21 0 15,0 0-15,22 0 16,-22 0-16,21 0 0,-21 0 0,0 0 15,22 0-15,-1 0 0,-21 0 0,22 0 16,-1 0-16,0 0 0,1 0 0,-1 0 16,0 0-16,1 0 0,-1 0 0,0 0 15,22 0-15,-22 0 0,22 0 16,-22 0-16,0 0 0,1 0 0,20 0 16,-21 0-16,1 0 0,-1 0 0,0 0 15,22 0-15,-22 0 0,22 0 0,-22 21 16,22-21-16,-22 0 0,21 0 15,1 0-15,-1 0 0,-20 0 0,20 0 16,-20 0-16,20 0 0,-21 0 16,22 0-16,-22 0 0,1 0 0,-1 0 15,0 0-15,22 0 0,-22 0 16,0 0-16,1 0 0,-1 0 0,0-21 16,1 21-16,-22 0 0,21 0 0,-21 0 15,1 0-15,-1 0 0,0 0 0,-42 0 125,0 0-125,-1 0 16,1-21-16,-21 21 0,21 0 0,0 0 15,-1 0-15,-20 0 0,0 0 0</inkml:trace>
  <inkml:trace contextRef="#ctx0" brushRef="#br0" timeOffset="9005.42">14732 8128 0,'-42'0'16,"20"0"-16,1 0 0,0 0 15,0 0 1,0 0-16,0 0 16,-1 0-16,1 0 0,0 0 15,0 0-15,0 0 0,0 0 0,-1 0 16,1 0-16,0 0 0,0 0 0,0 0 15,0 0-15,-1 0 0,1 0 16,0 0-16,0 0 0,42 0 63,0 0-63,0 0 15,1 0-15,-1 0 0,0 0 0,0 0 16,21 0-16,-20 0 0,-1 0 0,21 0 15,-21 0-15,0-21 0,22 21 16,-22 0-16,21 0 0,-21 0 0,22 0 16,-22 0-16,21 0 0,1 0 0,-22 0 15,21 0-15,0 0 0,1 0 0,-22 0 16,21 0-16,1 0 0,-1 0 16,0 0-16,1 0 0,-1 0 15,0 0-15,1 0 0,-1 0 0,0 0 16,1 0-16,-22 0 0,21 0 0,0 0 15,1 0-15,-1 0 0,-21 0 0,22 0 16,-1 0-16,0 0 0,1 0 16,20 0-16,-21 0 0,1 0 0,20 0 15,-20 0-15,20 0 0,-21 0 0,1 0 16,20 0-16,-20 0 0,-1 0 0,21 0 16,-20 0-16,-1 0 0,0 0 0,-20 0 15,20 0-15,0 0 0,1 0 16,-1 0-16,0 0 0,-21 0 15,22 0-15,-1 0 0,0 0 0,-20 0 16,20 0-16,-21 0 0,21 0 0,-20-21 16,-1 21-16,0 0 15,0 0-15,0 0 16,0 0-16,1 0 16,-1 0-1,-21 21 673,-21-21-673,-1 21-15,1-21 16,0 0 0</inkml:trace>
  <inkml:trace contextRef="#ctx0" brushRef="#br0" timeOffset="13402.25">15325 7430 0,'0'0'0,"0"21"16,0-42 109,-22 21-125,1-22 15,0 1 1,21 0 0,-21 21-16,0 0 0,21-21 15,-21 21-15,-1-21 0,1 21 16,0-21-16,0 21 0,21-22 16,-21 22-16,0 0 15,-1 0-15,1-21 0,0 21 16,0-21-16,0 21 0,0 0 0,-1 0 15,1-21-15,0 21 0,0 0 16,0 0-16,0 0 0,-1-21 16,1 21-16,0 0 0,0 0 15,0-21-15,0 21 0,-1 0 16,1 0-16,0 0 0,0-22 16,0 22-1,0 0-15,-1 0 0,1-21 16,0 21-16,0 0 15,0 0-15,0 0 0,-1 0 16,1 0-16,-21-21 0,21 21 16,0 0-16,-1 0 0,-20 0 0,21 0 15,0 0-15,0 0 0,-22-21 0,22 21 16,0 0-16,0 0 0,0 0 0,-1 0 16,-20 0-16,21 0 0,0 0 15,0 0-15,-1 0 0,1 0 0,0-21 16,0 21-16,0 0 0,0 0 0,-1 0 15,1 0-15,0 0 16,0 0-16,0 0 16,0 0-16,-1 0 15,1 0-15,0 0 16,0 0-16,0 0 0,0 0 16,-1 0-16,1 0 15,0 0-15,0 0 16,0 0-16,0 0 0,-1 0 0,1 0 15,0 0-15,0 0 0,0 0 0,0 21 16,-1-21-16,1 0 0,0 0 16,0 0-16,0 0 0,0 21 0,-1-21 15,1 0-15,0 0 0,0 21 0,0-21 16,0 0-16,-1 21 16,1-21-16,0 0 0,0 0 15,21 22-15,-21-22 0,0 0 0,-1 21 16,1-21-16,0 0 0,0 21 15,0-21-15,0 21 16,-1-21-16,1 0 0,21 21 16,-21-21-16,0 0 0,0 21 15,0-21 1,21 22-16,-22-22 0,22 21 16,-21-21-16,0 0 15,21 21-15,-21-21 0,0 0 16,21 21-16,-21-21 15,-1 21-15,1 0 32,21-42 77,0 0-93,0 0-1,0 0-15,0 0 16,0-1-16,0 1 16,0 0-16,0 0 0,21 0 15,-21 0-15,0-1 0,0 1 16,22 0-16,-1 0 15,-21 0 1,21 21 0,-21 21 77,-21 0-93,21 0 16,0 0-16,0 1 0,-21-1 16,-1 0-16,22 0 15,-21 0-15,21 0 0,0 1 0,0-1 16,-21 0-16,21 0 0,-21 0 16,21 0-16,0 1 15,0-1 16,21-21 48,0 0-79,0 0 0,1 0 15,-1 0-15,0 0 16,0 0-16,0 0 0,0 0 15,1 0-15,-22 21 0,21-21 16,0 0-16,-21 21 0,21-21 16,-21 21-1,21-21-15,0 0 0,-21 21 32,-21-21 30,0 0-46,0 0-16,0 0 0,0-21 15,-1 21-15,1 0 16,0 0-16,0 0 16,0 0-16,0 0 31,-1 0-31,1 0 31,0 0-15,0 0 15,21-21 0,-21 21-31,21-21 16,0 0-1,0 0-15,0-1 16,0 1-16,0 0 0,0 0 16,0 0-1,0 0-15,0-1 0,0 1 0,0 0 16,21 0-16,0 0 0,-21 0 0,0-1 16,21 22-16,-21-21 0,21 0 0,-21 0 15,22 21-15,-1-21 16,-21 0-1,0 42 32,0 0-31,0 0-16,0 0 16,0 0-16,0 1 0,-21-1 15,21 0-15,-22 0 0,22 0 0,-21 0 16,21 1-16,0-1 0,0 0 0,-21 0 15,21 0-15,-21 0 0,21 1 16,0-1 78,21-21-94,0 0 15,0 0-15,1 0 0,-22 21 16,21-21-16,0 0 0,0 0 16,0 0-16,0 21 0,1-21 0,-1 0 15,0 0-15,0 21 0,0-21 16,0 21 0,-21 1 15,-21-22-16,0 0-15,0 0 16,0 0-16,0 0 16,-1 0-16,1 0 15,0 0-15,0 0 0,21-22 16,-21 22-16,0 0 0,-1 0 16,1 0-1,0 0 16,21-21 48,0 0-64,0 0 1</inkml:trace>
  <inkml:trace contextRef="#ctx0" brushRef="#br0" timeOffset="16864.12">9842 8678 0,'-63'0'16,"42"0"-16,0 0 0,-1 0 15,1 0-15,0 0 0,0 0 16,0 22-16,0-22 16,-1 0-16,22 21 0,0 0 47,22-21-32,-1 0-15,21 0 0,-21 0 0,0 0 16,22 0-16,-1 0 15,0 0-15,1 0 0,-1 0 0,0 0 0,22 0 16,-22 0-16,1 0 0,-1 0 16,0 0-16,1 0 0,-1 0 15,-21 0-15,21 0 0,-20 0 0,-1 0 16,0 0-16,0 0 16,-42 0 62,0 0-78,0 0 15,-1 0-15,1 0 0,0 0 16,-21-21-16,21 21 0,-22 0 16</inkml:trace>
  <inkml:trace contextRef="#ctx0" brushRef="#br0" timeOffset="17247.9">9567 8827 0,'0'0'15,"0"21"1,0 0 0,21-21-1,1 0-15,-1 0 0,0 0 16,21 0-16,1 0 0,-22 0 0,21 0 15,0 0-15,22 0 0,-22 0 0,1 0 16,-1-21-16,0 21 0,1 0 16,-1 0-16,0-21 0,1 21 0,-1 0 15,-21-22-15,21 22 0,-20 0 0,-1 0 16,0 0-16,0 0 16,0 0-1,-21-21 32,21 0 0,1 21-47,-22-21 16</inkml:trace>
  <inkml:trace contextRef="#ctx0" brushRef="#br0" timeOffset="18340.03">1990 7260 0,'0'0'0,"-22"0"0,-20 0 16,21 0 0,21 21-16,-21-21 0,21 22 15,-21-22-15,21 21 16,0 0 0,21-21-16,0 0 0,21 0 0,1 0 15,20 0-15,1 21 0,20-21 16,1 0-16,21 0 0,0 0 15,-1 0-15,1 0 0,0 0 0,0 0 16,0-21-16,0 21 0,-1 0 16,-20 0-16,21-21 0,-21 21 0,-1 0 15,-20 0-15,20 0 0,-41 0 16,20-21-16,-42 21 0,22 0 0,-22 0 16,0 0-16,0 0 0,0 0 0,-42 0 46,0 0-46,-21 21 16,21-21-16,-22 21 0,22-21 16,-21 0-16,-1 0 0,-20 21 0,21 0 15,-22-21-15</inkml:trace>
  <inkml:trace contextRef="#ctx0" brushRef="#br0" timeOffset="18655.84">1990 7811 0,'0'0'16,"-64"42"-16,85-42 15,22 0 1,-22 0-16,42 0 0,1 0 16,-1 0-16,22 0 0,0 0 15,20 0-15,1 0 0,-21 0 0,21 0 16,-22-21-16,22 21 0,-21 0 15,0-21-15,20 21 0,-20 0 0,0 0 16,-1 0-16,-20-22 0,21 22 16,-43 0-16,21 0 0,-20 0 0,-1 0 15,-21 0-15,0 0 0,1 0 0,-22 22 32,-22-22-17,1 0-15,0 0 0,0 21 0,0-21 16,0 0-16,-1 21 0</inkml:trace>
  <inkml:trace contextRef="#ctx0" brushRef="#br0" timeOffset="19020.43">2286 8594 0,'0'0'0,"-21"21"0,0-21 0,-1 0 16,44 0 0,-1 0-1,21 0-15,0 0 16,22 0-16,-1 0 0,22-21 0,0 21 16,-1-21-16,1 21 0,21 0 15,-21 0-15,20-22 0,1 22 0,-21 0 16,21 0-16,-22 0 0,1 0 0,0-21 15,-1 21-15,-20 0 0,-1 0 16,-20 0-16,-1 0 0,0 0 0,-20 0 16,20 0-16,-63 0 31,-22 0-31,22 0 16,-21 0-16,21 21 0,-22-21 0,1 22 15,0-22-15,-1 0 0,-20 0 16</inkml:trace>
  <inkml:trace contextRef="#ctx0" brushRef="#br0" timeOffset="19348.13">2095 8975 0,'0'0'0,"-42"21"0,0 0 0,-1 0 15,22-21-15,42 0 16,22 0-1,-1 0-15,22 0 0,-1 0 16,43 0-16,-21-21 0,42 21 16,-22 0-16,1-21 0,0 21 0,21 0 15,-21-21-15,0 21 0,0 0 16,-1 0-16,1-21 0,0 21 0,-21 0 16,-1 0-16,-20 0 0,-1 0 0,1 0 15,-22 0-15,1 0 0,-1 0 16,-21 0-16,0 0 0,-42 0 31,0 0-31,0 0 16,-22 21-16,22-21 0,-21 0 15,0 0-15,20 21 0,-41-21 0</inkml:trace>
  <inkml:trace contextRef="#ctx0" brushRef="#br0" timeOffset="19667.93">2053 9694 0,'0'0'16,"-85"43"-16,-84 41 15,127-62-15,21-1 0,21 0 0,21-21 16,0 0-16,21 0 0,1 0 16,20 0-16,1 0 0,20 0 15,1-21-15,21 0 0,0 21 16,-1-22-16,1 1 0,0 21 0,0-21 15,0 0-15,0 21 0,-1-21 16,-20 21-16,21 0 0,-21-21 0,20 21 16,-41 0-16,21 0 0,-22 0 0,-21 0 15,1 0-15,-1 0 0,-21 0 16,0 0-16,-42 21 16,0-21-16,0 0 15,0 21-15,-22 0 0,1-21 16,-21 0-16,20 21 0,-20-21 0,-1 21 15,-20-21-15</inkml:trace>
  <inkml:trace contextRef="#ctx0" brushRef="#br0" timeOffset="19996.31">1841 10308 0,'0'0'15,"-63"43"-15,42-22 0,-22 0 0,22-21 0,21 21 16,21-21-16,22 0 15,-1 0-15,0 0 0,22 0 0,-1 0 16,22 0-16,0-21 16,21 21-16,-1-21 0,1 0 0,0 21 0,0-22 15,0 1-15,0 21 0,-1-21 16,-20 21-16,21-21 0,-21 21 16,-1 0-16,1 0 0,-22-21 0,1 21 15,-1 0-15,-20 0 0,-22 0 0,21 0 16,-84 21 15,21-21-31,-22 0 0,1 21 0,21-21 16,-21 21-16,-1-21 0,22 21 15,0-21-15,-21 0 0,20 22 0,1-22 16,0 21-16,0-21 0,0 0 16,0 21-16</inkml:trace>
  <inkml:trace contextRef="#ctx0" brushRef="#br0" timeOffset="20292.14">1714 11134 0,'0'0'0,"-105"84"16,83-41-16,1-22 16,21 21-16,21-21 0,22 1 15,20-22-15,-20 0 0,41 0 16,-20 0-16,20 0 0,22 0 0,-21-22 15,42 22-15,-21 0 0,0-21 0,21 0 16,0 21-16,-22 0 16,22-21-16,-21 21 0,0 0 0,21 0 15,-21 0-15,-21 0 0,20 0 0,-20 0 16,-21 0-16,-1 0 0,-21 0 0,-20 0 16,-1 0-16,-42 21 15,-22-21 1,22 0-16,-21 0 0,-22 21 0,22-21 15,-22 0-15</inkml:trace>
  <inkml:trace contextRef="#ctx0" brushRef="#br0" timeOffset="20500.02">1714 12277 0,'0'0'0,"-21"21"0,0 21 0,21-21 0,0 1 15,21-1-15,22-21 0,-1 0 16,21 0-16,1 0 0,-1 0 0,22 0 16,0 0-16,21-21 0,-22-1 0,22 1 15,-21 21-15,-1-21 0,1 0 16,0 0-16,-22 0 0,-20-1 0,20 1 16,-42 0-16,22 0 0</inkml:trace>
  <inkml:trace contextRef="#ctx0" brushRef="#br0" timeOffset="21588.97">22437 5398 0,'0'0'0,"0"-22"0,0 1 0,0 0 0,0 0 15,0 42 17,0 0-17,0 0-15,0 22 0,0-22 16,0 21-16,0 1 0,0-1 0,0 0 15,0 1-15,-22-1 0,1 0 0,21 1 16,-21-22-16,0 21 0,21-21 16,-21 0-16,21 1 0,0-1 0,0 0 15,-21-21-15,-1 0 16,22-21 0,0 0-16,0-1 15,0 1-15,0-21 0,22 21 0,-1-22 16,-21 1-16,21 21 0,0-21 0,-21-1 15,21 1-15,-21 0 0,21-1 0,1 1 16,-22 0-16,0 20 0,21 1 16,0 0-16,-21 0 0,0 0 0,21 21 15,0 21-15,0 0 16,-21 21 0,0-20-16,0 20 0,0-21 0,22 21 0,-22 1 15,0-1-15,0 0 0,0 1 0,0-1 16,0 0-16,0 1 15,0-22-15,0 0 0,0 21 0,0-20 16,0-1-16,0 0 0,-22-21 16,1 0-1,0 0-15</inkml:trace>
  <inkml:trace contextRef="#ctx0" brushRef="#br0" timeOffset="21735.9">22225 5800 0,'0'0'0,"0"-21"0,-21-1 0,21 1 15,21 0 1,0 21-16,0 0 0,22 0 16,-1-21-16,0 21 0,1 0 0,20 0 15,1-21-15,-1 0 0,1 21 0,-1-22 16,22 22-16,-22 0 0</inkml:trace>
  <inkml:trace contextRef="#ctx0" brushRef="#br0" timeOffset="22363.89">23707 5398 0,'21'0'0,"-21"21"32,0 0-32,0 0 0,0 0 0,0 0 15,0 1-15,0 20 0,0-21 0,0 0 16,-21 0-16,21 22 0,0-22 15,0 0-15,-22 0 0,22 0 0,-21 1 16,0-1-16,21 0 0,0 0 16,-21-21-16,0 0 15,21-21 1,0 0 0,0 0-16,0-1 0,0 1 0,0 0 15,21-21-15,-21 21 0,21-22 16,0 22-16,0-21 0,1 21 15,-1-1-15,0 1 0,0 0 0,0 0 16,0 0-16,22 0 0,-22 21 16,0 0-16,0 0 0,0 0 0,1 0 15,-22 21 1,0 0-16,0 0 0,0 0 16,-22 0-16,-20 1 15,21-1-15,0 0 0,-22-21 0,22 21 16,-21 0-16,21 0 0,0-21 0,-1 0 15,1 22-15,42-22 32,1 0-32,-1 0 0,21 0 0,-21 0 15,22 0-15,-22 0 0,21 0 0,0 0 16,-20 0-16,20 0 0,-21 0 16,0 21-16,0 0 0,1 0 0,-1 0 15,-21 0-15,0 1 0,0-1 0,0 0 16,0 0-16,-21 0 0,-1-21 0,-20 21 15,0 1-15,21-22 0,-43 21 16,22-21-16,-1 0 0,1 0 0,0 0 16,-1 0-16,22 0 0,-21 0 0,21 0 15,21-21 1,0-1-16,0 1 0,0 0 16</inkml:trace>
  <inkml:trace contextRef="#ctx0" brushRef="#br0" timeOffset="22752.02">24807 5249 0,'0'0'0,"0"-21"0,-21 21 16,0 0-16,0 0 0,0 0 16,-1 0-16,-20 0 0,21 0 0,0 21 15,0-21-15,-22 22 0,22-1 0,0 0 16,0 21-16,0-21 15,21 1-15,0-1 0,0 21 0,0-21 0,0 0 16,21 1-16,0-1 0,21 0 16,-21 0-16,22 0 0,-1-21 15,22 0-15,-1 0 0,1 0 0,-1 0 16,-21 0-16,22 0 0,-1 0 0,1-21 16,-22 21-16,1-21 0,-1 0 0</inkml:trace>
  <inkml:trace contextRef="#ctx0" brushRef="#br0" timeOffset="23140.1">26543 5271 0,'0'0'0,"0"-22"16,0 1-16,0 0 0,0 0 0,0 0 16,0 0-1,0 42 1,0 0-16,0 0 0,0 0 15,0 22-15,0-22 0,0 21 0,0-21 16,0 22-16,0-1 0,-21-21 0,21 21 16,-21-20-16,21 20 0,-22 0 15,22-21-15,0 1 0,0-1 0,-21 0 16,21 0-16,0 0 0,-21-21 0,0 0 16</inkml:trace>
  <inkml:trace contextRef="#ctx0" brushRef="#br0" timeOffset="23440.93">26120 5207 0,'0'0'0,"0"-21"16,0-43 0,0 43-16,42 21 0,-21-21 0,21 0 15,1 21-15,-1 0 0,22 0 0,-22 0 16,43 21-16,-22 0 0,22 22 0,-22-22 15,1 21-15,20-21 0,-20 22 16,-22-1-16,1 0 0,-1 1 0,-21-22 16,-21 21-16,0 0 0,0 1 0,-21-1 15,-21 0-15,-1-20 0,1 20 0,-22-21 16,22 21-16,-21-20 16,20-1-16,-20 0 0,20-21 0,1 21 15,0-21-15,21 0 0,-1 0 0,1 21 16,0-21-16,21-21 15,21 0-15,-21 0 16,43 0-16,-22-1 0,21 1 0</inkml:trace>
  <inkml:trace contextRef="#ctx0" brushRef="#br0" timeOffset="24436.94">27876 5101 0,'22'-21'0,"-44"21"32,1 21-17,21 0-15,-21 1 0,0-1 0,0 21 16,0-21-16,-1 0 0,1 22 15,0-22-15,0 21 0,0-21 0,0 22 16,21-22-16,0 0 0,-22 21 0,22-20 16,0-1-16,0 21 0,0-21 15,0 0-15,22 1 0,-1-22 16,0 21-16,0-21 0,0 0 16,0 0-16,1 0 0,20 0 0,-21 0 15,0 0-15,22 0 0,-22 0 16,0 0-16,0-21 0,0-1 0,0 22 15,-21-21-15,0 0 0,0 0 0,0 0 16,0 0-16,-21-1 0</inkml:trace>
  <inkml:trace contextRef="#ctx0" brushRef="#br0" timeOffset="24587.85">27665 5419 0,'0'0'0,"-21"0"15,21-21 1,21 21-1,0 0-15,0 0 0,21-22 16,-20 22-16,20 0 0,-21-21 0,21 21 16,-20-21-16,-1 21 0,0-21 0,0 0 15,-21 0-15</inkml:trace>
  <inkml:trace contextRef="#ctx0" brushRef="#br0" timeOffset="24743.76">27813 5207 0,'0'0'16,"-21"0"-16,0 0 0,42-21 31,0 21-31,0 0 16,21 0-16,1 0 0,-1-21 0,0 21 15,1 0-15,-1 0 0,0-21 0,22-1 16,-22 22-16,1-21 0,-1 21 16,0 0-16</inkml:trace>
  <inkml:trace contextRef="#ctx0" brushRef="#br0" timeOffset="24984.58">29125 5101 0,'0'0'0,"21"21"16,-21 1-16,0-1 0,0 21 16,0-21-16,0 0 0,0 22 15,0-22-15,0 21 0,0-21 16,0 22-16,-21-1 0,21-21 0,0 22 15,0-22-15,-21 0 0,21 21 0,0-21 16,0 1-16,0-1 0,0 0 16,0 0-16,21-21 15,0 0-15,1 0 16,-1 0-16,-21-21 0</inkml:trace>
  <inkml:trace contextRef="#ctx0" brushRef="#br0" timeOffset="25187.47">29189 5355 0,'0'0'0,"0"-21"0,-21-21 16,21 21-1,21-1-15,0 22 0,0 0 16,0 0-16,22-21 0,-22 21 0,0 0 16,21 0-16,-21 0 0,1-21 15,20 21-15,-21 0 0,0 0 0,0 0 16,1 0-16,-1 0 0,-42 0 31,-22 21-31</inkml:trace>
  <inkml:trace contextRef="#ctx0" brushRef="#br0" timeOffset="25311.39">29189 5376 0,'0'0'0,"-21"22"0,-43-1 16,43 0-16,21 0 15,21-21-15,0 0 16,0 0-16,22 0 0,-1 0 15,0 0-15,1 0 0,-1 0 0,22 0 16,-22-21-16,21 21 0</inkml:trace>
  <inkml:trace contextRef="#ctx0" brushRef="#br0" timeOffset="26240.03">30522 5144 0,'0'0'0,"0"-22"15,0 1-15,21 21 0,-21-21 0,0 0 16,-21 21 0,0 0-1,0 0-15,-21 21 0,20 0 0,-20 0 16,0 1-16,21 20 16,-22-21-16,1 21 0,0 1 0,-1-22 15,22 21-15,0 1 0,0-22 0,0 21 16,21-21-16,0 22 0,0-22 15,0 0-15,21 21 0,-21-21 0,42 1 16,-21-22-16,0 21 0,22-21 0,-22 0 16,0 0-16,0 0 0,22 0 15,-22 0-15,0 0 0,0-21 0,0-1 16,-21 1-16,0 0 0,0 0 0,0 0 16,0-22-16,0 22 0,-21 0 15,0 0-15,0 0 0,-22 0 16,22-1-16,0 22 0,0 0 0,21-21 15,-21 21-15,21-21 16,21 42 15,0 0-31,-21 1 16,21-1-16,-21 21 0,0-21 0,0 22 16,0-1-16,0 0 0,0 22 15,0-22-15,0 0 0,0 1 0,-21 20 16,0-20-16,0-1 0,0 0 0,21 1 15,-22-1-15,1 0 0,0-21 0,21 22 16,0-22-16,0 0 16,0 0-16,0 0 0,0 1 0,21-22 15,0 0-15,1 0 16,-1 0-16,0 0 0,21 0 0,-21-22 16</inkml:trace>
  <inkml:trace contextRef="#ctx0" brushRef="#br0" timeOffset="26503.88">31094 5271 0,'0'-43'0,"0"86"0,21-128 0,-21 64 0,0 0 16,0-1-16,0 1 0,0 42 31,0 1-31,-21-1 0,21 0 16,0 21-16,-21-21 0,-1 1 0,22 20 15,-21-21-15,21 21 0,0-20 0,-21 20 16,21-21-16,-21 0 0,21 22 16,0-22-16,0 0 0,0 0 15,0 0-15,21-42 32,0 0-17</inkml:trace>
  <inkml:trace contextRef="#ctx0" brushRef="#br0" timeOffset="26723.75">31327 5186 0,'0'0'16,"21"-21"-16,-21 42 31,0 0-31,-21 0 0,21 0 16,0 1-16,-22-1 0,22 0 0,-21 0 15,21 0-15,0 0 0,-21 1 0,21-1 16,0 0-16,0 0 15,0 0-15,0 0 0,0 1 16,-21-22 31</inkml:trace>
  <inkml:trace contextRef="#ctx0" brushRef="#br0" timeOffset="26871.86">31115 5440 0,'0'0'0,"-21"0"0,42 0 31,0-21-15,21 21-16,-20 0 15,-1-21-15,21 21 0,-21 0 16,22 0-16,-1 0 0,0-22 0,-21 22 16,22 0-16,-1 0 0</inkml:trace>
  <inkml:trace contextRef="#ctx0" brushRef="#br0" timeOffset="27371.83">32406 5165 0,'0'-21'0,"0"42"16,0-64-16,-21 43 47,21 22-47,-21-1 0,0 0 15,-1 0-15,1 0 0,0 22 0,21-22 16,-21 0-16,0 21 0,0-21 15,21 22-15,0-22 0,0 0 0,-22 0 16,22 0-16,0 1 0,0-1 16,0 0-16,0 0 0,0 0 15,0 0-15,22-21 16,-1 0 0,0 0-16,-21-21 0</inkml:trace>
  <inkml:trace contextRef="#ctx0" brushRef="#br0" timeOffset="27587.71">32343 5249 0,'-22'-21'0,"1"21"15,42 0 1,1 0 0,-1 0-16,0 0 15,0 0-15,0 0 0,0 0 0,22 0 16,-22-21-16,0 21 0,0 0 0,0 0 15,1 0-15,-1 0 0,0 0 16</inkml:trace>
  <inkml:trace contextRef="#ctx0" brushRef="#br0" timeOffset="27763.12">32364 5376 0,'0'0'16,"-21"22"-1,21-1-15,21-21 32,0 0-32,0 0 0,0 0 0,0 0 15,1 0-15,-1 0 0,0 0 0,0 0 16,0 0-16,0 0 16,1 0-16</inkml:trace>
  <inkml:trace contextRef="#ctx0" brushRef="#br0" timeOffset="29768.33">9821 8700 0,'0'0'0,"-21"0"0,0 0 15,0 0-15,0 0 0,-1 0 16,1 0-16,0 0 16,0 0-16,0 0 15,0 0-15,42 0 63,0 0-63,21 0 0,-21 0 15,22 0-15,-1 0 0,0 0 0,1 0 16,-1 0-16,0 0 0,1-22 16,-1 22-16,0 0 0,1 0 0,-1-21 15,22 21-15,-22 0 0,-21-21 0,21 21 16,1 0-16,-22 0 0,0 0 0,0 0 16,0 0-1,1 0 1,-22-21-16,-22 21 78,1 21-78,0 0 16,0 0-16,0-21 15,21 22-15,-21-22 0</inkml:trace>
  <inkml:trace contextRef="#ctx0" brushRef="#br0" timeOffset="30186">9927 8848 0,'-21'21'0,"42"-42"0,-63 42 0,21-21 0,-1 0 15,22 21-15,-21-21 0,0 0 0,0 0 16,21 21-1,21 0 17,0-21-17,0 0-15,1 0 0,20 0 0,-21 0 16,21 0-16,1 0 0,-22 0 16,21 0-16,1 0 0,-1 0 15,0 0-15,1 0 0,-22 0 0,21 0 16,0 0-16,-20 0 0,20 0 0,-21 0 15,0 0-15,0 0 0,1 0 0,-1 0 16,-42 0 47,-1 0-63,1 0 15,0 0-15,0 0 0,0 0 0,0 0 16,-1 0-16,1 0 0,0 0 0,0 0 15,-21 0-15,20 0 0,1 0 0,-21 0 16,0 0-16</inkml:trace>
  <inkml:trace contextRef="#ctx0" brushRef="#br0" timeOffset="30487.34">9758 8996 0,'-21'0'0,"42"0"0,-64 21 0,22-21 16,0 0-16,0 0 0,42 0 46,0 0-46,0 0 16,1 0-16,20 0 0,-21 0 0,21 0 16,1 0-16,-1 0 0,0 0 15,-20 0-15,20 0 0,0 0 16,1-21-16,-1 21 0,0 0 0,-21 0 16,22 0-16,-22-21 0,0 21 0,0 0 15,0 0-15,1 0 31,-22-21-15,-22 21 0,1 0-16,0 0 15,0-22-15,0 22 16,0 0-16,-1 0 0,1 0 0</inkml:trace>
  <inkml:trace contextRef="#ctx0" brushRef="#br0" timeOffset="30792.17">9779 8932 0,'0'0'0,"-21"0"16,0 0-16,21 22 15,-22-22-15,44 0 16,-1 0-16,0 0 16,0 0-16,0 0 0,0 0 15,22 0-15,-1 0 0,-21 0 0,22 0 16,-1 0-16,0 0 0,1 0 0,62 0 15,-41-22 1,-43 22-16,0 0 0,0 0 16,1 0-16,-1-21 0,0 21 15,-21-21 1,-21 21 0,0-21-1,-1 21-15,1-21 0,0 21 16,0 0-16,-21-21 0,20 21 0,-20 0 15,0 0-15</inkml:trace>
  <inkml:trace contextRef="#ctx0" brushRef="#br0" timeOffset="31032.45">9715 8805 0,'0'0'0,"22"0"31,-1 22-15,0-22-16,0 0 0,21 0 0,-20 0 15,20 0-15,0 0 0,1 0 16,-1 0-16,-21 0 0,21 0 0,1-22 16,-1 22-16,-21 0 0,22 0 0,-22-21 15,0 21-15,0 0 0,0 0 0,0 0 16,-21-21-16,22 21 16,-22-21-16,0 0 15,0 0 1,-22-1-16,1 22 0</inkml:trace>
  <inkml:trace contextRef="#ctx0" brushRef="#br0" timeOffset="31272.31">9927 8657 0,'0'0'16,"-21"0"-16,0 0 0,0 21 0,42-21 31,0 0-15,0 0-16,0 0 0,22 0 15,-22 0-15,21 0 0,-21 0 0,22 0 16,-22 0-16,0-21 0,0 21 16,0 0-16,0 0 0,1 0 0,-1 0 15,0 0 1,-21-21 15,21 21-15</inkml:trace>
  <inkml:trace contextRef="#ctx0" brushRef="#br0" timeOffset="39047.37">22479 6435 0,'0'-21'15,"0"-1"-15,0 1 16,0 42 46,0 1-62,0-1 16,21 0-16,-21 0 0,0 0 0,21 0 16,0 1-16,1-1 0,-1 21 15,-21-21-15,21 0 0,0 1 0,0 20 16,0-21-16,1 0 0,-1 22 16,0-22-16,0 0 0,0 0 0,0 0 0,1 22 15,20-22-15,-21 0 0,21 0 16,-20-21-16,20 21 0,0 0 0,1 1 15,-1-1-15,0-21 0,1 21 16,-1 0-16,0-21 0,22 0 0,-22 21 16,22-21-16,-22 0 0,21 0 0,-20 0 15,20 0-15,-20 21 0,20-21 0,1 0 16,-22 0-16,21 0 0,1 0 0,-22 0 16,22 0-16,-1 0 0,1 0 15,-1 0-15,1 0 0,-1 0 0,1 0 16,20-21-16,-20 21 0,-1-21 0,22 21 15,-21 0-15,20 0 0,-20-21 0,-1 21 16,22 0-16,-22-21 0,1 21 16,-1 0-16,1-21 0,-22 21 0,22-22 15,-1 22-15,1-21 0,-1 21 0,1-21 16,-1 0-16,1 21 0,-1-21 16,1 21-16,-1-21 0,1-1 0,-1 22 15,1-21-15,-22 21 0,22-21 0,-1 0 16,-21 21-16,22-21 0,-1 21 0,-20 0 15,20-21-15,1 21 0,-1 0 0,1-22 16,-1 22-16,-20 0 16,20 0-16,1-21 0,-22 0 0,0 21 0,22 0 15,-22 0-15,0-21 0,1 21 0,-1 0 16,0 0-16,1-21 0,-1 21 16,0 0-16,1 0 0,-1 0 15,0 0-15,-20 0 0,20 0 0,0 0 16,1 0-16,-1 0 0,0 0 0,22 0 15,-22 0-15,22 21 0,-22-21 0,21 21 16,-20-21-16,20 21 0,-20-21 16,-1 21-16,0 1 0,1-22 0,-1 21 15,0 0-15,-21-21 0,22 21 0,-1 0 16,-21 0-16,0-21 0,22 22 0,-22-1 16,0-21-16,0 21 0,0 0 15,1-21-15,-22 21 0,21 0 16,0-21-1,-21 22-15,0-1 16,21-21 31,0 0-31,-21-21-1,21 21-15,-21-22 16,22 22-16,-1-21 0,0 0 15,0 0-15,0 0 16,0 21-16,-21-21 0,22-1 16,-1 1-16,0 21 0,0-21 15,21 0-15,-20 0 0,-1 0 0,0-1 16,21 22-16,-21-21 0,22 0 0,-22 0 16,21 0-16,-21 21 0,22-21 0,-22-1 15,21 22-15,1-21 0,-1 21 16,0-21-16,1 21 0,-1 0 0,21-21 15,1 21-15,-1 0 0,1 0 0,21 0 16,-22-21-16,22 21 0,-22 0 16,22 0-16,-22 0 0,22 0 15,0 0-15,-22 0 0,22 0 0,0 0 16,-1 21-16,1-21 0,0 21 16,-1-21-16,22 21 0,-21 0 0,-1-21 15,1 22-15,0-1 0,-22 0 0,22 0 16,0 0-16,-1 0 0,-20-21 15,20 22-15,1-1 0,-21 0 0,20 0 16,-20-21-16,20 21 0,-41-21 0,20 21 16,1-21-16,-22 22 0,0-22 15,1 0-15,-1 0 0,0 0 0,-20 0 16,20 0-16,-21 0 0,0 0 0,0 0 16,1 0-16,-1-22 15,-21 1 1,21 21-16,0-21 15,-21 0-15,0 0 16,21 21-16,-21-21 16,0-1-1,0 1 376,-21 21-79,0 0-265,21-21-31,0 0 625,-21 21-626,0 0 1,21-21-16,0 0 15,-22 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3:56:43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2053 0,'0'0'0,"0"-21"0,0 0 0,0 0 16,0 0-16,0-1 0,0-20 15,0 21-15,0-21 0,0-1 0,0 22 16,0-21-16,0-1 0,0 1 16,0 21-16,0 0 0,0 0 0,0-1 15,0 44 1,0-1 0,0 21-16,0 22 15,0-1-15,0 1 0,0-1 0,0 22 16,0-22-16,0 22 0,0 0 15,0-1-15,0-20 0,0 20 0,0 1 16,0-21-16,0-1 0,0 1 0,-21-1 16,21-21-16,0 1 0,0-22 15,0 21-15,0-21 0,0 1 0,0-1 16,0-42 15,0-1-31,0 1 16,0 0-16,0-21 0,0-1 0,0-20 15,21-1-15</inkml:trace>
  <inkml:trace contextRef="#ctx0" brushRef="#br0" timeOffset="271.86">2117 1693 0,'0'0'0,"42"-84"15,-42 63-15,21-1 0,-21 44 31,0 20-31,0-21 0,0 43 16,0-22-16,0 43 0,0-22 0,0 1 16,0 20-16,0-20 0,0 20 15,0 1-15,0 0 0,0-22 0,0 1 16,0-1-16,0 1 0,0-22 16,0 0-16,0 1 0,0-22 0,0 21 15,0-21-15,0 1 0,0-1 16,0 0-16,-21-42 31,0 0-31</inkml:trace>
  <inkml:trace contextRef="#ctx0" brushRef="#br0" timeOffset="449.09">1672 2731 0,'21'0'15,"0"0"-15,1 0 16,-1-22-16,21 1 0,-21 21 16,22-21-16,-22 21 0,21-21 0,-21 21 15,0-21-15,22 0 0,-22 21 0,0-22 16,21 1-16,-20 21 16</inkml:trace>
  <inkml:trace contextRef="#ctx0" brushRef="#br0" timeOffset="1419.71">3090 2519 0,'21'0'16,"-21"-21"0,0 0-16,22 21 15,-22-22-15,0 1 0,0 0 16,0 0-16,0 0 15,0 0-15,0-1 0,-22 1 16,1 21-16,0 0 0,0 0 0,0 0 16,0 0-16,-22 0 0,22 0 15,-21 21-15,-1 1 0,1-1 0,0 21 16,-1-21-16,1 22 0,21-1 0,-21 0 16,-1 1-16,22-1 0,0 0 15,21 1-15,0-1 0,0-21 0,0 21 16,0-20-16,0-1 0,0 0 15,21 0-15,0 0 0,0-21 0,1 0 16,-1 0-16,21 0 0,-21 0 0,22 0 16,-22 0-16,21-21 0,-21 0 15,22 0-15,-22 0 0,21-1 16,-21-20-16,22 0 0,-22-1 0,0 1 16,0 0-16,0-1 0,-21-20 15,0 21-15,0 20 0,0-20 0,0 21 16,0 0-16,0 42 31,-21 0-31,21 0 0,-21 22 0,21-22 16,0 21-16,0 0 0,0-20 15,0 20-15,0-21 0,0 21 0,0-20 16,0 20-16,0-21 0,21 0 0,0 0 16,0-21-16,1 22 15,-1-1-15,21-21 0,-21 0 0,22 0 16,-22 0-16,21 0 0,0-21 0,1-1 15,-1 22-15,0-21 0,1 0 16,-1-21-16,-21 21 0,22-22 0,-22 22 16,0-21-16,0-1 0,0 1 0,0 0 15,-21 21-15,22-1 0,-22 1 16,0 0-16,0 42 16,0 0-1,-22 22-15,22-22 0,-21 0 16,21 21-16,0 1 0,-21-22 0,21 21 15,0-21-15,0 1 0,0 20 16,-21-21-16,21 0 0,0 0 16,0 1-16,0-1 0,0 0 15,0 0-15,0-42 32,0 0-17,0 0-15,0-1 0,0-20 0,0 21 16,21-21-16,0-1 0,0 1 15,1 0-15,20-1 0,0 1 0,-21 21 16,22 0-16,-1-1 0,0 22 0,1 0 16,-22 0-16,21 0 0,1 0 15,-22 22-15,21-1 0,-21 0 16,0 0-16,1 0 0,-22 0 0,0 22 16,21-22-16,-21 0 0,0 0 0,0 22 15,0-22-15,0 0 0,0 0 16,0 0-16,0 0 15,21-21 1,0 0 0,0 0-16,0 0 0,1-21 0,-1 0 15</inkml:trace>
  <inkml:trace contextRef="#ctx0" brushRef="#br0" timeOffset="1979.97">4889 2709 0,'0'0'0,"22"0"0,-22-21 0,21 21 0,-21-21 16,0 0-16,0 0 0,0 0 0,0-1 16,0-20-16,0 21 15,-21 0-15,-1 0 0,1 21 0,0-22 16,0 22-16,0 0 0,-22 0 0,22 0 16,-21 22-16,21-1 0,-22 0 15,22 0-15,-21 21 0,21-20 0,0 20 16,-22 0-16,22 1 0,0-22 0,0 21 15,0 0-15,21-20 0,0 20 0,0-21 16,0 0-16,0 0 16,21 1-16,21-22 15,-21 0-15,0 0 0,22 0 0,-22 0 16,21 0-16,1-22 0,-1 1 0,0 0 16,-21 0-16,22-21 0,-1 20 15,0-20-15,-20-21 0,20 20 0,0-20 16,-21-1-16,1 1 0,-1-22 0,0 22 15,0-22-15,-21 21 0,0-20 16,21 20-16,-21-20 0,0 20 0,0 22 16,0-1-16,0 1 0,0 21 0,0 0 15,-21 21 1,0 21-16,21 21 0,-21 1 16,0-1-16,-1 21 0,1 1 0,21-1 15,-21 1-15,0-1 0,21 22 16,-21-21-16,21 20 0,0-20 0,0-1 15,0 1-15,0-1 0,0-20 0,0 20 16,21-21-16,-21 1 0,21-22 0,-21 21 16,0-21-16,21 1 0,0-1 15,1-21-15,-1 21 0,0-21 16,0 0-16,0 0 0,0-21 0,22 0 16,-22 21-16,0-43 15,21 22-15,-20-21 0,20-1 0,-21 1 16</inkml:trace>
  <inkml:trace contextRef="#ctx0" brushRef="#br0" timeOffset="2260.81">5694 1969 0,'0'0'0,"0"-64"0,0-21 15,-21 43-15,-1 21 16,22-21-16,0 20 0,0 1 16,-21 21-16,0 21 15,21 1-15,0 20 0,0 0 16,0 22-16,0-22 0,0 22 0,-21-1 15,21 1-15,-21 20 0,21-20 16,-21 20-16,-1 1 0,22-21 16,-21 20-16,0-20 0,0-1 0,0 1 15,21-1-15,-21-20 0,-1-1 0,22 0 16,0 1-16,0-22 0,0 0 0,-21 0 16,21 0-16,0 0 0,21-42 31,1 0-31,-1 0 0,0 0 15,0-22-15,0 1 0,22 0 0</inkml:trace>
  <inkml:trace contextRef="#ctx0" brushRef="#br0" timeOffset="2636.07">5821 2625 0,'0'63'16,"-21"-42"-16,21 1 15,0-1-15,0 0 16,0 0-16,21-21 15,0 0-15,0 0 0,21 0 16,-20 0-16,20-21 0,-21 21 0,21-21 16,1 0-16,-1-1 0,-21 1 15,22-21-15,-22 21 0,0 0 0,0-1 16,0-20-16,-21 21 0,0 0 16,0 0-16,0-1 0,0 1 15,-21 21-15,0 0 0,0 0 16,0 0-16,-22 21 0,22 1 0,-21-1 15,-1 21-15,22-21 0,-21 22 0,21-1 16,0 0-16,-1-21 0,-20 22 16,21-1-16,21-21 0,0 22 0,0-22 15,0 0-15,0 0 0,0 0 0,21 0 16,0-21-16,0 0 0,1 0 16,20 0-16,-21 0 0,21 0 15,-20 0-15,20 0 0,-21-21 0,21 0 16,-20 21-16,-1-21 0,0 0 0,0-22 15,0 22-15,0 0 0,1-21 16</inkml:trace>
  <inkml:trace contextRef="#ctx0" brushRef="#br0" timeOffset="3048.23">8276 1884 0,'0'0'0,"0"-42"16,-42-107-16,21 128 15,21-21-15,0 21 0,0 42 32,0 21-32,0 1 0,0-1 0,0 21 15,0 1-15,0-1 0,0 22 16,0-21-16,0 20 0,0-20 16,0 20-16,0 1 0,0-21 0,0-1 0,0 1 15,0-1-15,0-21 16,0 1-16,0-1 0,0 0 0,-22-20 15,22-1-15,0 0 0,-21 0 0,0-42 32,0-21-32,0 20 15,21 1-15</inkml:trace>
  <inkml:trace contextRef="#ctx0" brushRef="#br0" timeOffset="3371.57">7324 1842 0,'0'0'0,"-22"-43"0,-20-63 16,42 85-16,0-21 0,42 21 0,1 0 16,-1-1-16,43 1 0,-1 0 15,1 21-15,21 0 0,21 0 0,-21 21 16,0 0-16,-1 1 0,1 20 16,0 21-16,-21 1 0,-1-1 0,1 1 15,-21-1-15,-22 22 0,-21-21 0,-21-1 16,0 22-16,0-22 0,-42 1 15,-1-1-15,1 1 0,0-1 0,-22 1 16,1-22-16,-1 22 0,22-22 0,-22-21 16,22 21-16,-21-20 0,20 20 0,1-21 15,0 0-15,20-21 16,-20 21-16,21-21 0,21-21 31,0 0-31,21 0 0,0 0 0,22 0 16,-22-1-16,21-20 0,-21 21 15</inkml:trace>
  <inkml:trace contextRef="#ctx0" brushRef="#br0" timeOffset="3743.8">8848 2371 0,'0'0'0,"0"-21"0,0-1 0,21 22 15,0-21-15,0 21 16,0 0-16,0 0 0,22 0 0,-22 0 15,21 0-15,-21 0 0,22 21 16,-1 1-16,-21-1 0,22 0 0,-22 0 16,0 21-16,0 1 0,0-1 0,0-21 15,-21 22-15,0-1 0,0 0 0,0 1 16,0-22-16,0 21 0,0-21 16,0 0-16,-21 1 0,21-1 0,0-42 31,0-1-16,0 1-15,21 0 0,-21-21 16,22 21-16,-1-22 0,0 1 16,-21-22-16,21 22 0,0 0 0,0-1 15,1 1-15,-22 21 0,21-21 0,-21 20 16,21 22-16,-21-21 0,21 21 16,0 0-16,0 0 15,1 0-15,-1 0 0,0 0 16,0 0-16,0 0 0,0 0 0</inkml:trace>
  <inkml:trace contextRef="#ctx0" brushRef="#br0" timeOffset="4136.12">10181 2350 0,'0'0'0,"21"-22"16,-42 22-1,0 0 1,0 0-16,0 0 0,-1 0 0,-20 22 15,21-1-15,0 0 0,-22 0 0,22 21 16,0-20-16,0 20 0,0 0 0,0-21 16,21 22-16,0-22 0,0 21 15,0-21-15,0 1 0,0 20 0,0-21 16,21 0-16,0 0 16,0-21-16,0 0 0,22 0 0,-22 0 15,0 0-15,21 0 0,-21-21 0,22 21 16,-22-21-16,21 0 0,-21 0 15,1 0-15,20-22 0,-42 22 0,0-21 16,0-1-16,0 1 0,0 0 0,0-1 16,0 1-16,-21 0 0,0 21 0,-1-1 15,1 1-15,0 0 0,0 0 16,0 21-16,-22 0 0,22 0 0,0 0 16,-21 0-16,21 21 0,-1 0 0,1-21 15,21 21-15,0 1 0,-21-1 0,21 0 16,0 0-16,0 0 0,0 0 15,21-21-15,-21 22 0,21-1 16</inkml:trace>
  <inkml:trace contextRef="#ctx0" brushRef="#br0" timeOffset="4439.93">10668 2307 0,'0'0'0,"0"-21"16,0 42 15,0 0-31,0 22 0,0-1 0,0-21 16,0 43-16,0-22 0,0 22 15,0-22-15,0 21 0,0 1 0,0 21 16,0-22-16,-21 22 0,21-1 0,-21 1 0,-1 0 16,1-1-16,0 1 15,0 0-15,0-1 0,0 1 0,-1-21 16,1 20-16,-21 1 0,21-22 0,0 1 15,-1-1-15,1-20 0,21-1 0,-21 0 16,0-20-16,21-1 0,-21 0 0,21-42 16,0 0-1,21-1-15,0-20 0,0 0 0,0-1 16,1 1-16</inkml:trace>
  <inkml:trace contextRef="#ctx0" brushRef="#br0" timeOffset="4708.79">10626 2413 0,'0'0'16,"-22"-42"-16,22-1 0,0 1 0,0 0 0,0 21 15,22-1-15,-1 1 0,0 0 0,21 0 16,-21 21-16,22 0 0,-1 0 16,22 0-16,-22 21 0,0 0 0,1 0 15,20 1-15,-42-1 0,22 21 0,-22 0 16,0 1-16,-21-1 0,0 0 0,0 1 15,-21-1-15,0 0 0,-22 1 16,1-22-16,0 21 0,-1 1 16,1-22-16,0 0 0,-1 0 0,1 0 15,0 0-15,20 1 0,-20-22 0,21 0 16,21-22 0,0 1-16</inkml:trace>
  <inkml:trace contextRef="#ctx0" brushRef="#br0" timeOffset="6808.18">12213 1757 0,'0'0'15,"-21"-21"-15,-21-22 0,20 22 0,1-21 0,21 21 16,-21 0-16,21-1 0,0 1 0,-21 21 16,21 21-1,0 22-15,0-1 16,0 0-16,0 1 0,0 20 0,0 1 15,0-1-15,-21 22 0,0-22 16,-1 1-16,-20 21 0,21-1 0,0-20 16,-22 20-16,22-20 0,-21-1 0,21-20 15,-22 20-15,22-20 0,0-1 0,0-21 16,0 0-16,0 0 0,21 1 16,0-44-1,0 1-15,0 0 0,0-21 16,0-1-16,0 1 0,0-21 0,0-1 15,0 1-15,21 20 0,0-20 16,0 20-16,-21 1 0,21 21 16,0 0-16,1 0 0,-1 21 0,0 0 15,-21 21-15,21 0 0,0 0 0,-21 21 16,0-20-16,0 20 0,21 21 16,-21-20-16,0-1 0,22 0 0,-22 1 15,0-1-15,21 0 0,0 1 0,0-22 16,0 0-16,0 21 0,22-42 0,-22 22 15,21-1-15,1-21 0,-1 0 16,0 0-16,1 0 0,20-21 0,-21-1 16,1 1-16,-1 0 0,22-21 0,-22-1 15,0 1-15,1 0 0,-1-22 0,0 1 16,1-1-16,-22 1 16,0-22-16,-21 0 0,0 1 0,0-1 15,0 0-15,-21 1 0,0-1 0,-1 0 16,-20 22-16,0-1 0,21 1 15,-22 21-15,1 20 0,-22-20 0,22 42 16,0 0-16,-1 0 0,-20 0 0,21 0 16,-22 21-16,22 22 0,-1-1 15,1 21-15,0 1 0,21-1 0,-1 1 16,1 21-16,21-1 0,0-20 16,0 20-16,0-20 0,0 21 0,0-22 15,21 1-15,22-1 0,-22 1 16,21-22-16,-21 0 0,22 1 0,20-1 15,-20-21-15,-1 0 0,21 0 0,-20-21 16,20 0-16,-20 0 0,20 0 0,-21 0 16,22 0-16,-22-21 0,22 0 15,-22-21-15,0 21 0,1-1 0,-1-20 16,0 0-16,1-1 0,-22 1 0,0 21 16,0-21-16,0 20 0,1 1 0,-22 0 15,21 0-15,-21 42 31,-21 0-31,-1 22 0,22-22 16,-21 0-16,21 21 0,0 1 0,0-22 16,-21 21-16,21 0 15,0-20-15,0 20 0,0-21 0,0 21 16,21-20-16,-21-1 0,21 0 0,1-21 16,-1 21-16,0-21 0,21 21 0,-21-21 15,1 0-15,20 0 0,-21 0 0,21-21 16,-20 0-16,20 0 0,-21 0 15,0-1-15,0 1 0,1 0 0,-1-21 16,-21-1-16,0 1 0,0 0 0,0-1 16,0-20-16,0 21 0,0-1 0,-21 1 15,-1 21-15,1-22 16,0 22-16,0 21 0,0 0 0,0 0 16,-1 0-16,-20 0 0,21 0 0,0 21 15,0 1-15,-1-1 0,1 0 0,0 0 16,0 21-16,21-20 0,-21 20 15,21-21-15,0 0 0,0 0 0,0 1 16,21-1-16,0 0 0,0 0 0,0 0 16,1-21-16,20 0 0,-21 0 0,21 0 15,-20 0-15,20 0 0,0-21 16,-21 21-16,22-21 0,-1 0 0,-21 0 16,22-1-16,-1-20 0,-21 21 15,21 0-15,-20-22 0,-1 22 0,0 0 16,0 21-16,0-21 0,0 0 15,1 21-15,-22 21 16,0 0-16,0 0 16,0 22-16,0-22 0,0 0 0,-22 21 15,22-21-15,-21 22 0,21-22 0,0 21 16,0-21-16,0 1 0,0-1 16,0 0-16,0 0 0,0 0 0,21 0 15,1-21-15,-1 0 16,0 0-16,0 0 0,0 0 0,0 0 15,1-21-15,20 0 16,-21 0-16,0 0 0,22 0 0,-22-22 16,0 22-16,0-21 0,21 21 0,-20-1 15,-1 1-15,0 0 0,0 0 0,-21 42 32,0 0-32,0 0 15,-21 1-15,0 20 0,21-21 0,0 0 16,-21 0-16,21 1 0,-22-1 0,22 21 15,0-21-15,0 0 0,0 1 16,22-22-16,-1 21 16,0-21-16,0 0 0,0 0 0,0 0 15,1 0-15,-1-21 0,0 21 16,0-22-16,-21 1 0,21 0 0,0 0 16,-21 0-16,22 0 0,-22-22 0,0 22 15,0-21-15,0-1 0,0 1 16,0 21-16,0 0 0,0-22 0,-22 22 15,22 0-15,-21 21 0,21-21 0,-21 21 16,21-21 0,21 21-1,0 0-15,1 0 16,-1 0-16,0 0 0,0 0 0,0 0 16,0 0-16,1 21 0,-1 0 15,0 0-15,0 0 0,-21 1 0,21-1 16,0 21-16,1-21 0,-1 22 15,-21-22-15,21 21 0,0 0 0,0-20 16,0 20-16,-21-21 0,22 21 0,-22-20 16,21-1-16,-21 0 0,0 0 0,0 0 15,0 0-15,0 1 16,-21-22-16,-1 0 0,1 0 0,0 0 16,0 0-16,0 0 15,21-22-15,0 1 0,0 0 16,0 0-16,0-21 0,0 20 0,21-20 15,0 0-15,21-1 0,-20-20 16,20 21-16,-21 20 0,21-20 16,1 21-16,-1 0 0,0 0 0,1 21 15,-1 0-15,0 0 0,1 0 0,-22 21 16,21 0-16,-21 21 0,1-21 16,-22 22-16,0-22 0,0 21 0,0-21 15,0 22-15,0-1 0,0-21 0,-22 0 16,1 22-16,0-22 0,21 0 0,-21-21 15,0 21-15,0 0 0,21 1 16,-22-22-16,22-22 16,0 1-1,22 0-15,-1-21 16</inkml:trace>
  <inkml:trace contextRef="#ctx0" brushRef="#br0" timeOffset="7215.97">16658 2498 0,'0'0'0,"-42"0"0,-43 21 16,64-21-16,63 0 31,-21 0-31,43 0 0,-22 0 0,43 0 16,-22 0-16,22 0 0,21 0 0,0-21 15,0 21-15,-1 0 0,22 0 16,-21 0-16,0-21 0,-21 21 0,21 0 15,-22 0-15,1 0 0,-22 0 0,1 0 16,-22 0-16,-21 0 0,22 0 16,-64 0-1,-22 0 1,1 0-16,0 0 0,-1 0 0,1 0 16,-22 0-16,1 0 0,-22 0 15</inkml:trace>
  <inkml:trace contextRef="#ctx0" brushRef="#br0" timeOffset="7471.82">16700 2582 0,'0'0'0,"-63"22"0,-64-1 16,106-21-16,0 0 0,42 0 31,0 0-31,21 0 0,1 0 0,20 0 16,22 0-16,-22 0 0,22 0 0,21 0 15,-22 0-15,22 0 0,0 0 0,0 0 16,0 0-16,-22 0 0,1-21 15,0 21-15,-1 0 0,-20 0 0,21-22 16,-43 22-16,21 0 0,-20 0 0,-22-21 16,21 21-16,-21 0 0,1 0 0,-22-21 15,0 0 1,0 0 0,0 0-16,0-1 0,-22 1 15</inkml:trace>
  <inkml:trace contextRef="#ctx0" brushRef="#br0" timeOffset="7799.64">18097 2159 0,'0'0'0,"-84"-85"16,84 64-1,0 0-15,-21 21 0,42 21 32,21 0-32,-21-21 15,22 22-15,-1-22 0,0 21 16,1-21-16,20 0 0,-21 21 0,22-21 15,-22 0-15,22 21 0,-22 0 16,0-21-16,-20 21 0,20 1 0,-21-1 16,-21 0-16,0 0 0,0 0 15,0 22-15,-42-1 0,-1 0 0,1 1 16,0-1-16,-22 0 0,22 22 0,-22-22 16,1 0-16,21 22 0,-22-22 0,22 1 15,-22-1-15,22 0 0,0-21 16,-1 22-16,1-22 0,0 0 0,-1 0 15,22 0-15,0 1 0,0-22 0,0 21 16,-1-21-16,1 0 0,21-21 16,0-1-1,21 1-15</inkml:trace>
  <inkml:trace contextRef="#ctx0" brushRef="#br0" timeOffset="8576.16">21378 2117 0,'0'0'0,"21"0"16,1-21-16,20-1 0,0 22 16,1-21-16,-1 0 0,21 0 15,1-21-15,-1 20 0,1-20 0,-1 0 16,-20-1-16,20 1 0,-20 0 0,20-1 15,-42 1-15,22 0 0,-43 21 16,0-22-16,0 22 0,-22 0 16,1 0-16,-21 0 0,-22 21 0,-20 0 15,-1 0-15,0 0 0,1 21 16,-22 0-16,21 0 0,1 0 0,20 22 16,1-22-16,20 21 0,1-21 0,0 22 15,42-1-15,0 0 0,0 1 16,0 20-16,21-21 0,0 1 0,21-1 15,1 0-15,-1 22 0,21-22 0,1 22 16,-22-1-16,22-20 0,-22 20 16,22 1-16,-22-1 0,0-21 0,-21 22 15,1-22-15,-22 1 0,0-1 0,0 0 16,-43 1-16,1-1 0,0-21 16,-22 21-16,-21-20 0,22-1 15,-22 0-15,1 0 0,-1-21 0,0 0 16,1 0-16,20 0 0,-21 0 0,43-21 15,-21 0-15,20 0 0,-20-22 0,42 1 16,-22 0-16,22-22 0,0 1 16,21-1-16,0-21 0,0 1 0,0 20 15,0 1-15,21-1 0,21 22 0,-20 21 16,20-22-16,-21 22 0,21 21 16,1 0-16,-1 0 0,0 21 15,-20 1-15,20-1 0,-21 0 0,21 21 0,-20 1 16,-1-1-16,0 0 15,0 22-15,0-22 0,0 0 0,-21 1 16,22-1-16,-22 0 0,21 1 0,0-1 16,-21-21-16,0 0 0,0 22 0,21-43 15,-21 21-15,21 0 0,-21 0 16,21-21-16,1 0 0,-1 0 16</inkml:trace>
  <inkml:trace contextRef="#ctx0" brushRef="#br0" timeOffset="8968.44">22098 2667 0,'0'0'0,"21"0"16,0 0-16,0 0 0,1 0 15,-1 0-15,0-21 0,0 21 16,0-21-16,22 0 0,-22 21 0,21-22 15,-21 1-15,0-21 0,1 21 0,-1 0 16,0-22-16,-21 22 0,0-21 0,0 21 16,-21-22-16,0 22 0,-1 0 15,1 0-15,-21 21 0,21 0 0,-22 0 16,22 0-16,-21 21 0,21-21 16,-22 42-16,22-21 0,0 22 0,0-1 15,0 0-15,0 1 0,-1-1 16,22 22-16,0-22 0,0 0 0,0 1 15,0-1-15,0-21 0,0 21 0,0-20 16,22-1-16,-1 0 0,0 0 16,0 0-16,0-21 0,22 0 0,-22 21 15,0-21-15,0 0 0,21 0 0,-20 0 16,-1 0-16,21-21 0,-21 0 0,22 0 16,-22 0-16,0 0 0,21-22 15,1 22-15</inkml:trace>
  <inkml:trace contextRef="#ctx0" brushRef="#br0" timeOffset="9248.65">23177 1545 0,'0'0'16,"0"-21"-16,0 0 16,-21 42-16,21 0 0,-21 22 15,0-1-15,0 21 0,21 1 16,-21-1-16,-1 1 0,22 21 0,-21-22 15,0 1-15,0 20 0,21-20 0,-21 20 16,0-20-16,21 21 16,-22-22-16,1 1 0,21-22 0,-21 21 15,21-20-15,0-1 0,0 0 0,0-20 16,-21 20-16,21-21 0,0 0 0,0 0 16,21-21-1,0-21 1,0 0-16,1 0 0,-1-21 0,21 20 15</inkml:trace>
  <inkml:trace contextRef="#ctx0" brushRef="#br0" timeOffset="9612.5">23262 2582 0,'0'0'0,"0"22"16,-21-22-16,21 21 15,0 0-15,21-21 16,0 0-16,0 0 0,1 0 15,20 0-15,0 0 0,-21 0 0,22 0 16,-1 0-16,0-21 0,1 21 0,-22-21 16,0-1-16,21 22 0,-20-42 0,-22 21 15,0 0-15,0 0 0,0-1 16,0 1-16,0 0 0,-22 21 16,1 0-16,0 0 0,0 0 15,0 0-15,0 21 0,-1 0 16,1 1-16,21-1 0,-21 0 0,0 21 15,21-21-15,-21 1 0,21 20 0,0-21 16,0 21-16,0-20 0,0-1 0,0 0 16,0 0-16,0 0 0,0 0 15,0 1-15,0-1 0,21-21 16,0 0-16,0 21 0,0-21 0,1 0 16,-1 0-16,0 0 0,0 0 0,21-21 15,-20 21-15,20-21 0,0-1 16,1 1-16</inkml:trace>
  <inkml:trace contextRef="#ctx0" brushRef="#br0" timeOffset="10180.7">24320 2477 0,'0'0'0,"22"-22"0,-22-20 15,0 21-15,0 0 16,0 0-16,-22 21 31,1 21-31,0 0 0,0 0 16,21 21-16,-21-20 0,0-1 15,21 21-15,0-21 0,-22 22 0,22-22 16,-21 21-16,21-21 0,0 0 0,0 22 16,0-22-16,0 0 0,0 0 0,0 0 15,21 1-15,1-22 16,-1 0-16,0 21 0,21-21 16,-21 0-16,1 0 0,20 0 0,-21 0 15,21-21-15,-20 21 0,20-22 0,-21 1 16,21 0-16,-20-21 0,20 21 15,-21-22-15,21 1 0,1 0 0,-22-22 16,21 1-16,1-1 0,-1-21 0,0 22 16,1-22-16,-1 22 0,0-1 15,-21 1-15,22 20 0,-22 1 0,-21 0 16,0 21-16,0-1 0,0 1 16,-21 21-1,0 21-15,-22 1 0,22-1 16,-21 21-16,21 0 0,-22 1 0,22-1 15,0 0-15,-21 22 0,20-22 0,22 22 16,0-22-16,-21 22 0,21-1 16,-21-21-16,21 22 0,0-22 0,-21 1 15,21-1-15,0 0 0,0 1 0,0-22 16,0 21-16,0-21 0,0 0 0,0 1 16,21-22-16,0 21 0,0 0 15,1-21-15,-1 0 0,21 0 0,-21 0 16,22 0-16,-22 0 0,21 0 0,-21 0 15,22 0-15,-22-21 0,0 0 16,21 21-16,-21-22 0,1 1 0,-1 21 16,0-21-16,0 0 0,0 0 15,0 0-15,1 21 0,-22-22 0</inkml:trace>
  <inkml:trace contextRef="#ctx0" brushRef="#br0" timeOffset="10459.57">24744 2371 0,'0'0'16,"-43"0"-16,65 0 31,-1 0-31,21 0 0,0 0 0,22-21 16,-1 21-16,-20 0 0,20 0 15,1-22-15,-1 22 0,1 0 0,-22 0 16,0-21-16,22 21 0,-43 0 0,21 0 15,-20 0-15,20 0 0,-21-21 0,0 21 16,0 0 0,-42 0 31,0 0-47</inkml:trace>
  <inkml:trace contextRef="#ctx0" brushRef="#br0" timeOffset="14044.36">3662 4106 0,'21'0'0,"-21"-21"0,21 21 0,-21-21 16,21 0-16,0 21 0,-21-21 16,22 0-16,-1 21 0,0-22 15,-21 1-15,21 0 0,0 21 0,0-21 16,1 0-16,-1 0 0,-21-1 0,21 1 15,-21 0-15,21 0 16,-21 0-16,0 0 0,0-1 16,0 1-16,-21 21 0,0 0 0,0-21 15,-22 21-15,22 0 0,-21 0 16,-1 0-16,1 0 0,0 0 0,-1 21 16,1 0-16,0-21 0,-1 22 15,1-1-15,0 0 0,21 0 0,-1 0 16,1 0-16,21 1 0,0-1 0,0 21 15,0-21-15,0 0 0,0 22 16,21-22-16,1 0 0,-1 0 0,0 22 16,21-22-16,1 0 0,-22 0 0,21 0 15,0 0-15,-20 1 0,20-1 16,0 0-16,-21 21 0,22-21 16,-22 1-16,21 20 0,-42-21 0,21 21 15,-21-20-15,0 20 0,0-21 16,0 21-16,-21-20 0,-21 20 0,0-21 15,-1 21-15,1-20 0,-22 20 0,1-21 16,-1 0-16,1-21 0,21 21 16,-22-21-16,22 0 0,-1 0 0,1 0 15,0 0-15,-1-21 0,22 21 0,0-21 16,0 0-16,-21-21 0,20 20 16,1 1-16,21-21 0,-21 21 0,0-22 15,21 22-15,-21 0 0,21-21 16,0 21-16,0-1 0,0 1 15,0 0-15,0 0 0,21 21 16,0 0-16,0 0 0,0-21 16,1 21-16,-1 0 0,21-21 0,-21-1 15</inkml:trace>
  <inkml:trace contextRef="#ctx0" brushRef="#br0" timeOffset="14765.82">5694 4424 0,'0'21'15,"-21"-21"1,-1 0-16,1 0 0,-21 0 15,21 0-15,-22 0 0,1 0 0,0 0 16,-1 0-16,1-21 0,0 21 0,-1-21 16,1 0-16,0-1 0,-1 1 0,22-21 15,-21 21-15,21-22 0,0 1 16,-1 0-16,22-1 0,0 1 0,0 0 16,0-1-16,0 1 0,22 0 15,-1 21-15,21-22 0,-21 22 16,22-21-16,-1 21 0,0-1 0,1 22 15,-1-21-15,0 21 0,1 0 0,-1 0 16,0 0-16,-21 21 0,1-21 16,-1 22-16,-21 20 0,0-21 0,0 0 15,0 22-15,-21-1 0,-1 0 0,1 22 16,-21-22-16,0 22 0,-1-22 0,-20 21 16,20 1-16,1-22 15,-21 22-15,20-22 0,1 22 0,0-22 16,20 21-16,-20-20 0,21-1 0,0-21 15,21 22-15,0-22 0,0 21 0,0-21 16,21 0-16,0-21 0,0 0 16,22 0-16,-22 0 0,0 0 0,21 0 15,-21-21-15,22 21 0,-1-21 0,-21-21 16,22 21-16,-1-1 0,-21-20 16,21 21-16,-20-21 0,-1-1 0,0 1 15,0 21-15,-21-22 0,0 1 0,0 21 16,0 0-16,0 0 0,-21 21 15,0 0-15,0 0 0,-1 21 16,1 0-16,0 0 0,0 21 16,0-20-16,21 20 0,-21 0 0,-1 1 15,22-1-15,-21 21 0,21-20 0,-21-1 16,21 22-16,0-1 0,-21-21 16,0 1-16,21 20 0,-21-20 0,21-22 15,0 21-15,0-21 0,0 0 0,0 1 16,0-1-16,0 0 0,21-21 15,0-21-15,21 0 16</inkml:trace>
  <inkml:trace contextRef="#ctx0" brushRef="#br0" timeOffset="15604.34">7472 3958 0,'0'0'0,"-21"-42"0,21 21 16,0-22-16,-22 22 0,22 0 15,-21 0-15,21 0 0,0 0 16,-21 21-1,21 21-15,-21 0 16,21 21-16,0-21 0,0 43 16,0-22-16,0 1 0,0 20 0,0 1 15,0-22-15,0 21 0,0 1 0,0-22 16,0 1-16,0-1 0,0 21 0,0-41 16,0 20-16,0-21 0,0 21 15,0-20-15,-21-22 0,21 21 0,0 0 16,-21-21-16,21-21 15,0 0-15,0-1 16,0-20-16,0 21 16,0-21-16,0-1 0,0-20 0,0 20 15,0-20-15,0-22 0,21 22 0,0-1 16,-21 1-16,21-1 0,0 1 0,22 20 16,-22 1-16,21 0 0,0 21 15,1 21-15,-1 0 0,0 0 0,1 0 16,-1 0-16,0 21 0,1 21 0,-22-21 15,21 22-15,-21-1 0,1 0 16,-1 22-16,-21-1 0,0-20 0,0 20 16,0-21-16,0 22 0,0-22 0,0 1 15,0-1-15,0-21 0,0 21 0,0-20 16,-21-1-16,21 0 16,0 0-16,0 0 0,-22-21 15,22-21 1,0-21-16,0 21 15,22-22-15,-22 1 0,21 0 16,0-1-16,0-20 0,0-1 0,0 1 16,1-1-16,-1 1 0,21-1 0,-21 1 15,22 20-15,-22 1 0,21 0 0,-21 21 16,0-1-16,22 22 16,-22 0-16,0 0 0,0 22 0,0-1 0,1 0 15,-1 21-15,-21 1 0,0-1 16,21 0-16,-21 22 0,0-22 0,0 22 15,0-1-15,0-21 0,0 1 16,0-1-16,0 0 0,0 1 0,0-1 16,-21-21-16,21 22 0,0-22 0,0 0 15,0 0-15,-21 0 0,21 0 16,0-42 0,0 0-1,0 0-15,21 0 0,0-22 0</inkml:trace>
  <inkml:trace contextRef="#ctx0" brushRef="#br0" timeOffset="16064.07">9250 3958 0,'0'0'0,"21"-21"0,42-21 16,-41 21-16,-22-1 0,21 1 15,0 0-15,-21 0 0,21 0 0,-21 0 16,0-1-1,-21 22-15,0 0 16,-22 22-16,22-1 0,-21-21 0,0 21 16,20 0-16,-20 0 0,0 22 0,-1-22 15,22 0-15,-21 0 16,21 21-16,0-20 0,-1-1 0,1 0 0,21 0 16,0 0-16,0 0 0,0 1 15,0-1-15,21 0 0,1 0 16,20-21-16,-21 21 0,21-21 15,1 21-15,-22 1 0,21-22 0,1 21 16,-22-21-16,21 21 0,-21 0 0,22-21 16,-22 21-16,0 0 0,-21 1 0,0-1 15,0 0-15,0 0 16,-21 0-16,21 0 0,-43-21 16,22 22-16,-21-1 0,21-21 15,-22 21-15,1-21 0,0 0 0,21 0 16,-22 0-16,22 0 0,-21 0 0,21 0 15,-1 0-15,-20 0 0,21 0 16,0-21-16,21 0 0,-21 21 16,21-22-16,0 1 0,0 0 15,21 0-15,0 0 0,-21 0 0,42 21 16,-21-22-16</inkml:trace>
  <inkml:trace contextRef="#ctx0" brushRef="#br0" timeOffset="16375.9">10139 3789 0,'0'0'0,"0"-21"16,0-43 0,-21 64-16,-1 0 15,22 21-15,0 1 16,-21 20-16,21-21 0,0 21 15,0-20-15,0 20 0,0 21 0,0-20 16,0-1-16,0 0 0,0 22 0,0-22 16,0 1-16,-21-1 0,21 0 0,0 1 15,0-22-15,-21 21 16,21-21-16,-21 0 0,21 1 0,-21-1 16,21 0-16,0 0 15,0-42 1,0 0-16,0 0 15,0-1-15</inkml:trace>
  <inkml:trace contextRef="#ctx0" brushRef="#br0" timeOffset="16720.14">9800 3768 0,'0'-21'15,"0"42"-15,0-64 0,0 22 0,0 0 16,0 0-16,21 0 0,0 0 0,1 21 15,-1-22-15,21 22 0,0 0 0,22 0 16,-22 0-16,22 0 0,-1 0 16,1 22-16,-1-22 0,1 21 0,-1 21 15,1-21-15,-22 22 0,0-22 0,22 21 16,-43 0-16,21 22 0,-20-22 0,-1 1 16,-21 20-16,0-21 0,0 1 0,0 20 15,0-20-15,-21-1 0,-1 0 16,-20 1-16,0-22 0,21 21 0,-22-21 15,1 22-15,0-22 0,-1 0 0,1 0 16,0 0-16,-1 0 0,1 1 0,0-1 16,20-21-16,1 0 0,-21 21 15,21-21-15,0 0 0,-1 0 16,1 0-16,21-21 16,0 0-16,0-1 15</inkml:trace>
  <inkml:trace contextRef="#ctx0" brushRef="#br0" timeOffset="17288.25">14393 3958 0,'0'0'0,"-21"0"0,-21 0 0,21 0 16,-1 0-16,1 0 0,-21 0 0,21 0 15,0 0-15,-1 0 0,1 0 0,0 0 16,42 0 15,0 0-31,22 0 0,-1 0 0,22 0 16,-1 0-16,22-21 0,-1 21 0,22 0 15,0 0-15,0 0 0,21 0 0,0 0 16,0 0-16,0 0 0,0-21 16,0 21-16,-21 0 0,0 0 15,-1 0-15,1 0 0,0 0 0,-21 0 16,-1 0-16,-20 0 0,-1 0 0,-20 0 16,-1 0-16,0 0 0,-20 0 0,-1-21 15,-42 21 1,-1 0-1,1 0-15,0 0 0,-21 0 0,21 0 16,-22 0-16,-20 0 0,20 0 0,-20 0 16,21 0-16,-22 0 0</inkml:trace>
  <inkml:trace contextRef="#ctx0" brushRef="#br0" timeOffset="17584.08">14838 3979 0,'0'0'0,"-64"0"0,22 22 0,-85-1 15,106-21-15,0 0 0,-1 0 16,22 21-16,22-21 16,-1 0-16,21 0 0,0 0 15,1 0-15,20 0 0,1 0 0,-1 0 16,22 0-16,0 0 0,20 0 0,1 0 16,-21 0-16,21 0 0,0 0 15,-22 0-15,1 0 0,0 0 16,-1 0-16,1 0 0,-22 0 0,1 0 15,-1-21-15,1 21 0,-22 0 0,1 0 16,-1 0-16,-21 0 0,21 0 16,-20 0-16,-22-21 0,21 21 15,-21-22-15,0 1 16,0 0-16,0 0 16,-21 21-16,21-21 0</inkml:trace>
  <inkml:trace contextRef="#ctx0" brushRef="#br0" timeOffset="17943.87">16214 3641 0,'0'0'0,"-22"0"0,1 0 15,0 0-15,42 0 32,0 0-32,1 21 15,20-21-15,0 0 0,1 21 0,20-21 16,-21 0-16,22 0 0,-1 0 15,-20 21-15,20-21 0,-20 0 0,20 0 16,-21 0-16,1 0 0,-1 0 0,-21 21 16,22-21-16,-22 0 0,-21 22 0,0-1 15,0 0-15,0 0 16,-21 0-16,-22 22 0,22-22 16,-21 21-16,-1 0 0,1 1 0,-21-1 15,20 0-15,-20 1 0,20-1 0,-20 0 16,21 1-16,-22-1 0,22 0 0,-1-20 15,-20 20-15,21-21 0,20 21 16,-20-20-16,0-22 0,21 21 0,-1 0 16,22 0-16,0-42 31,22 0-31,-1 21 0</inkml:trace>
  <inkml:trace contextRef="#ctx0" brushRef="#br0" timeOffset="18339.65">19092 3831 0,'0'0'0,"0"-21"0,0 0 16,0-21-16,0 63 31,0 0-15,0 0-16,0 21 0,0-20 0,0-1 15,0 21-15,0 0 0,0-20 0,0 20 16,0-21-16,0 21 0,-21-20 0,21-1 16,0 0-16,0 0 0,-21 0 15,21 0-15,-21 1 16,21-44 0,0 1-1</inkml:trace>
  <inkml:trace contextRef="#ctx0" brushRef="#br0" timeOffset="18703.95">19748 3725 0,'0'0'0,"22"-21"0,-1 0 16,-42 21-16,-1 0 16,1 0-16,0 0 0,-21 0 15,-1 21-15,22 0 0,-21 1 16,0-22-16,20 21 0,1 0 0,0 0 15,0 0-15,21 0 0,0 1 0,0-1 16,0 0-16,21-21 16,0 21-16,0 0 0,1-21 0,20 21 15,0-21-15,1 22 0,-1-1 0,-21-21 16,21 21-16,1 0 0,-22 0 0,21 0 16,-21 1-16,1-1 0,-22 0 15,0 0-15,0 0 0,0 0 16,-22-21-16,-20 22 0,21-22 0,-21 0 15,-1 21-15,1-21 0,21 0 0,-22 0 16,1 0-16,0 0 16,21 0-16,-1 0 0,1 0 0,0 0 15,0-21-15,0-1 0,21 1 16,0 0-16,0-21 0,0 21 0,0-22 16,-21 1-16</inkml:trace>
  <inkml:trace contextRef="#ctx0" brushRef="#br0" timeOffset="18891.84">19135 3450 0,'0'0'0,"-22"-21"16,1 21 0,42 0 30,1 0-46,-1 21 0,0-21 0,0 0 16,0 0-16</inkml:trace>
  <inkml:trace contextRef="#ctx0" brushRef="#br0" timeOffset="19320.59">20743 3493 0,'0'0'0,"-21"-22"0,21 1 16,-21 21-16,0 0 15,0 0-15,21 21 16,-22 22-16,22-22 0,0 21 0,0 1 16,0-1-16,0 21 0,0-20 0,0 20 15,0 22-15,0-22 0,0 1 16,0-1-16,0 1 0,0-22 0,0 22 15,-21-22-15,0 0 0,0 1 0,0-22 16,21 21-16,-21-21 0,-1-21 0,22 22 16,-21-22-16,21-22 15,-21 1 1,21-21-16,0 21 0</inkml:trace>
  <inkml:trace contextRef="#ctx0" brushRef="#br0" timeOffset="20916.86">20405 3577 0,'0'0'16,"0"-63"-16,21-43 16,0 85-16,21 0 0,-21-1 0,22 22 0,-22 0 15,21 0-15,22 0 0,-22 43 16,0-22-16,22 21 0,-22 1 0,1-1 16,-1 0-16,0 1 0,1 20 0,-1-21 15,-21 22-15,0-22 16,-21 22-16,0-22 0,0 22 0,0-22 15,0 0-15,0 1 0,0-1 0,0-21 16,0 21-16,-21-20 0,0-1 0,21 0 16,-21-21-1,21-21 1,0 0-16,0-1 0,0-20 0,0 0 16,0-1-16,0-20 0,0 21 0,21-22 15,0 1-15,0-1 0,0 1 16,22-1-16,-22 1 0,21-1 0,1 22 15,-22-1-15,21 1 0,0 21 0,1 21 16,-1 0-16,-21 0 16,22 0-16,-22 21 0,21 0 0,-21 22 15,-21-1-15,21 0 0,-21 1 0,0-1 16,0 21-16,0-20 0,0 20 0,0-20 16,0 20-16,0 1 0,-21-22 15,0 0-15,21 22 0,0-22 0,0 0 16,-21-20-16,21 20 0,0-21 0,0 0 15,0 0-15,0 1 0,0-1 0,21-21 32,0 0-32,0 0 0,1-21 0,-1-1 15,21 1-15,-21 0 0,0 0 16,22-21-16,-22-1 0,21 1 0,-21 0 0,1-1 16,-1 1-16,0 0 15,-21-1-15,0 22 0,21 0 0,-21 0 16,0 42 15,0 0-31,0 0 0,0 0 16,-21 22-16,21-1 0,0-21 0,0 22 15,0-1-15,0-21 0,0 21 0,0-20 16,0-1-16,0 21 0,0-21 0,0 0 16,0 1-1,21-22-15,0 0 0,0 0 0,1 0 16,-1 0-16,0 0 0,0-22 15,0 1-15,0 21 0,1-42 0,-1 21 16,0 0-16,0-22 0,0 22 16,0-21-16,-21-1 0,22 1 0,-1 0 15,-21-1-15,0 1 0,0 21 0,21 0 16,-21 0-16,0 42 31,-21 0-31,21 0 16,0 21-16,-21-20 0,21 20 0,-22 0 15,22-21-15,0 22 0,0-1 0,0-21 16,0 0-16,0 22 16,0-22-16,0 0 0,0 0 0,22-21 15,-1 21-15,0-21 0,0 0 0,0 0 16,0 0-16,1 0 0,-1 0 0,21 0 16,-21-21-16,0 0 0,22 0 0,-22 0 15,21 0-15,-21-22 0,1 1 16,20 0-16,-21-1 0,0-20 0,22-1 15,-22 22-15,0-22 0,0 1 0,0-1 16,0 22-16,1-21 0,-22 20 16,0 1-16,0 0 0,0 20 0,0 1 15,0 0-15,0 0 0,0 42 16,-22 0-16,22 0 16,-21 1-16,0 20 0,0 0 15,21 1-15,-21-1 0,0 21 0,21-20 16,0 20-16,-22-20 0,1 20 0,21-21 15,-21 1-15,21 20 0,0-20 16,0-1-16,0-21 0,0 21 0,0-20 16,0 20-16,0-21 0,21 0 15,0 0-15,1-21 0,-1 0 0,0 0 16,21 0-16,-21 0 0,22-21 0,-22 0 16,21 0-16,1 0 15,-1 0-15,-21-22 0,21 1 0,-20 0 16,-1-22-16,21 22 0,-21-22 0,0 1 15,1 20-15,-1-20 0,0-1 0,0 1 16,-21-1-16,0 1 0,21 21 16,-21-1-16,21 1 0,-21 21 0,0-22 15,0 22-15,0 42 16,0 1 0,-21-1-16,0 21 0,0 0 0,21 22 15,-21-22-15,0 1 0,-1 20 0,1 1 16,0-22-16,21 21 0,-21 1 15,21-22-15,-21 1 0,21 20 0,0-21 16,0-20-16,0 20 0,0 0 16,0-21-16,21 1 0,0-1 0,0 0 15,0 0-15,1-21 0,-1 0 0,0 0 16,21 0-16,-21 0 0,22 0 16,-22-21-16,21 0 0,-21 0 0,22-1 15,-22-20-15,21 21 0,-21-21 0,1-1 16,-1 1-16,0 0 0,0-1 0,0 1 15,-21 21-15,0 0 0,0-1 16,0 44 0,0-1-16,-21 0 0,21 0 15,0 0-15,-21 22 0,0-22 16,21 21-16,-21-21 0,21 0 16,0 1-16,0-1 0,0 0 0,0 0 15,0 0-15,0 0 0,21-21 16,0 0-1,0 0 1,0-21-16,-21 0 0,21 0 0,-21 0 16,0 0-16,0-1 0,22-20 0</inkml:trace>
  <inkml:trace contextRef="#ctx0" brushRef="#br0" timeOffset="21084.07">23939 3683 0,'0'0'0,"0"-21"0,0 0 0,-21 21 0,0 0 15,21-21-15,-21 21 0,0 0 16,0 0 15,-1 0-15,1 0-16,0 0 0,0 21 16,0-21-16,0 0 0</inkml:trace>
  <inkml:trace contextRef="#ctx0" brushRef="#br0" timeOffset="21248.98">23135 3810 0,'0'0'0,"-21"21"15,21 0-15,21-21 16,0 0-16,0 0 16,1 0-16,20 0 0,0 0 0,-21 0 15,43 0-15,-22 0 0,1 0 0,-1 0 16,21 0-16,-20 0 0,-1 0 0,22 0 15</inkml:trace>
  <inkml:trace contextRef="#ctx0" brushRef="#br0" timeOffset="21536.81">24172 3831 0,'-21'21'31,"21"1"-15,-21-1-16,21 0 0,0 0 0,0 21 15,0 1-15,0-1 0,0 0 0,0 22 16,0-22-16,0 22 0,0-22 0,0 22 16,0-22-16,0 21 0,-21-20 15,0 20-15,-1 1 0,1-1 0,0-20 16,-21 20-16,21 1 0,-22-1 0,1-21 16,0 22-16,-1-22 0,22 1 15,-21-1-15,21 0 0,-22 1 0,22-22 16,21 0-16,-21 0 0,21 0 0,0-42 31,21 0-31,-21-21 0,42 20 16,-20-20-16</inkml:trace>
  <inkml:trace contextRef="#ctx0" brushRef="#br0" timeOffset="21835.64">24236 4170 0,'0'0'0,"0"-42"0,21-43 15,-21 43-15,21 20 0,0-20 16,0 21-16,1-21 0,-1 20 0,21 22 16,-21-21-16,22 21 0,-1 0 0,-21 0 15,21 0-15,-20 0 0,20 21 16,-21 1-16,0-1 0,0 0 0,-21 21 16,0 1-16,0-1 0,0 0 0,-21 1 15,0-1-15,0-21 0,-21 21 0,-1 1 16,22-22-16,-21 21 0,-1-21 0,1 1 15,0-1-15,21 0 0,-22-21 16,22 21-16,0-21 0,0 0 0,0 0 16,-1 0-16,22-21 31,22 0-31,-1 0 0,-21-1 0,21-20 16,0 21-16,21-21 0</inkml:trace>
  <inkml:trace contextRef="#ctx0" brushRef="#br0" timeOffset="22084.51">25061 3450 0,'0'0'0,"21"-42"0,22-22 15,-43 86 1,0-1-16,0 0 16,-21 21-16,-1 1 0,22-1 0,-21 0 15,21 1-15,0-1 0,-21 0 16,21 22-16,-21-22 0,21 22 15,0-22-15,0 0 0,-21 1 0,0-1 16,21 0-16,-22 1 0,22-22 0,0 21 16,-21-21-16,21 0 0,0 1 0,21-22 31,1-22-15,-1 22-16,0-21 0</inkml:trace>
  <inkml:trace contextRef="#ctx0" brushRef="#br0" timeOffset="22496.27">25188 4022 0,'0'21'15,"21"-21"-15,1 0 16,-22 21-16,42-21 0,-21 0 0,0 0 16,22 0-16,-22 0 0,21 0 15,0 0-15,-20 0 0,20-21 0,-21 0 16,21 21-16,1-21 0,-22-1 0,21 1 15,-21 0-15,1-21 0,-22 21 0,0-1 16,0 1-16,0 0 0,-22 0 16,1 21-16,-21 0 0,21 0 15,-22 0-15,1 21 0,0 0 0,-1 0 16,1 1-16,0 20 0,-1-21 16,22 21-16,-21 1 0,21-1 15,0 0-15,-1-20 0,22 20 0,-21-21 16,21 21-16,0-20 0,0-1 0,21 0 15,1 0-15,-1 0 0,0 0 0,21-21 16,-21 22-16,22-22 0,-22 0 16,21 0-16,1 0 0,-1 0 0,-21 0 15,21 0-15,1 0 0,-22 0 0,21-22 16,-21 1-16,1 21 0,-1-21 0,-21 0 16,0 0-1,0 0-15,-21-1 16,-1 22-1</inkml:trace>
  <inkml:trace contextRef="#ctx0" brushRef="#br0" timeOffset="23756.85">3006 6604 0,'0'-21'47,"21"0"-47,0 0 0,-21-1 16,0 1-16,0 0 16,0 0-16,0 0 15,0 0-15,-21 21 0,0-22 0,-22 22 16,22 0-16,-21 0 0,21 0 15,-22 0-15,1 0 0,0 0 0,20 22 16,-20 20-16,0-21 0,21 21 0,-1-20 16,1 20-16,0 0 0,0 1 15,21-1-15,0 0 0,0 1 0,0-1 16,0-21-16,0 21 0,0-20 0,21-1 16,0 0-16,0-21 15,1 21-15,-1-21 0,21 0 0,-21 0 16,0 0-16,22 0 0,-22-21 0,0 0 15,21 0-15,-20-1 0,20 1 16,-21 0-16,21-21 0,-20-1 0,-1 1 16,21 0-16,-21-1 0,0 1 15,1-21-15,-1-1 0,-21 1 0,0 20 16,21-20-16,-21-1 0,0 22 0,0-22 16,0 22-16,0 0 0,0-1 15,0 1-15,-21 21 0,21 0 0,-21 21 16,-1 0-16,22 42 15,0-21-15,0 22 0,0-1 16,0 0-16,0 1 0,0 20 16,0 1-16,0-22 0,0 21 0,0 1 15,0-1-15,0-20 0,0 20 16,22-20-16,-1-22 0,-21 21 0,0-21 16,21 22-16,0-22 0,-21 0 15,21 0-15,0-21 0,1 0 16,-1 0-16,-21-21 0,21 0 15,0 0-15</inkml:trace>
  <inkml:trace contextRef="#ctx0" brushRef="#br0" timeOffset="24924.03">3450 6604 0,'21'0'31,"0"0"-31,1 0 0,-1 0 15,0 0-15,0-21 0,0 21 0,0-21 16,1 0-16,-1-1 0,0 1 16,21 21-16,-21-21 0,1 0 0,-22 0 15,0 0-15,0-1 0,0 1 0,0 0 16,-22 21-16,1 0 16,0 0-16,0 0 0,0 0 0,0 0 15,-1 21-15,-20 0 0,21 1 16,0 20-16,21 0 0,-21-21 15,21 22-15,0-1 0,0-21 0,0 22 16,0-22-16,0 21 0,0-21 0,21 0 16,0 1-16,0-22 0,0 21 15,22-21-15,-22 0 0,21 0 0,-21 0 16,22 0-16,-1 0 0,0 0 0,1-21 16,-1-1-16,0 1 0,1 0 15,-1 0-15,0-21 0,1 20 0,-1-20 16,0 0-16,1 21 0,-22-22 0,0 1 15,0 0-15,-21 20 0,0 1 0,0 0 16,0 0-16,0 0 16,-21 21-16,0 0 0,0 0 15,-1 21-15,1 0 0,0 0 0,21 0 16,0 1-16,0 20 0,0 0 16,0-21-16,0 22 0,0-22 0,0 21 15,21-21-15,0 22 0,-21-22 0,22 0 16,-1 0-16,0 0 0,0 1 0,-21-1 15,21-21-15,-21 21 16,-21-21 15,0-21-31,0 21 16,0-21-16,-1-1 0,22 1 16,-21 0-16,0 21 0,0-21 0,0 0 15,0 21-15,-1 0 16,1 0-16,21 21 15,0 0-15,0 0 0,0 0 16,0 1-16,0-1 0,21-21 16,1 21-16,-1-21 0,21 0 15,-21 21-15,0-21 0,22 0 0,-22 0 16,21 0-16,1 0 0,-1 0 0,0-21 16,1 21-16,20-21 0,-21 0 0,1 21 15,-1-22-15,0 1 0,1 0 16,-22 0-16,21-21 0,-21 20 15,1 1-15,-22-21 0,0 21 0,0-22 16,0 22-16,0 0 0,0 0 0,0 0 16,0 0-16,-22 21 0,1 0 15,0 0-15,0 21 0,0 0 16,21 0-16,-21 0 0,-1 22 0,22-22 16,0 21-16,0-21 0,-21 22 15,21-22-15,0 0 0,0 21 0,0-21 16,0 1-16,21-1 0,1-21 15,-1 0-15,0 21 0,0-21 0,0 0 16,0 0-16,1 0 0,-1 0 16,0-21-16,21 0 0,-21 21 15,22-22-15,-22-20 0,21 21 0,-21-21 16,1 20-16,20-20 0,-21-21 0,0 20 16,0 1-16,1-22 0,-1 22 15,0-21-15,0-1 0,-21 22 0,21-22 16,-21 22-16,0 0 0,0-1 0,0 22 15,0-21-15,0 21 16,0 42 0,-21 0-16,21 0 0,0 0 15,-21 22-15,21-1 0,-21 0 0,21 22 0,0-22 16,0 22-16,0-22 0,-21 21 16,21-20-16,0-1 0,0 0 15,0 1-15,0-1 0,0-21 0,0 22 16,0-22-16,0 0 0,0 0 15,21-21-15,0 0 16,0 0-16,0 0 16,-21-21-16,21 0 0,1 0 0,-1-1 15,0 1-15</inkml:trace>
  <inkml:trace contextRef="#ctx0" brushRef="#br0" timeOffset="25264.87">5651 6541 0,'0'21'0,"22"-21"16,-1 0-16,0 0 0,0 0 15,0 0-15,0 0 0,1-21 0,-1 21 16,21-22-16,-21 1 0,0 0 16,1 21-16,-22-21 0,21 0 0,-21 0 15,0-1-15,0 1 0,0 0 0,0 0 16,0 0-16,-21 21 15,-1 0-15,1 0 16,0 21-16,0 0 0,-21 0 0,20 0 16,1 1-16,0 20 0,0-21 0,21 21 15,-21-20-15,21 20 0,-21-21 0,21 0 16,0 0-16,0 1 0,0-1 16,0 0-16,0 0 0,21 0 15,0-21-15,0 0 0,0 0 0,0 0 16,22 0-16,-22 0 0,21 0 0,-21 0 15,22-21-15,-1 0 0,0 0 16</inkml:trace>
  <inkml:trace contextRef="#ctx0" brushRef="#br0" timeOffset="25764.59">6413 6371 0,'0'0'0,"0"-21"0,0-21 16,0 21-16,-21 21 15,-21 0 1,21 0-16,21 21 0,-21 0 15,-1 0-15,22 0 0,0 0 0,-21 22 16,21-22-16,-21 21 0,21-21 16,-21 22-16,21-22 0,0 0 0,0 21 15,0-20-15,0-1 0,0 0 0,0 0 16,21 0-16,0-21 0,0 0 16,1 0-16,-1 0 0,0 0 15,0 0-15,21 0 0,-20 0 16,20-21-16,-21 0 0,0 0 0,22 0 15,-22-1-15,0 1 0,21-21 0,-21 21 16,1-22-16,-1 1 0,0 0 16,-21-1-16,21-20 0,0 21 0,0-1 15,-21-20-15,22-1 0,-22 22 0,21-22 16,0 22-16,0 0 0,-21-1 0,21 22 16,-21 0-16,21 0 0,-21 42 15,0 0 1,0 0-16,0 1 0,-21 20 0,21 0 15,-21 1-15,21-1 0,-21 0 0,21 1 16,-21-1-16,21 0 16,0 22-16,-21-22 0,21 0 0,-22 1 15,22-22-15,0 21 0,-21 1 0,21-22 16,0 0-16,0 0 0,0 0 0,0 0 16,0 1-16,21-22 0,1 0 15,-1 0-15,0 0 0,0 0 16,0 0-16,0-22 0,-21 1 0,22 21 15,-1-21-15,0 0 0,-21-21 0,0 20 16</inkml:trace>
  <inkml:trace contextRef="#ctx0" brushRef="#br0" timeOffset="25938.49">6667 6287 0,'0'0'0,"-21"0"0,42 0 46,22 0-46,-22 0 0,0 0 0,21 0 16,-20-22-16,20 22 0,-21 0 0,21 0 16,-20 0-16,-1-21 0,0 21 15,0 0-15,0-21 0,0 21 0,-21-21 16</inkml:trace>
  <inkml:trace contextRef="#ctx0" brushRef="#br0" timeOffset="26544.34">8742 6138 0,'0'0'16,"0"-21"-16,0-21 0,-21 42 15,-1 0-15,1 0 0,0 0 0,0 0 16,-21 0-16,20 0 0,1 0 0,-21 21 15,21-21-15,0 21 0,-22 0 16,22 22-16,0-22 0,0 0 0,21 21 16,0 1-16,-21-1 0,21 22 0,0-22 15,0 0-15,0 1 0,0-1 0,0 0 16,21-21-16,-21 1 16,21-1-16,0 0 0,0 0 0,22 0 15,-22-21-15,0 0 0,21 0 0,1 0 16,-22-21-16,21 0 0,0 0 0,1 0 15,-1-1-15,-21 1 0,22-21 0,-1 0 16,-21 20-16,0-20 0,0 0 16,-21 21-16,0-22 0,0 1 0,-21 0 15,-21-1-15,21 22 0,-22-21 0,1-1 16,21 22-16,-21 0 0,-1 21 0,1 0 16,0 0-16,20 0 0,-20 0 15,21 0-15,0 21 0,21 0 16,0 1-16,0-1 0,0 0 0,0 0 15,21 21-15,0-20 0,0-1 0,22 0 16,-1 0-16,0-21 0,1 0 0,-1 21 16,0-21-16,22 0 0,-22 0 15</inkml:trace>
  <inkml:trace contextRef="#ctx0" brushRef="#br0" timeOffset="26840.07">9377 6181 0,'0'-43'16,"-21"22"-16,21 0 0,-22 21 15,1 0-15,0 0 0,0 0 0,0 0 16,0 21-16,21 0 0,-22 22 16,22-22-16,0 21 0,0 1 15,-21-1-15,21 21 0,0-20 0,0 20 16,-21-20-16,21 20 0,0 1 16,0-1-16,-21 1 0,21-1 0,-21 1 15,21-1-15,-21 22 0,21-22 0,0 22 16,0-22-16,-22 22 0,22-21 0,-21 20 15,21-20-15,0-1 0,0-20 0,0 20 16,0-21-16,-21 1 0,21-1 0,0-21 16,0 0-16,0 1 0,0-44 31,21 22-31,-21-21 0,0-21 0,21 21 16,-21-22-16,22 22 0,-22-21 15</inkml:trace>
  <inkml:trace contextRef="#ctx0" brushRef="#br0" timeOffset="27096.5">9229 6583 0,'0'0'0,"21"-64"0,21-84 15,-21 106-15,22 21 0,-22 0 0,0-1 16,21 1-16,1 21 0,-22 0 16,21 0-16,-21 21 0,22 1 0,-43 20 15,21-21-15,-21 21 0,0-20 16,0 20-16,0 0 0,0-21 0,-21 22 15,21-22-15,-43 21 0,22-21 0,0 1 16,-21-1-16,20 0 0,1 0 0,-21 0 16,21 0-16,0-21 0,-1 0 15,1 0-15,0 0 0,0 0 16,21-21-16,0 0 0,0 0 16,0 0-16,0-22 0,21 22 0,0-21 15,0 0-15</inkml:trace>
  <inkml:trace contextRef="#ctx0" brushRef="#br0" timeOffset="28212.86">10075 5694 0,'0'0'0,"21"0"0,-21 21 16,0 0-16,0 0 0,0 22 0,-21-1 15,0 0-15,0 1 0,21-1 16,-21 0-16,21 1 0,-21-1 0,21 22 15,-22-22-15,22 21 0,0-20 0,-21-1 16,21 0-16,0 1 0,0-1 0,0-21 16,0 22-16,0-22 0,0 0 0,0 0 15,21-21-15,1 0 0,20 0 16,-21 0-16,0 0 16,0-21-16,1 0 0,20 0 0,-21-1 15,0 1-15,22 0 0,-22-21 0,0 21 16,0-22-16,0 1 0,0 21 0,-21-22 15,22 22-15,-22 0 0,21 0 16,-21 0-16,0 0 0,0 42 16,0 0-1,0 0-15,0 0 0,0 0 0,0 1 16,0 20-16,0-21 0,0 0 0,0 22 16,0-22-16,0 0 0,0 0 0,0 0 15,0 0-15,0 1 16,21-1-16,0-21 0,0 0 15,0 0-15,1 0 0,-1 0 16,0 0-16,0 0 0,0-21 0,0-1 16,22 1-16,-22 0 0,0 0 0,0 0 15,0-22-15,1 22 0,-22 0 0,0-21 16,21 21-16,-21-1 0,21 1 16,-21 0-16,0 42 15,0 0 1,0 1-16,0-1 0,0 21 15,0-21-15,0 0 0,0 1 0,0-1 16,0 0-16,0 0 0,0 0 16,0 0-16,0 1 0,21-1 15,0-21-15,0 0 16,1 0-16,-1-21 16,0 21-16,-21-22 15,0 1-15,0 0 0,0 0 0,0 0 16,0 0-16,0-1 0,0 1 15,-21-21-15,21 21 0,-21 0 0,-1-22 16,1 22-16,21 0 0,-21 0 0,21 0 16,-21 21-16,21-22 0,0 1 0,0 0 15,21 0 1,0 21-16,0 0 16,1 0-16,-1 0 0,0 0 15,21 0-15,-21 0 0,22 0 0,-1 21 16,0 0-16,1 0 0,-1 1 0,0-1 15,-20 21-15,-1-21 0,21 0 0,-42 1 16,0 20-16,21-21 0,-21 0 0,0 0 16,0 22-16,0-22 0,0 0 15,0 0-15,-21 0 0,0 1 0,21-1 16,-21-21-16,21 21 0,-21-21 16,-1 0-16,22-21 31,0 0-31,0-1 15,22-20-15,-1 0 0,0 21 16,0-22-16,0 1 0,0 0 0,1-1 16,-1 1-16,21 0 0,-21-1 0,22 22 15,-22 0-15,21 0 0,-21 21 0,22 0 16,-22 0-16,0 0 0,21 21 0,-21 0 16,1 0-16,-22 0 0,0 22 15,21-22-15,-21 21 0,0-21 0,0 22 16,0-1-16,0-21 0,0 22 0,0-22 15,-21 0-15,21 21 0,0-21 16,-22 1-16,1-1 0,0 0 16,21 0-16,-21-21 15,0 0-15,21-21 16,0 0 0,0 0-16,-21-1 0</inkml:trace>
  <inkml:trace contextRef="#ctx0" brushRef="#br0" timeOffset="28420.75">11303 5652 0,'0'0'0,"-21"-22"0,-22 22 16,22 0-16,0 0 16,0 0-16,0 0 15,0 0-15,-1 0 47,1 0-47,0 0 0,0 22 16,0-22-16,0 0 0,-22 21 0,1-21 15</inkml:trace>
  <inkml:trace contextRef="#ctx0" brushRef="#br0" timeOffset="28628.62">9694 5927 0,'-42'21'15,"84"-42"-15,-126 63 0,41-42 0,22 21 0,0-21 16,42 0 0,0 0-1,22 0-15,-1 0 0,0 0 0,1-21 16,20 21-16,-21-21 0,22 21 0,-1 0 16,-20-21-16,20 21 0,-20 0 15,-1 0-15,-21 0 0,21 0 0,-20 0 16,-1-21-16,0 21 0,0 0 0</inkml:trace>
  <inkml:trace contextRef="#ctx0" brushRef="#br0" timeOffset="29160.35">14605 5927 0,'0'0'0,"-42"0"0,-64 0 15,63 0-15,1 0 16,0 0-16,-1 0 0,1 0 0,0 21 16,-1-21-16,1 0 0,0 0 0,-1 0 15,22 0-15,-21 0 0,0 0 16,20 0-16,1 0 0,0 21 0,42-21 47,0 0-47,43 0 0,-22 0 0,22 0 15,20 0-15,1 0 0,0 0 16,21 0-16,-22 0 0,22 0 0,21 0 16,-21 0-16,21 0 0,0 0 0,0 0 15,-21 0-15,21 0 0,-21 0 0,-22 0 16,1 0-16,0 0 0,-22 0 16,-21 0-16,1 0 0,-22 0 0,0 0 15,0 0-15,-42 0 16,0 0-16,0 0 15,0 0-15,-22 0 0,1 0 0,0 0 16,-22-21-16,1 21 16,-22 0-16,0 0 0</inkml:trace>
  <inkml:trace contextRef="#ctx0" brushRef="#br0" timeOffset="29424.65">14372 6011 0,'0'0'15,"-42"0"-15,-85 22 16,106-1-16,21 0 0,21-21 15,0 0-15,21 0 16,1 21-16,20-21 0,1 0 0,-1 0 16,22 0-16,-1 0 0,1 0 0,0 0 15,21 0-15,-1 0 0,1 0 16,0 0-16,0 0 0,0 0 0,-22 0 16,1 0-16,0 0 0,-1 0 15,-20 0-15,-22 0 0,22-21 0,-22 21 16,0 0-16,-20 0 0,-1-21 0,0 21 15,-21-21-15,0-1 16,-21 22-16,0-21 0,-1 21 0,1-21 16,0 21-16,0-21 0,0 21 15,0-21-15</inkml:trace>
  <inkml:trace contextRef="#ctx0" brushRef="#br0" timeOffset="29820.42">15748 5567 0,'0'21'15,"0"0"1,21-21-16,-21 21 0,21 1 0,22-1 16,-22 0-16,0 0 0,21-21 0,-21 21 15,22 0-15,-1-21 0,0 22 0,1-22 16,-1 0-16,0 0 0,1 21 15,-1-21-15,0 0 0,1 0 0,-1 0 16,-21 21-16,0-21 0,1 0 16,-22 21-16,0 0 15,-22 0-15,1 1 0,-21-1 16,0 0-16,-22 21 0,22-21 0,-22 22 16,1-1-16,-1 0 0,1 1 0,-22-1 15,22 0-15,-1 1 0,22-1 0,-22 0 16,1 1-16,20-1 0,1-21 0,0 22 15,-1-22-15,22 0 0,-21 0 0,21 0 16,21 0-16,0 1 0,-21-22 0,21 21 16,21-21-1,0-21 1,0-1-16</inkml:trace>
  <inkml:trace contextRef="#ctx0" brushRef="#br0" timeOffset="32592.1">18415 5800 0,'0'0'0,"0"-43"0,0 22 0,0-21 0,0 21 16,0-22-16,-21 22 0,21 0 0,0 0 16,0 0-1,-21 21-15,-1 21 0,1 0 16,21 0-16,-21 22 0,0-1 16,21 21-16,0 1 0,-21-22 0,21 22 15,-21-1-15,21 1 0,0 20 16,0-20-16,0-1 0,0 1 0,0-1 15,0-20-15,0 20 0,0-20 0,0-1 16,0 0-16,0 1 0,0-1 0,21-21 16,0 0-16,0-21 0,0 0 0,0 0 15,22 0-15,-1 0 0,0-21 0,1-21 16,-1 21-16,0-22 0,1 1 16,-1 0-16,0-1 0,1-20 0,-22 20 15,21-20-15,-21-1 0,1 1 0,-1 21 16,0-22-16,-21-21 0,0 22 15,21-1-15,-21 1 0,0-1 0,0 22 16,0 0-16,0-1 0,0 1 16,0 21-16,0 0 0,0 42 15,0 21-15,-21-21 16,21 22-16,0 20 0,-21-20 0,0 20 16,-1 1-16,22-1 0,-21 1 0,21-1 15,-21 1-15,21-1 0,0 1 16,0-1-16,0 1 0,0-22 0,0 0 15,0 1-15,0-1 0,0 0 0,21-21 16,22 1-16,-22-1 0,0-21 16,21 0-16,-21 0 0,22 0 0,-1 0 15,0-21-15,-20-1 0,20 1 0,0 0 16,1 0-16,-1-21 0,-21 20 16,21-20-16,-20 0 0,-1-1 0,0 1 15,0 0-15,0-1 0,-21 22 0,0-21 16,0 21-16,0 0 0,0-1 0,0 44 31,0-1-31,0 21 16,-21-21-16,21 0 0,-21 22 0,21-1 15,-21-21-15,21 22 0,-21-22 0,21 21 16,0-21-16,0 22 0,-22-22 16,22 0-16,-21 0 0,21 0 0,0 0 15,0 1-15,-21-22 16,21-22-1,0 1-15,0 0 0,0 0 16,0 0-16,0 0 0,21-22 0,0 1 16,1 0-16,-1-1 0,21 1 0,-21 0 15,22-1-15,-1 1 0,0 0 16,1 20-16,-1 1 0,0 0 0,22 21 0,-22 0 16,0 0-16,1 21 0,-22 0 15,0 1-15,0 20 0,0 0 0,-21 1 16,0-22-16,0 21 0,0 0 15,-21 1-15,21-1 0,-21 0 0,0-20 16,0 20-16,0-21 0,-1 21 0,22-20 16,0-1-16,0 0 0,22-21 31,-1 0-31,0-21 0,0 0 16,21-1-16,1 1 0,-1 0 0,0 0 15</inkml:trace>
  <inkml:trace contextRef="#ctx0" brushRef="#br0" timeOffset="32939.89">20828 6202 0,'0'0'0,"21"-21"0,21 21 16,-42-21-16,0-1 15,-42 22 1,21 0-16,0 0 16,-22 0-16,1 0 0,0 22 0,-1-1 15,1-21-15,0 21 0,-1 0 0,22-21 16,0 21-16,0 0 0,21 1 0,0-1 15,0 0-15,0 0 0,21 0 16,0 0-16,0 1 0,1-22 16,-1 21-16,0 0 0,21 0 0,-21-21 15,1 21-15,-1 0 0,0 1 16,0-22-16,-21 21 0,0 0 0,0 0 16,0 0-16,-21-21 0,0 21 15,-22-21-15,22 0 0,-21 22 0,0-22 16,-1 0-16,1 0 0,0 0 15,20 0-15,-20 0 0,21 0 0,-21 0 16,20 0-16,1-22 16,21 1-16,0 0 0,21 0 15,1 0-15,-1 0 0,21 21 16,-21-22-16</inkml:trace>
  <inkml:trace contextRef="#ctx0" brushRef="#br0" timeOffset="33291.51">21061 6244 0,'0'0'0,"0"21"31,0 1-31,-21-1 16,21 0-16,-22 0 0,22 0 0,0 22 16,0-22-16,0 0 0,0 0 0,0 0 15,0 0-15,0 1 0,0-1 16,0 0-16,22-21 15,-1 0-15,0 0 16,0 0-16,0 0 0,0 0 16,1-21-16,-1 21 0,0-21 0,-21-1 15,21 1-15,0 0 0,-21 0 0,21-21 16,-21 20-16,22 1 0,-22-21 0,0 21 16,21 0-16,-21-1 0,0-20 0,21 21 15,-21 0-15,0 42 31,0 0-15,0 0-16,0 0 16,0 1-16</inkml:trace>
  <inkml:trace contextRef="#ctx0" brushRef="#br0" timeOffset="33596.48">21738 6265 0,'0'0'0,"0"-21"0,0-21 16,-21 42 0,21 21-1,-21 0-15,21 0 0,-21 22 16,21-22-16,-22 21 0,22 1 16,0-1-16,0 0 0,-21 1 0,21 20 15,-21-21-15,0 1 0,0-1 16,21 0-16,-21 1 0,-1-1 0,1 0 15,-21 1-15,21-1 0,0 0 0,-1 1 16,-20-1-16,21 0 0,0-20 0,0 20 16,-1-21-16,1 0 0,21 0 0,0 1 15,0-44 1,0 1-16,0 0 16,21 0-16,1-21 0,-1 20 0,0-20 15,0 0-15</inkml:trace>
  <inkml:trace contextRef="#ctx0" brushRef="#br0" timeOffset="33824.4">21653 6435 0,'0'0'0,"0"-43"16,43-41-16,-22 84 15,0-21-15,0-1 0,0 22 0,1 0 16,-1 0-16,21 0 0,-21 0 0,0 0 16,1 0-16,20 0 0,-21 22 15,-21-1-15,21-21 0,-21 21 0,0 0 16,0 0-16,0 0 0,0 1 0,-21-1 15,21 0-15,-42 0 0,21 0 0,-1 0 16,1 1-16,-21-22 0,21 21 0,-22-21 16,22 0-16,0 21 0,0-21 15,21-21 1,21 0 0</inkml:trace>
  <inkml:trace contextRef="#ctx0" brushRef="#br0" timeOffset="34092.24">22161 6244 0,'0'0'0,"0"-21"0,22 0 0,-22 0 16,0 42-1,0 0-15,0 0 16,0 0-16,0 22 0,0-1 16,0-21-16,0 22 0,0 20 15,-22-21-15,22 1 0,-21-1 0,21 0 0,-21 22 16,21-22-16,-21 1 0,0-1 15,0-21-15,-1 21 0,1 1 0,0-22 16,0 21-16,0-21 0,0 1 0,-1-1 16,22 0-16,0 0 0,-21 0 0,21-42 47,0 0-47,21 0 0,-21 0 0,22-22 15</inkml:trace>
  <inkml:trace contextRef="#ctx0" brushRef="#br0" timeOffset="34320.11">22119 6456 0,'0'0'0,"0"-64"0,21 22 0,0 0 0,-21 21 16,22-22-16,-22 22 0,21 0 15,0 0-15,0 0 0,0 21 0,0 0 16,1-22-16,-1 22 0,0 0 16,0 0-16,0 0 0,0 22 0,1-1 15,-1 0-15,-21 0 0,0 0 0,0 0 16,0 1-16,0-1 0,-21 21 0,-1-21 15,1 0-15,0 1 0,-21-1 0,21 0 16,-1 0-16,1-21 0,-21 21 0,42 0 16,-21-21-16,0 0 15,42-21 1,0 21-16</inkml:trace>
  <inkml:trace contextRef="#ctx0" brushRef="#br0" timeOffset="34655.92">22775 6138 0,'0'0'16,"21"-21"-16,-42 21 16,0 21-1,0 1-15,0-1 16,0 0-16,-1 0 0,1 0 0,21 0 16,0 22-16,0-22 0,0 0 0,0 0 15,0 0-15,0 1 0,0-1 16,0 0-16,0 0 0,21-21 0,1 21 15,-1-21-15,0 0 0,0 0 16,0 0-16,0 0 0,1-21 16,-1 0-16,0 21 0,0-21 0,-21 0 15,0-1-15,21-20 0,-21 21 0,0 0 16,0-22-16,0 22 0,0 0 0,0 0 16,-21 0-16,21 0 0,-21-1 0,0 22 15,0 0-15,-1 0 16,1 0-1,21 22 1,21-22-16,1 0 0,-1 21 16,0-21-16</inkml:trace>
  <inkml:trace contextRef="#ctx0" brushRef="#br0" timeOffset="34988.73">23156 6202 0,'0'-21'16,"0"0"-16,0-1 15,0 1-15,21 21 16,1 0-16,-1 0 0,0 0 16,0 0-16,0 21 0,0 1 15,1-1-15,-1 0 0,-21 0 0,0 21 16,0-20-16,0 20 0,0-21 0,0 21 16,0-20-16,0-1 0,-21 0 15,-1 0-15,1 0 0,0 0 0,0-21 16,0 0-16,21-21 15,0 0 1,0 0-16,0 0 0,21-22 16,-21 22-16,21-21 0,0 21 15,0-22-15,-21 1 0,22 0 0,-1-1 16,0 1-16,0 0 0,0-1 0,-21 1 16,21 21-16,1-21 0,20 20 0,-21 1 15,0 0-15,0 0 0,22 0 16,-22 21-16,0 0 0</inkml:trace>
  <inkml:trace contextRef="#ctx0" brushRef="#br0" timeOffset="35251.72">24045 5779 0,'0'-22'16,"0"44"-16,0-65 0,-21 43 15,0 0-15,0 21 16,0 1-16,-1-1 0,1 21 15,21 0-15,-21 1 0,0-1 16,0 0-16,0 1 0,21-1 16,-22 0-16,22 1 0,-21-1 0,21 0 15,-21-20-15,21 20 0,0-21 0,0 0 16,0 0-16,0 1 0,0-1 0,0 0 16,21-21-1,0 0 1,1 0-16,-22-21 0,21 0 15</inkml:trace>
  <inkml:trace contextRef="#ctx0" brushRef="#br0" timeOffset="35587.53">23961 6287 0,'0'0'0,"21"0"32,0 0-32,0 0 15,0 0-15,0 0 0,1 0 16,-1 0-16,0 0 0,0 0 0,0 0 15,0 0-15,1 0 0,-1 0 0,-21-22 16,21 22-16,0-21 0,0 21 0,-21-21 16,21 0-16,-21 0 15,0 0-15,-21 21 16,0 0-16,0 0 16,-21 0-16,20 0 0,1 0 0,0 0 15,0 21-15,0 0 0,0 0 16,-1 0-16,1 0 0,0 1 15,21-1-15,-21 0 0,21 0 0,0 0 16,0 0-16,0 1 0,0-1 16,21-21-16,0 21 15,0-21-15,1 0 0,-1 0 0,21 0 16,-21 0-16,22 0 0,-22 0 16,21 0-16,0 0 0,1 0 0</inkml:trace>
  <inkml:trace contextRef="#ctx0" brushRef="#br0" timeOffset="36063.79">24934 6329 0,'-42'-42'15,"21"42"-15,0-22 0,-1 22 0,1 0 16,0 0-16,0 0 16,0 0-16,0 22 0,-1-1 0,-20-21 15,21 21-15,0 0 0,0 0 0,-1 0 16,1 1-16,21-1 0,0 0 0,0 0 15,0 0-15,0 0 0,0 1 16,21-1-16,1-21 16,-1 0-16,0 0 0,0 0 15,0 0-15,0 0 0,1 0 0,-1-21 16,0-1-16,0 22 0,0-21 16,0 0-16,1 0 0,-1-21 0,-21-1 15,21 22-15,0-21 0,0-1 0,0-20 16,1 21-16,-1-22 0,0 1 15,21-22-15,-21 21 0,1 1 0,-1 21 16,0-22-16,0 22 0,-21 21 0,0-1 16,0 1-16,0 42 15,-21 1-15,0 20 0,0 0 16,-22 1-16,22 20 0,0 1 0,-21-22 16,20 21-16,1 1 0,0-22 15,0 22-15,21-22 0,0 0 0,0 1 16,0-1-16,0 0 0,0 1 0,0-22 15,0 0-15,21 0 0,-21 0 0,21-21 16,0 22-16,1-22 0,-1 0 16,0 0-16,0 0 0,21 0 0,-20 0 15,-1-22-15,0 1 0,0 0 0,-21-21 16</inkml:trace>
  <inkml:trace contextRef="#ctx0" brushRef="#br0" timeOffset="36244.69">23876 6033 0,'0'0'0,"-64"0"0,1 0 0,42 0 15,0 0-15,-1 0 0,65 0 16,-22 0-16,21 0 16,-21 0-16,43 0 0,-22 0 0,1 0 15,20 0-15,-21 0 0,1 0 16,-1 0-16,0 0 0,1 0 0</inkml:trace>
  <inkml:trace contextRef="#ctx0" brushRef="#br0" timeOffset="36856.08">27517 5313 0,'0'0'16,"-22"-21"-16,1 21 0,21-21 0,-42-1 0,21 22 16,-22 0-16,1 0 0,0 0 0,-1 22 15,-20-1-15,-22 21 0,22-21 16,-1 43-16,-20-22 0,-1 43 0,21-22 16,1 22-16,-22-22 0,43 22 0,-22-21 15,22 20-15,0-20 0,21 20 0,-1-20 16,22-22-16,0 22 0,0-22 15,0 0-15,43-20 0,-22-1 16,21 0-16,22 0 0,-1 0 0,1-21 16,20 0-16,1 0 0,0-21 0,-1 0 15,22 0-15,0-22 0,-21 22 0,21-21 16,-1 0-16,-20-22 0,0 22 0,-22-22 16,-20 1-16,-1-22 0,-21 0 15,-21 1-15,0-1 0,-21 0 0,-21 1 16,-1-1-16,-20 0 0,-1 22 0,1-1 15,-1 22-15,-20 0 0,20 21 16,-21-1-16,1 22 0,-22 0 0,21 0 16,1 22-16,-1 20 0,0 0 0,22 1 15,-1 20-15,22 1 0,0-1 0,-1 1 16,22 20-16,21-20 0,0-1 16,0 1-16,0-1 0,21 1 15,22-22-15,-1 0 0,0 1 0,22-22 16</inkml:trace>
  <inkml:trace contextRef="#ctx0" brushRef="#br0" timeOffset="37099.94">27728 6011 0,'0'0'15,"21"-21"-15,-21 0 0,0 0 0,-21 21 16,0 0-16,0 0 0,0 21 16,0 0-16,21 22 0,-22-1 0,1 0 15,21 22-15,0-22 0,0 22 16,-21-1-16,21 1 0,-21-1 15,0 22-15,21-22 0,0 1 0,-21 20 16,-1-20-16,22-1 0,-21 1 0,21 21 16,-21-22-16,0 1 0,0-22 0,21 21 15,-21-20-15,-1-1 0,1 0 0,21-20 16,0-1-16,0 0 0,-21-21 0,21-21 16,0 0-16,0-22 15,0 22-15,0-21 0</inkml:trace>
  <inkml:trace contextRef="#ctx0" brushRef="#br0" timeOffset="37356.3">27411 6710 0,'0'0'0,"21"-85"0,-21 22 16,21 20-16,0-20 0,-21 21 0,21-1 15,1 1-15,20 0 0,-21 20 0,21 1 16,-20 0-16,20 0 0,0 0 0,22 21 16,-22 0-16,0 0 0,22 0 15,-22 21-15,-21 0 0,1 0 0,-1 0 16,-21 22-16,0-22 0,-21 21 0,-1-21 15,-20 1-15,0 20 0,-1-21 0,1 0 16,0 0-16,-1 1 0,1-1 0,0 0 16,-1 0-16,22-21 0,-21 21 15,21-21-15,42-21 32,0 0-32,0 0 0,22-22 15,-1 22-15,0 0 0,1-21 0,20 21 16</inkml:trace>
  <inkml:trace contextRef="#ctx0" brushRef="#br0" timeOffset="37896.25">28109 6308 0,'0'0'0,"21"-21"16,22 21-16,-22-22 0,0 22 0,0-21 16,0 21-16,-21-21 15,0 0 1,0 0-16,-21 21 16,0 0-16,0 0 0,0 0 15,0 0-15,-1 0 0,1 21 0,0 0 16,21 0-16,0 0 15,0 1-15,0-1 0,0 0 0,0 0 16,21 0-16,0 0 16,1 1-16,-1-22 0,0 0 0,0 0 15,0 0-15,0 0 0,1 0 0,20 0 16,-21 0-16,0 0 0,0 0 0,1-22 16,-1 1-16,-21 0 0,0 0 15,21 0-15,0 0 0,-21-1 0,21 1 16,0-21-16,-21 21 0,22-22 0,-1 22 15,0 0-15,0 0 0,21 21 0,-20 0 16,-1 0-16,0 0 0,0 0 16,0 0-16,0 21 0,1 0 15,-1 22-15,-21-22 0,0 0 0,0 21 16,0-21-16,0 22 0,0-22 0,0 21 16,0-21-16,0 1 0,0 20 0,0-21 15,0 0-15,-21-21 0,-1 21 0,22 1 16,-21-22-16,0 0 0,0 0 15,0 0-15,0 0 16,21-22-16,0 1 16,0 0-16,0 0 0,0 0 0,21-22 15,0 22-15,0-21 0,0 0 0,22-1 16,-22 22-16,0-21 16,0-1-16,0 22 0,0 0 0,1 0 15,-1 0-15,0 0 0,0 21 0,0 0 16,0 0-16,22 0 0,-22 0 0,0 0 15,21 21-15,1-21 0,-22 21 16,21 0-16,1 0 0</inkml:trace>
  <inkml:trace contextRef="#ctx0" brushRef="#br0" timeOffset="39367.49">29527 6181 0,'0'0'16,"22"0"0,-22-21-1,0-1-15,0 1 16,0 0-16,-22 0 0,1 21 15,0-21-15,0 21 0,0 0 16,0 0-16,-22 21 0,22 0 16,0 0-16,-21 0 0,20 1 0,1 20 15,0-21-15,0 21 0,0-20 0,0 20 16,-1-21-16,22 21 0,0-20 0,0-1 16,0 0-16,0 0 0,0 0 15,22 0-15,-1-21 0,0 0 16,0 0-16,0 0 0,0 0 0,1 0 15,-1-21-15,0 21 0,21-21 16,-21 0-16,-21 0 0,22 0 0,-1-1 16,0-20-16,-21 21 0,0-21 15,21 20-15,0-20 0,-21 21 0,0-21 16,0 20-16,0 1 0,0 42 31,0 1-31,0-1 0,0 0 16,0 0-16,0 21 0,0-20 0,0-1 15,0 21-15,0-21 0,0 0 0,0 22 16,0-22-16,0 0 0,0 0 0,21 0 16,1 1-16,-1-22 15,0 0-15,0 0 0,0 0 0,0 0 16,1 0-16,20 0 0,-21-22 16,0 1-16,0 0 0,1 0 0,-1-21 15,0 20-15,0-20 0,-21 0 0,21-1 16,0-20-16,1 21 0,-1-43 15,0 21-15,-21-20 0,21-1 0,-21 0 16,21 22-16,-21-22 0,21 43 0,-21-22 16,0 22-16,0 21 0,0 0 15,-21 21 1,0 42-16,0-21 0,21 43 0,-21-22 16,0 22-16,21-1 0,-22 1 15,22-1-15,0 1 0,-21-1 16,21 1-16,0-1 0,0-21 0,0 22 15,0-22-15,0 1 0,0-1 0,0 0 16,0-21-16,0 22 0,0-22 0,21 0 16,1-21-16,-22 21 0,21-21 15,0 0-15,0 0 0,0 0 16,0 0-16,1-21 0,-1 21 0,21-21 16,-21 0-16,0-22 0,1 22 0,-1-21 15,0 21-15,0-22 0,0 22 16,0-21-16,1 21 0,-1 0 0,-21 42 31,0 0-15,0 0-16,0 0 0,0 0 15,-21 1-15,21 20 0,0-21 0,0 0 16,0 0-16,0 1 0,0-1 0,0 0 16,0 0-16,0 0 15,21-21 1,0 0-16,0 0 0,0 0 0,0 0 15,1-21-15,-1 0 0,0 0 16,0 0-16,0-1 0,0 1 0,1 0 16,-1 0-16,0-21 0,0 20 15,0 22-15,0-21 0,1 21 0,-22 21 16,0 1 0,0-1-16,0 0 0,0 0 0,0 21 15,0-20-15,0-1 0,0 0 16,-22 0-16,22 0 0,-21 0 0,21 1 15,0-1-15,0 0 0,0-42 47,21 0-31,-21-1-16,0 1 0,0 0 0,0 0 16,0 0-16,0-22 0,0 22 0,22-21 15,-22 0-15,21 20 0,-21-20 16,21 0-16,-21 21 0,21-1 15,0 1-15,-21 0 0,21 0 0,1 21 16,-1 21 0,-21 0-16,21 0 0,-21 1 15,0-1-15,0 0 0,0 21 0,0-21 16,0 1-16,0 20 0,0-21 0,0 0 16,0 0-16,0 1 0,0-1 0,0 0 15,0 0-15,0 0 0,0 0 16,0-42 15,0 0-15,0 0-16,21 0 0,0 0 15,0-22-15,1 1 0,-1 21 0,0-22 16,0 1-16,21 0 0,-20-1 0,20 22 16,0 0-16,1 0 0,-1 0 0,0 21 15,-21 0-15,1 21 0,-1 0 16,0 0-16,-21 0 0,0 22 0,0-22 15,0 21-15,0 1 0,0-1 0,-21-21 16,21 21-16,-21-20 0,-1 20 16,22-21-16,-21 0 0,0 0 0,21 1 15,-21-1-15,0 0 0,0-21 16,21 21-16,0-42 31,0 0-31,0 0 16,0-22-16,0 22 0,0 0 0</inkml:trace>
  <inkml:trace contextRef="#ctx0" brushRef="#br0" timeOffset="39540.39">30988 5694 0,'0'0'0,"-42"0"15,20 0-15,1 21 0,21 0 0,0 0 16,0 1-1,0-1-15</inkml:trace>
  <inkml:trace contextRef="#ctx0" brushRef="#br0" timeOffset="39712.29">29718 5884 0,'0'0'0,"-42"22"0,20-22 0,1 0 16,21 21-16,21-21 16,1 0-1,20 0-15,0 0 0,22 0 0,-1 0 16,1 0-16,-1 0 0,22 0 16,-22-21-16,22 21 0,0-22 0</inkml:trace>
  <inkml:trace contextRef="#ctx0" brushRef="#br0" timeOffset="40256.08">31708 5673 0,'21'0'47,"0"0"-47,21 0 0,-21 0 15,22 0-15,-1 0 0,0 0 0,22-21 16,-22 21-16,1-22 0,20 1 16,-42 21-16,22-21 0,-22 0 0,-21 0 15,-21 0 1,-22 21-16,1 0 0,0 0 16,-1 0-16,1 0 0,0 21 0,-1 0 15,1 0-15,0 0 0,20 0 0,1 22 16,0-22-16,21 0 15,0 21-15,0-20 0,0 20 0,0-21 16,0 0-16,21 0 0,0 1 0,1-1 16,20 0-16,-21 0 0,0-21 15,0 21-15,1-21 0,-1 0 0,0 0 16,0 0-16,0 0 0,-21 21 16,-21-21-1,0 22-15,-21-22 0,20 21 16,-20 0-16,21 0 0,-21 0 0,20 0 15,1 1-15,0-1 0,0 0 16,0 21-16,21-21 0,0 1 0,0-1 16,0 0-16,0 0 0,0 0 15,0 0-15,21 1 0,0-22 16,-21 21-16,21-21 0,0 21 0,22-21 16,-22 0-16,0 0 0,0 0 0,22 0 15,-22 0-15,0-21 0,0 0 0,0-1 16,0 1-16,1 0 0,-1 0 15,0 0-15,0-22 0</inkml:trace>
  <inkml:trace contextRef="#ctx0" brushRef="#br0" timeOffset="40451.98">32173 6202 0,'21'-42'0,"1"-22"16,-65 170-16,86-233 0,-43 106 0,21 0 0,-21-1 15,21 22-15,0 0 0,0 22 16,0-1 0,1 0-16,-22 0 0,21 0 15,0 0-15,0 22 0,-21-22 0,21 0 16,-21 0-16,21 0 0,-21 1 15,0-1-15,0 0 0,0 0 16,0-42 15,0 0-31,22 0 16,-22-1-16,21 1 0,0 0 16</inkml:trace>
  <inkml:trace contextRef="#ctx0" brushRef="#br0" timeOffset="40628.39">32597 6033 0,'0'0'0,"0"-22"0,0 1 0,-22 21 31,1 0-31,0 21 0,0 1 16,-21-1-16,20 0 0,1 21 15,0-21-15,-21 1 0,21 20 0,-1-21 16,1 0-16,0 0 0,0 22 16,0-22-16,0 0 0,21 0 0,-22 0 15,22 1-15,0-1 0,22-21 16,20 0-1</inkml:trace>
  <inkml:trace contextRef="#ctx0" brushRef="#br0" timeOffset="40956.19">32914 6096 0,'0'0'0,"0"-21"15,0 0-15,-21 21 16,21 21-1,-21 0-15,0 0 0,-1 22 16,22-22-16,-21 21 0,21 0 0,-21 1 16,0 20-16,0-20 0,21-1 0,-21 21 15,-1-20-15,1 20 0,0-20 16,0-1-16,0 21 0,0-20 16,-1-1-16,1 0 0,0 1 0,0-1 15,0 0-15,0-20 0,-1 20 16,1 0-16,21-21 0,-21 22 0,21-22 15,-21 21-15,21-21 0,0 1 0,0-1 16,0 0-16,0 0 0,0-42 31,0 0-31,0 0 0,0-22 0,0 22 16,0-21-16,0-1 0,0 1 0,0-21 16</inkml:trace>
  <inkml:trace contextRef="#ctx0" brushRef="#br0" timeOffset="41195.98">32554 6414 0,'0'0'15,"106"-254"1,-85 190-16,0 22 0,1-1 0,-1 1 16,0 0-16,0 21 0,0-1 15,0 1-15,1 21 0,-1 0 0,0 0 16,0 0-16,0 21 0,-21 1 16,0-1-16,0 0 0,0 21 15,0-21-15,0 22 0,0-22 0,-21 0 16,0 21-16,0-20 0,0-1 15,-22 0-15,22-21 0,0 21 16,0 0-16,0-21 0,-1 21 0,1-21 0,0 0 16,21 22-1</inkml:trace>
  <inkml:trace contextRef="#ctx0" brushRef="#br0" timeOffset="41319.91">32618 6350 0,'0'21'15,"-21"-21"1,21 21 0,0-42 15,0 0-31</inkml:trace>
  <inkml:trace contextRef="#ctx0" brushRef="#br0" timeOffset="43880.03">2265 8911 0,'0'0'0,"0"-21"16,21 21 31,0 0-47,0-21 0,0 0 15,1 21-15,20-21 0,0 21 0,1-22 16,-1 1-16,0 0 0,1 0 16,-1 0-16,0 0 0,1-1 0,-22 1 15,21-21-15,-21 21 0,0 0 16,-21-1-16,0 1 0,0 0 0,0 0 16,-21 0-16,-21 21 0,0-21 0,-1 21 15,-20 0-15,-1 0 16,1 0-16,-1 0 0,1 21 0,20-21 15,-20 21-15,21 0 0,-1 0 16,1 22-16,21-22 0,0 21 0,21 0 16,0-20-16,0 20 0,0 0 15,21 1-15,0-1 0,21 0 0,-21 1 16,22-22-16,-1 21 0,22 0 0,-22 1 16,0-1-16,-21-21 0,22 22 15,-22-1-15,0 0 0,-21 1 0,0-22 16,0 21-16,-21 0 0,-21-20 15,-1 20-15,1-21 0,-22 21 0,1-20 16,-1-1-16,1 0 0,-1-21 16,1 21-16,-1-21 0,1 0 15,-1 0-15,22-21 0,0 21 0,-1-21 16,1-22-16,21 22 0,0-21 16,0 0-16,-1-1 0,22 1 0,0 0 15,0-22-15,0 22 0,0-1 16,22 1-16,20 21 0,-21 0 0,21 0 15,1 21-15,-1 0 0,0 0 16,1 21-16,-1 0 0,-21 0 0,22 21 16,-22-20-16,21 20 0,-21-21 0,0 21 15,1-20-15,-1 20 0,0 0 16,0-21-16,0 22 0,0-22 16,-21 0-16,22 0 0,-22 22 0,21-22 15,0 0-15,0-21 16,0 0-16,0-21 15,1 0-15,-1 21 0</inkml:trace>
  <inkml:trace contextRef="#ctx0" brushRef="#br0" timeOffset="44231.82">2921 9250 0,'0'0'0,"21"0"15,0 0-15,0-21 0,1 21 0,-1 0 16,0-21-16,0 21 15,0-22-15,0 1 16,1 0-16,-1 0 0,0 0 16,-21 0-16,0-1 15,0 1-15,0 0 0,0 0 16,-21 21-16,0 0 0,-1 0 0,1 0 16,-21 0-16,21 21 0,0-21 15,-22 42-15,22-20 0,0-1 0,0 21 16,0-21-16,-1 22 0,22-22 0,0 21 15,-21 0-15,21-20 16,0 20-16,0-21 0,0 0 0,0 22 16,21-22-16,1 0 0,-1-21 15,0 0-15,0 0 0,21 0 16,-20 0-16,20 0 0,0-21 0,1 0 16,-1-1-16,0 1 0,1 0 0,20-21 15,-21 21-15,1-22 0,20 1 16</inkml:trace>
  <inkml:trace contextRef="#ctx0" brushRef="#br0" timeOffset="44487.68">3768 8594 0,'0'0'0,"0"-64"0,21-147 15,-21 189-15,0-20 16,0 21-16,0 42 16,0 0-16,0 22 15,0-1-15,0 0 0,-21 1 16,-1 20-16,1 1 0,0-1 0,0 1 15,0 20-15,0-20 0,-22 20 0,43-20 16,-21-1-16,0 1 0,0-22 16,21 22-16,-21 63 15,21-106-15,0 0 0,0 0 16,21-21 0,0 0-16,0 0 0,0-21 15,0 21-15,1-42 0,-1 21 16,21-1-16,-21 1 0</inkml:trace>
  <inkml:trace contextRef="#ctx0" brushRef="#br0" timeOffset="44827.89">3937 9102 0,'21'0'16,"-21"21"-16,21-21 16,0 0-16,1 0 15,-1 0-15,0 0 16,0-21-16,0 21 0,0-21 0,1 21 15,-1-22-15,21 1 0,-21 0 0,0 21 16,-21-21-16,0 0 0,0 0 16,0-1-16,-21 22 15,0 0-15,0 0 16,0 0-16,-22 0 0,22 22 0,-21-1 16,21 0-16,0 0 0,-22 21 15,22-20-15,21-1 0,-21 21 0,21-21 16,0 22-16,0-22 0,0 0 0,0 0 15,0 0-15,0 0 0,21 1 16,0-1-16,0-21 0,22 0 16,-22 0-16,0 0 0,21 0 0,1 0 15,-1 0-15,-21-21 16,43-1-16,-22 22 0,0-21 0,22 0 16,-22 0-16</inkml:trace>
  <inkml:trace contextRef="#ctx0" brushRef="#br0" timeOffset="45360.58">4974 8911 0,'0'0'0,"0"-21"16,-21 21-16,0 0 15,0 0-15,-1 21 0,1 0 16,21 1-16,-21-1 0,0 0 0,0 21 16,0 1-16,-1-22 0,1 21 0,21-21 15,0 22-15,-21-22 0,21 21 16,0-21-16,0 0 0,0 1 15,0-1-15,21 0 0,-21 0 0,21-21 16,22 0-16,-22 0 0,21 0 0,-21 0 16,22 0-16,-1 0 0,0 0 15,1-21-15,-1 0 0,0 0 0,1-1 16,-1 1-16,0-21 0,1 21 0,-1-22 16,-21 1-16,22 0 0,-1-1 0,-21 1 15,21-21-15,-20-1 0,-1 1 16,0-1-16,0 1 0,0-1 0,-21-21 15,0 22-15,0 21 0,0-22 0,0 22 16,0-1-16,0 22 0,0 0 16,0 0-16,-21 21 0,0 0 15,0 21-15,0 0 0,-1 0 16,22 22-16,0-22 0,-21 42 0,21-20 16,-21-1-16,21 22 0,0-22 15,0 21-15,0 1 0,-21-1 0,21 1 16,0-22-16,0 22 0,0-22 0,0 22 15,0-22-15,0 0 0,0-21 0,0 22 16,0-22-16,0 21 0,21-21 16,0 1-16,0-22 0,1 21 0,-1-21 15,0 0-15,0 0 0,21 0 16,-20 0-16,20 0 0,-21 0 0,21-21 16,-20 21-16,-1-22 0,0 1 15,0 0-15,0 0 0,0 0 0,-21-22 16,0 22-16</inkml:trace>
  <inkml:trace contextRef="#ctx0" brushRef="#br0" timeOffset="45579.46">5482 8784 0,'0'0'0,"-21"0"0,42 0 31,0 0-31,22 0 0,-1 0 16,0-21-16,22 21 0,-1-21 0,1 21 15,20-21-15,-20 21 0,-1 0 0,1-21 16,-1 21-16,-20 0 0,20 0 16,-42 0-16,22 0 0,-22 0 0,0 0 15,0-22-15,-21 1 16,0 0 0</inkml:trace>
  <inkml:trace contextRef="#ctx0" brushRef="#br0" timeOffset="46503.94">10668 8636 0,'-21'0'0,"42"0"0,-85 0 16,43 0-16,-21-21 0,21 21 0,-22 0 15,1 0-15,21 0 0,0 0 0,-22 0 16,22 0-16,0 0 0,0 0 16,42 0-1,0 0 1,0 0-16,22 0 0,20 0 15,1 21-15,20-21 0,1 0 16,21 0-16,0 21 0,21-21 0,0 0 16,0 0-16,0 0 0,0 0 0,21 0 15,0 0-15,0 0 0,0 0 0,1 0 16,-1 0-16,21 0 0,-21 0 0,0 0 16,1 0-16,-1 0 0,-21 0 15,-21 0-15,21 0 0,-43 0 0,22 0 16,-21 0-16,-22-21 0,1 21 0,-1 0 15,-20 0-15,-1-21 0,0 21 0,-21 0 16,1-21-16,-22 0 16,0-1-16,-22 1 15,1 21-15,-21 0 16,21-21-16,-22 21 0,1-21 0,0 21 16,-22-21-16,22 21 0,0-21 0,-22 21 15,1-22-15,-1 22 0,22 0 0,-22 0 16,22-21-16,0 21 0,-1 0 15,1 0-15,21 0 0,21-21 16,21 21 0,21 0-16,-21 0 15,22 0-15,-1 0 0,0 0 0,22 0 16,-22 0-16,1 0 0,-1 0 16,21 0-16,-20 0 0,-1 0 0,0 21 15,-20-21-15,20 21 0,-21 1 0,0-1 16,-21 0-16,0 0 0,0 0 0,0 0 15,0 1-15,0-1 0,-21 21 0,-21 0 16,21-20-16,-22 20 0,22 0 16,-21 1-16,-1-1 0,1 0 0,0 1 15,-22 20-15,22-42 0,0 22 0,-1-1 16,1-21-16,0 21 0,-1-20 0,22-1 16,-21 0-16,21 0 0,-1 0 15,1 0-15,0 1 0,63-22 31</inkml:trace>
  <inkml:trace contextRef="#ctx0" brushRef="#br0" timeOffset="49136.35">16002 8509 0,'-21'0'0,"0"0"15,21-21 1,0 0 0,0 0-16,21-1 15,0 22-15,0-21 0,21 21 0,-20 0 16,20-21-16,0 21 0,-21 0 0,22 0 15,20 0-15,-20 0 0,-1 21 0,-21-21 16,21 21-16,-20 22 0,-1-22 0,0 0 16,-21 21-16,0 1 0,0-22 15,0 21-15,-21 1 0,-22-22 0,22 21 16,-21 0-16,-22 1 0,22-22 16,-21 21-16,20-21 0,1 1 0,0-1 15,-1 0-15,22-21 0,0 21 0,0-21 16,0 0-16,21-21 15,21 0 1,0 0-16,0-1 0,0 1 16,22 21-16,-22-21 0,21 21 0,0 0 15,1 0-15,-1 0 0,0 0 0,22 0 16,-22 0-16,1 21 0,-1 0 0,21 1 16,-41-1-16,20 0 0,-21 21 0,21-21 15,-42 22-15,0-22 0,0 21 16,0-21-16,0 1 0,-42 20 15,21-21-15,-21 21 0,-1-20 0,1-1 16,-22 0-16,22 0 0,-21 0 0,-1-21 16,1 21-16,20-21 0,-20 0 0,20 0 15,1 0-15,0 0 0,-1 0 0,22-21 16,-21 21-16,21-21 0,0 0 16,21 0-16,-22 0 0,22-1 15,0 1-15,0 0 16,0 0-16,0 0 0,0 0 15,0-1-15</inkml:trace>
  <inkml:trace contextRef="#ctx0" brushRef="#br0" timeOffset="51912.33">18246 8890 0,'0'0'0,"-22"0"15,1 0-15,0 21 0,0-21 0,0 0 16,0 0-16,-1 0 0,1 0 0,0 0 16,0 0-16,0 0 15,42 0 32,21 0-47,-21 0 0,43 0 0,-22-21 16,43 21-16,0-21 0,-1 21 0,1-21 15,21 21-15,0-21 0,-1-1 16,22 22-16,-21-21 0,21 0 0,-21 0 16,21 21-16,-21-21 0,0 0 0,0-1 15,-1 1-15,1 0 0,-21 0 0,0 21 16,-22-21-16,22 0 0,-22 21 0,-20-22 15,-1 1-15,0 21 0,-21 0 16,1-21-16,-1 21 0,-21-21 16,0 0-1,-21 21-15,-1-21 0,-20 21 0,21 0 16,-21 0-16,-1-22 0,1 22 0,0 0 16,20 0-16,-20 0 0,0 0 15,21 0-15,-22 0 0,22 0 0,0 0 16,42 0 15,0 0-31,0 0 0,1 0 16,-1 0-16,21 0 0,-21 0 0,22 0 15,-22 0-15,0 0 0,0 0 16,21 0-16,-20 0 0,-22 22 16,21-1-16,-21 0 0,0 0 15,0 0-15,0 0 0,0 1 0,-21-1 16,-1 0-16,1 0 0,0-21 0,0 21 15,-21 0-15,20 1 0,1-22 16,-21 21-16,0 0 0,20-21 0,-20 21 16,0-21-16,-1 0 0</inkml:trace>
  <inkml:trace contextRef="#ctx0" brushRef="#br0" timeOffset="52464.25">18140 9059 0,'0'0'0,"-21"0"0,-1 0 0,1 22 16,21-1-1,21-21-15,1 21 0,20 0 0,0-21 16,1 21-16,-1 0 0,43 1 0,-22-1 15,1 0-15,20-21 0,1 21 0,21 0 16,-22 0-16,22 1 0,0-22 16,0 21-16,21 0 0,-21-21 0,21 21 15,0 0-15,-21-21 0,-1 21 16,1-21-16,-21 0 0,21 22 0,-43-22 16,22 0-16,-22 0 0,-20 21 0,-1-21 15,-21 0-15,22 0 0,-65 0 31,1 0-31,-21 0 0,21 0 16,0-21-16,-22 21 0,22-22 16,0 1-16,0 21 0,0-21 0,-1 21 15,22-21-15,-21 21 0,21-21 16,-21 21-16,42 0 31,0 0-31,1 21 0,-1-21 16,0 21-16,21 0 0,-21 0 0,1-21 15,-1 22-15,0-1 0,0 0 0,-21 0 16,0 0-16,21 0 0,-21 1 16,0-1-16,0 0 0,0 0 0,0 0 15,0 0-15,-21-21 0,0 22 16,0-22-16,0 0 0,-1 0 16,1 0-16,0 0 0,-21 0 0</inkml:trace>
  <inkml:trace contextRef="#ctx0" brushRef="#br0" timeOffset="53047.52">18224 9144 0,'0'0'16,"-42"0"-16,0 0 0,21 0 0,-1 0 0,1 0 15,21 21-15,0 0 16,0 1-16,21-1 0,22 0 16,-1 21-16,0 1 0,1-1 15,-1 0-15,22 1 0,-1-1 0,1 21 16,-1-20-16,1 20 0,-1-20 0,22 20 16,-22-21-16,1 22 0,20-22 0,1 22 15,-21-22-15,20 22 0,1-22 0,0 21 16,-22-20-16,1 20 0,-1-20 0,1-1 15,-1 0-15,-21 1 0,1-1 0,-22-21 16,21 21-16,-21-20 0,1-22 0,-1 21 16,0 0-16,0-21 15,-42 0 17,0-21-32,0 0 15,-1-1-15,22 1 16,-21 0-16,21 0 0,0 0 15,0 0-15,0-1 0,21 1 16,1 21 0,-1 0-16,0 0 0,0 0 15,0 21-15,-21 1 16,0-1-16,0 0 16,0 0-16,0 0 0,0 0 0,-21 1 0,0-1 15,0 0-15,0 0 0,-22 0 0,22 0 16,-21 1-16,21-1 0,-22 0 15,1-21-15,0 21 0,-1 0 0,1-21 16,0 21-16,20-21 0,-20 0 0,21 0 16,0 0-16,0 0 0,-1 0 0,22-21 15,0 0-15</inkml:trace>
  <inkml:trace contextRef="#ctx0" brushRef="#br0" timeOffset="55832.23">21272 7811 0,'-21'0'31,"0"0"-15,21 21-1,0 0 1,21-21 15,0 0-15,1 0-16,-1 0 0,0 0 0,21 0 15,-21 0-15,22 0 0,-22-21 16,21 21-16,-21-21 0,22 21 16,-22-22-16,0 22 0,0-21 0,-21 0 15,0 0-15,21 21 0,-21-21 16,0 0-16,0-1 0,0 1 16,-21 21 15,21 21-31,0 1 0,0 20 0,-21-21 15,21 21-15,-21 1 0,21 20 0,0-20 16,0 20-16,0 1 0,0-22 0,0 21 16,0-20-16,0-1 0,21 0 15,-21 1-15,21-1 0,-21-21 16,0 22-16,0-22 0,0 0 0,0 0 16,0 0-16,0 0 0,-21-21 15,0 0-15,0 0 0,0 0 16,-22 0-16,22 0 0,0 0 0,-21-21 15,-1 0-15,22 0 0,-21 0 16,21-22-16,-22 22 0,1 0 0,21 0 16,0 0-16,-1 0 0,1-1 0,0 22 15,21 22 1,0-1-16,0 0 0,21 0 0,0 0 16,1 0-16,20 1 0,-21-1 15,21 0-15,-20-21 0,20 21 16,0 0-16,1-21 0,-1 0 0,0 0 15,1 0-15,-1 0 0,0 0 0,1 0 16,-1 0-16,0 0 0,1 0 0,-22-21 16,21 21-16,-21-21 0,0 0 0,22 21 15,-22-21-15,0-1 0,-21 1 0,21 0 16,-21 0-16,21 0 0,-21 0 16,0-1-16,0 1 0,0 0 0,0 42 31,0 0-31,0 1 15,0-1-15,0 0 0,0 0 0,-21 21 16,21-20-16,-21-22 16,21 21-16,-21 0 0,21 0 0,0 0 15,0-42 17,21 21-32,0-21 0,-21 0 15,21 0-15,1 21 0,-1-43 0,-21 22 16,21 0-16,0 0 0,-21 0 15,21-22-15,-21 22 0,21 21 0,1-21 16,-1 21-16,0 21 16,-21 0-16,21 0 0,0 1 15,-21-1-15,21 0 0,1 0 0,-1 21 0,-21-20 16,21-1-16,0 0 0,0 0 16,0 0-16,1-21 15,-1 0-15,0 21 0,21-21 0,-21 0 16,1 0-16,20 0 0,0 0 0,1 0 15,-1-21-15,0 21 0,-21-21 0,22 21 16,-1-21-16,0 0 0,-20 0 0,-1-1 16,0 1-16,-21 0 0,0-21 0,0 21 15,0-22-15,0 1 0,-21 21 16,0 0-16,-1-22 0,1 22 16,0 21-16,-21 0 0,21 0 0,-22 0 0,1 0 15,21 0-15,-22 21 0,22 0 0,-21 22 16,21-22-16,0 0 0,-1 21 15,1-20-15,21 20 0,0-21 16,0 0-16,0 0 0,0 1 0,0-1 16,0 0-16,21-21 0,1 0 15,20 0-15,-21 0 0,0 0 0,22 0 16,-22-21-16,21 21 0,-21-21 0,22-1 16,-1 1-16,0-21 0,-21 21 0,22-22 15,-22 1-15,0 0 0,0-22 16,0 1-16,-21-1 0,0 1 0,0-1 15,0 1-15,22-1 0,-22 1 0,0-1 16,0 22-16,0-22 0,0 43 0,0 0 16,0 0-16,-22 21 15,1 21-15,21 21 16,-21 1-16,21-1 0,-21 0 0,0 1 16,21 20-16,0 1 0,0-1 0,-21 1 15,21-1-15,0-20 0,0 20 0,0 1 16,0-22-16,21 0 0,0 1 15,0-22-15,0 21 0,22-21 0,-22 0 16,21-21-16,-21 22 0,22-1 0,-22-21 16,21 0-16,0 0 0,1 0 15,-22 0-15,21 0 0,1-21 0,-22-1 16,0 1-16,0 0 0,0 0 0,0 0 16,-21-22-16,0 1 0,0 21 0,0-21 15,0 20-15,0 1 0,-21 0 16,0 21-16,0 0 0,0 21 15,0-21-15,21 43 0,0-22 0,-22 0 16,22 21-16,-21-21 0,21 22 0,0-22 16,0 0-16,0 0 0,0 22 0,0-22 15,0 0-15,21 0 0,1-21 16,-1 0-16,-21 21 0,21-21 16,0 0-16,0 0 0,0 0 0,1 0 15,-1-21-15,0 21 0,0-21 0,0 0 16,0 0-16,22-1 0,-22 1 15,21 0-15,1-21 0,-1-1 0,-21 22 16,21-21-16,22 21 0,-22 0 0,1-1 16,-1 22-16,-21 0 0,21 0 15,-20 22-15,-1-1 0,0 0 0,-21 0 16,0 0-16,0 22 0,0-22 0,0 0 16,-21 0-16,0 21 0,-1-20 0,1-1 15,0 0-15,21 0 0,-21 0 0,0 0 16,21 1-16,0-44 31,21 1-15,0 0-16,0 0 15,0 0-15,1-22 0,-1 22 0,0-21 16,0 0-16,0-1 0,-21 1 0,0 0 16,21-1-16,-21 22 0,0 0 0,-21 21 31,0 21-31,0 21 0,0-20 0,0 20 15,21 0-15,-22 1 0,22-22 16,-21 21-16,21 0 0,0-20 0,0 20 0,0-21 16,0 0-16,21 0 0,1 1 15,-1-1-15,0-21 0,21 0 0,-21 21 0,22-21 16,-22 0-16,21 0 0,1 0 16,-1 0-16,0 0 0</inkml:trace>
  <inkml:trace contextRef="#ctx0" brushRef="#br0" timeOffset="56384.03">21399 9335 0,'0'0'0,"22"0"0,-1-22 16,-21 44-1,0-1-15,0 0 16,21 21-16,0-21 0,-21 43 0,21-22 16,0 1-16,1 20 15,-1 1-15,0-22 0,0 21 0,0-20 16,0-1-16,1 0 0,-22 1 0,0-1 16,0-21-16,0 0 0,0 22 0,0-22 15,0 0-15,0-42 31,0 0-31,0 0 0,0-1 0,0-20 16,0 0-16,0-1 0,0 1 16,21 0-16,0-22 0,0 1 15,0-1-15,0 1 0,1-1 0,-1 1 16,0 20-16,0 1 0,0 0 0,0 21 16,1-1-16,-1 1 0,0 21 15,0 0-15,0 21 0,0 1 16,-21-1-16,22 0 0,-1 0 0,-21 0 15,21 22-15,-21-22 0,0 21 0</inkml:trace>
  <inkml:trace contextRef="#ctx0" brushRef="#br0" timeOffset="57684.74">22458 9970 0,'0'0'0,"63"0"15,-42-22 1,1 1-16,-22 0 15,0 0-15,0 0 0,0 0 16,0-22-16,0 22 0,0 0 0,0 0 16,-22 0-16,1-1 0,0 22 0,0 0 15,0 0-15,-22 0 0,22 0 0,-21 22 16,21-1-16,-22 0 0,22 21 0,-21-21 16,21 1-16,0 20 0,-1-21 0,1 21 15,0-20-15,21 20 0,0-21 16,0 0-16,0 0 0,0 1 0,0-1 15,21 0-15,0-21 16,1 0-16,-1 0 0,0 0 0,21 0 0,-21 0 16,22-21-16,-1 21 0,-21-21 15,22-1-15,-22 1 0,21 0 0,-21 0 16,0-21-16,1-1 0,-1 1 0,-21 0 16,0-1-16,0 1 0,0 0 15,21-1-15,-21 22 0,0-21 0,0 63 31,-21 0-31,21 21 0,0-20 16,0 20-16,0 0 0,-21-21 0,21 22 16,0-22-16,0 21 0,0-21 0,0 1 15,0-1-15,21 0 16,-21 0-16,21 0 0,0-21 0,0 0 16,0 21-16,1-21 0,-1 0 0,0 0 15,0 0-15,21-21 0,-20 0 0,-1 21 16,0-42-16,21 21 0,-21-1 0,1-20 15,-1 0-15,0-1 0,0-20 0,0-1 16,0 1-16,1-1 0,-22 1 16,0-1-16,21 1 0,-21 21 0,0-1 15,0 1-15,0 21 0,0-22 0,0 65 32,-21-1-32,-1 0 0,22 21 0,0 1 15,-21-1-15,0 21 16,21-20-16,-21 20 0,21 1 0,0-1 15,0 1-15,0-22 0,0 22 0,0-22 16,0 0-16,21 1 0,0-22 0,0 21 16,1-21-16,-1 0 0,0 1 0,0-1 15,0-21-15,0 0 0,1 0 0,-1 0 16,0 0-16,0 0 0,0 0 0,0 0 16,1-21-16,-1-1 0,0 1 15,0-21-15,0 21 0,0-22 0,1 22 16,-22-21-16,21 0 0,-21 20 0,21 1 15,-21 0-15,0 42 32,0 0-32,0 1 0,0-1 0,0 0 15,0 0-15,0 21 0,0-20 0,0-1 16,0 0-16,0 0 0,0 0 16,0 0-16,0 1 15,21-22-15,0 0 16,0 0-16,1 0 0,-1 0 15,0 0-15,0 0 0,0-22 0,0 22 16,1-21-16,-1 0 0,0 0 0,0 0 16,0 0-16,0-1 0,1-20 15,-1 21-15,0 21 0,0-21 0,-21 0 16,21 21-16,0 0 16,-21 21-16,0 0 15,0 0-15,0 0 0,0 0 0,0 1 16,-21-1-16,21 0 0,-21-21 0,21 21 15,0 0-15,0 0 0,0 1 0,0-1 16,0 0-16,21-21 16,0 21-16,1-21 0,-1 0 15,0 0-15,21 0 0,-21 0 0,1 0 16,20 0-16,0 0 0,-21 0 0,22 0 16,-1-21-16,0 0 0,-20 0 15,20-1-15,-21 1 0,0 0 0,22 0 16,-43-21-16,21-1 0,0 1 0,-21 0 15,21-1-15,-21 1 0,0 21 0,0-22 16,0 22-16,-21 21 16,0 0-16,0 0 0,-1 21 0,1 1 15,0 20-15,0-21 0,0 21 0,21 1 16,0-22-16,0 21 0,0 1 0,0-22 16,0 21-16,0-21 0,0 0 0,0 1 15,0-1-15,21 0 0,0-21 0,0 21 16,0-21-16,22 0 0,-22 0 0,21 0 15,1 0-15,-1 0 0,0 0 16,1 0-16,-22 0 0,21-21 16,0 21-16,-20-21 0,-1 0 0,21-1 15,-21 22-15,-21-21 0,21 0 0,1 0 16</inkml:trace>
  <inkml:trace contextRef="#ctx0" brushRef="#br0" timeOffset="61292.64">21082 11494 0,'0'21'15,"21"-21"173,-21-21 343,-21 21-531,21-22 16,-21 1-16,0 21 0,-1 0 15,1 0-15,0 0 16,0 0-16,0 0 0,0 0 16,-1 0-16,1 0 0,0 21 0,0-21 15,0 22-15,0-22 0,21 21 0,-22-21 16,1 21-16,0 0 0,0 0 0,21 0 15,-21 1-15,21-1 0,-21 0 0,21 0 16,0 0-16,0 0 0,0 1 16,0-1-16,-22 0 0,22 0 0,0 0 15,0 0-15,0 1 0,0-1 16,22-21 0,-1 0-1,0 0-15,0 0 16,0 0-16,0 0 15,1 0 1,-1 0 0,0 0 15,0 0-15,0 0 15,0 0 0,1 0-31,-1-21 16,0-1-16,0 1 15,0 21-15,-21-21 16,21 21-16,-21-21 0,22 21 16,-22-21-16,0 0 15,21 21-15,-21-22 16,0 1-1,0 0 1,0 0 0,0 0-16,0 0 15,0-1-15,21 1 16,-21 0-16,0 0 16,0 0-16,0 0 15,0 42 48,0 0-16,0-42 765,0 0-796,-21 21-16</inkml:trace>
  <inkml:trace contextRef="#ctx0" brushRef="#br0" timeOffset="62295.85">20532 11155 0,'0'0'0,"-22"-21"0,1 0 16,-21-1-16,21 1 0,0 21 16,21-21-16,21 42 31,0 0-31,0 22 16,0-1-16,0 22 0,22-1 0,-22 1 15,21-1-15,-21 1 0,1-1 0,-1-21 16,0 22-16,0-1 0,0-20 0,-21-1 15,0 0-15,0 1 0,0-1 16,0 0-16,0-20 0,0 20 0,0-21 16,0 0-16,0 0 0,0 1 15,0-44 1,0 1 0,0 0-16,21 0 0,-21-21 0,22-1 15,-1 1-15,0 0 0,0-1 0,21 1 16,-20-22-16,20 1 0,0 21 15,-21-22-15,22-21 0,-1 22 0,0-1 16,-20 1-16,20 21 0,-21-22 0,0 22 16,0 21-16,-21-1 0,0 1 0,0 42 31,0 1-15,-21 20-16,0-21 0,21 0 15,-21 22-15,0-1 0,0 0 16,-1 22-16,1-22 0,-21 0 0,21 22 15,-22-22-15,22 1 0,-21 20 0,0-21 16,20 1-16,-20-1 0,0 0 0,21 1 16,-1-1-16,1 0 0,0-20 0,0 20 15,21-21-15,-21 0 0,21 0 16,0 1-16,0-1 0,0-42 47,0-1-32,0 1-15,0 0 16,0 0-16,0 0 0,0 0 16,-21-22-16,21 22 0,-22 0 0,1-21 15,21-1-15,0 1 0,0 0 16,-21-1-16,21 1 0,-21 0 0,21-22 16,-21 22-16,21-22 0,-21 22 0,-1 0 15,22-1-15,-21 1 0,21 21 0,-21 0 16,21-1-16,0 1 0,0 42 15,0 1-15,0-1 0,21 0 16,22 0-16,-22 21 0,21-20 16,0-1-16,22 21 0,-22-21 0,22 0 15</inkml:trace>
  <inkml:trace contextRef="#ctx0" brushRef="#br0" timeOffset="62584.65">21759 11155 0,'0'0'16,"-21"0"-16,21-21 0,0 0 16,21 21-16,22 0 15,-1 0-15,0 0 0,1 0 0,-1 0 16,21 0-16,1 21 0,-1-21 15,1 0-15,-1 0 0,1 0 16,-22 0-16,22 0 0,-22 0 0,-21 0 16,0 0-16,1 0 0,-22 21 0,-22-21 15,-20 21-15,21-21 16,-21 0-16,20 0 0,-20 0 0,0 21 16,-1-21-16,1 0 0</inkml:trace>
  <inkml:trace contextRef="#ctx0" brushRef="#br0" timeOffset="62824.52">22013 11197 0,'0'21'15,"0"1"1,0-1-16,0 0 0,0 21 0,0 1 16,0-1-16,0 0 0,0 22 0,0-22 15,0 0-15,0 22 0,0-22 16,0 1-16,0-1 0,-21 0 0,21-21 15,-21 22-15,21-1 0,-21-21 0,21 0 16,0 22-16,-21-22 0,21 0 0,-22 0 16,1 0-16,21 1 0,-21-22 31,21-22-31,-21 22 16</inkml:trace>
  <inkml:trace contextRef="#ctx0" brushRef="#br0" timeOffset="64311.54">4085 12298 0,'0'0'0,"0"-21"0,0 0 0,0-1 0,0 1 16,0 0-16,0 0 0,-21 21 15,0 0-15,0 0 16,-1 0-16,1 0 0,0 0 0,-21 21 15,21 0-15,-22 0 0,1 22 0,21-1 16,-22 0-16,22 22 0,0-1 16,0 1-16,0 21 0,0-1 0,21-20 15,0 20-15,0 1 0,0-21 16,0-1-16,0 1 0,21-22 0,0 0 16,0 1-16,21-22 0,-20 0 0,20 0 15,0-21-15,1 0 0,-1 0 0,43 0 16,-43-21-16,0 0 15,1 0-15,-1-1 0,0-20 0,1 0 16,-1-1-16,-21 1 0,21-21 16,-20 20-16,-1-20 0,0-1 15,-21 1-15,0-22 0,0 22 0,-21-1 16,-22 1-16,22-1 0,-21 1 0,0-1 16,-1 1-16,1 20 0,0 1 0,-1 0 15,1 20-15,0 1 0,-1 21 16,1 0-16,21 0 0,-22 21 0,1-21 15,0 22-15,21 20 0,-1-21 16,1 0-16,21 22 0,0-22 0,0 0 16,21 21-16,1-21 0,-1 1 0,21-1 15,0 0-15,1-21 0,20 21 16</inkml:trace>
  <inkml:trace contextRef="#ctx0" brushRef="#br0" timeOffset="64627.89">5080 11790 0,'0'0'0,"-21"0"0,0 0 0,-1 21 0,1 0 16,0 22-16,0-1 0,0 21 16,21 1-16,-21 21 0,21-1 0,0 1 15,0 0-15,0-1 0,0 22 0,0 0 16,0-21-16,0 20 0,0 1 15,0 0-15,0 0 0,0 0 16,0 0-16,0-22 0,-22 22 0,22 0 16,-21-21-16,0-1 0,0 1 0,0 0 15,21-22-15,-21 22 0,-1-22 0,1-20 16,21 20-16,-21-21 0,21 1 16,0-22-16,0 21 0,0-21 15,0-42 1,0 0-16,0 0 0,0-21 0,0-1 15,0 1-15</inkml:trace>
  <inkml:trace contextRef="#ctx0" brushRef="#br0" timeOffset="64915.73">4932 12848 0,'0'0'15,"21"-63"-15,0-1 0,0 22 0,-21-22 0,43 22 16,-22 21-16,0-21 0,0 20 0,21 1 15,-20 0-15,20 21 0,-21 0 16,0 0-16,0 0 0,1 21 0,-22 0 16,0 22-16,0-22 0,0 21 0,0 1 15,0-1-15,0 0 0,-22 1 16,1-1-16,0 0 0,0-21 16,-21 22-16,20-1 0,1-21 0,-21 0 15,21 1-15,0-1 0,-22 0 0,22 0 16,0 0-16,0-21 0,21-21 31,0-21-31,0 21 0,21-22 16,0 1-16,0 0 0,0-1 0</inkml:trace>
  <inkml:trace contextRef="#ctx0" brushRef="#br0" timeOffset="66251.6">5715 11938 0,'0'0'0,"0"-21"0,21 0 0,0 21 16,-21 21-16,0 0 16,0 0-16,0 22 0,0-1 0,0 0 15,0 1-15,-21-1 0,0 21 0,21-20 16,0 20-16,-21-20 0,0 20 16,21-21-16,-22 1 0,22-1 0,0 0 15,0 1-15,0-22 0,0 21 0,0-21 16,0 1-16,0-1 0,22-21 15,-1 0-15,0 0 0,0 0 16,0 0-16,0 0 0,1-21 16,-1-1-16,0 1 0,21 0 0,-21-21 15,1 21-15,-1-1 0,0-20 0,0 21 16,0 0-16,0-22 0,1 22 0,-1 0 16,-21 0-16,21 21 15,0 0-15,-21 21 16,0 0-16,0 0 0,0 1 15,21 20-15,-21-21 0,0 0 0,0 0 16,0 1-16,0-1 0,21 0 16,-21 0-16,0 0 0,0 0 15,22 1-15,-1-22 0,0 0 16,0 0-16,0 0 16,0 0-16,1-22 15,-1 1-15,0 21 0,0-21 0,21 0 16,-20 0-16,-1-22 0,0 22 0,0 0 15,0 0-15,-21-21 0,0 20 0,21 1 16,-21 0-16,22 21 0,-22 21 31,0 0-31,0 1 0,0-1 16,0 0-16,0 0 0,0 0 0,0 0 16,0 1-16,0-1 0,0 21 0,0-21 15,0 0-15,0 1 16,21-1-16,0-21 15,0 0-15,0 0 0,0 0 16,1 0-16,-1-21 16,0-1-16,-21 1 0,0 0 15,0 0-15,0 0 0,0 0 16,0-1-16,-21 1 0,0 0 0,-1-21 16,1 21-16,0-1 0,0 1 0,0 0 15,0 0-15,21 0 0,0 0 16,0-1-16,0 1 15,21 0-15,0 21 16,0 0-16,0 0 0,0 0 0,22 0 16,-22 21-16,21 0 0,1 1 15,-1-1-15,-21 0 0,21 0 0,1 0 16,-22 0-16,0 22 0,0-22 16,0 0-16,1 0 0,-22 22 0,0-22 15,0 0-15,0 0 0,0 0 0,0 0 16,0 1-16,0-1 0,0 0 0,0 0 15,0-42 17,0 0-17,0 0-15,0-1 0,0 1 0,0-21 16,0 21-16,21-22 0,-21 22 0,21-21 16,0 21-16,-21-22 0,21 1 15,0 21-15,1 0 0,-22 0 0,21-1 16,0 22-16,0 0 0,0 0 0,0 0 15,1 0-15,-1 22 0,-21-1 16,21 21-16,-21-21 0,21 0 0,-21 1 16,0 20-16,0-21 0,0 0 15,0 0-15,0 22 0,0-22 0,0 0 16,0 0-16,0 0 0,0 1 0,21-22 16,0 21-16,1-21 15,-1 0-15,0 0 0,0 0 16,0-21-16,0-1 0,1 1 15,-1 21-15,21-21 0,-21-21 0,0 21 16,22-1-16,-22-20 0,0 21 0,0-21 16,22-1-16,-43 1 0,21 0 0,-21-1 15,21 1-15,-21 0 0,0 20 0,0 1 16,0 0-16,0 0 0,-21 0 16,0 21-16,-1 0 0,1 21 0,0-21 15,0 21-15,21 21 0,0-20 0,-21 20 16,21-21-16,0 21 0,0-20 0,0 20 15,21-21-15,-21 21 0,21-20 16,0 20-16,0-21 0,-21 0 16,0 0-16,22 1 0,-22-1 0,21 0 15,-21 0-15,0 0 0,0 0 0,0 1 16,-21-22 0,-1 0-1,1 0-15,0-22 16,0 1-16,21 0 0,-21 0 15,0-21-15</inkml:trace>
  <inkml:trace contextRef="#ctx0" brushRef="#br0" timeOffset="66436.49">7048 11832 0,'0'0'0,"-42"0"0,21 0 0,0 0 0,-22 0 15,22 0-15,0 0 0,0 0 16,0 0-16,0 0 31,-1 0-31,1 0 0,0 0 16</inkml:trace>
  <inkml:trace contextRef="#ctx0" brushRef="#br0" timeOffset="66639.89">5651 12171 0,'0'0'0,"-42"21"0,-21-21 0,20 21 16,1-21-16,21 0 0,0 0 15,-1 0-15,44 0 16,20 0-16,0 0 16,1 0-16,-1 0 0,0 0 15,22 0-15,-1 0 0,1 0 0,-1-21 16,-20 21-16,20 0 0,1-21 0,-22 21 15,0-21-15,22 0 0,-22 21 16,0-22-16</inkml:trace>
  <inkml:trace contextRef="#ctx0" brushRef="#br0" timeOffset="67420.44">11472 12298 0,'0'0'0,"-63"0"0,20 0 16,-20 0-16,-1 0 0,1 0 0,-1 0 16,1 0-16,-22 0 0,22 0 0,-22 0 15,22 0-15,-1 0 0,1 21 0,20-21 16,-20 0-16,20 21 0,1-21 0,21 0 16,0 0-16,0 21 0,42 1 31,21-22-31,0 0 0,22 0 0,-1 0 15,1 0-15,21 0 0,20 0 0,1 0 16,0 0-16,0 0 0,21 0 0,0 0 16,21 0-16,0 0 0,0-22 15,1 22-15,-1 0 0,-21 0 0,21-21 16,-21 21-16,0-21 0,-21 21 0,0 0 16,-1-21-16,1 21 0,-21-21 0,-22 0 15,1 21-15,-22-22 0,1 1 0,-1 21 16,-21-21-16,-21 0 0,0 0 15,-21 0-15,0-1 0,-22 22 16,1-21-16,0 0 0,-22 0 16,22 21-16,-22-21 0,1 21 0,-1-21 15,1 21-15,-1-22 0,22 22 0,0 0 16,-1 0-16,22 0 0,0 0 0,0-21 16,42 21-1,0-21 1,0 21-16,22 0 0,-1 0 0,-21 0 15,43 0-15,-22 0 0,0 0 0,1 0 16,20 0-16,-20 0 0,-1 0 0,0 21 16,-21-21-16,22 21 0,-22 22 15,-21-22-15,0 21 0,0 1 0,0-1 16,-21 0-16,0 1 0,-1 20 16,-20-21-16,0 1 0,-22 20 0,22-20 15,0-1-15,-22 21 0,22-20 0,-1-1 16,1 0-16,0-20 0,-1 20 0,22-21 15,-21 0-15,21 0 0,21 1 0,0-1 16,0 0-16,21-21 16,0-21-1</inkml:trace>
  <inkml:trace contextRef="#ctx0" brushRef="#br0" timeOffset="70211.98">16468 12742 0,'21'0'0,"0"0"15,0 0-15,0 0 16,0 0-16,1 0 15,-1-21-15,0 0 0,0 21 0,-21-21 16,21 0-16,-21 0 16,0-1-1,-21 22-15,0 0 0,0 0 16,0 0-16,-1 0 0,1 0 0,-21 0 16,21 0-16,-22 0 0,22 22 0,-21-22 15,21 21-15,0 0 0,-22 0 0,22 21 16,0-20-16,0-1 0,0 21 0,21-21 15,0 0-15,0 22 0,0-22 16,0 0-16,21-21 0,0 21 0,0-21 16,21 0-16,-20 0 0,20 0 0,0 0 15,1 0-15,-1-21 0,0 21 0,-21-21 16,22 0-16,-22 21 0,21-21 0,-21-1 16,-21 1-16,22 21 15,-22-21-15,0 0 0,0 0 16,0 0-16,-22 42 15,22 21 1,-21-21-16,21 22 0,-21-1 16,21 0-16,0 1 0,0 20 0,0-21 15,0 22-15,0-1 0,21 1 16,0-1-16,1 1 0,-1-1 0,-21-20 16,21 20-16,0 1 0,-21-1 0,21-20 15,-21 20-15,0-21 0,0 22 0,0-22 16,0 1-16,0 20 0,0-21 0,-21 1 15,0-1-15,0 0 0,0 1 16,-1-1-16,1-21 0,0 0 0,0 1 16,0-1-16,0-21 0,-1 0 0,-20 0 15,21 0-15,0-21 0,0-1 16,-1 1-16,1-21 0,21 0 0,0-1 16,0-20-16,0 20 0,0-20 0,0-1 15,0 1-15,0-22 0,21 22 0,22-1 16,-22-20-16,21 20 0,1 1 0,-1-22 15,21 21-15,-20 1 0,20-1 0,1 1 16,-22-1-16,22 22 0,-22 0 16,0-1-16,-21 1 0,22 0 0,-22 21 15,0-22-15,0 22 0,0 0 0,-21-21 16,22 42-16,-22-22 0,0 1 16,0 0-16,0 0 0,-22 21 15,1-21-15,0 21 0,0 0 16,0 0-16,0 0 15,-1 21-15,1-21 0,21 42 0,-21-21 16,0 22-16,21-22 0,0 21 0,0 1 16,0-1-16,0 0 0,0-21 0,0 22 15,0-22-15,21 0 0,0 0 0,22 0 16,-22-21-16,21 0 0,-21 0 16,22 0-16,-1 0 0,0 0 0,1 0 15,-1-21-15,21 0 0,-20 0 0,-1 0 16,0-22-16,22 1 0,-43 21 15,21-21-15,1-1 0,-22-20 0,21 20 16,-21 1-16,1-21 0,-1 20 0,-21-20 16,0-1-16,21 22 0,-21 0 15,0-22-15,0 43 0,0-21 0,0 20 16,0 1-16,0 42 16,0 1-16,0-1 0,-21 21 15,21 0-15,0 1 0,0-1 0,-21 22 16,21-22-16,0 21 0,0 1 0,0-22 15,0 22-15,0-22 16,0 22-16,0-22 0,0 0 0,0-21 0,0 22 16,21-22-16,-21 0 0,21 0 15,0-21-15,-21 21 0,21-21 0,0 0 16,1 0 0,-22-21-16,0 0 0,0 0 0</inkml:trace>
  <inkml:trace contextRef="#ctx0" brushRef="#br0" timeOffset="70367.89">17695 12700 0,'0'0'0,"0"-21"15,21 21-15,22 0 16,-22 0-16,21-21 16,-21 21-16,22 0 0,20 0 0,-20-21 15,-1-1-15,21 22 0,-20-21 0,-1 21 16,0-21-16,1 21 0,-1-21 0</inkml:trace>
  <inkml:trace contextRef="#ctx0" brushRef="#br0" timeOffset="70776.66">18627 12404 0,'0'0'0,"0"-21"0,-43 21 16,22 0-1,0 0-15,0 0 0,0 0 0,-1 21 16,1 0-16,21 21 0,-21-21 0,0 22 15,0-1-15,0 0 0,21 1 16,0 20-16,-22-20 0,22-1 0,-21 21 16,21-20-16,-21-1 0,21 0 0,0 1 15,0-1-15,0-21 0,0 0 0,0 1 16,0-1-16,21 0 0,0 0 0,1-21 16,20 0-16,-21 0 0,0 0 0,22 0 15,-1 0-15,0-21 0,-21 0 16,22 0-16,-1-1 0,0 1 0,1-21 15,-1 0-15,-21-1 0,0 1 16,1 0-16,-1-22 0,-21 1 0,0 20 16,0-20-16,0-1 0,0 22 0,-21-22 15,-1 22-15,-20-21 0,21 41 0,0-20 16,-22 21-16,22 21 0,-21 0 0,21 0 16,-22 0-16,22 21 0,-21 0 15,0 0-15,20 22 0,-20-22 0,21 21 16,0-21-16,0 22 0,-1-1 0,22 0 15,0-20-15,0 20 0,0 0 0,0-21 16,43 22-16,-22-22 0,21 0 0</inkml:trace>
  <inkml:trace contextRef="#ctx0" brushRef="#br0" timeOffset="71035.5">19029 12806 0,'0'0'0,"0"-21"16,-21 21-16,-1 21 15,22 0-15,0 21 0,0-20 16,0 20-16,0 0 0,0 1 0,0-1 16,0 0-16,0 1 0,0-1 0,-21 21 15,21-20-15,-21-1 0,21 22 0,-21-22 16,21 21-16,-21 1 0,0-22 0,-1 22 16,1-1-16,0-20 0,0 20 15,0-21-15,0 22 0,-1-22 16,22 1-16,-21-1 0,21-21 0,-21 21 15,21-20-15,0-1 0,0-42 32,0-1-32,21 1 0</inkml:trace>
  <inkml:trace contextRef="#ctx0" brushRef="#br0" timeOffset="71300.36">18923 13187 0,'0'0'0,"21"-64"16,-21 1-16,21 21 0,-21-22 0,21 22 0,1-1 15,-22 1-15,21 21 0,0-21 16,21 20-16,-21 1 0,22 0 16,-22 21-16,21 0 0,1 0 0,-1 0 15,0 0-15,1 21 0,-1 22 0,-21-22 16,0 21-16,-21-21 0,0 22 0,0-1 16,-21-21-16,0 21 0,-21 1 0,20-22 15,-20 21-15,0-21 0,-1 1 0,1-1 16,0 0-16,-1 0 0,1 0 15,21-21-15,-21 0 0,20 21 0,22-42 32,0 0-32,0 0 0,22 0 0,-1 0 15,0-22-15</inkml:trace>
  <inkml:trace contextRef="#ctx0" brushRef="#br0" timeOffset="72616.89">19727 12467 0,'0'0'0,"21"-42"0,22 0 15,-43 20-15,0 44 16,0-1 0,0 0-16,-21 21 0,21-21 15,-22 22-15,22 20 0,0-20 0,-21 20 16,21-21-16,-21 22 0,21-22 16,0 1-16,0-1 0,0 0 0,0 1 0,0-22 15,0 0-15,21 21 0,-21-21 0,21 1 16,1-22-16,-1 0 15,0 0-15,0 0 0,21 0 16,-20-22-16,-1 22 0,21-21 16,-21 0-16,0 0 0,22-21 0,-22 20 15,0 1-15,0-21 0,0 21 0,1-22 16,-22 22-16,21 0 0,-21 0 0,21 0 16,-21 42-1,0 0-15,0 0 16,0 0-16,0 1 0,0 20 0,0-21 15,-21 0-15,21 0 0,0 1 16,-21-1-16,21 0 0,0 0 16,0 0-16,0 0 15,21-21-15,0 0 0,0 0 16,0 0-16,0 0 0,1 0 16,-1 0-16,0-21 0,0 21 0,0-21 15,0 0-15,-21 0 0,22 0 0,-1-1 16,-21 1-16,0 0 0,21 0 15,0 21-15,-21-21 0,21 0 0,-21 42 32,0 0-32,0 0 15,0 0-15,0 0 16,0 1-16,0-1 0,0 0 16,0 0-1,21-21 1,1 0-16,-1 21 0,0-21 15,0 0-15,0 0 0,0 0 16,-21-21-16,0 0 16,0 0-16,0 0 0,-21-1 15,0 1-15,21 0 0,-21 0 0,0 0 16,0 21-16,-1-21 0,22-1 0,-21 1 16,21 0-1,21 21 1,1 0-16,-1 0 15,0 0-15,0 0 0,0 0 0,0 0 16,1 0-16,-1 0 0,0 0 0,0 21 16,0-21-16,0 21 0,1 1 0,-1-1 15,-21 0-15,21 0 0,-21 0 0,21 0 16,-21 1-16,0-1 0,0 21 16,0-21-16,21 0 0,-21 1 0,0-1 15,0 0-15,0 0 0,0 0 16,0 0-1,0-42 17,0 0-32,21 0 15,-21 0-15,22 0 0,-1-1 0,21 1 16,-21-21-16,0 21 0,22-22 0,-22 22 16,0-21-16,21 21 0,-20-22 0,-1 22 15,0 0-15,0 21 0,0 0 0,0 0 16,1 0-16,-1 0 0,-21 21 15,0 22-15,0-22 0,0 0 0,0 0 16,0 0-16,0 0 0,0 1 16,0-1-16,0 0 0,0 0 15,0 0-15,0 0 0,0 1 16,21-22 0,0 0-16,0 0 0,0 0 15,1 0-15,-1 0 0,21-22 0,-21 22 16,22-21-16,-22 0 0,21 0 0,-21 0 15,0-22-15,22 22 0,-22-21 16,0 0-16,0-1 0,0 22 0,1-21 16,-1-1-16,-21 1 0,21 21 0,-21 0 15,0 0-15,0-1 0,-21 22 16,0 22-16,-1-1 16,22 0-16,-21 0 0,0 21 15,21-20-15,-21 20 0,0-21 0,21 21 16,0-20-16,0-1 0,-21 21 0,21-21 15,0 0-15,0 1 0,0-1 16,0 0-16,0 0 16,-22 0-1,1-21-15,0 0 16,0 0 0,0-21-1,0 21-15,21-21 0,-22 0 0,1 0 16,0-1-16,0 1 0</inkml:trace>
  <inkml:trace contextRef="#ctx0" brushRef="#br0" timeOffset="72788.8">20680 12488 0,'0'0'0,"-43"0"0,22 0 0,0 0 0,0 0 15,0 0-15,21-21 16,-21 21 31</inkml:trace>
  <inkml:trace contextRef="#ctx0" brushRef="#br0" timeOffset="72956.5">19473 12679 0,'-63'21'16,"126"-42"-16,-84 42 16,42-21-16,0 0 0,22 0 15,-1 0-15,0-21 0,1 21 0,-22 0 16,21 0-16,1 0 0,-22 0 0,-21-21 16</inkml:trace>
  <inkml:trace contextRef="#ctx0" brushRef="#br0" timeOffset="75295.49">5440 14944 0,'0'0'0,"0"-21"16,21-1-16,-21 1 0,21 0 15,-21 0-15,0 0 0,0 0 0,0-1 16,0 1-16,0 0 0,-21 0 0,0 21 15,-22-21-15,1 0 0,21 21 16,-21 0-16,-22 0 0,22 21 0,-22 0 16,22 0-16,-22 21 0,22-20 0,-21 20 15,-1 21-15,22 1 16,-1-1-16,1 1 0,0 21 0,21-1 16,-1-20-16,22 20 0,0 1 0,0-21 15,0-1-15,22 1 0,20-22 0,-21 0 16,21 1-16,1-1 0,20 0 15,-20-21-15,20 1 0,1-22 0,-22 0 16,21 0-16,1 0 0,-1 0 0,1-22 16,-1 1-16,1 0 0,-1 0 0,1 0 15,-1-22-15,-20 22 0,-1-21 16,0 21-16,1-22 0,-22 22 0,0-21 16,-21 0-16,21 20 0,-21-20 0,0 21 15,0 0-15,0 0 0,0-1 16,-21 22-16,0 0 15,21 22-15,0-1 0,0 0 16,0 0-16,0 0 0,0 22 0,0-22 16,0 21-16,0-21 0,0 22 0,0-22 15,0 21-15,21-21 0,0 0 16,-21 1-16,21-1 0,1 0 0,-1 0 16,0 0-16,0-21 0,0 0 0,0 0 15,22 0-15,-22 0 0,0 0 0,21-21 16,-20 0-16,-1 0 0,21 0 0,-21-1 15,0 1-15,22-21 16,-22 21-16,0-22 0,0 1 0,0 0 16,-21-1-16,0 22 0,0-21 0,-21 0 15,0-1-15,0 1 0,-21 21 0,-1-22 16,1 22-16,-22 0 0,22 0 0,-21 21 16,20 0-16,1 0 0,0 0 15,-1 21-15,1 0 0,21 22 0,0-1 16,-1 0-16,22 1 0,0-1 0,0 0 15,0 1-15,22-1 0,-1 0 0,21-21 16,-21 22-16,22-22 0,-22 0 16,21 0-16,0 0 0,1-21 0,-1 0 15,0 0-15,1 0 0,-1 0 16,0 0-16,1 0 0,-1-21 0,0 0 16,1 0-16,-1 0 0,-21 0 0,22-1 15,-22-20-15,0 21 0,0 0 16,-21-22-16,0 22 0,0 0 0,0-21 15,0 21-15,0-1 0,0 44 32,0-1-32,0 0 0,0 0 15,0 0-15,0 22 0,0-22 0,0 21 16,0-21-16,0 22 0,0-22 0,0 0 16,21 0-16,0 0 0,1 0 0,-22 1 15,42-1-15,-21-21 0,0 0 16,0 0-16,22 0 0,-22 0 0,0 0 15,21 0-15,-20-21 0,20 21 16,-21-22-16,21 1 0,-20 0 0,-1 0 16,0 0-16,0-22 0,-21 22 0,21 0 15,-21 0-15,0-21 0,0 20 0,0-20 16,0 21-16,0 0 0,0 0 16,0 42-1,0 0-15,0 0 16,0 21-16,0-20 0,0-1 0,0 0 15,0 0-15,0 0 0,21 0 0,1 1 16,-1-1-16,0-21 16,0 0-16,0 0 15,0 0-15,1 0 0,-1 0 16,0 0-16,0-21 0,0-1 0,0 22 16,-21-21-16,0 0 0,22 0 0,-22 0 15,0 0-15,0-1 16,0 1-16,0 42 31,0 1-31,0-1 0,0 0 16,0 0-16,0 0 0,0 0 15,0 1-15,0-1 16,-22 0-16,22-42 47,0 0-47,0-1 15,22 1-15,-22 0 0,21 0 0,-21 0 16,0 0-16,21-1 0,-21 1 16,21 0-16,0 21 0,-21-21 0,21 21 15,1 21-15,-22 0 0,21 0 16,0 1-16,-21 20 16,21-21-16,-21 0 0,0 0 0,0 1 0,21-1 15,-21 0-15,21 0 0,1 0 16,-1 0-16,0-21 15,0 0-15,0 0 0,0 0 16,1 0-16,-1 0 0,0 0 0,0-21 16,0 0-16,0 0 0,22 0 0,-22 0 15,0-1-15,0-20 0,0 21 16,1-21-16,-1-1 0,0 1 0,0-22 16,0 22-16,-21-21 0,21 20 0,-21-20 15,0-1-15,0 1 0,22-1 0,-22 22 16,0 0-16,0-1 0,0 1 0,0 21 15,0 0-15,-22 21 16,1 0-16,0 21 0,0 0 16,21 21-16,-21 1 0,0-1 0,-1 21 15,1-20-15,21 20 0,0 1 0,0-22 16,0 22-16,0-22 0,0 21 0,0-20 16,0-1-16,0 0 0,0-20 15,0 20-15,21-21 0,1 0 0,-22 0 16,21 1-16,0-22 0,0 0 0,0 21 15,0-21-15,1 0 0,-1 0 16,-21-21-16,0-1 0,0 1 16,0 0-16,0 0 0,0-21 15</inkml:trace>
  <inkml:trace contextRef="#ctx0" brushRef="#br0" timeOffset="75463.39">7810 15198 0,'-21'0'15,"42"0"1,1 0 0,20 0-16,0 0 0,1-21 0,-1 21 15,0 0-15,22-22 0,-1 22 0,1-21 16,-22 0-16,22 21 0,-1-21 0,-21 21 16,22-21-16,-22 21 0,22-21 0</inkml:trace>
  <inkml:trace contextRef="#ctx0" brushRef="#br0" timeOffset="76059.87">11197 15134 0,'0'0'0,"-63"0"0,-86 0 15,107 0-15,-21 0 0,20 0 16,22 0-16,0 0 0,0 0 0,21 21 16,21-21-16,0 22 15,21-1-15,22-21 0,-1 21 16,1 0-16,21-21 0,-1 21 0,22 0 15,-21-21-15,21 0 0,-1 22 0,22-22 16,-21 0-16,21 0 0,-21 0 0,0 0 16,-21 0-16,20 0 0,-20 0 15,-21-22-15,-1 1 0,1 21 0,-1-21 16,-21 21-16,-20-21 0,-1 21 16,0-21-16,-21 0 0,0-1 0,0 1 15,-21 0-15,0 21 0,-1-21 0,1 0 16,-21 0-16,21-1 0,0 1 0,-1 0 15,1 21-15,21-21 0,0 0 16,0 0-16,0-1 16,21 22-16,1 0 15,-1 0-15,0 0 0,0 0 16,-21 22-16,21-1 0,0 0 0,1 21 16,-22-21-16,0 22 0,0-22 15,0 21-15,0 1 0,0-22 0,-22 21 16,1-21-16,-21 22 0,21-22 0,-22 21 15,22-21-15,-21 0 0,21 1 0,-22 20 16,22-42-16,0 21 0,0 0 0,21 0 16,-21-21-16,42 0 15,0 0 1</inkml:trace>
  <inkml:trace contextRef="#ctx0" brushRef="#br0" timeOffset="77251.62">15854 14753 0,'21'0'0,"0"0"16,0 0-16,0 0 15,1 0 1,-1 0-16,0-21 0,0 0 16,0 21-16,0-21 0,22 0 0,-22-1 15,21 22-15,-21-21 0,1 0 16,-1 0-16,0 0 0,-21 0 16,0-1-16,-21 22 15,0 0-15,-22 0 0,1 0 0,0 0 16,-1 0-16,1 22 0,0-22 0,-1 21 15,1 0-15,0 0 0,-1 0 16,22 0-16,-21 1 0,21-1 0,-1 0 16,1 0-16,21 0 0,0 0 0,0 1 15,0 20-15,0-21 0,21 0 0,1 0 16,20 1-16,-21 20 0,21-21 16,1 0-16,-1 22 0,0-22 0,1 0 15,-1 21-15,0-21 0,1 1 16,-1-1-16,-21 0 0,0 21 0,-21-21 15,0 1-15,0-1 0,0 0 0,-21 0 16,-21 0-16,0 0 0,-1 1 16,1-1-16,0 0 0,-22 0 0,22 0 15,-22 0-15,22-21 0,-22 0 0,22 0 16,0 0-16,-1 0 0,1 0 0,21 0 16,0-21-16,0 0 0,-1 0 15,22-21-15,0-1 0,0 1 0,0 0 16,0-1-16,0 1 0,0-22 0,22 43 15,-1-21-15,0 21 0,0 0 0,21 21 16,-20 0-16,20 0 0,0 21 16,-21 0-16,22 0 0,-22 21 15,0 1-15,0-1 0,0 0 0,1 1 16,-22-1-16,21-21 0,-21 22 0,0-1 16,0-21-16,0 21 0,0-20 0,0-1 15,0 0-15,21 0 0,0-21 16,0 0-1,0 0-15</inkml:trace>
  <inkml:trace contextRef="#ctx0" brushRef="#br0" timeOffset="77468.49">16468 15050 0,'0'21'16,"0"0"-1,0 0-15,0 0 16,0 0-16,0 22 0,0-22 0,0 0 16,0 0-16,0 0 0,0 1 0,0-1 15,0 0-15,0 0 0,0 0 16,21-21 0,-21-21-16,0 0 15</inkml:trace>
  <inkml:trace contextRef="#ctx0" brushRef="#br0" timeOffset="77643.39">16425 14753 0,'0'0'0,"-21"-21"0,0 0 16,21 0-16,-21 21 0,21-21 16,0 42-1,0 0-15,0 0 0,21 0 16,0 0-16,0-21 0,0 22 15,1-1-15,-1 0 0,0-21 0,0 21 16</inkml:trace>
  <inkml:trace contextRef="#ctx0" brushRef="#br0" timeOffset="78344">16849 15007 0,'0'0'0,"21"21"15,0-21-15,0 0 16,0 0-16,0 0 15,1-21-15,-1 0 0,0 21 0,21-21 16,-21 0-16,1 0 0,-1 21 0,0-22 16,-21 1-16,0 0 0,21 21 0,-21-21 15,-21 42 17,0-21-32,0 21 0,21 0 0,-22 22 15,1-22-15,0 0 0,0 21 0,0 1 16,0-1-16,-1-21 0,1 22 0,0-1 15,0-21-15,0 21 0,0-20 0,-1-1 16,1 0-16,-21 0 0,21 0 16,21 0-16,-21-21 0,-1 22 15,22-44 1,0 1-16,22 0 0,-1 0 16,0 0-16,0-22 0,0 22 0,-21-21 15,21 21-15,1 0 0,-1-1 16,0 1-16,0 21 15,0 21-15,-21 1 16,0 20-16,0-21 0,0 0 16,0 0-16,21 22 0,-21-22 0,0 0 15,22 0-15,-22 0 0,21 1 16,-21-1-16,21 0 0,0-21 0,0 21 16,0-21-16,1 21 0,-1-21 0,21 0 15,-21 0-15,22 0 0,-1 0 0,0-21 16,22 0-16,-22 0 0,0 0 0,1-1 15,-1 1-15,0 0 0,1-21 16,-22 21-16,0-22 0,0 1 0,0 0 16,-21 20-16,0-20 0,0 21 15,0 0-15,0 0 0,0-1 0,-21 22 16,0 22 0,0-1-16,21 0 0,0 0 15,-21 0-15,0 22 0,21-22 0,-22 21 16,22-21-16,0 22 0,0-22 0,0 0 15,0 21-15,0-21 0,0 1 0,0-1 16,22 0-16,-1-21 0,0 0 16,0 0-16,0 0 15,0 0-15,1 0 0,20 0 0,-21 0 16,0-21-16,22 0 0,-22-1 0,21 1 16,0 0-16,1 0 0,-1 0 15,0-22-15</inkml:trace>
  <inkml:trace contextRef="#ctx0" brushRef="#br0" timeOffset="78592.85">18605 14774 0,'0'0'15,"-21"0"1,21 22-16,-21-1 0,0 0 16,0 0-16,0 0 0,21 22 15,-22-1-15,1-21 0,0 21 0,0 1 16,0-1-16,21 0 0,-21-20 15,21 20-15,0 0 0,0-21 0,0 22 16,0-22-16,21 0 0,0 0 0,0 0 16,0 1-16,0-22 0,1 0 0,20 21 15,-21-21-15,0 0 0,0 0 0,22 0 16,-22-21-16,0-1 0,0 1 16,0 0-16,1 0 0,-1-21 0,0 20 15</inkml:trace>
  <inkml:trace contextRef="#ctx0" brushRef="#br0" timeOffset="78799.74">19198 14732 0,'21'21'0,"-42"-42"0,85 42 0,-43 0 16,0 1-16,0-1 0,0 0 0,0 0 16,1 0-16,-22 0 0,0 1 0,0-1 15,0 0-15,0 21 0,0-21 0,0 1 16,0 20-16,-22-21 0,1 0 0,0 22 15,0-22-15,-21 0 0,20 0 0,-20 0 16,21 0-16,-21 1 0,-1-1 16,22 0-16,-21-21 0,21 21 0,-22-21 15,22 21-15</inkml:trace>
  <inkml:trace contextRef="#ctx0" brushRef="#br0" timeOffset="78960.64">19452 15579 0,'0'0'0,"21"0"47,22 0-31,-22 0-16,42-21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3:59:06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 2942 0,'0'0'0,"0"-21"0,0 0 16,0 0-16,0 0 15,0-1-15,0 1 16,21 21 62,0 0-62,-21 21-16,0-42 31</inkml:trace>
  <inkml:trace contextRef="#ctx0" brushRef="#br0" timeOffset="558.89">783 2286 0,'0'0'0,"0"-21"0,0 0 16,0 0-16,0-1 0,0 1 15,0 0-15,0 0 0,0 0 16,-21 0-16,21-1 15,0 44 17,0 20-32,0-21 15,0 21-15,0 1 0,0-1 0,0 0 16,0 22-16,0-1 0,0-20 16,0 20-16,0 1 0,0-22 15,0 0-15,0 1 0,0-1 0,0-21 16,0 22-16,0-22 0,0 0 15,0 0-15,0 0 0,0-42 63,0 0-63</inkml:trace>
  <inkml:trace contextRef="#ctx0" brushRef="#br0" timeOffset="857.22">974 2709 0,'0'22'0,"0"-1"15,0 0-15,0 0 0,0 0 16,0 0 0,21-21-16,0 0 0,0 0 15,0 0-15,0 0 16,1 0-16,-22-21 15,0 0 1,0 0-16,0 0 16,-22 21-16,1 0 31,0 0-31,21 21 31,21-21 0</inkml:trace>
  <inkml:trace contextRef="#ctx0" brushRef="#br0" timeOffset="1659.6">2582 2244 0,'0'0'0,"0"-21"0,0-43 15,-21 64-15,21-21 16,-21 21-16,21 21 31,0 0-31,0 22 16,0-22-16,0 21 0,0 0 0,0 1 16,0 20-16,0-20 0,0 20 15,0-21-15,0 22 0,0-22 0,0 1 16,0-1-16,0 0 0,-21 1 0,21-1 15,-21-21-15,21 0 0,0 0 16,-22 1-16,22-1 0,22-42 47,-22-1-47,21 1 0,-21-21 0,0 21 16,21-22-16,0 1 0,0 0 15,-21-22-15,21 22 0,1 0 0,-1 20 16,0 1-16,0 0 0,0 0 15,0 21-15,1 0 0,-22 21 16,0 0-16,21 0 0,-21 22 16,21-22-16,-21 21 0,0 1 15,0-22-15,21 21 0,-21-21 0,21 22 16,0-22-16,-21 0 0,22 0 0,-1 0 16,0 0-16,0-21 15,0 0-15,0 22 0,22-22 0,-22 0 16,0 0-16,0 0 0,0 0 0,1-22 15,-1 1-15,0 0 0,0 0 16,0 0-16,0-22 0,1 1 0,-1 0 16,-21-1-16,0-20 0,0 21 15,0-22-15,0 22 0,0-1 0,0 1 16,-21 0-16,-1 21 0,22-1 0,-21 1 16,0 0-16,0 0 15,0 21-15,0 0 0,-1 0 0,1 0 16,21 21-1,-21 0-15,21 0 16,0 1-16,0-1 16,21 0-1,0-21-15,1 0 0</inkml:trace>
  <inkml:trace contextRef="#ctx0" brushRef="#br0" timeOffset="2214.91">3683 2328 0,'0'0'0,"-21"-21"15,0 21 17,21 21-32,0 22 15,0-22-15,0 0 0,0 21 16,-22 1-16,22-22 0,0 21 15,0 1-15,0-1 0,-21 0 0,21 1 16,0-22-16,0 21 0,-21-21 0,21 22 16,0-22-16,0 0 0,0 0 15,0 0-15,0-42 47,0-21-47,0 21 16,0-22-16,0 1 0,21 0 0,0-1 15,-21 1-15,22-22 0,-1 22 16,-21-21-16,21 20 0,0 1 0,0 0 16,0 20-16,1-20 0,-1 21 0,0 0 15,0 21-15,21 0 0,-20 0 16,-1 0-16,21 0 0,-21 21 0,0 0 16,1 0-16,-1 0 0,0 22 15,-21-1-15,0-21 0,21 22 16,-21-1-16,0 0 0,21 1 0,-21-1 0,0 0 15,0-21-15,0 22 0,0-22 16,0 21-16,0-21 0,0 1 16,0-1-16,-21-21 0,21 21 0,-21 0 15,21 0-15,-21-21 32,0 0-32,-1-21 15,1 21-15,0-21 16</inkml:trace>
  <inkml:trace contextRef="#ctx0" brushRef="#br0" timeOffset="2423.79">3535 2794 0,'0'-21'32,"21"21"-32,21 0 15,-21 0-15,1 0 0,20-21 0,0 21 16,1 0-16,-1 0 0,0-21 0,1 21 15,-1 0-15,0-22 0,-21 22 16,22-21-16,-22 21 0,0 0 0,0-21 16,0 0-16,-21 0 0,22 21 15,-1-21-15,-21-1 0,21 22 0,-21-21 16</inkml:trace>
  <inkml:trace contextRef="#ctx0" brushRef="#br0" timeOffset="2715.62">4551 2286 0,'0'0'15,"0"-21"-15,0 42 32,0 0-17,0 0-15,0 22 0,0-22 0,0 21 16,-21 1-16,21-1 0,-22 0 15,1 1-15,21-1 0,-21 0 0,21 1 16,0-22-16,-21 21 0,21-21 0,0 22 16,-21-22-16,21 0 0,0 0 0,0 0 15,0 0-15,0 1 16,0-44 15,21 1-31,-21 0 16</inkml:trace>
  <inkml:trace contextRef="#ctx0" brushRef="#br0" timeOffset="2988.47">4530 2371 0,'0'0'0,"0"-21"0,0-1 0,0 1 16,21 0-16,0 0 0,21 21 15,-21 0-15,22-21 0,-1 21 0,0 0 16,1 0-16,-22 0 0,21 0 15,-21 0-15,22 21 0,-43 0 0,21 0 16,-21 0-16,0 1 0,0-1 0,0 0 16,-21 21-16,0-21 0,-1 22 15,-20-22-15,0 21 0,-1-21 0,22 1 16,-21-1-16,0 0 0,-1 0 0,22 0 16,0 0-16,0-21 15,21-21 16,21 0-31,0 0 0</inkml:trace>
  <inkml:trace contextRef="#ctx0" brushRef="#br0" timeOffset="3439.24">6456 1990 0,'-21'-21'16,"42"21"-1,0 0 1,21-22-16,-21 22 0,43 0 16,-22 0-16,22-21 0,-1 21 0,22 0 15,-22 0-15,1 0 0,21 0 16,-22 0-16,-21 0 0,22 0 0,-1 0 15,-20 0-15,-1 0 0,-21 0 0,0 0 16,1 0-16,-1 0 0,-42 0 31,-1 0-15,1 0-16,0 0 0,0 0 0,0 0 16,-22 0-16</inkml:trace>
  <inkml:trace contextRef="#ctx0" brushRef="#br0" timeOffset="3754.07">7048 2011 0,'-21'0'31,"21"21"-15,0 0-1,0 0-15,0 1 16,0-1-16,0 0 0,0 21 0,0-21 15,0 22-15,0-1 0,0 0 0,0 1 16,-21-1-16,21 22 0,0-22 16,-21 0-16,0 22 0,0-22 0,21 0 15,-22 1-15,22-22 0,-21 21 0,21-21 16,-21 1-16,21-1 0,0 0 0,0 0 16,0 0-16,21-42 46,0 0-46,1 0 16,-1 0-16</inkml:trace>
  <inkml:trace contextRef="#ctx0" brushRef="#br0" timeOffset="4128.05">7345 2392 0,'0'0'15,"0"-21"-15,-21 42 16,-1 0-1,22 0-15,-21 22 16,0-22-16,21 0 0,0 21 0,0-21 16,0 22-16,-21-1 0,21-21 0,0 0 15,0 22-15,0-22 0,0 0 16,0 0-16,0 0 0,21 1 16,-21-1-16,21-21 0,0 0 0,1 0 15,-1 0-15,0 0 0,0 0 0,0 0 16,0 0-16,1-21 0,-1-1 0,21 1 15,-21 0-15,0 0 0,1-21 16,-1-1-16,0 22 0,-21-21 0,0-1 16,0 1-16,0 0 0,0-1 0,0 22 15,-21-21-15,0 21 0,-1 21 16,1-21-16,0 21 0,0-22 0,0 22 16,-22 0-16,22 0 0,0 0 0,0 0 15,0 0 1</inkml:trace>
  <inkml:trace contextRef="#ctx0" brushRef="#br0" timeOffset="5440.3">9546 2286 0,'0'0'0,"21"0"15,0 0-15,1-21 0,-1 21 16,0-21-16,0 0 0,21-1 0,-20 1 16,20 0-16,-21 0 0,21-21 15,-20 20-15,-1-20 0,21 21 0,-42-21 16,21 20-16,-21 1 0,0 0 16,0 0-16,-21 0 0,0 21 15,-21 0-15,-1 0 0,1 0 0,0 0 16,-1 0-16,-20 21 0,20 0 0,1 0 15,0 0-15,21 1 0,-22-1 16,22 21-16,0-21 0,21 0 0,0 22 16,0-22-16,0 0 0,0 21 0,0-20 15,0-1-15,21 0 0,0 21 16,0-21-16,1 1 0,20-1 0,-21 21 16,21-21-16,-20 0 0,20 22 0,-21-22 15,0 21-15,0-21 0,1 22 16,-22-22-16,0 21 0,0-21 15,0 1-15,0 20 0,-22-21 0,1 0 16,0 0-16,-21 1 0,-1-1 0,22 0 16,-21 0-16,0 0 0,-1-21 0,1 0 15,21 0-15,-22 0 0,22 0 16,-21 0-16,21 0 0,0-21 0,-1 0 16,1 0-16,21-22 0,-21 22 0,0-21 15,21 0-15,0-1 0,0 1 16,0 0-16,0 20 0,0-20 0,0 21 15,0 0-15,0 0 0,21-1 0,0 22 16,0 0-16,1 0 16,-22 22-16,21-1 15,-21 0-15,0 0 0,21 21 0,-21-20 16,21-1-16,-21 21 0,0-21 0,0 22 16,0-22-16,21 0 0,-21 21 15,21-21-15,-21 1 0,0-1 0,22 0 16,-1 0-16,-21 0 0,21-21 0,0 21 15,0 1-15,0-22 0,1 0 16,20 0-16,-21 0 0,0 0 0,22 0 16,-22 0-16,21 0 0,-21-22 0,22 22 15,-22-21-15,21 0 0,0 0 0,-20 0 16,-1-22-16,21 22 0,-21 0 16,0-21-16,1 21 0,-1-22 15,0 1-15,-21 21 0,0 0 0,0-22 16,0 22-16,0 0 0,0 0 15,0 0-15,-21 21 16,0 0 0,-1 21-16,1-21 0,0 21 0,21 0 15,-21 21-15,0-20 0,0-1 16,21 21-16,0-21 0,0 22 0,0-22 16,0 0-16,0 21 0,0-21 15,0 1-15,0-1 0,21 0 16,0 0-16,0-21 0,0 0 15,0 0-15,22 0 0,-22 0 0,0 0 16,21 0-16,1 0 0,-22-21 0,21 0 16,1 0-16,-1-1 0,-21 1 0,21 0 15,1-21-15,-22-1 0,21 1 16,-21 0-16,1-1 0,20-20 0,-21 21 16,-21-22-16,21 22 0,-21-1 0,21-20 15,-21 21-15,0-1 0,0 1 16,0 0-16,0 20 0,0-20 0,0 21 15,0 0-15,0 0 0,0-1 16,0 44 0,-21-1-1,21 0-15,0 0 0,0 21 0,0 1 16,0-22-16,0 21 0,0 22 0,0-22 16,0 0-16,-21 22 0,21-22 15,0 22-15,0-22 0,0 0 0,0 1 16,0-1-16,0 0 0,0-20 0,0-1 15,0 21-15,0-21 0,0 0 16,0 1-16,0-1 0,21-21 16,0 0-1,1 0 1,-22-21-16,21-1 0,0 1 16,0-21-16,0 21 0</inkml:trace>
  <inkml:trace contextRef="#ctx0" brushRef="#br0" timeOffset="5815.6">10943 2582 0,'-21'0'0,"42"0"0,-42 22 0,0-22 15,0 21-15,42-21 32,0 0-32,0 0 0,0 0 0,0 0 15,1 0-15,20-21 0,-21 21 16,0-22-16,22 1 0,-22 21 15,0-21-15,0 0 0,0 0 0,0 0 16,-21-1-16,0 1 0,0 0 16,-21 21-1,0 0-15,0 0 0,0 0 16,0 0-16,-1 21 0,1 0 0,-21 1 16,21-1-16,0 0 0,-1 0 0,1 0 15,0 22-15,0-22 0,21 0 16,0 0-16,0 0 0,0 0 0,0 1 15,0-1-15,0 0 0,21 0 0,0-21 16,0 21-16,1 0 0,-1-21 0,0 0 16,0 22-16,21-22 15,-20 0-15,-1 0 0,21 0 0,-21 0 16,0 0-16,1 0 0,-1 0 0,21-22 16,-21 22-16,0-21 0</inkml:trace>
  <inkml:trace contextRef="#ctx0" brushRef="#br0" timeOffset="6095.44">11726 2392 0,'0'0'0,"0"-21"0,0 0 0,-21 21 15,0 0-15,0 0 16,0 0-16,-1 0 16,1 0-16,0 21 0,0 0 0,0 21 15,0-21-15,-1 1 0,1 20 0,0-21 16,21 21-16,0 1 0,-21-22 0,21 21 15,0-21-15,0 22 0,0-22 16,0 0-16,0 0 0,0 0 0,21 1 16,0-22-16,0 21 0,1-21 0,-1 0 15,0 0-15,0 0 0,0 0 0,0 0 16,22 0-16,-22-21 0,21 21 16,-21-22-16,22 1 0,-22 0 15,21 0-15,-21-21 0,22-1 0,-22 22 16,21-21-16,1-1 0</inkml:trace>
  <inkml:trace contextRef="#ctx0" brushRef="#br0" timeOffset="6367.28">12192 2307 0,'0'-63'0,"0"126"0,21-253 16,-21 147-16,0 1 0,0 21 15,0-21-15,0 20 0,0 1 0,0 0 16,-21 21-16,0 0 16,0 0-16,-1 21 15,22 0-15,-21 22 0,21-22 0,-21 21 16,0 1-16,21-1 0,0 21 15,-21-20-15,21 20 0,0-20 16,-21 20-16,21 1 0,0-1 0,0-21 16,0 22-16,0-22 0,0 1 0,0-1 15,0 0-15,0-21 0,0 22 16,0-22-16,0 0 0,0 0 0,0 0 16,21-21-16,0 0 15,0 0-15,0-21 16,0 0-16,-21 0 0,22 0 0,-1 0 15,-21-1-15,21-20 0</inkml:trace>
  <inkml:trace contextRef="#ctx0" brushRef="#br0" timeOffset="6583.18">12044 2434 0,'0'0'0,"-43"0"0,22 0 15,0 0-15,21-21 0,21 21 16,22 0-16,-22-21 15,21 21-15,22 0 0,-22 0 16,21-21-16,-20 21 0,-1 0 0,0 0 16,1-21-16,-22 21 0,0 0 0,0-22 15,0 22-15,1 0 0</inkml:trace>
  <inkml:trace contextRef="#ctx0" brushRef="#br0" timeOffset="7022.94">14287 2201 0,'0'0'0,"0"-21"0,22 0 15,-1 21-15,-21-21 0,0 0 16,21 0-16,-21-1 0,21 1 0,-21 0 15,0 42 1,0 0 0,-21 1-16,0 20 0,0 0 15,21-21-15,0 43 0,-22-22 0,1 22 16,21-22-16,0 22 0,-21-1 16,0-21-16,0 22 0,21-22 0,0 1 15,-21-1-15,21 0 0,-22 1 16,22-22-16,0 0 0,-21 0 0,21 0 15,0 0-15,-21-21 32,21-21-32,-21 21 0</inkml:trace>
  <inkml:trace contextRef="#ctx0" brushRef="#br0" timeOffset="7827.47">13822 2625 0,'0'0'0,"-21"-21"16,21-1-1,21 22 1,0 0-16,21 0 0,1-21 0,-1 0 16,21 21-16,1 0 0,21-21 0,-22 21 15,22-21-15,-22 0 0,1-1 0,-1 1 16,1 0-16,-22 0 0,0 0 16,1 0-16,-1-1 0,-21-20 0,0 21 15,1-21-15,-1 20 0,-21-20 0,0 21 16,0 0-16,0 0 0,0-1 15,0 1-15,-21 21 0,-1 0 16,1 21 0,21 1-16,-21-1 0,21 21 15,-21-21-15,21 22 0,0-1 16,0 0-16,0 1 0,-21-1 0,21 21 16,-21-20-16,21 20 0,-22-20 0,22-1 15,-21 21-15,0-20 0,21-1 16,0-21-16,-21 22 0,0-22 0,21 0 15,0 21-15,0-21 0,0 1 16,-21-22-16,42-22 31,0 1-15,0 0-16,-21-21 0,21 21 0,0-22 16,1 22-16,-1-21 0,21-1 15,-21 22-15,0-21 0,1 21 0,-1 0 16,0-1-16,0 1 0,-21 0 15,21 21-15,0 0 16,-21 21-16,0 0 16,0 1-16,0-1 0,0 0 15,0 0-15,0 21 0,0-20 0,22-1 16,-22 21-16,0-21 0,21 0 0,-21 1 16,21-1-16,-21 0 0,21 0 0,0 0 15,0-21-15,1 21 16,-1-21-16,0 0 0,21 0 0,-21 0 15,1 0-15,-1 0 0,21-21 16,-21 0-16,22 21 0,-22-21 0,21 0 16,-21 0-16,0-22 0,1 22 0,20-21 15,-21 21-15,-21-22 0,21 22 16,-21-21-16,0 21 0,0-1 0,0 1 16,-21 21-16,0 0 15,0 0-15,0 21 0,-22 1 0,22-1 16,0 0-16,0 0 0,0 0 15,-1 0-15,22 22 0,-21-22 16,21 0-16,0 0 0,0 0 0,0 1 16,0-1-16,21 0 0,1-21 0,-1 21 0,0-21 15,0 0-15,0 0 0,0 0 16,1 0-16,-1 0 0,0 0 16,0 0-16,0 0 0,0 0 15,1-21-15</inkml:trace>
  <inkml:trace contextRef="#ctx0" brushRef="#br0" timeOffset="8471.48">16785 2244 0,'0'0'0,"0"-21"0,-21-22 16,21 22-16,0 0 15,0 0-15,0 0 16,21-1-16,-21 1 0,21 0 0,0 21 16,1-21-16,-1 21 0,0 0 0,0 0 15,0 0-15,22 0 16,-22 21-16,0 21 0,0-20 0,21 20 15,-20 0-15,-1 1 0,0-1 0,0 21 16,0 1-16,-21-22 0,21 22 0,-21-1 16,22 1-16,-22-22 0,0 22 15,0-22-15,0 0 0,0-21 0,0 22 16,0-22-16,0 0 0,0 0 16,0-42-1,0 0 1,21 0-16,0 0 0,-21-22 0,21 22 15,0-42-15,0 20 0,1-20 0,-1-1 16,0 1-16,0-1 0,21 1 0,-20-1 16,-1 1-16,0-1 15,21 1-15,-21 20 0,1 1 0,-22 0 16,21 21-16,-21-22 0,21 22 0,-21 0 16,0 0-1,0 42 48,0 0-48,0 0 1,-21 0 0,0-21-16,21 22 15</inkml:trace>
  <inkml:trace contextRef="#ctx0" brushRef="#br0" timeOffset="10355.86">17992 2540 0,'21'-42'16,"-21"21"-1,0-1-15,0 1 0,0 0 16,0 0-16,0 0 0,-21 21 16,21-21-16,-22-1 0,1 22 0,0 0 15,0 0-15,0 0 0,0 0 16,-1 0-16,1 0 0,0 22 0,0-1 16,0 0-16,0 0 0,-1 21 15,1-20-15,21 20 0,-21 0 0,0-21 16,21 22-16,0-1 0,0-21 0,0 22 15,0-22-15,0 0 0,0 0 0,0 0 16,21 0-16,0 1 0,0-22 16,1 0-16,-1 0 0,21 0 15,-21 0-15,0 0 0,1 0 0,-1-22 16,0 22-16,0-21 0,0 0 16,0-21-16,1 21 0,-22-22 0,21 1 15,0 21-15,-21-43 0,0 22 16,0 21-16,0-22 0,21 1 0,-21 21 15,0 0-15,-21 21 32,21 21-32,0 21 0,0-21 15,-21 1-15,21 20 0,-21 0 16,21-21-16,0 22 0,0-1 0,0-21 16,0 22-16,0-22 0,0 0 0,0 0 15,21 0-15,0 0 0,0 1 0,0-22 16,0 0-16,1 0 0,-1 0 15,0 0-15,21 0 0,-21 0 0,1 0 16,20-22-16,-21 1 0,21 0 16,-20 0-16,20-21 0,-21 20 0,0-20 15,0-21-15,1 20 0,-1-20 16,0 20-16,0-20 0,0-1 0,0 22 16,1-21-16,-22-1 0,0 22 0,21-1 15,-21 1-15,0 0 0,0-1 16,0 22-16,0 0 0,0 0 0,-21 21 15,-1 21 1,1 21-16,0-20 0,21 20 16,-21-21-16,0 21 0,21 22 0,0-22 15,-21 1-15,21 20 0,-22-21 0,22 22 16,0-1-16,0-20 0,0 20 16,0-20-16,0-1 0,0 21 15,22-41-15,-22 20 0,21-21 0,0 21 16,-21-20-16,21-1 0,0-21 0,0 21 15,1-21-15,-1 0 16,0 0-16,0 0 0,0-21 0,22 21 16,-22-21-16,0-1 0,0 1 0,-21-21 15,21 21-15,0-22 0,1 22 0,-22-21 16,0 0-16,21-1 0,-21 22 16,0-21-16,21 21 0,-21-1 0,0 1 15,0 42 1,0 1-1,0-1-15,-21 0 0,21 0 16,-21 21-16,21-20 0,-22 20 0,22-21 16,0 0-16,0 22 0,0-22 0,0 0 15,0 0-15,0 0 0,0 0 16,0 1-16,22-1 0,-1-21 16,0 0-16,0 0 0,0 0 15,0 0-15,1 0 0,-1 0 16,0-21-16,21-1 0,1-20 15,-43 21-15,21 0 0,0 0 16,0-22-16,0 22 0,-21-21 0,0 21 16,21-22-16,-21 22 0,0 0 15,0 0-15,22 0 0,-22-1 16,0 44 0,0-1-1,-22 0-15,22 0 0,-21 0 16,21 0-16,-21 1 0,21 20 0,0-21 15,0 21-15,0-20 0,0-1 0,0 0 16,0 0-16,0 21 0,0-20 0,0-1 16,21 0-16,0-21 15,1 21-15,-1-21 0,0 0 0,0 0 16,0 0-16,22 0 0,-22 0 0,21 0 16,-21 0-16,22 0 0,-1-21 15,-21 0-15,21 0 0,-20-1 16,20 1-16,-21 0 0,21-21 0,-20 21 15,-1-22-15,0 22 0,0-21 0,-21 21 16,0-1-16,0 1 0,0 0 0,-21 21 31,0 0-31,-22 0 0,22 21 16,0 0-16,0 1 0,0 20 0,21-21 16,-21 0-16,21 0 0,0 22 15,0-22-15,0 0 0,0 0 16,0 0-16,0 1 0,21-1 0,0-21 15,0 21-15,0-21 0,0 0 0,1 0 16,-1 0-16,0 0 0,0 0 0,21 0 16,-20 0-16,-1 0 0,21 0 15,-21-21-15,0 21 0,1-21 0,20-1 16,-21 1-16,0 0 0,0 0 0,1-21 16,-1 20-16,0 1 0,-21 0 0,0 0 15,0 42 16,0 0-31,0 0 0,21 1 16,-21-1-16,0 0 16,0 0-16,0 0 0,0 0 0,0 1 15,0-1-15,0 0 16,0 0-16,-21-21 16,21 21-16,-21-21 0,0 0 15,-1 0-15,22-21 16,0 0-16,0 0 0</inkml:trace>
  <inkml:trace contextRef="#ctx0" brushRef="#br0" timeOffset="12120.38">22119 2709 0,'0'0'0,"-21"22"0,-43-22 16,43 0 0,21 21-16,-21-21 0,42-21 31,0 21-31,22-22 0,-22 1 15,21-21-15,-21 21 0,22-22 16,-1 22-16,0-21 0,1-22 0,-1 22 16,-21 0-16,22-22 0,-22 1 0,0 20 15,0-20-15,0 21 0,-21-22 16,0 22-16,0-22 0,0 22 0,0 21 16,-21 0-16,0-1 0,0 1 0,0 21 15,-1 0-15,1 21 0,0 1 16,0-1-16,0 21 0,0 0 15,-1 22-15,22-1 0,-21 22 0,0-21 16,0 20-16,21 22 0,-21-21 0,0-1 16,-1 22-16,22-21 0,-21 0 15,0-1-15,0 1 0,0 21 0,0-22 16,-1 1-16,1 0 0,0-1 0,-21-20 16,21 21-16,-1-22 0,1 1 0,0-22 15,21 21-15,0-20 0,0-22 0,0 21 16,0-21-16,0 1 0,0-1 15,21-21-15,0 0 16,1 0-16,20-21 0,-21-1 0,21 1 16,1-21-16,-1 21 0,0-22 0,1 1 15,-1 0-15,0-1 0,22 1 0,-22-21 16,-21-1-16,22 1 0,-22-1 16,-21 1-16,0-1 0,0 1 15,0-1-15,-42 22 0,20-22 0,-20 22 16,0 0-16,-22-1 0,22 22 0,0-21 15,-22 21-15,22-1 0,-1 1 16,1 0-16,21 21 0,0 0 0,0-21 16,42 0-1,0 21-15,0 0 16,21-21-16,1 21 0,-1-22 0,0 1 16,22 0-16,-1 0 0,1 0 15,-1 0-15,1-22 0,-1 22 0,1-21 16,-22 21-16,1-22 0,-1 22 15,0 0-15,-21 0 0,-21 0 0,0-1 16,0 1-16,0 42 31,-21 1-31,21 20 16,-21-21-16,21 0 0,0 22 0,-21-22 16,21 0-16,0 21 0,0-21 0,0 1 15,0-1-15,0 0 0,0 0 16,0 0-16,21-21 0,0 0 0,0 0 15,1 0-15,-1 0 0,0 0 16,0 0-16,0 0 0,0-21 16,22 0-16,-22 0 0,21 0 0,-21-1 15,1-20-15,20 21 0,-21 0 0,0-22 16,0 22-16,-21 0 0,0 0 0,0 0 16,0 0-16,0 42 31,0 0-31,0 0 0,-21 21 0,21-20 15,0 20-15,0-21 0,0 0 16,0 22-16,0-22 0,0 0 0,0 0 16,0 0-16,0 0 0,0 1 0,21-22 15,1 0-15,-1 0 16,0 0-16,0 0 16,0 0-16,0-22 0,1 22 0,-1-21 15,0 0-15,0 0 0,-21 0 0,0-22 16,0 22-16,0 0 0,0-21 15,0-1-15,-21 22 0,0 0 0,0 0 16,21 0-16,-22 0 0,1 21 0,0 0 16,0 0-16,42 0 31,0 0-15,0 0-16,1 0 0,20 0 15,-21 0-15,0 0 0,22 0 16,-22 0-16,0 0 0,21 21 15,-21 0-15,1 0 0,-1 0 0,0 0 16,0 1-16,-21-1 0,0 21 0,0-21 16,0 0-16,0 1 0,0 20 15,0-21-15,0 0 0,0 0 0,0 1 16,0-1-16,0 0 0,0 0 0,0 0 16,-21-21-16,21-21 31,0 0-16,0 0-15,0-22 0,0 22 16,21 0-16,0-21 0,-21 21 16,21-22-16,1 22 0,-1-21 15,0-1-15,21 22 0,-21 0 0,22 0 16,-22 0-16,21 0 0,-21 21 0,22 0 16,-22 21-16,0 0 0,0 0 15,0 0-15,-21 22 0,0-22 0,0 21 16,0 0-16,0-20 0,0 20 0,0 0 15,0-21-15,0 22 0,0-22 0,0 0 16,-21 0-16,21 0 0,-21 1 16,21-1-16,0-42 31,0-1-15,0-20-16,0 21 15,21 0-15,0-22 0,1 1 0,-1 0 16,0-22-16,21 22 0,-21 0 0,22-1 15,-22 1-15,21 21 0,-21 0 0,22-1 16,-22 22-16,21 0 0,-21 0 16,-21 22-16,22-1 0,-22 21 0,0-21 15,0 22-15,0-1 0,0-21 0,0 21 16,0 1-16,0-1 0,0-21 16,0 22-16,0-22 0,0 0 15,-22 0-15,22 0 0,0 0 0,0 1 16,-21-22-16,21 21 0,-21-21 15</inkml:trace>
  <inkml:trace contextRef="#ctx0" brushRef="#br0" timeOffset="12535.94">26395 2392 0,'0'0'0,"-21"-21"0,-1-64 16,22 64-16,-21 0 0,21 0 0,0-1 15,0 1-15,0 0 0,0 0 16,-21 21-16,0 0 16,21 21-16,0 21 15,0-20-15,0 41 0,-21-21 16,21 1-16,0 20 0,-21 1 16,21-22-16,-22 22 0,22-22 0,-21 21 15,0-20-15,21-1 0,-21 0 16,0-20-16,21-1 0,-21 21 0,-1-21 15,1 0-15,21 1 0,-21-22 16,21-22 0,-21 1-16,21 0 15,0 0-15,0 0 0</inkml:trace>
  <inkml:trace contextRef="#ctx0" brushRef="#br0" timeOffset="13047.15">25802 2413 0,'0'0'0,"-42"-85"16,21 64-16,-1-21 15,1 21-15,21-22 0,0 22 0,0 0 16,0-21-16,0 21 0,21-1 16,1 1-16,-1 0 0,21 0 0,0 21 15,22 0-15,-22 0 0,22 0 0,-1 0 16,1 21-16,-1 0 0,1 0 16,-22 22-16,22-1 0,-22 0 0,0 22 15,-21-22-15,1 1 0,-1 20 0,-21-21 16,0 22-16,0-22 0,0 1 15,0-1-15,0 0 0,-21-21 0,-1 22 16,22-22-16,-21 0 0,21 0 0,-21 0 16,21 1-16,-21-22 15,21-22 1,0 1-16,0 0 16,0 0-16,0-21 0,0-1 0,21 1 15,0-22-15,0 1 0,1-1 16,20 1-16,0-1 0,1 1 0,-1 21 15,0-22-15,1 22 0,20 21 0,1-22 16,-22 43-16,21 0 0,-20 0 16,-1 0-16,0 21 0,1 22 0,-1-22 15,-21 21-15,0 1 0,1 20 16,-22-21-16,0 22 0,0-1 16,0-20-16,-22 20 0,1-20 0,0-1 15,0 0-15,0 1 0,0-1 0,-1 0 16,-20-21-16,21 1 0,21-1 0,-21 0 15,0 0-15,21 0 0,-22-21 16,1 21-16,21-42 31,0 0-31,0 0 16,43 0-16</inkml:trace>
  <inkml:trace contextRef="#ctx0" brushRef="#br0" timeOffset="13720.15">27644 2604 0,'0'0'0,"21"-22"16,0 22-16,-21-21 16,-21 21-1,0 21-15,-22-21 0,22 22 0,0-1 16,-21 0-16,-1 0 0,22 21 16,0-20-16,-21-1 0,20 0 0,1 21 15,21-21-15,0 1 0,0-1 0,0 0 16,0 0-16,0 0 0,21-21 15,1 0-15,-1 0 16,0 0-16,0 0 0,0 0 0,22 0 16,-22 0-16,0 0 0,0 0 0,-21-21 15,0 0-15,21 0 0,-21 0 16,0-1-16,0-20 0,0 21 0,0-21 16,0 20-16,0-20 0,0 21 0,0-21 15,21 20-15,-21 1 0,22 0 16,-1 0-16,0 0 0,0 21 0,0 0 15,0 0-15,22 0 0,-22 0 0,21 21 16,1 0-16,-1 0 0,-21 0 16,21 1-16,-20 20 0,-1-21 0,0 21 15,-21-20-15,0 20 0,0-21 16,0 21-16,0-20 0,0-1 0,0 0 16,-21 0-16,0-21 0,-1 21 15,1 0-15,0-21 0,0 0 0,0 22 16,0-22-16,-1 0 15,1 0-15,21-22 0,0 1 16,0 0-16,21 0 16,1-21-16,-1 20 0,0-20 0,21 21 15,-21-21-15,22-1 0,-1 1 0,0 21 16,1-22-16,-1 22 0,-21 0 16,22 0-16,-1 21 0,-21 0 0,21 0 15,-20 21-15,-1 0 0,0 0 16,-21 1-16,0 20 0,21-21 15,-21 21-15,0-20 0,0 20 0,0-21 16,0 21-16,0-20 0,-21-1 0,21 21 16,-21-21-16,21 0 0,-21 1 15,21-1-15,-22-21 0,22 21 16,0-42 15,0 0-31,0-1 0,0 1 16,0 0-16</inkml:trace>
  <inkml:trace contextRef="#ctx0" brushRef="#br0" timeOffset="13982.99">28998 2223 0,'0'0'0,"0"-22"0,0 1 0,0 0 16,0 0-16,-21 21 15,0 0-15,0 21 16,21 0-16,0 22 0,-21-1 15,-1-21-15,1 43 0,21-22 0,-21 0 16,0 22-16,0-1 0,21-20 0,-21-1 16,-1 21-16,1-20 0,0-1 15,21-21-15,0 22 0,-21-22 0,21 0 16,-21 0-16,21 0 0,0 0 16,-21-21 15,-1-21-31,22 0 15,0 0-15</inkml:trace>
  <inkml:trace contextRef="#ctx0" brushRef="#br0" timeOffset="14637.21">28490 2646 0,'0'0'0,"21"0"47,22 0-47,-22 0 0,21 0 0,1 0 16,20 0-16,-21 0 0,22 0 15,-1 0-15,1-21 0,-1 21 16,1-21-16,-22-1 0,22 1 0,-22 0 16,0 0-16,1-21 0,-1 20 0,-21-20 15,0 0-15,1-1 0,-22 1 16,0 21-16,0-21 0,0 20 0,0 1 16,-22 21-1,1 21-15,21 1 16,-21-1-16,0 0 0,0 21 0,21 1 15,-21-1-15,-1 0 0,22 1 0,-21-1 16,0 0-16,0 1 0,21-1 16,-21 0-16,0 1 0,-1-1 15,22-21-15,-21 21 0,0-20 0,21-1 16,-21 0-16,21 0 0,-21-21 0,21 21 16,-21-21-16,42-21 46,0 0-46,0 0 0,0 0 16,0-1-16,22 1 0,-22 0 0,0 0 16,0 0-16,0 0 0,1 21 0,-1-22 15,0 22-15,0 0 16,-21 22 0,0-1-16,21 0 15,-21 0-15,0 0 0,0 0 0,0 1 16,0-1-16,0 0 15,0 0-15,0 0 0,21-21 16,1 21-16,-1-21 16,0 0-1,0 0-15,0 0 16,0 0 0,-21-21 30,0 0-30,0 0-16,0 0 16</inkml:trace>
  <inkml:trace contextRef="#ctx0" brushRef="#br0" timeOffset="15120.29">30522 2096 0,'0'0'0,"64"-43"15,-43 22-15,-21 0 16,0 42 15,0 0-31,0 0 16,0 22-16,0-1 0,0-21 15,0 22-15,0-1 0,0 0 0,0 1 16,-21-1-16,21 0 0,-21 1 0,21-1 16,-22 0-16,22 1 0,0-22 15,0 21-15,-21-21 0,21 0 0,-21 1 16,21-1-16,0 0 0,-21-21 0,21 21 16,0-42 15,0 0-16,0 0-15,0-1 0,0 1 16</inkml:trace>
  <inkml:trace contextRef="#ctx0" brushRef="#br0" timeOffset="15484.99">30226 2201 0,'0'0'0,"-21"-42"15,21 21-15,0 0 16,0 0-16,21 21 0,0-22 0,21 22 15,1-21-15,-22 21 0,21 0 16,22-21-16,-22 21 0,0 0 16,22 0-16,-22 0 0,22 0 0,-1 0 15,1 21-15,-1 0 0,1 1 16,-22-1-16,22 21 0,-22 0 0,-21 1 16,0-1-16,0 22 0,-21-22 15,0 21-15,0-20 0,-21-1 0,0 0 16,-21 1-16,-1-1 0,1 0 0,-21-20 15,20-1-15,1 0 0,0 0 16,-1 0-16,1 0 0,0-21 0,-1 0 16,22 22-16,-21-22 0,21 0 0,-1 0 15,1 0 1,21-22 0,0 1-16,21 0 15,1 21-15,-1-21 0,0 0 16,0 0-16,0 21 0,0-22 15,22 1-15</inkml:trace>
  <inkml:trace contextRef="#ctx0" brushRef="#br0" timeOffset="15864.01">31073 2498 0,'0'0'0,"21"-21"0,-21-1 0,21 1 15,-21 0-15,21 21 16,0 0-16,0 0 15,1 0-15,-1 0 0,0 21 0,0 0 16,0 22-16,0-22 0,22 0 16,-22 21-16,0 1 0,0-22 0,-21 21 15,0-21-15,0 22 0,0-22 16,0 0-16,0 0 0,0 0 0,0 1 16,-21-22-16,21 21 0,-21-21 0,0 0 15,0 0 1,-1 0-16,22-21 15,0-1-15,0 1 16,0 0-16,0 0 16,22-21-16,-1 20 0,0-20 0,0 21 15,0-21-15,0 20 0,1-20 0,-1 21 16,-21 0-16,21 0 0,0-1 16,0 22-16,0 0 15,1 0 1,-1 0-1,-21 22-15</inkml:trace>
  <inkml:trace contextRef="#ctx0" brushRef="#br0" timeOffset="16251.2">31750 2519 0,'0'-21'0,"0"0"15,-21 21 16,0 0-31,-1 21 16,1 0-16,0 0 0,21 0 16,-21 0-16,0 1 0,0-1 0,21 0 15,0 21-15,0-21 0,0 1 0,0-1 16,0 0-16,0 0 0,0 0 16,0 0-16,21 1 0,0-22 15,0 0 1,0 0-16,0 0 0,1 0 0,-1 0 15,0-22-15,0 1 0,0 0 16,-21 0-16,0 0 0,21-22 16,-21 22-16,0-21 0,0 0 0,0-1 15,0 22-15,0-21 0,0 21 0,-21-1 16,21 1-16,-21 0 0,0 21 16,0 0-16,0 0 15,21 21 1,0 0-16,0 1 0,0-1 15,0 0-15,21-21 16</inkml:trace>
  <inkml:trace contextRef="#ctx0" brushRef="#br0" timeOffset="16567.02">32173 2477 0,'0'0'16,"-21"0"-1,0 0-15,0 0 0,0 0 0,-1 21 16,22 0-16,-21 21 0,0-21 16,0 22-16,21-1 0,-21 0 0,21 1 15,-21-1-15,-1 0 0,1 1 0,21 20 16,-21-20-16,0 20 16,0-21-16,0 22 0,-1-22 0,1 22 15,21-1-15,-21-20 0,0-1 0,0 0 16,21 1-16,0-1 0,0-21 15,-21 21-15,21-20 0,-22-1 0,22 0 16,0 0-16,-21-21 0,21-21 31,0 0-15,0 0-16,0-22 0,21 1 0,1 0 16,-22-1-16</inkml:trace>
  <inkml:trace contextRef="#ctx0" brushRef="#br0" timeOffset="16822.87">31898 2773 0,'0'0'0,"0"-42"0,21-85 16,0 105-16,1-20 0,-22 21 0,21 0 15,0 0-15,0 21 0,0 0 16,0 0-16,1 0 0,20 0 0,-21 21 16,0 0-16,0 0 0,1 21 15,-1-20-15,-21 20 0,0-21 0,0 21 16,0-20-16,-21 20 0,-1-21 15,1 0-15,0 0 0,-21 1 0,21-22 16,-1 21-16,-20-21 0,21 0 16,0 21-16,0-21 0,-1 0 15,22-21 1,0 0 0,22-1-16,-1 22 0,0-21 15</inkml:trace>
  <inkml:trace contextRef="#ctx0" brushRef="#br0" timeOffset="17487.9">32597 2286 0,'0'0'15,"0"-21"-15,0 0 0,-22 42 32,1 0-17,0 21-15,21 1 0,-21-22 16,0 21-16,0 1 0,21-1 0,-22 21 15,1-41-15,0 20 0,0 0 0,0-21 16,21 22-16,-21-22 0,-1 0 16,22 0-16,-21-21 0,21 21 0,0-42 47,21 21-47,-21-21 0,22 0 15,-1 0-15,0 21 0,-21-21 16,21-1-16,-21 1 0,21 21 0,-21 21 31,0 1-15,0-1-16,0 0 0,0 0 15,0 0-15,0 0 0,0 1 16,0-1-16,0 0 16,21 0-16,1-21 0,-1 0 0,0 0 15,0 0-15,0 0 16,0 0-16,1 0 0,-1 0 15,0-21-15,0 0 0,-21 0 0,21-22 16,0 1-16,1 0 16,-1-1-16,0 1 0,0-22 0,0 1 15,-21-1-15,21 1 0,-21 21 16,0-22-16,0 1 0,0 20 0,0 1 16,0 0-16,0 20 0,-21 1 15,0 0-15,0 21 0,0 0 0,0 0 16,-1 0-16,1 21 0,0 0 15,-21 1-15,21-1 0,-1 21 0,1-21 16,0 22-16,0-22 0,0 21 16,21 0-16,0-20 0,0 20 0,-21-21 15,21 21-15,0-20 0,0-1 16,0 21-16,0-21 0,0 0 16,21 1-16,0-1 0,0 0 15,0-21-15,-21 21 0,21-21 16,1 0-16,-1 0 0,0 0 0,-21 21 15,21-21-15</inkml:trace>
  <inkml:trace contextRef="#ctx0" brushRef="#br0" timeOffset="17847.68">32872 2625 0,'0'0'0,"0"-21"0,0-1 0,21 22 16,-42 0-1,21 22 1,-21-1-16,-1 0 15,22 0-15,0 0 0,-21 0 0,21 1 16,-21-1-16,21 0 0,0 0 16,0 0-16,0 0 0,0 1 15,0-1 1,21-21-16,0 0 0,1 0 16,-1 0-16,21 0 0,-21 0 15,0-21-15,1 21 0,-1-22 0,0 1 16,0 0-16,-21 0 0,21-21 0,-21 20 15,0 1-15,0 0 0,0 0 16,0 0-16,-21 0 0,0 21 16,0 0-1,0 0-15,-1 0 16,1 0-16,0 21 16,21 0-16,-21-21 0,21 21 15,21-21 1</inkml:trace>
  <inkml:trace contextRef="#ctx0" brushRef="#br0" timeOffset="18751.74">33147 2582 0,'0'22'0,"0"-44"0,0 1 16,0 0-16,0 42 47,0 0-47,-21 1 0,21-1 15,-21 0-15,21 0 0,-22 0 16,22 0-16,0 1 0,0-1 16,0 0-16,0 0 15,22-21 17,-1 0-32,0 0 0,0 0 15,-21-21-15,21 21 0,0-21 16,-21 0-16,22-1 15,-22 1-15,21 21 0,-21 21 47,-21-21-47,21 22 0,0-1 16,-22-21-16,22 21 16,22-21-1,-1 0 1,0 0-1,0 0-15,-21-21 0,0 0 0,21-1 16,-21 1 0,0 0-16,0 0 0,0 0 0,0 0 15,0-1-15,0 1 16,0 0 0,21 21 15,1 0-16,-1 0-15,0 0 16,0 0-16,0 0 0,0 0 16,-21 21-1,0 0-15,0 1 16,0-1-16,0 0 16,0 0-16,0 0 0,0 0 15,0 1-15,-21-1 0,21 0 16,0 0-16,0 0 15,-21-21 1,21-21 15,0 0-15,0 0-16,21 0 16,0-22-16,1 22 0,20 0 15,-21-21-15,0 20 0,22-20 0,-22 21 16,21 0-16,-21 0 0,0 21 15,1 0-15,-1 0 0,-21 21 16,0 0 0,0 21-16,0-21 0,0 1 0,-21-1 15,21 0-15,-22 21 0,22-21 16,-21 1-16,0-1 0,21 0 0,-21 0 16,21 0-16,-21-21 15,21 21-15,-21-21 16,-1 0-16,1 0 15,0 0-15,0 0 0,0 0 16,0 0-16</inkml:trace>
  <inkml:trace contextRef="#ctx0" brushRef="#br0" timeOffset="21239.26">910 4255 0,'0'0'0,"-21"0"0,0 0 0,0 0 15,-1 0 1,1 0-16,0 0 0,21-22 16,0 1-16,-21 21 0,21-21 15,-21 0-15,21 0 0,0-22 16,0 22-16,0 0 0,0 0 0,0-21 16,21 20-16,0 1 0,0 21 15,0-21-15,1 21 0,20 0 0,-21 0 16,0 0-16,0 0 0,1 21 15,-1 0-15,0 1 0,0 20 0,0 0 16,-21 1-16,0-1 0,21 0 16,-21 1-16,0 20 0,0-21 0,0 22 15,0-22-15,-21 22 0,0-22 16,0 22-16,-21-22 0,20 0 0,-20 22 16,21-22-16,-21 0 0,-1 1 15,1-1-15,0-21 0,-1 22 16,1-22-16,0-21 0,20 21 0,-20-21 15,21 0-15,-21 0 0,20 0 16,1-21-16,-21 0 0,21-1 0,0 1 16,-22-21-16,22 0 0,0 20 15,21-20-15,0 0 0,-21-1 0,21 22 16,0-21-16,0 21 0,0 0 0,21-1 16,0 1-16,0 21 0,0 0 15,1 0-15,-1 0 0,21 0 16,-21 0-16,22 21 0,-22-21 15,21 22-15,-21 20 0,0-21 0,1 0 16,-1 22-16,0-22 0,0 21 16,0-21-16,-21 0 0,21 22 0,1-22 15,-22 0-15,0 0 0,21 0 16,0 1-16,0-1 16,0-21-16,0 0 0,1 0 31,-1-21-31,-21-1 0,21 1 15</inkml:trace>
  <inkml:trace contextRef="#ctx0" brushRef="#br0" timeOffset="21555.86">1312 4720 0,'-21'0'31,"0"0"-31,21 21 15,0 1-15,0-1 16,21-21 0,0 0-16,0 0 15,1-21-15,-22-1 16,21 22-16,-21-21 0,0 0 16,0 0-16,0 0 15,-21 21 1,-1-21-16,1 21 15,0 0-15,0 0 16,21 21 0,21-21 15</inkml:trace>
  <inkml:trace contextRef="#ctx0" brushRef="#br0" timeOffset="22475.5">3196 4360 0,'0'0'0,"0"-42"15,0 21-15,-21 0 0,21 0 16,0-22-16,0 22 0,0 0 16,0 0-16,0 0 0,0-1 15,0 1-15,0 0 0,21 21 16,-21 21-1,0 0-15,21 22 0,-21-1 0,0 0 16,21 1-16,-21-1 0,22 22 0,-22-22 16,0 21-16,0-20 0,0 20 15,0-20-15,0 20 0,-22-21 0,1 1 16,0-1-16,21 0 0,-21 1 0,21-22 16,-21 0-16,21 0 15,0-42 1,0-21-1,21 21-15,0-1 16,-21-20-16,21 0 0,0 21 0,1-22 16,-1 1-16,-21 21 0,21-22 15,0 22-15,0 0 0,0 21 16,1 0-16,-1 0 16,-21 21-16,0 0 0,0 22 15,21-22-15,-21 0 0,21 0 0,-21 22 16,0-22-16,21 0 0,0 0 0,1 21 15,-1-20-15,0-22 0,0 21 16,0 0-16,22-21 0,-22 0 0,21 0 16,-21 0-16,22 0 0,-22-21 15,21 21-15,-21-21 0,22-1 0,-22-20 16,21 21-16,-21-21 0,0 20 16,1-20-16,-1 0 0,0-1 0,0 1 15,-21 0-15,0-22 0,0 22 0,0-22 16,0 22-16,-21 0 0,0-1 15,0 1-15,-1 0 0,-20 21 0,21-1 16,0 22-16,0 0 0,-1 0 0,1 0 16,0 0-16,0 0 0,0 22 15,0-1-15,21 21 0,0-21 0,0 0 16,0 1-16,0 20 0,0-21 0,0 0 16,0 0-16,0 1 15,21-22-15,0 21 0,0-21 0,0 0 16,22 0-16,-1 0 0,0 0 0</inkml:trace>
  <inkml:trace contextRef="#ctx0" brushRef="#br0" timeOffset="22943.75">4635 4276 0,'0'0'0,"43"0"0,-22-21 0,0 21 0,0 0 16,-21-22-16,-21 44 31,0-1-31,0 0 16,0 0-16,21 0 0,-22 22 15,22-22-15,-21 21 0,21-21 0,0 22 16,0-1-16,0 0 0,0-21 0,-21 22 16,21-1-16,0 0 0,-21-20 15,21-1-15,0 0 0,0 0 0,0 0 16,0 0-16,-21-21 0,0 0 16,21-21-1,0 0-15,0 0 0,0 0 16,0-22-16,0 22 0,0-21 0,0 0 15,0 20-15,0-41 0,21 21 16,0-1-16,0-20 0,0 20 0,0 1 16,1-21-16,20 41 0,-21-20 15,21 21-15,-20 0 0,-1 21 0,21 0 16,-21 0-16,0 21 0,1 0 16,20 0-16,-21 22 0,0-22 0,0 21 15,1 0-15,-22 1 0,21-1 0,-21 0 16,21 1-16,-21-22 0,0 21 0,0 1 15,0-22-15,0 21 0,0-21 16,0 22-16,0-22 0,0 0 0,0 0 16,0 0-16,-21-21 15,0 0-15,-1 0 16,1 0-16,0 0 16,0 0-16,-21-21 0,20 0 0</inkml:trace>
  <inkml:trace contextRef="#ctx0" brushRef="#br0" timeOffset="23115.65">4530 4678 0,'0'0'0,"0"-21"16,21 21-1,0 0-15,0-21 16,21 21-16,-20-22 0,20 22 16,0-21-16,1 21 0,-1-21 0,0 0 15,1 21-15,-1-21 0,-21 0 16,21 21-16,-20-22 0,20 1 0,-21 21 15,0-21-15,0 0 0</inkml:trace>
  <inkml:trace contextRef="#ctx0" brushRef="#br0" timeOffset="23363.5">5419 4297 0,'0'0'0,"0"-21"16,-22 21 15,22 21-31,0 0 0,0 0 15,-21 22-15,21-22 0,0 21 16,0-21-16,0 22 0,0-1 0,-21 0 0,21-21 16,0 22-16,0-1 0,0 0 15,-21-20-15,21 20 0,-21-21 16,21 21-16,0-20 0,0-1 0,0 0 16,0 0-16,0-42 31,0 0-31,0 0 0,0-1 15,0-20-15,0 21 0</inkml:trace>
  <inkml:trace contextRef="#ctx0" brushRef="#br0" timeOffset="23575.39">5355 4487 0,'0'-42'15,"0"84"-15,0-126 0,0 41 0,21 1 0,0 0 16,1-1-16,-22 22 0,21 0 16,0 0-16,0 0 0,0 0 15,0 21-15,1 0 0,-1 0 16,0 21-16,-21 0 0,0 0 0,0 0 15,0 22-15,0-22 0,0 0 0,0 21 16,0-21-16,-21 1 0,0 20 16,-1-21-16,-20 0 0,21 0 0,0 1 15,0-1-15,-1 0 0,44-21 47,-1-21-47</inkml:trace>
  <inkml:trace contextRef="#ctx0" brushRef="#br0" timeOffset="23843.23">6371 4064 0,'0'0'0,"42"0"16,-20 0-16,-1 0 0,0-21 15,0 21-15,21 0 0,1 0 16,20 0-16,1-21 0,-1 21 0,1 0 15,-1 0-15,-20 0 0,20-21 16,1 21-16,-22 0 0,0 0 0,1 0 16,-22 0-16,0 0 0,0 0 15,-42 0 1,0 0-16,0 0 16,-1 0-16,-20 0 0,21 0 0,0 0 15,-22 0-15,22 0 0,0 0 16,0 0-16</inkml:trace>
  <inkml:trace contextRef="#ctx0" brushRef="#br0" timeOffset="24088.09">6964 4001 0,'-21'0'15,"21"21"1,-22 0-16,22 0 0,0 0 0,-21 0 16,21 22-16,0-22 0,0 21 15,0 1-15,0-1 0,0 0 0,0-21 16,0 22-16,0-1 0,-21 0 0,0-20 15,21 20-15,-21 0 0,0-21 0,21 22 16,-22-22-16,1 21 0,0-21 16,0 22-16,21-22 0,0 0 0,0 0 15,0-42 1,21 21-16,0-21 16,22 0-16,-22 0 0,0-22 0,21 22 15,-21 0-15</inkml:trace>
  <inkml:trace contextRef="#ctx0" brushRef="#br0" timeOffset="24383.92">7175 4466 0,'0'0'0,"22"0"16,-22 21-1,0 1 1,0-1-16,-22 0 0,22 0 0,0 0 16,0 0-16,0 22 0,0-22 0,0 0 15,0 0-15,0 0 0,0 1 0,0-1 16,22-21-16,-1 0 15,0 0-15,0 0 0,0 0 16,0 0-16,1 0 0,-1-21 16,0-1-16,0 22 0,-21-21 0,21 0 15,0 0-15,-21 0 0,0 0 0,0-22 16,0 22-16,0 0 0,0 0 16,0 0-16,0-1 0,-21 1 0,0 0 15,0 21-15,0-21 0,0 21 16,-1 0-16,-20 0 0,21 0 0,0 0 15,0-21-15,-1 21 0,1-21 16,0 21-16,21-22 0</inkml:trace>
  <inkml:trace contextRef="#ctx0" brushRef="#br0" timeOffset="25608.03">9377 4657 0,'0'0'0,"21"0"16,21 21-16,-21-21 15,1 0-15,-1 0 0,0 0 0,0 0 16,0 0-16,22 0 0,-22 0 0,21-21 16,0 0-16,-20-1 0,-1 22 15,0-21-15,0 0 0,-21 0 0,0 0 16,0 0-16,0-22 0,0 22 0,-21 0 16,0 0-16,-22 0 0,22-1 0,-21 1 15,21 21-15,-22 0 0,22 0 16,0 0-16,-21 0 0,21 21 0,-1 1 15,1-1-15,0 0 0,0 0 16,0 0-16,21 22 0,0-22 0,0 21 16,0-21-16,0 0 0,0 22 0,0-22 15,0 0-15,0 0 0,0 0 16,21-21-16,0 0 0,0 0 16,22 0-16,-22 0 0,21 0 0,-21-21 15,22 0-15,-1 21 0,-21-21 0,21 0 16,-20 0-16,-1 21 0,0-22 15,0 1-15,-21 0 0,0 0 16,0 42 0,0 0-1,0 0-15,0 1 16,0 20-16,0 0 0,0-21 0,21 43 16,-21-22-16,0 1 0,21 20 15,-21 1-15,0-22 0,0 21 0,0 1 16,0-1-16,0 1 0,0-1 0,0 1 15,0-1-15,0 1 0,0-1 0,0-20 16,0 20-16,0 1 0,0-22 0,0 22 16,-21-22-16,21 21 0,-21-20 0,0-1 15,0 0-15,0 1 0,-1-1 16,1-21-16,-21 22 0,21-22 0,0 0 16,-1 0-16,1-21 0,0 0 0,-21 0 15,21 0-15,-1 0 0,22-21 16,-21 0-16,21-22 0,-21 22 0,21-21 15,0 0-15,0-22 0,0 22 0,0-22 16,21 1-16,0 20 0,22-20 0,-22-22 16,21 22-16,1-1 0,-1 1 0,21-22 15,1 22-15,-22-22 0,22 0 16,-1 1-16,1 20 0,-1-21 0,-20 1 16,20 20-16,-21 1 0,1-1 0,-22 1 15,0 20-15,0 1 0,-21 0 0,0 21 16,0-1-16,0 1 0,-21 21 15,0 21 1,0 1-16,21-1 0,0 0 16,-21 0-16,21 0 0,0 22 0,0-22 15,0 21-15,0-21 0,0 22 0,0-22 16,0 0-16,21 0 0,-21 0 16,21 0-16,0 1 0,0-22 0,0 0 15,1 0-15,-1 0 0,0 0 16,21-22-16,-21 1 0,1 0 0,-1 0 15,21-21-15,-21 20 0,22-20 0,-1 0 16,-21-1-16,21 1 0,1-21 16,-22-1-16,21 22 0,-21-22 0,1 1 15,-22 20-15,0 1 0,0 0 16,0-1-16,0 22 0,0-21 0,0 21 16,-22 42-1,22 0 1,-21 21-16,0-20 0,21 20 0,0 0 15,0 1-15,0 20 0,-21-21 0,21 1 16,0-1-16,0 22 0,0-22 0,0 0 16,0 1-16,0-1 0,0-21 15,0 21-15,0-20 0,21 20 0,0-21 16,0 0-16,1 0 0,-1-21 16,0 0-16,0 0 15,0 0-15,-21-21 0,0 0 16,0 0-16,0 0 0,0 0 0,0-1 15,0 1-15</inkml:trace>
  <inkml:trace contextRef="#ctx0" brushRef="#br0" timeOffset="25775.93">10774 4445 0,'0'0'0,"-21"0"0,-43-21 16,43 0-16,21 0 15,42 21 1,-21 0-16,1-22 0,20 22 15,0 0-15,1-21 0,-22 21 0,21 0 16,0 0-16,-20-21 0,-1 21 16,0 0-16,0 0 0</inkml:trace>
  <inkml:trace contextRef="#ctx0" brushRef="#br0" timeOffset="26159.71">12425 4360 0,'0'0'0,"0"-21"0,0 0 16,0-21-16,21 21 0,-21-1 0,0 1 15,0 0-15,0-21 0,0 21 16,0-1-16,0 1 0,-21 21 31,21 21-31,-21 1 0,21 20 0,0-21 16,-22 21-16,22 1 0,-21-1 16,21 22-16,-21-22 0,21 0 0,0 22 15,0-22-15,-21 0 0,21 1 0,-21-1 16,21 0-16,0 1 0,-21-1 15,-1 0-15,1-20 0,21-1 0,0 21 16,-21-42-16,0 21 0,21 0 16,-21-21-16,0 0 0,-1 0 0,1 0 15,-21-21-15</inkml:trace>
  <inkml:trace contextRef="#ctx0" brushRef="#br0" timeOffset="26879.3">11747 4699 0,'0'0'16,"0"-21"-1,0 0-15,22 0 0,-1 21 16,21-22-16,0 22 0,1-21 0,-1 0 0,22 21 16,-1-21-16,1 0 0,-1 0 15,1-1-15,-1 1 0,22 0 16,-22 0-16,1-21 0,-22 20 0,22 1 16,-22-21-16,0 21 0,1-22 0,-22 22 15,0-21-15,0 0 0,0 20 0,-21-20 16,21 0-16,-21 21 0,0-1 0,0 1 15,0 42 1,0 22-16,-21-22 16,0 42-16,0-20 0,21-1 0,-21 22 15,0-1-15,-1-21 0,22 22 0,-21-22 16,0 22-16,0-22 0,0 0 16,0 1-16,-1-1 0,22-21 15,0 0-15,-21 22 0,21-22 0,-21-21 16,21 21-16,0-42 31,21 0-31,0 0 16,1-1-16,-22 1 0,21 0 0,0 0 15,0-21-15,0 20 0,0 1 0,1-21 16,-1 21-16,0 21 0,-21-21 0,21 21 16,0 0-16,-21 21 31,0 0-31,21 0 0,-21 0 0,0 0 15,0 1-15,22 20 0,-22-21 0,0 0 16,0 0-16,21 1 0,0-1 0,-21 0 16,21-21-16,0 21 0,0-21 0,1 0 15,-1 0-15,21 0 0,-21 0 16,0 0-16,22 0 0,-1 0 0,-21 0 16,22-21-16,-22 0 0,21 0 0,-21-1 15,0 1-15,22 0 0,-22 0 0,0 0 16,-21-22-16,0 22 0,0 0 0,0 0 15,0 0-15,0 0 16,0-1-16,-21 22 16,0 0-16,0 22 0,-1-1 15,22 0-15,-21 0 0,21 21 0,-21-20 16,21-1-16,0 21 0,0-21 0,0 0 16,0 1-16,0 20 0,0-21 15,21 0-15,0 0 0,1-21 16,-1 0-16,0 0 0,0 0 15,0 0-15,0 0 0,1 0 0,-1 0 16,0-21-16,0 0 0</inkml:trace>
  <inkml:trace contextRef="#ctx0" brushRef="#br0" timeOffset="27383.53">15198 4403 0,'0'0'0,"-22"-21"0,1 21 0,0 0 16,0 0-16,0 0 15,0 21-15,21 0 0,0 0 16,-22 0-16,22 0 0,-21 1 15,21 20-15,-21-21 0,21 21 0,0-20 16,0 20-16,-21 0 0,21 1 0,-21-1 16,21-21-16,0 21 0,-21 1 0,21-22 15,0 0-15,0 0 0,0 0 0,21 1 16,0-1-16,0-21 0,21 0 0,-20 0 16,20 0-16,-21 0 0,21-21 15,1-1-15,-1 1 0,0 0 0,1-21 16,-1 21-16,0-22 0,1 1 0,-22 0 15,0-1-15,0 1 0,-21 0 0,0-1 16,0 1-16,0 0 0,-21 20 16,-21-20-16,21 21 0,-22 0 15,1 0-15,0 21 0,-1 0 0,1 0 16,0 0-16,-1 0 0,1 21 0,0 0 16,20 0-16,1 0 0,0 0 0,0 1 15,21-1-15,0 0 0,0 0 16,0 0-16,0 0 0,21 1 0,21-1 15,-20 0-15,-1 0 0,21-21 0,0 0 16,1 0-16,-1 0 0,22 0 0</inkml:trace>
  <inkml:trace contextRef="#ctx0" brushRef="#br0" timeOffset="27684.36">15854 4466 0,'0'0'0,"0"-42"0,0 21 0,0-22 15,0 22-15,0 0 0,0 0 0,0 42 31,-21 0-31,-1 22 16,22-22-16,-21 21 0,21 0 0,0 1 16,0 20-16,0 1 0,-21-1 0,21 1 15,0-1-15,-21 22 0,21-22 0,0 22 16,0-21-16,0 20 0,-21 1 0,21-22 16,-21 22-16,21-21 15,-22-1-15,1 1 0,0-1 0,21 1 16,-21-22-16,0 0 0,21 1 0,0-22 15,-21 21-15,-1-21 0,22 0 0,0 1 16,0-1-16,0-42 16,0-1-1,0-20-15,22 21 0,-22-21 0,21-1 16,0 1-16,0-22 0,0 22 0,0-43 16</inkml:trace>
  <inkml:trace contextRef="#ctx0" brushRef="#br0" timeOffset="27956.2">15833 4932 0,'0'0'0,"0"-64"15,21-105-15,0 127 16,-21-1-16,21 1 0,-21 21 0,21-21 16,0 20-16,1 1 0,-1 0 0,21 0 15,0 0-15,1 21 0,-1 0 16,0 0-16,1 21 0,-1 0 0,0 0 16,1 22-16,-22-22 0,0 21 0,-21 0 15,0 1-15,0-1 0,-21 0 0,0 1 16,-22-22-16,1 21 0,0-21 15,-1 22-15,1-22 0,0 0 0,-1 0 16,1 0-16,21 1 0,-21-1 0,20-21 16,1 0-16,0 0 15,21-21 1,0-1-16,0 1 0,0 0 0,21 0 16,0-21-16,1 20 0,-1-20 15,21 0-15,0-1 0</inkml:trace>
  <inkml:trace contextRef="#ctx0" brushRef="#br0" timeOffset="29284.11">16827 4106 0,'22'-21'0,"-44"42"0,65-63 0,-43 21 15,0 0-15,0 42 16,-21 0-16,21 0 16,-22 0-16,1 22 0,21-1 15,0 0-15,-21 22 0,0-22 16,21 1-16,-21 20 0,21-21 0,0 22 15,0-22-15,-21 1 0,21-1 0,0 0 16,-22 1-16,22-1 0,0-21 0,0 0 16,0 0-16,0 1 0,0-1 15,22-21-15,-1 0 0,0 0 0,0 0 16,0 0-16,0-21 0,22 21 16,-22-22-16,0 1 0,0-21 0,0 21 15,1 0-15,-1-22 0,0 22 0,0-21 16,0 21-16,0-1 0,-21-20 15,0 21-15,0 0 16,0 42 0,0 0-16,0 0 0,0 0 15,0 1-15,0 20 0,0-21 0,0 0 16,0 22-16,0-22 0,0 0 16,0 0-16,0 0 0,0 0 0,22-21 15,-1 22-15,0-22 0,0 0 16,0 0-16,0 0 0,1 0 15,-1 0-15,0-22 0,0 22 0,0-21 16,0 0-16,1 0 0,-1 0 16,0 0-16,0-22 0,-21 22 15,21 0-15,-21 0 0,0 0 0,21-1 0,-21 1 16,-21 42 15,21 1-31,-21-1 0,0 21 16,21-21-16,0 0 0,0 1 15,0-1-15,0 0 0,0 0 0,0 0 16,0 0-16,0 1 0,21-22 16,0 0-16,0 0 15,1 0-15,-1 0 16,-21-22-16,0 1 0,21 0 16,-21 0-16,0 0 0,0 0 0,0-1 15,0 1-15,0-21 0,-21 21 0,0 0 16,-1-22-16,22 22 0,-21 0 15,21 0-15,-21 0 0,21-1 16,0 1-16,0 0 0,0 0 16,0 0-16,21 21 15,0 0-15,1 0 0,-1 0 0,21 0 16,-21 0-16,0 0 0,22 21 16,-22-21-16,0 21 0,0 0 0,0 0 15,1 1-15,-1-1 0,0 21 0,-21-21 16,0 0-16,0 1 0,0 20 0,0-21 15,0 0-15,0 0 0,0 1 0,0-1 16,0 0-16,0 0 16,0 0-16,0 0 0,0-42 47,0 0-47,0 0 0,0 0 15,21 0-15,-21-1 0,21 1 16,0-21-16,-21 21 0,22-22 0,-1 22 15,21-21-15,-21 0 0,0 20 0,1 1 16,20 0-16,-21 0 0,0 0 0,0 21 16,1 0-16,-22 21 0,21 0 15,-21 0-15,0 0 16,0 1-16,0-1 0,0 21 0,0-21 16,0 0-16,0 22 0,0-22 0,0 0 15,0 0-15,0 22 0,0-22 0,0 0 16,21 0-16,0 0 0,0-21 0,0 21 15,1 1-15,-1-22 0,21 0 16,-21 0-16,0 0 0,1 0 0,20 0 16,-21 0-16,21-22 0,-20 22 0,-1-21 15,21 0-15,-21 0 0,0 0 0,22 0 16,-22-22-16,0 1 0,0 21 0,0-22 16,1 1-16,-1 0 0,-21-1 15,0 1-15,0 21 0,0-21 16,0 20-16,-21 22 15,-1 22-15,1-1 16,0 0-16,21 0 0,0 0 0,0 22 16,0-22-16,0 0 0,0 0 15,0 21-15,0-20 0,0-1 0,0 0 16,21 0-16,-21 0 0,21 0 0,-21 1 16,0-1-16,0 0 0,0 0 15,0 0-15,0 0 16,-21-21-1,0 0-15,21-21 16,-21 21 0,21-21-16,-21 0 0,0 0 0,21 0 15,-22-1-15,1-20 0</inkml:trace>
  <inkml:trace contextRef="#ctx0" brushRef="#br0" timeOffset="29483.99">18140 4001 0,'0'0'0,"-21"0"16,-1 0-16,1 0 0,21-22 15,0 1 32,-21 21-31,0 0-1,0 0-15</inkml:trace>
  <inkml:trace contextRef="#ctx0" brushRef="#br0" timeOffset="29699.9">16785 4233 0,'0'0'0,"-21"0"0,0 0 15,0 22-15,-1-22 0,44 0 31,-1-22-31,0 22 0,0 0 16,21 0-16,1-21 0,-22 21 16,21 0-16,-21 0 0,22 0 0,-22 0 15,0-21-15,0 21 0,0 0 0,1 0 16,-22-21 0</inkml:trace>
  <inkml:trace contextRef="#ctx0" brushRef="#br0" timeOffset="31486.99">20087 4890 0,'0'0'0,"21"0"0,0 0 15,1 0-15,-1 0 0,0 0 0,0 0 16,0 0-16,0-22 0,1 22 0,-1-21 15,0 0-15,0 21 0,-21-21 0,21 0 16,0 0-16,-21-1 0,22 1 0,-22 0 16,0 0-16,0 0 0,0 0 15,-22-1-15,1-20 0,0 21 0,-21 0 16,21 0-16,-22-1 0,22 1 0,-21 0 16,21 21-16,-22 0 0,22 0 0,0 0 15,-21 21-15,20 0 0,-20 1 16,21 20-16,0-21 0,0 21 15,-1 1-15,1-1 0,0 0 0,21 1 16,0-1-16,0 0 0,0 1 0,0-1 16,0-21-16,0 0 0,0 1 0,0-1 15,21 0-15,0 0 0,22-21 16,-22 0-16,0 0 0,0 0 0,22 0 16,-22 0-16,21-21 0,0 0 0,-20 21 15,20-21-15,0-1 0,1-20 0,-1 21 16,-21 0-16,21-22 0,-20 1 15,-1 21-15,0-21 0,-21 20 0,0-20 16,0 21-16,0 0 0,0 0 0,0-1 16,-21 22-1,0 22 1,21-1-16,0 0 0,0 0 16,0 21-16,0-20 0,0 20 0,0 0 15,0-21-15,0 1 0,0 20 0,0-21 16,0 0-16,21 0 0,0-21 0,0 22 15,0-1-15,0-21 0,22 0 0,-22 0 16,21 0-16,-21 0 0,22 0 16,-22-21-16,21-1 0,1 1 0,-22 0 15,21 0-15,-21 0 0,0 0 16,1-1-16,-1-20 0,0 21 0,-21-21 16,0 20-16,0-20 0,0 21 0,0 0 15,0 0-15,0-1 0,0 44 31,0-1-31,-21 0 16,21 0-16,-21 0 0,21 22 0,0-22 16,0 0-16,-22 21 0,22-21 15,0 1-15,-21-1 0,21 0 0,0 0 16,0 0-16,0 0 16,0-42-1,0 0 1,21 0-16,1 0 15,-1 0-15,-21-1 0,21-20 16,0 21-16,-21 0 0,21-22 0,0 22 16,1 0-16,-22 0 0,21 21 0,0-21 15,0 21-15,0 0 0,0 21 16,1 0-16,-22 0 16,21 0-16,0 1 0,-21 20 0,21-21 15,0 21-15,0-20 0,-21-1 0,22 21 16,-1-21-16,0 0 0,-21 1 0,21-22 15,-21 21-15,21-21 0,0 0 16,1 0-16,-1 0 16,0-21-1,0 21-15,-21-22 0,21 1 16,0 0-16,1 0 0,-22-21 0,21 20 16,21-20-16,-21 21 0,0-21 0,22-1 15,-22 1-15,21 21 0,-21-22 16,1 22-16,-1 0 0,21 21 0,-42-21 15,21 21-15,0 0 0,1 0 16,-22 21-16,0 0 0,0 0 16,0 1-16,0-1 0,0 0 0,0 0 15,21 0-15,-21 0 16,0 1-16,0-1 0,0 0 0,0 0 16,0 0-16,21-21 31,-21-21-16,0 0-15,0 0 0,0 0 16,0-1-16,0 1 0,0 0 0,0 0 16,-21 0-16,0 0 0,21-1 0,-22 1 15,1 0-15,0 21 0,0 0 16,0 0-16,0 0 16,-1 0-16,1 21 0,0 0 0,-21 1 15,21-1-15,-1 0 0,1 0 16,0 21-16,0-20 0,21-1 0,0 21 15,-21-21-15,21 0 0,0 1 0,0-1 16,0 21-16,0-21 0,0 0 16,21 1-16,0-22 0,0 21 0,0-21 15,22 0-15,-22 0 0,0 0 16,0 0-16,0 0 0,1 0 0,-1 0 16,0-21-16,0-1 0,0 1 0,0 0 15,1 0-15,-1-21 0,0-1 16,0 1-16,0 0 0,0-1 0,-21-20 15,22 20-15,-1-20 0,0-1 0,0 1 16,-21 21-16,21-22 0,-21 1 16,21 20-16,-21 1 0,0 0 15,0-1-15,0 22 0,0 0 0,0 0 16,0 42-16,-21 0 16,0 21-16,0-20 0,21 20 15,0 0-15,-21 22 0,0-22 0,21 22 16,0-22-16,0 21 0,0-20 0,0-1 15,0 22-15,0-22 0,21 0 0,0 1 16,-21-1-16,21 0 0,0-21 16,22 22-16,-22-22 0,0 0 0,0 0 15,0 0-15,22-21 0,-22 0 0,0 22 16,0-22-16,0 0 0,0 0 16,1 0-16,-1-22 0,-21 1 15,21 0-15,0 0 0,-21 0 16,0 0-16,0-1 15</inkml:trace>
  <inkml:trace contextRef="#ctx0" brushRef="#br0" timeOffset="34536.5">24215 4614 0,'0'0'0,"21"-21"0,0 21 0,0 0 16,21-21-16,-20 21 0,-1-21 0,21 21 15,-21-21-15,22 21 0,-22-21 16,0 21-16,0-22 0,0 22 0,-21-21 16,0 0-16,0 0 0,-21 0 15,0 21 1,0 0-16,-22 0 0,1 0 0,0 0 15,-1 0-15,1 0 0,0 21 0,-1 0 16,1 0-16,0 0 0,-1 1 0,1-1 16,0 21-16,-1-21 0,1 0 15,21 22-15,0-22 0,21 0 0,0 0 16,0 0-16,0 1 0,0-1 0,21-21 16,0 0-16,0 0 0,22 0 0,-22 0 15,21 0-15,0 0 0,1 0 16,-22-21-16,21-1 0,1 1 0,-1 0 15,-21 0-15,21 0 0,-20 0 0,-1-1 16,0 1-16,0-21 0,-21 21 16,0 0-16,0-1 0,0 1 15,-21 42 1,0 1-16,0-1 16,21 0-16,-22 0 0,1 21 15,0 1-15,0-1 0,21 22 0,-21-22 16,0 21-16,21 1 0,0-1 0,-22 1 15,22 21-15,-21-22 0,21 1 0,0 20 16,-21-20-16,21-1 0,0 22 16,0-22-16,0 22 0,0-21 0,0-1 15,0 1-15,-21-1 0,21-21 0,-21 1 16,0-1-16,21-21 0,-22 22 16,1-22-16,0 0 0,0 0 0,0 0 15,0-21-15,-1 0 0,1 0 0,0 0 16,0 0-16,0-21 0,0 0 0,-1 0 15,22 0-15,-21-22 0,0 22 0,0-21 16,21-1-16,0 1 0,0-21 16,0 20-16,0-20 0,0 20 0,0-20 15,0 21-15,21-22 0,0 22 0,22-22 16,-22 22-16,21-22 0,0 22 0,22-21 16,-22 20-16,22-20 0,-1-1 0,22 1 15,-22 20-15,22-20 0,0-1 16,-1 22-16,1 0 0,-21-1 15,-1 1-15,-21 21 0,-20 0 0,20 0 16,-42-1-16,-21 22 16,0 0-16,-1 0 15,1 22-15,0-1 0,-21-21 0,21 21 16,-1 0-16,1 0 0,0 22 0,0-22 16,0 0-16,21 0 0,-21 0 0,21 0 15,0 1-15,0-1 0,0 0 16,0 0-16,42-21 0,-21 0 0,0 0 15,0 0-15,22 0 0,-1 0 0,-21 0 16,22 0-16,20-21 0,-21 0 16,1 0-16,-1-22 0,-21 22 15,22 0-15,-22-21 0,21-1 0,-21 1 16,0 21-16,1-22 0,-22 1 0,21 0 16,0-22-16,-21 22 0,0 0 15,0-1-15,21 1 0,-21 0 0,0-1 16,0 22-16,0 0 0,0 0 0,0 0 15,0 42 1,0 0-16,0 21 16,0-21-16,-21 22 0,21-1 0,-21 0 15,0 1-15,21-1 0,-22 0 0,1 1 16,21-1-16,0 0 0,-21 1 16,21-1-16,0-21 0,0 22 15,0-22-15,0 0 0,0 0 0,0 0 16,0 0-16,21 1 0,0-22 15,1 0-15,-1 0 0,0 0 16,0 0-16,-21-22 16,21 1-16,-21 0 0,0 0 0,0 0 15,0 0-15,0-1 0</inkml:trace>
  <inkml:trace contextRef="#ctx0" brushRef="#br0" timeOffset="34711.4">24977 4551 0,'0'0'0,"0"-21"15,0 0 1,21 21-16,21 0 16,-21 0-16,0-22 0,22 22 15,-22 0-15,21 0 0,1 0 16,-22 0-16,21-21 0,-21 21 0,22 0 16,-22 0-16,0-21 0,21 21 0,-21-21 15,1 0-15,-1 21 0,21-21 0</inkml:trace>
  <inkml:trace contextRef="#ctx0" brushRef="#br0" timeOffset="36679.5">26987 4212 0,'0'0'0,"0"-21"0,0 0 15,22 21-15,-1-21 0,0 0 16,0-22-16,0 22 0,0 0 16,-21-21-16,22 20 0,-22 1 0,21 0 15,-21-21-15,0 21 0,0-1 0,0 1 16,-21 21-16,-1 0 15,1 0-15,0 0 0,-21 0 0,21 0 16,-22 43-16,1-22 0,21 21 0,-22 0 16,1 1-16,0 20 0,-1-20 0,1 20 15,0 1-15,-1-1 0,22 1 16,-21-22-16,21 21 0,-22 1 0,22-22 16,0 22-16,21-22 0,0 22 0,0-22 15,0 0-15,0 1 0,0-22 16,21 21-16,0-21 0,22 22 15,-22-22-15,21-21 0,1 21 0,20-21 16,-21 0-16,22 0 0,-22 0 0,22 0 16,-22-21-16,0 0 0,22-1 0,-22 1 15,1 0-15,-22-21 0,21 21 16,-21-22-16,0 22 0,1-21 0,-22 21 16,0-1-16,0 1 0,0 0 0,0 0 15,-22 21 1,1 0-1,21 21-15,-21 0 0,0 0 16,21 1-16,-21-1 0,21 0 16,0 0-16,0 21 0,0-20 0,0-1 15,0 0-15,0 0 0,21 0 16,0 0-16,0 1 0,0-22 0,1 21 16,-1-21-16,21 0 0,-21 0 0,0 0 15,22 0-15,-22 0 0,21 0 0,-21 0 16,22 0-16,-1-21 0,0 21 15,-20-22-15,20 1 0,0 0 0,-21-21 16,1 21-16,-1-22 0,-21 1 0,0 0 16,0 20-16,0-20 0,0 0 0,-21-1 15,-1 1-15,-20 21 0,21-21 16,-21 20-16,-1 22 0,22 0 16,-21 0-16,21 0 0,-22 0 0,1 0 15,21 0-15,-22 22 0,22-1 0,0 0 16,-21 0-16,21 0 0,-1 0 15,1 1-15,21 20 0,0-21 0,0 0 16,0 0-16,0 22 0,0-22 0,21 0 16,1 0-16,-1 0 0,0 1 0,21-1 15,-21-21-15,1 0 0,20 0 16,-21 0-16,21 0 0,1 0 0,-22 0 16,21 0-16,1-21 0,-1 21 0,-21-22 15,21 1-15,-20 0 0,-1 0 0,0 0 16,0-22-16,0 22 15,-21 0-15,0-21 0,0 21 0,0-1 16,0 1-16,0 0 0,0 42 31,0 0-15,0 1-16,0-1 0,0 0 16,0 0-16,0 21 0,0-20 0,0-1 15,0 0-15,0 0 0,21 0 0,22 0 16,-22 1-16,0-22 0,21 21 15,-20-21-15,20 0 0,0 0 0,1 0 16,-1 0-16,0 0 0,1 0 16,-1-21-16,0-1 0,-21 1 0,22 0 15,-22 0-15,0 0 0,0 0 16,0-22-16,1 22 0,-22-21 0,21 21 16,-21-22-16,0 22 0,0 0 0,0 0 15,0 0-15,-21 42 31,-1 0-31,22 0 0,-21 0 0,21 0 16,0 1-16,0-1 0,0 21 16,0-21-16,0 0 0,0 1 15,0 20-15,0-21 0,0 0 0,21 0 0,1 1 16,-1-1-16,0-21 16,0 0-16,0 0 0,22 0 0,-22 0 15,21 0-15,-21 0 0,0 0 16,22-21-16,-22 21 0,0-22 0,0 1 15,0 0-15,1 0 0,-1-21 0,0 20 16,0-20-16,0 21 0,-21-21 0,21 20 16,-21 1-16,0 0 0,0 0 15,0 0-15,-21 42 16,0 0 0,0 0-16,0 0 0,21 1 15,-21 20-15,-1-21 0,1 21 0,21-20 16,0 20-16,0-21 0,-21 0 15,21 0-15,0 1 0,-21-1 0,21 0 16,0 0 0,21-42 15,0 21-31,0-21 0,1 0 0,-1-1 16,0 1-16,21 0 0,-21-21 15,1 21-15,20-22 0,-21 22 0,0 0 16,22 0-16,-22 0 0,-21-1 0,21 22 15,0 0-15,-21 22 16,0-1 0,0 0-16,0 0 0,0 21 15,0-20-15,0 20 0,0-21 0,0 0 16,21 22-16,-21-22 0,21 0 16,1 0-16,-1 0 0,0 0 0,0-21 15,0 22-15,0-22 0,1 0 0,-1 0 16,0 0-16,0 0 0,21 0 0,-20-22 15,-1 22-15,0-21 0,0 0 16,0 0-16,0-21 0,1 20 0,-1-20 16,0 0-16,21-1 0,-21-20 15,1 21-15,-1-1 0,0-20 0,0 20 16,0-20-16,0-1 0,1 22 0,-1-21 16,-21 20-16,21 1 0,-21 0 15,0 20-15,0 1 0,0 0 16,-21 42-1,0 0-15,-1 1 0,1 20 0,0 0 16,0 1-16,21-1 0,-21 21 16,0-20-16,21-1 0,-22 22 0,22-22 15,0 0-15,0 22 0,0-22 0,0 0 16,0 1-16,22-1 0,-1 0 0,-21-20 16,21 20-16,-21-21 15,21 0-15,0 0 0,0-21 0,-21 22 0,22-22 16,-1 21-16,0-21 0,0 0 0,0 0 15,0 0-15,1 0 16,-1-21-16,0-1 0,0 22 0,0-21 16,-21 0-16,21 0 0,-21 0 0,22-22 15,-22 22-15,0 0 0,0-21 0,0 21 16,0-1-16,0-20 0</inkml:trace>
  <inkml:trace contextRef="#ctx0" brushRef="#br0" timeOffset="36927.79">29612 4403 0,'0'0'0,"-21"0"16,42 0 0,0 0-16,22 0 15,-1 0-15,0 0 0,22 0 16,-1 0-16,-20 0 0,20 0 0,1 0 15,-1 0-15,-21-21 0,22 21 0,-22 0 16,-21 0-16,1-22 0,-1 22 16,0 0-16,0-21 0,-21 0 15,-21 21 1</inkml:trace>
  <inkml:trace contextRef="#ctx0" brushRef="#br0" timeOffset="38155.78">381 6816 0,'0'0'0,"21"0"15,0 0-15,0-21 16,1 21-16,-1-22 0,0 22 15,0 0-15,21-21 0,-20 21 16,20 0-16,-21-21 0,21 21 16,-20 0-16,-1 0 0,21 0 15,-21 0-15,0 0 0,-21 21 0,0 0 16,0 1-16,0-1 0,0 0 16,0 0-16,0 0 0,-21 0 0,-21 1 15,21 20-15,-22-21 0,1 0 16,0 0-16,-1 1 0,1-1 0,21 0 15,-21-21-15,-1 21 0,22-21 16,0 0-16,0 0 0,0 0 0,21-21 31,0 0-31,42 21 0,-21-21 0,0-1 16,22 22-16,-1 0 16,0 0-16,1 0 0,-1 0 0,0 0 15,1 0-15,-1 0 0,0 0 16,-21 22-16,1-1 0,-1 0 0,0 0 15,-21 0-15,0 22 0,0-22 16,0 21-16,0 0 0,-21 1 0,0-22 16,-1 21-16,-20 1 0,21-22 0,-21 21 15,-1-21-15,1 0 0,0 1 16,-1-22-16,1 21 0,21-21 0,-22 0 16,22 0-16,0 0 0,-21 0 15,21 0-15,-1 0 0,22-21 0,-21-1 16,0 22-16,21-21 15,-21 0-15,0 21 16,21-21-16,0 0 16,0 0-16,0-1 0,21 1 15,-21 0-15</inkml:trace>
  <inkml:trace contextRef="#ctx0" brushRef="#br0" timeOffset="38319.68">1164 7112 0,'42'-21'0,"-84"42"0,148-42 16,-85 21-16,0-21 0,0 21 0,-21-21 47</inkml:trace>
  <inkml:trace contextRef="#ctx0" brushRef="#br0" timeOffset="39068.26">2540 6922 0,'0'0'0,"-21"0"0,-22 0 0,22-22 16,21 1-16,-21 21 0,21-21 15,0 0-15,0 0 0,0 0 0,0-1 16,0 1-16,0 0 0,0 0 0,0 42 31,0 0-31,0 22 16,0-22-16,0 21 0,0 0 15,0 1-15,0-1 0,0 0 16,-21 22-16,0-22 0,21 22 0,-21-1 16,-1-20-16,1 20 0,0-21 15,0 22-15,0-22 0,0-21 0,21 1 16,-22-1-16,22 0 0,0-42 31,0 0-31,0-1 0,22 1 0,-1-21 16,0 0-16,0-1 0,0 1 15,0 0-15,1-22 0,-22 22 0,21 21 16,0-22-16,0 22 0,-21 0 16,0 0-16,21 21 0,0 0 15,1 0-15,-1 21 0,-21 0 16,21 0-16,0 0 0,0 22 16,-21-1-16,21-21 0,22 22 0,-22-1 15,0-21-15,21 21 0,-20 1 0,20-22 16,-21 0-16,21 0 0,1 0 15,-22 1-15,21-22 0,1 0 0,-22 0 16,21 0-16,0-22 0,-20 1 0,20 0 16,-21 0-16,21 0 0,-20-22 15,-1 1-15,0 0 0,0-22 16,0 22-16,-21 0 0,0-22 0,0 22 16,0-22-16,0 22 0,0 0 15,-21-22-15,0 22 0,0-1 0,-22 22 16,22-21-16,0 21 0,0 21 0,0-21 15,0 21-15,-1 0 0,1 21 16,0 0-16,21 0 0,-21 0 16,21 0-16,0 1 0,0-1 0,0 0 15,0 0-15,0 0 0,0 0 16,0 1-16,21-1 0,0 0 0,0-21 16,22 0-16,-22 0 0</inkml:trace>
  <inkml:trace contextRef="#ctx0" brushRef="#br0" timeOffset="39547.98">3895 6752 0,'0'0'16,"0"-63"-16,0 42 15,0-1-15,0 1 0,0 0 0,0 42 32,-22-21-32,22 43 0,0-22 15,0 0-15,0 21 0,0 1 0,0-1 16,0 0-16,0 1 0,0-1 15,0 0-15,-21 1 0,21 20 0,-21-21 16,21 1-16,-21-1 0,21 0 16,0 1-16,0-22 0,-21 0 0,21 0 15,-21-21 1,21-21-16,0 0 16,0 0-16,0 0 0,0-1 0,0-20 15,0 0-15,21-1 0,0 1 16,-21 0-16,21-1 0,0-20 0,22 21 15,-22-22-15,0 22 0,0-1 0,0 1 16,0 0-16,1 21 0,20-1 16,-21 1-16,0 21 15,0 21-15,1 1 0,-1 20 0,0-21 0,0 21 16,-21 1-16,21-1 16,0 0-16,1 1 0,-22-1 0,0 0 15,0 22-15,21-22 0,-21 22 0,0-22 16,0 0-16,0 1 0,0-1 15,0 0-15,0 1 0,0-22 0,0 0 16,0 0-16,-21-21 16,-1 0-16,1 0 0,0-21 15,21 0-15,-21 0 0,-21 0 16,20-1-16</inkml:trace>
  <inkml:trace contextRef="#ctx0" brushRef="#br0" timeOffset="39690.9">3810 7197 0,'-21'0'15,"21"-21"1,21 21-16,0-22 16,0 22-16,22-21 0,-22 21 0,21-21 15,0 21-15,22-21 0,-22 0 16,22 21-16,-1-21 0,-20-1 0,20 22 16,1-21-16,-1 0 0</inkml:trace>
  <inkml:trace contextRef="#ctx0" brushRef="#br0" timeOffset="39939.76">5038 6689 0,'0'0'0,"0"-21"0,-22 21 31,1 0-31,0 21 0,21 0 0,0 0 16,-21 21-16,21-20 0,-21 20 0,21-21 16,0 21-16,0 1 0,0-1 0,0-21 15,0 22-15,0-1 0,0 0 16,-21 1-16,21-1 0,0 0 0,0 1 15,-22-22-15,22 0 0,0 0 0,0 0 16,-21 0-16,21-42 31,0 0-31,0 0 0,0 0 16,0-22-16,0 22 0,0-21 16,0 0-16,0-1 0</inkml:trace>
  <inkml:trace contextRef="#ctx0" brushRef="#br0" timeOffset="40151.21">4868 6879 0,'0'0'0,"21"-42"0,-21 0 0,43-43 15,-22 43-15,0 20 16,0 1-16,0 0 0,1 21 16,-1-21-16,0 21 0,0 0 0,0 0 15,0 21-15,1 0 0,-22 0 16,21 1-16,-21 20 0,0-21 16,0 0-16,0 0 0,0 22 0,0-22 15,0 0-15,-21 0 0,-1 0 16,1 1-16,0-1 0,-21-21 0,21 21 15,-1 0-15,1-21 0,0 21 16,0-21-16,0 0 0,0 0 0,-1 0 16,22-21-1</inkml:trace>
  <inkml:trace contextRef="#ctx0" brushRef="#br0" timeOffset="40487.53">6392 6456 0,'0'0'0,"0"-21"0,-21 21 0,21-21 15,0-1 1,21 1-16,0 21 15,1-21-15,20 21 0,-21 0 0,21-21 16,1 21-16,-1-21 0,0 21 0,1 0 16,-1-21-16,22-1 15,-22 22-15,0 0 0,1 0 0,-1 0 16,-21 0-16,21 0 0,-20 0 0,-44 0 47,1 0-47,0 22 0,-21-22 0,21 0 15,-1 0-15,1 0 0</inkml:trace>
  <inkml:trace contextRef="#ctx0" brushRef="#br0" timeOffset="40719.4">6794 6308 0,'0'0'0,"-21"0"0,0 0 16,0 0 0,0 21-16,21 0 0,-21-21 15,21 21-15,0 22 0,-22-22 0,22 21 16,-21 0-16,21 1 0,0-1 15,0 0-15,0 22 0,0-22 16,0 1-16,0 20 0,0-21 0,0 1 16,0 20-16,-21-20 0,21-1 0,0 0 15,-21 1-15,21-1 0,0 0 0,0-21 16,0 1-16,0-1 0,0 0 0,21-21 31,0 0-31,-21-21 0,21 0 0,22-1 16,-22 1-16</inkml:trace>
  <inkml:trace contextRef="#ctx0" brushRef="#br0" timeOffset="41059.87">7175 6816 0,'0'0'0,"22"-21"0,-22 42 32,-22 0-17,22 0-15,-21 21 0,21-20 16,-21-1-16,0 21 0,21-21 0,0 22 15,0-22-15,0 21 0,0 0 0,0-20 16,0 20-16,21-21 0,0 0 0,0 0 16,1 1-16,-1-22 0,0 0 15,0 0-15,0 0 0,0 0 0,22 0 16,-22-22-16,0 1 0,21 0 16,-20-21-16,-1 21 0,0-22 0,0 22 15,-21-21-15,0-1 0,0 1 0,0 0 16,0 21-16,0-22 0,-21 1 15,0 21-15,0 0 0,-1-1 0,1 1 16,0 21-16,0 0 0,0 0 0,0 0 16,-1 0-16,1 0 0,0 0 0,0 0 15,0 0-15,0 0 0,-1 0 16,1 0-16</inkml:trace>
  <inkml:trace contextRef="#ctx0" brushRef="#br0" timeOffset="41584.43">9398 6710 0,'0'0'0,"0"-21"0,0 0 0,0-1 16,0 1-16,0 0 0,0 0 15,-21 0-15,21-22 0,0 22 0,0 0 16,-21 0-16,21 42 31,0 0-31,0 22 16,0-1-16,0 21 0,0 1 0,0 21 16,0-22-16,0 22 0,0-1 0,0 22 15,-22-21-15,1 21 0,0-22 0,0 1 16,0 21-16,0-21 0,-22-1 15,22 22-15,-21-21 0,21-22 0,-22 22 16,22-22-16,0 1 0,0-1 0,-22 1 16,22-22-16,21 1 0,-21-1 0,0-21 15,21 0-15,0 0 0,0-42 16,0 0 0,0-21-16,0-1 15,0 1-15,0 0 0,21-22 0</inkml:trace>
  <inkml:trace contextRef="#ctx0" brushRef="#br0" timeOffset="41884.17">9080 7154 0,'0'0'0,"22"-63"15,-22 21-15,21-22 0,0 22 0,0-22 16,0 22-16,0 0 0,1-22 16,20 22-16,-21-1 0,21 22 0,1-21 15,20 21-15,-20 0 0,20-1 0,-21 22 16,1 0-16,-1 22 0,0-1 0,-20 21 15,-1-21-15,-21 22 16,0-1-16,0 0 0,0 1 0,-21-1 16,-1-21-16,1 21 0,0-20 0,-21 20 15,21-21-15,-1 0 0,1 0 0,-21 1 16,21-1-16,0-21 16,-1 0-16,22 21 15,22-21 16,-1-21-31,0 21 0,0-21 16,0 21-16,22-22 0</inkml:trace>
  <inkml:trace contextRef="#ctx0" brushRef="#br0" timeOffset="43147.27">10054 7027 0,'0'0'0,"21"0"16,0 0-16,1 0 15,-1-21-15,0 0 0,0 0 0,21 0 16,-20 0-16,20-1 0,-21 1 16,21-21-16,1 0 0,-1-1 0,-21 1 15,22 0-15,-22-1 0,0 22 0,0-21 16,-21-1-16,0 22 0,0 0 0,-21 21 31,0 0-31,0 0 0,-1 0 0,-20 0 16,21 21-16,0 0 0,0 1 0,-1-1 0,22 0 15,-21 21-15,21-21 16,0 1-16,0-1 0,21 0 16,1 0-16,-1 0 0,0 0 0,0-21 15,0 22-15,-21-1 0,21 0 0,1 0 16,-22 0-16,21 0 0,-21 1 0,0-1 16,0 0-16,0 0 0,21-21 0,-21 21 15,21 0-15,0-21 0,0 0 16,1 0-16,-1 0 0,21 0 15,-21 0-15,22 0 0,-22 0 16,21-21-16,0 0 0,1 21 0,-1-21 16,0 0-16,22 0 0,-22-22 0,-21 22 15,22 0-15,-22-21 0,0 20 16,0-20-16,-21 21 0,21-21 0,-21 20 16,0 1-16,0 0 0,-21 21 31,0 21-31,21 0 15,0 1-15,-21-1 0,0 0 0,21 21 16,-21-21-16,21 1 0,0-1 0,0 21 16,0-21-16,0 0 0,0 1 0,0-1 15,21 0-15,0-21 16,0 0-16,0 0 0,0 0 16,1 0-16,-1 0 0,21 0 0,-21 0 15,0 0-15,22-21 0,-22 21 0,21-21 16,-21-1-16,22 1 0,-22 0 0,0 0 15,0 0-15,0-22 0,1 22 0,-22-21 16,0 21-16,0-22 0,0 22 16,0 0-16,0 0 0,0 42 31,0 0-31,0 0 0,0 1 0,0-1 16,-22 0-16,22 21 0,0-21 15,0 1-15,0-1 0,0 0 16,-21 0-16,21 0 0,0 0 0,-21 1 15,21-1-15,0 0 16,0-42 15,21 0-31,-21-1 0,21 22 0,1-21 16,-1-21-16,0 21 0,0 0 0,21-1 16,-20-20-16,-1 21 0,0 0 0,0 0 15,0-1-15,0 1 0,1 21 0,-22 21 31,0 1-31,21-1 0,-21 0 16,0 0-16,0 0 0,0 0 16,0 1-16,0-1 0,0 21 0,0-21 15,0 0-15,21 1 0,0-1 0,0 0 16,0 0-16,1-21 16,-1 0-16,0 0 0,0 0 0,21 0 15,-20 0-15,20 0 0,-21 0 0,21-21 16,-20 0-16,20 0 0,-21-1 0,21 1 15,1 0-15,-22-21 0,0-1 0,21 1 16,-20 0-16,-1-22 0,0 22 16,0-22-16,0 1 0,-21-1 0,0 22 15,0-21-15,0 20 0,0 1 16,0 0-16,0-1 0,0 22 0,0 0 16,0 0-16,-21 21 15,0 0 1,0 42-16,21-21 0,0 0 15,0 22-15,-21-1 0,21 0 0,0 22 16,-22-22-16,22 22 0,0-1 0,0-20 16,0 20-16,0-21 0,0 1 15,0-1-15,0 0 0,0 1 0,22-22 16,-1 0-16,-21 0 0,21 0 0,0 1 16,0-22-16,0 0 0,1 0 15,-1 0-15,0 0 16,0 0-16,0-22 0,0 1 15,-21 0-15,22 0 0,-22 0 16,0-22-16,0 22 0,0-21 0,0 0 16,0-1-16,0 1 0,0 0 0</inkml:trace>
  <inkml:trace contextRef="#ctx0" brushRef="#br0" timeOffset="43323.45">12446 6371 0,'0'0'0,"21"0"31,0 0-31,0 0 16,1 0-16,20 0 0,-21-21 16,21 21-16,-20-21 0,20 21 0,-21-21 0,21 21 15,-20-21-15,-1 21 0,21 0 16,-42-22-16,21 22 0,-21-21 16,0 0-16</inkml:trace>
  <inkml:trace contextRef="#ctx0" brushRef="#br0" timeOffset="43523.33">11620 6202 0,'0'0'0,"-21"21"15,0-21-15,42 0 31,0 0-31,1 0 0,-1 0 0,0 0 16,0 0-16,0 0 16,0 0-16,1 0 0,-1 0 0</inkml:trace>
  <inkml:trace contextRef="#ctx0" brushRef="#br0" timeOffset="43919.03">14118 6562 0,'0'0'0,"0"-43"0,0-20 16,0 42-16,0 0 16,0-1-16,0 1 0,-21 21 15,21 21 1,0 1-16,-21 20 0,21-21 0,0 21 16,-21 1-16,21-22 0,0 21 0,0 1 15,-22-22-15,22 21 0,-21 0 16,21-20-16,0-1 0,0 0 0,-21 0 15,21 0-15,0 0 0,0 1 16,21-22 0,0 0-1,1-22-15,-1 1 0,0 0 16</inkml:trace>
  <inkml:trace contextRef="#ctx0" brushRef="#br0" timeOffset="44335.79">14436 6456 0,'0'21'32,"0"0"-32,0 0 15,0 1-15,0-1 0,0 21 0,-22-21 16,22 0-16,0 22 0,-21-22 0,21 0 16,0 21-16,0-20 0,0-1 0,0 0 15,0 0-15,-21-21 0,21 21 16,0 0-1,0-42 1,0 0 0,0 0-16,0 0 0,0-22 15,0 22-15,21-21 0,0 0 16,-21-1-16,22 1 0,-1 0 0,0-1 16,0 22-16,21-21 0,-20 21 0,-1-1 15,21 1-15,-21 21 0,0 0 0,1 0 16,-1 0-16,0 21 0,0 22 15,21-22-15,-42 21 0,22 1 0,-1-1 16,-21 0-16,0-21 0,0 22 0,0-1 16,0-21-16,0 22 0,0-22 15,0 0-15,0 0 0,0 0 0,-21 0 16,-1 1-16,1-22 16,0 0-16,0 0 15,0-22-15,0 1 0</inkml:trace>
  <inkml:trace contextRef="#ctx0" brushRef="#br0" timeOffset="44518.03">14266 6202 0,'0'0'0,"-21"-21"0,0-22 16,21 22-16,-21 0 0,21 0 15,0 0-15,0 0 16,21 21-16,0-22 15,21 1-15,-20 21 0,-1 0 16,0-21-16,21 21 0,-21-21 0,1 21 16,20 0-16</inkml:trace>
  <inkml:trace contextRef="#ctx0" brushRef="#br0" timeOffset="48303.4">17484 6837 0,'0'0'15,"-22"0"-15,-20 0 16,21 0-16,21-21 0,0 0 15,0-1-15,0 1 0,0 0 16,0 0-16,0 0 0,0 0 16,0-1-16,0-20 0,0 0 15,21-1-15,-21 22 0,0-21 0,0 0 16,0-1-16,0 22 0,-21-21 0,0 21 16,-22-1-16,22 22 0,-21 0 15,0 0-15,-1 0 0,1 0 0,0 22 16,-1-1-16,1 21 0,21 0 0,-22 1 15,22 20-15,-21-20 0,21 20 0,0-21 16,21 22-16,0-22 0,0 1 0,0-1 16,0 0-16,0-21 15,0 22-15,21-22 0,-21 0 0,21-21 16,0 0-16,21 0 0,-20 0 0,-1 0 0,21 0 16,0 0-16,-20-21 0,20 0 15,0 0-15,-21-1 0,22-20 0,-1 21 16,-21-21-16,22-1 0,-22 1 15,0 0-15,-21-1 0,0 1 0,0 0 16,0-1-16,0 1 0,0 21 0,0 0 16,0-1-16,0 1 0,-21 21 15,21 21-15,0 1 16,0 20-16,0 0 0,0-21 0,0 22 16,0-1-16,0 0 0,0 1 0,0-1 15,0-21-15,0 22 0,0-22 16,21 0-16,-21 0 0,21 0 0,0-21 15,-21 21-15,21-21 0,1 0 16,-1 0-16,21 0 0,-21 0 0,22-21 16,-22 21-16,21-21 0,-21 0 0,22 0 15,-1-22-15,0 22 0,-21-21 0,22 0 16,-22-1-16,21 1 0,-21 0 16,1-22-16,-1 22 0,0-1 0,0 22 15,-21-21-15,0 21 0,0 0 16,-21 21-1,0 21-15,0 0 0,21 0 16,0 0-16,0 22 0,0-22 16,0 21-16,0-21 0,0 0 0,0 22 15,0-22-15,0 21 0,21-21 0,0 1 16,-21-1-16,21 0 0,-21 0 0,21 0 16,-21 0-16,0 1 0,0-1 15,-21 0 1,0-21-16,0 0 0,0 0 15,-1 0-15,1 0 0,0-21 0,0 21 16,21-21-16,-21 21 0,21-22 16,0 44 15,0-1-31,0 0 16,21-21-16,-21 21 0,21 0 0,0-21 15,0 21-15,1-21 0,-1 22 16,0-22-16,0 0 0,21 0 15,-20 0-15,-1 0 0,21 0 0,-21-22 16,22 22-16,-1-21 0,0 0 0,1 0 16,-22 0-16,21 0 0,0-1 0,-20-20 15,20 21-15,-21-21 0,0-1 16,0 1-16,1 0 0,-1-1 0,0 1 16,-21 21-16,21 0 0,-21-1 0,0 1 15,0 42 1,0 1-1,0-1-15,0 0 16,0 0-16,21 0 0,-21 0 16,21-21 15,-21-21-31,0 0 16,0 0-16,0 0 15,0 0-15,0-1 0,0 1 0,-21 21 16,21-21-16,-21 21 0,0 0 15,0 0 1,0 21 0,-1 0-16,22 1 0,-21 20 0,21-21 15,0 21-15,-21-20 0,21 20 0,-21-21 16,21 21-16,0 1 0,0-22 16,0 21-16,0 1 0,0-22 0,0 0 15,21 21-15,0-21 0,0 1 0,1-1 16,-1-21-16,0 21 0,21 0 0,-21-21 15,22 0-15,-1 0 0,-21 0 0,22 0 16,-1 0-16,0 0 0,1-21 16,-1 21-16,0-21 0,1 0 0,-1 21 15,-21-22-15,21-20 0,-20 21 16,-1 0-16,0-22 0,0 1 0,-21 0 16,0 21-16,0-22 0,0 1 0,0 21 15,0 0-15,-21-1 0,0 22 16,0 0-16,-1 0 0,1 0 15,0 0-15,0 22 0,0-1 0,0 0 16,-1 0-16,22 21 0,0-20 0,-21 20 16,21-21-16,0 0 0,0 22 0,0-22 15,0 0-15,0 0 0,21 0 16,1 0-16,-22 1 0,21-1 0,0 0 16,21-21-16,-21 0 0,1 21 0,20-21 15,0 0-15,1 0 0,-1 0 0,0 0 16,1 0-16,-1-21 0,-21 21 0,21-21 15,1 0-15,-22-1 16,0 1-16,0 0 0,0 0 0,-21 0 16,0-22-16,0 22 0,0 0 0,0 0 15,0 0-15,0 0 0,-21 21 16,21 21 0,-21 0-16,21 0 0,0 0 15,0 0-15,-21 1 0,21-1 0,0 0 16,-21 0-16,21 0 0,0 0 0,0 1 15,-21-1-15,21 0 0,-22-21 0,22 21 16,0 0-16,0-42 47,0 0-47,0 0 16,0 0-16,0-1 0,22 1 0,-1 0 15,0-21-15,-21 21 0,21-22 0,0 22 16,0 0-16,-21 0 0,22 0 15,-1 21-15,0 0 0,0 0 0,0 0 16,0 21-16,1 0 16,-22 0-16,21 0 0,0 0 15,0 1-15,0 20 0,-21-21 0,21 0 16,1 0-16,-22 1 16,21-1-16,0-21 0,-21 21 0,21-21 15,0 0 1,0 0-1,-21-21-15,22 0 0,-1-1 0,0-20 16,0 21-16,0 0 16,0-22-16,1 22 0,-1-21 0,0 21 15,21-22-15,-21 1 0,1 21 0,20 0 16,-21 0-16,0-1 0,0 1 0,1 21 16,-1 0-16,0 0 0,0 0 15,-21 21-15,21 1 0,-21-1 0,21 0 16,-21 0-16,0 0 0,0 22 15,0-22-15,0 0 0,0 0 0,0 0 16,0 0-16,0 1 0,0-1 16,0-42 31,0-1-47,-21 22 0,21-21 0,-21 0 15,0 0-15,21 0 0,-21-22 16,0 22-16,21 0 0,-22 0 0,1 21 15,0-21-15,0 21 16,0 0-16,0 0 0,-1 0 0,-20 21 16,21-21-16,0 21 0,0 0 0,-1 0 0,1 1 15,0 20-15,0-21 16,0 0-16,21 0 0,-21 22 0,21-22 16,0 0-16,0 0 0,0 0 0,0 1 15,0-1-15,0 0 0,0 0 0,21-21 16,0 21-16,0-21 0,0 0 15,0 0-15,1 0 0,20 0 16,-21 0-16,0 0 0,0 0 0,22-21 16,-22 0-16,0 0 0,0 0 0,0-22 15,1 22-15,-1-21 0,0-22 16,-21 22-16,21-22 0,0 1 0,0-1 16,1 22-16,-1-21 0,0-1 15,0 1-15,0 20 0,-21-20 0,21 20 16,-21 22-16,22-21 0,-22 21 0,21 0 15,-21-1-15,0 44 32,0-1-32,-21 0 0,-1 0 0,1 21 15,21 1-15,-21-1 0,21 0 0,0 1 16,-21 20-16,21-20 0,-21 20 0,21 1 16,0-22-16,0 21 15,0-20-15,0-1 0,0 0 0,21 1 0,0-22 16,-21 21-16,21-21 0,-21 1 0,21-22 15,1 21-15,-1-21 16,0 0-16,0 0 0,0 0 16,0 0-16,1 0 0,-1-21 15,0 21-15,0-22 0,-21-20 0,21 21 16,0 0-16,-21-22 0,22 22 0,-22-21 16,0 21-16,0-22 0,0 22 0,0 0 15,0 42 16,0 0-31,0 1 0,0-1 0,-22 21 16,22-21-16,0 0 0,0 1 0,0-1 16,0 0-16,0 0 0,0 0 0,0 0 15,0 1-15,22-1 16,-1-21-16,0 21 0,0-21 0,0 0 16,22 0-16,-22 0 0,0 0 0,21 0 15,-21 0-15,1 0 0,20 0 0,-21-21 16,21 21-16,-20-21 0,20-1 0,-21 1 15,0 0-15,0 0 0,-21-21 16,22 20-16,-22-20 0,21 21 0,-21 0 16,0 0-16,0-1 0,0 1 0,0 42 31,0 1-31,-21-22 0,-1 21 16,22 21-16,-21-21 0,21 0 15,0 1-15,-21-1 0,0 0 0,21 0 16,-21 0-16,21 0 0,0 1 0,0-1 15,-21-21-15,21 21 0,-22-21 16,22 21 0,0-42-1,22 21-15,-1-21 16,0 0-16,0-22 0,0 22 16,0 0-16,1 0 0,-1 0 15,0-22-15,0 22 0,0 0 0,0 0 16,1 0-16,-1 21 15,-21 21 1,0 0-16,0 0 16,0 21-16,0-20 0,0-1 0,-21 0 15,21 0-15,0 21 0,0-20 16,0-1-16,0 0 0,21 0 0,0-21 16,0 21-16,0 0 0,22-21 0,-22 22 15,21-22-15,-21 0 0,22 21 0,-1-21 16,0 0-16,-21 0 0,22 0 0,-1 0 15,0 0-15,1-21 0,-22 21 0,21-22 16,1 1-16,-22 0 16,0 0-16,21-21 0,-42 20 0,21 1 15,1-21-15,-22 21 0,0-22 0,0 22 16,0-21-16,0 21 0,-22 0 16,1 21-16,0 0 0,-21 0 0,21 0 15,-22 0-15,22 21 0,0 0 16,-21-21-16,20 21 0,1 0 15,0 0-15,0 1 0,0-1 0,21 0 16,-21 0-16,21 0 0,0 0 0,0 1 0,0-1 16,21-21-1,0 21-15,0-21 0,0 0 16,0 0-16,1 0 0,-1 0 16,0 0-16,0 0 0,0-21 0,0 21 15,1-21-15,-22-1 0,21 22 0,0-21 16,-21 0-16,21 0 0,-21 0 0,0 0 15,0-1-15,21 1 16,-21 42 0,-21-21-1,21 22-15,-21-1 0,21 0 0,-21 0 16,0 0-16,21 22 0,-22-22 0,22 21 16,-21 0-16,0-20 15,0 41-15,21-21 0,0 22 0,-21-22 16,0 22-16,21-1 0,-22 1 0,22 20 0,0-20 15,0 21-15,0-22 0,0 22 16,0-1-16,0 1 0,0 0 0,0-1 16,0 1-16,-21-21 0,21 20 0,-21-20 15,0-1-15,21 1 0,-21-1 0,0-20 16,-22 20-16,22-42 0,-21 22 0,21-22 16,-22 21-16,1-42 0,0 21 0,-1 0 15,1-21-15,0 0 0,-1 22 16,1-22-16,21 0 0,-22 0 0,22 0 15,0 0-15,0 0 0,0 0 16,0 0-16,21-22 0,0 1 0,0 0 0,0 0 16,-22 0-16,22-22 0,0 1 0,0 0 15,0-1-15,0-20 0,0 21 16,0-22-16,-21-21 0,21 22 0</inkml:trace>
  <inkml:trace contextRef="#ctx0" brushRef="#br0" timeOffset="48531.27">21124 6562 0,'0'0'0,"0"-64"16,0 43-16,21 0 15,-21 0-15,0 0 0,22 21 16,-1 0-16,-21-22 0,0 44 47,21-22-32,0 0-15</inkml:trace>
  <inkml:trace contextRef="#ctx0" brushRef="#br0" timeOffset="49372.34">23431 6435 0,'0'0'0,"43"0"16,-22 0-16,0-21 0,0-1 15,-21 1-15,0 0 16,-21 21 0,21 21-1,-21 0-15,0 1 0,0-1 0,-1 0 16,1 21-16,0-21 0,0 22 15,0-1-15,0 0 0,-1-20 0,1 20 16,21 0-16,0-21 0,-21 22 0,21-22 16,0 0-16,0 0 0,0 0 15,0 1-15,21-1 0,0-21 16,1 0-16,-1 0 0,0 0 0,0 0 16,0 0-16,22 0 0,-22-21 0,21 21 15,-21-22-15,22 1 0,-22 0 0,21 0 16,-21-21-16,0-1 0,1 22 15,-1-21-15,-21-22 0,21 22 0,-21 0 16,0-1-16,0 22 0,-21-21 0,0 21 16,-1-1-16,1 1 0,-21 21 0,21 0 15,0 0-15,-1 0 16,1 0-16,-21 21 0,21 1 0,21-1 16,-21 0-16,21 0 0,0 0 0,-22 0 15,22 1-15,0-1 0,0 0 0,0 0 16,22 0-16,-1 0 0,0-21 15,21 0-15,-21 0 0,22 0 16</inkml:trace>
  <inkml:trace contextRef="#ctx0" brushRef="#br0" timeOffset="49755.92">24024 6562 0,'0'0'0,"0"-43"16,21 43-16,-21-21 0,21 21 15,1-21-15,-1 21 16,0 0-16,0 0 0,0 0 0,0 21 16,1-21-16,-1 21 0,-21 1 15,0 20-15,21-21 0,-21 0 0,21 22 16,-21-22-16,0 0 0,0 21 16,0-21-16,0 1 0,-21-1 0,21 0 15,0 0-15,-21-21 0,0 21 16,-1-21-16,1 0 0,0 0 15,0 0-15,21-21 16,0 0 0,0 0-16,21 0 0,0-1 15,0 1-15,1 0 0,-1-21 0,0 21 16,0-22-16,0 1 0,0 21 0,1-22 16,-1 22-16,0 0 0,0 0 0,-21 0 15,21 21-15,0 0 16,1 0 15,-1 21-31,0 0 0</inkml:trace>
  <inkml:trace contextRef="#ctx0" brushRef="#br0" timeOffset="50968.25">25167 6710 0,'0'0'0,"21"-21"15,-21 0-15,0-1 16,0 1-16,0 0 0,0 0 0,0 0 16,0 0-16,0-1 0,0 1 15,-21 0-15,0 21 16,-21 0-16,20 0 0,1 0 16,-21 21-16,21-21 0,-22 21 0,1 1 15,0-1-15,-1 0 0,22 21 0,-21-21 16,0 1-16,20 20 0,1-21 0,0 0 15,0 22-15,21-22 0,0 0 16,0 0-16,0 0 0,0 0 0,21-21 16,0 22-16,0-22 0,1 21 0,20-21 15,-21 0-15,21 0 0,1 0 0,-1 0 16,0 0-16,-20-21 0,20-1 0,-21 1 16,21 0-16,-20 0 0,20-21 15,-21-1-15,0 22 0,0-42 0,1 20 16,20-20-16,-21 20 0,0-20 15,0-1-15,1 22 0,-1-21 0,0 20 16,0 1-16,-21 21 0,0-22 16,21 22-16,-21 0 0,0 42 31,-21 0-31,21 1 0,-21-1 16,0 0-16,21 21 0,-21 1 15,-1-1-15,1 0 0,0 1 0,0-1 16,21 0-16,-21 1 0,21-1 0,-21 0 15,21 1-15,0-1 0,0 0 0,0-21 16,0 22-16,0-22 0,21 0 0,0 0 16,0 0-16,0 1 15,0-22-15,22 0 0,-22 21 0,21-21 16,-21 0-16,22 0 0,-1 0 0,0 0 16,1 0-16,-22-21 0,21-1 0,-21 1 15,22 0-15,-22 0 0,0-21 0,0 20 16,-21-20-16,0 21 0,0-21 15,0 20-15,0 1 0,0 0 16,0 0-16,-21 21 16,0 21-16,21 0 15,-21-21-15,0 21 0,21 1 16,0-1-16,0 0 0,-22 21 0,22-21 0,-21 1 16,21-1-16,0 0 0,0 0 15,0 0-15,0 0 0,0 1 16,0-1-16,21-21 0,1 0 0,-22 21 15,21-21-15,0 0 0,0 0 16,0 0-16,0 0 0,1 0 0,20 0 16,-21 0-16,21-21 0,1 0 0,-22-1 15,21 1-15,-21 0 0,1 0 0,20-21 16,-21-1-16,0 22 0,0-21 16,-21-1-16,0 22 0,22-21 15,-22 21-15,0 0 0,0-1 16,-22 22-16,1 0 15,0 22-15,0-1 16,0 0-16,0 0 16,21 0-16,0 0 15,21-21 1,0 0-16,0 0 16,0 0-16,0 0 0,1 0 15,-1 0-15,0-21 0,-21 0 0,21 21 16,0-21-16,0 0 0,1 0 0,-1-1 15,0 1-15,-21 0 0,21 0 16,-21 42 0,0 0-1,-21 0-15,0 1 0,0 20 16,-1-21-16,22 21 0,-21-20 0,0 20 16,21 0-16,0-21 0,0 1 15,0 20-15,0-21 0,0 0 0,0 0 16,0 1-16,0-1 0,21-21 0,0 21 15,1-21-15,-1 0 0,0 0 0,0 0 16,21 0-16,-20 0 0,-1 0 0,0 0 16,21 0-16,-21-21 0,1 0 15,-1 21-15,-21-22 0,21 1 16,0 21-16,-21-21 0,0 0 16,0 0-16,0 0 15,-21 21 1</inkml:trace>
  <inkml:trace contextRef="#ctx0" brushRef="#br0" timeOffset="52311.83">614 9377 0,'0'0'0,"21"-21"0,42-22 15,-63 22-15,0 0 16,22 0-16,-22 0 0,21 21 15,-21 21 1,0 0-16,0 21 16,0-20-16,0 20 0,0 0 0,0 1 15,-21-1-15,-1 0 0,1 1 16,-21-1-16,21 0 0,-22 1 16,22-1-16,-21 0 0,21-21 15,-22 22-15,22-22 0,0 0 0,21 0 16,21-21 15,0-21-31,1 21 16,-1-21-16,0 0 0,0 21 0,21-21 15,-20 21-15,20 0 0,-21 0 0,21-22 16,-20 22-16,20 0 0,-21 0 16,0 0-16,0-21 0,1 21 0,-1 0 15,0 0-15,0-21 0,-21 0 16,21 21-16,-21-21 15,21 0-15,-21-1 16,0 1-16,0 0 0,0 0 16,0 0-16,0 0 0,-21 42 47,21 21-47,-21-21 0,21 0 0,0 22 15,-21-22-15,21 21 0,-21 1 0,21-22 16,0 21-16,0-21 0,0 0 15,-21 1-15,21-1 0,0 0 0,0 0 16,0 0 0,0-42 15,0 0-15,0 0-16</inkml:trace>
  <inkml:trace contextRef="#ctx0" brushRef="#br0" timeOffset="52488.07">1333 9694 0,'0'0'0,"22"0"0,-22-21 15,0 0 1,21 21 46,0 0-62</inkml:trace>
  <inkml:trace contextRef="#ctx0" brushRef="#br0" timeOffset="53283.2">2561 9271 0,'0'0'0,"0"-21"15,21-21-15,-21 20 16,21 1-16,-21 0 0,0 0 16,0 42-1,0 0-15,0 0 16,0 22-16,0-1 0,0 0 0,0 1 16,0-1-16,0 0 0,0 22 15,0-22-15,0 1 0,0 20 0,-21-21 16,0 1-16,21-1 0,-21-21 0,21 22 15,-21-22-15,21 0 0,-21-21 16,21 21-16,0-42 31,21 0-31,0 0 16,0-22-16,-21 22 0,21-21 0,0 21 16,1-22-16,-1 1 0,0 0 15,0-1-15,-21 22 0,21 0 0,0 0 16,1 0-16,-1 21 15,0 21-15,-21 0 16,0 0-16,0 0 0,21 22 0,-21-22 16,21 21-16,-21 0 0,21 1 0,1-22 15,-22 21-15,21 1 0,0-22 16,0 0-16,21 0 0,-20 0 0,-1 0 16,21 1-16,-21-22 0,22 0 0,-22 0 15,21 0-15,0 0 16,-20-22-16,20 1 0,0 0 0,-21 0 15,22 0-15,-22 0 0,21-22 0,-21 1 16,1 0-16,-1-22 0,0 22 16,0-22-16,0 22 0,-21-22 0,0 22 15,0-21-15,0 20 0,-21 1 0,0 0 16,0 20-16,0-20 0,-22 21 16,22 21-16,0 0 0,-21 0 0,20 0 15,1 0-15,0 0 0,-21 21 16,21 0-16,21 0 0,-22 1 0,22-1 15,-21 0-15,21 0 0,0 0 0,0 0 16,0 1 0,0-1-16,21-21 0,1 0 0,20 0 15,-21 0-15,21 0 0</inkml:trace>
  <inkml:trace contextRef="#ctx0" brushRef="#br0" timeOffset="53787.92">4106 9165 0,'0'0'0,"21"-21"0,-21 0 0,0 0 16,-21 42 15,21 0-31,-21 0 0,21 0 16,-21 1-16,21 20 0,0-21 16,0 21-16,0 1 0,0-1 0,0 0 15,-21 1-15,21-1 0,-21 0 0,-1 22 16,22-22-16,0 1 0,0-22 0,-21 21 15,21-21-15,-21 0 0,21 1 16,-21-22-16,0 0 16,0-22-1,21 1-15,0 0 0,0-21 16,0 21-16,0-22 0,0 1 0,0 0 16,0-1-16,0 1 0,21-22 0,0 22 15,0 0-15,0-22 16,0 22-16,1 0 0,-1-1 0,0 22 15,0 0-15,21 0 0,-20 21 0,-1 0 16,0 0-16,0 0 0,0 0 16,0 21-16,-21 21 0,22-21 0,-1 22 15,0-22-15,0 21 0,0 1 0,-21-1 16,0 0-16,21 1 0,-21-1 0,22-21 16,-22 21-16,0 1 0,0-1 15,0-21-15,0 22 0,0-22 0,0 0 16,0 0-16,0 0 0,-22 0 15,1-21-15,0 0 16,0 0 0,0 0-16,0 0 0,-1-21 15,1 0-15,21 0 0,-21 21 0</inkml:trace>
  <inkml:trace contextRef="#ctx0" brushRef="#br0" timeOffset="53962.81">3873 9589 0,'0'0'15,"-21"0"-15,42-22 32,1 22-32,-1 0 0,21 0 0,-21 0 15,22-21-15,-22 21 0,21 0 0,0 0 16,1-21-16,-1 0 0,-21 21 16,22 0-16,-22-21 0,21 21 15,-21-21-15,0 21 0,1 0 0,-1-22 16</inkml:trace>
  <inkml:trace contextRef="#ctx0" brushRef="#br0" timeOffset="54264.65">4974 9123 0,'0'0'0,"-21"-21"15,0 21 1,21 21-16,-21-21 15,21 21-15,-22 21 0,22-20 0,0 20 16,0-21-16,0 21 0,0 1 0,0-1 16,0 0-16,0 1 0,0-22 0,0 21 15,0 1-15,0-1 0,0 0 16,0-21-16,0 1 0,0 20 0,0-21 16,0 0-16,0 0 0,0 1 15,0-44 16,0 1-15,0 0-16,0 0 0,0-21 0,0 20 16</inkml:trace>
  <inkml:trace contextRef="#ctx0" brushRef="#br0" timeOffset="54532.77">4932 9271 0,'0'0'0,"0"-21"0,0 0 0,0 0 15,0-22-15,21 22 0,0 21 16,-21-21-16,21 0 0,0 21 0,1-21 15,-1 21-15,0 0 0,0 0 16,0 0-16,0 0 0,1 21 16,20-21-16,-21 21 0,0 0 0,0 0 15,1 0-15,-22 22 0,21-22 16,-21 0-16,0 0 0,0 22 0,-21-22 16,-1 0-16,-20 0 0,21 0 15,0 0-15,0 1 0,-1-22 0,1 21 16,0-21-16,0 0 0,0 21 0,0-21 15,-1 0-15,22-21 32,0 0-32,0-1 15,0 1-15</inkml:trace>
  <inkml:trace contextRef="#ctx0" brushRef="#br0" timeOffset="55039.49">6159 8932 0,'-21'0'0,"42"0"0,-63 0 15,21 0-15,0 0 16,21-21-16,21 21 16,0-21-1,0 21-15,0-21 0,22 21 16,-1-21-16,22 21 0,-1-21 0,1 21 16,-1-22-16,1 22 0,-1-21 0,22 21 15,-22 0-15,-20 0 0,20 0 16,-21-21-16,1 21 0,-22 0 0,0 0 15,0 0-15,-42 0 32,0 21-32,0-21 0,0 0 0,-22 0 15,22 21-15,0-21 0,0 0 0</inkml:trace>
  <inkml:trace contextRef="#ctx0" brushRef="#br0" timeOffset="55323.32">6731 8848 0,'-21'0'31,"0"0"-15,21 21-16,-22 0 0,22 21 15,-21-20-15,21 20 0,0-21 0,0 21 16,-21 1-16,21-1 0,-21 0 16,21 1-16,0-1 0,0 0 0,-21 1 15,0-1-15,-1 0 0,22 1 0,-21-1 16,0 0-16,0 1 0,21-1 0,0-21 15,-21 22-15,21-22 0,-21 0 16,21 0-16,0 0 16,0-42 15,0 0-31,21 0 16,0 0-16,0-1 0,0 1 0,0-21 15</inkml:trace>
  <inkml:trace contextRef="#ctx0" brushRef="#br0" timeOffset="55696.11">7091 9313 0,'0'0'0,"21"-21"0,0 0 16,0 21-16,-21 21 31,-21-21-15,0 21-16,21 1 0,-21-1 0,0 21 15,21-21-15,0 0 0,0 1 16,-22 20-16,22-21 0,0 0 0,0 22 15,0-22-15,0 0 0,0 0 0,22 0 16,-1 0-16,0-21 0,0 22 0,0-22 16,0 0-16,1 0 0,-1 0 15,21 0-15,-21-22 0,0 22 0,22-21 16,-22 0-16,0 0 0,0 0 0,22-22 16,-22 22-16,-21-21 0,21 0 0,-21-1 15,0 22-15,0-21 0,0-1 16,0 1-16,0 0 0,-21 21 15,0-1-15,-1 1 0,1 0 0,0 0 16,0 21-16,0 0 0,-22 0 0,22 0 16,0 0-16,0 21 0,-21 0 15,20-21-15,1 21 0,21 1 0,-21-1 16,21 0-16,0 0 16,21-21-16</inkml:trace>
  <inkml:trace contextRef="#ctx0" brushRef="#br0" timeOffset="59787.72">9207 8996 0,'0'0'0,"0"-21"16,22 0-16,-1 21 0,-21-22 15,0 1-15,0 0 16,21 0-16,-21 0 0,21 0 0,-21-1 16,0 1-16,0 0 0,0 0 0,21 0 15,-21 0-15,0-1 0,0 1 16,0 42 15,0 1-31,-21-1 0,21 21 16,0 0-16,0 22 0,-21-1 15,21 1-15,0-1 0,-21 1 16,21-1-16,0 22 0,0-21 0,0 20 16,-21 1-16,21 0 0,-22-22 0,22 22 15,0-1-15,-21-20 0,0 21 0,0-22 16,0 22-16,21-22 0,-21 1 0,-1-1 16,1 1-16,21-22 0,-21 22 0,0-22 15,0 0-15,0 1 0,-1-1 16,22-21-16,-21 0 0,21 0 0,-21 1 15,21-1-15,-21-21 16,21-21 0,0-1-16,0 1 0,0 0 15,0-21-15,0 21 0,0-22 0</inkml:trace>
  <inkml:trace contextRef="#ctx0" brushRef="#br0" timeOffset="60699.2">9229 9313 0,'-22'0'0,"22"-21"15,-21 21 1,21-21 0,0 0 46,-21 21 141,0 0-187,0 0 0</inkml:trace>
  <inkml:trace contextRef="#ctx0" brushRef="#br0" timeOffset="62015.32">9377 9038 0,'21'-21'0,"0"21"0,0 0 15,-21-21-15,21 21 0,1-21 16,-1 21-16,0-21 0,0-1 16,0 22-16,0-21 0,1 0 15,-1 21-15,0-21 0,0 21 0,-21-21 16,0 0-16,0-1 16,0 1-16,0 0 15,-21 21-15,0 0 16,-22 0-16,22 0 0,0 0 0,-21 21 15,21 0-15,-22 1 0,22-1 16,-21 0-16,21 21 0,-1-21 0,1 22 16,0-1-16,0-21 0,0 22 0,21-1 15,0 0-15,0 1 0,0-22 16,0 21-16,0 0 0,0-20 0,21-1 16,0 0-16,0 21 0,22-21 0,-22 1 15,0-1-15,21 0 0,-21-21 0,22 21 16,-22 0-16,0 0 0,0 1 15,-21-1-15,0 0 0,0 0 0,0 0 16,-21 0-16,0 1 0,-21-1 0,-1 0 16,1 0-16,0-21 0,-1 21 0,-20-21 15,20 0-15,1 0 0,-21 21 16,20-21-16,1 0 0,0 0 16,20 0-16,-20 0 0,21 0 0,0 0 15,21-21-15,0 0 16,0 0-16,0 0 0,0 0 15,21-1-15,0 1 0,0 0 16,0 0-16,1-21 0,-1 20 16,0 1-16</inkml:trace>
  <inkml:trace contextRef="#ctx0" brushRef="#br0" timeOffset="62403.61">9631 9356 0,'21'0'0,"0"0"16,0 0 0,0 0-16,1 0 0,-1 0 15,0 0-15,0-21 0,0 21 16,0-22-16,1 1 0,-1 21 16,0-21-16,0 0 0,-21 0 15,0 0-15,0-1 0,0 1 16,0 0-16,-21 21 0,-21 0 15,20 0-15,1 0 0,0 0 16,-21 0-16,21 21 0,-1 0 0,-20 1 16,21-1-16,0 0 0,0 21 15,-1 1-15,1-22 0,0 21 0,21 0 16,0-20-16,0 20 0,0 0 0,0-21 16,0 22-16,0-22 0,0 0 15,21 0-15,0 0 0,1 1 0,-1-22 16,0 0-16,0 21 0,21-21 0,-20 0 15,20 0-15,-21 0 0,21-21 0,1-1 16,-22 22-16,21-21 0,1-21 0,-1 21 16,0 0-16,-21-22 0,22 1 0,-1 21 15</inkml:trace>
  <inkml:trace contextRef="#ctx0" brushRef="#br0" timeOffset="62655.46">10477 8954 0,'0'0'0,"0"-43"0,0 1 0,0-22 0,0 43 16,0-21-16,0 21 0,0 0 0,0-1 15,0 1-15,-21 42 16,0 1-16,21-1 16,-21 21-16,0 0 0,21 1 0,0 20 15,-21-20-15,-1 20 0,1 1 0,21-1 16,-21-21-16,0 22 0,21-22 0,-21 22 16,0-22-16,-1 22 0,22-22 15,0 0-15,-21 1 0,21-1 16,-21 0-16,21-21 0,0 1 0,0-1 15,0 0-15,21-21 16,0-21 0,1 0-16,-22-1 0,21 1 0,0-21 15,0 21-15</inkml:trace>
  <inkml:trace contextRef="#ctx0" brushRef="#br0" timeOffset="62999.27">10541 9398 0,'0'0'0,"0"21"15,0 0 1,21-21 0,0 0-16,0 0 0,1 0 0,-1 0 15,21 0-15,-21-21 0,22 0 16,-22 21-16,21-21 0,-21 21 16,0-21-16,1 0 0,-1 21 0,-21-22 15,21 1-15,-21 0 0,0 0 0,0 0 16,-21 21-16,0-21 0,-1 21 15,-20 0-15,21 0 0,-21 0 0,20 21 16,-20 0-16,0 0 0,21 0 0,-22 0 16,22 1-16,0 20 0,0-21 15,0 0-15,-1 22 0,22-22 16,0 0-16,0 0 0,0 0 0,0 22 16,0-22-16,22 0 0,-1-21 15,-21 21-15,42-21 0,-21 0 0,0 0 16,1 0-16,20 0 0,-21 0 15,21 0-15,-20-21 0,20 21 0,0-21 16,22 0-16</inkml:trace>
  <inkml:trace contextRef="#ctx0" brushRef="#br0" timeOffset="63494.91">11472 9250 0,'0'0'0,"21"-21"0,-21 0 0,0-1 0,0 1 15,-21 21 1,0 0-16,0 21 15,0 1-15,-22-1 0,22 0 16,0 21-16,0-21 0,0 22 0,0-22 16,-1 21-16,1 1 0,21-22 0,0 21 15,0 0-15,0-20 0,0-1 0,0 21 16,0-21-16,0 0 0,21 1 0,1-1 16,-1-21-16,0 21 0,21-21 0,-21 0 15,1 0-15,20 0 0,-21 0 16,21 0-16,1-21 0,-22 0 0,21-1 15,1 1-15,-1 0 0,-21-21 0,21-1 16,1 1-16,-1 0 0,0-1 16,-20-20-16,20-1 0,-21 1 0,21-1 15,-20 1-15,-1-1 0,0 1 0,0-1 16,0 1-16,-21 21 0,0-1 0,0 1 16,0 21-16,0 0 0,0-1 15,-21 22-15,21 22 16,-21-1-16,0 21 0,0-21 0,-1 43 15,1-22-15,0 22 0,0-22 0,0 21 16,0 1-16,21-1 0,-22-20 0,22 20 16,-21-20-16,21 20 0,0-21 0,0 1 15,0-1-15,0-21 0,0 22 16,0-22-16,21 0 0,1 0 16,-1 0-16,0-21 0,0 0 15,0 0-15,0 0 0,1 0 0,-1 0 16,0 0-16,0-21 0,0 0 15,-21-21-15,0 20 0,0-20 0,0 21 16</inkml:trace>
  <inkml:trace contextRef="#ctx0" brushRef="#br0" timeOffset="63678.81">11790 9123 0,'0'0'0,"-21"0"0,-1 0 15,1 0-15,42 0 31,22-21-31,-1 21 0,0 0 16,1 0-16,-1-21 0,0 21 16,22 0-16,-22 0 0,-21-22 0,22 22 15,-22 0-15,0 0 0,0-21 0,0 0 16</inkml:trace>
  <inkml:trace contextRef="#ctx0" brushRef="#br0" timeOffset="64343.43">14711 8911 0,'21'0'31,"0"0"-15,0 0-16,0 0 0,1-21 0,-1 0 15,21 21-15,-21-21 0,22 0 0,-1 21 16,-21-22-16,21 1 0,-20 0 0,-1 0 15,-21 0-15,0 0 0,0-1 16,-21 22-16,-1-21 0,-20 21 0,21 0 16,-21 0-16,-1 0 0,1 0 15,0 0-15,-1 0 0,1 21 0,0 1 16,20-1-16,-20 0 0,21 0 0,0 0 16,0 0-16,-1 1 0,22 20 0,0-21 15,0 0-15,0 0 0,0 1 0,0 20 16,0-21-16,22 0 0,-1 0 0,0 1 15,0-1-15,0 0 0,0 0 16,1 0-16,-1 0 0,0 1 16,21-1-16,-21 0 0,1 0 0,-1 0 15,21 0-15,-21 1 0,-21-1 0,21-21 16,-21 21-16,0 0 0,0 0 0,0 0 16,0 1-16,-21-22 0,0 21 0,-21 0 15,21-21-15,-22 21 0,22-21 0,-21 0 16,-1 0-16,1 0 0,0 0 0,-1 0 15,1 0-15,0 0 0,-1 0 0,22-21 16,-21 0-16,21 0 0,0 21 0,-1-22 16,1 1-16,0 0 0,21 0 15,0 0 1,0 0-16,21 21 16,0-22-16,1 22 0,-1 0 0,0-21 15,21 21-15,-21-21 0,22 21 0,-1 0 16,-21-21-16</inkml:trace>
  <inkml:trace contextRef="#ctx0" brushRef="#br0" timeOffset="64571.3">15282 9250 0,'0'0'0,"21"0"16,-21 21-1,-21 0 1,21 0-16,-21 1 0,21-1 15,-21 0-15,21 0 0,0 0 16,0 0-16,0 1 16,-21-1-16,21 0 15,-21-21-15,21-21 32,0 0-32</inkml:trace>
  <inkml:trace contextRef="#ctx0" brushRef="#br0" timeOffset="64731.73">15388 9102 0,'0'0'0,"0"-21"0,0-1 15,0 1 1,-21 21-16,21 21 16,0 1-1,0-1 1,21-21-16,0 0 0,0 0 15</inkml:trace>
  <inkml:trace contextRef="#ctx0" brushRef="#br0" timeOffset="65467.49">15684 9229 0,'0'0'0,"0"63"16,0-42-1,0 1-15,0-1 0,0 0 16,0 0-16,0 0 0,0 0 15,0 1-15,-21-1 0,0-21 16,0 0-16,21-21 31,0-1-15,0 1-16,0 0 0,21 0 16,-21 0-16,21 0 0,0-1 0,-21 1 15,22 0-15,-1 0 0,0 0 16,-21 0-16,21 21 0,0 0 15,0 0 1,-21 21-16,0 0 0,0 0 16,0 0-16,0 0 0,0 1 0,0-1 15,0 0-15,0 0 0,0 0 0,0 0 16,22 1-16,-22-1 0,21 0 16,0-21-16,0 0 0,0 21 15,0-21-15,1 0 0,-1 0 0,21 0 16,-21 0-16,0 0 0,22-21 15,-22 21-15,21-21 0,-21 0 0,1 21 16,20-22-16,-21 1 0,0-21 0,-21 21 16,21 0-16,-21-1 0,0-20 0,0 21 15,0 0-15,0 0 0,-21-1 16,0 22 0,0 0-16,0 0 0,-22 22 0,22-22 15,0 21-15,0 0 0,0-21 0,0 21 16,21 0-16,-22 0 0,22 1 15,0-1-15,0 0 16,22-21-16,-1 0 16,0 0-16,0 21 15,0-21-15,0 0 0,1 21 16,-22 0-16,21 1 0,-21-1 0,0 0 16,0 0-16,0 21 0,0-20 15,0 20-15,0 0 0,0 22 0,0-22 16,-21 0-16,-1 22 0,1-22 0,0 22 15,0-1-15,-21-20 0,20 20 0,-20 1 16,21-22-16,-21 21 0,20-20 0,-20 20 16,21-20-16,0-1 0,-22 0 0,22-21 15,21 22-15,-21-22 0,21 0 16,-21-21-16,21-21 16,21 21-16,-21-42 15,21 20-15,0-20 0,22 0 0,-22-1 16,0 1-16</inkml:trace>
  <inkml:trace contextRef="#ctx0" brushRef="#br0" timeOffset="65728.34">16870 8721 0,'0'0'0,"0"-43"15,0 22-15,-21 21 16,-1 0-16,22 21 0,-21 22 15,0-1-15,0 0 0,0 22 0,0-1 16,-1 1-16,1-22 0,0 22 0,0-1 16,0-20-16,0-1 0,-1 0 0,1 1 15,21-22-15,-21 21 0,21-21 16,-21 0-16,21 1 0,0-1 16,21-21-1,0 0-15,0-21 0,1 21 16,-1-22-16,0 1 0,0 0 0</inkml:trace>
  <inkml:trace contextRef="#ctx0" brushRef="#br0" timeOffset="66036.23">16806 9292 0,'21'0'47,"1"0"-47,-1 21 0,0-21 15,0 0-15,0 0 0,22 0 16,-22 0-16,0 0 0,21-21 0,-21 21 15,22-21-15,-22 0 0,0 21 0,0-21 16,0 0-16,1-1 0,-22 1 0,0 0 16,0 0-16,-43 21 15,22 0-15,0 0 16,-21 0-16,20 21 0,-20 0 0,0 0 16,21 1-16,-22-1 0,1 0 0,21 0 15,0 21-15,-1-20 0,1-1 0,0 0 16,0 0-16,21 0 0,0 0 0,0 1 15,0-1-15,0 0 0,21-21 16,0 0-16,-21 21 0,21-21 0,22 0 16,-22 0-16,0 0 0,0 0 0,22-21 15,-22 21-15,21-21 0</inkml:trace>
  <inkml:trace contextRef="#ctx0" brushRef="#br0" timeOffset="67148.67">18246 9186 0,'0'0'0,"-22"0"0,22-21 16,0 0-16,22 0 15,-1 0-15,0 21 0,21-21 16,-21-1-16,22 1 0,-1-21 0,22 21 16,-22 0-16,0-22 0,22 22 15,-22-21-15,-21 21 0,22-22 0,-43 22 16,0 0-16,0-21 0,0 20 0,-43 1 16,1 0-16,0 21 15,-22 0-15,1 0 0,-1 0 0,-21 21 16,22 0-16,-22 1 0,43-1 0,-22 21 15,1-21-15,42 22 0,-22-1 0,22 0 16,0 1-16,21-1 0,0 0 0,0 1 16,0-1-16,21-21 0,22 21 0,-22 1 15,0-22-15,0 21 0,21-21 16,-20 22-16,20-22 0,-21 0 16,0 21-16,0-20 0,-21-1 0,0 21 15,0-21-15,0 0 0,0 1 0,-21-1 16,0-21-16,0 21 0,-21-21 0,-1 0 15,1 0-15,0 0 0,-1 0 0,22 0 16,-21 0-16,-1 0 0,22-21 0,0 0 16,-21-1-16,42 1 0,-21 0 15,21 0-15,0-21 0,-22 20 0,22-20 16,0 21-16,0-21 0,0 20 0,0-20 16,0 21-16,0 0 0,22 42 31,-22 0-31,0 0 15,0 0-15,0 22 0,21-22 0,-21 0 16,21 21-16,0-20 0,-21-1 16,21 21-16,0-21 0,-21 0 0,22 1 15,-1-1-15,0 0 0,0 0 0,0 0 16,0-21-16,22 0 0,-22 0 0,21 0 16,-21 0-16,22 0 0,-1 0 0,0 0 15,1 0-15,-1-21 0,-21 0 0,22 0 16,-1 0-16,0-1 0,1 1 0,-22 0 15,0 0-15,0-21 0,0 20 16,0-20-16,-21 21 0,0 0 16,0 0-16,0-1 0,-21 22 15,0 0 1,0 22-16,0-1 0,0 0 16,-1 21-16,22-21 0,0 1 0,0-1 15,-21 21-15,21-21 0,0 0 0,0 1 16,0-1-16,0 0 0,21 0 15,-21 0-15,22 0 0,-1-21 0,0 0 16,0 0-16,0 0 0,22 0 0,-22 0 16,21 0-16,-21 0 0,22-21 0,-22 21 15,21-21-15,0-21 0,1 21 0,-1-1 16,0-20-16,1 0 0,-1-1 16,0-20-16,1 21 0,-1-22 0,0 1 15,-20-1-15,20 1 0,-21-1 16,0 1-16,0 20 0,-21-20 0,0 20 15,0 1-15,0 21 0,0 0 0,0 0 16,-21 21-16,21 21 16,-21 0-16,0 21 0,0-21 0,0 22 15,-1 20-15,1-20 0,0 20 0,0-21 16,21 22-16,-21-1 0,0-20 16,-1 20-16,22-20 0,-21-1 0,21 0 15,0 1-15,0-1 0,0 0 0,0-21 16,0 1-16,0-1 0,0 0 15,0 0-15,21-21 16,1 0-16,-1 0 0,0 0 0,0 0 16,0-21-16,0 0 0,1 0 0</inkml:trace>
  <inkml:trace contextRef="#ctx0" brushRef="#br0" timeOffset="67471.49">19431 9440 0,'0'0'0,"0"22"0,-21-22 0,0 0 15,21 21-15,0 0 16,21-21 0,0 0-16,0 0 15,0 0-15,22 0 0,-22 0 0,0 0 16,0-21-16,21 21 0,-20-21 0,-1-1 16,0 22-16,0-21 0,0 0 0,-21 0 15,21 21-15,-21-21 0,0 0 16,-21 21-16,0 0 15,0 0-15,0 0 0,-22 0 0,22 0 16,-21 21-16,21 0 0,-22 0 0,22 0 16,0 22-16,0-22 0,0 0 0,0 0 15,21 0-15,-22 0 0,22 1 16,0-1-16,0 0 0,22-21 0,-1 21 16,0-21-16,0 0 15,0 0-15,22 0 0,-22 0 0,21 0 16,-21 0-16,22 0 0</inkml:trace>
  <inkml:trace contextRef="#ctx0" brushRef="#br0" timeOffset="67959.21">20235 9419 0,'0'0'16,"0"-42"-16,-21 42 16,0 0-16,0 0 0,0 0 0,-1 0 15,1 0-15,21 21 0,-21 0 16,0 0-16,0 1 0,0-1 0,-1 0 15,22 21-15,0-21 0,-21 1 16,21 20-16,0-21 0,0 0 0,0 0 16,0 1-16,0-1 0,21 0 0,-21 0 15,22-21-15,-1 21 0,0-21 0,21 0 16,-21 0-16,1 0 0,-1 0 0,21 0 16,-21 0-16,22-21 0,-22 0 0,0 0 15,21 0-15,-21-1 0,1-20 0,20 21 16,-21-21-16,0-1 0,22-20 0,-22 20 15,21-20-15,0-1 16,-20 1-16,20-1 0,0-20 0,-21 20 16,22-20-16,-22 20 0,0 22 0,0-22 0,0 43 15,-21-21-15,0 21 0,0-1 16,-21 22-16,0 22 16,0-1-16,0 21 0,-22 0 15,22 1-15,-21 20 0,21-20 0,-22 20 16,22 1-16,0-1 0,0 1 0,0-1 15,0 1-15,-1-22 0,22 21 0,0-20 16,0-1-16,0 0 0,0 1 0,0-1 16,0 0-16,0-20 0,0-1 0,0 0 15,22 0-15,-1-21 16,0 0 0,-21-21-16,0 0 0,0-22 15,0 22-15,0 0 0</inkml:trace>
  <inkml:trace contextRef="#ctx0" brushRef="#br0" timeOffset="68123.12">20362 9313 0,'0'0'0,"-21"0"0,0 0 15,42 0 1,0 0-16,0 0 0,22 0 16,-22 0-16,21 0 0,22 0 0,-22 0 15,0 0-15,1-21 0,-1 21 16,0 0-16,1 0 0,-22 0 15,0 0-15,0 0 0,0 0 0,-21-21 16,22 21-16</inkml:trace>
  <inkml:trace contextRef="#ctx0" brushRef="#br0" timeOffset="68554.87">21992 9271 0,'0'0'0,"0"-21"16,-21 21-16,0 0 15,0 0-15,-22 0 0,22 0 0,-21 0 16,-1 21-16,1 0 0,0 0 0,-1 1 16,1-1-16,0 21 0,21 0 15,-1-20-15,1 20 0,21 0 0,0 1 16,0-1-16,0-21 0,21 21 0,1-20 15,-1 20-15,0-21 0,21 0 0,-21 0 16,22 1-16,-1-22 0,0 0 0,1 0 16,-22 0-16,21 0 0,1 0 0,-22 0 15,21 0-15,-21-22 0,0 1 0,1 0 16,-1 0-16,-21-21 0,21 20 16,-21-20-16,0 0 0,0-1 15,0 1-15,0 21 0,-21-21 0,0-1 16,-1 22-16,1 0 0,0 0 0,0 0 15,0 21-15,0 0 0,-1 0 0,1 0 16,0 0-16,21 21 31,21-21-31,0 0 16,1 0-16,20 0 0,-21 0 0</inkml:trace>
  <inkml:trace contextRef="#ctx0" brushRef="#br0" timeOffset="68879.42">22204 9356 0,'0'0'0,"0"-21"15,0-1-15,0 1 16,21 21-16,-21-21 16,21 21-16,0 0 0,0 0 15,1 0-15,20 21 0,-21 0 16,0-21-16,0 43 0,1-22 0,20 0 16,-21 21-16,-21-20 0,21 20 0,-21 0 15,21-21-15,-21 22 0,0-1 0,0-21 16,0 0-16,0 1 0,-21 20 15,0-42-15,0 21 0,21 0 0,-21-21 16,0 0-16,-1 0 0,1 21 0,0-21 16,21-21-1,0 0-15,0 0 16,0 0-16,0 0 0,0-22 0,21 22 16,0-21-16,1 21 0,-1-22 0,21 1 15,-21 0-15,0-1 0,1 1 16,20 0-16,-21 20 0,0-20 0,0 21 15,1-21-15,20 20 0,-21 1 0,0 0 16,0 0-16,22 0 0</inkml:trace>
  <inkml:trace contextRef="#ctx0" brushRef="#br0" timeOffset="70703.48">24003 9229 0,'0'0'0,"0"-64"15,-21 64-15,0 0 16,-1 0-1,22 21-15,0 1 0,-21 20 16,0-21-16,21 21 0,-21-20 0,21 20 16,0 0-16,-21 1 0,21-22 15,-21 21-15,21 0 0,-22-20 0,22 20 16,0-21-16,0 0 0,-21 22 0,0-22 16,21 0-16,-21-21 15,21-21 1,0 0-16,0-1 15,0-20-15,0 21 0,21-21 16,0 20-16,0-20 0,1 0 16,-1-1-16,0 1 0,0 0 0,0-1 15,0 1-15,22 0 0,-22 21 0,0-22 16,0 22-16,0 0 0,1 21 0,-1 0 16,0 0-16,0 21 0,0 0 15,0 0-15,-21 22 0,22-22 16,-22 0-16,21 21 0,-21-20 0,0 20 15,0-21-15,0 21 0,0-20 0,0 20 16,0-21-16,0 0 0,0 0 0,0 1 16,0-1-16,0 0 0,0-42 47,0 0-47,0-1 15,0 1-15,0 0 0,0 0 0,0-21 16,0 20-16,21-20 0,0 21 0,0-21 15,0-1-15,22 1 0,-22 0 0,21 20 16,1-20-16,-22 21 0,21 21 16,-21-21-16,0 21 0,1 0 0,20 0 15,-42 21-15,21 0 0,-21 0 0,21 22 16,-21-22-16,0 21 0,0 0 0,0-20 16,0 20-16,0 0 0,0 1 0,0-1 15,0-21-15,0 21 0,0-20 16,0-1-16,0 21 0,0-21 15,21 0-15,1-21 16,-1 0-16,0 0 0,0 0 0,0 0 16,0 0-16,1 0 0,-1 0 0,0-21 15,0 0-15,0 21 0,0-42 0,1 21 16,-1-1-16,0-20 0,0 0 0,0 21 16,0-22-16,1 1 0,-1 0 15,0 20-15,0-20 0,0 21 0,-21 0 16,21 0-16,-21-1 0,0 44 15,-21-1 1,0 0-16,21 21 0,-21-21 0,0 1 16,21-1-16,-21 21 15,21-21-15,0 22 0,0-22 0,-22 0 16,22 0-16,0 21 0,0-20 0,0-1 16,0 0-16,22 0 0,-1 0 15,0-21-15,0 0 0,0 0 16,0 0-16,1 0 0,-1 0 0,21-21 15,-21 21-15,0-21 0,1 0 16,-1 0-16,0-22 0,0 22 0,0-21 16,0-1-16,1 1 0,-1 0 0,0-1 15,0 1-15,0 21 0,-21-21 16,0 20-16,0 1 0,0 42 31,-21 1-31,21-1 0,-21 0 16,21 0-16,-21 21 0,21-20 0,0 20 15,-21-21-15,21 21 0,0-20 0,0 20 16,0-21-16,21 21 0,0-20 0,0-1 16,0 0-16,22 0 0,-1 0 0,0 0 15,1-21-15,-1 0 0,0 0 0,1 0 16,-1 0-16,0 0 0,1 0 16,-1-21-16,0 0 0,1 0 0,-22 0 15,21-22-15,-21 22 0,0-21 16,22-22-16,-22 22 0,0-21 0,0-1 15,0 1-15,1-1 0,-1 1 0,0-22 16,0 21-16,0 1 0,0 21 16,-21-1-16,0 1 0,0 0 0,0 20 15,0 65 1,0-22-16,-21 21 16,21 1-16,-21-1 0,0 21 15,0 1-15,0-22 0,-1 22 0,1-1 16,0 1-16,0-22 0,0 0 0,21 22 15,0-22-15,0 1 0,0-1 0,0-21 16,0 21-16,0-20 0,0-1 0,0 0 16,21-21-16,0 0 15,0 0-15,0 0 0,1 0 16,-1 0-16,0-21 0,0 0 0,0-22 16,22 22-16,-22-21 0,21-1 0,-21 1 15,22 0-15,-1-1 0,0-20 0,22-1 16,-22 1-16,0-1 0,22 1 15,-22 21-15,-21-22 0,22 22 0,-22 21 16,0-22-16,-21 22 0,-21 42 16,0 0-1,-22 1-15,22 20 16,0 0-16,-21 1 0,21-1 0,-22 21 0,22-20 16,-21 20-16,21-20 0,-1 20 15,-20-21-15,42 1 0,-21-1 0,21 0 16,-21 1-16,21-1 0,0-21 0,0 22 15,0-22-15,21 0 0,0 0 16,0 0-16,0-21 0,22 0 0,-22 0 16,0 0-16,21 0 0,-20 0 0,-1-21 15,21 21-15,-21-42 0,0 21 0,22-1 16,-22 1-16,0-21 0,0 0 0,0 20 16,1-20-16,-1 21 0,-21 0 15,0 0-15,0 42 31,0 0-31,-21 0 0,21 21 16,-22-20-16,1-1 0,21 0 0,0 0 16,0 0-16,0 0 0,0 1 0,0-1 15,0-42 32,0-1-47</inkml:trace>
  <inkml:trace contextRef="#ctx0" brushRef="#br0" timeOffset="70887.38">27326 9123 0,'0'0'0,"-21"-21"16,0 21 0,21-21-1,-21 21 32,-1 0-47,1 0 16</inkml:trace>
  <inkml:trace contextRef="#ctx0" brushRef="#br0" timeOffset="71059.28">26352 9229 0,'0'0'0,"0"21"0,-21-21 0,21 21 15,21-21 1,1 0-16,20 0 0,-21 0 16,21 0-16,-20 0 0,20 0 15,0 0-15,-21 0 0,1 0 0,20 0 16,-21 0-16,0 0 0,0 0 0,1-21 16</inkml:trace>
  <inkml:trace contextRef="#ctx0" brushRef="#br0" timeOffset="73099.36">28321 9017 0,'0'-21'15,"0"0"-15,0 0 0,0-1 0,21 1 16,0 21-16,0-21 0,1 0 16,-1 0-16,0 0 0,21-1 15,-21 1-15,22-21 0,-1 21 0,-21 0 16,22-1-16,-22 1 0,0 0 0,-21 0 16,-21 0-16,0 21 15,-22 0-15,1 0 0,0 21 0,-22 0 16,1 0-16,-22 0 0,21 22 15,1-22-15,-1 21 0,1 1 0,21-1 16,-1 21-16,22-20 0,0-22 0,21 21 16,0 1-16,0-1 0,21-21 0,0 21 15,0-20-15,22 20 0,-1-21 16,0 21-16,1 1 0,-1-22 16,-21 21-16,22-21 0,-1 22 0,-21-22 15,0 21-15,-21-21 0,0 1 0,0 20 16,0-21-16,-21 0 0,0 0 15,-21-21-15,-1 0 0,1 0 16,0 0-16,-22 0 0,22 0 0,-22-21 16,1 0-16,20 0 0,1 0 0,0 0 15,-1-1-15,22 1 0,0-21 0,0 21 16,21 0-16,0-22 0,0 22 0,0 0 16,0 0-16,0 0 0,21-1 15,0 22-15,0 0 0,1 0 16,-1 0-16,-21 22 15,0-1-15,0 0 0,21 0 16,-21 0-16,0 0 0,21 1 0,-21 20 16,0-21-16,21 0 0,0 22 15,1-22-15,-1 0 0,0 21 0,0-21 16,0 1-16,22-1 0,-22-21 0,21 21 16,0 0-16,-20-21 0,20 0 0,0 0 15,1 0-15,-22 0 0,21 0 0,0 0 16,1-21-16,-1 0 0,0 0 15,-20-1-15,20 1 0,0 0 16,-21-21-16,1-1 0,-1 22 0,0-21 16,0 0-16,-21-1 0,0 22 0,0 0 15,0-21-15,0 20 0,0 1 16,-21 21-16,0 0 16,0 21-16,21 1 0,-22-22 15,1 21-15,0 0 0,21 21 0,0-21 16,-21 1-16,21-1 0,0 21 0,0-21 15,0 0-15,0 22 0,0-22 0,0 0 16,0 0-16,21 0 0,0 1 0,0-22 16,1 0-16,-1 0 15,21 0-15,-21 0 0,22 0 16,-22 0-16,21-22 0,0 1 0,22 0 16,-22 0-16,1-21 0,-1-1 0,-21 1 15,21 0-15,1-1 0,-1-20 0,-21-1 16,22 1-16,-1-1 0,-21 1 15,21-1-15,-20-20 0,20 20 0,-21 22 16,0-22-16,0 22 0,1 21 0,-22-22 16,0 22-16,0 42 15,0 22 1,-22-22-16,1 42 0,0-20 0,0-1 16,0 22-16,0-1 0,-1-21 0,1 22 15,-21-1-15,21-20 0,21-1 16,-21 22-16,21-22 0,-22 0 15,22 1-15,0-1 0,0 0 0,0-21 16,0 22-16,0-22 0,0 0 0,22 0 16,-1-21-16,-21 21 0,21-21 0,0 0 15,0 0-15,22 0 0,-22 0 16,21 0-16,-21-21 0,22 0 0,20 0 16,-21 0-16,1 0 0,-1-1 0,0-20 15,-20 0-15,20 21 0,-21-22 0,0 22 16,-21-21-16,0 21 0,0-1 0,0 1 15,0 0-15,-21 21 16,0 0-16,0 0 0,0 0 16,-1 21-16,1 0 0,-21 1 0,21-1 15,0 0-15,21 0 0,0 0 0,-22 22 16,22-22-16,0 0 0,0 21 16,0-21-16,0 1 0,22-1 0,-1 0 15,0 0-15,0 0 0,0-21 0,22 21 16,-22-21-16,21 0 0,0 0 0,-20 0 15,20 0-15,0 0 0,1 0 0,-1-21 16,-21 0-16,21 0 0,-20 0 16,20-22-16,-21 1 0,0 21 0,22-21 15,-22-1-15,0 1 0,0 21 16,0-22-16,0 22 0,1 0 0,-22 0 16,21 21-16,-21 21 31,0 0-31,-21 0 0,-1 1 15,22-1-15,0 0 16,0-42 31,0 0-31,0-1-16,22 22 0,-22-21 0,0 0 15,21 0-15,-21 0 16,0 0-16,-21 21 31,-1 21-31,1 0 0,0 0 16,0 0-16,0 0 0,0 1 0,-1-1 15,22 0-15,-21 21 0,21-21 0,-21 1 16,21-1-16,0 21 0,0-21 16,0 0-16,0 1 0,0-1 0,21 0 15,0 0-15,1 0 0,-1-21 0,0 0 16,21 21-16,-21-21 0,22 0 0,-22 0 15,21 0-15,-21 0 16,22-21-16,-1 0 0,-21 0 0,22 0 16,-22-22-16,0 22 0,21-21 0,-21 0 15,22-1-15,-22-20 0,21 20 0,1-20 16,-22 21-16,21-22 0,-21 1 16,22 20-16,-22-20 0,21-1 0,-21 22 15,0 0-15,1-1 0,-1 1 0,0 21 16,-21 0-16,21-1 0,-21 1 15,-21 42 1,-21 1-16,20-1 0,1 21 16,-21 0-16,21 1 0,-22-1 15,22 22-15,0-22 0,-21 21 16,21-20-16,-1 20 0,1-20 0,0 20 16,21-21-16,0 1 0,0-1 0,0 0 15,0 1-15,0-22 0,0 21 16,0-21-16,0 1 0,0-1 0,0 0 15,0 0-15,21 0 0,0-21 0,22 0 16,-22 21-16,21-21 0,1 0 0,-1 0 16,21 0-16,-20 0 0,-1 0 15,0-21-15,1 0 0,-22 0 0,21-21 16,-21 20-16,1-20 0,-1 21 16,0-21-16,-21 20 0,21-20 0,-21 21 15,0 0-15,0 0 0,0-22 0,0 22 16,0 0-16,-21 0 0</inkml:trace>
  <inkml:trace contextRef="#ctx0" brushRef="#br0" timeOffset="73335.22">31136 9081 0,'0'0'0,"21"0"31,0 0-31,1 0 0,-1 0 16,21 0-16,0 0 0,-20 0 0,20-22 15,0 22-15,1-21 0,-1 21 16,-21 0-16,0 0 0,22-21 16,-22 21-16,0 0 15,-21-21-15,-21 21 47,0 0-47,-1 0 0,1 0 0</inkml:trace>
  <inkml:trace contextRef="#ctx0" brushRef="#br0" timeOffset="74727.58">635 11430 0,'-21'0'15,"42"0"16,0 0-31,0-21 16,22 21-16,-22 0 0,21-21 0,0 21 16,1-21-16,-1 21 0,0-22 15,1 22-15,-22 0 0,21 0 0,-21-21 16,1 21-16,-1 0 0,-64 0 31,22 0-31,0 0 16,0 0-16,-21 21 0,20-21 0</inkml:trace>
  <inkml:trace contextRef="#ctx0" brushRef="#br0" timeOffset="75175.67">656 11430 0,'0'0'0,"-21"21"16,21 0-16,0 1 0,0-1 15,0 0-15,0 0 0,0 0 0,0 0 16,0 1-16,0-1 0,-21 0 15,21 21-15,0-21 0,-21 1 0,21-1 16,0 0-16,-22-21 16,22 21-16,-21-21 0,21-21 31,21 0-15,1 0-16,-1 21 0,0-22 15,0 1-15,0 21 0,0-21 16,22 0-16,-22 21 0,21 0 0,-21 0 15,22 0-15,-22 0 0,21 0 16,1 0-16,-22 0 0,0 21 0,21 0 16,-42 0-16,21 1 0,-21 20 15,0-21-15,0 21 0,-21 1 0,0-22 16,-21 21-16,21 1 0,-22-22 16,1 21-16,0-21 0,-1 0 0,1 1 15,21-1-15,-22-21 0,1 0 16,21 0-16,0 0 0,0 0 15,-1 0-15,1 0 0,21-21 16,0-1-16,0 1 16,0 0-16,0 0 0,21 0 15,1 0-15,-1-1 16,0 1-16,0 0 0</inkml:trace>
  <inkml:trace contextRef="#ctx0" brushRef="#br0" timeOffset="75335.58">1482 11790 0,'0'0'0,"42"0"0,21 0 16,-41 0-16,-1 0 15,0 0 17</inkml:trace>
  <inkml:trace contextRef="#ctx0" brushRef="#br0" timeOffset="76019.19">3619 11451 0,'0'0'0,"-21"-21"0,0 21 0,-21-21 0,21 0 15,-1 21-15,-20 0 0,21 0 16,0 0-16,21 21 0,0 0 0,-21 0 16,21 22-16,-22-1 0,22 0 15,0 1-15,0-1 0,0 0 16,0 1-16,0-1 0,-21 21 0,21-20 0,-21-1 15,0-21-15,21 22 0,0-1 16,-21-21-16,21 0 0,-21 0 16,21 1-16,0-44 15,0 1 1,0 0-16,0 0 16,21-21-16,0 20 0,-21-20 0,21 0 15,0 21-15,22-22 0,-22 1 0,0 0 16,0-1-16,0 22 0,0 0 15,1 0-15,20 21 0,-21 0 16,0 0-16,-21 21 0,21 0 0,1 21 16,-22-20-16,21 20 0,-21-21 15,0 21-15,0 1 0,21-1 0,0 0 16,-21 1-16,21-1 0,0 0 0,1-20 16,20 20-16,0-21 0,1 0 0,-1-21 15,0 0-15,1 0 0,20 0 16,-21 0-16,1 0 0,20-21 0,-20 0 15,20-21-15,-21 20 0,1-20 0,-1 0 16,0-1-16,1 1 0,-22 0 16,0-22-16,-21 22 0,0-22 0,0 1 15,0 21-15,-21-22 0,0 1 16,-22-1-16,1 22 0,21-1 0,-21 1 16,-1 21-16,1 0 0,21 21 15,-22 0-15,22 0 0,0 21 0,0 0 16,0 0-16,0 22 0,21-22 0,-22 21 15,22-21-15,0 22 0,0-22 16,0 0-16,0 0 0,22 0 0,20 0 16,-21-21-16,21 0 0</inkml:trace>
  <inkml:trace contextRef="#ctx0" brushRef="#br0" timeOffset="76464.45">5165 11345 0,'0'-21'0,"0"42"0,0-63 0,0 21 15,0 0-15,0 0 0,-22 42 32,1 0-32,0 0 0,0 21 0,21-20 15,-21 20-15,0 0 0,21 1 0,-22 20 16,22-21-16,0 1 0,-21-1 16,21 22-16,-21-22 0,0 0 0,21 1 15,0-1-15,-21 0 0,0-21 0,21 1 16,0-1-16,0 0 0,0-42 31,0 0-31,0-1 0,0 1 16,0 0-16,0-21 0,0 21 0,21-22 15,-21 1-15,21 0 0,0-1 0,-21-20 16,21 20-16,0-20 0,1 21 16,-1-1-16,-21 1 0,21 0 0,0 20 15,0 1-15,0 21 0,1 21 16,-1 1-16,-21 20 0,0-21 0,21 21 15,-21 1-15,21-1 0,-21 0 16,0 1-16,21-1 0,-21 0 0,21 1 16,-21-1-16,22 0 0,-22-20 0,0 20 15,0-21-15,0 0 0,0 22 0,0-22 16,0 0-16,0 0 16,-22-21-16,1 0 15,0 0-15,0 0 0,0 0 0,0 0 16</inkml:trace>
  <inkml:trace contextRef="#ctx0" brushRef="#br0" timeOffset="76607.37">4805 11832 0,'21'0'16,"0"0"-16,-21-21 0,42 21 16,-20 0-16,-1 0 0,21-21 15,85 0 1,-63 0-16,-22-1 0,21 22 0,1-21 15,-22 0-15</inkml:trace>
  <inkml:trace contextRef="#ctx0" brushRef="#br0" timeOffset="76819.24">5757 11494 0,'0'-22'16,"0"44"0,0-1-16,-21 0 0,21 0 15,0 0-15,-21 22 0,21-22 0,0 0 16,0 21-16,0-21 0,0 22 0,0-22 15,0 21-15,0 1 0,0-22 16,0 0-16,0 21 0,0-21 16,0 1-16,0-1 0,-21 0 0,0-21 15,21-21 1,0 0 0,0-1-16,0 1 0,0 0 0</inkml:trace>
  <inkml:trace contextRef="#ctx0" brushRef="#br0" timeOffset="77031.12">5673 11748 0,'21'-43'0,"-42"191"0,21-253 15,21 20-15,0 43 0,0-1 0,0 22 0,-21-21 16,21-1-16,1 22 0,-1 0 16,0 0-16,-21 0 0,21 0 0,0 21 15,0 0-15,1 0 0,-1 21 16,-21 0-16,21 0 0,0 0 0,0 0 16,-21 1-16,0 20 0,21-21 15,-21 0-15,0 22 0,0-22 0,0 0 16,-21 0-16,0 0 0,0 0 0,0 1 15,0-1-15,-22 0 0,22-21 0,0 0 16,-21 21-16,20-21 0,1 0 0,0 0 16,0 0-16,21-21 15,0 0-15</inkml:trace>
  <inkml:trace contextRef="#ctx0" brushRef="#br0" timeOffset="77331.95">7683 11134 0,'0'0'0,"-21"0"0,-42 0 16,42-21-16,-1 21 0,1 0 15,42 0 1,1 0-16,20 0 0,-21 0 15,43 0-15,-22 0 0,21 0 0,1 0 16,-1-22-16,22 22 0,-21 0 16,-1 0-16,-21 0 0,1 0 0,-1 0 15,-21 0-15,0 0 0,-42 0 32,0 0-32,0 0 0,0 0 0,-22 0 15,1 22-15,21-22 0</inkml:trace>
  <inkml:trace contextRef="#ctx0" brushRef="#br0" timeOffset="77579.81">7937 11113 0,'0'0'0,"-21"0"31,21 21-31,0 0 16,0 0 0,0 21-16,0 1 0,0-22 0,0 21 15,0 22-15,0-22 0,0 0 0,0 1 16,0-1-16,0 0 0,-21 1 0,0-1 15,0 0-15,0 1 0,-1-22 16,1 21-16,0 1 0,0-22 0,0 21 16,0-21-16,21 0 0,0 1 15,21-22-15,0 0 16,0-22-16,21 22 0,-20-21 0,20 0 16,-21-21-16,21 21 0,1-1 15,-22-20-15</inkml:trace>
  <inkml:trace contextRef="#ctx0" brushRef="#br0" timeOffset="77863.64">8276 11578 0,'21'0'16,"-21"-21"-16,0 42 16,-21 0-1,21 1-15,0-1 0,-21 0 16,21 0-16,-21 0 0,21 22 0,0-22 16,0 0-16,0 0 0,0 0 0,0 0 15,21-21-15,0 22 0,0-22 0,0 0 16,1 0-16,-1 0 0,0 0 15,0 0-15,0 0 0,0-22 0,1 1 16,-1 0-16,0 0 0,-21 0 0,0 0 16,0-1-16,0-20 0,0 21 15,0-21-15,-21 20 0,21-20 0,-21 21 16,-1 0-16,-20 0 0,21-1 0,0 22 16,0 0-16,-1 0 0,1 0 15,0 0-15,0 22 0,0-22 16,0 21-16,21 0 15</inkml:trace>
  <inkml:trace contextRef="#ctx0" brushRef="#br0" timeOffset="78355.37">10435 11388 0,'0'0'0,"-21"0"0,-21-64 15,42 43-15,0 0 0,0-21 0,0-1 16,0 22-16,21-21 0,0-1 16,0 22-16,0 0 0,0 0 0,22 0 15,-22 0-15,21 21 0,1 0 16,-1 21-16,0 0 0,1 21 0,-1 1 15,0 20-15,1-21 0,-1 22 0,0-1 16,-21 1-16,1-1 0,-1 1 16,-21-22-16,0 22 0,0-22 0,0 22 15,0-22-15,-21 0 0,-1 1 0,1-22 16,-21 21-16,21-21 0,0-21 0,-1 21 16,1-21-16,0-21 15,21 0-15,0 0 0,0-21 16,0 20-16,21-20 0,0 0 0,1-22 15,20 22-15,-21-22 0,21-20 0,22 20 16,-22-20-16,1 20 0,20-21 16,-21 22-16,1 21 0,-1-22 0,0 22 15,-20 21-15,-1-1 0,0 1 16,0 21-16,0 0 16,-21 21-16,0 1 0,0-1 0,0 0 15,0 0-15,0 0 0,0 22 0,0-22 16,0 21-16,0-21 0,0 22 0,0-22 15</inkml:trace>
  <inkml:trace contextRef="#ctx0" brushRef="#br0" timeOffset="78823.1">11472 11578 0,'0'0'15,"0"43"-15,0-22 0,0 0 0,21-21 16,1 0 0,-1 0-16,0-21 0,0 0 15,21-1-15,1 1 0,-22 0 16,21 0-16,1 0 0,-1-22 0,-21 22 15,21 0-15,-20 0 0,-22 0 0,0 0 16,0-1-16,0 1 0,-22 21 16,1 0-16,0 0 0,-21 0 0,-1 21 15,22 1-15,-21-1 0,21 21 16,0-21-16,-1 22 0,1-22 0,0 21 16,0-21-16,21 22 0,0-22 0,0 21 15,0-21-15,0 0 0,0 1 16,0-1-16,21-21 0,0 21 0,22-21 15,-22 0-15,0 0 0,21 0 0,-21 0 16,22 0-16,-1 0 0,0 0 16,1-21-16,-22 0 0,21 21 0,1-22 15,-1 1-15,-21 0 0,21 0 0,-20-21 16,-1 20-16,0 1 0,0-21 0,0 0 16,-21 20-16,21-20 0,1 21 0,-22 0 15,21 0-15,0-1 0,0 22 16,0 0-16,0 22 15,1-1-15,-1 0 0,0 21 0,0-21 16,0 22-16,-21-22 0,0 21 16,0 1-16,0-22 0,0 21 0,0-21 15,0 22-15,0-22 0,0 0 0,0 0 16,0 0-16</inkml:trace>
  <inkml:trace contextRef="#ctx0" brushRef="#br0" timeOffset="78943.05">12531 11726 0,'0'-63'15,"0"126"-15,21-147 0,0-1 16,-21 64-16,0-21 16,0 20-16,0 1 0,0 0 0,0 0 15,21 0-15,-21 0 16,21 21-16,0 0 16</inkml:trace>
  <inkml:trace contextRef="#ctx0" brushRef="#br0" timeOffset="79147.92">13060 11367 0,'0'0'0,"0"21"0,0 21 15,0-21 1,0 0-16,0 1 0,0-1 0,0 0 16,-21 0-16,21 0 0,0 0 0,-22 1 15,22-1-15,0 0 0,0 0 0,0 0 16,-21 0-16,0 1 15,21-1-15,0 0 16,-21-21 0</inkml:trace>
  <inkml:trace contextRef="#ctx0" brushRef="#br0" timeOffset="79307.83">13060 11345 0,'0'0'0,"0"-42"0,0 21 16,-21-21-16,-1 20 0,22 1 0,0 0 15,-21 21-15,0 0 16,21 21 15,0 0-31,21 1 16,0-1-16,-21 0 16</inkml:trace>
  <inkml:trace contextRef="#ctx0" brushRef="#br0" timeOffset="80391.7">13462 11578 0,'0'0'16,"21"21"-16,64-21 15,-64 0-15,21-21 0,-21 21 0,22-21 0,-1 0 16,0 0-16,1-22 0,-1 22 16,0 0-16,-20-21 0,20-1 0,-21 1 15,0 0-15,0-1 0,1-20 0,-22 21 16,0-1-16,0 1 0,0 0 0,0 20 15,0-20-15,-22 21 0,1 21 16,0 0-16,0 0 0,0 0 16,0 0-16,-1 21 0,22 0 0,-21 22 15,0-1-15,0 0 0,0 22 0,0-1 16,-1 1-16,1-1 0,0 1 0,0-1 16,0 22-16,0-22 0,-1 1 0,1 21 15,0-22-15,-21 22 0,21-22 16,-1 22-16,22-22 0,-21 22 15,0-21-15,21-1 0,0 1 0,0-1 16,0 1-16,0-22 0,0 0 0,0 1 16,21-22-16,0 0 0,-21 0 0,22 0 15,-1 0-15,0-21 0,0 0 0,0 0 16,0 0-16,1-21 0,-1 0 0,0 0 16,0 0-16,0-22 0,0 22 0,-21-21 15,0 0-15,0-1 0,0-20 16,0 20-16,0-20 0,-21-1 0,0 1 15,0-1-15,0 22 0,0-21 0,-1 20 16,1 22-16,0 0 0,0 0 0,21 0 16,-21 21-16,21-22 15,0 1 1,21 21-16,0-21 16,0 21-16,0-21 0,22 21 0,-22-21 15,21 0-15,1 21 0,-1-22 16,0 1-16,1 0 0,20 0 0,-21 0 15,1 0-15,-1-1 0,-21 1 0,22 21 16,-22-21-16,0 21 16,-21 21 15,0 0-31,-21 1 0,21-1 16,0 0-16,0 0 0,0 0 15,0 0-15,0 1 0,0-1 0,0 0 16,21 0-16,0-21 0,0 0 15,0 21-15,1-21 0,-1 0 16,0 0-16,21 0 0,-21-21 0,22 0 16,-22 0-16,21 21 0,-21-21 0,1-1 15,20 1-15,-21-21 0,0 21 16,-21 0-16,21-1 0,-21 1 0,22 0 16,-22 0-16,21 0 0,-21 42 31,0 0-31,0 0 15,0 0-15,0 22 0,0-22 0,0 21 16,0 1-16,0-1 0,0 0 0,-21 1 16,21 20-16,0-21 0,-22 22 15,22-22-15,0 22 0,-21-1 0,21 1 16,0-1-16,0 1 0,0-1 0,0 22 16,0-22-16,0 1 0,0 21 0,0-22 15,0 22-15,0-22 0,0 1 0,-21-1 16,0 1-16,21-1 0,-21-20 15,0 20-15,-1-42 0,1 22 0,0-22 0,0 0 16,0 0-16,0-21 0,-1 0 16,1 0-16,0-21 0,0 0 15,21-22-15,-21 22 0,0-21 0,21 0 16,0-1-16,0-20 0,0 20 0,0-41 16,0 20-16,0 1 0,0-22 0,21 0 15,-21 22-15,21-22 0,0 1 16,0 20-16,0-21 0,1 22 0,-1-1 15,0 1-15,0-1 0,0 1 0,0 21 16,1-22-16,-1 1 0,21 20 0,-21-20 16,0 20-16</inkml:trace>
  <inkml:trace contextRef="#ctx0" brushRef="#br0" timeOffset="83112.86">16743 11345 0,'0'0'0,"0"-21"0,-21 21 16,21-21-16,-22 0 0,22 0 0,-21 0 16,0 21-16,0 0 0,0 0 15,21 21-15,-21 0 16,-1 0-16,22 0 0,-21 22 0,21-1 16,0 0-16,0 1 0,0-1 0,-21 0 15,21 1-15,0-1 0,-21 0 0,21-21 16,0 1-16,0 20 0,0-21 15,0 0-15,0-42 16,21 0 0,0 0-1,0 0-15,-21-1 0,22-20 0,-1 21 16,0 0-16,0-22 0,0 22 0,0-21 16,-21 21-16,0 0 0,22 21 0,-22-22 15,21 22-15,-21 22 16,0-1-16,21 0 0,-21 21 15,21-21-15,-21 1 0,0 20 16,21-21-16,-21 0 0,21 0 0,1 1 16,-22-1-16,21 0 0,0 0 0,0 0 15,0-21-15,0 0 0,1 0 0,-1 0 16,0 0-16,21 0 0,-21 0 0,1 0 16,20-21-16,-21 0 0,21 0 15,-20 0-15,-1-1 0,0 1 0,0 0 16,0-21-16,-21 21 0,0-22 15,0 22-15,0-21 0,0-1 0,0 22 16,0-21-16,0 21 0,0 0 0,0-1 16,0 1-16,-21 42 15,21 1-15,0 20 0,0-21 16,-21 21-16,21-20 0,0 20 0,0 0 16,0-21-16,0 22 0,0-1 15,0-21-15,0 0 0,21 22 0,0-22 16,0 0-16,1-21 0,-1 21 15,0-21-15,21 0 0,-21 0 0,22 0 16,-22 0-16,21 0 0,1-21 0,-1 21 16,-21-21-16,21 0 0,1 0 0,-1-22 15,-21 22-15,22-21 0,-22-1 0,0 1 16,0 0-16,-21-22 0,21 1 16,-21 20-16,21-20 0,-21-1 0,0 1 15,0 21-15,0-1 0,0 22 0,0 0 16,0 0-16,0 42 15,0 0-15,0 0 16,0 22-16,-21-1 0,0 0 0,0 1 16,21-1-16,-21 21 0,0-20 15,21 20-15,-22-20 0,1-1 0,21 0 16,-21 1-16,21-1 0,0 0 0,0-21 16,0 1-16,0-1 0,0 0 0,21-21 31,0-21-16,1 0-15,-1-1 0,-21 1 0,21 0 16,0 0-16,-21 0 0,21 0 16,-21-1-16,21 1 0,-21 0 15,22 21 1,-22 21-16,0 0 0,0 1 16,0-1-16,21-21 0,-21 21 15,0 0-15,0 0 0,21 0 0,0 1 16,0-1-16,0 0 0,1-21 0,20 21 15,-21-21-15,21 0 0,1 21 16,-1-21-16,0 0 0,1 0 0,-1 0 16,0 0-16,1 0 0,-1-21 0,0 21 15,1-21-15,-1 0 0,-21 0 0,0-1 16,1 1-16,-22 0 0,21-21 0,-21 21 16,0-22-16,0 1 0,0 21 0,0-22 15,0 22-15,-21 0 0,21 0 16,-22 21-16,1 0 0,0 0 15,0 0-15,0 21 0,21 0 16,0 0-16,0 1 0,0-1 0,0 21 16,0-21-16,0 0 0,0 1 0,0-1 15,0 0-15,0 0 0,21 0 0,0 0 16,0 1-16,0-1 0,1-21 0,-1 21 16,0-21-16,21 0 0,-21 0 0,22 0 15,-1 0-15,0 0 0,1 0 16,-1 0-16,0 0 0,-20 0 15,20 0-15,0-21 0,-21 0 0,1-1 0,20 1 16,-42 0-16,21-21 0,0-1 16,-21 22-16,0-21 0,0 0 0,0-1 15,0 22-15,0 0 0,0-21 0,-21 42 16,0-22-16,0 22 0,0 0 0,-1 0 16,1 22-16,0-1 0,0 0 15,0 0-15,0 0 0,-1 22 0,1-22 16,0 21-16,0-21 0,21 0 0,0 22 15,-21-22-15,21 0 0,0 0 0,0 0 16,0 1-16,21-22 16,0 0-16,0 0 15,0 0-15,1 0 0,-1 0 0,0 0 16,-21-22-16,21 1 16,0 0-16,0 0 0,-21 0 0,0 0 15,22-1-15,-22-20 0,21 21 0,-21 0 16,0 0-16,0-1 0,0 1 0,0 0 15,0 42 1,0 0-16,-21 1 0,21-1 0,-22 0 16,22 0-16,0 0 0,0 22 0,0-22 15,0 0-15,0 0 0,0 0 16,0 0-16,0 1 0,0-1 0,22 0 16,-1-21-16,0 0 15,0 0-15,0 0 0,0 0 16,22 0-16,-22 0 0,21 0 0,1-21 0,-1 21 15,-21-21-15,21-1 0,-20 1 16,20-21-16,-21 21 0,21-22 0,-20 1 16,-1 0-16,0-22 0,0 1 15,0-1-15,0 22 0,1-22 0,-1 1 16,-21 21-16,0-1 0,0 22 0,21-21 16,-21 21-16,-21 42 15,0 0 1,-1 0-16,1 21 0,21 1 0,-21-1 15,0 0-15,0 22 0,0-22 16,21 22-16,0-22 0,-22 0 16,22 22-16,0-22 0,0-21 0,0 22 15,0-1-15,0-21 0,0 0 0,22 1 16,-1-1-16,-21 0 0,21 0 0,0-21 16,0 0-16,0 0 0,1 0 0,-1 0 15,0 0-15,0-21 0,21 0 0,-20 0 16,-1-1-16,0 1 0,21-21 0,-21 0 15,1-1-15,-1 1 0,21-22 16,-21 1-16,0-1 0,1 1 0,-1-1 16,0 22-16,-21 0 0,21-1 0,-21 22 15,0 0-15,0 0 0,-21 42 16,0 0 0,0 0-16,21 22 0,-22-1 0,1 0 15,0 1-15,21-1 0,0 0 16,-21 1-16,21 20 0,-21-20 0,21-22 15,0 21-15,0 0 0,0-20 0,0 20 16,0-21-16,0 0 0,0 0 0,-21 1 16,21-1-16,0-42 31,0-1-15,0 1-16,0 0 0,21 0 15,0 0-15,-21 0 0,21-1 0,0 1 16,0 0-16,-21 0 0,22 21 15,-1 0-15,0 0 16,-21 21-16,0 0 0,0 0 16,21 1-16,-21-1 0,0 0 15,0 0-15,0 0 0,21 0 0,0 1 16,1-22-16,-1 21 0,-21 0 0,21-21 16,0 0-16,0 21 0,22-21 15,-22 0-15,0 0 0,0 0 0,21 0 16,-20 0-16,-1 0 0,21-21 0,-21 21 15,0-21-15,1 0 0,-1-1 0,0 1 16,-21-21-16,21 21 0,-21-22 0,21 22 16,-21-21-16,0 21 0,0 0 15,-21 21 1,0 21 0,0 0-16,21 0 0,-21 0 0,21 0 15,-22 1-15,1-1 0,21 0 0,0 0 16,0 0-16,0 0 0,0 1 0,0-1 15,0 0-15,21 0 16,1-21-16,-1 0 16,0 0-16,0 0 0,0 0 15,0-21-15,1 21 0,-1-21 16,0 0-16,0 21 0,0-22 16,0 1-16,1 0 0,-1 0 0,0-21 15,0 20-15,-21 1 0,0 0 0,21 21 16,-21-21-16,0 42 15,0 0-15,0 0 16,0 1-16,0-1 0,0 0 16,0 0-16,0 0 0,0 0 0,0 1 15,0-1-15,21 0 0,1-21 16,-22 21-16,21-21 0,0 0 16,0 0-16,0 0 0,0 0 15,1 0-15,-22-21 0,0 0 16,0 0-16,0-1 15,0-20-15,0 21 0</inkml:trace>
  <inkml:trace contextRef="#ctx0" brushRef="#br0" timeOffset="83327.74">19897 11261 0,'-43'0'0,"86"0"0,-107 0 0,43 0 0,63-21 32,-21 21-32,1-22 0,20 22 15,-21 0-15,21 0 0,1 0 0,-22-21 16,21 21-16,-21 0 0,1 0 16,-1 0-16,0 0 0,0 0 0,0-21 15</inkml:trace>
  <inkml:trace contextRef="#ctx0" brushRef="#br0" timeOffset="84244.85">23093 11091 0,'0'0'0,"0"-21"0,-21-63 16,21 62-16,0 1 0,0 0 0,0 0 16,0 42-1,0 0-15,0 22 16,0-1-16,0 0 0,0 22 0,0-22 16,0 22-16,0-22 0,0 0 0,0 1 15,0-1-15,0 0 0,0 1 0,0-22 16,0 0-16,0 0 0,0 0 15,0 0-15,0 1 0,0-1 16,0 0 15,-22-21-31,1 0 32,21-21-17,0 0-15,0-1 16,0 1-16,0 0 0,0 0 0,0 0 15,0-22-15,0 22 0,0-21 0,0 0 16,0-1-16,21 1 0,1 0 0,-1-1 16,0 1-16,-21 0 0,42 20 0,-21 1 15,1 0-15,-1 0 0,0 21 16,0 0-16,21 0 0,-20 21 16,-1 0-16,0 22 0,0-1 0,0 0 15,-21 1-15,0-1 0,0 0 0,0 1 16,0-1-16,0 0 0,0 1 0,0-22 15,0 0-15,0 21 0,-21-21 16,21 1-16,-21-22 0,21-22 31,0 1-15,0 0-16,21 0 0,0 0 0,-21-22 16,21 22-16,1-21 0,-1 0 0,21-1 15,-21-20-15,22 20 0,-1 1 16,-21 0-16,21 21 0,1-22 15,-1 22-15,-21 21 0,22 0 0,-22 0 16,0 21-16,-21 0 0,0 1 0,0-1 16,0 21-16,0 0 0,0 1 0,0-1 15,0 0-15,0-20 0,0 20 16,0 0-16,-21 1 0,21-22 0,-21 0 16,21 21-16,0-21 0,0 1 0,0-1 15,0 0-15,21-21 31,21-21-15</inkml:trace>
  <inkml:trace contextRef="#ctx0" brushRef="#br0" timeOffset="84883">24447 11324 0,'0'0'0,"22"0"15,-44 0 1,1 0-16,0 21 0,0 1 0,0-1 15,0-21-15,-1 21 0,1 0 16,0 21-16,0-20 0,0-1 0,0 0 16,21 0-16,0 0 0,0 0 0,0 1 15,0-1-15,0 0 0,21-21 16,0 0-16,0 0 0,0 0 0,0 0 16,1 0-16,-1 0 0,0 0 15,0 0-15,0-21 0,0 0 16,-21-1-16,22 1 0,-22 0 0,0 0 15,0-21-15,0-1 0,0 22 0,0-21 16,0-1-16,0 22 0,0-21 0,0 21 16,0 0-16,0-1 0,0 1 0,21 0 15,0 21-15,0 0 0,0 0 16,0 0-16,1 0 0,-1 21 0,0 0 16,0 1-16,0-1 0,22 21 0,-22-21 15,21 22-15,-21-22 0,0 21 16,1-21-16,-1 22 0,0-22 0,-21 21 15,0-21-15,0 0 0,0 1 16,0-1-16,0 0 0,-21-21 16,0 0-16,21 21 0,-22-21 0,1 0 15,0 0-15,0 0 0,0 0 16,21-21-16,0 0 16,0 0-16,21-1 0,0 1 0,0 0 15,0-21-15,1-1 0,20 22 16,0-21-16,1 0 0,-22-1 0,21 1 15,0 21-15,1 0 0,-1-1 16,-21 1-16,0 21 0,1 0 0,-1 21 0,0 1 16,-21-1-16,0 0 0,0 21 15,0-21-15,0 22 0,0-1 16,0 0-16,0-20 0,-21 20 0,21 0 16,0-21-16,-21 1 0,-1 20 0,22-21 15,-21 0-15,21 0 0,0 1 16,21-22 15,1 0-31,-1-22 0,21 22 0</inkml:trace>
  <inkml:trace contextRef="#ctx0" brushRef="#br0" timeOffset="85127.86">26162 11049 0,'0'0'0,"0"-21"0,0-43 15,-21 64-15,0 0 0,-1 22 16,1-1-16,0 21 16,0-21-16,21 22 0,-21-1 0,0 21 15,-1-20-15,1 20 0,0-20 0,21 20 16,-21-21-16,0 1 0,21-1 0,0 0 16,-21 1-16,21-22 0,-22 21 15,22-21-15,0 1 0,-21-1 0,21 0 16,0 0-1,-21-21-15,0 0 0,0 0 16,0-21-16,-1 21 0</inkml:trace>
  <inkml:trace contextRef="#ctx0" brushRef="#br0" timeOffset="85723.52">25442 11557 0,'0'0'0,"-21"-21"0,0 21 16,21-21-1,21 21 1,0 0-16,0 0 0,22 0 15,-1 0-15,0-21 0,22 21 0,-1 0 0,22 0 16,-21-22-16,20 22 0,-20-21 16,20 0-16,-20 0 0,-1 0 15,1 0-15,-22-1 0,1-20 0,-1 0 16,0-1-16,-21 1 0,1 21 0,-22-21 16,0 20-16,0 1 0,0 0 0,0 0 15,-22 21 1,1 21-16,0 0 0,0 0 15,21 22-15,-21-22 0,0 21 0,-1 1 16,1-1-16,21 21 0,-21-20 0,0-1 16,21 0-16,0 1 0,-21-1 0,0 0 15,-1-20-15,22 20 0,-21-21 16,21 0-16,0 0 0,0 1 0,0-1 16,-21-21-16,21 21 15,0-42 1,21 0-1,0-1-15,1 1 0,-22 0 16,21 0-16,21-21 0,-21 20 16,0-20-16,1 21 0,-1 0 0,0 0 15,0-1-15,0 22 16,-21 22-16,0-1 16,0 0-16,0 0 0,0 0 15,0 0-15,0 1 0,0-1 16,-21 0-16,21 0 0,0 0 15,0 0-15,21-21 16,0 22-16,1-22 16,-1 0-16,0 0 0,0 0 15,0 0-15,0 0 16,-21-22 15,0 1-31,22 0 16,-1 0-16</inkml:trace>
  <inkml:trace contextRef="#ctx0" brushRef="#br0" timeOffset="86283.2">27940 10795 0,'0'0'0,"21"-21"0,0 21 0,0-21 15,1 0-15,-22-1 0,0 1 16,-22 21 15,1 21-31,0 22 0,0-1 0,0 0 16,0 1-16,21 20 0,-22 1 0,1-1 15,21 1-15,0-1 0,-21 22 0,0-22 16,0 22-16,0-21 0,21-1 0,0-21 16,-22 22-16,22-22 0,-21 1 15,0-1-15,21 0 0,0-21 0,0 22 16,-21-22-16,21 0 0,-21 0 0,0 0 15,21 1-15,-22-22 16,1 0-16,21-22 16,0 1-16,0-21 0,-21 21 15,21 0-15</inkml:trace>
  <inkml:trace contextRef="#ctx0" brushRef="#br0" timeOffset="86831.5">27474 11261 0,'0'0'0,"0"-21"0,0-22 0,0 22 15,0-21-15,0 21 0,0-22 0,0 22 16,0 0-16,0 0 0,21-22 0,22 22 16,-22 0-16,21 0 0,1 0 15,-1 0-15,21-1 0,-20 1 16,20 21-16,-20 0 0,20 0 0,-21 0 16,1 0-16,-1 21 0,0 22 0,1-1 15,-22 0-15,0 1 0,0-1 16,0 22-16,-21-1 0,0 1 0,0-22 15,0 21-15,0 1 0,0-22 0,0 1 16,0-1-16,0 0 0,0-21 0,0 1 16,0-1-16,-21 0 0,21 0 0,-21 0 15,0-21-15,21-21 32,0 0-32,0 0 15,0-22-15,21 22 0,-21-21 16,21 0-16,22-22 0,-22 22 15,0-22-15,21 1 0,1-1 0,-1 1 16,0-1-16,1 22 0,-1-22 0,21 22 16,-20 0-16,20-1 0,-20 22 0,20 0 15,-21 21-15,1 0 0,-1 0 16,0 21-16,-20 22 0,-1-1 0,-21 0 16,0 1-16,0 20 0,0 1 0,0-1 15,-21 1-15,-1-1 0,1 1 0,0-1 16,-21 1-16,21-22 0,-1 21 15,-20-20-15,21 20 0,0-20 16,0-1-16,-1-21 0,22 21 0,-21-20 0,21 20 16,-21-21-16,0 0 0,21 0 15,0-42 17,0 0-32,21-21 15,0 21-15,0-1 0</inkml:trace>
  <inkml:trace contextRef="#ctx0" brushRef="#br0" timeOffset="87935.32">29633 11599 0,'0'0'0,"21"0"16,1 0-16,-1-21 0,-21 0 0,21 0 16,-21 0-16,0 0 0,0-1 0,0 1 15,0 0-15,0 0 0,0 0 16,-21 21-16,0 0 0,-1 0 15,1 0-15,-21 0 0,21 21 0,-22 0 16,22 0-16,-21 0 0,0 22 0,20-22 16,-20 21-16,21-21 0,-21 22 15,20-22-15,1 21 0,0-21 0,21 1 16,0 20-16,0-21 0,0 0 0,0 0 16,21 1-16,0-1 0,1-21 15,-1 0-15,0 0 0,0 0 16,0 0-16,22 0 0,-22 0 0,0-21 15,0 21-15,0-22 0,22 1 16,-22 0-16,0 0 0,0-21 0,0 20 16,0-20-16,1 21 0,-1-21 0,0-1 15,0 1-15,-21 21 0,0-22 16,21 22-16,-21 0 0,0 42 31,0 0-31,-21 22 0,0-22 16,21 0-16,-21 21 0,21-20 15,-21-1-15,21 21 0,0-21 16,0 0-16,0 1 0,0-1 0,0 0 16,0 0-16,21 0 0,0 0 0,0-21 15,0 22-15,22-22 0,-22 0 16,21 0-16,-21 0 0,22 0 0,-22 0 16,21 0-16,-21-22 0,0 1 0,22 21 15,-22-42-15,0 21 0,21 0 0,-20-22 16,-1 22-16,0-21 0,0-1 15,0 22-15,0 0 0,-21 0 0,0 0 16,0 42 0,-21 0-16,0 0 15,21 0-15,-21 1 0,21-1 16,0 0-16,0 0 0,0 0 16,0 0-16,0 1 0,0-1 15,0 0-15,21-21 0,0 21 0,0-21 16,1 0-16,20 0 0,-21 21 15,0-21-15,22 0 0,-22 0 0,0 0 16,21 0-16,-21 0 0,-21-21 0,22 0 16,-1 0-16,0 0 0,0-1 15,0 1-15,0-21 0,-21 21 0,22-22 16,-1 22-16,0-21 0,-21 21 0,21-22 16,-21 22-16,21 0 0,-21 0 0,0 0 15,0 42 1,0 0-1,0 0-15,-21 0 0,0 1 16,0 20-16,0-21 0,-1 21 0,1 1 16,-21-1-16,21 22 0,0-22 15,-22 21-15,22 1 0,0-1 0,-21 1 16,20-1-16,1 1 0,0-1 0,0 1 16,0-1-16,21 1 0,-21-22 0,-1 22 15,22-1-15,-21-20 0,21 20 16,-21-21-16,21 1 0,-21-1 0,0 0 15,21 1-15,-21-22 0,-1 21 16,1-21-16,0 1 0,0-1 0,0 0 16,0-21-16,-1 21 0,1-21 0,0 0 15,0 0-15,0 0 0,-22 0 0,22 0 16,0 0-16,0-21 0,21 0 16,-21 0-16,21-1 0,0 1 0,0-21 15,0 21-15,0-22 0,21 1 0,0 0 16,0-22-16,22 22 0,20-22 0,-21 1 15,22-1-15,-22 1 0,22-22 0,-1 1 16,1 20-16,-1-21 0,1 22 16,-1-1-16,-20 1 0,-1 21 0,-21-1 15,21 22-15,-20 0 0,-22 0 0,0 0 16,0-1-16,-22 22 16</inkml:trace>
  <inkml:trace contextRef="#ctx0" brushRef="#br0" timeOffset="88455.03">16044 12615 0,'0'0'0,"0"-21"0,0 42 31,-21 22-15,21-22-16,-21 21 0,21 1 0,0-1 15,0 0-15,0 1 0,0-1 0,0 0 16,0-21-16,-21 22 0,21-22 0,-21 21 16,21-21-16,0 1 0,-22-1 15,1 0-15,42-42 32,1 0-32,-1 21 15,0-22-15,21-20 0</inkml:trace>
  <inkml:trace contextRef="#ctx0" brushRef="#br0" timeOffset="88783.85">16552 12742 0,'0'0'0,"21"-21"0,1 21 0,-22-21 15,-22 21 1,1 0-16,0 0 0,0 0 0,0 21 16,-22 0-16,22-21 0,0 22 15,0-1-15,0 0 0,21 0 0,0 0 16,0 0-16,0 1 15,21-1-15,0-21 0,0 0 16,0 21-16,22-21 0,-22 21 0,0-21 16,21 21-16,-20 0 0,-1-21 15,21 22-15,-21-1 0,0 0 0,1 0 16,-22 0-16,0 0 0,0 1 16,-22-1-16,-20-21 0,21 0 15,-21 21-15,-1-21 0,1 0 0,0 0 16,-1 0-16,1 0 0,0 0 0,20 0 15,-20 0-15,21-21 16,0 21-16,21-21 0,0-1 0,0 1 0,-21 0 16,21 0-16,0 0 0,0 0 15,0-22-15,0 22 0</inkml:trace>
  <inkml:trace contextRef="#ctx0" brushRef="#br0" timeOffset="88951.92">15896 12319 0,'0'0'16,"-21"-21"-16,0 21 16,0 0-16,-1 0 15,44 0 1,-1 0 0,21 21-16,-21-21 0,22 0 0,-22 0 15,21 0-15</inkml:trace>
  <inkml:trace contextRef="#ctx0" brushRef="#br0" timeOffset="89335.21">18711 12975 0,'0'-21'0,"0"0"16,0 0-16,0 0 0,0-22 0,0 22 16,0 0-16,0 0 0,0 0 0,0-1 15,0 1-15,-21 42 16,0 22-16,0-1 16,0 0-16,-1 22 0,-20-1 0,21 1 15,0 21-15,21-1 0,-21 1 0,-1 21 16,1 0-16,21-1 0,-21 1 15,0 0-15,21 0 0,-21 21 0,0-21 16,-1 0-16,1-22 0,-21 22 0,21-21 16,0-1-16,-1-20 0,1 21 15,0-43-15,0 21 0,21-20 0,0-22 16,0 21-16,-21-21 0,21 1 0,0-44 16,0 1-1,0 0-15,0-21 0,0-1 0</inkml:trace>
  <inkml:trace contextRef="#ctx0" brushRef="#br0" timeOffset="89636.04">18415 13462 0,'0'-63'0,"0"126"0,0-232 16,21 105-16,0 22 0,0-22 15,1 1-15,20 21 0,0-22 0,22 22 16,-1-1-16,1 1 0,20 21 0,-20 0 15,21 21-15,-1 0 0,-20 42 16,20-21-16,-41 22 0,-1 20 0,0-21 16,-20 22-16,-22-22 0,0 22 0,0-22 15,-22 0-15,-20 1 0,0-1 0,-1-21 16,1 22-16,0-22 0,-1 0 0,1 0 16,0 0-16,-1 0 0,22-21 15,-21 0-15,21 0 0,0 0 16,-1 0-16,22-21 15,0 0-15,0 0 0,0 0 0,0 0 16,22-1-16,-1-20 0,0 21 0,21 0 16</inkml:trace>
  <inkml:trace contextRef="#ctx0" brushRef="#br0" timeOffset="90008.82">19516 13166 0,'0'0'0,"21"0"15,0 0-15,0 0 0,-21-21 0,21-1 16,0 22-16,1-21 0,-1 21 16,0-21-16,0 21 0,0-21 0,0 21 15,1 0-15,-1 21 16,-21 0-16,21 0 0,-21 22 16,0-22-16,0 0 0,0 21 0,0 1 15,21-22-15,-21 21 0,0-21 0,0 22 16,0-22-16,0 21 0,0-21 0,0 1 15,0-1-15,-21-21 16,21-21 0,0-1-16,0 1 15,0 0-15,0 0 0,0-21 0,0 20 16,0-20-16,0 21 0,21-21 16,0 20-16,-21-20 0,21 0 0,-21 21 15,22-22-15,-1 22 0,-21 0 16,0 0-16,21 21 0,0 0 15,0 0 1,0 0-16</inkml:trace>
  <inkml:trace contextRef="#ctx0" brushRef="#br0" timeOffset="91479.65">20151 13420 0,'0'0'0,"0"21"0,21-21 16,0 0-1,0 0-15,0 0 16,0-21-16,22 0 0,-22 21 0,21-22 16,-21 1-16,22 0 0,-22 0 0,21-21 15,-21 20-15,1-20 0,-22 21 16,0 0-16,0 0 0,0-1 0,0 1 16,-22 21-16,1 0 15,0 21-15,0 1 0,-21-1 0,20 0 16,1 0-16,0 0 0,0 22 0,0-22 15,0 0-15,-1 0 0,22 21 16,-21-20-16,21-1 0,0 0 0,0 0 16,0 0-16,0 0 0,21-21 15,1 22-15,-1-22 0,0 0 0,21 0 16,-21 0-16,22 0 0,-22 0 0,21 0 16,1-22-16,-1 1 0,0 0 0,22 0 15,-22 0-15,0 0 0,1-1 16,-1 1-16,0-21 0,-20 21 0,-1-22 15,0 22-15,-21-21 0,0 21 0,0 0 16,-21 21 0,0 0-16,-1 21 0,1 0 15,0 0-15,21 0 0,0 0 16,0 1-16,0 20 0,0-21 0,0 0 16,0 22-16,21-22 0,-21 21 15,21-21-15,1 0 0,-22 1 0,0-1 16,21 0-16,0 0 0,-21 0 0,0 0 15,-21-21 17,0 0-32,-1-21 0,1 0 15,0 0-15,0 21 0,0-21 0,0 0 16,21-1-16,-22 22 0,22-21 0,-21 21 16,21 21-1,0 1 1,0-1-16,0 0 15,0 0-15,21 0 0,1-21 0,-1 21 16,0-21-16,0 0 0,21 22 0,-20-22 16,-1 0-16,21 0 0,0 0 0,1 0 15,-1 0-15,0 0 0,1-22 0,-1 22 16,0-21-16,-20 0 0,20 21 16,0-21-16,-21-21 0,22 20 0,-22 1 15,0-21-15,0 21 0,0-22 0,-21 22 16,0 0-16,0 0 0,0 0 0,0 0 15,-21 21-15,0 0 16,-21 21 0,21-21-16,-1 21 0,22 21 0,-21-21 0,21 1 15,-21 20-15,21-21 0,0 21 16,0-20-16,0 20 0,0-21 0,0 0 16,0 22-16,21-22 0,0 0 0,1-21 15,-1 21-15,21-21 0,-21 0 0,22 0 16,-1 0-16,0 0 0,1 0 15,-1 0-15,-21 0 0,21 0 0,-20-21 16,20 0-16,-21 0 0,0-1 0,0-20 16,1 21-16,-1 0 0,0-22 0,0 22 15,0-21-15,-21 21 0,0 0 0,21 21 16,-21 21 15,-21 0-31,21 0 16,-21 0-16,21 0 0,-21 1 0,21-1 15,-21 0-15,21 0 0,0 0 0,-21 0 16,21 1-16,0-1 16,0-42 15,21 21-31,-21-22 0,21 1 16,0 0-16,-21 0 0,21 0 15,0 0-15,-21-1 0,22 1 0,-1 0 0,0 0 16,-21 0-16,21 21 15,0 0-15,-21 21 16,0 0 0,0 0-16,0 0 0,0 1 0,0-1 15,0 0-15,0 0 0,0 0 0,21 0 16,1 1-16,-1-22 16,0 0-16,0 0 0,0 0 15,0 0-15,1 0 0,-1 0 0,0 0 16,21-22-16,-21 1 0,1 0 0,-1 21 15,0-42-15,0 21 0,0-1 16,0-20-16,1 0 0,-1 21 0,0-22 0,0-20 16,0 20-16,0-20 15,22 21-15,-22-22 0,0 1 0,0 20 16,0-20-16,-21 20 0,0 1 0,22 21 16,-22 0-16,-22 63 15,1-21 1,0 22-16,0-1 0,-21 0 0,20 22 15,1-22-15,0 22 0,0-22 0,0 21 16,0-20-16,-1-1 0,22 22 0,0-22 16,0 0-16,0-21 0,0 22 0,0-22 15,0 21-15,22-21 0,-1 1 16,0-22-16,-21 21 0,21-21 0,0 0 16,0 0-16,1 0 0,-1 0 15,0-21-15,-21-1 0,21 1 16,-21 0-16,0 0 0,0 0 0,0 0 15</inkml:trace>
  <inkml:trace contextRef="#ctx0" brushRef="#br0" timeOffset="91644.56">22500 13187 0,'0'0'16,"-21"0"-16,0 0 0,42 0 31,0 0-31,0 0 0,0 21 16,22-21-16,-1 0 0,0 0 0,1 0 15,-1 0-15,-21 0 16,22 0-16,-22 0 0,0 0 0,0 0 16,0 0-16,0 0 0</inkml:trace>
  <inkml:trace contextRef="#ctx0" brushRef="#br0" timeOffset="91959.38">24342 13272 0,'0'-22'0,"0"44"0,-22-44 0,22 1 16,0 0-16,0 0 0,0 0 15,0 0-15,0 42 31,0 0-31,0 0 16,0 0-16,0 0 0,0 1 0,0-1 16,-21 0-16,21 0 0,0 0 0,-21 0 15,21 1-15,0-44 47,0 1-47</inkml:trace>
  <inkml:trace contextRef="#ctx0" brushRef="#br0" timeOffset="92144.27">24574 12933 0,'0'0'16,"0"-21"-16,0-22 16,0 22-16,-21 21 0,21-21 0,-21 21 15,21 21 1,0 0-16,0 1 15,0-1-15,0 0 0,0 0 16,21 0-16,0 0 0,1 1 16,-22-1-16</inkml:trace>
  <inkml:trace contextRef="#ctx0" brushRef="#br0" timeOffset="92549.04">24892 13060 0,'0'0'0,"0"21"31,0 0-31,0 0 0,0 1 16,0-1-16,0 0 0,0 21 0,0-21 15,0 1-15,0 20 0,0-21 16,0 0-16,0 0 0,0 1 0,-21-1 16,21 0-16,-21-21 0,-1 21 0,1-21 15,0 0-15,0 0 16,21-21-1,0 0-15,0 0 16,21 21-16,0-43 0,0 22 0,1 0 16,-1-21-16,21 20 0,-21-20 0,22 0 15,-22 21-15,21-1 0,-21 1 16,0 0-16,1 0 0,-1 21 16,0 0-16,0 0 0,0 21 0,-21 0 15,0 0-15,21 22 0,-21-1 0,0-21 16,0 22-16,0-1 0,0-21 0,0 21 15,0-20-15,0 20 0,0-21 0,0 0 16,0 0-16,0 1 0,0-1 16,0 0-16,0 0 0</inkml:trace>
  <inkml:trace contextRef="#ctx0" brushRef="#br0" timeOffset="92827.88">26564 12785 0,'0'0'15,"42"-43"-15,43-62 0,-85 62 16,0 22-16,0 0 0,0 0 16,0 42-1,0 0-15,0 0 0,0 22 16,0-1-16,0 0 0,0 22 0,0-1 15,0 1-15,0-22 0,0 22 0,0-1 16,0-21-16,0 22 0,-21-22 16,21 1-16,0-1 0,-21 0 15,0-21-15,21 1 0,0 20 0,0-21 16,-22-21-16,22 21 0,-21-21 0,0 0 16,0 0-16,0 0 0,0 0 15,-22-21-15</inkml:trace>
  <inkml:trace contextRef="#ctx0" brushRef="#br0" timeOffset="93535.48">26141 13187 0,'-21'-21'0,"42"42"0,-42-63 0,21 20 16,0 1-16,21 21 15,0 0-15,21 0 0,1 0 0,-1-21 16,0 21-16,22 0 0,-1-21 16,1 21-16,20-21 0,1 21 15,0-21-15,-1-1 0,22 1 0,-21 0 16,-22 0-16,1 0 0,-1-22 0,-20 22 15,-1-21-15,0 0 0,-20-1 0,-1 1 16,-21 0-16,0 20 0,0-20 16,0 21-16,0 0 0,0 42 15,-21 0-15,-1 0 16,22 22-16,0-1 0,-21 0 0,0 1 16,0 20-16,0-21 0,21 22 0,-21-22 15,-1 22-15,22-22 0,-21 0 16,0 1-16,21-1 0,0 0 15,-21-20-15,21-1 0,-21 21 0,21-21 16,0 0-16,0 1 0,21-22 47,-21-22-47,21 1 0,0 0 0,0 0 16,-21 0-16,22 0 0,-1-1 0,0 1 15,0-21-15,-21 21 0,21 0 0,0-1 16,1 22-1,-22 22 1,0-1-16,0 0 0,0 0 16,0 0-16,0 0 0,21 1 0,-21-1 15,21 0-15,0 0 0,0 0 16,22 0-16,-22-21 0,21 22 0,0-22 16,1 0-16,-1 21 0,22-21 15,-22 0-15,21 0 0,1 0 0,-22 0 16,22 0-16,-22 0 0,-21-21 0,22-1 15,-22 1-15,0 0 0,0 0 0,-21-21 16,0-1-16,0 22 0,0-21 0,0-1 16,0 22-16,0 0 0,-21 0 15,0 0-15,0 21 0,-1 0 0,1 0 16,0 21-16,0-21 0,21 21 16,0 0-16,0 0 0,0 1 0,0 20 15,0-21-15,0 0 0,0 0 16,21 1-16,0-22 0,0 21 0,1 0 15,20-21-15,-21 0 0,0 21 0,22-21 16,-22 0-16,21 0 0,-21 0 0,22 0 16,-1 0-16,-21 0 0,0 0 0,0 0 15,-21-21-15</inkml:trace>
  <inkml:trace contextRef="#ctx0" brushRef="#br0" timeOffset="93946.75">21823 14986 0,'0'0'0,"-43"-21"0,-62-64 16,83 64-16,-20 0 15,21-21-15,21 20 0,0 1 0,0 0 16,0-21-16,0 21 0,0-1 0,0 1 16,21 42-1,-21 22 1,0-22-16,0 42 0,0-20 0,0-1 15,0 22-15,0-1 0,0-21 0,0 22 16,0-22-16,0 22 0,0-22 16,0 0-16,0 1 0,0-22 0,0 0 15,0 21-15,-21-20 0,21-1 16,-21-21 0,0 0-16,21-21 0</inkml:trace>
  <inkml:trace contextRef="#ctx0" brushRef="#br0" timeOffset="94251.58">21294 14817 0,'0'0'0,"0"-43"15,0 1-15,0 21 0,0-85 16,42 85-16,0 0 0,1 0 16,-1 21-16,21-22 0,1 22 0,21 0 15,-1 0-15,-20 22 0,20-1 0,-20 0 16,-1 21-16,1 22 0,-22-22 15,1 22-15,-22-22 0,-21 21 16,0-20-16,0 20 0,-21-20 0,-1 20 16,-20-21-16,21 1 0,-21-1 0,-1-21 15,1 22-15,0-22 0,-1 0 0,1 0 16,0 0-16,-1 0 0,1-21 0,21 0 16,0 22-16,-1-22 0,1 0 15,0 0-15,21-22 0,0 1 16,0 0-16,21 0 0,0 0 15,1-22-15,-1 22 0,21 0 16,-21 0-16,0-21 0</inkml:trace>
  <inkml:trace contextRef="#ctx0" brushRef="#br0" timeOffset="94579.4">22225 14986 0,'21'-21'0,"-42"42"0,63-42 0,-21 0 15,1 21-15,-1 0 0,0 0 16,0 0-16,0 0 0,0 0 0,1 0 15,-1 21-15,0 0 0,0 0 0,0 22 16,-21-22-16,0 21 0,21 0 0,-21 1 16,0-1-16,0 0 0,0-20 0,0 20 15,0-21-15,0 21 0,-21-20 16,21-1-16,-21 0 0,0-21 16,0 0-1,21-21 1,0 0-16,0-1 0,0 1 15,0-21-15,0 21 0,21-22 0,0 1 16,0 0-16,0-1 0,1 1 0,-1 0 16,0-1-16,0 1 0,-21 21 0,21 0 15,-21 0-15,21 21 0,1 0 16,-1 0 0,0 21-16,0-21 15,0 21-15</inkml:trace>
  <inkml:trace contextRef="#ctx0" brushRef="#br0" timeOffset="94935.78">23114 15028 0,'0'0'0,"21"0"0,-42 22 31,0-1-31,0-21 0,-1 21 16,1 0-16,-21 0 0,21 22 15,0-22-15,-1 21 0,22-21 0,-21 22 16,21-22-16,0 21 0,0-21 0,0 0 15,0 22-15,0-22 0,0 0 16,21 0-16,1-21 0,-1 21 16,0-21-16,0 0 0,0 0 0,0 0 15,1 0-15,20 0 0,-21-21 0,0 21 16,0-21-16,1 0 0,-1 0 0,-21 0 16,21-1-16,-21-20 0,0 21 0,0-21 15,0-1-15,-21 1 0,0 21 16,-1-22-16,1 1 0,0 21 0,0 0 15,0 21-15,0 0 0,-1 0 0,1 0 16,0 0-16,0 0 0,0 0 0,21 21 16,0 0-16,0 0 0,0 0 15,0 1-15,0-1 0,21-21 16,0 0-16,0 0 0,0 0 16,22 0-16</inkml:trace>
  <inkml:trace contextRef="#ctx0" brushRef="#br0" timeOffset="95175.65">23453 15177 0,'42'-22'15,"-84"44"-15,126-44 16,-84 1-16,21 21 0,-21 21 16,0 1-16,0-1 15,22 21-15,-22-21 0,0 22 16,0-1-16,0 0 0,0 1 0,0-1 16,0 21-16,0-20 0,0 20 0,0-20 15,0 20-15,0-21 0,-22 22 0,22-1 16,-21 1-16,21-22 0,-21 22 15,21-22-15,0 0 0,0 1 0,-21-1 16,21 0-16,0-20 0,0-1 16,0 0-16,0 0 0,0 0 0,0-42 31,0 0-31</inkml:trace>
  <inkml:trace contextRef="#ctx0" brushRef="#br0" timeOffset="95435.5">23516 15790 0,'0'0'0,"-21"-84"0,21 20 0,0 1 0,0-1 16,0 1-16,0-1 0,0 1 0,0 20 16,0-20-16,42 21 0,-21-1 0,1 1 15,20 21-15,0-22 0,1 22 16,-1 0-16,0 21 0,1 0 0,20 0 16,-21 0-16,1 21 0,-1 0 0,-21 1 15,0 20-15,1-21 0,-22 21 0,0 1 16,0-1-16,0 0 0,-22-20 0,-20 20 15,21-21-15,-21 21 0,-1-20 16,1-1-16,0 0 0,-22 0 0,22-21 16,21 21-16,-22-21 0,22 0 0,0 0 15,42-21 1,0 0-16,22 0 16</inkml:trace>
  <inkml:trace contextRef="#ctx0" brushRef="#br0" timeOffset="98215.07">24892 15007 0,'0'-21'16,"0"0"-16,0 0 0,0 0 15,0-1-15,0 1 16,21 0-16,-21 0 0,0-21 0,0 20 16,0 1-16,0 0 0,0 0 15,0 0-15,-21 21 16,0 0-16,21 21 0,-21 0 16,-1 21-16,1 1 0,0-1 15,0 0-15,0 22 0,0-22 16,-1 22-16,1-1 0,-21 1 0,21-1 15,-22-20-15,22 20 0,-21-21 0,0 1 16,-1-1-16,22-21 0,-21 22 0,21-22 16,-22-21-16,22 21 0,0-21 15,0 0-15,21-21 16,0 0-16,0-1 0,0 1 16,0 0-16,0-21 0,0 21 0,21-22 15,0 1-15,0 0 0,0-1 16,1 22-16,-1 0 0,0 0 0,-21 0 15,21 21-15,0 0 0,0 0 0,1 21 16,-22 0-16,21 0 16,0 21-16,-21-20 0,21 20 0,0-21 0,-21 21 15,21-20-15,1 20 16,-22-21-16,21 21 0,0-20 0,0-1 16,0 0-16,0 0 0,1 0 0,-1 0 15,21-21-15,-21 0 0,22 0 0,-22 0 16,21 0-16,0 0 0,1 0 0,-1-21 15,0 0-15,1 0 0,-1 0 16,0-22-16,1 22 0,-1-21 0,-21 0 16,0-22-16,1 22 0,-1-22 0,-21 1 15,0-1-15,0 1 0,0-1 16,0 1-16,0-1 0,0 22 16,-21-22-16,-1 22 0,-20-21 0,21 41 15,0-20-15,0 21 0,-22 0 0,1 21 16,21 0-16,-22 0 0,1 21 0,21 0 15,-21 21-15,20 1 0,1-1 16,0 0-16,0 22 0,0-22 0,21 22 16,0-1-16,0-20 0,0 20 0,0 1 15,0-22-15,0 21 0,0-20 0,21-1 16,21 0-16,-21-20 0,22 20 16,-22-21-16,21 0 0,1 0 0,-1 1 15,0-22-15,1 0 0,-1 0 16,0 0-16,1 0 0,-1-22 0,0 1 15,-21 0-15,1 0 0,20 0 0,-21 0 16,-21-1-16,0-20 0,21 21 16,-21-21-16,0 20 0,0 1 0,0 0 15,0 0-15,-21 21 16,21 21-16,0 0 0,0 0 16,0 1-16,-21-1 0,21 21 15,0-21-15,0 22 0,0-22 0,0 0 16,0 21-16,0-21 0,0 1 0,0-1 15,0 0-15,0 0 0,21-21 0,0 21 16,0-21-16,1 0 0,-1 0 16,0 0-16,21 0 15,-21 0-15,1 0 0,-1 0 0,0-21 16,21 21-16,-21-21 0,-21 0 0,22 0 16,-22-1-16,0 1 0,0-21 0,0 21 15,0 0-15,-22-22 0,1 22 0,0 0 16,21 0-16,-21 0 0,0-1 15,0 1-15,-1 0 0,1 21 0,0 0 16,0 0-16,0 0 0,0 0 16,-1 0-16,22 21 0,-21 0 15,0-21-15,0 22 0,21-1 16,-21 0 0,21 0-1,21-21-15,0 0 16,0 0-16,0 0 15,1 0-15,-1 0 16,0-21 0,-21 0-1,21 21 17,-21-21-32,21 21 0,0 0 15,1-22-15,-1 22 16,0 0-16,0 0 15,0 0-15,0 0 0,1 0 16,-1 0 0,-21 22-1,0-1 1,0 0-16,21 0 16,-21 0-1,0 0-15,0 1 16,0-1-16,0 0 15,0 0-15,0 0 16,0 0-16,0 1 0,0-44 203,21 1-187,0 0-16,-21 0 15,21 0-15,1 0 0,-22-1 16,21 1-16,0 21 0,-21-21 0,21 21 16,-21-21-16,0 42 31,0 0-31,0 0 16,0 1-16,0-1 0,-21-21 0,21 21 15,0 0-15,0 0 0,0 0 16,0 1-16,0-1 15,21-21 17,0 0-32,0 0 0,1 0 15,-1 0-15,0 0 0,0-21 0,21-1 16,-20 22-16,-1-21 0,-21 0 16,21 21-16,-21-21 0,21 0 0,-21 0 15,0-1-15,0 1 0,0 0 0,0 0 16,-21 21 15,0 21-15,0-21-16,21 21 0,-22-21 15,22 21-15,-21-21 0,21 22 16,21-22 15,1 0-15,-1 0-16,-21-22 0,21 22 0,-21-21 15,21 0-15,0 0 0,0 0 16,1 0-16,-1 21 0,0-22 16,0 22-16,0 0 0,0 0 15,1 0-15,-22 22 16,0-1-16,0 0 16,0 0-16,0 0 0,0 0 15,0 1-15,0-1 0,0 0 16,0 0-16,-22 0 0,1 0 15,21-42 32,0 0-31,21 0-16,1 0 0,-22 0 0,21-1 16,0-20-16,-21 21 0,21 0 0,0-22 15,0 22-15,1 0 16,-1 21-16,0 0 0,0 0 0,0 0 15,-21 21-15,0 0 16,0 22-16,0-22 0,0 21 0,0-21 16,0 1-16,0 20 0,0-21 0,0 0 15,-21 0-15,21 1 0,-21-1 16,21 0-16,0 0 0,-21-21 16,42 0-1,0 0 1</inkml:trace>
  <inkml:trace contextRef="#ctx0" brushRef="#br0" timeOffset="98903.68">27686 15198 0,'0'0'0,"21"-43"16,-42 43-1,0 0-15,0 22 16,-1-1-16,1 0 0,0 21 0,0-21 15,0 1-15,0 20 0,-1 0 0,1-21 16,21 22-16,-21-22 0,21 0 16,0 21-16,0-20 0,0-1 0,21 0 15,0 0-15,1 0 0,-1-21 0,0 21 16,21-21-16,-21 0 0,22 0 16,-1 0-16,-21 0 0,22 0 0,-22 0 15,0 0-15,0-21 0,0 0 16,0 0-16,-21 0 0,0 0 0,0-22 15,0 22-15,0-21 0,0-1 0,0 1 16,-21 0-16,0-1 0,0 1 0,21 21 16,-21 0-16,0 0 0,-1 21 15,1 0-15,0 0 0,0 0 0,0 21 16,0 0-16,-1-21 0,1 21 0,21 0 16,0 0-16,0 1 0,0-1 15,21 0-15,1-21 0,-1 21 0,0-21 16,21 0-16,-21 0 15,22 0-15,-22 0 0,0 0 0,0 0 16,22 0-16,-22 0 0,0 0 0,0-21 16,0 0-16,0 21 0,1-21 15,20-1-15,-21 1 0,21 0 16,-20 0-16,20 21 0,-21-21 0,21 21 16,-20 0-16,20 0 0,-21 0 0,0 21 15,0 0-15,-21 0 0,0 0 0,0 22 16,0-22-16,0 21 0,0-21 15,0 22-15,0-22 0,0 0 0,-21 0 16,21 22-16,-21-22 16,21 0-16,0 0 0,0-42 47,0 0-47,0 0 15,21-1-15,0 1 0,-21-21 0,0 21 16,22 0-16,-1-22 0,0 1 0,-21 21 15,21-22-15,-21 1 0,0 21 16,21 0-16,0 0 0,-21-1 0,22 1 16,-22 0-16,21 21 15</inkml:trace>
  <inkml:trace contextRef="#ctx0" brushRef="#br0" timeOffset="100135.89">29591 14965 0,'0'0'0,"0"-21"0,0 0 0,-21 21 15,0 21 1,21 0-16,0 0 16,0 0-16,-22 22 0,22-1 0,-21-21 15,0 21-15,21 1 0,0-1 0,-21 0 16,0-20-16,0 20 0,21-21 16,0 0-16,-22 0 0,1 1 0,21-1 15,-21 0-15,21 0 16,0-42 15,0 0-31,0 0 0,21-1 16,0 1-16,1 0 0,-1-21 0,0 21 15,-21-22-15,21 1 0,21 21 0,-20-22 16,-1 1-16,0 0 0,0 21 16,0-1-16,0 1 0,1 21 0,-22 21 31,0 1-31,0 20 15,0-21-15,0 21 0,-22-20 0,22 20 16,0-21-16,0 21 0,0-20 0,0 20 16,0-21-16,0 0 0,0 22 0,22-22 15,-22 0-15,21-21 0,0 21 16,0 0-16,0-21 0,0 0 16,1 0-16,-1 0 0,0 0 0,21 0 15,-21 0-15,22 0 0,-22-21 0,21 0 16,1 0-16,-1 0 0,-21-1 15,21 1-15,-20-21 0,20 21 0,-21-22 16,0 22-16,0-21 0,1 21 0,-22-22 16,0 22-16,21 0 0,-21 42 31,-21 0-31,-1 1 0,22-1 16,-21 0-16,0 0 0,0 0 0,0 22 15,0-22-15,21 21 0,0-21 16,-22 0-16,22 1 0,0 20 15,0-21-15,0 0 0,22 0 0,-1 1 16,0-1-16,0-21 0,0 0 16,0 21-16,1-21 0,20 0 15,-21 0-15,0 0 0,0 0 0,22-21 16,-22 21-16,0-21 0,0-1 0,-21 1 16,0-21-16,21 21 0,-21-22 15,0 1-15,0 0 0,0-1 0,0 1 16,0 0-16,0-1 0,0 1 0,-21 0 15,21 21-15,-21-1 0,0 22 16,-21 0-16,20 0 0,1 0 16,0 22-16,-21-1 0,21-21 0,-1 42 15,1-21-15,0 0 0,21 1 0,0-1 16,0 0-16,0 0 0,21 0 0,0 0 16,1 1-16,20-1 0,-21 0 15,21-21-15,1 0 0,-22 21 0,21-21 16,1 0-16,20 0 0,-21 0 0,1 0 15,20-21-15,-20 0 0,-1 0 16,0-1-16,-21-20 0,22 21 0,-22-21 16,0-1-16,21 1 0,-20 0 15,-1-22-15,21 22 0,-21-22 0,22 22 16,-22-22-16,21 22 0,-21 0 0,0 21 16,1-1-16,-22 1 0,0 0 15,0 42 1,0 0-16,-22 1 0,1 20 0,0-21 15,0 43-15,0-22 0,0 0 0,-22 22 16,22-22-16,0 22 0,0-1 16,0-21-16,-1 22 0,22-22 0,0 1 15,0-1-15,0 0 0,0-21 0,0 22 16,0-22-16,0 0 0,0 0 0,0 0 16,22-21-16,-1 0 15,0 0-15,0 0 16,0-21-16,0 0 15,-21 0-15,0 0 0,22 0 16,-22-1-16,0-20 0,21 21 0,-21-21 16</inkml:trace>
  <inkml:trace contextRef="#ctx0" brushRef="#br0" timeOffset="100375.76">30840 14965 0,'0'0'0,"21"0"31,0 0-31,0 0 0,0 0 0,22 0 16,-1 0-16,0 0 0,1 0 16,-1 0-16,22 0 0,-22 0 15,21 0-15,1 0 0,-22 0 0,22 0 16,-22 0-16,-21 0 0,22 0 0,-22 0 16,0 0-16,-21 21 46,-21-21-46,0 21 0,-1 0 16,22 1-16</inkml:trace>
  <inkml:trace contextRef="#ctx0" brushRef="#br0" timeOffset="100579.64">32173 15748 0,'0'21'47,"0"0"-47,0 1 16,21-1 0,1-21-16,-1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E8C8-EE60-43C9-9927-B9CC086B3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5843D-0783-476B-B0E5-8E99A4265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F7E1-A1C8-4838-AE94-F1964F89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6A33-427C-4063-8C34-E91C2448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B86A1-848F-4A80-8E98-D87993CA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FE9B-457C-4E1B-A92A-ABB0A0B8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4AA0D-8552-4119-9C56-D7B399FF1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1D0CA-119B-4C85-B85B-A9DD95CD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0FEFF-CC9E-4996-BBE2-E9166A40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30C8-EE14-474C-84A0-3270DF4D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64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16C9E-7D50-4701-853B-75FE163BC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4D909-A501-4372-B163-31AEB49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955C-74E2-4B54-9002-A90143AA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E45D-C111-424F-9E04-909CA805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9009-F925-4EAA-B301-C6877273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5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31CD-7AD4-4A93-B1D7-0DA4742C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A653-1E19-4C3E-9CDE-0388E343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4B03-F6F5-43BB-95DD-AF8BDDC4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C80B-B822-49D6-9076-6D178BD2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2E01-D590-41D2-A251-4E7463ED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0EB3-78D9-4A17-88B3-39D8260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7B6FC-CE76-495C-9126-FEBEF52D2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7D387-E5A0-400E-BC26-4E47E597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5822C-6E4B-4546-854D-4DA21F3D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F785-9FBA-4ED4-BCA1-25DD4698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20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8201-FCA8-46B2-9BE1-B28529B0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2A8B-A72C-4B81-B7C0-95D46342B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FB8B1-ECF7-448A-ABBF-A0B398A12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1C96D-D9AC-4775-B1A4-45CEB4D6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71772-105D-42AF-83A6-34A0317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3C22E-776A-4CBE-86D4-D2FBF69D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3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41BE-ED4C-47A0-9991-4AED7609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7BB1-C2DA-4C27-851A-E2E2EB53E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BC813-C2D5-4C33-84CA-A08957DCE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73898-755A-4FB7-9AC5-349A1CF0F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8FED7-C080-491A-814E-EA4F56950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26C3-7287-4D46-8033-A5714C3C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58142-A74B-4173-823A-9AF1D8B8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31C0F-85EE-4417-88A6-4BEA5C04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D592-7CF0-4CE5-92BD-BF9E8E3C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EB000-4E47-468F-B30F-1A55FA27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D9BC6-4664-4CCF-A494-AA390104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B4C27-92BE-4B5D-A02D-7B04D7AD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10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CEC81-1B41-4027-BDEA-159B908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65395-609D-4127-90BD-7125D91B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67433-C1C5-4397-AB15-BA9B97B3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7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39A4-2357-40EA-BF4B-5CCB09C5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B236-B1E8-4AFE-9600-712C909F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0A053-2CD8-44AB-AD12-9ACDEDA38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4E3BA-6696-4EC0-9350-9CB0812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0C13-D6EB-4744-A3B3-6670685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0A2C-BE7D-45FA-B21D-04AC973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2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4296-C1FE-447E-82EE-0D2EDCF0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50463-1879-4BFA-9273-C59E18C31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99681-A297-40D0-9551-5FA665BAA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92936-6953-49C1-9A96-E933E0A9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BF350-768C-41EA-9724-266E47FB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BBE8A-F641-4AD9-AF69-7AFA93CE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5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377DC-1083-47EA-ABC8-A3233F90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5AD9-6610-4924-A53B-67BB8A851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6201-2301-4F38-BEA6-D2521DE9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72D1-A9B6-4B46-B213-DC4C3730B9A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A14C-9969-4B0F-9C0E-59D2DEC33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0124-C46B-4AA0-8358-B7B064BCA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A8DF2-0C8D-4559-8831-E8DAD92B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0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5820-8249-431D-BD23-BDA28E73F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A6F5-9CE4-41B0-898F-D8A09A25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8C26DB-14CA-4E4D-909D-EBC1C92FA8DB}"/>
                  </a:ext>
                </a:extLst>
              </p14:cNvPr>
              <p14:cNvContentPartPr/>
              <p14:nvPr/>
            </p14:nvContentPartPr>
            <p14:xfrm>
              <a:off x="1181160" y="160200"/>
              <a:ext cx="6911640" cy="178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8C26DB-14CA-4E4D-909D-EBC1C92FA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150840"/>
                <a:ext cx="6930360" cy="18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97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5820-8249-431D-BD23-BDA28E73F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A6F5-9CE4-41B0-898F-D8A09A25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8FEBBF-BC02-4920-BA54-09564D96D852}"/>
                  </a:ext>
                </a:extLst>
              </p14:cNvPr>
              <p14:cNvContentPartPr/>
              <p14:nvPr/>
            </p14:nvContentPartPr>
            <p14:xfrm>
              <a:off x="1051560" y="0"/>
              <a:ext cx="3581640" cy="145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8FEBBF-BC02-4920-BA54-09564D96D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-9360"/>
                <a:ext cx="3600360" cy="14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D8B28F-E3DF-480F-BA44-8B426626666E}"/>
                  </a:ext>
                </a:extLst>
              </p14:cNvPr>
              <p14:cNvContentPartPr/>
              <p14:nvPr/>
            </p14:nvContentPartPr>
            <p14:xfrm>
              <a:off x="175320" y="998280"/>
              <a:ext cx="8557560" cy="403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D8B28F-E3DF-480F-BA44-8B42662666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60" y="988920"/>
                <a:ext cx="857628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36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5820-8249-431D-BD23-BDA28E73F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A6F5-9CE4-41B0-898F-D8A09A25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AF8572-B25E-4F89-BAE4-79C6B201ED8B}"/>
                  </a:ext>
                </a:extLst>
              </p14:cNvPr>
              <p14:cNvContentPartPr/>
              <p14:nvPr/>
            </p14:nvContentPartPr>
            <p14:xfrm>
              <a:off x="365760" y="533520"/>
              <a:ext cx="1129320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AF8572-B25E-4F89-BAE4-79C6B201E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524160"/>
                <a:ext cx="1131192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5820-8249-431D-BD23-BDA28E73F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A6F5-9CE4-41B0-898F-D8A09A25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2DC16D-0BE8-42DA-9A85-519463D42639}"/>
                  </a:ext>
                </a:extLst>
              </p14:cNvPr>
              <p14:cNvContentPartPr/>
              <p14:nvPr/>
            </p14:nvContentPartPr>
            <p14:xfrm>
              <a:off x="571320" y="1005840"/>
              <a:ext cx="7521480" cy="38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2DC16D-0BE8-42DA-9A85-519463D426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996480"/>
                <a:ext cx="754020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94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5820-8249-431D-BD23-BDA28E73F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A6F5-9CE4-41B0-898F-D8A09A25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9CD767-07E2-4173-9475-2FB2F1F76EDF}"/>
                  </a:ext>
                </a:extLst>
              </p14:cNvPr>
              <p14:cNvContentPartPr/>
              <p14:nvPr/>
            </p14:nvContentPartPr>
            <p14:xfrm>
              <a:off x="1272600" y="846000"/>
              <a:ext cx="6469560" cy="129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9CD767-07E2-4173-9475-2FB2F1F76E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40" y="836640"/>
                <a:ext cx="6488280" cy="13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40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5820-8249-431D-BD23-BDA28E73F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A6F5-9CE4-41B0-898F-D8A09A25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0BBC-F20F-47C3-939E-5963B8EC2257}"/>
              </a:ext>
            </a:extLst>
          </p:cNvPr>
          <p:cNvSpPr txBox="1"/>
          <p:nvPr/>
        </p:nvSpPr>
        <p:spPr>
          <a:xfrm>
            <a:off x="3047071" y="1997839"/>
            <a:ext cx="60941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"Before sorting"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I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I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"After sorting"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A165A6-2458-4AD4-8D24-D2CE5CD1B92A}"/>
                  </a:ext>
                </a:extLst>
              </p14:cNvPr>
              <p14:cNvContentPartPr/>
              <p14:nvPr/>
            </p14:nvContentPartPr>
            <p14:xfrm>
              <a:off x="563760" y="1661040"/>
              <a:ext cx="11422800" cy="2804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A165A6-2458-4AD4-8D24-D2CE5CD1B9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651680"/>
                <a:ext cx="11441520" cy="28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86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5820-8249-431D-BD23-BDA28E73F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A6F5-9CE4-41B0-898F-D8A09A25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D43EB1-6662-4BC9-A18D-18CDACC2F3EC}"/>
                  </a:ext>
                </a:extLst>
              </p14:cNvPr>
              <p14:cNvContentPartPr/>
              <p14:nvPr/>
            </p14:nvContentPartPr>
            <p14:xfrm>
              <a:off x="571320" y="502920"/>
              <a:ext cx="11285640" cy="523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D43EB1-6662-4BC9-A18D-18CDACC2F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493560"/>
                <a:ext cx="11304360" cy="52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9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328961-52D8-4742-B806-0749362847B5}"/>
                  </a:ext>
                </a:extLst>
              </p14:cNvPr>
              <p14:cNvContentPartPr/>
              <p14:nvPr/>
            </p14:nvContentPartPr>
            <p14:xfrm>
              <a:off x="83880" y="647640"/>
              <a:ext cx="12070440" cy="525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328961-52D8-4742-B806-0749362847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638280"/>
                <a:ext cx="1208916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8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2020-12-18T03:07:01Z</dcterms:created>
  <dcterms:modified xsi:type="dcterms:W3CDTF">2020-12-18T04:01:16Z</dcterms:modified>
</cp:coreProperties>
</file>