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3:06:24.3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2455 0,'22'22'62,"-1"-22"-46,21 0-16,-21 21 0,22-21 16,-22 0-16,21 0 0</inkml:trace>
  <inkml:trace contextRef="#ctx0" brushRef="#br0" timeOffset="1199.51">1736 1693 0,'0'0'0,"0"-42"0,0 21 0,0 0 0,0-22 16,0 22-16,0 0 0,0-21 16,0-1-16,21 22 0,0-21 0,-21 21 15,0-22-15,0 22 0,21-21 16,-21 21-16,0 0 0,0-1 0,0 1 15,0 0-15,0 0 16,-21 21 0,21 21-16,0 0 15,0 0-15,-21 22 0,21-1 0,0 0 16,0 1-16,0 20 0,0 1 16,0-1-16,0 22 0,0 0 0,-21-1 15,-1 1-15,22 0 0,-21-1 16,0 1-16,0-22 0,0 22 0,0-21 15,-1-1-15,1 1 0,21-1 16,-21 1-16,21-22 0,-21 0 0,21 1 16,0-22-16,0 0 0,0 0 15,0 0-15,21-42 32,0 21-32,-21-21 0,21-21 15,1-1-15,-1 22 0,0-42 16,0 20-16,0-20 0,22-1 0,-22 22 15,0-22-15,0 1 0,0 21 16,22-1-16,-22 1 0,0 0 0,0 20 16,0 1-16,0 0 0,1 21 15,-1 0-15,0 0 0,0 21 16,0 0-16,0 1 0,-21 20 0,22-21 16,-1 21-16,-21 1 0,21-1 15,0 0-15,0 1 0,-21 20 0,21-20 16,1-1-16,-22 0 15,21-21-15,0 22 0,0-22 0,0 0 16,0 0-16,1 0 0,20-21 16,-21 0-16,21 0 0,-20 0 0,20 0 15,0 0-15,1-21 0,-1 0 0,0 0 16,1-21-16,-1 20 0,-21-20 16,21 0-16,-20-22 0,-1 22 0,0 0 15,0-22-15,-21 1 0,0-1 16,0 1-16,0-1 0,0-21 0,0 22 15,0-22-15,-21 22 0,0-1 0,21 22 16,0 0-16,0-1 0,-21 1 16,21 21-16,-22 0 15,22-1-15,-21 22 16,21 22 0,0-1-16,0 0 0,0 0 15,-21 0-15,21 0 16,0 1-16,0-1 0,0 21 0,0-21 15,21 0-15,-21 1 0,21-1 16,1 0-16,-22 0 0,21 0 0,0 0 16</inkml:trace>
  <inkml:trace contextRef="#ctx0" brushRef="#br0" timeOffset="1587.29">3238 2244 0,'0'0'0,"0"21"0,0 0 0,22-21 16,-1 0-16,0 0 16,0 0-16,0-21 15,22 0-15,-22 0 0,0 21 0,21-22 16,-21 1-16,22 0 0,-22 0 0,0 0 16,0-22-16,-21 22 0,0 0 15,0 0-15,0 0 0,0 0 0,0-1 16,0 1-16,-21 21 15,0 0-15,-21 0 0,20 21 16,-20 1-16,21 20 0,-21-21 0,20 21 16,1-20-16,-21 20 0,21 0 15,0 1-15,21-1 0,0-21 0,0 21 16,0 1-16,0-1 0,0-21 0,0 22 16,0-22-16,21 0 0,0 0 15,21-21-15,-21 21 0,22-21 0,-22 0 16,21 0-16,1 0 0,-1 0 15,0 0-15,1-21 0,-1 21 0,0-21 16,1 0-16,-1 0 0,0-22 0,1 22 16,-1-21-16,0 21 15,-21-22-15</inkml:trace>
  <inkml:trace contextRef="#ctx0" brushRef="#br0" timeOffset="2131.98">4318 1461 0,'0'0'0,"0"-22"0,-21-20 0,0 21 15,-1 21-15,22-21 0,-21 21 16,0-21-16,0 21 0,0 0 16,0 21-16,21 0 15,-22 0-15,22 0 0,0 0 0,0 1 16,0 20-16,0 0 0,0 22 0,0-1 16,0-20-16,0 20 15,0 1-15,0-1 0,0 1 0,0-1 16,0-21-16,0 1 0,0 20 0,0-20 15,-21-22-15,21 21 0,0 0 16,0-20-16,-21-1 0,21 0 0,0 0 16,0 0-16,0 0 0,0 1 15,0-44 17,0 1-32,0 0 15,0 0-15,0 0 0,0 0 0,21-22 16,-21 22-16,21 0 0,1 0 0,-1-22 15,0 22-15,0 0 16,0 0-16,22 0 0,-22 0 0,21-1 16,-21 22-16,22 0 0,-22 0 0,21 0 15,-21 0-15,0 0 0,22 22 16,-22-1-16,0 0 0,0 0 0,-21 0 16,0 22-16,0-22 0,0 0 0,0 21 15,-21-21-15,0 1 0,0 20 16,0-21-16,-22 0 0,22 0 0,0 1 15,-21-1-15,20 0 0,-20 0 0,21 0 16,0 0-16,0 1 0,-1-22 16,1 21-16,0-21 0,0 21 15,0-21-15,0 0 16,21-21 0,21 0-1</inkml:trace>
  <inkml:trace contextRef="#ctx0" brushRef="#br0" timeOffset="3039.71">5397 1757 0,'0'0'0,"-42"-21"16,42 42 15,0 0-31,0 0 0,0 0 15,21-21 1,0 22-16,1-22 0,-1 0 0,21 0 16,0 0-16,1 0 0,-1-22 15,0 1-15,22 0 0,-1 0 16,-20-21-16,20 20 0,-20-20 0,-1 21 16,0-21-16,1-1 0,-22 22 15,0-21-15,0-1 0,-21 1 0,0 21 16,0-21-16,-21-1 0,0 22 0,0 0 15,-22 0-15,1 0 0,21 21 16,-43 0-16,22 0 0,0 21 0,-22 0 16,1 0-16,20 0 0,-20 0 15,20 22-15,1-1 0,0 0 0,-1 1 16,22 20-16,0 1 0,0-1 16,0 1-16,21-22 0,0 22 15,0-22-15,0 0 0,0 1 0,21-22 16,0 21-16,0-21 0,0 0 0,22 1 15,-1-22-15,0 21 0,1-21 16,-1 0-16,0 0 0,-20 0 0,20 0 16,-21 0-16,0 0 0,0 0 0,-42 0 31,0 0-31,-21 0 0,21 21 16,-22-21-16,1 21 0,0 0 15,20 0-15,-20 1 0,0-1 0,-1 21 16,22-21-16,0 22 0,0-1 15,0 0-15,0-21 0,21 22 16,0-1-16,0-21 0,0 0 0,0 1 16,21-1-16,0 0 0,21 0 0,-21-21 15,22 0-15,-1 0 0,0 0 16,1 0-16,20-21 0,-20 21 0,20-21 16,1 0-16,-22-22 0,21 22 0,1-21 15,-22 21-15,22-22 0,-22-20 16,0 20-16,22 1 0,-22-21 0,1-1 15</inkml:trace>
  <inkml:trace contextRef="#ctx0" brushRef="#br0" timeOffset="3319.62">6667 1016 0,'0'-21'16,"0"42"-16,0-63 0,0 21 0,-21 21 0,0 0 15,0 0-15,21 21 0,-21 0 16,0 21-16,-1 1 0,22 20 0,-21 1 15,0-1-15,-21 1 0,21-1 0,-1 22 16,1 21-16,0-22 0,0 1 16,0 0-16,0-1 0,-1-20 0,22 20 15,0-20-15,-21-22 0,21 22 16,-21-22-16,21 0 0,0 1 0,0-1 16,0-21-16,0 22 0,0-22 0,0 0 15,0 0-15,21-21 31,0 0-31,1-21 0,-1 0 0,0-22 16,0 22-16,21-21 0,-20 21 0,-1-22 16</inkml:trace>
  <inkml:trace contextRef="#ctx0" brushRef="#br0" timeOffset="3672.42">6710 2159 0,'0'0'15,"0"21"-15,0 0 16,0 1-16,0-1 15,21-21 1,21 0-16,-21 0 16,22-21-16,-1-1 0,0 22 0,1-21 15,-1 0-15,22 0 0,-22 0 0,0 0 16,-21-22-16,22 22 0,-22-21 16,0 21-16,-21-22 0,0 1 0,0 21 15,0 0-15,0-1 0,-21 1 0,0 21 16,0 0-16,-22 0 0,22 21 15,-21 1-15,-1-1 0,1 21 0,0-21 16,-1 22-16,1-1 0,0-21 16,21 21-16,-22 1 0,22-1 15,0-21-15,21 22 0,0-22 0,0 0 16,0 21-16,21-21 0,21 1 0,-20-22 16,20 21-16,0-21 0,22 0 15,-22 0-15,22 0 0,-22 0 0,21 0 16,1 0-16,-22-21 0,22-1 0,-1 1 15,-20 0-15</inkml:trace>
  <inkml:trace contextRef="#ctx0" brushRef="#br0" timeOffset="4343.63">7853 1947 0,'0'0'16,"0"-42"-16,0 0 16,-21 42-16,-1 0 15,22 21-15,-21 0 16,0 0-16,0 0 0,21 1 0,0 20 15,-21-21-15,0 21 0,21-20 0,0 20 16,0-21-16,0 0 0,0 22 16,0-22-16,0 0 0,0 0 0,0 0 15,0 0-15,0 1 0,0-1 0,0 0 16,0-42 15,0 0-15,0-1-16,0 1 0,0 0 15,0 0-15,0-21 0,0 20 0,21-20 16,-21 0-16,21-1 0,0 22 16,21-21-16,-20 0 0,20 20 15,-21 1-15,21 0 0,1 21 0,-1 0 16,-21 0-16,22 0 0,-1 0 0,0 0 16,-21 21-16,22 0 0,-22 1 15,0-1-15,0 0 0,0 0 0,-21 21 16,0-20-16,0-1 0,0 0 0,0 0 15,0 21-15,0-20 0,0-1 16,-21 0-16,21 0 0,-21 0 16,0-21-16,21 21 15,-21-21-15,0 0 16,21-21 0,0 0-16,0 0 15,0 0-15,0 0 0,21-22 0,0 22 16,0-21-16,21-1 0,-20 1 15,20 0-15,-21-1 0,21 1 0,-20 21 16,20 0-16,0 0 0,1 21 0,-22 0 16,21 0-16,0 21 0,-20-21 15,20 42-15,-21-21 0,0 0 0,0 22 16,-21-22-16,0 21 0,0-21 16,0 22-16,0-22 0,0 0 0,0 21 15,0-20-15,0-1 0,0 0 16,0 0-16,-21 0 0,21 0 15,21-42 32,1 0-47,-1 21 0</inkml:trace>
  <inkml:trace contextRef="#ctx0" brushRef="#br0" timeOffset="4695.42">9165 2117 0,'-21'0'16,"42"0"0,0 0-16,0 0 15,22 0-15,-1 0 0,-21-21 0,22-1 16,-1 22-16,-21-21 0,21 21 16,-20-21-16,20 0 0,-21 21 0,-21-21 15,0 0-15,21-1 0,-21 1 16,0 0-16,0 0 0,-21 0 15,21 0-15,-21 21 0,0 0 16,0 0-16,-1 0 0,1 0 0,-21 21 16,21 0-16,0 0 0,-1 0 15,1 0-15,0 1 0,0 20 0,0-21 16,21 21-16,0-20 0,-21 20 0,21-21 16,0 0-16,0 0 0,0 1 15,0-1-15,21 0 0,0-21 0,21 21 16,-21-21-16,22 0 0,-22 0 0,21 0 15,1 0-15,-1 0 0,21 0 16,-20 0-16,-1-21 0,22 21 0,-22-21 16</inkml:trace>
  <inkml:trace contextRef="#ctx0" brushRef="#br0" timeOffset="5167.67">10202 1842 0,'0'0'0,"0"-85"0,0 64 16,0 0-16,-21 21 15,0 21-15,0 0 0,21 0 16,-21 0-16,-1 22 0,1-22 0,21 21 16,0 0-16,-21 1 0,21-22 15,-21 21-15,21 1 0,0-1 0,0-21 16,0 21-16,0-20 0,-21-1 0,21 0 16,0 0-16,-21 0 0,21 0 15,0 1-15,0-1 16,0-42 15,0-1-31,0 1 16,0 0-16,0-21 0,21 21 15,0-1-15,0-20 0,0 0 0,22-1 16,-22 1-16,21 0 0,0-22 16,-20 43-16,20-21 0,0 21 0,-21-1 15,22 1-15,-22 21 0,0 0 0,0 0 16,0 21-16,-21 1 0,0-1 15,22 0-15,-22 21 0,0-21 0,0 22 16,0-1-16,0-21 0,0 22 0,0-1 16,0-21-16,0 21 0,0-20 15,0-1-15,0 0 0,0 0 16,-22 0-16,22 0 0,0 1 16,22-44 15,-1 22-31,0-21 0,0 0 15,0 0-15</inkml:trace>
  <inkml:trace contextRef="#ctx0" brushRef="#br0" timeOffset="5459.5">11049 1291 0,'0'0'0,"0"-21"15,0 0-15,0 42 31,0 0-31,-21 0 0,21 22 0,-21-1 16,21 0-16,0 1 0,0 20 16,0 1-16,0-1 0,0 1 0,0-1 15,0 22-15,0-22 0,0 1 0,0-22 16,-22 22-16,22-22 0,-21 0 16,21-20-16,-21 20 0,21-21 0,-21 0 15,21 0-15,0 1 0,0-1 16,21-21 15,0-21-31,0 21 0,1-22 16,-1 1-16,21 0 0,-21-21 0,22 21 15</inkml:trace>
  <inkml:trace contextRef="#ctx0" brushRef="#br0" timeOffset="5850.82">11409 1990 0,'0'0'15,"21"-21"-15,0-1 0,0 1 0,0 0 16,1 0-16,-1 21 0,-21-21 0,0 0 15,0-1-15,-21 22 32,-1 0-32,1 22 0,-21-22 0,21 21 15,-22 0-15,22 0 0,0 21 16,0-20-16,0-1 0,0 0 0,21 0 16,0 0-16,0 0 0,0 1 15,0-1-15,21 0 0,0-21 16,0 21-16,21-21 0,-20 0 0,20 21 15,-21-21-15,0 21 0,22-21 16,-22 22-16,21-22 0,-21 21 0,0-21 16,1 21-16,-1-21 0,-21 21 15,0 0-15,0 0 16,-21-21 0,-1 0-16,1 22 0,0-22 0,-21 21 15,21-21-15,-1 0 0,1 0 16,0 0-16,0 21 0,0-21 15,0 0-15,-1 0 16,1 0 0,21-21-16,0 0 0,0-1 15,0 1-15,0 0 0</inkml:trace>
  <inkml:trace contextRef="#ctx0" brushRef="#br0" timeOffset="6115.67">10964 1503 0,'0'0'0,"-42"0"0,-43 0 16,106 0 0,22-21-16,-1 21 0,22 0 15,-1 0-15,22-21 0,-1 21 16,-20-22-16,21 22 0,-22 0 0,22-21 15,-43 21-15,22 0 0,-22 0 0,0 0 16,-21 0-16,1 0 0,-1 0 16,-42 0-1,-22 21-15,22-21 16,-21 22-16,-1-22 0,1 21 0,-21 0 16</inkml:trace>
  <inkml:trace contextRef="#ctx0" brushRef="#br0" timeOffset="6875.5">3471 3006 0,'0'0'0,"-84"0"15,41 0-15,1-21 0,0 21 0,-1 0 0,22 0 16,0 0-16,-21 0 0,20 0 16,1 0-16,42 0 31,1 0-31,20 0 16,0 0-16,22 0 0,20 0 0,22 0 15,0 0-15,21 0 0,0 0 0,0 0 16,42 0-16,1-22 0,20 22 15,1 0-15,20-21 0,1 21 0,0 0 16,-1 0-16,22-21 0,0 21 0,0-21 16,0 21-16,0 0 0,21 0 15,-22-21-15,1 21 0,0 0 0,0 0 16,-21 0-16,-1 0 0,1-21 16,-22 21-16,-20 0 0,-22 0 15,0-22-15,-21 22 0,-21 0 0,-21-21 16,-1 21-16,-20 0 0,-1-21 0,-20 21 15,-1-21-15,-21 21 0,0 0 16,0 0-16,-21-21 16,-21 21-16,-21 0 0,0 0 0,-1 0 15,1 0-15,-22 0 0,1 0 0,-22 0 16,1 0-16,-22-21 0,21 21 16,-42 0-16,21 0 0</inkml:trace>
  <inkml:trace contextRef="#ctx0" brushRef="#br0" timeOffset="7407.77">4191 3069 0,'0'0'0,"-64"21"15,-41-21-15,41 0 0,22 0 16,-1 0-16,1 0 0,21 0 0,-21 0 16,20 0-16,1 0 0,0 0 15,0 0-15,42 0 47,0 22-47,22-22 0,-1 0 16,21 0-16,1 0 0,-1 0 0,22 0 15,21 0-15,21 0 0,0 0 16,21-22-16,21 1 0,22 0 0,-1 21 16,1-21-16,21 0 0,20 21 0,1-21 15,21-1-15,-21 1 0,21 21 16,0-21-16,0 21 0,0 0 0,-21 0 16,0 0-16,-22-21 0,-20 21 0,-1 0 15,-20 0-15,-22 0 16,0 0-16,-42 0 0,0 0 0,-22 0 15,-20 0-15,-22-21 0,1 21 0,-1 0 16,-21 0-16,0 0 0,0 0 78,1 0-62,20 0-16,-21-21 0</inkml:trace>
  <inkml:trace contextRef="#ctx0" brushRef="#br0" timeOffset="21771.27">4064 5525 0,'0'0'0,"0"-22"0,0 1 0,0 0 0,0 0 16,0 0-16,0 0 0,0-1 15,0 1-15,0 0 0,0 0 0,0 0 16,0 0-16,0-1 0,0 1 0,0 0 15,0-21-15,0 21 16,0-1-16,0 1 0,0 0 16,0 0-16,0 0 0,0 0 15,0 42 17,0 0-17,0 0-15,0 0 0,21 0 16,-21 22-16,21-1 0,-21-21 0,0 22 15,21-1-15,-21 0 0,22 1 16,-22-1-16,21 0 0,-21 1 0,0-1 16,0 0-16,21 1 0,-21 20 0,0-21 15,0 1-15,0-1 16,0 0-16,0 1 0,0-1 0,0 0 16,0 1-16,0-1 0,0 0 0,0 1 15,0-22-15,0 21 0,0 1 16,0-1-16,0 0 0,0-21 0,0 22 15,0-1-15,0 0 0,-21 1 0,21-1 16,0-21-16,0 22 0,-21-1 16,21 0-16,-22-21 0,22 22 0,-21-1 15,21-21-15,0 22 0,0-22 0,0 0 16,-21 21-16,21-21 0,0 22 0,0-22 16,0 21-16,-21 1 15,21-22-15,0 21 0,0 0 0,0-20 16,0 20-16,0 0 0,0 1 0,0-1 15,0 0-15,0-21 0,0 22 0,-21-1 16,21 0-16,0 1 0,0-22 16,0 21-16,-21 1 0,21-1 0,0 0 15,0 1-15,0-1 0,0 0 0,0 1 16,0-1-16,0 0 0,0 1 16,0-1-16,0 0 0,0 1 0,0-1 15,0 0-15,0 1 0,0-1 0,0 0 16,0-21-16,0 22 0,0-1 15,-22 0-15,22 1 0,0-22 16,-21 21-16,21 1 0,-21-1 0,21 0 16,0 1-16,0-22 0,-21 21 0,21 0 15,0 1-15,0-1 0,0-21 0,-21 22 16,21-1-16,-21-21 0,21 21 16,-22 1-16,22-22 0,-21 21 0,21 1 15,0-1-15,-21-21 0,0 21 0,21 1 16,0-1-16,-21 0 0,0 1 0,-1-1 15,22 0-15,-21-20 0,21 20 16,0 0-16,-21 1 0,0-1 0,21 0 16,0-21-16,-21 22 0,0-1 15,-1 0-15,22 1 0,-21-1 0,0 0 16,21 1-16,-21-1 0,0 22 16,21-22-16,-21 0 0,21 1 0,0-1 15,-22 21-15,22-20 0,-21-1 0,21 0 16,-21 1-16,21 20 0,0-20 0,0-1 15,0 0-15,-21 1 0,21-1 16,-21 21-16,21-20 0,0-1 0,0 0 16,-21 1-16,21 20 0,-22-20 0,22-1 15,-21 0-15,21 1 0,0-1 0,0 0 16,-21 1-16,21-1 0,-21 0 16,21 1-16,0-1 0,0 0 15,0-21-15,0 22 0,-21-1 0,21 0 16,-21 1-16,21-22 0,-22 21 0,22 1 15,0-1-15,0-21 0,-21 21 16,21 1-16,-21-22 0,21 21 0,0 1 16,0-1-16,0-21 0,0 21 0,-21 1 15,21-22-15,0 21 0,0-21 0,-21 22 16,21-1-16,0-21 0,0 22 16,0-22-16,0 21 0,0 0 0,0-20 15,0 20-15,0-21 0,0 21 0,0-20 16,-21 20-16,21-21 0,0 21 15,0-20-15,0 20 0,0-21 16,0 21-16,-22-20 0,22 20 0,0-21 16,0 21-16,0 1 0,0-22 0,0 21 15,0 1-15,-21-1 0,21 0 0,0 1 16,0-1-16,0 0 0,-21 1 16,21-22-16,0 21 0,0 0 0,0 1 15,0-1-15,0 0 0,0 1 0,0-1 16,0 0-16,0 1 0,0-1 0,0 22 15,0-22-15,0 0 0,0 1 16,0 20-16,0-21 0,0 22 16,0-22-16,21 1 0,-21 20 0,21-21 15,-21 1-15,0 20 0,0-20 0,22-1 16,-22 0-16,21 1 0,-21-1 16,21 21-16,-21-20 0,0-1 0,0 0 15,0 1-15,0-1 0,0-21 0,21 22 16,-21-1-16,0 0 0,0-21 0,0 22 15,0-22-15,0 0 0,0 0 16,0 0-16,0 1 0,0-1 31,0-42 1,0-1-32,-21 1 15,21 0-15,0-21 0,0 21 0,0-22 16</inkml:trace>
  <inkml:trace contextRef="#ctx0" brushRef="#br0" timeOffset="26138.98">4212 5017 0,'-21'21'15,"0"-21"1,21-21 31,0-1-31,0 1-16,0 0 15,0 0-15,0 0 16,0 0-16,0-1 0,0 1 15,0 0 1,0 0-16,0 0 0,0 0 16,0-1-16,0 1 15,21 21 32,0 0-47,0 0 0,0 0 16,1 0-16,20 0 0,-21 0 0,21 0 15,-20 0-15,20 0 0,21 0 0,-20 0 16,20 0-16,-20 0 0,20 0 16,1-21-16,-1 21 0,1 0 0,-22 0 15,21 0-15,1 0 0,-1 0 16,-20-21-16,20 21 0,1 0 0,20 0 16,-20-21-16,-1 21 0,22 0 15,-21 0-15,20-21 0,-20-1 0,20 22 16,-20 0-16,-1-21 0,1 21 0,-1 0 15,1-21-15,-1 21 0,1 0 16,-22-21-16,22 21 0,-1-21 0,-20 21 16,20 0-16,-21-21 0,22 21 0,-22 0 15,22-22-15,-1 22 0,-20 0 16,20-21-16,-21 21 0,22-21 0,-1 21 16,-20 0-16,20 0 0,1-21 0,-1 21 15,1 0-15,-1 0 0,1 0 16,20 0-16,-20 0 0,21 0 15,-22 0-15,22 0 0,-22 0 0,22 0 16,-22 0-16,1 0 0,21 0 0,-22 0 16,1 0-16,20 0 0,-20 0 0,-1 0 15,22 0-15,-22 0 0,1 0 16,21 0-16,-22 0 0,1 0 0,-22 0 16,21 0-16,-20 0 0,20 0 0,-20 0 15,20 0-15,-21 21 0,1-21 16,20 0-16,-20 0 0,20 0 0,1 0 15,-1 0-15,1 21 0,-1-21 16,22 0-16,-22 0 0,1 0 0,20 0 16,-20 0-16,-1 0 0,1 0 0,-1 0 15,1 0-15,-1 0 0,1 0 16,-22 0-16,22 0 0,-22 0 0,22 0 16,-22 0-16,21 0 0,-20 0 0,20 0 15,-20 0-15,-1 0 0,0 0 16,1 0-16,-1 0 0,0 0 0,1 0 15,-1 0-15,0 0 0,-21 0 0,22 0 16,-22-21-16,0 21 0,21 0 0,-20 0 16,-1 0-16,0 0 0,0 0 15,0 0-15,0 0 16,1 0-16,-1 0 0,0 0 16,0 0-16,0 0 0,0 0 15,1 0-15,-22 21 63,0 0-48,0 1-15,21-1 16,-21 0-16,0 0 16,0 0-16,0 0 0,0 1 0,0-1 15,0 0-15,0 0 16,-21 0-16,21 0 0,-22 1 15,22 20-15,-21-21 0,21 0 0,0 0 16,-21 22-16,21-22 0,0 0 0,-21 21 16,21-20-16,0 20 0,0-21 0,0 21 15,0-20-15,0 20 0,0-21 16,0 21-16,0-20 0,0 20 0,0-21 16,0 0-16,0 22 0,0-22 0,0 21 15,0 0-15,0-20 0,0 20 0,0 0 16,0 1-16,0-22 0,0 21 0,0 0 15,0 1-15,0-1 16,0 0-16,0 1 0,0-1 0,0 0 16,0-20-16,0 20 0,0 0 0,0 1 15,0-1-15,0 0 0,0 1 0,0-1 16,0 0-16,0 1 0,0-1 0,0 0 16,0 1-16,0 20 0,0-21 0,0 1 15,0-1-15,0 0 0,0 1 16,0 20-16,0-20 0,0-1 0,0 0 15,0 22-15,0-22 0,0 22 0,0-22 16,0 0-16,0 22 0,0-22 0,0 22 16,0-22-16,0 0 0,0 22 15,-21-22-15,21 0 0,0 1 0,0 20 16,0-20-16,-21-1 0,21 21 0,-22-20 16,22 20-16,-21-20 0,21-1 0,-21 21 15,21-20-15,-21-1 0,0 22 0,21-22 16,-21 0-16,-1 1 0,22-1 0,-21 21 15,0-20-15,21-1 0,-21 22 16,21-22-16,-21 21 0,0-20 0,21 20 16,-22-20-16,22 20 0,0-21 0,0 1 15,0 20-15,-21-20 0,21 20 0,0-21 16,-21 1-16,21 20 0,0-20 16,0-1-16,-21 0 0,21 1 0,-21 20 15,21-21-15,0 1 0,0-1 0,-21 0 16,21 1-16,0-1 0,0 0 0,0-20 15,-22 20-15,22 0 0,0 1 0,0-1 16,0 0-16,0-21 0,0 22 0,-21-1 16,21 0-16,-21 1 0,21-1 0,0 0 15,0 1-15,-21-1 0,21 22 0,-21-22 16,21 0-16,-21 1 0,21-1 0,-22 0 16,22 1-16,0-1 0,0 0 0,0 1 15,-21 20-15,21-21 0,-21 1 16,21-1-16,0 0 0,0 1 0,0-1 15,0 0-15,-21 1 0,21-1 16,0 0-16,0 1 0,-21-1 0,21 0 16,0 1-16,0-1 0,0-21 0,0 22 15,0-1-15,0 0 0,0-21 0,0 22 16,0-1-16,0-21 0,0 22 0,0-1 16,0-21-16,0 21 0,0-20 0,0 20 15,0 0-15,0-21 0,-21 22 0,21-22 16,0 21-16,-22-21 0,22 22 0,0-22 15,0 21-15,0 1 0,0-22 0,0 21 16,0 0-16,0-20 0,0 20 0,-21 0 16,21-21-16,0 22 0,0-22 0,-21 21 15,21 1-15,0-22 0,0 21 16,-21-21-16,21 22 0,0-22 0,0 21 16,-21-21-16,21 22 0,0-1 0,0-21 15,0 21-15,0-20 0,0 20 16,0 0-16,0-21 0,0 22 0,0-22 15,0 21-15,0 1 0,0-22 0,0 21 16,0 0-16,-21-20 0,21 20 0,0 0 16,0 1-16,0-22 0,0 21 0,0 0 15,0-20-15,0 20 0,0 0 0,0-21 16,0 22-16,0-1 0,0-21 0,21 22 16,-21-1-16,0-21 0,0 21 0,0 1 15,21-1-15,-21-21 0,21 22 16,-21-1-16,0-21 0,21 21 0,-21 1 15,21-22-15,-21 21 0,0-21 0,22 22 16,-22-22-16,21 21 0,-21-21 0,0 1 16,21 20-16,0-21 0,-21 0 0,21 0 15,-21 1-15,0-1 0,0 0 16,21 0-16,-21 0 0,0 0 0,0 1 16,0-1-16,0 0 0,0 0 15,0 0-15,0 0 0,0 1 16,0-1-16,0 0 0,0 0 0,-21-21 15,21 21-15,0 0 16,-21 1-16,21-1 0,-21-21 16,0 21-16,0 0 15,-1-21-15,1 21 16,0 0-16,0-21 0,0 0 16,21 22-16,-21-22 0,-1 0 0,1 21 15,0-21-15,0 21 0,0-21 16,0 21-16,-1-21 0,1 0 15,0 21-15,0-21 0,0 0 0,0 21 16,-1-21-16,1 0 0,0 22 16,-21-1-16,21-21 0,-22 0 0,22 21 0,-21-21 15,21 21-15,-22-21 0,1 21 0,21-21 16,-22 21-16,22-21 0,-21 0 16,21 22-16,-22-22 0,22 0 0,-21 21 15,21-21-15,-22 0 0,22 21 0,-21-21 16,21 0-16,-22 0 0,22 0 0,-21 21 15,21-21-15,-22 0 0,1 0 0,21 21 16,-21-21-16,20 0 0,-20 0 0,21 21 16,-21-21-16,20 0 0,-20 0 0,21 0 15,0 22-15,0-22 0,-22 0 16,22 0-16,0 0 0,-21 0 16,20 0-16,-20 0 0,21 0 0,-21 0 15,20 0-15,-20 0 0,0 0 0,21 0 16,-22 0-16,1 0 0,21 0 0,-22 0 15,1 0-15,21 0 0,-21 0 0,-1 0 16,22 0-16,-21 0 0,21 0 0,-22 0 16,1 0-16,0 0 0,-1 0 0,22 0 15,-21 0-15,-1 0 0,1 0 0,-21-22 16,20 22-16,1 0 0,0 0 0,-1 0 16,-20 0-16,20-21 0,1 21 0,0 0 15,-22 0-15,22 0 0,0 0 16,-1 0-16,1-21 0,0 21 15,-22 0-15,22 0 0,-1 0 0,1 0 16,0 0-16,-22 0 0,22 0 0,0 0 16,-22 0-16,22 0 0,-1 0 0,-20 0 15,21 0-15,-1 0 0,1 0 0,0 0 16,-1 0-16,1 0 0,-22 0 0,22 0 16,0 0-16,-1 0 0,1 0 0,0 0 15,-1 0-15,1 0 0,21 0 0,-21 0 16,-1 0-16,-20 0 0,20 0 15,1 0-15,0 0 0,21 0 0,-22 0 16,1 0-16,0 0 0,-1 0 0,22 0 16,-21 0-16,-1 0 0,22 0 15,-21 0-15,0 0 0,-1 0 0,22 0 16,-21 0-16,-1 0 0,22 0 0,-21 0 16,0 0-16,20 0 0,-20 0 0,0 0 15,21 0-15,-22 0 0,1 0 0,21 0 16,-22 0-16,1 0 0,21 0 0,0 0 15,-22 0-15,22 0 0,0 0 16,-21 0-16,21 0 0,-1 0 0,-20 0 16,21-21-16,-21 21 0,20 0 0,-20 0 15,21 0-15,-21 0 0,20 0 0,-20 0 16,21 0-16,-21 0 0,20 0 0,1 0 16,0 0-16,0 0 0,0 0 15,0 0-15,-1 0 0,1-21 16,0 21-16,0 0 0,0 0 15,0 0-15,-1 0 0,1 0 0,0 0 16,0 0-16,0 0 0,0 0 16,-1 0-16,1 0 0,0 0 15,0 0-15,0 0 0,0 0 16,-1 0-16,1 0 16,0 0-16,-21 0 0,21 0 0,-1-21 15,1 21-15,0 0 0,-21 0 0,21 0 16,-1 0-16,-20 0 0,21 0 0,0 0 15,-22 0-15,22 0 0,0 0 16,-21 0-16,21 0 0,-22 0 16,22 0-16,-21 0 0,21 0 0,-22 0 15,22 0-15,0 0 0,-21 0 0,20 0 16,1 0-16,-21 0 0,21 0 0,0 0 16,-22 0-16,22 0 0,0 0 15,0 0-15,0 0 0,-1 0 0,1 21 16,0-21-16,0 0 0,0 0 31,0 0 16,-1 0-16,22-21-31</inkml:trace>
  <inkml:trace contextRef="#ctx0" brushRef="#br0" timeOffset="29459.58">4784 5736 0,'0'-21'0,"0"0"0,0 0 16,0 0-16,-22-1 31,22 44 0,0-1-15,0 0-16,0 0 0,0 21 0,0-20 15,0 20-15,0-21 0,0 21 0,0-20 16,0 20-16,0-21 0,0 21 0,0-20 16,0 20-16,0-21 0,0 0 15,0 0-15,0 1 0,0-1 0,0 0 16,22 0 0,-1-21-16,0 0 15,0 0-15,0 0 0,0 0 16,1-21-16,-1 21 0,21-21 0,-21 0 15,0-1-15,1 1 0,-1 0 0,21 0 16,-21-21-16,0 20 0,1-20 16,-1 0-16,-21 21 0,0-22 0,21 1 15,-21 0-15,0 20 0,0 1 0,0 0 16,0 0-16,0 0 0,0 0 16,-21 21-16,0 0 31,21 21-16,0 0 1,0 0-16,21-21 0,0 0 16,0 0-16,-21 21 0,21-21 15</inkml:trace>
  <inkml:trace contextRef="#ctx0" brushRef="#br0" timeOffset="29903.92">5673 5694 0,'21'0'0,"-42"0"0,63-21 0,-42 0 16,-21 21 15,0 0-31,-22 0 16,22 0-16,0 0 0,-21 21 0,20 0 16,-20 0-16,21 0 0,0 0 0,0 1 15,-1-1-15,22 0 0,0 0 16,0 0-16,0 0 0,0 1 15,0-1-15,22-21 0,-1 21 16,0-21-16,21 0 0,-21 21 16,1 0-16,20-21 0,-21 0 0,21 21 15,-20-21-15,-1 0 0,0 22 0,0-22 16,0 21-16,-21 0 16,0 0-1,-21 0-15,-21-21 0,21 0 16,-22 21-16,1-21 0,0 22 0,-1-22 15,1 0-15,0 21 0,20-21 0,-20 21 16,0-21-16,21 0 0,-1 0 16,1 0-16,0 0 0,0 0 0,42 0 47,0 0-32,0-21-15,1 21 0,-1-21 16,21 21-16,0-22 0</inkml:trace>
  <inkml:trace contextRef="#ctx0" brushRef="#br0" timeOffset="30131.78">6138 5821 0,'0'0'0,"0"-21"15,0 0-15,0-1 16,0 1 15,0 42 0,0 1-31,0-1 16,0 0-16,0 0 16,0 0-16</inkml:trace>
  <inkml:trace contextRef="#ctx0" brushRef="#br0" timeOffset="30295.69">6159 6096 0,'0'0'16,"0"21"-16,0 0 31,22-21 31,-1-21-62</inkml:trace>
  <inkml:trace contextRef="#ctx0" brushRef="#br0" timeOffset="30707.47">7133 5757 0,'0'0'0,"-21"-42"16,21 21-16,0 0 0,0 0 15,0 42 32,0 0-47,0 0 16,0 21-16,0-20 0,0 20 0,0 0 0,0-21 15,0 22-15,21-1 0,-21-21 16,0 22-16,0-22 0,0 0 0,0 21 16,0-21-16,0 1 0,0-1 15,0 0-15,0 0 0,0 0 16,0-42 15,21 0-15,0 0-16,-21 0 0</inkml:trace>
  <inkml:trace contextRef="#ctx0" brushRef="#br0" timeOffset="31679.41">7218 5779 0,'0'0'0,"0"-22"16,-21-41-16,21 42 15,-22 21-15,22-21 16,0-1 15,22 22-31,-1 0 0,0 0 0,0 0 16,0-21-16,22 0 0,-1 21 0,0 0 16,1 0-16,-1-21 0,0 21 15,22 0-15,-1 0 0,1-21 0,20 21 16,-20 0-16,-1 0 0,22 0 15,0-21-15,-22 21 0,22 0 0,-22 0 16,22 0-16,0 0 0,21 0 16,-22-22-16,1 22 0,21 0 0,-22 0 15,1 0-15,0 0 0,-1 0 0,1 0 16,0 0-16,-1-21 0,1 21 0,-21 0 16,20 0-16,-20 0 0,-1 0 15,1 0-15,-1-21 0,1 21 0,-22 0 16,0 0-16,1 0 0,-1 0 0,-21 0 15,22 0-15,-22 0 0,21 0 0,0 0 16,-20 0-16,-1 0 0,0 0 16,0 0-16,0 0 0,0 0 15,-21 21 1,0 0 0,0 1-16,0-1 15,0 0-15,0 0 0,-21 21 0,21-20 16,-21-1-16,21 21 0,0-21 0,-21 0 15,0 1-15,21 20 0,-21-21 16,21 0-16,0 0 0,0 1 0,-22-1 16,22 0-16,-21 0 0,21 0 15,0 0-15,-21 1 0,21-1 16,0 0-16,-21 0 16,0 0-1,21 0-15,-21-21 16,-1 0-16,1 0 0,21 22 0,-21-22 15,0 0-15,0 0 0,0 0 16,-22 21-16,22-21 0,0 0 16,-21 0-16,20 0 0,-20 0 0,0 0 15,-1 0-15,1 0 0,0 0 0,-1 0 16,-20 0-16,21 0 0,-1 0 0,-20 0 16,-1 0-16,22 0 0,-22 0 0,1 0 15,-1 0-15,1 0 0,-1 0 16,1 0-16,-1 0 0,1 0 15,-1 0-15,1 0 0,-1 0 0,1 0 16,21 0-16,-22 0 0,22 0 0,-1 0 16,-20 0-16,21 0 0,-22 21 0,22-21 15,-1 0-15,-20 0 0,21 0 16,-22 0-16,22 21 0,-1-21 0,1 0 16,-21 0-16,20 0 0,1 0 0,21 0 15,-22 21-15,1-21 0,0 0 0,21 0 16,-22 0-16,22 0 0,0 0 15,-21 21-15,20-21 0,1 0 16,0 0-16,0 0 0,0 0 31,0 0-15,-1 0 46,1 0-46</inkml:trace>
  <inkml:trace contextRef="#ctx0" brushRef="#br0" timeOffset="32196.12">4868 6837 0,'0'0'16,"0"-21"-16,0 42 31,0 0-31,0 0 16,0 0-16,0 22 0,0-22 15,-21 0-15,21 21 0,-21-20 0,21-1 16,0 21-16,0-21 0,-21 22 16,21-22-16,0 0 0,-21 0 0,21 0 15,0 0-15,0 1 0,0-1 0,0 0 16,0 0-1,21-21 1,0-21-16,-21 0 16</inkml:trace>
  <inkml:trace contextRef="#ctx0" brushRef="#br0" timeOffset="32511.94">4868 6900 0,'0'0'0,"0"-21"15,0 0-15,0 0 16,21 21-16,1-21 16,-1 21-16,0-21 0,0 21 15,0-22-15,0 22 0,1 0 0,-1 0 16,0 0-16,0 0 0,0 22 16,0-1-16,1 0 0,-22 0 15,0 0-15,0 0 0,0 1 0,0-1 16,0 0-16,-22 0 0,1 0 15,0 0-15,0 1 0,0-22 16,0 21-16,-1 0 0,1-21 0,0 21 16,0-21-16,0 21 0,21-42 47,0 0-32</inkml:trace>
  <inkml:trace contextRef="#ctx0" brushRef="#br0" timeOffset="33071.62">5355 6837 0,'0'0'0,"0"21"31,0 0-31,0 0 0,0 1 16,0-1-16,0 0 0,0 0 0,0 0 15,-21 0-15,0 1 0,21-1 16,-21 0-16,-1 0 0,22 0 0,0 0 16,-21 1-16,21-1 0,-21-21 0,21 21 15,0 0-15,21-42 47,0 21-47,1-21 0,-1 0 16,0-1-16,0 1 0,0 0 15,0 0-15,1 21 0,-1-21 16,0 21-16,-21 21 16,0 0-1,0 0-15,0 0 0,0 1 16,0-1-16,0 0 0,0 0 0,0 0 16,0 0-16,21-21 15,0 22-15,0-22 16,1 0-16,-1 0 15,0 0-15,0 0 0,0-22 0,0 1 16,1 21-16,-1-21 0,0 0 16,0 0-16,0 0 0,-21-1 0,0 1 15,0 0-15,0 0 0,0 0 0,0 0 16,0-1-16,0 1 0,-21 0 0,0 0 16,0 21-16,21-21 0,-21 21 15,-1 0-15,1 0 0,0 0 16,0 0-1,42 0 17</inkml:trace>
  <inkml:trace contextRef="#ctx0" brushRef="#br0" timeOffset="33311.53">6054 6795 0,'0'21'31,"-22"0"-31,22 0 16,-21 0-16,21 0 0,0 1 15,0-1-15,0 0 0,0 0 0,0 0 16,0 0-16,0 1 0,-21-1 16,21 0-16,0 0 0,0 0 15,-21 0-15,21 1 0,0-1 16,0 0-16,0-42 31</inkml:trace>
  <inkml:trace contextRef="#ctx0" brushRef="#br0" timeOffset="33631.35">5884 6879 0,'0'0'0,"0"-21"0,0 0 16,0 0-16,0 0 15,21 21-15,1-22 0,-1 22 0,0 0 16,21-21-16,-21 21 0,22 0 0,-1 0 16,0 0-16,-20 0 0,20 0 15,0 21-15,1 1 0,-22-1 0,0 0 16,0 0-16,0 0 0,0 0 0,-21 1 16,0-1-16,0 0 0,0 0 0,-21 0 15,0 0-15,0 1 0,-21-1 0,20 0 16,-20 0-16,0 0 0,-1 0 15,1 1-15,21-22 0,-21 21 0,20 0 16,1-21-16,0 0 0,21 21 16,21-21 15,0 0-31,1 0 0,-1-21 16,0 0-16,0 21 0,0-21 0,0-1 15</inkml:trace>
  <inkml:trace contextRef="#ctx0" brushRef="#br0" timeOffset="33824.4">6710 6837 0,'0'-21'16,"0"42"46,0 0-46,0 0-16,0 0 16</inkml:trace>
  <inkml:trace contextRef="#ctx0" brushRef="#br0" timeOffset="33988.3">6816 7133 0,'0'0'0,"0"21"0,-22 1 16,1-22-1,21 21-15,21-21 63,1 0-63</inkml:trace>
  <inkml:trace contextRef="#ctx0" brushRef="#br0" timeOffset="34467.54">7578 6795 0,'0'0'15,"-22"0"-15,1 0 0,0 0 16,0 21 0,21 0-16,0 0 0,0 0 15,0 0-15,0 22 0,0-22 0,0 0 16,0 21-16,0 1 0,0-22 0,0 21 16,21 1-16,-21-22 0,0 21 0,0-21 15,0 0-15,0 1 16,0-1-16,0 0 0,0 0 0,0 0 15,0-42 17,21 0-32,-21 0 15,21 0-15</inkml:trace>
  <inkml:trace contextRef="#ctx0" brushRef="#br0" timeOffset="35587.85">7556 6900 0,'0'0'0,"0"-21"0,0 0 16,22 21 15,-1 0-15,0 0-16,21-21 0,1 21 16,20 0-16,-21 0 0,22 0 0,21 0 15,-22 0-15,22 0 0,-22-21 0,22 21 16,0 0-16,-1 0 0,1 0 0,0 0 15,-1 0-15,22-21 0,-21 21 16,21 0-16,-22 0 0,1 0 0,21 0 16,-22 0-16,22 0 0,-21 0 0,21 0 15,0 0-15,-1 0 0,-20 0 0,21 0 16,-21 0-16,20 0 16,-41 0-16,21 0 0,-22 0 0,1 0 15,-22 0-15,21 0 0,-41 0 0,20 0 16,-21 0-16,0 0 0,0 0 0,1 0 15,-22 21 48,0 0-63,0 0 0,-22-21 16,22 21-16,0 0 0,0 1 0,0-1 15,0 0-15,0 0 0,0 0 16,0 0-16,0 1 0,0-1 15,0 21-15,0-21 0,0 0 0,0 1 16,0-1-16,0 0 0,-21 0 0,21 0 16,0 0-16,-21 1 0,21-1 15,-21 0 1,0 0-16,0 0 16,-1-21-1,1 0-15,0 21 16,0-21-16,0 0 0,-22 0 15,22 0-15,-21 0 0,0 22 0,-1-22 16,1 0-16,-22 0 0,1 0 16,-1 0-16,1 0 0,-22 21 0,1-21 0,20 0 15,-21 0-15,22 0 0,-22 0 16,22 0-16,-22 0 0,0 0 16,1 0-16,-22 21 0,21-21 0,-21 0 15,22 0-15,-22 0 0,21 0 0,-21 0 16,22 0-16,-1 21 0,0-21 0,1 0 15,-1 0-15,22 0 0,-1 0 0,1 0 16,-1 0-16,22 0 0,-1 0 16,-20 0-16,21 0 0,20 0 0,-20 0 15,0 0-15,21 0 0,-1 0 0,1 0 16,0 21-16,0-21 0,0 0 78,0 0-62,-1 0-1,22-21-15,-21 21 0,0 0 16,0 0-16,0 0 31,42 0 63,0 0 15</inkml:trace>
  <inkml:trace contextRef="#ctx0" brushRef="#br0" timeOffset="37935.91">4784 8403 0,'0'0'0,"-22"0"16,1 0-1,0 21 1,21 22-16,0-22 15,0 21-15,-21-21 0,21 22 0,0 20 16,0-20-16,-21 20 0,21-21 0,0 1 16,0 20-16,0-20 0,-21-1 0,-1 21 15,22-20-15,-21-22 0,21 21 16,-21-21-16,21 22 0,0-22 0,0 0 16,0 0-16,0 0 0,0 1 15,21-22 1,0 0-1,1-22-15,-1 22 16,-21-21-16,21 0 0</inkml:trace>
  <inkml:trace contextRef="#ctx0" brushRef="#br0" timeOffset="38739.71">4826 8446 0,'-21'0'16,"0"0"-16,21-22 31,21 22-15,0 0-16,0 0 0,0-21 16,0 21-16,1 0 0,20 0 0,0-21 15,1 21-15,-22 0 0,42 0 0,-20-21 16,-1 21-16,21 0 0,1-21 0,-1 21 15,22 0-15,-21-21 0,20-1 16,1 22-16,0 0 0,-1-21 0,22 21 16,-42 0-16,20 0 0,1 0 0,0 0 15,-22 0-15,22 0 0,-22 0 0,1 0 16,-1 0-16,1 0 0,-22 0 16,0 0-16,1 0 0,-1 0 0,0 21 15,-20-21-15,-1 0 0,0 0 16,0 0-16,0 0 15,0 0-15,-21 22 16,0-1 0,0 0-16,0 0 15,0 0-15,0 0 0,0 1 16,0-1-16,0 0 0,0 0 0,0 0 16,0 22-16,0-22 0,0 21 15,0-21-15,0 22 0,0-22 16,0 21-16,0 0 0,0-20 0,22 20 15,-22 0-15,21-21 0,-21 22 0,0-22 0,0 21 16,21-21-16,-21 22 0,0-22 16,0 0-16,0 0 0,0 22 0,0-22 15,0 0-15,0 0 16,0 0-16,0 0 0,0 1 16,0-1-16,-21-21 0,21 21 15,-21-21-15,-1 0 0,1 0 0,0 0 16,0 0-16,0 0 0,0 0 15,-1 0-15,-20 0 0,0 0 0,-1 0 16,1 0-16,-21 0 0,-1 0 16,-21 0-16,1 0 0,-1 0 0,0 0 15,-20 0-15,-1 0 0,0 0 16,0 0-16,0 0 0,0 0 0,1 0 16,20 0-16,0 0 0,1 0 0,-1 0 15,21 0-15,1 0 0,-1 0 16,1 0-16,21 0 0,-1 0 0,1 0 15,0 0-15,20 21 0,1-21 0,0 0 16,42 0 15,-21-21-31,21 0 16,1 21-16,-22-21 0,21-1 0</inkml:trace>
  <inkml:trace contextRef="#ctx0" brushRef="#br0" timeOffset="39247.42">5207 8784 0,'0'0'0,"0"-21"0,0-21 16,0 21-16,0-1 16,-21 22-1,0 0 1,-1 0-16,1 0 0,0 0 0,0 0 16,0 0-16,0 22 0,-1-1 0,1 0 15,0-21-15,21 21 0,0 0 16,0 0-16,0 1 0,0-1 15,0 0-15,21 0 0,0 0 0,22-21 16,-22 21-16,0 1 0,0-1 16,22-21-16,-22 21 0,0-21 15,0 21-15,0-21 0,0 21 0,1-21 16,-22 21-16,0 1 16,-22-22-16,1 0 0,-21 21 15,21-21-15,-22 0 0,22 0 16,-21 21-16,21-21 0,-22 0 0,1 0 15,21 0-15,0 0 0,0 0 0,-1 0 16,1 0-16,42 0 47,1 0-47,-22-21 0,21 21 16,0-21-16,0 21 0</inkml:trace>
  <inkml:trace contextRef="#ctx0" brushRef="#br0" timeOffset="39611.76">5313 8954 0,'0'21'47,"0"0"-32,0 0-15,0 0 16,0 0-16,-21 1 0,21-1 15,0 0 1,21-21 31,0 0-47,-21-21 16,0 0-16,0-1 15,0 1-15,0 0 0,0 0 16,0 0-16,0 0 15,0-1-15</inkml:trace>
  <inkml:trace contextRef="#ctx0" brushRef="#br0" timeOffset="40257.24">5503 8890 0,'0'21'0,"0"0"0,0 1 15,0-1-15,0 0 16,0 0 0,0 0-16,0 0 0,0 1 15,0-1-15,0 0 16,0 0-1,-21-21 32,0-21-31,21 0-16,0 0 16,0-1-16,0 1 15,0 0-15,0 0 0,0 0 16,21 0-16,0 21 15,0-22-15,1 22 16,-1 0-16,0 0 0,-21 22 16,21-1-16,-21 0 15,21-21-15,-21 21 0,0 0 0,21 0 16,-21 1-16,0-1 0,0 0 16,0 0-16,0 0 31,0-42 0,0 0-15,0 0-16,0 0 15,22-1-15,-1 1 16,-21 0-16,21 21 0,0-21 0,0 0 16,0 21-16,1 0 15,-1 0-15,0 0 16,-21 21-16,0 0 15,0 0-15,0 0 16,0 1-16,0-1 16,0 0-1,0-42 17,0 0-17</inkml:trace>
  <inkml:trace contextRef="#ctx0" brushRef="#br0" timeOffset="40708.98">6011 8742 0,'0'0'0,"0"-21"0,0 0 15,-21 42 17,21 0-32,0 0 0,0 0 15,0 22-15,0-22 0,0 0 16,0 0-16,0 0 15,0 0-15,0 1 0,0-1 0,0 0 16,0 0-16,0 0 0,0 0 16,0-42 46,0 0-62,21 21 0,0-21 16,-21 0-16,22 21 0,-1-21 0,0 21 15,0 0-15,0 0 16,0 0-16,1 0 0,-1 0 31,-21 21-31,0 0 0,0 0 16,-21 0-16,-1 0 16,1-21-16,0 22 15,0-1-15,0-21 0,0 0 16,-1 0-16,22 21 0,-21-21 15,21-21 17,21 21-32,1-21 0</inkml:trace>
  <inkml:trace contextRef="#ctx0" brushRef="#br0" timeOffset="40907.28">6286 8932 0,'0'22'47,"0"-1"-47,0 0 0,0 0 15,0 0-15,0 0 16,0 1-16,0-1 0,-21-21 16</inkml:trace>
  <inkml:trace contextRef="#ctx0" brushRef="#br0" timeOffset="41064.16">6308 8805 0,'0'0'0,"0"-21"0,-22 21 15,22-21-15,0 0 31,22 0-15</inkml:trace>
  <inkml:trace contextRef="#ctx0" brushRef="#br0" timeOffset="41328.03">6667 8551 0,'0'22'31,"0"-1"-31,-21 0 16,0 0-16,21 0 0,-21 22 0,21-22 15,0 0-15,-21 0 0,21 21 0,-21-20 16,21-1-16,0 21 0,0-21 0,0 0 16,0 1-16,0-1 0,0 0 15,0 0-15,0 0 0,0 0 16,21-21-1,0 0 1,-21-21 0,0 0-16</inkml:trace>
  <inkml:trace contextRef="#ctx0" brushRef="#br0" timeOffset="41475.94">6583 8911 0,'-21'0'0,"-1"0"16,44-21 15,-1 21-15,0 0-16,0-21 0,0 21 0,0-21 15,22 0-15,-22 21 0,21-22 16</inkml:trace>
  <inkml:trace contextRef="#ctx0" brushRef="#br0" timeOffset="41967.67">7705 8446 0,'0'-22'15,"0"1"-15,0 0 0,0 0 16,0 0-16,0 42 31,0 0-15,21 21-16,-21-20 0,0 20 15,21 0-15,-21 1 0,0-1 0,0 0 16,0 22-16,0-22 0,0 0 0,-21 1 16,0-1-16,-1 0 0,1 1 0,21-1 15,-21 0-15,21-20 0,-21-1 0,21 0 16,0 0-16,0 0 0,0 0 15,0-42 17,0 0-32,21 0 15,0 0-15,-21 0 0</inkml:trace>
  <inkml:trace contextRef="#ctx0" brushRef="#br0" timeOffset="42759.78">7789 8551 0,'0'0'0,"-21"-84"15,0 63-15,21-1 0,-21 22 16,0-21-16,21 0 16,-22 21-16,44 0 15,-1-21-15,0 21 16,21 0-16,-21 0 16,43-21-16,-22 21 0,22 0 0,-1 0 15,1 0-15,20-21 0,1 21 0,0 0 16,21-22-16,-1 22 0,1 0 0,21-21 15,-21 21-15,21-21 0,0 21 16,-21 0-16,21-21 0,-21 0 0,0 21 16,-1 0-16,1-21 0,0 21 0,-21 0 15,-1-22-15,1 22 0,-21 0 0,-1 0 16,1 0-16,-22-21 0,0 21 0,1 0 16,-1 0-16,-21 0 0,0 0 15,0 0-15,-21 21 31,0 1-15,0-1-16,0 0 16,0 0-16,-21-21 0,21 21 0,0 22 15,0-22-15,0 0 0,-21 0 0,21 21 16,0-20-16,0 20 0,0-21 0,0 21 16,0-20-16,0 20 0,-21-21 15,21 21-15,-21 1 0,21-1 0,0-21 16,0 22-16,-21-1 0,21-21 0,-22 21 15,22-20-15,0-1 0,0 0 16,0 21-16,-21-21 0,0 1 16,21-1-16,0 0 0,-21-21 0,21 21 15,0 0-15,-21 0 32,0-21-17,-1 0-15,1 0 16,0 0-16,-21 0 0,21 0 0,-22 0 15,1 0-15,0 0 0,-22 0 0,1 0 16,-1 0-16,1 0 0,-22 0 0,0 0 16,1-21-16,-1 21 0,-21 0 0,0 0 15,-21 0-15,0-21 0,0 21 16,0 0-16,-21 0 0,21 0 16,-21 0-16,0 0 0,21 0 0,-21 0 15,21 21-15,0-21 0,21 0 0,21 21 16,0-21-16,1 0 0,20 0 0,1 0 15,20 22-15,1-22 0,21 0 0,-21 0 16,20 0-16,44 0 47,-1 0-47,0 0 0,0-22 0,0 22 16,0-21-16,1 21 0,-1-21 0,0 21 15</inkml:trace>
  <inkml:trace contextRef="#ctx0" brushRef="#br0" timeOffset="43079.59">8107 8636 0,'0'0'0,"21"-21"0,-21-21 16,0 20-1,-21 22-15,0 0 16,-1 0-16,1 0 16,0 22-16,0-1 0,0-21 0,0 21 15,-1 0-15,1 0 0,-21 0 0,42 22 16,-21-22-16,0 21 0,-1-21 0,22 1 16,0 20-16,0-21 0,0 21 0,0-20 15,0-1-15,0 0 0,0 0 16,22 0-16,-1-21 0,0 21 0,0 1 15,21-22-15,1 0 0,-22 0 0,21 0 16,1 0-16,-1 0 0,0 0 16,-21-22-16,22 1 0,-1 21 0</inkml:trace>
  <inkml:trace contextRef="#ctx0" brushRef="#br0" timeOffset="44647.89">8467 8848 0,'0'0'0,"-43"0"16,22 0-16,0 0 0,0 0 0,0 0 15,-1 0-15,1 0 0,0 21 16,0-21-16,0 21 0,0 0 0,-1 0 16,1 1-16,0-1 15,21 0-15,0 0 16,0 0-16,21 0 16,0-21-1,1 0-15,-1 0 0,0 0 0,0 0 16,0 0-16,0 0 0,1 0 15,-1-21-15,0 0 16,0 0-16,-21 0 16,0 0-16,0-1 15,0 44 32,0-1-47,0 0 16,21 0-1,0-21-15,1 0 0,-1 0 16,0 0-16,0 0 16,0 0-16,0 0 0,1 0 0,-1 0 15,0 0-15,0-21 0,0 0 16,0 0-16,-21-1 16,0 1-16,22 21 0,-22-21 15,0 0-15,0 42 47,0 0-47,-22-21 16,22 21-16,0 1 15,0-1-15,0 0 0,0 0 16,0 0 0,0-42 30,0 0-46,22 21 16,-22-21-16,21 21 0,0-21 0,-21-1 16,21 1-16,0 21 0,-21-21 0,21 0 15,1 0-15,-1 0 0,0 21 16,-21-22-16,21 22 0,0 0 16,-21 22-1,0-1-15,21 0 16,-21 0-16,0 0 15,0 0-15,0 1 0,0-1 16,22-21-16,-22 21 16,21-21-16,0 0 15,0 0 1,0 0-16,0-21 16,-21 0-16,22 21 0,-22-22 15,21 1-15,0 0 16,-21 0-16,21 21 0,-21-21 15,0 0-15,21 21 16,-21-22-16,21 22 78,-42 0-15,0 22-63,21-1 15,0 0-15,0 0 16,0 0-16,0 0 0,0 1 16,0-1-16,0 0 0,0 0 15,0 0 1,21-21-16,0 0 15,1 0-15,-1 0 0,0 0 16,0 0-16,0 0 0,0 0 0,-21-21 16,22 21-16,-1-21 0,-21 0 15,21 0-15,-21-1 0,0 1 16,0 0-16,0 0 16,0 0-16,0 0 15,-21 21 16,21 21-31,0 0 0,-21 0 16,21 0-16,-22 0 0,22 1 16,0-1-16,0 0 15,0 0-15,0 0 0,22-21 16,-1 0-16,-21 21 0,21-21 0,0 0 16,0 0-16,0 0 0,1 0 0,-1 0 15,0 0-15,0 0 0,0 0 0,0 0 16,1-21-16,-22 0 15,21 0-15,0 0 16,-21 0-16,0-1 0,0-20 16,21 21-16,-21 0 0,0 0 0,21-22 15,-21 22-15,0-21 0,0 21 0,0-22 16,0 22-16,0 0 0,0 0 0,0 0 16,0-1-16,0 44 31,0-1-31,0 0 0,0 0 15,0 21-15,0-20 0,0 20 16,0-21-16,0 0 0,0 22 0,0-22 16,0 0-16,0 0 0,0 0 0,0 0 15,21 1-15,1-1 0,-1 0 16,0-21-16,0 0 0,0 0 16,0 0-16,1 0 0,-1 0 0,0 0 15,0 0-15,0-21 0,0 21 16</inkml:trace>
  <inkml:trace contextRef="#ctx0" brushRef="#br0" timeOffset="45567.91">5016 10054 0,'0'0'0,"0"-21"0,0 0 15,-21 21-15,0-21 0,0 21 16,0-21-16,0 21 16,-1 0-16,1 0 0,-21 0 15,21 0-15,0 21 0,-1 0 0,1 0 16,-21 0-16,21 0 0,0 22 0,-1-22 16,1 21-16,21 1 0,0-1 15,0-21-15,0 21 0,0 1 16,0-1-16,0-21 0,0 22 0,0-22 15,21 0-15,1 0 0,20 0 0,-21 0 16,21-21-16,1 0 0,-22 0 0,21 0 16,1 0-16,-1 0 0,21 0 15,-20 0-15,-1 0 0,0-21 0,1 0 16,-1 0-16,0 0 0,1 0 0,-1-1 16,-21 1-16,0-21 0,1 21 0,-22 0 15,0-22-15,0 1 0,0 21 16,0-22-16,-22 1 0,1 21 0,0-21 15,-21-1-15,21 22 0,-22-21 16,1 21-16,0-1 0,-1 1 0,1 21 16,0 0-16,-1 0 0,1 0 0,0 21 15,20-21-15,-20 22 0,21 20 0,0-21 16,0 0-16,-1 22 0,22-22 16,-21 21-16,21-21 0,0 22 0,0-22 15,0 0-15,0 21 0,0-21 0,0 1 16,21-1-16,1 0 0,-1-21 0,0 21 15,0 0-15,0-21 0,0 0 16,22 0-16,-22 0 0,21 0 0</inkml:trace>
  <inkml:trace contextRef="#ctx0" brushRef="#br0" timeOffset="45863.27">5927 10054 0,'0'-21'0,"0"0"15,0 0-15,-22 21 16,1 21 0,21 0-16,0 0 0,-21 0 15,21 1-15,-21-1 0,0 21 16,21-21-16,0 0 0,0 1 0,0 20 15,-21-21-15,21 0 0,0 0 0,0 1 16,-22-1-16,22 0 0,0 0 0,0 0 16,0 0-16,0 1 15</inkml:trace>
  <inkml:trace contextRef="#ctx0" brushRef="#br0" timeOffset="46359.11">5736 10160 0,'-21'-21'0,"42"42"0,-42-63 0,21 21 16,0-1-16,0 1 15,0 0-15,0 0 0,0 0 16,0 0-16,21 21 0,0-22 16,0 22-16,22 0 0,-22 0 0,0 0 15,21 0-15,-20 22 0,-1-1 0,0 0 16,0 0-16,21 0 0,-42 0 15,22 22-15,-1-22 0,0 0 0,-21 21 16,0-20-16,21-1 0,-21 0 0,0 0 16,21 0-16,-21 0 0,0 1 0,0-1 15,0 0-15,0-42 47,0 0-31,0-1-16,0 1 0,0 0 0,0 0 15,0 0-15,0-22 0,0 22 0,21 0 16,1-21-16,-1 21 0,0-1 0,0-20 16,0 21-16,0 0 0,22 0 15,-22 21-15,0 0 0,21 0 0,-20 0 16,-1 0-16,0 0 0,0 21 16,0 0-16,-21 0 0,0 0 0,21 0 0,-21 1 15,0 20-15,0-21 0,0 0 16,0 22-16,0-22 0,0 0 0,0 21 15,0-21-15,0 1 0,0-1 16,0 0-16,-21 0 0,0 0 0,21 0 16,-21 1-16,21-1 0,-21-21 15</inkml:trace>
  <inkml:trace contextRef="#ctx0" brushRef="#br0" timeOffset="46791.87">6879 10266 0,'0'0'0,"0"-21"15,0 0-15,-21 21 16,21-22-16,-21 22 0,0 0 16,-1 0-16,1 0 15,0 0-15,21 22 0,-21-1 0,0-21 16,21 21-16,-21 0 0,21 0 0,-22 0 15,22 1-15,-21-1 0,21 0 16,0 0-16,0 0 0,0 0 16,0 1-1,21-22-15,1 0 16,-1 0-16,0-22 0,0 22 16,0-21-16,-21 0 0,21 21 0,1-21 15,-22 0-15,21 0 0,-21-1 0,0 1 16,0 0-16,21 0 15,-21 0-15,0 42 32,0 0-32,0 0 0,0 0 15,0 1-15,-21-22 0,21 21 0,0 0 16,0 0-16,0 0 0,0 0 16,0 1-1,21-22-15,0 0 0,0 0 16,0 0-16,1 0 0,-1-22 15,0 1-15</inkml:trace>
  <inkml:trace contextRef="#ctx0" brushRef="#br0" timeOffset="47051.72">7302 9970 0,'0'0'0,"0"-22"0,0 1 0,0 0 15,0 0-15,0 42 31,0 0-31,0 0 16,0 1-16,0 20 0,0-21 0,-21 21 16,21-20-16,0 20 0,-21-21 0,21 21 15,0-20-15,0 20 0,0-21 0,-21 21 16,21-20-16,0-1 0,-21 0 0,21 0 16,0 0-16,0 0 15,21-42 16,0 21-31</inkml:trace>
  <inkml:trace contextRef="#ctx0" brushRef="#br0" timeOffset="47376.54">7366 10308 0,'0'0'0,"21"0"15,0 0 1,0 0-16,1 0 0,-1-21 15,0 21-15,0-21 0,0 21 16,0-21-16,1 0 0,-1 21 16,0-22-16,-21 1 0,0 0 15,0 0-15,-21 21 32,0 0-17,-1 0-15,1 0 0,21 21 0,-21 0 16,21 0-16,-21 1 0,21-1 0,-21 0 15,21 0-15,0 0 0,0 0 0,0 1 16,0-1-16,0 0 0,0 0 0,21-21 16,0 21-16,-21 0 0,21-21 0,0 0 15,-21 22-15,22-22 0,-1 0 0,0 0 16,0 0-16,0 0 0,0 0 0,1 0 16,20-22-16,-21 1 0</inkml:trace>
  <inkml:trace contextRef="#ctx0" brushRef="#br0" timeOffset="47992.19">8742 10033 0,'0'-21'0,"0"42"0,-21-63 0,-1 42 0,1-21 15,0 21-15,0 0 0,0 0 16,0 0-16,-1 0 0,1 0 0,0 0 15,0 0-15,0 0 0,0 21 0,-1 0 16,-20 0-16,21 0 0,0 0 16,21 1-16,-21 20 0,21-21 0,-22 0 15,22 22-15,0-22 0,0 21 0,0-21 16,0 0-16,0 1 0,22-1 16,-1 0-16,0 0 0,0 0 0,0 0 15,0-21-15,22 0 0,-1 22 0,-21-22 16,22 0-16,-1 0 0,0 0 0,22 0 15,-22 0-15,0-22 0,1 1 16,-1 0-16,-21 0 0,22 0 0,-22 0 16,0-1-16,0 1 0,-21-21 0,0 21 15,0-22-15,0 1 0,0 21 0,-21-21 16,0 20-16,0-20 0,-1 21 0,-20 0 16,21 0-16,-21 21 0,20 0 0,-20 0 15,0 0-15,-1 0 0,22 0 16,-21 0-16,0 0 0,20 21 15,-20 0-15,21 0 0,0 0 0,0 0 16,21 1-16,0-1 0,0 0 16,0 0-16,0 0 0,21-21 15,0 0-15,0 21 0,21-21 0,-20 0 16,20 0-16,-21 0 0,21 0 0,1 0 16</inkml:trace>
  <inkml:trace contextRef="#ctx0" brushRef="#br0" timeOffset="48247.04">9144 9991 0,'0'-21'0,"0"-1"16,0 44 15,0-1-31,0 0 0,0 0 16,-21 43-16,0-43 15,21 0-15,0 21 0,0-21 0,-22 1 16,22-1-16,-21 21 0,21-21 0,-21 0 15,21 1-15,0-1 0,0 0 0,0 0 16,0 0-16,0 0 0,21-21 31,0-21-15,1 21-16,-22-21 0,0 0 16,21 0-16</inkml:trace>
  <inkml:trace contextRef="#ctx0" brushRef="#br0" timeOffset="48431.93">9144 10075 0,'0'0'0,"0"-21"0,0 0 16,0-21-16,0 21 16,0-1-16,21 1 15,0 21-15,0 0 16,1-21-16,-1 21 0,0 0 16,0 0-16,0 0 0,-21-21 0,21 21 15,1 0-15,-1 0 16,-21 21-1,0 0 1</inkml:trace>
  <inkml:trace contextRef="#ctx0" brushRef="#br0" timeOffset="48603.1">9144 10160 0,'-21'21'0,"42"-42"0,-42 63 0,21-20 15,0-1-15,0 0 16,21-21-16,0 0 15,0 0-15,0 0 0,1 0 16,-1 0-16,0 0 0,0 0 0,0 0 16,0 0-16,1-21 15,-1 21-15,0 0 0</inkml:trace>
  <inkml:trace contextRef="#ctx0" brushRef="#br0" timeOffset="49551.06">9398 10245 0,'-21'0'0,"21"21"15,21-21 17,0 0-17,0 0-15,0 0 0,1 0 16,-1 0-16,0 0 0,0-21 16,-21 0-16,21 21 15,-21-22-15,0 1 16,0 0-1,-21 21-15,0 0 16,0 21 0,0-21-16,-1 21 0,1 1 15,21-1-15,0 0 0,0 0 16,0 0-16,0 0 0,0 1 16,0-1-16,21 0 15,1-21-15,-1 0 0,0 0 0,0 0 16,0 0-16,0 0 0,1 0 15,-1 0-15,0 0 0,0-21 16,0 21-16,-21-21 0,21 21 16,-21-22-16,0 1 0,0 0 15,0 0-15,0 0 16,0 0-16,-21 42 31,21 0-15,-21-21-16,21 21 0,0 0 15,0 0-15,0 1 16,-21-1-16,21 0 0,-21 0 16,21 0-1,0-42 32,0 0-47,0 0 16,0 0-16,0-1 0,0 1 15,21 0-15,0 0 0,0 0 16,-21 0-16,21-1 0,1 1 16,-1 21-16,0-21 0,0 21 0,0 0 15,0 0-15,1 0 0,-1 0 0,0 0 16,0 0-16,0 0 0,-21 21 16,0 0-16,21 1 0,1-1 15,-22 0-15,0 0 16,0 0-16,0 0 0,0 1 15,-22-1-15,1 0 0,0-21 16,21 21 0,-21-21-1,21-21 1,0 0-16,21 0 16,0 21-16,0-22 0,-21 1 0,22 21 15,-1-21-15,0 0 0,0 0 0,21 0 16,-20 21-16,-1-22 0,0 1 15,21 21-15,-21 0 0,1 0 0,-1 0 16,0 0-16,0 0 16,-21 21-16,0 1 15,0-1-15,0 0 0,0 0 16,0 0-16,0 0 16,-21 1-16,21-1 15,-21-21-15,0 0 0,-1 0 16</inkml:trace>
  <inkml:trace contextRef="#ctx0" brushRef="#br0" timeOffset="50327.98">10520 10224 0,'0'0'0,"0"-22"16,0 1-1,-21 21-15,-1 0 16,1 0 0,0 21-16,21 1 15,-21-22-15,21 21 0,-21-21 0,21 21 16,0 0-16,-21-21 0,21 21 16,0 0-16,0 1 0,0-1 15,21-21 16,0 0-31,0 0 0,0-21 16,0-1 0,1 1-16,-22 0 15,21 21-15,-21-21 0,21 0 0,-21 42 47,0 0-47,0 0 16,0 0-1,0 1-15,0-1 16,0 0-16,0 0 16,0 0-16,21-21 15,0 0 1,0 0-16,1 0 0,-1 0 16,0 0-16,0 0 0,-21-21 15,21 21-15,-21-21 0,21 0 16,1 0-16,-22-1 0,0 1 0,0 0 15,21 0-15,-21 0 0,21 0 0,-21-1 16,0-20-16,0 21 0,21-21 16,-21 20-16,21-20 0,-21 21 15,0 0-15,21-22 0,1 22 16,-22 0-16,0 42 31,0 0-31,-22 1 0,1-1 16,21 0-16,-21 0 0,21 0 0,-21 0 15,0 22-15,21-22 0,0 0 0,0 0 16,0 22-16,-21-22 0,21 0 16,0 0-16,0 0 0,0 0 0,0 1 15,0-1-15,0 0 0,21 0 16,0-21 0,0 0-16,0 0 15,0 0-15,1 0 0,-1 0 16,0 0-16,-21-21 15,0 0-15,0 0 16,0-1-16,0 1 16,0 0-16</inkml:trace>
  <inkml:trace contextRef="#ctx0" brushRef="#br0" timeOffset="50579.84">10647 10118 0,'-21'0'78,"-1"0"-62</inkml:trace>
  <inkml:trace contextRef="#ctx0" brushRef="#br0" timeOffset="51927.86">4085 11472 0,'0'-21'0,"21"21"15,-21-21-15,21 21 16,-21-21-16,0 0 0,0 0 16,0 42 30,0 0-46,-21 0 0,21 0 0,0 22 16,-21-22-16,21 21 0,0 0 0,0-20 16,-21 20-16,21 0 0,-21 1 0,21-1 15,0-21-15,-21 21 0,-1 1 16,22-1-16,-21-21 0,21 22 0,-21-22 16,21 0-16,0 0 0,0 0 0,0 0 15,21-21 1,0-21-1,1 0 1</inkml:trace>
  <inkml:trace contextRef="#ctx0" brushRef="#br0" timeOffset="52199.7">4381 11494 0,'0'0'0,"22"-43"16,-22 64 15,0 1-31,0-1 16,0 21-16,-22-21 0,22 22 0,0-22 15,0 21-15,0 0 0,-21-20 16,21 20-16,-21-21 0,21 21 16,0-20-16,-21 20 0,21-21 0,-21 0 15,21 0-15,-21 22 0,21-22 16,-22 0-16,22 0 0,-21-21 0,21 21 15,-21-21 1,0 0-16,0 0 16</inkml:trace>
  <inkml:trace contextRef="#ctx0" brushRef="#br0" timeOffset="52363.61">3979 12044 0,'21'0'31,"1"-21"-31,-1 21 16,0-21-16,0 21 0,0 0 16,0-22-16,22 22 0,-22-21 0,0 21 15,0-21-15,0 21 0,1-21 16,20 21-16,-21-21 0,0 21 0</inkml:trace>
  <inkml:trace contextRef="#ctx0" brushRef="#br0" timeOffset="52744.39">4572 11853 0,'0'22'16,"21"-22"-16,-21 21 0,21-21 15,0 0 1,1 0-16,-1 0 0,21 0 16,-21 0-16,0-21 0,22 21 0,-22-22 15,0 1-15,21 21 0,-20-21 16,-1 0-16,-21 0 0,21 21 15,-21-21-15,0-1 0,0 1 16,-21 21-16,0 0 0,-1-21 16,1 21-16,0 0 0,0 0 0,-21 0 15,20 0-15,1 21 0,-21 0 16,21-21-16,0 22 0,21-1 0,0 0 16,-22 0-16,22 0 0,0 0 0,0 1 15,0-1-15,0 0 0,0 0 0,22 0 16,-22 0-16,21 1 0,0-22 0,-21 21 15,21-21-15,0 0 0,0 21 16,1-21-16,-1 0 0,0 0 0,0 0 16,0 0-16,0 0 0,22 0 0,-22 0 15,0-21-15,0 21 0,0-21 0,1 21 16,-1-22-16,0 1 0,0 0 16,-21 0-16</inkml:trace>
  <inkml:trace contextRef="#ctx0" brushRef="#br0" timeOffset="53028.23">5207 11515 0,'0'0'0,"0"-21"0,21-22 0,-21 22 0,21 0 16,-21 0-16,0 0 0,0-1 0,0 44 47,0-1-47,0 0 0,0 0 0,0 0 15,0 22-15,0-22 0,0 21 0,0-21 16,0 22-16,0-1 0,-21-21 15,21 21-15,0-20 0,-21 20 16,21-21-16,0 21 0,0-20 0,0-1 16,0 0-16,0 21 0,0-21 15,0 1-15,0-1 0,21 0 16,0-21-16,0 0 0,1 0 16,-1 0-16,0 0 0,21 0 15,-21 0-15,1 0 0,-1-21 16,0 0-16</inkml:trace>
  <inkml:trace contextRef="#ctx0" brushRef="#br0" timeOffset="53352.04">5715 11726 0,'0'0'0,"0"-21"16,0 0-16,0 0 15,0 42 1,0 0-1,0 0-15,0 1 0,0-1 16,-21 0-16,21 21 0,0-21 0,0 22 16,0-22-16,-21 21 0,-1 1 0,1-22 15,21 21-15,-21 0 0,0 22 0,21-22 16,-21 1-16,0-1 0,21 0 0,-22 1 16,22 20-16,-21-21 15,21 1-15,-21-22 0,21 21 0,0 1 16,0-22-16,0 0 0,0 0 0,0 0 15,0 0-15,0 1 0,21-22 0,0 0 16,1 0-16,-1 0 16,-21-22-16,21 1 0,0 0 15,-21-21-15,0 21 0,0-1 16</inkml:trace>
  <inkml:trace contextRef="#ctx0" brushRef="#br0" timeOffset="53623.89">5715 12002 0,'0'0'0,"0"-22"0,0-83 16,0 62-16,0 22 0,0-21 16,0 21-16,21-22 0,0 22 0,0 0 15,1 0-15,-1 0 0,0 21 0,21-22 16,-21 22-16,1-21 0,20 21 16,-21 0-16,0 0 0,0 0 0,1 21 15,-22 1-15,0-1 0,0 0 0,0 0 16,0 0-16,0 0 0,0 1 0,-22-1 15,1 0-15,21 0 0,-21 0 0,0 0 16,0 1-16,0-1 0,-22 0 0,22 0 16,0 0-16,0 0 0,0-21 15,-1 0-15,1 22 16,0-22-16,0 0 0,0 0 16,0 0-16</inkml:trace>
  <inkml:trace contextRef="#ctx0" brushRef="#br0" timeOffset="54171.57">3895 12383 0,'0'0'0,"-22"0"0,22-22 16,-21 22-16,21-21 15,-21 21-15,42 0 47,0 0-47,1 0 16,-1 0-16,21 0 0,-21 0 0,22 0 15,-1 0-15,0 0 0,22 0 0,-22 0 16,22 0-16,20 0 0,-20 0 16,20 0-16,1 0 0,21 0 0,-21 0 15,20 0-15,255 0 16,-275 0-16,0 0 0,-22 0 15,22 0-15,-22 0 0,1 0 0,-1 0 16,-20-21-16,-1 21 0,21 0 0,-20 0 16,-22 0-16,21 0 0,-21 0 15,22 0-15,-22 0 0,0 0 16,0 0-16,0 0 16,-42 0 15,0 0-31,0 0 15,21-21-15,-21 21 0</inkml:trace>
  <inkml:trace contextRef="#ctx0" brushRef="#br0" timeOffset="54811.21">5609 13547 0,'0'0'0,"0"-43"15,-21 43 17,21 22-17,0-1-15,0 21 16,0-21-16,0 22 0,0-22 0,0 21 15,-21 0-15,21 1 0,0-1 0,0 0 16,0 1-16,0-1 0,0 0 0,0 1 16,-21-22-16,-1 21 0,1 1 0,21-22 15,-21 0-15,21 21 0,-21-21 0,21 1 16,-21-1-16,21 0 16,21-42 15,-21 0-31,21-1 0,0 1 15,-21 0-15,21 0 0,1 0 0,-22-22 16,21 22-16,0-21 0</inkml:trace>
  <inkml:trace contextRef="#ctx0" brushRef="#br0" timeOffset="55595.27">5694 13674 0,'0'0'0,"0"-21"16,0-22-16,0-41 15,0 62-15,0 1 0,0 0 0,0 0 16,0 0-1,21 21 1,0 0 0,0 0-16,0 0 0,1 0 15,20 0-15,-21 21 0,21-21 0,22 0 16,-22 0-16,22 0 0,-1 0 0,22 0 16,-22 0-16,22 0 0,21 0 0,-21-21 15,20 21-15,1 0 0,21-21 0,-21 21 16,0-22-16,21 22 0,-21 0 0,0 0 15,-1 0-15,1 0 0,0 0 0,-21 0 16,-1 0-16,1 0 0,0 0 16,-22 0-16,1 0 0,-22 0 15,0 0-15,1 0 0,-1 0 0,0 0 16,-20 0-16,-1 0 0,0 0 16,-42 22 15,21-1-16,-21 0-15,21 0 16,-22 0-16,22 0 0,0 1 16,0-1-16,0 21 15,0-21-15,0 0 0,0 1 0,0 20 16,0-21-16,0 0 0,0 22 0,0-22 16,0 0-16,0 21 0,0-21 15,0 1-15,0-1 0,0 21 0,-21-21 16,21 0-16,0 1 0,0-1 0,-21 0 15,21 0-15,0 0 0,0 0 0,0 1 16,0-1-16,-21-21 0,21 21 0,-21-21 16,0 21-16,21 0 0,-22-21 0,1 21 15,0-21-15,0 0 16,0 0-16,0 22 0,-1-22 16,1 0-16,0 0 0,0 0 0,-21 0 15,-1 0-15,22 0 0,-21 21 0,-22-21 16,22 0-16,-22 0 0,1 0 15,-1 0-15,1 0 0,-22 0 0,1 21 16,-1-21-16,0 0 0,-21 0 0,22 0 16,-22 21-16,0-21 0,0 0 0,0 0 15,22 21-15,-22-21 0,21 0 0,-21 0 16,22 21-16,20-21 0,-20 0 0,20 0 16,-21 0-16,22 0 0,21 0 0,-22 0 15,22 0-15,-1 0 0,1 0 0,21 0 16,0 0-16,0 0 0,21-21 31,0 0-31,21 21 0,0-21 0,0 21 16,0-21-16,0 0 0,1 21 15,-1-22-15,0 1 0,0 21 0</inkml:trace>
  <inkml:trace contextRef="#ctx0" brushRef="#br0" timeOffset="56311.86">6329 13758 0,'0'0'0,"21"-21"0,0 0 15,-21 0-15,0 0 0,0 0 0,21-1 16,-21 1-16,21 0 0,-21 0 0,0 0 16,0 42 15,-21 0-31,21 21 15,-21-20-15,0-1 0,0 21 16,21 0-16,0 1 0,-21-22 0,21 21 16,-22 1-16,22-22 0,-21 21 0,21 0 15,0-20-15,0 20 0,0-21 0,0 0 16,0 0-16,0 1 0,0-1 0,0 0 16,0 0-16,21-21 15,1 0-15,-1 0 0,0 0 16,0 0-16,0 0 0,0-21 0,22 0 15,-22 21-15,0-21 0,0-1 16,22 1-16,-22 0 0,0 0 0,0 0 16,0 0-16,0-1 0,1 1 0,-1 21 15,-21-21-15,21 0 0,-21 0 0,21 21 16,-21-21-16,-21 21 31,21 21-15,-21 0-16,0-21 0,-1 21 0,22 0 15,0 0-15,-21-21 0,21 22 0,-21-1 16,21 0-16,0 0 0,0 0 16,0 0-16,21 1 15,0-22-15,1 0 16,20 0-16,-21 0 0,0 0 16,0 0-16,22-22 0,-22 22 0,21-21 15,-21 0-15,22 21 0,-22-21 0,0 0 16,0 0-16,0-1 0,-21 1 15,0 0-15,0 0 0,-21 0 16,-21 0-16,21-1 0,0 22 16,-22 0-16,22 0 0,-21 0 0,21 0 15,-22 0-15,22 0 0,0 0 0,-21 0 16,42 22-16,-22-1 0,1 0 16,21 0-16,0 0 0,0 0 15,0 1-15,21-22 0,1 21 16,-1 0-16,42-21 15,-42 0-15,1 0 0,20 0 0,0 0 16,-21 0-16,22 0 0</inkml:trace>
  <inkml:trace contextRef="#ctx0" brushRef="#br0" timeOffset="56863.54">7302 13970 0,'0'0'16,"0"-21"-16,0 0 0,-21 0 31,0 21-31,0 0 0,0 0 15,0 21-15,-1 0 16,1-21-16,0 21 0,21 0 16,-21-21-16,21 21 0,-21 1 0,21-1 15,0 0-15,0 0 32,21-21-32,0 0 0,0 0 0,0 0 15,1 0-15,-1-21 0,0 21 0,0 0 16,0-21-16,0 21 0,1-21 15,-1 21-15,0 0 16,-21 21 15,0 0-31,0 0 0,0 0 16,0 0-16,0 22 0,0-22 0,0 0 16,-21 21-16,21-20 0,0 20 0,0 0 15,0 1-15,0-22 0,-21 21 0,21 0 16,0 1-16,0-1 0,0 0 0,0 1 15,0-22-15,0 21 0,-22 1 0,22-1 16,-21-21-16,21 21 0,0-20 0,-21-1 16,0 21-16,21-21 0,-21 0 0,0 1 15,-1-1-15,1-21 0,0 21 0,0 0 16,0-21-16,0 0 0,-22 0 16,22 0-16,-21 0 0,21 0 0,-22 0 0,22 0 15,-21 0-15,-1-21 16,1 21-16,0-21 0,-1 0 0,22-1 15,-21 1-15,21 0 0,0-21 0,-1 21 16,22-1-16,0-20 0,0 0 0,0 21 16,0-22-16,22 22 0,-1-21 0,21-1 15,-21 1-15,22 0 0,-1 21 0,0-22 16,1 1-16,-1 0 0,21-1 0</inkml:trace>
  <inkml:trace contextRef="#ctx0" brushRef="#br0" timeOffset="57107.77">7578 13822 0,'0'0'15,"0"21"17,0 0-32,0 0 15,0 1-15,0-1 0,0 0 16,0 0-16,0 0 15,0 0-15,0 1 16,0-44 31,0 1-47,0 0 0</inkml:trace>
  <inkml:trace contextRef="#ctx0" brushRef="#br0" timeOffset="57276.68">7683 13737 0,'0'21'79,"22"-21"-79,-22 22 15,21-22-15,0 21 16</inkml:trace>
  <inkml:trace contextRef="#ctx0" brushRef="#br0" timeOffset="57671.48">7916 13907 0,'0'0'0,"0"42"16,0-21-1,0 0-15,0 0 0,0 1 16,0-1-16,-21 0 15,0-21 1,21 21-16,-21-21 31,21-21-15,0 0-16,0 0 16,0-1-16,21 1 15,-21 0-15,21 0 0,0 0 0,0 0 16,1-1-16,-1 1 0,0 21 0,0-21 15,21 0-15,-20 21 0,-1 0 0,21 0 16,-21 0-16,0 0 0,1 0 16,-1 21-16,0-21 0,0 21 0,-21 0 0,0 1 15,0-1-15,0 21 0,0-21 0,0 0 16,0 1-16,0-1 0,-21 0 16,0 0-16,0 0 0,21 0 0,-22 1 15,1-22-15,0 0 0,0 0 16,21-22-1,0 1-15,0 0 0</inkml:trace>
  <inkml:trace contextRef="#ctx0" brushRef="#br0" timeOffset="58643.44">8043 11578 0,'0'0'0,"0"-21"0,0 0 0,0 0 16,0 0-16,0-1 15,0 1-15,0 0 16,0 0 0,0 42 15,0 0-31,0 22 0,0-22 16,0 21-16,0-21 0,0 22 15,0-1-15,0 0 0,0 1 0,-21 20 16,21-21-16,-21 1 0,21 20 0,0-20 15,0-1-15,-21 0 0,21 1 0,-21-1 16,21 0-16,0-21 0,-22 1 0,22-1 16,0 0-16,0 0 0,0 0 15,0 0-15,0-42 32,0 0-17,0 0-15,0-21 0</inkml:trace>
  <inkml:trace contextRef="#ctx0" brushRef="#br0" timeOffset="59531.21">8064 11515 0,'22'0'31,"-1"0"-31,-21-21 16,21 21-16,0 0 0,0 0 0,0 0 15,22 0-15,-22 0 16,0 0-16,0 0 0,22 0 0,-22 0 16,21-22-16,0 22 0,1 0 0,-1 0 15,22 0-15,-22-21 0,21 21 0,-20 0 16,-1 0-16,0 0 0,1-21 0,-1 21 15,0 0-15,-20 0 0,20 0 16,-21-21-16,0 21 16,0 0-16,1 0 31,-22 21-15,21 0-16,-21 0 15,0 1-15,0-1 0,0 0 16,0 0-16,0 0 15,0 0-15,0 1 0,0-1 0,0 21 16,0-21-16,0 0 0,0 22 0,0-22 16,0 0-16,0 21 0,0-20 15,0 20-15,0-21 0,0 0 0,0 22 16,0-22-16,0 0 0,0 21 0,0-21 16,0 1-16,0-1 0,21 0 0,-21 0 15,0 0-15,0 0 0,0 1 16,0-1-1,-21-21 17,0 0-32,-1 0 15,1 0-15,0 0 0,0 0 16,-21 0-16,20 0 0,-20 21 0,0-21 16,-1 0-16,-20 0 0,21 0 15,-1 0-15,-20 0 0,-1 0 0,22 0 16,-22 0-16,22 21 0,0-21 15,-22 0-15,22 0 0,21 0 0,-22 0 16,1 0-16,21 0 0,-21 0 0,20 0 16,1 0-16,0 0 0,0 0 0,0 0 15,0 0-15,21-21 157,0 0-126</inkml:trace>
  <inkml:trace contextRef="#ctx0" brushRef="#br0" timeOffset="62883.81">9313 12954 0,'0'-21'47,"0"0"-47,0 0 16,0-1-1,0 1-15,0 0 16,0 0-16,0 0 16,0 42 15,0 0-16,0 0-15,0 0 0,0 1 16,0 20-16,0-21 0,0 21 0,0-20 16,0 20-16,0 0 0,0 1 0,0-1 15,0 0-15,0 1 0,0 20 16,0-21-16,0 22 0,0-22 0,0 22 0,0-1 16,0-20-16,0 20 0,0-21 15,0 1-15,0 20 0,0-20 16,0-22-16,0 21 0,0 0 0,0-20 15,21-1-15,-21 0 0,0 0 0,0 0 16,0 0-16,0 1 0,22-22 0,-22 21 16,0-42 15,0-1-31,0 1 16,0 0-16,0 0 0,0 0 0,0-22 15</inkml:trace>
  <inkml:trace contextRef="#ctx0" brushRef="#br0" timeOffset="63720.14">9483 12954 0,'0'0'0,"-43"-21"15,22 21-15,0 0 16,21-21-16,-21 0 0,0 21 15,-1 0-15,22-22 32,0 1-17,22 21-15,-1 0 16,0-21-16,0 21 0,21-21 16,1 21-16,-1-21 0,0 21 0,22-21 15,-1-1-15,1 22 0,-1-21 0,22 0 16,-21 21-16,20-21 0,1 21 0,-22 0 15,1-21-15,-1 21 0,1 0 0,-1 0 16,-20 0-16,-1 0 0,-21 0 0,22 0 16,-22 0-16,-21 21 15,0 0 1,0 0-16,0 0 0,0 1 16,0-1-16,-21 0 15,21 0-15,0 0 0,0 0 0,0 1 16,0-1-16,0 0 0,0 0 0,0 0 15,0 22-15,0-22 0,0 0 0,0 21 16,0-21-16,0 1 0,0 20 16,0-21-16,0 21 0,0 1 0,0-22 15,0 21-15,0 1 0,0-1 0,0-21 16,0 21-16,0 1 0,0-1 0,0-21 16,0 22-16,0-22 0,0 21 0,0-21 15,0 0-15,0 22 0,0-22 0,0 0 16,0 0-16,0 0 0,0 1 0,0-1 15,0 0-15,0 0 0,0 0 16,0 0-16,0 1 0,0-1 16,0 0-16,0 0 15,0 0 1,-22-21 0,1 0-1,0 0-15,0 0 0,0 21 16,0-21-16,-1 0 0,-20 0 0,0 0 15,21 0-15,-43 0 0,22 0 0,-22 0 16,22 0-16,-22 0 0,-20 0 0,20 0 16,1 0-16,-1 0 0,1 0 0,-1 0 15,1 0-15,20 0 0,1 0 16,0 0-16,-1 0 0,22 0 0,0 0 16,0 0-16,0 0 0,0 0 15,-1 0-15,1 0 16,21-21-1,0 0 1,0 0-16,0 0 0,0 0 16,0-1-16,21 1 0,1 0 0,-22 0 15,21 0-15,0 0 0</inkml:trace>
  <inkml:trace contextRef="#ctx0" brushRef="#br0" timeOffset="64787.97">10012 12742 0,'0'-21'0,"0"0"16,-21 21-1,21-21 1,0 42 62,0 0-62,0 0-1,0 1 1,0-44 93,0 1-15,0 42-32,0 1-62,0-1 0,0 0 16,0 0-16,0 0 0,21 0 0,-21 22 16,0-22-16,0 21 0,0 1 15,0-1-15,0 0 0,0 1 16,0-1-16,0 0 0,0 1 0,0-1 16,0 0-16,0 1 0,0-1 0,0 0 15,0 1-15,0-1 0,0 0 0,0-21 16,0 22-16,0-22 0,0 0 0,0 21 15,0-20-15,0-1 0,0 0 0,0 0 16,0 0-16,0 0 0,0 1 0,0-1 16,0 0-16,0 0 0,21-21 15,-21 21-15,0 0 16,0-42 15,0 0-15,0 0-16,0 0 0,0 0 0,0-1 15</inkml:trace>
  <inkml:trace contextRef="#ctx0" brushRef="#br0" timeOffset="66572">10118 12869 0,'0'-21'31,"0"0"-15,21 21-16,0 0 15,0-21-15,21 21 0,-20 0 16,-1-21-16,0 21 0,21-21 0,-21 21 16,22 0-16,-22 0 0,0-22 15,21 22-15,-20 0 0,-1 0 16,0 0-16,0 0 16,-42 0 30,0 0-30,0 0-16,-1 0 0,1 0 16,0 0-16,0 0 0,0 0 0,-22 0 15,22 22-15,0-22 0,0 0 0,-21 0 16,20 0-16,1 0 0,0 0 0,0 0 16,0 0-1,21 21 1,0 0 15,0 0-31,0 0 16,0 0-16,21-21 0,0 22 15,-21-1-15,21 0 0,0 0 16,1 0-16,-1 0 0,0 1 16,-21-1-16,0 0 0,0 0 0,21 0 15,-21 0-15,21 1 0,-21-1 0,0 0 16,0 0-16,0 0 15,0 0 1,21-21-16,1 0 31,-1 0-15,0-21 0,-21 0-16,21 21 0,0-21 15,-21 0-15,21 0 0,1-1 0,-22 1 16,21 0-16,-21 0 0,21 0 15,0-22-15,-21 22 0,0 0 0,21 0 16,0-21-16,-21 20 0,0 1 0,0 0 16,0 0-16,22 21 0,-22-21 15,-22 21 48,1 0-63,0 0 0,0 0 15,0 0-15,-22 21 0,22-21 0,0 21 16,0-21-16,-21 21 0,20-21 0,1 0 16,0 21-16,0-21 0,0 0 15,42 0 32,-21-21-47,21 0 0,0 21 16,0 0-16,1-21 0,-1 21 0,0 0 15,0 0-15,0-21 0,0 21 0,1 0 16,-44 0 15,1 0-15,0 0-16,0 0 0,0 21 0,0-21 16,-1 0-16,1 0 0,21 21 0,-21-21 15,0 0 1,21 21-1,21-21 1,0 0-16,0 0 0,1 0 0,-1 0 16,21 0-16,-21 0 0,0-21 0,22 21 15,-22 0-15,0 0 0,0 0 0,0 0 16,-42 0 15,0 21-31,-21-21 0,21 21 16,-1-21-16,-20 22 0,21-22 0,0 0 15,0 21-15,-1-21 0,1 0 0,0 21 16,21 0 0,21-21-1,0 0 1,1 0-16,-1 0 0,0 0 0,0 0 16,21 0-16,-20 0 0,-1 0 0,0 0 15,0 0-15,0 0 0,0 0 0,-42 0 31,0 0-31,0 0 0,0 0 16,-22 0-16,22 21 0,0-21 0,0 0 16,-21 0-16,20 21 0,1-21 15,42 0 17,1 0-32,-1 0 0,0 0 15,0 0-15,0 0 0,22 0 0,-22 0 16,0 0-16,0 0 0,21 0 0,-20 0 15,-44 0 17,1 22-32,0-22 0,-21 0 15,21 21-15,-22-21 0,22 0 0,-21 21 16,21 0-16,-1-21 0,1 0 0,21 21 16,21-21 15,1 0-31,-1 0 0,21 0 15,-21 0-15,0 0 0,1 0 0,-1 0 16,0 0-16,0 0 0,0 0 0,0 0 16,-21 21-1,-21-21 1,0 0-16,0 22 0,0-22 0,0 0 16,-1 21-16,1-21 0,0 0 15,0 21-15,0-21 0,0 0 0,21 21 16</inkml:trace>
  <inkml:trace contextRef="#ctx0" brushRef="#br0" timeOffset="67128.19">9313 13377 0,'-21'0'15,"42"0"-15,-63 0 0,63 0 78,0 0-78,0 0 0,1 0 0,-1 0 16,21-21-16,-21 21 0,22 0 0,20 0 16,-21-21-16,22 21 0,21-21 0,-22 21 15,22 0-15,-1-21 0,1 21 16,0 0-16,-1-21 0,-20 21 0,-1 0 16,1 0-16,-1 0 0,-20 0 0,-1 0 15,-21 0-15,0 0 0,1 0 0,-44 0 31,1 0-31,0 0 16,0 0-16,0 0 0,0 0 16,-1 0-16,-20 0 15,21 0-15,0 21 0,0-21 16,-22 0-16,22 21 0,-21 0 0,-1-21 16,1 21-16,0-21 0,-1 21 0</inkml:trace>
  <inkml:trace contextRef="#ctx0" brushRef="#br0" timeOffset="67435.63">9398 13589 0,'0'0'0,"0"21"16,21-21-1,0 0-15,0 0 0,1 0 16,-1 0-16,0 0 0,0 0 0,21 0 15,1 0-15,-1 0 0,0 0 0,1 0 16,-1-21-16,0 0 0,1 21 16,20 0-16,-20-21 0,-1 21 0,0 0 15,1 0-15,-1-21 0,-21 21 0,0 0 16,0 0-16,1 0 0,-44 0 31,1 0-31,0 0 16,0 0-16,0 21 0,0-21 15,-1 0-15,1 21 0,-21-21 0,21 21 16,-22 0-16</inkml:trace>
  <inkml:trace contextRef="#ctx0" brushRef="#br0" timeOffset="67655.5">9377 13907 0,'42'0'16,"-21"0"-16,0 0 0,22 0 0,-22 0 16,21 0-16,-21 0 0,22 0 15,-1 0-15,22-22 0,-22 22 0,0-21 0,1 21 16,-1 0-16,0 0 0,1-21 16,-1 21-16,-21 0 0,0 0 0,0 0 15,1 0-15,-22-21 0</inkml:trace>
  <inkml:trace contextRef="#ctx0" brushRef="#br1" timeOffset="79636.3">8615 1588 0,'0'21'16,"21"0"-16,0-21 16,0 0-1,0 0-15,1 0 0,-1 0 0,0 0 16,0 0-16,0 0 16,0 0-1,-21-21 16,0 0-15,0-1 0,0 1-16,0 0 15,0 0-15,0 0 16,0 0-16,0-1 16,0 1-1,0 0-15,0 0 16,0 0-16,0 0 15,0-1-15,0 1 16,0 0-16,0 0 0,0 0 16,0 0-16,0-1 0,0 1 15,-21 0-15,21 0 16,-21 0-16,21 0 0,-21-1 16,21 1-16,0 0 0,-21 0 0,21 0 15,-21 0-15,21-1 0,0 1 16,-22 0-16,22-21 0,0 21 0,0-1 15,0 1-15,-21 0 0,21 0 0,-21 0 16,0 0-16,0-1 16,21 1-16,-21 0 0,-1 0 0,1 21 15,-21-21-15,21 0 0,-22-1 0,22 22 16,-21-21-16,0 0 0,-1 0 16,1 0-16,0 21 0,-1-21 15,-20-1-15,20 1 0,1 0 0,0 21 16,-22-21-16,22 0 0,0 21 15,-1-21-15,1-1 0,-22 22 0,22-21 16,0 0-16,-1 21 0,1-21 0,-21 0 16,20 21-16,1-21 0,0 21 15,-1-22-15,1 1 0,0 21 0,-1 0 16,1-21-16,0 21 0,-1 0 16,-20-21-16,20 21 0,1 0 0,-21 0 15,20 0-15,-20-21 0,20 21 0,1 0 16,-21 0-16,20 0 0,1 0 15,0 0-15,-1 0 0,1 0 16,0 0-16,-1 0 0,1 0 0,0 0 16,-1 0-16,1 0 0,0 0 15,-1 0-15,1 0 0,0 0 0,-22 0 16,22 21-16,-1-21 0,-20 0 0,21 0 16,-22 0-16,22 21 0,-22-21 15,22 0-15,-22 21 0,22-21 0,0 0 16,-22 0-16,22 21 0,0-21 15,-1 0-15,1 22 0,0-1 0,-22-21 16,22 21-16,-1-21 0,1 21 0,0-21 16,-1 21-16,1-21 0,0 21 15,21-21-15,-22 22 0,1-1 16,21-21-16,0 21 0,-22 0 0,22-21 16,-21 21-16,21-21 0,-1 21 15,1 1-15,0-22 0,0 21 0,0-21 16,21 21-16,0 0 0,-21-21 15,-1 21-15,1 0 0,21 1 16,0-1-16,-21 0 0,0 0 16,0 0-16,21 0 15,-21 1-15,21-1 16,-22 0-16,1 0 0,21 0 0,-21-21 0,21 21 16,0 1-16,-21-1 15,21 0-15,-21 0 0,0 0 16,21 0-16,0 1 0,-22-1 0,1 0 15,0 0-15,0 0 16,21 0-16,-21 1 0,0-1 16,21 0-16,0 0 15,-22-21-15,22 21 0,-21-21 16,21 21 0,0-42 140,0 0-141,0 0-15,0 0 0,0 0 16,0-1-16,0 1 0,0 0 16,0 0-16,0 0 0,0 0 15,0-22-15,0 22 0,0 0 0,0-21 16,0 20-16,0 1 0,0 0 16,0 0-16,0 0 0,0 0 15,0-1-15,21 22 0,-21-21 0,22 21 16,-22-21-16,0 42 62,0 0-62,0 1 16,0-1-16,0 0 16,21 0-16,-21 0 0,0 0 0,0 1 15,0-1-15,0 0 0,0 0 16,0 0-16,0 0 0,0 1 0,0-1 15,0 0-15,0 0 16,0 0-16,0 0 0,0 1 0,0-1 16,0 0-16,0 0 15,0 0 1,21-21 46,0 0-46,-21-21-16,21 21 0,0-21 16,1 21-16,-1-21 0,0 0 0,21 21 15,-21-22-15,22 1 0,-1 21 16,0-21-16,1 0 0,-1 21 0,0-21 16,1 21-16,-1-21 0,-21 21 0,22 0 15,-22 0-15,0-22 0,0 22 16,0 0-16,0 0 31,-21-21-31,0 0 16,0 0 15,22 21 0</inkml:trace>
  <inkml:trace contextRef="#ctx0" brushRef="#br1" timeOffset="89383.39">10604 5779 0,'0'-22'15,"0"1"-15,22 21 0,-1-21 16,-21 0-16,21 21 16,0-21-16,-21 0 15,21 21-15,0-22 16,-21 44 31,0-1-47,0 0 0,0 0 15,0 0-15,0 0 0,0 1 16,0-1-16,0 0 0,0 0 0,0 0 16,-21 0-16,21 1 0,0-1 15,0 0-15,0 0 0,0 0 16,0 0-16,0 1 15,0-1-15,21-21 16,1 0-16,-1 0 0,0 0 0,0 0 16,21 0-16,1 0 0,-1-21 0,0-1 15,22 1-15,-1 0 0,1 21 16,21-21-16,-22-21 0,22 20 16,-1 1-16,1 0 0,0 0 0,-22-21 15,22 20-15,-22 1 0,1 0 0,-1 0 16,1 0-16,-22 0 0,1-1 0,-1 22 15,-21 0-15,0 0 0,0 0 16,1-21-16,-44 21 31,1 21-31,0 1 16,0-22-16,21 21 0,-21 0 16,0-21-16,-1 21 0,22 0 0,0 0 15</inkml:trace>
  <inkml:trace contextRef="#ctx0" brushRef="#br1" timeOffset="90075.03">11282 6604 0,'0'-42'0,"-21"21"15,21-1-15,0 1 16,0 42 46,0 1-62,21-22 16,-21 21-16,0 0 0,0 0 0,0 0 16,0 0-16,0 1 15,0-1-15,0 0 0,0 0 0,0 0 16,0 0-16,0 1 0,0-1 0,0 0 15,0 0-15,0 0 0,0 0 0,0 1 16,21-1-16,0-21 0,-21 21 0,21-21 16,0 0-16,1 21 0,20-21 0,-21 0 15,21 0-15,1 0 0,-1 0 0,0 0 16,22-21-16,-1 21 0,1-21 16,-1 0-16,1-1 0,21 1 0,-22 0 15,22-21-15,-1 21 0,1-1 0,-21-20 16,20 21-16,-20 0 0,-1 0 0,1-1 15,-22 1-15,0 0 0,1 0 16,-1 21-16,-21-21 0,22 21 0,-22 0 16,-21-21-16,21 21 15,-42 0 32,0 0-31,-1 21-16,1-21 15,0 0-15,21 21 0,-21-21 16,0 21-16,0-21 0,21 21 16,-22-21-16</inkml:trace>
  <inkml:trace contextRef="#ctx0" brushRef="#br1" timeOffset="90956.06">6181 8234 0,'0'0'0,"0"21"32,0 0-32,0 0 0,0 1 15,0-1-15,0 0 0,0 0 16,0 0-16,0 0 0,0 1 0,0-1 16,0 0-16,0 0 0,0 0 15,0 0-15,21 1 0,0-22 16,0 0-16,0 0 0,0 0 15,1 0-15,20-22 0,0 22 0,1-21 16,20 0-16,1-21 0,-1 21 16,22-22-16,-1 22 0,-20-21 0,21-1 15,-1 1-15,-20 0 0,-1-1 0,1 22 16,-1-21-16,-20 21 0,-1-22 0,0 22 16,-21 0-16,1 21 0,-1-21 0,0 21 15,-21 21 1,0 0-1,-21 0-15,21 1 16,0-1 0,21-21-16,0 0 0,0 0 0</inkml:trace>
  <inkml:trace contextRef="#ctx0" brushRef="#br1" timeOffset="91588.19">9652 8340 0,'0'0'0,"0"-21"16,-21 21-1,21-22-15,0 1 16,0 42 15,0 1-31,0-1 0,0 0 0,0 0 16,21 0-16,-21 0 0,0 1 0,0-1 15,0 21-15,0-21 0,0 0 0,0 1 16,0-1-16,0 0 0,0 0 16,21 0-16,0-21 15,0 0-15,1 0 0,-1 0 0,21 0 16,0 0-16,1-21 0,-1 0 15,22 0-15,-1 0 0,1-1 16,20-20-16,-20 21 0,20-21 0,-20 20 16,21-20-16,-1 0 0,1-1 0,0 22 15,-1-21-15,1 0 0,-22 20 0,1 1 16,-1 0-16,1 0 0,-22 0 0,1 0 16,-22 21-16,0 0 0,0-22 15,-42 22 16,0 0-15,0 0-16,-1 22 16,1-22-16,0 0 0,0 21 15</inkml:trace>
  <inkml:trace contextRef="#ctx0" brushRef="#br1" timeOffset="92751.81">3916 10266 0,'0'0'0,"-21"0"16,21 21 15,0 0-31,0 0 0,0 1 16,-22-1-16,22 0 0,0 0 0,0 0 15,0 0-15,0 1 16,0-1-16,0 0 0,0 0 16,0 0-16,22-21 15,-1 0-15,0 0 0,0 0 0,0 0 16,0-21-16,22 0 0,-1 0 0,0 0 15,22-22-15,-1 22 0,22-21 16,-21-1-16,20 22 0,-20-21 0,20 0 16,-20 20-16,-1-20 0,1 21 0,-1 0 15,1 0-15,-22-1 0,1 1 16,-22 0-16,21 21 0,-21 0 0,0-21 0,1 21 16,-1 0-16,0 0 0</inkml:trace>
  <inkml:trace contextRef="#ctx0" brushRef="#br1" timeOffset="93351.47">7112 10287 0,'21'0'32,"-21"-21"-17,21 21-15,0 0 32,-21 21-17,0 0-15,0 0 0,0 1 16,0-1-16,0 0 0,0 0 0,0 21 15,0-20-15,0-1 0,0 0 0,0 0 16,0 0-16,0 0 0,0 1 16,0-1-16,0 0 0,22-21 31,-1 0-31,0-21 0,0 0 16,21 21-16,1-22 0,-1-20 0,22 21 15,-22 0-15,21 0 0,1-22 0,-1 22 16,22-21-16,-21 21 0,-1-22 0,1 22 15,-1-21-15,-21 21 0,22-1 0,-22 22 16,1-21-16,-22 21 0,0 0 16,0 0-16,0 0 0,0 0 15,-21 21-15,0 1 0</inkml:trace>
  <inkml:trace contextRef="#ctx0" brushRef="#br1" timeOffset="94159.52">7154 12002 0,'0'0'15,"-21"-43"-15,21 22 16,0 0-16,0 0 15,0 0-15,0-1 0,0 44 63,0-1-63,0 0 0,0 0 16,0 0-16,0 0 0,0 1 0,0-1 15,0 0-15,0 0 0,0 0 16,0 0-16,21-21 15,0 0-15,1 0 16,-1 0-16,0 0 0,21-21 16,1 0-16,20 0 15,1-21-15,20 20 0,1-20 0,0 0 0,20-1 16,1 1-16,-21 0 0,21-1 16,0 22-16,-1-21 0,-20 21 0,0 0 15,-1-1-15,-20 22 0,-1 0 0,1 0 16,-22 0-16,1 0 0,-22 0 0</inkml:trace>
  <inkml:trace contextRef="#ctx0" brushRef="#br1" timeOffset="94783.07">5440 13716 0,'0'0'0,"-21"0"15,-1 0-15,22 21 16,0 0 0,0 1-1,0-1-15,0 0 0,0 0 16,0 0-16,0 0 0,0 1 0,0-1 15,0 0-15,22 0 0,-1-21 16,0 21-16,0-21 16,0 0-16,22 0 0,-22-21 15,21 0-15,22 0 0,-22-22 0,43 1 16,-1 0-16,1-1 0,21-20 0,0 21 16,21-22-16,0 1 0,0-1 15,21 22-15,0-22 0,0 22 0,0 0 16,0-1-16,1 22 0,-1-21 0</inkml:trace>
  <inkml:trace contextRef="#ctx0" brushRef="#br1" timeOffset="95463.76">10668 13758 0,'21'0'62,"0"0"-31,-21 22-31,0-1 0,0 0 16,0 0-16,0 0 0,21 0 16,1 1-16,-1-22 0,0 0 15,21 0-15,-21 0 0,22-22 16,-1 1-16,22 0 0,-22 0 0,21 0 15,1-22-15,21 22 0,-22-21 16,1 0-16,20-1 0,-20 22 0,20-21 16,-20-1-16,21 1 0,-22 0 0,1 21 15,-1-1-15</inkml:trace>
  <inkml:trace contextRef="#ctx0" brushRef="#br1" timeOffset="128719.49">13758 1122 0,'0'-21'16,"0"0"-1,0-1-15,21 22 0,-21-21 16,0 0-1,0 0-15,0 0 16,0 0-16,0-1 16,22 22-16,-22-21 15,0 42 48,0 1-63,0-1 0,0 21 0,0-21 15,0 0-15,0 22 0,0-22 16,0 21-16,0 1 0,0-22 0,0 21 16,0 0-16,0-20 0,-22-1 15,22 21-15,0-21 0,0 0 0,-21 1 16,21 20-16,0-21 0,-21-21 16,21 21-16,0 0 0,0 1 0,0-1 15,0 0 1,0-42 46,21 21-62</inkml:trace>
  <inkml:trace contextRef="#ctx0" brushRef="#br1" timeOffset="129047.3">13610 1651 0,'-21'0'16,"42"0"-16,-42 21 0,0-21 0,21 21 16,21-21 15,0 0-31,0 0 15,0 0-15,1 0 0,-1 0 0,0 0 16,0 0-16,21 0 0,-20 0 16,-1 0-16,0 0 0,0 0 0,0 0 15,0 0-15,-21-21 16,22 21-16,-1 0 16,-21-21-1,21 21 1,-21-21-16,21 21 15,-21-21-15,0 0 0</inkml:trace>
  <inkml:trace contextRef="#ctx0" brushRef="#br1" timeOffset="129439.56">13568 1037 0,'0'0'0,"-21"0"0,21-21 46,21 21-46,0 0 0,0 0 16,0 0-16,0 0 0,1 0 16,-1-21-16,0 21 0,0 0 0,0 0 15,0 0-15,1 0 0,-1 0 16,0-21-16,0 21 0,0 0 16,0 0-16,1 0 15,-22-21 32</inkml:trace>
  <inkml:trace contextRef="#ctx0" brushRef="#br1" timeOffset="130570.91">14012 762 0,'-21'-21'16,"0"21"-16,21-21 16,-21 21-16,0 0 15,21-21-15,-22 21 16,1 0-16,0 0 15,0-22-15,0 22 0,0 0 0,-1 0 16,1 0-16,0 0 16,0 0-16,0 0 0,0 0 0,-1 0 15,1 0-15,0 0 0,0 22 0,0-22 16,0 0-16,-1 21 0,1-21 16,0 21-16,0 0 15,0 0-15,0-21 0,-1 21 0,1 1 16,0-1-16,0 0 0,0 0 15,0 0-15,-1 0 0,22 22 0,-21-22 16,0 0-16,0 0 0,0 0 0,0 22 16,21-22-16,-22 0 0,22 0 15,-21 0-15,21 1 0,-21-1 0,21 0 16,0 21-16,0-21 0,-21 1 0,21-1 16,0 0-16,0 0 0,-21 0 0,21 0 15,0 1-15,0-1 0,0 0 16,0 0-16,0 0 15,0 0-15,21 1 0,-21-1 0,21 0 16,-21 0-16,0 0 0,21 0 16,0 1-16,1-1 0,-22 0 15,21 0-15,0 0 0,0 0 16,0 1-16,-21-1 0,21-21 0,1 21 16,-1 0-16,0-21 15,-21 21-15,21-21 0,0 21 0,0-21 16,1 0-16,-1 0 0,0 22 15,21-22-15,-21 0 0,1 0 0,-1 0 16,0 0-16,0 0 0,21 0 16,-20 0-16,-1 0 0,0-22 15,21 22-15,-21-21 0,1 21 0,-1-21 16,0 21-16,21 0 0,-21-21 0,1 21 16,-1-21-16,0 21 0,0-21 15,21-1-15,-20 22 0,-1-21 0,0 0 16,0 21-16,21-21 0,-20 0 0,-1 21 15,0-21-15,0-1 0,0 1 0,-21 0 16,21 0-16,1 0 0,-22 0 16,21-1-16,0 1 0,-21 0 15,0 0-15,21 0 0,0 0 0,-21-1 16,21 1-16,-21 0 0,22 0 16,-22 0-16,21 0 15,-21-1-15,0 1 0,0 0 0,0 0 16,0 0-16,0 0 0,0-1 0,0 1 15,0 0-15,0 0 0,0 0 16,0 0-16,0-1 0,0 1 0,0 0 16,-21 0-16,21 0 0,-22 21 0,22-21 15,0-1-15,0 1 0,-21 21 16,0-21-16,21 0 0,-21 0 0,0 21 16,0-21-16,-1-1 15,1 22-15,0-21 0,0 21 0,0-21 16,0 21-16,-1 0 0,1 0 0,0-21 15,0 21-15,0 0 0,0 0 16,-1-21-16,1 21 16,0 0-16,0 0 0,0 0 15,0 0-15,-1 0 0,1 0 16,0 0-16,0 0 0,0 0 0,0 0 16,-1 0-16,1 0 15,0 0-15,0 0 0,0 0 0,0 21 16,-1-21-16,1 0 0,-21 21 0,21 0 15,0-21-15,21 21 0,-22-21 16,22 22-16,-21-22 0,21 21 0,0 0 16</inkml:trace>
  <inkml:trace contextRef="#ctx0" brushRef="#br1" timeOffset="131167.6">13610 1080 0,'-21'0'15,"0"0"1,21-22-16,-21 22 16,-1 0-1,1 0-15,0 0 16,0 0-1,0 0 1,42 0 15,0 0-15,0 0-16,0 0 0,1 0 0,-1 0 16,21 0-16,-21 0 0,22 0 0,-22 0 15,21 0-15,-21-21 0,22 21 16,-22 0-16,21-21 0,-21 21 0,0-21 15,1 21-15,-1 0 0,0 0 0,0 0 16,-21-21-16,21 21 0,-21 21 78,-21-21-78,21 21 0,-21-21 16,0 0-16,21 21 0,-21 0 15,21 1-15</inkml:trace>
  <inkml:trace contextRef="#ctx0" brushRef="#br1" timeOffset="131835.75">13483 1566 0,'0'0'0,"-21"22"16,0-22-16,0 21 16,-1-21-1,1 0-15,21 21 16,-21-21-16,0 0 15,21 21 1,0 0 0,0 0 15,21-21-31,0 0 0,0 0 0,1 0 16,-1 0-16,0 0 0,21 0 15,-21 0-15,22 0 0,-1 0 0,0 0 16,-20 0-16,20 0 0,0 0 0,-21 0 15,22 0-15,-22 0 0,0 0 0,0 0 16,0 0-16,1 0 0,-1-21 16,0 21-16,0 0 15</inkml:trace>
  <inkml:trace contextRef="#ctx0" brushRef="#br1" timeOffset="-208969.5">13166 2540 0,'0'-21'109</inkml:trace>
  <inkml:trace contextRef="#ctx0" brushRef="#br1" timeOffset="-208827.58">13166 2519 0</inkml:trace>
  <inkml:trace contextRef="#ctx0" brushRef="#br1" timeOffset="-208649.17">13166 2519 0</inkml:trace>
  <inkml:trace contextRef="#ctx0" brushRef="#br1" timeOffset="-208448.16">13166 2519 0</inkml:trace>
  <inkml:trace contextRef="#ctx0" brushRef="#br1" timeOffset="-208208.29">13166 2519 0</inkml:trace>
  <inkml:trace contextRef="#ctx0" brushRef="#br1" timeOffset="-207886.48">13166 2519 0</inkml:trace>
  <inkml:trace contextRef="#ctx0" brushRef="#br1" timeOffset="-207565.66">13166 2519 0</inkml:trace>
  <inkml:trace contextRef="#ctx0" brushRef="#br1" timeOffset="-207215.83">13166 2519 0</inkml:trace>
  <inkml:trace contextRef="#ctx0" brushRef="#br1" timeOffset="-123785.84">22669 5969 0</inkml:trace>
  <inkml:trace contextRef="#ctx0" brushRef="#br1" timeOffset="-123633.93">22669 5969 0</inkml:trace>
  <inkml:trace contextRef="#ctx0" brushRef="#br1" timeOffset="-123385.08">22669 5969 0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4:08:47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8403 4064 0,'0'0'0,"0"-21"15,0 0 1,0 0-16,0-1 16,0 1-16,0 0 15,21 21 1,-21 21-16,0 0 0,0 1 16,0-1-16,0 21 0,0 22 0,0-22 15,0 21-15,0 22 0,0-21 16,0 20-16,-21-20 0,21 42 15,-21-22-15,0 22 0,0-21 0,-1 21 16,-20-22-16,21 1 0,0 0 16,0-1-16,-1 1 0,1-22 0,0 1 15,0-1-15,0 1 0,21-1 0,0-20 16,0-1-16,0 0 0,0-20 16,0 20-16,0-21 0,0-42 31,0 0-31,21 0 0,0-22 0,-21 1 15,21 0-15,0-22 0,1 1 16</inkml:trace>
  <inkml:trace contextRef="#ctx0" brushRef="#br0" timeOffset="1000.45">8551 4128 0,'0'0'0,"0"-43"0,-21 22 0,0 0 0,0 0 16,21 0-16,0-1 0,-21 22 0,-1-21 16,44 21 31,20 0-47,-21 0 0,43 0 15,-22 0-15,43 0 0,-22 0 0,22 0 16,-1 0-16,22 0 0,0 0 0,0-21 15,42 21-15,0 0 0,22-21 16,-1 0-16,21 21 0,22 0 0,0 0 16,-1-21-16,1 21 0,21 0 15,0 0-15,0 0 0,-1 0 0,1 0 16,0 0-16,-21 0 0,21 0 0,-43 0 16,1 0-16,-1 0 0,-21 0 0,1 0 15,-1 0-15,-21 0 0,-21 0 16,0 0-16,-21 0 0,-21 0 0,-1 0 15,-20 0-15,-1 0 0,-20 0 16,-1 0-16,0 0 0,-20 0 16,-1 0-16,-21 21 15,0 0-15,0 0 16,0 0-16,-21 0 0,21 22 16,0-22-16,-22 21 0,1 1 0,21-1 15,-21 21-15,21-20 0,0-1 0,0 22 16,-21-22-16,21 0 0,0 22 0,0-1 15,0 1-15,0-1 0,0 1 16,0-1-16,0 1 0,0 20 0,0-20 16,0-1-16,0 1 0,21-1 15,-21 1-15,0-1 0,21-20 0,-21 20 16,21 1-16,-21-22 0,0 0 16,0 1-16,0-1 0,0 0 0,0 1 15,0-22-15,0 0 0,-21 0 0,0 0 16,0 1-16,0-1 0,-22-21 0,22 21 15,0-21-15,-21 0 0,-1 0 16,1 21-16,0-21 0,-1 0 0,-20 0 16,21 0-16,-43 0 0,21 0 0,1 0 15,-22 0-15,1 0 0,-1 0 0,0 0 16,-21 0-16,1 0 0,-1 0 16,0 0-16,0 0 0,0 0 15,0 0-15,1 0 0,-1 0 0,0 0 16,-21 0-16,21 0 0,-21 0 0,0 0 15,0 0-15,0 0 0,0 0 16,-21 0-16,21 0 0,-21 0 0,0 21 16,-1-21-16,1 0 0,21 0 0,0 21 15,0-21-15,-21 0 0,21 0 0,21 22 16,-21-22-16,0 0 0,21 0 16,22 0-16,-1 0 0,0 0 0,1 0 15,-1 0-15,22 0 0,-1 0 0,1 0 16,-1 0-16,22 0 0,-22 0 0,22 0 15,-22 0-15,22 0 16,0 0-16,-1 0 0,22 0 0,-21 0 16,21-22-16,-22 22 0,22 0 0,0 0 15,-21 0-15,21 0 0,-1 0 16,1-21-16,0 21 0,0 0 0,0 0 16,0 0-16,-1 0 0,1 0 0,0 0 15,0 0-15,0 0 0,0 0 16,42 0-1,0 0 1</inkml:trace>
  <inkml:trace contextRef="#ctx0" brushRef="#br0" timeOffset="2173.32">8509 7091 0,'-21'-21'0,"42"42"0,-85-42 0,43 21 15,-21 0-15,21 0 0,-22-21 16,22 21-16,-21 0 0,21 0 0,0 0 16,-1 0-16,1-22 0,0 22 0,0 0 15,42-21 32,0 21-47,0 0 0,1 0 16,20 0-16,0 0 0,22 0 0,-1 0 15,1 0-15,20 0 0,1-21 0,21 21 16,0 0-16,0 0 0,-1 0 16,22 0-16,0 0 0,0 0 0,0 0 15,22 0-15,-1 0 0,0 0 16,0 0-16,0 0 0,22 0 0,-1 0 16,0 0-16,1 0 0,20 0 15,-21 0-15,1 21 0,20-21 0,-20 0 16,20 0-16,-21 21 0,1-21 0,20 0 15,-20 0-15,-1 22 0,0-22 0,1 0 16,-22 0-16,0 0 0,0 0 16,0 0-16,0 0 0,-21 0 0,0 0 15,-21 0-15,0 0 0,0-22 16,0 22-16,0 0 0,-22-21 0,1 21 0,0-21 16,-1 21-16,1 0 0,-22-21 15,1 21-15,-22 0 0,1-21 16,-1 21-16,-21-21 0,0 21 0,0 0 15,-21-22-15,0 1 0,0 0 16,-21 0-16,0 0 0,-21 21 16,21-21-16,-22-1 0,1 22 15,0-21-15,-22 21 0,22-21 0,-1 0 16,-20 21-16,21-21 0,-22 21 0,22 0 16,-22 0-16,22-21 0,-22 21 0,22 0 15,0 0-15,-1 0 16,22 0-16,0 0 0,-21 0 0,21 0 15,21 21 1,21-21 0,0 0-16,0 0 0,21 0 15,-20 0-15,20 0 0,0 0 0,1 0 16,-1 0-16,0 0 0,1 0 0,-1 0 16,21 0-16,-20 0 0,-1 0 0,22 0 15,-22 0-15,-21 0 0,21 0 16,1 0-16,-22 0 0,0 0 0,0 21 15,-21 0-15,0 0 0,0 0 0,0 1 16,0-1-16,0 21 0,-21-21 16,0 22-16,0-1 0,0 0 0,-22 1 15,1-1-15,21 21 0,-22-20 16,22-1-16,-21 0 0,0 22 0,20-22 16,1-21-16,-21 22 0,21-1 0,0-21 15,-1 22-15,22-22 0,-21 0 0,21 0 16,-21-21-16,21 21 0,0 0 15,21-21 17,0 0-32,1 0 0,20-21 0,-21 0 15,21 0-15,1 0 0,-1-22 0,0 22 16</inkml:trace>
  <inkml:trace contextRef="#ctx0" brushRef="#br0" timeOffset="2821.47">16150 6773 0,'0'0'0,"0"-21"0,0 0 15,0 0-15,0 0 0,0-22 0,0 22 16,0 0-16,0 0 0,0-21 0,21 20 16,22 1-16,-22 0 0,21 0 15,0 21-15,1-21 0,-1 21 16,22 0-16,-22 0 0,0 0 0,22 0 15,-22 21-15,0 0 0,1 0 0,-1 22 16,-21-1-16,22 0 0,-22-21 16,0 22-16,-21-1 0,0 0 0,0 1 15,0-1-15,0 0 0,0-20 0,-21 20 16,0 0-16,-1-21 0,1 22 0,0-22 16,-21 21-16,21-21 0,-1 1 0,-20-1 15,21 0-15,-21 0 0,20 0 16,1 0-16,0-21 0,0 0 0,21 22 15,-21-22-15,21-22 32,21 1-32,0 0 0,0 0 0,0-21 15,22 20-15,-1-20 0,-21 21 16,43-21-16,-22-1 0,0 1 0,1 0 16,20-1-16,1-20 0,-22 20 0,22-20 15,-22 21-15,21-1 0,-20 1 0,-1 0 16,0-1-16,-20 22 0,-1-21 15,0 21-15,0-1 0,-21 1 0,0 0 16,-21 21 0,0 21-16,0 0 0,-22 1 15,22 20-15,-21 0 0,-1 1 16,22-1-16,-21 21 0,0-20 16,20 20-16,1-20 0,0 20 0,0-21 15,21 22-15,0-22 0,0 1 0,0 20 16,0-21-16,21 1 0,0-1 0,22-21 15,-22 22-15,21-1 0,0-21 0,22 0 16,-22 0-16,22-21 0,-22 22 16,22-22-16,-1 0 0,-21 0 0,22 0 15,-1 0-15,-20-22 0,-1 1 0,0 0 16,1-21-16,-1 21 0,0-22 0,1 1 16,-1 0-16,-21-1 0</inkml:trace>
  <inkml:trace contextRef="#ctx0" brushRef="#br0" timeOffset="3611.61">7006 3620 0,'0'-43'15,"0"22"-15,0 42 32,0 0-17,0 22-15,0-22 0,0 21 0,0 1 16,0 20-16,0 1 0,0-1 0,21 22 16,-21 21-16,0-22 0,0 22 15,0 0-15,0 0 0,0 0 0,0-1 16,-21 1-16,21 0 0,-21 0 0,21-21 15,0-1-15,0-20 0,0 20 16,-21-20-16,21-22 0,0 22 0,0-22 16,0 0-16,0 1 0,-21-22 15,21 0-15,0 0 0,0-42 32,0 0-32,0-21 15,0 20-15,21-20 0,-21-21 0,21 20 16,-21-20-16,21-1 0,-21-20 15,0-1-15</inkml:trace>
  <inkml:trace contextRef="#ctx0" brushRef="#br0" timeOffset="4119.99">7112 3831 0,'0'0'0,"0"-21"0,0-21 0,0 21 0,0-1 15,0 1-15,-21 21 16,0 0-16,-1 0 15,1 0-15,0 21 0,0 1 0,0-1 16,-22 0-16,22 21 0,-21 1 0,21-1 16,-22 0-16,1 22 0,0-1 15,-1 1-15,1-1 0,21 1 16,-21-22-16,-1 22 0,22-22 0,-21 0 16,21-21-16,-1 22 0,22-22 0,0 0 15,0-42 1,0 0-16,22 0 15,-1-1-15,0-20 0,0 0 16,21-1-16,1-20 0,-22-1 0,21 1 16,1-22-16,-22 22 0,21-1 15,-21 1-15,22-1 0,-22 22 0,0-22 16,0 22-16,0 0 0,0-1 0,1 22 16,-22 0-16,21 0 0,-21 0 15,21 21-15,0 21 16,0 0-16,0 21 0,-21-20 15,22 20-15,-1 21 0,0-20 0,0 20 16,0 1-16,-21-1 0,21 22 16,1-22-16,-22 1 0,21-1 0,0 1 15,-21-1-15,21 1 0,-21-22 16,21 1-16,-21-1 0,21-21 0,-21 0 16,0 22-16,0-22 0,0 0 15,-21-21 16,0-21-31,0 0 0,0 21 0</inkml:trace>
  <inkml:trace contextRef="#ctx0" brushRef="#br0" timeOffset="5159.85">3302 5355 0,'0'0'0,"-21"-21"0,0 0 15,-1 0-15,22 0 0,0-1 0,0-20 0,0 21 16,22-21-16,-1-1 15,0 1-15,21 0 0,-21 20 0,22-20 16,-1 0-16,0 21 0,-20-1 16,20 1-16,-21 0 0,0 21 0,22 0 15,-22 0-15,0 21 0,0 0 0,0 1 16,-21-1-16,0 21 0,0 0 16,0 1-16,0-1 0,0 22 0,0-22 15,0 0-15,0 22 0,0-22 16,0 0-16,0 1 0,0-1 0,0 0 15,0 1-15,0-22 0,0 0 0,0 21 16,0-20-16,21-22 16,22 0-16,-22 0 15,0-22-15,21-20 0,-20 21 16,20-21-16,0-1 0,1 1 0,-1 0 16,0-22-16,-21 22 0,22-22 0,-1 1 15,0-1-15,-20 1 0,20-1 16,-21 1-16,0-1 0,22 22 0,-43 0 15,21-1-15,0 22 0,-21-21 16,0 21-16,0-1 0,0 1 0,0 42 47,0 1-47,0 20 0,0-21 0,0 21 16,0 22-16,0-1 0,0 1 15,0-1-15,0 22 0,0-21 16,0 20-16,0 1 0,0 0 0,0-1 15,0 1-15,0 21 0,21-22 0,-21 1 16,21 0-16,-21-1 0,21 1 16,1 0-16,-22 21 0,21-22 0,0 1 15,0 0-15,0-1 0,0 1 0,1 21 16,-22-22-16,21 1 16,0 0-16,-21-1 0,21 1 0,-21-21 0,0 20 15,0-20-15,0-1 0,0-20 0,0-1 16,0 0-16,0 1 0,0-22 15,-21 21-15,0-42 0,0 21 16,-1-21-16,1 0 0,-21 0 0,0 0 16,-1 0-16,1-21 0,0 0 0,-22 0 15,22 0-15,-22-22 0,1 1 0,20 0 16,-20-22-16,-1 1 0,1-1 16,-1 1-16,1-1 0,21-21 0,-22 1 15,22-22-15,-1 21 0,1-21 0,21 1 16,0-1-16,21 0 0,0 21 15,0 1-15,0-1 0,42 0 0,-21 1 16,22 20-16,-1 1 0,21-1 16,1 1-16,-22-1 0,22 22 15,-1-1-15,-20 1 0,20 0 0,-21 21 16,1-1-16,-22 1 0,21 0 16,-21 0-16,1 21 15</inkml:trace>
  <inkml:trace contextRef="#ctx0" brushRef="#br0" timeOffset="6727.1">8318 7112 0,'0'0'0,"-21"0"15,0 0-15,0 0 16,0 0-16,0 0 0,-1 0 0,1 0 16,0 0-16,42 0 62,0 0-46,1 0-16,-1 0 0,21 0 0,-21-21 15,22 21-15,-1 0 0,0 0 0,22-21 16,-22 21-16,43-21 0,-22 21 16,1 0-16,20-22 0,1 22 0,0 0 15,-1-21-15,1 21 0,0 0 16,-1-21-16,1 21 0,0 0 0,21-21 16,-1 21-16,1 0 0,21 0 0,-21 0 15,0-21-15,21 21 0,-21 0 0,21 0 16,21 0-16,-21 0 0,21 0 15,-21 0-15,21 0 0,-21 0 0,21 0 16,-21-21-16,22 21 0,-1 0 16,0 0-16,-21 0 0,21 0 15,0-22-15,0 22 0,1 0 0,20-21 16,0 21-16,-21 0 0,1 0 0,20 0 16,-21-21-16,0 21 0,0 0 15,1 0-15,-1 0 0,-21 0 0,0 0 16,0-21-16,0 21 0,0 0 0,-21 0 15,21 0-15,-22 0 0,1 0 0,-21 0 16,-22 0-16,1-21 0,-1 21 16,-20 0-16,-22 0 0,21 0 0,-21-21 15,-21-1 1,-21 22 0,0 0-1,0 0-15,0 0 0,0 0 0,-22 0 16,22 0-16,-21 0 0,-1 0 0</inkml:trace>
  <inkml:trace contextRef="#ctx0" brushRef="#br0" timeOffset="7736.03">7006 3768 0,'0'0'0,"21"-21"0,-21-1 15,0 1 1,21 21-1,1 21 1,-22 1 0,21-1-16,-21 21 0,0 0 0,0 1 15,0 20-15,0 1 0,0-1 0,0 22 16,0 0-16,0-1 0,0 1 16,0 0-16,0-1 0,-21 22 0,-1 0 15,1-21-15,21 20 0,-21 1 0,21-21 16,-21 21-16,21-22 0,-21 22 15,21-21-15,0 0 0,0-1 0,0-20 16,0 20-16,0-41 0,0 20 0,0-20 16,0-1-16,0-21 0,0 0 15,21 0-15,-21 1 0,0-44 32,0 1-32,0 0 0,0 0 15,0 0-15,0-22 0,0 1 16,-21-21-16,21-1 0,-21 1 0,21-1 15,0 1-15</inkml:trace>
  <inkml:trace contextRef="#ctx0" brushRef="#br0" timeOffset="8423.71">6985 3979 0,'0'-21'0,"0"42"0,0-63 0,0 21 32,-21 21-17,0 0-15,-1 0 0,1 21 0,0 0 16,0 0-16,0 22 0,-22-1 15,22 0-15,-21 1 0,0-1 16,20 22-16,1-22 0,-21 21 0,21-20 16,-22 20-16,22-20 0,0-1 15,0 0-15,0 1 0,0-1 0,-1 0 16,22-21-16,0 1 0,0 20 16,-21-42-16,21 21 0,21-21 31,1-21-31,-22 0 15,21 0-15,0-22 0,0 22 0,0-21 16,0 21-16,1-22 0,-1 1 16,0-22-16,0 22 0,21-21 15,-20-1-15,-1 1 0,21-1 0,-21 1 16,0-1-16,1 1 0,-1 20 0,0 1 16,0 0-16,0 20 0,-21 1 15,21 0-15,-21 0 0,0 0 16,22 21 15,-22 21-31,21 21 0,0 1 0,0-1 16,0 21-16,-21 1 0,43-1 0,-22 1 15,0-1-15,0 1 0,0-1 16,0 1-16,1-1 0,-1-20 0,0-1 16,0 0-16,0 1 0,0-1 15,1-21-15,-1 22 0,0-22 0,-21 0 16,21 0-16,-21 0 0,21 0 0,-21 1 15,21-22-15,-21 21 16,0-42 15,0-1-31,0 1 0,0-21 16,0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4:12:49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783 0,'0'0'0,"0"-21"0,21 21 16,-21-21-16,0 0 16,0 0-16,0-1 15,0 1-15,0 0 16,0 0-16,0 0 16,0 42 15,0 0-16,-21 0-15,21 22 0,0-1 16,-21 0-16,0 22 0,21-22 0,-22 22 16,22-1-16,-21 1 0,0-1 15,21 1-15,-21 20 0,0-20 0,0-1 16,21 1-16,-22 20 16,1-20-16,21-1 0,-21 1 0,21-22 15,0 22-15,-21-22 0,21-21 0,0 22 16,-21-22-16,21 0 0,0 0 15,0 0-15,0-42 32,0 0-32,0-21 0,0-1 0,21 1 15,0 0-15,-21-22 0,21 1 16,0-22-16,1 21 0,-1-20 0,0 20 16,21-20-16,-21-22 0,1 21 15,-1 0-15,0 1 0,0 20 0,0-20 16,-21 20-16,21 1 0,-21-1 15,22 1-15,-22 20 0,21 1 16,-21 0-16,0-1 0,0 22 0,21 0 16,-21 0-16,0 0 0,21 21 15,-21 21-15,0 0 16,0 21-16,0-21 0,0 22 16,0 20-16,0-20 0,0 41 0,0-20 15,-21 20-15,21 1 0,-21 0 16,21-1-16,0 1 0,0 0 0,0-22 15,0 22-15,0-22 0,0 22 16,0-21-16,0-1 0,21 1 0,-21-1 16,0-21-16,0 1 0,0-1 15,0-21-15,0 22 0,0-22 16,0 0-16,0-42 31,0 0-31,-21-1 16,0 1-16,-1 0 0,1-21 15,0 21-15,0-22 0</inkml:trace>
  <inkml:trace contextRef="#ctx0" brushRef="#br0" timeOffset="163.9">1799 1651 0,'-21'0'16,"42"0"15,-21-21-31,21 21 0,22-21 0,-22 0 15,0 21-15,0-22 0,0 22 16,22 0-16,-22 0 0,-21-21 0,21 21 16,0 0-16,0-21 0,0 0 0,1 21 15</inkml:trace>
  <inkml:trace contextRef="#ctx0" brushRef="#br0" timeOffset="679.95">2857 1482 0,'0'0'0,"43"-43"15,-43 22-15,21 0 16,0 0-16,-21 0 0,21 0 16,-21-1-16,0 1 0,0 0 15,0 0-15,0 0 16,-21 21-16,0 0 0,-21 0 15,20 21-15,1 0 0,-21 0 16,21 0-16,-22 1 0,22-1 0,-21 0 16,21 0-16,0 0 15,-1 0-15,22 22 0,0-22 0,0 0 16,0 0-16,0 0 0,0 1 16,22-1-16,-1 0 0,0-21 15,0 21-15,21-21 0,1 21 0,-22 0 16,21-21-16,1 22 0,-22-22 15,21 21-15,-21-21 0,0 21 0,22-21 16,-43 21-16,21 0 0,-21 0 16,0 1-16,0-1 0,-21 0 15,0 0-15,-22 0 0,22-21 16,-21 21-16,-1-21 0,1 0 16,0 22-16,-1-22 0,1 0 15,0 0-15,21 0 0,-22 0 0,22 0 16,-21 0-16,21 0 0,-1 0 15,22-22 1,0 1-16,22 0 16,-1 21-16,0-21 0,0 0 15,21 0-15,1-1 0,-22 1 0,21 0 16</inkml:trace>
  <inkml:trace contextRef="#ctx0" brushRef="#br0" timeOffset="1172.69">3641 1418 0,'0'-21'0,"0"42"0,21-63 15,-21 21 1,0 0-16,0-1 0,0 1 16,-21 21-16,-1 0 15,1 0-15,0 0 0,0 0 16,0 0-16,-22 0 0,22 0 0,0 21 15,-21 1-15,21-22 0,-1 21 16,1 0-16,0 0 0,0-21 0,0 21 16,21 0-16,-21 1 0,21-1 15,0 0-15,0 0 16,0 0-16,21 0 0,0 1 16,0-22-16,21 21 0,-20 0 0,20-21 15,-21 21-15,21-21 0,1 21 16,-22 0-16,21-21 0,-21 22 0,22-22 15,-22 21-15,0 0 0,-21 0 16,0 0-16,0 0 0,0 1 16,-21-22-16,-21 21 0,-1 0 0,22 0 15,-21 0-15,-1-21 0,-20 21 16,21-21-16,-1 0 0,1 22 0,21-22 16,-22 0-16,1 0 0,21 0 15,0 0-15,-22 0 0,22 0 16,0 0-16,0 0 15,21-22-15,0 1 16,21 21-16,0-21 16,0 0-16,1 21 0,-1-21 0,21 0 15,-21-1-15,22 1 0</inkml:trace>
  <inkml:trace contextRef="#ctx0" brushRef="#br0" timeOffset="1480.51">4085 1439 0,'0'-21'15,"0"42"17,0 1-17,-21-1-15,21 0 0,0 0 0,0 0 16,-21 0-16,21 22 0,0-22 0,0 0 15,0 21-15,-21-20 0,21 20 16,0-21-16,-22 0 0,22 22 0,0-22 16,0 0-16,0 0 0,-21-21 15,21 21-15,0-42 47,21 0-47,-21 0 0,22-22 16,-1 22-16</inkml:trace>
  <inkml:trace contextRef="#ctx0" brushRef="#br0" timeOffset="1811.32">4085 1122 0,'0'0'0,"-21"0"0,0 0 0,0 0 15,-1 21 1,22 0-1,22-21-15,-1 0 0,0 0 16,0 0-16,0 0 16,0 0-16,1-21 0,-1 21 0,0-21 15,-21 0-15,0 0 16,0-1-16,0 1 0,-21 21 16,0 0-16,-1 0 0,1 0 15,0 0-15,0 0 0,0 0 16,0 21-16,21 1 0,-22-22 15,22 21-15,0 0 16,0 0-16,0 0 16,22 0-16,-1-21 15,0 0-15,0 0 16,0 0-16</inkml:trace>
  <inkml:trace contextRef="#ctx0" brushRef="#br0" timeOffset="31463.88">4678 1693 0,'21'0'0,"0"-21"16,0 0-16,0 0 0,1 0 0,-22 0 16,21-1-16,-21 1 0,21-21 15,-21 21-15,0 0 0,0-1 0,0 1 16,0 0-16,-21 0 0,0 21 16,-22 0-16,22 0 0,-21 0 0,-1 0 15,1 0-15,0 21 0,-22 0 16,22 0-16,0 1 0,-1 20 0,1 0 15,0 1-15,20-1 0,-20 0 0,21-21 16,21 22-16,0-1 0,-21 0 16,21-20-16,0 20 0,0-21 0,0 0 15,21-21-15,0 21 0,0-21 0,0 0 16,22 0-16,-22 0 16,21-21-16,-21 0 0,22 0 0,-1 0 15,0-22-15,-20 1 0,20 21 0,0-21 16,-21-1-16,1 22 0,-1-21 15,0-1-15,-21 22 0,0-21 0,0 21 16,0 0-16,0-1 0,0 1 0,0 0 16,-21 21-1,0 0-15,21 21 0,-22 0 16,22 1-16,0-1 0,0 21 0,0-21 16,0 22-16,0 20 0,0 1 15,0-22-15,0 43 0,0-22 0,0 1 16,0 20-16,0-20 0,0 20 15,0 1-15,0 0 0,0-1 0,0 1 16,0 21-16,0-21 0,0-1 16,0 1-16,0-22 0,0 22 0,0-21 15,0-1-15,0 1 0,0-1 0,0 1 16,-21-22-16,0 0 0,0-21 0,0 22 16,0-22-16,-22 0 0,1 0 15,0-21-15,20 0 0,-41 0 0,21 0 16,-1-21-16,-20 0 0,20 0 0,-20-22 15,21 1-15,-22 0 0,22-22 0,-1 1 16,1-1-16,0 22 0,-1-22 16,22 1-16,21-1 0,0 1 15,0-1-15,0 1 0,0-1 0,21 1 16,1-1-16,20-20 0,0 20 0,1 1 16,-1-1-16,21 1 0,-20-1 15,41 1-15</inkml:trace>
  <inkml:trace contextRef="#ctx0" brushRef="#br0" timeOffset="31932.57">4974 1228 0,'0'0'0,"0"21"31,0 0-31,0 0 0,0 0 16,0 1-16,0 20 0,0-21 15,0 0-15,0 22 0,-21-22 16,21 0-16,0 21 0,0-21 0,0 1 16,0-1-16,0 0 0,0 0 0,0 0 15,0-42 17,0 0-32,0 0 15,0 0-15,0-1 0,0-20 0,0 21 16,0 0-16,0-22 0,0 22 15,0 0-15,21-21 0,0 21 16,0-1-16,-21 1 0,22 21 0,-1-21 16,0 21-16,0 0 0,0 0 15,0 0-15,1 0 0,-1 21 0,0 0 16,-21 1-16,21-1 0,-21 0 0,21 0 16,-21 0-16,0 0 0,0 22 15,0-22-15,0 0 0,0 0 0,0 22 16,0-22-16,0 0 0,0 0 0,0 0 15,0 0-15,21-21 32,1 0-32,-1 0 0,0-21 15,0 0-15,0 0 16,22 0-16</inkml:trace>
  <inkml:trace contextRef="#ctx0" brushRef="#br0" timeOffset="32573.44">5694 1270 0,'0'-21'15,"-21"21"1,-1 0 0,22 21-1,-21 0-15,21 0 0,0 1 0,0-1 16,0 0-16,0 21 0,0-21 0,-21 1 16,21 20-16,0-21 0,0 21 15,0-20-15,0-1 0,0 0 16,0 0-16,0 0 0,0 0 0,0 1 15,0-44 1,0 1 0,0-21-16,0 21 0,0 0 15,0-22-15,21 22 0,-21-21 0,21-1 16,1 22-16,-22-21 0,21 0 16,0 20-16,0-20 0,0 21 0,0 0 15,1 0-15,-1-1 0,0 22 0,0 0 16,0 0-16,0 0 0,1 22 15,-1-1-15,0 0 0,0 21 16,0-21-16,-21 1 0,0 20 0,21-21 16,-21 21-16,0-20 0,0 20 15,0-21-15,0 0 0,0 22 0,0-22 16,0 0-16,0 0 0,0 0 0,0-42 47,0 0-47,0 0 0,22 0 0,-1-22 15,0 22-15,-21-21 0,21 21 16,0-22-16,0 1 0,1 0 0,-1-1 16,0 22-16,0-21 0,21 21 15,-20-1-15,-1 1 0,0 21 0,21 0 16,-21 0-16,1 0 0,-22 21 0,21 1 16,0-1-16,-21 21 0,21-21 15,-21 22-15,0-22 0,0 21 0,0-21 16,0 0-16,0 22 0,0-22 0,0 0 15,0 21-15,0-20 0,0-1 16,0 0-16,0 0 0,21-21 31,0-21-15,1 21-16,-22-21 0,21 0 16</inkml:trace>
  <inkml:trace contextRef="#ctx0" brushRef="#br0" timeOffset="33644.83">6794 1482 0,'0'21'16,"0"0"-1,22-21 1,-1 0-16,0 0 0,0-21 0,21 0 16,-20 21-16,20-21 0,-21-1 15,21 1-15,-20 0 0,-1 0 0,0 0 16,0 0-16,0-22 0,-21 22 0,0 0 15,0 0-15,0 0 0,-21 21 16,0 0-16,0 0 16,-22 0-16,22 0 0,-21 21 0,0-21 15,20 42-15,-20-21 0,21 0 16,-21 22-16,20-22 0,1 21 0,21-21 16,0 22-16,0-22 0,0 21 0,0-21 15,0 1-15,21 20 0,1-21 0,-1 0 16,21 0-16,0-21 0,-20 22 15,20-22-15,0 0 0,1 0 0,20 0 16,-21 0-16,1-22 0,20 1 0,-20 0 16,-1 0-16,0 0 0,1 0 15,-1-1-15,0 1 0,-21-21 16,1 0-16,-1 20 0,0-20 0,-21 0 16,0-1-16,0 1 0,0 0 0,0 21 15,0-22-15,0 22 0,0 0 16,-21 21-16,0 0 15,-1 21-15,22 0 0,0 0 16,0 22-16,-21-22 0,21 21 0,0-21 16,-21 22-16,21-1 0,0-21 15,0 22-15,0-1 0,0-21 0,0 21 16,0-20-16,0 20 0,0-21 16,0 0-16,0 22 0,21-22 15,-21 0-15,21-21 16,1-21-1,-22 0-15,21-1 0,-21 1 16,21-21-16,0 0 0,-21 20 16,21-41-16,0 21 0,1-1 0,-1-20 15,0 20-15,21 1 0,-21 0 0,1-1 16,20 1-16,-21 21 0,0 0 0,22 21 16,-22 0-16,0 0 0,0 0 15,0 21-15,-21 0 0,21 0 0,-21 22 16,22-22-16,-22 21 0,0 0 15,0-20-15,21 20 0,-21 0 16,21-21-16,0 22 0,-21-1 0,21-21 16,0 0-16,1 1 0,-1-1 0,0 0 15,0 0-15,0-21 0,22 0 0,-22 0 16,0 0-16,21 0 0,-21 0 16,22-21-16,-22 0 0,0 0 0,21-1 15,-20-20-15,-1 21 0,0-21 0,0-1 16,0-20-16,0-1 0,22 1 0,-22-22 15,-21 22-15,21-22 0,0 0 16,-21 22-16,21-22 0,-21 22 0,0-1 16,0 22-16,0-1 0,0 22 15,0-21-15,0 21 0,-21 21 16,0 0-16,0 21 16,21 0-16,0 0 0,0 22 0,-21-1 15,21 0-15,-21 22 0,21-1 0,0 1 16,0-1-16,0 1 0,0-1 15,0 1-15,0-1 0,0 1 0,0-1 16,0-20-16,0-1 0,0 21 0,0-41 16,0 20-16,21 0 0,-21 1 0,21-22 15,0 0-15,-21 0 0,21 0 16,0 0-16,1-21 0,-1 0 0,0 0 16,0 0-16,0 0 0,22 0 15,-22 0-15,0-21 0,0 21 0,21-21 16,-20 0-16,-1-21 0,0 20 15,0 1-15,0 0 0,0-21 0,-21-1 16,0 22-16,0-21 0,0 0 0</inkml:trace>
  <inkml:trace contextRef="#ctx0" brushRef="#br0" timeOffset="33859.72">8572 995 0,'-42'21'0,"84"-42"0,-126 42 0,63 0 0,-1-21 15,1 0-15,21 21 0,21-21 32,22 0-32,-22-21 0,42 21 0,-20-21 15,-1 0-15,22 21 0,-1-21 0,-21 0 16,1-1-16,-1 22 0,0-21 0,1 21 16,-22 0-16,21-21 0,-21 21 15,1 0-15,-1-21 0,0 21 0,0 0 16,0 0-16,0 0 0</inkml:trace>
  <inkml:trace contextRef="#ctx0" brushRef="#br0" timeOffset="34279.62">9461 1185 0,'0'0'15,"64"0"1,-43-21-16,0 0 0,-21 0 0,21 0 15,-21 0-15,22-1 0,-22 1 0,0 0 16,0 0-16,0 0 16,0 0-16,-22-1 15,1 22-15,0 0 0,0 0 0,0 0 16,0 22-16,-1-22 0,1 21 16,0 0-16,0 0 0,21 0 15,0 0-15,0 1 0,0-1 0,0 0 16,21 0-16,0 21 0,0-20 0,1-1 15,20 0-15,-21 0 0,0 0 16,22 0-16,-22 1 0,0-1 0,0 0 16,0-21-16,0 21 0,1 0 0,-22 0 15,0 1-15,0-1 0,0 0 0,0 0 16,-22-21-16,1 21 0,0 0 16,0-21-16,-21 22 0,20-22 0,-20 0 15,21 21-15,0-21 0,-22 0 0,22 0 16,-21 0-16,21 21 0,0-21 0,-1 0 15,-20 0-15,21 0 16,0 0-16,0 0 0,-22 0 0,22 0 16,-21 0-16,-1 0 0</inkml:trace>
  <inkml:trace contextRef="#ctx0" brushRef="#br0" timeOffset="34919.76">1968 2582 0,'-190'0'16,"380"0"-16,-444 0 0,191 0 15,-1 0-15,1 0 0,-1 22 0,1-22 16,21 0-16,-22 0 0,43 0 16,-21 21-16,20-21 0,1 0 0,0 0 15,42 21 16,22-21-31,-22 0 0,21 0 16,0 0-16,1 0 0,20 0 16,1 0-16,-1 0 0,22 0 0,0 0 15,-1 0-15,22-21 0,21 21 16,0-21-16,21-1 0,0 22 0,22-21 16,-1 0-16,0 0 0,22 0 0,-1 21 15,22-21-15,0-1 0,21 1 16,-1 0-16,1 0 0,21 0 15,21 21-15,-21-21 0,0-1 0,22 1 16,-22 21-16,21-21 0,0 0 0,0 21 16,0 0-16,0-21 0,1 21 15,-22 0-15,21 0 0,-21-21 0,-21 21 16,-22 0-16,1 0 0,-22-22 0,-20 1 16,-1 21-16,-21 0 0,-21-21 0,-21 21 15,-21 0-15,-22-21 0,1 21 16,-22 0-16,0-21 0,-20 21 0,-22-21 15,0-1-15,-22 22 0,-20-21 16,0 21-16,-22-21 0,1 21 0,-1-21 16,-20 21-16,-1 0 15,0-21-15,-21 21 0</inkml:trace>
  <inkml:trace contextRef="#ctx0" brushRef="#br0" timeOffset="35555.4">2159 2794 0,'0'0'0,"-64"0"0,1 21 0,-1-21 15,22 0-15,-21 0 0,20 0 16,1 0-16,-22 0 0,22 0 0,21 0 16,-21 0-16,-1 0 0,22 0 15,0 0-15,0 0 0,0 0 0,21-21 16,0 0 0,21 21 15,0 0-31,0 0 15,0 0-15,0 0 0,1 0 16,20 0-16,0 0 0,1 0 16,20 0-16,1 0 0,20 0 0,1 0 15,21 0-15,21 0 0,0-21 0,21 21 16,21-21-16,1-1 0,-1 1 16,21 0-16,22 0 0,0 0 0,21 0 15,-1-1-15,22 1 0,0 0 16,0 0-16,22 0 0,-22 0 0,21-1 15,0 1-15,-21 21 0,21-21 0,-21 0 16,0 0-16,-21 0 0,21 21 0,-42-22 16,20 1-16,-41 21 0,-1 0 15,1-21-15,-22 21 0,-21 0 16,1-21-16,-44 21 0,1 0 0,-21 0 16,0-21-16,-22 21 0,-21 0 0,1 0 15,-1 0-15,-21 0 0,0-21 0,-42 21 47,0 0-47,0-22 16,0 22-16,0 0 15</inkml:trace>
  <inkml:trace contextRef="#ctx0" brushRef="#br0" timeOffset="35651.35">9652 2223 0,'0'0'0,"0"21"16,-21-21 15,0 0-31,-1 0 16,1 0-16</inkml:trace>
  <inkml:trace contextRef="#ctx0" brushRef="#br0" timeOffset="36655.76">1418 4572 0,'0'0'0,"0"-21"0,0 0 0,0 0 0,0-43 16,0 43 0,0 0-16,0 0 0,0-1 15,0 1-15,0 0 0,0 0 0,0 0 16,0 42 15,0 0-31,0 0 0,0 0 16,0 22-16,-21-1 0,21 0 0,0 1 15,0-1-15,0 0 0,-21 22 16,21-1-16,0 1 0,0-1 0,-21 1 16,-1-1-16,22-20 0,-21 20 15,21-20-15,0 20 0,-21-42 0,21 22 16,-21-1-16,21-21 0,0 0 16,0 0-16,-21-21 0,21 22 15,0-44 16,0 1-31,0 0 16,0 0-16,0 0 0,21 0 0,0-22 16,0 22-16,0-21 0</inkml:trace>
  <inkml:trace contextRef="#ctx0" brushRef="#br0" timeOffset="37132.5">1672 4911 0,'0'21'0,"0"0"16,0 0-16,0 0 16,0 1-16,0-1 0,0 0 15,0 0-15,21-21 16,0 21-16,1-21 16,-1 0-16,0 0 0,0 0 15,0 0-15,0-21 0,1 0 16,-22 0-16,21 21 0,-21-21 0,0-1 15,0 1-15,0 0 16,0 0-16,-21 21 0,-1 0 16,1 0-16,0 0 15,0 0-15,0 0 0,0 0 16,21 21-16,0 0 0,-22-21 16,22 21-16,0 1 0,0-1 15,0 0-15,22-21 16,-1 0-16,0 0 0,0 0 15,0 0-15,0-21 0,1 0 16,-1 21-16,-21-22 0,0 1 16,0 0-16,0 0 15,0 0-15,-21 0 16,-1 21-16,1 0 0,0 0 16,0 0-16,0 0 0,21 21 15,-21 0-15,21 0 16,0 0-16,21-21 15,0 0-15,0 0 16</inkml:trace>
  <inkml:trace contextRef="#ctx0" brushRef="#br0" timeOffset="37947.55">3048 4466 0,'0'-42'0,"0"84"0,0-105 15,0 42-15,0-1 0,0 1 16,0 0-16,0 42 31,0 0-31,0 22 0,-21-22 16,21 21-16,0 1 0,0-1 0,-21 0 15,21 1-15,0 20 0,0-21 16,-22 1-16,22 20 0,-21-20 0,21-1 16,-21 0-16,21 1 0,0-1 0,0-21 15,0 21-15,-21-20 16,21-1-16,0-42 16,0-1-16,21 1 15,0 0-15,-21-21 0,21-1 16,1 1-16,-22 0 0,21-1 0,0 1 15,-21 0-15,0-1 0,21 1 16,0 21-16,-21 0 0,21 0 0,-21-1 16,0 44-1,0-1-15,0 21 16,0-21-16,0 22 0,0-1 0,0-21 16,22 21-16,-22 1 0,0-1 0,21 0 15,0 1-15,0-22 0,0 0 16,0 21-16,1-42 0,20 22 0,-21-22 15,21 0-15,1 0 0,20 0 16,-20-22-16,-1 1 0,0 0 16,22 0-16,-22-21 0,0-1 0,1 1 15,-22-22-15,0 22 0,0-21 16,-21 20-16,0 1 0,0-22 0,0 22 16,-21 0-16,0-1 0,-21 1 0,20 21 15,-20 0-15,0 0 0,-1 21 16,1 0-16,0 0 0,21 0 0,-22 0 15,22 21-15,0-21 0,0 21 0,0 0 16,21 0-16,0 0 0,0 1 16,0-1-16,0 0 0,21 0 0,0 0 15,21 0-15,-21-21 0,22 22 16,-1-22-16,0 0 0,1 0 16,-1 0-16</inkml:trace>
  <inkml:trace contextRef="#ctx0" brushRef="#br0" timeOffset="38435.26">4403 4360 0,'0'-21'15,"-22"21"-15,1 0 0,0 0 0,0 0 16,0 0-16,0 0 0,-1 21 16,22 1-16,-21 20 0,0-21 15,21 0-15,-21 22 0,21-22 0,0 21 16,0 0-16,-21-20 0,21 20 15,-21 0-15,21 1 0,0-1 0,0 0 16,0 1-16,-22-22 0,22 21 0,-21-21 16,21 22-16,0-22 15,0 0-15,0-42 16,0 0-16,0-1 16,0 1-16,0-21 0,0 0 15,0-1-15,0 1 0,0 0 0,21-1 16,1 1-16,-1-22 0,0 22 0,0 0 15,0-1-15,0 22 16,22-21-16,-22 21 0,21 0 0,-21-1 16,22 22-16,-22 0 0,21 0 0,-21 22 15,1-1-15,-1 0 0,0 0 16,0 21-16,-21-20 0,0 20 0,21 0 16,-21 1-16,0-1 0,0 0 0,0 1 15,0-1-15,0 21 0,0-20 16,0-22-16,0 21 0,0 1 0,0-22 15,0 0-15,0 0 0,0 0 0,0-42 32,-21 21-17,0-21-15,0 0 0,0 0 0,-1-22 16,-20 22-16</inkml:trace>
  <inkml:trace contextRef="#ctx0" brushRef="#br0" timeOffset="38593.18">4064 4741 0,'0'0'15,"21"0"1,0 0 0,0 0-16,22 0 0,-22 0 0,21 0 15,1 0-15,20 0 0,-21 0 0,1-21 16,20 21-16,-20-21 16,20 21-16,-21-21 0,1 0 0,-1 0 15,0 21-15,1-22 0</inkml:trace>
  <inkml:trace contextRef="#ctx0" brushRef="#br0" timeOffset="38835.92">5249 4339 0,'-42'0'16,"21"0"-16,0 0 16,21 21-16,0 1 0,-22-1 0,22 21 15,0-21-15,-21 22 0,21-22 16,0 21-16,0 0 0,0 1 15,0-1-15,0 0 0,0 1 0,0-1 16,0 0-16,0 1 0,0-22 16,0 21-16,0-21 0,0 22 0,0-22 15,0 0-15,0 0 0,21-21 16,1-21 0,-22 0-16,0 0 15</inkml:trace>
  <inkml:trace contextRef="#ctx0" brushRef="#br0" timeOffset="39099.76">5228 4509 0,'0'0'0,"-21"-22"0,21-20 16,0 0-1,0 21-15,0-1 0,0 1 0,0 0 16,21 0-16,0 0 0,22 21 16,-1 0-16,0 0 0,1 0 15,-1 0-15,21 0 0,-20 0 0,-1 21 16,0 0-16,-20 0 0,-22 0 0,0 22 15,0-22-15,0 0 0,-43 21 16,1-20-16,0 20 0,-1-21 0,-20 0 16,20 0-16,-20 1 0,21-1 0,-1 0 15,1-21-15,0 21 0,20-21 0,1 0 16,0 0-16,42-21 31,22 0-31,-22 21 0,21-43 16</inkml:trace>
  <inkml:trace contextRef="#ctx0" brushRef="#br0" timeOffset="39555.51">6456 3958 0,'-21'0'0,"42"0"0,-64 0 16,22 0-16,0 0 0,42 0 16,22 0-1,-1 0-15,0 0 0,22-21 16,-22 21-16,22 0 0,20 0 16,-20 0-16,-1 0 0,22 0 0,-22-21 15,1 21-15,-1 0 0,1 0 0,-1 0 16,-20 0-16,20 0 0,-42 0 0,22 0 15,-22 0-15,0 0 0,-21 21 16,-21 0 0,0-21-16,-22 0 0,22 21 15,-21-21-15,21 0 0,-22 0 16</inkml:trace>
  <inkml:trace contextRef="#ctx0" brushRef="#br0" timeOffset="39811.37">7027 4001 0,'0'0'15,"-21"21"1,21 0-16,-21 0 0,21 0 16,-21 22-16,21-22 0,0 21 15,0 0-15,-21 1 0,21-1 0,-22 0 16,22 22-16,0-22 0,0 1 0,0 20 16,0-21-16,0 1 0,0-1 15,-21 22-15,21-22 0,0 0 16,0 1-16,0-22 0,0 21 0,0-21 0,0 0 15,0 1-15,0-1 0,21-21 32,1 0-32,-1-21 15,0-1-15,0 1 0,0-21 0,22 21 16,-22-22-16,21 1 0</inkml:trace>
  <inkml:trace contextRef="#ctx0" brushRef="#br0" timeOffset="40171.17">7429 4509 0,'0'0'0,"22"-22"15,-44 22 17,1 22-32,21-1 0,-21 21 15,0-21-15,21 0 0,-21 1 16,21 20-16,0-21 0,0 21 0,0-20 16,0 20-16,0-21 0,0 21 15,0-20-15,0-1 0,0 21 0,42-42 16,-21 21-16,0 0 0,22-21 0,-22 0 15,21 0-15,1 0 0,-1 0 16,0-21-16,1 0 0,-22 0 0,21 0 16,-21 0-16,22-1 0,-22-20 0,0 21 15,-21-21-15,0-1 0,0 22 0,0-21 16,0-1-16,-21 22 0,0-21 16,-1 21-16,-20 0 0,21-1 15,-21 1-15,-1 21 0,1 0 0,0 0 16,-1 0-16,1 0 0,21 0 0,-22 0 15,1 21-15,21-21 0,0 22 16,0-1-16,-1-21 0,22 21 0,-21 0 16,21 0-16,21-21 15,22 0-15</inkml:trace>
  <inkml:trace contextRef="#ctx0" brushRef="#br0" timeOffset="41828.12">9694 4297 0,'0'0'0,"21"-64"16,-21 43-16,0 0 15,-21 21-15,0 0 0,0 0 0,0 0 16,0 0-16,-1 0 16,1 21-16,0 0 0,0 22 0,21-22 15,-21 21-15,0 1 0,21-1 0,-22 0 16,1 1-16,0-1 0,21 0 16,-21 22-16,21-22 0,-21 0 0,21 1 15,0-1-15,0 0 0,0 1 16,0-22-16,21 0 0,21 0 0,-21 0 15,1-21-15,20 0 0,0 0 0,1 0 16,-1 0-16,0-21 0,22 0 16,-22-21-16,22 21 0,-1-22 0,1 1 15,-1 0-15,-21-1 0,22 1 0,-22-22 16,22 22-16,-22-21 0,-21-1 0,22 1 16,-22-1-16,0 1 0,0-1 15,-21 1-15,0-1 0,0 1 0,0 20 16,0 1-16,0 21 0,0-22 15,0 22-15,-21 21 16,0 0-16,0 0 16,-1 21-16,1 22 0,0-1 0,21 0 15,-21 1-15,0 20 0,0-20 0,21 20 16,0 1-16,-22-1 0,22 1 16,-21-1-16,21-21 0,0 22 0,0-22 15,0 22-15,0-22 0,21 0 0,1 1 16,-1-1-16,0-21 0,0 0 0,21 1 15,-20-1-15,20-21 0,0 0 16,1 0-16,-22 0 0,21 0 16,0-21-16,1-1 0,-1 1 0,22 0 15,-22-21-15,0 21 0,1-22 0,-22 22 16,21-21-16,0 21 0,-20-22 16,-1 1-16,0 0 0,-21 20 0,0-20 15,0 21-15,0-21 0,0 20 0,0 1 16,-21 21-16,0 0 15,-1 0-15,1 0 0,0 0 16,0 21-16,-21 1 0,20 20 0,1-21 16,0 0-16,0 22 0,21-22 0,0 21 15,-21 0-15,21-20 0,0 20 0,0-21 16,0 21-16,0-20 16,0 20-16,21-21 0,0 0 0,0 0 15,22 1-15,-1-22 0,0 0 0,1 0 16,-1 0-16,0 0 0,22 0 0,-22 0 15,22-22-15,-1 1 0,-21 0 16,1 0-16,-1 0 0,0-22 0,1 22 16,-1 0-16,-21-21 0,0 21 0,1-22 15,-1 1-15,0 21 0,-21-22 0,0 22 16,0 0-16,0-21 0,0 21 16,0-1-16,0 1 0,-21 21 15,0 0-15,-1 0 0,1 0 0,0 0 16,0 21-16,0 1 0,-22-22 0,22 42 15,0-21-15,0 0 0,-21 22 16,20-22-16,1 21 0,0-21 16,0 22-16,21-22 0,0 21 0,0-21 15,0 22-15,0-22 0,0 0 0,0 0 16,0 0-16,21 0 0,0-21 0,0 0 16,1 0-16,-1 0 0,0 0 15,0 0-15,21-21 0,-20 21 0,-1-21 16,0 0-16,0 0 0,0-22 0,-21 22 15,21 0-15,1-21 0,-22 21 0,21-22 16,-21 22-16,0-21 16,0 21-16,0-1 0,0 1 0,0 0 15,0 0-15,0 0 0,0 42 32,-21 0-32,21 0 15,-22 0-15,22 1 0,-21 20 0,21-21 16,0 0-16,0 0 0,0 22 0,0-22 15,0 21-15,0-21 0,0 1 0,0-1 16,0 21-16,0-21 0,21-21 0,-21 21 16,22 1-16,-1-22 0,0 0 15,0 0-15,0 0 0,22 0 0,-22 0 16,21-22-16,0 22 0,1-21 0,-22-21 16,21 21-16,1 0 0,-1-22 15,0 22-15,-21-21 0,1-1 0,-1 22 16,0-21-16,-21 21 0,0 0 15,0-1-15,0 1 0,0 0 0,-21 21 16,0 0-16,-1 0 16,22 21-1,0 0-15,0 1 16,0-1-16,22 0 0,-1 0 16,-21 0-16,0 22 0,0-22 0,0 0 15,0 21-15,0-21 0,0 1 16,0 20-16,0-21 0,-21 0 15,21 0-15,0 1 0,0-1 0,0 0 16,0 0-16,21-21 16,0 0-1,0-21-15,0 0 0,0 21 16,22-43-16,-22 22 0,0 0 0,21-21 16,1 21-16,-1-22 0</inkml:trace>
  <inkml:trace contextRef="#ctx0" brushRef="#br0" timeOffset="42135.45">13843 3768 0,'-42'-21'0,"84"42"0,-106-64 15,22 43-15,21 0 0,-21 0 0,20 0 16,1 0-16,0 0 0,-21 0 0,21 22 15,-1-1-15,22 0 0,-21 21 16,0 1-16,0 20 0,21-21 0,0 22 16,0-1-16,0 1 0,0-1 0,0 1 15,0-1-15,0 1 0,0-22 0,0 1 16,0 20-16,0-21 0,0 1 16,21-22-16,-21 21 0,21-21 15,0 1-15,-21-1 0,0 0 0,22 0 16,-1-21-16,-21-21 15,0 0-15,0 0 0,0-1 0,0 1 16</inkml:trace>
  <inkml:trace contextRef="#ctx0" brushRef="#br0" timeOffset="42868.06">13208 4382 0,'0'0'0,"-42"0"16,-1-22-16,1 22 0,21 0 0,-22 0 0,22-21 15,42 0 1,1 0-16,20 21 15,0-21-15,22 21 0,-1-21 0,1 21 16,20-22-16,1 1 0,-21 0 0,20 0 16,-20 0-16,20 0 0,-20-22 15,-1 22-15,1-21 0,-22-1 0,-21 22 16,22-21-16,-22 21 0,-21-22 0,0 22 16,0 0-16,0 0 0,0 0 0,0 0 15,-21 21-15,0 0 0,-1 0 16,1 0-16,0 0 0,0 0 0,0 21 15,0 0-15,21 0 0,0 0 0,-22 22 16,22-1-16,-21 21 0,21-20 16,0 20-16,0 1 0,0-1 0,0 1 15,0-1-15,0-20 0,0 20 0,0 1 16,0-22-16,0 0 0,0 1 16,0-1-16,0 0 0,0-21 0,0 22 15,0-22-15,0 0 0,21-21 16,1 0-1,-22-21-15,21 0 0,0 0 16,-21-1-16,21-20 0,0 21 0,0-21 16,1 20-16,-22-20 0,21 21 0,0-21 15,0 20-15,-21 1 0,21 0 16,-21 0-16,21 0 0,1 21 16,-22 21-1,0 0-15,21 0 16,-21 0-16,21 1 0,-21-1 15,21 0-15,0 0 0,0 0 16,1-21-16,-1 21 0,0 1 0,0-22 16,0 0-16,22 21 0,-22-21 0,0 0 15,21 0-15,-21 0 0,22 0 0,-22 0 16,21-21-16,-21-1 0,1 1 0,-1 21 16,21-21-16,-21 0 0,0-21 15,1 20-15,-1 1 0,-21 0 0,0-21 16,21 21-16,-21-1 0,0 1 15,0 0-15,0 0 0,-21 21 16,0 0-16,-1 0 0,1 0 16,0 21-16,0 0 0,0 0 0,0 1 15,-1-1-15,1 21 0,21-21 0,0 22 16,0-22-16,0 0 0,0 21 0,0-21 16,0 1-16,21-22 0,22 21 0,-22 0 15,0-21-15,21 0 0,-20 0 16,20 0-16,0 0 0,-21-21 0,43 0 15</inkml:trace>
  <inkml:trace contextRef="#ctx0" brushRef="#br0" timeOffset="44716.69">16552 4509 0,'0'0'0,"21"0"0,1 0 16,-1-22-16,0 22 0,0-21 15,-21 0-15,0 0 0,21 0 0,-21 0 16,0-1-16,0 1 0,0 0 0,0-21 16,0 21-16,-21-1 0,0 1 15,0 0-15,0 0 0,-1 0 16,-20 21-16,21 0 0,-21 0 0,20 0 0,-20 21 15,0 0-15,-1 0 0,1 22 16,0-22-16,-1 21 0,1 0 16,0 1-16,21-1 0,-22 0 0,22-20 15,0 20-15,21 0 0,0-21 0,0 22 16,0-22-16,0 0 0,21 0 0,0-21 16,0 0-16,1 0 0,20 0 15,0 0-15,1 0 0,-1 0 0,0-21 16,1 0-16,-1 0 0,21-22 0,-20 22 15,-1-21-15,22 0 0,-22-1 0,0 1 16,-21-22-16,22 22 0,-22-43 16,0 22-16,0-1 0,0 1 0,1-1 15,-22 1-15,0-1 0,0 1 16,0 21-16,0-1 0,0 1 0,0 21 16,0 0-16,-22 21 15,1 0-15,0 21 0,0 0 16,21 21-16,-21-21 0,0 43 0,-1-22 15,1 22-15,0-22 0,0 43 0,21-22 16,-21 1-16,21-1 0,0 1 16,0-1-16,0 1 0,0-22 0,0 22 15,21-22-15,0 0 0,0 1 0,22-1 16,-22-21-16,21 0 0,0 0 0,-20 1 16,20-22-16,0 0 0,22 0 15,-22 0-15,0-22 0,22 22 16,-22-21-16,22 0 0,-22-21 0,22 21 15,-22-22-15,0 22 0,-21-21 0,22-1 16,-22 1-16,0 0 0,0 21 16,-21-22-16,0 1 0,0 21 0,0 0 15,0-1-15,-21 1 0,0 0 0,-21 21 16,20 0-16,-20 0 0,21 21 0,-21 0 16,20 1-16,-20-1 0,0 0 15,21 21-15,-22 1 0,22-22 0,0 21 16,0 0-16,0-20 0,-1 20 15,22 0-15,0-21 0,0 1 0,0 20 16,0-21-16,0 0 0,22-21 16,-22 21-16,21-21 0,21 0 0,-21 0 15,0 0-15,1 0 0,20-21 0,-21 21 16,0-21-16,0 0 0,22 0 0,-22 0 16,0-22-16,0 22 0,0-21 15,1 21-15,-22-22 0,0 1 0,21 0 16,-21 20-16,0 1 0,0-21 15,0 21-15,0 0 0,-21 42 32,21 0-32,0 0 0,-22 0 15,1 0-15,21 1 0,0 20 0,0 0 16,0-21-16,0 22 0,0-22 0,0 21 16,0-21-16,21 22 0,1-22 15,-1 0-15,0 0 0,0 0 0,21 1 16,-20-22-16,20 0 0,-21 0 0,21 0 15,1 0-15,-22 0 0,21-22 0,-21 1 16,22 0-16,-1 0 0,-21-21 16,0 20-16,22-20 0,-22 0 15,0-1-15,0-20 0,0-1 0,1 1 16,-1-1-16,-21 1 0,0-1 0,0 1 0,21-1 16,-21 22-16,0-21 15,0 20-15,0 22 0,0-21 0,0 21 16,-21 21-1,0 21-15,21 0 0,-22 0 16,1 21-16,21 1 0,0-1 16,-21 22-16,0-1 0,21-21 0,-21 22 15,21-1-15,0 1 0,0-22 0,0 22 16,0-22-16,0 22 0,0-22 0,0 0 16,0 1-16,21-1 15,0-21-15,0 21 0,22-20 0,-22-22 0,21 21 16,-21-21-16,22 0 0,-1 0 0,0 0 15,22 0-15,-22-21 0,0-1 16,22 1-16,-22 0 0,22 0 16,-22-21-16,0 20 0,1 1 0,-22-21 15,21 0-15,-21 20 0,1-20 0,-1 0 16,0 21-16,-21-22 0,0 22 0,0 0 16,0 0-16,0 0 0,-21-1 15,0 22-15,-1 0 0,1 0 0,0 0 16,-21 22-16,21-1 0,-1 0 0,-20 0 15,21 0-15,0 22 0,0-22 0,-1 21 16,1-21-16,21 0 0,0 22 16,0-22-16,0 0 0,0 0 15,0 0-15,0 1 0,0-1 0,21-21 16,1 0-16,-1 0 0,0 0 16,0 0-16,0 0 0,0-21 0,1 21 15,-1-22-15,0 1 0,0 0 16,21 0-16,-42-21 0,22 20 0,-1 1 15,0-21-15,0 0 0,-21 20 0,0-20 16,21 21-16,-21 0 0,0 0 16,0-1-16,-21 44 15,21-1 1,0 0-16,-21 21 0,21-21 0,-21 1 16,21 20-16,0-21 0,0 0 15,0 22-15,0-22 0,0 0 16,21 0-16,0 0 0,0 0 0,0 1 15,1-22-15,-1 21 0,0-21 0,0 0 16,21 0-16,-20 0 0,-1 0 0,21 0 16,-21 0-16,0-21 0,22 21 15,-22-22-15,0 1 0,0 0 0,0 0 16,1 0-16,-22-22 0,21 22 0,-21-21 16,0 21-16,0-22 0,0 1 15,0 0-15,0-1 0</inkml:trace>
  <inkml:trace contextRef="#ctx0" brushRef="#br0" timeOffset="44963.54">18013 3958 0,'-43'21'0,"86"-42"0,-128 42 0,64-21 0,0 0 16,42 0-1,0 0-15,21 0 0,1 0 16,20 0-16,1-21 0,20 21 0,-20-21 15,21 21-15,20 0 0,-20-21 0,0 21 16,-22-21-16,1 21 0,20 0 0,-41 0 16,-1-21-16,0 21 0,1 0 15,-22 0-15,-42 21 16,0 0 0,-22-21-16,-20 21 0,-1 21 0,1-20 15,-43 20-15</inkml:trace>
  <inkml:trace contextRef="#ctx0" brushRef="#br0" timeOffset="45675.44">9821 5927 0,'0'0'0,"0"-21"0,21-1 15,-21 1-15,0 0 0,0 0 16,0 0-16,0 0 15,0 42 1,0 0-16,0 0 16,0 21-16,0-20 0,0 20 15,0 0-15,-21 1 0,21-1 16,-21 0-16,21 1 0,0 20 0,0-21 16,0 1-16,0-1 0,0 0 0,0 1 15,0-22-15,21 21 0,0-21 16,1 1-16,20-1 0,-21-21 0,0 0 15,22 0-15,-1 0 0,0 0 0,-21-21 16,22-1-16,-1 1 0,0-21 0,1 21 16,-22-22-16,21 1 0,-21 21 15,22-21-15,-22-1 0,0-20 0,0 20 16,-21 1-16,0 0 0,0-22 0,0 22 16,0 0-16,0-1 0,0 1 0,0 21 15,-21-22-15,21 22 16,0 0-16,-21 21 0,0 0 15,0 0-15,21 21 16,-22 0-16,22 1 0,0-1 16,0 0-16,22 0 15,-1 0-15,0-21 0,0 21 0</inkml:trace>
  <inkml:trace contextRef="#ctx0" brushRef="#br0" timeOffset="46084.2">11112 5884 0,'0'0'0,"22"-21"0,-1 0 16,0 0-16,0 21 0,-21-21 16,0 0-16,0-1 0,0 1 15,-21 21-15,0 0 0,0 0 16,-22 0-16,22 21 0,-21-21 0,-1 22 16,1-1-16,0 21 0,21-21 15,-22 0-15,22 22 0,-21-22 0,21 21 16,21-21-16,0 1 0,0 20 0,0-21 15,0 0-15,21 0 0,0 1 0,21-1 16,-21 0-16,22 0 0,-22 0 16,21 0-16,1 1 0,-1-1 0,0 0 15,-21 0-15,22-21 0,-22 21 0,0 0 16,-21 1-16,0-1 0,0 0 16,-21-21-16,-21 0 15,20 0-15,-41 21 0,21-21 0,-1 0 16,-20 0-16,20 0 0,-20 0 0,21 0 15,-1 0-15,1 0 0,0 0 0,20 0 16,1 0-16,0 0 0,21-21 0,0 0 31,21 0-31,0-1 16,1 22-16,20-21 0,-21 21 16,21-21-16,1 0 0,-22 0 0,21 0 15</inkml:trace>
  <inkml:trace contextRef="#ctx0" brushRef="#br0" timeOffset="46283.6">11705 5948 0,'0'0'0,"0"-21"0,0 0 16,-21 21 15,0 0-31,21 21 31,0 0-31,0 0 16,0 0-16,0 0 16,21 1-16,-21-1 0</inkml:trace>
  <inkml:trace contextRef="#ctx0" brushRef="#br0" timeOffset="46456.5">11769 6392 0,'0'22'0,"0"-44"0,-22 44 16,22-1-16,-21-21 0,0 0 15,21-21 32,0-1-31,21 1-16,0 0 16,1 0-16,41-21 0</inkml:trace>
  <inkml:trace contextRef="#ctx0" brushRef="#br0" timeOffset="46851.28">12531 5652 0,'0'0'16,"0"-22"0,0 44-16,0-1 15,0 0-15,0 0 0,0 21 16,0 1-16,0-1 0,0 0 0,0 1 15,0-1-15,0 0 0,0 1 16,0-1-16,0 0 0,-22 1 0,22-22 16,0 21-16,0-21 0,0 22 0,0-22 15,0 0-15,0 0 0,0 0 0,22-21 16,-1 0-16,0 0 16,0-21-16,-21 0 15,0 0-15,21 0 0,0 0 0,1-1 16</inkml:trace>
  <inkml:trace contextRef="#ctx0" brushRef="#br0" timeOffset="47411.63">12679 5736 0,'-21'-21'0,"-1"0"16,22 0-16,22 21 16,20-21-16,0 21 15,1 0-15,41-22 0,-20 22 0,20 0 16,22 0-16,0-21 0,0 21 0,21 0 15,-21 0-15,21-21 0,0 21 16,0 0-16,0 0 0,-21 0 0,21 0 16,-22 0-16,1-21 0,0 21 0,-21 0 15,-1 0-15,1 0 0,-21 0 16,-1 0-16,-21 0 0,1 0 0,-1 0 16,-21 0-16,0 0 0,-21 21 31,0 0-31,0 0 0,-21 1 15,21-1-15,-21 0 0,21 0 0,-21 0 16,21 22-16,0-22 0,0 21 0,0-21 16,0 0-16,0 22 0,0-22 0,0 21 15,0-21-15,0 1 0,0-1 0,0 21 16,0-21-16,0 0 0,0 1 16,0-1-16,0 0 0,0 0 15,0 0-15,0 0 0,-21 1 0,0-22 0,-1 21 16,1 0-16,0-21 0,-21 21 0,-1-21 15,-20 21-15,21-21 0,-22 0 16,-21 0-16,1 21 0,-22-21 0,-21 0 16,0 0-16,0 0 0,0 0 15,0 0-15,0 0 0,0 0 0,0 0 16,21 0-16,0 0 0,0 0 0,22 0 16,-1 0-16,0 0 0,22 0 0,-1 22 15,22-22-15,0 0 0,-1 0 0,1 0 16,21 0-16,0 0 0,21-22 31,21 1-31,0 21 16,21-21-16,1-21 0,20 21 0</inkml:trace>
  <inkml:trace contextRef="#ctx0" brushRef="#br0" timeOffset="47891.36">17441 5652 0,'0'0'0,"21"-22"0,1 1 0,-1 0 15,-21 0-15,0 0 16,0 42-1,0 0-15,0 0 16,0 22-16,0-22 0,0 21 16,0 0-16,0 1 0,0-1 15,0 0-15,0 1 0,0-1 0,0 0 16,0 1-16,0-22 0,-21 21 0,21-21 16,0 1-16,0 20 0,0-21 0,0 0 15,0 0-15,21-21 31,-21-21-31,0 0 0,0 0 16,0-21-16</inkml:trace>
  <inkml:trace contextRef="#ctx0" brushRef="#br0" timeOffset="48173.19">17357 5863 0,'-22'-42'0,"44"84"0,-65-105 0,22 20 16,0 1-16,0 21 0,21-21 15,0 20-15,0-20 0,0 21 0,21 0 16,0 0-16,21-1 0,-20 22 0,20-21 15,21 21-15,-20 0 0,-1 0 16,22 0-16,-1 0 0,-21 21 0,1 1 16,-1-1-16,0 0 0,1 21 0,-22-21 15,-21 22-15,0-1 0,0-21 0,0 22 16,0-1-16,-42-21 0,20 21 0,-20-20 16,0-1-16,21 21 15,-22-21-15,1-21 0,0 21 0,20 1 16,1-22-16,0 0 0,0 21 0,21-42 31,21-1-31,0 22 16,0-21-16,1 0 0,-1-21 0,21 21 15,0-1-15,-20 1 0</inkml:trace>
  <inkml:trace contextRef="#ctx0" brushRef="#br0" timeOffset="48711.33">18203 5567 0,'0'0'0,"0"-21"0,0 42 31,0 0-31,-21 0 0,0 22 0,0-1 16,0-21-16,21 21 0,-22 1 0,1-1 15,21 0-15,-21 1 0,0-1 16,21 0-16,-21-20 0,21 20 0,0-21 16,0 0-16,0 0 0,0 1 0,0-1 15,0 0-15,21-21 16,0-21-1,0 0-15,0 21 16,1-22-16,-22 1 0,21-21 0,0 21 16,0 0-16,0-22 0,0 22 0,1 0 15,-22-21-15,21 20 0,-21 1 16,21 21-16,-21-21 0,0 42 31,0 0-31,0 1 0,0-1 16,0 21-16,0-21 0,0 0 0,0 1 15,0-1-15,0 0 0,0 0 0,21 0 16,0-21-16,0 21 0,1 1 16,-1-22-16,0 0 0,0 0 0,21 0 15,-20 0-15,-1 0 0,21 0 0,-21-22 16,0 1-16,1 0 0,-1 0 0,0 0 16,0-22-16,-21 22 0,0-21 0,0 0 15,0 20-15,0-20 16,0 0-16,-21-1 0,0 1 0,0 0 15,-1 21-15,1-1 0,0 1 0,0 0 16,0 21-16,0 0 0,-1 0 16,22 21-1,0 0-15,0 1 0,0-1 16,22 0-16,-1 0 0,21-21 0,-21 21 16,0 0-16,22-21 0,-1 0 0,0 22 15</inkml:trace>
  <inkml:trace contextRef="#ctx0" brushRef="#br0" timeOffset="48971.18">19113 5673 0,'0'-21'0,"0"42"0,0-64 0,0 22 15,0 0-15,-21 0 0,0 0 0,21 0 16,-21 21-16,0 0 0,0 0 16,-1 0-16,22 21 15,0 0-15,0 0 0,-21 21 0,21-20 16,0 20-16,0 0 0,0 1 0,0-1 15,0 0-15,0 1 0,0-1 0,0 0 16,0-21-16,0 22 16,0-1-16,0-21 0,0 0 0,0 1 15,0-1-15,0 0 0,0 0 16,21-21-16,-21-21 16,0 0-1,0 0-15,0-1 0,0-20 0</inkml:trace>
  <inkml:trace contextRef="#ctx0" brushRef="#br0" timeOffset="49280.01">18965 5652 0,'0'0'0,"0"-43"0,-21 22 0,21 0 0,0 0 15,0 0-15,0-1 0,21 22 16,0 0 0,1 0-16,-1 0 0,21 0 0,0 0 15,1 0-15,-1 22 0,0-1 0,1 0 16,20 21-16,-20-21 0,-1 22 0,0-22 15,1 21-15,-22 1 0,0-1 16,-21-21-16,0 21 0,0 1 0,0-22 16,-21 21-16,0-21 0,-22 22 0,1-22 15,0 0-15,-1 0 0,1 0 0,0 1 16,-1-1-16,22 0 0,-21-21 16,-1 21-16,22-21 0,0 0 0,0 0 0,0 0 15,0 0-15,-1 0 16,22-21-1,22 21-15,-1-21 16,0 0-16,0-1 0,0 1 0,22 0 16,-22 0-16,21 0 0</inkml:trace>
  <inkml:trace contextRef="#ctx0" brushRef="#br0" timeOffset="49475.9">19854 5652 0,'0'0'15,"0"-22"-15,0 1 16,0 42 31,0 1-31,21-22-1,1 21-15,-1 0 0,-21 0 16</inkml:trace>
  <inkml:trace contextRef="#ctx0" brushRef="#br0" timeOffset="49647.32">19918 6054 0,'0'21'0,"0"-42"0,-21 63 0,-1-42 16,22 21-16,-21-21 16,0 0-16,21-21 62,21 21-62,-21-21 0,21 0 0,1 0 16</inkml:trace>
  <inkml:trace contextRef="#ctx0" brushRef="#br0" timeOffset="50124.65">20214 5482 0,'0'0'0,"21"-21"0,0 0 0,-21 0 15,22 0-15,-1-1 16,-21 1-16,21 0 0,-21 0 16,21 21-16,-21 21 15,21 0-15,-21 0 16,0 22-16,0-22 0,0 21 15,0 1-15,0-1 0,0 21 0,0-20 16,-21-1-16,21 0 0,0 22 0,0-22 16,-21 1-16,21-22 0,0 21 0,-21 0 15,21-20-15,0-1 0,0 0 16,0 0-16,0 0 0,21-21 16,0 0-16,0 0 15,0 0-15,1 0 0,-1-21 16,-21 0-16,21 0 0,0-22 0,0 1 15,0 21-15,1-21 0</inkml:trace>
  <inkml:trace contextRef="#ctx0" brushRef="#br0" timeOffset="50835.76">20595 5440 0,'0'-21'0,"0"42"0,-21-85 0,0 43 16,0 0-16,-1 0 0,1 0 0,0 0 16,0 21-16,0-22 0,0 22 15,-1 0-15,1 0 0,64 0 31,-22 0-31,21 0 0,0 0 0,22 0 16,21 0-16,-1 0 0,1 0 16,21 0-16,0 0 0,21 0 0,0 0 15,0 0-15,21 0 0,-21 0 0,21 0 16,0 0-16,-21 0 0,21-21 16,0 21-16,1 0 0,-1 0 0,-21 0 15,0 0-15,0 0 0,-21 0 0,-1 0 16,1 0-16,-21 0 0,0-21 0,-1 21 15,1 0-15,-22-21 0,-20 21 16,-1 0-16,0 0 0,1 0 0,-22 0 16,0 0-16,0 0 0,-42 21 31,0-21-31,0 21 16,-22 0-16,22 1 0,0-1 0,0 21 15,-21-21-15,20 22 0,1-1 0,-21 0 16,21 22-16,0-22 0,21 0 15,0 22-15,-22-22 0,22 22 0,0-22 16,0 0-16,0 1 0,0-1 0,0 0 16,0 1-16,0-22 0,0 21 0,0-21 15,0 1-15,0-1 0,-21 0 0,0 0 16,0 0-16,0-21 16,0 0-16,-1 21 0,1-21 15,0 0-15,-21 0 0,21 0 0,-22 0 16,1 0-16,-22 0 0,1 0 0,-1 0 15,-20 0-15,-1 0 0,-21 0 0,0 0 16,-21 0-16,0-21 0,-21 21 0,0 0 16,0 0-16,-21 0 0,20 0 15,-20 0-15,21 0 0,0 0 0,-22 0 16,43 0-16,-21 0 0,21 0 0,21 0 16,22 0-16,-1 21 0,43-21 0,-22 0 15,43 0-15,-21 0 0,21 0 16,21-21 78,21 21-79</inkml:trace>
  <inkml:trace contextRef="#ctx0" brushRef="#br0" timeOffset="54015.8">3302 7789 0,'0'22'16,"0"-44"-16,0 65 0,0-22 0,0 0 0,0 0 15,0 0-15,0 1 0,21-22 0,0 21 16,0-21-16,1 0 15,-1 0-15,0-21 0,0 21 16,0-22-16,22 1 0,-22 0 0,0 0 16,0 0-16,0 0 0,0-1 15,-21 1-15,0-21 0,0 21 0,0-22 16,0 22-16,-42-21 0,21 0 0,0 20 16,-22-20-16,1 0 0,0 21 15,-1-1-15,1 1 0,0 21 0,-1 0 16,1 0-16,0 21 0,-1 1 15,1-1-15,0 21 0,-1 0 16,1 1-16,0-1 0,21 0 0,-1 22 0,1-22 16,21 22-16,0-22 15,0 22-15,0-22 0,0 0 0,21 1 16,1-1-16,-1-21 0,0 0 0,21 0 16,1-21-16,-1 0 0,0 0 15,1 0-15,-1-21 0,0 0 0,1 0 16,20 0-16,1-22 0,-22 1 15,21 0-15,-20 21 0,-1-22 0,0 1 16,1 0-16,-22-1 0,0 1 0,0 21 16,-21-22-16,0 22 0,0-21 15,0 21-15,0 0 0,-21 21 16,0 0-16,0 0 0,0 0 16,-1 21-16,22 0 15,-21 21-15,21-21 0,0 1 0,0 20 16,0 0-16,0-21 0,0 22 0,0-1 15,21-21-15,1 22 0,-1-22 16,0 0-16,21 0 0,1 0 0,-22 0 16,21-21-16,0 0 0,1 0 0,-1 0 15,22-21-15,-22 0 0,0 0 16,1 0-16,-1-22 0,0 22 0,1-21 16,-22 21-16,21-22 0,-21 22 0,0-21 15,1 0-15,-22 20 0,0-20 16,0 21-16,0 0 0,0 0 0,-22 21 15,1 0 1,0 0-16,21 42 0,-21-21 16,0 0-16,21 22 0,-21-22 15,21 21-15,0-21 0,0 22 0,-22-22 16,22 21-16,0-21 0,0 22 0,0-22 16,0 0-16,0 0 0,0 0 15,0 0-15,22-42 16,-1 0-16,0 0 15,0 0-15,-21 0 0,21-1 16,0 1-16,1-21 0,-1 21 16,0 0-16,-21-22 0,21 22 0,0 0 0,-21-21 15,0 20-15,21 1 16,1 21 0,-22 21-16,0 1 0,0-1 15,0 0-15,0 0 0,0 0 0,0 0 16,0 1-16,21 20 0,0-21 15,-21 0-15,21 22 0,0-22 0,0 0 16,22 0-16,-22 0 0,21 0 0,1 1 16,-1-22-16,0 0 0,1 0 15,-1 0-15,0 0 0,22 0 0,-22-22 16,0 1-16,22 0 0,-22 0 16,1 0-16,-1-22 0,0 22 0,1-21 0,-22 21 15,0-22-15,0 22 16,0-21-16,-21 0 0,0-1 0,0 1 15,0 21-15,-21-22 0,0 22 0,0 0 16,0 0-16,-22 21 0,22 0 0,0 0 16,-21 0-16,20 0 0,-20 21 15,0 0-15,21 22 0,-22-22 0,22 21 16,-21-21-16,21 22 0,-1-1 16,1-21-16,0 21 0,21 1 0,0-1 15,0-21-15,0 22 0,0-22 16,0 0-16,21 0 0,0 0 0,1-21 0,20 0 15,-21 0-15,0 0 0,22 0 0,-22 0 16,21-21-16,-21 0 16,22 0-16,-1 0 0,0-22 0,-21 22 15,22-21-15,-22-1 0,0 1 0,21 0 16,-42-1-16,22 1 0,-22-21 16,21 20-16,-21-20 0,0-1 0,0 1 15,0-1-15,0 1 0,0-1 0,0 1 16,-21 20-16,-1-20 0,22 21 0,-21 20 15,21-20-15,-21 42 0,0 0 16,0 0-16,21 21 16,-21 22-16,21-1 0,0 0 15,0 22-15,0-1 0,0 22 16,0-22-16,21 22 0,0-21 0,-21-1 16,21 22-16,0-43 0,0 22 0,1-1 15,-1-21-15,0 1 0,0-1 0,0-21 16,0 22-16,1-22 0,-1-21 15,21 0-15,-21 0 0,22 0 0,-1 0 16,0-21-16,1-1 0</inkml:trace>
  <inkml:trace contextRef="#ctx0" brushRef="#br0" timeOffset="55632.91">7387 7641 0,'0'21'0,"21"-21"47,0 0-47,1-21 16,-1 0-16,0 0 0,0 0 16,0 0-16,0-1 0,1-20 15,-1 21-15,0-21 0,0 20 0,0-20 16,-21 0-16,0 21 0,0-22 0,0 1 15,0 21-15,0 0 0,0-1 16,-21 1-16,0 21 0,0 0 0,0 0 16,-1 0-16,1 21 0,0 1 0,0-1 15,0 21-15,0 0 0,-1 1 16,22-1-16,-21 0 0,21 1 16,-21-1-16,21 0 0,0 1 0,0-1 15,0 0-15,0-20 0,21 20 0,0-21 16,1 0-16,-1-21 0,21 21 15,0-21-15,1 0 0,-1 0 0,0 0 16,22 0-16,-22-21 0,22 21 0,-22-21 16,22 0-16,-22 0 0,21-22 0,-20 22 15,-1 0-15,0-21 0,-20-1 16,20 1-16,-21 21 0,0-21 16,0-1-16,-21 1 0,0 0 0,0 20 15,0-20-15,0 21 0,0 0 0,0 0 16,0 42-1,0 0-15,0 21 0,-21-21 16,0 22-16,21-22 0,-21 21 0,21 1 16,0-1-16,-21 0 0,21-21 0,-21 22 15,21-22-15,0 21 0,0-21 16,0 1-16,0-1 0,0 0 0,0 0 16,0 0-16,0-42 31,21 0-31,0 0 0,-21 0 15,21-1-15,0 1 0,-21-21 16,21 0-16,1 20 0,-1-20 0,0 0 16,-21-1-16,21 22 0,0 0 0,0 0 15,-21 0-15,0 0 0,22 21 16,-22 21 0,0 0-16,0 0 0,21 0 15,-21 22-15,0-22 0,0 0 0,0 21 16,0-21-16,0 1 0,0 20 15,21-21-15,0 0 0,0 0 0,0 1 16,-21-1-16,43-21 0,-22 21 0,0-21 16,21 0-16,-20 0 0,20 0 15,0 0-15,1 0 0,-1 0 16,0-21-16,1 0 0,-1-1 0,0 1 16,1 0-16,-22-21 0,21-1 0,-21 1 15,0 0-15,1-1 0,-1 1 0,-21-21 16,0 20-16,0-20 0,0 20 15,0 1-15,0 0 0,0-1 0,0 22 16,0 0-16,0 0 0,0 0 0,-21 21 16,-1 0-16,1 0 15,0 21-15,21 0 0,0 0 16,-21 22-16,0-1 0,21 0 0,-21 1 16,21-1-16,0 0 0,0 1 15,0 20-15,0-21 0,0 1 0,0-1 16,0 0-16,0 1 0,0-1 0,21 0 15,0-20-15,0-1 0,0 0 16,0 0-16,1 0 0,20 0 0,-21-21 16,21 0-16,-20 0 0,20 0 0,-21 0 15,21 0-15,1-21 0,-22 0 0,21 0 16,-21 0-16,1 0 0,20-1 0,-21 1 16,0-21-16,-21 21 0,21-22 15,1 22-15,-22-21 0,0 21 0,0 0 16,0-1-16,0 1 0,0 0 0,0 0 15,0 0-15,-22 21 16,1 0-16,0 0 0,21 21 16,-21 0-16,0 0 0,21 0 15,-21 1-15,21-1 0,0 0 0,0 21 16,0-21-16,0 1 0,0 20 0,0-21 16,0 0-16,0 0 0,0 1 0,21-1 15,-21 0-15,21 0 0,0 0 16,0-21-16,0 0 0,1 0 0,20 0 15,-21 0-15,0 0 0,22 0 0,-22 0 16,21-21-16,-21 0 0,22 0 0,-22 0 16,21-1-16,-21 1 0,0 0 15,1-21-15,-1 21 0,-21-22 0,0 22 16,21 0-16,-21 0 0,0 0 16,0-1-16,0 1 0,0 42 31,0 1-31,0-1 0,0 0 15,0 0-15,0 0 16,0 0-16,0 1 0,0-1 0,21 0 16,-21 0-16,0 0 0,21 0 15,0-21-15,1 22 0,-1-22 16,0 0-16,0 0 0,0 0 16,0 0-16,1 0 15,-1 0-15,-21-22 0,21 1 16,0 21-16,-21-21 0,0 0 0,0 0 15,21-22-15,-21 22 0,0 0 0,0-21 16</inkml:trace>
  <inkml:trace contextRef="#ctx0" brushRef="#br0" timeOffset="55843.79">9144 7324 0,'-42'21'0,"84"-42"15,-127 42-15,64-21 0,0 0 0,42 0 32,0 0-32,22-21 0,-1 21 15,-21 0-15,21-21 0,1 21 0,-1 0 16,0-22-16,-20 1 0,-1 21 0,21 0 16,-21-21-16,0 21 0,1-21 15,-1 0-15,0 21 0</inkml:trace>
  <inkml:trace contextRef="#ctx0" brushRef="#br0" timeOffset="56299.27">11853 7176 0,'0'-43'0,"0"86"0,21-107 15,1 22-15,-22 21 0,21-1 16,-21 1-16,0 0 0,0 0 0,0 63 31,0-21-31,-21 22 16,21-1-16,-22 0 0,22 1 0,-21 20 16,21-20-16,0-1 0,-21 21 15,21-20-15,-21-1 0,21 0 16,-21 1-16,21-1 0,0-21 0,0 22 15,0-22-15,0 0 0,0 0 0,0 0 16,0 0-16,0 1 0,-21-22 31,21-22-31</inkml:trace>
  <inkml:trace contextRef="#ctx0" brushRef="#br0" timeOffset="57028.2">11451 7599 0,'0'0'16,"-42"-21"-16,21 21 0,-22 0 0,1-21 0,21 21 15,0 0-15,-1-22 0,44 22 16,20-21 0,-21 21-16,21-21 0,22 21 0,-1-21 15,1 21-15,21-21 0,-1 0 16,1-1-16,0 1 0,-1 0 0,1 0 16,0 0-16,-22 0 0,1-1 0,-1 1 15,1 0-15,-22-21 0,-21 21 0,21-1 16,-20 1-16,-22-21 0,0 21 0,0 0 15,0-1-15,0 1 16,0 0-16,-22 21 0,1 0 16,0 0-16,21 21 0,-21 0 0,0 1 15,21-1-15,0 21 0,-21 0 0,-1 1 16,22-1-16,0 0 0,0 1 0,-21-1 16,21 0-16,-21 1 0,21-1 15,0 0-15,0 1 0,0-22 16,0 21-16,0-21 0,0 1 0,0-1 15,0 0-15,0 0 16,0-42 0,21 0-16,-21 0 15,21-1-15,-21 1 0,22 0 0,-1 0 16,-21 0-16,0 0 0,21-1 16,0 1-16,-21 0 0,0 0 0,21 21 15,0 0 1,-21 21-1,0 0-15,0 0 0,0 1 16,0-1-16,22 0 0,-22 0 16,21-21-16,-21 21 0,21 0 15,0 1-15,0-22 0,0 21 0,22-21 16,-22 0-16,21 0 0,-21 0 0,22 0 16,-1 0-16,0 0 0,1 0 0,-1 0 15,0-21-15,-20-1 0,20 22 0,-21-21 16,0 0-16,22 0 0,-43 0 0,21-22 15,-21 22-15,21 0 0,-21-21 16,0 21-16,0-1 0,0 1 0,-21 21 16,0 0-16,-1 0 15,1 0-15,0 0 0,0 0 0,0 21 0,0 22 16,21-22-16,0 0 0,-22 0 16,22 22-16,0-22 0,0 0 15,0 0-15,0 0 0,0 0 0,0 1 16,22-1-16,-1 0 0,0-21 0,0 0 15,0 21-15,0-21 0,1 0 0,20 0 16,-21 0-16,0 0 0,22-21 0,-1 0 16,-21 21-16</inkml:trace>
  <inkml:trace contextRef="#ctx0" brushRef="#br0" timeOffset="58831.21">14478 7472 0,'21'0'16,"0"0"-16,0 0 0,22 0 16,-22 0-16,0-21 0,0 21 0,22-21 15,-22 21-15,0-22 0,21 22 16,-21-21-16,1 21 0,-22-21 0,0 0 16,0 0-16,0 0 15,-22-1-15,1 22 0,0 0 16,0-21-16,0 21 0,0 0 0,-1 0 15,-20 0-15,21 21 0,-21 1 16,-1-1-16,22 0 0,-21 0 16,21 21-16,-22-20 0,22 20 0,-21 0 15,21-21-15,-1 22 0,1-22 0,21 21 16,0-21-16,0 1 0,0-1 0,21 0 16,22-21-16,-22 0 0,21 0 15,-21 0-15,22 0 0,-1 0 16,0-21-16,1 0 0,-22-1 0,21 1 15,1 0-15,-1 0 0,0-21 0,1-1 16,-1 22-16,-21-21 0,21-1 0,-20-20 16,-1 21-16,0-1 0,0-20 0,-21 20 15,0-20-15,0 21 0,0-1 16,0 1-16,0 0 0,0 20 0,0-20 16,0 21-16,-21 21 0,0 0 15,0 0-15,-1 0 0,1 21 16,0 0-16,0 0 0,0 22 0,0-1 15,21 0-15,-22 22 0,1-22 0,21 22 16,0-1-16,0-20 0,0 20 16,0 1-16,0-22 0,0 0 0,21 22 15,1-22-15,-1-21 0,0 22 0,21-22 16,1 21-16,-1-21 0,0-21 0,22 21 16,-22-21-16,22 0 0,-22 0 0,21 0 15,1 0-15,-1-21 0,1 0 16,-1 0-16,1 0 0,-22 0 0,22-1 15,-22 1-15,0 0 0,-20-21 16,-1 21-16,0-22 0,0 1 0,-21 21 16,0-22-16,0 22 0,0-21 0,0 21 15,-21 0-15,21-1 0,-21 22 0,0 0 16,-1 0-16,1 0 0,-21 0 0,21 22 16,0-1-16,-22 0 0,22 21 0,0-21 15,0 1-15,-22 20 0,22-21 16,0 21-16,21-20 0,0 20 0,0-21 15,0 0-15,0 0 0,0 1 0,0-1 16,21 0-16,0-21 16,1 0-16,-1 0 0,0 0 15,0-21-15,0 0 0,0 21 0,1-22 0,-1 1 16,0 0-16,0 0 16,0 0-16,0-22 0,-21 22 0,22-21 15,-22 21-15,21-22 0,-21 1 0,0 21 16,21-21-16,-21 20 0,0 1 0,0 0 15,0 0-15,0 42 16,0 0 0,-21 0-16,21 1 0,-21 20 15,21-21-15,0 21 0,-22-20 0,22 20 16,0-21-16,0 0 0,0 22 16,0-22-16,22 0 0,-1 21 0,0-21 15,-21 1-15,21-22 0,0 21 0,22-21 16,-22 0-16,0 0 0,21 0 0,-21 0 15,22 0-15,-1 0 0,0 0 0,-20-21 16,20-1-16,0 1 0,1 0 16,-22-21-16,21 21 0,-21-22 0,22 1 15,-22 0-15,0-22 0,0 22 0,21-22 16,-42 22-16,22-22 0,-1 22 16,-21 0-16,0-1 0,0 1 0,0 0 15,0-1-15,0 22 0,0 0 0,-21 21 16,-1 0-16,1 0 15,21 21-15,-21-21 0,0 43 0,0-22 16,0 0-16,21 21 0,-22 1 0,22-1 16,-21 0-16,21 22 0,0-22 0,0 0 15,0 22-15,0-22 0,0 1 0,0-1 16,21 0-16,1 1 0,-1-22 0,0 21 16,0-21-16,0 0 0,22 1 15,-22-1-15,0-21 0,21 0 16,-21 0-16,22 0 0,-1 0 0,-21 0 0,22 0 15,-1-21-15,0-1 0,-21 1 0,22 0 16,-1 0-16,-21 0 0,22-22 16,-22 22-16,0 0 0,0-21 0,0-1 15,0 22-15,-21-21 0,0 21 16,0 0-16,0-1 0,0 1 0,0 0 16,-21 21-16,0 0 0,0 0 15,0 0-15,0 21 0,-22 0 0,22 1 16,0-1-16,0 0 0,0 21 0,21-21 15,-22 1-15,1 20 0,21-21 0,0 0 16,0 22-16,0-22 0,0 0 16,0 0-16,0 0 0,21-21 15,1 0-15,-1 0 16,0 0-16,0 0 0,0-21 16,0 21-16,1-21 0,-1 0 15,0 0-15,-21-1 0,21 1 0,0-21 16,0 21-16,-21-22 0,0 22 0,22 0 15,-22-21-15,0 21 0,21 21 16,-21-22-16,0 44 16,0-1-1,0 0-15,0 0 0,0 0 0,0 0 16,0 22-16,0-22 0,0 0 0,0 0 16,0 22-16,0-22 0,0 0 15,0 0-15,21-21 0,0 21 0,0 0 16,22-21-16,-22 0 0,21 0 0,-21 0 15,22 0-15,-22 0 0,21 0 16,-21-21-16,22 0 0,-22 21 0,0-21 16,0 0-16,0 0 0,0-1 0,1 1 15,-22 0-15,21 0 0,-21 0 16,0-22-16,0 22 0,0 0 0,0-21 0,0 21 16,-21-22-16,-22 22 0</inkml:trace>
  <inkml:trace contextRef="#ctx0" brushRef="#br0" timeOffset="59079.08">16404 7070 0,'0'0'0,"-63"21"0,-1-21 0,1 0 0,20 21 15,22-21-15,0 0 0,42 0 32,21 0-32,1 0 0,-1 0 0,22 0 15,-1 0-15,1 0 0,-1-21 0,1 0 16,-1 21-16,1-21 0,-1 21 0,1 0 15,-22-22-15,21 22 0,-20 0 0,-22 0 16,21-21-16,-21 21 0,1 0 16,-1 0-16,0 0 31,0 0-31,0 21 16,0-21-16,1 22 0</inkml:trace>
  <inkml:trace contextRef="#ctx0" brushRef="#br0" timeOffset="59315.42">18246 7768 0,'0'0'0,"0"21"109</inkml:trace>
  <inkml:trace contextRef="#ctx0" brushRef="#br0" timeOffset="60584.68">1058 10668 0,'0'0'0,"-21"0"15,0 0-15,0 0 16,0 0-16,-1 0 15,22-21-15,-21 21 0,0 0 16,21-21-16,0 0 0,0-1 16,0 1-16,0 0 0,0 0 15,0 0-15,0 0 0,21-22 0,0 22 16,1 0-16,-1 0 0,21 0 0,-21-1 16,22 1-16,-22 21 0,21 0 15,-21 0-15,22 21 0,-22 1 16,21 20-16,-21-21 0,0 21 15,1 1-15,-22 20 0,0-20 0,0 20 16,0-21-16,0 1 0,-22 20 16,-20-20-16,21 20 0,-21-21 0,-1 22 15,1-22-15,0 22 0,-1-22 16,1 0-16,0 1 0,-1-1 0,1-21 16,21 0-16,-22 1 0,1-1 0,21 0 15,0-21-15,-22 0 0,22 0 16,0-21-16,0 0 0,21-1 0,0 1 15,-21-21-15,21 21 0,0-22 16,0 1-16,0 0 0,0-1 0,0 1 16,21 21-16,0 0 15,0 0-15,0-1 0,1 1 0,-1 0 16,0 21-16,0 0 0,0 0 0,22 0 16,-22 21-16,0 0 0,0 1 15,0-1-15,0 0 0,1 21 0,-1-21 16,0 22-16,-21-1 0,21-21 15,-21 22-15,21-1 0,-21-21 0,21 21 16,-21-20-16,0-1 0,0 0 16,22 0-16,-22 0 0,21 0 0,0-21 15,0 0 1,0 0-16,0-21 0,1 0 16,-1 0-16,21-21 0,0 20 15</inkml:trace>
  <inkml:trace contextRef="#ctx0" brushRef="#br0" timeOffset="60847.53">1884 10922 0,'0'0'0,"21"0"47,-21-21-32,21 0-15,-21 0 16,0-1-1,-21 22 1,0 0-16,0 0 16,-1 0-1,22 22-15,-21-22 16,21 21-16,0 0 16,21-21-1,1 0-15,-1 0 0</inkml:trace>
  <inkml:trace contextRef="#ctx0" brushRef="#br0" timeOffset="64364.64">2984 10774 0,'0'0'0,"0"-21"16,0 0-16,0-1 0,0 1 0,0-21 15,0 21-15,0 0 0,0-22 16,0 22-16,0 0 0,0 0 0,0 0 15,22 21-15,-22 21 16,0 0 0,0 21-16,0 1 0,0-1 15,0 0-15,0 1 0,0-1 16,-22 0-16,22-21 0,-21 22 0,21-1 16,0 0-16,-21-20 0,0 20 0,21-21 15,0 21-15,0-20 0,-21-1 16,21-42 15,0-1-31,0 1 0,0 0 0,21 0 16,-21-21-16,21 20 0,0-20 0,0 21 15,-21-21-15,22 20 0,-22 1 16,21 0-16,-21 0 0,0 0 0,21 21 16,0 0-16,-21 21 15,21 0-15,-21 0 16,0 0-16,0 1 0,0 20 0,0-21 15,0 21-15,0-20 0,21 20 0,-21-21 16,22 21-16,-1 1 0,0-22 16,0 0-16,0 0 0,0 0 0,22-21 15,-1 0-15,0 0 0,1 0 0,-1-21 16,0 0-16,22 0 0,-22 0 16,1-22-16,20 22 0,-21-21 15,1 0-15,-1-1 0,-21 1 0,0 0 16,1-1-16,-22-20 0,0-1 0,0 22 15,0-22-15,-22 1 0,1 21 16,-21-1-16,21 1 0,-22 0 0,1-1 16,0 22-16,21 21 0,-22-21 15,1 21-15,0 0 0,20 0 0,1 0 16,0 21-16,0 0 0,0 0 0,21 1 16,0 20-16,0-21 0,0 21 15,21-20-15,0-1 0,21 0 0,1 0 16,-1 0-16,0 0 0,22 1 0</inkml:trace>
  <inkml:trace contextRef="#ctx0" brushRef="#br0" timeOffset="64836.15">4487 10372 0,'0'-21'0,"-21"21"31,0 0-31,0 21 0,0 21 0,21-21 15,-22 22-15,1-22 0,21 21 16,-21 0-16,21 1 0,0-1 0,-21 0 16,21-20-16,-21 20 0,0 0 0,21 1 15,0-22-15,0 21 0,-22-21 0,22 0 16,-21 1-16,21-1 0,0 0 16,-21-21-1,21-21-15,0 0 16,0-1-16,0 1 0,0 0 15,0-21-15,0-1 0,0 1 0,21 0 16,0-22-16,-21 22 0,22-22 0,-1 1 16,0 21-16,0-22 0,0 22 15,0 21-15,1-22 0,20 22 0,-21 21 16,0 0-16,0 0 0,22 0 0,-22 21 16,0 0-16,0 1 0,0 20 0,1 0 15,-1 1-15,0-1 16,0 0-16,-21 1 0,0 20 0,21-21 15,-21 1-15,0-1 0,21 0 0,-21 1 16,0-1-16,0 0 0,0 1 16,0-22-16,0 21 0,0-21 0,0 1 15,0-1-15,0 0 0,-21-21 16,0 0-16,0 0 16,0-21-16,0 0 0,-1-1 15</inkml:trace>
  <inkml:trace contextRef="#ctx0" brushRef="#br0" timeOffset="64992.06">4276 10859 0,'-22'0'0,"44"0"0,-65-22 16,22 22-16,0 0 0,21-21 16,0 0-1,21 21-15,0 0 0,0 0 16,22-21-16,-1 21 0,0 0 0,1 0 16,-1-21-16,22 0 0,-1 21 15,-21 0-15,22-22 0,-1 1 0,1 21 16,-22-21-16,22 0 0,-1 0 0,1 0 15</inkml:trace>
  <inkml:trace contextRef="#ctx0" brushRef="#br0" timeOffset="65239.87">5397 10414 0,'0'-21'15,"0"0"-15,0 0 16,-21 21-16,0 0 16,0 0-16,0 21 0,21 0 15,0 21-15,-21-21 0,21 22 0,-22-1 16,22-21-16,0 22 0,-21-1 15,21 0-15,0 1 0,0-1 0,0-21 16,0 21-16,0 1 0,0-1 0,0-21 16,-21 22-16,21-22 0,0 21 0,0-21 15,0 0-15,0 1 0,0-1 16,0-42 0,21-1-1,-21 1-15,0 0 0,21 0 0,-21 0 16,22-22-16,-22 22 0</inkml:trace>
  <inkml:trace contextRef="#ctx0" brushRef="#br0" timeOffset="65443.76">5292 10626 0,'0'-64'16,"0"128"-16,0-170 0,0 64 0,0 20 0,0-20 15,0 0-15,21 21 0,-21-1 16,21 1-16,0 21 0,0-21 16,0 21-16,1 0 0,20 0 0,-21 21 15,0 0-15,22 1 0,-22 20 16,21-21-16,-21 21 0,0 1 0,-21-22 15,0 21-15,0 1 0,-21-1 0,0-21 16,0 21-16,-21-20 0,20-1 0,-20 0 16,0 0-16,21 0 15,-22 0-15,22 1 0,0-22 0,0 0 16,21-22 0</inkml:trace>
  <inkml:trace contextRef="#ctx0" brushRef="#br0" timeOffset="65828.06">6667 10351 0,'0'0'0,"-21"-22"16,21 1 0,0 0-16,21 21 15,1 0-15,-1 0 0,21-21 0,0 21 16,22 0-16,-1-21 0,-20 21 15,20 0-15,1-21 0,-1 21 16,1 0-16,-22 0 0,22-22 0,-22 22 16,0 0-16,1 0 0,-22 0 0,0 0 15,-42 0 1,0 0-16,-1 22 16,1-22-16,0 0 0</inkml:trace>
  <inkml:trace contextRef="#ctx0" brushRef="#br0" timeOffset="66084.92">7133 10266 0,'-21'0'16,"21"21"15,0 0-31,0 0 0,0 1 16,0 20-16,0 0 0,0 1 0,0-1 15,0 21-15,-21-20 0,21-1 16,0 0-16,-21 22 0,21-22 0,-22 1 15,1-1-15,21 0 0,0-21 0,0 22 16,-21-1-16,21-21 0,0 0 0,0 1 16,0-1-16,0 0 0,21-21 31,0 0-31,1-21 0,-1 0 0,0-1 16,21-20-16,-21 21 0,22-21 15</inkml:trace>
  <inkml:trace contextRef="#ctx0" brushRef="#br0" timeOffset="66423.72">7705 10562 0,'-22'21'15,"22"1"-15,-21-1 0,0 0 16,0 21-16,0-21 0,0 22 16,-1-1-16,1-21 0,21 22 0,0-22 15,0 21-15,0-21 0,0 22 0,0-22 16,0 0-16,0 0 0,21 0 0,22 0 15,-22-21-15,21 0 0,1 0 16,-1 0-16,0 0 0,22-21 16,-22 21-16,22-21 0,-22 0 0,0 0 15,1-22-15,-1 22 0,-21 0 0,0-21 16,0 21-16,-21-22 0,0 22 0,0-21 16,0-1-16,-21 22 0,0 0 15,0-21-15,-21 42 0,20-21 0,-20 21 16,0 0-16,-1 0 0,-20 0 0,21 0 15,-1 0-15,1 21 0,0 0 0,-1 0 16,1-21-16,21 21 0,0 0 16,21 1-16,0-1 15,21-21-15,21 0 0</inkml:trace>
  <inkml:trace contextRef="#ctx0" brushRef="#br0" timeOffset="67279.53">9758 10329 0,'21'0'0,"-42"0"0,42-21 0,-21 0 15,21 0-15,-21 0 0,21 0 0,-21-1 16,0 1-16,0 0 0,0 0 16,-21 0-16,0 21 0,0 0 15,0 0-15,-22 0 0,22 21 16,0 0-16,0 0 0,0 22 15,-22-1-15,22 21 0,0-20 16,21 20-16,-21 1 0,21-1 0,-21 1 16,21-1-16,0-20 0,0 20 0,0-21 15,0 1-15,0-1 0,0 0 0,21 1 16,21-22-16,-21 0 0,22 0 0,-1-21 16,0 0-16,1 0 0,-1 0 15,21 0-15,-20-21 0,20 0 0,1 0 16,-22-22-16,22 22 0,-22-21 0,21 0 15,-20-1-15,20-20 0,-20 20 0,-1-20 16,-21-1-16,21 1 16,-20-1-16,-1 1 0,-21-1 0,0 1 0,21 21 15,-21-22-15,0 22 0,0-1 16,0 1-16,0 21 0,0 0 0,-21 21 16,0 21-1,-1 0-15,1 21 0,0-20 16,21 20-16,-21 0 0,0 22 0,0-1 15,-1-20-15,22 20 0,-21 1 0,21-1 16,-21 1-16,21-1 0,0-21 0,0 1 16,0-1-16,0 0 0,0-20 15,21 20-15,0-21 0,22-21 0,-22 21 16,0-21-16,0 0 0,22 0 16,-22 0-16,21 0 0,0-21 0,1 0 15,-1 0-15,-21 0 0,22-1 0,-1-20 16,-21 21-16,21-21 0,-20 20 15,-1-20-15,0 0 0,0 21 16,-21-1-16,0 1 0,0 0 0,-21 42 31,21 0-31,0 1 0,-21-1 16,21 0-16,-21 21 0,21-21 16,0 1-16,-22-1 0,22 0 0,0 0 15,0 0-15,0 0 0,0 1 16,22-22-16,-1 0 15,0 0-15,0 0 16,-21-22 0,21 1-16,-21 0 0</inkml:trace>
  <inkml:trace contextRef="#ctx0" brushRef="#br0" timeOffset="67427.45">11155 10329 0,'0'0'0,"-43"-42"16,22 42-16,21-21 15,-21 21-15,0 0 0,42 0 32,0 0-32,0 0 15,-21 21-15,43-21 0,-22 0 16</inkml:trace>
  <inkml:trace contextRef="#ctx0" brushRef="#br0" timeOffset="68167.58">11536 10372 0,'0'0'0,"-43"0"16,22 0 0,0 0-16,0 21 0,0-21 15,-22 21-15,22 0 0,0 0 0,-21 1 16,21 20-16,-1-21 0,1 21 0,0-20 16,0 20-16,21-21 0,0 21 0,0 1 15,0-22-15,0 0 0,0 21 16,0-20-16,21-1 0,0 0 0,0 0 15,22-21-15,-22 0 0,21 0 16,1 0-16,-22 0 0,21 0 0,0 0 16,1-21-16,-1 0 0,22 0 0,-22-1 15,0-20-15,1 0 0,-1 21 0,0-43 16,-21 22-16,22-22 0,-22 22 0,0-22 16,0 1-16,0-1 0,-21 1 0,0-1 15,0 1-15,0-1 0,0 22 16,0 0-16,0-1 0,0 22 15,0 0-15,0 0 0,-21 21 16,21 21-16,-21 0 0,0 22 16,21-22-16,0 21 0,-21 0 0,21 22 15,-21-22-15,21 22 0,0-1 16,-22-20-16,22 20 0,0 1 0,0-1 16,0-21-16,0 1 0,0-1 0,0 0 15,0 1-15,0-22 0,0 0 0,0 0 16,0 0-16,0-42 31,22 0-31,-1 0 0,-21 0 16,21-22-16,0 22 0,0-21 0,0 0 15,1 20-15,-1 1 0,0-21 16,21 21-16,-21 0 0,1-1 0,-1 22 16,0-21-16,21 21 0,-21 0 0,1 0 15,-1 0-15,0 0 16,-21 21-16,0 1 15,-21-22 1,0 21-16,-1-21 0,1 0 0,0 21 16,0-21-16,-21 21 0,20-21 0,1 0 15,0 21-15,0-21 0,0 21 0,0 1 16,21-1-16,-22 0 16,22 0-16,0 0 15,0 0-15,0 1 0,0-1 0,0 0 16,22 0-16,-1 0 0,0 0 0,0 1 15,0-1-15,22 0 0,-22 0 0,0-21 16,0 21-16,21 0 0,-20-21 0,-1 0 16,0 22-16,0-22 0,21 0 15,-20 0-15</inkml:trace>
  <inkml:trace contextRef="#ctx0" brushRef="#br0" timeOffset="68943.14">13483 10562 0,'0'-21'15,"0"42"-15,0-63 0,0 0 0,0 20 0,0-20 16,0 21-16,21-21 0,0 20 16,1 1-16,-1 0 0,0 21 0,0 0 15,0 0-15,0 0 16,-21 21-16,0 0 0,0 22 0,0-22 16,0 21-16,-21 1 0,0-1 15,21 0-15,-21 22 0,0-22 0,0 0 16,-1 1-16,22-22 0,0 21 0,0 1 15,0-22-15,0 0 0,0 0 0,0 0 16,22-21-16,-1 0 16,0 0-16,0 0 0,0-21 15,0 0-15,-21 0 0,0 0 0,22-1 16,-22 1-16,0-21 0,0 21 0,0-22 16,0 1-16,0 0 0,0-1 15,0 1-15,0 0 0,0-1 16,0 1-16,21 0 0,-21 21 0,21-22 15,0 22-15,0 0 0,0 0 0,22 21 16,-22 0-16,21 0 0,-21 0 0,22 21 16,-22 0-16,21 0 0,1 0 0,-22 22 15,0-1-15,21 0 0,-21 1 16,1-1-16,-22 0 0,21 1 0,-21-1 16,0 0-16,21-20 0,-21 20 0,0-21 15,0 21-15,0-20 0,0-1 16,-21 0-16,0-21 0,-1 0 15,22-21 1,-21 21-16,21-21 0,0-1 0,0 1 16,0-21-16,0 21 0,0-22 15,21 1-15,1 0 0,20-22 0,-21 22 16,0-22-16,22 22 0,-1 0 0,-21-1 16,21 1-16,1 21 0,-22 0 0,21 21 15,-21 0-15,22 0 0,-22 0 0,0 21 16,0 0-16,0 21 0,1 1 0,-1-22 15,-21 21-15,0 1 0,0-1 16,0 0-16,0 1 0,0-1 16,0 0-16,0 1 0,0-22 0,0 0 15,0 21-15,0-21 0,-21 1 16,21-1-16</inkml:trace>
  <inkml:trace contextRef="#ctx0" brushRef="#br0" timeOffset="69615.66">16425 10329 0,'0'0'0,"-42"0"0,0-21 0,20 21 15,-20-21-15,21 21 0,0-21 0,21 0 16,0 0-16,0-1 0,21 1 16,0 0-16,21-21 0,-20 21 0,41-1 15,-21-20-15,1 21 0,20 0 16,-20 0-16,-22-1 0,21 1 0,-21 21 16,-42 0-1,-21 21-15,-22-21 0,22 22 16,-22-1-16,1 0 0,-1 0 0,1 21 15,-1-20-15,1-1 16,21 21-16,-1-21 0,22 0 0,0 1 16,21-1-16,0 21 0,0-21 0,0 0 15,21 1-15,21-1 0,1 21 0,-1-21 16,0 0-16,1 22 0,20-22 0,-20 0 16,20 21-16,-21-20 0,1 20 0,-22-21 15,21 21-15,-21-20 0,-21-1 16,0 0-16,0 0 0,0 0 0,-42 0 15,21 1-15,-43-1 0,22-21 0,-21 0 16,20 21-16,-20-21 0,-1 0 0,1 0 16,-1 0-16,22 0 0,-22-21 15,22 0-15,0 21 0,21-22 0,-1 1 16,1 0-16,0-21 0,21 21 16,0-1-16,0-20 0,0 0 0,0 21 15,21-22-15,0 22 0,1-21 0,-1 21 16,0-1-16,0 1 0,21 21 0,-20 0 15,20 0-15,-21 0 0,21 0 0,-20 21 16,20 1-16,-21-1 0,0 0 0,22 21 16,-22-21-16,-21 22 0,21-22 15,-21 21-15,21-21 0,-21 22 16,0-22-16,0 0 0,0 0 0,0 0 0,0 1 16,0-1-16,0 0 15,21-21-15,0 0 16,1 0-16,20-21 0,-21 21 15</inkml:trace>
  <inkml:trace contextRef="#ctx0" brushRef="#br0" timeOffset="69804.06">16912 10520 0,'0'-21'16,"0"42"-16,0-63 0,0 20 0,0 1 16,-21 21-1,21 21 1,-21 1-16,21-1 0,0 0 15,-21 0-15,21 0 0,-22 0 0,22 1 16,-21-1-16,21 0 0,-21 0 0,21 0 16,0 0-16,21-21 31</inkml:trace>
  <inkml:trace contextRef="#ctx0" brushRef="#br0" timeOffset="69987.97">17060 10351 0,'-21'-43'0,"42"86"16,-63-128-16,21 64 0,0-22 0,-1 1 0,22 21 16,-21-21-16,0 20 0,0 1 15,21 0-15,-21 0 0,21 0 0,-21 21 16,-1 21 0,22 0-16,0 0 15,0 0-15,0 1 0,0-1 0,0 0 16,22 0-16,-1 0 0,0 0 0</inkml:trace>
  <inkml:trace contextRef="#ctx0" brushRef="#br0" timeOffset="70621.53">17462 10583 0,'0'0'0,"43"-21"15,-22 0-15,0 0 16,-21 0-16,0 0 0,0-22 15,0 22-15,0-21 0,0 21 0,0-1 16,0 1-16,0 0 0,0 0 0,-21 21 16,0 0-16,0 0 0,-1 0 0,1 0 15,-21 0-15,21 21 0,-22 0 0,22 0 16,-21 1-16,0 20 0,20-21 0,1 21 16,0-20-16,0-1 0,0 21 15,21-21-15,0 0 0,0 1 16,0-1-16,21 0 0,0-21 0,0 0 15,22 0-15,-22 0 0,21 0 16,0 0-16,1-21 0,-22 0 0,21 21 16,1-22-16,-1 1 0,-21 0 0,21-21 15,-20 21-15,-1-1 0,0 1 16,0 0-16,-21 0 0,0 0 0,0 0 16,-21 42-1,21 0 1,-21 21-16,21-21 0,-21 22 0,21-1 15,0 0-15,0 1 0,0 20 16,0-20-16,0 20 0,0 1 16,0 20-16,0 1 0,0 0 0,0-1 0,0 1 15,0 21-15,0-22 0,0 1 16,-22 21-16,1-21 0,21-1 0,-21 1 16,0 0-16,0-1 0,0-20 0,-1-1 15,1-20-15,0-1 0,-21 0 0,21-21 16,-22 1-16,22-1 0,-21-21 0,21 0 15,-22 0-15,22 0 0,-21-21 0,-1-1 16,1-20-16,0 21 0,-22-43 0,22 22 16,0 0-16,-22-22 0,22 1 15,-1-1-15,22-20 0,0 20 0,0 1 16,21-1-16,0 1 0,0-22 0,0 21 16,42-20-16,-21 20 0,22 1 0,-1-1 15,0 1-15,22-1 0,-1 1 16,1-1-16,21 1 0,-22-1 0,1 22 15,-1-22-15</inkml:trace>
  <inkml:trace contextRef="#ctx0" brushRef="#br0" timeOffset="71033.31">17632 10372 0,'0'0'0,"21"-21"0,0-1 0,0 1 15,-21 0-15,21 21 32,-21 21-32,0 0 15,0 1-15,0 20 0,0-21 0,0 0 16,0 22-16,0-22 0,0 0 0,0 21 15,0-21-15,0 1 0,0-1 16,-21 0-16,21 0 0,-21-21 16,21 21-16,-21-21 15,21-21 1,0 0 0,0 0-16,0 0 0,0-22 0,0 22 15,21 0-15,-21-21 0,21-1 16,0 22-16,1-21 0,-1 21 0,0-1 15,0-20-15,0 42 0,22-21 0,-22 0 16,0 21-16,0 0 0,21 0 0,-20 0 16,-1 21-16,0 0 0,-21 0 0,0 0 15,21 22-15,-21-22 0,0 21 0,0-21 16,0 22-16,0-1 0,0-21 16,0 0-16,-21 22 0,21-22 15,-21 0-15,21 0 0,0 0 16,0-42 15,0 0-31,21 0 0,0 0 16,0 0-16,0-1 0</inkml:trace>
  <inkml:trace contextRef="#ctx0" brushRef="#br0" timeOffset="71216.2">18309 10287 0,'0'0'0,"0"21"16,-21-21-1,21 21-15,-21 1 0,21-1 0,0 0 16,0 21-16,-21-21 0,21 1 0,0-1 16,0 0-16,-22 0 0,22 0 0,0 0 15,0 1-15,0-1 0,0 0 0,0-42 47</inkml:trace>
  <inkml:trace contextRef="#ctx0" brushRef="#br0" timeOffset="71376.11">18351 10181 0,'-21'-21'15,"42"42"-15,-42-63 0,0 42 0,0-21 0,21 0 16,-21 21-16,0 0 16,21 21-1,0 0 1,21-21-16,0 21 0,0 0 15,0-21-15</inkml:trace>
  <inkml:trace contextRef="#ctx0" brushRef="#br0" timeOffset="71747.89">18711 10287 0,'0'0'0,"21"21"16,-21 0-16,0 1 15,0-1-15,0 0 0,0 0 16,0 21-16,0-20 0,0-1 0,-21 0 15,21 0-15,-21 21 0,21-20 16,0-1-16,0 0 0,-21 0 0,0 0 16,0-21-1,-1 0-15,22-21 32,0 0-32,0-21 0,0 20 15,0 1-15,0-21 0,0 21 16,43-22-16,-22 1 0,0 0 0,21-1 15,-20 22-15,20-21 0,-21 21 0,21 0 16,1-1-16,-22 22 0,21 0 0,-21 0 16,1 0-16,-1 22 0,0-1 0,0 21 15,-21-21-15,0 22 0,0-1 0,0 0 16,0 1-16,0-1 0,0 0 0,0-21 16,0 22-16,0-1 0,0-21 15,0 0-15,0 1 0,0-1 0,0 0 16,21-21-1</inkml:trace>
  <inkml:trace contextRef="#ctx0" brushRef="#br0" timeOffset="72511.96">21082 9948 0,'0'0'0,"0"-21"0,0 0 0,21 21 16,-21-21-16,-21 42 16,0 0-1,21 0-15,-21 22 0,-1-22 0,1 21 16,0 1-16,0-1 0,0 0 0,21 22 16,-21-22-16,-1 0 0,1 1 15,21-1-15,-21 0 0,21 1 0,0-22 16,0 0-16,0 0 0,0 0 0,0 1 15,0-44 1,0 1-16,21 0 16,0 0-16,1 0 0,-1-22 0,0 22 15,0-21-15,0 0 0,0-1 0,1 22 16,-1-21-16,-21-1 0,21 22 0,-21 0 16,0 0-16,21 21 0,-21 21 15,0 0 1,0 0-16,0 1 0,0-1 0,0 21 15,0 0-15,0 1 0,0-22 16,0 21-16,21 1 0,0-22 0,1 21 16,-1-21-16,21 0 0,-21 1 0,22-1 15,-1-21-15,21 0 0,-20 0 0,20 0 16,1 0-16,-1 0 0,1-21 16,-1-1-16,1 1 0,-22 0 0,22-21 15,-22-1-15,0 1 0,-21 0 0,1-1 16,-1-20-16,-21 21 0,0-22 0,0 1 15,0-1-15,0 1 0,-21-1 16,-1 1-16,-20-1 0,0 22 0,-1-1 16,1 22-16,0 0 0,-1 0 0,-20 21 15,21 0-15,-1 0 0,1 21 16,0 0-16,-1 22 0,22-1 0,0 0 16,0 1-16,0-1 0,21-21 0,0 21 15,0 1-15,0-1 0,0 0 16,21-20-16,0 20 0,0-21 0,21 0 15,1 0-15,-1 1 0,0-22 0,1 0 16,-1 0-16</inkml:trace>
  <inkml:trace contextRef="#ctx0" brushRef="#br0" timeOffset="72727.83">22373 10054 0,'0'0'0,"-21"0"16,0 0-16,0 0 0,-1 21 15,1-21-15,21 22 0,-21-1 0,21 0 16,0 0-16,-21 0 0,21 0 0,0 22 16,0-22-16,0 0 0,-21 0 0,21 0 15,0 1-15,0-1 16,0 0-16,0-42 31,21 21-31,-21-21 0,21-1 16</inkml:trace>
  <inkml:trace contextRef="#ctx0" brushRef="#br0" timeOffset="72884.74">22267 9843 0,'0'-43'0,"0"86"0,-21-107 0,0 43 0,0 0 16,0 0-16,21-1 16,-22 22-16,1 0 0,21 22 31,0-1-31,21 0 15,1-21-15,20 0 0,-21 21 0,21-21 16</inkml:trace>
  <inkml:trace contextRef="#ctx0" brushRef="#br0" timeOffset="73135.84">22881 9567 0,'0'0'0,"-21"-21"0,21 0 15,-21 21-15,0 0 0,-1 0 16,22 21-16,-21 22 0,0-22 16,21 21-16,-21 0 0,21 1 0,-21-1 15,21 22-15,-21-22 0,21 21 16,-22-20-16,22-1 0,0 22 0,0-22 16,0 0-16,0 22 0,0-22 0,0-21 15,0 22-15,0-1 0,0-21 16,0 0-16,-21 0 0,21 1 0,-21-1 15,0-21-15,0 0 0,0 0 16,-1 0-16</inkml:trace>
  <inkml:trace contextRef="#ctx0" brushRef="#br0" timeOffset="74032.16">22288 10224 0,'0'0'0,"-21"-85"16,21 64-16,21 0 15,1-1-15,-1 22 0,21 0 16,-21 0-16,22-21 0,20 0 0,-21 21 15,22-21-15,-1 0 0,1 21 16,-1-21-16,22-1 0,-21 1 0,-1 0 16,-21 0-16,22-21 0,-22 20 15,1-20-15,-1 0 0,-21-1 0,0 1 16,0 0-16,1 21 0,-22-22 0,0 22 16,0 0-16,0 0 0,0 0 0,-22 21 15,1 0-15,0 0 0,0 21 16,0 0-16,0 0 0,-1 21 15,1 1-15,0 20 0,21-20 0,-21 20 16,0 1-16,21-22 0,0 21 0,-21 1 16,-1-1-16,22-20 0,0 20 0,0-20 15,0-1-15,0 0 0,0 1 16,0-22-16,0 21 0,0-21 16,0 0-16,0-42 15,0 0 1,22 0-16,-1-21 0,-21 20 15,21 1-15,0-21 0,-21 0 0,21 20 16,0-20-16,1 21 0,-22 0 0,0 0 16,21-1-16,-21 1 0,21 21 15,-21 21 1,0 1-16,0-1 0,0 0 16,0 0-16,0 0 0,0 0 0,0 1 15,0-1-15,0 0 0,21 0 16,0 0-16,-21 0 0,21 1 15,1-1-15,-1 0 0,0-21 0,0 0 16,0 21-16,22-21 0,-22 0 0,21 0 16,-21 0-16,22 0 0,-1-21 0,-21 0 15,21 0-15,1 21 0,-22-22 0,21 1 16,-21-21-16,22 21 0,-22 0 0,0-1 16,-21 1-16,21 0 0,-21 0 15,0 0-15,0 0 0,0-1 16,-21 22-1,0 0-15,0 22 0,0-1 0,-1 0 16,22 0-16,0 0 0,-21 0 16,21 1-16,0-1 0,-21 0 0,21 21 15,0-21-15,0 1 0,0-1 16,21 0-16,0-21 0,1 0 16,-1 21-16,0-21 0,21 0 0,-21 0 15,22 0-15,-22-21 0,0 21 0,0-21 16,22 0-16,-22-1 0,0 1 15,-21 0-15,21 0 0,-21-21 0,21 20 0,-21-20 16,0 0-16,0-1 16,0 22-16,0-21 0,0 0 0,-21 20 0,0 1 15,0 0-15,-22 0 0,22 21 16,0 0-16,-21 0 0,21 0 0,-22 21 16,22 0-16,0 0 0,-21 22 0,20-22 15,1 0-15,0 21 0,21-20 16,0-1-16,0 21 0,0-21 0,0 0 15,0 1-15,0-1 0,21 0 0,0-21 16,22 21-16,-22-21 0,21 0 0,1 0 16,-22 0-16,21 0 0</inkml:trace>
  <inkml:trace contextRef="#ctx0" brushRef="#br0" timeOffset="74735.77">24299 10202 0,'0'0'16,"21"0"-16,1-21 0,-1 0 0,-21-21 15,0 21-15,21-1 0,0 1 0,-21 0 16,0 0-16,0 0 0,0 42 31,0 0-31,0 0 16,0 0-16,-21 22 0,0-22 0,21 0 15,0 0-15,0 22 0,0-22 16,0 21-16,0-21 0,0 0 0,0 1 16,0 20-16,0-21 0,0 0 15,21-21-15,0 0 0,0 0 0,0 0 16,1 0-16,-1 0 0,0 0 15,0-21-15,0 0 0,0 0 16,1 0-16,-1-1 0,0-20 16,-21 21-16,21-21 0,-21 20 0,0-20 15,21 21-15,0-21 0,-21 20 0,22-20 16,-22 21-16,0 0 0,0 42 31,-22 0-15,22 0-16,-21 0 0,21 22 0,-21-22 15,21 0-15,0 21 0,0-20 0,0-1 16,0 21-16,0-21 0,0 0 0,21 1 16,0-1-16,1 0 0,-1-21 15,0 0-15,0 0 0,21 0 0,-20 0 16,20 0-16,-21 0 0,21 0 16,-20-21-16,-1 0 0,21-1 0,-21-20 15,0 21-15,1-21 0,-1 20 0,0-20 16,0 0-16,0-22 0,-21 22 0,21-22 15,1 1-15,-1-22 0,0 22 0,-21-1 16,21 1-16,-21-1 0,21 22 16,-21 0-16,0 20 0,0 1 0,0 0 15,0 42 1,0 0-16,-21 1 0,0 20 0,0 0 16,0 22-16,-1-22 0,1 22 15,0-1-15,0 1 0,0-1 16,21 1-16,0-1 0,-21-21 0,21 22 15,0-22-15,0 1 0,0-1 0,0 0 16,0-21-16,0 22 0,21-22 0,0 0 16,0 0-16,0-21 0,0 0 15,1 0-15,-1 0 0,21 0 16,-21-21-16,0 0 0,1 0 0,-1 21 16,0-21-16,0-1 0,0 1 0,0-21 15,1 21-15,-22 0 0,0-22 0,0 22 16,0 0-16,0-21 0</inkml:trace>
  <inkml:trace contextRef="#ctx0" brushRef="#br0" timeOffset="74931.66">24892 9948 0,'-64'0'15,"128"0"-15,-170 0 0,64 0 0,21 0 0,-1 0 16,65 0 0,-22 0-16,21 0 15,22 0-15,-22 0 0,22 0 0,-1 0 16,22 0-16,-22-21 0,1 21 0,-22 0 15,22 0-15,-22 0 0,0 0 16,1 0-16,-1 0 0,-21 0 0,-63 0 31,21 0-31,-43 0 0,1 0 16,-22 0-16</inkml:trace>
  <inkml:trace contextRef="#ctx0" brushRef="#br0" timeOffset="77208.83">7895 12192 0,'0'0'0,"0"-21"0,-21 0 0,21 0 0,0-22 16,0 22-16,0-21 0,0-1 0,0 1 15,0 0-15,0-1 0,0 1 0,0 0 16,0-1-16,0 1 0,0 21 16,0-21-16,0 20 0,0 1 15,0 0-15,0 42 16,0 0-16,0 1 16,0 20-16,0 0 0,0 1 15,0 20-15,0 1 0,0-1 0,0 1 16,0-1-16,0 1 0,21-1 0,-21 1 15,0-22-15,0 21 0,21-20 0,0-1 16,1-21-16,-22 22 0,21-22 16,0 0-16,0-21 0,0 0 0,0 0 15,22 0-15,-22 0 0,21-21 0,-21 0 16,22-1-16,-1 1 0,-21-21 0,22 21 16,-1-22-16,0-20 0,-21 21 15,22-22-15,-22 22 0,21-22 16,-21 1-16,-21-1 0,22 1 0,-22-1 15,21 1-15,-21 20 0,0-20 0,0 21 16,0 20-16,0 1 0,0 0 16,0 0-16,-21 42 15,-1 21-15,22-20 16,-21 20-16,0 0 0,21 1 0,-21-1 16,21 21-16,-21-20 0,21 20 15,0-20-15,0 20 0,0-21 0,0 22 16,0-22-16,0 1 0,0-1 15,0-21-15,21 21 0,0-20 0,0-1 16,0-21-16,1 21 0,20-21 0,-21 0 16,21 0-16,1 0 0,-1-21 15,22 0-15,-22-1 0,0 1 0,1-21 16,-1 21-16,0-22 0,1 22 0,-22-21 16,0 0-16,0 20 0,-21-20 0,0 21 15,0-21-15,0 20 16,0 1-16,-21 21 0,0 0 0,0 0 15,-1 0-15,1 21 0,-21 1 0,21-1 16,21 0-16,0 0 0,0 21 0,0-20 16,0 20-16,0-21 15,0 0-15,21 22 0,0-22 0,0 0 16,0 0-16,1 0 0,20 0 0,-42 1 16,21-1-16,0 0 0,-42-21 31,0 0-31,0 0 15,0 0-15,-1-21 0,-20 21 0,21-21 16,0 21-16,0 0 0,-1 0 0,22-22 16,-21 22-16,0 0 0,21 22 31,0-1-31,0 0 16,0 0-16,21-21 0,0 21 15,1-21-15,20 21 0,-21-21 0,21 0 16,1 0-16,-1 0 0,0 0 0,1 0 15,-1 0-15,22 0 0,-22-21 16,21 0-16,1 21 0,-22-21 0,22 0 16,-22 0-16,0-1 0,1-20 0,-1 21 15,-21 0-15,0-22 0,1 22 0,-1-21 16,-21 0-16,0 20 0,0 1 16,0-21-16,0 21 0,0 0 0,-21-1 15,-1 22-15,1 0 0,0 0 16,0 0-16,0 22 0,0-1 0,21 0 15,0 0-15,-22 0 0,22 0 16,-21 22-16,21-22 0,0 21 16,0-21-16,0 22 0,21-22 0,1 0 15,-1 0-15,0 0 0,21 1 0,-21-1 16,22-21-16,-1 0 0,0 0 0,1 0 16,-1 0-16,0 0 0,1 0 0,-1 0 15,-21-21-15,22-1 0,-22 1 16,21 0-16,-21 0 0,0 0 0,1 0 15,-1-1-15,-21 1 0,0-21 0,21 21 16,-21-22-16,0 22 0,0 0 0,0 0 16,0 0-16,-21 42 31,21 0-15,-21 21-16,21-20 0,0-1 0,0 0 15,-22 0-15,22 21 0,0-20 0,0-1 16,0 0-16,0 0 0,0 0 15,0 0-15,0-42 32,22 0-32,-1 0 15,0 0-15,-21 0 16,21-22-16,0 22 0,-21 0 0,21 0 16,-21 0-16,22-1 0,-22 1 0,0 0 15,21 0-15,-21 42 31,0 0-31,0 0 0,0 1 16,0-1-16,0 0 0,21 0 0,-21 0 16,21 0-16,-21 1 0,21-1 0,22 0 15,-22 0-15,0 0 0,21-21 16,1 21-16,-1-21 0,0 0 0,22 0 16,-1 0-16,-20 0 0,20 0 0,1 0 15,-1 0-15,-21-21 0,22 0 0,-22 0 16,1 0-16,-22 0 0,21-22 0,-21 1 15,0 21-15,1-22 0,-1 1 16,-21 0-16,0-1 0,0 1 16,0 21-16,0-21 0,0 20 0,0 1 15,-21 0-15,-1 21 0,-20 0 0,21 0 16,0 0-16,-22 0 0,22 21 0,-21 0 16,21 1-16,0-1 0,-22 0 0,22 21 15,0-21-15,0 22 0,21-1 16,0-21-16,0 22 0,0-22 0,0 0 15,0 21-15,0-21 0,21-21 0,0 22 16,0-1-16,22-21 0,-22 0 0,21 0 16,-21 0-16,0 0 0,22 0 0,-22-21 15,0 21-15,0-22 0,0 1 16,1 0-16,-1 0 0,0 0 16,-21 0-16,0-1 0,0 1 0,0 0 15,0 0-15,0 42 31,0 0-31,0 0 0,0 22 16,-21-22-16,21 21 0,0 1 0,-21 20 16,-1-21-16,1 22 0,21-22 15,0 22-15,-21-1 0,0 22 16,21-22-16,0 1 0,0-1 0,0 22 16,0-21-16,0-1 0,0 1 0,0-1 0,0-21 15,21 22-15,0-22 0,-21 1 16,0-1-16,0 0 0,0-21 0,0 1 15,0-1-15,-21-21 0,0 0 16,0 0-16,0 0 0,-1 0 0,1 0 16,0-21-16,0-1 0,0 22 15,0-21-15,-1-21 0,1 21 0,0 0 16,21-1-16,-21-20 0,0 21 0,0-21 16,21-1-16,-22 1 0,22 0 0</inkml:trace>
  <inkml:trace contextRef="#ctx0" brushRef="#br0" timeOffset="77419.71">10499 11790 0,'0'0'0,"-22"0"0,1 0 0,0 0 0,0 0 16,0-21-16,0 21 15,21 21 17,21 0-32,0-21 15</inkml:trace>
  <inkml:trace contextRef="#ctx0" brushRef="#br0" timeOffset="78292.21">13229 11853 0,'0'0'16,"21"-21"-16,0-21 0,22 21 0,-43 0 0,21-1 16,0 1-16,-21 0 0,21 0 0,-21 0 15,-21 21 1,0 0-16,0 0 15,0 21-15,-22 0 0,22 21 0,-21 1 16,21-1-16,-22 0 0,22 1 0,0 20 16,0 1-16,0-22 0,-1 22 0,22-1 15,-21-21-15,21 1 0,0 20 0,0-42 16,0 22-16,21-1 0,1-21 16,20 0-16,-21 1 0,21-22 0,1 0 15,-1 0-15,0 0 0,22 0 0,-22 0 16,22-22-16,-22-20 0,0 21 0,22 0 15,-22-22-15,1 1 0,-1 0 0,0-22 16,-21 1-16,22 20 0,-22-20 16,0-1-16,-21 1 0,0-1 0,0 22 15,0-21-15,0-1 0,0 22 16,0-1-16,0 1 0,0 21 0,0 0 16,0 0-16,-21 21 15,0 21-15,0 0 0,21 21 0,-22-21 16,1 22-16,21-1 0,-21 0 0,21 22 15,-21-22-15,21 22 0,0-1 16,-21-20-16,21 20 0,0 1 0,0-22 16,0 0-16,0 1 0,21-1 0,0 0 15,0-21-15,22 1 0,-22-1 0,21 0 16,-21-21-16,22 0 0,-1 0 0,0 0 16,1 0-16,-22-21 0,21 0 15,-21-1-15,22 1 0,-22 0 16,0-21-16,0 21 0,0-22 0,-21 22 15,0-21-15,21-1 0,-21 22 0,22 0 16,-22-21-16,0 21 0,0-1 16,0 44-1,0-1-15,0 0 16,0 21-16,0-21 0,0 1 0,0 20 16,0-21-16,-22 21 0,22-20 0,0-1 15,0 0-15,0 0 0,0 0 0,0 0 16,0 1-16,0-1 0,22 0 15,-1-21 1,0-21 0,0 21-16,-21-21 0,21-1 0,0 1 15,-21 0-15</inkml:trace>
  <inkml:trace contextRef="#ctx0" brushRef="#br0" timeOffset="78436.13">14457 12002 0,'0'-43'0,"0"86"0,0-107 15,0 22-15,0 21 0,0-1 16,0 1-16,-21 0 0,21 0 0,-22 0 15,22 42 32,22 0-47,-1-21 16,0 0-16,0 21 0</inkml:trace>
  <inkml:trace contextRef="#ctx0" brushRef="#br0" timeOffset="79211.8">14817 11853 0,'0'0'16,"0"-21"0,-22 21-16,1 0 0,0 0 15,0 0-15,0 21 0,0 1 16,21-1-16,-22 0 0,1 0 16,0 21-16,21-20 0,0 20 0,-21 0 15,21 1-15,0-1 0,0-21 16,0 21-16,0 1 0,0-22 0,21 21 15,-21-21-15,21 1 0,0-1 0,22 0 16,-22-21-16,21 0 0,1 0 0,-22 0 16,21 0-16,0 0 0,1 0 0,-1-21 15,0 0-15,1-1 0,-22 1 16,21-21-16,-21 21 0,1-22 0,-1 1 16,0 0-16,0-22 0,0 22 0,-21-22 15,0 1-15,0 21 0,21-22 0,-21 1 16,0 20-16,0-20 0,0 20 15,0 1-15,0 21 0,0 0 0,0 0 16,0-1-16,0 44 16,0-1-16,-21 0 15,21 21-15,-21 1 0,21-1 0,0 0 16,0 1-16,0-1 0,0 21 0,0-20 16,-21-1-16,21 22 0,0-22 0,0 0 15,0 1-15,-21-1 0,21 0 0,0-21 16,0 22-16,0-22 0,0 0 15,0 0-15,0-42 32,0 0-32,21 0 0,0 0 0,0-1 15,0-20-15,1 21 0,20-21 16,-21 20-16,0-20 0,0 21 0,22 0 16,-22-22-16,0 22 0,0 0 15,0 21-15,1-21 0,-1 21 0,-21-21 16,0 42-1,-21 0 1,-1 0-16,1-21 0,0 21 16,0-21-16,0 22 0,0-22 0,-1 21 15,1 0-15,0-21 0,0 21 16,0 0-16,21 0 0,0 1 16,0-1-16,0 0 15,0 0-15,0 0 0,0 0 0,0 1 16,21-1-16,0 0 0,0 0 15,0 0-15,-21 0 16,22-21-16,-1 0 0,0 0 16,0 0-16,0 0 15,0 0-15,1 0 16,-1 0-16,0-21 0,0 21 16,0-21-16,0 0 0,1 21 0,-1-21 15</inkml:trace>
  <inkml:trace contextRef="#ctx0" brushRef="#br0" timeOffset="79471.64">16065 11853 0,'0'-21'0,"0"42"0,0-63 0,0 21 0,0 0 15,0 0 1,-21 21-16,0 0 0,0 0 16,0 21-16,21 0 0,-21 0 0,-1 0 15,22 0-15,-21 1 0,21 20 0,-21-21 16,0 21-16,21-20 0,0 20 0,0 0 15,0-21-15,0 22 0,0-1 0,0-21 16,0 0-16,0 22 0,0-22 16,0 0-16,0 0 0,21 0 0,0 1 15,-21-1-15,21-21 16,1 0-16,-1 0 0,0 0 16,0 0-16,0 0 0,0 0 0,1-21 15,-1 21-15,0-22 0,21 1 0</inkml:trace>
  <inkml:trace contextRef="#ctx0" brushRef="#br0" timeOffset="79728.03">16404 11875 0,'0'-43'0,"0"86"0,21-107 15,-21 43-15,0 0 0,0 0 16,21 21-16,1 0 0,-1 0 16,0 0-16,0 0 0,0 0 0,0 0 15,1 21-15,20 0 0,-21 0 16,0 0-16,0 22 0,-21-22 0,0 21 15,22 0-15,-22 1 0,0-22 0,0 21 16,0 1-16,-22-22 0,1 21 16,0-21-16,21 0 0,-42 22 0,42-22 15,-43 0-15,22 0 0,0 0 16,0-21-16,0 22 0,42-22 31,0 0-31,0 0 0,0-22 16</inkml:trace>
  <inkml:trace contextRef="#ctx0" brushRef="#br0" timeOffset="79910.92">17441 12361 0,'0'22'15,"-21"-22"1,0 0-16,0 0 0,21 21 15,-21-21-15,-1 0 16</inkml:trace>
  <inkml:trace contextRef="#ctx0" brushRef="#br0" timeOffset="81336.34">910 14161 0,'0'21'0,"0"0"15,-21-21-15,21 21 16,-21-21 0,0 0-1,21-21 16,0 0-31,21 0 0,0 21 16,0-22-16,21 1 0,-20 21 16,-1 0-16,21-21 0,-21 21 0,22 0 15,-22 0-15,21 0 0,-21 0 16,0 21-16,1 0 0,-1 1 16,-21-1-16,0 0 0,0 21 0,0 1 15,0-22-15,-21 21 0,-1 0 16,-20 1-16,21-1 0,0-21 0,-22 22 15,22-22-15,-21 21 16,21-21-16,0 0 0,-1-21 0,1 22 0,0-22 16,21-22-1,0 1 1,21 0-16,0 0 0,1 21 16,-1-21-16,0 0 0,0-1 15,21 22-15,-20 0 0,-1-21 16,0 21-16,21 0 0,-21 0 0,1 0 15,-1 21-15,0 1 0,21-22 0,-42 21 16,21 0-16,1 21 0,-22-21 16,0 1-16,0 20 0,0-21 0,0 21 15,0-20-15,-22 20 0,1-21 16,0 0-16,-21 22 0,21-22 0,-1 0 16,-20-21-16,21 21 0,0 0 15,-22-21-15,22 0 0,-21 0 0,21 0 16,0 0-16,-22 0 0,22 0 15,0-21-15,0 21 0,0-21 16,-1 21-16,1-21 0,0 21 16,21-21-16,0-1 15,0 1 1,21 0-16,22 21 0,-22-21 16,21 21-16,-21-21 0,22 0 0,-1-1 15</inkml:trace>
  <inkml:trace contextRef="#ctx0" brushRef="#br0" timeOffset="81551.22">2011 14605 0,'-21'0'47,"42"0"-16,0 0-15,0 0-1,0 0-15,0-21 0,1 21 0</inkml:trace>
  <inkml:trace contextRef="#ctx0" brushRef="#br0" timeOffset="84333.92">3365 14330 0,'0'-21'62,"0"0"-46,0-1-1,0 1-15,22 0 16,-22 0-16,21 0 0,-21 0 16,0-1-16,0 1 15,21 0-15,-21 0 0,21 0 16,-21 0-16,0-1 0,0 44 31,0-1-15,0 21-16,0-21 0,0 22 15,0-1-15,0 21 0,0-20 0,0-1 16,0 22-16,0-22 0,0 0 16,-21 1-16,21-1 0,0 0 15,-21-21-15,21 1 0,0-1 0,0 0 16,0 0-16,0-42 31,21 0-31,0 0 0,-21-1 16,21-20-16,0 21 0,-21-21 15,22-1-15,-1 22 0,0-21 0,-21-1 16,21 22-16,0 0 0,-21-21 0,21 21 16,1 21-16,-1 21 15,-21 0 1,21 0-16,-21 0 0,21 22 16,-21-22-16,0 21 0,0-21 15,0 22-15,21-22 0,0 21 0,-21-21 16,22 0-16,-1 1 0,0-1 0,0-21 15,21 0-15,-20 0 0,20 0 16,-21 0-16,21 0 0,-20 0 0,20 0 16,-21-21-16,0-1 0,22 1 0,-22 0 15,0 0-15,0-21 0,0 20 16,0-20-16,-21 0 0,0-1 0,0 1 16,0-21-16,0 20 0,0 1 15,0 0-15,-21-22 0,0 22 0,21-1 16,-21 1-16,0 21 0,0 0 15,21 0-15,-22 21 0,1 0 16,0 0-16,0 0 0,21 21 16,0 0-16,0 0 0,0 21 0,0-20 15,0-1-15,0 0 0,0 0 16,0 0-16,21 0 0,0 1 0,0-1 16,1-21-16,20 21 0,0-21 0</inkml:trace>
  <inkml:trace contextRef="#ctx0" brushRef="#br0" timeOffset="84807.65">4953 14012 0,'0'0'0,"0"-21"0,-21 21 16,0 0-16,-1 0 16,1 0-16,0 21 15,21 1-15,0-1 0,-21 0 0,21 0 16,-21 0-16,21 0 0,0 1 0,0 20 15,-21-21-15,21 21 0,-22-20 16,22-1-16,-21 21 0,21-21 0,0 22 16,-21-22-16,21 0 0,-21 0 0,21 0 15,-21 0-15,0-21 16,21-21 0,0 0-16,0 0 0,0 0 15,0 0-15,0-22 0,21 1 0,0 21 16,-21-22-16,21 1 0,0 0 15,22-1-15,-22 1 0,0 0 0,0-1 16,0 1-16,22 21 0,-22 0 0,0 0 16,0 21-16,0 0 0,0 0 15,1 0-15,-1 21 0,0 0 0,0 0 16,-21 21-16,21 1 0,-21-22 0,21 21 16,-21 1-16,0-1 0,0 0 15,0 1-15,22 20 0,-22-21 0,0-20 16,0 20-16,0 0 0,0-21 0,21 22 15,-21-22-15,0 0 16,0 0-16,0-42 31,-21 0-31,-1 21 0,1-21 16,21 0-16</inkml:trace>
  <inkml:trace contextRef="#ctx0" brushRef="#br0" timeOffset="84975.55">4678 14288 0,'0'0'15,"-21"0"-15,-1 0 0,22-22 16,22 22 0,-1 0-16,21 0 0,-21 0 0,22 0 15,-22-21-15,21 21 0,0 0 16,1 0-16,-1-21 0,0 21 16,1-21-16,-1 21 0,0-21 0,-20 21 15,20-21-15,0 21 0,1-22 0,-1 1 16</inkml:trace>
  <inkml:trace contextRef="#ctx0" brushRef="#br0" timeOffset="85227.41">5778 13970 0,'0'0'0,"-42"0"16,21 0 0,0 0-16,21 21 0,-21-21 0,21 21 15,0 1-15,0-1 0,0 0 16,-22 21-16,22-21 0,0 22 0,0-22 15,0 21-15,0 1 0,0-22 16,0 21-16,0 0 0,0-20 0,0 20 16,0-21-16,0 21 0,0-20 0,0-1 15,0 0-15,0 0 0,0 0 16,0 0-16,22-21 16,-1-21-1,0 0-15,0 0 0,-21 0 16</inkml:trace>
  <inkml:trace contextRef="#ctx0" brushRef="#br0" timeOffset="85467.27">5800 14139 0,'0'0'0,"0"-42"0,0 21 15,0 0-15,21-22 0,-21 22 16,0 0-16,21 21 0,0-21 0,0 0 16,0 21-16,1 0 0,-1 0 0,0 0 15,0 0-15,0 0 0,0 0 0,1 0 16,-1 21-16,0 0 0,0 0 15,0 0-15,-21 1 0,0-1 0,21 0 16,-21 0-16,0 0 0,0 0 16,-21 1-16,0-1 15,21 0-15,-42-21 0,21 21 0,-1-21 16,1 21-16,0-21 0,0 0 0,-21 0 16,20 0-16,1 0 0,0 0 15</inkml:trace>
  <inkml:trace contextRef="#ctx0" brushRef="#br0" timeOffset="85975.98">7578 13885 0,'-22'0'0,"44"0"0,-65-21 16,1 21-16,21-21 0,0 21 0,-22 0 15,22 0-15,0-21 0,0 21 16,21-21 0,21 21-16,0-21 15,0 21-15,22 0 0,-1-22 0,21 1 16,1 21-16,-1 0 0,1-21 15,21 21-15,-22 0 0,1-21 0,-1 21 16,-21 0-16,1 0 0,-1 0 0,0 0 16,-20 0-16,-1 0 15,0 0-15,-21 21 16,-21-21 0,-22 21-16,22-21 0,0 0 0,0 0 15,-21 0-15,20 21 0,1-21 16</inkml:trace>
  <inkml:trace contextRef="#ctx0" brushRef="#br0" timeOffset="86255.24">7895 13780 0,'-21'0'31,"0"0"-15,0 0-16,21 21 0,0 21 15,-22-21-15,22 0 0,-21 22 16,21-1-16,-21-21 0,21 22 0,0-1 15,0 0-15,0-21 0,0 22 0,0-1 16,-21 0-16,21 1 0,0-22 16,0 21-16,-21 1 0,21-22 0,0 0 15,0 0-15,0 0 0,0 0 0,0 1 16,0-1-16,21-42 31,0-1-31,0 22 16,0-21-16,1 0 0,-1 0 15,21-21-15,-21 20 0,22-20 0,-22 21 16</inkml:trace>
  <inkml:trace contextRef="#ctx0" brushRef="#br0" timeOffset="86628.07">8255 14076 0,'0'0'16,"21"0"-16,-42 21 31,21 0-31,-21 0 0,0 1 16,-1-1-16,22 0 0,-21 0 0,0 21 15,21-20-15,0 20 0,0-21 0,0 21 16,0-20-16,0-1 16,0 0-16,0 0 0,0 0 0,21 0 15,0-21-15,1 0 0,-1 0 0,21 0 16,-21 0-16,0 0 0,22-21 0,-1 21 16,-21-21-16,22 0 0,-22 0 15,0 0-15,21-1 0,-21-20 0,1 21 16,-22 0-16,0-22 0,0 22 0,0 0 15,0-21-15,-22 21 0,22-22 0,-42 22 16,21 0-16,0 0 0,-22 0 16,22-1-16,-21 22 0,21 0 0,0 0 15,-22 0-15,22 0 0,-21 22 0,21-1 16,-1-21-16,1 21 0,0 21 0,21-21 16,-21 1-16,21-1 15,-21 0-15,21 21 0,0-21 0,0 1 16,0-1-16,0 0 0,21 0 0,0 0 15,21-21-15,-20 0 0,20 0 0</inkml:trace>
  <inkml:trace contextRef="#ctx0" brushRef="#br0" timeOffset="88692.36">10647 14097 0,'0'21'16,"-21"0"-1,21 1 1,21-44 15,0 1-31,0 21 0,0-21 16,0 0-16,1 0 0,-1 0 16,0-1-16,0 1 0,0 0 0,-21 0 15,0 0-15,0 0 0,0-1 16,0 1-16,-21 21 0,-21 0 0,21-21 0,-22 21 15,1 0-15,21 0 0,-22 21 16,1 0-16,0-21 0,-1 43 16,1-22-16,0 0 0,21 0 0,-22 22 15,22-22-15,21 21 0,0-21 16,0 22-16,0-22 0,0 21 0,0-21 16,0 0-16,0 1 0,42-1 0,-20 0 15,-1-21-15,0 0 0,21 0 0,-21 0 16,22-21-16,-22 0 0,21 21 15,-21-43-15,22 22 0,-1 0 0,0 0 16,-20 0-16,-1-1 0,0 1 16,0 0-16,0-21 0,-21 21 0,0-1 15,0 1-15,0 0 0,0 0 16,0 0-16,0 0 16,0 42-1,0 0 1,0 21-16,0-21 0,0 22 0,0-1 15,0 0-15,0 1 0,21 20 0,-21 1 16,22-1-16,-1 1 0,-21 20 0,21-20 16,0-1-16,-21 22 0,0-21 15,21 20-15,-21 1 0,21-22 0,-21 22 16,0 0-16,0-22 0,0 22 0,0-22 16,0 1-16,-21-1 0,0-20 15,0-1-15,0 0 0,0 1 0,-22-22 16,22 0-16,-21-21 0,21 0 15,-22 0-15,1 0 0,21 0 0,-22-21 16,1 0-16,0-22 0,-1 22 0,1-21 16,0 0-16,21-1 0,-1-20 0,1 20 15,21-20-15,0 21 0,0-22 16,0 1-16,21-1 0,1 1 0,-1 20 16,21-20-16,22-1 0,-1 1 15,1-22-15,-1 22 0,22-1 0,-1-21 16,1 22-16,0-1 0,-22 1 0,22-1 15,-43 1-15,22 21 0,-22-22 16,-21 43-16,0-21 0,1-1 0,-22 22 16,0 0-16,0 0 0,-22 21 15,-20 0-15,21 0 0,0 0 16,0 21-16,-1 0 0,-20 0 16,21 0-16,0 1 0,0-1 0,21 21 15,0-21-15,0 0 0,0 22 0,0-22 16,0 0-16,0 21 0,0-20 15,21-1-15,0 0 0,0 0 0,0 0 16,0-21-16,1 0 0,20 0 0,-21 0 16,0 0-16,22 0 0,-22-21 0,21 21 15,-21-21-15,22 0 0,-1 0 16,-21-1-16,21 1 0,1-21 16,-22 21-16,21-22 0,1 22 0,-22-21 15,0 0-15,21-1 0,-21 1 0,1-22 16,-22 22-16,0 0 0,0-22 0,0 22 15,0 0-15,0 20 0,0-20 16,0 21-16,0 0 0,-22 0 0,1 21 16,0 21-1,0 0-15,21 21 0,0 1 16,0-1-16,-21 0 0,21 1 0,0 20 16,-21-21-16,21 1 0,0 20 0,0-20 15,0-1-15,0 0 0,-22 1 16,22-1-16,0 0 0,0-21 0,0 22 15,0-22-15,0 0 0,0 0 16,22 0-16,-1-21 0,0 0 0,0 0 16,0 0-16,22-21 0,-43 0 15,21 0-15,0 0 0,0 0 0,0-1 16,-21 1-16,0-21 0</inkml:trace>
  <inkml:trace contextRef="#ctx0" brushRef="#br0" timeOffset="88860.26">11705 13991 0,'-42'0'0,"21"0"16,-22 0-16,22 0 16,42 0-1,0 0 1,22 0-16,-22 0 0,21 0 0,1 0 16,20-21-16,-21 21 0,22-21 0,-22 21 15,1-21-15,20 0 0,1 21 16,-22-22-16,21 1 0</inkml:trace>
  <inkml:trace contextRef="#ctx0" brushRef="#br0" timeOffset="89156.09">13504 13610 0,'0'0'0,"0"-21"16,0-21-1,-21 21-15,0 21 16,21 21-16,0 0 16,-21 0-16,21 21 0,-21-20 0,21 41 15,-22-21-15,22 1 0,0 20 0,0-20 16,0-1-16,0 0 16,0 22-16,0-22 0,0 0 0,-21 1 15,21-1-15,0 0 0,0 1 0,0-22 16,0 21-16,0-21 0,0 1 0,0-1 15,0 0-15,0 0 0,-21-21 32,21-21-32</inkml:trace>
  <inkml:trace contextRef="#ctx0" brushRef="#br0" timeOffset="89961.64">12912 14118 0,'-22'0'0,"44"0"0,-44-21 0,1 21 15,42 0 1,1 0-16,-1-21 0,21 21 16,0 0-16,1 0 0,20-21 0,1 0 15,-1 21-15,1-22 0,-1 22 0,22-21 16,-22 0-16,1 0 0,-22 0 16,22 0-16,-22-22 0,0 22 0,-20 0 15,20-21-15,-21 20 0,-21-20 0,0 0 16,21-1-16,-21 22 0,0-21 0,0 21 15,0 0-15,0-1 0,-21 22 16,0 0-16,21 22 16,-21-1-16,21 0 0,-21 21 15,-1 1-15,22-1 0,0 0 0,0 1 16,-21-1-16,21 21 0,-21-20 0,21-1 16,-21 0-16,21 1 0,0-1 15,0 0-15,-21 1 0,21-22 0,0 21 16,-21 1-16,21-22 0,0 0 0,0 21 15,-22-42-15,22 21 0,0 1 0,0-44 32,0 1-17,0 0-15,22 0 0,-1 0 0,0 0 16,-21-22-16,21 22 0,0 0 16,-21-21-16,21 20 0,1-20 0,-1 21 15,-21 0-15,21 0 0,0-1 16,0 22-16,0 0 15,1 0-15,-22 22 16,0-1-16,0 0 0,0 0 0,0 0 16,21 0-16,-21 1 0,0-1 0,21 0 15,-21 21-15,21-21 0,0 1 16,0-1-16,1 0 0,-1 0 0,0-21 16,21 21-16,1-21 0,-22 0 0,21 0 15,0 0-15,1 0 0,-1 0 0,0 0 16,-20 0-16,20-21 0,0 0 0,-21 0 15,1 21-15,-1-21 16,0-22-16,0 22 0,0 0 0,0-21 16,-21 20-16,0-20 0,22 21 0,-22-21 15,0-1-15,0 22 0,0-21 0,0 21 16,0-1-16,-22 22 16,1 0-16,0 0 0,0 0 15,0 22-15,0-1 0,-1 0 0,1 21 16,21-21-16,0 1 0,-21 20 0,21-21 15,0 21-15,0-20 0,0-1 0,0 21 16,0-21-16,0 0 0,21 1 16,0-1-16,1 0 0,-1-21 0,0 0 15,0 21-15,0-21 0,0 0 16,22 0-16,-22 0 0,0-21 0,21 21 16,-20-21-16,20 0 0,0-1 0,-21 1 15</inkml:trace>
  <inkml:trace contextRef="#ctx0" brushRef="#br0" timeOffset="90423.37">16214 13483 0,'-43'-21'16,"22"21"-16,42 0 31,22-21-31,-1 21 0,0 0 16,1 0-16,20 0 0,1 0 0,-1 0 16,1-21-16,-1 21 0,1 0 0,-1 0 15,1 0-15,-22 0 0,21-21 16,-20 21-16,-22 0 0,0 0 0,0 0 15,0 0-15,-42 21 16,0-21-16,0 21 0,0-21 16,-22 0-16,1 21 0,0-21 0,21 0 15,-22 0-15</inkml:trace>
  <inkml:trace contextRef="#ctx0" brushRef="#br0" timeOffset="90671.23">16552 13504 0,'0'0'0,"0"22"47,0-1-47,0 0 0,0 0 16,0 21-16,0 1 0,0-1 0,-21 0 15,21 22-15,-21-22 0,21 22 16,0-22-16,-21 0 0,0 22 16,-1-22-16,22 1 0,0-1 0,-21 0 15,0 1-15,21-1 0,0-21 0,-21 21 16,21-20-16,0-1 0,0 0 0,0 0 15,21-21 1,0 0 0,0-21-16,1 0 0,-1 0 0,21-1 15,-21 1-15,22-21 0</inkml:trace>
  <inkml:trace contextRef="#ctx0" brushRef="#br0" timeOffset="91704.64">16870 14118 0,'21'0'0,"0"0"16,0 0 0,0 0-16,1 0 0,-1-21 15,21 21-15,-21-21 0,0 21 16,1-21-16,20 0 0,-21 21 0,0-22 16,0 1-16,-21 0 0,0 0 15,0 0-15,0 0 16,-21 21-16,-21 0 0,21 0 0,0 0 15,-22 21-15,22 0 0,-21-21 16,21 21-16,-22 0 0,22 0 0,0 22 16,0-22-16,0 0 0,-1 21 15,22-20-15,0-1 0,0 0 0,0 0 16,0 0-16,0 0 0,0 1 0,22-1 16,-1 0-16,0-21 0,21 0 15,1 21-15,-22-21 0,21 0 0,0 0 16,1 0-16,-22 0 0,21-21 0,1 0 15,-22 21-15,0-21 0,21-1 0,-21 1 16,1 0-16,-22 0 0,21 0 16,0 0-16,0-22 0,0 22 15,0-21-15,-21-1 0,43 22 0,-22-21 0,0 21 16,0 0-16,0-1 0,1 1 16,-1 21-16,21 0 0,-21 0 0,0 0 15,1 0-15,-1 0 0,0 21 16,0 1-16,0-1 0,-21 0 0,0 21 15,21-21-15,-21 1 0,0 20 0,0-21 16,0 21-16,0-20 0,0 20 0,0-21 16,-21 21-16,0-20 0,0 20 0,0-21 15,21 0-15,-21 0 0,-1 1 16,1-22-16,21 21 0,-21-21 0,21-21 31,0-1-31,0 1 0,21 0 0,0 0 16,1 0-16,-1 0 0,0-22 15,0 22-15,0-21 0,0-1 16,22 1-16,-22 21 0,0-21 0,0-1 16,-21 1-16,21 21 0,1 0 0,-22-22 15,21 43-15,-21-21 0,0 42 16,-21 0 0,-1 1-16,1-1 0,0 0 15,0 21-15,21-21 0,-21 22 0,0-22 16,21 21-16,0 1 0,0-22 0,0 21 15,0-21-15,0 22 0,0-22 0,0 0 16,0 21-16,21-21 0,0 1 0,0-22 16,21 21-16,-20-21 15,20 0-15,0 0 0,-21 0 0,22 0 16,-1-21-16,0-1 0,1 1 0,-1 0 16,0 0-16,-20 0 0,20-22 0,-21 1 15,0 21-15,0-21 0,1-1 0,-1 1 16,0-22-16,0 22 0,-21-21 15,0-1-15,0 1 0,21-1 0,-21 1 16,0-1-16,0 22 0,0-1 0,0 1 16,0 21-16,0 0 0,0 0 0,-21 21 15,0 21-15,21 0 0,-21 21 16,21 1-16,0-1 0,-21 21 16,-1 1-16,22-22 0,-21 22 15,21-1-15,-21 1 0,21-22 0,-21 0 16,21 22-16,0-22 0,0 1 0,0-1 15,0 0-15,0 1 0,0-22 0,0 21 16,0-21-16,21 0 0,0 1 16,0-22-16,1 0 0,-1 0 0,0 0 15,0 0-15,21-22 0,-20 22 16,-1-21-16,-21 0 0,21-21 0,-21 21 16,21-1-16,-21-20 0</inkml:trace>
  <inkml:trace contextRef="#ctx0" brushRef="#br0" timeOffset="91869.8">18246 13970 0,'0'0'0,"-22"0"0,-20 0 0,21 0 0,0 0 15,0 0-15,42 0 16,0 0-16,21-21 16,-21 21-16,43 0 0,-22 0 0,22-21 15,-22 21-15,22 0 0,-22-21 0,0 21 16,1-22-16,-1 1 0,0 21 0,-21-21 15</inkml:trace>
  <inkml:trace contextRef="#ctx0" brushRef="#br0" timeOffset="92735.59">19854 13864 0,'-21'-21'0,"42"42"0,-63-42 15,42 0-15,0 0 0,0-22 16,0 22-16,0 0 0,0 0 0,0 0 16,0-22-16,0 22 0,0 0 15,0 42 1,0 0-16,0 1 15,0-1-15,0 21 0,0 0 16,0 1-16,0-1 0,0 0 0,-21 1 16,0-1-16,21 0 0,0 1 0,-22-1 15,22 0-15,-21-20 0,21 20 0,0-21 16,0 0-16,0 0 0,0 1 0,21-22 16,1 0-16,-1 0 15,0 0-15,0 0 0,0-22 0,0 1 16,1 0-16,-1 0 0,0-21 0,-21 20 15,0 1-15,21-21 0,-21 0 16,0-1-16,0 22 0,0-21 0,0-22 16,0 22-16,-21 0 0,0 20 0,21-20 15,0 0-15,0 21 0,0-1 16,0 1-16,0 0 0,21 0 16,0 21-16,21 0 15,-20 0-15,20 0 0,0-21 0,1 21 16,-22 0-16,21-21 0,0 21 15,1 0-15,-22 0 0,21 0 0,-21-22 16,1 22-16,-22 22 16,0-1-16,0 0 15,0 0-15,0 0 0,0 22 0,0-1 16,-22 0-16,22 1 16,0-1-16,0 21 0,0-20 0,0-1 15,0 22-15,0-1 0,0 1 0,0-1 16,0 1-16,0-1 0,0 1 0,0 20 15,0-20-15,0 20 0,0-20 0,0-1 16,0 1-16,-21 21 0,21-22 16,-21 22-16,0-22 0,21 1 0,-21-1 15,0 1-15,21-1 0,-22 1 0,1-22 16,0 0-16,0 1 0,21-22 0,-21 21 16,0-21-16,-1-21 0,1 0 15,0 0-15,0 0 0,0 0 16,0-21-16,-1 0 0,1 0 15,0-21-15,-21-1 0,21-20 0,-1 20 16,1-20-16,0-22 0,0 22 0,0-22 16,21 0-16,0 1 0,0-1 0,0 0 15,0 1-15,21-1 0,0 0 0,0 22 16,22-1-16,-22 1 0,21 21 0,0-1 16,1 1-16,-1 0 0,-21-1 15,22 22-15,-1-21 0,0-1 0,22 1 16,-22 21-16,0-21 0</inkml:trace>
  <inkml:trace contextRef="#ctx0" brushRef="#br0" timeOffset="93155.07">21929 13356 0,'0'-42'0,"0"84"0,0-105 0,0 42 16,0-1-16,-22 22 0,1 0 16,0 0-16,21 43 15,-21-22-15,0 21 0,0 1 16,21-1-16,0 21 0,-22 1 0,22-1 16,0 1-16,0-1 0,0 1 0,0-1 0,0-20 15,0-1-15,-21 22 16,21-22-16,0-21 0,0 21 0,0-20 15,0-1-15,0 0 0,0 0 0,-21-21 16,0 0 0,0 0-16</inkml:trace>
  <inkml:trace contextRef="#ctx0" brushRef="#br0" timeOffset="93948.13">21315 13907 0,'0'0'0,"-21"-22"16,-1 1-16,22 0 15,22 21-15,-1 0 0,21 0 16,0 0-16,1-21 0,20 21 0,1 0 16,20-21-16,1 0 0,0-1 15,-1 22-15,1-42 0,0 21 0,-1 0 16,1 0-16,0-22 0,-1 1 0,-20 0 16,-1 20-16,1-20 0,-22 0 0,1-1 15,-22 1-15,0 0 0,0-1 16,-21 1-16,0 0 0,0 21 0,0-1 15,0 1-15,0 0 0,-21 21 0,0 0 16,0 21-16,-1-21 0,1 43 0,0-22 16,0 21-16,0 22 0,0-22 15,21 0-15,-22 22 0,1-1 16,21 1-16,-21-1 0,21-20 0,-21 20 16,0 1-16,21-22 0,-21 0 0,21 22 15,-22-22-15,1-21 0,0 22 0,21-1 16,0-21-16,-21 0 0,21 0 15,-21-21-15,21 22 0,0-44 32,21 1-32,0 0 0,0 0 0,0 0 15,1 0-15,20-22 0,-21 22 0,0-21 16,22-1-16,-22 1 0,0 21 16,21-21-16,-21 20 0,1 1 0,-1 21 15,0-21-15,0 21 0,0 0 16,-21 21-16,0 0 15,0 1-15,0 20 0,0-21 16,0 0-16,0 22 0,0-22 0,0 0 16,21 21-16,-21-21 0,22 1 0,-22-1 15,21 0-15,0 0 0,0 0 0,21-21 16,-20 21-16,20-21 0,0 0 0,1 0 16,-1 0-16,0 0 0,22 0 15,-22 0-15,22-21 0,-22 0 0,0 0 16,22 0-16,-22 0 0,0-1 15,1-20-15,-1 21 0,0-21 0,-20-1 16,-1 1-16,0 0 0,-21-1 0,0 1 16,0 0-16,0 20 0,-21 1 15,0 0-15,-1 21 0,-20 0 0,21 0 16,-21 0-16,-1 21 0,22 0 0,-21 22 16,21-1-16,-1-21 0,1 22 0,21-1 15,0 0-15,0-21 0,0 22 16,0-1-16,21-21 0,1 0 0,-1 1 15,0-1-15,21 0 0,1 0 16,20-21-16,-21 21 0,22-21 0,-1 0 16,-20 0-16,20 0 0,1 0 0,-1 0 15,-20 0-15,20-21 0,-21 21 16,1-21-16,-1 0 0,-21 21 0,0-21 16,1-1-16</inkml:trace>
  <inkml:trace contextRef="#ctx0" brushRef="#br0" timeOffset="96702.01">15430 15727 0,'-21'0'0,"42"0"0,-63 0 16,0 0-16,21 0 0,-1 0 0,1 0 16,0 0-16,0 0 0,0 0 15,21 21 1,21-21-1,0-21-15,21 0 0,1 0 16,-1-1-16,0 1 0,22 0 16,-22 0-16,1 0 0,-22-22 0,21 22 15,-21 0-15,0 0 0,-21-21 16,0 20-16,0 1 0,0 0 0,0 0 16,-21 21-16,0 0 0,0 0 15,-21 0-15,20 0 0,-20 21 0,0 0 16,-1 0-16,1 1 0,0 20 0,-1 0 15,22 1-15,-21-22 0,21 21 16,21 0-16,0 1 0,0-1 0,0-21 16,0 22-16,21-22 0,-21 0 0,42 21 15,-21-21-15,22-21 0,-22 22 16,21-22-16,1 0 0,-1 0 0,0 0 16,1 0-16,-22 0 0,21 0 0,-21 0 15,0-22-15,-21 1 16,-21 21-1,0 0-15,-21 0 0,21 0 16,-22 0-16,1 21 0,0 1 0,-1 20 16,1-21-16,0 21 0,-1-20 15,22 20-15,0 0 0,0 1 0,0-1 16,21 0-16,0-21 0,0 22 0,0-22 16,0 21-16,21-21 0,0 1 0,0-22 15,0 21-15,22-21 16,-1 0-16,-21 0 0,21 0 0,1 0 0,-1 0 15,0-21-15,1-1 0,-1 1 0,0 0 16,1-21-16,-1-1 0,22 1 16,-22 0-16,0-22 0,22 1 15,-22-1-15,22 1 0,-22-1 0,0 22 16,1-22-16,-22 1 0,21-1 0,-21 22 16,-21-21-16,0 20 0,0 1 15,0 0-15,0 20 0,0 1 0,0 0 16,-21 21-16,0 0 0,0 0 0,0 21 15,-1 0-15,1 22 0,0-22 0,0 21 16,0 1-16,0 20 0,-1-21 16,22 1-16,0 20 0,-21 1 0,21-1 15,-21 1-15,21-22 0,0 22 16,0-1-16,0-21 0,0 22 0,21-22 16,0 1-16,1-1 0,-1-21 15,0 0-15,0 0 0,21 1 0,-20-1 16,20-21-16,0 0 0,1 0 0,-1 0 15,0-21-15,1-1 0,-1 1 0,0 0 16,1 0-16,-1-21 0,0 20 16,1-20-16,-22 0 0,0 21 0,0-22 15,0 1-15,-21 21 0,0-22 0,0 22 16,0 0-16,0 0 0,0 0 16,-21 21-16,0 0 0,0 0 0,0 0 15,-1 21-15,1 0 0,0 0 16,0 22-16,0-22 0,0 0 0,21 21 15,0-21-15,0 22 0,0-22 16,0 0-16,0 0 0,0 0 0,0 1 16,21-1-16,0 0 0,0 0 0,21-21 15,-20 0-15,20 0 0,-21 0 0,21 0 16,1 0-16,-1-21 0,0 21 16,-20-21-16,41 0 0,-21-1 0,-20 1 15,20 0-15,0 0 0,-21-21 0,1 20 16,-1-20-16,0 21 0,-21 0 0,0 0 15,0-1-15,0 1 16,0 42 0,0 1-16,-21-1 15,21 21-15,-21-21 0,21 0 0,0 22 16,0-22-16,0 0 0,0 0 16,0 22-16,0-22 0,0 0 0,0 0 15,0 0-15,0 0 0,0-42 47,0 0-47,21 0 16,-21-21-16,21 20 0,0-20 0,0 21 15,-21-21-15,21-1 0,1 1 16,-1 0-16,0-1 0,0 22 16,0 0-16,0 0 0,1 0 0,-22-1 15,21 22-15,0 22 16,-21-1-16,0 0 0,0 0 0,0 0 15,21 0-15,-21 1 0,0 20 16,21-21-16,-21 0 0,0 22 0,0-22 16,21 0-16,1 0 0,-22 0 0,21 0 15,0-21-15,0 22 0,0-22 16,0 0-16,1 0 0,-1 0 0,0 0 16,0 0-16,0 0 0,0-22 0,-21 1 15,22 0-15,-1 0 0,0 0 16,0 0-16,-21-22 0,21 22 0,0-21 15,-21 21-15,22-22 0,-22 22 16,21-21-16,-21 21 0,0-1 0,0 1 16,0 0-16,0 42 31,0 22-31,0-22 16,0 0-16,-21 21 0,21-21 0,0 22 15,0-22-15,0 21 0,0-21 0,0 1 16,0 20-16,0-21 0,0 0 0,21 0 15,0 1-15,0-22 16,0 21-16,22-21 0,-1 0 0,-21 0 16,43 0-16,-22 0 0,0 0 0,1 0 15,20 0-15,-21-21 0,22-1 0,-22 1 16,1 0-16,-1 0 0,0 0 0,1-22 16,-22 22-16,0-21 0,0 0 15,-21 20-15,0-20 0,0 21 0,0-21 16,0 20-16,0 1 0,0 0 0,-21 21 15,0 0-15,0 0 0,-1 0 0,1 0 16,0 0-16,0 21 0,0 0 16,0 1-16,-1-1 0,22 0 15,0 21-15,0-21 0,0 22 0,0-22 16,0 21-16,0-21 0,0 1 0,0-1 16,22 0-16,-1 0 0,0 0 15,21 0-15,-21-21 0,22 0 0,-22 0 16,21 0-16,1 0 0,-22 0 0,21 0 15,0 0-15,1-21 0,-22 21 0,21-21 16,-21 0-16,1 0 0,20 0 16,-21-22-16,0 22 0,0 0 15,-21-21-15,22 20 0,-22-20 0,21 21 0,-21 0 16,0 0-16,0-1 0,0 44 31,0-1-15,0 0-16,-21 0 0,21 0 0,-22 0 15,22 1-15,0 20 0,0-21 0,-21 0 16,21 0-16,0 1 0,0-1 0,0 0 16,0 0-16,21-21 31,1 0-31,-1 0 0,0-21 16,0 0-16,0 0 0,0-1 15,1-20-15,-1 21 0,0 0 0,0 0 16,0-22-16,0 22 0,1-21 15,-1 21-15,-21-1 0,21 1 16,0 21-16,-21 21 16,0 1-1,0 20-15,0-21 16,0 0-16,0 0 0,0 22 0,0-22 16,0 0-16,21 0 0,0 0 0,1 1 15,-1-1-15,0 0 0,21-21 0,-21 21 16,22-21-16,-1 0 0,-21 0 15,22 0-15,-1 0 0,-21 0 0,21-21 16,-20 0-16,-1 21 0,21-21 0,-21-1 16,0-20-16,1 21 0,-1-21 15,-21 20-15,21-20 0,0 0 0,-21-1 16,0 1-16,0-21 0,21 20 16,-21-20-16,21 20 0,-21-20 0,22 21 15,-22-1-15,0 1 0,0 0 0,0-1 16,0 22-16,0 42 15,0 0 1,0 22-16,-22-22 0,22 21 0,-21 1 16,0-1-16,21 0 0,0 1 0,0-1 15,0 0-15,0 1 0,0-1 0,0 0 16,0 1-16,0-1 0,0 0 16,0 1-16,0-22 0,0 0 15,0 21-15,21-21 0,0 1 16,1-1-16,20-21 0,-21 0 0,0 0 15,22 0-15,-1 0 0,0-21 0,-21-1 16,22 22-16,-1-21 0,0 0 16,1 0-16,-1 0 0,0 0 0,-20-22 15,-1 22-15,0 0 0,0 0 0,-21 0 16,0-22-16,0 22 16,0-21-16,-21 42 0</inkml:trace>
  <inkml:trace contextRef="#ctx0" brushRef="#br0" timeOffset="96902.89">20214 15727 0,'0'0'16,"-21"0"-16,0 21 15,42-21 1,0 0-16,64 0 16,-43 0-16,0 0 0,1-21 0,20 21 15,-20 0-15,-1 0 0,0-21 16,1 21-16,-1 0 0,0 0 0,-21 0 15,22-21-15,-22 21 0,0 0 0,0 0 16,0-22-16,1 22 16</inkml:trace>
  <inkml:trace contextRef="#ctx0" brushRef="#br0" timeOffset="97111.77">21336 15960 0,'0'0'0,"-21"21"0,0-21 16,21 21-1,0 0 17,21-21-17,-21-21 1,21 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4:14:28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1736 0,'0'0'0,"0"-21"0,21-1 15,0-20-15,-21 21 16,21 0-16,1-22 0,-22 22 0,21 0 16,-21 0-16,21-21 0,-21 20 0,0 1 15,0 0-15,0 0 16,0 42 0,0 0-16,21 0 0,-21 22 15,0-1-15,0 0 0,0 22 16,0-22-16,0 22 0,0-1 0,0 1 15,0-22-15,-21 22 0,0-1 0,21-21 16,-21 1-16,-22 20 0,22-20 16,0-1-16,0-21 0,0 21 0,21-20 15,0-1-15,-22-21 16,22-21 0,0-1-1,22 1-15,-1 0 0,0 0 16,0 0-16,21 0 0,-20-1 15,-1 1-15,21 0 0,-21 0 0,22 0 16,-22 21-16,21-21 0,-21-1 0,0 22 16,1-21-16,-1 0 0,0 0 15,0 21-15,0-21 0,-21 0 0,0-1 16,0 1-16,0 0 0,0 0 16,0 0-16,0 0 15,0-1-15,0 1 0,0 0 16,-21 21-1,21 21-15,-21 22 16,21-22-16,0 21 0,-21-21 0,21 22 16,0-1-16,0 0 0,0 1 15,0-1-15,-21 0 0,21-21 0,-22 22 16,22-1-16,0 0 0,0-20 16,0 20-16,0-21 0,-21 0 0,21 0 15,0 1-15,0-1 0,0 0 16,0-42 15,21 0-15,1-1-16,-1 1 0</inkml:trace>
  <inkml:trace contextRef="#ctx0" brushRef="#br0" timeOffset="251.85">1778 2053 0,'0'21'15,"21"-21"1,0 0-16,0 0 16,1 0-16,-22-21 0,21 21 15,-21-21-15,0 0 16,0 0-16,-21 21 16,-1 0-1,1 0-15,0 0 0,0 0 0,0 0 16,0 21-16,-1 0 0,22 0 15,22-21 17</inkml:trace>
  <inkml:trace contextRef="#ctx0" brushRef="#br0" timeOffset="1592.17">3302 1651 0,'0'-21'15,"0"0"-15,0 0 0,0-1 0,21 1 16,-21 0-16,0 0 0,21 21 16,-21-21-16,0 0 0,0 42 31,0 0-31,0 21 0,0 1 15,0-1-15,0 21 0,21 1 0,-21-1 16,0 1-16,0-1 0,0 1 16,0-1-16,0-20 0,0 20 15,0-20-15,0 20 0,0-21 0,0 1 16,0-1-16,0-21 0,0 0 16,0 1-16,0-1 0,0-42 15,0-1 1,0 1-16,22 0 0,-22-21 15,21 21-15,0-22 0,0 1 0,0 0 16,22-22-16,-22 22 0,0-22 16,21 22-16,-21-22 0,1 22 0,-1 0 15,0 21-15,-21-1 0,0 44 16,0 20 0,0-21-16,0 21 0,0 1 15,0-1-15,0 0 0,0 1 0,0 20 16,0-20-16,0-1 0,21 0 15,0 1-15,0-1 0,1 0 0,-1 1 16,21-22-16,0 21 0,-20-42 0,20 21 16,0-21-16,1 0 0,-1 0 0,0 0 15,22-21-15,-22 0 0,22 0 16,-22 0-16,21-22 0,-20 1 0,-1 21 16,0-22-16,1 1 0,-1-21 0,-21 20 15,-21 1-15,0-22 0,0 1 16,0-1-16,-21 1 0,0-1 0,0 1 15,-22 21-15,1-22 0,0 22 16,-1 21-16,1-22 0,0 22 16,21 21-16,-22 0 0,1 0 0,21 0 15,0 0-15,-22 0 0,43 21 16,-21 22-16,21-22 0,0 21 0,0-21 16,0 22-16,0-1 0,21 0 0,0-21 15,22 22-15,-22-22 0,21 0 16,22 0-16,-22-21 0,22 0 0,-1 0 15,1 0-15</inkml:trace>
  <inkml:trace contextRef="#ctx0" brushRef="#br0" timeOffset="2064.41">5228 1651 0,'0'-21'0,"0"42"0,0-63 0,0 21 16,-21 21-1,0 21-15,0 0 16,-1 0-16,1 0 0,0 22 0,21-1 15,-21-21-15,0 21 0,21 1 0,-21-1 16,21 0-16,0 1 0,-22-1 16,22 0-16,-21 1 0,21-22 0,0 21 15,-21 1-15,0-22 0,21 0 0,-21 21 16,21-21-16,0 1 16,-21-1-16,-1 0 0,1-42 31,21 0-31,0-1 15,0 1-15,0-21 0,0 21 0,0-22 16,21 1-16,1 0 0,-1-22 0,0 1 16,0 20-16,0-20 0,0-1 15,22 1-15,-22 21 0,21-1 0,-21 1 16,22 21-16,-22 0 0,21 21 0,-21 0 16,22 0-16,-22 21 0,0 0 15,0 21-15,0 1 0,1-22 0,-1 42 16,-21-20-16,0-1 0,0 0 15,0 1-15,0-1 0,0 0 0,0 1 16,0-1-16,0 0 0,0 1 16,0-22-16,0 21 0,0-21 0,0 0 15,0 1-15,0-1 0,-21-21 32,-1 0-32,1 0 15,0-21-15,0 21 0</inkml:trace>
  <inkml:trace contextRef="#ctx0" brushRef="#br0" timeOffset="2232.31">4911 2138 0,'-22'0'16,"44"0"-16,-65 0 0,22 0 0,21-21 15,21 21 1,0 0-16,22 0 16,-1-21-16,0 21 0,1 0 0,-1-22 15,22 22-15,-1-21 0,-21 21 0,22-21 16,-22 21-16,1-21 0,20 21 15,-21-21-15,1 0 0,-1 21 0,0-22 16,22 1-16</inkml:trace>
  <inkml:trace contextRef="#ctx0" brushRef="#br0" timeOffset="2511.87">6138 1609 0,'0'0'0,"0"-21"0,0-1 0,-21 22 0,0-21 16,0 21-16,0 0 0,-1 0 15,22 21 1,-21 1-16,21 20 0,0-21 0,-21 21 16,21 1-16,0-1 0,0 0 0,0 1 15,0-1-15,0 0 0,0 1 16,0-1-16,0-21 0,0 22 0,0-1 16,0-21-16,0 21 0,0-20 0,0 20 15,0-21-15,21 21 0,-21-20 16,0-1-16,0 0 0,0 0 15,21-21-15,-21-21 32,22 0-32,-22 0 0,21-1 15,-21 1-15</inkml:trace>
  <inkml:trace contextRef="#ctx0" brushRef="#br0" timeOffset="2804.22">5990 1672 0,'0'0'0,"-21"-21"16,21 0-16,-21 21 0,21-64 16,0 43-16,0 0 15,0 0-15,21 21 0,0-21 0,0 0 16,22 21-16,-22 0 0,0 0 0,0 0 16,21 0-16,-20 0 0,20 0 15,-21 21-15,0 0 0,0 0 0,-21 21 16,0-20-16,0 20 0,0 0 0,0-21 15,0 22-15,0-1 0,-21-21 16,-21 0-16,21 1 0,0 20 0,-22-21 16,22-21-16,-21 21 0,21 0 0,-1-21 15,1 0-15,0 22 0,0-22 16,21-22 0</inkml:trace>
  <inkml:trace contextRef="#ctx0" brushRef="#br0" timeOffset="3331.94">8255 1545 0,'0'0'0,"-64"0"16,43 0-16,0 0 16,0 0-16,0 0 0,0 0 15,-1 0-15,1 0 16,42 0 0,1 0-16,20 0 15,0 0-15,1 0 0,20 0 16,1 0-16,20-21 0,1 21 0,0 0 15,20 0-15,-20 0 0,0 0 0,-1 0 16,1 0-16,-21 0 0,-1 0 0,-21 0 16,-20 0-16,-1 0 0,0 0 15,-42 0 1,-22 0-16,22 0 0,-21 0 16,21 0-16,-22 21 0,22-21 15,-21 0-15,21 0 0,-22 0 16,22 0-16,-21 0 0,21 0 0</inkml:trace>
  <inkml:trace contextRef="#ctx0" brushRef="#br0" timeOffset="3611.78">8721 1566 0,'0'0'0,"0"22"16,-22-22-16,22 21 16,0 0-16,0 0 0,0 21 15,-21-20-15,21 20 0,-21 0 0,21 1 16,0-1-16,-21 0 0,21 1 15,-21-1-15,0 21 0,-1-20 16,22-1-16,0 0 0,-21 1 0,0 20 16,0-20-16,21-1 0,-21 0 15,21 1-15,0-1 0,-21 0 0,21 1 16,0-22-16,0 0 0,0 0 0,0 0 16,0 0-16,0-42 31,0 0-16,0 0-15,21 0 0,0-22 0,0 22 16,0-21-16,0 21 0</inkml:trace>
  <inkml:trace contextRef="#ctx0" brushRef="#br0" timeOffset="4160.46">9144 2053 0,'0'0'0,"21"0"0,-21-21 16,0 42 15,0 0-31,0 1 0,-21-1 0,0 0 16,0 21-16,-1-21 0,1 22 15,0-22-15,21 21 0,0-21 0,-21 22 16,21-1-16,0-21 0,0 22 16,0-22-16,0 21 0,0-21 0,21 0 15,0 1-15,0-1 0,1 0 16,-1-21-16,21 0 0,-21 0 0,22 0 15,-1 0-15,0 0 0,1-21 0,-22 0 16,21-1-16,0 1 0,1 0 0,-1-21 16,-21 21-16,22-22 0,-22 22 15,0-21-15,0 21 0,-21-22 0,0 1 16,0 21-16,0-22 0,0 1 0,-21 21 16,0-21-16,0 20 0,-22-20 15,22 21-15,-21 0 0,-1 21 0,22 0 16,-21 0-16,0 0 0,20 0 15,-20 0-15,21 21 0,-21 0 0,20 21 16,-20-20-16,21-1 0,0 21 16,0-21-16,-1 22 0,-20-22 0,21 21 15,0 0-15,21-20 0,0 20 0,0-21 16,0 21-16,0-20 0,0 20 16,21-21-16,0 0 0,0 0 0,22-21 15,-1 22-15,0-22 0,1 0 0,-22 0 16,21 0-16,0 0 0,1 0 0,-22 0 15,21-22-15,-21 1 0,1 21 16,-1-21-16,0 0 0,-21 0 0,0 0 16,0-1-16,0 1 0,0 0 15,0 0-15,0 0 0,0 0 0,-21-1 16,21 1-16,-21 0 0</inkml:trace>
  <inkml:trace contextRef="#ctx0" brushRef="#br0" timeOffset="6888.47">11557 2328 0,'0'0'0,"0"22"0,0-1 0,0 0 15,0 0-15,0 0 0,0 0 16,0 1-16,0-1 16,21-21 15,0 0-31,0-21 15,-21-1-15,22 1 0,-1-21 16,0 21-16,0 0 0,0-22 0,0 1 16,1 0-16,-1-1 0,0 1 15,0 0-15,0-1 0,0-20 0,-21-1 16,0 22-16,0-22 0,0 22 16,0-21-16,0 20 0,0 1 0,0 21 15,-21 0-15,21-1 0,-21 1 0,0 21 16,21 21-1,-21-21-15,21 43 0,0-1 0,0 0 16,-21 1-16,21 20 0,-22-20 0,22 20 16,0-21-16,0 22 0,0-1 15,0-20-15,0 20 0,0-20 16,0-1-16,0 21 0,0-20 0,0-1 0,0 0 16,22-20-16,-1 20 0,0-21 15,0-21-15,0 21 0,0-21 16,1 0-16,20 0 0,0 0 0,-21-21 15,22 21-15,-1-21 0,0-21 0,1 20 16,-1 1-16,0-21 0,1 21 0,-22-22 16,21 22-16,-21-21 0,1 0 15,-1 20-15,-21 1 0,0-21 0,21 21 16,-21 0-16,0-1 0,0 44 31,0-1-15,0 0-16,0 0 0,0 0 0,0 0 15,0 1-15,0-1 0,0 0 16,0 0-16,0 0 0,0 0 16,0 1-16,0-1 0,0 0 0,21 0 15,0 0-15,0-21 0,1 0 16,20 0-16,-21 0 0,0 0 0,0 0 16,1 0-16,20 0 0,-21-21 15,0 0-15,0 0 0,1 0 0,-1-1 16,-21 1-16,0 0 0,0-21 0,0 21 15,-21-1-15,-1-20 0,1 21 16,0 0-16,0 0 0,-21-1 0,20 1 16,1 21-16,-21-21 0,21 21 0,0 0 15,-1 0-15,1 0 0,0 0 16,63 21 0,-20-21-16,-1 0 15,21 0-15,0 0 0,22 0 0,-22 0 16,22 0-16,-1 0 0,1 0 15,20 0-15,-20 0 0,21-21 0,-22 21 16,1-21-16,-1 21 0,1-21 0,-1 21 16,-21-21-16,1 21 0,-22 0 0,0 0 15,0 0-15,-42 0 32,0 0-32,-21 21 0,20 0 0,-20-21 15,0 21-15,-1 0 16,-20 0-16,21 1 0,-1 20 0,-20-21 15,20 0-15,1 0 0,0 22 0,21-22 16,-1 0-16,1 0 0,21 22 0,0-22 16,0 0-16,0 0 0,43-21 15,-22 21-15,0-21 0,21 0 0,-21 0 16,22 0-16,-1 0 0,0-21 0,1 0 16,-1 21-16,0-21 0,-20 0 0,20-1 15,-21 1-15,21 21 0,-20-21 16,-22 0-16,21 0 0,0 0 0,-21-1 15,0 1-15,0 0 0,0 0 16,21 0 0,-21 42-1,0 0-15,0 0 16,0 0-16,0 1 0,21 20 0,-21 0 16,0 1-16,0 20 0,0 1 0,0-1 15,21 1-15,-21-1 0,0 22 16,22-1-16,-22-20 0,0 21 0,0-1 15,0 22-15,0-21 0,0-1 0,0 1 16,0 0-16,0-1 0,0 1 0,0 0 16,0-22-16,0 22 0,0-22 0,-22 1 15,1-1-15,0-20 0,0 20 16,-21-20-16,20-22 0,-20 21 16,0-21-16,21 0 0,-22 1 0,1-1 15,21-21-15,-22 0 0,1 0 0,0-21 16,21-1-16,-22-20 0,1 21 0,21-21 15,0-22-15,-1 1 0,22-1 0,0 1 16,0-22-16,0 0 0,22 1 0,-1-1 16,21-21-16,0 0 0,22 0 0,-22 22 15,22-22-15,-1 21 0,1-21 16,20 22-16,-20-22 0,21 21 16,-1-21-16,1 22 0,0-1 0,-22 22 15,22-22-15,-43 21 0,22 1 0,-22 21 16,-21-22-16,0 22 0,0 21 15,-21-1-15,0 1 0,0 0 0,-21 21 16,0 0-16,0 21 0,-21 0 16,20 1-16,1-1 0,0 0 0,0 21 15,0-21-15,0 22 0,-1-22 16,22 21-16,0-21 0,0 22 0,0-22 16,0 21-16,0-21 0,22 1 0,20-1 15,-21 0-15,0 0 0,22-21 0,-1 0 16,0 0-16,1 0 0,-1 0 15,0-21-15,1 21 0,-1-21 16,-21 0-16,21-1 0,-20 1 0,-1-21 16,21 21-16,-42 0 0,21-22 0,-21 22 15,21-21-15,-21 21 0,0-1 16,0 1-16,0 0 0,0 0 0,0 42 31,0 0-15,0 0-16,0 1 0,0-1 15,0 0-15,0 0 0,0 21 0,0-20 16,-21-1-16,21 21 0,0-21 16,0 0-16,-21 1 0,21-1 0,0 0 15,0 0-15,0 0 16,-21-21 0,21-21-16,0 0 15,0 0-15,0 0 0,0-1 16,0-20-16,0 21 0,0-21 15,21-1-15,0 22 0,0-21 0,1-1 16,-1 1-16,21 0 0,-21 21 0,22-1 16,-1 1-16,-21 21 0,21 0 0,1 0 15,-1 0-15,0 21 16,-20 1-16,20-1 0,-21 21 0,0-21 16,0 22-16,1-1 0,-22-21 0,21 21 15,-21 1-15,0-22 0,0 21 0,0 1 16,0-22-16,0 0 0,-21 0 15,-1 0-15,22 0 0,-21 1 0,0-22 16,0 0-16,0 0 16,0 0-16,-1 0 0,1-22 0,0 1 15,0 0-15</inkml:trace>
  <inkml:trace contextRef="#ctx0" brushRef="#br0" timeOffset="7064.37">14224 1757 0,'0'0'0,"-42"-21"16,20 21-16,1-21 0,0 21 0,0 0 16,21-22-16,21 22 31,0 0-15,0 0-16,1 0 0,-1 0 15,0 0-15,21 0 0</inkml:trace>
  <inkml:trace contextRef="#ctx0" brushRef="#br0" timeOffset="7935.87">16827 2392 0,'0'0'0,"-21"0"0,21-21 63,21 0-63,1-1 0,-1 1 15,0 0-15,-21 0 0,21-21 0,0-1 16,0 1-16,1 0 0,-1-1 0,0 1 16,0-22-16,-21 1 0,0-1 15,0 1-15,0-1 0,0 22 0,0-21 16,0 20-16,0 22 0,0 0 0,0 0 16,-21 21-1,0 0-15,21 42 0,-21 0 0,21 1 16,-22-1-16,1 22 0,21-1 0,0 1 15,0-1-15,-21 1 16,21-1-16,0 1 0,0-22 0,0 21 16,0 1-16,0-22 0,0 1 0,21-1 15,-21 0-15,21 1 0,1-22 0,-1 0 16,0 0-16,0 0 0,0-21 16,22 0-16,-22 0 0,0 0 0,21 0 15,1-21-15,-22 0 0,21 0 0,0 0 16,1-22-16,-1 22 0,-21-21 0,22-1 15,-22 22-15,0-21 0,0 0 16,0 20-16,0-20 0,1 21 0,-22-21 16,0 20-16,0 1 0,0 42 31,0 1-31,-22-1 16,22 0-16,-21 21 0,0-21 0,21 1 15,0-1-15,0 21 0,0-21 0,0 0 16,0 1-16,0-1 0,0 21 0,21-42 15,0 21-15,1 0 0,-1-21 16,21 0-16,-21 0 0,0 0 0,1 0 16,20 0-16,-21-21 0,21 0 0,-20 0 15,-1 0-15,21 0 0,-21-1 16,0 1-16,-21 0 0,0-21 0,22 21 16,-22-22-16,0 22 0,0-21 15,0 21-15,-22-1 0,1 1 0,0 0 16,0 0-16,0 21 0,0 0 15,-22 0-15,22 0 0,-21 0 0,21 0 16,-22 0-16,22 21 0,-21 0 0,21-21 16,-1 21-16,1-21 0,0 22 15,0-22-15,21 21 16,-21-21 0,21-21-1,0-1-15</inkml:trace>
  <inkml:trace contextRef="#ctx0" brushRef="#br0" timeOffset="8147.75">16700 1863 0,'0'0'0,"-21"0"0,0 0 16,0 0-16,42 0 16,0 0-16,22 0 0,-22 0 15,42 0-15,-20 0 0,20-21 16,1 21-16,-1 0 0,1-22 0,-1 22 15,1 0-15,-22-21 0,0 21 0,1 0 16,-22 0-16,0 0 0,0 0 0</inkml:trace>
  <inkml:trace contextRef="#ctx0" brushRef="#br0" timeOffset="13212.05">19621 1990 0,'0'0'0,"0"21"0,22 0 16,-1-21 15,0 0-16,0 0-15,0 0 0,0 0 16,1-21-16,-1 0 0,0 0 0,0-1 16,0 1-16,-21 0 0,0 0 15,21-21-15,-21 20 0,0-20 0,0 21 16,0-21-16,0 20 0,-21 1 0,0-21 16,-21 42-16,21-21 0,-22 21 15,1 0-15,0 0 0,-1 21 0,1 0 16,0 0-16,-22 22 0,22-1 0,21 0 15,-22 1-15,1-1 16,21 21-16,0-20 0,-1-1 0,1 0 16,21 1-16,0-22 0,0 21 0,0-21 15,21 1-15,1-1 0,20 0 16,-21-21-16,21 0 0,1 0 0,-22 0 16,21 0-16,1 0 0,-1-21 0,0 0 15,1 21-15,-1-22 0,-21-20 0,0 21 16,22 0-16,-22 0 0,0-22 15,-21 1-15,21 0 0,-21 20 0,0-20 16,21 0-16,-21-1 0,0 22 0,0 0 16,0 0-16,0 0 0,-21 42 15,0 0 1,0 0-16,21 0 0,0 22 0,-21-22 16,21 21-16,0 1 0,0-1 15,0 0-15,0-21 0,0 22 0,21-22 16,-21 0-16,42 0 0,-21 0 0,0 1 15,22-1-15,-22-21 0,21 0 0,-21 0 16,22 0-16,-1 0 0,-21 0 16,22-21-16,-1 21 0,-21-22 0,21 1 15,-20 0-15,20 0 0,-21 0 0,0 0 16,-21-22-16,21 22 0,1-21 16,-22-1-16,0 22 0,0-21 0,0 0 15,0 20-15,0 1 0,0 0 16,-22 42-1,22 0-15,-21 22 16,21-22-16,-21 0 0,21 21 0,-21 1 16,21-22-16,-21 21 0,21-21 0,0 22 15,0-22-15,0 0 0,0 0 16,0 0-16,0 1 0,0-1 0,21-21 31,-21-21-31,21-1 16,0 22-16,-21-21 15,21 0-15,1-21 0,-1 21 0,-21-1 16,21-20-16,0 0 0,-21 21 0,21-22 16,-21 1-16,21 21 0,-21 0 15,0-1-15,0 44 16,0-1 0,0 21-16,0-21 0,0 0 15,0 22-15,0-22 0,0 0 0,22 0 16,-22 22-16,21-22 0,-21 0 0,21 0 15,0 0-15,0 0 0,0-21 0,22 22 16,-22-22-16,0 0 0,21 0 16,1 0-16,-1 0 0,-21 0 15,22 0-15,-1-22 0,-21 1 0,21 0 16,-20 0-16,-1 0 0,0 0 0,0-1 16,0-20-16,0 0 0,1 21 15,-22-22-15,0 22 0,0-21 0,0 21 16,0-1-16,0 1 0,0 42 31,0 1-31,0-1 0,0 0 0,0 0 16,-22 0-16,22 0 0,0 1 0,0 20 15,0-21-15,0 0 0,0 0 16,0 1-16,22-1 0,-1-21 0,0 21 16,0 0-16,0-21 0,22 0 15,-22 0-15,21 0 0,-21 0 0,22 0 16,-22 0-16,21-21 0,-21 0 15,0 21-15,1-21 0,-1-1 0,0 1 16,-21 0-16,0 0 0,21-21 0,-21 20 16,0-20-16,0 21 0,0 0 15,0 0-15,0-1 0,-21 22 16,21 22 0,0-1-16,0 0 0,-21 0 15,21 21-15,-21 1 0,21-22 0,-22 21 16,22 1-16,0 20 0,0-21 0,0 22 15,0-22-15,0 43 0,0-22 16,0 22-16,0-21 0,0 20 0,0 1 16,-21 0-16,21-1 0,0 1 15,0 0-15,0 20 0,0-20 0,0 0 16,0-1-16,0 1 0,0-21 0,0-1 16,0-21-16,0 1 0,0-22 0,0 0 15,0 0-15,-21-42 16,21 0-16,-21-21 0,0-1 15,21 1-15,-21-22 0,-1 1 0,1-22 16,0 22-16,0-22 0,0 0 0,0 1 16,-1-1-16,1 0 0,0-20 15,21 20-15,-21 0 0,21 1 0,0 20 16,0 1-16,0-1 0,21 1 16,21 20-16,-20 1 0,20 0 0,0 20 15,1-20-15,20 21 0,1 0 0,-1-22 16,1 22-16,20 0 0,-20 0 15</inkml:trace>
  <inkml:trace contextRef="#ctx0" brushRef="#br0" timeOffset="13964.38">22564 1863 0,'0'0'0,"0"-21"0,0-1 15,0 1-15,0-21 16,0 21-16,0 0 0,-22-22 0,22 22 15,-21 0-15,0 0 0,21 0 16,-21-1-16,0 22 0,0 0 0,-1 0 16,-20 0-16,21 22 0,0-1 0,-22 0 15,22 21-15,0 1 0,0-1 0,0 0 16,0 1-16,-1-1 0,22 0 16,0 1-16,0-22 0,0 21 0,0 0 15,0-20-15,0-1 0,22 0 0,-1 0 16,0-21-16,0 0 0,0 0 15,22 0-15,-22 0 0,21 0 0,-21-21 16,22 0-16,-22 0 0,21-1 16,-21 1-16,0-21 0,1 0 0,-1 20 15,0-20-15,0 0 0,-21-1 16,0 22-16,0-21 0,0 21 0,0 0 16,-21 21-1,21 21-15,0 0 16,0 0-16,-21 0 0,21 0 0,0 22 15,0-22-15,0 0 0,21 0 0,0 22 16,0-22-16,0 0 0,22-21 16,-22 21-16,0 0 0,21-21 15,-20 0-15,-1 0 0,21 0 0,-21 0 0,0 0 16,1 0-16,-1 0 16,0-21-16,0 0 0,0 0 0,0 0 15,-21-1-15,0 1 0,22-21 0,-22 21 16,0-22-16,0 22 0,0 0 15,0 0-15,0 42 16,0 0 0,0 0-16,0 22 0,-22-1 0,22 0 15,0 22-15,0-22 0,0 22 16,0-1-16,0 1 0,0 20 0,0-20 16,0 21-16,0-1 0,0 1 15,0 0-15,-21-1 0,0-20 0,21 20 16,-21 1-16,0-21 0,0 20 15,-1-20-15,1-1 0,0 1 0,21-1 16,0-20-16,-21 20 0,21-42 0,-21 22 16,21-22-16,-21 0 0,21 0 0,0-42 31,0 0-31,0 0 0,0-1 16,21-20-16,0 21 0,-21-21 0,21-1 15,0 1-15,0-22 0,1 1 0,-1 21 16,-21-22-16,21 1 0,0-1 15,-21-21-15</inkml:trace>
  <inkml:trace contextRef="#ctx0" brushRef="#br0" timeOffset="14216.23">23156 2244 0,'0'-64'0,"0"128"0,0-170 0,0 42 0,0 22 16,0 0-16,-21-1 0,21 1 0,0 0 16,0 21-16,0-22 0,0 22 15,21 0-15,0 0 0,1 0 0,20-1 16,-21 22-16,21 0 0,-20 0 0,-1 22 15,0-1-15,0 0 0,0 21 16,-21-21-16,0 22 0,0-1 0,0-21 16,0 22-16,-21-22 0,0 21 15,0-21-15,-22 22 0,22-22 0,-21 0 16,21 0-16,-22-21 0,22 21 16,0 0-16,0-21 0,0 0 15,42 0 1,0 0-16,0-21 15,0 21-15</inkml:trace>
  <inkml:trace contextRef="#ctx0" brushRef="#br0" timeOffset="14540.05">23643 1842 0,'0'0'0,"64"-127"16,-64 105-16,0 44 31,0-1-31,0 0 16,0 21-16,0 22 0,0-22 0,0 22 15,0-1-15,0 1 0,0-1 0,0 1 16,0-1-16,21 22 0,-21-22 0,0 22 16,0-22-16,0 22 0,0-21 15,0 20-15,0-20 0,0-1 0,-21 1 16,21-1-16,-22 1 0,1-1 0,21-20 16,-21 20-16,21-21 0,0-20 0,0 20 15,0-21-15,-21 0 0,21 0 16,0-42-1,0 0 1,0 0-16,21 0 0,0-22 16,-21 22-16,21-21 0,1 0 0,-22-1 15,21 1-15,-21 0 0,0-22 0,21 22 16,0-22-16,-21 1 0,21-1 16</inkml:trace>
  <inkml:trace contextRef="#ctx0" brushRef="#br0" timeOffset="15247.64">23812 2138 0,'0'-64'0,"0"128"0,-63-297 15,63 191-15,0-1 16,0 1-16,0 21 0,0-21 0,21 20 16,0 1-16,0 0 0,1 0 0,20 21 15,0 0-15,1 0 16,-1 0-16,0 0 0,1 0 0,-22 21 16,21 21-16,0-20 0,-20 20 0,-1-21 15,-21 21-15,0 1 0,0-22 16,0 21-16,0-21 0,-21 22 0,-22-22 15,22 0-15,0 0 0,-21 0 0,20 1 16,-20-22-16,0 0 0,21 0 0,-22 21 16,22-21-16,0 0 0,0 0 15,21-21 1,0-1-16,21 22 0,0-21 0,0 21 16,0-21-16,22 21 0,-22-21 15,21 0-15,1 0 0,-1-1 16,-21 1-16,21 0 0,1 0 0,-1-21 15,0 20-15,1-20 0,-22 0 0,21-1 16,-21 1-16,1 0 0,-1-1 16,0 1-16,0 0 0,-21-1 0,0-20 15,21 21-15,-21-1 0,0 1 0,0 0 16,0-1-16,0 22 0,0 0 16,0 0-16,0 0 0,0 42 15,-21 0-15,21 21 16,-21 1-16,0-22 0,21 21 15,-21 0-15,21 22 0,0-22 0,0 1 16,-22 20-16,22-21 0,0 22 16,0-22-16,0 1 0,0 20 15,0-21-15,0-20 0,22 20 0,-1-21 16,0 21-16,0-20 0,0-22 0,0 21 16,1-21-16,-1 0 0,0 0 0,0 0 15,0 0-15,0-21 0,1 21 16,-22-22-16,21-20 0,0 21 0,0-21 15,-21 20-15,0-20 0,21 0 0,-21 21 16,21-1-16,-21 1 0,0 42 31,0 1-31,0-1 0,0 0 0,-21 21 16,21-21-16,0 1 16,0-1-16,0 0 0,0 0 0,0 0 15,0 0-15,0 1 0,21-22 47,-21-22-47,0 1 0,0 0 0,0 0 16,0 0-16</inkml:trace>
  <inkml:trace contextRef="#ctx0" brushRef="#br0" timeOffset="15384.08">24871 1503 0,'0'0'15,"-21"0"1,-1 0-1,1 0-15,21 21 32</inkml:trace>
  <inkml:trace contextRef="#ctx0" brushRef="#br0" timeOffset="16079.69">25146 1630 0,'-21'-21'16,"0"21"0,-1 0-16,1 0 0,0 0 15,0 0-15,0 0 0,0 21 0,-1 0 16,1 0-16,0 0 0,21 1 0,0-1 16,-21 21-16,21-21 0,0 0 15,0 1-15,0-1 0,0 0 0,0 0 16,0 0-16,21-21 0,-21 21 0,21-21 15,0 0-15,1 0 0,-1 0 0,0 0 16,0 0-16,0 0 0,0 0 16,1 0-16,-1 0 0,0 0 0,0-21 15,0 0-15,-21 0 16,21 21-16,-21-21 0,0 0 16,-21 21 15,0 0-31,21 21 15,0 0-15,0 0 16,0 0-16,0 0 0,0 1 16,0-1-16,21-21 31,0 0-31,1 0 16,-1-21-16,0 21 0,-21-22 15,0 1-15,21 0 16,-21 0-16,21 0 0,-21-22 0,21 22 15,-21-21-15,0 0 0,22-1 0,-1 1 16,-21 0-16,0 20 0,0-20 16,21 0-16,-21-1 0,21 22 0,-21 0 15,0-21-15,0 21 0,0-1 16,0 44 0,-21-1-16,0 0 15,0 21-15,21 1 0,-22-1 0,1 21 16,21-20-16,-21 20 15,21-20-15,0 20 0,0-21 0,0 22 0,0-22 16,0-21-16,0 22 0,0-22 16,0 0-16,21 0 0,-21 0 0,21-21 15,1 0-15,-1 0 16,0 0 0,0-21-16,-21 0 15,0 0-15,0 0 16,0 0-16,0-1 0</inkml:trace>
  <inkml:trace contextRef="#ctx0" brushRef="#br0" timeOffset="16275.58">25252 1693 0,'0'0'0,"-21"0"16,-1 0 0,22 22-16,22-22 15,-1 0-15,0 0 0,0 0 0,0 0 16,22 0-16,-22 0 0,21 0 15,-21 0-15,0 0 0,1 0 0,-1 0 16,0 0-16,-42 0 31,-22 0-31,22 0 0,-42 21 16</inkml:trace>
  <inkml:trace contextRef="#ctx0" brushRef="#br0" timeOffset="17344.5">3810 3535 0,'-21'0'16,"0"0"-16,-1 0 16,1 0-1,21 21 17,21 0-32,1 0 15,-1 1-15,21 20 0,-21-21 0,22 21 16,-1 1-16,0 20 0,-21-20 15,22 20-15,-1 1 0,0-1 0,1 1 16,-22-1-16,21-21 0,-21 22 0,1-1 16,-1-20-16,0-1 0,0 0 15,-21 1-15,0-22 0,21 0 16,-21 0-16,0 0 0,0-42 31,-21 0-31,21 0 0,0-21 16,0 20-16,0-20 0,-21-21 0,21 20 15,0-41-15,0 20 0,0 1 0,0-22 16,0 21-16,0-20 0,21 20 16,0 1-16,-21-1 0,21 1 0,1-1 15,-1 22-15,0 21 0,0 0 0,0-1 16,0 1-16,1 21 16,-1 21-1,-21 1-15,0-1 0,21 0 16,-21 0-16,0 0 0,21 22 15,0-22-15,-21 21 0</inkml:trace>
  <inkml:trace contextRef="#ctx0" brushRef="#br0" timeOffset="18307.48">5059 4360 0,'0'-21'15,"42"-21"-15,-42 0 16,0 20-16,0 1 0,0-21 0,0 0 16,0 20-16,0-20 0,0 0 0,0 21 15,0-22-15,-21 22 0,0 0 16,0 0-16,-1 0 0,1 21 0,0 21 16,0 0-16,0 0 0,0 21 15,-1 1-15,1-1 0,0 22 16,0-22-16,0 21 0,0-20 0,-1 20 15,22-20-15,0 20 0,0-21 0,0 1 16,0-1-16,0-21 0,0 0 16,0 22-16,22-43 0,-1 21 15,0-21-15,0 0 0,0 0 0,0 0 16,1-21-16,-1 21 0,21-21 0,-21-22 16,22 22-16,-22 0 0,0-21 15,21 20-15,-21-20 0,1 0 0,-1-22 16,0 22-16,-21 0 0,0-22 0,21 22 15,-21-22-15,0 22 0,0 21 0,0-22 16,0 22-16,0 0 0,0 42 16,-21 0-1,21 22-15,0-1 0,0 0 0,-21 1 16,21-1-16,0 22 0,0-22 16,0 0-16,0 1 0,0-1 15,0 0-15,0 1 0,0-1 0,0-21 16,21 21-16,0-20 0,0-1 0,0-21 15,1 21-15,-1-21 0,0 0 16,21 0-16,-21 0 0,22-21 0,-22 21 16,21-21-16,-21-1 0,22 1 0,-1-21 15,0 21-15,-20-22 0,20 1 0,0-21 16,1 20-16,-22-20 0,21-22 16,-21 22-16,0-1 0,1 1 15,-22-1-15,0-21 0,21 22 0,-21 21 0,21-22 16,-21 22-16,0-1 0,0 1 15,0 21-15,0 63 16,0-21 0,-21 22-16,21-1 0,0 0 0,0 22 15,0-22-15,0 22 0,-21-1 16,21 22-16,0-22 0,0 1 0,0-1 16,0-20-16,0 20 0,21-20 0,-21 20 15,21-21-15,0-20 0,-21 20 0,21-21 16,0 0-16,1-21 0,-1 0 15,21 0-15,-21 0 0,0 0 0,1 0 16,-1 0-16,0-21 0,0 0 0,21 0 16,-20 0-16,-1-22 0,0 22 15,-21-21-15,21 21 0,0-22 16,-21 1-16,0 21 0,0-22 0,0 22 16,0 0-16,0 0 0,0 42 15,0 0-15,0 0 0,0 1 16,0-1-16,0 21 0,0-21 15,0 22-15,0-22 0,0 21 0,0-21 16,0 0-16,0 1 0,0-1 0,0 0 16,0 0-16,0 0 15,21-21 1,1-21 0,-22 0-16,0 0 0,21 0 15,-21-1-15</inkml:trace>
  <inkml:trace contextRef="#ctx0" brushRef="#br0" timeOffset="18440.4">6456 4022 0,'0'0'0,"-43"0"15,43 21 17,0 0-32,0 0 15,0 0-15</inkml:trace>
  <inkml:trace contextRef="#ctx0" brushRef="#br0" timeOffset="20568.72">7154 4424 0,'0'0'16,"21"0"-1,-21-21-15,0 0 0,0-1 0,0 1 16,0 0-16,0 0 0,0 0 0,0 0 15,0-1-15,-21 1 0,0 0 16,0 0-16,0 0 0,0 21 0,-1 0 16,1 0-16,0 0 0,-21 0 15,21 0-15,-22 21 0,22 0 0,-21 21 16,-1-20-16,22-1 0,-21 21 0,21-21 16,-22 22-16,22-22 0,0 21 15,21 0-15,0-20 0,-21-1 0,21 21 16,0-21-16,0 0 0,21 1 0,0-22 15,0 21-15,1-21 0,-1 0 0,21 0 16,0 0-16,-20 0 0,20-21 16,0-1-16,1 1 0,-1 0 0,0 0 15,1 0-15,-22-22 0,21 1 0,-21 0 16,0-1-16,1 1 0,-1 0 0,0-22 16,0 1-16,0-1 0,-21 22 15,0-22-15,21 1 0,-21 21 16,0-22-16,0 22 0,0-1 0,0 22 15,0 0-15,0 0 0,0 0 0,-21 21 16,21 21 0,-21 0-16,21 0 0,-21 22 0,21-1 15,-21 0-15,21 1 0,0 20 0,-21 1 16,21-1-16,0 1 0,0-22 0,0 21 16,0 1-16,0-22 0,0 22 15,0-22-15,21 0 0,0 1 0,0-22 16,0 21-16,0-21 0,1 1 0,20-1 15,-21-21-15,21 0 0,1 0 16,-1 0-16,0 0 0,1-21 0,-1-1 16,0 1-16,1 0 0,-1 0 15,0 0-15,1 0 0,-22-22 0,21 1 16,-21 21-16,1-22 0,-22 1 16,0 21-16,0-21 0,0 20 0,0 1 0,0 0 15,-22 21-15,1 0 0,0 0 16,0 0-16,-21 0 0,20 0 0,-20 21 15,21 22-15,0-22 0,0 0 16,-1 21-16,1-21 0,0 1 0,21 20 16,0-21-16,0 0 0,0 22 15,0-22-15,0 0 0,0 0 0,42 0 16,-20-21-16,-1 0 16,0 0-16,21 0 0,-21 0 0,1 0 15,-1-21-15,0 0 0,0 21 0,0-21 16,0 0-16,1-22 0,-22 22 15,0-21-15,0 21 0,0-22 0,0 1 16,0 0-16,0 20 0,0-20 0,0 21 16,0 0-16,0 0 0,0-1 0,-22 22 15,22 22 1,-21-1-16,21 21 0,-21-21 16,21 22-16,0-22 0,0 21 0,0-21 0,0 22 15,0-1-15,0-21 0,0 0 16,21 22-16,0-22 0,1 0 15,-1 0-15,0 0 0,0 0 0,21 1 16,1-22-16,-22 0 0,21 0 0,-21 0 16,22 0-16,-1 0 0,-21-22 0,22 22 15,-22-21-15,21 0 0,-21-21 16,0 21-16,1-22 0,-1 1 0,0 0 16,0-22-16,0 22 0,-21-22 15,0-20-15,0 20 0,21 1 0,-21-1 0,0-21 16,0 22-16,0-1 0,0 22 15,0-21-15,0 20 0,0 22 0,0 0 16,0 0-16,-21 42 16,21 0-16,0 0 15,-21 22-15,21-1 0,-21 0 16,0 22-16,21-22 0,0 22 0,0-1 16,0 1-16,0-1 0,0 1 0,0-1 15,0 1-15,0-1 0,0-21 0,0 1 16,21-1-16,-21 0 0,21-20 0,0 20 15,0-21-15,22 0 0,-22-21 16,0 0-16,0 0 0,22 0 16,-22 0-16,0 0 0,21 0 0,1-21 15,-22 0-15,21 0 0,-21 0 0,22-22 0,-22 22 16,0 0-16,0-21 16,0-1-16,-21 22 0,0-21 0,21 21 15,-21-1-15,0-20 0,0 21 16,0 42-1,-21 0-15,21 0 0,-21 1 16,21 20-16,0-21 0,0 0 16,0 22-16,0-22 0,0 0 0,21 0 15,0 0-15,1 0 0,-1 1 16,0-1-16,0-21 0,0 21 0,0-21 16,22 0-16,-22 0 0,21 0 15,-21 0-15,22 0 0,-22 0 0,0-21 16,0 21-16,22-21 0,-22-1 0,0 1 15,0 0-15,0 0 0,-21 0 0,21 0 16,1-22-16,-22 22 0,0 0 0,0 0 16,0 0-16,0 42 31,0 0-31,0 0 16,-22 0-16,22 0 0,-21 1 0,21-1 15,-21 0-15,21 0 0,0 0 0,0 0 16,0 1-16,0-1 15,-21-21-15,42-21 32,-21-1-32,21 1 15,0 21-15,-21-21 0,22-21 0,-1 21 16,0-1-16,0 1 0,0-21 16,0 21-16,1 0 0,20-1 0,-42 1 15,21 0-15,0 21 0,-21 21 31,0 0-31,21 1 0,-21-1 16,0 0-16,0 0 0,0 0 0,0 0 16,22 1-16,-1-1 0,-21 0 0,21 0 15,0 0-15,21 0 0,-20 1 16,20-22-16,0 21 0,1-21 0,-1 0 16,0 0-16,22 0 0,-22 0 15,0 0-15,1 0 0,-1-21 0,-21 21 16,22-22-16,-22 1 0,21-21 0,-21 21 15,0-22-15,-21 22 0,22-21 0,-22 0 16,0-22-16,0 22 0,0-1 16,0 1-16,0 0 0,0 21 0,-22-1 15,1 1-15,0 0 0,0 21 0,-21 0 16,20 0-16,-20 21 0,0 0 16,21 22-16,-22-22 0,22 0 0,-21 21 15,21-20-15,-1 20 0,1-21 0,0 21 16,21-20-16,0 20 0,0-21 15,0 0-15,0 0 0,21 1 0,0-22 16,1 21-16,-1 0 0,0-21 0,0 0 16,0 0-16,0 21 0,1-21 0,-1 0 15,0 21-15,0-21 16,0 21-16,-21 1 0,0-1 0,21 0 16,-21 21-16,22-21 0,-22 22 0,0-1 15,0 22-15,0-22 0,0 21 0,0 1 16,0-22-16,0 22 0,0-1 0,0 1 15,0-1-15,-22-20 0,1 20 16,21-21-16,-21 22 0,0-22 16,0 1-16,21-1 0,-21 0 0,-1-21 15,22 1-15,-21-1 0,0 0 0,21 0 16,-21-21-16,21-21 16,0 0-16,0 0 0,0-1 15,0 1-15,0-21 0,0 21 0</inkml:trace>
  <inkml:trace contextRef="#ctx0" brushRef="#br0" timeOffset="20763.61">10202 3831 0,'0'0'0,"-21"-42"0,-21 0 0,21 20 0,-22 1 15,22 0-15,-21 0 0,21 0 0,-1 21 16,1 0-16,0 0 0,0 0 15,0 0 1,0 0 0,-1 0-16,1 0 0,0 0 0,0 21 15,-21-21-15</inkml:trace>
  <inkml:trace contextRef="#ctx0" brushRef="#br0" timeOffset="20935.5">8424 3958 0,'0'0'0,"-63"21"0,20 1 0,22-1 16,0-21-16,21 21 0,21-21 16,22 0-1,-1 0-15,0 0 0,22-21 0,-1 0 16,22 21-16,-22 0 0,22-22 0,0 22 16,-22-21-16,22 21 0,0-21 0,-22 0 15,1 0-15</inkml:trace>
  <inkml:trace contextRef="#ctx0" brushRef="#br0" timeOffset="23541.83">13928 3874 0,'63'0'16,"-42"0"-16,22 0 0,-22-22 16,21 22-16,-21-21 0,22 0 15,-1 0-15,0 0 0,-21 0 0,22-1 16,-1-20-16,-21 21 0,0 0 0,1-22 16,-1 22-16,-21 0 0,0 0 15,0-21-15,0 20 0,-21 1 0,-1 21 16,1-21-16,0 21 0,-21 0 15,-1 0-15,1 21 0,0 0 0,-1 22 16,1-22-16,21 21 0,-21 1 0,20-22 16,1 21-16,21 0 0,0 1 0,0-22 15,0 21-15,0-21 0,21 1 16,1-1-16,-1 0 0,0 0 0,21 0 16,1 0-16,-22-21 0,21 0 0,0 0 15,1 0-15,-22 0 0,0 0 0,21 0 16,-20 0-16,-22 22 15,0-1 1,-22-21-16,1 21 0,0 0 0,0 0 16,-21 22-16,20-22 0,-20 21 0,21 0 15,-21-20-15,20 20 0,-20 0 16,21 1-16,21-1 0,-21-21 0,21 21 16,0-20-16,0 20 0,0-21 0,0 0 15,21 0-15,0-21 0,0 22 0,22-22 16,-1 0-16,0 0 0,1 0 0,20 0 15,-21-22-15,22 1 0,-1 0 0,1 0 16,-22 0-16,22-22 0,-1 22 16,1-21-16,-22 0 0,22-22 15,-22 1-15,0-1 0,1 1 0,-22-1 16,21-21-16,-21 22 0,0-1 0,1-20 16,-1-1-16,-21 22 0,21-1 15,-21 1-15,0-1 0,0 1 0,0 41 16,0-20-16,-21 21 0,0 21 0,-1 0 15,1 0-15,0 21 0,-21 21 0,21 1 16,-1-1-16,1 0 0,-21 22 16,42-22-16,-21 22 0,0-1 15,21 1-15,-22-1 0,22 1 0,0-1 0,0 1 16,0-1-16,0 1 0,22-1 16,-1-20-16,0-1 0,0 0 0,21 1 15,-20-1-15,20-21 0,21 0 16,-20 0-16,-1-21 0,22 0 0,-1 0 15,-21 0-15,22 0 0,-22-21 0,22 0 16,-22 0-16,0 0 0,1 0 0,-1-22 16,0 1-16,-20 0 0,-1-1 0,0 1 15,0 0-15,-21-1 0,0-20 16,0 42-16,0-22 0,0 22 0,0 0 16,-21 0-16,0 21 0,-22 0 0,22 0 15,0 0-15,0 21 0,0 0 0,0 21 16,-1-20-16,1 20 0,21-21 15,-21 21-15,21 1 0,0-22 16,0 21-16,0-21 0,21 22 0,0-22 16,1 0-16,-1 0 0,21 0 0,-21 1 15,0-1-15,22 0 0,-1-21 0,0 0 16,-20 0-16,20 0 0,0 0 0,-21 0 16,22-21-16,-22 21 0,21-21 15,-21-1-15,1 1 0,-1 0 0,0-21 16,0 21-16,0-22 0,-21-41 15,21 41-15,-21 1 0,0 21 0,0 0 16,0-1-16,0 1 0,0 0 16,0 42-1,0 0-15,0 1 0,0-1 16,-21 21-16,21-21 0,0 22 0,0-1 16,0-21-16,0 21 0,0-20 0,0 20 15,0-21-15,0 21 0,0-20 16,0-1-16,0 0 0,0 0 0,0 0 15,21-21 1,1-21 0,-22 0-16,0 0 0,0 0 15,21-1-15,0-20 0,0 21 16,-21-21-16,21-1 0,0 1 16,1 0-16,-1-1 0,0 1 0,0 21 15,21-43-15,-42 43 0,22 21 16,-1 0-16,0 0 0,0 0 15,-21 21-15,21 0 16,0 1-16,-21-1 0,0 21 0,22-21 16,-22 22-16,21-22 0,-21 0 0,21 21 15,-21-21-15,21 1 0,0 20 0,-21-21 16,0 0-16,21-21 0,1 21 0,-22 1 16,21-22-1,0 0 1,-21-22-16,0 1 0,0 0 0,21 0 15,-21 0-15,21-22 0,-21 22 16,21-21-16,1 0 0,-1-1 0,0 1 16,0 21-16,-21-22 0,21 22 15,0-21-15,1 21 0,-1 0 0,0-1 16,0 22-16,0 0 16,-21 22-16,0-1 0,0 0 15,0 0-15,0 0 0,0 22 16,0-22-16,0 21 0,0 0 0,0 1 15,0-22-15,21 21 0,-21-21 0,22 22 16,-1-22-16,0 0 0,0 0 0,0 0 16,0 1-16,22-22 0,-22 0 15,21 0-15,1 0 0,-1 0 0,0 0 16,-21 0-16,22 0 0,-1-22 16,0 1-16,-20 0 0,-1 0 0,21 0 15,-21 0-15,0-22 0,1 1 0,-1 21 16,0-22-16,0 1 0,-21 21 15,0-21-15,0 20 0,0 1 0,-21 21 16,0 0-16,0 0 16,-22 0-16,22 21 0,0 1 0,0-1 15,0 0-15,-1 21 0,1-21 0,21 22 16,0-22-16,0 21 0,0-21 16,0 1-16,0-1 0,0 21 15,0-21-15,21-21 0,1 21 0,20 1 16,-21-22-16,21 0 0,-20 21 0,20-21 15,0 0-15,-21 0 0,22 0 0,-1 0 16,-21-21-16,0-1 0,22 1 16,-22 0-16,0 0 0,0 0 15,0 0-15,1-22 0,-1 22 0,21-64 16,-42 64-16,0-21 0,0 21 16,0 0-16,0-1 0,-21 44 31,21-1-31,-21 21 15,21-21-15,-21 0 0,21 22 0,-22-22 16,22 0-16,-21 21 0,0-20 0,21-1 16,0 0-16,0 0 0,-21 0 15,21-42 17,21 0-17,-21 0-15,21 0 0,0-22 0,1 22 16,-1-21-16,0 21 0,21-22 15,-21 22-15,22-21 0,-1 21 0,-21-1 16,0 1-16,22 21 0,-22 0 16,-21 21-1,0 1-15,0-1 0,0 0 0,0 0 16,0 0-16,0 22 0,0-22 16,0 0-16,0 21 0,0-21 0,0 1 15,0-1-15,21 0 0,0 0 0,0 0 16,-21 0-16,22 1 0,-1-22 15,21 21-15,-21-21 0,0 0 0,1 0 16,20 0-16,-21 0 0,0 0 0,0-21 16,1-1-16,-1 1 0,21 0 0,-21-21 15,0 21-15,1-22 0,-1-20 16,0 20-16,0-20 0,0-1 0,0 1 16,1-1-16,20 1 0,-21-22 15,0 22-15,0-22 0,1 22 0,-1-1 16,0 1-16,-21 20 0,21-41 15,-21 62-15,0 1 0,-21 21 16,0 21-16,0 22 0,-22-1 16,22 0-16,0 1 0,0 20 15,0-20-15,-1 20 0,1 1 0,21-1 0,0 1 16,0-1-16,0 1 0,0-22 16,0 21-16,0 1 0,0-22 0,0 1 15,0-1-15,21 0 0,1 1 0,-1-22 16,-21 0-16,21 0 0,0 0 15,0-21-15,0 0 0,1 0 16,-1 0-16,0 0 0,0 0 0,0 0 16,22 0-16,-22-21 0,0 0 0,21 0 15,-21 0-15,1-1 0,-1 1 0,0-21 16,0 0-16,-21 20 0,21-20 16,-21 0-16</inkml:trace>
  <inkml:trace contextRef="#ctx0" brushRef="#br0" timeOffset="23759.71">18986 3747 0,'-63'0'0,"126"0"0,-168 0 0,41 0 16,43 0-16,0 0 0,63 0 15,-21 0-15,22 0 16,20 0-16,-21 0 16,22 0-16,-1 0 0,1 0 0,-1 0 15,1 0-15,-1 0 0,-20 0 0,20 0 16,-20 0-16,-1 0 0,-21 0 0,0 0 15,0 0-15,-63 0 16,21 0-16,-21 0 16,-22 21-16,1-21 0,-1 21 0,-21 0 15</inkml:trace>
  <inkml:trace contextRef="#ctx0" brushRef="#br0" timeOffset="24511.83">12192 5694 0,'0'0'0,"0"-21"16,21 0-16,-21-43 16,0 43-16,0 0 0,0 0 15,21 21 16,-21 21-31,0 21 0,0-21 16,0 22-16,0-1 0,0 0 0,0 22 16,0-22-16,0 0 0,-21 1 0,21-1 15,0 22-15,0-43 0,-21 21 16,21 0-16,0 1 0,0-22 0,0 21 16,21-21-16,0 1 0,0-1 0,1 0 15,-1-21-15,0 0 0,0 0 16,0 0-16,0 0 0,22-21 0,-22 21 15,0-21-15,0-1 0,22 1 0,-22-21 16,0 21-16,0 0 0,0-22 16,0 1-16,1 0 0,-1-1 0,0 1 15,0 0-15,-21-1 0,0-20 0,0 20 16,0 1-16,0 0 0,0 21 0,0-22 16,0 22-16,0 0 0,0 0 15,0 0-15,0 42 31,-21-21-31,21 21 16,0 0-16,0 0 16,0 0-16,0 1 15,21-22-15</inkml:trace>
  <inkml:trace contextRef="#ctx0" brushRef="#br0" timeOffset="24959.58">13314 5673 0,'0'0'0,"42"-21"0,-21 21 0,0-22 16,22 1-16,-22 0 0,0 21 0,-21-21 16,0 0-16,0 0 15,-21 21-15,0 0 16,0 0-16,-1 21 0,-20 0 16,0 0-16,21 0 0,-22 0 15,22 1-15,-21-1 0,21 0 0,-1 0 16,1 0-16,0 0 0,21 1 0,0-1 15,0 0-15,0 0 0,0 0 16,0 0-16,21-21 0,0 22 16,1-1-16,-1-21 0,0 21 0,0 0 15,21-21-15,-20 21 0,-1 0 0,21-21 16,-21 22-16,0-1 0,1 0 0,-1-21 16,0 21-16,0 0 0,-21 0 15,0 1-15,0-1 0,-21 0 16,0-21-16,-22 0 15,1 21-15,21-21 0,-21 0 0,-1 0 16,-20 0-16,20 0 0,1 0 0,0 0 16,21 0-16,-22 0 0,22 0 0,0 0 15,0 0-15,0 0 0,-1-21 16,22 0 0,0 0-16,22 21 0,-1-22 15,0 22-15,0 0 0,0-21 0,0 21 16,1-21-16,-1 0 0,21 21 15</inkml:trace>
  <inkml:trace contextRef="#ctx0" brushRef="#br0" timeOffset="25176.46">13864 5842 0,'0'-21'16,"0"0"-16,0 42 78,0 0-62,0 0-16,0 0 0</inkml:trace>
  <inkml:trace contextRef="#ctx0" brushRef="#br0" timeOffset="25343.85">13864 6160 0,'0'21'0,"21"-21"94,0-21-79,1 21-15</inkml:trace>
  <inkml:trace contextRef="#ctx0" brushRef="#br0" timeOffset="25675.65">14795 5630 0,'0'0'0,"0"-21"16,0 0-16,0 0 0,0 0 15,0 42 1,0 0-16,-21 0 0,21 22 16,0-22-16,0 21 0,0 0 15,0 1-15,0-1 0,0 22 0,-21-22 16,21-21-16,0 21 0,0 1 0,-21-1 15,21-21-15,0 22 0,0-22 0,0 0 16,0 0-16,0 0 0,0 0 16,0-42 15,0 0-15,0 0-16,0 0 0,0 0 0</inkml:trace>
  <inkml:trace contextRef="#ctx0" brushRef="#br0" timeOffset="26519.55">14774 5652 0,'-21'-22'0,"42"44"0,-42-65 0,42 22 47,0 21-47,1 0 0,-1 0 0,21 0 15,0 0-15,1-21 0,20 21 0,1 0 16,-1 0-16,22 0 0,0-21 15,-1 21-15,22 0 0,0 0 0,-21 0 16,20 0-16,22-21 0,-21 21 0,0 0 16,21 0-16,-21 0 0,0 0 0,0 0 15,-1-22-15,1 22 0,0 0 16,-21 0-16,-1 0 0,1 0 0,0-21 16,-22 21-16,1 0 0,-22 0 0,22-21 15,-43 21-15,21 0 0,-21 0 0,0-21 16,1 21-16,-22 21 47,0 0-47,0 0 15,0 22-15,0-22 0,0 0 0,0 21 16,-22-20-16,22 20 0,0-21 16,-21 21-16,21 1 0,0-22 0,0 21 15,0 1-15,0-22 0,0 21 0,0-21 16,0 22-16,0-22 0,0 0 0,0 0 15,0 0-15,0 0 0,0 1 0,0-1 16,0 0-16,0 0 0,0 0 31,-21-21 1,0 0-32,0 0 0,0 0 15,-1 0-15,1 0 0,0 0 0,0 0 16,-21 0-16,-1 0 0,1 0 0,0 0 15,-1 0-15,1 0 0,-22 0 16,1 0-16,-1 0 0,-20 0 0,20 0 16,-20 0-16,-1 0 0,0 0 0,-21 0 15,22 0-15,-22 0 0,21 0 0,-21 0 16,1 0-16,20 0 0,-21 0 16,0 0-16,0 0 0,22 0 0,-1 0 15,0 0-15,1 0 0,20 0 0,-20 0 0,20 0 16,22 0-16,-22 0 15,22 0-15,0 0 0,20 0 0,-20-21 16,21 21-16,0 0 0,0 0 0,-1 0 16,1 0-16,42 0 140,1 0-140</inkml:trace>
  <inkml:trace contextRef="#ctx0" brushRef="#br0" timeOffset="27900.13">17780 5906 0,'21'0'93,"0"-22"-93,0 22 16,22 0-16,-22-21 0,21 21 0,22-21 16,-22 21-16,22-21 0,20 21 0,-20 0 15,20-21-15,1 0 0,0 21 16,-1 0-16,1 0 0,0 0 0,-1 0 15,1 0-15,-21 0 0,20 0 0,1 0 16,-22 0-16,22 0 0,-21 0 0,-1 0 16,1 0-16,-22 0 0,0 0 15,1 0-15,-1 0 0,-21 0 0,0 0 16,0 0-16,1 0 0,-44 0 78,1-22-78,0 22 0,0 0 16,0-21-16,-22 21 0,22-21 15,0 21-15,0-21 0,0 0 0</inkml:trace>
  <inkml:trace contextRef="#ctx0" brushRef="#br0" timeOffset="30008.92">19431 5546 0,'0'0'15,"-42"0"1,20 0-16,1 0 16,42 0 31,1 0-47,-1 0 0,0 21 0,0-21 15,0 0-15,22 21 0,-22-21 16,21 21-16,0-21 0,-20 0 0,20 21 15,0-21-15,-21 22 0,1-22 16,-1 21-16,0-21 0,0 21 0,0 0 16,-21 0-16,0 0 15,0 1-15,-21-1 16,0 0-16,0 0 0,-22 0 0,22 0 16,-21 1-16,21-1 0,-22 0 15,22 0-15,0 0 0,-21-21 0,21 21 16,-1 1-16,1-1 0,0-21 0,0 21 15,0 0-15,0-21 0,21 21 16,-22-21-16,44 0 1266,-22 21-751</inkml:trace>
  <inkml:trace contextRef="#ctx0" brushRef="#br0" timeOffset="30883.42">11853 7218 0,'0'0'0,"0"-21"16,0 0-16,0-1 0,0 1 16,0 0-16,0 0 15,-21 0-15,21 0 0,-21 21 16,0 0-1,21 21 1,0 21-16,0-21 0,-21 22 16,21-1-16,0 0 0,-22 1 0,22 20 15,0-21-15,0 1 0,0-1 0,0 0 16,0 1-16,0-1 0,0-21 0,0 22 16,0-22-16,0 21 15,0-21-15,0 0 0,0 1 0,0-1 16,0-42 31,0-1-47,0 1 0,0 0 0</inkml:trace>
  <inkml:trace contextRef="#ctx0" brushRef="#br0" timeOffset="31240.21">11642 7281 0,'-22'-21'0,"44"42"0,-44-63 16,1 21-16,21 0 0,0 0 15,21-1-15,-21 1 0,22 21 16,-1-21-16,21 21 0,-21 0 0,22-21 16,-22 21-16,21 0 0,0 0 15,1 0-15,20 0 0,-20 21 0,-1-21 16,-21 21-16,21 0 0,-20 1 0,-1-1 15,-21 21-15,0-21 0,0 0 0,0 1 16,-21 20-16,-1-21 0,1 0 16,0 0-16,-21 1 0,21-1 15,-1 0-15,1-21 0,-21 21 0,21 0 16,0-21-16,-1 21 0,1-21 0,0 22 16,0-22-1,42 0 32,0 0-47,0-22 0</inkml:trace>
  <inkml:trace contextRef="#ctx0" brushRef="#br0" timeOffset="31855.57">12298 7303 0,'0'0'16,"0"-22"-16,21 1 0,-21 0 0,0 0 15,21 21 1,-21 21 0,0 0-1,0 0-15,0 22 0,0-22 0,0 21 16,0-21-16,0 22 0,0-22 0,-21 21 16,21-21-16,-21 22 0,21-22 0,0 21 15,-21-21-15,21 1 0,-22-1 0,1 0 16,21 0-16,0 0 0,0 0 15,-21-21 1,21-21 0,0 0-16,21 0 15,-21 0-15,21 0 0,1-1 16,-1 1-16,-21-21 0,21 21 0,-21 0 16,21-1-16,0 1 0,-21 0 15,0 0-15,21 21 0,1 0 16,-22 21-16,0 0 15,21 0-15,-21 1 0,0-1 0,0 0 16,0 0-16,0 21 0,0-20 16,21-1-16,-21 0 0,0 0 0,0 0 0,0 0 15,21 1-15,0-1 16,0-21-16,1 0 0,-1 0 16,0 0-16,0 0 0,0 0 0,0 0 15,22 0-15,-22-21 0,0-1 0,0 22 16,0-21-16,1 0 0,-1 0 0,-21 0 15,0 0-15,0-22 0,0 22 0,0-21 16,0 21-16,0-22 0,0 22 16,0-21-16,-21 21 0,21-22 0,-22 22 15,1 0-15,0 0 0,0 21 16,21-21-16,-21 21 0,0 0 16,21 21-1,0 0-15,0 0 16,0 0-16,21-21 15,0 0-15,0 0 16,0 0-16</inkml:trace>
  <inkml:trace contextRef="#ctx0" brushRef="#br0" timeOffset="32139.93">13187 7197 0,'0'-21'16,"-21"21"-1,-1 21 1,22 0-16,0 0 0,0 0 16,-21 0-16,21 1 0,-21 20 0,21-21 15,0 21-15,0 1 0,0-22 0,0 21 16,-21-21-16,21 22 0,0-22 0,-21 21 16,21-21-16,0 1 0,-21-1 15,21 0-15,0 0 0,0 0 0,0 0 16,0 1-16,21-22 31,0 0-31,-21-22 16,21 1-16,-21 0 0,0 0 15,0 0-15</inkml:trace>
  <inkml:trace contextRef="#ctx0" brushRef="#br0" timeOffset="32482.07">13039 7324 0,'0'0'0,"-22"-43"0,22 22 0,-21 0 0,21 0 15,0 0-15,0 0 0,0-1 16,0 1-16,21 21 16,1-21-16,-1 21 0,21 0 15,-21 0-15,22 0 0,20 0 0,-21 0 16,1 0-16,20 21 0,-20 0 0,20 1 16,-21-1-16,1 21 0,-1-21 15,-21 22-15,0-22 0,1 21 16,-22-21-16,0 22 0,0-1 0,0-21 15,0 21-15,-22-20 0,1-1 0,0 21 16,0-21-16,-21 0 0,20 1 0,-20-1 16,0 0-16,21 0 0,-22-21 0,22 21 15,-21 0-15,21-21 0,-1 0 0,-20 0 16,21 22-16,0-22 16,0 0-16,21-22 31,21 1-31,-21 0 0,21 21 15,0-21-15,0 0 0,0 0 0,22-1 16</inkml:trace>
  <inkml:trace contextRef="#ctx0" brushRef="#br0" timeOffset="32687.95">13864 7239 0,'0'0'16,"21"0"-16,-21-21 0,-21 21 47,0 0-47,21 21 15,0 0 1,0 0-16,21 1 16,0-22-1,-21 21-15,0 0 0</inkml:trace>
  <inkml:trace contextRef="#ctx0" brushRef="#br0" timeOffset="32868.85">13822 7620 0,'0'0'0,"0"21"0,-21-21 16,-1 0-16,22 21 16,22-63 46,-1 21-62,0 21 16</inkml:trace>
  <inkml:trace contextRef="#ctx0" brushRef="#br0" timeOffset="33295.6">14520 7006 0,'0'21'31,"0"1"-31,-21 20 0,21-21 16,0 0-16,0 0 0,0 22 0,0-22 15,0 21-15,0 1 0,0-22 16,0 21-16,0-21 0,0 22 0,0-22 15,0 0-15,0 0 0,0 0 0,0 0 16,0 1-16,0-1 0,21-21 16,0 0-1,1 0-15,-22-21 0,21-1 16,0 1-16,-21 0 0,21 0 16,-21 0-16</inkml:trace>
  <inkml:trace contextRef="#ctx0" brushRef="#br0" timeOffset="34148.11">14647 7070 0,'0'0'16,"-21"-21"-16,21-1 0,-21 22 0,21-21 0,-21 0 16,0 21-1,42 0 17,0 0-32,0 0 0,21 0 0,-20 0 15,20-21-15,21 21 0,-20 0 0,20 0 16,1 0-16,20 0 15,1 0-15,0 0 0,21 0 0,-1 0 16,1 0-16,0 0 0,0-21 0,0 21 16,21 0-16,0 0 0,0 0 0,0 0 15,0 0-15,0 0 0,-21 0 0,-1-21 16,1 21-16,-21 0 0,0 0 16,-1-22-16,1 22 0,0 0 0,-22 0 15,1-21-15,-1 21 0,1 0 0,-22 0 16,21-21-16,-20 21 0,-1 0 0,0 0 15,-20 0-15,-1 0 0,21 0 16,-21 0-16,0 0 16,-21 21-1,0 0-15,0 1 16,-21-1-16,0 0 16,21 0-16,0 0 0,-21 0 15,0 1-15,21-1 0,0 0 16,0 0-16,0 0 0,0 0 0,0 1 15,0-1-15,0 0 0,0 0 0,0 0 16,0 0-16,-21 1 0,21-1 16,0 0-16,-22 0 0,22 0 15,0 0-15,0 1 16,-21-22-16,0 0 0,21 21 16,-21-21-1,0 21-15,0-21 0,-1 0 16,1 0-16,0 0 0,-21 21 15,21-21-15,-22 0 0,22 0 0,-21 0 16,-22 0-16,22 21 0,-22-21 0,1 0 16,-1 0-16,1 0 0,-22 0 0,1 0 15,-1 0-15,0 0 0,-21 0 0,1 0 16,-1 0-16,-21 21 0,21-21 0,0 0 16,0 0-16,0 22 0,22-22 15,-1 21-15,-21-21 0,22 0 0,20 21 16,-21-21-16,22 0 0,-22 21 0,22-21 15,20 0-15,-20 0 0,-1 21 16,22-21-16,-21 0 0,20 0 0,1 0 16,0 0-16,-1 0 0,22 0 0,-21 0 15,21 0-15,-22 0 0,22 0 0,0 0 16,0 0 0,42 0 62,0 0-78,0-21 15,0 0-15,1 21 16</inkml:trace>
  <inkml:trace contextRef="#ctx0" brushRef="#br0" timeOffset="35400.1">18415 7112 0,'-21'0'0,"42"0"0,-63 0 0,20 0 0,1 0 15,0 0 1,42 0 31,-21-21-47,21 21 16,1-21-16,-1 21 0,0 0 0,21 0 15,1-21-15,-1 21 0,0 0 0,22-22 16,-22 22-16,22-21 0,20 21 0,-20-21 15,-1 21-15,22 0 0,0 0 16,-1-21-16,-20 21 0,20 0 0,-20 0 16,21 0-16,-22 0 0,1 0 0,-22 0 15,21 0-15,-20 0 0,-22 0 0,21 0 16,-21 0-16,1 0 0,-1 0 16,-21 21-1,0-42 48,-21 21-63,-1 0 15,1-21-15,0 0 0,0 21 16,0-22-16,0 22 0,-22-21 0,22 21 16,0 0-16,0-21 0,0 0 0,-1 21 15,1 0-15,0 0 0,0-21 16,0 21-16,0 0 15,42 0 32,0 0-47,0 0 0,21 0 16,-20 21-16,20-21 0,0 0 0,1 0 16,-22 21-16,21-21 0,0 0 0,-20 0 15,-1 21-15,0-21 0,0 0 0,0 21 16,-21 1-16,0-1 15,0 0-15,0 0 16,-21-21-16,0 21 0,0 0 16,0-21-16,-1 22 0,1-1 0,0-21 15,21 21-15,-21 0 0,0-21 0,0 21 16,-1-21-16,1 21 0,0-21 0,0 22 16,0-22-16,0 0 15,21 21-15,-22-21 0,1 0 0,0 21 16,0-21-1,42-21 17,0 0-17,0-1-15,1 1 0,20 0 0,-21 0 16</inkml:trace>
  <inkml:trace contextRef="#ctx0" brushRef="#br0" timeOffset="36868.41">14795 8319 0,'0'0'0,"0"-22"16,0 1-16,0 0 16,0 42 15,0 0-31,0 22 15,0-22-15,0 21 0,0 1 0,0-22 16,0 21-16,0 0 0,0 1 16,0-1-16,0 0 0,0 22 0,0-22 15,0 1-15,0-1 0,0 0 0,-21 1 16,21-22-16,-21 21 0,21-21 0,-21 22 16,21-22-16,0 0 15,0 0-15,0-42 31,0 0-15,0-22-16,0 22 0,0 0 16</inkml:trace>
  <inkml:trace contextRef="#ctx0" brushRef="#br0" timeOffset="37679.8">14838 8297 0,'0'0'0,"-21"0"0,21-21 16,21 21 31,0-21-47,0 21 15,21 0-15,-20 0 0,20 0 16,0 0-16,1 0 0,20 0 0,1 0 15,20-21-15,-20 21 0,20 0 0,22 0 16,-21-21-16,21 21 0,0 0 0,-1 0 16,1-21-16,21 21 0,-21 0 15,0 0-15,21-22 0,-21 22 0,-22 0 16,22 0-16,-21-21 0,0 21 16,-1 0-16,-20 0 0,-1 0 0,1-21 15,-22 21-15,0 0 0,-20 0 0,-1 0 16,0-21-16,0 21 0,0 0 47,-21 21-32,0 0-15,0 0 16,0 1-16,0-1 16,0 0-16,0 21 0,0-21 0,0 1 15,0-1-15,0 21 0,0-21 0,21 0 16,-21 22-16,0-22 0,0 21 15,0-21-15,0 1 0,0 20 0,0 0 16,0-21-16,0 22 0,0-22 16,0 21-16,0-21 0,0 22 0,0-22 15,0 21-15,0-21 0,0 1 0,0-1 16,0 0-16,0 0 0,0 0 0,-21 0 16,21 1-16,-21-1 0,0-21 15,21 21-15,-21-21 0,0 21 16,-1-21-1,1 0-15,0 0 16,0 0-16,0 0 0,0 0 16,-22 0-16,1 0 0,21 0 0,-43 0 15,22 0-15,-22 0 0,1 0 0,-1 0 16,-20 0-16,-1 0 0,0 0 0,-20 0 16,-1 0-16,0 0 0,0 0 15,0 0-15,0 0 0,-21 0 0,0 0 16,22 0-16,-22 0 0,21 0 0,0 0 15,0 0-15,0 0 0,43 0 16,-22 0-16,43 0 0,-22 0 0,22 0 0,21 0 16,0 0-16,-1 0 0,22-21 47,0 0-47,0 0 0,22 21 15</inkml:trace>
  <inkml:trace contextRef="#ctx0" brushRef="#br0" timeOffset="38479.86">15219 8827 0,'0'-22'15,"0"1"1,0 0-1,0 0-15,0 0 16,0 0-16,0-1 0,21 1 16,-21 0-16,0 0 0,0 0 15,0 0-15,0-1 0,0 1 16,0 0-16,21 0 0,-21 0 0,0 0 16,0-1-16,0 1 0,0 42 31,0 1-31,-21-1 15,21 21-15,0-21 0,0 22 16,0-22-16,0 21 0,0 0 0,0 1 16,0-1-16,0-21 0,0 22 0,0-1 15,0-21-15,0 0 0,0 22 0,0-22 16,0 0-16,21 0 0,0-21 16,0 21-16,1-21 0,-1 0 0,0 0 15,0 0-15,0 0 0,0-21 16,1 0-16,-1 0 0,0 0 0,0-1 15,0 1-15,0 0 0,22 0 0,-43-21 16,21 20-16,0 1 0,-21 0 0,21 0 16,-21-21-16,0 20 0,0 1 15,-21 21 17,0 0-32,21 21 0,0 1 15,-21-1-15,0 0 0,21 0 0,-22 0 16,22 22-16,0-22 0,0 0 0,0 0 15,0 0-15,0 0 0,0 1 0,0-1 16,22 0-16,-1-21 0,-21 21 0,21-21 16,0 0-16,0 0 15,0 0-15,1 0 0,-1 0 0,0 0 16,0-21-16,0 0 0,0 21 0,1-21 16,-1-1-16,0 1 0,-21 0 0,0 0 15,0 0-15,0 0 0,0-22 16,0 22-16,0 0 0,0 0 0,-21 0 15,0-1-15,-1 1 0,1 21 16,0 0-16,0 0 0,0 0 0,0 0 16,-22 0-16,22 0 0,0 0 0,0 0 15,0 21-15,-1 1 0,1-22 0,21 21 16,0 0-16,-21 0 0,21 0 0,0 0 16,0 1-16,0-1 0,0 0 15,21-21-15,0 0 16,1 21-16,-1-21 0,21 0 0,-21 0 15,0 0-15,22 0 0,-22 0 0,21 0 16</inkml:trace>
  <inkml:trace contextRef="#ctx0" brushRef="#br0" timeOffset="39012.08">16087 8784 0,'42'0'0,"-84"0"0,126-21 0,-63 0 16,1 21-16,-1-21 0,0 0 16,-21-1-16,0 1 0,-21 0 15,0 21 1,-1 0-16,1 0 0,-21 0 15,21 0-15,0 21 0,-1 0 0,1-21 16,0 22-16,0-1 0,0 0 16,21 0-16,0 0 0,0 0 0,0 1 15,0-1 1,0 0-16,21-21 0,0 0 16,0 0-16,0 0 0,1 0 0,-1 0 15,0 0-15,0 0 0,0 0 0,0-21 16,1 0-16,-1-1 0,0 1 15,-21 0-15,0 0 16,0 42 15,0 0-31,0 0 16,0 1-16,0-1 0,0 21 16,0-21-16,0 22 0,0-1 0,0-21 0,0 21 15,0-20-15,0 20 0,0 0 0,0-21 16,0 22-16,0-22 0,0 21 15,0 1-15,0-22 0,0 21 16,0 0-16,-21-20 0,0 20 0,21-21 16,-22 0-16,1 22 0,0-22 0,0-21 15,0 21-15,0 0 0,-1-21 0,1 0 16,0 0-16,0 0 0,0-21 16,0 0-16,21 0 0,-22-1 0,22 1 15,-21-21-15,21 21 0,0-22 0,0 22 16,0-21-16,0 21 0,0-22 0,0 22 15,0-21-15,21 21 0,1-22 16,-22 22-16,21 0 0,0-21 0,0 21 16,0-1-16,22 1 0,-22 0 15,0 0-15</inkml:trace>
  <inkml:trace contextRef="#ctx0" brushRef="#br0" timeOffset="39215.96">16468 8700 0,'0'0'0,"0"-22"15,0 44 1,0-1-16,0 0 16,0 0-16,0 0 15,0 0-15,0 1 0,0-1 16,0 0-16,0 0 16,0 0-1,0-42 1,0 0-1</inkml:trace>
  <inkml:trace contextRef="#ctx0" brushRef="#br0" timeOffset="39375.87">16404 8594 0,'-21'-21'0,"42"42"0,-63-64 0,42 22 0,-21 21 16,-1 0-16,44 0 46,-1 0-46,0 0 16,0 0-16,0 0 0,-21 21 16,21-21-16,1 0 0</inkml:trace>
  <inkml:trace contextRef="#ctx0" brushRef="#br0" timeOffset="39756.65">16700 8678 0,'0'0'0,"0"22"16,0-1-16,0 0 0,0 0 15,0 0-15,0 0 0,0 1 16,0-1 0,0 0-16,0 0 0,0 0 15,0 0-15,0 1 16,-21-22 0,0 0-1,21-22-15,0 1 0,0 0 16,0 0-16,0-21 0,0 20 15,0 1-15,0-21 0,21 21 16,0-22-16,1 22 0,-1-21 16,0 21-16,21 0 0,-21-1 0,1 1 15,20 0-15,-21 21 0,0 0 0,22 0 16,-22 0-16,0 21 0,0 0 0,0 1 16,0-1-16,1 21 0,-22-21 0,0 22 15,0-22-15,0 21 0,0-21 0,0 22 16,0-22-16,0 0 0,-22 0 15,22 0-15,-21 0 0,21 1 0,21-22 32,1 0-32,20-22 0</inkml:trace>
  <inkml:trace contextRef="#ctx0" brushRef="#br0" timeOffset="40567.9">17865 8721 0,'-22'21'16,"44"-42"-16,-65 42 0,43-42 31,0 0-16,0-1-15,21 1 16,1 0-16,-1 0 16,0 0-16,21 0 0,-21-1 0,1 1 15,20-21-15,0 21 0,22 0 0,-22-22 16,43 22-16,-22-21 0,22 21 0,0-1 16,-1 1-16,1 21 0,0 0 15,-1 0-15,-20 0 0,20 0 0,-20 0 16,-1 0-16,1 0 0,-1 21 0,1 1 15,-22-22-15,1 21 0,20 0 0,-42 0 16,22-21-16,-22 21 0,0-21 16,0 21-16,0-21 0,0 0 15,-21 22-15,0-44 47,0 1-31,0 0-16,-21 21 0,21-21 15,-21 21-15,21-21 0,-21 0 16,0-1-16,0 1 0,-1 0 16,1 0-16,0 21 0,0-21 0,0 0 15,0-1-15,-1 22 0,1 0 0,0 0 16,0 0-16,0 0 0,0 0 16,21 22 15,21-1-31,0-21 15,0 0-15,21 21 0,-20-21 0,20 0 16,-21 0-16,21 0 0,-20 21 0,20-21 16,-21 0-16,21 0 0,-20 0 0,-1 0 15,0 21-15,0-21 0,-21 21 16,0 1-16,0-1 16,0 0-16,-21 0 0,0 0 15,0 0-15,-1-21 0,-20 22 0,21-1 16,0 0-16,0 0 0,-1 0 0,1-21 15,-21 21-15,21 1 0,0-22 16,21 21-16,-22 0 0,1-21 16,0 21-16,0-21 15,21 21-15,-21-21 16,0 0 0,21-21-1</inkml:trace>
  <inkml:trace contextRef="#ctx0" brushRef="#br0" timeOffset="52996.41">1016 10710 0,'0'0'0,"-21"0"15,0 0 1,-1 0-1,22-21 64,22 21-33,-1 0-46,0 0 16,0-21-16,0 21 0,22-21 16,-1 21-16,0 0 0,1 0 0,-1-21 15,21 21-15,-20 0 0,-1-21 16,0 21-16,1 0 0,-22 0 0,21-22 16,-21 22-16,1 0 0,-44 0 31,1 0-31,0 0 0,0 0 15,-21 0-15,20 22 0,-20-22 16,0 0-16,21 0 0,-22 0 16,22 0-16,-21 0 0,21 0 15,-1 0-15,-20 0 0,21 0 0,0 0 16,0 0-16,-1 0 16,1 0-16,0 0 0,0 0 31,21 21-31,-21 0 0,21 0 15,0 0-15,0 0 0,0 1 16,-21-1-16,21 21 0,-22-21 16,22 0-16,-21 22 0,21-22 0,0 21 15,-21-21-15,0 1 0,21-1 16,-21 21-16,21-21 0,0 0 0,0 1 16,-21-1-16,21 0 15,0-42 16,0 0-31,21-1 16,0 22-16,-21-21 0,21 0 16,0 21-16,22-21 0,-22 0 0,21 21 15,-21-21-15,22 21 0,-1 0 16,0-22-16,1 22 0,-1 0 16,0 0-16,1 0 0,-1 22 0,0-22 15,-21 21-15,22 0 0,-22 0 16,-21 21-16,0-20 0,0 20 0,0 0 15,0 1-15,-21-1 0,0 0 16,-22 1-16,22-22 0,-21 21 0,-1 0 16,22-20-16,-21-1 0,21 0 0,-85 42 31,85-63-31,-22 0 0,22 0 0,0 0 0,0 0 16,0 0-16,0 0 0,-1 0 15,1-21-15,0 21 0,21-21 0,-21 21 16,21-21-16,0 0 0,0 0 15,42-1 1,-21 1-16,1 21 0,20-21 0,0 0 16,1 0-16</inkml:trace>
  <inkml:trace contextRef="#ctx0" brushRef="#br0" timeOffset="53176.3">1968 11155 0,'0'0'15,"22"0"-15,-1 0 63,-21-21-63,21 21 16,-21-21-16,21 21 0</inkml:trace>
  <inkml:trace contextRef="#ctx0" brushRef="#br0" timeOffset="54027.82">3450 10837 0,'0'0'0,"21"-21"0,0 0 0,-21 0 16,22-21-16,-22 20 0,21 1 0,-21-21 15,0 21-15,0-22 16,0 22-16,0 0 0,0 0 0,0 42 31,0 0-31,0 0 16,0 22-16,0-1 0,0 0 0,0 22 16,0-22-16,0 22 0,0-22 15,0 22-15,0-22 0,0 21 0,0-20 16,0-1-16,0 0 0,0 1 0,0-1 15,0 0-15,0-20 0,0-1 16,0 0-16,21-21 16,0-21-16,0 0 15,-21-1-15,21 1 0,1-21 16,-1 21-16,0-22 0,-21 1 16,21 0-16,0-1 0,0 1 0,-21 0 15,0-1-15,22 22 0,-22 0 0,21 0 16,-21 0-16,0 42 15,0 0-15,0 0 16,0 0-16,21 1 0,-21 20 0,0-21 16,21 21-16,-21 1 0,0-22 15,21 21-15,0 1 0,1-1 0,-1-21 16,0 21-16,0-20 0,0-1 16,22 0-16,-22 0 0,21 0 0,-21-21 15,22 0-15,-1 0 0,0 0 16,1 0-16,-1-21 0,21 0 0,-20 0 15,20-22-15,-20 22 0,-1-21 0,0 0 16,1-1-16,-1-20 0,-21 20 16,-21 1-16,0-21 0,0 20 0,0 1 15,-21-22-15,0 22 0,-22-21 0,22 20 16,-21 1-16,0 0 0,-1 20 16,1 1-16,0 21 0,20 0 0,-20 0 15,21 0-15,-21 0 0,20 21 16,1 1-16,0-1 0,0 0 0,21 21 15,0-21-15,0 1 0,0 20 0,0-21 16,0 0-16,21 0 0,21 22 16,-20-43-16,20 21 0,0 0 15,1-21-15,-1 0 0,21 0 0,1 0 16,-22 0-16</inkml:trace>
  <inkml:trace contextRef="#ctx0" brushRef="#br0" timeOffset="54484.55">5207 10710 0,'0'0'15,"21"-21"-15,-21-21 0,0 21 0,0 0 0,0-1 16,0 1-16,0 42 31,-21 22-31,21-22 0,-21 21 16,21-21-16,-21 22 0,21-1 16,0 0-16,0 1 0,-22-22 15,22 21-15,-21 1 0,21-1 0,0 0 16,0-21-16,0 22 0,0-1 0,0-21 15,0 0-15,-21 1 0,21-1 0,0 0 16,0 0-16,0-42 31,0 0-31,0 0 0,0-1 0,0-20 16,0 0-16,0-1 0,21 1 0,-21 0 16,21-22-16,-21 22 0,22-22 15,-22 22-15,21-21 0,-21 20 0,21 1 16,0 0-16,0 20 0,-21 1 15,21 21-15,1 0 0,-1 0 16,0 21-16,21 1 0,-21-1 0,1 21 16,-1-21-16,0 22 0,0-22 0,0 21 15,-21 0-15,21 1 0,-21-22 0,22 21 16,-22 1-16,21-22 0,-21 21 16,0 0-16,0-20 0,0 20 0,0-21 15,0 0-15,0 22 0,-21-22 0,-1 0 16,1 0-16,0 0 15,0-21-15,0 0 0,0 0 16,-1 0-16</inkml:trace>
  <inkml:trace contextRef="#ctx0" brushRef="#br0" timeOffset="54627.47">5101 11134 0,'0'0'0,"-21"-21"0,-21-1 0,20 1 0,1 21 16,21-21-16,0 0 0,0 0 15,43 21-15,-22 0 16,21-21-16,0-1 0,1 22 0,-1 0 15,22-21-15,-1 0 0,1 21 0,20-21 16,-20 21-16,-1-21 0,1 0 16,-1-1-16,1 1 0</inkml:trace>
  <inkml:trace contextRef="#ctx0" brushRef="#br0" timeOffset="54856.34">6202 10605 0,'0'0'0,"0"-22"15,0 1-15,0 0 0,-21 21 16,21 21-1,0 0-15,-22 1 0,22-1 16,0 21-16,-21-21 0,21 22 16,0-1-16,0 0 0,0-21 0,-21 22 15,21-1-15,0-21 0,-21 22 0,21-1 16,0 0-16,0-21 0,0 22 0,0-22 16,0 21-16,0-21 15,0 1-15,0-1 0,0 0 0,0 0 16,21-21-16,0 0 0,0 0 15,1-21-15,-22 0 16,0 0-16</inkml:trace>
  <inkml:trace contextRef="#ctx0" brushRef="#br0" timeOffset="55080.21">6181 10922 0,'0'-42'16,"0"84"-16,-22-127 0,22 43 0,0 0 0,0-1 16,0 1-16,0 0 0,22-1 0,-1 22 15,0-21-15,0 21 0,21 0 16,-20 21-16,20 0 0,0 0 0,1 0 15,-1 0-15,-21 21 0,21 21 16,-20-21-16,-1 0 0,0 22 0,-21-22 16,0 21-16,0 1 0,0-22 15,-21 21-15,0-21 0,-1 0 0,-20 1 16,21-1-16,-21 0 0,-1 0 0,22 0 16,-21 0-16,21 1 0,-22-22 0,22 0 15,0 21-15,0-21 0</inkml:trace>
  <inkml:trace contextRef="#ctx0" brushRef="#br0" timeOffset="55479.99">7959 10583 0,'-22'0'0,"44"0"0,-44-21 0,22 0 16,0 0-16,22 21 15,20-21 1,-21 21-16,43 0 0,-22 0 0,21 0 16,1 0-16,-1 0 0,1-21 15,21 21-15,-1 0 0,-20 0 0,20 0 16,-20-22-16,-1 22 0,1 0 0,-22 0 16,-21 0-16,1 0 0,-1 0 0,-42 22 31,-1-22-31,1 0 0,0 0 0,-21 21 15,21-21-15,-1 0 0,-20 0 16,21 0-16</inkml:trace>
  <inkml:trace contextRef="#ctx0" brushRef="#br0" timeOffset="55727.83">8572 10499 0,'0'0'0,"-21"0"0,21 21 31,0 0-15,0 0-16,0 22 0,0-22 0,0 21 15,0 0-15,0 1 0,0 20 0,0-20 16,0-1-16,0 0 0,0 22 0,0-22 16,0 0-16,0 1 0,0 20 15,0-20-15,-21-1 0,21-21 16,0 21-16,0-20 0,0 20 0,0-21 16,0 0-16,0 0 15,21-21 1,22-21-16,-22 0 0,21 0 0,-21 0 15,22 0-15,-1-22 0,21 1 0,-20 0 16</inkml:trace>
  <inkml:trace contextRef="#ctx0" brushRef="#br0" timeOffset="56036.18">9144 10986 0,'0'0'0,"21"-22"0,0 1 0,-21 0 0,0 0 16,-21 42 0,0 0-1,21 0-15,-21 1 0,21-1 0,-21 21 16,21-21-16,0 22 0,0-22 15,0 21-15,0-21 0,0 0 0,0 22 16,21-22-16,0 0 0,0-21 0,0 21 16,22 0-16,-22-21 0,21 0 0,-21 0 15,22 0-15,-1 0 0,-21-21 16,21 0-16,1 0 0,-22 0 0,21 0 16,-21-1-16,1-20 0,-22 21 0,0-21 15,0-1-15,0 22 0,0 0 0,-22-21 16,-20 20-16,21 1 0,-21 0 0,20 21 15,-20 0-15,0 0 16,-1 0-16,1 0 0,21 0 0,-21 0 16,20 0-16,1 0 0,0 21 0,0-21 15,21 21-15,0 1 0,21-22 16</inkml:trace>
  <inkml:trace contextRef="#ctx0" brushRef="#br0" timeOffset="57303.96">12086 10964 0,'0'0'0,"21"0"0,0 0 0,1 0 15,-1-21-15,0 0 0,0 21 16,-21-21-16,21 0 0,0 0 0,-21-1 15,0 1-15,22 0 0,-22 0 0,0 0 16,0 0-16,0-1 0,0 1 16,-22 0-16,1 0 0,0 0 0,0 0 15,0 21-15,-22 0 0,1 0 0,21 0 16,-21 21-16,-1 0 0,1 0 0,0 21 16,-1-20-16,22 20 0,-21 0 15,21 1-15,-1-1 0,1 0 0,21-21 16,0 22-16,0-1 0,0-21 15,0 0-15,21 22 0,1-43 0,-1 21 16,0-21-16,21 0 0,1 0 0,-1 0 16,0-21-16,1 21 0,-1-21 15,21-1-15,-20 1 0,-1-21 0,0 21 16,1 0-16,-1-22 0,-21 22 0,0 0 16,1-21-16,-1 20 0,-21 1 0,21 0 15,-21 0-15,0 0 0,0 0 0,0-1 16,0 44-1,-21-1 1,21 0-16,-21 0 0,21 21 0,0 1 16,0-1-16,0 22 0,0-22 15,0 21-15,0 1 0,0-1 0,0 22 16,21-21-16,0 20 0,0-20 0,-21 20 16,21 1-16,0 0 0,1-1 0,-1 1 15,0 0-15,-21-1 0,0 1 16,0-21-16,0 20 0,0-20 0,0-1 15,0-20-15,0-1 0,0 0 0,0 1 16,0-22-16,0 21 0,-21-21 0,0-21 16,-1 21-16,1-21 0,-21 0 0,21 0 15,-22 0-15,1-21 0,0 0 0,-1 0 16,1-21-16,0 20 0,-1-20 0,1 0 16,0-22-16,-1 1 0,1-1 15,21 1-15,0-1 0,21 1 0,0-1 16,0-20-16,21 20 0,0 1 15,21-1-15,1 1 0,-1-1 0,22 1 16,20-1-16,-20-21 0,20 22 0,1-22 16,0 22-16,-22-22 0,22 22 0,-22-1 15,1 1-15,-1-1 0,1-21 16,-43 43-16,-21 0 0,0-1 0,0 22 16,0 0-16,-21 21 15,0 0-15,0 0 0,-1 0 0,1 0 16,0 21-16,-21 22 0,21-22 0,-1 0 15,1 21-15,0-21 0,0 22 16,21-1-16,0-21 0,0 22 0,0-1 16,0 0-16,0-21 0,0 22 0,0-22 15,21 0-15,0 21 0,0-42 16,22 22-16,-22-1 0,21-21 0,1 0 16,-1 0-16,21 0 0,-20-21 0,20 21 15,-20-22-15,-1 1 0,21-21 0,-20 21 16,-1 0-16,-21-22 0,22 1 0,-22 0 15,0 20-15,21-83 0,-21 62 16,1-20-16,-22 20 0,0-20 0,0-1 16,0 22-16,0 0 0,0-1 15,0 22-15,0 0 0,0 0 16,0 0-16,0 42 16,0 0-16,0 0 0,0 22 15,0-22-15,0 21 0,0 22 0,0-22 16,0 0-16,-22 1 0,22 20 0,0-21 15,0 1-15,-21 20 0,21-20 16,0-1-16,0 0 0,0 1 0,0-22 16,0 21-16,0-21 0,21 0 0,1 1 15,-22-1-15,21 0 0,0-21 16,0 0-16,0 0 16,-21-21-16,0 0 0,0-1 0</inkml:trace>
  <inkml:trace contextRef="#ctx0" brushRef="#br0" timeOffset="57463.87">13483 11007 0,'0'0'16,"-42"-21"-16,21-1 0,-1 1 0,1 21 16,21-21-16,0 0 15,0 0 1,21 21-16,22 0 0,-22 0 0,0 0 16,21-21-16,1 21 0,-1 0 0,0 0 15,1-22-15,-1 22 0,0-21 0,1 21 16,-1-21-16,22 21 0,-1 0 0,1-21 15</inkml:trace>
  <inkml:trace contextRef="#ctx0" brushRef="#br0" timeOffset="57759.66">15515 10393 0,'0'0'0,"0"-21"0,0 0 15,0-1-15,0 1 0,0 42 32,-21 22-32,0-22 0,21 21 15,-21 1-15,21 20 0,0-21 16,-22 22-16,1-22 0,21 22 0,-21-22 16,21 0-16,0 1 0,-21-1 0,0 0 15,21 1-15,-21-1 0,21 0 0,0 1 16,-22-22-16,22 21 0,-21-21 15,21 22-15,0-22 0,0 0 0,0 0 16,-21-21-16,21 21 0,-21 1 16</inkml:trace>
  <inkml:trace contextRef="#ctx0" brushRef="#br0" timeOffset="58536.21">14901 11028 0,'-21'-21'16,"42"42"-16,-84-63 0,42 20 0,-1 22 0,1-21 15,21 0-15,21 0 16,1 21-16,20 0 0,21 0 16,-20-21-16,41 21 0,-20-21 0,21 21 15,-22-22-15,22 22 0,-1-21 16,-20 0-16,21 0 0,-22 0 0,-21 0 16,22-1-16,-22 1 0,1 0 0,-1-21 15,-21 21-15,0-22 0,0 1 0,1 21 16,-22-22-16,0 22 0,0 0 15,0 0-15,0 0 0,0 0 0,0 42 32,-22 0-32,1 21 0,0-21 0,0 22 15,0-1-15,21 0 0,0 1 0,-21-1 16,-1 0-16,22 1 0,0-1 0,0 0 16,-21 1-16,0-1 0,21 0 0,-21-20 15,21 20-15,0 0 0,-21-21 0,21 22 16,-21-22-16,21 0 0,0 0 0,0 0 15,0 1-15,0-1 0,0-42 47,21-1-47,0 1 0,0 0 0,0-21 16,0 21-16,1-22 0,-1 22 0,21-21 16,-21-1-16,0 22 0,1 0 0,20 0 15,-21 0-15,-21 0 0,21-1 0,0 22 16,-21 22-1,0-1-15,0 0 16,0 0-16,0 0 0,0 0 16,0 1-16,0-1 0,0 0 0,-21 0 15,21 0-15,0 0 0,0 1 0,0-1 16,21 0-16,1 0 0,-1-21 16,0 21-16,21-21 0,1 0 15,-22 0-15,21 0 0,0 0 0,1 0 16,-1 0-16,0-21 0,22 21 0,-22-21 15,-21 0-15,22 0 0,-1-1 0,-21 1 16,0-21-16,1 21 0,-1 0 16,0-22-16,-21 22 0,0-21 0,0 21 15,0-22-15,0 22 0,0 0 0,-21 21 16,0 0-16,-1 0 0,1 0 16,0 0-16,0 21 0,0 0 0,-22 22 15,43-22-15,-21 0 0,21 21 16,-21-21-16,21 1 0,0 20 0,0-21 0,0 0 15,0 0-15,0 1 0,0-1 16,0 0-16,21 0 0,0 0 16,1-21-16,-1 21 0,0-21 0,0 0 15,21 0-15,1 0 0,-22 0 0,21 0 16,1 0-16,-1 0 0,0-21 0</inkml:trace>
  <inkml:trace contextRef="#ctx0" brushRef="#br0" timeOffset="59408.64">19346 10287 0,'0'-21'0,"0"42"0,0-63 16,0 21-16,0-22 0,0 22 0,0 0 16,0-21-16,0 20 0,-21 1 0,0-21 15,21 21-15,-42-22 16,20 43-16,1 0 0,0 0 0,-21 0 16,21 0-16,-1 0 0,-20 22 0,21 20 15,-21-21-15,20 43 0,-20-22 0,21 21 16,0 22-16,0 0 0,-1-22 0,1 22 15,0 0-15,0-22 16,21 1-16,0-1 0,0 1 0,0-22 16,0 0-16,0-21 0,21 22 0,0-22 15,0 0-15,22 0 0,-22-21 0,21 0 16,1 0-16,-1 0 0,0 0 0,1 0 16,-1-21-16,21 0 0,-20 0 0,20-22 15,-20 22-15,-1 0 0,21-21 16,-20-1-16,-1 1 0,-21 0 0,22-1 15,-22 1-15,0 0 0,0 21 0,-21-22 16,0 22-16,0 0 0,0 0 16,0 42-1,0 0-15,-21 0 0,0 0 0,21 22 16,-21-1-16,-1 0 0,1-20 16,0 20-16,21 0 0,0-21 0,0 22 15,-21-22-15,21 21 0,0-21 0,0 1 16,21-1-16,0 0 0,0 0 0,1-21 15,20 0-15,-21 0 0,21 0 0,1 0 16,-1 0-16,-21 0 0,22-21 0,-1 0 16,0 0-16,-21-1 0,22 1 0,-22 0 15,21-21-15,-42 21 0,21-22 16,-21 1-16,0 21 0,0-22 0,0 1 16,-21 0-16,0 21 0,0-1 15,0 1-15,-22 0 0,22 21 0,-21 0 16,0 0-16,20 0 0,-20 21 0,0 0 15,21 1-15,-22-1 0,22 0 16,0 0-16,0 0 0,21 0 0,0 1 16,0-1-16,0 0 0,0 0 0,21 0 15,0-21-15,21 0 0,1 0 0,-22 0 16,21 0-16,1 0 0</inkml:trace>
  <inkml:trace contextRef="#ctx0" brushRef="#br0" timeOffset="59572.55">20320 10732 0,'0'0'0,"0"-22"16,0 1 0,0 0-16,21 0 31,0 21-31,0 0 0,1 0 16,-1-21-16,0 21 0,21 0 0,-21-21 15,22 21-15,-22 0 0,21 0 16</inkml:trace>
  <inkml:trace contextRef="#ctx0" brushRef="#br0" timeOffset="59971.97">21103 10435 0,'0'0'0,"-21"0"0,0 0 0,0-21 16,-1 21-16,1 0 0,0 0 15,0 0-15,0 21 0,0 0 0,-1 1 16,-20 20-16,21-21 0,0 21 0,0-20 15,-1 20-15,-20 0 0,42 1 0,-21-22 16,0 21-16,21-21 0,0 22 16,0-22-16,0 0 0,0 0 0,21 21 15,0-42-15,0 22 0,22-1 0,-22-21 16,21 0-16,-21 0 0,22 0 0,-22 0 16,21 0-16,0 0 0,-20-21 0,-1-1 15,21 1-15,-21 0 0,0 0 16,1 0-16,-22-22 0,0 1 0,0 0 15,0-1-15,0 1 0,0 0 16,0-22-16,-22 22 0,1 0 0,0-1 16,0 22-16,0 0 0,-22 0 0,1 21 15,21 0-15,-21 0 0,20 21 0,-20 0 16,0 0-16,21 0 0,-1 1 0,1 20 16,0-21-16,21 0 0,0 0 15,0 22-15,0-22 0,42 0 0,-20 0 16,-1 0-16,21 1 0,0-1 0,1-21 15,-1 21-15,0-21 0</inkml:trace>
  <inkml:trace contextRef="#ctx0" brushRef="#br0" timeOffset="60328.74">21378 10668 0,'0'-21'16,"0"42"-16,-21-84 0,21 41 0,-21 1 0,21 0 15,0-21-15,0 21 16,0-1-16,21 22 0,0 0 15,0 0-15,1 0 0,-1 22 0,21-1 16,-21 0-16,22 0 0,-22 0 0,0 22 16,0-22-16,0 21 0,-21-21 15,0 22-15,21-22 0,-21 21 0,0-21 16,0 0-16,0 22 0,0-22 16,0 0-16,-21 0 0,21 0 15,-21-21-15,0 0 16,21-21-1,0 0-15,0-21 0,0 21 16,0-1-16,0-20 0,0 0 0,0 21 16,0-22-16,21-20 0,0 20 15,0 22-15,-21-21 0,22 21 0,-1-22 16,0 22-16,0 21 0,21 0 0,-20 0 16,-1 0-16,21 0 0,-21 0 15,22 0-15,-22 21 0,21-21 0,-21 22 16,22-1-16,-22 0 0</inkml:trace>
  <inkml:trace contextRef="#ctx0" brushRef="#br0" timeOffset="62456.43">22521 10689 0,'0'-21'16,"0"0"-16,0 0 0,0 0 0,0-22 15,0 22-15,0-21 0,0-1 0,0 1 16,0 21-16,0-21 0,-21 20 15,0 1-15,0 21 0,0 0 16,-1 0-16,1 0 0,-21 0 0,21 43 16,-22-22-16,22 0 0,-21 21 15,21 1-15,-22-1 0,1 0 0,21 1 16,0-1-16,0 0 0,-1 1 0,1-1 16,21 0-16,0 1 0,0-22 0,0 21 15,0-21-15,21 0 0,1 1 0,-1-1 16,0-21-16,21 0 0,-21 0 0,22 0 15,-1 0-15,-21 0 0,22 0 16,-1-21-16,-21-1 0,0 1 0,22 0 16,-22 0-16,0-21 0,0-1 15,0 1-15,0-22 0,1 1 0,-1-1 16,0 1-16,-21-1 0,21-20 0,-21 20 16,0 1-16,0-1 0,0 1 0,0 20 15,0 1-15,0 21 0,0-21 16,0 20-16,-21 22 15,21 22-15,0-1 0,-21 0 0,21 0 16,-21 21-16,21 1 0,-22-1 0,22 22 16,0-22-16,0 21 0,0 1 15,0-1-15,0 1 0,0-22 0,0 22 16,22-22-16,-1 22 0,-21-22 0,21 0 16,0-21-16,0 22 0,0-22 15,1 0-15,-1-21 0,21 21 0,-21-21 16,0 0-16,1 0 0,20 0 0,-21 0 15,0-21-15,22 0 0,-22 0 16,0 0-16,0-1 0,0 1 0,0 0 16,-21-21-16,22 21 0,-22-22 0,21 1 15,-21 21-15,0 0 0,0-1 0,0 1 16,0 42 0,0 1-16,-21-1 15,21 0-15,-22 0 0,22 21 16,0-20-16,0-1 0,0 0 0,0 21 15,0-21-15,0 1 0,22-1 16,-1-21-16,0 21 0,0 0 0,0-21 16,0 0-16,1 0 0,20 0 0,-21 0 15,21 0-15,-20 0 0,20 0 0,-21 0 16,0 0-16,0-21 0,22 0 16,-22 0-16,0-1 0,0 1 0,0 0 15,1-21-15,-1 21 0,0-1 0,0 1 16,0 0-16,-21 0 0,0 42 31,0 0-31,0 0 0,-21 1 0,21-1 16,-21 0-16,21 0 0,-21 0 15,0 0-15,21 1 0,0-1 16,0 0-16,-22-21 0,22 21 0,-21 0 16,21 0-16,0-42 46,21 0-46,1 0 0,-22 0 16,21 0-16,0-1 0,0-20 16,-21 21-16,21 0 0,0-22 0,1 22 15,-1 0-15,0 0 0,0 0 0,0 0 16,0 21-16,1 21 16,-22 0-16,0 0 0,0 0 0,0 0 15,0 1-15,21-1 16,-21 0-16,21 0 0,-21 0 0,21 0 15,0 1-15,0-1 0,-21 0 0,22 0 16,-1-21-16,21 21 0,-21-21 0,0 0 16,1 0-16,20 0 0,-21 0 0,0 0 15,22 0-15,-22 0 0,0 0 0,0-21 16,0 21-16,0-21 0,22 0 0,-22 0 16,0-1-16,0 1 0,0-21 15,1 21-15,-1-22 0,-21 22 16,0-21-16,21 0 0,-21 20 0,0 1 0,0 0 15,0 0-15,-21 21 16,0 0-16,-1 0 0,1 21 0,0 0 16,-21 0-16,21 1 0,-1-1 0,1 21 15,0-21-15,0 22 0,21-22 16,-21 0-16,21 21 0,0-21 0,-21 1 16,21-1-16,0 0 0,0 0 0,0 0 15,0 0-15,21-21 0,0 0 16,0 0-16,0 0 15,0 0-15,-21-21 0,22 0 16,-1 0-16,-21 0 0,0 0 16,21-1-16,0 1 0,-21 0 0,21-21 15,-21 21-15,0-22 0,0 22 16,0 0-16,21 0 0,-21 0 0,0-1 16,0 44-1,0-1-15,0 0 0,-21 0 16,21 0-16,0 22 0,0-22 15,0 0-15,0 0 0,0 21 0,0-20 16,0-1-16,0 0 0,0 0 0,0 0 16,21 0-16,1-21 0,-1 22 0,0-22 15,0 0-15,0 0 0,0 0 16,1 0-16,-1 0 0,0 0 0,0-22 16,0 1-16,0 0 0,1 0 15,-1-21-15,0 20 16,0-20-16,0 0 0,0-1 0,22-20 15,-22-1-15,0 1 0,0-1 16,22 1-16,-22-1 0,0 1 0,0 21 16,-21-1-16,0 1 0,21 21 0,-21-22 15,-21 43 1,21 22-16,-21-1 0,0 0 16,0 21-16,-1 1 0,1-1 0,0 0 15,21 22-15,-21-22 0,21 22 16,-21-22-16,21 21 0,0-20 0,0-1 15,0 0-15,0 1 0,0-1 0,0-21 16,0 22-16,0-22 0,21 0 16,0 0-16,-21 0 0,21 0 0,0-21 15,22 0-15,-22 0 0,0 0 0,21 0 16,-20 0-16,20 0 0,-21 0 0,21-21 16,-20 0-16,-1 0 0,21 0 0,-21 0 15,0-22-15,1 22 0,-1 0 16,0-21-16,0 20 0,-21 1 0,0 0 15,0 0-15,-21 21 16,0 0 0,0 0-16,-1 21 0,1 0 15,0 0-15,21 1 16,0-1-16,0 0 0,0 0 0,0 0 16,0 0-16,0 1 0,0-1 0,0 0 15,21 0-15,0-21 0,1 21 16,-1-21-16,0 0 0,21 0 15,1 0-15,-22 0 0,0 0 16,0 0-16,0 0 0,0-21 0,1 0 16,-1 0-16,0 0 0,0-1 15,0 1-15,0-21 0,1 0 0,-1 20 16,0 1-16,0-21 0,-21 21 16,0 0-16,0 42 15,0 0 1,0 21-16,-21-21 0,21 1 15,-21 20-15,21-21 0,-21 0 0,21 0 16,0 1-16,0 20 0,-22-21 0,22 0 16,-21-21-16,21 21 0,0 1 0,-21-1 15,21 0-15,0-42 47,0 0-47,0-1 0,0 1 16,0-21-16</inkml:trace>
  <inkml:trace contextRef="#ctx0" brushRef="#br0" timeOffset="62704.29">25082 10329 0,'0'0'0,"-21"-21"16,-21 21-16,21 0 0,0 0 0,42 0 31,0 0-31,0-21 0,21 21 15,-20 0-15,20 0 0,0 0 0,-21-21 16,22 21-16,-1 0 0,-21 0 0,22-21 16,-22 21-16,0 0 0,0 0 15,0 0-15,-21-21 16,-21 21 15,0 0-31,0 0 0,0 0 0,-1 0 16,-20 0-16,0 0 0</inkml:trace>
  <inkml:trace contextRef="#ctx0" brushRef="#br0" timeOffset="62872.2">24320 10012 0,'0'0'0,"-42"0"0,21 0 15,0 0-15,0 0 31,-1 0-15,1 0-16,0 0 16,0 0-16</inkml:trace>
  <inkml:trace contextRef="#ctx0" brushRef="#br0" timeOffset="63896.71">10710 12869 0,'-21'0'0,"0"0"15,0 0-15,0 0 16,-1 0-16,1 22 0,0-1 0,0 0 16,0 21-16,0 1 0,-1-1 0,1 21 15,0-20-15,0 20 0,0-20 16,0 20-16,21-21 0,0 22 0,0-22 15,0 1-15,0-1 0,0 0 16,0-21-16,0 1 0,21-1 0,0 0 16,0-21-16,0 0 0,0 0 0,22 0 15,-22 0-15,21-21 0,1 0 0,-22-1 16,21-20-16,-21 21 0,22-21 16,-22 20-16,0-20 0,-21 21 0,0-21 15,0 20-15,0-20 0,0 21 0,-42 0 16,20-22-16,1 22 0,0-21 0,-21 21 15,21 0-15,-1-1 0,1 1 16,0 0-16,0 0 0,21 0 16,0 0-16,0-1 0,0 1 15,0 0-15,21 21 0,0-21 0,0 0 16,22 0-16,-1-1 0,0 1 16,1 0-16,-22 21 0,21-21 0,1 0 15,-1 21-15,-21 0 0,0 0 0,0 0 16,1 0-16,-22 21 0,0 0 0,0 0 15,0 0-15,0 22 0,0-1 16,0 0-16,0 1 0,0-1 16,0 22-16,0-1 0,0 1 0,0-1 0,0 1 15,0 20-15,0-20 0,0 20 0,0-20 16,0 21-16,21-22 16,0 22-16,-21-22 0,21 22 0,0-22 15,0 1-15,1 21 0,-1-22 0,0 1 16,-21-1-16,21 1 0,-21-22 0,21 21 15,-21-20-15,0-1 0,0 0 0,0 1 16,0-22-16,0 0 0,-21 0 0,0-21 16,0 0-16,0 0 15,-1 0-15,1 0 0,0-42 0,0 21 16,0-22-16,0 1 0,21-21 16,-22-1-16,1-21 0,0 22 0,21-22 15,0 1-15,-21-1 0,21 0 0,0-21 16,0 22-16,0-22 0,0 21 0,0 22 15,21-22-15,0 22 0,0 20 16,22 1-16,-1 0 0,0-1 0,-20 1 16,20 21-16,0 0 0,1-1 0,-1-20 15,0 21-15,-21 0 0,22 0 0</inkml:trace>
  <inkml:trace contextRef="#ctx0" brushRef="#br0" timeOffset="65679.86">13652 12721 0,'0'-21'0,"0"42"0,0-63 0,0 21 16,0 0-16,0-1 0,0 1 16,0 0-16,0 42 31,0 0-16,0 1-15,0 20 0,0 0 0,0 22 16,0-1-16,0-20 0,-21 20 16,21 1-16,0-22 0,-21 21 0,21-20 15,0-1-15,0 0 0,0 1 0,0-22 16,0 0-16,0 0 0,0 0 0,21-21 31,0 0-31,1-21 16,-1 0-16,-21 0 0,21-21 0,0 20 15,0-20-15,0 21 0,1-21 0,-22-1 16,21 1-16,0 0 0,0-22 16,0 22-16,-21-1 0,21 1 15,1 21-15,-22 0 0,0 0 0,21 21 16,0 21-16,-21 21 16,0-21-16,0 22 0,0-1 15,0 0-15,0 1 0,0-1 0,0 0 16,0 1-16,0-1 0,0 0 0,21-21 15,0 22-15,-21-22 0,21 0 0,22 0 16,-22 0-16,21 1 0,-21-22 0,22 0 16,-1 0-16,0 0 0,1 0 15,-1-22-15,0 1 0,1 0 0,-1 0 16,0 0-16,1-22 0,-22 1 0,21 21 16,-21-21-16,1-22 0,-1 22 15,0-22-15,-21 1 0,0-1 0,0 1 16,0-1-16,0 22 0,0-22 15,0 22-15,0 0 0,0-1 0,0 22 16,0 0-16,0 0 0,0 42 16,0 0-16,0 0 15,0 22-15,0-22 0,-21 21 16,21 22-16,-21-22 0,21 22 0,0-1 16,-22 1-16,22-1 0,0-21 0,0 22 15,0-22-15,0 22 0,0-22 0,0 0 16,22-20-16,-1 20 0,0-21 0,0 0 15,0 0-15,22 1 0,-22-22 16,21 0-16,0 0 0,1 0 16,-1 0-16,0-22 0,1 1 0,-1 0 15,0 0-15,-20 0 0,20-22 0,-21 22 16,0-21-16,0 0 0,1-1 0,-22 1 16,21 0-16,-21-1 0,0 1 15,0 0-15,0 20 0,0 1 0,0 0 16,0 0-16,-21 21 0,-1 21 15,1 0-15,0 0 0,21 1 0,-21 20 16,0 0-16,21-21 0,0 22 0,-21-1 16,21 0-16,0-20 15,0 20-15,0-21 0,0 21 0,0-20 16,0-1-16,21 0 0,0 0 0,0-21 16,21 0-16,-20 21 0,20-21 0,-21 0 15,21 0-15,1 0 0,-22-21 0,21 0 16,1 0-16,-22 0 0,21-1 15,-21 1-15,0-21 0,1 0 16,-1 20-16,0-41 0,0 21 0,0-1 0,-21-20 16,0-1-16,0 1 0,21-1 15,-21 22-15,0-22 0,0 1 0,0 21 0,0-1 16,0 1-16,-21 21 0,21-22 16,-21 43-16,0 22 15,21-1-15,0 21 16,0 0-16,0 1 0,0-1 0,0 22 15,0-22-15,0 21 0,0 1 0,0-22 16,0 22-16,0-22 0,0 22 16,0-22-16,0 0 0,0 1 0,-21-1 15,21 0-15,0-21 0,0 22 0,-21-22 16,21 0-16,-22 0 0,22 0 0,0 1 16,0-44-1,0 1 1,0 0-16,22-21 15,-22 21-15,21-22 0,0 1 0,21 0 16,-21-1-16,1 1 0,20 0 16,0-1-16,-21 1 0,22 21 0,-1 0 15,-21-1-15,22 22 0,-22 0 0,0 0 16,21 22-16,-21-1 0,1 0 16,-22 0-16,21 0 0,-21 22 0,0-22 15,0 0-15,0 0 0,0 21 0,0-20 16,-21-1-16,-1 0 0,-20 0 0,21 0 15,-21 0-15,-22 22 0,43-22 16,0-21-16,-22 21 0,22-21 16,0 21-16,0-21 0,0 0 0,0 0 15,21-21 1,0 0-16,0 0 0,21 0 16,0-1-16,0 1 0,0 0 0</inkml:trace>
  <inkml:trace contextRef="#ctx0" brushRef="#br0" timeOffset="68224.31">16595 12764 0,'0'0'0,"42"-22"16,-21 22-16,0 0 16,0-21-16,1 21 0,-1-21 0,0 21 15,-21-21-15,21 0 0,0 21 16,0-21-16,1-1 0,-1 1 0,0 0 15,0 21-15,-21-21 0,0 0 0,0 0 16,0-1-16,0 1 0,0 0 16,-21 21-16,0 0 0,0 0 15,-1 0-15,1 0 0,-21 21 0,21 0 16,-22 1-16,22-1 0,0 21 0,0-21 16,0 22-16,0-1 0,-1-21 15,22 21-15,0-20 0,0-1 0,0 21 16,0-21-16,0 0 0,22 1 0,-1-1 15,0 0-15,0-21 0,0 21 0,22-21 16,-22 0-16,0 0 0,0 0 16,21 0-16,-20 0 0,-1 0 0,0 0 15,0 0-15,-42 0 32,0 0-17,0 21-15,-1 0 0,-20 1 0,21-1 16,0 0-16,-22 21 0,22-21 0,0 1 15,0 20-15,0-21 0,0 0 16,-1 0-16,22 1 0,0-1 0,0 0 16,0 0-16,0 0 0,22 0 15,-1-21-15,0 22 0,0-22 0,21 0 16,1 0-16,-22 0 0,21 0 0,1 0 16,-1 0-16,0-22 0,1 1 0,-1 0 15,0 0-15,1 0 0,-1 0 0,0-22 16,1 22-16,-1-21 0,-21-1 15,21-20-15,-20 21 0,-1-22 16,0 1-16,0 20 0,0-20 0,-21-1 0,0 1 16,21-1-16,-21 22 0,22-22 0,-22 22 15,0 0-15,0 21 0,0-22 16,0 22-16,0 42 31,-22 0-31,1 22 0,21-22 0,0 21 16,0 1-16,-21-1 0,0 21 0,21-20 15,-21 20-15,21-20 0,0 20 16,0-21-16,-21 22 0,21-22 0,0 22 16,0-22-16,0 0 0,0 1 0,0-22 15,21 21-15,0-21 0,0 1 0,0-1 16,0 0-16,22 0 0,-22-21 0,21 0 16,1 0-16,-22 0 0,21 0 0,0 0 15,1 0-15,-1-21 0,-21 0 16,22 0-16,-22-1 0,0 1 0,0-21 15,0 21-15,0-22 0,1 22 16,-22-21-16,0 0 0,0 20 0,0-20 16,0 21-16,0-21 0,0 20 0,0 1 15,-22 21-15,1 0 16,0 21-16,0-21 0,0 22 16,21-1-16,-21 0 0,21 0 0,-22 21 15,22-20-15,0-1 0,0 0 0,0 21 16,0-21-16,0 1 0,0-1 0,22 0 15,-1 0-15,0-21 0,0 21 0,0 0 16,22-21-16,-22 0 16,0 0-16,21 0 0,1 0 0,-22 0 15,21 0-15,-21 0 0,22-21 0,-22 21 16,0-21-16,21 0 0,-21 0 0,1 0 16,-1-1-16,0-20 0,-21 21 0,21 0 15,0 0-15,-21-22 0,0 22 0,0 0 16,0 42 15,0 0-31,0 0 0,-21 1 16,21-1-16,0 0 0,-21 0 0,21 0 15,0 0-15,0 1 0,0-1 0,0 0 16,0 0-16,0 0 16,0 0-16,0 1 15,21-44 16,-21 1-15,0 0-16,21 0 0,-21 0 0,0 0 16,21-1-16,1-20 0,-1 21 15,-21-21-15,21-1 0,0 22 0,0-21 16,0 21-16,1-1 0,-1 1 0,0 21 16,0 0-16,0 0 0,0 0 15,1 21-15,-22 1 0,0-1 16,21 0-16,-21 0 0,21 0 15,-21 22-15,0-22 0,21 0 16,-21 0-16,0 0 0,0 0 0,0 1 16,0-1-16,0 0 0,0 0 0,0 0 15,21-21 17,-21-21-17,0 0-15,21 0 0,1 0 16,-22-1-16,21 1 0,0 0 0,0 0 15,0-21-15,0-1 0,1 22 16,-1-21-16,0 21 0,0-22 0,0 22 16,0 0-16,1 0 0,-1 21 15,0 0-15,0 0 16,-21 21-16,21 0 0,-21 0 16,0 0-16,0 1 0,0-1 0,0 21 15,0-21-15,0 0 0,0 22 0,0-22 16,0 0-16,0 0 0,0 0 0,0 1 15,0-1-15,21 0 0,1 0 16,-1 0-16,0 0 0,0-21 0,21 22 16,-20-22-16,20 0 0,-21 0 0,21 0 15,1 0-15,-1 0 0,0 0 0,-20 0 16,20-22-16,-21 1 0,21 21 0,-20-42 16,20 21-16,-21 0 0,0-1 15,0-20-15,1 0 0,-1 21 16,0-22-16,0 1 0,-21 0 0,0-1 15,0 22-15,0 0 0,0 0 0,0 0 16,0-1-16,-21 22 16,0 22-16,0-22 0,-1 21 15,1 21-15,21-21 0,-21 0 0,21 1 16,-21 20-16,21-21 0,0 21 16,0-20-16,0-1 0,0 0 0,0 0 0,0 0 15,21 0-15,0 1 0,-21-1 0,21 0 16,1-21-16,-1 0 0,21 21 15,-21-21-15,0 0 0,1 0 0,20 0 16,-21 0-16,21 0 0,-20-21 16,20 0-16,-21 0 0,0-1 0,0 1 15,22 0-15,-22 0 0,0 0 0,0-22 16,0 22-16,22-42 0,-43 42 16,21-1-16,-21 1 0,-21 42 31,0 1-31,21-1 0,-22 0 15,22 0-15,-21 0 0,0 0 0,21 1 16,0-1-16,0 0 0,-21 0 16,21 0-16,0 0 0,-21 1 0,21-1 15,0 0-15,0 0 0,0 0 16,0-42 15,0 0-15,21 0-16,0 0 0,-21-1 0,21 1 15,0 0-15,1 0 0,-22-21 16,21 20-16,0-20 0,21 21 0,-21-21 16,1 20-16,-1 1 0,0 0 0,0 0 15,0 21-15,0 0 16,-21 21-16,0 0 16,0 0-16,0 1 15,22 20-15,-22-21 0,0 0 0,21 0 16,-21 1-16,0-1 0,21 0 0,0 0 15,-21 0-15,21-21 0,0 21 0,-21 1 16,22-22-16,-1 0 0,0 0 0,0 0 16,0 0-16,0 0 0,1 0 15,-1 0-15,0-22 0,0 1 16,0 0-16,0 0 0,1 0 16,-1-22-16,0 22 0,0-21 0,0 0 0,0-1 15,1 1-15,-1-64 16,-21 64-16,21-22 0,-21-42 15,0 64-15,21-21 0,-21 20 16,0 1-16,0 21 0,0-22 0,0 22 16,21 0-16,-21 42 15,0 0-15,-21 22 16,0-1-16,21 0 0,-21 1 16,0-1-16,21 0 0,-22 1 0,1 20 15,0-20-15,21-1 0,0 21 0,-21-20 16,0-1-16,21 0 0,0 1 15,0-1-15,0 0 0,0-20 0,0 20 0,0-21 16,0 0-16,0 0 0,21 1 16,0-22-16,0 0 0,0 21 15,1-21-15,20 0 0,-21 0 16,0 0-16,0 0 0,1-21 0,-1-1 16,0 22-16,0-21 0,0 0 0,22 0 15,-22 0-15,0 0 0,-21-1 16,21 1-16,0 0 0,-21 0 0,0 0 15,0 0-15,21-1 0</inkml:trace>
  <inkml:trace contextRef="#ctx0" brushRef="#br0" timeOffset="68503.14">20997 12721 0,'0'0'0,"-21"0"16,0-21-16,0 21 15,21-21-15,21 21 0,0 0 0,21 0 16,-20 0-16,20-21 0,0 21 16,-21 0-16,22 0 0,-1-21 0,0 21 15,-20 0-15,20 0 0,0-22 0,-21 22 16,22 0-16,-22 0 0,0 0 0,0 0 16,0 0-16,1-21 0,-1 21 15,0 0 1,-21-21-1</inkml:trace>
  <inkml:trace contextRef="#ctx0" brushRef="#br0" timeOffset="70083.46">2011 15071 0,'0'0'0,"21"0"16,-21-21-16,-21 21 47,0 21-47,-1 0 0,1 0 15,0 0-15,0 22 0,0-22 16,0 21-16,21 0 0,-22 1 16,1-1-16,21 22 0,-21-22 0,21 0 15,0 22-15,0-22 0,0 0 0,0 22 16,0-22-16,0 1 0,0-1 15,0 0-15,0 1 0,21-1 16,0-21-16,1 21 0,20-42 0,-21 22 16,0-22-16,22 0 0,-22 0 15,21 0-15,-21 0 0,22-22 0,-1 1 16,0 0-16,-21 0 0,22 0 16,-22-22-16,0 22 0,0 0 0,-21-21 15,0 21-15,0-22 0,0 22 0,-21 0 16,0-21-16,0 20 15,-22 1-15,22 0 0,-21 21 0,0 0 16,20 0-16,-20 0 0,0 0 0,21 0 16,-22 21-16,22 0 0,0 1 15,0-1-15,0 0 0,-1 0 0,22 0 16,0 0-16,0 1 0,0 20 16,0-21-16,0 0 0,22 0 0,-1-21 15,0 22-15,0-22 0,0 0 16,22 0-16,-22 0 0,21 0 0</inkml:trace>
  <inkml:trace contextRef="#ctx0" brushRef="#br0" timeOffset="70271.35">2709 15558 0,'0'0'0,"0"-22"0,0 1 15,0 0 48,21 0-63,1 21 15,-1-21-15,21 21 0</inkml:trace>
  <inkml:trace contextRef="#ctx0" brushRef="#br0" timeOffset="71059.14">3725 15134 0,'0'0'16,"0"-21"-16,0 0 0,0 0 0,0 42 31,0 21-31,0 1 15,0-1-15,0 0 0,0 22 0,0-22 16,0 22-16,0-22 0,0 21 0,0-20 16,0-1-16,0 0 0,0 1 15,-21-1-15,21 0 0,-21-20 16,21 20-16,-21-21 0,21 0 16,0-42-1,0 0-15,0 0 0,0 0 16,0-1-16,21 1 0,0-21 15,-21 21-15,21-22 0,0 1 0,1 0 16,-1 21-16,0-22 0,-21 22 0,21-21 16,0 21-16,0 21 0,-21-22 15,22 22-15,-1 0 0,-21 22 16,21-1-16,0 0 0,-21 0 0,0 21 16,0-20-16,21 20 0,-21-21 15,21 21-15,-21 1 0,22-22 16,-1 21-16,0-21 0,0 1 0,0 20 15,0-21-15,1 0 0,-1-21 16,21 0-16,0 0 0,1 0 0,-1 0 16,22 0-16,-22-21 0,21 0 0,-20 0 15,20 0-15,-20-22 0,-1 22 0,0-21 16,1-1-16,-22 1 0,0 0 16,-21-22-16,0 22 0,0-22 0,-21 22 15,0-21-15,-22 20 0,1-20 0,0 20 16,-22 22-16,22-21 15,-1 21-15,1 0 0,0 21 0,-1 0 16,1 0-16,21 0 0,-21 21 0,20 0 16,1 0-16,21 21 0,0-20 15,0-1-15,0 21 0,0-21 0,21 22 16,1-22-16,20 0 0,0 0 0,1 0 16,-1 0-16,21-21 0,1 0 15,-1 0-15</inkml:trace>
  <inkml:trace contextRef="#ctx0" brushRef="#br0" timeOffset="71507.89">5524 15198 0,'0'0'0,"22"-64"15,-22 43-15,0 0 0,-22 0 16,1 21-16,0 0 0,0 0 0,0 0 16,0 0-16,21 21 0,-22 0 0,1 21 15,0-20-15,21 20 0,-21 0 16,21-21-16,0 22 0,0-1 0,0 0 15,-21 1-15,21-1 0,-21 0 0,21-20 16,0 20-16,0 0 0,-22-21 16,22 1-16,0-1 0,0 0 0,-21 0 15,21-42 17,0 0-32,21-22 0,1 22 15,-22-21-15,21 0 0,-21-1 16,21 1-16,0-22 0,0 1 0,0-1 15,1 22-15,-22-21 0,21-1 16,0 22-16,0 21 0,0-22 0,0 22 16,1 21-16,-1 0 0,0 0 0,0 0 15,0 0-15,0 42 0,1-20 0,-1 20 16,0 0-16,-21-21 0,21 43 16,0-22-16,0 1 0,1-1 0,-22 0 15,0 1-15,0-22 0,21 21 0,-21 0 16,0-20-16,0 20 0,0-21 15,0 0-15,0 0 0,0 1 0,-21-1 16,-1 0-16,1-21 16,0 0-16,0 0 0,-21 0 0,20 0 15</inkml:trace>
  <inkml:trace contextRef="#ctx0" brushRef="#br0" timeOffset="71671.78">5228 15600 0,'0'0'0,"-21"-21"0,21 0 16,0-1-16,21 1 15,21 0-15,-20 21 0,20-21 16,0 21-16,1-21 0,20 0 16,1-1-16,-1 1 0,1 0 0,-1 0 15,22 0-15,-22 0 0,1-1 16,-22 1-16,22-21 0,-1 21 0,-21 0 16,1-1-16</inkml:trace>
  <inkml:trace contextRef="#ctx0" brushRef="#br0" timeOffset="72100.55">6371 14986 0,'0'0'0,"0"21"31,-21 0-31,21 1 16,0-1-16,0 21 0,0-21 0,0 22 15,-21-1-15,21 0 0,0-21 0,0 22 16,0-1-16,0 0 0,0-20 16,-21 20-16,21-21 0,0 21 15,0-20-15,0 20 0,-22-21 0,22 21 0,0-20 16,-21-1-16,21 0 0,0 0 15,-21 0-15,21 0 16,0-42 0,0 0-16,0 0 15,21-21-15,-21 20 0,0 1 0,21-21 16,-21 0-16,0-1 0,0 1 0,0-22 16,0 22-16,0-21 0,22 20 15,-1-20-15,0-1 0,-21 22 0,21 0 16,21-1-16,-20 1 0,20 21 0,0-22 15,1 22-15,20 21 0,1 0 16,-22 0-16,21 0 0,1 0 16,-22 21-16,1 1 0,-22-1 0,0 0 15,-21 21-15,0-21 0,0 22 0,-21-22 16,-22 21-16,1 1 0,0-22 16,-22 21-16,22-21 0,0 0 0,-22 22 15,22-22-15,-22 0 0,22-21 0,0 21 16,20 0-16,1-21 0,0 0 0,21-21 15</inkml:trace>
  <inkml:trace contextRef="#ctx0" brushRef="#br0" timeOffset="72600.25">8086 14753 0,'-43'0'0,"86"0"0,-107 0 0,43 0 0,42 0 47,21 0-47,1 0 0,-1-21 0,0 21 16,22-21-16,21 21 0,-22-21 0,22 21 15,-1-21-15,1-1 0,0 22 16,-1 0-16,-20-21 0,-22 21 0,1 0 16,-1 0-16,-21 0 0,0 0 0,-42 0 31,-21 0-31,21 0 0,-22 0 15,22 0-15,-21 0 0,-1 0 0</inkml:trace>
  <inkml:trace contextRef="#ctx0" brushRef="#br0" timeOffset="72824.13">8530 14647 0,'0'0'0,"-42"43"16,42-22-16,0 0 0,0 0 15,0 22-15,0-1 0,0 0 0,0 1 16,0 20-16,0-21 0,0 22 0,0-1 15,0 1-15,0-22 0,0 22 0,0-1 16,0-20-16,0-1 0,0 0 16,0 1-16,-21-1 0,21-21 0,0 0 15,0 22-15,0-22 0,0 0 16,21-21 0,0 0-1,0 0-15,0-21 0,0 0 0,22-22 16,-1 22-16</inkml:trace>
  <inkml:trace contextRef="#ctx0" brushRef="#br0" timeOffset="73152.46">9123 15155 0,'0'0'0,"21"-21"0,0 0 0,0 21 15,-21 21 1,0 0-16,0 1 16,0 20-16,-21 0 0,0-21 0,0 22 15,0-1-15,21 0 0,0 1 16,-22-1-16,22 0 0,0 1 15,0-22-15,0 21 0,22-21 0,-1 1 16,0-1-16,0-21 0,21 21 0,-20-21 0,20 0 16,0 0-16,1 0 0,-22 0 15,21-21-15,0 0 0,-20-1 16,20 1-16,-21 0 0,0 0 0,-21 0 16,0-22-16,0 22 0,0-21 0,0 21 15,0-22-15,-21 1 0,-21 21 0,21-21 16,-22 20-16,22 1 0,-21 0 15,21 21-15,-22 0 0,1 0 0,21 0 16,-22 0-16,22 21 0,0-21 0,0 21 16,0 1-16,21-1 15,21-21 1</inkml:trace>
  <inkml:trace contextRef="#ctx0" brushRef="#br0" timeOffset="74912.67">11557 15473 0,'0'21'0,"21"-21"15,0 0-15,0 0 16,1-21-16,-1 0 0,0 0 16,0-1-16,21 1 0,-20 0 15,20-21-15,-21 21 0,0-22 0,0 1 16,1 21-16,-22-22 0,0 22 0,0 0 15,0 0-15,-22 0 0,1 0 16,0-1-16,-21 22 0,21 0 0,-22 0 16,1 0-16,0 0 0,-1 0 15,22 0-15,-21 22 0,-1-1 0,1 21 16,21-21-16,-21 22 0,20-22 0,1 21 16,0-21-16,21 22 0,0-22 15,0 21-15,0-21 0,0 0 0,21 1 16,0-1-16,1-21 0,-1 0 0,21 0 15,0 0-15,-20 0 0,20 0 0,0-21 16,22-1-16,-22 1 0,0 0 16,1 0-16,-22-21 0,21 20 0,-21 1 15,1 0-15,-22 0 0,0 0 16,0 0-16,0-1 0,0 1 16,-22 21-1,1 0-15,0 0 0,21 21 0,0 1 16,-21-1-16,21 0 0,-21 21 0,21 1 15,0-1-15,0 0 0,0 22 0,0-22 16,0 22-16,0-22 0,21 21 0,0 1 16,0-1-16,0 1 0,1 21 15,-1-22-15,0 1 0,0 20 0,0-20 16,0 20-16,1-20 0,-1-1 16,0 22-16,0-21 0,-21-1 0,0-21 0,0 22 15,0-22-15,0 1 0,0-22 16,0 21-16,-21-21 0,0-21 15,0 21-15,-1-21 0,-20 0 0,21 0 16,0-21-16,-22 21 0,1-21 0,21-21 16,-21 21-16,-1-22 0,1 1 0,21 0 15,-22-1-15,22-20 0,0 20 0,0-20 16,21 21-16,0-22 0,0 1 16,21-22-16,0 21 0,22-20 0,-1 20 15,21-20-15,1 20 0,21 1 16,-1-22-16,1 21 0,0 1 0,-1-1 15,-20 1-15,20 21 0,-20-22 0,-22 22 16,1-1-16,-22 1 0,0 0 16,-21 21-16,0-22 0,0 22 0,-21 21 15,0 0-15,-1 0 0,1 0 16,0 0-16,-21 21 0,21 0 16,-22 22-16,22-22 0,-21 21 0,21 1 15,-1-1-15,22 0 0,0-21 0,0 22 16,0-1-16,0-21 0,0 22 0,22-22 15,20 0-15,-21 0 0,21 0 16,-20-21-16,20 0 0,0 0 16,1 0-16,-1 0 0,0 0 0,22 0 0,-22-21 15,0 0-15,22 0 0,-22 0 16,22-22-16,-22 22 0,0-21 0,1-1 16,-1 1-16,-21-21 0,22 20 15,-22 1-15,0-22 0,0 1 0,-21 21 16,0-22-16,21 22 0,-21-22 0,0 22 15,0 0-15,0 20 0,0-20 0,0 21 16,0 0-16,-21 21 16,0 21-1,0 21-15,21-21 0,-21 22 0,21-1 16,0 0-16,-22 22 0,22-22 16,-21 22-16,21-1 0,-21-20 15,21 20-15,0 1 0,0-1 0,0-21 0,0 1 16,0-1-16,0 0 0,0 1 15,0-1-15,21-21 0,-21 0 0,21 1 16,1-1-16,-1-21 0,0 0 0,0 0 16,0 0-16,0 0 0,1 0 15,-1 0-15,0-21 0,-21-1 16,21 1-16,-21 0 0,0 0 0</inkml:trace>
  <inkml:trace contextRef="#ctx0" brushRef="#br0" timeOffset="75087.87">13102 15240 0,'-21'0'0,"42"0"0,-63 0 0,21 0 0,42-21 47,0 21-47,0 0 0,21 0 0,1 0 16,-1-21-16,0 0 0,1 21 0,-1 0 15,22-22-15,-22 1 0,0 21 0,1-21 16,-1 0-16,21 21 0,-20-21 15</inkml:trace>
  <inkml:trace contextRef="#ctx0" brushRef="#br0" timeOffset="75516.62">15346 15113 0,'0'-21'0,"0"42"0,-21-63 0,21 21 16,0-1-16,0 1 0,0 0 16,0 0-16,0 0 0,0 0 15,0-1-15,0 1 0,0-21 16,0 21-16,0 0 0,0-1 0,0-20 15,0 21-15,-22 0 0,22 0 16,-21 21 0,21 21-16,0 0 0,0 0 0,0 0 15,0 22-15,0-1 0,0 0 0,0 22 16,21-1-16,-21 1 0,22-1 0,-22-20 16,0 20-16,0 1 0,0-1 15,0-21-15,0 22 0,0-22 0,0 1 16,0-22-16,0 21 0,0-21 15,0 22-15,0-22 0,-22 0 0,1-21 16,0 0-16,0 0 0,0 0 16,0 0-16,-22 0 15,22-21-15,0 0 0</inkml:trace>
  <inkml:trace contextRef="#ctx0" brushRef="#br0" timeOffset="76284.27">14880 15536 0,'-42'-21'0,"21"0"0,190 127 0,-275-170 0,21 1 15,64 42-15,21 0 0,0-1 16,0 1-16,0 0 0,21 0 15,22 21-15,-22-21 0,21 21 0,1-21 16,20 21-16,1-22 0,-1 1 0,1 0 16,20 0-16,1 21 0,-22-42 15,22 20-15,-21 1 0,-1 0 16,-21 0-16,22 0 0,-22-22 0,1 22 16,-22 0-16,0 0 0,0 0 0,-21 0 15,0-1-15,0 1 0,0 0 0,0 0 16,-21 21-16,0 0 15,0 0-15,-1 21 0,1-21 16,21 42-16,0-20 0,-21 20 0,21 0 16,-21 1-16,21-1 0,0 0 0,0 1 15,0-1-15,0 0 0,0 22 16,0-22-16,0 0 0,0 1 16,0-22-16,-21 21 0,21-21 0,0 22 15,-21-22-15,21 0 0,-22 0 0,22 0 16,0 1-16,0-44 31,0 1-31,0 0 16,0 0-16,22 0 0,-1-22 0,0 1 15,0 21-15,0-21 0,0-1 0,22 1 16,-22 21-16,0 0 0,0-22 16,0 43-16,1-21 0,-1 21 15,0 0-15,0 0 0,-21 21 0,21-21 16,-21 21-16,21 1 0,-21-1 15,0 0-15,22 21 0,-22-21 0,0 1 16,0-1-16,0 0 0,0 0 16,21 0-16,-21 0 0,21 1 0,0-1 15,0-21-15,0 21 0,1-21 0,-1 21 16,0-21-16,21 0 0,1 0 0,-22 0 16,21 0-16,0 0 0,1-21 15,-1 0-15,0 0 0,-20-1 0,20 1 16,0 0-16,-21 0 0,22 0 15,-22-22-15,0 22 0,-21-21 0,0 0 16,0 20-16,0-20 0,0 21 0,0 0 16,0 0-16,0-1 0,-21 22 15,0 0-15,0 0 0,-1 0 16,-20 22-16,21-1 0,0 0 0,0 0 16,-1 21-16,22-20 0,-21 20 0,21-21 15,0 21-15,0-20 0,0-1 16,0 0-16,0 21 0,0-21 0,21 1 15,1-1-15,-1-21 0,0 0 16,0 0-16,21 0 0,-20 0 0,-1 0 16,0 0-16,0 0 0,0 0 0,22-21 15,-22 21-15,0-43 0,0 22 16,21 0-16,1 0 0</inkml:trace>
  <inkml:trace contextRef="#ctx0" brushRef="#br0" timeOffset="79184.31">18267 15219 0,'0'0'0,"0"21"16,-21 0-16,21 0 15,-22 1-15,44-22 63,-1 0-63,-21-22 78,0 1-63,21 21 1,-21-21-16,0 0 16,0 0-16,0 0 0,0-1 15,0 1-15,0 0 0,0 0 0,0-21 16,0 20-16,0 1 0,0-21 16,0 21-16,0-22 0,0 22 0,0-21 15,0 21-15,0-22 0,0 22 0,0 0 16,0 0-16,0 0 0,0 0 0,-21 21 15,0 21 1,21 0-16,0 21 16,0-21-16,0 22 0,0-1 0,-22 0 15,22 1-15,0-1 0,-21 0 0,21 22 16,-21-22-16,21 1 0,0-1 16,0 0-16,-21 1 0,21-1 0,0-21 15,0 0-15,-21 0 0,21 1 0,0-1 16,0 0-16,0-42 31,0 0-31,21-1 16,-21 1-16,21 0 0,0 0 0,-21-21 15,21 20-15,1-20 0,-22 21 16,21 0-16,0 0 0,-21-1 16,21 1-16,0 21 0,0 0 15,-21 21-15,22-21 0,-22 22 16,21-1-16,-21 21 0,0-21 15,0 0-15,21 1 0,-21-1 0,21 0 16,0 0-16,-21 0 0,21 0 0,1 1 16,-1-1-16,0-21 0,0 0 0,0 0 15,22 0-15,-22 0 0,21 0 16,0 0-16,1 0 0,-1-21 0,0 21 16,1-22-16,-22 1 0,21 0 0,-21 21 15,22-21-15,-22-21 0,-21 20 16,21 1-16,-21 0 0,0 0 15,0-21-15,0 20 0,0 1 0,0 0 16,0 0-16,0 0 0,-21 21 0,0 0 16,0 0-16,-1 21 15,1 0-15,21 0 0,0 22 16,0-22-16,-21 0 0,21 21 0,0-21 16,0 22-16,0-22 0,0 0 0,0 0 15,0 0-15,0 1 0,21-1 16,0-21-16,1 0 15,-1 0-15,0 0 0,0 0 0,0 0 16,22-21-16,-22-1 0,0 22 0,0-21 16,0 0-16,22 0 0,-22-21 0,0 20 15,0 1-15,0 0 0,-21-21 16,21 21-16,-21-1 0,22 1 0,-22 0 16,0 42-1,0 0 1,0 1-16,0-1 0,0 21 15,0-21-15,-22 0 0,22 1 0,0-1 16,-21 0-16,21 0 0,0 0 0,0 0 16,0 1-16,0-1 15,0-42 17,0-1-17,21 22-15</inkml:trace>
  <inkml:trace contextRef="#ctx0" brushRef="#br0" timeOffset="79336.22">19389 15050 0,'0'0'0,"0"-22"0,-22 1 16,22 0-16,-21 0 0,21 0 0,-21 0 15,21 42 32,0 0-47,0 0 16,21-21-16,-21 21 0,21 0 0,1-21 15</inkml:trace>
  <inkml:trace contextRef="#ctx0" brushRef="#br0" timeOffset="80045.33">19939 15261 0,'21'0'0,"-42"0"0,63 0 0,-21 0 0,1 0 15,-22-21-15,0 0 0,0 0 16,0 0-16,0-1 0,0 1 0,0 0 15,0 0-15,0 0 0,0 0 16,0-1-16,0 1 0,0 0 0,-22 21 16,1 0-16,0 0 0,0 21 15,0 0-15,0 1 0,-1-22 16,1 21-16,0 21 0,0-21 16,0 0-16,0 1 0,21 20 0,-22-21 15,22 0-15,0 0 0,0 1 0,0-1 16,0 0-16,22 0 15,-1-21-15,0 0 0,0 0 0,0 0 16,0 0-16,1 0 0,-1 0 0,0 0 16,0-21-16,-21 0 0,21 21 15,-21-21-15,0-1 0,0 1 16,21 21-16,-21-21 0,0 0 16,0 0-16,0 42 31,0 0-16,0 0-15,0 0 0,0 1 0,0 20 16,0-21-16,0 21 0,-21 1 0,21-22 16,-21 21-16,21 1 0,0-1 0,0 0 15,-21 1-15,21 20 0,-21-21 0,21 1 16,-21 20-16,21 1 0,0-22 16,0 22-16,0-1 0,-22 1 15,22-22-15,0 21 0,0 1 0,0-1 16,0 1-16,22 21 0,-1-22 0,0 1 15,-21-22-15,0 21 0,21-20 0,-21 20 16,0-42-16,0 22 0,0-22 0,0 0 16,-21-21-16,0 0 0,0 0 15,-1 0-15,1 0 0,0 0 0,0-21 16,0 0-16,0 0 0,-22-22 0,1 1 16,21 0-16,-22-22 0,1 22 0,0-22 15,-1 22-15,1-22 0,21 22 16,0-21-16,21 20 0,0 1 15,0 0-15,0-22 0,21 22 0,21 21 16,-21-22-16,1 1 0,20 0 0,-21 20 16,0-20-16,22 0 0,-22 21 0,0-22 15,0 22-15,21-21 0,-20 21 16,-1-22-16,0 22 0,0-21 0,0 21 16,22-22-16</inkml:trace>
  <inkml:trace contextRef="#ctx0" brushRef="#br0" timeOffset="80728.12">20278 15113 0,'0'-42'0,"0"84"0,0-105 0,0 20 16,21 22-16,-21-21 0,0 21 15,21-1-15,-21 1 0,0 42 32,0 1-32,0 20 15,0-21-15,0 21 0,-21 1 0,21-1 16,0 22-16,-21-22 0,21 0 0,0 1 15,0-1-15,0 0 0,0-21 16,-22 22-16,22-22 0,0 21 0,0-21 16,0 1-16,0-1 0,22-21 31,-1-21-15,0-1-16,-21 1 15,21 0-15,0-21 0,-21 21 0,0-22 16,21 1-16,1 21 0,-22-22 0,0 22 15,0 0-15,0 0 0,21 21 16,-21 21 0,0 0-16,0 0 0,0 1 15,0 20-15,0-21 0,0 21 16,0-20-16,0-1 0,0 21 0,21-21 16,0 0-16,0 1 0,-21-1 0,21 0 15,1-21-15,-1 21 0,21 0 0,-21-21 16,0 0-16,22 0 0,-22 0 15,21 0-15,-21 0 0,22-21 16,-22 0-16,0 21 0,0-21 0,0 0 16,1-22-16,-1 22 0,0-21 0,0-1 15,0 1-15,-21 0 0,21-1 0,1-20 16,-22 21-16,0-22 0,0 22 16,0-1-16,0 1 0,0 0 0,0-1 15,0 22-15,0 0 0,0 0 0,0 42 31,0 0-31,0 22 0,0-22 16,0 21-16,0 0 0,-22 1 0,22-1 16,0 22-16,0-22 0,-21 0 0,21 1 15,0-1-15,0-21 0,0 21 16,0-20-16,0 20 0,0-21 16,0 0-16,0 0 0,0 1 15,21-22-15,1 0 16,-1 0-16,-21-22 0,21 22 15,0-21-15,-21 0 0,0 0 16</inkml:trace>
  <inkml:trace contextRef="#ctx0" brushRef="#br0" timeOffset="80900.02">20934 15219 0,'0'0'0,"-43"0"0,22 0 0,0 0 0,0 0 15,0 0-15,21-21 31,21 21-31,0 0 16,0 0-16,0-21 0,22 21 0,-1-22 16,0 22-16,1-21 0,20 0 0,-20 0 15,41 0-15,-20 21 0,20-21 0,-20-1 16</inkml:trace>
  <inkml:trace contextRef="#ctx0" brushRef="#br0" timeOffset="81496.67">22712 14796 0,'0'0'16,"0"-22"-16,0 1 0,0 0 0,0 0 15,0-21-15,0 20 0,0 1 0,0 0 16,0 0-16,0 0 0,-21 21 16,-22 0-16,22-21 0,0 21 0,-21 0 15,-1 0-15,22 21 0,-21-21 16,-1 21-16,22 0 0,-21 21 0,0-20 15,20-1-15,1 21 0,0-21 0,0 22 16,21-22-16,0 21 0,0-21 16,0 22-16,0-22 0,0 0 0,21 0 15,0 0-15,0 0 0,1 1 16,-1-1-16,0-21 0,0 21 0,0-21 16,22 0-16,-22 0 0,0 0 15,0 0-15,-42 0 31,0 0-31,0 0 0,-1 0 0,-20 0 16,21 0-16,-21 21 0,20 0 16,1-21-16,0 21 0,0 1 0,0-1 15,21 0-15,-21-21 0,21 21 0,0 0 16,0 0-16,21-21 16,0 0-16,0 0 0,21 0 15,-20 0-15,-1 0 0,21-21 16,0 21-16,-20-21 0,20 0 0,-21 21 15,21-21-15,-20 21 0,-1-21 0,21 21 16,-21 0-16,-21 21 16,0 0-16,0 0 0,0 0 15,0 22-15,0-22 0,-21 21 0,21 0 16,0-20-16,-21 20 0,21 0 0,-21-21 16,21 22-16,0-22 0,0 21 15,0-21-15,0 1 0,0-1 0,0 0 16,0 0-16,0 0 0,0 0 15,0 1-15,-21-1 16,-1-21-16,1 0 16,-21 21-16</inkml:trace>
  <inkml:trace contextRef="#ctx0" brushRef="#br0" timeOffset="82532.08">15155 16743 0,'0'0'0,"0"-21"0,0 0 0,0-1 16,0 1-16,-21 21 0,0 0 15,0 21-15,21 1 16,-21 20-16,-1 0 0,22 1 0,0-1 16,-21 21-16,21 1 0,-21-22 0,21 22 15,0-22-15,-21 22 0,21-22 16,0 0-16,0-21 0,0 22 0,0-22 16,0 0-16,0 0 0,0-42 46,21 0-46,0 0 0,0-22 0,1 22 16,-1-21-16,0 21 0,0-22 16,0 1-16,0 21 0,1-21 0,-22 20 15,21 1-15,-21 0 0,21 0 0,0 42 16,0-21 0,-21 42-16,21-20 0,1 20 0,-22-21 15,21 21-15,0 1 0,0-22 0,-21 21 16,21 1-16,0-22 0,1 0 15,-1 21-15,0-21 0,0-21 0,0 22 16,0-22-16,22 0 0,-22 0 0,21 0 16,-21 0-16,22-22 15,-22 1-15,21 0 0,-21 0 0,22-21 16,-1 20-16,-21-20 0,22 21 0,-22-21 16,0-1-16,0-20 0,0 20 0,0-20 15,-21 21-15,0-22 0,0 1 16,0 20-16,0-20 0,0 20 0,0 22 15,0 0-15,0 0 0,-21 0 0,0 21 16,21 21-16,0 0 16,-21 0-16,21 22 0,-21-1 0,21 21 15,0-20-15,0-1 0,0 22 0,0-22 16,0 21-16,0-20 0,0-1 16,0 0-16,0-20 0,21 20 15,0-21-15,0 0 0,0 0 0,22-21 16,-22 0-16,0 0 0,21 0 15,-20 0-15,20 0 0,-21 0 0,21-21 16,-20 0-16,-1 0 0,0 0 0,0 0 16,0-1-16,0 1 0,-21 0 0,22 0 15,-22-21-15,0 20 0,0 1 16,0 42 0,0 1-16,0-1 15,0 0-15,0 0 0,0 0 16,0 22-16,0-22 0,0 0 0,0 0 15,0 0-15,0 0 16,0 1-16,0-44 31,0 1-15,0 0-16,0 0 0</inkml:trace>
  <inkml:trace contextRef="#ctx0" brushRef="#br0" timeOffset="82683.99">16446 16806 0,'0'-21'0,"0"42"0,0-63 0,-21 21 16,21 0-16,0 0 0,21 42 47,1 0-31,-1-21-16,0 0 0,21 0 15,-21 21-15</inkml:trace>
  <inkml:trace contextRef="#ctx0" brushRef="#br0" timeOffset="83923.28">17335 17039 0,'0'-21'16,"0"0"-16,0 0 15,0 0-15,0-1 0,0 1 16,0 0-16,-21 0 0,21 0 15,-21 0-15,0-1 0,0 1 0,0 0 16,-22 0-16,22 21 0,0 0 0,0 0 16,-22 0-16,22 21 0,0 0 15,-21 0-15,21 1 0,-22 20 0,22-21 16,0 21-16,0 1 0,0-1 0,-1-21 16,1 22-16,21-1 15,0-21-15,0 21 0,0-20 0,0-1 16,21 0-16,1 0 0,-1-21 0,0 0 0,21 0 15,-21 0-15,22 0 0,-1 0 16,0 0-16,1-21 0,-22 0 16,21 0-16,1-1 0,-1 1 0,-21-21 15,21 0-15,-20-1 0,-1 1 0,0 0 16,0-22-16,0 22 0,-21-22 16,0 1-16,21 20 0,-21-20 0,0-1 15,0 22-15,0 0 0,0-1 0,0 1 16,0 21-16,0 0 0,0 0 15,-21 21 1,21 21-16,0 0 0,-21 21 0,21 1 16,0-1-16,-21 0 0,21 22 15,0-1-15,0-20 0,0 20 0,0 1 16,0-1-16,0-21 0,0 1 16,0 20-16,0-20 0,0-22 0,0 21 15,0-21-15,0 22 0,21-22 16,21-21-16,-20 21 0,-1-21 0,0 0 15,21 0-15,1 0 0,-1-21 0,0 21 16,1-21-16,-1-22 0,0 22 16,1 0-16,-1-21 0,-21-1 0,21 1 15,-20-22-15,-1 22 0,0-21 0,0-1 16,0 22-16,-21-22 0,0 1 16,0-1-16,0 22 0,0 0 15,0-1-15,0 1 0,0 21 0,0 0 16,0-1-16,-21 22 0,21 22 15,-21-22-15,0 42 0,21-21 16,0 21-16,0 1 0,0-1 0,-21 0 16,21 1-16,0 20 0,0-20 0,0 20 15,0-21-15,0 1 0,0-1 0,0 0 16,21 1-16,0-22 0,-21 21 16,21-21-16,0 1 0,0-22 0,22 21 15,-22-21-15,21 0 0,1 0 0,-22 0 16,21-21-16,0-1 15,1 22-15,-1-42 0,-21 21 0,22 0 16,-22-22-16,0 1 0,0 0 0,0-1 16,0 1-16,-21 0 0,0-22 0,22 22 15,-22 0-15,0-1 0,0 1 16,0 0-16,0 20 0,-22 44 31,22 20-31,0-21 0,0 21 16,-21 1-16,21-1 0,-21 0 0,21 1 15,0-1-15,0 0 0,-21 1 0,21-1 16,-21 0-16,21 1 0,0-1 0,0-21 16,0 22-16,0-22 15,0 0-15,0 0 0,0 0 0,0 0 16,0-42 15,21 0-31,0 0 0,0 0 16,-21 0-16,21-22 0,1 22 0,-1-21 15,-21-1-15,21 1 0,0 21 0,0-21 16,0 20-16,-21 1 16,0 0-16,22 21 0,-22 21 15,0 0-15,0 1 0,0 20 16,0-21-16,0 0 0,0 0 16,0 22-16,21-22 0,0 0 15,-21 0-15,21 0 0,0 1 0,0-22 16,1 21-16,-1 0 0,0-21 0,0 0 15,21 0-15,-20 0 0,-1 0 16,0 0-16,0 0 0,0 0 0,0 0 16,1-21-16,-1 0 0,-21-1 15,0 1-15,0 0 0,0 0 16,0 0-16,0 0 0,0-22 0,0 22 16,-21 0-16,21-21 0</inkml:trace>
  <inkml:trace contextRef="#ctx0" brushRef="#br0" timeOffset="84169.24">18161 16616 0,'-21'0'15,"0"0"-15,63 0 0,-106 0 0,64-21 16,0 0-16,22 21 16,-1-22-16,21 1 0,-21 21 0,22-21 15,-1 0-15,0 21 0,1-21 0,20 0 16,-21 21-16,22-22 0,-22 22 15,1 0-15,-1-21 0,0 21 0,-21 0 16,1 0-16,-1 0 0,0 0 0,0 0 16,-42 21 15,0-21-15,0 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3:11:55.3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1588 0,'0'0'0,"0"-22"0,-21 22 0,0-21 0,0 0 15,-1 0-15,22 0 16,0 0-16,0-1 16,0 1-16,0 0 0,0 0 15,22 0 1,-1 0-16,0 21 0,-21-22 0,21 22 16,0 0-1,0 0-15,1 0 0,-1 0 16,0 22-16,0 20 0,0-21 0,22 21 15,-22-20-15,21 20 0,-21 21 16,0-20-16,22 20 0,-22-20 0,0 20 16,0 1-16,0-1 0,-21 1 15,0-1-15,0 1 0,0-1 0,0-21 16,0 22-16,0-1 0,0-20 0,0-1 16,0 22-16,0-22 0,0 0 15,0 1-15,0-22 0,0 21 16,0-21-16,0 0 0,0 1 0,0-1 15,22-21 17,-22-21-32,0-1 0,21 1 0,-21 0 15,0-21-15,21-1 0,0 1 0,0-21 16,-21-1-16,21 1 0,1-1 16,-1 1-16,-21-22 0,21 0 0,0 1 15,0-1-15,0 0 0,1 1 0,-1-1 16,0 21-16,0-20 0,0 41 15,0-20-15,22 21 0,-22-1 16,0 22-16,0-21 0,0 21 0,22-1 16,-22 1-16,0 21 15,-21-21-15,21 21 0,-21 21 32,0 0-32,0 1 0,0-1 15,0 0-15,0 0 16,0 0-16,0 0 0,0 1 15</inkml:trace>
  <inkml:trace contextRef="#ctx0" brushRef="#br0" timeOffset="1195.69">3408 2371 0,'0'0'15,"-21"21"-15,-1-21 0,1 21 0,21 0 16,0 0 0,21-21 15,1 0-31,-1 0 15,0 0-15,0-21 0,0 21 0,0-21 16,1 0-16,-1 0 0,0 0 0,0-1 16,0 1-16,0 0 0,1-21 15,-22 21-15,0-22 0,0 1 0,0 21 16,0-22-16,0 22 0,0 0 0,0 0 16,-22 0-16,1 0 0,0 21 15,0 0-15,0 0 0,0 0 16,-1 0-16,1 0 0,0 21 0,21 0 15,-21 0-15,21 0 16,-21 0-16,21 1 0,0 20 0,0-21 16,0 21-16,0-20 0,0 20 0,0 0 15,0-21-15,0 22 0,0-22 16,0 21-16,0-21 0,0 1 0,21-1 16,0 0-16,0 0 0,0 0 0,1 0 15,-1-21-15,0 0 0,21 0 16,-21 0-16,22 0 0,-1 0 0,-21 0 15,22 0-15,-1-21 0,0 0 0,1 0 16,-1 0-16,0 0 0,-21-1 16,22-20-16,-22 21 0,21-21 0,-21-1 15,1 1-15,-1 0 0,-21 20 16,0-20-16,0 0 0,0-1 0,0 22 16,0 0-16,0 0 0,-21 21 15,-1 0 1,1 0-16,0 0 0,21 21 15,-21 0-15,21 0 0,0 1 16,-21-1-16,21 0 0,0 0 0,0 0 16,0 0-16,0 1 0,0-1 15,21 0 1,0-21-16,0 0 0,0 0 16,1 0-16,-1 0 0,21 0 15,-21-21-15,0 0 0,1 21 0,-1-22 16,0 1-16,0 0 0,0 0 15,0 21-15,1-21 0,-22 0 0,21-1 16,-21 1-16,0 0 0,21 0 16,-21 42 15,0 0-15,0 0-16,0 1 15,-21-1-15,21 0 0,0 0 0,-21 0 16,21 22-16,0-22 0,0 0 0,0 0 15,0 0-15,0 0 0,0 22 16,0-22-16,0 0 0,0 0 16,21 0-16,0 1 0,0-22 15,0 0-15,0 21 0,1-21 0,-1 0 16,0 0-16,0 0 0,0 0 16,22 0-16,-22-21 0,0-1 0,0 1 15,0 21-15,22-21 0,-22 0 0,0 0 16,0-22-16,-21 22 0,21 0 0,-21 0 15,21-21-15,-21 20 0,0-20 16,0 21-16,0 0 0,0 0 0,0-1 16,0 44 15,0-1-15,0 0-16,0 0 0,0 0 15,0 0-15,0 1 0,0-1 0,0 0 16,0 0-16,0 0 0,0 0 15,0 1-15,0-1 0,0 0 0,0 0 16,0 0-16,0 0 16,0-42 15,0 0-31,0 0 0</inkml:trace>
  <inkml:trace contextRef="#ctx0" brushRef="#br0" timeOffset="1488.52">5016 1630 0,'0'0'0,"-21"0"0,-21 0 16,21 0-16,0 0 0,21 21 16,-22-21-16,44 0 31,-1 0-31,0 0 15,0-21-15,0 21 16,-21-21-16,0 0 16,-21 21 15,0 0-31,0 0 16,21 21-16,21-21 31</inkml:trace>
  <inkml:trace contextRef="#ctx0" brushRef="#br0" timeOffset="2644.55">4932 2074 0,'0'0'0,"0"22"15,21-22 1,0 0-16,21 0 0,-20 0 15,-1-22-15,21 1 0,-21 21 16,22-21-16,-1 0 0,0 0 0,1-22 16,-1 22-16,0 0 0,-21-21 0,22-1 15,-1 22-15,-21-21 0,0 0 16,1-1-16,-1 1 0,0 0 0,-21-1 16,0 1-16,0 0 0,0 20 0,0-20 15,0 0-15,0 21 0,0-22 16,0 22-16,0-21 0,-21 21 0,0-1 15,-1 1-15,22 0 0,-21 0 16,0 21-16,0 0 0,0 0 16,0 0-16,-1 0 15,1 42-15,21-21 0,-21 1 16,21 20-16,0 0 0,-21 1 0,0-1 16,21 21-16,-21 1 0,21-1 0,-22 1 15,1 21-15,0-1 0,0-20 16,0 20-16,21 1 0,-43 21 0,22-21 15,0 20-15,0-20 0,0 21 0,0 0 16,-1-22-16,1 22 0,0-21 0,0 21 16,0-22-16,21 22 0,-21-21 15,-1 0-15,1 20 0,0-20 16,21 0-16,-21-1 0,0 1 0,0-21 16,-1 20-16,22-20 0,0 20 0,0-20 15,0-22-15,0 22 0,0-22 16,0-21-16,22 22 0,-1-22 0,0 0 15,0 0-15,21-21 0,-20 0 0,20 0 16,-21 0-16,21 0 0,-20-21 0,20 0 16,-21 0-16,21-22 0,1 22 0,-22-21 15,21-1-15,-21 1 0,1-21 16,-1 20-16,0-20 0,0 20 0,0-20 16,-21-1-16,0 1 0,0-1 0,0 1 15,0-22-15,0 22 0,0-22 16,-21 22-16,0-22 0,0 21 15,0 1-15,-22 21 0,22-22 0,-21 22 16,-1-1-16,1 1 0,21 21 0,-21-21 16,-1 20-16,1 1 0,0 0 0,-1 21 15,1-21-15,0 21 0,20 0 16,1 0-16,0-21 0,0 21 0,0-21 16,21-1-1,0 1-15,21 21 16,0-21-16,0 21 0,22-21 0,-22 0 15,21 0-15,0-1 0,1 1 0,20 0 16,-20 0-16,20-21 16,-21 20-16,1-20 0,20 21 0,-20 0 15,-1-22-15,-21 22 0,0-21 0,0 21 16,1 0-16,-1-1 0,-21 1 16,0 0-16,0 0 0,0 0 15,0 0-15,0 42 31,-21 0-15,21 0-16,0 0 0,0 0 0,0 1 16,0-1-16,0 21 0,0-21 15,0 0-15,0 22 0,0-22 16,0 0-16,0 0 0,0 0 0,0 1 16,0-1-16,0 0 0,0 0 15,21-21 16,0-21-31,-21 0 0,21 0 16,0-22-16</inkml:trace>
  <inkml:trace contextRef="#ctx0" brushRef="#br0" timeOffset="2944.37">5651 1905 0,'-21'0'0,"0"0"15,21 21 1,0 0 0,21-21-1,0 0-15,1 0 16,-1-21-16,0 21 16,0-21-16,-21 0 0,0 0 15,0 0-15,-21 21 31,0 0-31,0 0 0,-1 21 16,1-21-16,21 21 0,0 0 16,-21-21-16,21 21 0,0 0 15,0 1-15,0-1 0,0 0 16,21 0-16</inkml:trace>
  <inkml:trace contextRef="#ctx0" brushRef="#br0" timeOffset="5100.47">6223 2096 0,'0'-22'0,"0"1"16,0 0-16,0 0 15,-21 21-15,21-21 0,-21 21 0,-1 0 16,1 0-16,0 0 15,0 0-15,0 21 0,0 0 16,-1 0-16,-20 0 0,21 1 0,0 20 16,0-21-16,-1 21 0,1-20 0,0 20 15,0-21-15,21 21 0,-21 1 16,21-22-16,0 21 0,0-21 0,0 22 16,21-22-16,0 0 0,21 0 15,-20 0-15,20-21 0,0 0 16,1 0-16,-1 0 0,0 0 0,22 0 15,-22 0-15,0 0 0,22-21 0,-22 0 16,1 0-16,-1 21 0,0-21 16,1 0-16,-1-1 0,-21-20 0,21 21 15,-20 0-15,-22 0 0,21-22 0,0 22 16,-21 0-16,21-21 0,-21 20 0,0-20 16,0 21-16,0 0 0,0 0 15,0-1-15,0 1 0,-21 0 16,0 21-1,0 0-15,-1 0 0,1 0 16,0 21-16,0-21 0,0 21 0,-22 1 16,22-1-16,0 0 0,0 0 0,0 0 15,0 0-15,-1 1 0,1 20 0,0-21 16,21 0-16,0 0 0,0 22 16,0-22-16,0 0 0,0 0 0,0 0 15,21 1-15,0-22 0,1 0 16,-1 0-16,21 0 15,-21 0-15,0 0 0,1 0 0,-1 0 16,0-22-16,0 1 0,0 0 0,0 0 16,1 0-16,-22 0 0,21-1 15,-21-20-15,21 21 0,-21-21 16,0 20-16,0 1 0,0-21 0,0 21 16,0 0-16,0-1 0,0 44 31,-21-1-16,21 0-15,0 0 0,-21 0 16,21 0-16,0 22 0,0-22 16,0 0-16,0 0 0,0 22 0,0-22 15,0 0-15,21 0 0,0 0 0,0 0 16,0 1-16,0-1 0,1-21 16,-1 0-16,0 0 15,21 0-15,-21 0 0,1 0 0,-1 0 16,0-21-16,0 21 0,0-22 0,22 1 15,-22 0-15,0-21 0,0 21 0,0-22 16,0 1-16,1 0 0,-1-22 16,0 22-16,-21-22 0,21 1 0,0-1 15,-21 1-15,21-1 0,-21 1 0,0 20 16,0 1-16,0 0 0,0 21 16,0-22-16,0 22 0,0 0 15,0 42 1,-21 0-16,21 0 0,-21 1 15,21 20-15,0 0 0,0 1 16,-21-1-16,21 0 0,-21 1 0,21 20 16,0-21-16,0 1 0,-21 20 15,21-20-15,-22-1 0,22 0 0,0 1 16,0 20-16,0-21 0,0 1 0,0-1 16,0-21-16,0 22 0,0-22 15,0 21-15,0-21 0,22-21 0,-22 21 16,21 1-16,0-22 0,0 0 0,21 0 15,-20 0-15,-1 0 0,21 0 0,-21-22 16,0 1-16,22 0 0,-22 0 16,21 0-16,-21-22 0,1 22 0,20-21 15,-21 0-15,0 20 0,0-20 0,1 21 16,-1-21-16,0 20 0,-21 1 16,0 0-16,21 21 0,-21-21 15,0 42 1,0 0-16,-21 0 15,21 1-15,0-1 16,0 21-16,-21-21 0,21 0 0,0 1 16,0-1-16,0 0 0,0 0 0,0 0 15,0 0-15,0 1 0,21-22 16,0 0-16,0 0 16,22 0-16,-22 0 0,0 0 15,21 0-15,-21-22 0,1 22 0,20-21 16,-21 0-16,0 0 0,22 0 0,-22 0 15,0-22-15,21 22 0,-21 0 16,1-21-16,-1 20 0,0 1 0,0 0 16,-21 0-16,21 21 0,-21-21 15,0 42 1,0 0 0,-21 0-16,0 0 0,21 1 0,0-1 15,0 0-15,-21 0 0,21 0 0,0 0 16,0 1-16,0-1 0,0 0 15,0 0-15,0 0 0,21 0 16,0 1-16,0-22 0,0 0 16,1 0-16,-1 0 0,0 0 15,0 0-15,0 0 0,0 0 0,1-22 16,-1 1-16,0 21 0,0-21 0,-21 0 16,21 0-16,-21 0 0,21-1 0,-21 1 15,0 0-15,0-21 0,0 21 16,0-1-16,0 1 0,0 0 0,-21 21 15,0-21-15,0 21 0,0 0 0,0 0 16,-1 0-16,1 0 0,0 0 0,0 0 16,0 0-16,0 0 0,42 0 47,0 0-47,0 0 15,0 0-15,0 0 0,22-21 0,-22 21 16,21-21-16,-21 21 0,22 0 0,-22 0 15,21-22-15,-21 22 0,22 0 0,-22 0 16,21 0-16,-21 0 0,22 0 16,-22 0-16,0 0 0,0 22 0,-21-1 15,21 0-15,-21 0 0,0 0 16,0 0-16,0 1 16,0-1-16,0 0 0,0 0 15,0 0-15,-21 0 0,21 22 0,0-22 16,0 0-16,0 0 0,0 0 0,-21 1 15,21-1-15,0 0 16,0 0-16,0 0 16,-21-21-1,21-21 1,0 0 0,0 0-16,0 0 0,0-1 15,0 1-15,21-21 0,0 21 0,0-22 16,22 1-16,-22 0 0,21-1 15,-21 1-15,22 0 0,20-1 0,-20 1 16,-1 0-16,21 21 0,-20-1 16,-1 1-16,0 21 0,1 0 0,-22 0 15,21 0-15,-21 0 0,1 21 16,-1 1-16,0-1 0,0 0 0,-21 21 16,0-21-16,0 22 0,0-1 0,0-21 15,0 22-15,0-1 0,0-21 0,-21 21 16,21 1-16,0-22 0,-21 0 15,0 0-15,21 0 0,-22 1 0,22-1 16,0 0-16,0 0 16,-21-21-16,21-21 31,-21 21-15,21-21-16,0 0 0,0-1 0,0 1 15,-21 0-15,0 0 0,0 0 0</inkml:trace>
  <inkml:trace contextRef="#ctx0" brushRef="#br0" timeOffset="5344.46">8657 1588 0,'0'0'0,"-42"0"16,-1-22-16,22 22 15,21 22 48,-21-22-47,0 0-16,0 0 0,0 21 15,-1-21-15</inkml:trace>
  <inkml:trace contextRef="#ctx0" brushRef="#br0" timeOffset="5572.36">7091 1990 0,'0'0'0,"-64"21"0,43-21 16,-21 21-16,21-21 0,21 21 15,21-21-15,0 0 16,21 0-16,1 0 0,-1 0 15,0 0-15,1-21 0,-1 21 0,21 0 16,-20 0-16,-1-21 0,-21 21 0,22 0 16,-22 0-16,0 0 0,0 0 0,0-21 15,0 21-15,1 0 0,-1-21 16,0 21-16,0 0 0,0-22 16</inkml:trace>
  <inkml:trace contextRef="#ctx0" brushRef="#br0" timeOffset="6588.77">10562 2053 0,'0'-21'16,"21"21"-16,0 0 15,1 0 1,-22 21-1,0 0-15,0 22 0,0-22 0,0 0 16,0 21-16,0-20 0,0 20 0,0 0 16,0-21-16,0 22 0,0-1 15,0-21-15,-22 22 0,22-22 16,0 0-16,0 0 0,-21 0 0,21 0 16,0 1-16,-21-22 0,21 21 15,0-42 1,0-1-1,0 1-15,0 0 0,0 0 0,0-21 16,0 20-16,0-20 0,0 0 0,0 21 16,0-22-16,0 1 0,0 0 15,0-1-15,0 1 0,21 0 0,0 20 16,1 1-16,-1-21 0,0 42 0,21-21 16,-21 21-16,22-21 15,-22 21-15,21 0 0,1 0 0,-1 21 16,0 0-16,-21 0 0,22 0 0,-22 0 15,0 1-15,0 20 0,-21-21 16,21 21-16,-21-20 0,0 20 0,0 0 16,-21-21-16,0 22 0,0-1 0,0-21 15,0 22-15,-1-22 0,1 0 0,0 0 16,0-21-16,0 21 0,0-21 16,-1 0-16,22-21 15,0 0-15,0 0 16,0 0-16,0-1 0,22-20 0,-1 0 15,0-1-15,0 22 16,0-21-16,22 0 0,-22-1 0,21 1 16,0 0-16,1 20 0,20-20 0,-20 21 15,-1 21-15,0-21 0,1 21 16,-1 0-16,0 0 0,1 0 0,-22 21 16,0 0-16,0 0 0,0 0 0,0 22 15,-21-22-15,0 0 0,0 21 0,0-20 16,0 20-16,0-21 0,0 21 15,-21-20-15,0-1 0,0 21 0,21-21 16,-21 0-16,0 1 0,-1-1 16,22 0-16,0-42 47,0 0-47,22-22 0,-1 22 0,0 0 15</inkml:trace>
  <inkml:trace contextRef="#ctx0" brushRef="#br0" timeOffset="6965.08">11769 2159 0,'0'0'15,"-22"21"-15,1 0 16,21 1-16,21-22 31,22 0-31,-22 0 0,21 0 0,1 0 16,-1 0-16,0-22 0,1 1 0,20 21 15,-21-21-15,1 0 0,-1 21 16,0-21-16,-20 0 0,-1-1 0,0 1 16,-21 0-16,0 0 0,0 0 0,0 0 15,-21 21-15,0 0 0,-22 0 16,1 0-16,0 21 0,-1 0 16,1 0-16,0 0 0,-1 0 0,1 22 15,0-22-15,-1 21 0,1-21 0,21 22 16,0-1-16,-1-21 0,1 22 15,21-1-15,0 0 0,0-21 16,0 22-16,0-22 0,21 0 0,1 0 16,20 0-16,-21 1 0,21-22 0,1 0 15,-1 0-15,0 0 0,1 0 0,-1 0 16,0 0-16,22-22 0,-22 1 16,1 0-16,-1 0 0,21 0 0,-20-22 15</inkml:trace>
  <inkml:trace contextRef="#ctx0" brushRef="#br0" timeOffset="7275.81">12975 1609 0,'0'0'0,"-21"-21"16,-43-1-16,43 22 16,21-21-16,-21 21 0,0 0 15,21 21 1,-21 1-16,21-1 0,0 0 0,-21 21 15,21 1-15,0-1 0,-22 0 0,22 22 16,0-1-16,0-20 0,0 20 0,0 1 16,0-1-16,-21 1 0,21-1 15,0-21-15,0 22 0,0-22 0,0 1 16,0-1-16,-21 0 0,21-21 0,0 1 16,0-1-16,0 0 0,0 0 15,0-42 1,0 0-1,21 0-15,0-1 0,1-20 0,-22 0 16,21-1-16,21 1 0,-21-21 0,0 20 16</inkml:trace>
  <inkml:trace contextRef="#ctx0" brushRef="#br0" timeOffset="7793.21">13250 1588 0,'0'0'0,"0"-43"15,21 22-15,-21 0 0,0 0 0,22 21 16,-22-21-16,0 42 15,21-21 1,-21 21-16,0 21 16,0-21-16,0 22 0,0 20 0,0-20 15,0 20-15,0-21 0,-21 22 0,21-1 16,0 1-16,0-1 0,-22-20 0,22 20 16,-21 1-16,0-22 0,21 22 15,0-22-15,-21 0 0,0 1 0,21-22 16,-21 21-16,-1-21 0,22 0 0,0 1 15,-21-22 1,21-22 0,0 1-16,0 0 0,0 0 15,21-21-15,1 20 0,-22-20 16,21 0-16,0-1 0,0 1 0,0 21 16,0-21-16,22 20 0,-22-20 15,21 21-15,-21 0 0,22 0 0,-1-1 16,-21 22-16,22 0 0,-22 0 0,0 0 15,0 0-15,0 0 0,0 22 16,-21-1-16,0 0 0,0 0 16,0 21-16,0-20 0,0-1 0,0 0 15,0 21-15,0-21 0,-21 22 0,0-22 16,21 0-16,-21 0 16,21 0-16,0 1 0,-21-1 0,21 0 15,0-42 32,21 21-47,-21-21 0,21 21 0,0-22 16,0 1-16,1 0 0,-1 21 0,0-21 15</inkml:trace>
  <inkml:trace contextRef="#ctx0" brushRef="#br0" timeOffset="8183.98">14055 2138 0,'0'0'0,"21"-21"0,-21-22 16,0 22-1,-21 21 1,-1 0-16,1 0 0,0 21 16,0 1-16,0-1 0,0 0 15,-1 0-15,1 0 0,21 0 0,-21 1 16,21-1-16,-21 21 0,21-21 16,0 0-16,0 1 0,0-1 0,0 0 15,0 0-15,0 0 0,0 0 0,21-21 16,0 22-16,0-22 0,1 0 15,-1 0-15,0 0 0,0 0 16,21 0-16,-20 0 0,20-22 0,-21 1 16,0 21-16,22-21 0,-22 0 15,0 0-15,0 0 0,-21-1 0,0 1 16,21 0-16,-21 0 0,0 0 16,0 0-16,0-1 0,-21 22 15,0 0-15,0 0 0,0 0 0,-1 0 16,1 0-16,0 0 0,0 0 0,0 0 15,0 0-15,-1 0 16,22 22-16,22-22 31,-1 0-31,21 0 0,0 0 16</inkml:trace>
  <inkml:trace contextRef="#ctx0" brushRef="#br0" timeOffset="9112.94">14795 2159 0,'0'0'0,"0"-21"0,-21 21 0,21-21 16,-21 21-16,0 0 0,21-21 15,-21-1-15,0 22 0,-1 0 16,1 0-16,0 22 16,0-1-16,0-21 0,0 42 15,-1-21-15,1 0 16,0 1-16,21-1 0,0 0 0,-21 21 15,21-21-15,0 1 0,0 20 16,0-21-16,0 0 0,0 0 0,0 1 16,0-1-16,21 0 0,0-21 15,0 21-15,1-21 0,-1 0 16,0 0-16,0 0 0,0-21 16,0 0-16,1 21 0,-22-21 0,21-1 15,0 1-15,0 0 0,-21-21 16,21 21-16,0-22 0,1 1 0,-1 0 15,-21-1-15,21 1 0,0-22 0,0 1 16,-21-1-16,21 1 0,-21-22 16,22 22-16,-22 20 0,0-20 0,21 21 15,-21-1-15,0 1 0,0 21 16,0 0-16,0-1 0,0 1 0,-21 42 31,21 1-15,0-1-16,0 0 0,-22 21 0,22 1 15,-21-1-15,21 21 0,0-20 16,0 20-16,-21-20 0,21 20 0,-21-21 16,21 22-16,-21-22 0,21 22 0,0-22 15,0 0-15,0 1 0,0-22 0,0 21 16,0 1-16,0-22 0,0 0 16,0 21-16,21-21 0,0-21 15,-21 22-15,21-1 0,0-21 0,1 0 16,20 0-16,-21 0 0,0 0 0,22 0 15,-22 0-15,21 0 0,0-21 0,1 21 16,-1-22-16,0 1 0,1 0 16,-1 0-16,0 0 0,1-22 0,-1 22 15,0 0-15,-20-21 0,20 21 0,-21-1 16,0 1-16,-21 0 0,0 0 16,0 0-16,0 0 15,-21 21-15,0 0 16,0 0-16,0 21 0,-1-21 15,1 21-15,21 0 16,-21-21-16,21 21 0,0 0 0,0 1 16,0-1-16,0 0 0,0 0 15,0 0-15,21 0 0,0-21 16,-21 22-16,0-1 0,22-21 16,-1 21-16,-21 0 0,0 0 15,0 0-15,0 1 16,0-1-16,-21-21 15,-1 21 1,1-21-16,0 0 0,0 0 16,0 0-16,0 0 15,-1 0-15,1 0 0,0 0 16,0 0-16,0 0 16,0 0-16,-1 0 0,1 0 15,0 0-15,0-21 0,0 21 16,0 0-16,-1-21 0</inkml:trace>
  <inkml:trace contextRef="#ctx0" brushRef="#br0" timeOffset="9468.96">12573 1799 0,'21'0'16,"0"0"-16,0 0 0,1 0 15,-1 0-15,0 0 0,21-21 16,1 21-16,-1-21 0,0 21 0,1-21 15,20 21-15,1 0 0,-22-21 16,21 21-16,-20 0 0,-1 0 0,0 0 16,1 0-16,-22-22 0,21 22 15,-21 0-15,1 0 16,-44 22 0,1-22-1,0 21-15</inkml:trace>
  <inkml:trace contextRef="#ctx0" brushRef="#br0" timeOffset="10648.09">3831 3006 0,'0'0'0,"-42"21"0,-1-21 0,-62 0 15,62 0-15,22 0 16,0 0-16,0 0 0,0 0 15,-1 0-15,1 0 0,42 0 32,1 0-32,20 0 15,-21 0-15,43 0 0,-22 0 0,21 0 16,1 0-16,-1 0 0,1 0 0,21 0 16,-22 0-16,22 0 0,-1 0 0,1 0 15,21 0-15,0 0 16,0 0-16,-1 0 0,1 0 0,0 0 15,21 0-15,-21 0 0,0 0 0,21 0 16,-21 0-16,21 0 0,0 0 0,0 0 16,0 0-16,0 0 0,21 0 15,0 0-15,0-21 0,0 21 0,0 0 16,22 0-16,-22 0 0,21-21 0,1 21 16,20 0-16,-21 0 0,1 0 15,-1 0-15,22 0 0,-1 0 0,-21 0 16,22 0-16,-1 0 0,1 0 0,-1 0 15,1 0-15,-1 0 0,1 0 16,21 0-16,-22 0 0,1 0 16,-1 21-16,1-21 0,-1 0 0,1 0 15,-1 21-15,-21-21 0,22 21 0,-1-21 16,-20 21-16,-1-21 0,22 0 0,-22 21 16,0-21-16,1 0 0,-22 22 15,0-22-15,21 0 0,-42 21 0,21-21 16,1 0-16,-22 0 0,-22 0 0,22 0 15,-21 0-15,-21 0 0,21 0 0,-43 0 16,22 0-16,-22 0 0,1 0 16,-22 0-16,1 0 0,-1 0 0,-21 0 15,0 0-15,0 0 0,1 0 16,-44 0 62,1 0-78,0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3:22:26.3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6540 4445 0,'0'-21'0,"0"0"94,-21 21-78,21-21-16,0-1 15,0 1-15,-21 21 0,21-21 0,0 0 16,0 0-16,0 0 0,0-1 16,0 1-16,0-21 0,0 21 0,0 0 15,0-1-15,0 1 0,0 0 16,0 0-16,0 0 16,0 42 30,0 0-46,0 0 0,0 0 0,0 22 16,0-1-16,0 0 0,0 1 16,-21-1-16,21 0 0,0 1 0,0-1 15,-21 0-15,21 22 0,0-22 16,0 1-16,0-1 0,0 21 0,-21-20 16,21-1-16,-22 0 0,22 1 0,0-1 15,0 0-15,0-20 0,0 20 16,-21-21-16,21 0 0,0 0 0,0 1 15,-21-22-15,21 21 0,21-42 63,0-1-63,1 1 16,-1 0-16,0 0 0,0 0 15,0 21-15,0-21 0</inkml:trace>
  <inkml:trace contextRef="#ctx0" brushRef="#br0" timeOffset="483.81">7006 4911 0,'21'0'47,"0"-21"-31,1 21-16,-22-22 0,21 22 15,0-21-15,-21 0 0,21 0 16,-21 0-16,0 0 16,0-1-1,-21 22-15,0 0 16,0 0-16,-1 0 0,1 22 15,0-22-15,0 21 16,21 0-16,0 0 0,0 0 16,0 0-16,21-21 15,-21 22-15,21-22 16,0 0-16,1 0 0,-1 0 0,0 0 16,0 0-16,0 0 0,-21-22 0,0 1 31,-21 21-16,0 0-15,0 0 16,0 0-16,-1 0 16,22 21-16,0 1 15,22-22 17,-1 0-32</inkml:trace>
  <inkml:trace contextRef="#ctx0" brushRef="#br0" timeOffset="1003.53">9271 4445 0,'0'0'0,"21"-42"16,-21 21 0,21 21-16,0 0 15,-21 21 17,0 0-32,0 0 15,0 0-15,0 0 0,0 1 0,0 20 16,0-21-16,0 0 0,0 22 0,0-22 15,0 0-15,0 21 0,0-21 0,0 1 16,0 20-16,0-21 0,0 0 0,-21 0 16,21 1-16,0-1 15,-21 0-15,21 0 0,-21-21 16,21 21-16,0-42 31,0 0-31,0 0 0</inkml:trace>
  <inkml:trace contextRef="#ctx0" brushRef="#br0" timeOffset="1503.24">10266 4424 0,'0'-21'0,"0"42"0,0-63 16,-21 42-16,-1 0 0,1 0 15,0 0-15,0 0 0,0 0 0,0 0 16,-22 0-16,22 21 0,-21-21 16,21 21-16,-22 0 0,22 0 0,-21 0 15,21 1-15,-1-22 0,1 21 0,0 0 16,0 0-16,21 0 0,0 0 16,0 1-1,21-22-15,0 21 16,0-21-16,22 0 0,-22 0 0,21 21 0,1-21 15,-1 0-15,-21 0 0,21 0 16,1 0-16,-22 21 0,21 0 16,1-21-16,-22 0 0,0 21 0,0-21 15,0 22-15,0-1 0,-21 0 16,0 0-16,0 0 0,-21 0 16,0-21-16,0 22 0,-21-1 0,20 0 15,-20-21-15,0 21 0,-1 0 0,1-21 16,0 0-16,-1 21 0,1-21 0,21 0 15,-21 0-15,20 0 16,-20 0-16,21 0 0,0 0 0,0 0 16,-1 0-16,22-21 15,-21 21-15,21-21 0,0 0 16,0 0-16,0 0 16,0-1-16,0 1 15,0 0-15,0 0 0</inkml:trace>
  <inkml:trace contextRef="#ctx0" brushRef="#br0" timeOffset="1831.57">9292 3979 0,'0'-21'16,"0"0"-16,0 0 15,21 21-15,-21-21 0,21 21 16,1 0-16,-22-21 16,-22 21 30,1 0-46,21 21 0,21-21 32,1 0-32,-1 0 15,21 0-15,-21 0 0</inkml:trace>
  <inkml:trace contextRef="#ctx0" brushRef="#br0" timeOffset="2464.34">10901 4106 0,'0'0'0,"0"-21"0,21 0 0,-21 0 16,0 0-16,0 0 0,0-1 0,21 22 16,-21-21-16,0 0 0,21 21 15,-21-21-15,0 42 31,0 21-15,0-20-16,-21 20 0,0 0 0,21 22 16,-21-22-16,0 22 0,-1-22 0,1 21 15,0-20-15,21 20 0,-21-20 16,0 20-16,21-21 0,0 1 0,-21 20 16,21-20-16,-22-22 0,22 21 0,0 0 15,0-20-15,0-1 0,0 0 0,0 0 16,0-42 15,0 0-15,0-22-16,0 22 15,0 0-15,0-21 0,0-1 16,0 22-16</inkml:trace>
  <inkml:trace contextRef="#ctx0" brushRef="#br0" timeOffset="2818.96">10626 4128 0,'0'0'0,"-22"-43"0,1 22 0,0 0 16,0-21-16,0 20 0,21 1 0,-21 0 16,21 0-16,0 0 0,0 0 15,21-1-15,21 1 16,0 21-16,22-21 0,-1 21 16,22-21-16,0 21 0,21 0 0,-22 0 15,1 0-15,0 21 0,-1 0 0,1 22 16,-22-22-16,1 21 0,-22 0 15,1 22-15,-1-22 0,-21 22 0,-21-22 16,0 22-16,0-22 0,-21 21 0,0-20 16,-22-1-16,1 22 0,0-22 0,-1-21 15,1 21-15,0 1 0,-22-22 16,22 21-16,0-21 0,-22 1 0,22-1 16,-1 0-16,22-21 0,-21 21 0,21-21 15,0 0-15,-1 0 16,1 0-16,0 0 0,42 0 31,0-21-31,22 0 0,-22 0 16,21-1-16,1 1 0,-1 0 15</inkml:trace>
  <inkml:trace contextRef="#ctx0" brushRef="#br0" timeOffset="3075.32">11938 4382 0,'-21'21'32,"0"0"-32,-1 0 15,1 0-15,0 0 0,0 22 0,0-22 16,0 0-16,-1 21 0,1-20 16,21-1-16,-21 21 0,0-21 0,21 0 15,-21 1-15,21-1 0,0 0 0,0 0 16,0 0-16,0 0 0,0 1 15,0-44 17,21 1-32,-21 0 0,21 0 15,-21-21-15</inkml:trace>
  <inkml:trace contextRef="#ctx0" brushRef="#br0" timeOffset="3243.22">11853 4212 0,'0'0'0,"-21"0"0,0 0 16,0 0-16,-22 0 16,22 0-16,42 21 31,1-21-15,-1 0-16,21 22 0,-21-22 15</inkml:trace>
  <inkml:trace contextRef="#ctx0" brushRef="#br0" timeOffset="3671.11">12298 4403 0,'21'0'0,"-42"0"0,63 0 0,-21 0 16,-21-21-1,0-1-15,0 1 16,-21 21-1,0 0-15,0 0 0,-22 0 0,22 0 16,0 0-16,-21 21 0,21-21 16,-22 22-16,22-1 0,0-21 15,0 21-15,0 0 0,21 0 0,0 0 16,0 1-16,0-1 0,42 0 16,-21-21-16,0 21 0,22 0 0,-22-21 15,21 21-15,-21 1 0,22-22 16,-22 21-16,0 0 0,21-21 0,-21 21 15,1 0-15,-1-21 0,-21 21 0,0 1 16,0-1-16,0 0 0,-21 0 16,-1 0-16,-20-21 15,21 0-15,-21 21 0,-1-21 16,1 0-16,0 0 0,-1 0 0,1 0 16,0 0-16,-1 0 0,22 0 0,0 0 15,0 0-15,0 0 0,21-21 31,21 21-31,0-21 0,0 0 16,0 21-16,22-21 0</inkml:trace>
  <inkml:trace contextRef="#ctx0" brushRef="#br0" timeOffset="4027.9">12742 4487 0,'0'0'0,"-21"0"0,0 0 0,21-21 16,-21 21-16,0 0 0,-1 0 16,22 21-1,0 1 1,0-1-16,0 0 0,0 21 16,0-21-16,0 22 0,0-1 0,0 22 15,0-22-15,0 21 0,-21 22 0,0-21 16,0-1-16,-21 22 0,20-22 0,-20 22 15,21-22-15,-21 22 0,-1-21 0,22 20 16,-21-20-16,21-1 16,-22-20-16,22 20 0,0-21 0,21-20 15,0 20-15,-21-21 0,21 0 0,0 0 16,0-42 0,21 0-1,0 0-15,0-21 0,0 20 0,1-41 16,-1 21-16,21-22 0,-21 1 15,0-1-15</inkml:trace>
  <inkml:trace contextRef="#ctx0" brushRef="#br0" timeOffset="4325.72">12658 4530 0,'0'0'0,"0"-43"0,0 22 0,0 0 0,0 0 15,0 0-15,0 0 0,21 21 0,0-22 16,0 22-16,21 0 0,-20 0 15,20 0-15,-21 0 0,21 0 0,1 0 16,-1 0-16,0 22 0,-20-1 0,-1 21 16,0-21-16,-21 0 0,0 22 0,0-22 15,0 21-15,0-21 0,-42 22 16,20-1-16,1-21 0,-21 0 0,0 22 16,-1-22-16,1 0 0,0 0 0,-1 0 15,22 1-15,-21-22 0,21 21 0,-1-21 16,1 0-16,0 0 15,21-21 1,21-1-16,0 1 16,1 0-16,-1 0 0,21-21 0,-21 20 15,22 1-15</inkml:trace>
  <inkml:trace contextRef="#ctx0" brushRef="#br0" timeOffset="4591.58">13525 3958 0,'0'0'0,"0"-21"0,22 0 16,-22 0-16,0 0 0,0 42 31,0 21-31,-22-21 16,1 22-16,21-1 0,-21 21 0,21-20 16,-21 20-16,0-20 0,21 20 0,-21 1 15,21-22-15,-22 21 0,1-20 16,21-1-16,0 22 0,-21-22 0,21 0 15,-21-21-15,21 22 0,-21-1 0,21-21 16,0 0-16,0 1 0,0-1 16,21-21-16,0 0 15,0 0-15,0-21 0,1 21 0,20-22 16,-21 1-16</inkml:trace>
  <inkml:trace contextRef="#ctx0" brushRef="#br0" timeOffset="5635.49">14097 4593 0,'0'-21'16,"0"42"-16,0-63 0,0 21 16,0 0-16,0-1 0,0 1 0,0 0 15,0-21-15,-21 21 0,0-1 0,-1 22 16,1-21-16,0 21 0,-21 0 0,21 0 16,-22 0-16,22 0 0,0 21 15,-21 1-15,20-1 0,-20 0 0,21 21 16,0-21-16,0 22 0,-1-1 15,1-21-15,0 22 0,21-1 0,0-21 16,0 21-16,0-20 0,0-1 16,0 21-16,0-21 0,21-21 0,0 21 15,22-21-15,-22 0 0,0 0 0,21 0 16,-20 0-16,20-21 0,0 21 0,1-21 16,-22 0-16,21 0 0,-21 0 15,0-22-15,22 22 0,-22 0 16,0-21-16,0 20 0,0-20 0,-21 21 0,0 0 15,22 0-15,-22-1 0,0 1 0,21 0 16,-42 42 15,-1 0-31,1 1 0,21-1 0,0 0 16,-21 0-16,21 0 0,0 22 0,0-22 16,0 0-16,0 0 0,0 0 15,0 22-15,21-22 0,-21 0 0,21-21 16,1 21-16,20 0 0,-21-21 0,0 0 15,22 0-15,-22 0 0,21 0 0,-21 0 16,22 0-16,-22 0 0,21-21 16,-21 0-16,0 0 0,1 0 0,-1-1 15,0 1-15,0 0 0,0 0 0,-21 0 16,0 0-16,0-1 0,21 1 16,-21 0-16,0 0 0,0 0 15,0 42 1,0 0-1,0 0-15,-21-21 0,21 21 16,0 1-16,0-1 0,0 0 0,0 0 16,0 0-16,21 0 15,1 1-15,-1-22 0,0 21 16,0-21-16,0 0 0,0 0 0,1 0 16,20 0-16,-21 0 0,0-21 0,0 21 15,1-22-15,-1 1 0,0 0 16,0 0-16,0 0 15,0 0-15,-21-1 0,0 1 0,0 0 16,0 0-16,22 0 0,-22 0 16,0 42 15,0 0-31,-22 0 0,1 0 0,21 22 16,-21-22-16,0 21 0,0 22 0,0-22 15,-1 21-15,1 1 0,0 21 0,21-22 16,0 22-16,0-1 0,0 1 15,0-21-15,0 20 0,0 22 0,0-42 16,0 20-16,0 1 0,0 0 0,0-22 16,0 1-16,0-1 0,0 1 15,0-22-15,0 21 0,0-20 0,0-22 16,0 21-16,0-21 0,0 1 0,-21-22 16,0 0-16,0 0 0,-1 0 0,1-22 15,0 22-15,0-21 0,0-21 0,-22 21 16,22-22-16,0 1 0,0 0 0,0-22 15,0 22-15,21-22 0,0-20 0,0 20 16,0 1-16,0-22 0,0 22 16,0-1-16,21 1 0,0 20 0,0 1 15,0 0-15,0-22 0,1 43 16,20-21-16,-21-1 0,21 1 0,1 0 16,-1-1-16,0 1 0,22 0 0,-22 20 15,1-20-15,-1 0 0,0-1 0,1 1 16</inkml:trace>
  <inkml:trace contextRef="#ctx0" brushRef="#br0" timeOffset="5951.31">15325 4657 0,'0'0'0,"0"-21"32,21 21-17,0-22-15,0 1 0,0 21 16,0-21-16,1 0 0,-1 0 15,0 0-15,-21-1 0,0 1 0,0 0 16,0 0-16,-21 21 16,0 0-1,-1 0-15,1 0 0,0 21 0,0 0 16,-21 0-16,20 1 0,1 20 0,0-21 16,0 0-16,21 22 0,0-22 15,0 0-15,0 0 0,0 21 0,0-20 16,0-1-16,0 0 0,21 0 15,0-21-15,0 0 0,1 0 16,20 0-16,0 0 0,-21 0 0,22 0 16,-1 0-16,0-21 0,1 21 0,-1-21 15,0 21-15</inkml:trace>
  <inkml:trace contextRef="#ctx0" brushRef="#br0" timeOffset="6455.54">16192 4551 0,'0'0'15,"0"-21"-15,-21-22 16,0 43-16,0 0 0,0 0 0,0 0 0,-1 0 16,1 0-16,-21 0 0,21 0 0,0 22 15,-22-1-15,22 0 0,0 0 0,0 0 16,0 0-16,-1 22 16,22-22-16,0 21 0,0-21 0,0 1 15,0 20-15,0-21 0,0 0 0,0 0 16,0 1-16,22-1 0,-1 0 0,0-21 15,0 0-15,21 0 0,-20 0 16,-1 0-16,0 0 0,21 0 0,-21-21 16,22 0-16,-22-1 0,21-20 0,-21 21 15,1-21-15,20-1 0,-21-20 0,21 20 16,-20 1-16,20-21 0,-21-1 16,0 1-16,22-22 0,-22 21 0,0 1 15,0-1-15,0 1 0,-21-1 0,0 22 16,0 0-16,0 21 0,0-22 15,0 22-15,-21 21 16,0 21 0,0 0-16,-22 1 0,22 20 0,0 0 15,0 22-15,0-1 0,0 1 16,-1-1-16,1 1 0,21-1 0,0 1 16,0-1-16,0 1 0,21-1 0,1-20 15,-1 20-15,0-21 0,0 1 0,21-1 16,-20 0-16,20 1 0,0-22 15,-21 0-15,22 0 0,-22-21 0,21 0 16,-21 0-16,1 0 0,-1 0 0,21 0 16,-21 0-16,0-21 0,-21 0 15,22 0-15,-1-22 0,0 22 0</inkml:trace>
  <inkml:trace contextRef="#ctx0" brushRef="#br0" timeOffset="7559.81">6202 6265 0,'-21'0'0,"21"-21"0,-22 21 0,1-21 15,21 0 1,0 0-16,0 0 16,0-1-16,21 22 15,-21-21-15,22 21 0,-1 0 16,21 0-16,-21 0 0,0 0 0,1 0 16,20 0-16,-21 21 0,0-21 0,0 43 15,1-22-15,-1 0 16,-21 21-16,0 1 0,0-1 0,0 0 15,0 1-15,0 20 0,-21-20 0,-1-1 16,-20 0-16,21 1 0,-21-1 0,-1-21 16,22 21-16,-21-20 0,-1-1 15,22 0-15,-21-21 0,21 0 0,0 0 16,-22 0-16,22 0 0,0 0 0,0-21 16,0 0-1,21-22-15,0 22 0,0 0 0,0-21 16,0-1-16,0 22 0,0-21 0,21-1 15,0 22-15,0 0 0,0-21 16,0 21-16,1 21 0,-1 0 16,0 0-16,0 0 0,0 0 0,0 21 15,1-21-15,-1 42 0,0-21 16,0 0-16,-21 22 0,21-22 0,0 21 16,-21-21-16,22 22 0,-1-22 0,-21 0 15,21 21-15,-21-20 0,21-1 0,-21 0 16,21 0-16,0 0 15,1-21-15,-1 21 0,0-21 16,0 0-16,0 0 0,0 0 0,1 0 16,-1-21-16</inkml:trace>
  <inkml:trace contextRef="#ctx0" brushRef="#br0" timeOffset="7732.71">7091 6625 0,'-21'0'31,"42"0"16,-21-21-47,21 21 0,0-21 16,0 0-16</inkml:trace>
  <inkml:trace contextRef="#ctx0" brushRef="#br0" timeOffset="8248.12">8975 6202 0,'0'-21'0,"0"0"16,0 42 15,0 0-31,0 0 0,0 21 16,0-20-16,0 20 0,0-21 0,0 21 15,-22 1-15,22-1 0,0 0 0,-21 1 16,21-22-16,-21 21 0,0 1 0,21-22 16,0 0-16,-21 21 0,21-21 15,-21-21-15,21 22 0,0-1 0,21-21 16,0 0 0,0 0-16,0-21 0,0-1 0,22 1 15,-22 0-15</inkml:trace>
  <inkml:trace contextRef="#ctx0" brushRef="#br0" timeOffset="8679.78">9588 6371 0,'22'-21'0,"-44"42"0,65-63 15,-22 21-15,0 21 0,-21-21 0,0-1 16,0 1 0,-21 21-1,0 0-15,-22 0 0,22 21 0,-21 1 16,21-22-16,-22 21 0,22 0 0,-21 0 15,21 0-15,0 0 0,-1 1 16,1-1-16,0-21 0,21 21 16,-21 0-16,21 0 0,0 0 15,21-21-15,0 0 0,0 22 16,1-22-16,-1 0 0,0 0 16,0 0-16,21 21 0,-20-21 0,-1 0 15,21 0-15,-21 0 0,0 21 0,1-21 16,-1 21-16,0 0 0,-21 0 15,0 1-15,0-1 16,0 0-16,-21-21 16,0 21-16,-1 0 0,1-21 0,-21 21 15,21-21-15,0 0 0,-1 22 0,-20-22 16,21 0-16,0 0 16,0 0-16,-1 0 15,22-22 1,-21 22-16,21-21 15,0 0-15,0 0 0,0 0 16,0-22-16,0 22 0,0 0 0,0 0 16</inkml:trace>
  <inkml:trace contextRef="#ctx0" brushRef="#br0" timeOffset="8895.51">9144 6033 0,'0'0'0,"-64"0"16,64-22-16,-21 22 15,0 0-15,42 0 47,0 0-47,1 0 0,-1 0 0,0 0 16,0 0-16,21 0 0,-20 0 0</inkml:trace>
  <inkml:trace contextRef="#ctx0" brushRef="#br0" timeOffset="10944.74">11282 6033 0,'0'0'16,"-21"0"-16,-1 0 15,1 0-15,0 0 16,0 0-16,0 0 16,0 0-16,42 0 31,21 0-16,-21 0-15,22-22 0,-1 1 0,0 21 16,1-21-16,-1 0 0,0 0 0,22 0 16,-22-1-16,0 1 0,-20 0 15,-1 0-15,0 0 0,-21-22 0,0 22 16,0 0-16,0 0 0,-21 0 0,0 0 16,-22-1-16,-20 1 0,20 21 15,1 0-15,-21 0 0,-1 0 0,1 0 16,-1 21-16,22 1 0,-22-1 0,22 0 15,0 21-15,20-21 0,-20 22 0,21-1 16,21-21-16,0 22 0,0-1 16,0-21-16,21 0 0,0 22 15,22-22-15,-1 0 0,0 0 0,22 0 16,-22 0-16,22-21 0,-22 22 16,21-22-16,-20 0 0,20 21 0,-20-21 15,-1 0-15,-21 0 0,0 0 0,0 0 16,1 0-16,-22 21 15,-22-21-15,-20 0 0,0 0 16,-1 21-16,1 0 0,-21-21 16,20 21-16,-20 1 0,20-22 0,-20 21 15,21 0-15,-1 21 0,1-21 16,0 1-16,-1 20 0,22-21 0,0 0 16,21 0-16,0 22 0,0-22 15,0 0-15,21 0 0,0 0 0,0 1 16,22-1-16,-1-21 0,0 21 0,22-21 15,-22 0-15,22 0 0,-1 0 0,1 0 16,-1 0-16,-20 0 0,20 0 16,1 0-16,-22-21 0,0 0 0,1-1 15,-1 1-15,0 0 0,1 0 16,-22 0-16,21 0 0,-21-22 0,-21 22 0,0-21 16,21 21-16,-21-1 0,0-20 15,0 21-15,0 0 16,0 0-16,-21 42 15,21 0-15,-21 0 16,21 0-16,0 0 0,-21 1 0,0 20 16,0-21-16,21 21 0,0-20 0,-22-1 15,22 0-15,-21 21 0,21-21 16,0 1-16,0-1 0,0 0 16,-21-21-16,21 21 0,21-42 31,0 0-31,1 0 15,-1-1-15,0 1 0,0 0 16,0 0-16,0-21 0,1 20 0,-1-20 0,0 21 16,0 0-16,0-22 0,0 22 15,1 0-15,-1 21 0,-21-21 0,21 21 16,0 0 0,-21 21-16,0 0 0,21 0 0,-21 22 15,0-22-15,0 21 0,0-21 0,0 1 16,21 20-16,-21-21 0,22 21 0,-1-20 15,0-1-15,0 0 0,0 0 16,0-21-16,1 21 0,20-21 0,-21 0 16,21 0-16,1 0 0,-22 0 0,21 0 15,1-21-15,-1 21 0,0-21 16,1 0-16,-1 0 0,0-1 0,1 1 16,-1-21-16,0 21 0,1 0 15,-22-22-15,0 1 0,0 21 0,-21-22 16,0 22-16,0-21 0,0 21 0,0 0 15,-21-1-15,0 1 0,0 21 0,-1 0 16,1 0-16,-21 0 0,21 0 0,-22 0 16,22 21-16,-21 1 0,21-1 15,0 21-15,-22-21 0,22 22 0,21-22 16,-21 21-16,21-21 0,0 22 0,0-22 16,0 21-16,0-21 0,0 0 0,0 1 15,21-22-15,0 21 0,0-21 16,1 21-16,-1-21 0,0 0 15,0 0-15,21 0 0,-20-21 0,-1 0 16,0-1-16,21 1 0,-21 0 0,1 0 16,-22 0-16,21 0 0,0-1 0,-21-20 15,21 21-15,-21-21 0,0 20 0,0-20 16,0 21-16,0 0 0,0 0 16,-21 21-1,0 21 1,21 0-16,-21 0 0,21 0 0,0 22 15,0-22-15,0 0 0,0 21 0,0-21 16,0 1-16,0-1 16,21 0-16,0 0 0,-21 0 0,42 0 15,-21-21-15,1 0 0,20 0 0,-21 0 16,21 0-16,-20 0 0,20-21 0,0 21 16,-21-21-16,22 0 0,-1 0 0,-21 0 15,0-22-15,22 22 0,-22-21 16,0-1-16,0 1 0,0 0 15,1-1-15,20-41 0,-21 41 0,-21 1 16,21 0-16,-21-1 0,0 1 0,0 21 16,0-21-16,0 20 15,-21 22-15,0 0 16,21 22-16,-21-1 0,0 0 16,21 0-16,-22 21 0,22 1 0,0-1 15,-21-21-15,21 22 0,0-1 0,-21 0 16,21 1-16,0 20 0,0-21 15,0 1-15,0-22 0,0 21 0,0 1 16,0-22-16,0 0 0,0 0 0,0 0 16,21-21-1,-21-21-15,21 0 16,-21 0-16,0 0 0,0-1 16,22-20-16,-1 21 0,0-21 0,-21-1 15,21 22-15,0-21 0,0 21 0,1-1 16,-1 1-16,0 0 0,21 0 15,-21 21-15,22 0 0,-1 0 0,-21 0 16,22 0-16,-1 0 0,0 21 16,1 0-16,-22 0 0,0 1 0,0-1 15,0 0-15,-21 21 0,0-21 0,0 22 16,0-22-16,-42 21 0,21 1 0,0-22 16,-22 0-16,1 21 0,0-21 0,-1 1 15,1-1-15,0 0 0,-1-21 16,22 21-16,-21-21 0,21 0 0,-22 0 15,22 0-15,0 0 0,21-21 16,0 0-16,0 0 0,0-1 0,21 1 16,21-21-16,-20 0 0,20 20 15</inkml:trace>
  <inkml:trace contextRef="#ctx0" brushRef="#br0" timeOffset="11183.6">14647 5842 0,'0'0'0,"-21"0"31,0 21-31,21 0 0,-21 1 16,0-1-16,-1 21 0,22 0 0,-21 1 15,0-1-15,21 0 0,-21 1 0,21-1 16,0 22-16,-21-22 0,21 0 16,0 22-16,0-22 0,-21 0 15,21 1-15,0-22 0,0 21 0,0-21 16,0 1-16,0-1 0,0 0 0,21-21 31,0-21-31,0 21 0,-21-21 16,21-1-16</inkml:trace>
  <inkml:trace contextRef="#ctx0" brushRef="#br0" timeOffset="11511.41">14690 6435 0,'-22'42'15,"44"-42"1,-1 0-16,0 0 0,0 0 16,21 0-16,1 0 0,-1 0 0,0-21 15,22 0-15,-22 21 0,1-21 0,-1-1 16,0 1-16,1 21 0,-22-21 0,0 0 16,0 0-16,-21 0 0,0-1 15,-21 22-15,0 0 16,0 0-16,-1 0 0,1 0 0,-21 0 15,21 22-15,-22-1 0,22 0 16,-21 0-16,21 0 0,0 22 0,-1-22 16,1 21-16,0-21 0,21 22 0,0-22 15,0 0-15,0 0 0,0 0 16,0 0-16,0 1 0,21-1 0,0-21 16,1 0-16,-1 0 0,21 0 0,-21 0 15,22 0-15,-1 0 0,21 0 0,-20 0 16,20-21-16</inkml:trace>
  <inkml:trace contextRef="#ctx0" brushRef="#br0" timeOffset="12011.64">16108 6308 0,'0'0'0,"0"-21"0,0-1 0,-21 22 0,21-21 0,-22 0 16,1 21-16,-21 0 0,21 0 15,0 0-15,-22 0 0,22 0 16,0 0-16,-21 0 0,-1 21 0,22 0 15,-21 1-15,21 20 0,-1-21 0,1 21 16,0 1-16,0-22 0,21 21 0,-21 1 16,21-22-16,0 21 0,0-21 0,0 22 15,0-22-15,21 0 0,0 0 16,0-21-16,0 21 0,1-21 0,-1 0 16,0 0-16,0 0 0,0 0 0,0 0 15,1 0-15,20-21 0,-21 0 0,0 0 16,22 0-16,-22-1 0,0-20 0,0 0 15,0-1-15,0 1 0,1-21 16,-1-1-16,0 22 0,0-22 16,0 1-16,22-1 0,-22 1 0,0-1 15,0 1-15,0 20 0,0 1 0,-21 0 16,0-1-16,0 22 0,0 0 16,-21 42-1,0 0-15,0 1 0,0 20 16,0 0-16,-1 1 0,1-1 15,0 0-15,0 22 0,0-22 0,0 22 16,-1-1-16,22 1 0,0-22 0,0 21 0,-21-20 16,21 20-16,0-20 0,0-1 15,0 0-15,0-21 0,0 22 16,0-22-16,0 0 0,21-21 0,1 21 16,-1-21-16,0 0 0,0 0 15,0 0-15,22-21 0,-22 0 0,42 0 16,-20 21-16</inkml:trace>
  <inkml:trace contextRef="#ctx0" brushRef="#br0" timeOffset="12283.49">17060 6054 0,'0'0'0,"0"-43"0,-21 22 16,21 0-16,-21 0 0,0 21 15,0 0-15,-1 0 0,22 21 16,-21 0-16,0 0 0,0 1 15,0 20-15,0 0 0,-1 1 0,22-1 16,-21 21-16,0-20 0,0 20 0,21 1 16,0-22-16,-21 22 0,21-22 0,-21 0 15,21 1-15,0-1 0,0-21 0,0 21 16,0-20-16,0-1 0,0 0 0,0 0 16,21-21-1,0 0-15,0 0 0,0 0 0,0 0 16,1-21-16,-1 21 0,0-21 0,0 0 15,21-1-15,-20 1 0</inkml:trace>
  <inkml:trace contextRef="#ctx0" brushRef="#br0" timeOffset="12539.75">17547 5990 0,'0'0'0,"0"-21"0,42-21 15,-20 42 1,-1 0-16,0 42 15,0-21-15,0 0 0,0 22 0,1-1 16,20 0-16,-21 1 0,0-1 0,-21 0 16,21 22-16,-21-22 0,0 22 15,0-22-15,0 0 0,0 1 16,0-1-16,-21 0 0,0 1 0,0-22 16,-21 0-16,20 21 0,-20-20 0,21-22 15,-21 21-15,20 0 0,-20-21 0,21 0 16,0 0-16,0 0 0,-1 0 0,22-21 15,0 0-15,0-1 0,0 1 0,0-21 16</inkml:trace>
  <inkml:trace contextRef="#ctx0" brushRef="#br0" timeOffset="13067.35">17399 4382 0,'0'-22'0,"0"44"0,0-65 0,0 22 16,-21-21-16,0 21 0,21-1 0,-22 22 15,1 0 1,0 22 0,0 20-16,21 0 0,0 1 0,-21-1 0,21 0 15,-21 1-15,21 20 0,0-21 16,0 22-16,0-1 0,0-20 16,0 20-16,0-20 0,0-1 0,0 0 15,21 1-15,0-1 0,0-21 0,-21 0 16,21 0-16,0 1 0,1-1 0,20-21 15,-21 0-15,0 0 0,0 0 16,22 0-16,-22 0 0,21-21 0,-21-1 16,22 1-16,-22 0 0,21 0 0</inkml:trace>
  <inkml:trace contextRef="#ctx0" brushRef="#br0" timeOffset="13332.55">18097 4297 0,'0'0'0,"0"-42"0,0 20 0,0 1 15,0 0-15,0 0 0,22 21 32,-1 21-32,0 0 0,21 0 15,-21 22-15,22-1 0,-22-21 16,21 22-16,1-1 0,-1 0 0,-21 1 16,0 20-16,0-21 0,1 1 0,-22-1 15,0 0-15,0 22 0,0-22 0,-22 1 16,1-1-16,0 0 0,0 1 15,0-22-15,0 21 0,-1-21 16,1 22-16,0-22 0,0 0 0,0 0 16,0 0-16,-1 0 0,22 1 0,-21-22 15,21 21-15,0 0 0,0 0 0</inkml:trace>
  <inkml:trace contextRef="#ctx0" brushRef="#br0" timeOffset="14551.77">6202 7874 0,'-43'0'15,"22"0"-15,0 0 16,0 0-16,0 0 0,0 0 0,-1 0 16,1 0-16,0 0 0,0 0 0,21-21 15,0 0 1,0 0-16,0-1 16,0 1-16,21 0 15,21 21-15,-20 0 0,-1 0 0,21-21 16,-21 21-16,22 0 0,-22 0 15,21 0-15,0 0 0,-20 21 0,-1-21 16,0 21-16,0 0 0,-21 1 0,0 20 16,0-21-16,-21 0 0,0 22 15,0-1-15,-1-21 0,-20 21 0,0 1 16,21-22-16,-22 0 0,1 21 0,21-20 16,0-22-16,-1 21 0,1 0 15,0-21-15,0 0 0,21-21 16,0 0-1,0-1-15,0 1 0,21 0 16,0 0-16,0 0 0,1 21 16,-1-21-16,21-1 0,-21 22 0,0 0 15,22 0-15,-22 0 0,21 0 0,1 0 16,-22 0-16,21 22 0,-21-1 16,0 0-16,1 0 0,-1 21 0,-21-20 15,0 20-15,0-21 0,0 21 0,-21-20 16,-1-1-16,-20 21 0,21-21 0,-21 0 15,-1 1-15,1-1 0,21 0 16,-22 0-16,1 0 0,0-21 0,-1 21 16,-20-21-16,21 0 0,20 0 15,-20 0-15,0 0 0,-1 0 0,22 0 16,0 0-16,0-21 0,0 0 16,0 21-16,21-21 0,-22 21 0,22-21 15,0 0-15,0-1 16,22 1-16,-1 21 15,0-21-15,21 21 0,-21-21 0,22 21 16,-1-21-16,0 21 0,1-21 0</inkml:trace>
  <inkml:trace contextRef="#ctx0" brushRef="#br0" timeOffset="14735.67">7218 8234 0,'0'0'0,"21"-21"79,0 0-79</inkml:trace>
  <inkml:trace contextRef="#ctx0" brushRef="#br0" timeOffset="15203.27">9461 7832 0,'0'0'0,"0"-21"0,0-1 16,-21 22-16,0 0 15,0 0-15,0 22 16,0-1-16,21 0 0,-22 0 16,1 21-16,21-20 0,-21 20 0,21 0 15,0 1-15,-21-1 0,0 0 0,21 1 16,-21-22-16,21 21 0,0-21 15,0 22-15,0-22 0,0 0 0,0 0 16,0 0-16,21-21 16,0 0-1,0-21-15,0 0 0</inkml:trace>
  <inkml:trace contextRef="#ctx0" brushRef="#br0" timeOffset="15611.04">10012 7938 0,'0'0'0,"42"-22"16,-21 22-16,22-42 16,-65 42-1,-20 0-15,21 0 0,-21 0 0,-1 0 16,1 0-16,0 21 0,-1-21 0,1 21 16,0 1-16,-1-22 0,22 21 15,0 0-15,0 0 0,0 0 0,21 0 16,0 1-16,0-1 0,0 0 0,0 0 15,0 0-15,21-21 16,0 21-16,21-21 0,-21 0 16,22 22-16,-1-22 0,0 0 0,1 21 15,-1 0-15,0-21 0,1 0 0,-22 21 16,21-21-16,-21 21 0,1-21 0,-1 21 16,-21 1-16,0-1 15,-21-21-15,-22 21 0,22 0 16,-21-21-16,-1 0 0,1 0 0,21 21 15,-21-21-15,-1 21 0,1-21 0,21 0 16,0 0-16,-22 0 0,22 0 16,0 0-16,21-21 15,0 0 1,0 0-16,0 0 0,0 0 0,21-1 16,0 1-16,-21 0 0,21 0 0</inkml:trace>
  <inkml:trace contextRef="#ctx0" brushRef="#br0" timeOffset="15803.58">9779 7705 0,'0'0'0,"-21"0"0,0-21 0,-22 21 16,22 0-16,0-22 0,0 22 0,0-21 15,-1 21-15,44 0 31,-1 0-15,21 0-16,-21 0 0,22 0 0,20 0 16</inkml:trace>
  <inkml:trace contextRef="#ctx0" brushRef="#br0" timeOffset="16511.84">11345 7895 0,'0'0'0,"21"0"0,1 0 0,-1-21 16,42-21-1,-42 21-15,22-1 0,-22 1 0,21 0 16,1 0-16,-1 0 0,-21-22 15,21 22-15,1 0 0,-22-21 0,0 21 16,0-1-16,-21-20 0,0 21 0,0 0 16,0-22-16,-21 22 0,0 21 0,-21-21 15,-1 21-15,-20 0 0,20 0 16,-20 0-16,-22 0 0,22 21 0,-1-21 16,-20 21-16,20 1 0,1 20 0,-1-21 15,1 0-15,-1 22 0,22-22 16,21 0-16,-1 21 0,22-21 15,0 22-15,0-22 0,22 21 0,-1-21 16,21 22-16,0-22 0,22 21 0,-1-21 16,1 22-16,-1-1 0,1 0 0,21 1 15,-22-1-15,1-21 0,-22 22 0,21-1 16,-20-21-16,-22 21 0,0-20 16,-21 20-16,0-21 0,-21 0 0,0 0 15,-22 1-15,1-1 0,-21 0 0,-1 0 16,-21-21-16,22 0 0,-22 21 15,1-21-15,20 0 0,1 0 0,-22 0 0,21 0 16,22-21-16,-64 0 16,64 0-16,0 0 0,20-1 15,-20 1-15,42 0 0,0 0 0,-21 21 16,21-21-16,0 0 0,0-1 0,21 1 16,0 21-16,0-21 0,22 21 0,20-21 15,1 0-15,-1 21 0,1-21 0,20-1 16,1 1-16</inkml:trace>
  <inkml:trace contextRef="#ctx0" brushRef="#br0" timeOffset="16879.64">12086 8255 0,'0'0'0,"21"0"15,0 0 1,1 0-16,-1 0 0,0-21 15,0 21-15,0-21 0,0 0 0,22-1 16,-22 1-16,0 0 0,21 0 16,-20 0-16,-1 0 0,0-1 0,0 1 15,-21 0-15,0 0 0,0 0 0,0 0 16,0-1-16,0 1 0,0 0 16,-21 21-16,0 0 0,0 0 15,-1 21-15,1 0 0,-21 1 16,21-1-16,0 21 0,-22 0 15,22 1-15,0-1 0,0 0 0,0 1 16,-1-22-16,22 21 0,0 1 0,0-22 16,0 21-16,0-21 0,0 0 0,0 1 15,22-1-15,-1-21 0,0 0 16,21 0-16,-21 0 0,22 0 0,-1 0 16,0 0-16,1-21 0,-1 21 0,0-43 15,1 22-15,-1 0 0,0-21 0</inkml:trace>
  <inkml:trace contextRef="#ctx0" brushRef="#br0" timeOffset="17147.48">13314 7578 0,'0'0'0,"21"-43"0,-21 1 0,0 21 16,0 0-16,0 0 0,0-1 16,-21 44-1,0-22-15,-1 42 0,-20-21 0,21 21 16,0 1-16,-22-1 0,22 0 0,-21 22 15,21-1-15,0-20 0,-22 20 16,22 1-16,0-1 0,-21 1 0,20-22 16,1 22-16,0-22 0,21 0 0,0 1 15,-21-22-15,21 21 0,0-21 0,0 0 16,0 1-16,21-22 16,0 0-1,0 0-15,1 0 0,-1-22 16,21 1-16,-21 0 0,22 0 0</inkml:trace>
  <inkml:trace contextRef="#ctx0" brushRef="#br0" timeOffset="17507.28">13314 8192 0,'0'0'0,"-21"21"0,21 0 0,-22-21 16,22 21-16,0 0 0,22-21 31,-1 0-31,21 0 0,0 0 15,-20 0-15,20 0 0,0 0 16,1-21-16,-1 0 0,0 21 0,1-21 16,-1 0-16,0-1 0,-21 1 0,1 0 15,-22 0-15,0 0 0,0 0 0,0-1 16,0 1-16,0 0 0,-22 0 16,1 21-16,0 0 0,-21 0 0,21 0 15,-22 0-15,1 21 0,21-21 0,-22 21 16,1 0-16,0 22 0,21-22 0,-1 21 15,-20-21-15,21 22 0,0-22 16,21 21-16,0-21 0,0 22 0,0-22 16,0 0-16,0 0 0,0 0 15,0 1-15,21-22 0,0 21 0,0-21 16,22 0-16,-22 0 0,21 0 0,0 0 16,1 0-16,-1-21 0,0 21 0,1-22 15,-1 1-15,0 0 0,1 0 0,-1 0 16</inkml:trace>
  <inkml:trace contextRef="#ctx0" brushRef="#br0" timeOffset="18196.39">14118 8149 0,'21'-21'0,"-42"42"0,63-63 0,-42 21 16,22 0-16,-22-1 0,0 1 0,0 0 15,-22 21 1,1 0 0,0 0-16,0 21 0,0 0 0,21 1 15,-21-1-15,-1 21 0,1-21 16,21 0-16,-21 22 0,21-22 0,-21 21 15,21-21-15,0 1 0,0 20 0,0-21 16,0 0-16,0 0 0,0 1 0,21-22 16,0 21-16,0 0 0,1-21 0,20 0 15,-21 0-15,21 0 0,1 0 0,-1 0 16,0 0-16,1-21 0,20 0 16,-20-1-16,-1 1 0,0 0 0,1 0 15,-22 0-15,21-22 0,0 22 0,-20-21 16,-1 0-16,21-1 0,-21-20 15,0 20-15,1-20 0,-1 21 0,0-22 16,-21 22-16,0-22 0,21 22 0,-21 0 16,0-1-16,0 1 0,0 0 0,0 20 15,0 1-15,-21 21 16,0 0-16,0 0 16,-1 21-16,22 1 0,-21-1 0,0 21 15,21 0-15,-21 1 0,0-1 0,21 0 16,0 1-16,-21 20 0,-1-20 0,22 20 15,0 1-15,0-22 0,0 21 16,0-20-16,0-1 0,0 0 0,0 1 16,0-1-16,22 0 0,-1-20 15,0-1-15,0 0 0,0-21 0,22 21 16,-22-21-16,21 0 0,-21 0 0,22 0 16,-1 0-16,-21-21 0,21 0 0,1 21 15,-1-21-15,-21-1 0,22-20 0,-22 21 16,21 0-16,-21-22 0,0 22 15,1-21-15,-1 21 0,-21-22 0,0 22 16,0 0-16,0 0 0,0 0 0,0 0 16,-21 21-1,-1 21-15,1 0 0,0 0 0,0 0 16,0 0-16,0 1 0,-1 20 0,22-21 16,0 0-16,-21 22 15,21-22-15,0 0 0,0 0 0,0 0 16,0 0-16,0 1 0,21-1 0,1-21 15,-1 21-15,0-21 0,0 0 0,21 0 16,-20 0-16,20 0 0,0 0 0,-21 0 16,22 0-16,-1 0 0,0 0 0,-20-21 15</inkml:trace>
  <inkml:trace contextRef="#ctx0" brushRef="#br0" timeOffset="18747.75">16023 8255 0,'0'0'0,"21"-21"16,-21-43-16,0 22 15,0 21-15,0 0 0,0 0 0,0-1 16,-21 22-16,0 0 0,0 0 16,0 0-16,-1 0 0,1 0 15,0 22-15,0-1 0,0 0 0,0 0 16,-22 43-16,22-22 16,0-21-16,21 21 0,-21-20 0,21-1 15,-21 21-15,21-21 0,0 0 0,0 1 16,0-1-16,0 0 0,0 0 0,21 0 15,0-21-15,0 0 0,0 0 16,0 0-16,1 0 0,-1 0 16,0 0-16,0-21 0,0 0 0,0 21 15,1-21-15,-1 0 0,0-1 16,0-20-16,0 21 0,-21-21 0,21-1 16,1 1-16,-1 0 0,0-22 0,-21 22 15,21-22-15,0 1 0,0 20 0,1-20 16,-1-1-16,0 22 0,-21 0 0,0-1 15,0 1-15,21 21 0,-21 0 0,-21 21 32,0 21-32,0 0 15,21 0-15,-22 22 0,1-22 0,0 21 16,0 0-16,21 1 0,-21 20 16,0-20-16,-1 20 0,22-21 0,-21 22 15,21-1-15,0-20 0,0-1 0,0 22 16,0-22-16,0-21 0,0 21 15,0 1-15,21-22 0,1 0 0,-1 0 16,0 0-16,0-21 0,0 0 0,22 22 16,-22-22-16,21 0 0,-21 0 0,22 0 15,-22-22-15,21 22 0,0-21 0,-20 21 16,-1-21-16,21 0 0,-21 0 0,0 0 16,1-1-16,-1-20 0,0 21 15,-21-21-15,21 20 0</inkml:trace>
  <inkml:trace contextRef="#ctx0" brushRef="#br0" timeOffset="18959.64">14774 8022 0,'-84'0'0,"168"0"0,-380 21 15,254-21-15,20 0 0,1 0 0,64 0 31,-1 0-31,0 0 0,22 0 0,-22 0 16,22 0-16,-1 0 0,22 0 16,-22-21-16,22 21 0,0 0 15,-1-21-15,1 0 0,0 21 0,-1 0 16</inkml:trace>
  <inkml:trace contextRef="#ctx0" brushRef="#br0" timeOffset="19315.45">17547 7832 0,'0'0'15,"-21"-21"-15,0-1 0,0 1 0,-1 21 0,-20-21 16,21 0-16,0 21 0,0 0 0,-1 0 15,1 0-15,-21 0 0,21 0 16,0 21-16,-1 0 0,-20 0 0,21 22 16,0-1-16,0 0 0,-22 1 0,22-1 15,21 22-15,-21-22 0,21 21 0,-21-20 16,21-1-16,0 22 0,0-22 0,0 0 16,0-21-16,21 22 0,0-1 0,0-21 15,0 0-15,1 1 0,20-1 16,-21 0-16,21-21 0,1 21 0,-22-21 15,21 0-15,1 0 0,-1 0 16,-21 0-16,21 0 0,1-21 0,-22 21 16,21-21-16,1 0 0,-22 21 0</inkml:trace>
  <inkml:trace contextRef="#ctx0" brushRef="#br0" timeOffset="19603.29">18288 7768 0,'0'0'0,"-21"-21"0,0 21 16,42 21-1,0-21 1,0 21-16,0 1 0,22 20 0,-22 0 16,21 1-16,-21-1 0,0 0 15,1 1-15,-1-1 0,-21 21 0,0-20 16,0-1-16,0 0 0,0 1 0,-21-1 15,-1 0-15,1 1 0,0-22 0,0 21 16,-21-21-16,20 1 0,-20-1 0,21 0 16,-21 0-16,20 0 0,1 0 15,-21-21-15,21 22 0,0-22 0,-1 0 16,1 21-16,0-21 0,0 0 0,0 21 16</inkml:trace>
  <inkml:trace contextRef="#ctx0" brushRef="#br1" timeOffset="31239.2">3958 9906 0,'0'-21'16,"0"0"-1,21 21-15,-21-21 16,21 21-16,1-22 0,-1 1 16,-21 0-1,21 21-15,-21-21 0,0 0 0,0 0 16,0-1-16,0 1 0,0 0 16,0 0-16,0 0 15,0 0-15,-21 21 16,21 21-1,-21-21-15,-1 42 16,1-21-16,21 22 0,-21-1 0,0 0 16,0 1-16,0-1 0,-1 21 15,1-20-15,0 20 0,0-20 0,0 20 16,0 1-16,-1 20 0,1-20 0,0-1 16,0 22-16,-21-22 0,20 1 15,1-1-15,0 1 0,0-22 0,21 22 16,-21-22-16,0-21 0,21 22 0,-22-22 15,22 0-15,0 0 16,0-42 0,0 0-16,0 0 0,0-1 0,0 1 15,22-21-15,-1 0 0,0-22 16,0 1-16,21-1 0,-20 1 16,20-22-16,-21 0 0,21 1 0,1-1 15,-1 21-15,-21-20 0,22-1 0,-22 0 16,0 1-16,21 20 0,-21 1 15,1-1-15,-22 22 0,21 21 0,-21-22 16,21 43-16,0 0 16,-21 22-16,0-1 0,21 21 15,-21 22-15,21-1 0,-21 1 0,0-1 16,0 1-16,0-1 16,0 1-16,0 20 0,0 1 0,0 0 15,0-22-15,-21 22 0,21-1 0,-21-20 16,21-1-16,0 1 0,0-1 0,0-20 15,0-1-15,0 0 0,0-20 16,0 62 0,21-84-1,-21-21 1,0 0-16,0 0 0,0 0 16,0-1-16,0 1 0,0-21 0</inkml:trace>
  <inkml:trace contextRef="#ctx0" brushRef="#br1" timeOffset="31420.1">3873 10795 0,'-42'0'0,"84"0"0,-105 0 0,42 0 16,0 0-16,-1 0 0,22 21 15,22-21 1,-1 0-16,0 0 0,0 0 16,21 0-16,1 0 0,-22 0 15,21 0-15,1 0 0,-1 0 0,-21-21 16,21 21-16,1 0 0,-1 0 0,0-21 15,1 0-15,-1 21 0,0-21 0,22 21 16</inkml:trace>
  <inkml:trace contextRef="#ctx0" brushRef="#br1" timeOffset="32947.22">5059 10541 0,'21'0'0,"-42"0"0,42-21 0,-42 21 31,0 0-31,-1 0 16,1 0-16,0 21 0,0 0 0,0 0 16,0 1-16,-1 20 0,1-21 15,0 21-15,0-20 0,0 20 0,21 0 16,-21-21-16,21 22 0,-22-22 16,22 21-16,0-21 0,0 1 15,0 20-15,22-21 0,-1 0 0,0-21 16,0 21-16,21-21 0,1 0 0,-22 0 15,21 0-15,1 0 0,-1-21 16,0 0-16,1 0 0,20 0 0,-21 0 16,1-1-16,20-20 0,-20 21 0,20-21 15,-21-1-15,1 1 0,-1-22 0,0 22 16,-20-21-16,20-1 0,-21 1 16,21-1-16,-20 1 0,-1 20 0,-21-20 15,0 20-15,21-20 0,-21 21 0,0 20 16,0-20-16,0 21 15,0 0-15,0 0 0,0-1 0,-21 22 16,0 0-16,21 22 0,-22-1 16,1 0-16,0 0 0,0 21 15,0 1-15,0-1 0,-1 0 0,1 22 16,-21-1-16,21 1 0,0-1 0,21 1 16,-22-1-16,22 1 0,0-22 15,0 22-15,0-22 0,0 0 0,0-20 16,0 20-16,22-21 0,-1 0 0,0 0 15,0-21-15,21 0 0,-20 0 0,20 0 16,-21 0-16,21-21 16,1 21-16,-22-21 0,21 0 0,-21 0 15,22 0-15,-22-1 0,21 1 0,-21-21 16,1 21-16,20-22 0,-21 22 0,0-21 16,0 21-16,-21 0 0,22-1 15,-1 1-15,-21 0 0,0 0 0,0 42 31,0 0-31,0 0 16,0 1-16,-21 20 0,21-21 0,-22 0 16,22 22-16,-21-22 0,21 21 15,0-21-15,0 22 0,0-22 0,0 0 0,0 0 16,0 0-16,0 0 16,21-21-16,1 0 0,-1 22 0,0-22 15,0 0-15,0 0 0,0 0 0,22-22 16,-22 1-16,0 0 0,21 0 0,1 0 15,-22 0-15,21-1 0,-21 1 16,22 0-16,-22-21 0,0 21 0,0-1 16,0-20-16,1 21 0,-1 0 0,0 0 15,-21-1-15,0 1 0,0 42 32,-21 1-32,0-1 0,21 0 15,-22 0-15,1 0 0,21 22 0,0-22 16,-21 0-16,21 0 0,0 0 15,0 22-15,0-22 0,0 0 16,0 0-16,21 0 0,0-21 16,1 21-16,20-21 0,-21 0 0,21 0 15,1 0-15,-1 0 0,-21 0 0,22 0 16,-22-21-16,21 21 0,-21-21 16,-21 0-16,21 0 0,-21 0 15,0-1-15,0 1 0,0 0 0,-21 21 16,0-21-16,0 0 0,0 0 0,0-1 15,-22 1-15,22 21 16,-21-21-16,21 21 0,-22-21 0,22 21 16,0 0-16,0 0 0,0 0 15,63-21 1,-21 0 0,0 21-16,22-22 0,-1 22 0,0-21 15,1 21-15,-1-21 0,0 21 0,22-21 16,-22 21-16,0 0 0,1 0 15,-1 0-15,0 0 0,1 0 0,-22 0 16,0 0-16,0 0 0,0 0 0,1 0 16,-1 21-16,-21 0 0,0 0 0,0 1 15,0-1-15,0 0 0,0 0 16,0 0-16,0 0 0,0 1 16,0-1-16,0 0 0,0 0 0,-21 0 15,21 0-15,-22 1 0,22-1 0,0 0 16,0 0-16,-21-21 0,21 21 15,-21-21 1,21-21 0,0 0-16,0 0 15,0 0-15,0-1 0,0-20 0,0 21 16,0-21-16,21 20 0,0-20 16,1 0-16,-1-1 0,0 1 15,0 0-15,21-1 0,1 22 0,-1-21 16,0 21-16,1 0 0,-1-1 0,0 22 15,1 0-15,-1 0 0,0 0 16,-20 0-16,20 22 0,-21-1 0,21 0 16,-20 0-16,-22 21 0,0-20 0,21 20 15,-21-21-15,0 21 0,0-20 0,0 20 16,0-21-16,0 21 0,-21-20 16,21-1-16,-22 0 0,22 0 0,-21 0 15,0 0-15,21 1 0,0-1 16,-21-21-1,0-21 1,21-1 0,0 1-16,0 0 0,0 0 15,0 0-15</inkml:trace>
  <inkml:trace contextRef="#ctx0" brushRef="#br1" timeOffset="33144.11">7620 10012 0,'0'0'0,"-21"0"0,0-21 0,-1 21 16,1 0-16,0 0 0,21-21 0,-21 21 15,0 0 1,21 21 15,-21-21-31,-1 0 16,1 21-16,0-21 0</inkml:trace>
  <inkml:trace contextRef="#ctx0" brushRef="#br1" timeOffset="33336">5694 10329 0,'0'0'0,"-43"0"0,1 22 16,21-22-16,0 0 0,42 0 15,0 0-15,21 0 16,-20-22-16,20 22 0,0 0 0,1 0 16,20 0-16,-21 0 0,1 0 15,-1-21-15,0 21 0,1 0 0,-1-21 16</inkml:trace>
  <inkml:trace contextRef="#ctx0" brushRef="#br1" timeOffset="34263.57">9229 10541 0,'0'0'0,"0"-21"16,21-21-1,-21 63 1,0 0 0,-21 0-16,21 0 0,0 22 0,0-1 15,-22-21-15,22 21 0,0 1 0,0-22 16,-21 21-16,21 1 0,0-22 0,0 0 16,-21 21-16,21-21 0,0 1 15,0-1-15,0 0 0,0 0 0,0 0 16,0 0-16,-21-21 15,0 0 1,21-21 0,0 0-16,-21 21 0,21-21 0,0 0 15,0 0-15,0-22 0,0 22 0,0-21 16,0 21-16,0-22 0,0 1 0,0 0 16,21 20-16,-21-20 0,21 0 15,0 21-15,0-1 0,0 1 0,1 0 16,-1 21-16,0 0 0,0 0 0,0 0 15,22 21-15,-22 0 0,0 1 16,0 20-16,-21-21 0,21 21 16,0-20-16,1 20 0,-22-21 0,0 21 15,21 1-15,0-22 0,-21 21 0,0-21 16,0 22-16,0-22 0,0 0 0,21 0 16,-21 0-16,0 1 0,0-1 15,0-42 16,0-1-31,0 1 0,0 0 16,0-21-16,0 21 0,21-22 16,0 22-16,1-21 0,-1-1 0,0 1 15,0 0-15,0-1 0,22 1 16,-22 0-16,0 21 0,21-1 0,-21 1 16,22 0-16,-22 21 0,0 0 15,0 0-15,0 0 0,1 21 0,-1 0 16,0 1-16,0 20 0,0-21 0,-21 21 15,0 1-15,0-22 0,0 21 0,0 1 16,0-22-16,0 21 0,0-21 16,0 22-16,0-22 0,0 0 0,0 21 15,0-21-15,0 1 0,0-1 16,0 0-16,0-42 31,21 21-31,1-21 0,-1-1 16,-21 1-16</inkml:trace>
  <inkml:trace contextRef="#ctx0" brushRef="#br1" timeOffset="34648.35">10393 10901 0,'0'0'0,"0"21"0,0 0 16,0 0-1,21-21 1,0 0-16,0 0 15,0 0-15,22 0 0,-1-21 16,0 0-16,1 21 0,20-21 0,-20 0 16,-1 21-16,21-21 0,-20-1 0,-1 1 15,0 0-15,-20-21 0,-1 21 0,0-1 16,-21 1-16,0-21 0,-21 21 16,0 0-16,-1-1 0,-20 22 15,0 0-15,-1 0 0,1 0 0,0 22 16,-1-1-16,1 0 0,0 0 0,-1 21 15,22-20-15,0 20 0,0-21 16,0 21-16,21-20 0,0 20 0,0-21 16,0 21-16,0-20 0,0-1 0,21 21 15,0-21-15,21 0 0,-20 1 0,20-1 16,0 0-16,1-21 0,-22 21 0,21-21 16,22 0-16,-22 0 15,0 0-15,1 0 0,20 0 0,-21-21 16,22 0-16,-22 0 0,1-1 0,20 1 15</inkml:trace>
  <inkml:trace contextRef="#ctx0" brushRef="#br1" timeOffset="34928.71">11896 10266 0,'0'0'16,"0"-21"-16,0-22 0,0 22 0,0-21 15,0 21-15,-22 21 0,1 0 16,0 0-16,0 21 15,0 0-15,21 0 0,0 22 16,-21-1-16,-1 21 0,22-20 0,-21 20 16,21 1-16,0-1 0,0 1 0,-21-1 15,21-20-15,-21 20 0,21-21 16,-21 22-16,21-22 0,0 1 0,-21-1 16,21 0-16,0 1 0,-22-1 0,22-21 15,0 0-15,0 0 0,22-21 16,-1 0-1,0-21-15,0 0 0,0 0 16,0 0-16,22-22 0,-22 22 16</inkml:trace>
  <inkml:trace contextRef="#ctx0" brushRef="#br1" timeOffset="35688.1">12319 10266 0,'0'0'15,"0"-42"-15,0 20 0,0 1 0,0-21 0,0 21 16,0 42-1,0 0-15,0 0 0,-21 0 16,0 22-16,-1 20 0,22-20 16,-21 20-16,21 1 0,-21-22 0,21 21 15,0 1-15,-21-1 0,21-20 16,0-1-16,0 0 0,0 1 0,0-1 0,0 0 16,0-20-16,0-1 0,0 0 15,0 0-15,0 0 0,21-21 0,0 0 16,0 0-16,1-21 15,-1 0-15,0 0 0,0 0 16,0-22-16,-21 22 0,0 0 16,21-21-16,-21 20 0,22-20 0,-22 21 15,21 0-15,-21 0 0,0-1 0,0 1 16,0 42 0,0 1-16,0-1 15,0 0-15,0 0 0,0 0 16,0 22-16,0-22 0,0 0 0,0 21 15,0-21-15,21 1 0,0-1 0,0 0 16,-21 0-16,21 0 0,22-21 0,-22 21 16,0-21-16,0 0 0,22 0 0,-22 0 15,21 0-15,-21 0 0,22 0 0,-22-21 16,0 0-16,21 21 0,-21-21 16,1 0-16,20 0 0,-21-1 0,0 1 15,0-21-15,1 21 0,-22 0 0,0-1 16,21 1-16,-21 0 0,0 0 0,-21 21 31,-1 0-31,1 21 0,0 0 16,21 0-16,-21 1 0,21-1 15,0 0-15,0 0 0,0 0 16,0 0-16,0 1 0,0-1 0,21 0 16,0 0-16,0 0 0,1-21 0,20 21 15,-21-21-15,0 0 0,0 0 0,22 0 16,-22 0-16,21 0 0,-21 0 0,22-21 15,-22 21-15,0-21 0,21 0 0,-20 0 16,-1 0-16,-21-1 0,0 1 0,21-21 16,-21 21-16,0-22 0,0 22 15,0 0-15,0-21 0,-21 21 16,21-1-16,-21 1 0,-22 21 0,22-21 16,-21 21-16,21 0 0,-22 0 0,1 0 15,21 0-15,-22 0 0,22 21 0,0 0 16,0-21-16,0 22 0,21-1 0,0 0 15,0 0-15,0 0 16,21 0-16,0 1 0,0-22 0,22 21 16,-1-21-16,0 21 0</inkml:trace>
  <inkml:trace contextRef="#ctx0" brushRef="#br1" timeOffset="36495.66">13970 10837 0,'0'0'0,"0"-21"0,0 0 15,0 0-15,0 0 0,0 0 0,-21 21 16,0 0-16,-1-22 0,1 22 0,0 0 16,-21 0-16,21 0 0,-1 22 0,-20-1 15,21 0-15,0 0 0,0 0 16,-1 0-16,1 1 0,0-1 0,0 0 16,21 21-16,0-21 0,0 1 0,0-1 15,0 21-15,0-21 0,0 0 0,21 1 16,0-1-16,0 0 0,1 0 0,-1-21 15,0 0-15,0 0 0,0 0 16,0 0-16,1 0 0,-1 0 0,0 0 16,0-21-16,0 0 0,0-22 0,1 22 15,-1 0-15,0-21 0,0-1 16,0 1-16,0 0 0,1-22 0,-1 1 16,0-1-16,0 1 0,0-22 0,0 22 15,1-22-15,-1 21 0,0 1 0,-21 21 16,0-1-16,0 1 0,0 0 0,21 20 15,-21-20-15,0 21 16,-21 21-16,0 21 16,0 0-16,-1 22 0,22-22 15,-21 21-15,0 22 0,21-22 0,-21 21 16,21-20-16,0 20 0,0 1 16,0-1-16,0 1 0,0-1 0,0-20 15,0 20-15,0-21 0,0 1 16,21-1-16,0-21 0,0 22 0,1-22 15,-1 0-15,0 0 0,0 0 0,0 0 16,22-21-16,-22 0 0,0 0 0,21 0 16,1 0-16,-22 0 0,21 0 0,0-21 15,1 0-15,-22 0 0,21 0 0,1 0 16,-22-1-16,21 1 0,-21-21 16,22 21-16,-22-22 0,0 1 0,0 0 15,0 21-15,-21-22 0,21 22 16,-21 0-16,0 0 0,0 0 0,0-1 15,-42 22-15,21 0 0,0 0 0,-22 0 16,22 22-16,-21-1 0,21 0 0,0 0 16,-1 0-16,1 0 0,21 1 0,0-1 15,0 0-15,0 0 0,21 21 16,1-20-16,-1-1 0,0 0 0,0-21 16,21 21-16,-20 0 0,-1 0 0,21 1 15,-21-1-15,-21 0 0,21-21 16,-21 21-16,0 0 0,-21 0 15,0-21-15,0 0 0,0 22 16,0-22-16,-1 0 16,1 0-16,0 0 0,0 0 0,0 0 15,0 0-15,-1 0 0,1 0 0,0 0 16,0 0-16,0 0 16,21-22-16,-21 22 0,-1-21 0,1 21 15,0-21-15</inkml:trace>
  <inkml:trace contextRef="#ctx0" brushRef="#br1" timeOffset="36759.51">11811 10414 0,'-64'0'0,"128"0"0,-170 0 15,85 0-15,0 0 0,21-21 0,0 0 16,42 21-16,0 0 16,22 0-16,-1 0 0,1-21 0,21 21 15,-22 0-15,22 0 0,-22 0 0,1 0 16,-1 0-16,-20 0 0,-1 21 0,-21 0 16,0-21-16,-21 21 0,0 0 15,-21-21-15,0 21 0,-21-21 16</inkml:trace>
  <inkml:trace contextRef="#ctx0" brushRef="#br1" timeOffset="37723.01">3260 11705 0,'-22'-21'0,"1"0"16,0 0-16,21 0 0,0-1 16,-21 22-16,21-21 15,0 0-15,21 21 31,0 0-31,0 0 0,1 0 16,20 0-16,-21 0 0,21 21 0,22-21 16,-22 0-16,22 21 0,-1-21 15,22 0-15,-22 22 0,22-22 0,-21 0 16,20 0-16,22 21 0,-21-21 0,21 0 16,21 0-16,0 0 0,0 0 15,0 21-15,0-21 0,0 0 0,21 0 16,21 0-16,-21 21 0,22-21 0,-1 0 15,21 0-15,1 21 0,-1-21 0,22 0 16,-21 0-16,20 21 16,22 1-16,-21-22 0,21 0 0,-22 21 15,22-21-15,0 21 0,0-21 0,0 21 16,-1 0-16,-20-21 0,21 21 0,0 1 16,-22-22-16,1 21 0,0-21 15,-1 21-15,1-21 0,-21 21 0,-1-21 16,-21 0-16,22 0 0,-22 21 0,1-21 15,-22 0-15,0 0 0,-21 0 0,0 0 16,0 0-16,-21 0 0,0 0 16,-22 0-16,22 0 0,-21 0 0,-1 0 15,1 0-15,-21 0 0,-1 0 16,1 0-16,-22 0 0,0 0 0,22 0 16,-43 0-16,21 0 0,1 0 15,-22 0-15,0 0 0,0 0 0,0 0 16,0 0-16,-42 0 47,0 0-32,0 0-15,0 0 0,21 21 16,-21-21-16</inkml:trace>
  <inkml:trace contextRef="#ctx0" brushRef="#br0" timeOffset="44407.34">3746 12721 0,'0'-21'16,"0"0"-1,0 0 1,0 0-16,0-1 16,0 1-16,22 21 15,-22-21-15,21 21 0,-21-21 0,0 0 16,0 0-16,21 21 0,-21-22 15,0 1 1,0 42 15,0 1-31,0 20 16,0-21-16,0 0 0,0 22 0,0-1 16,0 0-16,-21 1 0,21-1 0,0 21 15,0-20-15,-21 20 0,-1-20 16,1 20-16,21-21 0,0 1 0,0 20 15,-21-42-15,21 22 0,-21-1 16,21-21-16,0 22 0,0-22 16,0 0-16,0 0 0,0 0 0,0 0 15,0-42 32,0 0-47,0 0 16,0 0-16,21 0 15,0-1-15,0 1 0</inkml:trace>
  <inkml:trace contextRef="#ctx0" brushRef="#br0" timeOffset="44835.39">4381 13102 0,'-21'0'16,"0"21"-1,21 1-15,-21-22 16,42 0 15,0 0-15,0 0-16,1 0 0,-1 0 15,0-22-15,0 1 16,-21 0-16,0 0 16,-21 21-1,0-21-15,0 21 0,-1 0 0,1 0 16,0 0-16,0 0 0,0 0 0,0 0 16,-1 21-16,1 0 0,21 0 15,-21 0-15,21 1 16,0-1-16,0 0 15,21-21 17,0 0-17,1 0-15,-1 0 0,0-21 0,0 0 16</inkml:trace>
  <inkml:trace contextRef="#ctx0" brushRef="#br0" timeOffset="46688.96">5397 13187 0,'0'0'16,"0"21"-16,-21-21 0,21 21 0,21-21 47,1-21-47,-1 0 15,0 0-15,0 0 0,0-1 0,22 1 16,-22 0-16,21-21 0,0-1 15,1 1-15,-1 0 0,0-1 0,1 1 16,-1-21-16,0 20 0,1 1 16,-22-22-16,0 22 0,0 0 0,0 21 15,-21-22-15,0 22 0,0 0 0,0 0 16,-21 21-16,0 0 0,-21 0 0,21 0 16,-22 21-16,1 0 0,21 0 15,-22 0-15,22 1 0,0 20 16,0-21-16,21 21 0,0 1 0,0-22 15,0 21-15,21 1 0,0-1 0,22 0 16,-1-21-16,-21 22 0,21-1 16,1-21-16,-1 22 0,0-22 0,1 21 15,-22-21-15,21 0 0,-21 1 0,-21-1 16,0 0-16,0 0 0,0 0 16,0 0-16,0 1 0,-21-22 15,0 0-15,-21 0 16,21 0-16,-1 0 0,1 0 0,-21 0 15,21-22-15,0 22 0,-22-21 16,22 0-16,0 21 0,0 0 16,0 0-16,21 21 31,0 0-15,21-21-16,0 22 0,0-1 15,0-21-15,0 0 0,22 0 0,-22 0 16,0 0-16,21 0 0,-20 0 15,20 0-15,0 0 0,-21-21 0,22-1 16,-1 1-16,0 0 0,22 0 0,-22 0 16,1-22-16,-1 22 0,0-21 15,1 21-15,-1-22 0,-21 1 16,0 0-16,0-1 0,-21 1 0,0 0 16,0 21-16,0-22 0,0 22 0,-21 0 15,0 0-15,0 0 0,0 21 16,-22 0-16,22 0 0,0 21 0,0 0 15,0 0-15,0 0 0,-1 0 0,1 22 16,21-1-16,0-21 0,0 22 16,0-1-16,0 0 0,0-21 0,0 22 15,0-22-15,21 0 0,1 0 0,-1 0 16,21 1-16,0-22 0,1 0 0,-1 0 16,0 0-16,22 0 0,-1 0 15,1 0-15,-22 0 0,22-22 16,-1 22-16,1-21 0,-22 0 0,22 0 15,-22 0-15,0-22 0,-21 22 0,22 0 16,-43 0-16,0-21 0,0 20 16,0-20-16,0 21 0,0 0 0,0 0 15,0-1-15,-21 22 0,-1 0 16,1 0 0,21 22-16,-21-1 0,21 0 15,-21 0-15,21 0 0,0 22 0,0-22 16,0 21-16,0-21 0,0 0 0,0 22 15,0-22-15,0 0 0,0 0 16,0 0-16,0 1 0,0-1 16,0 0-16,0 0 15,21-21 1,-21-21-16,21 0 16,-21 0-16,0-1 0,21-20 15,1 21-15,-1 0 0,-21-22 0,21 1 16,0 0-16,0 21 0,0-22 0,1 1 15,-1 21-15,0 0 0,0-1 16,0 1-16,0 21 0,1 0 16,-1 21-16,-21 1 0,21-22 0,-21 42 15,21-21-15,-21 0 0,21 22 16,0-22-16,-21 0 0,22 21 16,-1 1-16,0-22 0,0 0 0,0 21 15,0-21-15,22 1 0,-1-1 0,-21 0 16,22 0-16,-1 0 0,0 0 15,1-21-15,-1 0 0,0 0 0,1 0 16,-1 0-16,-21 0 0,21-21 0,1 21 16,-22-21-16,21 0 0,-21 21 0,1-21 15,-1 0-15,0-1 0,-21-20 0,0 21 16,0 0-16,0-22 0,0 22 16,0 0-16,-21-21 0,0 21 0,-1-1 15,1-20-15,0 21 0,0 21 16,0-21-16,0 21 0,-22 0 0,22 0 15,0 0-15,0 0 0,0 21 16,-1 0-16,1 0 0,0 0 0,0 22 16,0-22-16,0 0 0,21 21 0,0-20 15,0-1-15,0 21 0,0-21 16,0 0-16,0 1 0,21-1 0,0-21 16,0 21-16,0-21 0,0 0 0,1 0 15,-1 0-15,21 0 0,-21 0 0,0 0 16,22 0-16,-22 0 0,0-21 15,0 0-15,0-1 0,1 1 16,-1 0-16,0-21 0,0-1 0,0 22 16,-21-21-16,21-22 0,-21 22 0,22 0 15,-22-22-15,0 1 0,21 20 0,-21-20 16,0 21-16,0-22 0,21 22 16,-21-1-16,0 1 0,0 0 0,0 21 15,0-1-15,0 1 0,0 0 0,0 42 31,0 0-31,0 22 0,-21-22 0,21 21 16,0 1-16,0-1 0,-21 21 0,21-20 16,0 20-16,0-20 0,0 20 0,0 1 15,0-22-15,0 0 0,0 22 16,21-22-16,0 0 0,-21-20 16,21 20-16,-21-21 0,21 21 0,0-20 15,-21-1-15,22 0 0,-1 0 16,0-21-16,0 0 15,0 0-15,0 0 0,1 0 16,-1-21-16,0 0 0,0 0 0,0-1 16,0-20-16,22 21 0</inkml:trace>
  <inkml:trace contextRef="#ctx0" brushRef="#br0" timeOffset="46991.78">9419 12256 0,'0'0'0,"-21"-22"0,0-20 15,0 21-15,-1-21 0,22 20 0,-21 1 16,0 0-16,0 21 0,0 21 31,21 0-31,-21 22 0,21-22 0,0 21 16,0 22-16,0-22 0,0 0 0,0 22 16,0-1-16,0 1 0,0-22 0,0 22 15,0-1-15,0 1 0,0-22 16,0 22-16,0-22 0,0 0 0,0 1 15,0-22-15,0 21 0,0-21 0,0 0 16,0 1-16,0-1 0,0 0 16,0-42 15,0 0-31,0-1 0,0 1 16,21 0-16,0-21 0,0 21 0,0-22 15</inkml:trace>
  <inkml:trace contextRef="#ctx0" brushRef="#br0" timeOffset="48507.47">9673 12425 0,'0'0'16,"21"-21"-16,0 0 0,-21-1 0,22 1 0,-22 42 47,0 1-47,-22 20 0,1-21 15,0 0-15,0 0 0,-21 22 0,20-22 16,-20 21-16,21-21 0,-21 1 0,20 20 15,-20-21-15,0 0 0,21 0 16,-1 1-16,1-1 0,0 0 0,21 0 16,21 0 31,0 0-32,1 1-15,-1-22 0,-21 21 16,21 0-16,0 0 0,-21 0 15,21 0-15,-21 1 0,21-1 0,1 0 16,-22 0-16,21 0 0,0 0 16,0 1-16,0-1 0,0-21 0,22 21 15,-22 0-15,21-21 0,-21 0 0,22 21 16,-1-21-16,0 0 0,1 0 0,-1 0 16,0 0-16,1 0 0,-1 0 15,0-21-15,1 0 0,-22 0 0,21 0 16,-21-1-16,1 1 0,-1 0 0,0 0 15,-21-21-15,0 20 0,21-20 0,-21 0 16,21 21-16,-21-22 0,0 1 0,0 21 16,0 0-16,0-1 15,0 1-15,-21 0 0,0 21 0,0 0 16,0 0-16,-1 0 0,1 0 16,0 0-16,0 21 0,0 0 0,21 22 15,-21-22-15,-1 0 0,22 21 16,0-20-16,0 20 0,0-21 0,0 0 15,0 22-15,0-22 0,0 0 0,0 0 16,22 0-16,-1 0 0,0 1 0,0-1 16,21 0-16,-20-21 0,20 0 0,-21 0 15,21 0-15,1 0 16,-1 0-16,-21 0 0,22 0 0,-1 0 0,-21-21 16,21 0-16,-20-1 0,-1 1 15,0 0-15,21 0 0,-21-21 0,-21 20 16,22-20-16,-1 0 0,-21 21 0,21-22 15,-21 22-15,0 0 0,0 0 16,-21 42 15,21 0-31,-21 0 0,21 0 0,-22 22 16,22-22-16,0 0 0,0 0 0,0 0 16,0 1-16,0-1 0,0 0 15,22 0-15,-1 0 0,0 0 0,0-21 16,0 22-16,22-22 0,-22 0 15,21 0-15,-21 0 0,22 0 0,-22 0 16,0 0-16,21-22 0,-21 1 0,1 0 16,-1 21-16,0-21 0,-21-21 15,0 20-15,21 1 0,0 0 0,-21-21 16,0 21-16,0-1 0,0 1 0,21 0 16,-21 0-16,0 0 0,22 21 0,-22-21 15,0 42 1,0 0-1,0 21-15,0-21 16,0 22-16,0-22 0,0 21 0,0 1 0,0 20 16,0-21-16,0 22 0,0-1 15,0 1-15,0-1 0,0 22 0,0 0 16,0-22-16,0 22 0,0 0 16,0 20-16,0-20 0,0 0 0,0-1 15,21 1-15,-21 0 0,21-22 0,0 22 16,-21-22-16,0 1 0,0-22 0,0 1 15,0-1-15,0-21 0,0 0 0,0 0 16,-21-21-16,0 0 0,-22 0 0,22 0 16,-21 0-16,21 0 0,-22 0 0,1-21 15,0 21-15,-1-21 16,1 0-16,21 0 0,-21-22 0,-1 22 16,22 0-16,0-21 0,-21 21 0,42-22 15,-22 1-15,22 0 0,-21-1 0,21 1 16,0 0-16,0-22 0,0 22 0,21-22 15,1 1-15,20-1 0,-21 1 0,21-1 16,1-20-16,20-1 0,-20 21 16,20-20-16,-21-1 0,22 22 0,-1-22 15,-20 0-15,20 22 0,1-22 16,-22 22-16,0-1 0,22 1 0,-22-1 16,1 22-16,-22-1 0,21 22 0,-21-21 15,-21 0-15,0 20 16,-21 22-1,-21 0-15,21 0 0,-1 22 16,1-22-16,0 21 0,0 0 0,0 0 16,21 0-16,0 0 0,0 1 15,0-1-15,0 0 0,21 0 16,0 0-16,0-21 0,0 21 0,1 1 16,-1-1-16,-21 0 0,21 0 0,0 0 15,0 0-15,-21 1 0,0-1 16,0 0-16,0 0 0,-21 0 15,0-21-15,0 0 16,0 21-16,-1-21 0,1 0 0,0 0 16,0 0-16,21 22 15,-21-22-15,21-22 32,0 1-32,21 21 15,0-21-15,0 21 0,22-21 0,-22 21 16</inkml:trace>
  <inkml:trace contextRef="#ctx0" brushRef="#br0" timeOffset="48815.29">12721 12594 0,'0'0'0,"21"-21"0,-21 0 0,21 21 15,-21-21-15,-21 21 31,0 21-31,0-21 16,0 21-16,21 0 0,-43 0 0,43 1 16,-42 20-16,21 0 0,0 1 0,21-1 15,-21 0-15,-1 1 0,1-1 0,21 0 16,0 22-16,0-22 0,0 0 16,0-20-16,0 20 0,0 0 15,21-21-15,1 1 0,-1 20 0,-21-21 0,21 0 16,0-21-16,0 21 0,0 1 15,22-22-15,-22 0 0,0 0 0,0 0 16,0 0-16,1 0 0,-1 0 0,0 0 16,0-22-16,21 1 0</inkml:trace>
  <inkml:trace contextRef="#ctx0" brushRef="#br0" timeOffset="49107.9">13441 12573 0,'0'0'0,"0"-21"0,0 0 16,21 21-16,0 0 15,0 0-15,0 0 0,1 0 0,20 0 16,-21 21-16,21-21 0,-20 21 0,20 0 16,-21 22-16,0-22 0,0 21 15,1-21-15,-1 22 0,-21 20 0,0-21 16,0 1-16,0-1 0,0 22 0,-21-22 15,-1 0-15,1 1 0,0-1 0,0 0 16,-21 1-16,20-1 0,-20-21 0,21 21 16,0-20-16,-22-1 0,22 0 15,0 0-15,0 0 0,0 0 16,0-21-16,-1 22 0,1-22 16,0 0-16</inkml:trace>
  <inkml:trace contextRef="#ctx0" brushRef="#br0" timeOffset="62224.17">3895 14393 0,'-22'0'15,"1"0"1,21-21-1,0 0 17,0 0-32,0 0 15,0 0-15,0-1 16,0 1 0,21 0-16,1 21 0,-1-21 15,0 21-15,0 0 0,0 0 16,0 0-1,1 0-15,-1 0 0,0 0 16,-21 21-16,21 0 0,-21 0 0,21 22 16,-21-22-16,0 21 0,0-21 15,0 22-15,0-1 0,0 0 0,0 1 16,0-1-16,0 0 0,0 1 0,-21-22 16,0 21-16,0 1 0,21-1 15,-21 0-15,-1-21 0,1 22 0,0-22 16,0 21-16,0-21 0,0 1 0,-22-1 15,22 0-15,0-21 16,0 21-16,0-21 0,-22 0 0,22 0 0,0 0 16,-21 0-16,20 0 0,1-21 15,-21 21-15,21-21 0,0 0 16,-1-1-16,1 1 0,0 0 0,0 0 16,0-21-16,21 20 0,-21 1 15,21-21-15,0 21 0,0 0 0,0-22 16,0 22-16,21 0 0,0 0 0,0 0 15,0-1-15,0 22 0,22-21 16,-22 21-16,0 0 0,21 0 0,-20 0 16,-1 21-16,21-21 0,-21 22 0,0-1 15,1 0-15,-1 0 0,-21 0 16,21 0-16,0 22 0,-21-22 16,0 0-16,21 0 0,0 22 0,-21-22 15,22 0-15,-22 0 0,0 0 16,21 0-16,-21 1 0,21-1 0,-21 0 15,0 0-15,21 0 0,0 0 16,0-21 0,1 0-1,-22-21-15,21 0 16,0 0-16,0 0 16</inkml:trace>
  <inkml:trace contextRef="#ctx0" brushRef="#br0" timeOffset="62615.94">4635 14838 0,'0'0'0,"-21"0"0,21 21 15,21-21 48,1 0-63,-22-21 15,0 0-15,0 0 16,-22 21 0,1 0-1,0 0-15,0 0 16,0 21-16,21 0 15,-21-21-15,21 21 16,0 0-16,0 0 16,21-21 15,0 0-31,0 0 16,0-21-16,0 21 0,1-21 15</inkml:trace>
  <inkml:trace contextRef="#ctx0" brushRef="#br0" timeOffset="70856.35">6096 14817 0,'0'21'0,"0"0"31,-21-21-15,0 21 0,21 0 859,0 1-860,0-1 1,0 0-1,21 0 1,0-21 0,0 0-1,0 0-15,0 0 16,1 0 0,-1 0-16,-21-21 15,0 0-15,0 0 0,21-1 16,-21 1-16,0-21 0,0 21 15,0 0-15,0-22 0,0 1 0,21 21 16,-21-22-16,21 1 0,-21 0 16,0-1-16,0 1 0,21 0 0,1 21 15,-1-22-15,0 22 0,-21 0 16,21 0-16,0 0 0,0 21 0,1 0 16,-1 0-16,0 0 15,0 21-15,0 0 16,-21 0-16,0 0 15,0 0-15,21 1 0,-21-1 16,0 0 0,22-21-1,-22 21-15,0-42 32,0 0-32,0 0 15,0-1-15,-22 1 16,22 0-16,-21 21 0,0-21 0,0 0 15,21 0-15,-21 21 16,21-22-16,-21 22 0,-1 0 0,1 0 16,0 0-16,21 22 15,-21-1-15,21 0 0,-21 0 16,0 0-16,21 22 0,0-22 0,-22 21 16,1 0-16,21 1 0,-21-1 0,21-21 15,0 22-15,0-1 0,0 0 16,0-21-16,0 22 0,0-22 15,0 21-15,0-21 0,0 1 0,21-1 16,0 0-16,1-21 0,-1 21 0,21-21 16,-21 0-16,22 0 0,-1 0 0,0 0 15,1 0-15,-1-21 0,0 0 16,1 0-16,-1-1 0,0 1 0,1 0 16,-1 0-16,-21-21 0,21 20 0,1-20 15,-22 0-15,0-1 0,0 1 0,0-21 16,1 20-16,-1 1 0,-21-22 15,0 22-15,21 0 0,0-1 0,-21 1 16,0 0-16,0 21 0,0-1 16,21-20-16,-21 21 0,0 0 15,0 0-15,-21 42 32,0 0-32,21 0 15,-21 0-15,0 0 0,-1 1 16,22 20-16,-21 0 0,0 1 0,21-1 15,-21 21-15,0-20 0,21-1 0,-21 0 16,21 22-16,0-22 0,0 1 0,0-1 16,0-21-16,0 21 0,0-20 15,0 20-15,0-21 0,21 0 0,0 0 16,0 1-16,0-22 0,0 0 16,1 0-16,-1 0 0,0 0 15,0 0-15,21 0 0,-20-22 16,-1 22-16,0-21 0,0 0 0,0 0 15,0 0-15,-21 0 0,22-1 0,-1 1 16,-21 0-16,0-21 0,0 21 0,21-1 16,-21 1-16,0 0 0,0 0 15,0 42 1,0 0 0,0 0-16,-21 1 0,21-1 15,0 0-15,0 0 0,-21 0 16,21 0-16,0 1 0,0-1 0,0 0 0,0 0 15,0 0-15,0 0 16,0 1-16,21-22 16,0 0-16,0 0 15,-21-22 1,21 1-16,-21 0 0,21 0 16,-21 0-16</inkml:trace>
  <inkml:trace contextRef="#ctx0" brushRef="#br0" timeOffset="71047.24">7535 14372 0,'0'0'0,"-42"-21"16,21 21-16,0 0 0,21-21 31,21 42 0,0-21-31,0 0 16,-21 21-16,21-21 0</inkml:trace>
  <inkml:trace contextRef="#ctx0" brushRef="#br0" timeOffset="72124.12">8022 14457 0,'0'0'0,"0"-21"0,0 0 0,0-1 16,0 1-16,0 0 0,0 0 16,0 0-16,0 0 0,-21-1 0,0 22 31,0 0-31,-1 22 16,1-1-16,21 0 0,-21 0 0,21 21 15,-21 1-15,0-22 0,21 21 16,-21 1-16,21-1 0,-22-21 15,1 21-15,21 1 0,0-22 0,0 21 16,0-21-16,0 22 0,0-22 0,0 0 16,21 0-16,1 0 0,-1-21 15,0 0-15,21 0 0,-21 0 0,22 0 16,-22 0-16,21 0 0,-21 0 0,22-21 16,-22 21-16,21-42 0,-21 21 0,22 0 15,-22-1-15,0-20 0,0 0 16,0-1-16,1 1 0,-1 0 0,0-22 15,0 22-15,0-22 0,0 22 0,-21 0 16,22-1-16,-1 1 0,-21 0 0,0-1 16,0 22-16,0 0 15,0 0-15,0 0 0,0 0 0,-21 21 32,-1 21-32,22 0 15,-21 0-15,21 0 0,0 22 16,0-22-16,0 21 0,-21 0 0,21 1 15,0-1-15,0 0 0,-21 1 0,21-1 16,0 0-16,0 1 0,0-22 16,0 21-16,0-21 0,0 22 0,0-22 15,0 0-15,0 0 0,0 0 16,0 1-16,0-44 47,0 1-47,21 0 0,0 21 0,0-42 15,1 21-15,-1-1 0,0 1 0,0 0 16,21-21-16,-20 21 0,20-1 16,0 1-16,-21 0 0,22 0 0,-1 0 15,-21 0-15,22 21 0,-22 0 0,0-22 16,0 22-16,0 0 0,-21 22 16,0-1-1,0 0-15,0 0 0,-21 0 16,0 0-16,0-21 0,0 22 0,-1-1 15,1 0-15,-21 0 0,21 0 0,0-21 16,-1 21-16,-20-21 0,21 0 16,0 0-16,0 22 0,-1-22 0,1 0 15,0 0-15,0 0 0,0-22 16,21 1 0,0 0-16,0 42 46,0 0-46,0 1 16,21-1-16,0 0 0,-21 0 16,21 0-16,0 0 0,1 1 0,-1-1 0,0 0 15,0-21-15,0 21 0,22 0 16,-22-21-16,21 21 0,-21-21 16,22 0-16,-1 0 0,-21 0 0,21 0 15,1 0-15,-1 0 0,-21 0 0,22 0 16,-22-21-16,0 21 0,0-21 0,0 0 15,0 0-15,1 21 0,-1-21 0,0-1 16,0 1-16,0 0 16,0 0-16,-21 0 0,0 0 0,22-1 15,-22 1 1,21 21-16,-21-21 16,0 0-1,21 21-15</inkml:trace>
  <inkml:trace contextRef="#ctx0" brushRef="#br0" timeOffset="72475.92">9906 14203 0,'0'0'15,"0"-64"1,0 43-16,-21 21 15,0 0 1,21 21-16,-22 1 16,22-1-16,-21 0 0,0 0 15,0 21-15,21-20 0,0 20 0,-21 0 16,21 1-16,-21-22 0,21 21 0,-22-21 16,22 22-16,0-22 0,0 21 0,0-21 15,0 0-15,0 1 0,0-1 16,0 0-16,0 0 0,22-21 0,-1 21 15,0-21-15,0 21 0,0-21 16,0 0-16,1 0 0,-1 0 16,0 0-16,0 0 0,0-21 15,0 21-15,1-21 0,20 0 16,-21 0-16,0 0 0,0-1 16</inkml:trace>
  <inkml:trace contextRef="#ctx0" brushRef="#br0" timeOffset="72838.71">10329 14034 0,'0'0'0,"0"-22"0,0 1 0,0 0 15,21 21 16,1 21-31,-1-21 0,0 21 16,0 1-16,0-22 0,0 21 0,1 0 16,-1 0-16,-21 0 0,21 0 0,0 1 15,0 20-15,-21-21 0,0 0 0,0 22 16,0-22-16,0 21 0,0-21 16,0 22-16,0-22 0,0 0 0,0 0 15,0 21-15,0-20 0,-21-1 0,21 0 16,0 0-16,-21 0 15,21 0-15,-21 1 16,0-1-16,-1-21 0,22 21 16,-21-21-16,0 0 0,21 21 15,-21-21-15,0 0 0,0 0 16</inkml:trace>
  <inkml:trace contextRef="#ctx0" brushRef="#br0" timeOffset="74416.03">3514 15896 0,'0'-21'47,"0"0"-32,0 0-15,21 21 16,0-21-16,0 21 16,0 0-16,0-22 0,1 22 15,-1 0-15,0 0 0,0 0 16,0 0-16,0 0 0,1 0 0,-1 0 16,0 0-16,-21 22 0,21-1 15,-21 0-15,0 0 16,0 0-16,0 0 0,0 1 15,0-1-15,-21 0 16,0 0-16,0-21 0,21 21 0,0 0 16,-22-21-16,1 0 0,0 0 15,0 0 1,0 0-16,0 0 16,21-21 15,21 21-16,0 0-15,0-21 0,0 21 0,0-21 16,1 21-16,-1 0 16,0 0-16,0 0 0,0 0 15,0 0-15,1 0 0,-1 0 16,0 21-16,0-21 16,-21 21-16,21-21 0,-21 21 0,21 1 15,-21-1-15,22 0 0,-22 0 16,0 0-16,0 0 0,0 1 15,0-1-15,0 0 0,0 0 0,0 0 16,-22 0-16,1 1 0,21-1 16,-21-21-16,0 21 0,0 0 0,0 0 15,-1-21-15,1 21 0,0-21 0,0 0 16,0 0-16,-22 0 0,22 0 16,0 0-16,-21 0 0,21 0 0,-1 0 15,-20 0-15,21 0 0,0-21 16,0 21-16,-1-21 0,1 0 15,0 21-15,21-21 0,-21 21 16,0-21-16,21-1 16,0 1 15,21 21 16,0-21-32,0 21-15,0 0 16</inkml:trace>
  <inkml:trace contextRef="#ctx0" brushRef="#br0" timeOffset="75094.99">4530 16087 0,'0'-21'16,"21"21"0,-21-22 15,0 44 0,0-1-15,-21-21-16,21 21 15,0 0 1,0 0 0,21-21 15,0 0-16,0-21-15,-21 0 32,0 0-32,0 0 15,-21 21 17,21 21-17,-21-21-15,21 21 16,-21-21-16,21 21 15</inkml:trace>
  <inkml:trace contextRef="#ctx0" brushRef="#br0" timeOffset="78723.28">6308 15685 0,'0'-22'32,"0"1"-17,21 0 1,0 21-16,-21-21 0,21 21 0,0-21 16,0 21-16,-21-21 0,0-1 15,-21 22 1,0 0-1,0 0-15,0 0 0,0 22 16,-22-1-16,1 0 0,21 0 0,-22 0 16,1 22-16,0-22 0,-1 21 15,1-21-15,21 22 0,0-1 0,-22 0 16,22 1-16,21-1 0,0 21 16,0-41-16,0 20 0,0 0 0,0 1 15,0-22-15,0 0 0,21 0 16,1 0-16,-1 0 0,0 1 0,21-1 15,-21-21-15,22 0 0,-1 0 0,-21 0 16,22 0-16,-1 0 0,0-21 16,1-1-16,-1 1 0,0 0 0,1 0 15,-1-21-15,0 20 0,1-20 0,-1 0 16,0-1-16,1 1 0,-22 0 16,21-1-16,-21 1 0,22 0 15,-22-1-15,0 1 0,0 0 0,0-1 16,-21 22-16,0-21 0,0 21 15,0 0-15,21-1 0,-21 1 0,-21 42 32,0 1-17,21-1-15,0 0 0,-21 21 0,0-21 16,21 22-16,-21-22 0,21 21 0,0 1 16,0-1-16,0 0 0,0 1 15,0-1-15,0 0 0,0 1 0,0-22 16,0 21-16,21-21 0,0 22 0,0-22 15,0-21-15,0 21 0,1 0 16,-1-21-16,21 0 0,-21 0 0,0 0 16,22 0-16,-22 0 0,21 0 15,1-21-15,-1 21 0,0-21 16,-21 0-16,22-22 0,-1 22 0,0 0 16,1-21-16,-22 20 0,21-20 0,-21 21 15,1-21-15,-1-1 0,-21 22 16,0 0-16,0 0 0,0 0 0,0-1 15,0 1-15,-21 21 16,-1 0-16,1 0 0,0 21 16,0 1-16,0-1 0,0 0 15,-1 0-15,22 0 0,0 22 16,-21-22-16,21 0 0,0 21 0,0-21 16,0 1-16,0-1 0,0 21 15,0-21-15,21 0 0,1 1 0,-1-1 16,0-21-16,0 21 0,0 0 0,0-21 15,22 0-15,-22 21 0,0-21 16,21 0-16,-20 0 0,-1 0 0,21 0 16,-21 0-16,0-21 0,1 0 0,-1 0 15,0 0-15,0-1 16,0 22-16,0-21 0,1 0 0</inkml:trace>
  <inkml:trace contextRef="#ctx0" brushRef="#br0" timeOffset="79724.72">8699 15833 0,'0'0'0,"-42"-21"0,21-1 0,0 22 0,-22-21 16,22 21-16,0-21 0,-21 21 0,21-21 15,-1 21-15,1 0 0,0 0 16,0 0-16,0 0 0,0 0 15,-1 0-15,1 0 16,0 21-16,0 0 0,0 0 0,21 1 0,-21-1 16,-1 0-16,1 21 15,21-21-15,0 22 0,0-22 0,-21 21 16,21-21-16,0 22 0,0-22 0,0 0 16,0 0-16,0 0 0,21 1 15,-21-1-15,21-21 0,1 21 0,-1-21 16,0 0-16,21 0 0,-21 0 0,1 0 15,-1 0-15,21 0 0,-21 0 16,22-21-16,-22 0 0,0-1 0,0 1 16,0 0-16,0 0 0,1-21 0,-1 20 15,-21-20-15,0 21 0,0-21 16,21 20-16,-21-20 0,0 21 16,21-21-16,-21 20 0,0 1 0,0 0 15,0 0-15,0 42 31,-21-21-15,21 21-16,-21 0 0,21 1 0,0-1 16,0 0-16,0 21 0,-21-21 15,21 22-15,0-22 0,0 0 0,0 21 16,0-20-16,0-1 0,0 0 0,21 0 16,-21 0-16,21 0 0,0 1 0,0-22 15,0 0-15,1 21 16,-1-21-16,0 0 0,0 0 0,0 0 15,0 0-15,22-21 0,-22 21 0,21-22 16,-21 1-16,22 0 0,-22 0 16,0 0-16,0 0 0,0-1 0,-21 1 15,0-21-15,22 21 0,-22-22 0,0 22 16,0 0-16,0 0 0,0 0 0,0 0 16,0-1-16,0 1 0,-22 21 31,1 0-31,0 0 15,21 21-15,0 1 16,0-1-16,0 0 16,21-21-1,0 0 1,1 0-16,-1 0 16,0-21-16,0 21 0,0-21 0,0 21 15,1-22-15,-1 22 0,0-21 0,0 21 16,0-21-16,0 21 0,-21-21 15,22 21 1,-22 21-16,0 0 16,0 0-16,0 22 0,0-22 15,-22 0-15,22 21 0,0 1 16,0-22-16,0 21 0,0 1 16,0-22-16,0 21 0,0-21 0,0 22 15,0-22-15,0 0 0,0 0 0,0 0 16,22 0-16,-1 1 0,0-22 15,-21 21-15,21-21 0,0 0 0,0 0 16,1 0-16,-1 0 16,-21-21-16,21-1 0,0 22 0,-21-21 15,0 0-15,21 0 0,0 0 16,1 0-16,-1-22 0,0 22 0</inkml:trace>
  <inkml:trace contextRef="#ctx0" brushRef="#br0" timeOffset="80095.5">10435 15621 0,'0'0'15,"-21"0"-15,21-21 0,-21 21 0,0 0 16,-1 0-16,22 21 15,-21-21 1,21 21-16,-21 0 0,21 1 16,0-1-16,-21 21 0,21-21 15,0 0-15,0 22 0,0-22 0,0 21 16,0 1-16,0-22 0,0 21 16,0-21-16,0 22 0,0-22 0,0 0 15,0 0-15,0 0 0,21 0 0,0 1 16,0-1-16,-21 0 0,22-21 15,-1 0-15,0 21 0,0-21 0,0 0 16,0 0-16,1 0 0,-1 0 16,0-21-16,-21 0 0,21 0 15,0-1-15,0 1 16,1 0-16</inkml:trace>
  <inkml:trace contextRef="#ctx0" brushRef="#br0" timeOffset="80471.5">11112 15536 0,'-21'0'0,"42"0"0,-42-21 16,42 21 15,1 0-15,20 0-16,-21 21 15,0-21-15,0 22 0,22-1 16,-22 0-16,21 0 0,-21 0 0,1 22 16,-1-1-16,0-21 0,-21 21 0,21 1 15,-21-1-15,0 0 0,0 1 16,0-1-16,0 0 0,0-20 0,0 20 16,-21 0-16,0-21 0,21 22 0,-21-22 15,21 0-15,-22 0 0,22 0 16,-21 1-16,0-1 0,21 0 0,0 0 15,-21-21-15,0 21 16,0-21 0,-1 0-1,1 0-15,0-21 16,0 21-16</inkml:trace>
  <inkml:trace contextRef="#ctx0" brushRef="#br0" timeOffset="81820.02">3514 17187 0,'0'-21'0,"0"0"15,0 0-15,0 0 16,0 42 15,0 0-15,0 0-16,0 0 0,0 1 0,0-1 16,0 21-16,0-21 15,0 22-15,0-1 0,0 0 0,-22 1 16,22-22-16,0 21 0,-21 0 15,21-20-15,-21 20 0,21-21 0,0 0 16,0 0-16,0 1 16,-21-22-16,21 21 0,0-42 31,0-1-31,0 1 0,0 0 16,0 0-16,0 0 0,0 0 15,0-1-15,21 1 0,-21 0 16,21 0-16,0 21 0,1-21 0,-1 21 15,0 0 1,0 0-16,0-21 0,0 21 0,1 0 16,-1 0-16,0 0 0,0 0 0,0 0 15,0 0-15,1 0 16,-1 0-16,-21-22 16,21 22-16,-21-21 15,0 0-15,0 0 16,0 0-16,0 0 15,-21-1-15,21 1 0,-21 0 16,-1 21 0,1 0 15,21 21-15,0 0-16,0 1 0,0-1 0,0 0 15,-21 0-15,21 21 0,0-20 0,0 20 16,0-21-16,0 21 0,0-20 15,0 20-15,0-21 0,0 21 0,0-20 16,0 20-16,0-21 0,0 0 16,0 0-16,0 1 0,0-1 0,0 0 15,0 0-15,0 0 16,0 0-16,0-42 62,0 0-46,0 0-16,21 0 16,-21 0-16,21 21 0,1-22 15</inkml:trace>
  <inkml:trace contextRef="#ctx0" brushRef="#br0" timeOffset="84671.22">4297 17399 0,'21'0'16,"0"0"-1,0 0 48,0 0 281,-21-21-313,22 21-15,-22-21-1,0 42 32,0 0-31,0 0-1,0 0-15,0 1 0,0-1 16,0 0-16,0 0 16,0 0-16,0 0 15,21-21 16,0 0-31,0-21 16,-21 0-16,21 21 16,-21-21-16,21 21 0,-21-21 0,22 21 15,-22-21-15,0-1 16,0 1-16,-22 42 47,22 1-32,0-1 1,0 0 0,0 0-1,22-21 1,-1 0 0,0 0-16,-21-21 0,21 21 15,-21-21-15,21 21 0,0 0 16,-21-21-16,0-1 15</inkml:trace>
  <inkml:trace contextRef="#ctx0" brushRef="#br0" timeOffset="91616.67">6583 17674 0,'-21'21'32,"-1"-21"-32,22 22 0,-21-22 15,21 21-15,-21-21 16,0 21-16,0-21 16,21 21-16,-21-21 15,21-21 1,21 0-1,0 0-15,0-1 16,0 1-16,0 0 0,1-21 0,-1-1 16,21 1-16,-21 0 0,22-1 15,-1 1-15,-21 0 0,21-22 0,1 22 16,-22 0-16,0-1 16,0 1-16,0 0 0,-21 20 0,0 1 15,0 0-15,-21 21 0,-21 0 16,21 0-16,0 0 0,-22 0 15,22 21-15,-21 0 0,21 1 0,-22-1 16,22 0-16,0 0 0,0 0 16,21 0-16,0 1 0,0 20 0,0-21 15,21 0-15,21 0 0,-21 22 16,22-22-16,-22 0 0,21 21 0,1-20 16,-22-1-16,21 0 0,0 21 15,-20-21-15,-1 1 0,0-1 16,0 0-16,0 0 0,-21 0 0,0 0 15,0 1-15,0-1 16,-21-21-16,0 21 0,0-21 0,0 0 16,-22 0-16,22 0 0,-21 21 15,-1-21-15,22 0 0,-21 0 0,0 0 16,20-21-16,-20 0 0,21 0 16,0-1-16,0 1 0,-1 0 0,1-21 15,0 21-15,0-22 0,0 22 16,21-21-16,0 21 0,0-22 0,0 22 15,0 0-15,21 21 32,0 0-32,-21 21 0,21 0 0,0 0 15,1 22-15,-1-22 0,0 21 16,0-21-16,0 22 0,0-22 0,-21 0 16,22 21-16,-1-20 0,0-1 15,21 0-15,-21 0 0,1 0 0,-1-21 16,21 21-16,-21-21 0,22 0 15,-22 0-15,21 0 0,0 0 0,-20 0 16,20-21-16,-21 0 0,21 0 16,-20 0-16,20 0 0,-21-1 0,0-20 15,0 21-15,1-21 0,-1-1 16,0 22-16,-21-21 0,0 21 16,0-22-16,0 22 0,21 0 0,-21 0 15,0 0-15,0 42 31,0 0-31,0 0 16,0 0-16,-21 0 0,21 22 0,0-22 16,0 0-16,0 21 0,0-20 15,0-1-15,0 0 0,0 0 0,21 0 16,0 0-16,0-21 0,-21 22 16,22-22-16,-1 0 0,21 0 0,-21 0 15,0 0-15,1 0 0,20 0 0,-21-22 16,0 1-16,22 0 15,-22 0-15,0 21 0,0-42 0,0 20 16,0 1-16,1 0 0,-22 0 16,0-21-16,21 20 0,-21 1 0,0 0 15,21 0-15,-21 0 0,0 42 32,0 0-32,0 0 15,0 0-15,-21 1 0,21-1 16,0 0-16,0 0 0,0 0 0,0 0 15,0 1-15,0-1 0,21 0 16,-21 0-16,21 0 0,0-21 0,22 0 16,-22 0-16,0 0 0,21 0 15,-21 0-15,22 0 0,-22 0 16,21-21-16,-21 0 0,22 0 0,-1 0 16,-21-1-16,22 1 0,-22 0 15,0-21-15,21 21 0,-21-1 0,1-20 16,-22 21-16,0 0 0,0 0 15,0-1-15,0 1 0,0 42 32,0 1-17,0-1-15,0 0 0,-22 21 0,22-21 16,0 1-16,0 20 0,0-21 16,0 0-16,0 22 0,0-22 15,0 0-15,0 0 0,0 0 0,0 0 16,0-42 31,0 0-47,0 0 0,0 0 15,0 0-15,0-1 0,0-20 16,0 21-16,0 0 0,0-22 0,22 22 16,-22-21-16,21 21 0,0 0 15,-21-1-15,21 1 0,0 0 16,0 21-16,1 0 0,-1 0 0,0 0 15,0 0-15,0 21 0,0 0 16,1 1-16,-1-1 0,-21 0 0,21 0 16,-21 0-16,21 0 0,-21 22 0,0-22 15,0 0-15,0 0 0,0 0 16,0 1-16,0-1 0,0 0 0,21-42 47,0 0-47,-21-22 15,22 22-15,-22 0 16,21 0-16,0-22 0,0 22 0,0-21 16,0 0-16,22 20 0,-22 1 15,21-21-15,-21 42 0,1-21 0,-1 21 16,0 0-16,0 0 0,0 0 0,-21 21 16,21 0-1,-21 21-15,0-20 0,0-1 0,0 0 16,0 21-16,0-21 0,22 1 15,-22-1-15,0 21 0,0-21 0,0 0 16,0 1-16,0-1 0,21 0 16,0-21-16,0 0 15,0 0-15,0 0 0,1 0 16,-1 0-16,0-21 16,0 0-16,0-1 0,0 1 0,1 0 15</inkml:trace>
  <inkml:trace contextRef="#ctx0" brushRef="#br0" timeOffset="92724.04">9737 16933 0,'0'0'0,"0"-21"0,-43 21 15,22 0-15,0 21 16,0 1-16,21-1 0,-21 0 16,21 21-16,-22-21 0,22 22 15,0-1-15,-21 0 0,21 1 0,0-22 0,0 21 16,0 1-16,0-1 15,0-21-15,0 21 0,0 1 0,0-22 16,0 0-16,0 21 0,0-20 0,0-1 16,0 0-16,0 0 15,0-42 17,0 0-32,21 0 0,-21-1 15,0 1-15,22 0 0,-1-21 16,0 21-16,-21-22 0,21 22 0,0 0 15,0 0-15,1 0 0,20-1 16,-21 22-16,0 0 0,22 0 0,-22 0 16,0 0-16,0 22 0,0-22 15,0 21-15,1 0 0,-22 0 0,0 0 16,0 0-16,0 22 0,0-22 16,0 0-16,0 0 0,0 22 0,-22-22 15,1 0-15,0 0 0,0 0 16,0-21-16,0 21 0,-1 1 0,1-22 15,0 0-15,0 0 0,0 0 0,0 0 16,-1 0-16,1 0 16,21-22-16,-21 22 0,21-21 15,0 0-15,0 0 16,0 42 15,21 0-15,0 0-16,1-21 0,-1 0 15,21 22-15,-21-22 0,22 0 16,-22 0-16,21 0 0,-21 0 0,22 0 16,-1 0-16,-21 0 0,21 0 0,-20 0 15,20-22-15,-21 1 0,0 0 16,0 0-16,22 0 0,-22 0 0,0-1 16,0 1-16,0-21 0,1 21 15,-1 0-15,-21-1 0,21 1 0,0 0 16,-21 0-1,0 42 1,0 0 0,0 0-16,0 1 0,0-1 15,0 0-15,0 0 0,0 0 0,0 0 16,0 1-16,0-1 16,0 0-16,0 0 0,21-21 0,-21 21 15,21-21-15,1 0 0,-1 0 0,0 0 16,0 0-16,0 0 15,0 0-15,1 0 0,-1 0 0,-21-21 16,21 0-16,0 0 16,-21 0-16,0-22 0,21 22 0,0-21 15,1-1-15,-1 1 0,0 0 0,-21-1 16,42 1-16,-21-21 0,1 20 16,-1 1-16,-21 0 0,21-1 0,0 22 15,-21 0-15,-21 21 31,0 21-31,0 21 0,-1-20 16,1 20-16,21-21 0,-21 21 16,0-20-16,0 20 0,21 0 0,0 1 15,-21-1-15,21 0 0,0-21 16,-22 22-16,22-1 0,0 0 16,0-20-16,0-1 0,0 21 0,22-21 15,-1 0-15,0-21 0,0 22 16,0-22-16,0 0 0,1 0 0,-1 0 15,0 0-15,21 0 0,-21 0 0,1 0 16,-1-22-16,0 1 0,21 21 16,-21-21-16,1 0 0,-22 0 0,21 0 15,0-1-15,-21 1 0,21 0 0,-21 0 16,0 0-16</inkml:trace>
  <inkml:trace contextRef="#ctx0" brushRef="#br0" timeOffset="92938.92">10858 17314 0,'0'-21'16,"22"21"0,20 0-16,-21-21 15,0 21-15,22-21 0,-22 21 0,0-21 16,21 21-16,-21-21 0,1 21 0,-1 0 15,0-22-15,-21 1 16,21 0 0,-21 0-16</inkml:trace>
  <inkml:trace contextRef="#ctx0" brushRef="#br0" timeOffset="93247.74">10308 16933 0,'0'0'0,"-21"0"0,0 0 16,0 0-16,21-21 16,21 21-1,0-21-15,0 21 0,0-21 16,0 21-16,1-21 0,-1 21 0,21-21 15,-21 21-15,0 0 0,-21-22 16,22 22-16,-44 22 31,1-1-31,0-21 0,21 21 16,0 0-16,-21-21 0,21 21 16,0 0-16,0 1 0,21-22 0,21 21 15,1-21-15</inkml:trace>
  <inkml:trace contextRef="#ctx0" brushRef="#br0" timeOffset="93591.11">12023 16828 0,'0'0'0,"0"-22"0,0 1 16,-22 21-16,1 0 16,0 0-16,0 0 0,0 21 15,0 1-15,-1-1 0,1 0 0,21 0 16,-21 0-16,0 22 0,0-22 16,21 21-16,0 0 0,0-20 0,0 20 15,0-21-15,0 21 0,0-20 0,0-1 16,0 0-16,0 0 0,21 0 15,0 0-15,-21 1 0,21-1 0,0 0 16,1-21-16,-1 21 0,0 0 0,0-21 16,0 21-16,0-21 15,1 0-15,-1 0 0,0 0 16,0 0-16</inkml:trace>
  <inkml:trace contextRef="#ctx0" brushRef="#br0" timeOffset="93875.95">12721 16616 0,'0'0'0,"21"0"16,0 0-16,1 0 0,-1 0 0,0 0 16,0 0-16,-21 21 0,21 0 15,0-21-15,1 21 0,-1 1 16,-21 20-16,0-21 0,0 21 0,0-20 15,0 20-15,0 0 0,0 1 16,-21-1-16,21 0 0,-22 1 0,1-1 16,0 0-16,-21 1 0,21-1 0,-1-21 15,1 21-15,0-20 0,-21 20 0,21-21 16,-1 0-16,1 0 0,0 1 16,0-1-16,0-21 0,0 21 0,-1-21 15,1 0-15,0 21 0</inkml:trace>
  <inkml:trace contextRef="#ctx0" brushRef="#br0" timeOffset="99366.87">2582 12954 0,'0'0'0,"-21"0"0,0-21 15,0 0 1,21 0-1,0 42 17,0 0-32,0 21 15,21-21-15,-21 1 16,21-1-16,-21 0 0,21 21 16,-21-21-16,0 1 0,0-1 0,0 0 15,21 0-15,-21 0 0,0 0 16,22 1-16,-22-1 0,0 0 15,0-42 32,0 0-47,0-1 0,0 1 16,0 0-16,0 0 0,0 0 16,0 0-16,0-22 0,0 22 0,0-21 15,-22 21-15,22-1 0,0 1 0,0 0 16,-21 0-16,21 0 15,0 42 1,0 0 0,0 0-16,21 0 0,-21 1 15,22 20-15,-1-21 0,-21 0 0,0 0 16,21 1-16,-21-1 0,21 21 16,-21-21-16,0 0 0,21 1 0,0-1 15,-21 0-15,0 0 16,0-42 31,0 0-47,0 0 15,0-1-15,0 1 0,0 0 0,0 0 16,0 0-16,0 0 0,0-22 16,0 22-16,0 0 0,0 0 15,0 42 32,0 0-47,0 0 0,0 0 0,0 1 16,0-1-16,0 0 15,0 0-15,0 0 0,0 0 16,0 1-16,22-1 0,-22 0 0,0 0 16,0 0-16,21 0 0,-21 1 15,0-1-15,0 0 16,21-21-16,0 0 15,-21 21-15,21-21 16,0 0-16,1 0 16,-22-21-16,21 21 0,0-21 15,0 0-15,21 21 0,-20-22 0,20 1 16,21 0-16,-20-21 0,20 21 0,1-22 16,20 1-16,1 21 0,0-22 15,-1 1-15,1 0 0,21-1 16,-21 1-16,-1 0 0,1-1 0,0 1 15,20 0-15,-20-1 0,0 22 0,-1-21 16,1 21-16,0 0 0,-1-1 16,-20 1-16,-1 0 0,1 0 0,-22 21 15,22-21-15,-22 0 0,0 21 0,-20 0 16,-1 0-16,0-22 0,0 22 0,0 0 16,0 0-1,-21 22 79,0-1-63</inkml:trace>
  <inkml:trace contextRef="#ctx0" brushRef="#br0" timeOffset="100643.14">2434 14542 0,'0'0'0,"-21"0"0,21-22 15,-21 22-15,0 0 16,21 22 15,0-1-31,0 0 16,0 21-16,21-21 0,-21 22 0,21-1 15,-21-21-15,0 22 0,0-1 16,21-21-16,-21 21 0,21-20 0,-21-1 16,21 0-16,-21 0 0,0 0 0,0 0 15,22 1-15,-22-44 47,0 1-47,0 0 16,0 0-16,-22 0 0,22-22 15,0 22-15,0 0 0,0-21 16,-21 21-16,21-22 0,-21 22 0,21-21 16,-21-1-16,21 22 0,0 0 15,0 0-15,0 0 0,0 42 32,0 0-17,0 21-15,0-20 0,0 20 0,21-21 16,0 21-16,-21-20 0,21 20 15,-21-21-15,22 21 0,-22-20 16,21-1-16,-21 0 0,0 21 0,0-21 16,21 1-16,-21-1 0,21 0 15,-21 0-15,21 0 0,-21 0 16,0 1 0,21-22-1,1 0-15,-1 0 0,0 0 16,0-22-16,21 1 0,1 0 15,-1 0-15,22 0 0,-22 0 0,43-22 16,-22 22-16,43-21 0,-21-1 16,20 1-16,1 0 0,21-1 15,-21 1-15,0 0 0,-21-1 0,-1 1 16,1 0-16,0-1 0,-22 1 0,1 21 16,-1-21-16,-21 20 0,1 1 15,-1 0-15,0 0 0,-20 21 0,-1-21 16,0 21-16,0 0 0,0 0 0,0 0 15,1 0 1,-1 0 0,-21 21-1,0 0 17,0 0-32,-21-21 15,-1 21 1,1-21-16,21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3:41:44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4868 0,'0'-21'0,"-21"-21"15,21 21-15,0 0 0,0-1 16,0 1-16,0-21 0,0 21 0,0 0 16,0-22-16,0 22 15,0 0-15,0-21 0,0 20 0,0 1 16,0 0-16,21 21 16,0 0-1,-21 21-15,21 0 0,-21 1 16,21-1-16,-21 21 0,21 0 0,-21-20 15,0 20-15,0 21 0,0-20 16,0-1-16,0 0 0,0 22 0,0-22 16,22 1-16,-22-1 0,0 0 0,0-21 15,0 22-15,21-22 0,0 21 0,-21-21 16,21-21-16,0 22 16,0-1-16,1-21 0,20 0 0,-21 0 15,21 0-15,22-21 0,-1-1 0,1 1 16,-1 0-16,22-21 0,21-1 0,0 1 15,-22 0-15,22-22 0,0 22 16,0 0-16,0-22 0,-22 22 0,22 21 16,-21-22-16,0 22 0,-22 0 0,1 0 15,-22 21-15,0-21 0,-21 21 0,22 0 16,-22 0-16,-21 21 31,-21-21-31,21 21 16,-21 0-16,-1 0 0,-20 0 15,21 22-15,-21-22 0,-1 21 16,22 22-16,-42-22 0,20 22 0</inkml:trace>
  <inkml:trace contextRef="#ctx0" brushRef="#br0" timeOffset="502.71">5016 6287 0,'0'0'0,"0"-22"16,0 1-16,0 0 15,0 42 16,-21-21-31,21 21 16,-21 1-16,21-1 0,-21 21 0,21-21 16,0 22-16,0-1 0,-21-21 15,21 21-15,0 1 0,0-22 0,0 21 0,0-21 16,0 1-16,21 20 0,21-21 16,-21 0-16,22-21 15,-1 0-15,0 0 0,22 0 0,-1-21 16,22 21-16,0-21 0,21-21 0,-22 20 15,22-20-15,-21 0 0,21 21 0,-1-43 16,-20 22-16,0-1 0,-1 1 16,1 0-16,0-1 0,-1 22 0,1-21 15,-21 21-15,-1 0 0,1-1 0,-22 1 16,-21 0-16,21 21 0,-20 0 0,-1 0 16,-42 21 15,-1 0-31,1-21 0,0 22 0,-21-1 15,21 0-15,-22 21 0,1-21 16,-22 22-16,22-22 0,-21 21 0,-1 1 16</inkml:trace>
  <inkml:trace contextRef="#ctx0" brushRef="#br0" timeOffset="1003.42">4995 7747 0,'0'0'0,"-42"-42"16,21 21-16,0 21 15,21-22-15,-22 22 16,22 22-1,0-1-15,0 0 16,0 0-16,0 0 0,0 22 16,0-1-16,0 0 0,0 1 0,0-1 15,0 0-15,-21 1 0,21-1 16,0 0-16,0 1 0,0-1 0,0 0 16,0 1-16,21-22 0,22 0 0,-22 0 15,21-21-15,1 0 0,20 0 16,-21 0-16,43 0 0,-21-21 0,20-21 15,1 20-15,21-20 0,-22 21 0,22-21 16,0-1-16,-21 1 0,21 0 0,-22-1 16,1 1-16,0 21 0,-1-22 0,1 22 15,-22-21-15,1 21 0,-1 0 0,1 21 16,-22-22-16,-21 1 0,22 21 16,-22 0-16,0 0 0,-42 0 46,0 0-30,0 0-16,21 21 0,-22-21 0,1 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3:46:50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16087 0,'0'0'0,"-21"0"15,0 0-15,0 0 16,-1 0-1,1 0-15,21-21 16,0-1 0,0 1 15,0 0-31,0 0 16,0 42 46,21 0-62,1 0 16,-22 1-16,21-1 0,-21 0 15,21 21-15,-21-21 0,21 1 0,-21-1 16,21 0-16,-21 0 0,0 0 0,0 0 16,0 1-16,21-22 0,-21 21 15,0-42 32,0-1-47,-21 1 0,0 0 16,21 0-16,-21 0 15,0 0-15,21-1 0,0-20 0,-21 21 16,-1 0-16,22 0 0,-21-1 16,21 1-16,0 0 0,0 0 0,0 0 15,0 42 32,0 0-47,0 0 0,0 0 16,21 1-16,1-1 0,-22 21 0,0-21 15,21 0-15,-21 1 16,21-1-16,0 0 0,-21 0 0,0 0 0,0 0 16,0 1-16,0-1 0,21-21 15,-21 21-15,0 0 0,0 0 16,0-42 31,0 0-47,0 0 0,-21 21 15,21-21-15,-21-1 0,21 1 16,0 42 31,0 1-47,21-22 15,-21 21-15,21 0 0,-21 0 16,0 0-16,21-21 0,1 21 0,-1 1 16,-21-1-16,0 0 0,21 0 15,-21 0-15,21-21 0,0 21 0,-21 1 16,0-1-16,21-21 0,1 0 16,-22 21-16,21-21 31,0 0-31,-21-21 0,21 0 15,0 21-15,-21-22 0,21 1 16,1 0-16,20 0 0,-21-21 0,21 20 16,1 1-16,-1-21 0,0 21 15,22-22-15,-1 1 0,1 0 0,-1 21 16,22-22-16,0 1 0,-1 21 0,1-22 16,0 1-16,21 21 0,-22-21 0,1 20 15,-22-20-15,22 21 0,0 0 16,-22-22-16,1 22 0,-1 0 15,1 0-15,-1 0 0,-20 0 0,-1 21 16,0-22-16,1 1 0,-22 21 0,21-21 16,-21 21-16,0-21 0,1 42 109,-1-21-93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3:58:34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 15050 0,'0'21'78,"0"0"-62,0 0-16,0 0 0,0 0 0,0 1 16</inkml:trace>
  <inkml:trace contextRef="#ctx0" brushRef="#br0" timeOffset="976.95">2540 17844 0,'0'0'15,"-21"-22"1,0 1-16,-1 0 16,22 0-16,0 0 15,0 0-15,-21-1 16,21 1-16,0 0 31,0 42-15,0 0-16,0 1 15,21-1-15,-21 0 0,0 21 0,22-21 16,-1 22-16,-21-1 0,21-21 16,-21 22-16,0-22 0,0 21 15,21-21-15,-21 22 0,0-22 16,0 0-16,0 0 0,21-21 0,0 0 15,1 0-15,-1 0 0,0 0 16,0-21-16,21 0 0,1 0 16,-1-22-16,22 1 0,-22 0 0,21-1 15,1 1-15,21-22 0,-1 22 16,1-21-16,0 20 0,-1 1 0,1 0 16,0-1-16,-22 1 0,1 21 0,-22 0 15,0-1-15,-21 22 0,1 0 16,-1-21-16,0 21 0,-42 0 31,0 0-15,-1 0-16,-20 0 0,21 0 0,-21 0 15,-1-21-15,-20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3:24:35.9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1291 0,'0'-21'16,"0"0"-1,21 0-15,0 21 0,0-21 0,0-1 16,1 1-16,-1 0 16,0-21-16,0 21 0,-21-1 0,0 1 15,0 0-15,0-21 0,0 21 16,0-1-16,-21 1 0,0 0 16,0 21-16,-22-21 0,1 21 15,21 0-15,-22 0 0,1 0 0,0 21 16,-1 0-16,1 0 0,0 1 0,-1 20 15,1 0-15,0 1 0,-1 20 16,22-21-16,-21 22 0,21-1 0,-22 1 16,22-1-16,0 22 0,21 0 15,0-22-15,0 22 0,0-22 0,0 1 16,21-1-16,0-20 0,1-1 0,20 0 16,-21 1-16,21-22 0,-20 0 15,20-21-15,0 0 0,-21 0 0,22 0 16,-1 0-16,22 0 0,-22 0 15,0-21-15,1 0 0,20-22 16,-21 22-16,1 0 0,-22-21 0,0 21 16,0-22-16,0 22 0,-21-21 0,0 21 15,0-22-15,-21 22 0,0 0 16,0 0-16,-21 0 0,-1 21 0,1 0 16,21 0-16,-22 0 0,1 0 0,21 0 15,-21 21-15,20-21 0,1 0 16,0 21-16,42-21 31,0 0-31,22-21 0,-22 21 0,21-21 16,-21 21-16,22 0 0,-1 0 0,0 0 15,-20 0-15,20 0 16,0 21-16,-21 0 0,1 0 0,-1 21 16,0 1-16,-21-1 0,0 22 0,0-22 15,0 21-15,0 1 0,0 21 16,-42-1-16,20 1 0,1 0 0,0-1 15,0-20-15,0 20 0,0 1 0,-1-21 16,1-1-16,0-21 0,21 22 16,0-22-16,-21-21 0,21 22 0,0-22 15,0 0-15,0 0 0,0 0 0,0-42 32,21 0-32,0 0 15,-21-21-15,21-1 0,1 1 16,20 0-16,-21-1 0,0-20 0,22-22 15</inkml:trace>
  <inkml:trace contextRef="#ctx0" brushRef="#br0" timeOffset="370.48">4932 1863 0,'-21'0'0,"42"0"0,-64 0 16,22 0-16,0 0 0,0 0 15,21 21 1,21-21-1,0-21-15,0 0 16,22 21-16,-22-22 0,21 1 16,-21 0-16,1 0 0,20-21 0,-21 20 15,0 1-15,-21-21 0,0 21 0,0 0 16,0-1-16,0 1 0,0 0 16,-21 21-16,0 0 0,0 0 15,0 0-15,-22 0 0,22 21 0,0 0 16,0 1-16,-22-1 0,22 21 15,0 0-15,21 1 0,-21-1 0,21 22 16,-21-22-16,21 0 0,0 1 16,0-1-16,0 0 0,0 1 15,0-22-15,21 0 0,-21 0 0,21 0 16,0 0-16,0 1 0,1-22 0,-1 0 16,21 0-16,-21 0 0,22 0 15,-1-22-15,-21 1 0,21 0 0,1 0 16,-22-21-16,21 20 0,-21-20 0</inkml:trace>
  <inkml:trace contextRef="#ctx0" brushRef="#br0" timeOffset="642.32">5567 1037 0,'0'0'0,"0"-21"16,0-21-16,0 63 15,0 0 1,0 0-16,-21 22 0,21-1 0,0 0 15,-22 22-15,1-22 0,0 22 16,21-1-16,0 22 0,-21-1 0,21 1 16,-21-21-16,0 20 0,21-20 0,0-1 15,0 1-15,0-1 0,-22-20 16,22-1-16,0 0 0,0-21 0,0 1 16,0-1-16,0 0 0,22-21 0,-1 0 15,0 0-15,0 0 16,0-21-16,0 0 0,1-1 0,-1-20 15,0 0-15,21-1 0,-21 1 16,22-21-16</inkml:trace>
  <inkml:trace contextRef="#ctx0" brushRef="#br0" timeOffset="886.18">5969 1058 0,'0'0'0,"0"-42"0,0 21 15,-21 21-15,0 21 16,21 0-16,0 22 0,0-1 0,-22 0 15,22 1-15,-21-1 16,21 21-16,0 1 0,0-1 0,0 1 0,0 21 16,0-22-16,0 1 0,0-1 15,0 1-15,0-22 0,0 21 16,0-20-16,0-1 0,0-21 0,0 22 16,0-22-16,21 0 0,-21 0 0,22-21 15,-1 0-15,0 0 16,0 0-16,0 0 0,-21-21 15,21 0-15,1 0 0,-1-22 0</inkml:trace>
  <inkml:trace contextRef="#ctx0" brushRef="#br0" timeOffset="1234.43">6202 1947 0,'0'22'0,"0"-1"15,0 0-15,21-21 31,0-21-31,0 0 16,0 21-16,1-22 0,-1 1 0,0 0 16,0 0-16,0 0 0,0-22 15,1 22-15,-22 0 0,21-21 0,-21 21 16,0-1-16,0 1 0,-21 21 16,-1 0-16,1 0 15,0 0-15,0 21 0,0 1 0,0-1 16,-1 21-16,22-21 0,-21 22 15,0-1-15,21-21 0,0 21 0,0-20 16,0 20-16,0-21 0,0 0 16,0 22-16,0-22 0,0 0 15,21-21-15,0 0 0,22 0 16,-22 0-16,0 0 0,0 0 16,22 0-16,-22 0 0,21 0 0,-21-21 15,22 0-15,-22 21 0,0-22 0,0 1 16</inkml:trace>
  <inkml:trace contextRef="#ctx0" brushRef="#br0" timeOffset="1570.24">6710 1884 0,'0'0'0,"0"-21"0,0 0 0,0-22 16,0 22-1,0 0 1,21 21-16,0 0 0,0 0 16,0 0-16,1 21 0,-1 0 15,0 0-15,0 1 0,-21 20 0,0-21 16,21 0-16,-21 22 0,21-22 15,-21 0-15,0 21 0,0-21 0,0 1 16,0-1-16,0 0 0,0 0 0,0 0 16,0 0-16,0 1 15,0-44 17,0 1-32,0 0 0,0 0 15,0-21-15,0 20 0,0-20 16,0 0-16,22-1 0,-1 1 0,-21 0 15,21-1-15,0 1 0,0 0 0,0-1 16,1 22-16,-1-21 0,0 21 16,0 0-16,0-1 0,0 22 15,1 0-15,-22-21 0</inkml:trace>
  <inkml:trace contextRef="#ctx0" brushRef="#br0" timeOffset="1834.1">5778 1376 0,'0'0'0,"0"-21"0,22 0 15,-1 21-15,21-22 0,22 22 16,-22-21-16,21 0 0,1 21 15,-1-21-15,1 0 0,-1 21 0,22-21 16,-21 21-16,-1 0 0,1-22 16,-22 22-16,0 0 0,-21 0 15,22 0-15,-22 0 0,0 0 32</inkml:trace>
  <inkml:trace contextRef="#ctx0" brushRef="#br0" timeOffset="2302.83">8234 1122 0,'0'0'0,"0"-42"0,0 20 0,0 1 16,0 42 0,0 22-16,0-22 15,0 42-15,0-20 0,0 20 0,0 1 16,0-1-16,0 22 0,0 0 0,-21-1 16,-1 1-16,22-22 0,-21 22 15,0-21-15,0-1 0,21-21 0,0 22 16,-21-43-16,21 21 0,-21 1 0,21-22 15,0 0-15,0 0 16,0-42 0,0 0-16,0 0 15,0 0-15,-22-1 0</inkml:trace>
  <inkml:trace contextRef="#ctx0" brushRef="#br0" timeOffset="2822.05">7789 1524 0,'0'0'16,"-42"-63"-16,0-1 0,20 22 0,-20-22 0,21 22 15,21 0-15,0-1 0,0 1 16,21 0-16,0 20 0,22-20 0,-1 21 16,21-21-16,22 20 0,-21 22 15,20-21-15,-20 21 0,20 0 0,1 21 16,-21 1-16,20-1 0,-20 21 16,-1 0-16,-20 1 0,-1-1 15,0 22-15,1-1 0,-22 1 0,0-1 16,-21 1-16,0 20 0,0-20 0,0-1 15,0 1-15,-21-1 0,0-20 16,21 20-16,-22-42 0,1 22 0,21-22 16,-21 0-16,21 0 0,-21 0 0,0-21 15,21-21 1,0 0-16,0-21 0,0 20 16,0-20-16,0-21 0,0 20 0,21-20 15,0-1-15,0-20 0,0-1 16,22 0-16,-1 1 0,0-1 15,1 0-15,-1 1 0,22 20 0,-22 1 16,21 20-16,-20 1 0,20 21 16,-20 21-16,-1 0 0,0 21 0,1 0 15,-1 21-15,0 1 0,-21 20 0,22-20 16,-22 20-16,-21 22 0,0-22 16,0 1-16,0 20 0,0-20 0,0 21 15,-21-22-15,0 1 0,21-1 0,-22 1 16,1-22-16,0 0 0,21 1 0,0-22 15,-21 21-15,21-21 0,-21-21 16,21 21-16,0-42 16,0 0-1,21-21-15,-21 21 16,21-1-16,0-20 0</inkml:trace>
  <inkml:trace contextRef="#ctx0" brushRef="#br0" timeOffset="3166.88">9567 1778 0,'0'0'0,"0"21"0,21-21 16,1 21-16,-1-21 0,0 0 0,0 0 15,0 0-15,22-21 16,-22 0-16,21 21 0,22-21 0,-22 0 16,0 0-16,1-22 0,-1 22 0,0 0 15,-21 0-15,1-22 0,-1 22 0,0 0 16,-21-21-16,0 21 0,0-1 15,0 1-15,-21 21 0,0 0 0,-1 0 16,-20 0-16,0 0 0,21 0 0,-22 21 16,1 22-16,0-22 0,20 21 15,-20 1-15,21-1 0,-21 21 0,20-20 16,1-1-16,0 22 0,21-22 0,0-21 16,0 21-16,0-20 0,0 20 15,0-21-15,0 0 0,21-21 16,0 21-16,22-21 0,-1 0 0,-21 0 15,43 0-15,-22 0 0,0-21 0,1 21 16,20-21-16,-20 0 0,-1 0 16,21-22-16,-20 22 0,-1-21 0</inkml:trace>
  <inkml:trace contextRef="#ctx0" brushRef="#br0" timeOffset="3433.72">10668 1058 0,'0'-42'0,"0"84"0,0-126 0,0 63 0,0-1 0,0 1 15,-21 21-15,0 21 16,21 22-16,-22-22 16,22 21-16,-21 1 0,21 20 0,-21-21 15,21 22-15,0-22 0,0 22 0,-21-1 16,21 1-16,-21-1 0,21 1 16,0-1-16,0 1 0,0-1 0,0-20 15,0-1-15,0 0 0,0 1 0,0-22 16,0 0-16,0 0 0,0 0 15,0 0-15,21-21 0,0 0 16,0 0-16,0-21 0,1 0 16,20 0-16,-21 0 0,0 0 15,22-22-15,-22 1 0,21 0 0</inkml:trace>
  <inkml:trace contextRef="#ctx0" brushRef="#br0" timeOffset="4183.82">11091 1101 0,'0'0'0,"0"-43"0,0 1 15,0 63 1,0 0-16,-21 22 0,21-1 16,-21 0-16,0 1 0,21 20 0,-21-20 15,21 20-15,-22-21 0,1 22 0,21-1 16,0 1-16,0-1 0,-21-20 0,21 20 16,0-20-16,-21-1 0,21-21 15,0 21-15,0-20 0,0-1 0,0 0 16,0 0-16,21-21 0,0 0 15,0 0-15,1 0 16,-1-21-16,0 0 16,0 0-16,0-1 0,0 1 0,1-21 15,-22 21-15,21-22 0,0 22 0,0 0 16,-21 0-16,21 0 0,-21 0 16,21 21-16,-21 21 15,0 0-15,0 0 16,0 0-16,0 0 0,0 22 0,0-22 15,0 0-15,0 0 0,0 0 16,0 1-16,0-1 0,0 0 16,0 0-16,0 0 0,22 0 0,-1-21 15,0 0-15,0 0 0,0 0 16,0 0-16,22 0 0,-22 0 16,21 0-16,-21-21 0,1 21 0,20-21 15,-21 0-15,0 0 0,22 0 0,-22-1 16,0-20-16,0 21 0,-21 0 0,21 0 15,-21-1-15,21 1 0,-21 0 16,0 0-16,0 42 31,-21 0-31,0 0 16,21 1-16,0-1 0,0 0 16,0 0-16,0 21 0,0-20 0,0-1 15,0 0-15,0 0 0,0 0 16,21-21-16,0 21 0,1-21 0,-1 0 15,21 0-15,-21 0 0,0 0 16,22 0-16,-22 0 0,21 0 0,-21 0 16,1 0-16,-1-21 0,0 0 0,0 0 15,0 0-15,0 0 0,-21-1 0,22-20 16,-22 21-16,0-21 0,0 20 16,0-20-16,0 21 0,-22-21 0,1 20 15,0 1-15,0 21 0,0-21 16,-22 21-16,22 0 0,-21 0 0,21 0 15,-22 0-15,22 21 0,0-21 16,0 21-16,0 1 0,21-1 16,0 0-16,0 0 0,0 0 0,21 0 15,0-21-15,21 22 0,1-1 0</inkml:trace>
  <inkml:trace contextRef="#ctx0" brushRef="#br0" timeOffset="4778.49">12763 1799 0,'0'0'0,"0"-21"0,0 0 0,0 0 0,0 0 15,0-1-15,0 1 0,-21 0 0,0 21 16,0 0-16,0 0 16,-22 0-16,22 0 0,0 0 0,0 21 15,-21 0-15,20 1 0,1 20 0,-21-21 16,21 21-16,0-20 0,-1 20 0,1 0 15,0-21-15,21 22 0,0-22 16,0 0-16,0 0 0,0 22 0,0-22 16,21 0-16,0 0 0,1-21 15,20 0-15,-21 0 0,21 0 0,-20 0 16,-1 0-16,21 0 16,-21-21-16,22 21 0,-22-21 0,0 0 15,21-1-15,-21 1 0,1-21 0,-1 0 16,0-1-16,0 1 0,0 0 0,0-22 15,1 1-15,-1-1 0,0 1 16,0-1-16,0-21 0,-21 22 0,0-1 16,0 1-16,21 21 0,-21-22 0,0 22 15,0 21-15,0-22 0,0 22 16,-21 21 0,0 42-16,21-20 0,-21 20 15,0 0-15,21 22 0,0-22 16,-21 22-16,-1-1 0,22 1 15,-21 20-15,21-20 0,-21 20 0,21-20 16,0-1-16,0 1 0,0-1 0,0-20 16,0 20-16,0-20 0,21-22 0,0 21 15,1-21-15,20 0 0,-21 1 16,0-1-16,22 0 0,-1-21 0,0 0 16,1 0-16,-22 0 0,21 0 0,0 0 15,1-21-15,-1 0 0,0 21 0,-20-22 16,20 1-16,-21 0 0,21-21 15,-20 21-15,-1-1 0,0-20 0,0 21 16,-21 0-16,0-22 0,0 22 0</inkml:trace>
  <inkml:trace contextRef="#ctx0" brushRef="#br0" timeOffset="5066.29">10245 1439 0,'0'0'16,"-43"0"-16,22 0 0,0 0 0,42-21 16,0 21-16,22 0 0,20-21 15,1 21-15,-1 0 0,1 0 16,20 0-16,1 0 0,0 0 0,20 0 15,-41 0-15,21 0 0,-22 0 0,1 0 16,-22 0-16,0 0 0,1 0 16,-22 0-16,0 0 0,-63 0 15,20 0 1,-20 0-16</inkml:trace>
  <inkml:trace contextRef="#ctx0" brushRef="#br0" timeOffset="5861.8">5143 2731 0,'0'0'0,"-21"0"0,-21 0 0,21-22 16,0 22-16,-22-21 0,22 21 0,0-21 15,0 0-15,0 21 0,-1-21 16,-20 0-16,21 21 0,0-22 0,0 1 15,21 0-15,-22 21 0,1-21 0,0 21 16,0 0-16,21-21 0,21 21 31,21 0-15,1 0-16,-1 0 0,22 21 16,-1 0-16,1-21 0,20 0 0,1 21 15,21 0-15,21-21 0,0 22 16,0-22-16,0 21 0,21-21 15,21 21-15,1 0 0,20-21 0,1 21 16,20-21-16,1 21 0,21 1 0,0-1 16,21-21-16,-22 21 0,44 0 15,-22-21-15,21 21 0,0 0 0,0-21 16,0 22-16,0-1 0,1-21 0,-22 21 16,0-21-16,-22 0 0,-20 21 15,21-21-15,-43 21 0,1-21 0,-22 0 16,1 0-16,-43 0 0,0 0 0,-22 0 15,-20 0-15,0 0 0,-22 0 0,-20 0 16,-1 0-16,-21 0 16,0 0-16,-21-21 0,0 0 62,-21 21-46,0-21-16</inkml:trace>
  <inkml:trace contextRef="#ctx0" brushRef="#br1" timeOffset="12644.18">4572 4445 0,'0'-21'0,"0"0"15,0 0 1,0-1-16,0 1 16,0 0-1,0 0-15,0 0 16,0 0-16,0-1 16,0 1-16,0 0 15,0 0-15,-21 21 0,21-21 16,-21 0-16,-1 21 31,22 21-15,-21 0-16,21 0 15,0 0-15,0 0 0,0 22 0,0-22 16,0 0-16,0 21 0,0-20 0,0 20 16,0 0-16,0 1 15,0-22-15,0 21 0,-21 0 0,21 1 16,0-1-16,-21 0 0,21 1 0,0-1 15,-21 0-15,21-20 0,0 20 16,0-21-16,0 21 0,0-20 0,0-1 16,0 0-16,0 0 15,-21-21 32,21-21-47,0 0 16,0 0-1,0-1-15,0 1 16,0 0-16</inkml:trace>
  <inkml:trace contextRef="#ctx0" brushRef="#br1" timeOffset="13217.86">5101 4763 0,'0'21'31,"0"0"-15,21-21 15,0 0-31,1 0 15,-22-21-15,21 21 0,0-21 0,0-1 16,0 1-16,0 21 16,-21-21-16,0 0 15,-21 21 1,0 0 0,0 0-1,0 0-15,0 21 0,21 0 16,0 0-16,-22 1 15,22-1-15,22-21 32,-1 0-17,0-21-15,0 21 16,-21-22-16,0 1 0,0 0 16,0 0-1,-21 21 16,0 0-31,0 0 16,21 21 0,21-21 31,0 0-47,0 0 0,21 0 15</inkml:trace>
  <inkml:trace contextRef="#ctx0" brushRef="#br1" timeOffset="14587.67">6667 4678 0,'0'-21'16,"22"0"-16,-1 21 16,0-22-16,0 1 0,0 0 15,0 21-15,1-21 0,20 0 0,-21 21 16,0-21-16,0-1 0,1 1 0,-22 0 15,0 0-15,21 0 0,-21 0 16,0-1-16,0-20 0,0 21 0,0 0 16,-21 0-16,21-1 0,-22 1 0,1 21 15,-21-21-15,21 21 0,-22 0 16,22 0-16,-21 0 0,0 21 0,-1 0 16,1 1-16,0-1 0,-1 21 0,22-21 15,-21 22-15,21-22 0,-1 21 16,1 0-16,0-20 0,21 20 15,0-21-15,0 21 0,0-20 0,0-1 16,21 0-16,0 0 0,1 0 0,20 0 16,0-21-16,1 0 0,-1 0 15,21 0-15,-20 0 0,20 0 0,-20-21 16,20 0-16,-21 0 0,1 21 0,-22-21 16,21 0-16,-21-1 0,1 1 0,-1 0 15,0 0-15,0 21 0,-21-21 16,0 0-16,0-1 0,0 1 0,0 0 15,0 0-15,0 42 32,0 0-17,0 22-15,0-22 0,0 21 16,-21 0-16,21 1 0,0-1 0,0 22 16,0-1-16,0 22 0,0-22 0,0 22 15,0 0-15,0-1 0,0 1 16,0 0-16,0 20 0,0-20 0,21 21 15,-21-21-15,0-1 0,0 1 0,0 0 16,0-22-16,21 1 0,-21-1 0,0 1 16,0-22-16,0 0 0,0 1 0,-21-1 15,0 0-15,21-21 0,-21 1 16,-22 20-16,22-42 0,0 21 0,0 0 16,0-21-16,-22 0 0,22 0 15,-21 0-15,21-21 0,-22 0 0,22 0 16,-21 0-16,0-22 0,20 1 0,-20 0 15,0-1-15,21 1 0,-1-22 16,-20 1-16,42 21 0,0-22 0,0 1 16,0-1-16,0-21 0,0 22 0,42-1 15,-20 1-15,20-1 0,0 1 0,1-22 16,-1 22-16,21-1 0,1 1 16,-1-22-16,1 22 0,-1-22 15,22 21-15,-21-20 0,-22 20 0,21 1 0,-20-1 16,-1 1-16,0-1 0,-20 1 0,-1 20 15,0 1-15,-21 0 16,0 21-16,0-1 0,0 1 0,-21 21 16,0 0-16,-1 0 15,1 0-15,0 21 0,0 1 16,0-1-16,21 0 0,0 21 16,-21-21-16,21 22 0,-22-22 0,22 0 15,0 21-15,0-20 0,0-1 0,0 0 16,0 0-16,22 0 0,-1 0 0,0 1 15,0-22-15,0 0 0,22 0 16,-22 0-16,21 0 0,0 0 0,1 0 16,-1 0-16,-21-22 0,22 1 15,-1 0-15,0 0 0,-21 0 0,22-22 16,-22 22-16,0-21 0,0 21 16,0-22-16,1 1 0,-1 0 0,0-22 15,-21 22-15,0-22 0,0 22 0,0-21 16,0 20-16,0 1 0,0 0 15,0-1-15,0 1 0,0 21 0,0 0 16,0-1-16,0 1 0,0 0 0,-21 42 31,21 0-31,0 1 0,0 20 16,-21 0-16,21 1 0,-22-1 16,22 21-16,-21-20 0,21 20 0,-21 1 15,21-22-15,0 22 0,0-22 16,0 0-16,0 1 0,0-1 0,0 0 15,0 1-15,0-22 0,21 0 0,0 0 16,-21 0-16,22 0 0,-1 1 0,0-22 16,0 0-16,0 0 15,0 0-15,1 0 0,-1-22 0,0 1 16,0 0-16,0 21 0,0-85 16,-21 64-16</inkml:trace>
  <inkml:trace contextRef="#ctx0" brushRef="#br1" timeOffset="14782.57">7937 4255 0,'0'0'0,"-21"0"0,0 0 16,0 0-16,0 0 0,42 0 31,0 0-31,0 0 0,22 0 0,-22 0 16,21-22-16,0 22 0,1-21 15,-1 21-15,-21-21 0,22 21 0,-1-21 16,-21 0-16,21 21 0,-20-21 0,-1-1 16</inkml:trace>
  <inkml:trace contextRef="#ctx0" brushRef="#br1" timeOffset="15066.27">8805 3831 0,'0'0'0,"-63"-21"15,84 21 1,21-21-16,1 21 16,-1 0-16,0 0 0,1 0 0,20-21 15,-21 21-15,22 0 0,-22 0 16,1 0-16,-1 0 0,0 0 0,-21 0 15,1 0-15,-1 0 0,0 0 0,-21 21 32,-21-21-17,0 0-15,-1 0 0,1 0 0,0 0 16,0 0-16</inkml:trace>
  <inkml:trace contextRef="#ctx0" brushRef="#br1" timeOffset="15286.15">9123 3789 0,'0'0'0,"-21"0"16,-1 0-16,1 21 0,21 0 15,-21-21-15,21 21 0,-21 1 16,21 20-16,0-21 0,-21 21 16,21-20-16,0 41 0,0-21 0,-21 1 15,-1-1-15,1 0 0,21 22 0,-21-22 16,0 1-16,21-1 0,-21 0 0,0 1 16,21-1-16,0 0 0,-22-21 15,22 22-15,0-22 0,-21 0 0,21 0 16,0 0-16,21-21 15,1 0-15,-1 0 0,0 0 16,0 0-16,0-21 0,0 0 16,1 0-16</inkml:trace>
  <inkml:trace contextRef="#ctx0" brushRef="#br1" timeOffset="15658.35">9186 4466 0,'-21'0'0,"21"21"0,21-21 32,0 0-32,1 0 15,-1 0-15,21-21 0,-21 21 16,0-21-16,1 0 0,-1 21 16,0-21-16,0 0 0,0-1 15,-21 1-15,0 0 0,0 0 0,0 0 16,0 0-16,0-1 0,-21 22 15,0 0-15,0 0 16,0 0-16,-1 0 0,1 22 16,0-1-16,0 21 0,21-21 0,-21 0 15,21 22-15,-21-22 0,21 21 0,0-21 16,0 1-16,0 20 0,0-21 0,0 0 16,0 0-16,0 1 0,21-1 15,0 0-15,0 0 0,0 0 16,0-21-16,1 21 0,-1-21 0,0 0 15,21 0-15,-21 0 0,22 0 0,-22 0 16,21 0-16,-21-21 0,22 21 0,-22-21 16,21 0-16</inkml:trace>
  <inkml:trace contextRef="#ctx0" brushRef="#br1" timeOffset="15882.2">9906 4318 0,'0'0'0,"0"-21"0,0 0 0,0 0 16,0 42 15,21 0-31,-21 0 0,0 21 0,0-20 16,21 20-16,0-21 0,-21 21 15,22-20-15,-1-1 0,0 21 0,0-21 16,0 0-16,0 1 0,-21-1 16,22 0-16,-1-21 0,0 21 0,0-21 15,0 0 1,0 0-1,-21-21-15</inkml:trace>
  <inkml:trace contextRef="#ctx0" brushRef="#br1" timeOffset="16126.06">10393 4276 0,'0'-21'0,"0"42"0,0-64 0,0 22 0,-21 21 15,-1 0-15,1 0 0,0 21 16,0 1-16,0-1 0,0 0 15,-22 0-15,22 21 0,0 1 0,-21-22 16,20 21-16,-20 1 0,21-1 0,-21 0 16,20 1-16,1-22 0,-21 21 0,21 0 15,0-20-15,21-1 0,0 21 16,-22-21-16,22 0 0,0 1 16,22-22-1,-1 0-15,0 0 0,21 0 16,-21-22-16,22 1 0,-22 0 0,21 0 15</inkml:trace>
  <inkml:trace contextRef="#ctx0" brushRef="#br1" timeOffset="16430.91">10901 3874 0,'0'-22'0,"0"44"0,0-86 0,0 43 16,-21 21-1,-1 0-15,1 21 16,21 0-16,-21 0 0,0 22 0,0-22 16,21 42-16,0-20 0,-21 20 0,-1-20 0,22 20 15,0 1-15,0-22 0,0 21 16,0-20-16,0 20 0,0-20 16,0-1-16,0 0 0,0-21 0,0 22 15,0-22-15,0 21 0,0-21 0,0 1 16,22-22-16,-1 21 0,0 0 0,0-21 15,0 0-15,22 0 0,-22 0 16,0 0-16,0-21 0,0 0 16,0 21-16,1-22 0,-22 1 0,21 0 15,-21 0-15,0 0 0</inkml:trace>
  <inkml:trace contextRef="#ctx0" brushRef="#br1" timeOffset="16621.81">10689 4318 0,'0'0'0,"-21"0"0,0 0 16,42 21 0,0-21-1,0 0-15,0 0 0,1 0 0,20 0 16,-21 0-16,21 0 0,-20 0 0,20 0 16,-21 0-16,21 0 0,-20 0 15,20 0-15,-21 0 0,0 0 16,22-21-16,-22 0 0,0 21 0,21-21 15</inkml:trace>
  <inkml:trace contextRef="#ctx0" brushRef="#br1" timeOffset="16918.09">11980 4001 0,'0'-22'0,"-42"22"15,21 0-15,0 0 16,-1 0-16,1 22 16,21-1-16,-21 0 0,0 0 0,0 0 15,0 22-15,-1-1 0,22 0 0,-21 1 16,21-1-16,0 0 0,0-21 0,0 22 16,0-1-16,0 0 0,0-20 0,0 20 15,21-21-15,1 0 0,-1 0 16,0 1-16,-21-1 0,21 0 0,0 0 15,22-21-15,-22 21 0,0-21 0,21 0 16,-21 0-16,22 0 0,-22 0 0,21 0 16,-21 0-16,22-21 0,-1 21 0</inkml:trace>
  <inkml:trace contextRef="#ctx0" brushRef="#br1" timeOffset="17206.31">12763 3937 0,'0'-21'0,"0"42"0,0-63 0,22 42 31,-1 21-31,-21 0 16,21 0-16,21 0 0,-21 22 0,1-1 16,-1-21-16,0 22 0,0-1 0,-21 21 15,21-20-15,-21-1 0,0 0 16,0 1-16,0-22 0,0 21 15,0 1-15,-21-22 0,0 21 0,21-21 16,-21 0-16,0 1 0,-22-1 0,22 0 16,0 0-16,0 0 0,0 0 0,-1-21 15,1 22-15,0-22 0,0 21 0,0-21 16,0 21-16,-1-21 0,1 21 16,0-21-16</inkml:trace>
  <inkml:trace contextRef="#ctx0" brushRef="#br1" timeOffset="18299.04">4572 6604 0,'0'0'16,"-21"0"-16,0 0 0,-1 0 15,1 0 1,21-21 15,0 0-15,0 0-16,0-1 16,21 1-16,1 0 0,-1 0 15,0 21-15,-21-21 0,21 0 0,0 21 16,0-22-16,1 22 0,20 0 15,-21 0-15,0 0 0,0 0 0,22 0 16,-22 0-16,0 22 0,0-1 16,22 0-16,-22 21 0,-21 1 0,21-1 15,-21 0-15,0 1 0,0-1 0,0 0 16,0 1-16,-21-1 0,0 0 16,-1 1-16,1-1 0,-21 0 15,21 1-15,-22-22 0,1 21 0,0 0 16,-1-20-16,1-1 0,21 0 0,-21 0 15,-1 0-15,22 0 0,-21-21 16,21 0-16,-22 0 0,22 0 0,0 0 16,0 0-16,0 0 0,-1-21 0,1 0 15,21 0-15,0-21 0,-21 20 0,21 1 16,0-21-16,0 21 0,0-22 16,0 22-16,0-21 0,0 21 0,21 0 15,0-22-15,-21 22 0,43 21 0,-22-21 16,0 21-16,0 0 0,22 0 15,-22 0-15,21 0 0,-21 21 16,0 0-16,22-21 0,-22 43 0,0-22 16,0 0-16,0 0 0,1 21 15,-1-20-15,0-1 0,-21 21 0,21-21 16,-21 0-16,0 1 0,21 20 0,0-21 16,-21 0-16,22 0 0,-22 1 15,0-1-15,0 0 16,21-21-16,0 0 31,0-21-31,-21 0 0,21-1 16,0 1-16,1 0 15,-1 0-15</inkml:trace>
  <inkml:trace contextRef="#ctx0" brushRef="#br1" timeOffset="18505.91">5440 6943 0,'21'0'16,"0"0"62,0 0-62,0 0-16,1 0 0,20 0 15,-21 0-15,21-21 0</inkml:trace>
  <inkml:trace contextRef="#ctx0" brushRef="#br1" timeOffset="19502.34">7832 6879 0,'21'0'0,"-42"0"0,84-21 0,-21 0 15,-20 0-15,20 0 0,-21-1 16,0 1-16,0 0 0,1 0 0,-22 0 16,0 0-16,0-1 0,0 1 0,0 0 15,-22 0-15,1 0 0,0 21 0,0-21 16,-21 21-16,-1 0 0,1 0 15,0 0-15,-1 0 0,1 0 0,0 0 16,-1 0-16,1 21 0,0 0 0,-1 0 16,1 0-16,0 0 0,20 22 15,1-22-15,0 0 0,0 21 0,0-20 16,21-1-16,0 0 0,0 0 16,0 0-16,0 0 0,0 1 0,21-22 15,21 0-15,-21 21 0,1-21 16,20 0-16,0 0 0,1 0 0,-1 0 15,21-21-15,-20-1 0,-1 1 0,22 21 16,-22-21-16,-21 0 0,21 0 0,-20 21 16,-1-21-16,0-1 0,0 1 15,0 0-15,-21 0 0,0 0 16,0 0-16,0-1 16,0 44 15,0-1-31,0 0 0,0 0 15,0 0-15,0 0 0,0 22 0,0-22 16,0 21-16,0 1 0,0-1 16,0 21-16,0-20 0,0 20 0,0 1 15,0-1-15,0 1 0,0-1 0,0 1 16,0-1-16,0 1 0,0-1 0,0 22 16,-21-22-16,0 1 0,0-1 0,21 1 15,-21 21-15,-1-22 0,22-21 0,-21 22 16,21-1-16,-21-20 0,0-1 15,21 0-15,0 1 0,-21-1 0,0-21 16,21 0-16,-22 1 0,1-1 0,21 0 16,-21 0-16,0-21 0,0 0 15,0 0-15,-1 0 16,22-21-16,-21 21 0,0-21 0,21-22 16,0 22-16,-21-21 0,21 0 0,-21-1 15,21 1-15,0-22 0,-21 1 16,21-1-16,0-20 0,0 20 0,0-20 15,0-1-15,0 21 0,21-20 0,0 20 16,0-20-16,0 20 0,-21 1 0,21-1 16,1 1-16,-1 20 0,21-20 15,-21 20-15,0 1 0,1 0 0,20-1 16,-21 22-16,0-21 0,22 21 0,-22-22 16,0 22-16,0 0 0,0 0 15,0 21-15,1-21 0,-1 21 0,0 0 16,0-21-16,0 21 15,0 0-15</inkml:trace>
  <inkml:trace contextRef="#ctx0" brushRef="#br1" timeOffset="20158.49">8467 6773 0,'0'0'0,"21"0"0,0-21 16,0 0-16,0 0 15,0 0-15,1 0 0,-1 21 16,0-22-16,0 1 0,0 0 0,0-21 16,1 21-16,-22-1 0,0 1 15,0 0-15,0 0 0,0 0 0,0 0 16,0-1-16,-22 22 16,1 0-1,0 0-15,0 22 0,21-1 16,-21 0-16,0 0 0,21 21 0,-22-20 15,22 20-15,0 0 0,0 1 0,0-22 16,0 21-16,0 0 0,0-20 16,0 20-16,0-21 0,22 21 0,-1-20 15,0-1-15,0-21 0,0 21 16,22 0-16,-22-21 0,0 0 0,21 0 16,-21 0-16,22 0 0,-1 0 0,0-21 15,-20 0-15,20 0 0,0-1 16,-21 1-16,22 0 0,-1 0 0,-21-21 15,0-1-15,22 1 0,-22 0 0,0-1 16,0 1-16,0-22 0,1 1 0,-22 21 16,21-1-16,0-20 0,-21 20 15,21 1-15,-21 21 0,0-21 0,0 20 16,0 1-16,0 0 0,0 0 0,0 0 16,0 42-1,-21 0 1,21 0-16,-21 22 0,21-22 15,-21 21-15,21-21 0,0 22 0,0-1 16,-22 0-16,22 22 0,0-22 0,-21 0 16,21 22-16,0-22 0,0 1 0,0-1 15,0-21-15,0 21 0,0 1 16,0-22-16,0 0 0,0 0 0,21 0 16,1 1-16,-1-1 0,0-21 15,0 0-15,0 0 0,0 0 16,1 0-16,-1 0 15,0-21-15,0-1 0,-21 1 0,21 0 16,-21-21-16,0 21 16,0-1-16</inkml:trace>
  <inkml:trace contextRef="#ctx0" brushRef="#br1" timeOffset="20338.39">9250 6435 0,'0'0'0,"-21"0"0,-1 21 15,44-21 17,-1 0-17,0 0-15,0 0 0,21 0 0,-20 0 16,-1 0-16,0-21 0,21 0 0,-21 21 16,22-22-16,-22 1 0,21 0 0</inkml:trace>
  <inkml:trace contextRef="#ctx0" brushRef="#br1" timeOffset="21022.19">10710 6202 0,'0'0'0,"21"0"16,1-21-16,20 21 0,-21-21 0,0 21 15,0-22-15,1 1 0,-1 0 0,-21 0 16,0 0-16,0 0 0,0-1 16,0 1-16,0 0 0,-21 21 15,21-21-15,-43 0 0,22 21 0,0 0 16,-21 0-16,20 0 0,-20 0 0,21 0 16,-21 0-16,20 0 0,-20 0 15,21 21-15,0 0 0,-22 0 0,22 0 16,21 1-16,0-1 0,-21 0 0,21 0 15,0 21-15,0-20 0,0-1 0,21 0 16,-21 0-16,21 0 0,1 0 0,20 1 16,-21-1-16,21 21 0,-20-21 15,20 0-15,0 1 0,1 20 16,-22-21-16,21 0 0,0 22 0,-20-22 16,20 0-16,-21 21 0,-21-21 0,0 1 15,0-1-15,0 21 0,-21-21 0,0 0 16,-22 1-16,1-1 0,0-21 15,-22 21-15,22 0 0,-22-21 0,22 0 16,-21 0-16,20 0 0,1 0 0,0 0 16,-1 0-16,1 0 0,0-21 0,20 0 15,-20 21-15,21-21 0,0-1 0,21 1 16,0 0-16,-21 0 0,21-21 16,0 20-16,0 1 0,0 0 15,0 0-15,21 0 0,0 0 0,0-1 16,0 1-16,0 21 0,22-21 0,-22 21 15,0 0-15,21 0 0,-20-21 0,20 21 16,-21 0-16,21 0 0</inkml:trace>
  <inkml:trace contextRef="#ctx0" brushRef="#br1" timeOffset="21266.05">11282 6350 0,'-21'21'31,"21"0"-15,-22 1-16,1-1 0,0 0 0,21 21 15,-21-21-15,0 22 0,0-22 0,21 21 16,0-21-16,0 1 0,-22 20 0,22-21 16,0 0-16,0 0 0,-21-21 0,21 22 15,0-1-15,0-42 31,21 21-31,1-22 16</inkml:trace>
  <inkml:trace contextRef="#ctx0" brushRef="#br1" timeOffset="21441.95">11261 6202 0,'0'0'0,"-22"-21"0,-20-43 16,42 43-1,0 0-15,21 21 32,0 0-17,1 0-15,-1 0 0,21 0 16,-21 21-16</inkml:trace>
  <inkml:trace contextRef="#ctx0" brushRef="#br1" timeOffset="22247.22">11811 6223 0,'0'0'0,"-21"0"0,21 21 0,-21-21 15,-1 0-15,22 21 16,22-21-16,-1 0 16,0 0-16,21 0 0,1 0 0,-22 0 15,21 0-15,0 0 0,22-21 16,-22 21-16,1 0 0,-1-21 15,-21 0-15,21 21 0,-20-21 0,-1 21 16,0 0-16,0-21 0,-42 21 31,0 0-31,0 21 0,-22 0 16,22 0-16,-21 0 0,-1 22 0,22-1 16,-21 0-16,0 1 0,-1-1 0,1 0 15,21 1-15,-22-1 0,22 0 0,-21 1 16,21-1-16,-22 0 0,22-21 15,0 1-15,0 20 0,21-21 0,-21 0 16,21-42 31,21 0-47,-21 0 0,21 0 0,0-1 16,0 1-16,1 0 0,-1-21 0,-21 21 15,21-1-15,0-20 0,0 21 0,-21 0 16,21 0-16,-21-1 0,22 22 15,-22 22 1,21-1-16,-21 0 0,0 21 0,0-21 16,0 1-16,21 20 0,-21-21 0,0 0 15,0 0-15,21 22 0,0-22 0,0 0 16,1-21-16,-1 21 16,0 0-16,21-21 0,-21 0 0,22 0 15,-1 0-15,0 0 0,1 0 0,-1 0 16,0-21-16,1 0 0,-1 0 0,0 0 15,1 0-15,-22-1 0,21 1 0,1-21 16,-1 21-16,-21-22 0,21 1 0,1 0 16,-22-1-16,0 1 0,0 0 15,-21-1-15,0 1 0,0 21 0,0 0 16,0 0-16,0-1 0,0 1 0,-21 21 16,0 0-16,0 0 0,0 0 0,-1 0 15,1 21-15,0 1 0,0-1 16,0 21-16,0 0 0,-1 1 0,22-1 15,0 0-15,-21 1 0,21-1 16,0 0-16,0-20 0,0 20 0,0-21 16,0 21-16,0-20 0,0-1 0,21 0 15,-21 0-15,22 0 0,-1 0 0,0-21 16,0 0-16,0 0 0,0 0 0,1 0 16,20 0-16,-21 0 0,0 0 0,22 0 15,-1-21-15,0 21 0,1-21 16,-1 0-16,0 0 0,1 0 0</inkml:trace>
  <inkml:trace contextRef="#ctx0" brushRef="#br1" timeOffset="22519.06">13716 6117 0,'0'-21'0,"-42"-21"15,20 42-15,1 0 0,0 0 16,0 21-16,0 0 0,0-21 15,-1 42-15,22-20 0,-21-1 0,0 0 16,0 21-16,0 1 0,21-1 0,-21 0 16,21 1-16,0-1 0,0 21 0,0-20 15,0-1-15,0 0 0,0-20 0,21 20 16,0 0-16,-21-21 0,21 1 0,0 20 16,0-21-16,1-21 0,-1 21 15,0 0-15,0-21 0,0 0 16,0 0-16,1 0 0,-1 0 0,0 0 15,0 0-15,0-21 0,0 0 0,1 0 16,-1 0-16</inkml:trace>
  <inkml:trace contextRef="#ctx0" brushRef="#br1" timeOffset="22777.92">14309 5969 0,'0'0'0,"21"0"0,-21-21 0,21 21 15,0 0-15,0 0 16,0 21-16,1 0 0,-1-21 16,0 43-16,0-22 0,0 0 0,0 0 15,1 21-15,-1 1 0,-21-22 0,21 21 16,-21 1-16,0-1 0,0 21 0,0-20 16,0-1-16,0 0 0,0 1 15,-21-1-15,0 0 0,-1 1 0,-20-22 16,21 21-16,0-21 0,-22 1 0,1-1 15,21 21-15,-21-42 0,-1 21 0,1 0 16,-22 1-16,22-1 0,-21-21 16</inkml:trace>
  <inkml:trace contextRef="#ctx0" brushRef="#br1" timeOffset="23742.44">4318 8573 0,'0'0'0,"-21"0"16,0 0-16,-1 0 0,1 0 15,0 0-15,0-22 16,21 1 0,0 0-16,0 0 15,0 0-15,21 21 16,0 0-16,0-21 0,1 21 16,-1 0-16,21 0 0,-21 21 0,0 0 15,1 0-15,20 0 0,-21 0 0,0 22 16,-21-22-16,0 21 0,0 1 15,0-1-15,0 0 0,0 1 0,-21-1 16,0-21-16,0 21 0,-22-20 0,22 20 16,-21-21-16,21 0 0,-22 0 15,22 1-15,0-22 0,0 0 0,0 0 16,21-22 15,0 1-31,21 0 0,-21 0 0,21 0 16,0 0-16,22-1 0,-22 1 0,0 0 15,21 21-15,1-21 0,-22 21 0,21 0 16,0 0-16,1 0 0,-1 0 16,0 21-16,1-21 0,-22 21 0,21 0 15,-21 22-15,1-22 0,-1 0 0,-21 21 16,0-20-16,0 20 0,0-21 16,-21 21-16,-1-20 0,1-1 0,-21 21 15,0-21-15,-22 0 0,22 1 0,-1-1 16,1 0-16,-21 0 0,20-21 15,1 0-15,0 21 0,-1-21 16,22 0-16,-21 0 0,21 0 0,-22 0 16,22 0-16,0-21 0,0 0 0,21 0 15,-21 21-15,21-21 0,0-1 16,0 1 0,21 0-16,0 21 0,0-21 15,0 21-15,22-21 0,-22 0 0,21-1 16,22 1-16,-22 21 0</inkml:trace>
  <inkml:trace contextRef="#ctx0" brushRef="#br1" timeOffset="23950.32">5567 8911 0,'0'0'0,"-21"0"31,-1 0-15,44 0 31,-22-21-47,42 21 0,-21-21 0</inkml:trace>
  <inkml:trace contextRef="#ctx0" brushRef="#br1" timeOffset="24864.31">7345 9017 0,'0'0'0,"21"0"31,0 0-31,0-21 16,0 0-16,22 21 0,-22-21 0,21-1 16,1 1-16,-1 0 0,-21 0 15,21 0-15,-20 0 0,-1-1 0,0 1 16,-21-21-16,0 21 0,0 0 0,0-1 15,-21 1-15,0 0 0,-1 21 16,1-21-16,-21 0 0,0 21 0,20 0 16,-20 0-16,0 0 0,21 0 0,-22 0 15,1 21-15,21 0 0,-22 0 16,22 0-16,0 1 0,0 20 0,0-21 16,0 21-16,21-20 0,-22 20 0,22-21 15,0 21-15,0-20 0,0-1 16,22 0-16,-1 0 0,0 0 0,0 0 15,21-21-15,-20 0 0,20 0 0,0 0 16,1 0-16,-1 0 0,0 0 0,1-21 16,-1 0-16,0 0 0,1 21 15,-22-21-15,0 0 0,0-1 16,0 1-16,0 0 0,-21 0 0,0 0 16,0 0-16,0-1 0,0 1 0,0 0 15,0 0-15,-21 21 31,21 21-31,0 0 0,0 0 16,0 22-16,0-1 0,0 0 0,0 1 16,0-1-16,0 0 0,0 22 0,0-1 15,0-20-15,0 20 0,0 22 16,0-22-16,0 1 0,0 21 0,21-1 16,-21 1-16,0-22 0,0 22 0,0 0 15,0-1-15,0-20 0,0 21 16,-21-22-16,21 22 0,-21-22 0,21 1 15,0-1-15,0 1 0,-21-22 0,0 0 16,21 1-16,-21-1 0,-1-21 0,1 22 16,0-22-16,0 0 0,0 0 15,0 0-15,-1 0 0,-20-21 0,21 0 16,0 0-16,0 0 0,-1 0 16,1-21-16,21 0 0,-21 0 0,21-21 15,0-1-15,0 1 0,0 0 0,-21-22 16,21 1-16,0-1 0,0 1 15,0-22-15,0 21 0,0-20 0,0-1 0,0 0 16,21-20-16,0 20 0,0-21 16,1 21-16,-1-20 0,21 20 15,-21 0-15,22 22 0,-1-22 0,0 22 16,-21-1-16,22 1 0,-1 20 0,-21 1 16,22 0-16,-22-1 0,21 1 0,-21 21 15,22-22-15,-22 22 0,21 0 16,-21 0-16</inkml:trace>
  <inkml:trace contextRef="#ctx0" brushRef="#br1" timeOffset="25502.47">8340 8869 0,'0'0'0,"0"21"0,21-21 16,0 0-16,0 0 15,0 0-15,0-21 0,1 21 16,-1-21-16,0 0 0,0-1 0,0 1 15,0 0-15,1 0 0,-1-21 0,0 20 16,0 1-16,0 0 0,0 0 0,-21-21 16,0 20-16,0 1 0,0 0 15,0 0-15,0 0 0,-21 0 16,0 21-16,0 0 0,0 0 16,0 21-16,-1 0 0,1 0 0,21 0 15,-21 22-15,0-1 0,0-21 16,21 21-16,0 1 0,0-1 0,0 0 15,0 1-15,0-1 0,0 0 16,0-20-16,0 20 0,21-21 0,0 0 16,21 0-16,-20-21 0,20 0 0,-21 22 15,21-22-15,1 0 0,-1 0 16,0-22-16,1 1 0,-1 21 0,0-21 16,22 0-16,-22-21 0,1 20 0,-1-20 15,0 0-15,-21-1 0,22 1 0,-1 0 16,-21-1-16,0-20 0,1 21 0,-1-1 15,21-20-15,-42 20 16,21-20-16,0 21 0,-21-22 0,0 22 16,22-1-16,-22 22 0,0-21 0,0 21 15,21 0-15,-21-1 0,0 44 32,0-1-32,0 0 0,0 21 0,-21 1 15,21-1-15,-22 0 0,22 1 0,-21-1 16,21 0-16,0 1 0,0 20 0,-21-21 15,21 1-15,-21-1 0,21 0 16,-21 22-16,21-22 0,0-21 0,0 22 16,0-1-16,0-21 0,0 0 0,0 1 15,0-1-15,0 0 0,21-21 16,0 0-16,0 0 16,0 0-16,-21-21 0,22 21 15,-1-21-15,-21-1 0,0 1 16,21 0-16,-21 0 0,0-21 0,0 20 15,0 1-15</inkml:trace>
  <inkml:trace contextRef="#ctx0" brushRef="#br1" timeOffset="25702.36">9356 8509 0,'0'0'0,"-22"0"0,44 0 47,-1 0-47,0 0 0,0 0 15,0 0-15,0 0 0,1 0 0,20 0 16,-21 0-16,0 0 0,0-21 0,1 21 16,-1 0-16,0 0 0,0 0 15,-21-21-15,21 21 16,-21-21-16</inkml:trace>
  <inkml:trace contextRef="#ctx0" brushRef="#br1" timeOffset="26470.43">10858 8149 0,'0'0'0,"22"-42"0,-1 21 16,42-85 0,-42 64-16,1 20 0,-1 1 0,-21 0 15,0 0-15,0 0 0,0 0 0,-43 21 32,22 0-32,0 21 0,0 0 0,0 21 15,0 1-15,-22 20 0,22 1 16,0-1-16,0 1 0,-22-1 15,22 1-15,-21-1 0,21 1 0,-22-1 16,22 1-16,-21-1 0,21 1 0,0-1 16,-22-21-16,22 22 0,21-43 0,-21 21 15,21-20-15,0-1 0,-21 0 0,21 0 16,0-42 0,21 0-16,0 0 0,0-1 15,0 1-15,1-21 0,-1 0 0,0-1 16,0 22-16,0-21 0,22-22 15,-22 22-15,0 0 0,0-1 0,0-20 16,-21 20-16,21-20 0,1-1 0,-1 1 0,0 21 16,0-22-16,-21 1 15,21 20-15,0 1 0,1 21 0,-22 0 16,21-1-16,0 22 0,0 0 16,-21 22-16,21 20 0,0 0 0,-21 1 15,22-1-15,-22 21 0,21-20 0,0 20 16,-21 1-16,0-22 0,0 22 15,0-22-15,21 21 0,-21-20 0,0-1 16,0 22-16,0-22 0,0-21 0,0 21 16,0 1-16,0-22 0,0 0 0,0 0 15,0 0-15,0 1 16,-21-22-16,0 0 0,0 0 0,-1 0 16,1-22-16,-21 22 15,21-21-15</inkml:trace>
  <inkml:trace contextRef="#ctx0" brushRef="#br1" timeOffset="27566.21">10372 8657 0,'0'0'16,"0"-21"-16,0 0 15,21 21-15,21 0 16,-21 0-16,22-21 0,-1 21 0,21-21 16,1 21-16,-1-22 0,22 1 15,0 21-15,-1-21 0,1 0 0,0 0 16,-1 0-16,-20-1 0,-1-20 15,22 21-15,-43-21 0,22 20 0,-22-20 16,1 0-16,-22-1 0,21 1 0,-21 0 16,0-1-16,-21 1 0,0 0 0,0 21 15,0-1-15,0 1 0,0 0 16,0 42 0,-21 22-16,0-22 0,0 21 15,21 0-15,-21 22 0,21-22 0,0 22 16,-21-22-16,21 22 0,-22-22 0,1 21 15,21-20-15,0-1 0,-21 0 0,21 1 16,-21 20-16,21-42 0,0 22 16,0-1-16,0-21 0,0 0 15,0 22-15,0-22 0,21 0 16,0-21-16,0 0 0,1 0 16,-1-21-16,0 0 0,21 0 0,-21-1 15,1 1-15,20 0 0,-21-21 0,21-1 16,-20 22-16,20-21 0,-21 0 0,21-1 15,-20-20-15,20 20 0,-21-20 0,0-1 16,0 22-16,1-21 0,-1-1 16,0 22-16,0-22 0,-21 43 0,0-21 15,0 21-15,0-1 0,0 1 0,0 42 32,0 1-32,0 20 0,0-21 15,0 21-15,0 1 0,-21 20 16,21-20-16,-21-1 0,0 21 0,-1-20 15,22 20-15,-21-20 0,0 20 0,0-21 16,21 1-16,0-1 0,-21 0 0,21 1 16,0-22-16,0 21 0,0-21 0,0 1 15,21-1-15,0 0 0,0-21 0,0 0 16,1 0-16,-1 0 0,21 0 0,-21 0 16,22-21-16,-22 0 0,21-1 15,0 1-15,-20 0 0,20 0 16,-21-21-16,21 20 0,-20-20 0,-1 0 15,0 21-15,0-22 0,-21 22 0,21-21 16,-21 21-16,0-1 0,-21 22 16,0 0-16,0 0 0,0 0 15,-1 22-15,1-1 16,21 0-16,0 0 0,0 0 16,0 0-16,0 1 0,0-1 0,21-21 15,-21 21-15,0 0 0,22-21 0,-1 21 16,-21 0-16,21-21 0,-21 22 15,0-1-15,0 0 0,0 0 16,0 0-16,0 0 16,21 1-16,0-22 15,0 21 1,1-21-16,-1 0 0,0 0 16,0 0-16,0 0 0,0-21 0,1-1 15,-1 1-15,0 21 0,0-21 0,21 0 16,-20 0-16,-1-22 0,0 22 0,0 0 15,0-21-15,0 21 0,1-22 0,-1 22 16,-21-21-16,21 21 0,-21-1 0,21 1 16,-21 0-16,0 42 15,0 0 1,0 1-16,-21-1 0,0 21 0,0-21 16,21 22-16,0-22 0,-22 21 15,1-21-15,21 0 0,0 22 0,0-22 16,0 0-16,0 0 0,0 0 0,0 1 15,0-1-15,21-21 32,1-21-32,-22-1 15,0 1-15,0 0 0,0 0 16,21-21-16</inkml:trace>
  <inkml:trace contextRef="#ctx0" brushRef="#br1" timeOffset="27731.12">13039 8192 0,'0'0'0,"-22"-22"15,1-20-15,-42-21 16,63 41-16,-21 22 0,21-21 16,21 21 15,0 21-31,0 1 0,0-22 0,0 21 16,1-21-16,-22 21 15</inkml:trace>
  <inkml:trace contextRef="#ctx0" brushRef="#br1" timeOffset="27913.02">11620 8319 0,'0'0'0,"-21"0"0,-21 0 0,63 0 31,0 0-31,0 0 0,22 0 0,20 0 15,1 0-15,-1 0 0,22 0 16,0-22-16,-1 1 0,22 21 0,-21-21 16,21 21-16</inkml:trace>
  <inkml:trace contextRef="#ctx0" brushRef="#br1" timeOffset="28405.99">13631 7916 0,'0'0'0,"-21"0"0,0-21 0,0 21 0,0 0 16,21 21-16,-22 1 15,22-1-15,0 0 0,0 21 16,0 1-16,0-1 0,0 0 0,0 1 16,0 20-16,0-21 0,0 1 0,0 20 15,0-20-15,0-1 0,-21 21 16,21-20-16,-21-1 0,21 0 0,-21 1 15,21-1-15,0-21 0,-21 22 0,0-22 16,-1 0-16,22 0 0,-21 0 0,0-21 16,0 0-16,0 0 15,21-21-15,0 0 16,0 0-16,0 0 0,0-1 0,0-20 16,21 21-16,0-21 0,0 20 0,0-20 15,22 0-15,-1 21 0,0-1 0,-20 1 16,20 0-16,0 0 0,1 21 0,-1 0 15,0 0-15,1 0 0,-22 0 0,21 21 16,-21 0-16,22 0 0,-22 1 16,-21-1-16,0 21 0,21-21 0,-21 0 15,0 22-15,0-22 0,-21 21 16,0-21-16,-1 1 0,1-1 0,0 21 16,-21-21-16,21-21 0,-22 21 0,1 1 15,0-1-15,20-21 0,-20 0 0,21 0 16,0 0-16,-22 0 0,43-21 15,0-1 1,22 1-16,-1 0 0,0 21 0</inkml:trace>
  <inkml:trace contextRef="#ctx0" brushRef="#br1" timeOffset="29482.4">14160 8509 0,'0'0'0,"0"-21"0,22 21 0,-22-21 16,0 42-1,0 0 1,0 0-16,0 0 0,-22 22 0,22-22 16,-21 0-16,21 21 0,0-20 0,-21 20 15,21-21-15,0 21 0,0-20 0,0-1 16,0 21-16,0-21 0,0 0 16,21 1-16,0-22 0,1 0 15,-1 0-15,0 0 0,0 0 16,0 0-16,0 0 0,1-22 15,-1 1-15,0 21 0,0-21 0,0 0 16,0 0-16,1-22 0,-1 22 0,0-21 16,0 21-16,0-22 0,0 22 0,1-21 15,-1 0-15,-21 20 0,0 1 0,21 0 16,-21 0-16,0 42 16,0 0-1,-21 0-15,21 1 0,-21 20 0,-1-21 16,22 21-16,0-20 0,0 20 0,-21-21 15,21 0-15,0 22 0,0-22 16,0 0-16,0 0 0,21 0 0,-21 0 16,22-21-16,-1 0 0,21 0 15,-21 0-15,0 0 0,1 0 0,-1 0 16,0-21-16,0 21 0,0-21 0,22 0 16,-22 0-16,0 0 0,0-1 0,21-20 15,-20 21-15,-1-21 0,21-1 0,-21 1 16,22 0-16,-22-22 0,21 1 0,-21-1 15,22 1-15,-22-1 0,0 1 0,0-1 16,0 1-16,0 20 0,1-20 16,-22 42-16,0-22 0,0 22 0,-22 21 15,1 0 1,0 0-16,0 42 0,0-20 0,0 20 16,-1 21-16,1-20 0,0 20 15,0-20-15,21 20 0,-21 1 0,21-1 16,-21-21-16,21 22 0,-22-22 0,22 22 15,0-22-15,0 0 0,0 1 16,0-1-16,0 0 0,22-20 0,-1-1 16,0 0-16,0 0 0,0 0 0,0-21 15,22 0-15,-22 0 0,21 0 0,-21 0 16,22 0-16,-22 0 0,21-21 0,1 0 16,-1 0-16,-21 0 0,21-1 0,1 1 15,-22-21-15,21 21 0,-21 0 16,1-22-16,-1 22 0,0 0 0,-21 0 0,0 0 15,0-1-15,0 1 0,-21 42 32,0 1-32,-1-22 15,1 21-15,0 0 0,21 21 0,-21-21 16,21 1-16,-21-1 0,21 0 0,-21 0 16,21 21-16,0-20 0,0-1 0,0 0 15,0 0-15,21-21 16,0 21-16,0-21 0,0 0 0,0 0 15,22 0-15,-22-21 0,0 0 16,0 21-16,0-21 0,22 0 0,-22-1 16,21 1-16,1 0 15,-22-21-15,21 21 0,-21-1 0,22 1 16,-22-21-16,0 21 0,0 0 0,0 21 16,0-22-16,-21 44 15,0-1 1,-21 0-16,0 0 0,21 0 0,-21 0 15,0 22-15,0-22 0,21 0 0,0 0 16,-22 22-16,22-22 0,-21 0 0,21 0 16,0 0-16,0 0 0,0 1 15,0-44 32,0 1-47,0 0 0,-21 21 0,21-21 16</inkml:trace>
  <inkml:trace contextRef="#ctx0" brushRef="#br1" timeOffset="29683.29">15346 8340 0,'0'0'0,"-21"0"0,21-21 31,21 21-15,0 0-16,0 0 0,0 0 15,22 0-15,-22 0 0,21 0 16,0 0-16,1 0 0,-22 0 0,21 0 16,1 0-16,-1 0 0,0 0 0,1 0 15,20 0-15,-21-22 0,1 22 0</inkml:trace>
  <inkml:trace contextRef="#ctx0" brushRef="#br1" timeOffset="29985.94">17081 8149 0,'-21'-21'0,"42"42"0,-63-42 0,21 21 16,0 0-16,0 0 0,-1 0 15,1 0-15,21 21 0,-21 0 16,21 22-16,-21-22 0,0 0 0,21 21 15,-21 1-15,21-1 0,0-21 0,-22 22 16,22-1-16,0 0 0,0 1 0,0-1 16,0 0-16,0 1 0,0-22 15,0 21-15,0 0 0,0-20 0,0-1 16,22 21-16,-1-21 0,0 0 16,0 1-16,0-22 0,0 0 15,1 0-15,-1 0 0,21 0 16,-21-22-16</inkml:trace>
  <inkml:trace contextRef="#ctx0" brushRef="#br1" timeOffset="30301.76">17738 8149 0,'0'0'0,"0"-21"0,0 0 15,0 0-15,0 0 16,21 21-1,0 21-15,0 0 0,0 0 16,0 0-16,1 0 0,-1 22 0,-21-22 16,0 21-16,21 1 0,-21-1 15,0-21-15,0 43 0,0-22 0,0 0 16,-21 1-16,0-1 0,-1 0 0,-20 1 16,21-1-16,0 0 0,-22 1 0,1-1 15,21-21-15,-21 21 0,20-20 0,-20 20 16,21-21-16,0 0 0,-22-21 0,22 21 15,0 1-15,0-22 0,0 0 16,21 21-16,-21-21 0,-1 0 16,1 0-16,0 0 15,0 0-15</inkml:trace>
  <inkml:trace contextRef="#ctx0" brushRef="#br1" timeOffset="32350.12">4043 10435 0,'21'-21'16,"-21"0"-16,21 0 0,-21 0 15,0-1-15,21 1 16,-21 0-16,21 0 0,-21 0 0,0 0 15,0-1-15,22 22 0,-22-21 16,0 42 0,0 1-16,0-1 0,0 0 15,0 21-15,0 1 0,0-1 0,0 0 16,-22 1-16,22-1 0,0 0 16,0 22-16,0-22 0,0 0 0,0 1 15,0-1-15,0 0 0,0-20 0,0-1 16,0 21-16,0-21 0,22-21 15,-1 0-15,0 0 16,0 0-16,0 0 0,0-21 0,1 0 16,-1 0-16,21 0 0,-21-1 0,22 1 15,-22 0-15,0-21 0,21 21 0,-21-1 16,1-20-16,-1 21 0,0 0 16,-21 0-16,0-1 0,21 22 0,-21 22 15,0 20 1,0-21-16,-21 0 0,0 22 15,0-1-15,21-21 0,-22 21 16,1 1-16,0-1 0,0 0 0,21 1 0,-21-1 16,0 0-16,-1 1 0,22-1 0,0-21 15,-21 22-15,21-22 0,0 0 16,0 0-16,21-21 16,1-21-16,-1 0 15,0 0-15,0-1 0</inkml:trace>
  <inkml:trace contextRef="#ctx0" brushRef="#br1" timeOffset="32531.02">5165 10583 0,'0'0'0,"21"0"16,-21 22 46</inkml:trace>
  <inkml:trace contextRef="#ctx0" brushRef="#br1" timeOffset="33882.9">7302 10774 0,'0'0'0,"-42"21"0,-85 43 16,106-43-16,0 0 0,0-21 0,21 21 15,21-21 1,0-21 0,21 21-16,-21-21 0,1 0 15,20-1-15,-21 1 0,21-21 0,-20 21 16,-1 0-16,0-22 0,0 22 0,0 0 16,-21-21-16,0 20 0,0 1 15,0-21-15,-21 21 0,0 0 0,0-1 16,0 22-16,-22 0 0,1 0 0,0 0 15,-1 0-15,-20 22 0,-1-1 16,22 21-16,-22-21 0,1 22 0,-1-1 16,1-21-16,21 21 0,-1 1 0,1-22 15,21 21-15,0-21 0,21 1 0,0 20 16,0-21-16,0 0 16,21-21-16,0 21 0,21-21 0,1 0 15,20 0-15,-21 0 0,22 0 0,-1-21 16,1 0-16,-1 0 0,-20 0 0,20 0 15,1-22-15,-22 22 0,0 0 16,1-21-16,-1 20 0,-21 1 0,0-21 16,1 21-16,-1 0 0,0-1 0,-21 1 15,0 0-15,0 42 32,0 0-32,0 1 0,0 20 0,0 0 15,0 1-15,-21 20 0,21-21 16,0 22-16,-21 21 0,21-22 0,0 22 15,-22-1-15,22 1 0,0 21 0,0-21 16,0 20-16,-21 1 0,21 0 16,-21 0-16,21 0 0,0 0 0,-21-1 15,0-20-15,0 0 0,21-1 0,-22-20 16,1-1-16,0-20 0,21-1 0,0-21 16,0 0-16,-21-21 0,0 0 15,21-21-15,-21 0 0,21 0 0,0 0 16,-22-22-16,1 1 0,0 0 0,0-1 15,0-20-15,0-1 0,-1 1 16,1-1-16,21-20 0,0 20 16,-21-20-16,21-1 0,0 21 0,0-20 15,21-1-15,0 0 0,1 22 0,20-22 16,0 22-16,1-1 0,-1 1 0,0 20 16,22 1-16,-22 0 0,22-1 15,-1 1-15,1 21 0,-1-21 0,1 20 16,-22 1-16,0 0 0,22 0 0,-43 0 15,21 0-15,1 21 0,-22 0 0,-21-22 16,21 22-16,-21-21 47,0 0-31,0 0-16,0 0 15,0 0-15,21-1 0,-21 1 16,0 0-16,0 0 0,21 0 15,-21 0-15,-21 42 32,21 0-32,-21 0 0,0 21 0,21 1 15,-21-22-15,21 21 0,0 1 0,0-1 16,0 0-16,0-21 0,0 22 0,0-22 16,0 0-16,0 0 0,0 0 0,21 1 15,0-22-15,0 0 0,0 0 16,0 0-16,1 0 0,20-22 15,-21 1-15,0 0 0,22 0 0,-22 0 16,21 0-16,-21-22 0,22 1 0,-22 0 16,21-1-16,-21 1 0,0 0 0,22-22 15,-22 1-15,0-1 0,0 1 16,22 20-16,-22-20 0,-21-1 0,21 22 16,-21 21-16,0-22 0,21 22 0,-21 0 15,-21 21 1,0 21-16,0 22 15,-1-22-15,1 21 0,0 0 16,21 22-16,-21-22 0,21 22 0,-21-22 0,21 22 16,0-1-16,0-21 0,0 1 15,0-1-15,0 0 0,0 1 16,0-1-16,21-21 0,0 22 0,0-22 16,0 0-16,1-21 0,-1 21 0,0-21 15,21 0-15,-21 0 0,1 0 0,-1 0 16,0-21-16,-21 0 0,21 21 0,0-21 15,-21-1-15,21-20 0</inkml:trace>
  <inkml:trace contextRef="#ctx0" brushRef="#br1" timeOffset="34041.81">8721 10710 0,'-43'-21'16,"86"42"-16,-149-42 0,63 21 0,1 0 0,0 0 16,-1 0-16,22 0 0,0 0 0,0 0 15,21-21 1,21 21-16,21 0 15,1 0-15,-1-21 0,0 21 0,22 0 16,-1-21-16,1 0 0,-1 21 0,1-22 16,-1 1-16,1 0 0,-1 0 0</inkml:trace>
  <inkml:trace contextRef="#ctx0" brushRef="#br1" timeOffset="35014.83">10414 10012 0,'21'-42'0,"-42"84"0,63-106 15,-42 43-15,21-21 0,-21 21 0,22-22 0,-22 22 16,21 0-16,-21 42 31,0 0-31,0 22 0,0-1 16,0 0-16,0 22 0,-21-1 0,-1 1 16,22-1-16,-21 1 0,0-1 0,0 1 15,-21 21-15,20-22 0,1 1 0,-21-22 16,21 21-16,-22-20 0,22-1 0,-21 0 15,21 1-15,0-22 0,-22 0 16,22 0-16,0-21 0,0 0 16,0 0-16,-1 0 0,1-21 15,0 0-15,21-21 0,-21 20 0,21-20 16,-21 21-16,21-21 0,-21-1 16,21-20-16,0 20 0,0-20 15,0 21-15,-22-1 0,22 1 0,0 0 16,0 20-16,-21 1 0,21 0 0,0 42 15,0 0 1,0 22-16,21-22 0,1 21 16,-22 1-16,21 20 0,0-21 0,0 1 15,0-1-15,-21 0 0,21 1 0,1-1 16,20-21-16,-21 22 0,0-22 0,22 0 16,-1 0-16,-21 0 0,21 0 0,1-21 15,-1 0-15,-21 0 0,22 0 16,-1 0-16,0 0 0,1-21 15,-1 0-15,0 21 0,1-21 0,-1-21 16,0 20-16,-21 1 0,22-21 0,-22 21 16,0-22-16,0 1 0,0 0 15,1-1-15,-22 1 0,0 21 0,21-21 0,-21 20 16,0 1-16,0 0 0,0 42 31,0 0-31,-21 1 0,-1 20 0,22-21 16,0 21-16,-21 1 0,21-22 0,0 21 15,-21-21-15,21 22 0,0-22 0,0 0 16,0 21-16,0-20 0,21-22 16,0 21-16,1 0 0,-1-21 0,0 0 15,0 0-15,0 0 0,22 0 16,-22 0-16,0 0 0,21-21 0,1 0 16,-22-1-16,21 22 0,0-42 0,-20 21 15,20 0-15,-21 0 0,0-22 0,0 1 16,1 0-16,-1-1 0,0 22 0,-21-42 15,0 20-15,0 1 0,0 21 16,0-22-16,0 22 0,-21 0 0,0 21 16,-1 0-16,1 0 0,0 0 0,0 0 15,0 0-15,-22 0 0,22 21 16,-21 0-16,21 1 0,0-1 0,-1 21 16,-20-21-16,21 0 0,21 1 15,-21 20-15,21-21 0,0 0 0,0 0 16,0 1-16,0-1 0,21 0 15,0-21-15,21 0 0,1 0 0,-22 0 16</inkml:trace>
  <inkml:trace contextRef="#ctx0" brushRef="#br1" timeOffset="37169.87">12086 10351 0,'0'0'15,"21"-22"-15,0 1 0,-21 0 0,0 0 16,0 0-16,0 0 0,-21 21 15,0 0-15,0 0 16,0 0-16,0 21 0,-1 0 0,1 0 16,0 0-16,-21 0 0,21 22 0,-1-22 15,1 21-15,0 1 0,0-1 0,21 0 16,0-21-16,-21 22 0,21-22 0,0 21 16,0-21-16,0 22 0,0-22 0,21 0 15,0 0-15,0-21 0,0 21 16,22-21-16,-22 0 0,21 0 0,1 0 15,-1 0-15,0 0 0,1 0 0,20 0 16,-21-21-16,1 21 0,-1-21 16,0 0-16,1 21 0,-22-21 0,21 0 15,-21-1-15,1 1 0,-1-21 0,0 21 16,0 0-16,-21-22 0,0 22 0,0-21 16,0 21-16,0-1 0,0 1 15,0 0-15,0 0 0,0 0 0,-21 21 16,0 0-16,0 0 0,-22 21 15,22 0-15,0 0 0,-21 0 0,20 1 16,-20-1-16,21 21 0,0-21 0,0 22 16,-1-1-16,1-21 0,21 0 15,-21 22-15,21-22 0,0 0 0,0 0 16,0 0-16,0 0 0,21-21 16,0 0-16,-21 22 0,22-22 0,20 0 15,-21 0-15,0 0 0,0 0 0,1-22 16,20 22-16,-21-21 0,0 0 0,0 21 15,22-21-15,-22 0 0,0 0 0,0-22 16,-21 22-16,21 0 0,1-21 0,-1 20 16,-21-20-16,0 0 0,0 21 15,21-1-15,-21-20 0,0 21 16,0 42 0,0 0-16,0 0 0,-21 22 15,21-22-15,0 21 0,0-21 0,0 22 16,0-22-16,0 21 0,0-21 15,0 1-15,0 20 0,0-21 0,0 0 16,0 0-16,21-21 0,0 22 16,0-1-16,22-21 0,-22 0 0,21 0 15,-21 0-15,22 0 0,-1 0 0,-21-21 16,21-1-16,-20 22 0,20-21 0,0 0 16,-21 0-16,1-21 0,20 20 0,-21-20 15,0 0-15,22-1 0,-22 1 0,0 0 16,0-22-16,21 1 0,-20 20 15,-1-20-15,0-1 0,-21 1 0,21 21 16,-21-1-16,21-20 0,-21 42 0,0-22 16,21 22-16,-21 0 15,-21 21-15,0 21 16,0 0-16,0 0 0,-22 22 0,22-1 16,0 0-16,0 1 0,0-1 0,0 22 15,-1-1-15,1 1 0,21-22 16,-21 21-16,21 1 0,-21-22 0,21 22 15,0-22-15,0 0 0,0 1 0,0-22 16,0 21-16,0-21 0,21 1 0,0-1 16,0 0-16,1-21 0,-1 0 0,21 0 15,-21 0-15,0 0 0,22 0 0,-1-21 16,-21 21-16,22-21 0,-1-1 0,-21 1 16,21 0-16,-20 0 0,20-21 15,0 20-15,-21-20 0,1 21 16,20-21-16,-21-1 0,0 22 0,0-21 15,-21 21-15,22-1 0,-22 1 0,0 0 16,0 42 0,0 0-16,-22 22 15,1-22-15,21 0 0,0 21 0,-21-20 16,0-1-16,21 21 0,-21-21 0,21 0 16,0 22-16,0-22 0,0 0 15,0 0-15,0 0 0,21-21 16,0 0-16,0 22 0,0-22 15,1 0-15,20 0 0,-21 0 16,0 0-16,22-22 0,-22 1 0,21 21 16,-21-21-16,0 0 0,22 0 0,-22 0 15,0-1-15,21 1 0,-20-21 0,-1 21 16,0 0-16,0-22 0,-21 22 0,21 0 16,-21 0-16,0 0 15,0 42 1,-21-21-16,21 21 0,0 0 15,-21 0-15,0 22 0,21-22 16,-21 0-16,21 0 0,0 0 0,0 0 16,0 1-16,0-1 0,0 0 0,0 0 0,0 0 15,21-21 1,0 0-16,0 0 16,0 0-16,0 0 0,1 0 15,-1-21-15,0 0 0,-21 0 16,21 0-16,-21-1 15,0 1-15,0-21 0,0 21 0,0 0 16,0-1-16,0 1 0,0 0 0,0 0 16,-21 0-16,0 0 15,0 21-15,42 0 47,0 0-47,0 0 0,21 0 16,-20 0-16,-1 0 0,21-22 0,-21 22 15,22 0-15,-22 0 0,0 0 16,0 0-16,0 0 0,0 0 0,1 22 16,-1-22-16,-21 21 0,0 0 0,0 0 15,0 0-15,0 0 0,0 1 16,0-1-16,0 0 0,0 0 0,0 0 16,0 0-16,0 1 0,-21-1 15,21 0-15,0 0 0,0 0 16,0 0-16,0 1 15,0-44 17,0 1-17,0 0-15,0 0 16,21 0-16,0 0 0,0-1 0,0 1 16,0 0-16,1-21 0,20 21 15,0-22-15,-21 22 0,22-21 16,-1 21-16,0-22 0,1 22 0,-22 0 15,42 21-15,-41 0 0,-1 0 16,-21 21-16,0 21 16,0-20-16,0-1 0,-21 21 15,-1-21-15,1 0 0,21 22 16,-21-22-16,21 21 0,-21-21 0,21 1 16,0-1-16,0 0 0,0 0 0,0 0 15,0 0-15,0 1 0,21-22 0,0 21 16,0-21-16,1 0 0,-1 0 15,0 0-15,21 0 0,-21 0 0,22-21 16,-22 21-16,21-22 0,-21 1 0,22 21 16,-22-21-16,21 0 0,1 0 15,-22 0-15,21-22 0,-21 22 16,0-21-16,22 21 0,-22-22 0,0 1 16,0-22-16,-21 22 0,21 21 15,-21 0-15,0 0 0,0-1 16,-21 22-16,21 22 0,-21-1 15,0 0-15,0 0 0,21 0 16,-21 22-16,-1-22 0,1 21 0,21-21 16,0 22-16,0-22 0,-21 0 0,21 0 15,0 0-15,0 0 0,0 1 0,0-1 16,0 0-16,0 0 0,0 0 16,-21-21-16,21 21 0,-21-21 31,21 22-31,-21-22 0,-1 0 15,1 0 1,21-22-16,-21 1 16,21 0-16,-21 0 15</inkml:trace>
  <inkml:trace contextRef="#ctx0" brushRef="#br1" timeOffset="37381.76">14859 10118 0,'0'0'0,"-42"0"0,20 0 15,-20 0-15,-43-21 16,85 42 31,0 0-47,0 0 15</inkml:trace>
  <inkml:trace contextRef="#ctx0" brushRef="#br1" timeOffset="37557.66">13208 10499 0,'-21'21'16,"42"-42"-16,-63 63 0,42-21 15,21-21-15,0 0 0,21 0 0,1 0 16,20 0-16,1 0 0,-1 0 0,1 0 16,20-21-16,-20 21 0,20-21 0,-20 0 15,21 0-15,-1-1 0,1 1 0</inkml:trace>
  <inkml:trace contextRef="#ctx0" brushRef="#br1" timeOffset="38041.9">16658 10139 0,'-21'-21'15,"21"0"-15,-21 21 0,0 0 16,-1 0-16,-20 0 0,21 0 0,0 21 16,-22 0-16,22 0 0,0 0 0,-21 22 15,21-22-15,-1 21 0,1 22 0,21-22 16,-21 0-16,21 1 16,-21 20-16,21-21 0,0 1 0,0-1 15,0 0-15,0 1 0,0-22 0,0 21 16,21-21-16,0 1 0,0-1 0,1 0 15,-1 0-15,21-21 0,-21 0 0,22 21 16,-22-21-16,21 0 0,0 0 0,1 0 16,-1 0-16,0-21 0,1 0 0</inkml:trace>
  <inkml:trace contextRef="#ctx0" brushRef="#br1" timeOffset="38342.33">17484 10202 0,'0'0'15,"0"-21"-15,21 21 0,0 0 0,0 0 0,0 0 16,0 0-16,1 0 0,-1 21 0,0-21 16,21 22-16,-21-1 0,-21 0 0,22 0 15,-22 0-15,0 22 0,0-1 16,0-21-16,0 21 0,0 1 0,-22-1 15,1 0-15,0 1 0,-21-1 16,21-21-16,-1 22 0,-20-1 0,21-21 16,0 0-16,-22 0 0,22 1 0,0-1 15,0 0-15,0 0 0,0 0 0,21 0 16,-22-21-16,1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3:47:12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3810 0,'0'0'0,"21"-21"16,0 21 46,0-21-46,-21 0 0,0-1-16,22 22 0,-22-21 15,0 0-15,0 0 16,0 0-16,0 0 0,0-1 15,0 1-15,0 0 16,0 0-16,0 0 16,0 42 15,0 0-31,0 0 16,0 22-16,0-22 0,0 0 15,0 21-15,0 1 0,0-1 0,0 0 16,0 22-16,0-1 0,0 1 15,0 20-15,0 1 0,-22 0 0,22 21 16,0-1-16,-21 1 0,0 0 0,0 21 16,0 0-16,21-21 0,-21 21 15,21 0-15,-22-21 0,22 21 0,0 0 16,0-21-16,0-1 0,0 22 0,-21-21 16,21 0-16,0 21 0,0-21 15,0 0-15,0-22 0,0 22 0,0-21 16,0 21-16,0-22 0,0 1 15,0 0-15,0-1 0,0-20 16,0 21-16,0-22 0,0 1 0,21-1 16,-21 1-16,0-22 0,0 0 0,0 1 15,0-22-15,0 0 0,0 0 16,0 0-16,22-21 0,-22-21 16,0-21-16,0 21 15,0-22-15,0 1 0,0-22 16,0 1-16,0-22 0</inkml:trace>
  <inkml:trace contextRef="#ctx0" brushRef="#br0" timeOffset="1342.74">1841 3895 0,'0'0'0,"43"-21"15,-22-1-15,-21 1 0,21 21 0,-21-21 16,21 21-16,-21-21 0,0 0 0,21 0 16,-21-1-1,0 1 1,22 21 31,-1 0-32,0 0-15,0 0 16,0 0-16,0 0 0,1 0 16,20 0-16,0 0 0,22 0 0,-22 0 15,43-21-15,-22 21 0,22 0 0,0-21 16,-1 21-16,1 0 0,0 0 15,20-21-15,1 21 0,0 0 0,21 0 16,0-21-16,0 21 0,0 0 16,21-22-16,0 22 0,1 0 15,20-21-15,0 21 0,1-21 0,-1 21 16,0 0-16,1 0 0,-1-21 0,0 21 16,1 0-16,-22 0 0,0-21 15,0 21-15,-21 0 0,21 0 0,-21-21 16,0 21-16,-21 0 0,0 0 0,-21-22 15,-1 22-15,1 0 0,-22 0 16,-20 0-16,-1-21 0,-21 21 0,0 0 16,1 0-16,-1 0 0,0 0 15,-21 21 1,0 1 0,0-1-16,0 0 0,0 0 0,0 0 15,0 0-15,0 22 0,0-22 16,-21 21-16,21 1 0,-21-1 15,21 0-15,-22 22 0,1-1 0,21 1 16,-21-1-16,21 1 0,-21 20 0,0 1 16,21-21-16,-21 20 0,21 1 0,-22 0 15,1-1-15,21 1 0,-21 0 16,21-1-16,0 1 0,0 0 0,0-1 16,0 1-16,0 0 0,0-22 0,0 22 15,0-1-15,0 1 0,0 0 16,0-22-16,0 22 0,0-22 0,0 1 15,0 21-15,0-22 0,0 1 16,21-1-16,-21 1 0,0-1 0,21 1 16,-21-1-16,0-21 0,0 22 0,0-1 15,22-20-15,-22-1 0,21 0 0,-21 1 16,0-1-16,0 0 0,0 1 0,0-1 16,0 0-16,0-20 0,0 20 0,0-21 15,0 0-15,0 22 0,0-22 0,0 0 16,0 0-16,0 0 0,0 0 15,-21-21 1,-1 22-16,1-22 0,0 0 16,0 21-16,0-21 0,0 0 15,-1 0-15,1 0 0,0 21 0,-21-21 16,21 0-16,-22 0 0,1 0 0,0 21 16,-22-21-16,22 0 0,-22 0 0,1 21 15,-22 0-15,0-21 0,1 0 0,-1 22 16,-21-22-16,0 0 0,-21 0 0,0 21 15,-21-21-15,21 0 0,-42 21 16,21-21-16,-22 21 0,1-21 0,0 21 16,21-21-16,-22 21 0,22 1 0,0-22 15,21 21-15,-21-21 0,21 0 0,-21 21 16,21-21-16,0 0 0,21 0 16,-21 21-16,0-21 0,0 0 15,0 21-15,21 0 0,0-21 0,0 22 16,22-22-16,-1 0 0,0 21 0,22-21 15,20 0-15,-20 0 0,42 0 16,-22 0-16,22 0 0,0 0 0,0 0 16,42 0 31,0 0-47</inkml:trace>
  <inkml:trace contextRef="#ctx0" brushRef="#br0" timeOffset="63434.55">18986 2244 0,'0'0'0,"-21"0"16,21-21-16,-21-1 16,21 1-1,0 0-15,0 0 16,0 0 15,0 42 16,0 0-47,0 0 0,0 0 16,0 1-16,0-1 0,0 0 15,0 0-15,0 0 0,0 0 0,0 22 16,0-22-16,0 21 0,0 1 0,0-1 15,0 0-15,0 1 0,0-1 16,0 0-16,-21 1 0,0-1 0,21 21 16,0-41-16,0 20 0,-21 0 0,21 1 15,0-1-15,-22 0 0,22-21 16,0 22-16,0-1 0,0-21 0,0 0 16,0 1-16,0 20 0,0-21 15,0 0-15,0 0 0,0 1 16,-21-22 15,21-22-31,0 1 16,0 0-16,0 0 0,0 0 15,0 0-15,0-22 0</inkml:trace>
  <inkml:trace contextRef="#ctx0" brushRef="#br0" timeOffset="64475.47">18986 2223 0,'-21'0'0,"42"0"0,-63 0 16,21 0-1,21-22 17,21 22-32,0 0 0,0 0 15,1-21-15,-1 21 0,0 0 16,21 0-16,-21-21 0,22 21 16,-1-21-16,0 21 0,22 0 15,-22-21-15,22 21 0,-1 0 0,22-21 16,-22 21-16,22 0 0,0-22 15,-22 1-15,22 21 0,0 0 0,-1 0 16,1-21-16,0 21 0,20 0 16,-20 0-16,21-21 0,-21 21 0,20 0 15,-20 0-15,0 0 0,-1 0 0,1 0 16,-21-21-16,20 21 0,-20 0 16,-1 0-16,22 0 0,-22-21 0,1 21 15,-1 0-15,-20 0 0,20-22 16,-20 22-16,-1 0 0,0 0 15,1 0-15,-22 0 0,21 0 0,-21 0 16,0 0-16,1 0 16,-1 0-16,-21 22 31,21-1-31,-21 0 16,0 0-16,0 0 0,21 0 0,-21 1 15,0 20-15,0-21 0,21 21 0,0-20 16,-21 20-16,0 0 0,0 1 15,22 20-15,-22-21 0,21 1 0,-21-1 16,21 22-16,-21-22 0,0 0 16,0 1-16,0-1 0,0 0 0,21 1 15,-21-1-15,0 0 0,0-21 16,21 22-16,-21-22 0,0 0 0,0 21 16,0-20-16,0 20 0,0-21 15,0 0-15,0 0 0,0 1 0,0-1 16,0 0-16,0 0 0,0 0 0,0 0 15,0 1-15,-21-1 0,0 0 16,0-21-16,0 21 16,-1-21-16,1 21 15,0-21-15,0 0 0,0 0 0,0 0 16,-22 21-16,22-21 0,-21 0 16,-1 0-16,1 0 0,0 0 0,-22 0 15,22 0-15,-22 0 0,22 0 16,-21 0-16,-1 0 0,1 0 0,-1 0 15,1 0-15,-1 0 0,-21 0 16,22 0-16,-22 0 0,1 0 0,-1 0 16,-21 0-16,21 0 0,1 0 0,-22 0 15,21 0-15,1 0 0,-1 0 16,0 0-16,22 0 0,-22 0 0,0 0 16,22 0-16,-22 0 0,22 0 0,-1 0 15,1-21-15,-1 21 0,1 0 16,-1 0-16,22 0 0,0 0 0,-1 0 15,22 0-15,0 0 0,0 0 0,0 0 16,-1 0-16,22-21 16,0 0 15,0 0-31,0 0 16,0-1-16,0 1 0,22 0 15</inkml:trace>
  <inkml:trace contextRef="#ctx0" brushRef="#br0" timeOffset="64830.27">19770 2540 0,'0'-21'16,"0"42"-16,0-63 0,0 21 0,0-1 15,-22 22-15,1-21 16,0 21-16,0 0 0,0 0 16,0 0-16,-1 21 0,1 1 15,0-1-15,0 0 0,0 0 0,0 21 16,-1 1-16,1-22 0,21 21 16,0 1-16,-21-22 0,21 21 15,-21 0-15,21-20 0,0 20 0,0-21 16,0 0-16,0 22 0,0-22 0,0 0 15,21 0-15,0-21 0,0 21 16,1 0-16,-22 1 0,21-22 0,0 0 16,0 21-16,21-21 0,-20 0 0,-1 0 15,0 0-15,0 0 0,21 0 16,-20-21-16,20-1 0,-21 22 0</inkml:trace>
  <inkml:trace contextRef="#ctx0" brushRef="#br0" timeOffset="65127.1">20256 2350 0,'0'0'0,"-21"-22"0,0 22 16,0 0-16,0 0 16,21 22-1,0 20-15,0-21 0,-21 21 16,21 1-16,0-1 0,0 0 15,0 1-15,0-22 0,0 21 0,0 1 16,0-1-16,0-21 0,0 21 0,0-20 16,0 20-16,-22-21 15,22 0-15,0 0 0,0 1 16,0-1-16,0 0 16,22-21 15,-1-21-31,0 21 0,0-21 0</inkml:trace>
  <inkml:trace contextRef="#ctx0" brushRef="#br0" timeOffset="65466.41">20362 2879 0,'0'-21'47,"21"21"-47,1 0 16,-1-22-16,0 22 0,0-21 0,21 21 15,-20-21-15,-1 0 0,21 21 16,-21-21-16,0 0 0,1-1 0,-1 1 16,-21 0-16,0 0 0,-21 21 31,-1 0-31,1 0 0,0 0 0,0 21 16,-21-21-16,20 21 0,1 0 0,0 1 15,0-1-15,0 0 16,0 0-16,-1 0 0,1 0 0,21 1 15,0-1-15,0 0 0,0 0 0,0 0 16,0 0-16,0 1 0,0-1 16,0 0-16,21-21 15,1 0-15,-1 0 0,0 21 0,21-21 16,-21 0-16,22 0 0,-22 0 0,21 0 16,-21 0-16,22 0 0</inkml:trace>
  <inkml:trace contextRef="#ctx0" brushRef="#br0" timeOffset="65957.75">21061 2731 0,'0'0'0,"0"-22"0,0 1 16,-21 21 0,-1 0-1,1 0-15,0 21 0,-21 1 16,21-1-16,-1 0 0,1 0 15,0 0-15,21 0 0,-21 1 0,21-1 16,-21 21-16,21-21 0,0 0 16,0 1-16,0-1 15,0 0-15,21-21 16,0 0-16,0 0 0,0 0 16,1 0-16,-1 0 15,0 0-15,0-21 0,-21 0 16,21 21-16,0-22 0,-21 1 0,0 0 15,22-21-15,-22 21 0,21-1 0,-21-20 16,0 21-16,0 0 0,0 0 16,0-1-16,0 1 15,0 42 1,0 1 0,0-1-16,0 0 0,0 0 0,0 0 15,0 0-15,0 1 0,0-1 16,0 0-16,0 0 0,21-21 15,-21 21-15,0 0 0,21-21 16,-21 22-16,0-1 16,21-21-16,0 0 0,1 0 15,-1 0 1,0 0-16,0 0 0</inkml:trace>
  <inkml:trace contextRef="#ctx0" brushRef="#br0" timeOffset="66530.94">21315 2752 0,'0'0'0,"0"-21"16,0-1-1,0 1-15,0 0 16,21 21-1,0 0-15,0 0 16,0 0-16,1 0 16,-22 21-16,0 0 0,21-21 0,0 22 15,-21-1-15,0 0 0,0 0 16,0 0-16,21 0 0,-21 1 0,0-1 16,21 0-16,-21 0 0,0 0 0,0 0 15,0 1 1,0-1-16,0 0 15,0 0-15,0-42 63,0 0-63,0 0 0,0-1 16,0 1-16,0 0 0,0 0 15,0 0-15,0-22 0,21 22 0,1 0 16,-1 0-16,0 0 0,0 0 0,0-1 15,0 22-15,1-21 0,-1 0 16,0 21-16,0-21 0,0 21 16,0-21-16,22 21 0,-22-21 15,0 21-15,0 0 16,0 0 0,1 0 30,-22 21-30,0 0-16,0 0 0</inkml:trace>
  <inkml:trace contextRef="#ctx0" brushRef="#br0" timeOffset="67515.1">17822 3006 0,'0'0'16,"-21"0"-16,0 0 0,0 0 0,0 0 15,-1 0-15,1 0 0,0 0 16,0 0-16,0 0 0,0 0 0,-1-21 15,1 21-15,0 0 0,0 0 32,42 0-17,0 0-15,0 0 16,22 0-16,-1 0 0,0 0 16,1 0-16,-1 0 0,22 0 0,-22 0 15,21 0-15,-20 0 0,20 0 0,1 0 16,-1 0-16,-20 0 0,20 0 15,1-22-15,-22 22 0,21 0 0,-20 0 16,-1-21-16,-21 21 0,22 0 0,-22 0 16,0-21-16,0 21 0,-21-21 15,0 0 1,0 0-16,-21-1 16,0 22-16,0-21 15,-1 21-15,1-21 0,0 21 0,-21 0 16,21 0-16,-1-21 0,1 21 0,0 0 15,0 0-15,0 0 0,42 0 47,0 0-47,0 0 16,0 0-16,22 0 0,-22 0 0,0 0 16,21 21-16,1-21 0,-22 0 15,21 0-15,-21 0 0,1 0 0,-1 21 16,0-21-16,-21 21 0,21-21 15,-21 22-15,0-1 0,0 0 16,0 0-16,-42 0 0,21 22 16,-1-22-16,1 0 0,0 0 0,-21 21 15,21-20-15,-1-1 0,1 0 16,0 21-16,-21-21 0,21 1 0,-1-1 16,22 0-16,-21 0 0,21 0 0,0 0 15,0 1-15,0-1 16,21-21-16,22 0 15,-22 0-15,21 0 0</inkml:trace>
  <inkml:trace contextRef="#ctx0" brushRef="#br0" timeOffset="68478.91">19579 3641 0,'0'-21'0,"21"-1"15,0 1 1,-21 0 0,-21 21-1,0 0 1,0 21-16,0 0 0,0-21 15,-1 43-15,1-22 0,0 0 16,0 0-16,0 22 0,0-22 0,-1 21 16,1-21-16,0 22 0,21-1 15,-21 0-15,21-21 0,0 22 0,0-1 16,0-21-16,0 22 0,21-22 0,0 21 16,22-21-16,-22 0 0,21-21 0,-21 22 15,22-1-15,-1-21 0,0 0 16,1 0-16,-1 0 0,0 0 0,1 0 15,-1-21-15,0-1 0,-21 1 0,22 0 16,-22 0-16,0-21 0,0-1 0,0 1 16,1 0-16,-1-1 15,0 1-15,-21 0 0,0-1 0,0 1 16,0 0-16,0-1 0,0 22 0,0 0 16,0-21-16,0 20 15,0 1-15,-21 21 16,21 21-1,-21 1-15,21-1 0,0 0 0,0 0 16,0 21-16,0-20 0,0-1 16,0 21-16,0-21 0,0 22 0,0-22 15,0 21-15,0 0 0,0-20 16,0 20-16,0-21 0,0 0 0,0 0 16,21 1-16,-21-1 0,21 0 15,-21 0-15,21-21 0,0 0 16,0 0-1,1-21-15,-1 21 0,0-21 16,-21 0-16,21-1 0,0-20 16,-21 21-16,0 0 0,21 0 0,-21-1 15,22 1-15,-22 0 0,0 42 32,0 0-17,0 1-15,0-1 0,0 0 0,0 0 16,0 0-16,0 0 0,0 1 0,0-1 15,0 0-15,0 0 16,0 0-16,0 0 16,21-21-1,0 0 1,-21-21-16,0 0 0,21 21 16,-21-21-16,21 0 0,-21 0 15,21-1-15</inkml:trace>
  <inkml:trace contextRef="#ctx0" brushRef="#br0" timeOffset="68622.83">20383 3895 0,'0'-21'16,"0"42"-16,0-64 0,0 22 16,0 0-1,0 0 1,22 21 31</inkml:trace>
  <inkml:trace contextRef="#ctx0" brushRef="#br0" timeOffset="69506.55">20807 3852 0,'0'-21'15,"-21"21"-15,-1 0 16,1 0-16,0 0 15,0 21-15,0 1 16,0-1-16,21 0 0,-22 0 0,22 0 16,0 0-16,0 22 0,-21-22 0,21 0 15,0 21-15,0-20 0,0-1 16,0 0-16,0 0 0,0 0 0,21 0 16,1 1-16,-1-22 0,-21 21 0,21-21 15,0 0-15,0 0 0,0 0 0,1 0 16,-1 0-16,21 0 0,-21 0 15,0 0-15,1-21 0,-1-1 16,0 1-16,21 0 0,-21 0 0,1 0 16,-1-22-16,0 1 0,0 21 0,0-21 15,0-1-15,-21 1 0,22 0 16,-1-1-16,-21 1 0,0 21 0,0-22 16,21 22-16,-21 0 0,0 0 0,0 0 15,0 42 1,0 0-1,0 0-15,-21 0 0,21 1 0,0-1 16,-21 0-16,21 21 0,-22-21 0,22 22 16,-21-1-16,21-21 15,0 22-15,0-1 0,0-21 0,-21 21 16,21-20-16,0-1 0,-21 21 0,21-21 16,0 0-16,0 1 0,0-1 15,0 0 1,0-42-1,21 0 1,0-1-16,-21 1 16,21 0-16,1 0 0,-1 0 0,-21-22 15,21 22-15,0 0 0,0-21 0,0 21 16,1-1-16,-1 22 0,-21-21 0,21 21 16,0 0-16,0 0 15,0 0-15,1 0 0,-1 0 16,-21 21 15,-21 1-15,-1-22-16,1 0 0,0 21 15,0-21-15,0 0 0,0 0 0,-1 0 16,1 21-16,0-21 0,0 0 0,0 0 16,21 21-1,-21-21-15,21 21 0,0 0 16,0 1-16,0-1 15,21-21 1,0 21-16,0 0 0,0-21 16,0 21-16,1-21 0,-1 0 15,0 0-15,-21 21 0,21-21 0,0 0 16,-21 22 31</inkml:trace>
  <inkml:trace contextRef="#ctx0" brushRef="#br0" timeOffset="73355.75">17018 5228 0,'0'0'0,"0"21"0,0 1 16,-21-1-16,21 0 0,-21 0 0,21 0 16,-22 0-16,22 1 0,0-1 15,-21-21-15,21 21 0,-21-21 0,21 21 16,0 0-1,-21-21-15,0 21 16,21-42 31,0 0-47,0 0 0,21 0 16,0 0-16,0-1 0,0-20 15,1 21-15,-1 0 0,0 0 0,0-22 16,0 22-16,0-21 0,1-1 0,20 22 15,-21-21-15,21 0 0,-20-1 0,20 1 16,-21 0-16,21-1 0,1 1 0,-1 0 16,-21-1-16,22 1 0,-1 0 15,0-1-15,-21 1 0,22 0 0,-1-1 16,0 1-16,-20 0 0,20-1 16,0 22-16,-21-21 0,22-1 0,-1 1 15,0 0-15,-20-1 0,20 1 0,0 0 16,-21 21-16,22-22 0,-1 22 0,0-21 15,-20 21-15,20-1 0,0 1 16,1-21-16,-22 21 0,21 21 0,0-21 16,-20-1-16,20 1 0,-21 0 0,0 21 15,0-21-15,1 21 0,-1-21 0,0 21 16,0-21-16,0 21 0,-21-22 16,21 22-16,1 0 15,-44 0 48,1 0-63,0 0 15,0 0-15,0 0 0,0 0 16,-1 0-16,-20 0 0,21 0 16,0 0-16,-22 0 0,22 0 0,-21 0 15,0 22-15,20-22 0,1 0 16,0 0-16,0 0 0,0 0 0,0 21 15,42-21 17,0 0-32,21 0 0,-21 0 15,22 0-15,-22 0 0,21 0 16,1 0-16,-1 0 0,0 0 0,1 0 16,20 0-16,-21 0 0,1 0 0,-1 0 15,0 0-15,1-21 0,-22 21 0,21 0 16,-21 0-16,1 0 0,-1-22 15,-21 44 17,-21-22-17,-1 21-15,22 0 0,-21 0 16,0 0-16,0 0 0,0 22 16,21-22-16,-43 0 0,22 21 0,0-20 15,0 20-15,0-21 0,0 0 0,-1 22 16,22-22-16,-21 0 0,0 0 0,21 0 15,0 0-15,0 1 0,-21-1 0,21 0 16,-21 0-16,0-21 31,21-21 1,0 0-32,0 0 15,21 21-15</inkml:trace>
  <inkml:trace contextRef="#ctx0" brushRef="#br0" timeOffset="85435.49">19008 2328 0,'0'0'0,"0"-21"15,0 0 1,0 0-16,-22 21 16,22-21-16,-21 0 15,21-1 1,0 1 0,0 0-1,21 21 32,-21 21-47,0 0 16,0 1-16,0-1 0,0 0 15,0 0-15,0 0 0,0 0 16,0 1-16,0-1 0,0 0 16,0 21-16,0-21 0,0 22 0,0-22 15,0 21-15,0 1 0,0-22 0,0 21 16,0 0-16,0-20 0,0 20 15,0 0-15,0 1 0,0-22 0,0 21 16,0 0-16,0 1 0,22-1 0,-22 0 16,0-20-16,0 20 0,21 0 0,-21 1 15,21-22-15,-21 21 0,21-21 16,-21 22-16,21-22 0,-21 0 0,0 0 16,0 0-16,0 0 0,21 1 15,-21-1-15,0 0 16,0 0-16,-21-21 78,0 0-62,0 0 15,0 0-16,21-21 1,0 0 15,0 0 16,0-1-31,0 1-16,0 0 15,0 0-15,0 0 16,0 0-16,0-1 0,0 1 16,0 0-16,0 0 0,0-21 0,0 20 15,0-20-15,0 0 0,0 21 16,0-22-16,0 1 0,0 21 0,0-22 16,0 22-16,0 0 0,0 0 15,0 0-15,0 0 0,0-1 0,0 1 16,0 0-16,0 0 0,0 0 0,0 0 15,0-1-15,0 1 0,-21 0 16,21 0-16,-22 21 0,22-21 0,0 0 16,0-1-16,0 1 0,0 0 0,-21 0 15,21 0-15,0 0 0,0-1 16,0-20-16,0 21 0,0 0 0,0 0 16,0-1-16,0 1 0,0 0 15,0 0-15,0 0 0,21 0 0,-21-1 16,0 1-16,0 0 15,22 21-15,-22-21 16,0 0-16,21 21 0,-21-21 31,0-1 1,21 22 61,0 0-77,0 0 0,0-21-16,1 21 0,-1 0 15,21 0-15,-21 0 0,22 0 0,-22 0 16,21 0-16,0 0 0,1 0 0,-1 0 15,22 0-15,-1 0 0,1 0 16,-1 0-16,1 0 0,-1 0 0,1 0 16,-1 0-16,-21 21 0,22-21 15,-1 22-15,1-22 0,-1 0 16,22 21-16,-21-21 0,-1 0 0,1 21 16,-1-21-16,1 0 0,-1 0 0,1 21 15,-1-21-15,1 0 0,-22 0 16,21 0-16,-20 0 0,-1 0 0,22 0 15,-22 0-15,0 0 0,1 0 0,20 0 16,-21 0-16,1 0 0,-22 0 16,21 0-16,1 0 0,-1 0 0,-21 0 15,21 0-15,-20 0 0,20 0 0,-21 0 16,21 0-16,1 0 0,-22 0 16,21 0-16,1 0 0,-22-21 15,21 21-15,0 0 0,-20 0 0,20 0 16,-21 0-16,21 0 0,-20 0 0,-1 0 15,0 0-15,0 0 0,21 0 16,-20 0-16,-1 0 0,0 0 0,0 0 16,0 0-16,0 0 0,1 0 0,-1 0 15,0 0-15,0 0 16,0 0-16,0 0 0,1 0 0,-1 0 16,0 0-16,0 0 0,0 0 15,0 0 16,-21 21 32,0 0-47,0 0-16,0 1 15,-21-1-15,21 0 16,0 0-16,-21 0 0,21 0 15,-21 22-15,21-22 0,-21 21 0,21-21 16,0 22-16,-21-22 0,21 21 0,-22 1 16,22-22-16,-21 21 0,21 0 15,0-20-15,0 20 0,0 0 16,-21-21-16,21 1 0,0 20 0,0-21 16,0 21-16,0-20 0,0-1 0,0 0 15,0 21-15,0-21 0,0 1 0,0-1 16,0 0-16,0 21 0,0-21 15,0 1-15,0-1 0,0 0 0,0 0 16,0 0-16,0 0 0,0 1 16,0-1 15,-21-21 0,0 0-31,0 0 0,-1 0 16,1 0-16,0 0 0,0 0 15,0-21-15,0 21 0,-22 0 0,22 0 16,-21-22-16,-1 22 0,1 0 0,0 0 16,-1-21-16,-20 21 0,-1-21 0,22 21 15,-21 0-15,-1 0 0,1 0 16,-1 0-16,1 0 0,-1 0 0,22 0 16,-22 0-16,22 0 0,-22 0 0,1 0 15,21 0-15,-22 0 0,1 0 0,-1 0 16,1 0-16,-1 0 0,1 0 15,-1 0-15,22 0 0,-22 0 16,1 0-16,-1 0 0,22 0 0,-22 0 16,22 0-16,0 0 0,-1 0 0,-20 0 15,21 0-15,-1 0 0,22 0 16,-21 0-16,-1 0 0,1 0 0,0 0 16,-1 0-16,22 0 0,-21 0 0,0 0 15,20 0-15,1 0 0,0 0 0,0 0 16,0 0-16,0 0 0,-1 0 15,1 0 17,21-21-32,0 0 15,-21 0 1,21-1-16,0 1 16,0 0-16,0 0 15,0 0-15,-21 0 0,21-1 16,0 1-16,-21 0 0,21 0 15,0 0-15,-21 0 0,-1-22 0,22 22 16,-21 0-16,0 0 0,0-22 0,0 22 16,21 0-16,-21 0 0,-1 0 15,1 0-15,0-1 0,0-20 16,21 21-16,0 0 0,-21 0 0,0-1 16,21-20-16,-22 21 0,22-21 15,0 20-15,0-20 0,-21 21 0,21 0 16,0-22-16,-21 22 0,21 0 0,0 0 15,0 0-15,0 0 0,0-1 16,0 1-16,0 0 16,-21 21-16,21-21 15,0 0 1,0 0-16,21 21 16,0 0-16,0-22 0,1 22 15,-1 0-15,0 0 0,21 0 16,1 0-16,20 0 0,1 0 15,-1 0-15,1 0 0,20 0 0,-20 0 16,20 0-16,1 0 0,21 0 0,0 0 16,-22 0-16,43 0 0,-21 22 15,0-22-15,0 0 0,0 0 0,-22 0 16,22 0-16,-21 21 0,21-21 0,-22 0 16,1 0-16,0 0 0,-1 0 15,1 0-15,0 0 0,-1 0 0,-20 21 16,-1-21-16,1 0 0,-1 0 0,1 0 15,-22 0-15,1 0 0,-1 0 16,0 0-16,1 21 0,-22-21 16,0 0-16,0 0 0,0 0 0,-21 21 47,0 0-32,0 1-15,0-1 16,0 0-1,0 0-15,0 0 0,0 0 0,0 1 16,0 20-16,0-21 0,0 0 0,0 22 16,0-1-16,0-21 0,0 21 15,0 1-15,0-1 0,0 0 0,0-20 16,0 20-16,0 0 0,0-21 16,0 22-16,0-22 0,21 21 0,-21-21 15,22 1-15,-1-1 0,-21 21 16,0-21-16,0 0 0,21 1 15,-21-1-15,0 0 0,0 0 16,0 0-16,-21-21 16,21 21-16,-21-21 15,-1 0-15,1 0 0,0 22 0,0-22 16,-21 0-16,20 0 0,-20 0 0,0 0 16,-1 21-16,1-21 0,0 0 0,-1 0 15,1 0-15,0 21 0,-1-21 16,1 0-16,0 0 0,21 21 0,-1-21 15,1 0-15,0 0 0,-21 0 0,21 0 16,-1 0-16,1 0 16</inkml:trace>
  <inkml:trace contextRef="#ctx0" brushRef="#br0" timeOffset="91418.74">19579 4974 0,'0'0'0,"0"-21"0,0 0 15,0 0-15,-21 21 0,0-21 16,0 21-16,-1-22 0,1 1 15,-21 21-15,0-21 0,-1 21 16,1 0-16,0 0 0,-1 0 0,1 0 16,0 0-16,-1 0 0,22 0 0,-21 21 15,-1-21-15,1 21 0,21 22 0,-21-22 16,20 0-16,1 21 0,-21 1 0,21-1 16,0-21-16,-1 22 0,1-1 15,0 0-15,0 1 0,21-1 0,0 0 16,-21 1-16,21-1 0,0 0 0,0 1 15,0-1-15,0 0 0,0 1 0,21-22 16,0 21-16,0-21 0,0 0 0,1 22 16,-1-22-16,21 0 0,-21-21 0,22 21 15,-1 0-15,0-21 0,1 0 16,-1 0-16,0 0 0,1 0 0,20 0 16,-21 0-16,22 0 0,-1 0 0,-20-21 15,20 0-15,-20 21 0,-1-21 16,0 0-16,1 0 0,-1-22 0,0 22 15,-21 0-15,1-21 0,-1-1 0,0 22 16,-21-21-16,21-1 0,-21 1 0,0 0 16,0-1-16,0 1 0,0 0 0,-21-1 15,0 1-15,0 0 0,-1 21 0,-20-22 16,21 1-16,-21 21 0,-1-22 0,1 22 16,0 0-16,-1 0 15,-20 0-15,20 21 0,-20-21 0,21 21 16,-22 0-16,22 0 0,-22 0 0,22 21 15,0-21-15,-22 21 0,22 0 0,21 0 16,-22 22-16,1-22 0,21 21 0,0-21 16,-1 22-16,1-1 0,0 0 0,21 1 15,0-22-15,0 21 0,0 0 16,0 1-16,21-22 0,0 21 0,1-21 16,-1 22-16,0-22 0,21 21 0,-21-21 15,22 1-15,-1-1 0,-21 0 16,22-21-16,20 21 0,-21-21 0,1 0 0,-1 0 15,22 0-15,-22 0 0,0 0 16,1 0-16,-1-21 0,0 21 0,-21-21 16,22 0-16,-22-1 0,21-20 0,-21 21 15,1-21-15,-22 20 0,21-20 0,-21 0 16,0 21-16,0-22 0,0 1 16,0 21-16,0-22 0,-21 22 0,-1-21 15,1 21-15,0 0 0,-21 21 0,-1-22 16,1 22-16,0 0 0,-22 0 0,22 0 15,0 0-15,-22 22 0,22-22 0,-1 21 16,1 0-16,0 0 0,-1 21 16,1-20-16,21-1 0,0 21 15,0-21-15,-1 0 0,22 22 0,0-22 16,0 0-16,0 0 0,0 22 0,0-22 16,22 0-16,-1 0 0,0-21 0,0 21 15,21 0-15,-20-21 0,20 0 0,-21 22 16,21-22-16,1 0 0,-1 0 0,0 0 15,1 0-15,-22 0 0,21-22 0,-21 1 16,1 0-16,-1 0 0,0 0 0,-21 0 16,0-1-16,0 1 0,0-21 15,-21 21-15,0 0 0,-1-22 0,1 22 16,-21 0-16,21 0 0,-22 21 16,22-21-16,-21 21 0,0 0 0,20 0 15,-20 0-15,21 0 0,0 21 0,0 0 16,-1 0-16,1 0 0,0-21 0,21 21 15,0 1-15,0-1 0,0 0 0,0 0 16,0 0-16,0 0 0,21-21 16,0 22-16,1-22 0,20 0 15,-21 0-15,0 0 0,22 0 0,-22 0 16,0 0-16,21 0 0,-21 0 0,1 0 16,-1 0-16,-21-22 15,-21 22 1,-1 0-16,1 0 15,0 0 1,0 0-16,21-21 16</inkml:trace>
  <inkml:trace contextRef="#ctx0" brushRef="#br0" timeOffset="107350.55">19346 7535 0,'0'0'0,"-21"0"16,0-21-16,0 0 0,21 0 16,-21 0-16,21 0 0,0-1 0,-22-20 15,22 21-15,-21 0 0,21 0 0,0-1 16,0 1-16,-21 21 0,21 21 31,0 1-31,0-1 0,0 0 16,0 21-16,0 1 0,0-1 0,0 21 15,0-20-15,0 20 0,0-20 0,0 20 16,-21 22-16,0-22 0,21 22 0,-21-22 16,21 22-16,0-21 0,0 20 0,0-20 15,0-1-15,0 1 0,0-1 16,0 1-16,0-22 0,0 0 0,0 22 15,0-22-15,0 1 0,0-22 0,0 21 16,0-21-16,0 0 0,0-42 31,0 0-31,21 0 16,-21-21-16,0 20 0,21-20 0,-21 0 16,0-22-16,0 22 0,21-22 0,-21 1 15</inkml:trace>
  <inkml:trace contextRef="#ctx0" brushRef="#br0" timeOffset="108165.98">19367 7493 0,'0'0'0,"-21"-21"0,0 0 0,0 21 16,0-21-16,0-1 0,-1 22 0,1-21 16,0 21-16,0 0 0,0 0 15,0 0-15,63 0 31,-21 0-31,21 0 0,22 0 0,-1 0 16,1 0-16,21-21 0,20 21 0,1 0 16,0-21-16,21 21 0,21-21 15,0 0-15,1 21 0,20-22 16,-21 22-16,0 0 0,22-21 0,-1 21 16,-21 0-16,0 0 0,22 0 0,-22 0 15,-21 0-15,21 0 0,0 0 0,-21 0 16,0 0-16,0 0 0,0 0 15,-21 21-15,-21-21 0,20 0 0,-41 0 16,-1 0-16,1 0 0,-22 0 0,1 0 16,-1 0-16,-21 0 0,0 0 0,0 0 15,-21 22 17,0-1-17,-21 0-15,21 0 0,-21 0 16,0 0-16,21 22 0,0-1 0,-21-21 15,0 22-15,21-1 0,-22 21 0,22-20 16,-21-1-16,21 22 0,0-1 0,0-21 16,0 22-16,0-1 0,0 1 15,0 21-15,0-22 0,0 1 0,0-1 16,0-21-16,0 22 0,21-1 0,-21 1 16,22-22-16,-22 22 0,0-22 0,0 0 15,0 1-15,0-1 0,0 0 0,0 1 16,0-1-16,0-21 0,0 0 15,0 1-15,-22-1 0,1 0 0,0-21 16,0 21-16,-21-21 0,20 21 16,-20-21-16,0 0 0,-1 0 0,1 0 15,0 0-15,-22 0 0,1 0 0,20 0 16,-20 0-16,-22 0 0,22 0 0,-1-21 16,-20 0-16,-1 21 0,0-21 0,1 21 15,-22-21-15,21 21 0,-42-22 0,21 1 16,-21 21-16,0-21 0,0 21 0,-21-21 15,21 21-15,-21 0 0,0 0 0,0-21 16,21 21-16,-22 0 0,22 0 16,0 0-16,22-21 0,-22 21 15,21 0-15,-21 0 0,42 0 0,-21 0 16,22-22-16,-1 22 0,0 0 0,22 0 16,-1-21-16,22 21 0,0 0 0,20 0 15,1 0-15,0 0 0,0 0 16,21-21-16,21 0 15,0 21-15,0-21 16,1 0-16,-1-1 0,21 1 0,0 0 16,1 0-16</inkml:trace>
  <inkml:trace contextRef="#ctx0" brushRef="#br0" timeOffset="108914.41">19875 7938 0,'0'0'0,"0"-43"16,-21 43 15,0 0-31,0 0 16,0 21-16,0 22 0,21-22 0,-22 21 15,1 1-15,0-1 0,0 0 0,0 1 16,0-1-16,-1 0 0,1 1 15,0-1-15,21 0 0,0 1 0,-21-22 16,21 21-16,0-21 0,0 0 0,0 1 16,0-1-16,21 0 0,-21 0 15,21-21-15,0 0 0,22 0 0,-22 0 16,0 0-16,21 0 0,1 0 0,-1-21 16,0 21-16,1-21 0,-1 0 0,-21-1 15,22-20-15,-1 21 0,-21-21 0,21-1 16,-20 1-16,-1 0 0,0-1 15,0-20-15,0 20 0,0-20 0,-21 21 16,0-1-16,0 1 0,0 0 0,0 20 16,0-20-16,0 21 0,0 0 15,0 42 1,-21 21 0,21-21-16,0 1 0,-21 20 15,0 0-15,21 1 0,-21-1 0,21 0 16,-21 22-16,21-22 0,-22 0 0,22 1 15,0-1-15,0 0 0,0-20 16,0 20-16,0-21 0,22 21 0,-1-20 16,0-1-16,0 0 0,0-21 0,22 21 15,-1-21-15,0 0 0,1 0 0,-1 0 16,0 0-16,1 0 0,-1-21 16,0 0-16,1 21 0,-1-21 0,-21-1 0,0-20 15,0 21-15,1 0 0,-22 0 16,0-22-16,0 22 0,0 0 15,0 0-15,0 0 0,0-1 16,-22 22-16,1 0 16,0 0-16,0 22 0,0-1 0,0 0 15,-1 0-15,22 0 0,-21 0 0,21 1 16,-21-1-16,21 0 0,0 0 0,0 0 16,0 0-16,0 1 0,0-1 15,21-21-15,0 21 0,1-21 16,-1 0-16,0 0 0,21 0 15,-21 0-15,22 0 0,-22 0 0,21 0 0,1 0 16,-22-21-16,21 0 0,0 21 16,1-22-16</inkml:trace>
  <inkml:trace contextRef="#ctx0" brushRef="#br0" timeOffset="109358.16">21399 8340 0,'0'-21'0,"0"42"0,0-64 15,0 22-15,0 0 0,0 0 0,0 0 16,0 0-16,-21-1 0,21 1 15,-21 21-15,0 0 0,0 0 16,0 0-16,-1 0 0,1 0 16,0 0-16,0 21 0,0 1 15,0-1-15,-1 21 0,1-21 0,0 0 16,21 22-16,0-22 0,-21 0 0,21 0 16,0 22-16,0-22 0,0 0 0,0 0 15,0 0-15,21-21 16,0 21-16,0-21 0,1 0 15,-1 0-15,0 0 0,0 0 0,0 0 16,0-21-16,1 0 0,-1 21 0,0-21 16,0 0-16,0-22 0,-21 22 0,21 0 15,-21-21-15,22 21 0,-1-22 0,-21 22 16,0 0-16,0 0 0,0 0 16,0 42-1,0 0 1,0 0-16,0 21 0,0-20 15,0-1-15,0 0 0,0 0 0,0 0 16,0 0-16,0 1 0,0-1 0,0 0 16,0 0-16,21-21 0,-21 21 0,21 0 15,0-21-15,0 0 0,1 0 0,-1 0 16,0 0-16,0 0 0,0 0 0,0 0 16,1 0-16,-1-21 0,0 0 0,0 21 15,0-21-15,0 0 0</inkml:trace>
  <inkml:trace contextRef="#ctx0" brushRef="#br0" timeOffset="109858.87">21865 8255 0,'-21'-42'16,"21"21"-16,0-1 0,0 1 16,0 0-16,0 0 15,21 21-15,-21-21 0,21 21 0,0 0 16,1-21-16,-1 21 0,0 0 15,0 0-15,0 0 0,0 0 0,1 21 16,-22 0-16,21-21 0,0 21 0,-21 0 16,0 22-16,21-22 15,0 0-15,0 0 0,-21 21 0,0-20 16,0-1-16,22 0 0,-22 21 0,0-21 16,0 1-16,0-1 0,0 0 0,0 0 15,0 0-15,0 0 16,-22-21-1,22-21 17,0 0-32,0 0 15,0 0-15,22-22 0,-1 22 0,-21-21 16,21 21-16,0-22 0,0 1 0,0 0 16,1-1-16,-1 1 0,0 21 15,0-21-15,21 20 0,-20 1 0,-1 0 16,0 0-16,0 0 0,0 21 0,0 0 15,1-21-15,-1 21 0,0 0 0,0 0 32,-42 21 15,0 0-47,21 0 0,-21 0 15,-1 0-15,1 1 0</inkml:trace>
  <inkml:trace contextRef="#ctx0" brushRef="#br0" timeOffset="110634.94">20341 10499 0,'0'0'0,"-21"21"0,0 0 15,0 0-15,-1 0 0,22 1 16,-21-22 15,21-22-15,21 1-1,-21 0-15,22 0 0,-1-21 0,0-1 16,0 22-16,0-21 0,0-22 0,22 22 16,-22-22-16,21 1 0,1-1 15,-1 1-15,21-22 0,-20 1 16,-1 20-16,22-21 0,-1 22 0,-21-1 15,1 1-15,-1 21 0,0-1 0,1 1 16,-22 21-16,0 0 0,0-1 0,-21 1 16,21 0-16,-42 21 15,0 0 1,-21 0-16,21 21 0,-1-21 0,1 21 16,-21 1-16,21-1 0,-22 0 0,22 0 15,-21 0-15,21-21 0,-22 21 0,22 1 16,-21-1-16,21 0 0,0-21 15,-1 21-15,1-21 0,42 0 32,1 0-17,20-21-15,-21 0 0,21 0 0,-20-1 16,20 1-16,0 0 0,1-21 0,-22 21 16,21-1-16,-21 1 0,22 0 0,-22 0 15,0 21-15,-21-21 0,21 21 0,0 0 16,-21 21-1,0 0-15,0 0 0,21 0 16,-21 1-16,0-1 0,0 21 0,0-21 16,0 22-16,0-22 0,0 21 15,0-21-15,0 22 0,0-22 0,0 21 16,22-21-16,-22 0 0,0 1 0,0-1 16,0 0-16,0 0 0,0 0 0,0 0 15,21-21-15,0 0 0,0 0 16,0 0-16,22 0 0,-22 0 15,21 0-15</inkml:trace>
  <inkml:trace contextRef="#ctx0" brushRef="#br0" timeOffset="111294.56">22034 9673 0,'0'0'16,"0"-84"-1,-21 62-15,0 1 0,0 21 16,0 0-16,0 0 16,-1 0-16,1 0 0,21 21 0,-21 1 15,0-1-15,21 21 0,-21-21 0,21 22 16,-21-22-16,-1 21 0,22 0 0,0-20 16,0 20-16,0-21 0,0 21 0,0-20 15,0-1-15,0 21 0,0-21 16,22 0-16,-1-21 0,0 22 0,0-1 15,21-21-15,-20 0 0,20 0 16,0 0-16,-21 0 0,22 0 0,-1 0 16,0-21-16,-20-1 0,20 1 0,-21 0 15,21 0-15,-20 0 0,20-22 0,-21 1 16,0 0-16,0-1 0,1-20 0,-1 21 16,0-22-16,-21 22 0,21-1 0,-21 1 15,0 21-15,0 0 0,0 0 0,-21 21 31,0 21-31,0 0 0,-1 0 16,1 0-16,21 22 0,-21-22 0,0 0 16,0 21-16,21-21 0,0 22 0,0-22 15,0 0-15,0 0 0,0 22 16,0-22-16,0 0 0,0 0 16,21 0-16,0-21 0,0 21 15,0-21-15,1 0 0,-1 0 16,0 0-16,0-21 0,0 21 0,0-21 15,1 21-15,-1-21 0,-21 0 0,21 21 16,-21-21-16,21 21 0,-21 21 31,0 0-15,0 0-16,0 0 0,0 0 16,0 1-16,0-1 0,0 0 15,0 0 1,0-42 15,21 21-31,-21-21 0,21 0 16,-21-1-16,0 1 0</inkml:trace>
  <inkml:trace contextRef="#ctx0" brushRef="#br0" timeOffset="111458.47">22839 9673 0,'0'0'0,"21"0"16,0 0 46,0 0-46,0 0-16,1 0 0,-1 0 16</inkml:trace>
  <inkml:trace contextRef="#ctx0" brushRef="#br0" timeOffset="112190.48">23114 9631 0,'0'0'0,"0"21"32,-21 0-17,0 0-15,21 1 0,0-1 0,0 0 16,-22 21-16,22-21 0,-21 1 16,21-1-16,0 21 0,0-21 0,0 0 15,0 1-15,0-1 0,0 0 16,0 0-16,21-21 0,1 0 15,-1 0-15,0 0 0,0 0 0,0 0 16,0-21-16,1 21 0,-1-21 16,0 0-16,-21-1 0,21 1 0,0-21 15,0 21-15,-21-22 0,22 1 0,-1 0 16,0-1-16,-21-20 0,21 21 16,0-1-16,0 1 0,1 21 15,-22 0-15,0-1 0,21 1 0,-21 42 31,0 1-31,0-1 0,0 0 16,-21 0-16,-1 21 0,22-20 0,-21 20 16,0 0-16,21-21 0,-21 22 0,0-1 15,0-21-15,21 22 0,0-22 0,-22 0 16,22 21-16,-21-21 0,21 1 0,0-1 16,0 0-16,-21 0 0,21-42 46,0 0-46,0 0 16,21 21-16,-21-22 0,0 1 0,21 0 16,1 0-16,-1 0 0,0 0 0,0-1 15,0 1-15,-21 0 0,21 21 0,1 0 16,-1-21-16,0 21 0,0 0 0,0 0 16,-21 21-1,0 0-15,-21-21 16,0 21-16,0-21 0,0 0 15,-1 22-15,1-22 0,0 21 16,0-21-16,-21 0 0,20 21 0,1-21 0,0 0 16,0 21-16,0-21 0,21 21 15,-21-21-15,21 21 16,0 1-16,21-22 0,0 0 16,0 21-16,0 0 0,0-21 0,1 0 15,20 0-15,-21 0 0,0 0 0,22 0 16,-22 21-16,0-21 0,21 0 0,-21 0 15,1 0-15,-1 0 16,-42 0 0,-1-21-1,1 21-15,0-21 0,0 21 16</inkml:trace>
  <inkml:trace contextRef="#ctx0" brushRef="#br0" timeOffset="125914.81">2773 2709 0,'0'22'0,"-21"-22"15,-1 21 1,22 0 0,22-21-1,-1 0 1,0 0-16,0 0 0,0 0 0,0 0 16,22 0-16,-22 0 0,0-21 0,21 0 15,-20 21-15,20-22 0,-21 22 16,21-21-16,-20 0 0,-1 0 0,0 0 15,21 21-15,-21-21 0,1-1 0,-1 1 16,0-21-16,0 21 0,-21 0 16,21-1-16,-21-20 0,21 21 0,-21 0 15,22-22-15,-22 22 0,0 0 16,0-21-16,0 21 0,0-1 0,0 1 16,0-21-16,0 21 0,0 0 0,0-1 15,0 1-15,-22 0 0,22 0 16,-21 0-16,21 0 0,-21 21 0,0 0 31,0 0-31,21 21 16,0 0-16,-21 0 15,21 0-15,-22 22 0,22-22 0,0 21 16,0 0-16,-21 1 0,21-1 0,-21 22 16,21-22-16,-21 21 0,21 1 15,0-1-15,-21 22 0,0-21 0,-1-1 16,22 1-16,0 20 0,-21-20 0,21-1 15,-21 1-15,21-1 0,0 1 16,0-1-16,0-20 0,0 20 0,0-21 16,0 1-16,0 20 0,0-42 0,0 22 15,0-1-15,0-21 0,0 0 0,0 1 16,0-1-16,21 0 0,0 0 16,1-21-16,-1 0 15,0 0-15,0 0 0,0 0 16,0 0-16,1-21 0,-1 0 0,0 0 15,0-1-15,0 1 0,0-21 0,1 21 16,-1-22-16,0 22 0,0-21 16,-21 0-16,0-1 0,0 1 0,0 0 15,0-1-15,0 1 0,0 0 0,0-1 16,-21 1-16,0 21 0,0-22 0,-1 22 16,1 0-16,0 0 0,0 0 15,0 0-15,0-1 0,-1 22 0,1 0 16,0-21-16,21 0 47,21 0-32,0 21-15,1-21 0,-1 21 16,21-21-16,-21-1 0,22 1 16,-22 21-16,21-21 0,0 0 0,1 0 15,-1-22-15,0 22 0,1 0 0,-1-21 16,0 21-16,1-1 0,-22 1 15,0 0-15,0 0 0,0 0 0,1 0 16,-44 42 15,1 0-15,0 0-16,21 0 0,0 22 16,-21-22-16,21 0 0,-21 21 0,21-21 15,0 1-15,0 20 0,0-21 0,0 0 16,0 0-16,0 1 0,0-1 0,0 0 15,21 0-15,0 0 16,0-21-16,0 0 0,1 21 0,-1-21 16,0 0-16,0 0 0,0 0 0,0 0 15,1 0-15,-1 0 0,21-21 0,-21 0 16,0 21-16,1-21 0,-22 0 16,21 0-16,0-1 0,-21 1 15,0 0-15,0-21 0,0 21 0,0-1 16,0-20-16,0 21 0,0-21 0,0 20 15,0 1-15,-21 0 0,0 21 0,-1-21 16,1 21-16,0-21 0,0 21 16,0 0-16,-22 0 0,22 0 0,0 0 15,-21 0-15,21 21 0,-1-21 0,1 21 16,0-21-16,21 21 0,0 0 16,0 1-16,0-1 15,21-21-15,0 21 16,1-21-16,-1 0 0,0 0 0,0 0 15,0 21-15,0-21 0,1 0 16,20 0-16,-21 0 0,0 0 16,0 0-16</inkml:trace>
  <inkml:trace contextRef="#ctx0" brushRef="#br0" timeOffset="126330.57">4445 2561 0,'0'0'16,"-21"-21"-16,0 0 15,21 0 1,0 0-16,21 21 16,0-22-16,0 22 15,0 0-15,0 0 0,1 0 16,-1 0-16,21 0 0,-21 22 16,0-22-16,1 21 0,-22 0 0,21 0 15,-21 21-15,21-20 0,-21-1 0,0 0 16,0 21-16,0-21 0,0 1 0,0-1 15,0 0-15,-21 0 0,0 0 16,-1 0-16,1 1 0,0-1 0,0 0 16,0-21-16,0 0 0,21-21 47,0 0-47,0-1 0,0 1 15,21 0-15,0 0 0,-21-21 16,21 20-16,0-20 0,0 21 0,-21-21 15,22 20-15,-1 1 0,0 0 0,-21 0 16,21 0-16,0 0 0,0-1 0,1 22 16,-1-21-16,0 21 15,0 0-15,0 0 0,0 0 0,1 0 16,-1 0-16,0 21 0,0 1 0</inkml:trace>
  <inkml:trace contextRef="#ctx0" brushRef="#br0" timeOffset="127122.99">5228 2561 0,'0'-42'16,"0"21"-16,0 0 0,0-1 16,0 44 15,-21-1-16,21 0-15,0 0 0,0 0 0,-21 0 16,21 1-16,0-1 0,0 0 16,0 0-16,0 0 0,0 0 15,-21 1-15,21-1 0,0 0 0,-22 0 16,22 0-16,0 0 0,0 1 16,0-1-16,-21-21 62,21-21-62,0-1 0,0 1 16,0 0-16,0 0 0,0 0 0,0 0 15,0-1-15,0-20 0,21 21 16,1 0-16,-1 0 0,-21-22 16,21 22-16,0 0 0,0 0 0,0 0 15,1-1-15,20 22 0,-21 0 0,0-21 16,0 21-16,1 0 0,20 0 0,-21 21 15,0 1-15,0-22 0,1 42 16,-1-21-16,-21 0 0,0 0 0,0 22 16,0-22-16,0 0 0,0 21 0,0-20 15,0-1-15,-21 0 0,21 0 0,0 0 16,-22 0-16,1 1 0,21-1 16,0 0-16,-21-21 15,21-21 16,0 0-31,0-1 16,21 1-16,-21 0 0,21 0 16,1 0-16,-1-22 0,0 22 15,0-21-15,0 0 0,22-1 0,-22 22 16,0-21-16,21 21 0,1-22 0,-22 22 16,21 0-16,0 21 0,-20 0 0,-1 0 15,21 0-15,-21 0 0,0 21 16,1 0-16,-22 0 0,0 1 0,0 20 15,0-21-15,0 0 0,0 22 0,0-22 16,0 0-16,0 21 0,0-21 0,0 1 16,0-1-16,-22 0 0,22 0 15,-21-21-15,0 0 16,42-21 31</inkml:trace>
  <inkml:trace contextRef="#ctx0" brushRef="#br0" timeOffset="131794.35">3344 4657 0,'0'0'0,"-21"0"0,0 0 16,-21 0-16,20 0 0,1 0 0,-21-21 15,21 21-15,0 0 0,-1 0 16,1-22-16,0 22 0,0 0 15,0 0-15,21-21 16,-21 21-16,63 0 31,-21 0-15,0 0-16,22 0 0,-1 0 0,21 0 16,1 0-16,-1 0 0,22 0 0,0 0 15,21-21-15,-22 21 0,22-21 16,-21 21-16,21-21 0,-1 21 0,1-21 15,0 21-15,0 0 0,0-22 0,0 22 16,-1 0-16,-20 0 0,0 0 0,-1 0 16,-20 0-16,-22 0 0,22 0 0,-43 0 15,21 0-15,-21 0 16,1 0-16,-44 0 31,1 0-15,0 0-16,0 0 0,0 0 0,-22 0 15,22 0-15,-21 0 0,0 22 16,-1-1-16,1-21 0,-22 21 0,22 0 16,-21-21-16,20 21 0</inkml:trace>
  <inkml:trace contextRef="#ctx0" brushRef="#br0" timeOffset="132171.18">3196 5419 0,'0'0'0,"-21"21"0,0 0 0,0 0 15,21 0-15,0 1 0,21-22 32,0 0-32,0 0 0,21 0 0,1 0 15,-1 0-15,22 0 0,-1-22 0,22 1 16,-22 21-16,43-21 0,-21 0 0,21 21 15,-1-21-15,1 0 0,0 21 16,0-22-16,0 1 0,0 21 16,-22-21-16,1 21 0,0 0 0,-22-21 15,1 21-15,-22-21 0,0 21 0,1 0 16,-22 0-16,0 0 0,0 0 0,0 0 16,-21-21-16,-21 21 15,0 0 1,0 0-16,-22 0 0,22 0 0,0 0 15,-21 0-15,21 21 0,-22 0 0,1-21 16,21 21-16,-22-21 0,1 21 0,0 0 16,-1 1-16,1-22 0</inkml:trace>
  <inkml:trace contextRef="#ctx0" brushRef="#br0" timeOffset="132487">3069 6265 0,'-63'43'0,"126"-86"0,-169 128 16,22 0-1,84-64-15,0 0 0,42-21 16,-21 0-16,21 0 0,1 0 16,-1 0-16,22 0 0,-1 0 0,1 0 15,-1-21-15,22 21 0,21 0 0,-22-21 16,22 21-16,0-21 0,0 21 15,0-22-15,-1 22 0,1 0 0,-21 0 16,21-21-16,-22 21 0,-20 0 16,-1 0-16,1 0 0,-22 0 0,1 0 15,-1 0-15,-21 0 0,0 0 0,0 0 16,1 0-16,-1 0 16,21 0-16,-21 0 15,22 0-15,-1-21 0,0 0 0</inkml:trace>
  <inkml:trace contextRef="#ctx0" brushRef="#br0" timeOffset="133233.76">10350 3620 0,'0'-22'0,"0"44"0,0-65 16,0 22-16,0 0 0,0 0 15,0 0-15,0-1 0,0 1 16,0 0-16,0 0 0,0 0 16,0 0-1,22 21-15,-1 0 16,-21 21-16,0 0 16,21 0-16,-21 0 0,0 22 0,0-22 15,0 21-15,0 0 0,0 1 0,0-1 16,0 22-16,0-22 0,0 21 0,0 22 15,0-21-15,-21-1 0,21 22 16,0-1-16,0-20 0,-21 21 0,-1-1 16,22 1-16,-21 0 0,21-22 15,0 22-15,-21-1 0,21 1 0,-21 0 16,0-1-16,21 1 0,0-21 0,0 20 16,-21 1-16,21 0 0,0-22 0,-22 22 15,22-1-15,0 1 0,0-21 0,0 20 16,0-20-16,0 20 0,0 1 0,0-21 15,0 20-15,0-20 0,0 20 0,0-20 16,0-1-16,0 1 0,0-1 0,0 1 16,22-1-16,-22-20 0,0 20 0,0-20 15,0-1-15,21 0 0,-21 1 0,21-22 16,-21 21-16,0-21 0,21 0 0,-21 1 16</inkml:trace>
  <inkml:trace contextRef="#ctx0" brushRef="#br0" timeOffset="134358.09">10520 3852 0,'0'0'0,"-21"-21"0,-1-21 15,1 21-15,21 0 16,0-1-16,0 1 15,0 0-15,0 0 0,0 0 16,0 0-16,0-1 16,0 1-16,0 0 15,0 0 1,0 0 0,21 21 30,1 0-46,20 0 0,-21 0 16,21 0-16,1 0 0,-1-21 0,22 21 16,-1-22-16,1 22 0,20 0 15,1 0-15,0 0 0,20-21 0,1 21 16,0 0-16,0 0 0,0 0 0,21-21 16,21 21-16,-21 0 0,0 0 0,0 0 15,21 0-15,-21 0 0,0 0 16,21 0-16,-21 0 0,0 0 15,-21 0-15,21 21 0,-42-21 0,21 0 16,-22 21-16,1-21 0,-22 0 0,1 22 16,-1-22-16,-20 21 0,-1-21 0,0 0 15,-20 21-15,20-21 0,-21 0 0,0 21 16,-21 0-16,21 0 16,1 1-16,-22-1 0,0 0 15,0 0-15,0 0 0,0 22 0,0-22 16,0 21-16,0-21 0,0 22 15,0-1-15,-22 0 0,22 1 0,-21-1 16,21 21-16,-21-20 0,0 20 0,21-20 16,0 20-16,0 1 0,-21-1 0,21 1 15,-21-1-15,21 1 0,0-1 0,0 1 16,0 20-16,-22-20 0,22-1 16,-21 22-16,21-22 0,0 1 0,0 21 15,-21-22-15,0 1 0,0 20 0,21-20 16,0-1-16,-21 1 0,-1 20 0,22-20 15,-21-1-15,21-20 0,0 20 0,0 1 16,-21-1-16,21-20 0,0 20 16,0 1-16,0-22 0,0 21 0,0-20 15,0-1-15,0 22 0,0-22 0,0 0 16,0 1-16,0-1 0,0-21 0,0 21 16,0-20-16,0 20 0,0-21 0,0 0 15,0 0-15,0 1 0,0-1 0,0 0 16,0 0-16,21-21 15,-21 21-15,-21-21 32,0 0-32,0 0 0,0 0 15,-1 0-15,1 0 0,-21 0 16,21 0-16,0 0 0,-22-21 16,1 21-16,0 0 0,-1 0 0,1 0 15,0 0-15,-22 0 0,1 0 0,-1 0 16,1 0-16,-22 0 0,0 0 0,1 0 15,-22 0-15,0 0 0,-21 0 0,0 0 16,21 0-16,-21 0 0,-21 0 0,21 0 16,21 0-16,-21 0 0,21 0 0,0 21 15,1-21-15,20 0 0,0 21 0,22-21 16,-1 0-16,1 0 0,-1 0 0,22 0 16,-22 0-16,22 0 0,0-21 0,-1 0 15,1 21-15,21-21 0</inkml:trace>
  <inkml:trace contextRef="#ctx0" brushRef="#br0" timeOffset="135010.48">10414 3916 0,'0'0'0,"-21"21"0,0-21 0,-1 21 0,1-21 16,0 0-16,21 21 0,-21-21 15,21 22-15,21-22 16,0 0 0,22 0-16,-1 0 0,0 0 15,22 0-15,20 0 0,-20 0 0,42 0 16,-22 0-16,22 0 0,21 0 0,-21 0 16,21 0-16,0 0 0,0 0 0,0 0 15,21 0-15,-21 0 0,21 0 16,-21 0-16,0 0 0,-21 0 0,21 0 0,-21 0 15,0 0-15,0 0 16,-22 0-16,1 0 0,-21 0 0,-1 0 16,1 0-16,-22 21 0,-21-21 0,0 0 15,0 0-15,-21 21 16,-21 0-16,-21-21 16,21 21-16,-22-21 0,1 21 0,0-21 15,-1 22-15,1-22 0,-21 21 0,20-21 16,-20 21-16,-1-21 0,22 21 15,-22 0-15</inkml:trace>
  <inkml:trace contextRef="#ctx0" brushRef="#br0" timeOffset="135399.26">10626 4784 0,'0'0'16,"-22"21"-16,1-21 0,0 0 0,21 21 0,0 0 16,21-21-1,22 0-15,-22 0 16,21 0-16,0 0 0,22 0 16,-1 0-16,1 0 0,21 0 15,-1-21-15,22 21 0,0 0 0,0 0 16,0-21-16,-1 21 0,1 0 0,21 0 15,-21 0-15,21 0 0,-21 0 0,0 0 16,-22 0-16,22 0 0,-21 0 0,0 0 16,-22 0-16,22 0 0,-22 0 0,-20 0 15,20 0-15,-42 0 0,22 0 0,-22 0 16,0 0-16,-42 0 31,0 21-31,-1-21 0,1 0 16,0 0-16,-21 0 0,21 21 15,-22-21-15,22 0 0,-21 0 0,21 21 16,-22-21-16</inkml:trace>
  <inkml:trace contextRef="#ctx0" brushRef="#br0" timeOffset="135871.01">10647 5652 0,'0'0'0,"-21"0"0,-22 42 16,43-21-16,-21-21 16,21 21-16,-21-21 0,42 0 31,0 0-16,0 0-15,22 0 0,-1 0 16,0 0-16,22 0 0,-1 0 0,1-21 16,21 21-16,-1-21 0,1 21 0,0-21 15,20 21-15,-20 0 0,21-21 0,0 21 16,-22 0-16,22 0 0,0-22 16,0 22-16,0 0 0,0 0 0,-1 0 15,-20-21-15,21 21 0,-21 0 0,-1 0 16,1 0-16,-22-21 0,1 21 0,-1 0 15,1 0-15,-22 0 0,1 0 0,-1 0 16,-21 0-16,0-21 0,0 21 16,-42 0 15,0 0-31,0 0 16,0 0-16,0 0 0,-1 0 15,1 0-15,21 21 16,-21-21-16</inkml:trace>
  <inkml:trace contextRef="#ctx0" brushRef="#br0" timeOffset="137842.97">11303 7895 0,'21'0'16,"0"0"-16,0 0 0,1 0 15,-1 0 1,0 0-16,0 0 0,0-21 16,0 21-16,1-21 0,-1 0 0,0 21 15,0-21-15,0 21 0,-21-22 0,21 22 16,-21-21-16,0 0 0,-21 21 16,0-21-16,0 21 0,-21 0 15,20 0-15,-20 0 0,21 0 0,-21 0 16,-1 0-16,22 0 0,-21 0 0,-1 0 15,22 21-15,-21-21 0,21 21 0,-22-21 16,22 21-16,0 1 0,0-1 0,21 0 16,0 0-16,0 0 0,0 0 15,0 1-15,0-1 0,21 0 16,0 0-16,0 0 0,22 0 0,-1 1 16,0-1-16,-20 0 0,20 0 0,0 0 15,1 0-15,-1 1 0,0-1 0,1 0 16,-22 0-16,0 21 0,0-20 0,0-1 15,-21 0-15,0 0 0,0 0 0,0 0 16,-21 1-16,0-1 0,0 0 0,0-21 16,-22 21-16,22 0 0,-21 0 0,-1-21 15,22 0-15,-21 0 0,0 0 0,-1 0 16,22 0-16,-21 0 0,-1 0 0,22 0 16,-21-21-16,21 21 0,-22-21 15,22 0-15,0 0 0,0 0 0,0-1 16,21 1-16,0 0 0,0 0 0,0 0 15,0 0-15,0-1 0,21 22 32,0 0-32,0 22 0,0-1 15,1 0-15,-1 0 0,-21 0 16,21 0-16,0 1 0,0-1 0,-21 0 16,21-21-16,1 21 0,-1 0 0,0 0 15,0 1-15,0-22 0,22 0 16,-22 21-16,0-21 0,0 0 0,21 0 15,-20 0-15,20 0 0,-21 0 0,21 0 16,1 0-16,-1-21 0,-21-1 16,22 22-16,-1-21 0,0 0 0,-21 0 15,1 0-15,20 21 0,-21-21 0,-21-1 16,21 1-16,-21 0 0,0 0 0,0 0 16,0 0-16,0-1 0,0 1 0,0 0 15,-21 21 1,0 21-1,21 0-15,-21 1 16,21-1-16,0 0 16,0 0-16,0 0 0,0 0 0,0 1 15,0-1-15,0 0 0,0 0 16,21-21-16,0 0 0,0 0 0,0 0 16,1 0-16,-1 0 0,0 0 15,0 0-15,0 0 0,22 0 0,-22-21 16,0 0-16,0 21 0,0-21 15,0-1-15,1 22 0,-22-21 0,0 0 16,21 21-16,-21-21 0,0 0 0,21 0 16,-21 42 31,0 0-47,-21 0 0,21 0 15,0 0-15,0 1 16,21-22-1,0 0 1,0 0-16,0 0 0,1 0 16,-1-22-16,0 1 15,-21 0-15,21 21 0,-21-21 0,0 0 16,21 0-16,-21-1 0,0 1 16,0 0-16,0 42 46,0 0-46,0 1 16,0-1-16,0 0 0,0 0 16,0 0-16,0 0 0,0 1 15,21-22 17,-21-22-17,0 1 1,22 21-16,-22-21 0,21 0 0,-21 0 15,0 0-15,21-1 0,-21 1 16,21 21-16,-21-21 0,21 21 0,0 0 16,1 0-1,-22 21 1,21 0-16,-21 1 16,21-1-16,-21 0 0,0 0 15,0 0-15,21 0 16,0-21-1,0 0 1,1 0 0,-1-21-16,0 0 0,-21 0 0,0 0 15,21 21-15,-21-21 0,21-1 0,0 1 16,-21 0-16,22-21 0,-1 21 16,-21-1-16,21 22 0,0 0 15,0 0 1,-21 22-16,0-1 0,0 0 0,0 0 15,0 0-15,0 0 0,0 1 0,0-1 16,0 0-16,0 0 0,0 0 16,21-21-16,1 0 15,-1 0-15,0-21 16,0 0-16,0 0 0,-21 0 16,21-1-16,1 1 0</inkml:trace>
  <inkml:trace contextRef="#ctx0" brushRef="#br0" timeOffset="138332.69">13229 7747 0,'0'0'0,"0"-21"0,0 42 31,0 0-15,0 0-16,0 1 0,0-1 15,0 0-15,21 0 0,-21 0 16,0 22-16,0-22 0,0 0 0,0 0 15,0 0-15,0 0 0,0 22 16,0-22-16,0 0 0,0 0 0,0 0 0,0 1 16,0-1-16,0 0 15,-21 0-15,42-21 47,0 0-47,1-21 0,-1 21 16,0-21-16,0 0 0,0 21 0,0 0 15,1 0-15,-1 0 0,0 0 0,0 0 16,0 0-16,0 0 0,1 0 0,-22 21 16,21-21-16,-21 21 0,21 0 15,-21 0-15,0 0 0,-21 1 16,0-1-16,-1-21 0,1 21 16,0-21-16,0 21 0,0-21 15,0 0-15,-1 0 0,1 21 0,0-21 16,0 0-16,0 0 0,0 0 0,-1 0 15,1 0-15,0 0 16,21-21-16,0 0 0,0 0 16,21 0-16,0-1 0,1 1 15,-1 21-15,21-21 0,-21 0 0,0 0 16,22 0-16,-22-1 0,0 1 0</inkml:trace>
  <inkml:trace contextRef="#ctx0" brushRef="#br0" timeOffset="138518.57">13610 8043 0,'21'-21'0,"-105"106"0,147-149 0,-21 43 0,-20 21 0,-22-21 16,21 21-16,0 0 15,-21 21 1,0 0-16,0 1 0,0-1 16,0 0-16,0 0 0,0 0 0,0 0 15,0 1-15,0-1 0,0 0 0,0 0 16,0 0-16,-21-21 0,21 21 0,-21 1 16,-1-22-16,22 21 0,-21-21 15,0 0-15,21-21 31,0-1-31,0 1 0,0 0 0</inkml:trace>
  <inkml:trace contextRef="#ctx0" brushRef="#br0" timeOffset="138683.48">13674 7768 0,'-22'0'16,"1"0"-1,0 0-15,21-21 32,21 0-17,0 21-15</inkml:trace>
  <inkml:trace contextRef="#ctx0" brushRef="#br0" timeOffset="138942.34">14076 7599 0,'0'21'0,"0"0"0,0 0 16,0 1-16,0-1 0,0 0 0,0 21 15,-21-21-15,-1 1 0,22 20 0,-21-21 16,21 21-16,0-20 0,-21 20 0,0-21 16,21 21-16,0-20 0,0 20 0,-21-21 15,21 0-15,0 22 0,0-22 16,0 0-16,0 0 0,0 0 0,0 0 15,21 1-15,0-22 0,0 0 0,0 0 16,1 0-16,-1 0 16,0 0-16,0 0 0,0 0 0,0-22 15,1 22-15,-1-21 0,-21 0 0,0 0 16</inkml:trace>
  <inkml:trace contextRef="#ctx0" brushRef="#br0" timeOffset="139114.24">14097 8001 0,'-21'21'32,"42"-21"-17,0-21-15,0 21 16,0 0-16,1-21 0,-1 0 0,0 21 16,0-21-16,0-1 0,22 1 0,-22 21 15,21-21-15,-21 0 0,22 0 0,-22 0 16</inkml:trace>
  <inkml:trace contextRef="#ctx0" brushRef="#br0" timeOffset="139839.65">14774 7535 0,'0'0'16,"-21"0"-16,-21-42 16,-1 21-16,22 0 0,0 21 0,0-21 15,-21-1-15,20 22 0,-20-21 0,0 0 16,-1 21-16,1-21 0,-21 21 0,20-21 15,-20 0-15,-1 21 0,1 0 0,-1-22 16,-20 22-16,-1 0 0,21-21 0,-41 21 16,20 0-16,-21 0 0,21 0 0,-20 0 15,-1 0-15,-21 0 0,21 0 0,0 0 16,0 21-16,-21-21 0,21 22 0,-21-22 16,0 21-16,0 0 0,0-21 0,0 21 15,0 0-15,0 0 0,0 1 16,-21-1-16,21 0 0,0 0 0,0 0 0,21 0 15,-21 1-15,22-1 16,-1 21-16,21-21 0,-21 0 0,22 22 16,20-22-16,-21 21 0,22-21 0,-1 22 15,22-22-15,0 21 0,-1-21 0,1 22 16,21-1-16,0 0 0,0-20 0,21 20 16,0 0-16,0 1 0,0-1 0,21 21 15,0-20-15,0-1 0,0 0 0,0 1 16,22-1-16,-22 0 0,21 1 0,1-1 15,-1 0-15,0 1 0,1-22 0,20 21 16,-21-21-16,22 22 0,21-22 16,-22 0-16,22 0 0,-1 0 0,22 1 15,-21-1-15,21 0 0,0 0 0,21 0 16,-22 0-16,1 1 0,21-22 0,-21 21 16,21 0-16,-21-21 0,21 21 0,-21-21 15,21 0-15,0 0 0,0 0 0,0 0 16,0 0-16,0 0 0,0 0 0,0 0 15,0-21-15,0 0 0,0 21 0,0-21 16,0-1-16,-21 1 0,21-21 0,-22 21 16,1-22-16,0 22 0,0-21 0,-21 0 15,20-1-15,-20 1 0,0-22 16,-1 22-16,-20-21 0,-1 20 0,1 1 0,-22-22 16,1 1-16,-1 21 0,0-22 15,-42 22-15,0-22 0,0 1 0,0 20 16,0-20-16,-21-1 0,0 22 0,-21-21 15,-1-1-15,1 22 0,-22-22 0,1 22 16,-1 0-16,1-1 0,-22 22 16,1-21-16,-22 21 0,21 21 0,-21 0 0,0 0 15,1 0-15,-1 0 0,0 0 0,0 21 16,-21 0-16,21 0 0,0 0 0,-21 22 16,22-22-16</inkml:trace>
  <inkml:trace contextRef="#ctx0" brushRef="#br0" timeOffset="152298.81">3768 9567 0,'0'0'0,"0"22"0,21-22 15,0 0-15,0 0 16,0 0-16,0 0 0,22-22 16,-22 1-16,0 0 0,21 0 15,-20 0-15,20 0 0,0-22 0,-21 22 16,22-21-16,-1 21 0,-21-1 15,22-20-15,-22 21 0,0-21 0,0 20 0,0-20 16,0 21-16,-21-21 0,0 20 16,0 1-16,0-21 0,0 21 0,0 0 15,0-22-15,-21 22 0,0 0 16,21 0-16,-21 0 0,0 21 0,0 0 16,-1 0-16,1 0 15,0 0-15,0 21 0,0 0 0,21 0 16,-21 21-16,-1 1 0,1-1 0,21 0 15,-21 1-15,0-1 0,0 22 16,0-1-16,-1-21 0,22 22 16,-21-1-16,0 1 0,0 21 0,0-22 0,21 1 15,-21 20-15,21 1 0,-22 0 16,1-1-16,21 1 0,-21 0 0,0 20 16,0-20-16,21 21 0,-21-21 15,-1-1-15,1 22 0,21-21 0,0-1 16,-21 1-16,21 0 0,0-22 0,0 22 15,0-22-15,0 1 0,0-22 0,0 22 16,0-22-16,21-21 0,0 22 0,1-22 16,-1 0-16,0 0 0,21-21 0,-21 0 15,1 0-15,20 0 0,-21-21 0,0 0 16,22 0-16,-22-1 0,21-20 16,-21 0-16,22-1 0,-22 1 15,0 0-15,21-22 0,-21 22 0,1-22 16,-22 22-16,0-21 0,21-1 0,-21 1 15,0 20-15,0-20 0,-21-1 0,-1 1 16,-20-1-16,21 1 0,-21 20 0,-1-20 16,1-1-16,-22 22 0,22 0 0,0-1 15,-22 1-15,22 21 0,0 0 16,-1 0-16,1-1 0,0 22 0,20-21 16,-20 0-16,42 0 15,0 0-15,21 0 16,0-1-16,1 1 0,20 0 15,21 0-15,-20 0 0,20-22 16,-20 22-16,20 0 0,1-21 0,20-1 16,-20 1-16,20 21 0,1-21 0,-21-1 15,20 1-15,-20 21 0,-1-22 0,1 22 16,-1 0-16,-20-21 0,-1 42 0,0-21 16,-21-1-16,1 22 0,-1 0 0,-21 22 31,0-1-31,0 0 0,0 0 15,0 21-15,-21-20 0,-1 20 0,22 0 16,-21 1-16,21-1 0,-21 0 0,21 1 16,-21-22-16,21 21 0,-21 0 15,21-20-15,0-1 0,0 21 0,21-21 16,0 0-16,0-21 16,0 0-16,1 0 0,-1 0 0,0 0 15,0 0-15,21-21 0,-20 0 0,-1 0 16,21 0-16,-21 0 0,0-1 0,22 1 15,-22-21-15,0 21 0,-21-22 0,0 22 16,0-21-16,0 21 0,0-22 0,0 22 16,0-21-16,-21 21 0,0 0 0,0-22 15,-22 22-15,22 21 0,0-21 16,0 21-16,-22 0 0,22 0 0,0 0 16,-21 0-16,21 0 0,-1 21 15,1-21-15,0 21 0,0 0 0,21 1 16,0-1-16,0 0 0,0 0 15,0 0-15,0 0 0,21-21 0,0 22 16,0-22-16,1 0 0,-1 0 16,0 0-16,21 0 0,-21 0 0</inkml:trace>
  <inkml:trace contextRef="#ctx0" brushRef="#br0" timeOffset="152716.57">5524 9567 0,'-21'0'16,"21"-21"-1,0 0 1,21 21 0,1 0-16,-1 21 15,0-21-15,0 21 0,0 1 16,0-1-16,1 0 0,-1 0 0,0 0 15,-21 22-15,0-22 0,0 21 0,0-21 16,0 0-16,0 22 0,0-22 0,0 0 16,0 0-16,0 0 0,0 1 0,0-1 15,0 0 1,-21-21-16,21-21 31,0 0-31,0-1 0,0 1 16,0 0-16,0 0 0,0-21 0,0 20 15,0-20-15,0 21 0,0-21 0,0 20 16,21-20-16,-21 0 0,21 21 0,0-1 16,0 1-16,1 0 0,-1 0 0,0 0 15,0 21-15,0-21 0,22 21 16,-22 0-16,0 0 0,0 0 0,0 0 16</inkml:trace>
  <inkml:trace contextRef="#ctx0" brushRef="#br0" timeOffset="153510.47">6308 9567 0,'0'0'0,"-22"0"0,1 0 16,0 0-1,21 22-15,0-1 0,0 0 16,0 0-16,0 21 16,0-20-16,0-1 0,0 0 0,0 0 15,0 21-15,0-20 0,0-1 16,0 0-16,0 0 0,-21 0 0,21 22 16,0-22-16,-21 0 0,21 0 15,0 0-15,-21-21 0,21 21 16,0-42 15,0 0-31,0 0 0,0 0 16,0 0-16,21-1 0,0-20 0,0 21 15,-21 0-15,21-22 0,0 22 16,-21-21-16,22 21 0,-1 0 16,0-22-16,0 22 0,0 21 0,22-21 15,-22 0-15,0 21 0,0 0 0,0 0 16,22 0-16,-22 0 0,0 21 0,0 0 15,-21 0-15,21 0 0,-21 1 0,21-1 16,-21 0-16,0 0 0,0 0 16,0 0-16,0 1 0,0-1 0,0 0 15,0 0-15,0 0 0,-21 0 16,0-21 0,0 0 15,21-21-31,0 0 0,0 0 15,0 0-15,0 0 0,0-1 16,21 1-16,0-21 0,0 21 0,1-22 16,-1 22-16,0-21 0,21 21 0,-21 0 15,22-22-15,-1 22 0,0 0 0,22 21 16,-22-21-16,1 21 0,20 0 16,-21 0-16,1 0 0,-1 21 0,0-21 0,1 21 15,-22 0-15,0 0 0,21 1 0,-42-1 16,0 0-16,22 21 0,-22-21 15,0 1-15,0-1 0,0 0 0,0 21 16,-22-21-16,22 1 0,0-1 0,-21-21 16,0 21-16,21 0 0,-21-21 0,21 21 15,-21-21 1,0 0 0,21-21 15</inkml:trace>
  <inkml:trace contextRef="#ctx0" brushRef="#br0" timeOffset="165350.6">15113 12361 0,'-21'0'0,"21"-21"0,0 0 15,0 0-15,-21 0 16,21 0-16,0-1 0,0 1 16,-22 21-16,1 0 0,21-21 15,-21 21-15,0 0 0,0 0 16,0 0-16,-22 0 0,22 21 16,0 0-16,-21 1 0,20-1 0,1 0 15,0 21-15,-21-21 0,21 22 16,-1-1-16,1-21 0,0 22 0,21-1 15,-21 0-15,0 22 0,21-22 16,0 0-16,0 22 0,0-22 0,0 22 16,0-22-16,0 0 0,0 1 0,21-1 15,0 0-15,21-20 0,-20 20 0,20-21 16,-21 0-16,21 0 0,22-21 0,-22 0 16,22 0-16,-1 0 0,-20 0 0,20 0 15,1 0-15,-1-21 16,1 0-16,-1 0 0,-21 0 0,1 0 0,-1-22 15,0 22-15,1-21 0,-1-1 16,-21 1-16,0 0 0,1-1 0,-1 1 16,-21-21-16,0 20 0,0-20 0,0 20 15,0-20-15,0-1 0,0 22 16,0-21-16,0-1 0,0 22 0,0-1 16,0-20-16,0 42 0,0-22 0,0 22 15,0 0-15,0 0 0,0 0 0,0 42 31,0 0-31,0 0 0,0 22 16,0-1-16,0 0 0,-21 1 0,-1-1 16,1 21-16,0-20 0,21 20 0,-21-20 15,0 20-15,0 1 0,21-1 16,0 1-16,-22-22 0,22 21 0,0-20 16,0-1-16,0 0 0,0 1 0,0-1 15,22-21-15,-1 22 0,0-22 16,0 0-16,0-21 0,0 21 0,22-21 15,-22 0-15,0 0 0,0 0 0,0 0 16,22 0-16,-22-21 0,0 21 0,-21-21 16,21 0-16,0-1 0,1 1 0,-22 0 15,0 0-15,21-21 0,0 20 0,-21 1 16,0-21-16,0 21 0,21 0 16,-21-1-16,21 22 15,-21 22 1,21-22-16,-21 21 0,0 0 15,0 0-15,0 0 0,0 0 0,22 1 16,-22-1-16,0 0 0,0 0 16,0 0-16,21-21 15,0 0 1,0-21 0,0 21-16,-21-21 0,21 0 15</inkml:trace>
  <inkml:trace contextRef="#ctx0" brushRef="#br0" timeOffset="165666.93">16256 12488 0,'-21'22'0,"42"-44"0,-63 44 0,20-1 0,1-21 15,0 21-15,21 0 16,21-21 15,0-21-15,-21 0-1,0 0 1,-21-1-16,0 22 16,0 0-16,0 0 15,0 0-15,-1 0 0,22 22 16,-21-22-16,21 21 0,-21 0 15,21 0-15,0 0 16,21-21 0,0 21-16</inkml:trace>
  <inkml:trace contextRef="#ctx0" brushRef="#br0" timeOffset="166787.01">16912 12764 0,'0'0'16,"-42"-43"-1,21 22-15,21 0 0,-22 0 0,22 0 0,0-1 16,-21 1-16,0 21 15,0 0 1,0 0-16,0 0 0,21 21 0,-22-21 16,1 22-16,21 20 0,-21-21 0,0 21 15,21-20-15,-21 20 0,21 0 16,0 1-16,0-22 0,0 21 0,0 0 16,0-20-16,0 20 0,0-21 0,0 0 15,0 0-15,21 1 0,0-1 0,0 0 16,0-21-16,1 0 0,-1 21 0,21-21 15,-21 0-15,22 0 0,-22 0 16,21-21-16,-21 21 0,22-21 0,-22 0 16,21-1-16,-21 1 0,22 0 0,-22 0 15,21-21-15,-21-1 0,0 1 16,1 0-16,-1-1 0,-21 1 0,0-22 16,21 22-16,-21-21 0,0 20 0,0-20 15,0 20-15,0-20 0,0 21 16,0-1-16,0 1 0,0 0 0,0 20 15,0-20-15,0 21 0,0 0 16,0 42 0,0 0-16,0 0 15,0 22-15,0-22 0,0 21 16,0 0-16,0 1 0,0-1 16,0 0-16,0 1 0,0-1 0,0 0 15,0 1-15,0-1 0,0 0 0,0 1 16,0-1-16,0 0 0,0 1 0,-21-1 15,21-21-15,0 0 0,0 22 0,0-22 16,0 0-16,0 0 16,0 0-16,0-42 31,0 0-15,0 0-16,0 0 0,0 0 0,21-22 15,0 22-15,0 0 0,0-21 0,1-1 16,-1 22-16,0-21 15,21 21-15,-21-22 0,22 22 0,-22 0 16,0 0-16,21 0 0,-20-1 0,-1 22 16,0 0-16,0 0 0,0 0 0,0 0 15,1 22 1,-22-1-16,0 0 16,-22 0-16,1 0 15,0-21-15,0 21 0,0 1 0,0-1 16,-1 0-16,1-21 0,0 21 0,-21 0 15,21-21-15,-1 21 0,-20-21 0,21 0 16,-21 0-16,20 0 0,1 22 0,-21-22 16,21 0-16,0 0 0,-22 0 15,22 0-15,0 0 0,0 0 16,0 0-16,21 21 31,21 0-15,0 0-16,0 0 0,21-21 15,-20 21-15,-1 1 0,21-1 0,-21-21 16,22 21-16,-22 0 0,0-21 0,21 21 16,-21-21-16,1 21 0,-1-21 15,0 0-15,0 22 0,0-22 0,0 0 16,1 21-16,-1-21 0,0 0 16,0 0-1,-21-21 32,21-1-47,-21 1 0,21 21 16</inkml:trace>
  <inkml:trace contextRef="#ctx0" brushRef="#br0" timeOffset="167958.19">18732 13145 0,'0'0'0,"-21"0"16,0 0-1,0 0-15,0 0 16,0 0-16,42 0 62,0-22-62,0 22 0,21 0 16,1 0-16,-22 0 0,21 0 0,1 0 16,20 0-16,-21 0 0,1-21 0,20 21 15,-20 0-15,20 0 0,1-21 0,-22 21 16,21 0-16,-20 0 0,20-21 16,-20 21-16,20 0 0,-21-21 0,1 0 15,-1 21-15,0 0 0,1-22 16,-22 22-16,0 0 0,0-21 0,0 21 15,1 0-15,-22-21 0,0 0 16,-22 21 0,1-21-16,0 21 0,-21 0 0,21 0 15,-22-21-15,22 21 0,-21 0 0,-1 0 16,22 0-16,-21-22 0,21 22 16,0 0-16,-22 0 0,22 0 15,0 0-15,0 0 16,21-21-16,21 21 15,0 0 1,0 0-16,0 0 0,22 0 0,-22-21 16,21 21-16,1 0 0,-1 0 15,-21 0-15,21 0 0,1 0 0,-22 0 16,21 0-16,-21 0 0,22 0 0,-22 0 16,-21 21-1,0 0-15,0 1 0,-21-1 16,0 0-16,-1 0 0,1 0 15,-21 0-15,21 22 0,-22-22 16,22 0-16,0 0 0,-21-21 0,21 21 16,-1 1-16,1-1 0,0-21 0,0 21 15,0-21-15,0 0 0,-1 0 16,1 0-16,0 0 0,0 0 0,0 0 16</inkml:trace>
  <inkml:trace contextRef="#ctx0" brushRef="#br0" timeOffset="175550.44">9969 10181 0,'-21'0'0,"21"-21"15,-21 0-15,21 0 16,0 0-16,-21 21 0,21-22 0,0 1 16,0 0-16,0 0 0,-21 21 15,21-21-15,0 42 32,0 0-17,0 0-15,0 0 16,0 1-16,0 20 0,21 0 0,-21 1 0,0-1 15,0 0-15,21 1 0,-21-1 16,0 0-16,21 22 0,-21-22 0,0 0 16,0 22-16,0-22 0,0 1 0,0-1 15,0 0-15,0 1 0,0 20 0,0-42 16,0 22-16,0-1 0,0 0 0,0-21 16,0 22-16,0-22 0,0 0 0,0 0 15,0 0-15,0 1 0,0-1 16,21-42-1,-21-1-15,22 1 16,-22 0-16,0 0 0,21-21 16,-21 20-16,21-20 0,0 0 15</inkml:trace>
  <inkml:trace contextRef="#ctx0" brushRef="#br0" timeOffset="176347.98">10139 10372 0,'0'-21'15,"0"42"-15,-21-42 0,-1-1 0,1 22 0,21-21 16,-21 21-16,21-21 0,-21 21 0,0 0 16,21-21-16,0 0 15,0 0 1,21 21-16,0 0 0,0 0 16,0 0-16,1-22 15,-1 22-15,21 0 0,-21 0 16,22 0-16,-1-21 0,21 21 0,1 0 15,-1 0-15,22-21 0,0 21 0,21 0 16,-1-21-16,1 0 0,21 21 0,-21 0 16,0-21-16,21 21 0,-21 0 0,0 0 15,-1-22-15,1 22 0,-21 0 0,21 0 16,-22 0-16,1-21 0,-21 21 0,-1 0 16,1 0-16,-1 0 0,-21-21 0,1 21 15,-1 0-15,-21 0 0,22 0 0,-22 0 16,0-21-16,0 21 0,0 0 15,0 0 1,-21 21 15,-21 0-31,21 0 16,-21 1-16,21-1 0,0 0 0,0 0 16,0 0-16,-21 22 0,21-1 0,0-21 15,0 21-15,0 1 0,0-1 0,0 0 16,0 22-16,0-22 0,21 1 0,0-1 15,-21 0-15,21 22 0,-21-22 0,22 0 16,-1 1-16,-21-1 0,21 0 0,0 1 16,0-1-16,-21 0 0,0-20 15,21 20-15,1 0 0,-22-21 0,0 1 16,21 20-16,-21-21 0,21 0 0,-21 0 16,0 1-16,0-1 0,0 0 15,0 0-15,-21 0 16,0-21-16,-1 0 15,1 0-15,0 0 0,0 0 0,-21 21 16,-1-21-16,1 0 0,0 0 0,-22 0 16,1 0-16,-1 0 0,-21 0 0,-20 0 15,20 0-15,-21 0 0,-21 0 0,21 0 16,-21 0-16,0 22 0,21-22 16,-21 0-16,0 21 0,0-21 0,0 21 15,0-21-15,22 21 0,-22-21 0,42 0 16,-21 21-16,21-21 0,1 0 0,-1 0 15,22 21-15,-22-21 0,43 0 0,-22 0 16,22 0-16,-1 0 0,22 0 0,-21 0 16,21 0-16,21-21 31,0 0-31,0 0 0,21 0 0,0 0 16,0-1-16,0 1 0,1 0 0</inkml:trace>
  <inkml:trace contextRef="#ctx0" brushRef="#br0" timeOffset="178189.03">10520 10880 0,'0'-43'16,"21"43"-16,-21-21 15,21 0-15,0 0 0,0 0 16,1 0-16,-1-1 0,-21 1 15,21 0-15,-21 0 0,21 0 0,-21 0 16,0-1-16,0 1 0,-42 21 16,21-21-16,-1 21 15,1 0-15,-21 0 0,21 0 0,-22 0 16,1 21-16,21-21 0,-21 21 0,20 1 16,1-1-16,0 0 0,0 0 0,0 0 15,21 0-15,0 1 0,0-1 0,0 21 16,0-21-16,0 0 0,21 22 0,0-22 15,0 0-15,0 21 0,1-20 16,-1-1-16,21 0 0,-21 0 0,0 0 16,1 22-16,-1-22 0,0 0 0,0 0 15,-21 0-15,0 0 0,0 1 16,0-1-16,0 0 0,-21-21 16,0 0-16,0 21 0,-1-21 15,-20 0-15,21 0 0,-21 21 0,20-21 16,-20 0-16,21 0 0,-21 0 0,20 0 15,1 0-15,0-21 0,0 21 0,0 0 16,21-21-16,-21 21 16,42 0-1,0 21 1,0-21-16,0 0 0,0 21 16,1-21-16,-1 0 0,0 0 0,0 0 15,21 0-15,-20 0 0,-1 0 0,21 0 16,-21 0-16,22 0 0,-22-21 0,21 21 15,-21-21-15,22 21 0,-22-21 16,0 0-16,0-1 0,0 22 0,0-21 16,-21 0-16,0 0 0,22 0 0,-22 0 15,21-1-15,-21 1 0,0 0 0,0 0 16,0 0-16,0 42 47,0 0-47,0 0 0,0 0 15,0 1-15,0-1 16,0 0-16,0 0 0,0 0 16,21-21-16,0 0 15,0 0-15,0 0 16,1 0-16,-1 0 0,0 0 16,0-21-16,0 21 0,0-21 0,1 0 15,-1 0-15,-21-1 0,21 22 16,-21-21-16,0 0 0,0 0 15,0 0-15,0 0 16,0 42 15,0 0-31,0 0 0,0 0 0,0 0 16,0 1-16,0-1 16,0 0-16,0 0 15,21-21-15,-21 21 16,21-21-16,-21-21 15,43 0 1,-43 0-16,21 21 0,-21-21 16,21-1-16,0 1 0,0 21 0,-21-21 15,21 0-15,1 21 0,-22-21 0,0 0 16,21 21-16,-21-22 0,21 1 0,-21 0 16,0 0-1,21 21 1,-21-21-1,0 42 32,0 0-47,0 0 16,0 0-16,0 1 0,0-1 16,0 0-16,0 0 15,0-42 48,21 21-63,-21-21 0,21 0 0,-21-1 15,22 1-15,-1 0 0,-21 0 16,21 21-16,0 0 16,0 21 15,-21 0-31,0 0 0,21 1 15,-21-1-15,0 0 16,0 0-16,22-21 31,-1 0-15,-21-21-16,21 21 16,0-21-16,0 21 0,-21-21 0,21-1 15,-21 1-15,22 21 0,-22-21 0,21 0 16,-21 0-16,21-22 0,-21 22 0,0 0 15,21-21-15,-21 21 0,0-22 0,21 1 16,-21 21-16,0-22 0,0 22 0,0-21 16,0 21-16,0 0 0,0-1 0,0 1 15,21 21-15,-21 21 16,0 1-16,0-1 16,0 21-16,0-21 0,0 22 0,0-22 15,-21 21-15,21 0 0,0-20 0,0 20 16,-21 0-16,21-21 0,0 22 15,0-22-15,-21 0 0,21 21 0,0-20 16,0-1-16,0 0 0,0 0 0,0 0 16,0 0-1,0-42 17,0 0-32,21 21 0,0-21 15,-21 0-15,21 0 0,1-1 0,-1 1 16,0 0-16,0 0 0,0 0 0,0 21 15,1-21-15,-1 21 0,0 0 0,0 0 16,0 0-16,0 0 0,22 0 0,-22 0 16,0 0-16,0 21 0,-21 0 15,21 0-15,-21 0 0,0 0 16,0 1-16,-21-22 0,0 21 0,0 0 16,0 0-16,0 0 0,-22 0 0,22-21 15,0 22-15,-21-1 0,20-21 0,1 21 16,0-21-16,0 0 0,0 0 0,0 0 15,21-21 1,21 0-16,0 21 16,0-22-16,0 1 0,22 0 0,-22 0 15,21 0-15,-21 0 0</inkml:trace>
  <inkml:trace contextRef="#ctx0" brushRef="#br0" timeOffset="178385.92">12277 10837 0,'21'-21'0,"-42"42"0,63-42 0,-42 0 16,21 21-16,-21 21 31,0 0-31,0 1 0,0-1 16,0 0-16,0 0 0,0 0 0,0 0 15,0 1-15,0-1 0,0 0 16,0 0-16,0 0 0,0-42 47,0 0-32,0 0-15</inkml:trace>
  <inkml:trace contextRef="#ctx0" brushRef="#br0" timeOffset="178566.82">12361 10583 0,'0'0'0,"-21"-21"15,21 0 48,0 0-48,21 0 1</inkml:trace>
  <inkml:trace contextRef="#ctx0" brushRef="#br0" timeOffset="178910.68">13039 10456 0,'0'0'0,"-22"0"0,1 0 15,0 0-15,0-21 0,-21 21 0,20 0 16,1-21-16,0 21 0,0-21 0,0 21 16,0 0-16,-1 0 15,1 0-15,21 21 16,0 0-16,0 0 0,0 22 15,0-22-15,0 21 0,0 1 0,0-22 16,0 21-16,0 0 0,0 1 0,0-1 16,0 0-16,21 1 0,-21-1 0,22 0 15,-22-20-15,21 20 0,-21 0 0,0-21 16,0 1-16,21 20 0,-21-21 0,21 0 16,-21 0-16,0 1 0,21-22 0,0 21 15,1-21-15,-1 0 0,0 0 16,0 0-16,0 0 0,0-21 15,-21-1-15,0 1 0,22 0 16,-22 0-16,0 0 0,0 0 0,0-1 16</inkml:trace>
  <inkml:trace contextRef="#ctx0" brushRef="#br0" timeOffset="179095.57">12742 10859 0,'0'0'15,"-21"0"-15,0 0 0,0 0 0,0 0 0,-1 21 16,44-21 15,-1 0-31,0 0 16,0 0-16,0 0 0,22 0 0,-22-21 15,21 21-15,0-22 0,22 1 16,-22 21-16,1-21 0,20 0 0,1 21 16,-22-21-16,21 0 0,-20 21 0</inkml:trace>
  <inkml:trace contextRef="#ctx0" brushRef="#br0" timeOffset="179386.4">13864 10562 0,'0'-21'15,"0"-21"1,0 21-16,0-1 16,-21 22 15,21 22-31,0-1 0,0 0 15,-21 0-15,21 21 0,-21-20 0,21 20 16,-22-21-16,22 21 0,0-20 0,0 20 16,0-21-16,0 21 0,0-20 0,0 20 15,0-21-15,0 0 0,0 0 0,0 1 16,0-1-16,0 0 0,22-21 0,-22 21 16,21-21-16,0 0 0,0 0 15,0 0-15,0 0 0,1 0 0,-1 0 16,0 0-16,21-21 0,-21 21 15,1-21-15,-1 0 0</inkml:trace>
  <inkml:trace contextRef="#ctx0" brushRef="#br0" timeOffset="179698.95">14563 10456 0,'0'0'0,"0"-21"0,21 21 16,-21-21-16,21 21 0,0 0 0,0 0 15,0 0-15,1 0 0,-1 0 16,0 0-16,0 0 0,0 0 0,0 21 16,1 0-16,-1 1 15,-21-1-15,21 0 0,-21 21 0,0-21 16,0 1-16,0 20 0,0-21 0,-21 21 16,0-20-16,-1 20 0,1-21 15,0 21-15,0-20 0,0-1 0,0 0 16,-22 21-16,22-21 0,-21 1 0,-1-1 15,22 0-15,0-21 0,0 0 0,0 21 16,0-21-16,-1 0 16,22-21-1,0 0-15,22 0 0,-1-1 16,21 1-16</inkml:trace>
  <inkml:trace contextRef="#ctx0" brushRef="#br0" timeOffset="180382.56">15833 10795 0,'0'0'0,"-22"0"0,-20 0 16,21 0-16,-43 0 16,43 0-16,0 0 0,21-21 15,21 21 1,0-21-16,22 21 16,-22 0-16,21-21 0,1 21 0,-1-22 15,0 22-15,1 0 0,-1 0 0,21 0 16,-20 0-16,20-21 0,-20 21 0,-1-21 15,21 21-15,-20 0 0,20-21 0,-20 21 16,-1-21-16,-21 21 0,21-21 0,1 21 16,-22-22-16,0 1 0,0 21 0,0-21 15,-21 0-15,0 0 16,0 0 0,-21 21-16,0 0 15,0 0-15,0 0 0,0 0 0,-1 0 16,-20 0-16,21 0 0,0 0 0,0 0 15,-1 0-15,1 0 0,0 0 0,0 0 16,42 0 15,0 0-31,22 0 16,-22 0-16,0 0 0,21 0 0,-21 0 16,1 0-16,20 0 0,-21 0 0,0 0 15,0 0-15,1 0 0,-1 0 16,0 0-16,-21 21 31,0 0-31,0 0 0,-21 0 16,0 0-16,-1 1 0,1 20 0,0-21 15,0 0-15,0 0 0,-22 22 16,22-22-16,0 0 0,0 0 0,0 0 16,0 1-16,-1-22 0,1 21 0</inkml:trace>
  <inkml:trace contextRef="#ctx0" brushRef="#br0" timeOffset="183118.67">9059 10816 0,'21'21'15,"-42"-21"32,0 0-47,0 0 0,0 0 0,0-21 16,-22 21-16,22 0 0,-21-21 0,-1 21 15,-20-21-15,21 21 0,-22-21 0,1 21 16,-22-21-16,21-1 0,-20 22 0,-1-21 16,0 21-16,1-21 0,-1 0 0,0 21 15,1-21-15,-1 0 0,0 21 0,1-22 16,-1 22-16,22 0 0,-22 0 0,21 0 15,22 0-15,-21 0 0,20 0 0,1 0 16,21 0-16,0 0 0,-1 0 16,1 0-16,42 0 47,1 0-47,-1 0 15,0 0-15,0 0 0,0-21 16,0 0-16</inkml:trace>
  <inkml:trace contextRef="#ctx0" brushRef="#br0" timeOffset="183566.42">7768 10181 0,'0'0'0,"-21"0"31,0 0-31,0 0 16,-1 0-16,-20 0 0,0 21 0,-1-21 16,1 22-16,0-22 0,-1 0 0,1 21 15,0-21-15,-1 21 0,1-21 0,0 21 16,-1-21-16,1 21 0,0-21 16,-22 21-16,22-21 0,0 22 0,-1-22 15,22 0-15,-21 21 0,-1-21 16,22 0-16,0 0 0,0 21 0,0-21 0,21 21 15,0 0 1,0 0-16,0 1 16,21-1-16,0 0 0,0 0 0,22 0 15,-22 0-15,21 1 0,0-1 0,1 0 16,-1 21-16,0-21 0,22 22 0,-22-22 16,1 0-16,-1 21 0,0-20 0,-21-1 15,22 0-15,-22 0 0,21 21 0,-21-42 16,-21 22-16,0-1 0,22 0 0,-22 0 15,0 0-15,0 0 16,0 1 0,-22-1-16,22 0 0,-21 0 15,0-21-15,21 21 0,-21 0 16</inkml:trace>
  <inkml:trace contextRef="#ctx0" brushRef="#br0" timeOffset="194207.7">6435 13653 0,'0'0'0,"0"21"0,-22-21 16,22 21-16,-21-21 0,0 0 16,21 21-16,0-42 47,0 0-47,21 0 15,0-1-15,22 1 0,-22-21 0,21 21 16,1-22-16,-1 1 0,0 21 15,1-21-15,20-1 0,-21-20 0,22 20 16,-22 1-16,1 0 0,-1-1 0,0 1 16,-21 0-16,1-1 0,-1 22 15,-21-21-15,0 21 0,-21 21 16,-1-21-16,-20 21 0,0 0 16,21 0-16,-43 21 0,22 0 0,-22 0 15,22 0-15,-22 0 0,22 1 0,-21 20 16,20-21-16,1 21 0,0-20 0,20-1 15,1 21-15,0-21 0,21 0 16,0 1-16,0-1 0,21 0 0,0 0 16,22 0-16,-1 0 0,0 1 0,1-22 15,20 21-15,1 0 0,-22-21 0,22 21 16,-1 0-16,-21-21 0,1 21 0,-1 1 16,0-1-16,-20 0 15,20 0-15,-42 0 0,0 0 0,0 1 16,0-1-16,0 0 0,-21 0 0,0 0 15,-1 0-15,-20 1 0,0-1 0,-1 0 16,1 0-16,0-21 0,-22 21 0,22-21 16,0 0-16,-1 0 0,-20 0 15,20 0-15,1 0 0,0-21 0,21 21 16,-22-21-16,1-21 0,21 20 0,0 1 16,-1-21-16,1 21 0,0-22 0,21 22 15,0-21-15,0 21 0,0 0 0,0-1 16,0 1-16,21 21 15,0 0-15,1 0 0,-1 0 0,0 0 16,0 21-16,0 1 0,0-1 16,22 0-16,-22 0 0,0 21 0,0-20 15,0-1-15,1 21 0,-1-21 0,0 22 16,0-22-16,0 0 0,0 0 16,1 21-16,-1-42 0,0 22 0,21-1 15,-21-21-15,1 0 0,-1 21 0,21-21 16,-21 0-16,0 0 0,22 0 0,-22-21 15,21 21-15,-21-21 0,1-1 0,20 1 16,-21 0-16,0 0 0,22 0 16,-22 0-16,-21-1 0,21 1 15,0 0-15,-21-21 0,21 21 0,-21-1 16,0 1-16,0 0 0,0 0 0,0 0 16,0 0-16,0 42 31,-21 0-31,21 0 15,-21 0-15,21 0 0,0 1 0,-21-1 16,21 0-16,0 0 0,0 0 0,0 0 16,0 1-16,0-1 0,0 0 0,0 0 15,0 0-15,0 0 0,21-21 16,0 22-16,0-22 16,0 0-16,22 0 0,-22-22 15,0 1-15,0 21 0,0-21 0,22 0 16,-22 0-16,0 21 0,0-21 0,0-1 15,1 1-15,-1 0 0,-21 0 0,21 0 16,-21 0-16,0-1 0,0 1 16,-21 21 15,0 21-31,21 1 16,0-1-16,0 0 0,0 0 0,-22 0 15,22 0-15,0 1 0,0-1 0,0 0 16,0 0-16,0 0 0,0 0 15,22 1-15,-1-22 16,0 0-16,0 0 0,0 0 16,0 0-16,1 0 0,-1 0 0,0-22 15,0 1-15,0 21 0,0-21 0,22 0 16,-22 0-16,0 0 0,0-1 0,0 1 16,1 0-16,-22 0 0,0 0 0,0 0 15,0-1-15,0 1 0,0 0 16,0 0-16,0 42 31,0 0-31,0 0 16,0 1-16,0-1 0,0 0 15,0 0-15,0 0 0,-22 0 16,22 1-16,0-1 0,-21 0 0,21 0 16,0 0-16,0 0 0,21-42 46,-21 0-46,22 0 16,-22 0-16,21 0 0,-21-1 16,21 1-16,0 0 0,-21 0 0,0 0 15,21 0-15,0-1 0,1 1 0,-1 0 16,0 21-16,0 0 16,-21 21-1,21 0-15,-21 1 0,21-1 16,-21 0-16,0 0 0,0 0 15,0 0-15,22 1 0,-22-1 16,0 0-16,21-21 0,-21 21 0,0 0 16,21-21-16,0 0 15,0 0-15,0 0 16,1-21-16,-1 21 0,-21-21 0,21 0 16,0 0-16,21-1 0,-20 1 15,-1 0-15,0 0 0,21-21 16,-21 20-16,1 1 0,-1 0 0,0 0 15,0 0-15,0 0 0,0 21 0,1 0 16,-22 21 0,0 0-16,0 0 15,0 0-15,0 0 0,0 1 0,0-1 16,0 0-16,0 0 0,0 0 16,0 0-16,0 1 0,0-1 0,0 0 15,0 0-15,0 0 0,21-21 16,0 0-16,0 0 0,21 0 0,-20 0 15,-1 0-15,21 0 0,-21 0 0,22 0 16,-1-21-16,-21 21 0,21-21 0,1 0 16,-22 0-16,21-1 0,-21 1 0,1 0 15,-1-21-15,0 21 16,0-1-16,0-20 0,0 0 0,-21 21 16,0-22-16,0 22 0,0-21 0,0-1 15,0 22-15,0 0 0,0 0 0,0 0 16,0 0-16,0 42 31,0 0-31,0 0 0,-21 0 16,21 22-16,-21-22 0,21 21 0,-21-21 15,21 22-15,-21-1 0,21-21 16,0 21-16,0 1 0,-21-22 0,21 21 16,-22-21-16,22 22 0,0-22 0,-21 0 15,21 0-15,0 0 0,0 1 16,21-44 15,1 22-31,-22-21 0,21 0 16,0 0-16,0 0 0,-21 0 0,21-1 15,0 22-15,1-21 0,-1 0 0,0 0 16,0 21-16,0-21 0,0 21 0,1-21 16,-1 21-16,0 0 0,0 0 0,0 0 15,0 0-15,1 0 16,-22 21-16,0 0 15,0 0-15,0 0 16,0 0-16,-22 1 16,1-1-16,0 0 0,0-21 15,0 21-15,0-21 0,-1 0 0,22 21 16,-21-21-16,0 0 0,0 0 0,0 0 16,0 0-16,-1 0 15,1 0-15,21-21 16,-21 21-16,21-21 15,0 42 32,21 0-47,0-21 16,1 21-16,-1-21 16,0 0-16,0 0 0,0 0 0,0 0 15,1 0-15,-1 0 0,0 0 16,0 0-16,0 0 0,22 0 0,-22-21 15,21 21-15,-21-21 0,0 21 0,1-21 16,-1 0-16,0 21 0,0-21 0,0-1 16,0 1-16,1 0 0,-22 0 0,0 0 15,0 0-15,21-1 0,-21 1 0,21 0 16,0 21-16,-21-21 0,0 0 0,0 0 16,21 21-16,0 0 15,-21 21 1,0 0-1,0 0-15,0 0 0,0 0 16,0 1-16,0-1 0,0 0 16,0 0-16,0 0 0,0 0 15,0 1-15,22-22 16,-1 0-16,0 0 16,0 0-16,0 0 15,0-22-15,1 22 0,-1-21 0,0 0 16,0 0-16,0 21 0,0-21 0,1 0 15,-1-1-15,-21-20 0,21 21 16,0 0-16,0-22 0,-21 1 0,21 21 16,-21-21-16,22-1 0,-22 1 15,0 21-15,0-22 0,21 1 0,-21 0 0,0-1 16,21 22-16,-21-21 0,0 21 0,0 0 16,0-1-16,0 1 15,0 42 1,0 1-16,0-1 0,-21 0 15,21 21-15,-21-21 0,21 22 16,-22-22-16,22 21 0,0 1 0,0-1 16,-21 0-16,21 1 0,-21-1 0,21-21 0,0 21 15,-21 1-15,21-1 0,0-21 16,0 22-16,0-22 0,0 21 16,0-21-16,0 0 0,0 1 0,0-1 15,0 0-15,21-21 0,0 0 0,-21 21 16,21-21-16,1 0 0,-1 0 0,0 0 15,0 0-15,0 0 0,0-21 0,1 21 16,-1-21-16,0 0 0,0 21 0,-21-22 16,21 1-16,-21 0 0,21 21 0,-21-21 15,0 0-15,0 0 0,22-1 0,-22 1 16,0 0-16,21 0 0,-21 0 16</inkml:trace>
  <inkml:trace contextRef="#ctx0" brushRef="#br0" timeOffset="194446.58">10266 13377 0,'0'0'16,"21"-21"0,0 21-1,0-21-15,0 0 16,1 21-16,-1-21 0,0 21 0,0-21 15,0 21-15,0-22 0,1 22 16,-22-21-16,0 0 0,21 21 16,-21-21-16,0 0 15,-21 21 1</inkml:trace>
  <inkml:trace contextRef="#ctx0" brushRef="#br0" timeOffset="194762.4">9842 13102 0,'-21'21'0,"42"-42"0,-84 64 0,42-22 16,0-21-16,-1 21 0,1-21 0,0 21 16,21 0-16,0 0 0,0 1 15,21-22 1,0 0-1,1 0-15,-22-22 0,21 22 16,-21-21-16,0 0 16,-21 21-16,-1 0 15,1 0-15,0 0 0,-21 0 16,21 0-16,-1 0 0,1 0 0,0 0 16,0 21-16,0-21 0,0 21 15,21 1-15,0-1 16,0 0-16,0 0 15,0 0-15</inkml:trace>
  <inkml:trace contextRef="#ctx0" brushRef="#br0" timeOffset="195759.18">6498 14753 0,'0'0'0,"-21"0"0,21-21 0,-21 21 0,0-21 0,-1 0 16,1 21-16,0-21 0,0 21 0,21-22 15,-21 22-15,21-21 16,-21 21-16,21 21 31,0 1-15,21-1-16,0 21 0,0-21 0,0 0 15,0 22-15,22-22 0,-22 21 0,21-21 16,1 1-16,-22-1 0,21 21 0,0-21 16,1 0-16,-1 1 0,0-22 15,1 21-15,20-21 0,-20 0 0,20 0 16,1 0-16,-1 0 0,1 0 0,-1-21 16,1 21-16,-1-22 0,22 1 0,-22 0 15,22 0-15,0 0 0,-22 0 16,22-22-16,-1 22 0,1 0 0,-21 0 15,20 0-15,-20-1 0,20 1 16,-20 21-16,21-21 0,-22 0 0,1 21 16,-1 0-16,1 0 0,-1 0 0,1 0 15,-22 0-15,21 0 0,-20 0 0,-1 0 16,0 0-16,1 21 0,-1 0 0,0 0 16,-20 1-16,-1-1 0,21 0 0,-21 0 15,0 0-15,-21 0 16,22 1-16,-22-1 0,0 0 0,0 0 15,0 0 1,-22-21-16,1 0 16,21-21-1,0 0 1,0 0-16,0 0 0,21-1 0,-21-20 16,22 21-16,-1-21 0,0 20 0,0-20 15,0 21-15,22-21 0,-1 20 16,0 1-16,1 0 0,-1 0 0,21 0 15,-20 0-15,20-1 0,1 22 0,-1 0 16,-20 0-16,20 0 0,1 0 0,-1 0 16,-21 0-16,22 22 0,-22-22 0,1 21 15,-1 0-15,0-21 0,1 21 16,-1 0-16,0 0 0,1 1 0,-1-22 16,0 21-16,1 0 0,-22-21 0,21 0 15,0 0-15,1 0 0,-22 0 16,21 0-16,1-21 0,-22 21 0,0-21 15,21-1-15,-21 22 0,1-21 0,-1 0 16,-21 0-16,21 0 0,-21 0 0,21-22 16,-21 22-16,0 0 0,0 0 0,0-22 15,21 22-15,-21 0 0,0 0 16,0 0-16,0 0 0,0-1 16,-21 1-16,0 21 15,0 0-15,0-21 0,-1 21 16,1 0-16,0-21 0,0 21 15,0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3:53:18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4487 2688 0,'0'0'0,"0"-21"0,-21 0 0,21-21 16,0 20-16,0-20 0,0 21 16,0 0-16,0-22 0,0 22 0,0 0 15,-21 0-15,21 0 0,-212 1100 375,212-1079-375,21 0 16,1 0-16,-22-21 15,21 0-15,0 21 16,0-21-16,0 21 0,0-21 16</inkml:trace>
  <inkml:trace contextRef="#ctx0" brushRef="#br0" timeOffset="1123.99">4170 3302 0,'0'-21'16,"-21"-21"-1,21 20-15,0 1 16,0 0 0,0 0-1,21 21-15,0 0 0,0-21 16,0 21-16,0-21 0,1 21 16,20-22-16,0 22 0,-21 0 0,22-21 15,-1 21-15,0 0 0,22-21 16,-43 0-16,21 21 0,-20 0 15,-1 0-15,0-21 0,0 21 16,0 0-16,0 0 16,1 0-16,-1 0 15,0 0-15,0 0 16,0 0-16,0 0 16,1 0-16,-1 0 15,0 0 1,-21 21 31,0 0-47,0 0 0,-21 0 15,21 1-15,-21-1 0,21 0 16,-22 0-16,22 21 16,0-20-16,0 62 15,0-63-15,0 1 0,22-22 16,-1 21-16,0-21 0,0 0 15,0 0-15,22 0 0,-22 0 16,21-21-16,-21 21 0,22-22 16,-22 1-16,21 0 0,-21 0 0,0 0 0,22 0 15,-22-1-15,0 1 16,0-21-16,-21 21 0,0 0 0,21-1 16,-21 1-16,0 0 0,0 0 0,0 0 15,0 0-15,0-1 0,0 1 16,0 42-1,-21 1 1,21-1-16,0 0 0,0 0 16,-21 0-16,21 22 0,0-1 15,-21-21-15,21 21 0,-21 1 0,21 20 16,0-20-16,0-1 0,0 21 0,0-20 16,0 20-16,0-20 0,0 20 0,0-21 15,21 22-15,0-22 0,0 22 16,-21-22-16,21 22 0,1-22 15,-1 21-15,-21-20 0,0-1 0,0 0 16,0 1-16,0-22 0,0 21 0,0-21 16,-21 1-16,21-1 0,-43 0 0,22 0 15,0 0-15,-21-21 0,-1 0 16,1 0-16,0 0 0,-22 0 0,22 0 16,-22 0-16,1 0 0,-1-21 0,1 0 15,20 0-15,-20 0 0,21-1 0,20 1 16,1 0-16,21 0 0,0-21 0,0 20 15,21-20-15,1 0 16,20-1-16,21 1 0,-20 0 0,20-1 16</inkml:trace>
  <inkml:trace contextRef="#ctx0" brushRef="#br0" timeOffset="1439.97">6011 2963 0,'0'0'0,"-42"0"16,21 0 0,0 0-16,-1 22 15,22-1-15,0 0 0,0 0 16,0 21-16,-21 1 0,21-1 0,0 22 16,0-22-16,0 21 0,0 1 0,0-1 15,0-20-15,0 20 0,0 1 0,0-22 16,0 22-16,0-1 0,-21-21 15,21 22-15,-21-22 0,21 22 0,-21-22 16,0 0-16,21 1 0,-22-1 0,1 0 16,21 1-16,0-22 0,-21 0 0,0 0 15,21 0-15,0 1 0,0-44 32,0 1-32,0 0 0,21 0 15,-21-21-15</inkml:trace>
  <inkml:trace contextRef="#ctx0" brushRef="#br0" timeOffset="1727.4">5842 3450 0,'-21'-42'0,"42"84"0,-42-126 15,21 41-15,0 1 0,0 0 16,0 20-16,0-20 0,0 21 0,21-21 16,0 20-16,21 1 0,1 0 0,-1 0 15,22 0-15,-22 21 0,21 0 0,-20 0 16,20 0-16,-20 0 0,-1 0 15,0 21-15,-21 0 0,-21 0 16,0 0-16,0 22 0,0-1 0,-42-21 16,21 22-16,-21-1 0,-1 0 0,1 1 15,-22-22-15,22 21 0,-21-21 16,20 0-16,1 1 0,0-1 0,-1 0 16,22-21-16,0 0 0,0 21 0,42-42 31,21 21-31,-21-21 0,22 0 15,-1-1-15,22 1 0</inkml:trace>
  <inkml:trace contextRef="#ctx0" brushRef="#br0" timeOffset="2083.19">6646 3196 0,'21'0'46,"22"0"-46,-22-21 0,21 21 16,1-21-16,-1 21 0,21-21 0,-20 0 16,-1-1-16,0 22 0,1-21 15,-22 0-15,21 0 0,-21 21 0,-21-21 16,0 0-16,0-1 16,-21 22-16,0 0 0,-21 0 0,21 0 15,-22 22-15,1-22 16,0 21-16,-1 0 0,1 0 0,0 21 15,20-20-15,-20 20 0,21-21 0,-21 21 16,20 1-16,22-22 0,0 0 0,0 21 16,0-20-16,0-1 0,0 0 15,0 0-15,22 0 0,-1 0 0,0-21 16,21 0-16,-21 22 0,22-22 0,-1 0 16,-21 0-16,22 0 0,-1 0 0,0-22 15,1 1-15,-1 0 0,0 0 16,22 0-16</inkml:trace>
  <inkml:trace contextRef="#ctx0" brushRef="#br0" timeOffset="2360.04">8551 3112 0,'0'0'0,"-42"0"0,-22 21 16,86-21-1,-1 0-15,21 0 16,-21 0-16,22 0 16,-1-21-16,0 21 0,1 0 0,-1 0 15,0 0-15,-21 0 0,1 0 0,20 0 16,-63 0-1,0 0-15,-1 0 16</inkml:trace>
  <inkml:trace contextRef="#ctx0" brushRef="#br0" timeOffset="2502.96">8467 3302 0,'0'21'0,"0"-42"0,0 63 0,0-20 16,0-1-16,0 0 15,21-21-15,0 0 16,0 0-16,0 0 0,0 0 15,22 0-15,-22 0 0,21 0 0,-21-21 16,22 0-16,-1-1 0,-21 1 0,22 0 16,-1 0-16</inkml:trace>
  <inkml:trace contextRef="#ctx0" brushRef="#br0" timeOffset="2938.71">9059 2413 0,'0'0'0,"0"-42"16,21-1-16,1 22 0,-22-21 0,63-43 16,-63 64-16,21 0 15,0 21-15,1 21 31,-22 0-31,0 0 0,21 1 0,-21 20 16,0 0-16,0-21 0,0 22 16,0-1-16,0 0 0,0-20 0,0 20 15,0-21-15,0 21 0,0-20 0,0-1 16,0 0-16</inkml:trace>
  <inkml:trace contextRef="#ctx0" brushRef="#br0" timeOffset="3110.61">9610 2180 0,'0'0'15,"0"-21"1,-22 21-16,22 21 16,-21 0-16,21 1 0,-21-1 0,21 0 15,0 21-15,0-21 0,-21 22 16,21-22-16,-21 21 0,21-21 0,0 22 15,-21-22-15,21 0 0,0 0 16,0 0-16</inkml:trace>
  <inkml:trace contextRef="#ctx0" brushRef="#br0" timeOffset="4607.27">10414 2519 0,'0'0'0,"21"-21"0,21-64 15,-42 64-15,0 0 16,0 0-16,-21 21 0,0 0 0,-21 0 16,-1 0-16,1 0 0,0 21 15,-22 0-15,1 0 0,-1 21 16,22-20-16,-22 20 0,1-21 0,21 21 16,-22-20-16,43 20 0,-21-21 15,20 0-15,22 22 0,0-22 0,0 0 16,0 0-16,22-21 0,20 21 0,-21 0 15,21 1-15,22-22 0,-22 21 0,1 0 16,20 0-16,1-21 0,-22 21 16,0 0-16,1 1 0,-1-1 0,-21 0 15,0-21-15,0 21 0,-21 0 0,0 0 16,0 1-16,-21-22 0,-21 21 0,0 0 16,-1 0-16,1 0 0,-22-21 15,22 21-15,-21-21 0,-1 22 16,22-22-16,-22 21 0,22-21 0,0 0 15,20 0-15,-20 0 0,21 0 0,0 0 16,42 21 0,0-21-1,0 0-15,22 0 0,-22 0 0,21 0 16,0 0-16,1 0 0,-22 0 0,21 0 16,22 0-16,-22 0 0,0 0 0,1 0 15,20-21-15,-20 21 0,20-21 0,-21-1 16,1 1-16,-1 0 0,0 21 15,1-21-15,-22-21 0,21 20 16,-21 1-16,1 0 0,-1 0 0,0-21 16,0 20-16,-21-20 0,0 21 0,21-21 15,-21 20-15,21 1 0,-21 0 16,0 0-16,0 42 16,0 0-1,0 22-15,0-22 0,-21 0 16,0 0-16,21 0 0,-21 22 0,21-22 15,0 0-15,0 0 0,0 0 16,0 0-16,0 1 0,21-1 16,0-21-16,0 0 0,22 0 0,-22 0 15,0 0-15,0 0 0,22 0 16,-22 0-16,0-21 0,21 21 0,-21-22 16,1 22-16,-1-21 0,0 0 15,-21 0-15,21 0 0,0 0 0,-21-1 16,0 1-16,21-21 0,1 21 0,-22 0 15,0-1-15,0 44 32,0-1-32,-22 0 15,22 0-15,-21 0 0,0 0 16,21 1-16,0-1 0,0 0 0,0 0 16,0 0-16,21-21 0,0 21 15,1-21-15,20 0 16,-21 0-16,21 0 0,1 0 0,-22 0 15,21 0-15,-21 0 0,22 0 0,-22 0 16,0-21-16,0 0 0,0 21 0,-21-21 16,22 0-16,-22 0 0,21-1 0,-21-20 15,0 21-15,0 0 0,0-22 16,0 22-16,0 0 0,0 0 0,0 42 31,0 21-15,0-20-16,0-1 0,-21 0 15,21 0-15,-22 21 0,22-20 16,0-1-16,0 21 0,0-21 0,0 0 16,0 1-16,0 20 0,0-21 0,0 0 15,0 0-15,0 1 0,0-1 16,0-42 15,0-1-31,0 1 0,0 0 16,0 0-16,0 0 0,22 0 0,-1-22 15,-21 22-15,21-21 0,0 21 16,0-22-16,22 22 0,-22-21 0,0 21 16,21-1-16,-21 22 0,22 0 0,-22 0 15,21 0-15,-21 0 0,22 0 16,-22 0-16,0 22 0,0-1 0,0 0 16,-21 0-16,0 0 0,0 0 15,0 1-15,0-1 0,0 0 0,0 0 16,0 0-16,0 0 0,0 1 0,0-1 15,-21-21-15,0 21 0,0-21 16,21 21-16,-21-21 16,21-21-1,0 0-15,0 0 16,0-1-16,21 1 0,0 0 0,0 0 16,0-21-16,1 20 0,20-20 15,0 21-15,1-21 0,-1 20 0,0 1 16,1 0-16,-1 0 0,-21 21 15,21 0-15,1 0 0,-22 0 0,0 0 16,21 21-16,-20 0 0,-1 0 0,-21 1 16,0-1-16,0 21 0,0-21 0,0 0 15,0 1-15,0 20 0,0-21 16,0 0-16,0 0 0,-21 1 0,-1-1 16,22 0-16,-21-21 0,21 21 0,-21-21 15,0 0-15,21-21 31,21 0-31</inkml:trace>
  <inkml:trace contextRef="#ctx0" brushRef="#br0" timeOffset="5110.67">13271 2244 0,'0'0'0,"0"-21"0,0-22 16,0 22-16,0 0 0,0 0 0,-21 21 15,0 0 1,0 0-16,0 21 0,0 0 0,21 0 16,-22 22-16,1-22 0,0 21 15,0 0-15,0 22 0,0-22 0,21 22 16,-22-1-16,22-20 0,-21 20 16,21 1-16,0-22 0,0 0 0,-21 1 15,21-1-15,-21 0 0,0 1 0,21-22 16,0 21-16,-21-21 0,-1 0 0,1 1 15,21-1-15,-21-21 16,21-21 0,0-1-1,0 1-15,21 0 0,0 0 16,22 0-16,-22 0 0,21-22 0,1 22 16,-1 0-16,21 0 0,-20 0 15,-1 21-15,22 0 0,-22 0 16,0 0-16,-21 0 0,22 0 0,-22 0 15,21 21-15,-21-21 0,-21 21 0,0 0 16,0 0-16,0 0 0,-21 1 0,0-1 16,0-21-16,-21 21 0,20 0 0,-20 0 15,0 0-15,-1-21 0,-20 22 16,21-1-16,-1-21 0,1 21 0,0-21 16,20 0-16,-20 21 0,21-21 0,-21 0 15,20 0-15,44 0 31,-1 0-31,21-21 16,0 21-16</inkml:trace>
  <inkml:trace contextRef="#ctx0" brushRef="#br0" timeOffset="5366.64">13779 2794 0,'22'-21'0,"-44"42"0,65-63 15,-43 21-15,21 21 0,0 0 16,-21 21-1,0 21 1,0-21-16,-21 0 0,0 1 0,0 20 16,-1-21-16,22 21 0,-21-20 15,0 20-15,0-21 0,0 0 0,21 0 16,0 1-16,-21-1 0,21 0 16,-22 0-16,22 0 15,22-42 1,-1 0-1,0 0-15,0 0 0,0-1 16,0 1-16,1 0 0</inkml:trace>
  <inkml:trace contextRef="#ctx0" brushRef="#br0" timeOffset="5680.46">13864 2519 0,'21'0'15,"0"0"1,1 0-16,-1 0 0,0 0 0,0 0 16,0-21-16,0 0 0,1 21 0,-1-22 15,-21 1-15,0 0 0,0-21 0,0 21 16,0-1-16,0 1 0,0 0 15,0 0-15,-21 0 0,-1 21 16,1-21-16,0 21 0,0 0 16,0 0-16,0 0 15,21 21-15,-22-21 0,22 21 16,0 0-16,0 0 0,22-21 16,-1 21-16,0 1 0</inkml:trace>
  <inkml:trace contextRef="#ctx0" brushRef="#br0" timeOffset="6043.26">14753 2159 0,'0'0'0,"0"-21"16,0-21-16,0 20 0,0 1 0,0 0 16,0 0-16,0 0 0,0 42 31,0 0-31,0 0 15,-21 0-15,0 22 0,21-22 16,-21 21-16,-1 1 0,1-1 0,0 21 16,0-20-16,0 20 0,-22 1 0,22-1 15,0-20-15,0 20 0,0 1 0,0-22 16,-1 21-16,1-20 0,0-1 16,21 0-16,0 1 0,0-22 0,0 21 15,0-21-15,0 22 0,0-22 16,21 0-16,0 0 0,1-21 0,-1 21 15,21-21-15,-21 0 0,22 0 0,-22 0 16,21 0-16,0 0 0,-20-21 16,-1 0-16,21 21 0,-21-21 0,0 0 15,1 0-15,-22-1 0,21 1 0,0 0 16,-21 0-16,0 0 0,0 0 0</inkml:trace>
  <inkml:trace contextRef="#ctx0" brushRef="#br0" timeOffset="6250.65">14605 2646 0,'0'0'0,"-21"0"0,0 0 16,-1 0-1,22 21-15,0 0 16,22-21 0,-1 0-16,0 0 15,0 0-15,21 0 0,-20 0 16,-1 0-16,21 0 0,-21 0 0,0 0 15,1 0-15,20 0 0,-21-21 0,0 21 16,0-21-16,1 0 0,20 21 0,-21-21 16</inkml:trace>
  <inkml:trace contextRef="#ctx0" brushRef="#br0" timeOffset="6523.49">15938 1990 0,'-21'0'0,"0"0"15,0 0-15,21 21 16,0 0-16,0 0 0,0 0 0,0 1 16,0-1-16,-21 0 15,21 0-15,0 0 0,-21 0 0,21 1 16,0-1-16,-22 0 0,1 0 0,0-21 15,21 21-15,-21 0 0,0-21 0,21 22 16,-21-22-16,-1 0 0,1 0 16,42 0-1</inkml:trace>
  <inkml:trace contextRef="#ctx0" brushRef="#br0" timeOffset="6718.44">16171 2032 0,'0'0'0,"21"-21"0,1 0 16,-1 0-16,-21 42 31,0 0-31,0 0 0,-21 0 16,-1 0-16,1 22 0,0-22 16,0 0-16,-21 0 0,20 0 0,1 1 15,0-1-15,0 0 0,0 0 0,0 0 16,21 0-16,-22-21 0,22 22 0</inkml:trace>
  <inkml:trace contextRef="#ctx0" brushRef="#br0" timeOffset="18455.25">9821 4001 0,'0'0'0,"-21"0"0,0-22 0,0 22 15,0 0-15,-1 0 0,1-21 0,0 0 16,0 21-16,0 0 15,21-21-15,-21 21 0,-1 0 16,1-21-16,0 21 0,0 0 16,0-21-16,0 21 0,-1 0 15,1 0-15,21-22 16,-21 22-16,0 0 0,0 0 16,42 0 46,0 0-62,0 0 0,0 0 0,22 0 16,-1 0-16,0 0 0,22-21 0,-1 21 15,1 0-15,-1 0 0,22 0 0,0 0 16,-1 0-16,1 0 0,21 0 16,-21 0-16,20 0 0,-20 0 0,21-21 15,0 21-15,0 0 0,-1 0 0,1 0 16,0 0-16,0 0 0,21 0 0,-21 0 15,21 0-15,0 0 0,0 0 0,0 0 16,21 0-16,-21-21 0,0 21 16,0 0-16,21 0 0,-21 0 0,21 0 15,0 0-15,-21 0 0,0 0 16,0 0-16,0 0 0,0 0 0,-21 0 16,21 0-16,-21 0 0,0 0 15,-21-21-15,20 21 0,-41 0 0,21 0 16,-22 0-16,1 0 0,-22 0 0,21 0 15,-20 0-15,-22 0 0,21 0 0,-21 0 16,1 0-16,-44 0 47,1 0-47,-21 0 0,0 0 16,-1 0-16,1 0 0,-22 0 15,1 0-15,-1 0 0,-20 0 16,-1 0-16</inkml:trace>
  <inkml:trace contextRef="#ctx0" brushRef="#br0" timeOffset="19239.32">9610 4128 0,'0'0'0,"-22"0"0,1 0 16,-21 0-16,21-22 0,0 22 0,-1 0 15,22-21-15,-21 21 16,0 0-16,21-21 0,21 21 62,0 0-62,1 0 16,-1 0-16,0 0 0,21 0 0,-21 0 16,22 0-16,-1 0 0,0 0 15,22 0-15,-22 0 0,22 0 16,-1 0-16,1 0 0,20 0 0,-20 0 15,21 0-15,-22-21 0,22 21 0,-22 0 16,22 0-16,0 0 0,20 0 0,-20 0 16,21 0-16,0-21 0,0 21 15,-1 0-15,1 0 0,21 0 0,-21 0 16,42 0-16,-21 0 0,21 0 0,-21-21 16,22 21-16,-22 0 0,21 0 0,0 0 15,0 0-15,0 0 0,0 0 16,1 0-16,-1-22 0,-21 22 0,21 0 15,-21 0-15,0-21 0,0 21 16,0 0-16,-21-21 0,0 21 0,-1 0 16,-20-21-16,0 21 0,-22 0 15,1 0-15,-1 0 0,-20 0 0,-1 0 16,0 0-16,-21 0 0,1 0 0,-1 21 16,0-21-16,-21 21 15,0 0-15,0 1 16,0-1-16,0 0 15,-21 0 1,0 0-16,-22 0 0</inkml:trace>
  <inkml:trace contextRef="#ctx0" brushRef="#br0" timeOffset="21266.94">4826 8128 0,'21'21'16,"-42"-42"-16,63 42 15,-21-21 1,-21-21-16,0 0 15,22 0-15,-1 0 0,0-1 0,-21 1 16,21 0-16,0 0 0,0-21 0,-21 20 16,0 1-16,0 0 0,0-21 15,0 21-15,0-1 0,0 1 16,-21 0-16,-21 0 0,0 0 0,-1 21 16,1 0-16,-22-21 0,1 21 0,-1 0 15,1 0-15,-1 21 0,1 0 16,-1 0-16,1 0 0,-1 0 0,22 1 15,0 20-15,-1-21 0,1 21 0,21-20 16,0 20-16,0-21 0,21 21 16,0-20-16,0-1 0,21 21 0,0-21 15,0 22-15,0-22 0,22 0 0,-1 21 16,0-21-16,1 22 0,-1-1 0,0-21 16,1 22-16,-1-1 0,-21-21 15,21 21-15,-20 1 0,-1-1 16,-21 0-16,0 1 0,0-1 0,0 0 15,-21 1-15,-1-1 0,-20 0 0,21 1 16,-21-22-16,-1 21 0,1-21 0,0 1 16,-1-1-16,1-21 0,0 0 15,-1 0-15,22 0 0,-21 0 0,-1 0 16,22 0-16,-21-21 0,21-1 0,0 1 16,-22-21-16,22 21 0,0-22 15,0 1-15,0 0 0,-1-1 0,1 1 16,21 0-16,0-1 0,0 22 0,0 0 15,0 0-15,0 0 0,21 21 16,1 0 0,-1 21-16,21 0 0,-21-21 0,0 42 15,1-20-15,-1-1 0,0 21 0,0-21 16,-21 22-16,21-22 0,0 21 0,1-21 16,-1 22-16,0-22 0,-21 0 15,21 21-15,0-21 0,0-21 0,1 22 16,-1-1-16,0-21 0,0 0 0,0 0 15,22 0-15,-22 0 0,0 0 16,21 0-16,1-21 0,-1-1 16,0 22-16,1-21 0,-1-21 0,0 21 0,1 0 15,-1-1-15,0-20 0,1 21 16,-22-21-16,21 20 0,-21 1 0,0 0 16,-21 0-16,0 0 0,22 0 15,-22-1-15,0 44 31,-22-1-31,22 0 0,0 0 16,0 21-16,-21-20 0,21-1 16,-21 21-16,21-21 0,0 22 0,0-22 15,0 0-15,0 0 0,0 0 0,0 0 16,0 1-16,21-1 0,0-21 0,1 0 16,-1 0-16,21 0 0,-21 0 15,22 0-15,-1-21 0,0-1 16,-21 1-16,22 0 0,-1 0 0,0-21 15,-20 20-15,20 1 0,-21-21 0,0 21 16,-21 0-16,0-22 0,21 22 0,-21 0 16,0-21-16,0 20 0,0 1 15,-21 21 1,21 21 0,-21 1-16,21-1 0,0 0 0,0 0 15,0 0-15,0 0 0,0 1 0,0 20 16,0-21-16,0 0 15,21 0-15,0-21 0,1 22 16,-1-22-16,0 0 0,21 0 16,-21 0-16,1 0 0,-1 0 0,21-22 15,-21 22-15,22-21 0,-22 0 0,21 0 16,-21 0-16,0 21 0,1-21 16,-1-1-16,-21 1 0,21 0 0,-21 0 15,0 0-15,0 0 0,0-1 16,0 1-1,-21 21-15,0 21 16,21 1-16,-22-1 16,22 0-16,0 0 0,0 0 0,0 0 15,0 1-15,0-1 0,0 21 16,0-21-16,0 0 0,-21 1 0,21-1 16,0 0-16,0 0 0,-21-21 0,21 21 15,0 0 1,0-42-1,0 0 1,0 0-16,0 0 0,21 0 16,0-1-16,1 1 0,-1-21 0,-21 21 15,21-22-15,21 22 0,-21-21 16,1 21-16,-1 0 0,21-1 16,-21 1-16,0 0 0,22 21 0,-22 0 0,21 0 15,-21 0-15,1 0 0,-1 0 16,0 0-16,0 21 0,0 0 0,0 1 15,1-22-15,-22 21 0,0 0 0,21 0 16,-21 0-16,0 0 0,0 1 16,0-1-16,0 0 0,0 0 0,0 0 15,0 0-15,0 1 0,0-1 16,-21-21-16,21-21 31,0-1-15,0 1-16,0 0 0,0 0 0,21 0 15,0-22-15,0 22 0,0-21 16,0 21-16,1-22 0,20 22 0,-21 0 16,0 0-16,22 0 0,-22 0 0,21 21 15,-21 0-15,0 0 0,1 0 0,-1 0 16,0 21-16,0-21 0,-21 21 16,21 0-16,-21 0 0,0 0 0,0 1 15,0-1-15,0 0 0,0 0 16,0 0-16,-21 0 0,0 1 0,0-1 15,0-21-15,21 21 0,-22 0 0,1-21 16,21 21-16,-21-21 0,21 21 16,21-21-16,0 0 15</inkml:trace>
  <inkml:trace contextRef="#ctx0" brushRef="#br0" timeOffset="21915.25">7620 8340 0,'0'0'0,"0"-43"0,0 22 16,-21 0-16,0-42 15,21 20-15,0 22 0,-22-21 0,22-1 16,0 22-16,0 0 0,0 0 0,0 0 16,0 42-1,0 0-15,0 21 16,0 1-16,0-1 0,0 0 16,22 1-16,-22 20 0,21-20 0,-21 20 15,0-21-15,0 22 0,0-22 0,0 22 16,0-22-16,0 0 0,0 1 15,0-1-15,0 0 0,-21 1 0,21-22 16,-22 21-16,22-21 0,0 1 0,-21-1 16,0 0-16,0-21 15,0 0 1,0 0-16,-1-21 0,22 0 16,-21-1-16,21 1 0,0 0 0,-21 0 15,21-21-15,0 20 0,0 1 0,0-21 16,0 0-16,0 20 0,21 1 15,0-21-15,22 21 0,-1 0 16,0-1-16,1 22 0,20 0 0,1 0 0,-1 0 16,-20 0-16,20 0 0,-21 22 15,22-1-15,-22 0 0,-21 0 0,1 0 16,-1 22-16,-21-22 0,0 0 16,0 21-16,0-21 0,0 1 0,-21 20 15,-1-21-15,-20 0 0,21 0 0,-21 1 16,-1-1-16,22 0 0,-21 0 0,-1-21 15,22 21-15,-21-21 0,0 21 0,20-21 16,1 0-16,0 0 0,0 0 0,0 0 16,21-21-1,0 0-15,0 0 0,21 0 16,0 0-16,21-1 0</inkml:trace>
  <inkml:trace contextRef="#ctx0" brushRef="#br0" timeOffset="22163.11">8424 8488 0,'21'0'0,"-42"0"0,64 0 16,-43 21-1,0 0 1,-22 0-16,1 1 0,21 20 0,-21-21 16,21 0-16,-21 22 0,0-22 0,21 21 15,-21-21-15,-1 22 0,22-22 0,-21 21 16,0-21-16,21 0 0,0 1 0,-21-1 15,0 0-15,21 0 0,0 0 16,21-42 15,0 0-15,-21 0-16,21-22 0</inkml:trace>
  <inkml:trace contextRef="#ctx0" brushRef="#br0" timeOffset="22490.92">8424 8340 0,'0'0'0,"0"-21"16,0-1-16,-21 1 0,0 21 16,0 0-16,0 0 15,-1 0-15,1 0 0,21 21 16,0 1-16,-21-22 0,21 21 16,-21 0-16,21 0 0,21-21 31,0 0-31,0 0 15,1 0-15,-1-21 0,-21 0 0,21 0 16,-21-1-16,0 1 0,0 0 16,0 0-16,0 0 0,0 0 0,0-1 15,-21 1-15,0 21 16,-1-21-16,1 21 0,0 0 16,0 0-16,0 21 0,0 0 15,21 1-15,-22-22 0,22 21 0,0 0 16,0 0-16,0 0 15,22 0-15,-1-21 0,0 0 16,0 22-16,0-22 0</inkml:trace>
  <inkml:trace contextRef="#ctx0" brushRef="#br0" timeOffset="22845.72">9102 7959 0,'0'-21'0,"0"42"0,0-64 0,0 22 16,0 0-16,-22 21 31,1 21-31,0 0 0,21 1 16,-21-1-16,0 21 0,21 0 0,-21 1 16,-1-1-16,1 0 0,0 1 0,0 20 15,0 1-15,0-22 0,21 22 0,-22-22 16,1 21-16,0-20 0,21 20 15,-21-20-15,21 20 0,-21-21 0,21 1 16,0-1-16,-21 0 0,21 1 16,0-22-16,0 21 0,0-21 0,0 1 15,0-1-15,21-21 0,0 0 16,0 0-16,0 0 0,22 0 16,-22-21-16,0 21 0,0-22 15,0 1-15,0 0 0,1 0 0,-1 0 16,-21 0-16,21-22 0,-21 22 0,0 0 15</inkml:trace>
  <inkml:trace contextRef="#ctx0" brushRef="#br0" timeOffset="23015.62">8721 8678 0,'0'0'0,"-22"0"16,1 0-16,0 0 16,42 0-1,0 0-15,1 0 16,-1 0-16,21 0 0,0 0 0,-20 0 15,20-21-15,-21 0 0,21 21 0,-20-21 16,20 21-16,-21-21 0,0 21 0,0-21 16,1 21-16,-1-22 0,0 1 0,21 21 15</inkml:trace>
  <inkml:trace contextRef="#ctx0" brushRef="#br0" timeOffset="23363.42">10604 8192 0,'0'0'0,"-21"0"0,0 0 15,-42 0 1,41 0-16,1 21 0,-21 0 0,21 0 0,0 21 15,-1-20-15,1 20 0,0 0 16,0 1-16,0-22 0,0 21 0,-1 22 16,1-22-16,21 0 0,0 1 0,0-1 15,0 0-15,0 1 0,0-1 16,0 0-16,0 1 0,0-22 0,0 21 16,21-21-16,1 0 0,-1 1 0,0-1 15,-21 0-15,21 0 0,0-21 0,0 0 16,1 21-16,-1-21 0,0 0 0,0 0 15,0 0-15,0-21 0,22 21 0,-22-21 16,21 0-16</inkml:trace>
  <inkml:trace contextRef="#ctx0" brushRef="#br0" timeOffset="23679.24">11261 8276 0,'0'-21'15,"0"42"-15,21-63 0,0 21 0,0 21 16,0 0-16,0 0 16,1 0-16,-1 21 0,0-21 0,21 21 15,-21 0-15,1 0 0,-1 22 0,21-22 16,-21 21-16,0-21 0,-21 22 16,0-22-16,22 21 0,-22 1 0,0-1 15,0-21-15,-22 21 0,22 1 0,-21-1 16,-21 0-16,21 1 0,0-1 15,-22-21-15,22 22 0,-21-1 0,21-21 16,-22 21-16,22-20 0,-21-1 0,21 0 16,-22 0-16,22 0 0,-21-21 0,21 0 15,-1 0-15,1 0 0,0 0 0,21-21 32,0 0-32</inkml:trace>
  <inkml:trace contextRef="#ctx0" brushRef="#br0" timeOffset="44774.78">4847 7980 0,'21'-21'0,"-21"0"16,0-1-1,0 1-15,0 0 16,0 0 0,-21 21 15,0 0-31,0 0 0,0 21 16,-1 0-16,1 0 0,-21 1 0,21-1 15,-22 21-15,1 0 0,0 1 16,-22-1-16,1 22 0,20-1 15,-20 1-15,-22-1 0,22 1 0,-1 20 16,-20 1-16,20-22 0,-21 22 0,1 0 16,-1 21-16,0-43 0,1 22 15,-1-1-15,0 1 0,1-21 0,20 20 16,-20-20-16,20-1 0,1 1 0,-1-1 16,1 1-16,-1-22 0,1 22 0,20-22 15,1-21-15,0 21 0,20-20 16,1 20-16,0-21 0,0-21 0,21 21 15,-21-21-15,0 0 16,21-21 0,0 0-1,42 21-15,-21-21 0,0 0 0</inkml:trace>
  <inkml:trace contextRef="#ctx0" brushRef="#br0" timeOffset="45508.83">4233 9589 0,'0'0'0,"-21"0"0,0 0 0,-21 21 15,20-21-15,44 0 47,-1 0-47,0 0 0,21 0 16,-21 0-16,1 0 0,20 0 15,0 0-15,1 0 0,-1 0 0,0 0 16,22 0-16,-1 0 0,1 0 0,-1 0 16,22 0-16,0-21 0,20 21 0,1-22 15,0 22-15,0-21 16,42 0-16,-21 21 0,21-21 0,-21 21 16,21-21-16,22 21 0,-22-21 0,21-1 15,1 22-15,-1-21 0,0 21 0,1-21 16,-1 0-16,21 21 0,-20-21 0,20 0 15,-20 21-15,-1-22 0,0 1 0,1 0 16,-1 0-16,-21 21 0,21-21 16,-42 0-16,22 21 0,-1-22 0,-21 1 15,-21 21-15,21-21 0,-22 21 0,-20 0 16,0-21-16,-1 21 0,-20 0 0,-22-21 16,1 21-16,-22-21 0,0 21 0,-21-22 15,-21 22 1,-22 0-16,22 0 15,-21 0-15,-22 0 0,22 0 16,-21 0-16,-22 0 0,21 0 0,-20 0 16,-22 0-16,21 0 0</inkml:trace>
  <inkml:trace contextRef="#ctx0" brushRef="#br0" timeOffset="46646.45">4551 9779 0,'-21'0'16,"42"0"46,21 0-62,-21 0 16,22 0-16,-1-21 0,0 21 0,22-21 16,-1 21-16,1-21 0,20 21 15,1-22-15,0 22 0,21-21 0,21 0 16,0 21-16,0-21 0,0 21 16,0-21-16,21 0 0,0 21 0,0-22 15,21 1-15,1 21 0,-1-21 0,0 21 16,1-21-16,20 0 0,1 21 0,-1-21 15,1 21-15,-22-22 0,22 22 16,-1-21-16,-21 21 0,1-21 0,-1 21 16,-21-21-16,0 21 0,1 0 0,-1-21 15,-21 0-15,-21 21 0,21 0 0,-43 0 16,22-22-16,-42 22 0,20 0 0,-20 0 16,-22-21-16,0 21 0,1 0 0,-22 0 15,0 0-15,0 0 0,0 0 0,-21-21 16,0 0 31,-21 21-47,0 0 15,0 0-15,21-21 0,21 21 78,0 0-62,0 0 15,1 0-31,-1 0 16,0 0 0,0 0-1,0 0 126,-21 21-126,21-21-15,-42 0 157,0-21-157,0 21 0,0 0 15</inkml:trace>
  <inkml:trace contextRef="#ctx0" brushRef="#br0" timeOffset="52251.42">10096 10075 0,'0'0'0,"-21"0"15,0 0 1,42 22 15,0-1-31,1 0 16,-1 0-16,0 0 0,21 0 0,-21 22 16,22-22-16,-22 21 0,21 1 15,-21-1-15,22 21 0,-1-20 0,-21-1 0,22 22 16,-1-22-16,0 21 0,1-20 15,-1 20-15,21-20 0,-20 20 0,20-21 16,-20 1-16,20-1 0,1 22 0,-1-22 16,1-21-16,-1 21 0,1 1 0,-1-22 15,1 0-15,-1 0 0,1 0 0,-1 1 16,22-22-16,-22 0 0,1 0 0,20 0 16,-20 0-16,21 0 0,-22 0 0,22-22 15,-1 22-15,-20-21 0,21 0 0,-22 0 16,22 0-16,-1 0 0,-20-1 0,21-20 15,-22 21-15,22-21 0,-22 20 0,1-20 16,-1 21-16,1-21 0,-1-1 0,1 1 16,-22 0-16,22-1 0,-22 1 15,0 0-15,1-22 0,-1 22 0,0-22 16,1 1-16,-1 20 0,0-20 0,-21-1 16,22 1-16,-1-1 0,-21 1 0,22-1 15,-22-20-15,0 20 0,21 1 0,-21-22 16,1 22-16,-1-1 0,0 1 0,-21-22 15,0 21-15,21 1 0,-21-22 0,21 22 16,-21-1-16,0-20 0,0-1 0,0 21 16,0-20-16,0-1 0,0 0 0,0 1 15,0-1-15,0 0 0,0 1 0,-21-22 16,0 21-16,21 1 0,-21-1 0,21 0 16,-21 1-16,-1-1 0,1 0 15,0 1-15,0-1 0,0 0 0,0 22 16,-1-22-16,1 0 0,0 1 0,-21 20 15,21-20-15,-1-1 0,1 0 16,-21 22-16,21-22 0,0 0 0,-1 1 16,1 20-16,0-20 0,-21 20 0,21-21 15,-1 22-15,1-1 0,-21-20 0,21 20 16,0-20-16,-22 20 0,22 1 0,-21-1 16,-1 1-16,22-1 0,-21 1 0,21-1 15,-22 22-15,1-22 0,21 22 16,0-22-16,-22 22 0,22 0 0,0-1 15,0-20-15,0 21 0,21-1 16,-21 1-16,-1 0 0,22 20 0,-21-20 16,21 21-16,0 0 0,0-22 0,-21 22 15,21 0-15,0 0 0,-21 21 16,21-21-16,0 0 16,0-1-1,0 1 1,0 0-1,0 0-15,0 0 16,0 0 0</inkml:trace>
  <inkml:trace contextRef="#ctx0" brushRef="#br0" timeOffset="52939.03">12954 4297 0,'0'0'15,"21"0"-15,-21-21 0,21 0 16,-21-1-16,21 22 0,-21-21 16,0 0-16,0 0 15,-21 21 1,0 0-16,0 0 16,0 0-16,0 21 0,-1-21 0,1 21 15,0 0-15,-21 22 0,21-22 16,-22 21-16,1 1 0,21-1 15,-22 0-15,1 1 0,0-1 0,-22 21 16,22-20-16,0 20 0,-1-20 0,1 20 16,21-21-16,-22 1 0,22-1 0,-21 0 15,21 1-15,21-1 0,-21-21 0,21 22 16,0-22-16,-22 0 0,22 0 0,0 0 16,0 0-16,22-21 15,-1 0-15,0 0 16,0 0-16,0-21 0,0 0 15,1 0-15,-1 0 0,0 0 0,0-22 16,0 1-16,22 0 0,-22-22 16,0 22-16,0-22 0,0 22 15,0-22-15,1 22 0,-1-21 0,0 20 16,0-20-16,0 20 0,0 1 0,-21 0 16,22-1-16,-22 22 0,21-21 0,0 21 15,-21-22-15,0 22 0,0 0 16,21 21-16,-21-21 0,21 21 0,0 0 15,1 21 1,-1 0-16,0 22 0,0-1 0,0-21 16,0 21-16,1 22 0,-1-22 15,0 1-15,21 20 0,-21-21 16,1 22-16,-22-22 0,21 22 0,0-1 16,0-20-16,0 20 0,0-21 0,1 22 15,-1-22-15,0 1 0,0-22 0,0 21 16,22 0-16,-22-20 0,0-1 0,0 0 15,0 0-15,-21 0 0,21 0 16,1-21-16,-22 22 0,21-22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800-E1D6-4DA8-9C89-2B98B243E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ACE61-3D15-4EF6-8737-577809CCC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D912-0B35-4E44-B31B-D61BA26F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F388-A213-49B4-BE17-15DD5813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22DF-CFA9-49C4-BB5A-8ECC6528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5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1598-E21F-4EC3-A09F-F7B1CCEC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0DD6F-7C99-4407-9778-ABAF2DC0C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CC10-ED82-4D53-92FD-8B06BBD9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993D-5F8D-4D6C-804A-71D1B369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42A9-314A-40C5-AE36-DE3D8D9F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97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64EFA-9CF1-4F7A-BFDB-AB28BA771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0F7CB-F51B-4255-B7FB-316C1799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EAC6-C5EA-4F9D-933B-025B81A6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A03B-CCBB-4379-8308-8D701DDC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F329-D6A8-4AF4-9FC7-D630F744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75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71D2-561E-4C7B-AD8C-D834A60E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9D0-5461-4003-8AD3-9D7D25F4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74A5-6229-4F35-9C70-78D1A5A6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A50F-A179-4AAE-924E-60E83AC5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1D25-942F-41B8-A049-0E56AC42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1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41A7-83C7-4B09-814E-EA6B3FBB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DE376-8BB0-4FE0-AEE7-8EED2F1A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B483-33AC-4E0D-9E41-9C6D2FC4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730C-EEA5-4844-92A8-78256B58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7B31-D858-40E7-94A7-1957CC2C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8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A234-6B4E-4412-A55A-D44A52C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6D37-BCF6-4A75-9AF1-76C76B123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C9312-E731-4B26-8F45-2842C20F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2FD4F-BC36-4278-8735-9AF4F719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970F-AF03-4C04-8D45-17C78927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49DF-FC0F-46A2-9810-69107978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89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5CF-95DB-42BC-954F-4AA1BA10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3A100-E02F-42D2-8192-12383D01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8184F-73B0-4B24-8E4A-4BA6938E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D698C-77F7-432E-8AD0-BCBC708CB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D7D63-AB93-41EB-847F-5A4C67C1D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6F8EC-3248-4FB3-95C7-5A62D58B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86392-1BB1-4558-95FA-14843FD5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0D7AA-DE31-4D0D-A22A-AB7CB6DC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8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13D5-E71A-4740-ADC4-0050CE7B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14054-3452-474D-9E99-9B2D4D50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154F0-93C2-4E9B-88E8-EFFD5175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026FB-F294-4D5B-88E4-090CFF58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3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F6D74-5800-4A97-87A7-4DAE3EA9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DB04F-0DBA-453D-8509-9B4CFEB6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DA2E3-F4EF-4337-B5B7-F869B627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8707-117B-4037-A2DA-E25C736E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FFD5-A914-48A9-92DD-0E40EF6E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82763-9525-4671-8D44-D0FA4C235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985A-1A9B-43EE-95B8-7883BE71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3F38E-53A4-49B9-A849-3363B332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BB527-05F4-4B17-9C92-688234C6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4639-4D4A-4F5B-AB4C-C0BAC99D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88D8A-05A7-42EB-A034-BF98DCB45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47F69-C21D-4675-9A15-F6E2E794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37F78-93E9-497F-8AB2-C6BD8926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EA48A-FAC8-4884-9D35-C16DD3A9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CCFE0-92E1-4152-83C9-AD07D42A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0450-29DE-4739-8E10-8B0845A0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09DE6-A92C-47AC-A48C-A70D33116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72B7-61CB-47A2-B08B-ED43A1792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D169-FB66-4DA1-84CC-08BB8B2DA5B2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60FE-156B-4DC1-8244-EA851EAF0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E956-B65C-49DF-B686-B4D5B706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4037-CCE0-459D-BBEA-CABC8CF9B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5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C13F-7896-4DC9-A538-934FE2F6E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709F-05D7-482E-B6C0-6F533A419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74E436-0B3F-40C1-8AA0-C4CCB6398728}"/>
                  </a:ext>
                </a:extLst>
              </p14:cNvPr>
              <p14:cNvContentPartPr/>
              <p14:nvPr/>
            </p14:nvContentPartPr>
            <p14:xfrm>
              <a:off x="525600" y="30600"/>
              <a:ext cx="763560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74E436-0B3F-40C1-8AA0-C4CCB6398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21240"/>
                <a:ext cx="765432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67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C13F-7896-4DC9-A538-934FE2F6E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709F-05D7-482E-B6C0-6F533A419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8CA355-9685-4554-AB9B-4AF5C5A963D7}"/>
                  </a:ext>
                </a:extLst>
              </p14:cNvPr>
              <p14:cNvContentPartPr/>
              <p14:nvPr/>
            </p14:nvContentPartPr>
            <p14:xfrm>
              <a:off x="891360" y="403920"/>
              <a:ext cx="4747680" cy="119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8CA355-9685-4554-AB9B-4AF5C5A96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394560"/>
                <a:ext cx="4766400" cy="12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5ECE5A-A226-4485-AD3D-8D6F55BF890C}"/>
                  </a:ext>
                </a:extLst>
              </p14:cNvPr>
              <p14:cNvContentPartPr/>
              <p14:nvPr/>
            </p14:nvContentPartPr>
            <p14:xfrm>
              <a:off x="853560" y="1364040"/>
              <a:ext cx="5814360" cy="5097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5ECE5A-A226-4485-AD3D-8D6F55BF89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200" y="1354680"/>
                <a:ext cx="5833080" cy="51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743B0E-55E2-45C4-BCC2-3835FAC26200}"/>
                  </a:ext>
                </a:extLst>
              </p14:cNvPr>
              <p14:cNvContentPartPr/>
              <p14:nvPr/>
            </p14:nvContentPartPr>
            <p14:xfrm>
              <a:off x="1676520" y="1600200"/>
              <a:ext cx="830880" cy="1417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743B0E-55E2-45C4-BCC2-3835FAC262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7160" y="1590840"/>
                <a:ext cx="849600" cy="14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D1C633-54F8-4E61-9348-E319D0035424}"/>
                  </a:ext>
                </a:extLst>
              </p14:cNvPr>
              <p14:cNvContentPartPr/>
              <p14:nvPr/>
            </p14:nvContentPartPr>
            <p14:xfrm>
              <a:off x="792360" y="5616000"/>
              <a:ext cx="892080" cy="366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D1C633-54F8-4E61-9348-E319D00354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000" y="5606640"/>
                <a:ext cx="9108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82FB62-DDD8-4626-9193-FC9E5DAD8D96}"/>
                  </a:ext>
                </a:extLst>
              </p14:cNvPr>
              <p14:cNvContentPartPr/>
              <p14:nvPr/>
            </p14:nvContentPartPr>
            <p14:xfrm>
              <a:off x="221040" y="5418000"/>
              <a:ext cx="1196640" cy="1120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82FB62-DDD8-4626-9193-FC9E5DAD8D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680" y="5408640"/>
                <a:ext cx="1215360" cy="11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59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C13F-7896-4DC9-A538-934FE2F6E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709F-05D7-482E-B6C0-6F533A419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895077-1F5E-475F-9C57-AE414A7491C7}"/>
                  </a:ext>
                </a:extLst>
              </p14:cNvPr>
              <p14:cNvContentPartPr/>
              <p14:nvPr/>
            </p14:nvContentPartPr>
            <p14:xfrm>
              <a:off x="1379160" y="304920"/>
              <a:ext cx="5067720" cy="428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895077-1F5E-475F-9C57-AE414A7491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800" y="295560"/>
                <a:ext cx="5086440" cy="43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13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C13F-7896-4DC9-A538-934FE2F6E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709F-05D7-482E-B6C0-6F533A419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7B2A60-1FFB-4CFB-A552-FF9FD1C1079E}"/>
                  </a:ext>
                </a:extLst>
              </p14:cNvPr>
              <p14:cNvContentPartPr/>
              <p14:nvPr/>
            </p14:nvContentPartPr>
            <p14:xfrm>
              <a:off x="640080" y="700920"/>
              <a:ext cx="7856640" cy="472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7B2A60-1FFB-4CFB-A552-FF9FD1C10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691560"/>
                <a:ext cx="7875360" cy="47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60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C13F-7896-4DC9-A538-934FE2F6E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709F-05D7-482E-B6C0-6F533A419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B31667-8700-45D6-9CE3-58BAE38D5693}"/>
                  </a:ext>
                </a:extLst>
              </p14:cNvPr>
              <p14:cNvContentPartPr/>
              <p14:nvPr/>
            </p14:nvContentPartPr>
            <p14:xfrm>
              <a:off x="899280" y="708840"/>
              <a:ext cx="4945680" cy="33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B31667-8700-45D6-9CE3-58BAE38D5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699480"/>
                <a:ext cx="496440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01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C13F-7896-4DC9-A538-934FE2F6E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709F-05D7-482E-B6C0-6F533A419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A6EDFF-0768-49FD-ADDA-F3117CA9C744}"/>
                  </a:ext>
                </a:extLst>
              </p14:cNvPr>
              <p14:cNvContentPartPr/>
              <p14:nvPr/>
            </p14:nvContentPartPr>
            <p14:xfrm>
              <a:off x="1165680" y="1265040"/>
              <a:ext cx="5342040" cy="153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A6EDFF-0768-49FD-ADDA-F3117CA9C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1255680"/>
                <a:ext cx="5360760" cy="155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49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C13F-7896-4DC9-A538-934FE2F6E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709F-05D7-482E-B6C0-6F533A419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770243-D627-4A78-ACA9-A077ECBBF39B}"/>
                  </a:ext>
                </a:extLst>
              </p14:cNvPr>
              <p14:cNvContentPartPr/>
              <p14:nvPr/>
            </p14:nvContentPartPr>
            <p14:xfrm>
              <a:off x="221040" y="114480"/>
              <a:ext cx="8976600" cy="581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770243-D627-4A78-ACA9-A077ECBBF3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05120"/>
                <a:ext cx="8995320" cy="58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21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C13F-7896-4DC9-A538-934FE2F6E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709F-05D7-482E-B6C0-6F533A419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C9771D-2B4A-4241-9F81-08359DD60B8A}"/>
                  </a:ext>
                </a:extLst>
              </p14:cNvPr>
              <p14:cNvContentPartPr/>
              <p14:nvPr/>
            </p14:nvContentPartPr>
            <p14:xfrm>
              <a:off x="297000" y="388800"/>
              <a:ext cx="899208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C9771D-2B4A-4241-9F81-08359DD60B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379440"/>
                <a:ext cx="901080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24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2020-12-17T03:05:27Z</dcterms:created>
  <dcterms:modified xsi:type="dcterms:W3CDTF">2020-12-17T04:16:48Z</dcterms:modified>
</cp:coreProperties>
</file>