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2T03:06:44.8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1799 1482 0,'0'-21'15,"0"-1"1,0 1 0,0 0-16,0 0 0,0 0 15,0 0 1,21 21 15,-21 21 0,0 0-31,0 0 0,0 0 0,0 0 16,0 1-16,0 20 0,0-21 0,0 21 16,0 1-16,0-1 15,0 0-15,21 1 0,-21-1 0,0 0 16,0 1-16,0-22 0,0 21 16,0 1-16,0-22 0,0 0 0,0 0 15,0 0-15,0 0 0,0 1 16,0-1-16,0 0 0,0 0 15,0-42 48</inkml:trace>
  <inkml:trace contextRef="#ctx0" brushRef="#br0" timeOffset="403.76">2286 1926 0,'0'0'0,"-21"21"0,21 1 0,-21-22 15,21 21-15,0 0 16,0 0 0,21-21-1,0 0-15,0 0 0,0 0 16,0 0-16,-21-21 0,22 21 16,-1-21-16,-21 0 15,0-1-15,0 1 16,0 0-16,-21 21 15,-1 0 1,1 0-16,0 0 16,0 0-1,21 21-15,-21-21 16,21 21-16,0 1 16,21-22-1,0 0-15</inkml:trace>
  <inkml:trace contextRef="#ctx0" brushRef="#br0" timeOffset="1371.74">3238 1545 0,'0'0'0,"0"-21"0,0 42 47,0 0-31,0 1-16,0-1 0,0 0 0,0 21 16,0 1-16,0-1 0,0-21 15,0 21-15,0 1 0,0-1 0,0 0 16,0-20-16,-21 20 0,21-21 0,0 0 15,0 0-15,0 1 0,0-1 32,0-42-17,0-1-15,0 1 16,21 21-16,-21-21 0,22-21 0</inkml:trace>
  <inkml:trace contextRef="#ctx0" brushRef="#br0" timeOffset="1728.31">3238 1228 0,'0'0'0,"0"21"0,0 0 16,0 0-16,22-21 31,-1 0-31,0 0 0,0-21 16,0 21-16,0-21 0,-21 0 15,0 0-15,0-1 16,0 1-16,-21 21 16,0 0-16,0 0 0,0 0 15,0 0-15,-1 0 0,1 0 16,21 21-1,-21 1-15,21-1 0,0 0 16,0 0-16,0 0 0,0 0 16,21 1-16,0-1 0,1 0 15,-1 0-15,0 0 0</inkml:trace>
  <inkml:trace contextRef="#ctx0" brushRef="#br0" timeOffset="2387.96">4276 1693 0,'0'0'0,"0"-21"0,-64-21 16,64 21-16,-21 21 15,0-21-15,0-1 0,-1 22 16,1 0-16,0 0 0,0 0 0,0 0 15,0 0-15,-1 0 0,1 22 16,-21-22-16,21 42 0,-22-21 0,22 0 16,-21 22-16,21-22 0,-22 21 0,22 0 15,0 1-15,0-22 0,0 21 16,21 1-16,0-22 0,0 21 0,0-21 16,0 0-16,0 1 0,0-1 15,21-21-15,0 21 0,0-21 16,0 21-16,22-21 0,-22 0 0,21 0 15,1 0-15,-22 0 0,21-21 0,0 0 16,1 0-16,-1-1 0,0 22 16,-20-21-16,20-21 0,-21 21 0,21 0 15,-20-22-15,-1 1 0,0 0 0,0-1 16,0-20-16,0 20 0,1-20 16,-1-1-16,0 22 0,0-21 0,0 20 15,-21-20-15,21-1 0,-21 22 16,0 0-16,0-1 0,0 1 0,0 0 15,0-1-15,0 22 0,0 0 16,0 0-16,-21 21 31,0 21-31,0 21 0,21-21 16,-21 22-16,0-1 0,-1 22 0,22-22 16,-21 21-16,0 1 0,0-1 0,21 1 15,0-1-15,-21 1 0,21-1 16,0 1-16,0-22 0,0 22 0,0-22 15,0-21-15,21 22 0,0-22 16,0 0-16,0 0 0,1 0 0,-1 0 16,21-21-16,-21 0 0,0 0 0,22 0 15,-22 0-15,0 0 0,21 0 16,-20 0-16,-1 0 0,0 0 16,0-21-16,21 21 0,-20-21 0</inkml:trace>
  <inkml:trace contextRef="#ctx0" brushRef="#br0" timeOffset="3752.19">1757 3154 0,'21'0'16,"-42"0"15,0 0-31,-1 0 15,1 0-15,0 0 0,0-21 16,0 21-16,21-21 16,0-1-16,-21 1 15,21 0-15,0 0 0,0 0 16,21 21-16,0-21 16,0 21-16,0-22 0,0 22 15,1 0-15,-1 0 0,21 0 16,-21 22-16,0-1 0,22 0 0,-22 0 15,0 0-15,0 0 0,-21 22 16,0-1-16,0 0 0,0 22 0,0-22 16,0 22-16,-21-22 0,0 22 15,-21-22-15,20 0 0,-41 1 0,21-1 16,-1 0-16,1-21 0,0 1 16,-1-1-16,22 0 0,-21 0 15,21-21-15,-1 0 0,1 0 0,0 0 16,0 0-16,21-21 15,0 0-15,0 0 0,0-22 0,0 22 16,0-21-16,0 21 0,21-22 16,-21 1-16,21 21 0,0-22 0,1 22 15,-1 0-15,0 0 0,0 0 16,21 21-16,-20 0 0,-1 0 0,21 0 16,-21 21-16,0 0 0,1 0 15,-1 0-15,0 1 0,0 20 0,0-21 16,0 0-16,1 22 0,-22-22 0,0 0 15,21 0-15,-21 0 16,21 0-16,-21 1 0,0-1 16,21-21-16,0 0 15,0 0 1,1 0-16,-1 0 0,-21-21 0,21 21 16</inkml:trace>
  <inkml:trace contextRef="#ctx0" brushRef="#br0" timeOffset="3929.09">2392 3535 0,'-21'0'0,"-1"0"15,22-21 48,22 0-48,-1 21-15</inkml:trace>
  <inkml:trace contextRef="#ctx0" brushRef="#br0" timeOffset="4560.24">3175 3366 0,'0'0'0,"0"-22"0,0 1 16,0 0-16,0 0 16,0 0-16,0 0 0,0-1 0,0 1 15,0 0-15,0 42 47,0 0-47,0 22 16,0-22-16,0 21 0,0 1 0,0-22 15,0 21-15,0 0 0,0 1 16,0-22-16,0 21 0,0-21 0,0 22 16,0-22-16,0 0 0,0 0 0,0 0 15,0 1-15,0-44 47,0 1-31,0 0-16,0 0 0,0-21 15,0 20-15,0 1 0,0-21 16,0 0-16,21-1 0,0 1 0,0 0 16,1-1-16,-1 1 0,0 21 0,21-22 15,1 22-15,-1 21 0,-21-21 16,21 21-16,1 0 0,-1 0 0,-21 21 15,22 0-15,-22 1 0,21-1 16,-21 0-16,0 21 0,-21 1 0,0-22 16,0 21-16,0 0 0,0-20 0,0 20 15,0 0-15,-21-21 0,0 1 16,0 20-16,0-21 0,0 0 0,-1-21 16,22 21-16,-21 1 0,42-22 31,1 0-16,-1-22-15,0 1 0,21 21 0</inkml:trace>
  <inkml:trace contextRef="#ctx0" brushRef="#br0" timeOffset="5063.89">4276 3387 0,'0'0'0,"0"-21"0,0-22 16,0 22-16,-22 21 15,22-21-15,-21 0 0,0 0 16,0 21-16,0-22 0,0 22 16,-1 0-16,1 0 15,21 22-15,-21-1 0,0 0 0,0 0 16,0 21-16,-1 1 0,1-22 0,0 21 16,21 1-16,-21-1 0,0-21 15,21 21-15,-21 1 0,21-22 0,0 0 16,0 0-16,0 0 0,0 1 0,0-1 15,21-21 1,0 0-16,0 0 0,0 0 0,22 0 16,-22 0-16,0-21 0,21 21 0,-21-22 0,22 1 15,-1 0-15,-21 0 0,0 0 16,1 0-16,-1-1 0,0 1 16,0-21-16,-21 21 0,21-22 0,-21 22 15,0 0-15,0-21 0,0 21 0,0-1 16,0 1-16,0 0 0,-21 21 15,0 21 1,21 0-16,0 1 16,0-1-16,-21 0 0,21 21 0,0-21 15,0 22-15,0-22 0,0 0 0,0 0 16,0 0-16,0 1 0,21-1 16,0 0-16,0-21 0,-21 21 15,21-21-15,1 0 0,-1 0 0,0 0 16,0 0-16,21 0 0,-20 0 0,-1 0 15,21 0-15,0 0 0</inkml:trace>
  <inkml:trace contextRef="#ctx0" brushRef="#br0" timeOffset="5767.88">4995 3387 0,'0'0'16,"0"-21"-16,0-1 0,-21 1 0,-21 0 15,21 21-15,-1 0 16,1 0-16,21 21 15,0 0-15,0 1 16,0 20-16,0-21 0,0 0 0,0 0 16,0 22-16,0-22 0,0 0 15,0 0-15,0 0 0,0 1 0,0-1 16,0 0-16,0 0 0,-21 0 0,0 0 16,21 1-1,-21-22-15,0 0 16,21-22-1,-22 1 1,22 0-16,0 0 0,0 0 16,0 0-16,0-1 0,0-20 0,0 21 15,0-21-15,0-1 0,22 1 16,-22 0-16,21 20 0,21-20 16,-21 21-16,0-21 0,22 20 0,-22 1 15,21 21-15,-21 0 0,1 0 0,20 0 16,-21 0-16,0 0 0,0 21 15,22 1-15,-22-1 0,0 21 0,0-21 16,0 22-16,1-22 0,-1 21 0,-21-21 16,0 22-16,0-22 0,0 21 15,0-21-15,0 0 0,0 1 0,0-1 16,0 0-16,-21-21 31,-1 0-15,22-21-1,0 0-15,0-1 0,0 1 16,0 0-16,0 0 0,22 0 16,-22-22-16,21 22 0,0-21 0,0 0 15,0 20-15,0-20 0,1 21 0,-1 0 16,21 0-16,-21-1 0,0 22 16,22 0-16,-22 0 0,0 0 0,0 22 15,0-1-15,1 21 0,-22-21 0,0 22 16,0-22-16,0 21 0,0-21 15,0 22-15,0-22 0,0 0 0,0 0 16,0 0-16,0 0 0,0 1 16,-22-1-16,22 0 0,-21-21 0,42 0 47,1-21-47,-1 21 15</inkml:trace>
  <inkml:trace contextRef="#ctx0" brushRef="#br0" timeOffset="6159.66">6032 3387 0,'0'0'15,"22"0"1,-1 0-16,0 0 15,0 0-15,0-21 0,0 21 16,1 0-16,-1-22 0,0 1 16,0 21-16,0-21 0,-21 0 15,0 0-15,0 0 16,0-1-16,-21 22 31,0 0-31,0 0 0,0 0 16,-1 22-16,1-1 0,0 0 0,0 0 15,0 0-15,0 0 0,-1 22 0,22-22 16,0 0-16,0 21 0,0-20 16,0-1-16,0 0 0,22 0 15,-1-21-15,0 0 0,0 21 0,0-21 16,0 0-16,1 0 0,-1 0 0,0 0 16,0 0-16,0 0 0,0 0 15,1 0-15,-1 0 0,0 0 0</inkml:trace>
  <inkml:trace contextRef="#ctx0" brushRef="#br0" timeOffset="6771.75">1651 4614 0,'0'-21'15</inkml:trace>
  <inkml:trace contextRef="#ctx0" brushRef="#br0" timeOffset="7180.52">1884 4847 0,'-21'43'16,"-1"-22"-16,1 21 0,0-21 15,0 0-15,-21 1 0,20-1 16,1 0-16,-21 0 0,21 0 0,0-21 16,-1 0-16,1 0 0,21-21 31,0 0-31,0 0 15,0 0-15,0-1 0,21 1 16,1 21-16,-1 0 0,21 0 16,-21 0-16,0 0 0,22 0 15,-22 0-15,21 21 0,-21 1 0,1-1 16,-1 0-16,0 21 16,0-21-16,-21 22 0,0-22 0,0 21 15,0-21-15,0 1 0,-21 20 0,0-21 16,-22 0-16,22 0 0,0 1 15,-21-1-15,21-21 0,-22 21 0,22-21 16,0 21-16,-21-21 0,20 0 16,-20 0-16,21 0 0,0 0 0,0 0 15,-1-21-15,1 0 0,0 21 16,0-21-16,0 21 0,21-22 0,-21 1 16,21 0-16,0 0 15,21 21 1,0 0-16,0-21 15,0 21-15,22 0 0</inkml:trace>
  <inkml:trace contextRef="#ctx0" brushRef="#br0" timeOffset="7680.23">1418 4741 0,'0'0'0,"0"-21"16,0 0-1,0 0-15,0 0 16,21 21-16,0 0 0,1-21 15,-1 21-15,0 0 0,21 0 0,-21 0 16,22 0-16,-22 0 0,21 21 16,-21 0-16,1 0 0,-1 21 0,0-20 15,-21 20-15,0 0 0,0-21 16,0 22-16,0-1 0,-21-21 0,0 22 16,-1-22-16,1 0 0,0 21 0,0-21 15,0 1-15,0-22 0,21 21 16,-22 0-16</inkml:trace>
  <inkml:trace contextRef="#ctx0" brushRef="#br0" timeOffset="7841.14">2519 5080 0,'0'0'0,"-43"21"0</inkml:trace>
  <inkml:trace contextRef="#ctx0" brushRef="#br0" timeOffset="7876.12">2307 5101 0,'0'-21'16</inkml:trace>
  <inkml:trace contextRef="#ctx0" brushRef="#br0" timeOffset="7952.07">2455 4995 0,'21'0'0,"1"0"0,20 0 0</inkml:trace>
  <inkml:trace contextRef="#ctx0" brushRef="#br0" timeOffset="8444.79">3281 4826 0,'0'0'0,"21"-21"0,-21 0 0,0 0 16,21-22-16,-21 22 0,0 0 16,0 0-16,0 0 0,-21-1 15,0 22-15,0 0 0,-1 0 16,-20 0-16,21 22 0,0-1 15,0 21-15,-1 0 0,1 1 0,0-1 16,0 22-16,0-22 0,21 21 0,-21 1 16,21-22-16,0 22 0,0-22 15,0 0-15,0 1 0,0-22 0,21 21 16,0-21-16,0 1 0,0-1 16,22-21-16,-22 0 0,21 0 15,0 0-15,1 0 0,-1 0 0,22 0 16,-22-21-16,0-1 0,22 22 0,-22-42 15,0 21-15,22 0 0,-22 0 16,1-22-16</inkml:trace>
  <inkml:trace contextRef="#ctx0" brushRef="#br0" timeOffset="8603.7">3979 4763 0,'0'0'0,"0"-43"16,0 22-16,0 0 0,-21 0 15,21 0-15,0-1 0,-21 1 0,0 21 16,0 0-16,21 21 15,0 1-15,-22 20 0,22-21 16,-21 21-16,21 1 0,0-1 0,0 0 16,-21 1-16,21-1 0,0 0 0,-21 1 15</inkml:trace>
  <inkml:trace contextRef="#ctx0" brushRef="#br0" timeOffset="8679.66">3852 5398 0,'21'0'16,"1"0"-16,-1 0 0,0-22 15,21 22-15</inkml:trace>
  <inkml:trace contextRef="#ctx0" brushRef="#br0" timeOffset="9035.45">4360 5144 0,'0'0'0,"0"-22"0,0 1 0,0-42 15,0 42-15,0-1 16,0 1-16,-21 0 0,0 21 15,0-21-15,0 21 0,-22 0 0,22 0 16,0 0-16,0 21 0,0 0 16,21 0-16,-22 1 0,1-1 15,0 0-15,21 21 0,0-21 16,0 1-16,0 20 0,0-21 0,0 0 16,0 0-16,0 1 0,0-1 0,0 0 15,0 0-15,21-21 0,-21 21 16,21-21-16,1 0 0,-1 0 0,0 0 15,0 0-15,0 0 0,0 0 0,1 0 16,-22-21-16,21 21 0,0-21 0,0 0 16,0 0-16,0-1 15,1 1-15,-22 0 0,0-21 0,0 21 16,0-1-16,0 1 0,0-21 0,0 21 16,0 0-16,0-1 15,-22 22 1</inkml:trace>
  <inkml:trace contextRef="#ctx0" brushRef="#br0" timeOffset="9771.68">4276 5355 0,'21'0'0,"0"21"16,0-21-16,0 0 0,0 0 16,1 0-16,-1 0 0,21 0 15,-21 0-15,0 0 0,22-21 0,-1 0 16,0 21-16,-20-21 0,20 0 0,0 0 15,1-1-15,-22 1 0,21 0 16,-21 0-16,22 0 0,-22-22 16,0 22-16,0-21 0,0 21 0,-21-22 15,0 1-15,0 21 0,0 0 0,0 0 16,0-1-16,0 1 0,0 0 16,-21 21-16,0 0 0,0 0 15,0 21-15,-1 0 0,1 1 0,21-1 16,-21 0-16,21 0 0,0 21 15,0-20-15,0-1 0,0 0 0,0 0 16,21 0-16,-21 0 0,21 1 0,1-1 16,-1 0-16,0 0 15,0-21-15,-21 21 0,21-21 16,-21 21 0,-21-21 15,0 0-31,0 0 15,0 0-15,-1 0 0,1 0 0,0 0 16,0 0-16,0 0 0,0 0 16,-1 0-1,1 0-15,21 22 16,0-1 0,21-21-1,1 0-15,-1 0 0,0 21 16,21-21-16,-21 0 0,1 0 0,20 0 15,-21 0-15,21 0 0,1-21 0,-22 21 16,21-21-16,1 21 0,-1-22 0,-21 1 16,21 21-16,1-21 0,-22 0 15,21 0-15,-21 0 0,1-1 0,-1 1 16,21 0-16,-42 0 0,21 0 0,0 0 16,-21-22-16,0 22 0,0 0 15,0-21-15,0 20 0,0 1 0,0 0 16,-21 0-16,0 0 0,0 21 0,0 0 15,0 0-15,-1 0 16,22 21-16,0 0 16,0 0-16,0 0 0,0 1 0,0 20 15,0-21-15,0 0 0,0 22 0,22-22 16,-22 0-16,21 0 0,-21 0 16,0 0-16,21 1 0</inkml:trace>
  <inkml:trace contextRef="#ctx0" brushRef="#br0" timeOffset="9953.57">4064 5144 0</inkml:trace>
  <inkml:trace contextRef="#ctx0" brushRef="#br0" timeOffset="10336.21">4085 4763 0,'0'0'0,"0"-22"31,-21 22-15,0 22-1,21-1-15,0 0 0,-21 0 16,-1 21-16,22 1 0,-21-22 0,-21 21 16</inkml:trace>
  <inkml:trace contextRef="#ctx0" brushRef="#br0" timeOffset="10497.14">6032 4699 0,'43'-21'0,"41"0"0</inkml:trace>
  <inkml:trace contextRef="#ctx0" brushRef="#br0" timeOffset="13340.5">5778 4593 0,'0'21'0,"0"1"16,0-1-1,0 0 1,22 0-16,-22 0 16,0 0-16,0 1 0,0-1 15,0 0-15,0 0 0,0 0 0,0 0 16,0 1-16,0-1 0,0 0 16,0 0-16,0 0 0,-22-21 0,22 21 15,-21 1-15,21-1 16,-21-21-16,21 21 0,-21-21 15,0 0 17,0 0-17,21-21-15,0 0 0,0-1 16,0 1-16,0 0 16,0-21-16,21 21 0,0-1 0,0 1 15,0-21-15,0 21 0,1 0 0,-1-1 16,21 1-16,-21 0 0,22 21 15,-22-21-15,21 21 0,-21 0 16,22 0-16,-22 0 0,0 0 0,0 0 16,0 21-16,0 0 0,1 0 0,-1 1 15,-21-1-15,0 21 0,0-21 16,0 0-16,0 22 0,0-22 0,0 21 16,0-21-16,-21 1 0,-1-1 0,22 0 15,0 0-15,-21 0 0,21 0 0,-21-21 16,21 22-16,21-44 31,0 22-31,-21-21 16,43 0-16,-22 21 0</inkml:trace>
  <inkml:trace contextRef="#ctx0" brushRef="#br0" timeOffset="14476.37">6667 4805 0,'0'0'15,"0"-21"-15,0 0 0,0-1 16,0 1-16,-21 0 16,0 0-16,0 0 0,0 21 15,0-21-15,-1 21 0,1 0 16,0 0-16,0 0 0,0 21 16,0-21-16,-1 21 15,22 21-15,-21-21 0,0 22 0,0-22 16,0 21-16,21 1 0,0-22 0,0 21 15,-21 0-15,21-20 0,0-1 16,0 21-16,0-21 0,0 0 0,0 1 16,0-1-16,21-21 0,0 0 15,0 0-15,0 0 0,0 0 16,1 0-16,-1-21 0,21 21 16,-21-22-16,0 1 0,22 0 0,-22 0 15,0 0-15,0 0 0,0-1 0,1 1 16,-1 0-16,-21 0 0,21 0 0,-21 0 15,0-1-15,0 1 16,0 0-16,-21 21 16,0 21-1,-1-21-15,22 21 0,0 1 0,0-1 16,0 0-16,0 0 0,0 21 16,0-20-16,0-1 0,0 0 0,0 0 15,22 0-15,-22 0 0,21-21 16,0 0-16,0 0 0,0 0 0,0 0 15,1 0-15,20 0 0,-21 0 16,0 0-16,0-21 0,22 0 16,-22 21-16,0-21 0,21 0 0,-20 0 15,-1-1-15,0 22 0,0-21 0,-21 0 16,0 0-16,21 0 0,-21 0 16,0-1-16,0 1 0,0 0 15,0 0-15,0 0 0,0 0 16,-21 21-16,21 21 15,0 0 1,0 0-16,0 0 0,0 0 0,0 1 16,0-1-16,0 21 0,0-21 0,0 0 15,0 1-15,0 20 0,0-21 0,0 0 16,0 0-16,0 1 16,-21-22-16,21 21 0,-21 0 0,21 0 15,0-42 16,0 0-15,0 0-16,0-1 0,0 1 0,0 0 16,0 0-16,0-21 0,21 20 0,0-20 15,0 0-15,0-1 0,1 22 0,-1-21 16,0 21-16,0 0 0,0-1 16,0 22-16,1 0 0,-1-21 0,21 21 15,-21 0-15,0 21 0,1-21 0,20 22 16,-21-1-16,0 0 0,0 21 15,1-21-15,-22 22 0,0-22 16,0 21-16,0-21 0,0 1 0,0 20 16,0-21-16,-22 0 0,22 0 0,-21 1 15,0-1-15,21 0 0,-21-21 0,0 21 16,21-42 15,0 0-31,0 0 0,21-1 16,0 1-16,0 0 0,0 0 0,22-21 15,-22 20-15,0 1 0,21-21 0,-20 21 16,20-22-16,0 22 0,1 21 16,-1-21-16,0 21 0,1 0 15,-22 0-15,21 0 0,-21 21 0,0-21 16,1 21-16,-22 22 0,0-22 0,0 0 16,0 21-16,0-20 0,0-1 15,-22 0-15,1 21 0,0-21 0,0 1 16,0-1-16,0 0 0,-1 0 15,44-21 17,-1 0-32,0-21 0,0 21 0,0-21 15,22 0-15</inkml:trace>
  <inkml:trace contextRef="#ctx0" brushRef="#br0" timeOffset="14835.68">8361 4974 0,'-21'0'0,"42"0"0,-42 21 16,-1-21-16,22 22 16,22-22-1,-1 0-15,-21-22 16,42 22-16,-21-21 0,0 21 0,1-21 16,-1 0-16,0 21 0,0-21 0,21 0 15,-20 21-15,-22-22 16,21 1-16,-21 0 0,0 0 15,0 0-15,0 0 0,-21 21 16,-1 0-16,1 0 16,-21 0-16,21 0 0,0 21 15,-1 0-15,1 0 0,0 0 0,0 0 16,0 22-16,0-22 0,21 0 0,-22 21 16,22-20-16,0-1 0,0 21 0,0-21 15,0 0-15,22 1 0,-1-22 16,0 0-16,0 0 0,0 0 15,0 0-15,22 0 0,-1 0 0,-21 0 16,22 0-16,-1-22 0,-21 1 16,21 21-16,1-21 0</inkml:trace>
  <inkml:trace contextRef="#ctx0" brushRef="#br0" timeOffset="30976.18">1566 6562 0,'0'-21'0,"0"-1"31,0 1-16,0 0 1,0 0-16,0 0 16,0 0-1,0-1-15,0 1 16,0 0-16,0 0 16,0 0-1,0 42 16,0 0-31,0 0 0,0 0 0,0 22 16,0-22-16,-21 21 0,21 1 16,0-1-16,-21 0 0,21 1 0,0-1 15,-21 0-15,0 1 0,-1-1 16,1 0-16,0-21 0,21 22 0,-21-22 16,0 0-16,21 0 15,-21 0-15,21 1 0,-22-22 31,22-22-15,0 1 0,0 0-16,22 0 0,-1 0 15,0 0-15,0 21 0,0 0 16,0 0-16,1-22 0,20 22 16,-21 0-16,21 0 0,-20 0 0,20 0 15,-21 0-15,21 0 0,-20 0 16,-1 0-16,21 0 0,-21 0 0,0-21 15,1 21-15,-1 0 16,0 0-16,0-21 16,-21 0-16,0 0 15,0 0-15,0-1 0,0 1 16,0 0-16,0 0 0,0 0 0,0 0 16,0-22-16,-21 22 0,21 0 15,0 0-15,0 0 0,-21-1 16,21 44-1,0-1 1,-21 21-16,21-21 0,0 22 16,0-1-16,-22-21 0,22 21 15,0 1-15,-21-1 0,21-21 0,0 22 16,0-1-16,0-21 0,0 21 16,-21-20-16,21-1 0,0 21 0,-21-21 15,21 0-15,0 1 0,0-1 16,0 0-16,0 0 0,21-42 47,0 0-47,-21 0 15,21-1-15</inkml:trace>
  <inkml:trace contextRef="#ctx0" brushRef="#br0" timeOffset="31292.51">2328 6858 0,'-21'21'0,"21"0"15,-21-21-15,42 0 32,0 0-32,0-21 15,1 0-15,-1 21 16,-21-21-16,21 21 0,-21-21 15,0 0 1,-21 21 0,0 0-16,-1 0 15,1 0-15,21 21 16,-21-21-16,0 0 0,21 21 16,21-21 15,0 0-31,22 0 0</inkml:trace>
  <inkml:trace contextRef="#ctx0" brushRef="#br0" timeOffset="43651.96">3556 6350 0,'0'-21'15,"0"0"-15,0 0 16,0-1-16,0 1 0,0 0 0,0 0 15,0 0-15,0 0 0,0-1 16,-21 1 0,0 21-1,21 21-15,0 1 0,0-1 16,0 0-16,0 21 0,-22 1 0,22-1 16,0 21-16,-21-20 0,21 20 0,0 1 15,0-1-15,0 1 16,0-1-16,0 1 0,-21-22 0,21 22 15,0-22-15,0-21 0,0 21 0,21-20 16,-21-1-16,21 0 0,1-21 16,-1 0-16,0 0 0,21 0 0,-21 0 15,1 0-15,20 0 0,-21-21 0,0 0 16,0 21-16,1-22 0,-1 1 16,0 0-16,0 0 0,0 0 0,-21 0 15,0-1-15,0 1 0</inkml:trace>
  <inkml:trace contextRef="#ctx0" brushRef="#br0" timeOffset="43739.91">3408 6710 0,'0'0'16,"-64"0"-16</inkml:trace>
  <inkml:trace contextRef="#ctx0" brushRef="#br0" timeOffset="43843.85">3217 6752 0,'21'-21'15,"1"21"-15,-1-21 0,0 0 0,21 21 16,-21-21-16,22-1 0,-1 1 15,0 21-15,1-21 0,-22 0 0,21 0 16,1 21-16,-1-21 0,-21 21 16,21 0-16,-20 0 0,20 0 15</inkml:trace>
  <inkml:trace contextRef="#ctx0" brushRef="#br0" timeOffset="44855.78">4233 6837 0,'0'0'0,"43"0"16,-22 0-16,0 0 15,-21-21-15,21 0 0,0-1 0,0 1 16,1 0-16,-1 0 0,0 0 16,0 0-16,0-22 0,-21 22 15,0 0-15,0-21 0,0 20 0,0 1 16,-21 21-16,0 0 0,0 0 15,0 0-15,-1 0 0,-20 0 0,21 0 16,-21 21-16,20 22 0,-20-22 0,21 0 16,-21 21-16,20 1 0,-20-22 15,21 21-15,0 1 0,21-22 0,0 21 16,-21-21-16,21 0 0,0 1 0,0-1 16,0 0-16,21-21 0,0 0 15,21 0-15,-21 0 0,1 0 16,-1 0-16,21-21 0,0 21 15,-20-21-15,20-1 0,0 1 16,-21 0-16,22 0 0,-22 0 0,0-22 16,0 22-16,0 0 0,1 0 0,-22-21 15,0 20-15,0 1 0,0-21 16,0 21-16,0 0 0,0-1 16,-22 44-1,1-22-15,21 21 0,0 21 16,-21-21-16,0 0 0,21 1 0,-21 20 15,21-21-15,0 0 0,0 0 16,0 1-16,0-1 0,0 0 0,21 0 16,21 0-16,-21-21 0,22 0 15,-1 0-15,22 0 0,-22 0 0,21 0 16,1 0-16,-22 0 0,22 0 16,-1-21-16,1 0 0,-22 0 0,22 21 15,-22-21-15,0-1 0,1 1 0,-1 0 16,-21 0-16,0 0 0,-21-22 15,0 22-15,0 0 0,0 0 0,0 0 16,-21 0-16,0-1 0,-21 1 0,20 21 16,1 0-16,-21 0 0,0 0 15,20 0-15,-20 0 0,0 21 0,-1 1 16,1-1-16,0 0 0,-1 0 0,1 0 16,21 0-16,0 1 15,0-22-15,21 21 0,0 0 0,0 0 16,21 0-16,0-21 15,0 0-15,21 0 0,1 0 16,-1 0-16,0 0 0,1-21 0,-1 0 16,0 21-16,1-21 0,-1 0 0,-21 21 15,22-22-15,-22 22 0,0 0 16,0-21-16,0 21 16,-21 21-16,0 1 15,0 20-15,0-21 0,0 21 16,-21 1-16,21-1 0,-21 22 0,0-22 15,0 21-15,-1 1 0,1-1 16,0 1-16,42 21 0,-21-22 0,0 22 16,-21-22-16,0 1 0,21 20 0,0-20 15,-21-1-15,21 1 0,-21-22 16,21 1-16,0 20 0,0-21 0,0 1 16,-22-1-16,22-21 0,-21 22 0,0-22 15,21 0-15,-21 0 0,0 0 0,0-21 16,-1 0-16,-20 0 0,21 0 15,-21 0-15,20 0 0,-20 0 0,0-21 16,-22 0-16,22 0 0,-22 0 0,22-1 16,-21-20-16,-1 21 0,22-21 0,-1-1 15,-20-20-15,42 20 0</inkml:trace>
  <inkml:trace contextRef="#ctx0" brushRef="#br0" timeOffset="45503.62">5609 6710 0,'0'0'0,"0"-21"0,0 0 15,21-1-15,-21 1 0,21 21 16,-21-21-16,0 42 31,0 0-31,0 1 16,0-1-16,-21 0 0,0 0 15,21 21-15,0-20 0,-21-1 16,21 0-16,-21 0 0,21 0 0,-21 0 16,21 1-16,0-1 0,-22 0 15,1-21-15,0 0 32,0-21-32,21 0 0,0-1 15,0 1-15,0-21 0,0 21 16,0 0-16,0-22 0,0 1 15,0 21-15,0-22 0,21 1 0,21 0 16,-20 21-16,20-22 0,-21 22 16,21 0-16,22 0 0,-22 0 15,1 21-15,20 0 0,-21 0 0,1 21 16,-1 0-16,0 0 0,1 0 0,-22 0 16,21 22-16,-21-22 0,-21 21 15,0 1-15,0-22 0,0 21 0,0-21 16,0 22-16,0-22 0,0 0 0,-21 0 15,0 0-15,0 0 0,0-21 16,21 22-16,-21-22 16,21-22-1,0 1-15,21 21 16,0-21-16,0 0 16,0-21-16</inkml:trace>
  <inkml:trace contextRef="#ctx0" brushRef="#br0" timeOffset="46615.74">6540 6456 0,'0'0'0,"0"-42"15,0 20-15,-21 22 0,21-21 0,-21 21 16,0 0-16,0 0 16,0 0-16,-1 0 0,1 0 15,0 21-15,0 1 0,0-1 0,21 21 16,-21-21-16,-1 22 15,22-22-15,0 21 0,-21-21 0,21 22 16,0-22-16,0 0 0,0 0 0,0 0 16,0 0-16,0 1 0,21-1 15,1-21-15,-1 0 16,0 0-16,0 0 0,0 0 0,0-21 16,1 21-16,-1-22 0,0 22 0,0-21 15,0 0-15,-21 0 0,21 0 16,-21 0-16,0-1 0,0 1 0,0-21 15,0 21-15,0 0 0,0-1 0,0-20 16,0 21-16,0 42 31,0 0-15,0 0-16,-21 1 0,21 20 16,0-21-16,0 0 0,0 0 0,0 22 15,0-22-15,0 0 0,0 0 0,0 0 16,21-21-16,1 22 0,-1-22 15,0 0-15,0 0 0,0 0 0,0 0 16,1 0-16,20 0 0,-21 0 0,0 0 16,0 0-16,1-22 0,-1 22 0,0-21 15,0 0-15,0 0 16,-21 0-16,21 0 0,-21-1 16,0 1-16,0-21 0,0 21 0,0 0 15,0-1-15,0 1 0,0 42 47,0 1-47,0-1 0,0 0 16,0 0-16,0 0 0,0 0 0,0 1 15,0 20-15,0-21 0,0 0 16,0 0-16,0 1 0,0-1 16,0 0-1,0-42 16,0 0-31,0-1 16,0 1-16,0 0 16,0-21-16,0 21 0,0-22 0,0 22 15,22-21-15,-1-1 0,0 1 16,0 0-16,21 21 0,-20-22 0,20 22 16,-21 0-16,21 21 0,-20 0 0,20 0 15,0 0-15,-21 0 0,22 0 16,-22 21-16,0 0 0,0 22 0,0-22 15,1 21-15,-1 0 0,0-20 0,0 20 16,-21-21-16,0 21 0,0-20 16,0 20-16,0-21 0,0 0 0,0 0 15,0 1-15,-21-22 32,21-22-17,0 1-15,0 0 0,0 0 16,0 0-16,0-22 0,0 22 0,21-21 15,-21 0-15,21-1 0,22 1 16,-22 0-16,21-1 0,-21 1 0,22 21 16,-1 0-16,-21 21 0,21 0 0,-20 0 15,-1 0-15,0 0 0,0 0 16,0 21-16,-21 21 0,0-21 0,0 22 16,0-1-16,0 0 0,0 1 15,0-1-15,0-21 0,-21 21 0,21-20 16,0 20-16,-21-21 0,21 0 15,0 0-15,0 1 0,21-22 32,0-22-17,0 22-15,1-21 0,-1 0 0,0 0 16,21 0-16</inkml:trace>
  <inkml:trace contextRef="#ctx0" brushRef="#br0" timeOffset="47000.19">8318 6392 0,'0'0'0,"0"22"0,-42 20 16,42-21-1,21-21 1,0 0-16,22 0 16,-22 0-16,0-21 0,0 0 0,0 21 15,1-21-15,20 21 0,-21-22 0,0 22 16,0-21-16,-21 0 0,22 0 15,-1 21-15,-21-21 0,21 0 0,-21-1 16,0 1-16,0 0 0,0 0 16,-21 21-1,0 0-15,-22 0 16,22 21-16,0 0 0,-21 22 0,-1-22 16,22 21-16,-21 0 0,21 1 0,-22-1 15,22 0-15,0 1 0,0-1 0,0-21 16,21 22-16,0-22 0,0 0 15,0 0-15,21 0 0,0-21 0,0 21 16,0-21-16,0 0 0,1 0 0,-1 0 16,21 0-16,-21 0 0,0 0 0,22 0 15,-22 0-15,0 0 0,0-21 16,0 21-16,1 0 0</inkml:trace>
  <inkml:trace contextRef="#ctx0" brushRef="#br0" timeOffset="47727.84">1333 8827 0,'-42'0'0,"84"0"0,-105 0 16,63-22-16,0 1 0,0 0 15,21 21-15,0 0 16,22-21-16,-22 21 0,21 0 0,0-21 16,1 21-16,-1 0 0,0 0 15,-20 0-15,20 0 0,-21 0 0,0-21 16,0 21-16,1 0 0,-1 0 15,-64 0 17,22 0-32,0 0 15,0 0-15,0 0 0</inkml:trace>
  <inkml:trace contextRef="#ctx0" brushRef="#br0" timeOffset="48184.33">1228 8721 0,'-22'21'15,"22"0"-15,-21-21 0,21 21 16,-21 0-16,21 1 0,0-1 16,-21 0-16,21 0 0,-21 0 15,21 0-15,0 1 0,-21-1 16,21 0-16,-22-21 16,22 21-16,0-42 46,22 0-46,-1 21 16,21-21-16,-21 21 0,0 0 0,22-22 16,-1 22-16,0 0 0,1 0 15,-1 0-15,-21 0 0,22 0 0,-1 22 16,0-22-16,-21 21 0,22 0 16,-22 21-16,0-21 0,-21 1 15,0-1-15,0 21 0,0-21 16,0 22-16,-21-22 0,0 0 0,0 0 15,-1 0-15,1 0 0,-21 1 16,21-1-16,0-21 0,-1 0 0,1 21 16,0-21-16,0 0 0,0 0 15,0 0-15,-1 0 0,1 0 0,0 0 16,0-21-16,0 21 0,0 0 0,21-21 16,-22 21-16,22-22 15,22 1 1,20 0-1,-21 0-15,21 21 0,22-21 0</inkml:trace>
  <inkml:trace contextRef="#ctx0" brushRef="#br0" timeOffset="48352.23">2180 9059 0,'0'0'0,"-21"0"31,0 0-31,0 0 15,21-21 17,0 0-32,0 0 0,0 0 0,42 0 15,0-1-15</inkml:trace>
  <inkml:trace contextRef="#ctx0" brushRef="#br0" timeOffset="49108.8">3979 8340 0,'0'-21'0,"0"42"0,0-64 0,-21 1 16,21 21-16,-21 0 0,21 0 16,0-1-16,0 1 0,0 0 15,-21 21-15,21 21 16,0 22-16,0-22 16,0 21-16,0 0 0,0 22 0,0-22 15,0 22-15,0-22 0,0 22 16,0-22-16,-21 21 0,-1 1 0,1-22 15,0 22-15,0-22 0,0 22 0,0-22 16,-1-21-16,1 21 16,0-20-16,0-1 0,0 0 0,0-21 15,-1-21 1,22 0 0,0-1-16,0 1 0,0-21 0,0 0 15,0 20-15,0-20 0,0 0 16,0-1-16,0 1 0,0 21 0,0 0 15,0 0-15,0-1 0,22 22 16,-1 0-16,0 22 16,0-22-16,0 21 0,0 21 0,1-21 15,-1 0-15,21 22 0,-21-22 0,0 0 16,1 21-16,-1-20 16,0-1-16,0 0 0,21 0 0,-20 0 15,-1-21-15,0 21 0,0-21 0,0 0 16,0 0-16,1 0 0,-1 0 15,0 0-15,0 0 0,0 0 16,0 0-16,1-21 0,-22 0 0,21 21 16,0-21-16,0-21 0,0 20 15,0 1-15,1-21 0,20 21 0</inkml:trace>
  <inkml:trace contextRef="#ctx0" brushRef="#br0" timeOffset="49384.15">4762 8361 0,'-21'0'0,"42"0"0,-63 0 16,21 0-16,0 0 0,42-21 31,21 0-31,1 21 0,-1-22 16,0 22-16,22-21 0,-1 0 0,1 0 15,-1 21-15,-20-21 0,20 0 0,1 21 16,-22-22-16,0 22 0,1 0 15,-22 0-15,0 0 0,0 0 0,-21 22 32,-21-1-32,0-21 15,0 21-15,-1-21 16,1 21-16,0-21 0,0 0 0,0 21 16,0-21-16,-1 0 0</inkml:trace>
  <inkml:trace contextRef="#ctx0" brushRef="#br0" timeOffset="49620.02">5080 8297 0,'0'0'0,"0"22"32,0-1-17,0 0-15,0 0 0,0 0 16,0 0-16,0 1 0,0 20 0,0-21 16,0 0-16,0 22 0,0-22 0,0 21 15,0-21-15,0 22 0,0-22 16,0 0-16,0 0 0,0 21 15,0-20-15,0-1 0,0 0 16,0 0-16,0 0 0,0 0 16,0 1-16,0-1 31</inkml:trace>
  <inkml:trace contextRef="#ctx0" brushRef="#br0" timeOffset="50576.47">1714 10393 0,'0'0'0,"0"-64"16,0 43-16,0 0 0,0 0 16,0 0-16,0 0 15,-21 21-15,0 0 0,0 0 0,0 0 16,-22 0-16,22 21 0,-21-21 16,0 21-16,20 21 0,-20-21 0,0 22 15,21-1-15,-1 0 0,1 1 16,21-1-16,0 0 0,0 1 0,0-1 15,0 0-15,0 1 0,0-22 16,0 21-16,21-21 0,1 22 0,-1-22 16,0 0-16,0 0 0,0 0 15,0 1-15,1-22 0,20 0 16,-21 0-16,21 0 0,-20 0 0,20 0 16,0 0-16,-21-22 0,22 1 15,-22 0-15,21 0 0,-21 0 0,1 0 16,-22-1-16,0 1 0,0 0 15,0 0-15,0 0 0,0 0 16,-22 21-16,1 0 0,0 0 0,-21 0 16,21 0-16,-1 0 0,-20 0 15,21 0-15,-21 21 0,20-21 0,1 21 16,-21 0-16,21 0 16,0 0-16,21 1 15,0-1 1,0 0-1,21-21-15,0 0 0,0 0 0,0 0 16,0 0-16,1 0 0,20-21 0</inkml:trace>
  <inkml:trace contextRef="#ctx0" brushRef="#br0" timeOffset="50776.36">2286 10562 0,'0'0'0,"-21"0"31,0 0-15,-1 0-16,44 0 47,-22-21-32,42 21-15,-21-21 0</inkml:trace>
  <inkml:trace contextRef="#ctx0" brushRef="#br0" timeOffset="51296.06">4254 9821 0,'0'-21'16,"0"42"-16,0-63 0,0 21 0,0 0 15,0 0-15,0-1 0,0 1 16,-21 21 0,21 21-1,0 22-15,0-22 0,0 21 0,0 1 16,0 20-16,0-21 0,0 43 15,0-43-15,0 22 16,0-22-16,21 1 0,-21-1 0,0 0 16,0 1-16,0-1 0,0-21 0,0 0 15,0 22-15,0-22 0,0 0 16,0-42 31,0 0-47,0-1 0,0 1 0</inkml:trace>
  <inkml:trace contextRef="#ctx0" brushRef="#br0" timeOffset="51623.86">4170 10054 0,'0'-21'16,"0"42"-16,-21-63 0,-1 0 0,1 20 0,0 1 16,21 0-16,0 0 0,0 0 0,0 0 15,0-1-15,0-20 0,0 21 16,21 0-16,22 0 0,-22-1 0,21 1 15,0 0-15,1 0 0,20 21 16,1 0-16,-22 0 0,22 0 0,-1 0 16,-21 0-16,1 0 0,-1 21 0,0 0 15,-20 0-15,-22 1 0,0 20 16,0-21-16,0 21 0,-22-20 0,1 20 16,0-21-16,0 0 0,-21 22 15,-1-22-15,22 0 0,-21 0 16,-1 0-16,22 0 0,0 1 0,0-22 15,0 21-15,0 0 16,42-21 15,0 0-15,0-21-16,0 0 0,22 21 0</inkml:trace>
  <inkml:trace contextRef="#ctx0" brushRef="#br0" timeOffset="52136.11">5165 9737 0,'0'-21'0,"0"42"0,0-64 0,0 22 15,0 0-15,0 42 47,0 0-47,-22 1 0,22 20 0,0-21 16,0 21-16,0 1 0,-21-22 0,21 21 15,0 1-15,-21-1 0,21-21 16,0 21-16,-21 1 0,21-22 0,-21 21 16,0 1-16,21-22 0,-22 21 15,22-21-15,-21 22 0,0-22 0,21 0 16,0 0-16,-21 0 16,0-21-1,21-21-15,0 0 16,0 0-16,0 0 0,0-1 0,0-20 15,0 21-15,0 0 0,0 0 16,0-22-16,0 22 0,0 0 0,0 0 16,0 0-16,21-1 0,0 22 15,0 0-15,0 0 16,1 22-16,-1-22 0,-21 21 16,21 0-16,0 0 0,0 0 15,0-21-15,-21 21 0,22 1 0,-1-1 16,0-21-16,0 21 0,0 0 15,0-21-15,-21 21 0,22-21 0,-1 0 16,0 0-16,-21 21 0,21-21 0,0 0 16,0 0-16,1 0 15,-1-21-15,0 21 0,-21-21 16,21 0-16,0 0 0,-21 0 16,21-1-16,1 1 0</inkml:trace>
  <inkml:trace contextRef="#ctx0" brushRef="#br0" timeOffset="52408.96">5567 9758 0,'0'0'0,"-43"0"0,-41 21 16,105-21 15,21-21-31,1 0 16,-1 21-16,0-21 0,22 21 0,-1-22 15,1 1-15,-1 21 0,1-21 16,-1 0-16,1 21 0,-22 0 0,0-21 16,-20 21-16,-1 0 0,0 0 0,0 0 15,-42 0 17,0 0-17,0 0-15,-1 0 0,22 21 16</inkml:trace>
  <inkml:trace contextRef="#ctx0" brushRef="#br0" timeOffset="52660.82">5969 9652 0,'0'0'0,"-21"0"0,21 21 0,-21-21 16,-1 0-16,1 21 0,21 1 16,0-1-16,-21-21 0,21 21 0,0 21 15,0-21-15,0 1 0,0-1 16,0 21-16,0-21 0,0 0 15,0 22-15,0-22 0,0 0 0,0 0 16,0 0-16,0 1 0,0-1 0,0 0 16,0 0-16,0 0 15,0 0 1,21-21-16,0 22 16,1-22-1,-1 0 1,0 0-16</inkml:trace>
  <inkml:trace contextRef="#ctx0" brushRef="#br0" timeOffset="53715.72">1439 11811 0,'-21'0'0,"42"0"0,-63 0 15,21 0-15,0 0 0,21 21 16,0 0-16,21 1 16,0-22-16,0 21 15,21-21-15,1 0 0,-1 21 0,0-21 16,1 0-16,-1 0 0,0 0 15,1 0-15,-1 0 0,0-21 0,1 21 16,-1-21-16,0-1 0,-20 1 0,20 0 16,-21 0-16,21 0 0,-20 0 15,-1-1-15,0 22 0,-21-21 16,0 0-16,0 0 0,0 0 0,0 0 16,0-1-16,0 1 0,0 0 15,-21 21-15,0 0 16,-1 0-16,22 21 15,-21 0-15,0 1 0,21 20 0,-21-21 16,0 21-16,21 1 0,-21-1 16,-1 0-16,22 1 0,-21 20 0,0-20 15,21 20-15,-21 1 0,0-1 0,0-21 16,21 22-16,-22-22 0,22 1 16,-21-1-16,21 0 0,0-21 0,0 1 15,0-1-15,0 0 0,0 0 16,0 0-1,21-21-15,-21-21 16,0 0 0,0 0-16,0 0 0</inkml:trace>
  <inkml:trace contextRef="#ctx0" brushRef="#br0" timeOffset="53956.58">1524 12340 0,'0'0'0,"0"21"31,21-21-31,0 0 16,0 0-16,22 0 0,-1 0 15,-21-21-15,22 21 0,-1-21 0,0 0 16,1 0-16,-1 21 0,0-21 0,1-1 16,-22 22-16,0-21 0,0 0 15,0 21-15,0 0 0,1-21 16,-22 0 15</inkml:trace>
  <inkml:trace contextRef="#ctx0" brushRef="#br0" timeOffset="54159.46">2730 12086 0,'0'0'0,"22"0"0,-1 0 0,-21-21 79,21 21-79,0 0 15,0-21-15,0 0 0,1 21 0,20-21 16</inkml:trace>
  <inkml:trace contextRef="#ctx0" brushRef="#br0" timeOffset="54676.24">4360 11472 0,'0'-42'16,"0"21"-16,-21 21 15,21-21-15,0 0 0,-21-1 16,0 22-16,0 0 0,-1 0 0,1 0 16,0 0-16,0 0 0,0 0 15,0 22-15,-1-1 0,1 0 16,-21 0-16,21 21 0,0 1 0,-1-1 15,1-21-15,21 22 0,-21-1 0,21 0 16,-21 1-16,21-1 0,0 0 16,0-21-16,0 22 0,0-22 0,0 21 15,21-21-15,0 1 0,0-1 0,1 0 16,-1-21-16,0 0 0,0 21 0,21-21 16,-20 0-16,20 0 0,-21 0 15,21 0-15,1 0 0,-1-21 0,0 0 16,1 0-16,-1 21 0,0-22 0,1 1 15</inkml:trace>
  <inkml:trace contextRef="#ctx0" brushRef="#br0" timeOffset="55143.99">5228 11472 0,'0'-21'15,"0"0"-15,0 0 16,-21 21-1,0 0-15,0 0 0,-22 0 16,22 0-16,0 21 0,-21-21 16,-1 21-16,22 0 0,-21 1 0,21-1 15,-1 0-15,-20 21 0,21-21 16,0 1-16,0-22 0,-1 21 0,22 0 16,0 0-16,0 0 0,0 0 15,0 1-15,22-1 16,-1-21-16,0 0 0,0 21 0,21-21 15,-20 0-15,20 21 0,0-21 0,-21 0 16,22 21-16,-1-21 0,-21 21 16,22-21-16,-22 22 0,0-22 0,0 21 15,-21 0 1,0 0-16,0 0 0,-21 0 16,0-21-16,-22 22 0,22-22 15,-21 0-15,21 21 0,-22-21 16,1 0-16,21 0 0,-21 0 0,-1 0 15,22 0-15,-21 0 0,21 0 0,-22 0 16,22 0-16,0 0 0,0 0 0,0-21 16,-1 21-16,22-22 15,0 1-15,0 0 16,22 21-16,-1 0 0,21-21 0,-21 0 16,22 21-16,-1-21 0,21-1 0,-20 22 15</inkml:trace>
  <inkml:trace contextRef="#ctx0" brushRef="#br0" timeOffset="55635.23">5736 11515 0,'0'0'0,"0"-21"0,0-1 0,0 1 16,21 0-16,0 0 15,-21 0-15,0 0 0,22-1 16,-22 1-16,0 0 15,-22 21 1,1 0 0,0 21-16,0 0 0,0-21 0,0 22 0,-1-1 15,1 0-15,0 0 0,0 0 16,0 0-16,0 1 0,21-1 0,-22 0 16,1 0-16,21 0 0,0 0 0,0 1 15,0-1-15,0 0 16,0 0-16,21-21 0,1 0 15,-1 0-15,0 21 0,0-21 0,21 0 16,-20 0-16,20 0 0,0 21 0,-21-21 16,1 0-16,20 0 0,-21 22 0,0-22 15,0 0-15,-21 21 0,0 0 16,0 0-16,0 0 16,-21-21-1,21 21-15,-42-21 0,21 0 0,0 22 16,-1-22-16,1 21 0,0-21 0,-21 0 15,21 0-15,-1 0 0,1 21 16,0-21-16,0 0 0,0 0 0,0 0 16,-1 0-16,1 0 15,21-21-15,0 0 16,0-1 0,21 22-16,1 0 0</inkml:trace>
  <inkml:trace contextRef="#ctx0" brushRef="#br0" timeOffset="56520.06">1905 13758 0,'0'0'0,"-21"0"31,0 0-15,-1 0-16,1 0 0,0 0 0,0-21 16,0 0-16,-22 21 0,22-21 15,0 0-15,0 0 0,0-1 0,0 1 16,-1-21-16,22 21 0,-21-22 16,21 22-16,0-21 0,0 21 0,21 0 15,22-22-15,-22 22 0,21 21 0,1-21 16,-1 21-16,0 0 0,1 0 15,-1 0-15,0 0 0,1 21 16,-22 0-16,0 0 0,0 1 0,-21 20 16,0-21-16,0 21 0,0 1 15,0-1-15,-21-21 0,0 22 0,0-1 16,-22 21-16,1-20 0,0-1 0,20 0 16,-20 1-16,0-22 0,21 21 15,-22 1-15,22-22 0,21 0 0,0 0 16,0 0-16,0 0 0,0 1 0,0-1 15,21-21-15,0 0 0,1 0 16,-1 0-16,21 0 0,-21 0 0,22 0 16,-1-21-16,-21-1 0,21 1 0,1 0 15,-22 0-15,21 21 16,-21-21-16,1 0 0,-1-1 0,0 1 16,-21 0-16,0 0 0,0 0 15,-21 0-15,0 21 0,-1 0 16,-20-22-16,0 22 0,-1 0 0,22 0 15,-21 0-15,0 0 0,-1 0 0,1 0 16,0 22-16,-1-22 0,22 0 16,0 0-16,0 21 0,0-21 0,42 0 31,0 0-31,0 0 0,21 0 16,-20-21-16,20-1 0,0 22 0,1-21 15</inkml:trace>
  <inkml:trace contextRef="#ctx0" brushRef="#br0" timeOffset="56727.94">2688 13547 0,'0'0'0,"0"21"47,-21-21-47,0 0 16,0 0-16,42-21 47,0 21-32,21-21-15,1-1 0</inkml:trace>
  <inkml:trace contextRef="#ctx0" brushRef="#br0" timeOffset="57115.76">4043 12869 0,'0'0'0,"-43"0"0,1 0 0,0-21 0,-1 21 16,1 0-16,0-21 0,21 21 0,-22 0 15,22 0-15,0 0 0,0 0 16,21 21-16,0 0 0,0 22 16,0-22-16,21 21 0,0 1 0,0-1 15,0 0-15,22 1 0,-22 20 16,21-21-16,-21 1 0,22-1 0,-22 0 16,21 1-16,-21-1 0,22 0 0,-22 1 15,0-22-15,0 21 0,0-21 16,-21 22-16,0-22 0,0 0 0,22 0 15,-22 0-15,0 1 0,0-1 16,-22-21 0,22-21-1,0-1-15,0 1 0,0 0 16,0 0-16</inkml:trace>
  <inkml:trace contextRef="#ctx0" brushRef="#br0" timeOffset="57392.59">4424 13039 0,'21'-43'0,"-42"86"0,42-107 16,0 22-16,-21 21 0,21 0 0,-21-1 16,0 1-16,-21 21 15,-21 21-15,21 1 0,-22-1 16,1 21-16,0-21 0,-1 22 0,-20-1 16,20 21-16,-20-20 0,21 20 0,-22-20 15,1 20-15,20-21 0,-20 22 0,20-1 16,-20-20-16,21 20 0,-1-20 15,-20-1-15,42 21 0,-22-41 0,1 20 16,21 0-16,0-21 0,-1 1 16,22-1-16,-21 0 0,42-21 31,1 0-31,20 0 0,-21 0 0,21-21 16,1 21-16,-1-21 0,0-1 0,22-20 15</inkml:trace>
  <inkml:trace contextRef="#ctx0" brushRef="#br0" timeOffset="57747.42">4720 13272 0,'0'0'0,"0"21"47,-21 0-47,21 21 15,0-21-15,-21 22 0,0-1 0,21 0 16,0 1-16,-22 20 0,1-20 0,0 20 16,21 22-16,-21-22 0,21 1 0,-21 20 15,0-20-15,-1 21 0,1-1 16,21 1-16,0 0 0,-21-1 0,21 1 16,-21 0-16,21-1 0,0-20 0,0 20 15,0-20-15,0-1 0,0 1 16,0-1-16,0-20 0,0 20 0,21-42 15,-21 22-15,21-22 0,-21 0 0,21-21 16,1-21 0,-22 0-16,0 0 15,0-1-15,0-20 0,0 0 0,0-1 16,21 1-16,-21-21 0,0-1 0</inkml:trace>
  <inkml:trace contextRef="#ctx0" brushRef="#br0" timeOffset="58071.24">4508 13801 0,'0'0'0,"-21"-64"0,0 22 16,0 0-16,0-1 0,0 1 0,-1 0 15,1-1-15,0 1 0,0 0 16,21-1-16,0 22 0,0-21 0,0-1 16,0 22-16,21-21 0,0 21 0,22 0 15,-1-1-15,0 1 0,1 0 0,-1 21 16,21 0-16,-20 0 0,20 0 15,-20 0-15,-1 21 0,0 0 0,-21 1 16,1-1-16,-22 0 0,0 21 0,0-21 16,-22 1-16,1 20 0,0-21 0,-21 0 15,-1 0-15,1 22 0,0-22 0,-1 0 16,-20 0-16,21 0 0,-1 1 16,22-1-16,-21 0 0,21 0 15,-1-21-15,1 0 0,21 21 0,-21-21 16,42 0-1,0-21-15,22 0 0,-22 21 0,21-21 16,1 0-16</inkml:trace>
  <inkml:trace contextRef="#ctx0" brushRef="#br0" timeOffset="58579.94">5292 13229 0,'21'0'16,"-21"-42"-1,0 21-15,-21 0 16,-1 21-16,22-22 0,-21 22 0,0-21 16,0 21-16,0 0 15,0 0-15,-1 0 0,1 0 16,0 0-16,0 21 0,21 1 0,-21-1 16,0 21-16,21-21 0,0 22 0,-22-22 15,1 21-15,21-21 0,-21 22 16,21-1-16,0-21 0,0 21 0,0-20 15,0-1-15,0 0 0,0 0 16,0 0-16,21-21 0,0 0 0,1 0 16,-1 0-16,0 0 0,21 0 0,-21 0 15,1-21-15,-1 21 0,21-21 16,-21 0-16,0 0 0,22-1 16,-22 1-16,0 0 0,0-21 0,0 21 15,-21-1-15,0 1 0,22 0 0,-22-21 16,0 21-16,0-1 0,0 1 0,21 0 15,-21 0-15,0 42 32,0 0-17,-21 0-15,21 1 0,0-1 16,0 0-16,0 0 0,0 21 0,0-20 16,0-1-16,0 0 0,0 0 0,0 0 15,0 0-15,0 1 0,21-1 16,0-21-16,0 0 15,0 0-15,0 0 0,1 0 0,-1-21 16,0 21-16,0-22 0,0 1 0,22 0 16</inkml:trace>
  <inkml:trace contextRef="#ctx0" brushRef="#br0" timeOffset="58855.55">6054 12869 0,'0'0'0,"0"-21"0,0-21 0,0 21 0,0 0 15,0-22-15,0 22 0,0 0 16,0 42 15,0 0-31,-22 0 0,22 22 0,-21-22 16,21 21-16,0 1 0,-21-1 0,21 0 16,-21 1-16,0-1 0,21 0 0,0 1 15,-21-1-15,21-21 0,-22 21 0,22 1 16,-21-22-16,21 21 0,0-21 15,0 1-15,0-1 0,0 0 0,-21 0 16,21 0-16,21-21 31,0-21-31,1 0 0</inkml:trace>
  <inkml:trace contextRef="#ctx0" brushRef="#br0" timeOffset="59412.24">6413 12806 0,'0'-21'16,"0"42"-16,0-85 0,0 43 0,0 0 0,-21 0 16,21 0-16,-21 0 15,0 21 1,0 21-16,21 0 16,0 0-16,0 0 0,0 0 15,0 22-15,0-1 0,0-21 0,0 22 16,0-1-16,0 0 0,0 1 0,0-22 15,0 21-15,0 0 0,0-20 16,-21 20-16,21-21 0,0 21 0,0-20 16,0-1-16,0 0 0,-22 0 0,22 0 15,0 0-15,0 1 0,0-44 63,0 1-63,0 0 0,22 0 15,-22-21-15,21 20 0,0 1 16,0 0-16,0-21 0,0 21 0,1-22 16,-1 22-16,0 0 0,21 0 0,-21 0 15,22-1-15,-22 1 0,0 21 0,0 0 16,0 0-16,1 0 0,-22 21 0,21-21 16,-21 22-16,0-1 0,0 0 15,0 21-15,0-21 0,0 1 0,-21 20 16,-1-21-16,22 0 0,-21 0 0,21 1 15,0-1-15,0 0 0,-21 0 0,21 0 16,0 0-16,0-42 63,0 0-48,-21 0-15,21 0 16</inkml:trace>
  <inkml:trace contextRef="#ctx0" brushRef="#br0" timeOffset="59639.1">6117 13039 0,'0'0'0,"-21"0"0,-21 0 0,20 0 0,1 0 16,0 0-16,0 0 0,0 0 15,0 0-15,21-21 31,21 21-31,0 0 0,0-22 0,0 22 16,22 0-16,-22-21 0,0 0 0,21 21 16,-21 0-16,1 0 0,-1 0 0,0-21 15,0 21-15,-42 0 32,0 0-32</inkml:trace>
  <inkml:trace contextRef="#ctx0" brushRef="#br0" timeOffset="62525.02">7027 8488 0,'-21'-21'15,"0"0"-15,21-1 0,-21 22 16,0-21-1,21 0-15,-22 21 16,1 0-16,21-21 16,-21 21-16,42 0 47,0 0-47,22 21 0,-22-21 15,0 0-15,21 0 0,1 21 0,-1-21 16,0 0-16,1 0 0,20 21 15,1-21-15,-1 0 0,22 0 0,21 0 16,0 0-16,-1 0 0,22 0 0,0 0 16,0 0-16,22 0 0,-22 0 0,21 0 15,0 0-15,0-21 0,0 21 16,0 0-16,1 0 0,20-21 16,-21 21-16,0 0 0,-21 0 0,21-21 15,-21 21-15,0-21 0,-21 21 0,21 0 16,-21-21-16,0 21 0,0 0 0,-22 0 15,1-22-15,0 22 0,-22 0 0,-20 0 16,-1 0-16,0-21 0,-21 21 16,1 0-16,-44 0 31,1 0-31,0 0 0,0 0 0,0 21 16,0-21-16,-1 0 0,-20 22 0,21-22 15,-21 21-15</inkml:trace>
  <inkml:trace contextRef="#ctx0" brushRef="#br0" timeOffset="63515.85">7747 9292 0,'0'0'0,"-21"0"0,-22 21 16,1-21-16,21 22 0,0-22 0,-22 0 15,22 0-15,-21 21 0,21-21 0,-22 0 16,22 21-16,-21-21 0,21 21 0,-22-21 15,22 21-15,-21-21 0,21 21 0,-22-21 16,22 0-16,0 22 0,-21-22 16,21 0-16,-1 21 0,1-21 0,0 0 15,21 21-15,21-21 32,0 0-17,1 0-15,-1-21 0,21 21 16,0-21-16,1-1 0,20 1 0,1 21 15,-1-21-15,22-21 0,0 21 0,-1-1 16,22 1-16,0-21 0,0 0 0,0 20 16,-1-20-16,1 0 0,21-1 15,0 1-15,0 0 0,0-22 0,0 22 16,0 0-16,0-1 0,-21 1 0,21 0 16,0-1-16,0 1 0,0 21 0,-21-22 15,21 22-15,-21-21 0,0 21 0,-22 0 16,22-1-16,-21 1 15,-22 21-15,22-21 0,-22 0 0,-20 21 16,-1 0-16,0-21 0,-20 21 0,-1-21 16,0 21-16,0 0 0,0 0 15,-42 0 17,0 0-17,0 0-15,0 0 16,-1 0-1,22 21 64,0 0-33,-21-21 17</inkml:trace>
  <inkml:trace contextRef="#ctx0" brushRef="#br0" timeOffset="67067.77">12234 8170 0,'0'-21'16,"0"0"0,0 0-1,0 0-15,0 0 16,0-1-16,-21 22 0,21-21 16,0 0-16,0 0 0,0 0 15,0 0-15,0-1 0,0 1 16,0 0-16,0 0 15,0 0 1,0 42 15,0 0-31,0 21 16,0-20-16,0 20 0,0 0 0,0 1 16,0 20-16,0-21 0,0 1 15,0 20-15,0-20 0,-21 20 16,0-21-16,21 22 0,-21-22 0,-1 22 15,-20-22-15,21 22 0,0-22 0,-22 21 16,22-20-16,-21-1 0,21 0 0,0 1 16,-22-22-16,22 21 0,0-21 0,0 1 15,0-1-15,21-42 32,0-1-32,0 1 0,0 0 0,0 0 15,0-21-15,0 20 0,0-20 16,0 21-16,0-21 0,21-1 0,0 1 15,-21 21-15,21-22 0,0 1 16,-21 21-16,21-21 0,1 20 0,-22 1 16,21 0-16,0 0 0,0 0 0,0 21 15,0 0-15,1 0 0,-1 21 16,0 0-16,0 0 0,-21 0 16,0 1-16,21 20 0,0-21 0,-21 0 15,0 0-15,0 1 0,22 20 0,-22-21 16,21 0-16,-21 0 0,0 1 15,21-1-15,0 0 16,0-21-16,0 0 0,1 0 16,-1 0-16,0 0 0,0 0 0,0 0 15,0-21-15,22 21 0,-22-21 16,0-1-16,0 1 0,0 0 0,1 0 16,-1 0-16,0 0 0,0-1 0,0 1 15,0 0-15,-21 0 0,0 0 0,0 0 16,22-1-16,-22 1 0,0 0 0,0 42 31,0 0-15,0 1-16,0 20 0,-22-21 15,22 0-15,0 0 0,0 1 0,-21 20 16,21-21-16,-21 0 0,21 0 16,-21 1-16,21-1 0,0 0 0,0 0 15,0 0 1,0-42-1,0 0-15,0 0 16,21 0-16</inkml:trace>
  <inkml:trace contextRef="#ctx0" brushRef="#br0" timeOffset="67264.03">12806 8276 0,'-43'-42'15,"22"21"-15,0 21 32,21 21-17,0 0 1,0 0-16,21-21 16,-21 21-16,21-21 0,1 22 0</inkml:trace>
  <inkml:trace contextRef="#ctx0" brushRef="#br0" timeOffset="67779.74">13208 8467 0,'-21'0'0,"0"0"16,-1 0-16,1 0 15,0 0-15,21 21 16,0 0-1,0 0-15,0 0 0,0 1 16,0-1-16,0 21 0,0-21 0,0 0 16,0 1-16,0-1 0,0 0 0,0 0 15,0 0-15,0 0 0,0 1 0,0-1 16,0 0-16,-21-21 47,21-21-47,0 0 15,0-1-15,0 1 0,0 0 16,0 0-16,0 0 0,0 0 0,21-1 16,-21-20-16,21 21 0,0-21 0,1 20 15,20-20-15,-21 0 0,21 21 0,1-1 16,-1-20-16,0 21 0,1 21 0,-22-21 16,21 21-16,1 0 0,-1 0 15,-21 0-15,21 21 0,-20 0 0,-22 0 16,21 0-16,-21 1 0,0-1 0,0 21 0,0-21 15,0 0-15,0 22 0,0-22 16,0 0-16,0 21 0,-21-20 0,21-1 16,-22 0-16,22 0 0,-21 0 0,21 0 15,-21-21-15,21 22 0,-21-1 16,21-42 15,0-1-31,21 22 0</inkml:trace>
  <inkml:trace contextRef="#ctx0" brushRef="#br0" timeOffset="68505.03">14033 8149 0,'0'0'0,"0"-21"0,-21-21 15,0 42-15,21-21 16,-21 21-16,21 21 31,0 0-31,0 21 16,0-21-16,0 1 0,-21 20 0,21 0 15,0 1-15,0-1 0,0-21 0,-21 21 16,21 1-16,0-1 0,0 0 0,0-20 16,-22 20-16,22 0 0,-21-21 15,21 22-15,-21-22 0,21 0 0,0 0 16,0 0-16,0 1 0,0-1 0,0 0 15,0-42 32,0 0-47,0-1 0,0 1 16,0 0-16,0 0 0,0 0 16,21-22-16,0 22 0,-21 0 15,22 0-15,-1-21 0,0 20 16,0 1-16,0 0 0,0 0 0,1 0 15,-1 21-15,0-21 0,0 21 0,0 0 16,0 0-16,1 0 0,-1 0 16,-21 21-16,0 0 15,0 0-15,0 0 16,0 0-16,-21-21 0,-1 0 16,1 22-16,0-22 15,0 0-15,0 0 16,0 0-16,-1 0 31,22 21 16,0 0-47,0 0 16,0 0-16,0 0 0,0 1 15,0-1-15,0 0 0,0 0 0,0 0 16,22-21-16,-22 21 0,0 1 0,21-1 15,0 0-15,0 0 16,0-21-16,0 0 0,1 0 16,-1 0-16,0 0 0,0 0 15,0 0-15,0 0 0,1 0 0,-1-21 16,0 21-16,-21-21 0,21 21 0,0-21 16</inkml:trace>
  <inkml:trace contextRef="#ctx0" brushRef="#br0" timeOffset="68924.8">14690 8530 0,'0'0'0,"21"0"0,-21-21 15,0 0 1,0 0 0,-21 21-1,-1 0 1,1 0-16,0 21 15,0-21-15,21 21 0,-21 0 0,0 0 16,21 1-16,-22-1 0,22 0 0,-21 0 16,0 0-16,21 0 0,0 1 15,0-1-15,0 0 0,0 0 16,21-21-16,0 0 0,1 21 16,-1-21-16,0 0 0,0 0 15,0 21-15,0-21 0,1 0 0,-1 0 16,0 22-16,-21-1 15,0 0 1,-21-21 0,0 0-16,-1 21 0,1-21 15,0 0-15,0 0 0,0 21 0,0-21 16,-1 0-16,-20 0 0,21 0 16,0 0-16,0 0 0,-1 0 0,1 0 15,0 0-15,0 0 0,0 21 16,21 1-1</inkml:trace>
  <inkml:trace contextRef="#ctx0" brushRef="#br0" timeOffset="70231.8">7027 11367 0,'0'0'0,"-21"0"0,0 0 15,0-22 1,0 22-16,-1 0 0,1 0 0,0 0 0,0-21 16,0 21-16,0 0 0,-1 0 15,1 0-15,0 0 0,42 0 47,0 0-47,22 0 16,-1 0-16,0 0 0,22 0 0,-1 0 15,1 0-15,21 0 0,-1 0 0,22 0 16,0 0-16,0 0 0,21 0 0,0 0 16,-21-21-16,21 21 0,0 0 0,-22 0 15,22 0-15,0 0 0,-21 0 0,0 0 16,0 0-16,0 0 0,-22 0 15,-20 0-15,21 0 0,-43 0 16,21 0-16,-20 0 0,-22 0 0,0 0 16,0 0-16,0 0 0,-21-21 15,-21 21 17,0 0-32,0 0 0,0 0 15,0 0-15,-1 0 0,1-21 16,0 21-16,0 0 15,0 0-15,0-21 0,-1 21 0,1-22 16,0 22-16,-21-21 0,21 21 0,-1-21 16,1 21-16,0-21 0,0 21 15,0-21-15,0 21 0,-22-21 0,22 21 0,0-22 16,0 1-16,0 0 16,-1 21-16,1-21 0,0 21 0,21-21 15,-21 21-15,42 0 47,0 0-47,0 0 0,1 0 16,20 21-16,-21-21 0,0 0 0,22 0 15,-1 21-15,-21-21 0,21 0 0,-20 21 16,20-21-16,-21 21 0,21-21 0,-20 0 16,20 0-16,-21 22 0,0-22 0,0 0 15,1 0-15,-1 21 16,0-21-16,0 0 0,-21 21 15,0 0-15,0 0 16,0 0-16,-21 1 16,0-1-16,0-21 0,-1 21 0,1 0 15,0 0-15,-21 0 0,21 1 0,-22-22 16,1 21-16,0 0 0,20 0 0,-20 0 16,0 0-16,21 1 0,-22-22 0,22 21 15,0 0-15,0 0 16,-22 0-16,22 0 0,0 1 0,0-22 15,21 21-15,-21 0 0,21 0 0,-21-21 16,21 21-16,0 0 0,0 1 16</inkml:trace>
  <inkml:trace contextRef="#ctx0" brushRef="#br0" timeOffset="76505.49">10753 11070 0,'-22'0'15,"22"21"-15,22-21 47,-1 0-31,0 0 0,-21-21-16,0 0 15,0 0 1,0 0-16,-21 21 0,0-21 15,-1 21-15,1 0 16,-21 0-16,21 0 0,0 0 0,-1 0 16,1 0-16,0 0 0,-21 0 0,21 21 15,-1 0-15,1 0 0,-21 0 0,21 0 16,21 1-16,-21-1 0,21 21 0,-22-21 16,22 0-16,0 1 0,0-1 0,0 0 15,0 0-15,22 0 0,-1 0 0,0 1 16,0-22-16,21 0 0,-20 21 15,-1-21-15,21 0 0,-21 0 16,0 0-16,22 0 0,-1 0 0,-21-21 16,22-1-16,-22 1 0,21 21 0,0-21 15,-20 0-15,20 0 0,-21-22 0,21 22 16,-20-21-16,20 21 0,-21-22 0,0 22 16,0-21-16,1 0 0,-1-1 0,0 1 15,-21-22-15,0 22 0,0 0 0,0-22 16,0 22-16,0 0 0,0-22 0,0 22 15,-21-1-15,0 22 0,-1-21 16,22 21-16,-21 0 0,21-1 0,-21 22 16,0 22-1,21-1-15,0 0 0,0 21 16,0-21-16,0 22 0,0-1 0,-21 22 16,21-22-16,0 0 0,0 1 0,0-1 15,0 21-15,-21-20 0,21-1 0,0 0 16,0-20-16,0 20 0,0 0 15,0-21-15,0 1 0,21 20 0,-21-21 16,21 0-16,0 0 0,0-21 16,0 0-16,1 0 0,-1 0 15,0 0-15,0 0 0,0-21 0,0 21 16,22-21-16,-22 0 0,0 0 0,0 0 16</inkml:trace>
  <inkml:trace contextRef="#ctx0" brushRef="#br0" timeOffset="76904.28">11578 10837 0,'0'0'0,"0"-21"0,0 0 16,-21 21-16,0 0 15,0 0 1,-1 0-16,22 21 0,0 0 16,-21 1-16,21-1 0,0 0 0,-21 0 15,21 21-15,0-20 0,0-1 0,0 0 16,0 0-16,0 0 0,0 0 15,0 1-15,0-1 0,0 0 0,21-21 16,0 21-16,1-21 0,-1 21 16,0-21-16,0 0 0,0 0 15,0 0-15,1 0 0,-1-21 0,0 21 16,21-21-16,-21 0 0,1 0 0,-1 21 16,0-22-16,-21 1 0,21 0 0,-21 0 15,0 0-15,0 0 0,0-1 0,0 1 16,0 0-16,-21 0 0,0 0 15,0 0-15,-1-1 0,1 22 0,0-21 16,0 21-16,0 0 0,0 0 0,-1 0 16,-20 0-16,21 0 0,0 0 15,0 21-15,21 1 0,-22-22 16,22 21-16,0 0 16,22-21-16,-1 0 0,0 0 15,0 0-15,21 0 0,-20 0 0</inkml:trace>
  <inkml:trace contextRef="#ctx0" brushRef="#br0" timeOffset="77504.94">12213 10859 0,'0'-22'63,"0"1"-48,-21 21-15,21-21 16,-21 21-16,0 0 16,21 21-1,-22-21-15,1 21 0,0 1 0,21-1 16,-21 0-16,21 0 0,-21 0 16,21 0-16,-21 1 0,21-1 0,0 0 15,0 0-15,0 0 0,0 0 16,0 1-16,0-1 0,21 0 15,0-21-15,0 0 0,0 0 16,0 0-16,22 0 0,-22 0 0,0 0 16,21 0-16,-20-21 0,20 21 0,0-21 15,-21-1-15,22 22 0,-1-21 0,0 0 16,1 0-16,-22 0 0,21 0 0,-21-1 16,1 1-16,20 0 0,-21 0 0,-21 0 15,21 0-15,-21-1 0,0 1 0,0 0 16,0 0-16,-21 21 15,0 0 1,0 0-16,0 21 0,-1 0 16,22 0-16,0 1 0,0-1 15,0 0-15,0 0 16,0 0-16,22-21 0,-22 21 0,21 1 16,0-22-16,0 21 0,-21 0 0,21-21 15,-21 21-15,21 0 0,1-21 0,-22 21 16,0 1-16,0-1 15,0 0-15,-22-21 16,1 0-16,0 0 0,0 21 0,0-21 16,0 0-16,-1 0 0,1 0 0,0 0 15,0 0-15,0-21 0,21 0 16,0 0-16,0-1 0,42 1 16</inkml:trace>
  <inkml:trace contextRef="#ctx0" brushRef="#br0" timeOffset="78096.17">13504 10710 0,'-21'-21'0,"42"42"0,-63-63 0,21 42 15,0 0-15,21 21 32,0 0-32,0 1 15,0-1-15,0 21 0,0-21 0,0 0 16,0 22-16,0-22 0,0 0 0,0 21 15,0-20-15,0-1 0,0 0 0,0 0 16,0 0-16,0 0 0,0 1 0,0-1 16,-22 0-1,1-21-15,0 0 16,21-21 0,-21 0-16,21-1 15,0 1-15,0 0 0,0 0 0,0 0 16,0 0-16,0-1 0,21-20 0,0 21 15,-21 0-15,21-22 0,22 22 0,-22-21 16,0 21-16,21 0 0,1-1 0,-1 22 16,0 0-16,1 0 0,-22 0 0,21 0 15,1 0-15,-1 22 0,0-1 0,-21 0 16,1 0-16,-1 0 0,0 0 0,-21 1 16,21 20-16,-21-21 0,0 0 15,0 0-15,0 1 0,-21-1 0,21 0 16,-21 0-16,0 0 0,-1 0 0,1 1 15,0-1-15,0 0 0,0-21 16,21-21 0,0 0-1</inkml:trace>
  <inkml:trace contextRef="#ctx0" brushRef="#br0" timeOffset="78504.47">14351 10816 0,'0'0'0,"0"-21"0,0 0 15,21 0-15,-21 0 0,0-1 0,21 22 16,-21-21-16,0 0 16,-21 21-1,0 21-15,0-21 0,0 21 16,21 1-16,-22-1 0,1 0 0,0 0 16,0 21-16,21-20 0,-21-1 0,21 0 15,-21 21-15,21-21 0,0 1 0,0-1 16,0 0-16,0 0 0,0 0 0,0 0 15,0 1-15,21-22 0,0 0 16,0 0-16,0 0 0,0 0 0,1 0 16,20 0-16,-21 0 0,21-22 15,-20 22-15,-1-21 0,21 0 0,-21 0 16,0 21-16,1-21 0,-1 0 0,0-1 16,-21 1-16,0 0 0,0 0 0,0 0 15,0 0-15,0-22 0,-21 22 0,0 0 16,-1 21-16,1-21 0,-21 0 0,21 21 15,-22 0-15,22 0 0,-21 0 0,21 0 16,0 0-16,-22 0 0,22 0 0,0 0 16,63 0 15,-21 0-31,22 0 16</inkml:trace>
  <inkml:trace contextRef="#ctx0" brushRef="#br0" timeOffset="78820.28">15113 10308 0,'0'0'0,"21"-21"0,0 0 0,-21 0 0,0 0 15,21-1-15,-21 1 16,-21 21 0,0 21-1,21 1-15,-21 20 0,0-21 0,21 21 16,-21 1-16,-1-22 0,22 21 0,0 1 15,-21-1-15,21 0 0,-21 1 16,21-1-16,-21 0 0,21 1 0,0-1 16,0 0-16,0-21 0,0 22 0,0-22 15,0 0-15,0 0 0,0 0 0,0 1 16,0-1-16,0 0 0,21-21 16,0 0-16,0 0 0,1 0 15,-1 0-15,0 0 0,0 0 16,0 0-16,-21-21 0,0 0 0,21 21 15,-21-22-15,0 1 0,0 0 0,0 0 16,0 0-16</inkml:trace>
  <inkml:trace contextRef="#ctx0" brushRef="#br0" timeOffset="79012.17">14922 10689 0,'0'0'0,"-21"0"0,-21 0 16,21-21-16,0 21 0,-1 0 0,1 0 15,21-21-15,0 0 16,21 0-16,1 21 0,20-22 15,-21 22-15,21-21 0,1 21 0,-1 0 16,0-21-16,1 21 0,20 0 0,-20 0 16,-1 0-16,0-21 0,-21 21 0,22 0 15,-22 0-15,-21 21 16,0 0-16,-21 0 16,0 1-16,-1-1 0</inkml:trace>
  <inkml:trace contextRef="#ctx0" brushRef="#br0" timeOffset="79455.92">12594 11959 0,'0'0'0,"0"-21"0,0 0 0,0 0 15,0 0-15,0-1 0,21-20 0,0 21 16,-21 0-16,22-22 0,-1 22 0,-21-21 16,21 21-16,-21 0 0,21-1 0,-21 1 15,0 42 1,0 1-1,0-1-15,0 0 0,0 21 0,0 1 16,0-22-16,0 21 0,0 0 0,-21 1 16,21-1-16,-21 0 0,0 1 0,21-1 15,0 0-15,-22 1 0,22-1 16,-21-21-16,21 22 0,0-22 0,0 21 16,0-21-16,0 0 0,0 1 0,0-1 15,0 0-15,21-21 16,1 0-16,-1 0 0,0 0 15,0 0-15,0-21 0,0 21 16,-21-21-16,22-1 0,-22 1 0,0 0 16</inkml:trace>
  <inkml:trace contextRef="#ctx0" brushRef="#br0" timeOffset="79643.81">12531 12107 0,'0'0'0,"-22"0"0,1 0 0,0 0 16,0 22-16,42-22 31,0 0-31,0 0 16,1-22-16,-1 22 0,21-21 0,-21 21 15,22 0-15,-1-21 0,-21 0 0,21 21 16,1-21-16,-22 21 0,21-21 0,1-1 16,-22 22-16,21-21 0,-21 0 0,22 21 15</inkml:trace>
  <inkml:trace contextRef="#ctx0" brushRef="#br0" timeOffset="80011.61">13166 11959 0,'0'0'0,"0"21"0,0 1 15,0-1-15,21-21 32,0 0-32,0 0 0,0 0 0,22 0 15,-22-21-15,21 21 0,-21-22 0,22 22 16,-22-21-16,21 21 0,-21-21 0,0 0 15,1 21-15,-22-21 0,0 0 16,0-1-16,0 1 16,-22 21-16,1-21 0,0 21 15,0 0-15,-21 0 0,20 0 16,1 21-16,0 0 0,-21-21 0,21 22 16,-1-1-16,1 0 0,0 0 0,21 0 15,0 0-15,-21 1 0,21-1 0,0 0 16,0 0-16,0 0 0,0 0 0,0 1 15,21-1-15,-21 0 0,21 0 16,0-21-16,1 21 0,20-21 0,-21 0 16,0 21-16,22-21 0,-22 22 0,21-22 15,-21 0-15,0 0 0,1 0 0,-1 0 16,21 0-16,-21-22 0,0 1 16,1 0-16,-1 0 0</inkml:trace>
  <inkml:trace contextRef="#ctx0" brushRef="#br0" timeOffset="80239.48">13801 11896 0,'0'0'0,"0"-21"0,0-1 0,0 1 16,0 0-16,21 21 15,0 0-15,-21 21 16,21 0-16,-21 1 0,21-1 16,-21 0-16,21 0 0,-21 0 0,0 0 15,0 1-15,0-1 0,0 0 16,0 0-16,0 0 0,22 0 15,-22 1-15,0-1 16,21-21 0,0-21-1,0-1 1</inkml:trace>
  <inkml:trace contextRef="#ctx0" brushRef="#br0" timeOffset="80443.37">14118 11896 0,'0'-21'0,"0"-1"15,-21 22 1,0 0-16,0 0 16,-1 0-16,1 0 15,0 22-15,0-22 0,-21 21 0,20 0 16,1 0-16,0 0 0,0-21 0,0 21 16,21 1-16,-21-1 0,21 0 0,-22-21 15,22 21-15,-21 0 0,21 0 16,21-21-1,1 0 1,-1 0-16</inkml:trace>
  <inkml:trace contextRef="#ctx0" brushRef="#br0" timeOffset="80772.17">14393 11642 0,'0'0'0,"0"-21"0,0-22 16,0 22-16,0 0 15,0 42 17,-21 0-32,21 0 15,-21 1-15,21-1 0,0 0 0,0 0 16,-21 0-16,21 22 0,0-22 0,-21 0 16,21 21-16,0-21 0,0 22 0,0-1 15,0-21-15,0 22 0,0-22 0,0 21 16,0-21-16,0 0 0,0 22 15,0-22-15,0 0 0,0 0 0,0 0 16,21 1-16,0-1 0,0-21 16,-21 21-16,21-21 0,0 0 0,1 0 15,-1 0-15,0 0 0,0 0 16,0-21-16,-21 0 0,21-1 16,-21 1-16,22 0 0,-22 0 0,0 0 15</inkml:trace>
  <inkml:trace contextRef="#ctx0" brushRef="#br0" timeOffset="80973.03">14309 11832 0,'0'0'0,"-22"0"16,44 0 15,-1 0-31,0 0 15,0 0-15,0 0 0,0 0 16,1 0-16,-1 0 0,0 0 16,0 0-16,0 0 0,0 0 0,-21-21 15</inkml:trace>
  <inkml:trace contextRef="#ctx0" brushRef="#br0" timeOffset="81571.67">16171 10499 0,'0'0'0,"-21"0"0,0 0 15,0 0-15,21 21 32,21-21-32,0 0 15,21 0-15,-20 0 0,20 0 0,0 0 16,22 0-16,-22 0 0,22 0 0,-22 0 15,21-21-15,1 21 0,-1 0 0,-20 0 16,20 0-16,-20 0 0,20 0 0,-21 0 16,1-21-16,-1 21 0,-21 0 0,0 0 15,1 0-15,-1 0 0,0 0 16,-42 0 15,0 0-31,-1 0 0,1 0 0,0 0 0,0 21 16,0-21-16,-22 0 0,22 0 15,-21 21-15,0-21 0,-1 21 0,1-21 16,0 0-16,-1 0 0</inkml:trace>
  <inkml:trace contextRef="#ctx0" brushRef="#br0" timeOffset="81820.53">16298 10583 0,'-42'22'0,"84"-44"0,-105 44 16,20-22-16,1 0 0,0 21 16,21-21-16,-1 0 0,1 0 0,0 0 15,0 0-15,21 21 0,21-21 16,0 0-1,0 0-15,22 0 0,-1 0 0,0 0 16,1 0-16,20 0 0,1 0 0,-1 0 16,1 0-16,-1 0 0,1 0 0,-1 0 15,1 0-15,-22 0 0,22 0 0,-22 0 16,21 0-16,-20 0 0,-22 0 0,21 0 16,-21 0-16,22-21 0,-22 21 0,-21-21 15,21 21-15,-21-22 0,0 1 16,0 0-16,0 0 0,0 0 15,-21 0-15,21-1 16,-21 1-16</inkml:trace>
  <inkml:trace contextRef="#ctx0" brushRef="#br0" timeOffset="82107.82">17039 10351 0,'-21'-22'15,"0"1"-15,84 85 0,-84-85 0,-21-43 0,21 64 0,-1-21 16,1 0-16,21 0 16,-21 21-16,42 21 46,0 0-46,1-21 0,-1 21 0,0-21 16,21 21-16,-21-21 0,22 21 0,-1-21 16,-21 22-16,22-22 0,-22 21 0,21-21 15,-21 21-15,0-21 0,1 21 0,-1 0 16,-21 0-16,21 1 0,-21-1 0,0 0 16,0 0-16,-21 21 0,0-20 15,-1 20-15,-20-21 0,21 21 0,-21-20 16,20 20-16,-20-21 0,21 21 0,-21-20 15,20-1-15,-20 21 0,21-21 0,-21 0 16,20 1-16,1-1 0,0 0 0,0 0 16,0-21-16,0 21 0,21 0 15</inkml:trace>
  <inkml:trace contextRef="#ctx0" brushRef="#br0" timeOffset="85488">18373 9864 0,'0'-21'15,"0"-1"1,0 1-16,0 0 0,0 0 16,0 0-16,0 0 15,0-1-15,0 1 0,0 0 16,0 0-16,0 0 0,0 0 15,-22 21 1,1 0 0,21 21-16,-21 21 0,21-21 15,0 0-15,0 22 0,0-1 0,-21 0 16,21 43-16,0-21 16,0-22-16,-21 0 0,21 22 0,0-22 15,0 0-15,0 22 0,-21-22 0,21 1 16,0-1-16,0-21 0,0 21 0,0-20 15,0-1-15,21 0 0,0 0 16,0-21-16,0 0 0,0 0 0,1 0 16,-1 0-16,0 0 0,0 0 0,0-21 15,0 0-15,22 21 0,-43-21 0,21-1 16</inkml:trace>
  <inkml:trace contextRef="#ctx0" brushRef="#br0" timeOffset="85675.89">18224 10118 0,'0'0'0,"-21"0"0,0 21 16,0-21-16,0 0 0,42 0 31,0-21-31,0 21 16,22-21-16,-22 21 0,21-22 0,-21 22 15,22-21-15,-1 21 0,-21-21 16,21 21-16,-20 0 0,20 0 0,-21-21 0,21 21 15</inkml:trace>
  <inkml:trace contextRef="#ctx0" brushRef="#br0" timeOffset="86523.47">18838 10245 0,'0'0'15,"0"21"-15,21-21 0,-21 21 0,22-21 0,-1 0 16,0 0-16,0 0 15,0 0-15,-21-21 0,21 21 16,1-21-16,-22 0 0,21-1 0,-21 1 16,0 0-16,0 0 15,0 0-15,0 0 0,0-1 16,-21 22-16,-1 0 16,1 0-16,0 0 0,-21 0 15,21 0-15,-1 22 0,1-1 0,-21 0 16,21 0-16,-22 0 0,22 0 0,-21 1 15,21-1-15,-22 0 0,22 0 0,0 21 16,0-20-16,21-1 0,0 0 0,0 0 16,0 0-16,0 0 0,21-21 15,-21 22-15,42-22 0,-20 0 16,-1 0-16,21 0 0,-21 0 16,22-22-16,-1 22 0,-21-21 0,21 0 0,1 21 15,-22-21-15,21 0 0,-21 0 0,1-1 16,-1 1-16,0 21 0,0-21 15,-21 0-15,0 0 0,0 0 0,0-1 16,-21 22 0,0 0-1,0 0-15,21 22 0,-22-1 16,1 0-16,21 0 0,-21 0 0,21 0 16,0 1-16,0-1 0,0 0 15,0 0-15,21-21 16,0 21-16,1-21 0,-1 0 15,0 0-15,0 0 0,21 0 0,-20 0 16,20 0-16,0-21 0,1 0 0,-1 21 16,-21-21-16,21 0 0,1-1 15,-1 1-15,0 0 0,-20 0 0,-1 0 16,0 0-16,0-1 0,-21 1 0,0-21 16,0 21-16,0 0 0,0-1 0,-21 1 15,21 0-15,-21 0 0,0 0 0,-22 21 16,22 0-16,0 0 0,-21 0 0,20 0 15,1 0-15,-21 0 0,21 21 0,0 0 16,-1-21-16,22 21 0,0 0 0,0 1 16,0-1-16,0 0 0,0 0 15,0 0-15,0 0 0,0 1 0,22 20 16,-1-21-16,0 0 0,0 22 0,-21-1 16,21-21-16,0 21 0,1 1 0,-22-1 15,0 0-15,21 1 0,-21 20 0,0-20 16,21-1-16,-21 21 0,0-20 0,0 20 15,0 1-15,0-22 0,-21 22 0,0-1 16,-1-21-16,1 22 0,-21-22 0,21 1 16,0-22-16,-1 21 0,1-21 0,0 0 15,0 1-15,21-1 0,-21-21 16,21-21 0,0-1-16,0 1 0,0-21 15,0 0-15,0-1 0</inkml:trace>
  <inkml:trace contextRef="#ctx0" brushRef="#br0" timeOffset="87056.16">19600 10075 0,'0'-21'15,"0"42"-15,-21-63 0,21 21 0,0 0 0,-21 0 16,21-1-16,0 1 16,-21 21-16,21 21 31,0 1-31,0-1 0,21 21 16,-21-21-16,21 0 0,-21 22 0,0-22 15,0 0-15,0 21 0,0-20 0,0-1 16,0 0-16,0 0 0,0 0 0,0 0 15,0 1-15,0-44 32,0 1-17,0 0-15,0 0 0,0 0 0,0 0 16,0-1-16,0 1 0,21-21 16,0 21-16,1 0 0,-22-22 15,21 22-15,0 0 0,0-21 0,0 20 16,0 1-16,1 0 0,-1 21 0,0 0 15,21 0-15,-21 0 0,1 0 0,20 0 16,-21 21-16,0 0 0,0 1 0,1-1 16,-1 0-16,0 0 0,-21 0 0,21 22 15,-21-22-15,0 0 0,0 0 0,0 0 16,0 0-16,0 1 0,-21-1 16,0 0-16,21 0 0,-21-21 0,-1 21 15,22-42 16,0 0-31</inkml:trace>
  <inkml:trace contextRef="#ctx0" brushRef="#br0" timeOffset="87495.64">20468 9970 0,'0'-22'0,"0"44"0,0-65 15,0 22 1,-21 21-16,0 0 0,0 0 15,-1 0-15,1 0 0,0 0 16,0 21-16,-21 0 0,20 1 0,1-1 16,0 0-16,-21 0 0,21 0 0,-1 22 15,1-22-15,21 0 0,0 0 0,-21 0 16,21 22-16,0-22 0,0 0 16,0 0-16,0 0 15,21-21-15,0 0 0,1 0 16,-1 0-16,0 0 0,21 0 0,-21-21 15,1 21-15,20-21 0,-21 0 16,21 21-16,-20-21 0,-1-1 0,0 1 16,0 0-16,0-21 0,0 21 0,-21-1 15,0 1-15,0 0 0,0 0 0,0 0 16,0 0-16,0 42 31,-21 0-31,21 0 0,-21 0 0,21 0 16,-21 1-16,21-1 0,0 0 0,0 0 15,0 0-15,0 0 0,0 1 0,0-1 16,0 0-16,21-21 16,0 0-16,0 0 0,1 0 15,-1 0-15,0 0 0,0 0 16,0 0-16,0 0 0,22-21 0</inkml:trace>
  <inkml:trace contextRef="#ctx0" brushRef="#br0" timeOffset="88132.29">20807 10075 0,'0'0'0,"0"-63"15,0 42 1,-21 21 0,-1 21-1,22 0-15,0 0 16,0 0-16,0 1 0,0-1 0,-21 0 16,21 0-16,0 0 0,0 0 0,0 1 15,-21-1-15,21 0 0,0 0 16,0-42 31,0 0-32,0 0-15,0-1 16,0 1-16,0 0 0,0 0 0,0 0 16,21 0-16,0-1 0,1-20 0,-1 21 15,0 0-15,0 0 0,0 21 0,0-22 16,1 22-16,-1 0 0,0 0 15,0 0-15,0 0 0,0 0 0,1 22 16,-1-1-16,0 0 0,0 0 16,-21 0-16,21 0 0,-21 1 15,0-1-15,0 0 0,0 0 16,0 0-16,0 0 16,-21-21-16,0 0 0,21 22 15,-21-22-15,0 0 16,21-22-1,0 1-15,0 0 16,21 0-16,-21 0 0,21 0 16,0-1-16,0 1 0,0 0 0,22 0 15,-22 0-15,0 0 0,0 21 0,22-22 16,-22 22-16,21 0 0,-21 0 0,22 0 16,-22 0-16,0 22 0,0-1 15,0 0-15,0 0 0,-21 0 0,0 0 16,0 1-16,0-1 0,0 0 0,0 0 15,0 0-15,-21 0 0,0 1 16,21-1-16,-21-21 0,21 21 0,-21-21 16,42-21 15,0 21-15,0-21-16</inkml:trace>
  <inkml:trace contextRef="#ctx0" brushRef="#br0" timeOffset="88465.1">21738 9991 0,'-21'0'15,"0"0"-15,21-21 32,21 21-32,0 0 15,0-22-15,0 1 0,1 21 16,-1-21-16,0 0 0,-21 0 15,21 21-15,-21-21 0,-21 21 32,0 0-32,0 0 0,-1 21 15,1 0-15,0 0 0,-21 0 16,21 22-16,-1-22 0,1 0 0,0 0 16,0 21-16,0-20 0,0-1 0,21 0 15,0 0-15,0 0 0,0 0 0,0 1 16,21-22-16,0 0 0,0 21 15,21-21-15,-20 0 16,-1 0-16,0 0 0,21-21 0,1-1 16,-22 22-16,21-21 0</inkml:trace>
  <inkml:trace contextRef="#ctx0" brushRef="#br0" timeOffset="89043.68">22034 9313 0,'0'0'0,"0"-21"0,0 0 16,22 21 0,-1-21-16,21 21 0,-21 0 0,22 0 15,-1-21-15,-21 21 0,21 0 0,22 0 16,-22 0-16,1-21 15,-22 21-15,21 0 0,-21 0 0,0 0 16,-42 0 0,0 0-16,0 0 15,-21 0-15,20 0 0,-20 0 0,21 0 16,-21-22-16,-1 22 0,22 0 0,-21 0 16,21 0-16,-22 0 0,22 0 0,0 0 15,-21 0-15,20 0 0,1 0 0,0 0 16,0 0-16,0 22 15,0-22-15,21 21 0,0 0 16,0 0-16,0 0 0,0 0 16,0 1-16,0-1 0,0 0 15,0 21-15,0-21 0,0 22 0,0-22 0,0 21 16,21 1-16,-21-1 0,0-21 16,0 21-16,0 1 0,0-1 0,0 0 15,0 22-15,0-22 0,0 1 0,0-1 16,-21 0-16,21 22 0,0-22 0,-22 0 15,1 22-15,0-22 0,21 1 0,0 20 16,-21-21-16,21 1 0,0-1 0,-21 0 16,21 1-16,0-1 0,0 0 0,21-20 15,0 20-15,0-21 0,0 0 0,1 0 16,20 1-16,-21-1 0,21-21 16,1 0-16,-1 0 0,0 0 0,1 0 15,-1 0-15,0 0 0,1-21 16,-1-1-16,0-20 0,43-21 0</inkml:trace>
  <inkml:trace contextRef="#ctx0" brushRef="#br0" timeOffset="90036.92">22373 9821 0,'0'0'0,"0"-21"15,-21 21-15,21-21 16,0 42-1,-21-21 1,21 21-16,-21 1 0,21-1 0,-22 21 16,1-21-16,21 22 0,-21-1 0,21-21 15,0 21-15,-21 1 0,21-22 0,-21 21 16,0-21-16,21 22 0,0-22 0,0 0 16,-22 0-16,22 0 0,-21 1 0,21-1 15,-21-21-15,21-21 31,0-1-31,21 1 16,0 21-16,-21-21 0,0 0 0,22-21 16,-1 20-16,0 1 0,0 0 0,-21-21 15,21 21-15,0-22 0,-21 22 16,0-21-16,22 21 0,-22-1 0,21 1 16,-21 0-16,0 0 0,0 0 0,21 21 15,0 0 1,-21 21-16,0 0 0,21 0 0,-21 0 15,0 22-15,21-22 0,-21 0 0,0 21 16,0-20-16,0 20 0,0-21 0,0 0 16,0 0-16,0 22 0,0-22 15,0 0-15,0 0 0,0 0 16,0 1-16,0-1 16,-21-21-16,0 0 15,0 0 1,0-21-16</inkml:trace>
  <inkml:trace contextRef="#ctx0" brushRef="#br0" timeOffset="90191.82">22119 10181 0,'0'0'0,"21"0"32,0-21-32,1 21 15,-1 0-15,0-21 0,21 21 16,-21-21-16,22 21 0,-22-21 0,21-1 15,1 1-15,-22 21 0,21-21 0,0 0 16,1 0-16</inkml:trace>
  <inkml:trace contextRef="#ctx0" brushRef="#br0" timeOffset="90395.7">22923 9737 0,'-21'0'15,"0"21"-15,0 0 0,0-21 16,21 21-16,-21 0 0,21 1 15,-22 20-15,1-21 0,21 0 0,0 22 16,0-22-16,-21 21 0,0-21 0,21 0 16,-21 1-16,21 20 0,0-21 15,0 0-15,-21 0 0,21 1 0,-22-22 16,22 21-16,0 0 0</inkml:trace>
  <inkml:trace contextRef="#ctx0" brushRef="#br0" timeOffset="90619.11">22839 9906 0,'0'0'0,"0"-21"0,0 42 32,0 0-32,0 0 15,0 22-15,0-22 0,21 0 16,-21 0-16,21 0 0,-21 1 0,0-1 15,21 0-15,0 0 0,-21 0 0,22 0 16,-22 1-16,0-1 0,21-21 0,0 21 16,0 0-16,0-21 15,0 0-15,1-21 16</inkml:trace>
  <inkml:trace contextRef="#ctx0" brushRef="#br0" timeOffset="90847.97">23241 9864 0,'0'0'0,"0"-21"0,0-1 16,-21 22-16,0 0 15,-1 0-15,1 22 16,0-1-16,0 0 0,21 0 0,0 0 16,-21 0-16,21 22 0,-21-22 15,-1 0-15,22 21 0,0-20 0,0-1 16,-21 21-16,21-21 0,0 0 0,0 1 15,-21-1-15,21 0 0,0 0 16,21-21-16,0 0 16,1 0-16,-1 0 0,0 0 0,0 0 15</inkml:trace>
  <inkml:trace contextRef="#ctx0" brushRef="#br0" timeOffset="91068.84">23622 9948 0,'-21'0'0,"0"0"16,-1 0-16,1 0 15,42 0 17,1 0-32,-1 0 0,0 0 15,0 0-15,0 0 0,0 0 16,1 0-16,-22 22 15</inkml:trace>
  <inkml:trace contextRef="#ctx0" brushRef="#br0" timeOffset="91203.76">23516 10118 0,'0'0'0,"0"21"16,0 0-1,21-21 1,0 0-1,1 0-15,-1 0 0,0-21 0,0 21 0,0-21 16,0 0-16,22-1 0,-22 1 16</inkml:trace>
  <inkml:trace contextRef="#ctx0" brushRef="#br0" timeOffset="91439.63">24151 9377 0,'0'0'0,"-21"21"0,0-21 16,0 21-16,-1 0 0,22 1 16,-21-1-16,21 0 0,0 0 15,-21 0-15,21 22 0,0-22 0,0 0 16,0 0-16,0 0 0,0 0 0,0 1 15,21-1 1</inkml:trace>
  <inkml:trace contextRef="#ctx0" brushRef="#br0" timeOffset="91863.9">24342 9779 0,'0'-21'16,"-22"42"15,22 0-15,0 0-16,-21 1 0,21-1 0,-21 0 16,21 21-16,0-21 0,-21 1 0,0 20 15,21-21-15,-21 0 0,-1 0 0,22 1 16,0-1-16,-21 0 0,21 0 0,-21 0 15,21 0-15,0-42 47,21 0-47,-21 0 16</inkml:trace>
  <inkml:trace contextRef="#ctx0" brushRef="#br0" timeOffset="92067.78">24215 10075 0,'42'-105'15,"-84"210"-15,84-232 0,-21 85 0,-21 21 0,0 0 16,0-22-16,21 22 0,-21 0 0,21 0 15,-21 42 1,0 0-16,0 0 16,22 1-16,-22-1 0,0 21 0,0-21 15,21 22-15,-21-22 0,0 21 0,0-21 16,0 22-16,0-22 0,0 0 0,0 21 16,0-21-16,0 1 0,0-1 15,0 0-15,0 0 16,0 0-16,-21-21 15,-1 0 1,1 0-16</inkml:trace>
  <inkml:trace contextRef="#ctx0" brushRef="#br0" timeOffset="92236.69">24066 10118 0,'0'0'0,"22"0"31,-1 0-31,0 0 15,0 0-15,0 0 0,0 0 16,22 0-16,-1 0 0,-21 0 0,22 0 16,-1 0-16,0 0 0,-21-21 0,22 21 15,-1 0-15,-21-22 0,22 1 0,-22 21 16</inkml:trace>
  <inkml:trace contextRef="#ctx0" brushRef="#br0" timeOffset="92439.99">24828 9821 0,'0'-42'15,"0"84"-15,0-105 0,0 42 16,0 42 15,0 0-31,0 0 0,0 0 0,0 22 16,0-22-16,0 21 0,0-21 0,0 22 16,0-22-16,0 0 0,0 0 0,0 0 15,0 1-15,0-1 0,0 0 0,0 0 16,22 0-16,-1-21 15,0 0-15</inkml:trace>
  <inkml:trace contextRef="#ctx0" brushRef="#br0" timeOffset="92664.26">25167 9821 0,'0'0'0,"0"-63"16,-21 63-16,0 0 15,0 0-15,-1 0 0,1 21 16,0 0-16,0 0 0,0 1 0,0-1 16,-1 21-16,-20-21 0,21 22 0,0-22 15,0 0-15,-1 21 0,1-21 0,0 1 16,0-1-16,0 0 0,21 0 16,0 0-16,21-21 15,21 0-15,-21 0 16,22 0-16</inkml:trace>
  <inkml:trace contextRef="#ctx0" brushRef="#br0" timeOffset="92955.12">25358 9673 0,'0'-21'15,"0"42"-15,0-63 0,-22 21 0,1 21 16,21-21-16,-21 21 15,21 21 17,0 0-32,0 0 15,0 0 1,0 0-16,0 1 0,0-1 16,0 0-16,0 0 15,0 0-15,0 0 16,0 1-16,-21-22 0,0 0 15,0 0-15,21 21 0,-22-21 0,1 0 16</inkml:trace>
  <inkml:trace contextRef="#ctx0" brushRef="#br0" timeOffset="93459.32">25590 9335 0,'0'0'0,"-21"-22"0,0 22 16,21-21-16,0 0 15,0 0 1,21 21-16,0 0 16,1 0-16,-1 0 0,0 0 0,21-21 15,-21 21-15,1 0 0,-1 0 0,21 0 16,-21 0-16,0 0 0,22-21 15,-22 21-15,0 0 0,0 0 16,0 0-16,1 0 16,-22 21-16,0 0 0,0 0 15,0 0-15,0 0 0,0 1 0,0-1 16,-22 0-16,1 21 0,0 1 0,21-22 16,-21 21-16,21 0 0,-21 1 15,21-1-15,0 0 0,0 1 0,0-1 16,0 0-16,0 1 0,0 20 0,0-20 15,0-1-15,0-21 0,0 21 0,21 1 16,0-1-16,-21-21 0,0 22 0,0-1 16,21-21-16,-21 0 0,0 22 15,0-22-15,0 0 0,0 0 0,0 0 16,0 0-16,-21-21 0,0 22 0,0-1 16,0 0-16,-22-21 0,22 21 0,-21-21 15,-1 21-15,1-21 0,-21 21 0,20-21 16,1 22-16,-22-22 0,22 21 15,0-21-15,-1 21 0,1-21 0,0 0 16,21 0-16,-22 0 0,22 21 0,0-21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2T03:42:07.892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11874 2709 0,'-21'-21'0,"0"21"16,0 0-16,21-21 0,-21 0 15,0 21-15,-1 0 16,22-21-16,-21 21 0,0 0 15,0 0-15,0 0 0,0 0 16,-1 0-16,1 0 0,0 0 16,0 0-16,0 0 0,0 0 0,-1 21 15,1-21-15,0 21 16,0 0 0,0-21-1,42 0 1,0 0-1,21 0-15,-20 0 0,20-21 0,21 0 16,1 0-16,-1 0 0,22-1 16,0 1-16,21 0 0,-22-21 0,22 21 15,-21-1-15,21-20 0,-22 21 0,1 0 16,0 0-16,-1-1 0,1 1 16,-22 0-16,22 0 0,-43 0 0,22 0 15,-22 21-15,1-22 0,-1 22 16,-21 0-16,0-21 0,0 21 15,1 0-15,-22-21 16,-22 21 31,1 21-47,0-21 16,0 21-16,0 1 0,0-22 15,-1 21-15,1-21 0,-21 21 16,21-21-16,0 21 0,-22 0 0,22 0 15</inkml:trace>
  <inkml:trace contextRef="#ctx0" brushRef="#br0" timeOffset="460.11">11917 2879 0,'0'0'15,"-85"42"-15,64-42 16,0 21-16,0 0 16,21 1-1,21-22 17,0 0-32,0 0 0,0 0 0,22-22 15,-1 1-15,0 21 0,22-21 16,-22 0-16,22 0 0,-1 0 0,1-1 15,-1 1-15,1 0 0,-1 0 0,1-21 16,20 20-16,-20 1 0,20 0 16,-20-21-16,-1 21 0,22-1 0,-43 1 15,22 0-15,-1 0 0,-20 0 0,-22 0 16,21-1-16,-21 22 0,1-21 16,-1 21-16,0 0 0,-21-21 15,0 42 48,0 0-48,-21-21-15,0 22 0,-1-22 0,1 21 16,0 0-16,0-21 0,-21 21 0,-1 0 16,1 0-16,0 1 0</inkml:trace>
  <inkml:trace contextRef="#ctx0" brushRef="#br0" timeOffset="920.85">11769 3260 0,'0'0'0,"-22"0"0,-20 0 0,21 21 16,0-21-16,0 0 0,-1 21 15,65-21 17,-22 0-32,0 0 15,21-21-15,1 0 0,-1 0 16,22 21-16,-1-22 0,22 1 0,-22 0 16,22 0-16,0 0 0,-22 0 15,22-1-15,-22 1 0,22 0 0,0 0 16,-22 21-16,22-21 0,-22 0 0,22-1 15,-22 22-15,1-21 0,-1 0 16,-20 21-16,20-21 0,-20 0 0,-22 21 16,21 0-16,0-21 0,-20 21 0,-1 0 15,0-22-15,0 22 16,-42 22 46,0-22-46,0 21-16,-22-21 0,22 21 0,-21-21 16,-1 21-16,1 0 0,-21-21 0,20 21 15</inkml:trace>
  <inkml:trace contextRef="#ctx0" brushRef="#br0" timeOffset="1383.99">11769 3725 0,'0'0'16,"-22"0"-16,1 0 0,0 22 0,0-22 15,21 21 1,21-21-1,0-21 1,22 21-16,-1-22 0,0 1 0,1 21 16,20-21-16,-21 0 0,22 0 0,-1 0 15,1 21-15,-1-22 0,1 1 16,-1 0-16,1 0 0,-1 0 16,1 0-16,-1-1 0,1 1 0,-1 0 0,1 0 15,-22 0-15,22 0 0,-22-1 16,0 22-16,1-21 0,-22 0 15,21 21-15,-21-21 0,22 21 0,-22 0 16,0-21-16,0 21 0,0 0 31,-21 21 1,-21 0-17,0 0 1,0 0-16,0-21 0,-22 22 15,22-22-15,0 21 0,-21 0 0</inkml:trace>
  <inkml:trace contextRef="#ctx0" brushRef="#br0" timeOffset="1884.59">12277 3979 0,'0'22'16,"21"-22"15,0 0-31,0-22 0,0 22 15,0-21-15,22 21 0,-22 0 16,0-21-16,0 21 0,22-21 0,-22 21 16,21-21-16,0 0 0,1 21 15,-1-22-15,0 22 0,22-21 0,-22 21 16,1-21-16,20 21 0,-21-21 16,22 0-16,-22 21 0,1 0 0,-1-21 15,0 21-15,1 0 0,-22-22 0,21 22 16,-21 0-16,0-21 0,1 21 0,-1-21 15,0 21-15,0 0 0,0 0 16,0-21 0,1 21-16,-22 21 62</inkml:trace>
  <inkml:trace contextRef="#ctx0" brushRef="#br0" timeOffset="7180.35">1905 7959 0,'0'0'0,"0"-21"16,-21 21-16,0-22 0,-1 22 16,1-21-16,21 0 0,0 0 15,0 0-15,0 0 0,0-1 16,0 1-16,21 0 16,1 0-16,-1 0 0,0 21 15,21-21-15,-21 21 0,22 0 0,-1 0 16,-21 0-16,22 0 0,-1 0 15,0 0-15,-21 21 0,22 0 0,-22 0 16,21 0-16,-42 22 0,21-22 16,-21 21-16,0 0 0,0 1 0,0-1 15,-21 0-15,21 1 0,-21 20 0,0-20 16,-21-1-16,20 0 0,1-21 16,0 22-16,0-1 0,0-21 0,21 0 15,-21 1-15,-1-1 0,22 0 16,-21-21-16,0 0 15,21-21 1,0 0-16,0-22 16,0 22-16,0-21 0,21-1 0,0 1 15,1-21-15,-1 20 0,21-20 16,-21-1-16,22 22 0,-1-22 0,0 22 16,1 0-16,-1-1 0,-21 22 15,21 0-15,-20 0 0,-1 0 0,0 21 16,-21 21 15,-21 0-31,21 0 0,-21 22 0,-1-22 16,1 21-16,0 0 15,0 1-15,0-1 0,0 22 0,-1-22 16,1 0-16,21 1 0,0-1 16,-21 0-16,21 1 0,0-22 0,0 21 15,0-21-15,0 0 0,0 1 0,21-1 16,0-21-16,1 21 0,-1-21 15,0 0-15,21 0 0,-21 0 0,22 0 16,-1 0-16,-21-21 0,22 21 16,-1-21-16,0-1 0,1 1 0,-1-21 15,-21 21-15,21 0 0</inkml:trace>
  <inkml:trace contextRef="#ctx0" brushRef="#br0" timeOffset="7556.14">3090 7832 0,'0'0'0,"0"-21"0,-21 21 0,21-22 16,-21 22-16,0 0 16,0 0-1,21 22-15,0-1 16,0 0-16,0 21 0,0-21 16,0 22-16,0-1 0,0 0 0,0 1 15,0 20-15,0-20 0,0 20 0,0-21 16,0 22-16,0-1 0,0 1 15,0 21-15,0-1 0,0-20 16,0 20-16,0 1 0,0 0 0,0-1 16,0-20-16,0-1 0,0 22 15,0-21-15,0-1 0,0 1 0,0-1 16,0-21-16,0 22 0,0-22 0,0 1 16,0-1-16,0-21 0,0 0 15,0 0-15,0 1 0,0-44 16,0 1-1,0 0-15,21 0 0,-21-21 16,0-1-16,21 1 0,-21-22 16,0 22-16,0-21 0,0-1 0,0 1 0,0-22 15,0 21-15,0-20 0</inkml:trace>
  <inkml:trace contextRef="#ctx0" brushRef="#br0" timeOffset="7852.97">2921 8382 0,'0'0'15,"-21"-42"-15,21 21 0,0-22 0,0 22 0,0-21 16,0-1-16,0 22 0,0-21 16,21 21-16,0-22 0,0 22 0,0 0 15,22 0-15,-1 0 0,0 21 16,-20 0-16,20 0 0,0 0 16,1 0-16,-1 0 0,-21 0 0,0 42 15,0-21-15,-21 0 0,22 1 0,-22 20 16,0-21-16,0 21 0,-22 1 15,1-22-15,0 21 0,0-21 0,0 1 16,-22-1-16,22 21 0,0-21 16,0 0-16,0-21 0,0 22 0,-1-1 15,1 0-15,42-42 32,1 0-17,-1 21-15,0-22 0</inkml:trace>
  <inkml:trace contextRef="#ctx0" brushRef="#br0" timeOffset="8380.07">3916 8128 0,'0'0'16,"0"-21"-16,0 0 0,0 0 0,0-1 0,0 1 15,-21 0-15,21 0 0,-22 0 16,1 0-16,21-1 0,-21 22 15,0-21-15,0 21 0,0 0 0,-1 0 16,1 0-16,0 0 16,0 21-16,0 1 0,-22 20 15,22-21-15,0 21 0,-21 1 0,21-1 16,-1 22-16,1-22 0,0 0 16,21 1-16,0-1 0,0 0 0,0-21 15,0 22-15,0-22 0,21 0 0,0 0 16,1-21-16,-1 21 0,0-21 15,0 0-15,21 0 0,-20 0 0,-1 0 16,21-21-16,-21 0 0,0 0 0,22 0 16,-22 0-16,0-22 0,0 22 15,0-21-15,-21-1 0,0 1 0,0 0 16,22-1-16,-22 1 0,0 0 16,0-1-16,0 1 0,0 21 15,0 0-15,-22 21 16,22 42-1,0-21-15,0 0 0,0 22 16,-21-1-16,21 0 0,0-20 0,0 20 16,0 0-16,0 1 0,0-22 0,0 21 15,0-21-15,0 0 0,0 22 16,0-22-16,0 0 0,0 0 16,21-21-16,1 0 15,-1 0 1,0 0-16,0 0 0,0-21 0,-21 0 15,43 0-15,-22-22 0</inkml:trace>
  <inkml:trace contextRef="#ctx0" brushRef="#br0" timeOffset="8688.02">4424 7599 0,'0'0'0,"-64"-42"16,43 42-16,0 0 15,0 21-15,21 0 16,0 0-16,0 0 0,-21 0 16,21 1-16,0 20 0,0 0 0,0 1 15,0-1-15,0 0 0,0 22 16,0-22-16,0 22 0,0-22 0,0 21 16,0-20-16,0-1 0,0 0 0,0 1 15,0-1-15,0-21 0,0 22 16,0-22-16,0 0 0,0 0 0,0 0 15,0 0-15,21-21 32,0 0-32,-21-21 0,21 0 15,0 0-15,0-21 0,1 20 0,-1-20 16,0 0-16</inkml:trace>
  <inkml:trace contextRef="#ctx0" brushRef="#br0" timeOffset="9220.36">4678 7641 0,'0'0'0,"0"-21"0,0 0 16,0 0-16,0 42 31,0 21-15,0-21-16,0 1 0,0 20 0,0 0 16,0 1-16,0-1 0,0 0 0,0 1 15,0 20-15,0-21 0,0 22 16,0-22-16,0 1 0,0-1 15,0 0-15,0 1 0,-21-1 0,21-21 16,0 21-16,-22-20 0,22-1 0,0 0 16,0 0-16,0 0 15,0-42 1,0 0 0,0 0-16,0 0 0,0-1 15,0-20-15,0 21 0,0-21 0,0-1 16,0 1-16,0 0 0,22-1 0,-1 22 15,0-21-15,0-1 0,21 22 16,-20 0-16,-1 0 0,0 0 16,21 0-16,-21 21 0,22 0 0,-22 0 15,0 0-15,0 21 0,22 0 16,-43 0-16,21 0 0,0 0 0,0 1 16,-21 20-16,0-21 0,0 0 0,0 22 15,0-22-15,0 21 0,0-21 0,0 0 16,0 1-16,0-1 0,0 0 15,0 0-15,0 0 0,0 0 16,0 1 0,-21-22 15,21-22-31,0 1 16,-21 0-16,21 0 0,0 0 15,-21 0-15</inkml:trace>
  <inkml:trace contextRef="#ctx0" brushRef="#br0" timeOffset="9444.01">4127 8001 0,'0'0'0,"-21"0"0,21-21 15,0 0-15,21 0 16,1 21-16,-1 0 15,21-22-15,-21 22 0,22 0 0,-22 0 16,21-21-16,-21 21 0,22 0 0,-22 0 16,21 0-16,-21 0 0,0 0 0,1 0 15,-1 0-15,0 0 0,0 0 16,0 0-16,0 0 0</inkml:trace>
  <inkml:trace contextRef="#ctx0" brushRef="#br0" timeOffset="10336.5">7175 7430 0,'0'0'0,"0"-22"0,0 1 16,0-21-16,0 21 0,0-22 0,0 22 15,0 0-15,0-21 0,0 21 16,0-1-16,0 1 0,0 42 31,0 22-31,0-22 16,0 21-16,0 1 0,0-1 0,0 0 15,0 22-15,0-22 0,0 22 0,0-22 16,0 21-16,0-20 0,0 20 0,0-20 16,0 20-16,0-21 0,0 1 0,0 20 15,0-20-15,0-1 0,0-21 0,0 21 16,-21-20-16,21 20 0,0-21 15,0 0-15,0 0 0,-21-21 16,21-21 0,0 0-1,-21 0-15,21 0 0,0-22 16,-21 22-16,21-21 0,0 21 0,0-22 16,0 1-16,0 0 0,0 21 0,0-22 15,21 22-15,0-21 0,0 21 0,0-22 16,1 22-16,20 0 0,-21 21 0,21-21 15,1 0-15,-1 21 0,0 0 0,1 0 16,-1 0-16,0 0 0,-20 21 0,20 0 16,0 0-16,-21 0 0,1 0 0,-1 1 15,0-1-15,-21 0 0,0 21 16,0-21-16,0 1 0,-21 20 0,0-21 16,-1 21-16,-20-20 0,21-1 0,-21 21 15,20-21-15,1 0 0,-21 1 0,21-22 16,0 21-16,-1 0 0,1-21 0,0 0 15,0 0 1,0 0-16,0 0 16,21-21-1,0 0-15,21-1 16,0 22-16,-21-21 0,21 0 16,21 0-16,-20 0 0</inkml:trace>
  <inkml:trace contextRef="#ctx0" brushRef="#br0" timeOffset="11092">8043 7768 0,'0'0'0,"0"-21"0,43 0 15,-43 0-15,0 0 16,0 42 15,0 0-31,0 0 16,0 0-16,0 0 0,0 1 0,0-1 15,0 0-15,0 0 0,0 0 0,0 22 16,0-22-16,0 0 0,0 21 0,0-21 16,0 1-16,0-1 0,0 0 15,21 0-15,0 0 0,0-21 0,0 0 16,0 0-16,22 0 0,-22 0 0,0 0 16,21 0-16,-20 0 0,20-21 0,-21 0 15,0 0-15,0 0 0,1-1 0,-1 1 16,0-21-16,0 21 0,-21 0 15,21-22-15,-21 22 0,0 0 0,0 0 16,0-22-16,0 22 0,0 0 0,0 0 16,0 0-16,0 0 15,0 42 17,0 0-32,0 0 0,0 0 15,0 22-15,0-1 0,0-21 0,0 21 16,0 1-16,0-1 0,0 0 0,0 1 15,0 20-15,0-20 0,0 20 0,21 1 16,-21-1-16,22 1 0,-22-1 16,0 1-16,0 20 0,0-20 0,0 20 15,0-20-15,0 21 0,0-22 0,0 1 16,0-1-16,0 1 0,0-1 0,0 1 16,0-1-16,0 1 0,0-22 0,-22 21 15,22-20-15,-21-1 0,0 0 16,21-20-16,-21-1 0,0 21 0,0-21 15,-1-21-15,1 0 16,0 0-16,0 0 0,0 0 0,0 0 16,-22-21-16,1 0 0,21 0 0,-22-22 15,-20 1-15,21 0 0,-22-1 0,22-20 16,-22-1-16,22 22 0,0-21 0,-1-1 16,22 1-16,0 20 0,0-20 15,21-1-15,0 22 0,0-22 0,0 22 16,0 0-16,0-1 0,21 1 0,0 0 15,0-1-15,22 1 0,-22 0 16,21 21-16,-21-22 0,22 22 16,-1 0-16,-21 0 0,21 0 0,1-1 15,-22 1-15,0 21 0,0 0 0,0-21 16,1 21-16,-1 0 0,0-21 0,0 0 16,0 0-16,0-1 15</inkml:trace>
  <inkml:trace contextRef="#ctx0" brushRef="#br0" timeOffset="12156.27">10880 7176 0,'0'0'0,"0"-22"0,0 1 16,0 0-16,0 0 0,0 0 15,-22 21-15,1-21 0,0 21 16,0-22-16,0 22 15,0 0-15,-1 0 0,1-21 0,0 21 16,0 0-16,0 0 0,-22 0 0,22 0 16,0 21-16,0 1 0,0-1 15,-22 0-15,22 0 0,0 21 16,0 1-16,0-1 0,-22 22 0,22-1 16,0-21-16,21 22 0,-21-1 0,21 1 15,-21-1-15,21 1 0,0-22 0,0 22 16,0-1-16,0-20 0,21 20 15,0-21-15,0 1 0,0-1 0,1-21 16,-1 22-16,0-22 0,21-21 0,1 21 16,-1-21-16,0 0 0,1 0 0,-1 0 15,21 0-15,1-21 0,-22 0 16,22-1-16,-1 1 0,-20 0 16,-1 0-16,0-21 0,1 20 0,-22 1 15,0-21-15,-21 21 0,0-22 0,0 22 16,0 0-16,0 0 0,-42-21 0,20 20 15,-20 1-15,0 21 0,-1-21 0,1 21 16,0 0-16,-1 0 0,1 0 16,-21 0-16,20 0 0,1 0 0,21 0 15,-22 0-15,22 21 0,0-21 0,0 0 16,21 21-16,21-21 16,0 0-1,22 0-15,-22 0 0,21 0 16,0 0-16,-20-21 0,20 21 0,0 0 15,1 0-15,-1 0 0,0 0 0,1 0 16,-1 0-16,-21 0 0,21 0 0,-20 0 16,-1 21-16,0-21 0,0 22 0,0-1 15,-21 21-15,0-21 0,0 22 16,0-1-16,0 0 0,0 22 0,0-22 16,0 22-16,0-22 0,-21 21 0,21 1 15,-21-1-15,0 1 0,0-1 0,21 1 16,-22-1-16,1 22 0,21-21 0,0-1 15,-21 1-15,21-1 0,-21-21 16,21 22-16,0-22 0,0 22 16,0-22-16,0-21 0,0 22 0,0-1 15,0-21-15,0 0 0,0 0 0,0 1 16,0-1-16,21-21 16,-21-21-1,0-1-15,21 1 0,0 0 16,-21-21-16,22 21 0,-1-22 15,-21 1-15,21 0 0,0-1 0,0-20 16,0-1-16,-21 1 0,22-1 0,-1 22 16</inkml:trace>
  <inkml:trace contextRef="#ctx0" brushRef="#br0" timeOffset="12620.19">11388 7874 0,'-22'-21'0,"44"42"0,-65-63 0,22 21 0,0-1 16,21 1-16,-21 0 0,21 0 0,0 0 16,0 0-16,0-1 0,0 1 15,21 0-15,0 21 0,0-21 16,22 21-16,-1 0 0,-21 0 0,21 0 16,1 0-16,-1 0 0,0 0 15,1 21-15,-1 0 0,-21 0 0,22 1 16,-22-1-16,0 0 0,0 0 0,0 21 0,-21-20 15,21-1-15,-21 21 16,0-21-16,0 0 0,0 22 0,0-22 16,0 0-16,-21 0 0,0 0 0,21 1 15,-21-1-15,0-21 16,0 0-16,21-21 16,0-1-1,-22 1-15,22-21 0,0 21 0,0-22 16,-21 1-16,21 21 0,0-21 0,0-1 15,0 22-15,0-21 0,0 21 16,0-1-16,21-20 0,1 21 0,-1 0 16,0 0-16,-21-1 0,21 22 0,0-21 15,0 21-15,1 0 0,-1-21 16,0 21-16,0 0 0,0 0 16,0 21-16,1-21 15,-22 21-15,21 1 0,0-1 16,0-21-16,0 21 0</inkml:trace>
  <inkml:trace contextRef="#ctx0" brushRef="#br0" timeOffset="13100.92">12509 7557 0,'0'0'0,"0"-22"0,0 1 15,0 0-15,0 0 0,0 0 16,0 0-16,-21 21 15,21-22-15,-21 22 0,0 0 16,0 0-16,21 22 0,-21-1 16,-1-21-16,1 42 0,0-21 0,0 0 15,0 22-15,21-22 0,-21 21 16,-1 1-16,22-22 0,-21 21 0,21-21 16,0 22-16,0-1 0,0-21 0,0 21 15,0-20-15,0 20 0,21-21 16,1 0-16,-1 0 0,0-21 0,0 22 0,0-22 15,0 0-15,22 0 16,-22 0-16,0 0 0,21 0 0,-20-22 16,-1 22-16,0-21 0,0 0 0,0 0 15,0 0-15,1 0 0,-22-1 0,21 1 16,-21 0-16,0-21 0,21 21 0,-21-22 16,0 1-16,0 21 0,0-22 15,0 1-15,0 21 0,-21 0 0,0-22 16,-1 22-16,1 0 0,0 21 0,0-21 15,0 21-15,0 0 0,-1 0 0,1 0 16,0 0-16,0 0 0,0 21 16,0-21-16,-1 21 0,1 0 15,21 1-15,0-1 0,0 0 16,0 0-16,0 0 0,0 0 16,0 1-16,21-22 0,1 21 15,-1-21-15,0 0 0</inkml:trace>
  <inkml:trace contextRef="#ctx0" brushRef="#br0" timeOffset="13532.67">12975 7599 0,'0'0'0,"0"-21"16,-21 0 0,0 21-16,0-22 15,-1 22 1,22 22-16,-21-1 15,21 0-15,0 0 0,0 0 0,-21 0 16,21 1-16,-21 20 0,21-21 16,0 0-16,0 22 0,0-22 0,0 21 15,0-21-15,0 0 0,0 22 0,0-22 16,0 0-16,21 0 0,0 0 0,0 1 16,1-22-16,-1 0 0,21 0 0,-21 0 15,0 0-15,22 0 0,-22 0 16,0-22-16,21 22 0,-20-21 15,-1 0-15,0 0 0,0-21 0,0 20 16,0 1-16,-21-21 0,0 21 0,0-22 16,22 22-16,-22-21 0,0 21 0,0-22 15,0 22-15,0 0 0,0 0 16,0 0-16,-22 21 47,22 21-47,0 0 15,0 0-15,22-21 16,-1 0-16,0 21 16,0 1-16</inkml:trace>
  <inkml:trace contextRef="#ctx0" brushRef="#br0" timeOffset="13912.45">13737 7599 0,'0'0'0,"-21"-42"15,0 42-15,0 0 16,-1 0-16,1 0 16,21 21-16,0 0 15,-21 0-15,21 0 0,0 0 16,0 1-16,0-1 0,0 21 16,0 0-16,0 1 0,-21-1 0,21 0 15,-21 22-15,21-22 0,0 22 0,-21-1 16,21 22-16,-22-22 0,22 1 0,0 21 15,-21-22-15,0 22 0,21-1 0,-21 1 16,0 0-16,21-1 0,0 1 0,0-21 16,-21 20-16,21-20 0,0 20 0,0-20 15,-22-22-15,22 22 0,0-22 16,0 0-16,0 1 0,0-22 0,0 0 16,0 0-16,0 0 0,0-42 31,22 0-31,-1 0 0,0 0 15,0-22-15,-21 22 0,21-21 0,0 0 16,1-1-16,-1 1 0,0-22 0,-21 1 16,21 21-16,0-43 0</inkml:trace>
  <inkml:trace contextRef="#ctx0" brushRef="#br0" timeOffset="14205.28">13737 8022 0,'0'0'0,"-21"-42"0,21 21 0,0 0 15,0-22-15,0 22 0,0 0 0,0 0 16,0 0-16,0-1 0,21 22 16,0-21-16,0 21 0,22-21 15,-22 21-15,21 0 0,-21 0 0,22 0 16,-1 0-16,-21 21 0,0 0 0,22-21 16,-22 22-16,0 20 0,-21-21 0,0 21 15,0-20-15,0 20 0,0 0 16,0-21-16,0 22 0,-21-1 0,0 0 15,0-20-15,-22 20 0,22-21 0,-21 21 16,21-20-16,-22-1 0,1 0 0,0 0 16,20 0-16,-20-21 0,21 21 15,0-21-15,0 0 0,-1 0 16,44-21 0,-1 0-16</inkml:trace>
  <inkml:trace contextRef="#ctx0" brushRef="#br0" timeOffset="15496.54">15706 7408 0,'0'0'0,"-22"0"16,1 0-16,21 22 15,21-22 17,1 0-32,-1-22 15,21 22-15,-21-21 0,22 0 0,-1 0 16,0-21-16,1 20 0,-22-20 16,21 21-16,-21 0 0,22-22 0,-22 22 15,0-21-15,0 0 0,-21 20 0,0-20 16,0 0-16,0-1 0,0 1 0,0 0 15,0-1-15,0 22 0,-21-21 0,21 21 16,0 0-16,-21 21 0,0 0 16,-1 0-16,1 21 15,21 21-15,-21 0 16,21-20-16,0 20 0,0 0 0,-21 22 16,21-22-16,0 22 0,0-22 15,0 21-15,0 1 0,0-1 0,0 1 16,0-1-16,0 1 0,0-1 0,0 1 15,0-22-15,0 22 0,0-22 0,0 0 16,0 1-16,21-1 0,-21 0 0,0-20 16,0 20-16,0-21 0,0 0 0,0 0 15,0 1-15,-21-22 16,0 0-16,0 0 0,-1 0 16,-20-22-16,21 1 0,-21 0 0,20 0 15,-20 0-15,0 0 0,-1-22 16,1 22-16,0-21 0,-1 21 0,22-22 15,-21 22-15,21 0 0,0 0 0,-1 21 16,1-21-16,0 21 0,0 0 16,21 21-1,0 0-15,21 0 0,0-21 16,0 21-16,1 0 0,-1 1 0,0-1 16,0 0-16,21 0 0,-20 0 0,20-21 15,-21 21-15,21 1 16,1-22-16,-1 0 0,0 0 0,1 0 0,20 0 15,-20 0-15,20 0 0,1 0 0,-22-22 16,21 22-16,1-21 0,-22 21 16,22-21-16,-22 0 0,0 0 0,1 0 15,-1-1-15,-21 1 0,0-21 0,1 21 16,-1 0-16,0-22 0,0 22 16,-21 0-16,21 0 0,-21 0 0,0-1 15,-21 22 16,21 22-31,-21-1 0,21 0 0,-21 0 16,0 0-16,21 0 0,0 1 16,-22 20-16,1-21 0,0 0 15,21 0-15,-21 1 0,21-1 0,0 0 0,-21 0 16,0 0-16,21 0 0,0 1 16,-22-1-16,22-42 31,0-1-16,0 1-15,0 0 0,0 0 0,22 0 16,-22 0-16,21-22 0,0 22 0,0 0 16,21-21-16,-20-1 0,-1 22 0,21 0 15,0-21-15,-20 20 0,20 22 0,0-21 16,-21 21-16,22 0 0,-1 0 0,-21 0 16,0 0-16,22 21 0,-22 1 15,0-1-15,-21 0 0,0 0 16,0 21-16,0-20 0,0-1 15,0 0-15,0 0 0,0 0 0,0 0 16,-21 1-16,21-1 0,0 0 0,-21 0 16,0 0-16,-1 0 0,22 1 15,0-1 1,0-42 15,22-1-31,-1 22 0,21-21 16,-21 0-16,0 21 0,22-21 15</inkml:trace>
  <inkml:trace contextRef="#ctx0" brushRef="#br0" timeOffset="16824.78">17674 7641 0,'0'-42'16,"0"21"-16,0 0 0,0-1 15,0 1-15,0 0 0,-21 0 16,0 21-16,0 0 0,-1 0 15,1 0-15,0 0 0,0 0 0,0 0 16,0 0-16,-1 21 0,-20-21 16,21 21-16,-21 0 0,20 1 0,1 20 15,-21-21-15,21 0 0,0 22 16,-1-22-16,1 21 0,21-21 0,0 0 0,-21 22 16,21-22-16,0 21 0,0-21 15,0 1-15,0-1 0,21 0 0,0 0 16,1 0-16,20-21 0,-21 0 15,21 0-15,-20 0 0,20 0 0,-21 0 16,21 0-16,1-21 0,-1 21 0,-21-21 16,22-21-16,-22 20 0,21 1 0,0-21 15,-20 21-15,-1-22 0,21 1 0,-21-21 16,0 20-16,1-20 0,-1-1 0,21 1 16,-42-1-16,21 1 0,0-1 15,1 22-15,-22-22 0,0 22 0,0 0 16,21-1-16,-21 22 0,0-21 0,0 21 15,0 0-15,0-1 16,-21 22 0,21 22-1,-22-1-15,1 0 0,21 21 0,-21-21 16,21 22-16,-21-1 0,21 0 0,-21 1 16,0-1-16,21 22 0,0-22 0,-22 21 15,22-20-15,-21-1 0,21 0 0,0 1 16,0-1-16,0 0 0,0 1 0,0-22 15,0 21-15,21-21 0,1 1 16,-1-1-16,0 0 0,0 0 0,0-21 16,0 0-16,1 21 0,20-21 0,-21 0 15,21 0-15,1 0 0,-22 0 16,21-21-16,-21 21 0,22-21 0,-22 0 16,21 0-16,-21-1 0,22 1 0,-22 0 15,0-21-15,0 21 0,0-1 0,1 1 16,-22-21-16,21 21 0,-21 0 15,0-1-15,0 1 0,0 0 16,-21 21-16,-1 0 16,1 0-16,0 21 0,0 0 15,0-21-15,0 22 0,21-1 16,0 0-16,0 0 0,-22 21 0,22-20 16,0-1-16,0 0 0,0 0 15,0 0-15,0 0 0,0 1 0,0-1 16,0 0-16,22 0 0,-1 0 15,0-21-15,0 0 0,0 0 16,0 0-16,1 0 0,-1 0 16,0 0-16,0 0 0,0-21 15,0 0-15,1 0 0,-1 21 16,-21-21-16,21-22 0,0 22 0,0 0 16,0 0-16,1-22 0,-1 22 0,0 0 15,0-21-15,21 21 0,-20-1 0,-1 1 16,0 21-16,0-21 0,0 21 15,0 0-15,1 0 0,-1 0 0,0 0 16,0 0-16,-21 21 0,21 0 16,-21 1-16,0-1 0,0 0 15,0 0-15,0 0 0,0 22 0,0-22 16,0 0-16,0 0 0,0 21 0,0-20 16,-21-1-16,21 0 0,-21 0 0,0 0 15,21 0-15,-21 1 0,21-1 0,-22-21 16,1 21-16,0-21 15,21-21 17,0 0-32,21-1 0,-21 1 15,21 0-15,1 0 0,-1 0 0,0 0 16,21-22-16,-21 22 0,22-21 0,-22-1 16,21 1-16,-21 21 0,1-21 0,20-1 15,-21 22-15,0 0 0,0 0 16,-21 0-16,0-1 15,-21 44 1,21-1-16,-21 0 16,0 0-16,0 0 0,0 0 0,-1 22 15,1-22-15,0 21 0,0-21 16,21 22-16,-21-1 0,0-21 0,21 22 16,0-22-16,0 21 0,0-21 15,0 0-15,0 22 0,0-22 0,0 0 16,0 0-16,21 0 0,0 1 0,21-22 15,-21 0-15,1 21 0,20-21 0,-21 0 16,0 0-16,22 0 0,-22 0 0,21 0 16,-21-21-16,0-1 0,1 22 0,20-21 15,-21 0-15,0 0 0,0 0 0,1 0 16,-1-1-16,-21 1 0,21 0 16</inkml:trace>
  <inkml:trace contextRef="#ctx0" brushRef="#br0" timeOffset="18395.66">2180 9081 0,'0'0'16,"0"-22"-16,-21 22 0,0 0 15,21-21 1,21 21 31,0 0-47,0 0 15,0 0-15,22 0 0,-22 21 0,21-21 16,-21 0-16,22 0 0,20 22 0,-20-22 16,20 0-16,1 0 0,-1 0 15,1 0-15,-1 21 0,1-21 16,20 0-16,-20 0 0,20 0 0,1 0 15,21 0-15,0 0 0,0 0 16,-1 0-16,1 0 0,21 0 0,-21 0 16,21 0-16,0 0 0,0-21 0,21 21 15,-21 0-15,21-22 0,1 22 16,-1 0-16,0-21 0,0 21 0,21 0 16,1-21-16,-22 21 0,21-21 0,1 21 15,-1-21-15,0 21 0,1 0 16,-1-21-16,21 21 0,-20 0 0,-1-22 15,22 22-15,-22-21 0,21 21 0,-20 0 16,-1-21-16,22 21 0,-22 0 16,21 0-16,-20-21 0,-1 21 15,0-21-15,22 21 0,-22 0 0,22-21 16,-22 21-16,22 0 0,-22 0 0,21-22 16,1 22-16,-1 0 0,1-21 0,-22 21 15,1 0-15,20-21 0,-21 21 0,1-21 16,-1 21-16,22 0 0,-22-21 15,0 21-15,22 0 0,-22-21 0,22 21 16,-22 0-16,0-22 0,1 22 0,-1 0 16,0-21-16,1 0 0,-1 21 0,0 0 15,1-21-15,-1 21 0,0-21 0,1 21 16,-22 0-16,21-21 0,0 21 16,1-22-16,-1 22 0,-21-21 15,22 21-15,-22-21 0,0 21 0,0 0 16,0-21-16,0 21 0,1 0 0,-22-21 15,0 0-15,-22 21 0,22 0 0,-21-22 16,0 22-16,-21 0 0,21-21 0,-22 21 16,-20 0-16,-1-21 0,1 21 15,-1-21-15,-42 21 0,22 0 0,-22 0 16,0 0-16,-42 0 31,0 0-31,0 0 0,-22 0 0,22 0 16,0 0-16,0 0 0,0 0 15,-1 0-15,1 0 0,0-21 16</inkml:trace>
  <inkml:trace contextRef="#ctx0" brushRef="#br0" timeOffset="42288.87">4932 9927 0,'0'-21'16,"-21"21"31,-1 0-31,1 0-16,0 0 15,0 21-15,0 0 0,0-21 0,-1 22 16,1-1-16,-21 0 0,21 0 15,-22-21-15,22 21 0,-21 0 16,21 1-16,-22-1 0,22 0 0,0 0 16,-21 0-16,21 22 0,-22-22 15,22 21-15,0-21 0,0 22 0,0-1 16,-1-21-16,1 21 0,0 1 16,21-1-16,-21 0 0,0 1 0,21-1 15,-21 0-15,21-20 0,-22 20 0,22 0 16,-21 1-16,21-22 0,0 21 15,-21 0-15,21 1 0,-21-1 16,21-21-16,0 43 0,0-22 0,0 0 16,0 1-16,0-1 0,0 0 15,0 1-15,0-1 0,0 0 0,0 1 16,0-1-16,0-21 0,21 22 0,0-1 16,0-21-16,-21 0 0,22 22 15,-1-22-15,-21 0 0,21 0 0,0 21 16,0-20-16,0-1 0,1 0 0,-1 0 15,0 0-15,21 0 0,-21 1 16,1-1-16,20-21 0,-21 21 0,0 0 16,22-21-16,-22 0 0,21 21 0,-21-21 15,22 0-15,-22 0 16,21 0-16,-21 0 0,22 0 0,-22 0 16,0 0-16,21 0 0,-21 0 0,1 0 15,-1 0-15,0 0 0,0 0 16,-21-21-16,0 0 15,21 0 1,0 0-16,-21-1 0,22 1 16,-1-21-16,0 21 0</inkml:trace>
  <inkml:trace contextRef="#ctx0" brushRef="#br0" timeOffset="42680.71">5440 10795 0,'-43'0'16,"43"-21"-16,0 42 15,22-21 1,-1 21-16,0 0 0,0 1 0,0-1 15,22 0-15,-22 21 0,0-21 16,21 1-16,1 20 0,-22 0 16,21-21-16,-21 22 0,0-1 0,22-21 15,-22 22-15,0-1 0,21-21 0,-20 0 16,-1 22-16,0-22 0,0 0 0,0 0 16,-21 0-16,21 0 0,1 1 15,-22-1 1,0-42 15,0-1-15,0 1-16,0 0 0,0 0 0,0 0 15,0 0-15,0-22 0</inkml:trace>
  <inkml:trace contextRef="#ctx0" brushRef="#br0" timeOffset="43040.5">6202 10795 0,'0'0'0,"0"-21"16,0 0-16,0 0 15,-21 21 1,-1 0-16,1 0 0,0 21 16,0 0-16,0 0 15,0 0-15,-1 0 0,-20 22 0,21-22 16,0 21-16,-22 1 0,22-22 15,-21 42-15,0-20 0,20-1 0,-20 0 16,0 22-16,-1-22 0,1 0 16,21 1-16,-21-1 0,20-21 0,-20 22 15,21-22-15,0 0 0,21 0 0,-21 0 16,21 0-16,-22-21 0,22 22 16,22-22 46,-1-22-62,0 22 0,0-21 0,0 0 0,0 0 16,22 0-16,-22 0 0</inkml:trace>
  <inkml:trace contextRef="#ctx0" brushRef="#br0" timeOffset="43492.75">6392 10943 0,'-21'0'0,"0"0"15,0 0 1,21 21 0,0 1-16,0-1 15,0 0-15,0 0 0,0 21 16,0-20-16,0 20 0,0-21 15,0 21-15,0 1 0,0-1 0,0 0 16,0 1-16,0 20 0,0-20 0,0-1 16,0 0-16,0 1 0,0 20 15,0-21-15,0 22 0,0-22 0,0 22 16,0-1-16,0 1 0,0-1 0,0 1 16,-21-1-16,21 1 0,-22-22 0,22 22 15,0-22-15,0 0 0,-21 1 0,21-1 16,-21 0-16,21 1 15,0-22-15,0 0 0,0 0 0,0 0 16,-21 0-16,21 1 0,0-44 31,21 1-15,-21 0-16,0 0 0,21 0 16,-21 0-16,21-1 0,1 1 0,-22 0 15,0-21-15,21 21 0,0-22 0,-21 1 16,0-22-16,21 22 0</inkml:trace>
  <inkml:trace contextRef="#ctx0" brushRef="#br0" timeOffset="43897.52">6308 11113 0,'0'0'0,"-22"-22"16,1 1-16,21 0 0,-21-21 15,0 21-15,21-1 0,0 1 16,0 0-16,0 0 0,0 0 0,0 0 16,21 21-16,0-22 0,0 1 15,1 21-15,-1 0 0,0-21 0,0 21 16,21 0-16,-20 0 0,-1 0 16,21 21-16,-21-21 0,22 21 15,-22 1-15,0-1 0,0 0 0,0 0 16,0 21-16,-21-20 0,0-1 0,0 0 15,0 21-15,0-21 0,0 1 0,0 20 16,-21-21-16,0 0 0,0 22 16,0-22-16,0 0 0,-1 0 0,1 0 15,-21 0-15,21-21 0,0 22 0,-1-1 16,1-21-16,0 0 0,0 21 16,21-42 30,21 0-46,0 21 16,0-22-16,22 22 0</inkml:trace>
  <inkml:trace contextRef="#ctx0" brushRef="#br0" timeOffset="44540.15">7302 11070 0,'0'0'0,"0"-21"15,0 0-15,0 0 0,0 0 16,-21-1-16,21 1 16,-21 21-16,0-21 0,0 21 15,0 0-15,-1 0 0,1 0 0,0 0 16,0 0-16,0 0 0,0 0 0,-1 21 15,1-21-15,0 21 0,0 1 16,0-1-16,0 21 0,-22-21 0,22 22 16,0-22-16,0 21 0,21 0 0,-21-20 15,21 20-15,-22-21 0,22 21 0,0-20 16,0-1-16,0 0 0,0 0 16,0 0-16,0 0 0,22-21 15,-1 22-15,0-22 0,0 0 16,21 0-16,-20 0 0,-1 0 15,0-22-15,0 1 0,0 0 16,0 0-16,22 0 0,-22 0 0,0-1 16,-21 1-16,21-21 0,0 0 0,1 20 15,-22-20-15,0 21 0,21-21 0,-21 20 16,0-20-16,0 21 0,0 0 16,21 0-16,-21-1 0,-21 44 46,21-1-30,0 0-16,0 0 0,0 21 16,0-20-16,0-1 0,0 21 0,0-21 15,0 22-15,0-22 0,0 0 16,0 21-16,0-21 0,0 1 0,0-1 16,21 0-16,-21 0 0,0 0 0,21-21 15,-21 21-15,21-21 0,0 0 0,1 0 16,-1 0-1,0 0-15,0 0 0,0 0 16,0 0-16,1-21 0,-22 0 16,21 0-16,0 0 0,0 0 0</inkml:trace>
  <inkml:trace contextRef="#ctx0" brushRef="#br0" timeOffset="44920.35">7916 10456 0,'0'0'0,"-21"-21"0,0 0 0,21 0 15,0 0-15,-21 0 0,21-1 0,-21 22 16,21-21-16,-22 21 16,22 21-16,0 1 15,0-1-15,0 0 0,0 21 0,0 1 16,0-1-16,0 0 0,0 22 15,0-22-15,0 0 0,0 22 0,0-22 16,0 22-16,0-22 0,0 0 0,0 1 16,0-1-16,0 0 0,0 1 0,0-1 15,0-21-15,0 22 0,0-22 16,0 0-16,0 21 0,0-21 0,0 1 16,0-1-16,0 0 15,22-42 16,-22 0-15,21-1-16,0 1 0,0 0 16,0 0-16,0-21 0,1 20 0,-1-20 15</inkml:trace>
  <inkml:trace contextRef="#ctx0" brushRef="#br0" timeOffset="45556.5">8382 10329 0,'0'0'0,"0"-21"0,0 0 0,0 0 16,0 0-16,-21 21 15,21 21 1,0 0 0,0 0-16,0 22 0,0-1 15,0 0-15,0 1 0,0-1 0,0 0 16,0 22-16,0-22 0,0 0 0,0 1 15,0-1-15,0 0 0,0 1 0,0-1 16,0 0-16,0 1 0,0-22 16,0 21-16,0-21 0,0 22 0,0-22 15,0 0-15,0 21 0,0-20 0,0-1 16,0 0-16,0 0 16,0 0-16,0 0 15,0-42 16,0 0-31,0 0 16,0 0-16,0-22 0,0 22 0,0 0 16,0-21-16,0 21 0,21-22 15,0 22-15,-21-21 0,21 21 0,0-22 16,1 22-16,-1 0 0,0-21 0,0 20 16,21 1-16,-20 0 0,-1 0 0,21 0 15,-21 21-15,22 0 0,-22-21 16,0 21-16,21 0 0,-21 0 15,1 21-15,-1-21 0,0 21 0,0 0 16,0 0-16,-21 0 0,21 22 0,-21-22 16,0 0-16,0 0 0,0 0 15,0 22-15,0-22 0,0 0 0,0 0 16,0 0-16,0 1 0,0-1 0,0 0 16,-21 0-16,21 0 0,-21-21 0,21 21 15,-21-21-15,21 22 0,-21-22 63,21-22-63,-21 22 15,21-21-15,0 0 0,-22 21 0</inkml:trace>
  <inkml:trace contextRef="#ctx0" brushRef="#br0" timeOffset="45848.41">7789 10880 0,'0'0'0,"-63"0"16,84 0 15,0 0-31,0 0 0,22 0 0,-22 0 15,21-21-15,0 21 0,1 0 16,-22 0-16,21-22 0,-21 22 0,22 0 16,-22 0-16,21-21 0,-21 21 0,1 0 15,-1 0-15,0-21 16,0 21-16,-21-21 16,0 0-16,21 21 15,0-21-15</inkml:trace>
  <inkml:trace contextRef="#ctx0" brushRef="#br0" timeOffset="46356.12">9165 10097 0,'0'0'0,"-21"0"16,42 0-1,0 0 1,0 0-16,22 0 0,-22 21 0,21-21 16,-21 21-16,22 0 0,-1-21 0,0 21 15,1 0-15,-1 1 0,0-1 0,1 21 16,-1-21-16,0 22 0,1-1 15,-22-21-15,21 43 0,-21-22 0,1 0 16,-1 1-16,-21 20 0,0-21 0,0 1 16,0 20-16,0-20 0,0-1 0,0 0 15,0 22-15,0-22 0,0 0 16,0 1-16,-21-1 0,-1 0 0,1 1 16,0-1-16,-21 0 0,21 1 15,-1-22-15,-20 21 0,0-21 0,21 1 16,-22-1-16,22 21 0,-21-42 0,21 21 15,-1 0-15,22 1 0,-21-22 16,21 21-16,-21-21 78,0-21-78,21-1 16</inkml:trace>
  <inkml:trace contextRef="#ctx0" brushRef="#br0" timeOffset="57748.76">11388 10012 0,'0'0'0,"-22"0"15,-20 0-15,21 0 0,0 0 0,0 0 16,-1 0-16,1 0 16,0 0-16,42 0 47,0-21-32,1 21-15,20 0 0,-21-21 0,21-1 16,1 22-16,-1-21 0,0 21 0,-20-21 15,20 21-15,0-21 0,1 21 16,-1 0-16,-21-21 0,21 21 0,-20 0 16,-1-21-16,0 21 0,-42 0 47,0 21-47,-1-21 0,-20 0 0,21 0 15,0 21-15,-22-21 16,22 21-16,-21-21 0,21 0 0,-22 21 15,1-21-15,0 0 0,-1 21 0,22-21 16,-21 0-16,21 0 0,0 22 0,-1-22 16,1 0-16,0 0 0,0 0 15,0 21-15,0-21 0,21 21 32,-22-21-32,22 21 15,0 0-15,0 0 16,0 1-16,0-1 0,0 0 0,0 21 15,0-21-15,-21 1 16,21 20-16,0-21 0,0 21 16,0 22-16,0-22 0,0 1 0,-21 20 15,21 1-15,-21-22 0,21 21 0,0-20 16,0 20-16,-21 1 0,21-22 16,0 22-16,-21-1 0,21-21 0,0 22 15,0-22-15,0 22 0,0-22 0,21 0 16,0-20-16,0 20 0,0-21 15,0 0-15,1 0 0,-1-21 0,21 0 16,-21 22-16,0-22 0,22 0 0,-22 0 16,0-22-16,21 22 0,-20-21 0,20 21 15,-21-21-15,0 0 0,-21 0 16,21 0-16,1 21 0,-1-22 16,-21 1-16,21 0 0,0 0 0,0 0 15,-21 0-15,21-1 0,1 1 16,-22 0-16,21 0 0,0 0 0,0 0 15</inkml:trace>
  <inkml:trace contextRef="#ctx0" brushRef="#br0" timeOffset="58123.89">12044 10647 0,'0'0'0,"0"-21"16,0 0-1,0 42 17,0 0-32,0 21 0,0-21 15,0 22-15,0-1 0,0 0 16,0 1-16,0-1 0,0 22 0,0-22 16,0 21-16,0 22 0,0-21 0,0 20 15,0 1-15,0 0 0,0-1 0,0 1 16,-21 0-16,21-22 0,-22 22 0,22-1 15,0-20-15,0-1 0,0 1 16,0-22-16,0 1 0,0-1 0,0 0 16,0-21-16,0 1 0,0-1 15,0 0-15,0-42 32,0 0-32,0-1 0,0 1 15,0-21-15,0 21 0,0-22 0,0 1 16,0-21-16,0-1 0,0 22 15</inkml:trace>
  <inkml:trace contextRef="#ctx0" brushRef="#br0" timeOffset="58431.72">11959 10986 0,'0'0'0,"0"-43"0,0 22 0,-21-21 0,21 21 15,0-1-15,0-20 0,0 21 16,0-21-16,21 20 0,0 1 0,0 0 15,1 0-15,20 0 0,-21 0 0,21-1 16,1 22-16,-22 0 0,21 0 0,-21 0 16,22 0-16,-22 22 0,0-1 0,-21 0 15,0 0-15,0 21 0,0-20 16,0 20-16,0 0 0,0-21 0,-21 22 16,0-22-16,-22 21 0,22-21 0,-21 22 15,21-22-15,-22 0 0,22 0 16,-21 0-16,21 1 0,0-22 0,21 21 15,-22-21-15,1 0 16,42 0 0,1-21-16,-1 21 15,0-22-15,0 1 0,21 0 0</inkml:trace>
  <inkml:trace contextRef="#ctx0" brushRef="#br0" timeOffset="58864.41">12615 10668 0,'0'0'16,"0"-21"-16,0 0 16,-21 21-1,0 0 1,21 21-16,-21 0 0,21 0 0,0 0 16,-21 1-16,21-1 0,0 21 15,-22-21-15,22 22 0,0-22 0,0 21 16,0-21-16,0 22 0,0-22 0,0 0 15,0 21-15,0-21 0,0 1 0,22-1 16,-1-21-16,-21 21 0,21-21 0,0 0 16,0 0-16,0 0 0,1 0 15,-1-21-15,0 21 0,21-21 0,-21-1 16,1 1-16,-1 0 0,0 0 16,0 0-16,0 0 0,-21-1 0,0 1 15,0-21-15,0 21 0,0-22 0,0 22 16,0-21-16,-21 21 0,0-22 15,0 22-15,0 0 0,-1 0 0,1 0 16,0 0-16,-21 21 0,21 0 0,-1 0 16,1 0-16,0 0 0,0 0 0,0 0 15,21 21-15,-21-21 0,21 21 0,-22 0 16,22 0-16,0 0 16,0 1-16,0-1 0,22 0 15,-1-21-15,-21 21 0,21-21 0,0 0 16,21 0-16</inkml:trace>
  <inkml:trace contextRef="#ctx0" brushRef="#br0" timeOffset="58948.36">13420 10583 0,'0'0'0</inkml:trace>
  <inkml:trace contextRef="#ctx0" brushRef="#br0" timeOffset="59312.13">13504 10456 0,'-42'0'15,"21"0"1,0 0-16,-1 0 0,1 22 0,0-1 15,-21-21-15,21 21 0,-22 0 0,1 0 16,21 0-16,0 1 0,-22-1 16,22 0-16,0 0 0,21 0 15,0 0-15,-21 1 0,21-1 0,0 0 16,21 0-16,0-21 16,0 0-16,0 0 0,22 21 0,-22-21 15,21 0-15,1 0 0,-22 0 0,21 21 16,-21-21-16,0 0 0,22 0 15,-22 22-15,0-1 0,-21 0 16,21-21-16,-21 21 0,0 0 16,0 0-16,-21 1 0,0-22 0,0 21 15,0 0-15,-22 0 0,22 0 0,-21 0 16,-1 1-16,1-22 0,0 21 0,21 0 16,-22-21-16,22 0 0,-21 0 15,21 0-15,-1 0 0,1 0 16,0 0-16,21-21 15,0 0 1,21 21-16,0-22 0,1 22 16,-1-21-16,0 0 0,0 21 0,0-21 15,22 0-15,-22 21 0,21-21 0</inkml:trace>
  <inkml:trace contextRef="#ctx0" brushRef="#br0" timeOffset="59559.99">13843 10541 0,'0'0'16,"0"21"-16,-21-21 0,21 21 15,0 1-15,0-1 0,-21 0 0,21 0 16,-22 0-16,22 0 0,0 22 0,0-22 16,-21 21-16,21-21 0,0 1 15,0 20-15,-21-21 0,21 0 0,0 0 16,0 1-16,0-1 0,0 0 15,21-21 17,-21-21-32,21 21 15,-21-21-15,0-1 0,22 22 0,-22-21 16</inkml:trace>
  <inkml:trace contextRef="#ctx0" brushRef="#br0" timeOffset="59646.94">13864 10372 0,'0'0'16,"-21"-21"-16</inkml:trace>
  <inkml:trace contextRef="#ctx0" brushRef="#br0" timeOffset="59814.85">14266 10139 0,'0'-21'16</inkml:trace>
  <inkml:trace contextRef="#ctx0" brushRef="#br0" timeOffset="60956.16">14266 10054 0,'0'43'0,"0"-86"0,-21 22 0,0 0 0,21 0 15,-21 21 1,0 0-16,21 21 31,0 0-31,0 0 0,0 0 0,0 22 16,0-1-16,0-21 0,0 43 0,0-22 15,0 0-15,-22 22 0,22-1 0,0 1 16,0-1-16,-21 1 0,21-22 16,-21 22-16,21-22 0,0 0 0,0 1 15,0-1-15,0-21 0,0 0 16,0 1-16,0-1 0,0 0 0,21-21 0,0 0 15,1 0-15,-1 0 0,0-21 16,0 21-16,0-21 0,0-1 16,22-20-16,-22 21 0,0 0 0,0-22 15,0 22-15,1-21 0,-1 21 16,0-22-16,0 22 0,-21 0 0,0 0 16,21 0-16,0 21 15,-21 21 1,0 0-16,0 0 15,0 0-15,0 1 0,0-1 16,0 0-16,-21 0 0,21 0 0,0 0 16,0 1-16,0-1 0,0 0 0,0 0 15,0 0-15,21-21 16,1 0-16,-1 0 0,0 0 16,0 0-16,21 0 0,-20-21 15,-1 21-15,0-21 0,0 0 0,0 0 16,0-1-16,1 1 0,-1 0 15,0 0-15,-21 0 0,0 0 16,0-1-16,0 1 0,0 42 31,0 1-15,0-1-16,0 0 0,0 0 16,-21 0-16,21 0 0,-21 1 0,21-1 15,0 0-15,0 0 0,0 0 0,0 0 16,0 1-16,21-22 15,0 0-15,0 0 0,0 0 0,0 0 16,1 0-16,-1 0 0,0 0 0,0-22 16,21 22-16,-20-21 0,-1 0 0,0 21 15,-21-21-15,21 0 0,-21 0 16,0-1-16,0 1 0,0 0 16,0 0-16,0 0 0,-21 0 0,0-1 15,0 1-15,-1 0 0,22 0 0,-21 21 16,0 0-16,0 0 15,21-21-15,0 0 16,0-1 0,21 1-16,0 21 15,0-21-15,1 0 0,20 21 0,-21-21 16,0 21-16,22 0 0,-22 0 0,0 0 16,21 0-16,-21 0 0,1 0 0,-1 0 15,0 21-15,-21 0 0,21 0 0,-21 0 16,21 1-16,-21-1 0,0 0 15,0 21-15,0-21 0,0 1 0,0 20 16,0-21-16,0 0 0,0 0 0,0 1 16,0-1-16,0 0 0,0 0 0,0 0 15,-21-21 17,21-21-17,0 0-15,0 0 0,0 0 16,0-1-16,0 1 0,0 0 0,0-21 15,21 21-15,0-22 0,1 1 0,-1 0 16,0-1-16,0 22 0,0-21 0,0 21 16,22-1-16,-22 1 0,0 21 0,21 0 15,-20 0-15,-1 0 0,0 0 16,0 21-16,-21 1 0,0 20 16,0-21-16,0 0 0,0 22 0,0-22 15,0 21-15,0-21 0,0 22 0,0-22 16,0 0-16,0 0 0,-21 0 0,21 0 15,0 1-15,-21-22 0,21 21 16,-21-42 31,21-1-47,0 1 16,0 0-16</inkml:trace>
  <inkml:trace contextRef="#ctx0" brushRef="#br0" timeOffset="61180.03">15155 10118 0,'0'21'46,"-21"-21"-46,21 21 16,0 0 0,-21-21-1,0 0-15,0 0 0</inkml:trace>
  <inkml:trace contextRef="#ctx0" brushRef="#br0" timeOffset="61372.92">14160 10520 0,'0'21'16,"0"-42"-16,22 42 15,20-21 1,-21 0-16,0 0 0,0 0 16,1 0-16,-1 0 0,21 0 0,-21 0 15,0 0-15,1 0 0,-1-21 16,0 21-16,0-21 0,0 21 0,22-21 15</inkml:trace>
  <inkml:trace contextRef="#ctx0" brushRef="#br0" timeOffset="61685.74">15938 10033 0,'0'0'0</inkml:trace>
  <inkml:trace contextRef="#ctx0" brushRef="#br0" timeOffset="62045.54">15917 9991 0,'0'21'15,"21"0"-15,1 21 0,-1-20 0,0 20 16,-21 0-16,21 1 0,-21-1 16,21 21-16,-21-20 0,21 20 0,-21-20 15,0-1-15,0 0 0,0 1 0,0-1 16,0-21-16,0 21 0,0-20 0,0-1 16,0 0-16,-21-21 0,21 21 15,0-42 1,0 0-1,0-22-15,0 22 0,0 0 0,0-21 16,0-1-16,21 1 0,-21-21 0,0 20 16,22-20-16,-1-1 0,-21 22 0,21-22 15,-21 22-15,21-21 0,-21 20 16,21 1-16,-21 0 0,0 20 0,21 1 16,-21 0-16,22 0 0,-1 21 46,-21 21-30,21 0-16,-21 0 0,21 1 16,0-22-16,-21 21 15</inkml:trace>
  <inkml:trace contextRef="#ctx0" brushRef="#br0" timeOffset="63529.56">16722 10372 0,'0'0'0,"21"0"0,0-21 0,0 21 15,-21-22-15,21 22 0,-21-21 0,21 0 16,-21 0-16,0 0 16,0 0-16,0-1 0,0 1 15,-21 0-15,0 21 0,0 0 16,0 0-16,0 0 0,-1 0 0,1 0 15,0 0-15,0 21 0,0-21 16,-22 21-16,22 1 0,0 20 0,0-21 16,0 21-16,0 1 0,-1-22 0,1 21 15,21 1-15,0-1 0,0-21 0,0 21 16,0-20-16,0-1 0,0 0 0,0 0 16,0 0-16,21-21 0,1 0 15,-1 0-15,21 0 0,-21 0 0,0 0 16,22 0-16,-22 0 0,0-21 15,21 0-15,-20 0 0,-1 0 0,0-1 16,0 1-16,0 0 0,0-21 0,-21 21 16,0-22-16,0 22 0,22-21 15,-22 21-15,0-22 0,0 22 0,0-21 16,0 21-16,0-1 0,0 1 16,0 42-1,-22 1 1,22-1-16,0 21 0,0-21 0,0 22 15,0-22-15,0 21 16,0 0-16,0 1 0,0-22 0,0 21 0,0-21 16,0 1-16,0 20 0,0-21 15,22-21-15,-1 21 0,0 0 0,0-21 16,0 0-16,22 0 0,-22 0 16,0-21-16,0 0 0,21 21 0,-20-21 15,20 0-15,-21 0 0,0-1 16,22-20-16,-22 21 0,0-21 0,0 20 15,0-20-15,0 0 0,1-1 0,-1 1 16,-21 0-16,0-1 0,0 1 0,0-21 16,0 20-16,0 1 0,0 21 0,0-22 15,0 22-15,0 0 0,0 0 16,0 0-16,-21 21 16,-1 21-16,22 0 15,-21 0-15,21 22 0,0-22 0,-21 21 16,0 0-16,21 1 0,0-1 0,0 0 15,-21 1-15,21 20 0,0-20 16,-21-1-16,21 21 0,0-20 0,0-1 16,0-21-16,0 22 0,0-22 0,21 0 15,-21 0-15,21 0 0,0 0 0,0-21 16,22 0-16,-22 0 0,0 0 0,21 0 16,-21 0-16,22-21 0,-22 0 15,0 21-15,21-21 0,-20 0 0,-1 0 16,0-22-16,0 22 0,0 0 0,-21-21 15,21 20-15,-21 1 0,22-21 16,-22 21-16,0-22 0,0 22 0,0 0 16,0 0-16,0 42 31,0 0-31,0 0 16,0 1-16,0 20 0,0-21 0,0 21 15,0-20-15,0-1 0,0 21 0,0-21 16,0 0-16,0 1 0,0-1 0,0 0 15,21-21-15,0 0 0,0 0 16,0 0 0,0 0-16,1 0 0,-1 0 0,0-21 15,0 21-15,0-21 0,0-1 0,1 1 16,-1 0-16,0 0 0,0 0 0,0 0 16,0-1-16,-21-20 0,22 21 0,-22 0 15,0 0-15,21-22 0,-21 22 0,21 21 16,-21-21-16,0 0 0,0 42 47,0 0-47,0 0 0,0 0 15,-21 1-15,21-1 0,0 0 0,0 21 16,-21-21-16,21 1 0,0-1 16,0 21-16,0-21 0,0 0 15,0 1-15,21-22 0,0 0 16,0 0-16,0 0 0,0 0 0,1 0 15,-1 0-15,21 0 0,-21 0 0,22-22 16,-22 1-16,0 21 0,21-21 0,-21 0 16,22 0-16,-22 0 0,0-1 0,0 1 15,0 0-15,-21-21 0,0 21 16,22-1-16,-22 1 0,0 0 0,0-21 16,0 21-16,0-1 0,-22 22 15,1 0-15,0 0 16,0 0-16,0 0 0,0 22 15,21-1-15,-22 0 0,1 21 0,21-21 16,-21 22-16,21-22 0,0 0 16,0 21-16,0-20 0,0-1 0,0 0 15,0 0-15,0 0 0,0 0 0,21 1 16,0-22-16,1 0 16,-1 0-16,0 0 0,0 0 15,0 0-15,0 0 0,1 0 16,-1 0-16,0-22 0,0 22 15,0-21-15,0 0 0,1 0 16,-1 21-16,-21-21 0,21 0 0,0-1 16</inkml:trace>
  <inkml:trace contextRef="#ctx0" brushRef="#br0" timeOffset="64200.24">19029 9525 0,'0'0'0,"-21"0"0,-22 0 0,22 0 16,0 0-16,0 0 0,21-21 16,21 21-1,0-21-15,0 21 0,22 0 16,-1 0-16,0-21 0,1 21 15,-1 0-15,21 0 0,1-22 0,-22 22 16,22 0-16,-1 0 0,-20 0 0,-1-21 16,0 21-16,-21 0 0,1 0 0,-1 0 15,0 0-15,0 0 0,0 0 16,-21 21-16,0 1 16,0-1-16,0 0 0,0 0 15,0 0-15,0 22 0,0-22 0,0 21 16,0-21-16,0 22 0,0-1 0,0 0 15,0 1-15,0-1 16,0 0-16,0 1 0,0-1 0,0 0 16,0 1-16,0-1 0,0 0 0,0 1 15,0-1-15,0 0 0,0 1 0,0-1 16,0 0-16,0 1 0,0-1 0,0 0 16,0 1-16,0-1 0,0 0 15,0 1-15,0-22 0,-21 21 0,21 0 16,-21-20-16,21-1 0,-21 21 0,21-21 15,0 0-15,-21 1 0,-1-22 0,1 21 16,0 0-16,0-21 0,0 21 0,0-21 16,-1 0-16,1 21 0,-21-21 15,0 21-15,-1-21 0,22 0 0,-21 0 16,-1 0-16,1 0 0,0 0 0,21 0 16,-22 0-16,22 0 0,0 0 15,0 0-15,0 0 0,-1 0 16,1 0-16,0 0 15,21-21 17</inkml:trace>
  <inkml:trace contextRef="#ctx0" brushRef="#br0" timeOffset="65472.02">4106 12510 0,'21'-22'0,"-42"44"0,42-65 0,-21 22 16,22 0-16,-1 0 16,-21 0-16,0-1 0,21 1 15,-21 0-15,0 0 0,0 0 16,-21 21-1,0 0-15,-1 21 16,1 0-16,-21-21 0,21 42 0,-22-20 16,22-1-16,-21 21 0,0 0 0,-1 1 15,1-1-15,0 22 0,-1-1 16,1 1-16,0 20 0,20-20 0,1-1 16,-21 1-16,42 20 0,-21-20 0,21-1 15,0-20-15,0 20 0,0 1 16,0-22-16,0 0 0,21 1 15,0-1-15,0 0 0,0-20 0,22 20 16,-22-21-16,21 0 0,-21 0 16,22-21-16,-1 22 0,-21-22 0,22 0 15,-22 0-15,21 0 0,-21 0 0,0 0 16,22 0-16,-22-22 0,0 1 16,21 0-16,-20 0 0,-1 0 0,0-22 15,21 22-15</inkml:trace>
  <inkml:trace contextRef="#ctx0" brushRef="#br0" timeOffset="65756.86">4678 12742 0,'0'0'0,"0"-21"0,-43 21 15,22 0 1,0 21-16,21 1 0,0-1 15,-21 21-15,0-21 0,21 22 0,0-1 16,-21 0-16,21 1 0,-22-1 0,1 0 16,21-21-16,-21 22 0,21-1 15,0-21-15,-21 22 0,0-22 16,21 21-16,0-21 0,0 0 0,0 1 16,-21-22-16,21 21 0,21-21 31,-21-21-31,21-1 15,0 1-15,0 0 0</inkml:trace>
  <inkml:trace contextRef="#ctx0" brushRef="#br0" timeOffset="66012.53">4868 12742 0,'0'0'15,"0"-21"-15,0 42 16,0 1-16,0-1 15,0 0-15,0 0 0,-21 21 0,0 1 16,21-1-16,-21-21 0,0 22 16,-1 20-16,1-42 0,21 22 0,-21-1 15,0 0-15,0 1 0,0-22 0,-1 21 16,22-21-16,-21 22 0,21-22 16,-21 0-16,21 0 0,0 0 15,0 0-15,21-42 16,0 0-1,1 21-15,-1-21 16</inkml:trace>
  <inkml:trace contextRef="#ctx0" brushRef="#br0" timeOffset="66487.78">5376 12996 0,'0'0'15,"0"-21"1,21 0-16,-21 0 0,0 0 0,0 0 16,-21 21-1,0 0 1,0 0-16,0 21 0,0-21 16,21 21-16,-22 0 0,1 0 0,0 0 15,0 1-15,0-1 0,21 0 0,0 0 16,-21 0-16,21 0 0,0 1 15,0-1-15,0 0 16,21-21-16,-21 21 0,21-21 16,0 0-16,0 21 0,0 0 15,1 1-15,-1-22 0,0 21 16,0-21-16,0 21 0,0 0 16,-21 0-16,0 0 0,0 1 15,-21-1 1,0 0-16,0-21 0,0 21 15,0-21-15,-1 0 0,1 21 0,0-21 16,-21 0-16,21 0 0,-1 0 0,1 0 16,0 0-16,0 0 0,0 0 15,0 0-15,-1 0 16,22-21-16,0 0 0,22 0 31,-1 21-31,0-21 0,0 21 0,0-22 16,0 22-16</inkml:trace>
  <inkml:trace contextRef="#ctx0" brushRef="#br0" timeOffset="66814.61">5800 13018 0,'0'0'0,"-22"0"0,1 0 16,0 0-16,21 21 15,-21 0-15,21 0 16,0 0-16,0 22 0,0-22 0,0 21 16,0-21-16,0 22 0,0-1 15,0 0-15,0 1 0,0 20 0,21-21 16,-21 22-16,0-1 0,0 1 16,0-1-16,0 22 0,0-21 0,0-1 15,-21 1-15,0-1 0,0 1 16,-1-22-16,1 0 0,21 1 0,0-1 15,-21 0-15,21-21 0,0 1 0,-21-1 16,21-42 0,0-1-16,21-20 15,0 21-15,0-21 0,-21 20 16</inkml:trace>
  <inkml:trace contextRef="#ctx0" brushRef="#br0" timeOffset="67120.42">5673 13081 0,'0'0'0,"-22"0"0,22-21 0,22 0 15,-1 0-15,0 21 16,0-22-16,21 22 0,-20 0 16,20-21-16,-21 21 0,21 0 0,1 0 15,-22 0-15,0 0 0,21 21 0,-20-21 16,-22 22-16,21-1 15,-21 0-15,0 0 0,0 0 0,0 0 0,0 22 16,-21-22-16,21 0 0,-43 0 0,22 0 16,0 1-16,0-1 0,-22 0 15,22 0-15,0 0 0,0-21 16,0 21-16,0-21 0,-1 0 0,1 22 16,42-22 15,1-22-31,20 1 0</inkml:trace>
  <inkml:trace contextRef="#ctx0" brushRef="#br0" timeOffset="68045.89">6350 13123 0,'0'0'0,"0"-21"16,0 0-1,0 0-15,0 0 0,0 0 0,0-1 0,-21 1 16,21 0-16,-21 21 0,-1 0 15,1 0-15,0 0 16,0 0-16,21 21 0,-21 0 16,0 1-16,-1 20 0,1-21 0,0 0 15,21 22-15,0-22 0,0 21 0,0-21 16,-21 22-16,21-22 0,0 0 0,0 0 16,0 0-16,21 0 15,0 1-15,0-22 0,1 0 0,-1 0 16,0 0-16,0 0 0,0 0 0,0-22 15,1 1-15,-1 0 16,0 0-16,0 21 0,0-21 16,-21 0-16,0-1 0,21 1 0,-21 0 15,0 0-15,22 0 0,-22 0 0,0-1 16,0 1-16,0 0 16,0 42-1,0 0 1,0 1-16,0-1 0,0 0 15,0 0-15,0 0 0,0 0 16,0 1-16,0-1 0,21-21 0,0 21 16,0-21-16,0 0 0,0 21 0,1-21 15,-1 0-15,0 0 0,21 0 16,-21 0-16,1 0 0,-1-21 0,0 0 16,0 0-16,0 21 15,-21-22-15,0 1 0,21 0 16,-21 0-16,0 0 0,0 0 15,0-1-15,0 1 0,0 0 0,0 0 16,0 42 15,0 0-15,0 0-16,0 1 0,0-1 0,0 0 16,0 0-16,0 0 0,0 0 15,0 1-15,0-1 0,0 0 16,0 0-16,0 0 0,-21-21 15,21 21-15,0-42 47,0 0-47,-21 0 16,21 0-16,0 0 0,0-1 16,0 1-16,21 0 0,-21 0 0,21-21 15,1 20-15,-1-20 16,21 21-16,-21-21 0,22 20 0,-22 1 15,21 0-15,0 21 0,1 0 0,-1 0 16,0 0-16,1 0 0,-22 0 0,0 21 16,0 0-16,0 1 0,-21-1 15,22 0-15,-22 21 0,21-21 0,-21 22 16,0-22-16,0 0 0,0 21 0,0-20 16,0-1-16,0 0 0,-21 0 0,21 0 15,-22 0-15,1-21 0,21 22 0,0-1 16,-21-21-1,21-21 17,0-1-32,21 1 15</inkml:trace>
  <inkml:trace contextRef="#ctx0" brushRef="#br0" timeOffset="68977.08">7937 12488 0,'0'0'0,"22"0"16,-22-21-16,42 0 0,-21 0 15,-21 0-15,21 0 0,-21-1 16,0 1-16,-21 21 16,0 0-1,0 0-15,0 21 0,-22 1 0,22-1 16,-21-21-16,21 21 0,-1 21 0,1 1 16,-21-1-16,21 0 0,0 22 15,-22-22-15,43 22 0,-21-1 0,0-21 0,0 22 16,21 21-16,0-22 0,0 1 15,0-1-15,0-21 0,0 22 0,0-22 16,0 1-16,0-1 0,21 0 16,0-21-16,-21 1 0,64-1 0,-22 0 15,-21 0-15,43-21 0,-22 0 0,-21 0 16,21 0-16,1-21 0,-22 0 0,0 0 16,21-1-16,-20 1 0,20-21 0,-21 21 15,0 0-15,22-1 0</inkml:trace>
  <inkml:trace contextRef="#ctx0" brushRef="#br0" timeOffset="69324.74">8657 12637 0,'0'0'0,"-21"-22"0,0 1 0,21 0 16,-21 21-16,21-21 0,0 0 0,0 0 15,-22 21-15,22-22 16,-21 22-16,21 22 16,0-1-16,0 0 15,0 0-15,0 21 0,-21 1 16,21-1-16,-21 0 0,21 22 16,0-22-16,-21 1 0,21-1 0,0 0 15,0 64-15,0-85 0,-21 22 0,21 20 16,-22-42-16,22 0 0,0 1 0,0 20 15,0-21-15,0 0 16,22-21-16,-1 0 16,0 0-16,0 0 15,0-21-15,-21 0 0,0 0 0,21 0 16,1-1-16,-22-20 0,0 21 0</inkml:trace>
  <inkml:trace contextRef="#ctx0" brushRef="#br0" timeOffset="69479.67">8255 13060 0,'0'0'0,"0"-21"15,21 21-15,0 0 0,0 0 16,1-21-16,20 21 0,-21 0 16,43-22-16,-43 1 0,0 21 15,21 0-15,-21 0 0</inkml:trace>
  <inkml:trace contextRef="#ctx0" brushRef="#br0" timeOffset="69504.64">8699 12891 0,'22'0'15,"-44"0"-15</inkml:trace>
  <inkml:trace contextRef="#ctx0" brushRef="#br0" timeOffset="69584.59">8805 13018 0</inkml:trace>
  <inkml:trace contextRef="#ctx0" brushRef="#br0" timeOffset="69704.53">8869 13018 0,'0'0'0,"21"0"0,0-22 15,0 1-15,0 21 0,1-21 0,-1 0 16,0 21-16,0-21 0,0 0 0,-21-1 16,0 1-16,0 0 0,0 0 15,-21 21 1,21-21-16,-21 0 0,0 21 16</inkml:trace>
  <inkml:trace contextRef="#ctx0" brushRef="#br0" timeOffset="69746.5">8848 12954 0,'0'21'16,"0"-42"-16,0 63 0,0-20 0</inkml:trace>
  <inkml:trace contextRef="#ctx0" brushRef="#br0" timeOffset="70316.17">8932 13208 0,'21'0'16,"22"21"-1,-22-21-15,0 0 0,0-21 0,0 0 16,1 21-16,-1-21 0,0 0 0,0-1 16,0-20-16,0 21 0,-21 0 15,22 0-15,-1-1 0,0 1 0,0-21 16,0 21-16,-21 0 0,43-1 15,-43 1-15,21 21 0,21 0 16,-21 0-16,-21-21 0,21 21 0,1 21 16,-22 0-16,0 22 15,0-1-15,0-21 0,21 0 0,-21 1 16,0-1-16,0 0 0,0 0 0,-21 0 16,21 0-16,0 22 0,0-22 15,0 0-15,-22-21 16,22-21-1,22 0 1,-1 0-16,-21-1 0,0 1 16,21 21-16,0-42 0,0 21 0,-21 0 15,21-22-15,1 22 0,-1 0 16,-21 0-16,0 0 0,0-1 0,0 1 16,0 0-16,0 0 0,0 0 15,0 42 1,0 42-16,0-41 0,0 20 0,0-21 15,0 0-15,0 0 0,0 1 0,0-1 16,0 0-16,0 0 0,-21 0 0,21 0 16,0 1-16,0-1 0,21-21 15,0 0-15,-21 21 0,21-21 16,0 0-16,22 0 0,-22 0 0,0 0 16,-21 21-16,21-42 15,0 21-15,43 0 0,-43-42 0,21 20 16,-21-20-16,1 21 0,-1-21 15,21-22-15,-21 22 0,0 21 0,-21-22 16,0 22-16,-21-21 0,21-1 0,0 1 16,0 21-16,0-21 0,-21-1 0,21 1 15,0 21-15,0 0 0,0-1 16,0 1-16</inkml:trace>
  <inkml:trace contextRef="#ctx0" brushRef="#br0" timeOffset="70488.07">9969 12933 0,'-21'42'15,"21"-21"-15,21 43 16,-21-43-16,0 0 0,43 22 0,-43-22 16,21-21-16,-21 42 0,21-42 0,0 0 15,0 21-15,1-21 0,-1 0 16,0 0-16,0 0 0,0 0 16,-21-21-16,21 21 0,-21-21 0,22 0 15,-22 0-15,0-1 0,0 1 16,0 0-16</inkml:trace>
  <inkml:trace contextRef="#ctx0" brushRef="#br0" timeOffset="70648.85">9864 12869 0,'0'0'16,"-22"0"0,22 22-16,22-22 0,-1 0 0,0 0 15,0 0-15,0 0 0,22 0 0,-22 0 16,0 0-16,21 0 0,-21 0 0,1-22 15,-1 1-15,21 42 0,0-21 0,-20-21 16,20 0-16,-21 0 0</inkml:trace>
  <inkml:trace contextRef="#ctx0" brushRef="#br0" timeOffset="70915.71">10626 12594 0,'-43'-21'0,"43"0"0,0 0 15,-21 21-15,0 0 0,0 0 16,21 21-16,0 0 0,-21 0 16,21 0-16,-22 22 0,22-22 0,-21 21 15,21 1-15,0-1 0,0-21 0,0 21 16,0-20-16,0-1 0,0 21 0,0-21 16,0 0-16,0 1 0,0-1 0,0 0 15,0 21-15,21-42 0,1 21 16,-1-21-16,21 0 15,-21 0-15,0 0 16,1 0-16,-1-21 16,-21 0-16,21 0 0</inkml:trace>
  <inkml:trace contextRef="#ctx0" brushRef="#br0" timeOffset="71192.8">10837 12615 0,'0'0'16,"0"-21"-16,43 21 0,-43-21 0,0 0 0,0 0 15,0 0-15,-22 21 0,44-22 0,-1 22 16,0 0-16,42 0 0,-41 0 16,-1 0-16,21 0 0,-21 22 0,0-1 15,1 0-15,-1 0 0,0 0 0,-21 22 16,21-22-16,-21 21 0,21 0 0,-21-20 16,0 20-16,0 43 0,0-64 0,0 21 15,0 0-15,0 1 0,-21-22 0,-21 0 16,21 0-16,-1 0 0,22 1 0,-42-1 15,21-21-15,0 21 0,0-21 16,-1 21-16,44-42 31,-1 0-31,0 0 0,0-1 0,0 1 16,0 0-16</inkml:trace>
  <inkml:trace contextRef="#ctx0" brushRef="#br0" timeOffset="71432.17">11472 12764 0,'0'0'0,"0"21"31,21 0-15,1-21 0,-1 0-16,21 0 15,-21 0-15,0 0 16,1 0-16,-1 0 15</inkml:trace>
  <inkml:trace contextRef="#ctx0" brushRef="#br0" timeOffset="71629.06">11472 12933 0,'0'0'0,"-21"0"0,-21 63 16,42-41-16,21-22 16,-21 21-16,21-21 15,0 0-15,22 0 16,-22 0-16,0 0 16,0 0-16,0 0 15,0-21-15,-21-1 0,22 1 16,-22 0-16,21 0 15,0 21-15</inkml:trace>
  <inkml:trace contextRef="#ctx0" brushRef="#br0" timeOffset="71963.98">12319 12298 0,'21'-21'0,"0"-22"16,-21 22-16,-21 42 31,0 1-15,0-1-16,-22 0 0</inkml:trace>
  <inkml:trace contextRef="#ctx0" brushRef="#br0" timeOffset="72069.92">12552 12531 0,'21'0'16,"42"-21"-16</inkml:trace>
  <inkml:trace contextRef="#ctx0" brushRef="#br0" timeOffset="72124.89">12912 12277 0,'0'0'0,"-22"-21"0</inkml:trace>
  <inkml:trace contextRef="#ctx0" brushRef="#br0" timeOffset="72147.87">12827 12150 0,'0'0'0</inkml:trace>
  <inkml:trace contextRef="#ctx0" brushRef="#br0" timeOffset="72447.7">12615 12848 0,'0'-21'16,"21"0"-16,1-21 0,-1 20 15,-21 1-15,21 0 0,0-21 0,0 21 16,0-22-16,-21 22 0,22-21 0,-22-1 16,21 1-16,-21 0 0,0 21 0,0-22 15,21 1-15,-21 21 0,0 0 16,0-1-16,0 1 0,0 0 15,0 42 1,0 0-16,0 1 0,0-1 0,0 21 16,0-21-16,0 22 0,0-1 0,0 0 15,0-21-15,0 22 0,0-1 0,0 0 16,0-20-16,0 20 0</inkml:trace>
  <inkml:trace contextRef="#ctx0" brushRef="#br0" timeOffset="72544.28">12996 12954 0,'0'0'0,"21"0"16,1-42-1,-22 21 1,0-1-16,0 1 16,0 0-16,0 0 0,-22 0 0</inkml:trace>
  <inkml:trace contextRef="#ctx0" brushRef="#br0" timeOffset="72760.67">12636 12594 0,'0'0'0,"-42"0"0,42 21 31,21-21-15,0 0-16,1 0 0,20 0 0,-21 0 15,21 0-15,-20 0 0,20 0 0,0 0 16,1 0-16,-1 0 0,-21 0 16,21 0-16,-20 0 0,20 0 15,-21 0-15,0 0 0,0 0 16,-21-21-16,22 21 0,-1 0 15,0-21-15</inkml:trace>
  <inkml:trace contextRef="#ctx0" brushRef="#br0" timeOffset="73056.24">13356 12488 0,'0'-21'0,"-21"21"16,21 21-1,0 1-15,0-1 16,0 0-16,0 0 0,0 21 16,21-20-16,-21 20 0,0 0 15,0-21-15,0 22 0,0 20 0,0-20 16,0-1-16,0 0 0,0 22 0,0-22 16,-21 0-16,0 1 0,21-1 0,-21 0 15,-1-20-15,1 20 0,0-21 0,21 0 16,-21 0-16,21 1 0,0-44 31,21 22-15,0-21-16,0 0 0,-21 0 0,22 0 0,-1 0 15,0-1-15,0 1 0</inkml:trace>
  <inkml:trace contextRef="#ctx0" brushRef="#br0" timeOffset="73368.58">13398 12700 0,'0'0'0,"-21"-21"0,0 0 0,0 0 16,21-1-16,-21 1 0,21 0 15,0 0-15,0 0 0,0 0 16,0-1-16,0 1 0,21 21 0,0-21 0,0 21 16,22 0-16,-22 0 0,21 0 15,-21 0-15,22 21 0,-22 0 16,21 1-16,-21-1 0,0 0 0,1 0 15,-1 0-15,-21 0 0,0 22 0,0-22 16,0 0-16,0 0 0,0 0 0,-21 1 16,-1-1-16,1-21 0,-21 21 0,21 0 15,0-21-15,-1 0 0,-20 0 0,21 0 16,0 0-16,0 0 0,-1 0 16,1 0-16,0 0 0,0 0 15,21-21-15,0 0 16,0 0-16</inkml:trace>
  <inkml:trace contextRef="#ctx0" brushRef="#br0" timeOffset="73808.31">12467 12361 0,'0'0'0,"-21"-21"15,0 21-15,0 0 16,21 21 0,0 1-1,0-1-15,0 0 16,0 0-16,0 0 0,0 0 0,0 1 15,0-1-15,0 0 16,0 0-16,21-21 16,0 0-16,0 0 0,0 0 15,0 0-15,1 0 0</inkml:trace>
  <inkml:trace contextRef="#ctx0" brushRef="#br0" timeOffset="74644.17">13928 12552 0,'0'0'0,"21"-21"0,-21 0 0,21-1 15,-21 1-15,0 42 47,0 1-47,0-1 0,0 21 16,0-21-16,0 22 0,0-22 0,0 21 15,0 22-15,0-22 0,0 0 0,-21 22 16,21-22-16,-21 22 0,21-22 0,-22 21 16,1-20-16,21-1 0,-21 0 15,0 1-15,21-1 0,0 0 0,0 1 16,-21-22-16,21 21 0,0-21 0,0 1 16,0-1-16,0 0 0,0-42 31,0 0-31,0-1 15,0 1-15,0 0 0,0 0 0,0-21 16,21-22-16</inkml:trace>
  <inkml:trace contextRef="#ctx0" brushRef="#br0" timeOffset="74933">13843 12806 0,'0'0'0,"0"-21"0,0 0 0,0-22 0,0 22 15,0 0-15,0 0 0,0 0 16,0-1-16,21 1 0,0 0 15,0 21-15,1-21 0,-1 0 0,21 21 16,-21 0-16,22 0 0,-1 0 0,-21 0 16,21 0-16,-20 21 0,20-21 0,-21 21 15,0 0-15,-21 0 0,0 1 0,0 41 16,0-42-16,0 22 0,0-22 0,-21 0 16,0 0-16,-21 0 0,20 0 0,1 1 15,-21-1-15,21 0 0,0 0 16,-22-21-16,22 21 0,0-21 0,0 0 15,21 21-15,-21-21 0,21-21 32,0 0-32,0 0 15,21 0-15,0 0 0,-21-1 0</inkml:trace>
  <inkml:trace contextRef="#ctx0" brushRef="#br0" timeOffset="75183.86">14457 12298 0,'0'0'0,"21"-42"0,0 20 15,0 1-15,0 0 0,1 0 0,-22 0 16,0 0-16,0 42 31,0 0-31,0 0 0,0 21 16,0 1-16,0-22 0,-22 21 0,22 1 16,-21-1-16,0 0 0,21-21 0,0 22 15,0-1-15,-21 0 0,0-20 0,21 20 16,-21-21-16,21 21 0,0-20 0,0-1 15,0 0-15,0 0 0,0 0 0,0 0 16,21-21 0,0 0-16,0-21 15,0 0-15,0 0 0,1 0 0</inkml:trace>
  <inkml:trace contextRef="#ctx0" brushRef="#br0" timeOffset="75520.67">14795 12531 0,'22'0'0,"-1"0"32,0 0-32,0 0 15,0 0-15,0 0 0,1 0 16,-1 0-16,0-21 0,0-1 0,0 22 16,0-21-16,1 21 0,-22-21 0,21 21 15,-21-21-15,21 21 0,-21-21 16,0 0-16,0-1 0,-21 22 15,0 0-15,-1 0 0,1 0 0,0 0 16,0 0-16,0 0 0,0 22 0,-22-1 16,22 0-16,0 21 0,21-21 0,-21 1 15,0 20-15,21-21 0,-22 0 0,22 0 16,0 22-16,0-22 0,0 0 0,0 0 16,0 0-16,0 1 0,22-22 15,-1 0-15,0 0 0,0 0 0,0 0 16,0 0-16,22 0 0,-22 0 0,21 0 15,-21-22-15,1 22 0,20-21 0,-21 0 16,43 0-16</inkml:trace>
  <inkml:trace contextRef="#ctx0" brushRef="#br0" timeOffset="75780.06">15600 12234 0,'21'-21'47,"0"21"-32,0-21-15,0 42 32,-21 0-32,0 1 0,0-1 15,0 0-15,0 0 0,0 0 0,-21 22 16,0-22-16,0 0 0,0 0 0,0 0 15,-1-21-15,1 21 0,21 1 0,-21-22 16,0 21-16</inkml:trace>
  <inkml:trace contextRef="#ctx0" brushRef="#br0" timeOffset="76248.3">15896 12002 0,'0'-22'15,"0"1"-15,0 0 0,0 0 16,0 0-1,21 21 17,0 0-17,1 21-15,-22 0 16,21 0-16,-21 0 0,21 1 0,-21 20 16,0-21-16,21 21 0,-21 1 0,0-1 15,0 0-15,21 1 0,-21-1 0,0 22 16,0-22-16,0 0 0,0 1 0,0-1 15,0 0-15,-21 1 0,0 20 0,0-42 16,0 22-16,-1-1 0,1 0 0,-21 22 16,21-43-16,0 0 0,-1 0 0,22 0 15,-21 1-15,0-1 0,0-21 0,0 0 16,0 0-16,-1 0 16,22-21-1,0-1-15,0 1 0,0-21 16,22 21-16,-1 0 0,0-22 0,0 1 15</inkml:trace>
  <inkml:trace contextRef="#ctx0" brushRef="#br0" timeOffset="76775.99">16171 11790 0,'0'-21'15,"21"21"1,1-21-16,-1 21 0,0-22 16,21 22-16,-21-21 0,1 21 0,20-21 15,0 21-15,-21-21 0,22 21 0,-1 0 16,0-21-16,22 21 0,-22-21 0,1 21 16,-22 0-16,21 0 0,0-22 0,-20 22 15,-1 0-15,0 0 0,0 0 0,0 0 16,-21 22-1,0-1-15,0 21 16,0-21-16,0 0 0,0 22 16,0-1-16,0 0 0,0 22 0,0 42 0,0-64 15,0 22-15,0-22 0,0 21 16,0-20-16,0 20 0,0-20 0,0-1 16,0 0-16,0 1 0,0-1 0,0 0 15,21 1-15,1-1 0,-22 0 0,21-21 16,-21 22-16,0-22 0,0 21 0,21-21 15,-21 1-15,0-1 0,0 0 0,0 0 16,0 0-16,0 0 0,-21 1 0,0-22 16,-1 21-16,1 0 0,0-21 0,0 21 15,-21-21-15,20 21 0,-41-21 16,21 21-16,20-21 0,-20 22 0,0-22 0,21 0 16,-1 0-16,-20 0 0,21 21 15,0-21-15,0 0 0,-1 0 0,1 0 16,0 0-16,0 0 0,0 0 0,0 0 15,21-21-15,0-1 16,0 1-16,0 0 0</inkml:trace>
  <inkml:trace contextRef="#ctx0" brushRef="#br0" timeOffset="77887.73">18013 11557 0,'21'0'47,"0"0"-47,0 0 0,0-21 16,22 21-16,-22 0 0,21 0 0,-21 0 16,22 0-16,-22-21 0,21 21 0,1 0 15,-22 0-15,0 0 0,21 0 16,-21 0-16,1 0 0,-44 0 31,1 0-31,-21 0 16,21 0-16,-22 0 0,22 21 0,-21-21 15,0 0-15,-1 0 0,1 0 16,0 21-16,20-21 0,-20 0 0,21 0 16,-21 0-16,20 0 0,1 0 0,0 0 15,0 0-15,0 0 0,0 21 0,-1-21 16,1 0-1,21 21-15,0 1 16,0-1-16,0 0 16,0 0-16,0 0 0,0 0 0,0 1 15,0-1-15,0 0 0,0 21 0,0-21 16,0 22-16,0-1 0,0 0 16,0 1-16,0-1 0,-21 22 0,21-22 15,0 21-15,-21-20 0,21 20 16,-21-20-16,21 20 0,0-21 0,-21 22 15,21-22-15,0 22 0,0-1 0,0-20 16,0 20-16,0 1 0,0-22 0,0 0 16,0 1-16,0-1 0,21-21 0,-21 21 15,21-20-15,0-1 0,0 0 0,0-21 16,1 21-16,-1-21 0,0 21 16,0-21-16,0 0 0,0 0 0,1 0 15,-1 0-15,0-21 0,0 0 0,0 0 16,0 21-16,1-43 0,-1 22 15,0 0-15,21-21 0,-21 21 0,22-22 16</inkml:trace>
  <inkml:trace contextRef="#ctx0" brushRef="#br0" timeOffset="78531.53">18965 11896 0,'-21'0'0,"42"0"0,-42-21 15,0 21-15,0 0 0,0 0 0,21-22 16,-22 22-16,22-21 0,0 0 16,22 0-1,-1 21-15,0-21 0,0 21 0,0 0 16,22-21-16,-22 21 0,21 0 0,-21 0 15,22 0-15,-22 0 0,21 0 0,-21 21 16,0 0-16,1 0 0,-1 0 0,0 0 16,-21 1-16,0 20 0,0-21 0,0 0 15,0 22-15,-21-22 0,0 21 16,-22-21-16,22 0 0,-21 22 16,-1-22-16,1 0 0,0 0 0,21 0 15,-22 1-15,1-22 0,21 21 0,0-21 16,-1 0-16,1 0 0,0 0 0,21-21 15,0-1 1,0 1-16,21 0 0,0 21 16,1-21-16,-1 0 0,0 0 0,21 21 15,-21-22-15,22 22 0,-22 0 0,21 0 16,1 0-16,-1 0 0,0 0 0,-21 0 16,22 22-16,-22-22 0,21 21 0,-21 0 15,1 0-15,-1 0 0,0 22 0,-21-22 16,0 0-16,0 0 15,0 0-15,0 22 0,0-22 0,-21 0 16,0 0-16,-1 0 0,-20 0 0,21 1 16,-21-1-16,-1 0 0,-20-21 0,20 21 15,1-21-15,0 21 0,-1-21 0,1 0 16,0 0-16,21 0 0,-22 0 0,22 0 16,0 0-16,0 0 0,0 0 0,-1 0 15,22-21 1,0 0-16,22 0 15,-1 0-15,21 21 16,-21-22-16,22 1 0,-22 0 0,21 21 16</inkml:trace>
  <inkml:trace contextRef="#ctx0" brushRef="#br0" timeOffset="79036.25">19875 11705 0,'-42'-42'16,"42"21"-16,21 21 15,0 0-15,1-21 0,20 21 0,-21-22 16,21 22-16,-20 0 0,20-21 0,0 21 16,1 0-16,20 0 0,-21 0 15,1 0-15,-1 0 0,0 0 16,1 0-16,-1 0 0,-21 0 0,0 0 15,1 0-15,-1 21 0,-21 1 16,0-1-16,0 0 0,0 21 16,0-21-16,-21 1 0,21 20 0,-22-21 15,1 21-15,21 1 0,0-1 16,0 0-16,-21 1 0,21 20 0,0-20 16,0-1-16,0 21 0,0-20 0,0-1 15,0 0-15,0 1 0,0 20 0,21-20 16,-21-1-16,0 0 0,0 1 0,21-1 15,-21 0-15,0 1 0,0-1 16,0-21-16,0 21 0,0 1 0,0-1 16,0 0-16,0-20 0,0-1 15,-21 0-15,-21 0 0,21 0 0,-22 0 16,22-21-16,-21 0 0,0 0 0,-1 0 16,1 0-16,21 0 0,-22 0 0,22 0 15,0 0-15,-21 0 0,21-21 0,-1 21 16,22-21-16,-21 21 0,21-21 15,0 0-15,0 0 16,0-1-16,0 1 16</inkml:trace>
  <inkml:trace contextRef="#ctx0" brushRef="#br0" timeOffset="107425.91">11853 3916 0,'0'0'0,"-21"0"15,-21 0-15,21 0 0,-1 0 0,1 0 16,0 0-16,0 0 0,0 0 15,0 0-15,-1 0 0,1 0 16,0 0-16,0 0 31,21 21-15,0 0-16,21-21 16,0 0-16,0 0 15,22 0-15,20 0 0,1 0 0,20 0 16,1 0-16,21 0 0,-21 0 0,20-21 15,-20 21-15,21 0 0,-21 0 16,-1-21-16,1 21 0,0 0 0,-22 0 16,22-21-16,-22 21 0,-20-21 0,20 21 15,-21 0-15,-20 0 0,20 0 16,-21 0-16,0 0 0,0 0 0,-42 0 62,0 0-46,0 0-16,-21 0 0,20 0 16,1-22-16,-21 22 0,0-21 15,20 21-15</inkml:trace>
  <inkml:trace contextRef="#ctx0" brushRef="#br0" timeOffset="107815.7">11599 3747 0,'-42'21'15,"21"-21"-15,42 0 16,0 0-1,21 0-15,1 0 0,-1-21 0,22 21 16,20-22-16,-20 22 0,42 0 16,-22-21-16,1 21 0,21-21 15,-22 21-15,-20 0 0,21-21 0,-1 0 16,1 21-16,-22 0 0,1-21 16,-1 21-16,1 0 0,-22 0 0,1-22 15,-1 22-15,-21 0 0,0 0 16,0 0-16,1 0 0,-1 0 15,-42 0 17,-1 0-32,1 0 15,-21-21-15,0 21 0,-1 0 0,1 0 16,-22 0-16</inkml:trace>
  <inkml:trace contextRef="#ctx0" brushRef="#br0" timeOffset="108128.03">11853 3725 0,'0'0'0,"-21"0"0,-21 0 15,21 0-15,-1 0 0,1 0 0,0 0 16,42 0 0,0 0-16,22 0 0,-1-21 15,0 21-15,43-21 0,-21 21 0,20-21 16,1 0-16,-22 21 0,22-21 15,0-1-15,-22 22 0,22-21 0,-22 0 16,22 21-16,-21-21 0,-1 0 16,1 21-16,-1-21 0,-21 21 0,1 0 15,-22-22-15,21 22 0,-21 0 16,-21-21-16,22 21 16,-44 0-1,1-21-15,-21 21 0,0-21 16,-1 21-16,1-21 0,-22 21 15,1-21-15</inkml:trace>
  <inkml:trace contextRef="#ctx0" brushRef="#br0" timeOffset="108412.87">11684 3281 0,'0'0'0,"-42"0"0,20 0 15,44 0 16,20-21-31,0 21 0,1-21 16,20 21-16,1-22 0,20 1 0,-20 21 16,20-21-16,1 0 0,-21 21 0,20-21 15,-20 21-15,-1 0 0,1-21 16,-22 21-16,22 0 0,-1-22 0,-21 22 16,22 0-16,-22 0 0,1-21 15,-22 21-15,21 0 0,-21-21 16,-42 21 15,0 0-31,-21 0 0,-22 0 0,22 0 16,-22 0-16,1 0 0</inkml:trace>
  <inkml:trace contextRef="#ctx0" brushRef="#br0" timeOffset="108676.41">11705 3112 0,'0'0'16,"-21"0"-16,21 21 15,21-21 1,0 0-16,0 0 0,22 0 16,20 0-16,-20 0 0,20 0 0,1-21 15,-22 21-15,43 0 0,-22-22 16,-21 22-16,22 0 0,-1-21 0,-20 21 16,20 0-16,-20-21 0,-1 21 0,0-21 15,-21 21-15,22 0 0,-22-21 16,21 21-16,-21-21 0,1 21 15,-22-22-15,0 1 16,-22 21-16,1 0 16,0-21-16,-21 0 0,-1 21 0,-20 0 15,-1-21-15</inkml:trace>
  <inkml:trace contextRef="#ctx0" brushRef="#br0" timeOffset="108942.27">11493 2858 0,'0'0'0,"-21"0"0,42 0 32,1 0-32,20 0 0,-21 0 0,43-22 15,-22 22-15,21-21 0,1 21 0,-1-21 16,22 21-16,-21-21 0,20 21 16,-20-21-16,-1 0 0,1 21 15,-1-22-15,1 22 0,-22-21 0,0 0 16,1 21-16,-1-21 0,-21 21 15,0-21-15,1 21 0,-1-21 16,0 21-16,-21-22 0,-21 22 16,0-21-1,-1 21-15,-20 0 0,-43 0 16</inkml:trace>
  <inkml:trace contextRef="#ctx0" brushRef="#br0" timeOffset="109184.13">11663 2582 0,'0'0'0,"42"0"16,-21 0-16,43-21 0,-22 0 15,22 21-15,20-21 0,-20 0 16,20 21-16,1-21 0,-21-1 16,20 1-16,-20 0 0,-1 21 0,1-21 15,-22 0-15,22 21 0,-22 0 0,0-21 16,-21 21-16,1 0 0,-1 0 15,0 0-15,-42 0 32,0 0-17,-1 0-15,1 21 0,0-21 0</inkml:trace>
  <inkml:trace contextRef="#ctx0" brushRef="#br0" timeOffset="115556.69">4911 14055 0,'-22'0'16,"22"-21"0,-21 21-16,21-22 15,-21 22 1,21-21-16,0 0 16,0 0 15,0 42 16,0 0-32,0 0-15,0 1 16,21-1-16,0 0 16,1 0-16,-22 0 15,0 0-15,21-21 0,-21 22 16,21-22-16,-21 21 0,21-21 15,0 21-15,0-21 16,-21 21-16,22-21 0,-1 0 0,-21 21 16,21-21-16,0 0 0,-21 21 15,21-21-15,0 0 0,1 22 16,-1-22-16,0 0 0,0 0 16,-21 21-16,42-21 0,-20 0 15,-1 0-15,0 0 0,0 0 0,0 0 16,22 21-16,-22-21 0,0 0 15,21 0-15,-21 0 0,1 0 0,20 0 16,-21 0-16,21 0 0,-20 0 0,20 0 16,-21 0-16,21-21 0,-20 21 15,20 0-15,-21-21 0,21 21 0,-20 0 16,20-22-16,-21 1 0,21 21 16,-20 0-16,-1 0 0,0-21 0,0 21 15,21 0-15,-20-21 0,-1 0 16,0 21-16,0 0 0,0-21 15,0 21-15,22-22 0,-22 22 0,0 0 16,21-21-16,-20 21 0,20 0 0,-21-21 16,21 0-16,-20 21 0,20 0 15,-21-21-15,21 21 0,-20-21 0,20 21 16,-21 0-16,21-22 0,-20 22 0,20-21 16,-21 21-16,21-21 0,-20 21 15,20-21-15,-21 21 0,21-21 0,1 21 16,-22-21-16,21 21 0,-21-22 0,22 22 15,-1-21-15,-21 21 0,22-21 16,-22 21-16,21-21 0,-21 0 16,22 21-16,-1-21 0,-21 21 0,21-22 15,1 22-15,-22-21 0,21 0 16,-21 21-16,22-21 0,-22 21 0,21-21 16,-21 21-16,1 0 0,20-21 0,-21 21 15,0-22-15,0 22 0,22 0 16,-22-21-16,0 21 0,0-21 0,0 21 15,1 0-15,-1 0 0,0-21 16,0 21-16,0 0 0,22 0 0,-22-21 16,0 21-16,0 0 0,21-21 0,-20 21 15,20 0-15,-21-22 0,21 22 16,-20-21-16,20 21 0,-21 0 16,21 0-16,-20 0 0,-1 0 0,0 0 15,0 0-15,21-21 0,-20 21 0,-1 0 16,0 0-16,0 0 0,0 0 15,22 0-15,-22 0 0,21 0 0,-21 0 16,22 0-16,-1 0 0,0 0 0,1 0 16,-1 0-16,0 0 0,1 0 15,-22 0-15,21 0 0,-21 0 0,0 0 16,1 0-16,-1 0 0,0 0 0,0 0 16,0 0-1,0 0-15,1 0 16,-1 0-16,0 21 15,0-21-15,0 21 0,0-21 16,1 0-16,-1 22 0,0-22 0,21 21 16,-21-21-16,22 0 0,-22 21 0,21-21 15,-21 0-15,1 21 0,-1-21 16,0 0-16,0 0 0,0 21 0,0-21 16,1 0-16,-1 21 0,0-21 0,0 0 15,0 22-15,0-22 0,1 21 16,-1-21-16,0 21 0,0-21 0,0 21 15,0-21-15,1 21 0,20-21 0,-21 21 16,0 1-16,0-22 0,1 21 16,-22 0-1,0 0-15,21-21 0,-21 21 16,21 0-16,-21 1 16,0-1-1,0 0 1,21 0-16,-21 0 31,0-42 32,21 0-48,-21 0 1,21 0-16,-21-1 15,0 1-15,22 0 0,-1 0 16,0 21-16,-21-21 16,21 21-16,0-21 0,0-1 0,22 1 15,-22 21-15,0-21 0,0 21 16,0 0-16,22-21 0,-22 21 16,0 0-16,0-21 0,0 21 0,22 0 15,-22 0-15,0-21 0,0 21 16,22 0-16,-22 0 0,0 0 0,21 0 15,-21-22-15,22 22 0,-22 0 16,0 0-16,21 0 0,-20 0 0,-1 0 16,21 0-16,-21 0 0,22 0 0,-22 0 15,0 0-15,21 0 0,-21 0 16,1 0-16,-1 0 0,0 22 0,0-22 16,0 0-16,0 0 0,1 0 0,-1 0 15,-21 21-15,21-21 0,0 0 0,0 0 16,0 0-16,1 21 15,-1-21-15,0 0 0,0 0 16,0 21-16,0-21 16,1 0-16,-1 0 0,0 0 0,0 0 15,0 21-15,22-21 0,-22 0 16,21 0-16,0 21 0,1-21 0,-1 0 16,-21 0-16,22 0 0,-1 22 0,-21-22 15,0 0-15,22 0 0,-22 0 16,21 0-16,-21 0 0,0 21 0,1-21 15,-1 0-15,0 0 0,0 0 0,0 0 16,0 0-16,1 0 0,-1 0 0,0 0 16,0 0-16,0 0 15,0 0-15,22 0 0,-22 0 16,0 0-16,0 0 0,0 0 0,1 0 16,-1 0-16,0 0 0,0 0 15,0 0-15,0 0 16,1 0-16,-1 0 0,0 0 15,0 0-15,0 0 0,0 0 16,1 0-16,-1 0 0,0 0 0,0 0 16,0 0-16,0 0 15,22-21-15,-22 21 0,0 0 0,0 0 16,0 0-16,1 0 0,-1 0 0,0 0 16,0-22-16,0 22 0,0 0 15,1 0 1,-1 0-16,0 0 0,0 0 15,0-21-15,0 21 16,1 0-16,-1 0 0,0 0 16,0 0-16,0 0 15,0 0-15,1 0 16,-1 0-16,0 0 0,-21-21 0,21 21 16,0 0-16,0 0 0,1 0 15,-1-21-15,0 21 16,0 0-16,0 0 0,0-21 15,1 0-15,-1 21 0,0 0 16,0-22-16,0 22 16,0 0-16,1 0 0,-22-21 15,21 21-15,0-21 0,0 21 0,0 0 16,0-21-16,1 21 16,-1 0-16,0-21 0,0 21 15,0 0-15,-21-21 0,21 21 16,1-22-16,-1 22 0,0 0 15,-21-21-15,21 21 0,0-21 16,0 21-16,1-21 16,-1 0-16,0 21 15,0 0-15,-21-21 16,21 21-16,0-22 16,-21 1-16,22 21 15,-1 0-15,0 0 16,-21-21-1,21 21 32,-21-21-31,21 21 109,-21-21-109,21 0-1,-21-1 16,0 1-31,-21 21 16,0 0 0,21-21-16,-21 21 0,0 0 0,0 0 15,-1 0-15,1-21 0,0 21 0</inkml:trace>
  <inkml:trace contextRef="#ctx0" brushRef="#br0" timeOffset="116852.18">12001 14542 0,'0'0'16,"0"-22"-16,0 1 0,0 0 15,0 0-15,0 0 0,0 0 16,0-1-16,22 1 0,-22 0 15,0 0-15,0 0 0,0 0 0,0-1 16,0 1-16,0 0 16,0 0-16,0 0 15,0 42 32,21 0-47,-21 0 0,0 22 16,0-22-16,0 21 0,0-21 15,21 22-15,-21-1 0,0 0 0,0 1 16,0-1-16,0 21 0,0-20 0,0-1 16,0 0-16,0 22 15,0-22-15,0 22 0,0-22 0,0 22 16,-21-1-16,21 1 0,-21-1 0,21 22 16,-22-22-16,22 1 0,0-1 15,-21 1-15,0 20 0,0-20 0,21-1 16,0 22-16,-21 0 0,0-22 0,21 22 15,-22 0-15,22-1 0,-21-20 16,21 20-16,0 1 0,0 0 0,0-22 16,0 22-16,0 169 15,0-191-15,21 22 0,1-21 0,-22 20 16,0-20-16,21 20 0,-21-20 16,21-1-16,0 22 0,-21-21 15,0-1-15,21 1 0,0-22 16,-21 21-16,22-20 0,-22-1 0,0 0 15,21-20-15,-21 20 0,21-21 0,-21 0 16,0 0-16,0 1 0,0-1 16,0 0-1,0-42 1,0 0-16,0-1 16,-21 1-16,21-21 0,0 21 15,0-22-15,0-20 0,-21 21 0</inkml:trace>
  <inkml:trace contextRef="#ctx0" brushRef="#br0" timeOffset="118915.73">11853 14161 0,'0'-22'47,"21"22"-32,-21-21 17,22 21-17,-1 0 63,0 0-62,0 0-16,0 0 16,0 0-16,1-21 0,-1 21 15,0 0-15,0 0 0,0 0 0,0 0 16,1 0-16,20-21 0,-21 21 16,21 0-16,-20 0 0,20 0 0,0 0 15,1-21-15,-22 21 0,21 0 0,0 0 16,1 0-16,-1 0 0,0-21 15,1 21-15,-1 0 0,22 0 0,-22-22 16,21 22-16,1 0 0,-22 0 0,22 0 16,-1-21-16,-20 21 0,20 0 15,-21 0-15,22 0 0,-22 0 16,22-21-16,-22 21 0,0 0 0,1-21 0,20 21 16,-20 0-16,-1 0 0,21 0 15,-20 0-15,20 0 0,-20 0 16,20 0-16,-21 0 0,1 0 0,20 0 15,-20 0-15,-1 0 0,-21 0 16,21 0-16,1 0 0,-22 0 0,0 0 16,0 0-16,0 0 0,1 0 0,-1 0 15,0 0 1,-21 21 0,0 0-16,0 0 0,0 1 15,21-1 1,-21 0-16,0 0 0,21 0 15,-21 0-15,0 1 0,0-1 0,0 0 16,0 0-16,0 21 0,0-20 16,0 20-16,0-21 0,0 21 0,0 1 15,0-1-15,0 0 0,0 1 0,0-1 16,0 0-16,0 1 0,0-1 16,0-21-16,0 22 0,0-1 0,0 0 15,0 1-15,0-1 0,0 0 0,0 1 16,0 20-16,0-21 0,0 1 15,0-1-15,0 22 0,-21-22 0,21 0 16,0 1-16,0 20 0,0-21 16,0 1-16,0-1 0,0 0 0,0 1 15,0 20-15,0-20 0,0-1 16,0 21-16,0-20 0,21 20 0,-21-20 16,0 20-16,0-21 0,0 22 0,0-22 15,21 1-15,-21 20 0,0-21 16,0 1-16,0-1 0,0 0 0,0 22 15,0-22-15,0 1 0,0-1 0,0 21 16,0-20-16,0-1 0,0 0 16,0 1-16,0-1 0,0 0 0,0 1 15,0-1-15,0 0 0,0 1 0,0-22 16,0 21-16,0-21 16,0 22-16,0-22 0,0 21 0,0-21 15,0 22-15,0-22 0,0 0 0,0 21 16,0-20-16,0-1 0,0 0 15,0 0-15,0 0 0,22 0 16,-22 1 0,0-1-1,0 0 17,0 0-17,0 0 1,0 0-1,21-21-15,-21 22 0,0-1 16,0 0 15,0 0-15,0 0 0,-21-21-1,21 21-15,-22-21 16,22 22-1,-21-22-15,0 0 0,21 21 16,-21-21-16,0 0 16,0 21-16,-1-21 15,1 21-15,0-21 16,21 21-16,-21-21 0,0 0 16,0 0-16,-1 0 0,1 21 15,0-21-15,0 0 0,0 0 16,0 0-16,-22 0 0,22 0 15,0 0-15,-21 22 0,20-22 0,1 0 16,-21 0-16,0 0 0,20 0 0,-20 0 16,0 0-16,-1 0 0,22 0 15,-21 0-15,0 0 0,-1 0 0,1 0 16,21 0-16,-22 0 0,1 0 16,0 0-16,-1 0 0,22 0 15,-21 0-15,0 0 0,-1 0 0,-20 0 16,20 0-16,1 0 0,-21 0 15,-1 0-15,22 0 0,-22 0 0,22 0 16,-22 0-16,22 21 0,-21-21 0,20 0 16,1 0-16,0 0 0,-1 21 15,1-21-15,0 0 0,-1 0 0,1 0 16,0 0-16,-1 21 0,1-21 16,21 0-16,-22 0 0,22 0 0,0 0 15,0 0-15,0 0 0,0 0 16,-1 0-16,1 0 15,0 0-15,0 0 0,0-21 16,0 0-16,-1 0 0,1-1 16,0 1-16,0-21 0</inkml:trace>
  <inkml:trace contextRef="#ctx0" brushRef="#br0" timeOffset="119751.99">11959 15409 0,'0'-21'32,"21"21"-1,0 0-16,1 0-15,20 0 0,-21-21 16,0 21-16,22 0 0,-22 0 16,21 0-16,0 0 0,22-21 15,-22 21-15,22 0 0,-1 0 0,1 0 16,20-21-16,-20 21 0,21 0 0,20 0 16,-20-21-16,21 21 0,-21 0 15,-1 0-15,22 0 0,-21-22 0,-1 22 16,-20 0-16,21 0 0,-1-21 0,-20 21 15,-1 0-15,1 0 0,-22-21 16,0 21-16,1 0 0,-1 0 0,-21-21 16,0 21-16,1 0 0,-1 0 15,-21-21 1,-21 21 15,-1 0-31,1 0 16,-21-21-16,21 21 0,-22 0 15,22 0-15</inkml:trace>
  <inkml:trace contextRef="#ctx0" brushRef="#br0" timeOffset="120600.51">12679 14669 0,'0'0'16,"-21"0"-16,-1 0 0,22-22 0,-21 22 15,0 0 1,0 0-1,0 22-15,0-1 0,21 0 16,-22 0-16,22 0 16,0 0-16,-21 22 0,21-22 0,-21 0 15,21 21-15,0-20 0,0-1 0,0 21 16,-21-21-16,21 0 0,0 1 16,0-1-16,0 0 0,0 0 0,0 0 15,0 0-15,0 1 0,0-1 16,0 0-1,21-21 1,0 0-16,0-21 16,1 0-16,-1 21 0,-21-22 0,21 1 15,0 0-15,0 0 0,0 0 16,1 0-16,-1-1 0,21 1 16,-21 0-16,0 21 0,1-21 0,20 0 15,-21 21-15,0 0 0,0 0 16,22 0-16,-22 0 0,0 0 0,0 0 15,22 0-15,-22 0 0,0 21 0,0 0 16,0-21-16,0 21 0,1 0 16,-22 1-16,21-1 0,0 0 0,-21 0 15,21-21-15,0 21 0,0 0 0,1-21 16,-1 22-16,0-22 16,0 0-16,0 0 0,0 0 15,1-22-15,-1 22 16,0-21-16,0 0 0,0 21 0,0-21 15,-21 0-15,0 0 0,0-1 16,0 1-16,0-21 0,0 21 0,0 0 16,0-22-16,0 22 0,-21-21 0,0-1 15,0 22-15,0-21 0,-22 21 16,22-22-16,-21 22 0,0 0 0,-1 0 16,1 21-16,-22-21 0,22 21 0,0 0 15,-1 0-15,-20 0 0,21 0 16,-1 0-16,22 0 0,-21 0 0,21 21 15,-1-21-15,1 21 0,0-21 0,21 21 16,-21-21-16,21 21 0,-21-21 16,21 22-16,0-1 15,0 0-15,21-21 47,0 0-47,0 0 0</inkml:trace>
  <inkml:trace contextRef="#ctx0" brushRef="#br0" timeOffset="120946.31">12954 14690 0,'0'21'0,"0"-42"0,21 63 0,0-42 15,0 0 16,-21-21-31,0 0 16,0 0-16,0-1 0,0 1 0,0 0 16,0 0-16,0-21 0,-21-1 15,21 1-15,0 0 0,0-1 0,-21 1 16,21 0-16,0-1 0,0 1 0,0 21 16,0-22-16,0 1 0,0 21 15,21 0-15,0 0 0,1-1 0,-1 1 16,0 0-16,0 21 0,0 0 0,0-21 15,22 21-15,-22 0 16,0 0-16,0 0 0,0 0 16,1 0-16,-1 21 0,-21 0 0,0 0 15,0 1-15,0-1 16,0 0-16,0 0 0</inkml:trace>
  <inkml:trace contextRef="#ctx0" brushRef="#br0" timeOffset="121708.17">12234 16447 0,'-21'0'32,"0"0"-17,21-22 17,21 22 14,0 0-46,0 0 0,22 0 0,-1 0 16,0 0-16,1 0 0,20 0 0,1-21 16,-1 21-16,22 0 15,21 0-15,0-21 0,-1 21 0,1 0 16,0-21-16,-21 0 0,21 21 0,-22 0 16,1-21-16,0 21 0,-22-22 15,1 22-15,-1 0 0,-21-21 0,1 21 16,-1 0-16,-21 0 0,0-21 0,1 21 15,-22-21 1,-22 21 0,1 0-16,0 0 0,0 0 0,0 0 15,0 0-15,-22 0 0,22 0 16,0-21-16,-21 21 0,20 0 16,-20-21-16,21 21 0</inkml:trace>
  <inkml:trace contextRef="#ctx0" brushRef="#br0" timeOffset="122476.13">12658 15748 0,'0'0'0,"0"-21"16,-22 21-16,22 21 31,-21 0-31,0 0 0,21 1 16,0 20-16,0-21 0,0 21 15,0-20-15,-21 20 0,21 0 0,0-21 16,0 22-16,0-1 0,-21-21 0,21 0 15,0 22-15,0-22 0,0 0 16,0 0-16,0 0 0,0 1 16,21-22 15,0 0-31,0-22 16,-21 1-16,21 0 0,1 0 15,-1 21-15,0-21 0,0 0 16,0-1-16,0 1 0,1 0 0,-1 21 15,0-21-15,0 0 0,21 21 0,-20 0 16,-1 0-16,0 0 0,0 0 16,0 0-16,22 21 0,-22 0 0,0-21 15,0 21-15,0 0 0,0 1 0,1-22 16,-1 21-16,0 0 0,0 0 16,0-21-16,0 21 0,1-21 15,-1 21-15,0-21 0,0 0 16,0 0-16,0 0 0,1 0 0,-1 0 15,0 0-15,0-21 0,0 21 16,0-21-16,-21 0 0,0 0 0,22 0 16,-22-1-16,0 1 0,0 0 0,0-21 15,0 21-15,0-22 0,-22 1 16,22 0-16,-21 20 0,0-20 0,-21 21 16,21-21-16,-1 20 0,-20 1 0,0 0 15,-1 0-15,1 21 0,0-21 16,-1 21-16,1 0 0,0 0 15,21 0-15,-22 0 0,1 0 0,0 0 16,20 0-16,1 0 0,0 0 0,0 0 16,0 0-16,0 0 15,21 21-15,0 0 16,21-21 0,-21 21-16,21-21 15</inkml:trace>
  <inkml:trace contextRef="#ctx0" brushRef="#br0" timeOffset="122756.97">13039 15854 0,'-22'0'31,"1"-21"-31,0 0 0,0-1 16,21 1-16,-21 0 0,21 0 0,0 0 15,0 0-15,0-22 0,-21 1 16,21 21-16,0-22 0,0 1 0,0 0 16,0 21-16,0-22 0,0 1 0,21 21 15,0 0-15,-21-22 16,21 22-16,0 0 0,-21 0 0,21 0 16,1 21-16,-1-22 0,0 22 0,-21-21 0,21 21 15,0 0-15,0 0 16,1 0-16,-22 21 0,21 1 0,0-22 15,0 21-15,0 0 0</inkml:trace>
  <inkml:trace contextRef="#ctx0" brushRef="#br0" timeOffset="123428.58">12277 17314 0,'0'22'16,"21"-22"0,0 0-1,0 0-15,0 0 16,0 0-16,22 0 0,-22 0 0,21 0 15,1 0-15,20 0 0,1 0 16,20 0-16,-20 0 0,42 0 0,-22-22 16,22 22-16,0-21 0,0 21 0,-22 0 15,22 0-15,-21-21 0,21 21 16,-22 0-16,1-21 0,-21 21 0,-1 0 16,1 0-16,-22-21 0,0 21 0,-21 0 15,1 0-15,-1-21 0,0 21 16,-21-22-16,-21 22 15,0 0 1,-1-21-16,-20 21 0,21-21 16,-21 21-16,20 0 0,-20-21 0,0 21 15,-1 0-15,1-21 0</inkml:trace>
  <inkml:trace contextRef="#ctx0" brushRef="#br0" timeOffset="124075.87">12785 16722 0,'-22'0'16,"44"0"-16,-44-21 0,22 42 31,0 0-15,-21 0-16,21 0 0,0 22 0,-21-22 15,21 21-15,0-21 0,-21 22 16,21-22-16,0 21 0,0-21 0,0 22 16,0-22-16,0 0 0,0 0 15,0 0-15,0 0 16,0 1-16,21-44 31,0 1-31,0 21 16,-21-21-16,43 0 0,-22 0 0,0 0 15,0-1-15,0-20 0,1 21 16,-1 0-16,0 21 0,0-21 0,0-1 16,0 22-16,22 0 0,-22 0 0,0 0 15,0 0-15,0 0 0,1 22 16,-1-1-16,0 0 0,0 0 0,0-21 16,0 21-16,1 0 0,-1 1 0,21-1 15,-21 0-15,0 0 16,1-21-16,-1 21 0,0-21 0,0 0 15,0 0-15,0 0 0,1 0 16,-1 0-16,0-21 0,-21 0 16,0 0-16,0 0 0,0-1 15,0-20-15,0 21 0,-21-21 0,-22 20 16,22-20-16,0 0 0,-21-1 16,21 1-16,-22 21 0,1-21 0,0 20 15,-1 1-15,1 0 0,0 21 0,-1-21 16,1 21-16,0 0 0,-1 0 15,22 0-15,-21 0 0,21 0 0,-1 0 16,1 21-16,0-21 0,21 21 16,0 0-16,0 1 0,0-1 15,0 0-15,0 0 0,0 0 0,0 22 16,0-22-16,0 0 0,0 0 0,0 0 16</inkml:trace>
  <inkml:trace contextRef="#ctx0" brushRef="#br0" timeOffset="124840.1">12277 17695 0,'0'22'31,"21"-22"-16,0 0-15,0 0 16,21 0-16,1 0 0,20 0 0,1 0 16,-1-22-16,22 22 0,21-21 0,0 21 15,-1-21-15,1 21 0,0-21 16,21 21-16,-21 0 0,0-21 16,0 21-16,-1 0 0,1-21 0,0 21 15,-21-22-15,-1 22 0,-20 0 16,-1 0-16,-20-21 0,-1 21 0,-21 0 15,0 0-15,-21-21 0,-21 21 32,0 0-32,0 0 15,0 0-15,-22 0 0,22 0 0,0 0 16,0 0-16,0 0 0,-22 0 16,22 0-16,-21 0 0,21 0 0</inkml:trace>
  <inkml:trace contextRef="#ctx0" brushRef="#br0" timeOffset="125404.71">13314 17357 0,'0'0'0,"-21"0"0,-1 0 15,1 0-15,21-21 0,-21 21 16,0 0-16,0 21 15,21 0-15,-21-21 0,21 21 16,-22 0-16,22 0 0,0 1 16,0-1-16,-21 0 0,21 0 0,0 0 15,0 0-15,0 1 16,0-1-16,21-21 31,1 0-15,-22-21-16,21-1 0,0 22 0,-21-21 15,21 0-15,0 0 0,0 0 16,1 0-16,-1 21 16,-21-22-16,21 22 0,0 0 0,0 0 15,0 0 1,1 22-16,-1-1 0,0-21 0,0 21 16,0 0-16,0-21 0,1 21 0,-1-21 15,-21 21-15,21-21 0,0 22 16,0-22-16,0 0 0,1 0 15,-1-22-15,-21 1 16,21 0-16,-21 0 0,0 0 16,0 0-16,0-1 0,-21 1 15,0-21-15,-1 21 0,1 0 0,0-1 16,-21 1-16,21 21 0,-1-21 16,-20 21-16,21 0 0,0 0 0,0 0 15,-1 0-15,1 0 0,0 0 16,21 21-1,0 0-15,0 1 16,0-1-16</inkml:trace>
  <inkml:trace contextRef="#ctx0" brushRef="#br0" timeOffset="125605.59">13377 17420 0,'0'-21'16,"0"0"-16,0 0 15,-21 0-15,21-1 0,0 1 0,0 0 16,0-21-16,0 21 16,0-1-16,0-20 0,0 21 0,21 0 15,0 0-15,1-1 0,-1 22 0,0-21 16,0 21-16,0 0 0,0 0 16,22 0-16,-22 0 0,0 0 0,0 0 15,0 21-15,-21 1 0,22-22 0</inkml:trace>
  <inkml:trace contextRef="#ctx0" brushRef="#br0" timeOffset="126424.06">12996 18119 0,'0'0'0,"0"-21"0,0-1 0,0 1 16,-21 21-1,0 0 1,0 21-16,21 1 15,-21-1-15,21 0 0,0 0 0,0 0 16,0 0-16,-22 22 0,22-22 16,0 21-16,0-21 0,0 1 15,0-1-15,0 0 0,0 0 0,0 0 16,22-21 0,-1 0-16,0 0 0,0-21 15,0 0-15,0 0 0,1 0 0,-1-1 16,0 1-16,0 0 0,0 0 15,0 0-15,1 0 0,-1-1 0,0 22 16,0-21-16,0 21 0,0 0 16,1 0-16,-1 0 0,0 0 0,0 0 15,0 21-15,0-21 0,1 22 16,-1-1-16,0 0 0,0 0 0,0 0 16,0 0-16,1 1 0,-1-1 15,0-21-15,21 21 0,-21-21 16,1 0-16,-1 0 0,0 0 0,0 0 15,0 0-15,-21-21 0,0 0 0,21 21 16,-21-22-16,0 1 0,0-21 16,0 21-16,0 0 0,-21-22 0,21 22 15,-21 0-15,-21-21 0,21 20 16,-1 1-16,-20-21 0,21 21 0,-21 0 16,20 21-16,-20-22 0,0 22 0,21 0 15,-22 0-15,22 0 16,-21 0-16,21 0 0,-1 0 0,-20 0 0,21 0 15,0 22-15,0-1 16,21 0 0,0 0-1</inkml:trace>
  <inkml:trace contextRef="#ctx0" brushRef="#br0" timeOffset="126663.93">13314 18034 0,'0'-21'32,"0"0"-32,-21 0 0,21-1 15,0 1-15,0 0 0,0 0 16,0 0-16,0 0 0,0-22 0,0 22 16,0 0-16,0-21 0,21 20 15,-21 1-15,21 0 0,-21 0 0,21 0 16,0 0-16,0 21 0,1 0 15,-1 0 1,0 0-16,-21 21 16</inkml:trace>
  <inkml:trace contextRef="#ctx0" brushRef="#br1" timeOffset="135552.38">15198 14118 0,'0'-21'16,"0"0"-1,21 21-15,-21-21 0,21 21 16,0-21-16,-21-1 15,21 22-15,-21-21 0,21 21 0,-21-21 16,0 0-16,0 0 16,0 42 46,0 0-62,0 0 0,0 0 16,0 1-16,0-1 0,0 0 0,0 21 15,0-21-15,0 1 0,0 20 16,0-21-16,0 21 0,0-20 0,0 20 16,22-21-16,-22 21 0,0-20 0,0-1 15,21 0-15,-21 0 0,0 0 16,0 0-16,0 1 0,21-22 94,-21 21-79,21-21-15</inkml:trace>
  <inkml:trace contextRef="#ctx0" brushRef="#br1" timeOffset="136339.93">15452 15261 0,'0'21'0,"-22"-21"15,1 0 1,0 0 0,0 0-16,21-21 15,0 0-15,0 0 16,0 0-16,0 0 16,21-1-16,0 22 15,0 0-15,1-21 0,-1 21 16,0 0-16,0 0 0,0 0 15,0 0-15,1 21 0,-1-21 0,0 22 16,0-1-16,0 0 0,0 0 16,-21 0-16,0 0 0,0 22 0,0-22 15,0 21-15,0-21 0,0 22 16,-21-22-16,0 21 0,0-21 0,-21 1 16,20 20-16,-20-21 0,21 0 0,-21 0 15,20 1-15,1-1 0,-21-21 0,21 21 16,0 0-16,-22-21 0,22 21 15,0-21-15,0 0 0,0 0 16,42 0 15,0 0-31,0 0 16,0 0-16,22-21 0,-1 21 16,-21-21-16,21 21 0,1-21 0,-1 21 0,0 0 15,1-21-15,-1 21 0,-21 0 16,22 0-16,-22-22 0,0 22 15,0 0-15,0 0 0,0 0 0,1 0 16,-22 22 31,0-1-31</inkml:trace>
  <inkml:trace contextRef="#ctx0" brushRef="#br1" timeOffset="137175.96">15557 16362 0,'0'-21'31,"0"0"1,0-1-32,22 22 15,-1 0 1,0 0-16,0 0 0,0 0 15,0 22-15,1-22 0,-1 21 0,-21 0 16,0 0-16,0 0 16,21 0-16,-21 1 0,0-1 0,0 0 15,0 0-15,-21 0 0,0 0 0,-1 1 16,1-22-16,-21 21 0,21 0 0,0 0 16,-22-21-16,22 21 0,0-21 15,0 0-15,0 0 0,-1 0 0,1 0 31,42-21-15,1 21 0,-1-21-16,0 21 0,0 0 0,0 0 15,0-21-15,22 21 0,-22 0 0,0 0 16,21 0-16,1 0 0,-22 0 0,21 0 16,-21 0-16,1 21 0,20-21 15,-21 21-15,0-21 0,0 21 0,-21 0 16,0 1-16,0-1 0,0 0 15,0 0-15,0 0 0,-21 0 16,0 1-16,0-1 0,-21 0 16,20-21-16,-20 21 0,21 0 0,0-21 0,-22 0 15,22 21-15,-21-21 0,21 0 16,-22 0-16,22 0 0,0 0 16,0 0-16,0 0 0,0 0 0,-1 0 15,1 0 1,42 0 15,1 0-15,-1 0-16,0 0 0,0 0 15,0 0-15</inkml:trace>
  <inkml:trace contextRef="#ctx0" brushRef="#br1" timeOffset="137923.76">15727 17145 0,'0'-21'16,"0"0"-16,0 42 47,21 0-47,-21 0 0,0 0 0,21 1 15,-21-1-15,0 0 0,0 21 16,0-21-16,0 1 0,0 20 0,0-21 15,0 0-15,21 0 0,-21 1 0,0-1 16,0 0-16,0 0 0,0 0 16,0-42 15,0 0-15,0 0-16,0 0 0,0-1 0,0-20 15,0 21-15,0 0 0,0-22 0,0 1 16,0 21-16,0-21 0,0 20 15,0-20-15,0 21 0,0 0 0,0 0 16,0-1-16,-21 22 16,0 0-16,0 22 15,0-1-15,-1 0 16,1 0-16,0 0 0,0 0 0,0 1 16,0-1-16,-1 0 0,1 0 0,0 0 15,0 0-15,0-21 0,21 22 16,-21-1-16,42-21 31,0 0-31,0 0 0,21 0 16,-20-21-16,20 21 0,-21-22 0,21 22 15,1-21-15,-1 21 0,-21-21 0,22 0 16,-1 21-16,0-21 0,-21 21 0,1 0 16,20 0-16,-21-21 0,0 21 15,0 0 1,-21 21-1,0 0 1,0 0 0,22-21-16,-1 0 15</inkml:trace>
  <inkml:trace contextRef="#ctx0" brushRef="#br1" timeOffset="138711.72">15854 17695 0,'0'0'16,"0"22"-16,-21-22 0,-1 0 0,22-22 31,22 22-31,-1-21 15,21 21-15,-21-21 0,0 21 16,1-21-16,20 21 0,-21 0 0,0 0 16,0 0-16,22-21 0,-22 21 15,0 0-15,0 0 16,-21 21 15,-21-21-31,0 21 16,0-21-16,0 0 0,-1 0 15,1 0-15,0 0 0,0 0 0,0 0 16,0 0-16,-1 0 16,1 0-16,0 0 0,21 21 0,-21-21 15,0 21-15,0-21 0,21 22 16,-22-1-16,1 0 16,0 0-16,21 0 0,0 0 15,0 1-15,-21-22 16,21 21-16,0 0 31,21-21 0,0 0-15,0 0-16,1 0 0,-1-21 16,0 21-16,0 0 0,0 0 0,0 0 15,1 0-15,20 0 0,-21 0 0,0 0 16,22 0-16,-22 0 0,0 0 15,0 0-15,0 0 0,0 0 0,1 21 16,-22 0-16,21-21 0,-21 21 16,0 0-16,0 1 0,-21-1 15,-1 0-15,1 0 16,0-21-16,-21 21 0,21 0 0,-22-21 16,22 22-16,-21-22 0,21 0 0,-22 21 15,22-21-15,0 0 0,-21 21 16,20-21-16,1 0 0,0 0 15,0 0 1,21-21 47,0 0-63,0-1 0</inkml:trace>
  <inkml:trace contextRef="#ctx0" brushRef="#br1" timeOffset="144044.19">16319 16468 0,'0'0'0,"0"21"16,-21-21-16,21 21 0,0 0 16,0 0-16,0 1 15,0-1 16,0 0 1,21-42 15,-21 0-47,22 21 0,-1 0 15,-21-22-15,21 22 0,0-21 16,0 21-16,-21-21 15,0 0-15,21 21 0,1-21 16,-1 21-16,-21-21 0,21 21 0,0-22 16,0 1-16,0 0 0,1 0 0,-1 0 15,0 0-15,0-1 0,0-20 0,0 21 16,1-21-16,-1-1 0,21 1 0,-21 0 16,22-1-16,-22 1 0,21 0 15,0-22-15,1 22 0,-1-1 0,0 1 16,1-21-16,-1 20 0,22-20 15,-22-1-15,0 22 0,22-22 0,-22 1 16,22-1-16,-22 1 0,21-1 16,-20 1-16,20-1 0,-20 1 0,20 21 15,-21-22-15,1 1 0,-1-1 0,22 1 16,-22-1-16,0 22 0,1-22 0,-1 1 16,-21 20-16,21 1 0,-20 0 15,-1-1-15,0 1 0,0 21 0,0-21 16,0 20-16,-21 1 0,0-21 0,22 21 15,-22 0-15,21 21 0,-21-22 0,0 1 16,0 0 0,21 21-16,-21-21 31,21 21-15,-21-21-1,0 0-15,0-1 16,0 1-1,-21 21 17,0-21-32,0 21 0,-1 0 15,1 0-15,0 0 0,0 0 0,0 0 16,0 0-16,-1 0 0,1 21 0,0-21 16,0 21-16,0-21 15,0 0-15,-1 22 0,1-22 0,0 21 16,0-21-16,21 21 15,21-21 17,0 0-32,0-21 15,22 0-15,-22 21 0,21-22 0,1 1 16,-1 0-16,0 0 0,1 0 16,-1-22-16,0 22 0,-21 0 0,22 0 15,-22-21-15,0 20 0,0 1 16,-21 0-16,21 21 0,-21-21 0,0 0 15,0 42 17,0 0-32,0 0 0,0 22 0,0-1 15,0-21-15,0 21 0,0 1 0,0-1 16,0 0-16,0 1 0,0-1 16,0 0-16,0 1 0,0-22 0,0 21 15,0-21-15,0 22 0,0-22 0,0 21 16,0-21-16,0 1 0,0-1 0,0 0 15,0 0-15,0 0 0,0 0 16,-21-21-16,21 22 0,-21-1 0,0 0 16,0-21-16,21 21 0</inkml:trace>
  <inkml:trace contextRef="#ctx0" brushRef="#br1" timeOffset="144939.88">12700 16531 0,'0'0'0,"-21"0"16,0 0-16,-1 21 15,1 1-15,0-1 0,0 21 16,0 0-16,0 1 0,-1-1 0,-20 0 16,21 22-16,0-22 0,0 22 0,-1-22 15,-20 0-15,21 1 0,0-1 16,0 0-16,21-20 0,-22 20 15,22-21-15,0 0 0,0 0 16,0 1-16,22-22 16,-1-22-1,0 1-15,0 0 0,0 0 0,0-21 16,1 20-16</inkml:trace>
  <inkml:trace contextRef="#ctx0" brushRef="#br1" timeOffset="145215.73">13229 16383 0,'0'0'0,"21"0"16,-21-21-16,-21 42 15,0 0 1,0 0-16,0 1 0,-22 20 0,1 0 16,21-21-16,-43 43 0,22-22 0,0 1 15,-22 20-15,22 1 0,-1-22 16,-20 21-16,21-20 0,-1-1 0,1 22 15,0-22-15,-1 0 0,22-21 0,-21 22 16,42-22-16,-21 0 0,21 0 0,0 0 16,0 1-16,21-22 15,0-22-15,0 1 16,21 0-16,-20 0 0,20 0 16,0-22-16,1 1 0,-1 0 15</inkml:trace>
  <inkml:trace contextRef="#ctx0" brushRef="#br1" timeOffset="145483.82">13652 16404 0,'0'0'15,"22"0"-15,-22 21 16,0 1-16,0-1 16,-22 0-16,1 0 0,-21 21 0,21 1 15,-22-22-15,22 42 0,-21-20 16,0-1-16,-1 0 0,1 22 15,0-22-15,20 1 0,-20-1 0,0 0 16,21 1-16,-1-22 0,1 21 0,0-21 16,21 0-16,-21 1 0,21-1 15,0 0-15,42-21 16,-21 0-16,1-21 16,-1 0-16,21-1 0,-21 1 15,22-21-15,-1 21 0,0-22 0,1 1 16</inkml:trace>
  <inkml:trace contextRef="#ctx0" brushRef="#br1" timeOffset="145740.7">13970 16531 0,'42'-63'0,"-84"126"0,105-126 16,-63 84 0,0 21-1,-21-21-15,0 1 0,0 20 16,-21 0-16,20 1 0,-20-1 0,21 0 15,-21 22-15,20-22 0,-20 0 0,21 1 16,0-1-16,-22 0 16,22 1-16,0-22 0,21 0 0,-21 21 0,21-20 15,-21-1-15,21 0 0,21-21 32,0-21-17,0 0-15,0-1 0,22 1 0,-22 0 16,21-21-16,1-1 0</inkml:trace>
  <inkml:trace contextRef="#ctx0" brushRef="#br1" timeOffset="145960.56">14309 16595 0,'0'0'0,"0"21"32,-22 0-32,1 0 0,0 0 15,0 22-15,0-22 0,0 21 16,-1 1-16,-20-1 0,21-21 15,0 21-15,-22 1 0,22-1 0,0-21 16,-21 22-16,21-22 0,-1 21 0,1-21 16,0 0-16,0 1 0,0-1 15,21 0-15,0-42 32,21 21-32,0-21 0</inkml:trace>
  <inkml:trace contextRef="#ctx0" brushRef="#br1" timeOffset="147116.09">13102 17632 0,'0'0'0,"21"0"15,-21-21-15,0 0 0,0-1 16,0 44 0,-21-1-16,0 0 15,0 21-15,0 1 0,-1-1 16,1-21-16,0 21 0,0 1 0,0-1 15,0 0-15,-1 1 0,22-1 0,0-21 16,-21 22-16,0-22 0,21 0 16,-21 0-16,21 0 0,0 0 15,0 1-15,0-1 0,-21-21 0,21 21 16,0-42 15,0 0-31,21-1 16,0-20-16</inkml:trace>
  <inkml:trace contextRef="#ctx0" brushRef="#br1" timeOffset="147391.93">13716 17590 0,'0'0'0,"0"21"15,-21 0-15,21 0 16,-43 21-16,22-20 0,0 20 0,-21 0 15,-1 1-15,22-22 0,-21 21 0,0 0 16,-1 1-16,1-1 0,21-21 16,-22 22-16,22-22 0,0 0 0,0 21 15,21-21-15,0 1 0,-21-1 16,21 0-16,0 0 16,21-21-1,0 0-15,0-21 16,0 0-16,1 0 0,-1-1 15,21 1-15,-21 0 0,0-21 16,22 21-16</inkml:trace>
  <inkml:trace contextRef="#ctx0" brushRef="#br1" timeOffset="147640.79">14012 17632 0,'0'0'0,"21"0"0,1 0 15,-22 21 1,0 0-16,0 0 15,0 1-15,-22-1 0,22 21 0,-21-21 16,0 22-16,0-1 0,0-21 16,21 21-16,-21-20 0,-1 20 15,1-21-15,21 21 0,-21-20 0,0-1 16,21 0-16,0 0 0,0 0 0,0 0 16,0 1-16,0-1 0,21-42 31,0-1-31,22 1 15,-22 0-15,0-21 0,21-1 16</inkml:trace>
  <inkml:trace contextRef="#ctx0" brushRef="#br1" timeOffset="147855.66">14457 17632 0,'0'0'0,"21"0"16,-21 21-1,0 0-15,0 0 16,0 1-16,0-1 0,0 21 0,-21-21 15,0 22-15,-1-22 0,22 21 0,0-21 16,0 22-16,-21-1 0,21-21 16,-21 21-16,21 1 0,0-22 0,-21 21 15,21 1-15,0-22 0,0 21 0,0-21 16,0 22-16,0-22 0,0 0 16,0 0-16,0 0 0,0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2T03:46:42.64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614 2540 0,'0'-21'78,"0"0"-46,0 0-17,0-1 1,0 1-1,-21 21 48,21 21-63,-22 1 16,22-1-16,-21 0 0,21 0 15,0 0-15,0 0 0,0 1 16,0-1-16,-21 0 0,21 0 0,-21 0 15,21 22-15,0-22 0,0 0 16,-21 21-16,21-21 0,-21 1 0,21 20 16,-22-21-16,22 0 15,0 22-15,0-22 0,0 0 0,0 0 16,0 0-16,0 0 0,0 1 16,0-1-16,0 0 0,0 0 0,0 0 15,0 0 1,22-21-16,-1 0 15,0 0-15,0 0 16,0 0-16,0 0 0,1 0 16,-1 0-16,0 0 0,0 0 15,0 0-15,-21-21 0,21 21 0,1 0 16,-22-21-16,21 21 16,0-21-16,-21 0 0,0 0 15,21-1-15,-21 1 16,0 0-16,0 0 15,0 0-15</inkml:trace>
  <inkml:trace contextRef="#ctx0" brushRef="#br0" timeOffset="651.09">677 2053 0,'-21'0'0,"0"0"15,0 0 17,0 21-32,21 1 0,-22-22 0,22 21 15,0 0-15,0 0 16,0 0-16,0 0 0,0 1 15,0-1 1,22-21 0,-1 0-16,0 0 15,0 0-15,0 0 16,0 0-16,-21-21 0,0-1 0,22 22 16,-22-21-16,21 0 15,-21 0-15,0 0 16,0 0-16,-21-1 0,-1 22 15,1 0-15,21-21 16,-21 21-16,0 0 16,0 0-16,21 21 15,-21 1-15,-1-1 16,22 0-16,0 0 16,0 0-1,0 0 1,0 1-1,22-22 1,-1 0-16,0 0 0</inkml:trace>
  <inkml:trace contextRef="#ctx0" brushRef="#br0" timeOffset="2167.33">1418 2709 0,'0'-21'15,"0"0"1,-21 21-16,0-21 0,0 21 16,-1-21-1,1 21-15,0 0 16,0 0-16,0 0 16,21 21-16,-21-21 0,-1 21 15,1 0 1,21 0-16,-21-21 0,0 22 0,21-1 15,0 0-15,-21 0 0,21 0 16,-21 0-16,21 1 0,-22-1 0,22 0 16,0 0-16,0 0 15,-21 0-15,21 1 0,0-1 0,0 0 16,0 0-16,0 0 16,0 0-16,0 1 0,0-1 15,0 0-15,21-21 16,-21 21-16,22-21 15,-1 0-15,0 0 16,0 0-16,0 0 16,0 0-16,1-21 15,-1 21-15,0-21 0,0 21 0,0-21 16,0 21-16,-21-22 0,22 22 16,-1-21-16,0 0 0,0 0 0,0 0 15,0 0-15,-21-1 0,22 1 0,-1 0 16,0 0-16,0 0 0,0-22 15,-21 22-15,0 0 0,21-21 0,-21 21 16,22-22-16,-22 22 0,0-21 16,0-1-16,0 22 0,0-21 0,0 0 15,0 20-15,0-20 0,0 0 16,0 21-16,0-22 0,0 22 16,0 0-16,0 0 0,0 0 15,0-1-15,0 1 0,0 0 0,0 0 16,0 0-1,0 0-15,0-1 16,-22 1 0,1 21-1,0 0 1,0 0 0,0 0-1,21 21-15,0 1 16,-21-22-16,21 21 0,-22-21 15,22 21-15,0 0 0,0 0 16,0 0-16,-21 1 0,21-1 16,0 0-16,0 0 15,0 0-15,0 0 0,0 22 0,0-22 16,0 0-16,0 21 0,0-20 16,0-1-16,0 21 0,-21-21 0,21 0 15,0 1-15,0 20 0,0-21 16,0 0-16,0 0 0,0 1 0,0-1 15,0 0-15,0 0 0,0 0 16,0 0-16,0 1 0,0-1 16,21 0-16,-21 0 15,21 0-15,-21 0 16,0 1 0,22-22-16,-1 21 0,-21 0 15,21-21 1,0 0-1,-21 21-15,21-21 16,0 0-16,1 0 16,-1 0-16,0 0 15,0 0-15,0 0 16,0 0-16,-21-21 0,22 21 16,-1 0-1,-21-21-15,21 21 0,0 0 16,-21-21-16,21 21 0,0 0 31,-21-22-31,22 22 0,-22-21 31,21 21 79,0 0-95</inkml:trace>
  <inkml:trace contextRef="#ctx0" brushRef="#br0" timeOffset="10548.39">995 3852 0,'21'0'16,"-21"-21"-16,0 0 31,0 0-15,0 0-16,0 0 0,0-1 15,0 1 1,21 0-16,-21 0 15,0 0 1,0 0-16,0-1 16,0 1-16,21 21 15,-21-21 17,0 42-1,0 0-16,0 1-15,0-1 16,0 0 0,0 0-16,-21-21 15,85 0-15,-43 21 0,-21 0 16,0 1-16,0-1 0,0 0 16,0 0-16,0 0 15,0 0-15,0 1 0,0-1 0,0 0 16,0 0-16,0 0 0,0 22 15,0-22-15,0 0 0,0 21 0,0-21 16,0 1-16,0 20 0,21-21 16,-21 0-16,21 22 0,-21-22 15,0 0-15,21 21 0,0-21 0,-21 22 16,22-22-16,-22 0 0,0 0 16,21 22-16,-21-22 0,21 0 15,-21 0-15,0 0 0,0 0 0,0 1 16,0-1-16,0 21 0,21-21 15,-21 43-15,0-43 0,0 0 16,0 21-16,0-20 0,21-1 0,-21 21 16,0-21-16,0 0 0,0 1 15</inkml:trace>
  <inkml:trace contextRef="#ctx0" brushRef="#br0" timeOffset="10739.28">1355 5249 0,'0'43'16,"21"-22"-16,-21 0 15,0 0-15,21 0 0,-21 1 16,21 20-16,-21-21 0,0 0 0,0 43 15,21-43 1,-21 0-16,21 0 0,-21 0 0,0 1 16,0-1-16,22 0 0,-1 0 15,-21 0-15,21 0 0,-21 1 0,0-1 16,21 0-16,-21 0 0,21 0 0,0 0 16,-21 1-16,22-1 0,-22 0 15,21 0-15,0 0 0,-21 0 0</inkml:trace>
  <inkml:trace contextRef="#ctx0" brushRef="#br0" timeOffset="10831.22">1778 6138 0,'0'0'0,"21"0"16,0 22-16,0-22 0,1 21 16,-1-21-16,0 0 0,0 21 15,0-21-15,0 0 0,1 0 16,-1 0-16,0 21 0,21-21 16,-21 0-16</inkml:trace>
  <inkml:trace contextRef="#ctx0" brushRef="#br0" timeOffset="10860.21">2328 6265 0</inkml:trace>
  <inkml:trace contextRef="#ctx0" brushRef="#br0" timeOffset="10887.2">2540 6265 0,'21'0'0</inkml:trace>
  <inkml:trace contextRef="#ctx0" brushRef="#br0" timeOffset="10916.18">5990 6287 0,'0'0'0,"-508"0"0</inkml:trace>
  <inkml:trace contextRef="#ctx0" brushRef="#br0" timeOffset="12130.56">2963 6265 0,'43'0'0,"-22"0"16,21 0-16,-21-21 15,0 21-15,1-21 0,-1 42 0,0-21 16,21-21-16,-21 0 0,22 0 0,-22 21 15,21-21-15,-21-1 0,22 1 0,-22 0 16,21 0-16,-21 0 0,22 0 16,-22-1-16,0 1 0,21 0 0,-20 0 15,20 0-15,-21 0 0,0-22 0,22 22 16,-22 0-16,0 0 0,0-22 16,0 22-16,0 0 0,1-21 0,-1 21 15,-21-22-15,21 22 0,0 0 0,-21 0 16,21-22-16,-21 22 15,0 0-15,0 0 0,21-21 0,-21 20 0,22 1 16,-22 0-16,21-21 0,-21 21 16,0-22-16,0 22 0,21 0 15,0-21-15,-21 20 0,0-20 0,0 21 16,21-21-16,-21-1 0,21 22 0,-21-21 16,22 21-16,-22-22 0,0 22 15,0 0-15,21-21 0,-21 20 0,0 1 16,0-21-16,0 21 0,21 0 0,-21-1 15,0-20-15,0 21 0,0 0 16,21-22-16,-21 22 0,21 0 0,-21-21 16,0 21-16,0-22 0,0 1 15,0 21-15,21-22 0,-21 1 16,0 21-16,22-21 0,-22 20 0,0-20 16,0 21-16,0-21 0,0 20 15,0-20-15,0 21 0,21 0 0,-21 0 16,21-22-16,-21 22 0,0 0 0,21-21 15,0 20-15,-21 1 0,0 0 16,21 0-16,1-21 0,-22 20 0,21 1 16,-21 0-16,0 0 15,21 0-15,-21 0 0,21-22 0,-21 22 0,0 0 16,0 0-16,21 0 0,-21-1 16,21 22-16,-21-21 0,0 0 15,0 0-15,0 0 16,0 0-1,0-1 1,-21 22 15,0 0-31,0 0 16,0 0-16,21 22 0,-21-1 16,-1-21-16,1 21 0,0-21 0,0 21 15,0 0-15,0 0 0,-1 1 0,1-1 16,0 21-16,0-21 15,0 0-15,0 1 0,-1-1 0,1 0 16,0 0-16,0 0 0,0 0 0,0-21 16,21 22-16,-22-1 0,1 0 15,21 0-15,-21-21 16,21 21-16,21-42 47,-21 0-47,21 21 15,1-21-15,-1 21 0,0-21 0,-21-1 16,21 1-16,0 0 0,0 0 0,22 0 16,-22 0-16,0-1 15,0 1-15,22 0 0,-22-21 0,0 21 16,21-1-16,-21 1 0,1 0 0,-1 0 16,-21 0-16,21 0 0,-21-1 15,21 1-15,0 0 0,-21 0 31,0 42 1,0 0-32,0 0 15,0 1-15,0-1 0,0 0 0,0 21 16,0 1-16,21-22 0,-21 21 16,0 0-16,22 64 15,-1-63-15,-21-1 0,21 0 16,-21-21-16,0 22 0,21-1 15,0-21-15,0 22 0,-21-22 0,22 21 16,-1-21-16,-21 22 0,21-22 0,-21 0 16,21 0-16,-21 0 0,0 0 15,21 1-15,0-1 0,-21 0 16,0 0 46</inkml:trace>
  <inkml:trace contextRef="#ctx0" brushRef="#br0" timeOffset="12597.38">2032 5080 0,'0'0'0,"0"-21"15</inkml:trace>
  <inkml:trace contextRef="#ctx0" brushRef="#br0" timeOffset="12843.14">1947 5313 0,'0'63'16,"0"-41"-16,0 20 0,0-21 15,0 21-15,-21 1 0,21-22 0,0 21 16,0-21-16,0 1 0,0-1 0,0 0 15,0 0-15,0 0 0,0 0 16,0-42 15,0 0-15,0 0-16,0 0 16,0-22-16,0 22 0,0-21 0,0 0 15,21 20-15</inkml:trace>
  <inkml:trace contextRef="#ctx0" brushRef="#br0" timeOffset="13169.96">1968 5144 0,'0'0'16,"0"-22"-16,0 1 0,0 0 0,0 0 15,22 21 17,-1 21-17,0 0-15,-21 0 0,21 1 16,-21 20-16,21-21 0,0 0 0,-21 22 15,22-22-15,-1 21 0,-21-21 16,21 22-16,0-22 0,0 21 0,0-21 16,-21 0-16,22 1 0,-1 20 15,0-21-15,-21 0 0,0 0 0,21 1 16,0-1-16,-21 0 16,0-42 30,0 0-30,0-1-16,0 1 16,0 0-16,0 0 0,0 0 15</inkml:trace>
  <inkml:trace contextRef="#ctx0" brushRef="#br0" timeOffset="13523.75">2476 5017 0,'0'0'0,"0"-22"0,22 1 15,-22 0-15,-22 42 47,1 22-47,21-22 16,-21 21-16,0 0 0,0 1 0,21-1 15,-21 0-15,-1 1 0,22-1 0,0 0 16,-21-20-16,21-1 0,0 21 16,0 0-16,0 1 0,-21-22 15,21 21-15,0-21 0,0 22 0,0-22 16,0 0-16,0 0 16,0 0-1,0-42 1,21 0-1,0 0-15,1-21 0,-1 20 16,0 1-16,0 0 0</inkml:trace>
  <inkml:trace contextRef="#ctx0" brushRef="#br0" timeOffset="13714.94">2836 5165 0,'0'0'16,"0"-21"-16,0-1 15,-21 44 17,21-1-32,0 0 15,0 0-15,-21 0 0,21 22 0,0-22 16,0 21-16,0-21 0,0 22 16,0-22-16,0 21 0,-21-21 0</inkml:trace>
  <inkml:trace contextRef="#ctx0" brushRef="#br0" timeOffset="13854.87">2794 5715 0,'0'21'0,"0"0"15,0 1-15,0-1 32,0-42-1,0-1-15,0 1-16,0 0 0,0 0 0,0 0 15,0 0-15,21-22 0,-21 22 16</inkml:trace>
  <inkml:trace contextRef="#ctx0" brushRef="#br0" timeOffset="14195.67">2857 5249 0,'0'0'0,"-21"-21"0,0 21 15,21-21-15,0 0 0,-21 21 0,21-21 16,-21 0-16,21-1 16,0 1-16,0 0 0,0 0 15,21 21-15,0-21 16,0 21-16,0 0 0,1-21 0,-1 21 15,0 0-15,0 0 0,0 0 0,0 0 16,1 0-16,-1 0 0,0 0 16,0 21-16,0 0 0,0-21 0,-21 21 15,0 21-15,0-20 0,0-1 16,0 0-16,0 0 0,0 0 0,-21 22 16,0-22-16,0 0 0,0 0 0,0 0 15,-1 0-15,1-21 0,0 22 16,-21-1-16,21-21 0,-1 21 15,1-21-15,0 21 0,0-21 16,0 0 15,0 0-15,-1-21-16</inkml:trace>
  <inkml:trace contextRef="#ctx0" brushRef="#br0" timeOffset="14991.12">1355 5017 0,'0'0'0,"0"-22"15,0 1 1,0 0-1,0 0-15,-22 0 16,22 0 0,-21 21-16,21-22 15,0 44 48,0-1-63,0 0 15,0 0-15,0 0 16,0 0-16,0 1 0,0-1 0,0 0 16,0 0-16,0 21 0,0-20 15,0-1-15,0 0 0,21 0 16,1 21-16,-22-20 0,21-1 16,-21 0-16,0 0 0,0 21 0,21-20 15,-21-1-15,21 0 0,-21 21 16,21-21-16,-21 1 0,0 20 0,21-21 15,1 0-15,-22 22 0,21-22 16,0 0-16,-21 21 0,21-21 0,0 1 16,0-1-16,-21 21 0,22-21 15,-1 0-15,0 1 0,-21-1 16,21 0-16,0 0 16,-21 0-16,21-21 0,-21 21 0,0 1 15,22-22-15,-1 21 0,0-21 0,-21 21 16,0 0-16</inkml:trace>
  <inkml:trace contextRef="#ctx0" brushRef="#br0" timeOffset="15543.69">1841 6181 0,'0'21'16,"22"-21"-16,-1 21 15,0-21-15,-21 21 16,21-21-16,0 21 0,0-21 16,1 0-16,-1 22 15,0-22-15,0 0 16,0 0-16,0 0 0,22 0 15,-22 0-15,0 0 0,0 0 0,22 0 16,-22 0-16,21 0 0,-21 0 16,22 0-16,-1 0 0,-21 0 0,21 0 15,-20 0-15,20 0 0,0 0 16,-21 0-16,22 0 0,-22 0 0,0 0 16,21 0-16,-20 0 0,-1 0 15,0 0-15,21 0 0,-21 0 0,1 0 16,-1 0-16,0 0 0,21 0 0,-21 0 15,1 0-15,-1 0 0,0-22 16,0 22-16,0 0 0,0-21 16,43 0-16,-43 21 0,0 0 0,0 0 15,1 0-15,-1 0 0,0 0 16,0 0-16,0-21 16,0 21-16,1 0 0,-1 0 15,0 0-15,-21-21 0,21 21 16,0 0-1,0 0 1,-21-21 0,22 21 15,-44 0 47,1 0-62,0 0-1</inkml:trace>
  <inkml:trace contextRef="#ctx0" brushRef="#br0" timeOffset="17074.56">4762 2138 0,'0'-21'0,"0"0"16,0-1 0,0 1-1,-21 21-15,21-21 16,-21 21 46,21 21-62,0 0 0,0 1 0,0-1 16,0 0-16,-21 0 0,21 0 0,0 0 16,0 22-16,0-22 0,0 0 15,-21 21-15,21 1 0,-21-1 0,63 0 16,-42-20-16,0-1 0,-42 0 0</inkml:trace>
  <inkml:trace contextRef="#ctx0" brushRef="#br0" timeOffset="17290.95">4593 2709 0,'0'0'0,"0"22"16,0-1-1,0-42 17,0-1-17,0 1-15,0 0 0,0 0 0,0 0 16,0 0-16,0-1 0,0-20 16,0 21-16,0-21 0,0-1 0,0 22 15,0-21-15,21 21 0,0-22 0,1 22 16,-1 0-16,0-21 0,0 20 15,0 1-15,0 0 0,1 0 16,-1 21-16,0-21 0,0 21 16,0 0-16,0-21 0,1 21 0</inkml:trace>
  <inkml:trace contextRef="#ctx0" brushRef="#br0" timeOffset="18606.83">5038 2159 0,'0'21'16,"0"0"-16,21 1 0,-21-1 15,0 0-15,0 0 0,0 0 0,0 22 16,21-22-16,-21 0 0,0 21 0,0-21 15,0 22-15,0-22 0,0 0 16,0 21-16,0-20 0,0-1 0,0 0 16,0 0-16,0 0 0,21 0 15,0-21-15,-21 22 16,21-22 0,1 0-16,-1 0 0,0-22 15,0 1 1,-21 0-16,21 0 0,-21 0 0,0 0 15,21-1-15,-21 1 0,22 0 0,-22-21 16,0 21-16,21-22 0,0 22 16,0-21-16,0 21 0,-21-22 0,21 22 15,1 0-15,-1 0 0,-21 0 0,21-1 16,0 22-16,0-21 0,0 0 16,1 21-16,-1 0 0,0 0 0,0 0 15,0 0-15,0 0 0,1 21 16,-1-21-16,0 21 15,0 1-15,-21-1 0,21 0 16,-21 0-16,21 0 0,-21 0 16,0 1-16,0-1 0,0 0 15,0 0-15,0 0 16,0-42 31,0 0-47,0 0 15,0 0-15,-21-1 0,21 1 16,-21 0-16,21 0 0,0 0 0,-21 21 16,0-21-16,21-1 0,-21 22 15,21-21-15,-22 21 16,1 0-16,0 0 0,0 0 16,0 0-16,0 21 0,-1 1 15,1-1-15,0 0 0,0 0 16,0 0-16,21 0 0,-21 22 0,-1-22 15,22 21-15,0-21 0,0 22 0,0-22 16,-21 21-16,21-21 0,0 1 16,0-1-16,0 0 0,0 0 0,0 0 15,0 0-15,21 1 0,1-22 16,-1 21-16,0-21 16,0 0-16,0 0 0,0 0 0,1 0 15,-1 0-15,0-21 0,0-1 0,0 1 16,0 21-16,22-21 0,-22 0 15,0 0-15,0 0 0,-21-22 0,21 22 16,1-21-16,-22 21 0,0-1 0,0-20 16,0 21-16,21 0 0,-21-22 15,0 22-15,0 0 0,0 0 16,0 0 0,0 42-1,-21-21-15,21 21 16,0 0-16,0 0 0,-22 1 15,22-1-15,0 0 0,-21 21 16,21-21-16,0 1 0,0-1 0,0 0 16,0 0-16,0 21 0,0-20 0,21-22 15,1 21-15,-1 0 0,0 0 16,0-21-16,0 0 0,0 0 16,1 0-16,-1 0 0,21 0 0,-21 0 15,0 0-15,1-21 0,-1 21 16,0-21-16,0 21 0,0-21 0,0-1 15,1 1-15,-22 0 0,0 0 0,21 0 16,-21 0-16,0-22 0,0 22 16,0 0-16,0 0 0,0 0 15,0-1-15,0 1 0,0 0 16,0 0-16,0 42 31,0 0-15,0 0-16,0 1 0,0-1 15,0 21-15,0-21 0,0 0 16,-21 1-16,21-1 0,0 0 0,0 0 16,0 0-16,0 0 0,0 1 0,0-1 15,0 0-15,0 0 0,0 0 16,0 0 0,0-42 30,0 0-46,0 0 16,0 0-16,0 0 0,0-1 0,0 1 16,0 0-16,0 0 0,0 0 15,0-22-15,0 22 0,0 0 0,0 0 16,0 0-16,0 0 0,21-1 0,0 1 16,-21 0-16,21 21 0,0-21 15,0 21-15,-21-21 0</inkml:trace>
  <inkml:trace contextRef="#ctx0" brushRef="#br0" timeOffset="19138.52">6583 2604 0,'0'21'16,"0"0"-1,0 0-15,0 0 16,-21-21-1,21 21-15,0-42 47,0 0-31,0 0-16,0 0 16,0 0-16,0-22 0,21 22 0,0-21 15,-21 21-15,21-22 0,21 1 0,-20 21 16,-1-22-16,0 22 0,0 0 15,0 0-15,0 0 0,1 0 0,20 21 16,-21 0-16,0 0 0,0 0 16,1 0-1,-22 21-15,21 0 0,0 0 16,-21 0-16,0 0 0,0 22 0,0-22 16,0 0-16,0 0 0,0 0 15,0 1-15,0-1 0,0 0 16,0 0-16,0 0 0,0 0 15,0 1-15,-21-1 16,21 0-16,-21-21 0,21 21 16,0 0-1,-22-21 1,1 0 15,21-21-15,0 0-16,0 0 15,0 0-15,43-22 16</inkml:trace>
  <inkml:trace contextRef="#ctx0" brushRef="#br0" timeOffset="19739.18">7556 2159 0,'0'-21'16,"-21"21"-1,0 0-15,0 0 16,0 0-16,0 21 15,-1-21-15,1 21 0,0 0 16,0 1-16,0-1 0,21 0 0,-21 0 16,-1 21-16,1-20 0,0 20 0,21-21 15,0 21-15,0-20 0,0-1 16,0 21-16,0-21 0,0 0 0,0 1 16,0-1-16,0 0 0,0 0 15,0 0-15,21-21 0,0 0 16,1 21-16,-1-21 0,0 0 15,0 0-15,0 0 0,0 0 16,1 0-16,-1 0 0,0-21 0,0 21 16,0 0-16,0-21 0,1 0 15,-1 21-15,-21-21 16,21 0 0,0 21-1,-21-22-15,0 1 0,21 21 16,0-21-16</inkml:trace>
  <inkml:trace contextRef="#ctx0" brushRef="#br0" timeOffset="20515.84">7260 2307 0,'0'21'16,"0"1"-1,21-22 16,0 0-31,1 0 0,-1 0 16,0 0-16,0 0 0,0 0 16,0 0-16,1 0 0,-1-22 0,0 22 15,0-21-15,0 21 0,0-21 16,-21 0-16,22 21 0,-22-21 16,21 0-16,-21-1 15,0 1-15,0 0 16,0 0-1,-21 21 1,-1 0-16,1 0 0,0 0 16,0 0-16,0 0 15,0 0-15,-1 21 16,1-21-16,0 21 0,0-21 0,21 21 16,-21 1-16,-22-22 0,22 21 0,0 0 15,21 0-15,0 0 0,0 22 0,-21-22 16,21 0-16,-21 21 0,21-21 15,0 22-15,0-22 0,0 0 0,-21 21 16,21-20-16,0-1 0,0 0 0,0 0 16,0 0-16,0 0 0,21 1 15,0-1-15,0-21 16,21 0-16,-20 21 0,-1-21 0,0 0 0,21 0 16,-21 0-16,22 0 0,-22 0 15,21 0-15,1-21 0,-22 21 16,21-21-16,-21 21 0,0-22 0,22 1 15,-22 21-15,0-21 0,-21 0 0,21 0 16,0 21-16</inkml:trace>
  <inkml:trace contextRef="#ctx0" brushRef="#br0" timeOffset="21595.37">6265 2201 0,'0'0'0,"0"-21"16,0 42 62,0 1-78,0-1 0,-21 0 16,21 0-16,0 0 0,0 0 0,0 22 15,-21-22-15,21 21 16,0 1-16,-21-22 0,0 63 0,21-62 0,0-1 15,0 42-15,0-42 0,0 1 16,0 20-16,0-21 16,0 0-16,0 0 31,0-42 0,0 0-31,0 0 0,0 0 16,0 0-16,0-1 0,0 1 0,0 0 15,0 0-15,0-21 0,0 20 0,0 1 16,21-21-16,0 21 0,-21 0 16,21-22-16,0 22 15,-21 0-15,21 0 0,-21 0 0,22-1 16,-22 1-16,21 21 0,0-21 0,0 21 16,0-21-16,0 0 15,1 21-15,-1 0 16,0 0-16,0 0 0,0 0 15,0 0-15,1 21 0,-22 0 16,21 0-16,-21 0 16,21 1-16,-21-1 0,0 0 0,0 0 15,0 0-15,0 22 0,21-22 0,-21 0 16,0 0-16,0 21 0,0-20 16,0-1-16,0 0 0,0 0 15,0 0-15,0 0 0,0 1 16,0-1-16,0 0 15,0 0 1,-21-21 31,84 0-47,-63-21 16,-21 21-16,0 0 0,0-21 0,21 0 15</inkml:trace>
  <inkml:trace contextRef="#ctx0" brushRef="#br0" timeOffset="23011.01">4614 2159 0,'0'-21'15,"0"42"48,0 0-48,0 0-15,-21 1 16,21-1-16,0 0 0,0 0 16,0 0-16,0 22 0,-21-22 0,21 0 15,-21 0-15,21 21 0,0-20 16,-21-1-16,21 21 0,-22-21 0,22 0 15,-21 1-15,21-1 0,0 21 0,0-21 16,0 0-16,0 1 16,0-1-16,0 0 0,0-42 62,0 0-62,21-1 16,-21 1-16,22 0 0,-1 0 15,-21 0-15,21 0 0,-21-22 0,21 22 16,0 0-16,-21-21 0,21 20 0,1-20 16,-1 21-16,-21 0 0,21-22 15,0 22-15,0 0 0,0 0 0,-21 0 16,22 0-16,-1-1 0,0 1 16,-21 0-16,21 21 0,0 0 15,-21-21-15,21 21 0,-21-21 16,22 21-16,-1 0 0,0 0 15,0 0-15,0 0 16,0 0-16,1 0 0,-1 21 16,0-21-16,0 21 15,-21 0-15,21 0 16,-21 1-16,21-22 0,1 21 0,-22 0 16,0 0-16,0 0 0,21 0 15,0 1-15,-21-1 0,0 0 0,0 0 16,21 0-16,-21 0 0,0 22 0,0-22 15,21 0-15,-21 0 0,0 0 16,0 1-16,0-1 0,0 0 16,0 0-16,0 0 0,0 0 15,0 1 1,21-1 15,-42-42 0,21-1-31</inkml:trace>
  <inkml:trace contextRef="#ctx0" brushRef="#br0" timeOffset="24866.86">6075 3387 0,'0'0'0,"0"-21"16,21-1-16,-21 1 15,0 0-15,21 0 16,-21 0-16,0 0 15,0-1 1,-21 22 31,0 22-47,0-1 0,-1 0 16,1 0-16,0 0 0,0 0 0,21 1 15,-21 20-15,0-21 0,-1 0 16,1 0-16,0 1 0,0 20 0,21-21 15,-21 0-15,0 0 0,21 1 16,-22-1-16,22 0 0,-21-21 16,21 21-16,0-42 47,21 0-47,1 21 0,-1-21 15,0-1-15,0 1 0,0 0 16,0-21-16,1 21 0,-1-1 0,0-20 0,0 21 15,21-21-15,-20 20 16,-1 1-16,0-21 0,0 21 0,0 0 16,-21-1-16,21 1 0,1 21 15,-1-21-15,0 21 16,0 21-16,-21 0 16,21 1-16,-21-1 15,21 21-15,-21-21 0,22 0 0,-22 1 16,0-1-16,21 0 0,0 0 15,-21 0-15,21-21 0,-21 21 0,0 1 16,21-1-16,0 0 16,-21 0-1,0 0 1,-21-21 15,0 0-31,0 0 16,0-21-16</inkml:trace>
  <inkml:trace contextRef="#ctx0" brushRef="#br0" timeOffset="27222.99">6181 3429 0,'0'0'0,"0"-21"0,0 0 15,0 0-15,0-1 16,-22 1-1,22 42 32,-21-21-47,21 22 0,0-1 16,0 0-16,0 0 16,-21 0-16,21 0 0,0 1 0,-21-1 15,21 0-15,-21 0 0,21 0 0,0 0 16,0 1-16,0-1 15,-21 0-15,21 0 0,0 0 0,-22 0 16,22 1-16,0-1 0,0 0 16,0 0-16,0 0 0,-21 0 0,21 1 15,-21-1-15,21 0 0,0 21 0,0-21 16,0 1-16,-21-1 0,21 21 16,0-21-16,0 0 0,-21 1 0,21 20 15,0-21-15,0 0 0,0 0 16,-21 1-16,21-1 0,0 21 0,0-21 15,0 0-15,0 1 0,0-1 0,0 0 16,-22 21-16,22-21 0,0 1 16,-21-1-16,21 0 0,0 0 15,0 0-15,0 0 0,0 1 0,0-1 16,0 21-16,0-21 16,0 0-16,0 1 0,0-1 0,0 0 15,0 0-15,0 21 0,0-20 0,0-1 16,0 0-16,0 21 0,0-21 15,0 1-15,0-1 0,0 21 0,0-21 16,0 0-16,0 1 0,0-1 16,0 0-16,0 0 0,0 0 0,0 0 15,0 1-15,0-1 0,0 0 0,0 0 16,0 0-16,0 0 0,0 1 16,0-1-16,0 0 0,0 0 15,0 0-15,0 0 0,0 1 16,0-1-16,0 0 0,21 0 15,-21 0-15,22 0 0,-1 1 0,-21-1 16,0 0-16,21-21 0,-21 21 0,21 0 16,0 0-16,-21 1 0,0-1 15,21 0-15,-21 0 0,22-21 0,-22 21 16,0 0-16,21 1 0,0-1 0,0 0 16,-21 0-16,21-21 15,-21 21-15,21 0 0,1-21 0,-22 22 16,21-1-16,0-21 0,-21 21 15,21-21-15,0 0 16,0 21-16,1-21 16,-1 0-16,0 21 0,0-21 15,0 0-15,0 0 0,1 0 16,-1 0-16,0 21 0,0-21 16,0 0-16,0 0 0,1 0 0,-1 22 15,0-22-15,0 0 0,0 0 0,0 0 16,1 21-16,-1-21 0,0 0 15,0 21-15,21-21 0,-20 21 0,20-21 16,-21 0-16,0 0 0,22 21 16,-22-21-16,21 0 0,-21 0 0,22 21 0,-1-21 15,-21 0-15,21 0 16,1 0-16,-22 0 0,21 22 0,-21-22 16,22 0-16,-22 0 0,21 0 0,-21 0 15,22 0-15,-22 0 0,0 0 0,21 0 16,-20 0-16,-1 0 0,0 0 15,0 0-15,0-22 0,0 22 16,1 0-16,-1-21 0,0 21 0,0-21 16,21 21-16,-20-21 0,-1 21 0,0-21 15,21 21-15,-21-21 0,22 21 16,-1-22-16,-21 1 0,22 21 0,-22-21 16,21 21-16,0-21 0,-20 21 15,-1-21-15,21 21 0,-21-21 0,0 21 16,22-22-16,-22 22 0,0-21 15,0 21-15,0-21 0,1 21 0,-22-21 16,21 21-16,0-21 0,0 21 0,0-21 16,0 21-16,-21-22 0,22 1 0,-1 21 15,0-21-15,0 0 0,0 0 16,-21 0-16,21 21 0,1-22 0,-1 1 16,0 0-16,0 0 0,0 0 0,0 0 15,1-1-15,-1 1 0,0 0 16,0 0-16,-21 0 0,21 0 15,0-1-15,1 1 0,-1 0 0,-21 0 16,21 0-16,0 21 0,0-21 0,-21-1 16,21 1-16,1 0 0,-1 0 15,-21 0-15,21 0 0,0-1 0,-21 1 16,0 0-16,21 0 0,-21 0 0,21 0 16,1 21-16,-22-22 0,0 1 0,21 0 15,-21 0-15,21 0 0,0 0 16,-21-1-16,21 1 0,-21 0 15,0 0-15,21 0 0,1 0 0,-1-1 16,-21 1-16,0 0 16,21 0-16,0 0 0,0 0 0,-21-1 15,21 1-15,-21 0 0,0 0 0,22 0 16,-1 0-16,0-1 0,-21 1 16,21 0-16,0 0 0,-21 0 15,21 0-15,1-1 0,-1 1 0,0 0 16,-21 0-16,21 0 0,0 0 0,0-1 15,1 1-15,-1-21 0,0 21 16,0 0-16,0-1 0,0-20 0,1 21 16,-22 0-16,21 0 0,0-22 0,0 22 15,0 0-15,-21 0 0,21-22 16,1 22-16,-1 0 0,-21 0 16,21 0-16,0 0 0,-21-1 0,21 1 15,0 0-15,-21 0 0,22 0 16,-22 0-16,0-1 0,21 1 0,0 21 15,-21-21-15,21 0 0,0 0 0,-21 0 16,21-1-16,1 1 16,-1 0-16,-21 0 0,21 0 15,0 0-15,-21-1 0,0 1 0,21 0 16,0 0-16,-21 0 16,0 0-16,0-1 0,0 1 15,0 0-15,0 0 16,0 0-1,0 0 1,0-1 0,-21 22-1,0 0-15,0 0 16,0 0-16,0 0 0,-1 0 16,1 22-16,0-1 0,0-21 0,0 21 15,0 0-15,-22 0 0,22-21 16,0 21-16,-21 1 0,20-22 0,1 21 15,0 0-15,0-21 0,0 21 0,0-21 16,-1 21-16,1-21 0,21 21 16,-21-21-16,0 0 15,42 0 32,0 0-47,0 0 16,1 0-16,-1 0 0,0 0 15,0-21-15,21 21 0,-20-21 0,-1 21 16,21-21-16,-21 21 0,0-21 0,22 21 16,-22-21-16,0-1 0,0 22 15,0-21-15,1 21 0,-1-21 0,-21 0 16,21 21-16,-21-21 16,21 21-16,0 0 0,-21-21 15,21 21-15,1 0 31,-22 21-31,21 0 16,-21 0-16,0 0 0,0 0 0,0 1 16,21 20-16,-21-21 0,21 21 15,-21-20-15,0 20 0,0-21 0,0 21 16,21-20-16,-21 20 0,21-21 0,-21 21 16,0-20-16,0 20 0,0-21 15,0 0-15,22 0 0,-22 1 0,21-1 16,-21 0-16,21 0 0,-21 0 15,0 0-15,0 1 16,21-1-16,-21-42 63,0-1-63,0 1 15</inkml:trace>
  <inkml:trace contextRef="#ctx0" brushRef="#br0" timeOffset="29271.4">7451 4932 0,'0'0'0,"0"-21"15,0 0-15,0-1 0,0 1 0,0 0 16,0 0-16,0 0 0,0 0 0,0-1 16,-22 1-1,1 21-15,21 21 16,0 1-16,-21-1 0,21 0 0,0 21 15,-21-21-15,21 22 16,-21-1-16,21 22 0,0-22 0,0 0 16,-21 1-16,-1-1 0,22 0 0,-21-21 15,0 22-15,21-22 0,0 21 0,-21-21 16,21 1-16,0-1 16,0-42 15,0-1-31,21 22 0,-21-21 0,0 0 15,0-21-15,21 21 0,-21-1 16,0-20-16,0 21 0</inkml:trace>
  <inkml:trace contextRef="#ctx0" brushRef="#br0" timeOffset="29531.25">7281 4826 0,'0'0'0,"0"-21"16,0-21-16,0 20 15,21 22-15,1 0 16,-1 0-16,-21 22 15,21-1-15,0 0 0,0 0 0,-21 21 16,21-20-16,1 20 0,-1-21 0,0 21 16,-21 1-16,21-1 0,0-21 15,0 22-15,-21-1 0,22-21 16,-1 0-16,0 0 0,0 1 0,-21-1 16,21 0-16,0 0 0,1 0 0,-1-21 15,0 0 1,0 0-1,0 0-15,-21-21 0,0 0 16,21 0-16,-21-22 0,0 22 16,22 0-16</inkml:trace>
  <inkml:trace contextRef="#ctx0" brushRef="#br0" timeOffset="29806.61">7937 4763 0,'0'0'0,"0"-22"0,0 1 0,0 0 16,0 0-16,0 42 31,-21 0-15,21 22-16,-21-22 0,0 21 15,21-21-15,-21 22 0,21-1 0,-21 0 16,-1 1-16,22-1 0,-21 0 0,21 1 16,0-1-16,-21 0 0,21-21 0,-21 22 15,21-22-15,0 0 0,0 0 16,0 0-16,-21 1 0,21-1 15,21-21 1,0-21 0,0-1-1,-21 1-15,21 0 0,1 0 0,-1 0 16</inkml:trace>
  <inkml:trace contextRef="#ctx0" brushRef="#br0" timeOffset="30078.99">8234 4699 0,'0'0'0,"0"21"31,-21-21-31,21 21 16,-22 22-16,22-22 0,-21 0 16,21 21-16,0 1 0,0-22 15,0 21-15,0-21 0,-21 22 0,21-1 16,0-21-16,0 22 0,0-22 0,-21 0 15,21 0-15,0 0 0,0 0 16,0 1-16,0-1 0,0 0 16,21-21-1,-21-21 1,0 0-16,21-1 0,-21 1 16,0 0-16</inkml:trace>
  <inkml:trace contextRef="#ctx0" brushRef="#br0" timeOffset="30376.8">8191 4763 0,'0'0'0,"0"-22"16,0 1-1,0 0-15,22 21 0,-22-21 0,0 0 0,21 21 16,0-21-16,0 21 0,0-22 0,0 22 16,1 0-16,20 0 0,-21-21 0,0 21 15,0 0-15,1 0 0,-1 0 16,0 21-16,-21 1 0,21-22 0,-21 21 15,0 0-15,0 0 0,0 0 0,-21 22 16,0-22-16,0 0 0,-1 0 16,1 0-16,0 0 0,0 22 15,0-43-15,21 21 0,-21 0 0,-1 0 16,1-21-16,21 21 0,-21-21 16,21 22-16,-21-22 15,21-22 1,0 1-16,0 0 15</inkml:trace>
  <inkml:trace contextRef="#ctx0" brushRef="#br0" timeOffset="31483.68">10477 2117 0,'0'0'0,"0"-21"0,0-1 16,0 1-16,0 0 16,0 0-16,0 0 0,0 0 15,0-1-15,0 1 0,0 0 0,0 0 16,0 0-16,0 0 0,0-1 15,0 44 17,0 20-32,0-21 0,0 21 15,0 1-15,-21-1 0,21 0 0,0 1 16,-21 20-16,21-20 0,-21 20 0,0-21 16,0 22-16,21-1 0,-22 1 15,1-22-15,0 22 0,0-22 16,0 22-16,0-22 0,-1 0 0,1-21 15,0 22-15,0-22 0,21 0 0,-21 0 16,0 0-16,-1 1 0,1-22 16,0 0-1,0-22-15,21 1 0,0 0 16,-21 0-16,21-21 0,0 20 0,-21-20 16,21 0-16,0-1 0,0 1 15,0 0-15,0-1 0,0 1 0,0 21 16,0-21-16,0 20 0,0 1 0,21 0 15,0 0-15,0 21 16,0 0-16,0 0 16,1 0-16,-1 21 0,0 0 0,0 0 15,0 22-15,0-22 0,1 0 16,-1 21-16,0-20 0,-21 20 0,21-21 16,0 0-16,0 22 0,-21-22 0,22 0 15,-1 0-15,-21 0 0,21-21 0,0 21 16,0-21-16,0 0 0,1 0 15,-1 0-15,21 0 0,-21 0 0,0-21 16,1 0-16,-1 21 0,0-21 0,-21 0 16,21 0-16,-21-1 0,21 1 15,-21-21-15,21 21 0,-21 0 16,0-22-16,0 22 0,22 0 0,-22 0 16,0 0-16,0-1 0,21 22 15,-21 22 16,0-1-31,0 0 0,-21 0 16,21 0-16,0 0 0,-22 1 0,22-1 16,0 0-16,0 0 0,0 0 15,0 0-15,0 1 16,0-1-16,0-42 31,22-1-15,-1 22-16</inkml:trace>
  <inkml:trace contextRef="#ctx0" brushRef="#br0" timeOffset="31646.59">10880 2265 0,'-22'-21'16,"1"21"-16,0 0 15,42 0 32,0 0-47</inkml:trace>
  <inkml:trace contextRef="#ctx0" brushRef="#br0" timeOffset="32170.81">11134 2328 0,'0'22'0,"-22"-22"16,22 21-16,-21 0 0,0 0 16,21 0-1,0 0-15,-21 1 0,21-1 16,0 0-16,0 0 0,0 0 0,0 0 16,0 1-16,0-1 0,0 0 0,0 0 15,0 0-15,-21 0 0,21 1 16,0-1-16,0 0 0,-21-21 15,21-21 17,0 0-17,0-22-15,0 22 0,0 0 16,0-21-16,0 20 0,21-20 0,0 0 16,0 21-16,0-22 15,0 1-15,1 21 0,-1 0 0,0-22 16,21 22-16,-21 21 0,1-21 0,-1 0 15,0 21-15,0 0 0,0 0 0,0 21 16,-21 0-16,22 0 16,-22 0-16,21 1 0,-21-1 0,0 0 15,0 21-15,0-21 0,0 22 0,0-22 16,0 21-16,0-21 0,0 1 0,0-1 16,0 0-16,0 0 0,0 0 15,0 0-15,0 1 16,0-44 15,0 1-15,0 0-16,0 0 0,0 0 0,21 0 15,-21-1-15</inkml:trace>
  <inkml:trace contextRef="#ctx0" brushRef="#br0" timeOffset="32787.44">11599 2032 0,'0'0'0,"0"-21"0,0 0 0,0 0 16,0 42 15,0 0-31,0 0 0,0 0 16,0 22-16,0-22 0,0 0 16,0 21-16,0-21 0,0 22 0,0-1 15,0-21-15,0 22 0,0-22 0,0 21 16,0 0-16,0-20 0,0-1 0,0 21 15,0-21-15,-21 0 0,21 1 16,0-1-16,-21-21 0,21 21 16,0-42 15,0 0-31,0-1 0,0 1 0,0 0 16,21 0-16,0 0 0,-21 0 15,21-22-15,-21 22 0,22 0 0,-1 0 16,-21 0-16,21-1 0,-21 1 15,21 21-15,-21-21 0,21 21 16,0 0-16,-21 21 31,0 0-31,0 1 16,0-1-16,-21 0 16,0-21-16,21 21 15,-21 0-15,0-21 0,0 0 16,21 21-1,0 1 1,0-1-16,0 0 16,0 0-16,21-21 15,-21 21-15,21 0 0,0-21 16,-21 22-16,21-22 0,0 21 0,1-21 16,-22 21-16,21-21 0,0 0 0,-21 21 15,21 0-15,0-21 0,0 0 16,1 0-1,-1 0 1,0-21-16,0 21 0,-21-21 0,21 0 16,0 0-16,1-1 0</inkml:trace>
  <inkml:trace contextRef="#ctx0" brushRef="#br0" timeOffset="33096.28">12171 1990 0,'0'0'0,"-21"0"0,-1 0 0,1 0 16,0 0-16,21-21 0,-21 21 15,42 0 1,0-22 0,22 22-16,-22 0 0,21 0 15,0 0-15,-20 0 0,20-21 16,0 21-16,1 0 0,-22 0 0,21 0 15,-21 0-15,0 0 0,1 0 16,-22 21 15,-22-21-15,1 0-16,0 0 16,0 0-16,0 0 0,0 0 15</inkml:trace>
  <inkml:trace contextRef="#ctx0" brushRef="#br0" timeOffset="33344.11">12319 1969 0,'0'0'0,"-21"42"16,0-21-16,21 0 15,0 0-15,0 1 0,-22-1 0,22 0 16,0 0-16,-21 0 0,21 22 16,0-22-16,-21 0 0,21 21 0,0-21 15,0 22-15,-21-22 0,21 21 0,-21-21 16,21 22-16,-21-22 0,21 21 15,0-21-15,0 1 0,0-1 0,0 0 16,-22 0-16,22 0 0,0 0 16,22-21 15,-22-21-15,21 0-16,0 0 0,0 0 0,0 0 15,0-1-15</inkml:trace>
  <inkml:trace contextRef="#ctx0" brushRef="#br0" timeOffset="33723.9">12382 2434 0,'22'0'47,"-1"0"-47,-21-21 0,21 21 15,0-21-15,0 21 0,-21-21 0,21 21 16,1-21-16,-1 21 0,-21-22 0,21 1 15,-21 0 1,0 0-16,0 0 16,-21 21-1,0 0 1,-1 21-16,22 0 0,-21-21 16,0 21-16,21 0 0,-21 1 0,21-1 15,0 0-15,-21 0 0,21 0 16,0 22-16,-21-22 0,21 0 0,0 0 15,0 0-15,0 0 0,0 1 16,0-1-16,21 0 0,-21 0 16,21-21-16,0 0 0,-21 21 0,21-21 15,0 0-15,1 0 0,-1 0 16,0 0-16,0 0 0,21 0 16,-42-21-16,22 21 0,-1-21 15,0 0-15,21 21 0</inkml:trace>
  <inkml:trace contextRef="#ctx0" brushRef="#br0" timeOffset="33983.08">12912 2328 0,'0'0'0,"0"-21"15,0 42 32,0 1-47,0-1 0,21 0 16,-21 0-16,21 0 0,-21 0 15,0 1-15,0-1 0,0 0 0,21 0 16,-21 0-16,0 0 16,0 1-16,0-1 0,0 0 15,21-21-15,-21 21 16,21-21 0,-21-21-1,0 0-15,22 21 0,-1-21 16,-21-1-16</inkml:trace>
  <inkml:trace contextRef="#ctx0" brushRef="#br0" timeOffset="34254.92">13166 2328 0,'0'0'0,"0"-42"15,0 21-15,-22 21 47,22 21-47,-21-21 0,0 21 16,21 0-16,-21 1 0,0-1 15,0 0-15,21 21 0,-22-21 0,1 1 0,0-1 16,21 0-16,-21 21 0,21-21 16,-21 1-16,0-1 0,21 0 15,-22 0-15,22 0 0,0 0 16,-21-21-16,21 22 0,21-44 47,1 1-47,-1 0 0,0 0 15,0 0-15,0 0 0</inkml:trace>
  <inkml:trace contextRef="#ctx0" brushRef="#br0" timeOffset="34693.61">13462 1884 0,'0'0'15,"0"-21"-15,-21 42 47,21 0-31,-21 0-16,21 0 0,0 1 16,0 20-16,0-21 0,0 0 0,0 22 15,0-22-15,-22 0 0,22 21 16,-21-21-16,21 22 0,0-22 0,-21 0 15,21 21-15,0-20 0,0 20 0,-21-21 16,21 21-16,0-20 0,0 20 16,0-21-16,0 21 0,0-20 0,0-1 15,0 0-15,0 0 0,0 0 0,0 0 16,0 1-16,21-22 16,0 0-16,0 0 0,1 0 15,-1 0-15,0 0 0,0 0 0,0-22 16,0 1-16,1 21 0,-1-21 15,0 0-15,0 21 0,0-21 0,-21 0 16,21 21-16,1-22 0,-22 1 16,0 0-16,21 21 0,-21-21 0,0 0 15,21 21-15,-21-21 0,0-1 0,0 1 16,0 0-16</inkml:trace>
  <inkml:trace contextRef="#ctx0" brushRef="#br0" timeOffset="34994.89">13420 2286 0,'0'0'0,"-22"0"0,22-21 32,22 21-32,-1 0 0,0-21 15,0 0-15,0 21 0,0 0 16,1-22-16,20 22 0,-21 0 0,0-21 15,0 21-15,1 0 0,-1 0 0,0-21 16,0 21-16,-21-21 0,21 21 0,-21 21 94,-21-21-94,0 0 0,0 21 0,0-21 15</inkml:trace>
  <inkml:trace contextRef="#ctx0" brushRef="#br0" timeOffset="36280.39">11176 3429 0,'0'0'16,"0"-21"-16,21 0 0,-21 0 0,0-1 16,0 1-16,0 0 0,21 0 15,-21 0-15,0 0 16,0-1-16,0 1 0,0 0 16,0 0-16,0 0 31,0 42 16,0 0-47,0 0 15,0 0-15,0 1 0,0-1 16,21 0-16,-21 0 0,0 0 16,0 0-16,0 1 0,0-1 15,22 0-15,-22 21 0,0-21 0,0 1 16,0-1-16,0 0 0,0 21 0,0-21 15,0 1-15,0 20 0,0-21 16,0 0-16,0 22 0,0-22 0,0 21 16,0-21-16,0 22 0,0-22 15,0 21-15,0 0 0,21-20 0,-21 20 16,21 0-16,-21 1 0,0-1 16,0-21-16,0 21 0,0 1 0,0-1 15,0 0-15,0 1 0,0-1 0,0-21 16,0 22-16,0-1 0,0 0 0,0 1 15,0-1-15,0 0 0,-21 22 16,21-22-16,0 0 0,0 22 0,0-22 16,0 22-16,0-22 0,-21 22 0,21-22 15,0 21-15,0-20 0,0 20 0,0-20 16,-22 20-16,22 1 0,0-1 0,0 1 16,0-22-16,0 21 15,0 1-15,0-1 0,0 1 0,0-1 16,0 1-16,0-1 0,0 1 0,0-1 15,0 22-15,0-21 0,-21-1 0,21 22 16,0-22-16,0 22 0,0-22 0,-21 1 16,21 21-16,0-22 0,0 1 15,-21 20-15,21-20 0,0 20 0,0-20 16,0 21-16,0-22 0,0 1 0,-21 20 16,21-20-16,0-1 0,-21 22 0,21-22 15,0 22-15,0-21 0,0 20 0,0-20 16,-22-1-16,22 22 0,0-22 0,-21 1 15,21-1-15,0 22 16,0-21-16,0-1 0,0 22 0,0-22 16,0 1-16,0-1 0,0 1 0,0-1 15,0 1-15,0-1 0,0-20 0,0 20 16,0-21-16,0 1 0,0-1 0,0 0 16,0 1-16,0-1 0,0-21 0,0 22 15,0-22-15,0 0 0,0-42 31,0-22-15,0 22-16,0-21 0,0 0 0,0-1 16</inkml:trace>
  <inkml:trace contextRef="#ctx0" brushRef="#br0" timeOffset="37591.54">10414 9652 0,'0'0'0,"0"-21"0,0 0 0,-21 0 15,21-1-15,0 1 0,0 0 16,0 42 15,21 0-31,-21 1 0,21-1 16,0 0-16,0 0 0,1 21 0,-22 1 15,21-22-15,0 21 0,0 1 0,0-1 16,0-21-16,1 21 0,-1 1 16,0-22-16,0 21 0,0 1 15,0-22-15,1 21 0,-1-21 0,0 0 16,-21 1-16,21-1 0,-21 21 0,21-21 15,-21 0-15,0 1 0,0-1 16,0-42 15,21-1-15,-21 1-16,22 0 0,-22 0 16,21 0-16,0-22 0,-21 22 15</inkml:trace>
  <inkml:trace contextRef="#ctx0" brushRef="#br0" timeOffset="37915.3">11472 9610 0,'0'0'0,"43"-64"16,-43 43-16,-22 21 31,1 21-31,0-21 0,0 21 16,0 22-16,0-22 0,-1 0 0,1 21 15,0 1-15,-21-22 0,21 21 0,-1 1 16,1-1-16,-21 0 0,21 1 16,0-1-16,-22-21 0,22 21 0,0 1 15,0-22-15,0 0 0,-1 21 16,22-20-16,-21-1 0,21 0 0,-21 0 16,21 0-16,-21 0 0,21 1 15,0-1-15</inkml:trace>
  <inkml:trace contextRef="#ctx0" brushRef="#br0" timeOffset="39039.41">9313 11726 0,'0'-21'0,"0"0"15,0 0-15,0 0 0,0 0 16,0-1-16,0 1 0,0 0 0,0 0 15,0 0-15,0 0 0,0-1 16,-21 1-16,21 0 0,-21 21 16,21 21-1,0 22-15,0-22 16,0 21-16,-21 0 0,21 1 16,-21 20-16,21-20 0,0 20 0,0 1 15,-22-1-15,1 1 0,21-22 16,-21 21-16,21 1 0,-21-1 0,0 1 15,21-22-15,-21 22 0,21-22 16,0 0-16,-22 1 0,22-1 0,-21-21 16,21 22-16,0-22 0,-21 0 0,21 0 15,-21-21 1,0 0 0,21-21-16,-21 0 0,21 0 0,0-1 15,-22-20-15,22 21 0,-21-21 0,21-1 16,-21 22-16,21-21 0,0-1 15,0 1-15,0 0 0,0-1 16,0 1-16,0 0 0,0 21 0,0-22 16,0 22-16,0 0 0,0 0 15,21 21 1,0 21-16,1 0 0,-1 0 16,0 0-16,-21 22 0,21-22 0,0 21 15,0 1-15,1-22 0,-22 21 0,21 0 16,-21 1-16,21-22 0,-21 21 15,0-21-15,21 22 0,0-22 0,0 0 16,-21 0-16,22 0 0,20 1 16,-21-22-16,0 0 15,0 0-15,1 0 16,-1-22-16,-21 1 0,21 21 0,0-21 16,0-21-16,-21 21 0,21-1 0,-21-20 15,22 21-15,-22-21 0,21 20 0,-21-20 16,0 21-16,0 0 0,0 0 0,0-1 15,0 1-15,0 42 32,0 1-32,0-1 0,0 0 15,0 0-15,0 0 16,0 0-16,0 1 0,0-1 0,0 0 16,0 0-16,0 0 0,0 0 15,0 1-15,0-1 16,0-42 15,0-1-31,0 1 16,0 0-16,0 0 0</inkml:trace>
  <inkml:trace contextRef="#ctx0" brushRef="#br0" timeOffset="39231.08">9546 12086 0,'0'0'0,"-21"-42"16,21 21-16,-21 21 15,0 0-15,-1 0 16,22 21 15,0 0-15,0 0 0,22-21-16,-1 0 15,0 0-15,0 0 0,0 0 16</inkml:trace>
  <inkml:trace contextRef="#ctx0" brushRef="#br0" timeOffset="39751.17">9864 12107 0,'0'0'0,"0"22"0,-22-22 16,22 21-16,-21-21 0,21 21 0,0 0 15,-21-21-15,21 21 0,0 0 16,0 1-16,0-1 0,0 0 15,0 0-15,0 0 0,0 0 0,0 1 16,0-1-16,0 0 0,0 0 16,0 0-16,0 0 0,0 1 15,21-22-15,-21 21 16,0-42 15,0-1-15,-21 1-16,21 0 15,0 0-15,0-21 0,0 20 16,0 1-16,0 0 0,0-21 0,0 21 16,0-22-16,0 22 0,21 0 0,0 0 15,1 0-15,-1-1 0,0 1 0,21 0 16,-21 0-16,1 21 0,20 0 16,-21 0-16,0 0 0,0 0 0,1 21 15,-1 0-15,0 0 0,0 1 0,-21-1 16,21 0-16,-21 21 0,0-21 0,0 22 15,0-22-15,0 0 16,0 21-16,0-20 0,0-1 0,0 0 16,0 0-16,0 0 0,0 0 0,-21 1 15,21-1 1,0-42 15,0-1-31,0 1 16,21 21-16,-21-21 0,21 0 0,1 0 15,-22 0-15</inkml:trace>
  <inkml:trace contextRef="#ctx0" brushRef="#br0" timeOffset="40650.65">10604 11621 0,'0'-22'0,"-21"22"16,0-21-16,0 21 15,0 0-15,21 21 16,-21-21-16,21 22 16,0-1-16,-22 0 0,22 21 0,0-21 15,0 1-15,0 20 0,0-21 16,0 21-16,0 1 0,0-1 16,0 0-16,0 1 0,0-1 0,0 0 15,0 1-15,0-1 0,0 0 0,0 1 16,0-1-16,-21 0 0,21-20 0,-21 20 15,21-21-15,0 0 0,0 22 16,-21-22-16,21 0 0,-21-21 0,21 21 16,0 0-16,0-42 31,0 0-15,0 0-16,21 0 15,-21-1-15,21 1 0,-21 0 16,0-21-16,21 21 0,-21-1 0,21-20 15,-21 21-15,22-21 0,-1 20 0,-21 1 16,21 0-16,0 0 0,-21-21 0,21 42 16,0-22-16,1 1 0,-22 0 15,21 21-15,0-21 0,0 21 0,0-21 16,0 21-16,1 0 16,-22 21-1,0 0 1,0 0-16,0 0 0,0 1 15,-22-1-15,22 0 0,0 0 16,-21-21-16,0 21 0,0 0 16,0 1-16,0-1 0,-1-21 15,1 0 1,0 0-16,21-21 16,-21 21-1,21-22-15,0 1 0,0 0 16,0 42 31,0 0-47,0 1 0,21-1 15,0 0-15,0 0 0,-21 0 16,22 0-16,-1 1 0,0-1 16,0-21-16,0 21 0,0-21 15,1 0-15,-1 21 0,0-21 0,21 0 16,-21 0-16,1 0 0,-1 0 0,0 0 15,0 0-15,0-21 0,0 21 0,1-21 16,-1 21-16,0-21 0,0-1 0,0 1 16,0 0-1,-21 0-15,22 0 16,-22 0 0</inkml:trace>
  <inkml:trace contextRef="#ctx0" brushRef="#br0" timeOffset="44163.05">11790 3154 0,'0'-21'63,"0"0"-47,0-1-1,0 1 1,0 0-1,0 0 1,0 42 62,0 0-78,0 0 16,0 1-16,0-1 0,0 0 15,0 0-15,0 0 0,0 22 0,0-22 16,21 0-16,-21 21 0,0-21 0,0 1 16,21 20-16,-21-21 0,0 21 15,0-20-15,21-1 0,-21 21 0,21-21 16,-21 0-16,22 22 0,-22-22 0,0 0 16,0 21-16,21-20 0,-21-1 15,21 21-15,-21-21 0,0 0 0,0 22 16,21-22-16,-21 21 0,21-21 15,-21 22-15,21-22 0,1 21 0,-22-21 16,21 22-16,0-22 0,-21 0 16,21 21-16,0-20 0,-21-1 0,0 0 15,21 0-15,-21 0 0,22 0 0,-22 1 16,0-1-16,0 0 0,21 0 16,-21 0-16,21 0 0,-21 1 0,0-1 15,21 0-15,0 0 0,0 0 16,1 0-16,-22 1 0,21-1 0,0 0 15,0 0-15,0 0 0,-21 0 16,21 1-16,-21-1 16,0 0-16,22 0 0,-1-21 0,-21 21 15,21 0-15,-21 1 0,0-1 0,21 0 16,0 0-16,0 0 0,1 0 16,-1-21-16,-21 22 15,21-22-15,0 0 0,-21 21 0,21-21 16,0 0-16,-21 21 0,22 0 0,-1-21 15,0 21-15,0-21 0,0 21 16,0-21-16,1 0 0,-1 22 16,21-1-16,-21-21 0,0 0 15,1 0-15,-1 0 0,0 0 0,0 0 16,0 0-16,0 0 0,1 0 16,-1 0-16,0 0 0,0 0 0,0 0 15,0 0-15,22 0 0,-22 0 0,0 0 16,0 0-16,0 0 0,22-21 15,-22 21-15,0 0 0,0-22 0,0 22 16,1 0-16,-1-21 0,0 21 0,0-21 16,0 21-16,0-21 0,1 21 0,-1-21 15,0 21-15,0-21 0,-21-1 16,42 22-16,-42-21 0,43 21 0,-43-21 16,42 0-16,-21 21 0,0-21 0,1 0 15,-1-1-15,0 22 0,0-21 0,0 0 16,0 0-16,1 0 0,-1 21 15,0-21-15,0-1 0,0 22 16,0-21-16,1 0 0,-1 0 0,0 21 16,0-21-16,0 0 0,0-1 0,1 1 15,-1 0-15,0 21 0,0-21 0,0 0 16,0 0-16,1-1 0,-1 1 16,0 0-16,0 0 0,0 0 0,0 0 15,1-1-15,-1 1 0,-21 0 0,21 0 16,0-21-16,0 20 0,0 1 0,1 0 15,-1 0-15,0-21 0,0 20 16,-21 1-16,21-21 0,0 21 0,1 0 16,-1-1-16,-21 1 0,21 0 15,-21 0-15,21 0 0,0 0 0,-21-1 16,0 1-16,21 0 0,-21 0 16,22 0-16,-1 0 0,-21-1 0,21 1 15,0 0-15,-21 0 0,21 0 0,0 0 16,1-1-16,-22 1 0,21 0 0,0 0 15,-21-21-15,21 20 0,-21 1 16,21 0-16,0 21 0,-21-21 0,0 0 16,22 0-16,-22-1 0,21 1 0,-21 0 15,0 0-15,21 0 0,0 0 16,-21-1-16,0 1 0,21 0 0,0 0 16,-21 0-16,22 21 0,-22-21 15,0-1-15,21 1 0,-21 0 16,21 21-1,-21-21-15,0 0 16,0 0-16,0-1 16,0 1 15,-21 21 16,0 0-47,-1 0 0,1 0 15,0 0-15,0 0 0,0 21 16,0-21-16,-1 0 16,-20 22-16,21-22 0,0 21 0,0-21 15,-22 21-15,22-21 0,0 0 0,0 21 16,0-21-16,-1 21 0,1-21 16,0 0-16,0 21 0,0 1 15,0-1-15,-1-21 16,44 0 31,-1 0-47,0 0 15,0 0-15,0-21 16,0 21-16,1-22 0,-1 22 16,0-21-16,0 21 0,0-21 0,0 21 15,1-21-15,-1 21 0,0-21 0,0 21 16,0 0-16,0-21 0,1 21 15,-22-22-15,21 22 0,-21-21 16,21 21-16,0 0 0,-21-21 16,21 21-1,-21 21 17,21 0-32,-21 1 15,22-1-15,-22 0 0,0 0 16,0 0-16,21 0 0,-21 1 0,21-1 15,-21 21-15,0-21 0,0 22 0,0-22 16,0 21-16,0-21 0,21 22 16,-21-22-16,0 21 0,0-21 0,0 22 15,0-22-15,0 0 0,0 0 0,0 0 16,0 0-16,0 1 0,21-1 16,-21 0-16,0 0 15,21-21 48,-21-21-63,22 0 0</inkml:trace>
  <inkml:trace contextRef="#ctx0" brushRef="#br0" timeOffset="45863.23">16002 1842 0,'21'-22'31,"0"22"-31,-21-21 0,21 21 16,-21-21-16,22 21 0,-1-21 16,-21 0-1,21 21-15,-21-21 0,21-1 16,-21 1-16,0 0 16,-21 0-1,0 0 1,0 42-16,-1-21 0,1 0 0,0 0 15,0 0-15,0 0 0,0 0 16,-1 21-16,1-21 0,0 21 16,0 0-16,0 1 0,0-1 0,-1 21 15,1-21-15,0 0 0,0 22 0,0-1 16,0-21-16,-1 22 0,22-1 16,-21 0-16,0 1 0,21-22 0,-21 21 15,21-21-15,0 22 0,0-22 0,0 21 16,0-21-16,0 0 0,21 1 15,0-1-15,0 0 0,1 0 0,-1 0 16,0-21-16,21 0 0,-21 21 16,22-21-16,-22 0 0,21 0 15,-21 0-15,1 0 0,20 0 0,-21-21 16,0 21-16,0-21 0,1 21 0,-1-21 16,0 21-16,0-21 0,0 0 15,0 21-15,1-22 0,-22 1 0,21 0 16,0 21-16,-21-21 0</inkml:trace>
  <inkml:trace contextRef="#ctx0" brushRef="#br0" timeOffset="46478.92">16700 1905 0,'22'-21'0,"-22"0"15,0 0-15,0-1 16,0 1-16,0 0 16,0 0-16,-22 21 15,1 0-15,0 0 16,0 0-16,0 0 0,0 0 16,21 21-16,-22-21 0,1 21 0,0 0 15,0-21-15,0 22 0,0-1 16,-1 0-16,1 0 0,21 0 15,0 0-15,0 1 0,-21-22 16,21 21-16,0 0 0,0 0 0,0 0 16,21-21-16,-21 21 15,21-21-15,1 0 0,-1 22 16,0-22-16,0 0 0,21 21 16,-20-21-16,-1 0 0,0 21 15,0-21-15,0 0 0,0 21 16,1-21-16,-1 0 0,-21 21 0,21-21 15,0 21-15,-21 1 0,0-1 32,21-21-32,-21 21 0,0 0 15,-21-21-15,-21 21 16,21-21-16,-1 0 0,22 21 0,-21-21 16,0 0-16,0 0 0,0 0 0,0 22 15,-1-22-15,1 0 0,0 0 16,0 0-16,0 0 0,-22 0 15,22 0-15,0 0 0,-21 0 16,42-22 0,21 22 46,-21-21-62,21 21 0,0 0 16</inkml:trace>
  <inkml:trace contextRef="#ctx0" brushRef="#br0" timeOffset="47099.62">17420 1926 0,'0'0'0,"-21"-42"15,21 21 1,-21 21 0,0 0-16,-1 0 0,1 0 15,0 0-15,0 0 0,0 0 16,0 0-16,-1 0 0,1 21 0,21 0 16,-21-21-16,0 21 0,0 0 0,0 1 15,-1-1-15,1 0 0,21 0 16,0 0-16,0 0 15,0 1-15,0-1 16,0 0 0,21-21-16,1 21 15,-1-21-15,0 0 0,0 0 16,0 21-16,0 0 0,1-21 0,-1 0 16,0 0-16,0 0 0,0 0 0,0 0 15,1 0-15,-1 0 0,0 0 16,0 22-16,-21-1 0,21-21 15,-21 21-15,0 0 16,0 0 0,-21 0-1,0-21-15,0 0 0,0 22 0,-1-1 16,1-21-16,0 0 16,0 21-16,0-21 0,0 0 0,-1 0 15,1 0-15,0 0 0,0 0 16,-21 0-16,20 0 0,1 0 0,0 0 15,0 0-15,0 0 16,21-21-16,-21 21 16,-1 0-1,1 0 1,0 0-16,63 0 31</inkml:trace>
  <inkml:trace contextRef="#ctx0" brushRef="#br0" timeOffset="85807.71">14965 4551 0,'0'-21'0,"0"0"15,-21 21-15,21-22 32,0 1-32,0 0 15,0 0-15,0 0 16,0 0-1,0-1-15,0 1 16,0 0-16,0 0 16,0 0-1,0 42 17,0 0-17,0 0-15,0 0 0,0 1 16,0-1-16,0 21 0,-22-21 15,22 22-15,-21-22 0,21 21 0,0-21 16,0 22-16,-21-1 0,21 0 0,-21 1 16,21-22-16,0 21 0,0 0 15,0 1-15,0-22 0,0 21 0,0-21 16,0 1-16,0-1 0,0 0 0,0 0 16,0 0-16,21-21 31,0 0-31,0 0 15,1-21-15,-1 0 0,0 0 16,0 0-16,0-1 0,0 1 16,-21 0-16,0 0 15,22 0-15,-22 0 0,21-1 0,-21 1 16</inkml:trace>
  <inkml:trace contextRef="#ctx0" brushRef="#br0" timeOffset="86030.58">14795 4741 0,'0'0'0,"-21"0"15,21-21 1,21 0 0,1 21-16,-1 0 15,0 0-15,0-21 0,0 21 0,0 0 16,1 0-16,-1-21 0,0 21 15,0 0-15,0 0 0,0 0 0,1 0 16,-22-21-16,21 21 0,0 0 16,0 0-16</inkml:trace>
  <inkml:trace contextRef="#ctx0" brushRef="#br0" timeOffset="87043.76">15430 4720 0,'0'0'0,"22"0"16,-1 0-1,0 0-15,0 0 16,0-21-16,-21 0 0,21 0 16,-21 0-16,0-1 15,0 1 1,-21 21-1,0 0-15,0 0 0,0 0 16,0 0-16,-1 21 0,1-21 16,0 22-16,0-1 15,0 0-15,0 0 0,-1 0 0,1 22 16,21-22-16,0 0 0,-21 21 0,21-21 16,0 1-16,0-1 0,0 0 0,0 0 15,0 0-15,0 0 16,21-21-16,0 0 15,1 0-15,-1 0 0,0-21 16,0 21-16,0-21 0,0 0 0,1 0 16,-1 21-16,-21-21 0,21-1 15,0 1-15,-21 0 0,21 0 0,-21 0 16,0 0-16,0-1 0,0 1 0,0 0 16,0 0-16,0 0 15,0 42 16,0 0-31,0 0 16,-21 0-16,21 1 0,0-1 0,-21 0 16,21 21-16,0-21 0,0 1 15,0-1-15,0 0 0,0 0 0,0 0 16,0 0-16,0 1 0,21-22 16,0 0-16,0 0 0,1 0 15,20 0-15,-21 0 0,0 0 16,0 0-16,22-22 0,-22 22 0,0-21 15,21 0-15,-20 0 0,20 0 16,-21 21-16,0-21 0,22-22 0,-43 22 16,21 0-16,-21 0 0,21 0 15,-21-1-15,0 1 0,0 0 16,0 0-16,-21 21 0,0 0 16,-1 0-16,1 0 0,0 0 15,0 0-15,0 21 0,0-21 0,-1 21 16,1 0-16,0-21 0,0 22 15,21-1-15,0 0 0,0 0 16,-21-21-16,21 21 0,21-21 31,0 0-15,0 0-16,0 0 0,1 0 16,-1 0-1,0 0-15,0 21 0,-21 1 16,0-1-16,21 0 0,-21 0 15,21 21-15,-21-20 0,0 20 0,0 0 16,0 1-16,0-1 0,0 0 0,0 1 16,0-1-16,0 21 0,-21-20 0,0 20 15,0-20-15,21-1 0,-21 0 0,21-21 16,-21 22-16,21-22 16,-22 21-16,22-21 0,0 1 15,0-44 16,0 1-31,0 0 16,22 0-16,-1-21 0,-21 20 0,21-20 16,0 21-16,-21-21 0,21-1 15</inkml:trace>
  <inkml:trace contextRef="#ctx0" brushRef="#br0" timeOffset="87523.48">16192 4614 0,'0'0'0,"-21"0"16,0 0-16,0 22 15,21-1-15,0 0 16,0 0-16,0 0 0,0 22 16,0-22-16,0 0 0,0 0 0,0 0 15,0 0-15,0 1 0,0-1 0,0 0 16,0 0-16,0-42 47,0 0-32,0 0-15,-21-1 0,21 1 0,0 0 16,0 0-16,0 0 0,0 0 16,0-1-16,0 1 0,0 0 0,21 0 15,0 0-15,0 0 0,-21-1 0,43 22 16,-22-21-16,0 21 0,0 0 0,0 0 15,22 0-15,-22 0 0,0 0 0,0 21 16,0 1-16,0-22 0,1 21 16,-22 0-16,0 0 0,21 0 0,-21 22 15,0-22-15,0 0 0,0 0 0,0 0 16,0 0-16,0 1 0,-21-1 0,21 0 16,-22 0-1,1-21-15,21 21 0,0-42 47,0 0-47,21 21 0,1-21 0</inkml:trace>
  <inkml:trace contextRef="#ctx0" brushRef="#br0" timeOffset="87982.73">16785 4657 0,'0'0'0,"0"-21"0,-21-1 15,0 22 1,0-21-16,-1 21 16,1 0-16,0 0 0,0 0 15,0 21-15,0 1 0,21-1 16,-22 0-16,22 0 0,-21 0 0,21 0 16,-21 1-16,21 20 0,-21-21 15,21 0-15,0 0 0,0 1 0,0-1 16,0 0-16,0 0 0,21-21 15,0 0-15,0 0 16,1 0-16,-1 0 0,0 0 16,0-21-16,-21 0 15,21 21-15,0-21 0,-21-1 0,0 1 16,22 0-16,-22 0 0,0 0 0,0 0 16,0-1-16,0 1 0,0 0 0,0 0 15,0 42 16,0 0-15,0 0-16,0 1 0,0-1 0,0 0 16,0 0-16,0 0 0,0 0 0,0 1 15,0-1-15,0 0 0,0 0 16,21-21 0,0 0-1,0 0-15,0 0 0,0-21 16,1 0-16</inkml:trace>
  <inkml:trace contextRef="#ctx0" brushRef="#br0" timeOffset="88623.36">16997 4678 0,'-21'0'16,"-1"21"0,1 0-1,21 0-15,0 1 16,0-1-16,0 0 0,0 0 15,0 0-15,0 0 0,0 1 16,0-1-16,0 0 0,0 0 16,0 0-1,-21-21 1,21-21 0,0 0-16,0 0 15,0 0-15,0-1 16,0 1-16,0 0 0,0 0 0,0 0 15,0 0-15,0-1 0,0 1 0,0 0 16,0 0-16,21 21 0,-21-21 0,21 21 16,1 0-16,-1 0 15,0 0-15,0 0 16,0 0-16,-21 21 0,0 0 0,21-21 16,1 21-16,-22 0 0,0 1 0,21-1 15,-21 0-15,0 0 0,0 0 16,0 0-16,0 1 15,0-1-15,-21-21 16,-1 0 0,22-21-1,0-1-15,0 1 16,0 0-16,0 0 0,0 0 16,0 0-16,22-1 0,-1 1 15,-21 0-15,21 0 0,0 0 0,-21 0 16,21 21-16,0 0 0,1 0 15,-1 0-15,0 21 16,-21 0-16,21 0 0,-21 0 16,0 0-16,0 1 0,0-1 15,0 0-15,0 0 0,0 0 16,0 0-16,0 1 16,21-44 30,0 22-46</inkml:trace>
  <inkml:trace contextRef="#ctx0" brushRef="#br0" timeOffset="88959.17">17526 4657 0,'-21'0'0,"0"0"15,42 0 32,0 0-47,0 0 0,0 0 0,-21-21 0,21 21 16,1 0-16,-22-22 0,0 1 15,-22 21 32,1 21-47,0-21 0,21 22 0,0-1 16,0 0-16,-21 0 0,21 0 0,0 22 15,0-22-15,0 0 0,0 0 0,0 0 16,0 0-16,0 1 16,21-22-16,0 0 15,0 0-15,1 0 16,-1 0-16,0-22 0,0 1 16,0 21-16,0-21 0</inkml:trace>
  <inkml:trace contextRef="#ctx0" brushRef="#br0" timeOffset="89487.87">17992 4064 0,'0'0'0,"0"-21"15,0 0-15,42 0 16,-21-1-1,0 22-15,0 0 0,22 0 0,-22-21 16,21 21-16,-21 0 0,1 0 16,20 0-16,-21 0 0,-42 0 47,0 0-47,0 0 15,-1 0-15,1 0 0,0 0 16,0 0-16,0 0 0,0 0 15,-1 0-15,1 0 0,0 0 16,0 21-16,21 1 0,-21-1 16,0-21-16,-1 42 0,22-21 0,-21 0 15,21 1-15,-21 20 0,0 0 16,21 1-16,0-22 0,0 21 0,-21 0 16,21 1-16,0-1 0,0 0 0,0 1 15,-21-1-15,21 0 0,-22 1 16,22-1-16,0 0 0,0 1 0,0-22 15,0 21-15,0 1 0,-21-22 0,21 21 16,0 0-16,0-20 0,0-1 0,0 0 16,0 0-16,0 0 0,0 0 0,0 1 15,0-1-15,21 0 16,1-21-16,-1 0 16,0 0-16,0 0 15,-21-21-15,21 21 0,0-21 16,1-1-16,-1 1 0</inkml:trace>
  <inkml:trace contextRef="#ctx0" brushRef="#br0" timeOffset="89754.23">18415 4339 0,'0'0'0,"-21"-21"15,0 21-15,-1 0 0,1 0 16,21 21-16,-21 0 15,21 1-15,-21 20 0,21-21 16,0 21-16,0-20 0,-21 20 0,21 0 16,-21-21-16,21 22 0,-22-22 15,22 21-15,-21-21 0,21 1 0,0-1 16,0 0-16,0 0 0,-21 0 0,21 0 16,21-42 15,-21 0-16,21 0-15</inkml:trace>
  <inkml:trace contextRef="#ctx0" brushRef="#br0" timeOffset="89983.1">18330 4403 0,'0'0'0,"21"-21"16,-21-1-16,0 44 15,0-1-15,0 0 16,0 0-16,22 0 0,-22 0 15,0 22-15,0-22 0,0 0 0,0 21 16,0-20-16,0 20 0,0-21 0,0 0 16,0 0-16,0 22 0,0-22 0,0 0 15,0 0-15,0 0 16,0-42 15,0 0-15</inkml:trace>
  <inkml:trace contextRef="#ctx0" brushRef="#br0" timeOffset="90162.99">18161 4699 0,'-21'0'16,"42"0"15,0 0-15,0 0-16,0 0 0,1 0 0,-1 0 15,0 0-15,0-21 0,0 21 16,0 0-16,1 0 0,-1-21 0,-21 0 16,21 21-16,0 0 0,-21-22 0</inkml:trace>
  <inkml:trace contextRef="#ctx0" brushRef="#br0" timeOffset="90429.84">18584 4403 0,'0'21'16,"0"0"-1,0 0-15,-21 0 0,21 1 16,-21-1-16,21 0 0,0 0 16,0 21-16,-21-20 0,21-1 0,-21 0 15,21 21-15,0-21 0,0 1 0,-22-1 16,22 0-16,-21 0 0,21 0 0,0 0 15,0-42 17,21 21-17,-21-21-15,22 0 0</inkml:trace>
  <inkml:trace contextRef="#ctx0" brushRef="#br0" timeOffset="90678.69">18563 4530 0,'0'0'0,"0"-21"0,0-1 0,0 1 15,0 0 1,0 42 0,0 0-16,0 1 15,0-1-15,0 0 0,21 0 0,-21 0 16,21 22-16,-21-22 0,0 0 0,0 0 16,22 0-16,-22 0 0,21 1 15,-21-1-15,21-21 0,-21 21 0,0 0 16,0 0-1,21-21-15,0 0 32,-21-21-32,21 0 15,-21 0-15,22 0 0</inkml:trace>
  <inkml:trace contextRef="#ctx0" brushRef="#br0" timeOffset="90927.55">18838 4424 0,'0'0'0,"0"-21"0,0 0 0,0-1 15,0 44 17,0-1-32,0 0 15,0 0-15,-21 0 0,21 22 16,-21-22-16,21 0 0,0 21 0,0-21 16,0 1-16,-21 20 0,21-21 0,0 0 15,-21 0-15,21 1 0,0-1 0,0 0 16,0 0-16,0 0 15,-22-21-15,22 21 0,22-21 32,-22-21-32,21 0 15,0 0-15,0 21 0</inkml:trace>
  <inkml:trace contextRef="#ctx0" brushRef="#br0" timeOffset="91150.93">18986 4614 0,'-21'0'16,"42"0"15,1 0-31,-1 0 16,0 0-16,0 0 15,0 0 1,0 0-16,1 0 15</inkml:trace>
  <inkml:trace contextRef="#ctx0" brushRef="#br0" timeOffset="91314.85">18986 4699 0,'-21'0'0,"21"21"15,0 0 1,21-21-1,1 0 1,-1 0-16,0 0 16,0 0-16,0 0 0,0-21 15,-21 0-15,22 21 0,-1-21 16,0 21-16</inkml:trace>
  <inkml:trace contextRef="#ctx0" brushRef="#br0" timeOffset="91567.46">19579 4149 0,'-42'-21'15,"21"21"-15,-1 21 16,1-21-16,21 21 15,0 0-15,0 0 0,0 0 16,-21 1-16,21-1 0,0 0 0,-21 0 16,21 0-16,0 0 0,0 1 15,21-22 1</inkml:trace>
  <inkml:trace contextRef="#ctx0" brushRef="#br0" timeOffset="92115.4">19791 4403 0,'0'0'0,"0"-21"0,0-1 16,0 1-16,0 42 46,0 1-46,-21-1 0,21 21 16,-22-21-16,22 0 0,0 1 0,0 20 16,-21-21-16,0 0 15,21 0-15,-21 1 0,21-1 0,0 0 16,-21 0-16,21 0 0,-21-21 0,21 21 16,0 1-16,0-44 46,21 1-46,-21 0 16,0 0-16,21 0 0,0 0 0,0-1 16,-21 1-16,21 0 0,1-21 0,-22 21 15,21-1-15,-21-20 0,21 21 16,-21 0-16,0 0 0,21-1 0,0 22 16,-21 22 15,0-1-31,0 0 0,0 21 15,0-21-15,0 1 0,0-1 0,0 0 16,0 21-16,0-21 0,0 1 0,0-1 16,0 0-16,0 0 0,0 0 0,0 0 15,0 1-15,0-1 0,-21-21 63,0-21-63</inkml:trace>
  <inkml:trace contextRef="#ctx0" brushRef="#br0" timeOffset="92299.29">19537 4699 0,'-21'0'16,"42"0"15,0 0-31,0 0 0,0 0 16,0 0-16,1 0 0,20 0 0,-21 0 15,0 0-15,0 0 0,1-21 16,-1 21-16,0 0 0,0 0 0,0-21 16,0 21-16,-21-21 0,22 21 15,-22-22-15,21 22 0</inkml:trace>
  <inkml:trace contextRef="#ctx0" brushRef="#br0" timeOffset="92555.04">20024 4382 0,'0'-22'0,"0"44"32,0-1-17,0 0-15,0 0 0,0 0 16,0 0-16,0 1 0,0 20 16,0-21-16,0 0 0,0 0 0,0 1 15,0-1-15,0 0 0,0 0 16,0 0-16,0 0 0,0 1 15,0-1 1,21-21 15,0-21-31</inkml:trace>
  <inkml:trace contextRef="#ctx0" brushRef="#br0" timeOffset="92795.41">20278 4445 0,'21'-21'0,"-42"42"0,42-63 0,-21 21 16,0 42 15,0 0-31,-21-21 0,-1 21 16,22 21-16,-21-20 0,0-1 0,21 0 16,-21 0-16,0 21 0,0-20 0,-1-1 15,22 0-15,-21 0 0,21 0 0,-21 0 16,0-21-16,21 22 0,0-1 15,21-42 17,0 21-32,0-22 0,1 1 15</inkml:trace>
  <inkml:trace contextRef="#ctx0" brushRef="#br0" timeOffset="93143.21">20468 4318 0,'0'21'15,"0"0"1,0-42 46,0 0-62,0 0 16,0 0-16,21 21 16,0 0-1,-21 21 1,0 0-16,0 0 0,0 0 0,0 1 16,0-1-16,0 0 0,0 0 0,0 0 15,-21-21-15,21 21 0,-21 1 16,0-1-16,21 0 15,-21-21-15,0 0 0</inkml:trace>
  <inkml:trace contextRef="#ctx0" brushRef="#br0" timeOffset="93794.67">20637 4022 0,'22'0'32,"-1"0"-17,0 0-15,0 0 0,0 0 16,0-21-16,1 21 0,20 0 15,-21 0-15,0 0 0,22-22 0,-22 22 16,0 0-16,0 0 0,0 0 0,0 0 16,1 0-16,-1 0 15,-21 22 1,0-1 0,0 0-16,0 0 0,0 0 0,0 0 15,0 1-15,-21-1 0,21 21 0,0-21 16,0 0-16,-22 22 0,22-22 15,0 21-15,0-21 0,0 1 0,0 20 16,0-21-16,0 0 0,0 0 0,-21 22 16,21-22-16,0 0 0,0 0 0,-21 0 15,21 1-15,0-1 0,0 0 16,0 0-16,0 21 0,0-20 0,0-1 16,0 0-16,0 0 0,0 0 0,0 0 15,0 1-15,0-1 0,0 0 0,0 0 16,0 0-16,0 0 15,0 1-15,-21-22 16,0 21-16,0-21 0,-1 0 0,1 21 16,0-21-16,-21 0 0,21 0 0,-22 0 15,22 21-15,-21-21 0,-1 0 0,22 0 16,-21 0-16,21 0 0,-22 0 0,22 0 16,0 0-16,0 0 0,0 0 15,0 0-15,21-21 63,21 0-48,0 21-15</inkml:trace>
  <inkml:trace contextRef="#ctx0" brushRef="#br0" timeOffset="98558.51">19939 2709 0,'0'0'0,"-21"-21"0,21 0 0,0 0 16,0 0-16,0 0 0,0-1 15,0 1-15,0 0 16,0 0-16,0 0 16,21 21-1,0 0-15,0 21 16,0-21-16,-21 21 15,22 0-15,-1 0 0,0 22 0,0-22 16,0 21-16,0-21 0,1 22 16,20-1-16,-21-21 0,0 22 0,22-1 15,-22-21-15,0 21 0,21 1 0,-21-22 16,22 21-16,-22 1 0,21-22 16,1 21-16,-22 0 0,21 1 15,0-1-15,-20 0 0,20 1 0,-21-1 16,21-21-16,-20 22 0,20-1 0,-21 0 15,0 1-15,22-22 0,-22 21 16,21 0-16,-21 1 0,0-22 0,22 21 16,-22 1-16,21-1 0,-21-21 0,1 21 15,20 1-15,-21-1 0,0 0 0,22 1 16,-22-22-16,0 21 0,0 1 0,0-22 16,0 21-16,1 0 0,-1-20 15,0-1-15,0 0 0,0 21 0,-21-21 16,21 1-16,1-1 0,-1 0 15,0 0-15,-21 0 0,21-21 0,0 21 16,0-21-16,1 22 0,-1-22 16,0 0-16,0 21 0,0-21 15,0 0-15,1 0 0,-1 0 16,0 0-16,0 0 16,0 0-16,0 0 0,1 0 0,-1-21 15,0 21-15,0-22 0,0 22 16,0-21-16,1 0 0,-1 21 0,0-21 15,0 0-15,0 0 0,0-1 0,1 1 16,-1-21-16,21 21 0,-21-22 0,22 22 16,-22-21-16,21 0 0,-21-1 15,22 1-15,-1 0 0,-21-1 0,21 1 16,1 0-16,-22-1 0,21 1 16,-21 0-16,22-1 0,-22 22 0,0-21 15,0-1-15,22 1 0,-22 0 0,0 21 16,0-22-16,0 1 0,-21 0 15,21-1-15,1 1 0,-1 0 0,-21 20 16,21-20-16,0 0 0,-21-1 0,0 22 16,21 0-16,0-21 0,-21 21 0,0-1 15,0 1-15,22 0 0,-22 0 16,21 0-16,-21 0 0,21-1 0,-21 1 16,0 0-16,21 0 0,0 21 0,-21-21 15,21 0-15,-21-1 0,0 1 16,0 0-16,0 0 15,0 0 1,-21 21 0,0 0-1,0 0-15,0 0 0,0 21 16,-1-21-16,1 21 0,0 0 0,0-21 16,-21 21-16,20 1 0,1-1 15,-21-21-15,21 21 0,-22 0 0,22 0 16,0-21-16,0 21 0,-21-21 0,42 22 15,-22-22-15,1 0 0,21 21 16,21-21 31,1-21-47,-1 21 0,0-22 0,0 1 16,0 21-16,22-21 0,-22 0 15,0 0-15,0 0 0,21-1 0,-20 22 16,-1-21-16,0 0 0,0 0 0,0 21 15,0-21-15,-21 0 0,22 21 16,-1-22-16,0 22 0,0 0 16,0 22-1,0-1-15,-21 0 0,0 0 16,0 0-16,22 0 0,-22 22 16,21-22-16,-21 21 0,0-21 15,0 1-15,21 20 0,-21-21 0,21 0 16,-21 0-16,0 1 0,0-1 0,0 0 15,0 0-15,21 0 0,0 0 16,1-21 0,-1-21-1,0 21-15,-21-21 0,21 0 16</inkml:trace>
  <inkml:trace contextRef="#ctx0" brushRef="#br0" timeOffset="99107.18">23347 1969 0,'0'0'0,"21"-22"16,-21 1-16,0 0 15,21 21-15,0 0 16,0 0-16,1 21 16,-1-21-16,0 21 0,0 1 15,0-1-15,0 0 0,22 21 16,-22-21-16,0 1 0,0 20 0,0-21 15,1 0-15,-1 0 0,-21 1 0,21-1 16,-21 0-16,21 0 0,-21 0 16,0 0-16,0 1 0,0-1 15,0-42 32,0-1-47,0 1 0,0 0 16,0 0-16</inkml:trace>
  <inkml:trace contextRef="#ctx0" brushRef="#br0" timeOffset="99372.11">23855 1884 0,'0'0'0,"0"-21"16,-21 42 15,-1-21-31,1 21 0,0 0 16,-21 22-16,21-22 0,-22 0 15,22 21-15,-21-21 0,-1 22 0,22-22 16,-21 21-16,0 1 0,-1-22 0,22 21 16,-21-21-16,21 0 0,-1 22 15,1-22-15,0-21 0,21 21 16,0 0-16,0 0 16,21-21-1,0-21-15,1 21 16,-1-21-16,0 0 0,21 0 0,-21 0 15</inkml:trace>
  <inkml:trace contextRef="#ctx0" brushRef="#br0" timeOffset="99736.21">24151 1990 0,'0'-21'16,"-21"21"-1,0 21 1,21 0-16,0 21 16,0-21-16,0 1 15,0 20-15,0-21 0,0 21 0,0 1 16,0-1-16,0 0 0,0 1 0,0 20 16,-21-20-16,21 20 0,0-21 0,0 1 15,-22 20-15,22-20 16,0-1-16,0 0 0,0 1 0,-21-1 15,21 0-15,-21-21 0,21 22 0,0-1 16,-21-21-16,21 0 0,-21 1 0,21-1 16,0 0-16,0 0 0,0-42 47,0 0-47,0 0 0,0-1 0,0 1 15,0 0-15,21-21 0,-21-1 0,0 1 16,0 0-16</inkml:trace>
  <inkml:trace contextRef="#ctx0" brushRef="#br0" timeOffset="100043.02">24088 2159 0,'0'0'0,"0"-21"16,0-21-16,0 20 16,0 1-16,0 0 0,0 0 15,0 0-15,21 21 0,0-21 0,0-1 16,0 22-16,0-21 0,1 21 0,-1 0 15,0 0-15,0 0 0,21 0 16,-20 0-16,-1 0 0,0 21 0,0 1 16,0-1-16,0 0 0,-21 0 0,22 0 15,-22 22-15,0-22 0,0 0 16,0 0-16,-22 0 0,1 0 0,0 1 16,-21-22-16,21 21 0,-1 0 0,1-21 15,0 21-15,0-21 0,0 0 16,0 0-16,-1 21 0,1-21 0,0 0 15,21-21 17,21 0-17</inkml:trace>
  <inkml:trace contextRef="#ctx0" brushRef="#br0" timeOffset="100539.79">24913 1947 0,'0'0'0,"0"-21"0,0 0 16,0 0-16,-21 21 15,0 0-15,0 0 16,-1 0-16,1 0 0,0 21 16,0-21-16,0 21 0,21 0 15,-21 22-15,-1-22 0,1 0 16,0 0-16,0 22 0,21-22 0,-21 21 0,21-21 15,-21 0-15,21 1 0,0-1 0,0 0 16,0 0-16,0 0 16,21-21-1,0 0 1,0 0-16,0 0 0,-21-21 0,21 21 16,1-21-16,-1 0 0,0 0 15,0-1-15,0 1 0,0 0 0,1 0 16,-22 0-16,21-22 0,0 22 0,-21 0 15,0 0-15,21 0 0,-21 0 16,21 21-16,-21 21 16,0 0-1,0 0-15,0 0 0,0 0 16,0 22-16,0-22 16,0 0-16,0 0 0,0 0 0,0 1 15,0-1-15,0 0 0,0 0 16,21-21-1,-21 21-15,22-21 16,-1 0-16,0 0 16,0-21-16,0 21 0,0-21 0</inkml:trace>
  <inkml:trace contextRef="#ctx0" brushRef="#br0" timeOffset="100826.62">25400 1799 0,'0'0'0,"0"-21"0,0 0 15,0 0-15,-21 21 16,0 0 0,21 21-16,-22-21 15,22 42-15,-21-21 0,21 1 0,0 20 16,0-21-16,0 21 0,0-20 16,-21 20-16,21 0 0,0-21 0,0 22 15,0-22-15,0 0 0,0 0 0,0 22 16,-21-22-16,21 0 15,0 0-15,0 0 0,21-21 47,0-21-31,0 0-16,1 0 0,-22 0 16,21-1-16</inkml:trace>
  <inkml:trace contextRef="#ctx0" brushRef="#br0" timeOffset="101362.6">25590 1736 0,'0'0'0,"0"-21"0,0-1 16,0 1-16,0 42 31,0 1-15,0-1-16,0 0 0,0 0 0,0 0 15,0 22-15,0-22 0,0 21 16,0-21-16,0 22 0,0-22 0,0 21 15,0-21-15,0 22 0,0-22 0,-21 0 16,21 0-16,0 21 0,0-20 0,-21-1 16,21 0-16,0 0 15,-21 0-15,21-42 47,0 0-31,0 0-16,0 0 0,0-1 15,0 1-15,21 0 0,0 0 0,0 0 16,-21 0-16,22-22 0,-1 22 0,0 0 16,0 0-16,0 0 0,0-1 15,1 22-15,-1-21 0,0 21 0,0 0 16,0 0-16,0 0 0,1 0 0,-22 21 16,21 1-16,-21-1 15,21 0-15,-21 0 0,0 0 0,0 0 16,0 1-16,0-1 0,0 0 0,0 0 15,0 0-15,0 0 0,0 1 16,0-1-16,0 0 16,0 0-16,-21 0 15,0-21 1,-1 0 15,1-21-15,21 0-16</inkml:trace>
  <inkml:trace contextRef="#ctx0" brushRef="#br0" timeOffset="101636">25231 1926 0,'-22'0'0,"44"0"0,-65 0 0,22 0 15,0 0 1,21-21 0,21 21-16,0 0 15,0 0-15,1 0 0,-1 0 0,0 0 16,0-21-16,0 21 16,0 0-16,1 0 15,-22-21 1,-22 21 15</inkml:trace>
  <inkml:trace contextRef="#ctx0" brushRef="#br0" timeOffset="102360.03">21802 2794 0,'0'-21'16,"0"42"-16,0-63 0,0 21 0,0-1 15,-22 22 1,1 0 0,21 22-16,-21-1 0,21 0 15,0 0-15,0 21 0,0-20 0,-21 20 16,21-21-16,0 21 0,-21-20 15,21 20-15,0-21 0,0 0 0,-21 0 16,21 22-16,0-22 0,-22 0 0,22 0 16,0 0-16,0 1 15,0-44 17,22 22-17,-22-21-15,0 0 0,21 0 0,-21 0 16,0 0-16</inkml:trace>
  <inkml:trace contextRef="#ctx0" brushRef="#br0" timeOffset="102630.91">21759 2731 0,'0'0'0,"21"0"16,-21 21 15,22 0-31,-1-21 0,0 21 15,0 21-15,-21-20 0,21-1 0,0 0 16,1 0-16,-1 0 0,0 22 0,0-22 16,0 0-16,0 0 0,-21 0 15,22-21-15,-22 21 0,21 1 0,-21-1 16,21-21-16,-21 21 16,0 0-16,0-42 31,0 0-16,0 0-15,0-1 0</inkml:trace>
  <inkml:trace contextRef="#ctx0" brushRef="#br0" timeOffset="102906.75">22204 2625 0,'0'0'0,"0"-21"15,-21 42 16,21 21-31,-22-21 0,22 0 16,0 22-16,0-22 16,0 21-16,-21-21 0,21 22 0,0-1 15,-21-21-15,21 0 0,0 22 0,0-22 16,0 0-16,-21 0 0,21 0 0,0 1 16,0-1-16,0 0 15,0-42 16,0 0-15,21 21-16,0-22 0,0 1 16</inkml:trace>
  <inkml:trace contextRef="#ctx0" brushRef="#br0" timeOffset="103190.59">22331 2794 0,'0'0'0,"0"21"47,0 0-47,0 1 0,0-1 15,0 0-15,0 21 0,0-21 16,0 1-16,0-1 0,0 0 0,0 0 16,0 0-16,0 0 0,0 1 15,0-1-15,0 0 0,0 0 16,0 0-16,0 0 0,0-42 47,0 0-32,0 0-15,0 0 16,0 0-16,0-1 0</inkml:trace>
  <inkml:trace contextRef="#ctx0" brushRef="#br0" timeOffset="103454.44">22331 2794 0,'0'-21'0,"0"42"0,0-63 0,0 21 16,0-1-16,0 1 16,0 0-16,21 21 15,-21-21-15,21 21 0,0 0 16,0 0-16,1 21 16,-22 0-16,0 0 0,0 1 15,0-1-15,0 0 0,0 0 0,0 0 16,0 0-16,0 1 0,0-1 0,0 0 15,0 0-15,0 0 0,-22-21 0,22 21 16,-21-21-16,21 22 0,-21-22 0,21 21 16,-21-21-1,0 0 1,21-21 0</inkml:trace>
  <inkml:trace contextRef="#ctx0" brushRef="#br0" timeOffset="104811.05">26712 2032 0,'0'0'0,"-21"0"16,21 21-16,-21-21 15,0 0-15,0 0 16,-1 0-16,1 0 16,21 21-16,-21-21 0,0 0 15,0 0 1,42 0 31,0 0-32,0 0-15,0 0 0,1-21 16,20 21-16,0-21 0,1 0 0,20 21 16,-21-21-16,22 0 0,-1 21 0,1-22 15,-1 1-15,1 0 0,-22 0 16,22 0-16,-1 0 0,-20 21 0,20-22 15,-21 1-15,1 0 0,-1 0 0,0 0 16,1 0-16,-1-1 0,-21 22 16,22-21-16,-22 0 0,0 21 0,0-21 15,-42 21 48,0 0-48,0 0 1,-1 0-16,1 0 0,0 0 16,0 0-1,21-21 17,21 21-17,0 0-15,0-21 16,1 21-16,-1 0 15,0-22-15,0 22 0,0 0 16,0 0-16,-21 22 63,-21-1-63,0-21 0,21 21 0,-21 0 15,21 0-15,0 0 16,-21-21-16,21 22 0,-21-1 0,21 0 15,0 0 1,-22-21 0,22 21-1,-21-21-15,21 21 16</inkml:trace>
  <inkml:trace contextRef="#ctx0" brushRef="#br0" timeOffset="105398.71">26860 2244 0,'0'0'0,"-21"21"0,0-21 0,0 0 0,0 0 16,21 21 15,21-21-31,0 0 16,0 21-16,0-21 0,1 0 0,20 0 15,0 21-15,22-21 0,-22 0 0,0 0 16,22 22-16,-22-22 0,1 0 0,20 0 16,-21 0-16,1 0 0,20 21 15,-20-21-15,-1 0 0,0 0 0,1 0 16,-1 0-16,-21 0 0,21 0 15,-20 0-15,-1 0 16,0 0-16,-21-21 47,-21 21-31,0-22-16,-1 22 0,1 0 0,0 0 15,0 0-15,0 0 0,0 0 16,42 0 31,0 22-47,0-22 15,0 21-15,0-21 0,-21 21 0,0 0 16,22-21-16,-22 21 0,0 0 16,0 1-16,0-1 15,0 0-15,-22 0 0,1-21 16,0 21-16,0-21 0,0 21 15,0-21-15,-1 0 16,1 0-16</inkml:trace>
  <inkml:trace contextRef="#ctx0" brushRef="#br0" timeOffset="106151.46">28321 1672 0,'0'0'16,"21"-21"-16,21-21 15,-42 21-15,22 21 0,-1-22 16,-21 44 15,0-1-31,0 0 16,0 0-16,-21 21 0,21 1 0,0-22 16,-22 21-16,1-21 0,21 22 0,-21-22 15,21 21-15,0-21 0,-21 1 16,0-1-16,21 0 0,0 0 0,-21 0 15,21-42 32,0 0-47,0 0 0,0 0 16,0-1-16,0 1 0,0 0 0,0-21 16,21 21-16,0-22 15,-21 1-15,21 0 0,0 20 0,0-20 16,-21 21-16,22 0 0,-1 0 0,-21-1 15,0 1-15,21 21 0,0 0 16,0 0-16,-21 21 0,0 22 16,21-22-16,-21 21 0,22-21 0,-22 22 15,0-1-15,21 0 0,-21 1 16,21-22-16,-21 21 0,0-21 0,0 22 16,0-22-16,0 0 0,0 0 0,0 0 15,0 1-15,0-1 16,-21-42 31</inkml:trace>
  <inkml:trace contextRef="#ctx0" brushRef="#br0" timeOffset="106320.37">28257 1884 0,'0'0'16,"22"0"15,-1 0-31,0 0 0,0 0 0,21 0 16,-20 0-16,20 0 0,-21 0 0,21-21 15,1 21-15,-1-21 16,-21-1-16,22 1 0,-1 21 0</inkml:trace>
  <inkml:trace contextRef="#ctx0" brushRef="#br0" timeOffset="106783.62">28956 1524 0,'-42'0'15,"42"21"-15,-22-21 0,22 21 16,-21 1-16,21-1 0,0 0 0,0 0 16,0 0-16,0 0 0,0 1 15,0 20-15,0-21 0,0 0 16,0 0-16,0 22 0,0-22 0,0 0 15,0 0-15,0 0 0,0 1 0,0-1 16,0 0-16,0 0 16,0 0-1,-21-21-15,0-21 32,21 0-32,0 0 15,0 0-15,0-1 0,21 1 16,0 0-16,0 0 0,1 0 15,-1 21-15,0-21 0,0 21 16,0 0-16,0 0 0,1 0 0,-1 0 16,0 0-16,0 0 0,0 21 0,-21 0 15,21 0-15,-21 0 16,0 0-16,0 1 0,0-1 0,-21-21 16,0 21-16,-21 0 0,21-21 0,-1 21 15,1-21-15,0 0 0,0 21 16,0-21-16,0 0 15,21-21 1,21 21-16,0-21 16</inkml:trace>
  <inkml:trace contextRef="#ctx0" brushRef="#br0" timeOffset="107135.43">29379 1842 0,'0'0'0,"21"0"0,1-22 15,-44 22 17,1 0-32,0 0 15,0 0-15,0 0 0,0 0 0,-1 22 16,22-1 0,0 0-1,0 0-15,0 0 16,22-21-16,-1 21 0,0 1 15,0-22-15,0 21 16,-21 0-16,0 0 16,0 0-1,0 0 1,-21-21-16,0 0 0,0 0 16,0 22-16,-1-22 0,1 0 15,0 0-15,0 0 16,21-22-1,0 1-15,0 0 0,0 0 16</inkml:trace>
  <inkml:trace contextRef="#ctx0" brushRef="#br0" timeOffset="107391.28">29549 1566 0,'0'0'0,"0"-21"16,0 42 15,0 22-31,0-22 0,0 0 0,0 21 16,0-20-16,0 20 0,0-21 15,0 0-15,0 22 0,-22-22 16,22 0-16,0 0 0,0 0 0,0 0 16,0 1-16,-21-1 15,42-21 32,-21-21-47</inkml:trace>
  <inkml:trace contextRef="#ctx0" brushRef="#br0" timeOffset="107743.08">29739 1757 0,'0'0'16,"0"-21"-1,-21 42 1,21 0-1,-21-21-15,21 21 0,-21 0 0,21 1 16,0-1-16,0 0 0,0 0 0,0 0 16,0 0-16,0 1 0,0-1 15,0 0 1,21-21-16,0 0 0,0 0 16,0 0-16,0 0 0,1 0 15,-22-21-15,21 0 16,0 21-16,-21-22 0,21 1 15,-21 0-15,0 0 0,0 0 0,0 0 16,0-1-16,0 1 16,0 0-16,-21 21 0,0-21 15,0 21-15,-1 0 0,1 0 16,0 21 0,0 0-16,21 0 15,21-21 1</inkml:trace>
  <inkml:trace contextRef="#ctx0" brushRef="#br0" timeOffset="109307.46">30078 1715 0,'-21'0'78,"21"-22"-47,0 1-15,0 0-1,0 0 16,0 0-15,0 0-16,0-1 16,21 22-16,-21-21 15,0 42 17,0 1-32,0-1 15,-21 0-15,21 0 0,-22 21 16,22-20-16,-21-1 0,21 0 0,0 21 15,-21-21-15,21 1 0,-21-1 0,21 0 16,0 0-16,-21 0 0,21 0 16,0 1-16,0-1 15,0 0 1,21-21 140,0 0-156,0 0 16,-21-21-16,21 21 15,1 0-15,-22-21 0,21 21 16,0 0-16,0-22 0,-21 1 16,21 0-16,0 21 0,-21-21 15,0 0-15,22 21 16,-22-21-16,0 42 31,0 0-15,0 0-16,-22 0 15,22 0-15,0 1 16,0-1 15,22-21-31,-1 0 16,0 0-16,0 0 16,0 0-16,-21-21 0,21 21 15,1-22-15,-22 1 0,0 0 16,21 21-16,-21-21 0,21 21 15,-21 21 32,0 0-31,21-21 0,0 0-1,0 0-15,1 0 16,-1 0-16,0 0 15,-21-21-15,21 0 16,-21 0-16,0 0 16,0-1-16,0 1 0,21-21 0,-21 21 15,0 0-15,0-22 0,0 22 0,21 0 16,-21-21-16,0 20 16,0 1-16,0 42 31,0 1-31,0-1 0,0 0 15,0 0-15,-21 0 0,21 22 0,-21-22 16,21 0-16,0 21 0,0-21 0,0 1 16,0-1-16,0 0 0,0 0 15,0 0-15,0 0 0,0 1 16,21-22-16,0 21 0,1-21 16,-1 0-16,0 0 15,0 0-15,0 0 0,0 0 16,1 0-16,-1 0 15,-21-21-15,21-1 0,-21 1 16,21 0-16,-21 0 16,0 42 15,0 0-15,0 0-16,0 1 15,0-1 1,21-21-1,0 0-15,1 0 16,-1 0-16,-21-21 16,0-1-1,0 1-15,0 0 16</inkml:trace>
  <inkml:trace contextRef="#ctx0" brushRef="#br0" timeOffset="109523.34">30078 1693 0,'-43'0'16,"86"0"-16,-107 0 0,43 0 0,21 22 31,21-22-31,0 0 16,1 0-16,-1 0 0,0 0 15,21 0-15,-21 0 0,1 0 0,-1 0 16,0 0-16,0 0 0,0 0 15,-42 0 1</inkml:trace>
  <inkml:trace contextRef="#ctx0" brushRef="#br0" timeOffset="110358.82">28787 2455 0,'0'0'0,"-22"0"0,1 0 15,0 0-15,21 22 16,-21-22-16,0 42 0,21-21 0,-21 0 15,21 22-15,0-22 0,0 21 0,0-21 16,0 0-16,0 22 0,0-22 16,0 0-16,0 0 0,0 0 0,0 1 15,0-1-15,0 0 16,0-42 15,0 0-15,0-1-16,0 1 0,0 0 15,0-21-15,0 21 0,0-1 0,21-20 16,-21 21-16,21-21 0,-21 20 16,0-20-16,0 21 0,21-21 0,0 20 15,-21 1-15,21 0 0,1 0 0,-1 21 16,-21-21-16,21 21 0,0 0 0,0 0 16,0 0-16,1 0 0,-22 21 15,21-21-15,-21 21 0,21 0 16,-21 0-16,0 1 0,0-1 0,0 0 15,-21 0-15,0 0 16,-1-21-16,1 21 0,0-21 0,0 22 16,0-22-16,0 0 0,-1 0 15,1 0-15,0 0 16,0 0-16,21 21 16,0 0-16,0 0 15,0 0-15,0 0 16,0 1-16,0-1 0,0 0 15,21 0-15,0 0 0,0 0 16,1-21-16,-1 0 16,0 22-16,0-22 0,0 0 0,0 0 15,1 0-15,-1 0 0,0 0 16,0 0-16,0 0 0,0 0 16,-21-22-16,22 22 15,-22-21-15,0 0 0,0 0 16</inkml:trace>
  <inkml:trace contextRef="#ctx0" brushRef="#br0" timeOffset="110635.2">29041 2709 0,'0'22'16,"0"-44"-16,21 1 16,0 21-1,-21-21 1,21 21-16,0 0 16,-21-21-16,21 21 0,-21 21 46,0 0-30,0 0-16,0 1 0,0-1 16,0 0-16,0 0 0,0 0 15,0 0-15,0 1 0,0-1 16,0 0-16,22-21 16,-1 0-16,0 0 15,0 0-15,0 0 16,0-21-16,1 0 0,-1 21 15,0-22-15,0 1 0,0 0 0,0 0 16</inkml:trace>
  <inkml:trace contextRef="#ctx0" brushRef="#br0" timeOffset="110852.08">29527 2477 0,'0'0'16,"0"-22"-16,0 1 0,0 0 0,0 42 31,-21 0-15,21 1-16,0-1 0,0 0 0,0 0 15,0 21-15,0-20 0,0-1 0,0 0 16,0 21-16,0-21 16,0 1-16,0-1 0,0 0 15,0 0-15,0 0 16,21-21 0,1 0-16,-1 0 0,0 0 15,0 0-15,0 0 0,0-21 0</inkml:trace>
  <inkml:trace contextRef="#ctx0" brushRef="#br0" timeOffset="111882.58">29824 2688 0,'0'0'0,"0"-42"16,0 21-16,0 0 15,-21 21 1,-1 21 0,1-21-16,21 21 0,0 0 0,-21-21 15,21 21-15,-21 0 0,21 1 16,-21-1-16,21 0 0,0 0 15,0 0-15,0 0 0,0 1 16,21-22 0,0 0-1,0 0-15,0 0 0,1 0 16,-1-22-16,0 1 16,0 0-16,0 21 0,-21-21 0,0 0 15,21 0-15,-21-1 0,22 1 0,-22 0 16,0 0-16,0 0 0,0 0 15,0 42 17,0 0-32,0 0 15,0 0-15,-22 0 0,22 1 16,0-1-16,0 0 0,0 0 16,0 0-16,22 0 15,-1-21-15,0 0 0,0 0 16,0 0-16,0 0 0,1 0 15,-1 0-15,0 0 0,0-21 0,0 0 16,0 21-16,1-21 0,-1 0 0,0 0 16,-21-1-16,21 1 0,-21 0 15,21-21-15,-21-1 0,0 1 16,0 21-16,0-21 0,0-1 0,0 22 16,0-21-16,0 21 0,0-1 15,0 1-15,0 42 16,0 1-1,-21-1-15,0 0 0,21 21 0,-21-21 16,21 22-16,0-22 0,0 21 16,0-21-16,0 22 0,-21-22 0,21 0 15,0 21-15,0-20 0,0-1 0,0 0 16,21 0-16,0-21 16,0 21-16,0-21 15,0 0-15,1 0 0,-1 0 16,0 0-16,0 0 0,0-21 15,0 21-15,1-21 0,-1 0 16,0 0-16,-21-1 0,21 22 16,-21-21-16,0 0 15,21 21-15,-21 21 32,0 0-32,0 1 15,0-1-15,0 0 16,21-21-1,-21 21-15,22-21 16,-1 0-16,0 0 0,0 0 16,0 0-1,0-21-15,-21 0 16,22 0-16,-1 21 0,-21-22 0,0 1 16,21 21-16,-21-21 15,21 21-15,-21 21 31,0 0-15,0 1 0,21-22-1,-21 21-15,21-21 0,1 0 0,-1 0 16,0 0 0,0 0-1,0 0-15,0 0 0,-21-21 16,0-1-1</inkml:trace>
  <inkml:trace contextRef="#ctx0" brushRef="#br0" timeOffset="112127.44">30057 2477 0,'0'0'0,"-22"0"0,1 0 16,42-22 0,1 22-16,-1 0 0,21 0 15,-21 0-15,22 0 0,-22 0 0,21 0 16,-21 0-16,22 0 0,-22 0 0,0 0 16,0 0-16,0 0 0,-21-21 15,-21 21 1,-21-21-1,21 21-15,-22 0 0</inkml:trace>
  <inkml:trace contextRef="#ctx0" brushRef="#br0" timeOffset="112295.34">29549 2498 0,'0'0'0,"-22"0"0,1 0 15,0 0-15,0 21 0,42-21 47,0 0-47,0 0 0,22 0 0,-22 0 16,0 0-16,0 0 0,22-21 0,-22 21 15</inkml:trace>
  <inkml:trace contextRef="#ctx0" brushRef="#br0" timeOffset="112947.1">31919 1566 0,'0'-21'0,"0"42"0,0-63 16,0 21-16,0 0 15,-21 21 1,0 0-1,0 0-15,0 21 0,-1-21 16,1 42-16,0-21 0,0 1 16,0 20-16,0 0 0,-1 22 0,1-22 15,0 0-15,0 1 0,21-1 16,0 0-16,-21 1 0,21-22 16,0 21-16,0-21 0,0 22 0,0-22 15,0 0-15,0 0 0,0 0 16,21-21-16,0 0 0,0 22 15,0-22-15,1 0 0,-1 0 16,0 0-16,0 0 16,0 0-16,0-22 0,1 22 15,-1-21-15,0 21 0,-21-21 0,21 0 16,21 21-16,-20-21 0</inkml:trace>
  <inkml:trace contextRef="#ctx0" brushRef="#br0" timeOffset="113456.08">32321 1736 0,'0'0'0,"0"-21"0,0-1 0,0 1 15,-21 42 17,0-21-32,21 22 0,-21-1 15,0 21-15,21-21 0,-21 0 16,21 1-16,-22-1 0,1 21 0,21-21 15,-21 0-15,0 1 0,21-1 16,-21 0-16,21 0 0,-21-21 16,21 21-16,0-42 47,0 0-47,21 21 15,0-21-15,0 0 0,0-22 0,0 22 16,1-21-16,-1 21 0,0-22 15,0 22-15,0-21 0,0 21 16,1-1-16,-22 1 0,0 42 31,0 1-15,0-1-16,-22 21 0,1-21 0,0 0 16,0 22-16,0-22 0,0 21 0,-1-21 15,22 1-15,-21-1 0,0 0 16,0 0-16,21 0 0,0 0 15,-21-21-15,21 22 0,-21-22 16,21-22 15,21 22-31,0-21 16,0 0-16,0 0 0,0 0 0,1 0 16,20-1-16</inkml:trace>
  <inkml:trace contextRef="#ctx0" brushRef="#br0" timeOffset="113818.73">32745 1503 0,'0'-21'16,"21"21"15,0 0-31,0 21 16,0 0-1,-21 0-15,22 0 0,-22 1 16,0-1-16,0 21 0,0-21 0,0 22 16,0-1-16,0 0 0,0 1 15,0-22-15,0 21 0,-22 0 0,22-20 16,-21 20-16,0-21 0,0 0 16,21 0-16,-21 22 0,0-22 0,-1-21 15,1 21-15,21 0 0,-21 0 0,0-21 16,0 22-16,0-22 15,-1 0 17,1 0-1</inkml:trace>
  <inkml:trace contextRef="#ctx0" brushRef="#br0" timeOffset="114230.49">32089 2582 0,'0'0'0,"0"-21"15,0 0-15,0 0 0,0 0 0,21 0 16,-21-1-16,0 1 16,-21 21-1,-1 0-15,1 21 16,21 1-16,-21-1 0,0 0 16,0 0-16,0 21 0,-1-20 0,22 20 15,-21-21-15,0 21 0,21-20 0,0 20 16,0-21-16,-21 21 15,21-20-15,0-1 0,0 0 0,0 0 16,0 0-16,0 0 0,0 1 0,21-1 16,0-21-1,0 0-15,1 21 0,-1-21 0,0 0 16,0 0-16,0 0 0,0 0 16,1 0-16,20 0 0,-21-21 15,0 21-15,0-21 0,1-1 0,-1 22 16</inkml:trace>
  <inkml:trace contextRef="#ctx0" brushRef="#br0" timeOffset="114771.46">32681 2604 0,'-21'-22'16,"0"22"-16,0 0 31,0 22-31,21-1 0,-22-21 0,22 21 16,-21 0-16,0 0 0,0 0 15,21 1-15,-21-1 0,0 0 0,-1 0 16,1 0-16,0 0 0,0 1 0,0-1 16,0-21-16,21 21 15,-22-21-15,22 21 0,-21-21 16,42 0 15,1-21-31,-1 0 0,0 21 16,0-21-16,0-1 0,0 1 15,1 0-15,-1 0 0,0-21 0,0 20 16,0 1-16,0 0 0,1-21 16,-1 21-16,-21-1 0,21 22 0,-21-21 15,21 21-15,-21 21 31,-21 1-31,0-1 16,0 0-16,21 0 0,-22 0 16,1 22-16,0-22 0,0 0 0,0 0 15,0 0-15,-1 0 0,22 1 0,-21-1 16,0-21-16,0 21 0,21 0 16,-21-21-16,21 21 0,0-42 46,21 0-46,0 0 16,0 0-16</inkml:trace>
  <inkml:trace contextRef="#ctx0" brushRef="#br0" timeOffset="115075.28">32914 2582 0,'0'0'0,"0"-21"0,-21 21 47,0 21-47,0 1 15,21-1-15,-22 0 0,1 0 0,0 0 16,0 0-16,0 1 0,0 20 0,-1-21 16,1 0-16,0 0 15,0 1-15,0-1 0,0 0 16,-1 0-16,1 0 0,21-42 78,21 21-78,1-21 0,-1 21 0,-21-21 16</inkml:trace>
  <inkml:trace contextRef="#ctx0" brushRef="#br0" timeOffset="115483.05">33147 2307 0,'0'0'16,"0"-21"-16,-21 0 16,21 42-1,21 0 1,0 0-16,0 1 0,-21 20 15,21-21-15,1 21 0,-1-20 16,-21 20-16,0-21 0,21 21 0,-21 1 16,0-1-16,0-21 0,0 22 15,0-22-15,0 21 0,-21-21 16,21 22-16,-21-22 0,-1 0 0,1 21 16,0-21-16,-21 1 0,21-1 15,-22 0-15,22 0 0,0 0 0,0 0 16,-22-21-16,22 22 0,0-1 0,0-21 15,0 21-15,0-21 0,-1 0 16,22 21-16,-21-21 0,0 0 16,21 21-16,0-42 47,0 0-16</inkml:trace>
  <inkml:trace contextRef="#ctx0" brushRef="#br0" timeOffset="121391.15">23347 3429 0,'0'0'0,"-21"0"31,21-21 32,0 0-48,0 0 1,0-1-16,21 22 16,-21-21-16,0 0 0,0 0 15,0 0 1,21 0-16,-21-1 15,0 1-15,0 0 16,0 42 47,0 0-48,0 1-15,0-1 16,-21 0-16,21 0 0,0 0 15,0 0-15,-21 1 0,21-1 0,0 0 16,0 0-16,0 21 0,0-20 16,0-1-16,0 0 0,0 0 0,0 0 15,0 22-15,0-22 0,0 0 0,0 0 16,0 0-16,0 22 16,0-22-16,0 0 0,-22 21 0,22-21 15,0 22-15,0-22 0,0 21 0,-21-21 16,21 22-16,0-1 0,0-21 15,0 22-15,0-22 0,0 21 0,0-21 16,0 0-16,0 22 0,0-22 0,-21 0 16,21 0-16,0 22 0,0-22 15,0 0-15,-21 0 0,21 0 0,0 22 16,0-22-16,0 0 0,0 0 0,0 0 16,0 0-16,0 22 0,0-22 15,0 0-15,0 0 0,0 22 0,0-22 16,0 0-16,0 21 0,0-21 0,0 1 15,0 20-15,0-21 0,-21 0 16,21 22-16,0-22 0,0 0 16,-21 0-16,21 0 0,0 0 0,0 1 15,0-1-15,-22 0 0,22 0 0,0 0 16,0 0-16,0 1 0,0-1 0,0 0 16,0 0-16,0 0 15,0 0-15,0 1 16,0-1-1,0 0-15,0 0 32,0-42 61,0 0-77</inkml:trace>
  <inkml:trace contextRef="#ctx0" brushRef="#br0" timeOffset="122791.13">23199 5292 0,'21'0'15,"-21"21"17,0 0-17,-21-21 1,-1 21-16,1-21 16,21 21-1,-21-21-15,0 0 16,0 0-16,21 22 15,21-22 48,0 0-63,0 0 0,0 0 16,22 0-16,-22 0 0,0 0 15,21 0-15,-20 0 0,20 0 0,0 0 16,1 0-16,-1 0 0,0 0 0,1 0 15,-1 0-15,0 0 0,22 0 16,-22 0-16,0 0 0,1 0 16,-1 0-16,0 0 0,1 0 0,-22 0 15,21 0-15,1 0 0,-22 0 0,0 0 16,0 0-16,0 0 0,0 0 0,1 0 16,-1 0-16,0 0 0,0 0 15,0 0 1,0 0-16,-21-22 31,0 1 0,-21 21-31,0 0 16,0 0-16,21-21 16,-21 21-16,0 0 0,-1-21 15,1 21-15,0 0 0,0-21 0,0 21 16,0 0-16,-1 0 0,1-21 0,0 21 15,0-22-15,0 22 0,0 0 16,-1 0-16,1 0 16,21-21-1,21 21 32,1 0-31,-1 0-16,0 0 15,0 21-15,0-21 0,0 22 0,1-22 16,-1 0-16,0 21 0,0-21 0,0 0 16,0 0-16,-21 21 0,22-21 0,-1 0 15,0 0-15,-21 21 16,21-21-16,0 0 0,-21 21 16,0 0-1,0 1-15,0-1 31,0 0-31,-21 0 0,0 0 16,0 0-16,0 1 0,21-1 16,-22 0-16,1 0 0,-21 0 0,21 0 15,0 1-15,-1-1 0,-20 21 16,21-21-16,0 0 0,0 1 0,-1-1 16,1-21-16,0 21 0,0 0 0,21 0 15,0 0-15,-21-21 0,0 22 16,-1-1-1,22-42 17,0-1-32,43 1 0</inkml:trace>
  <inkml:trace contextRef="#ctx0" brushRef="#br0" timeOffset="123457.33">24532 4509 0,'-21'-43'16,"21"22"0,0 0-16,0 0 0,0 0 15,0-1-15,21 22 0,0-21 16,0 21-1,1 0-15,-1 0 0,0 21 16,0 1-16,0-1 0,0 0 0,22 21 16,-22-21-16,21 22 15,1-1-15,-22 0 0,21 22 0,0-22 16,-20 1-16,20-1 0,-21 0 0,0 1 16,0-1-16,22 0 0,-22 1 15,-21-22-15,21 0 0,0 21 0,-21-21 16,0 1-16,0-1 0,0 0 15,0-42 17,0 0-17,-21-1-15,21 1 0,-21 0 16,21 0-16,-21-21 0,21 20 0,0-20 16</inkml:trace>
  <inkml:trace contextRef="#ctx0" brushRef="#br0" timeOffset="123775.15">25294 4466 0,'0'0'0,"0"-21"0,21 0 0,-21-21 15,0 20-15,0 1 0,-21 21 32,0 21-32,0 1 15,0-1-15,-1 0 0,1 21 0,-21 1 16,21-22-16,-22 21 0,22 22 15,-21-22-15,0 0 0,20 22 16,-20-22-16,0 0 0,-1 22 0,22-22 16,-21 1-16,21-1 0,-22 0 0,22 1 15,0-22-15,0 0 0,0 21 16,0-21-16,21 1 0,0-1 16,21-21 15,0-21-16,0 21-15,-21-22 0,21 1 0,0 21 16,1-21-16,-1 0 0,0 21 16</inkml:trace>
  <inkml:trace contextRef="#ctx0" brushRef="#br0" timeOffset="124150.93">25442 4763 0,'0'0'0,"0"-22"16,0 44 15,0-1-31,0 0 0,0 0 0,0 21 16,21-20-16,-21 20 0,0-21 0,22 21 16,-22 1-16,0-1 0,0 0 15,0 1-15,0-1 0,0 0 16,0 1-16,0-1 0,0 0 0,0 1 15,0 20-15,0-20 0,0-1 0,0 21 16,0-20-16,0 20 0,0-20 0,0-1 16,0 0-16,0 1 0,-22-1 15,22 0-15,0-21 0,0 1 0,0-1 16,0 0-16,0 0 0,-21-21 31,21-21-31,0 0 16,0 0-16,0-1 15,0 1-15,0-21 0,0 21 0,0-22 16,0 1-16,0 0 0,0-1 0,0 1 16</inkml:trace>
  <inkml:trace contextRef="#ctx0" brushRef="#br0" timeOffset="124443.28">25442 5059 0,'0'0'15,"0"-42"-15,0 20 0,0-20 0,0 0 0,0 21 16,0-22-16,0 22 0,0-21 0,21 21 15,1-1-15,-1 1 0,0 0 16,0 0-16,0 0 0,0 21 0,22 0 16,-22 0-16,0 0 0,0 0 0,0 0 15,1 0-15,-22 21 16,0 0-16,0 0 0,0 0 16,0 1-16,0 20 0,0-21 0,-22 0 15,1 22-15,0-22 0,0 0 0,0 0 16,0 21-16,-1-42 0,1 22 15,0-1-15,0 0 0,0-21 0,21 21 16,-21-21-16,42-21 47,0 21-47,0-21 0</inkml:trace>
  <inkml:trace contextRef="#ctx0" brushRef="#br0" timeOffset="124927.01">26183 4741 0,'0'0'0,"0"-21"0,21 0 15,-21 0-15,0 0 0,-21 21 16,0-21-16,0 21 16,0 0-16,-1 0 0,-20 0 15,21 21-15,0 0 0,0 0 0,-22 0 16,22 22-16,0-22 0,0 21 15,0-21-15,-1 22 0,1-1 16,0-21-16,21 21 0,-21-20 0,21-1 16,0 0-16,0 0 0,0 0 0,0 0 15,0 1-15,21-22 0,0 0 16,0 0-16,1 0 0,-1 0 0,0 0 16,0-22-16,21 1 0,-20 21 0,-1-21 15,0 0-15,0 0 0,0-22 0,0 22 16,1-21-16,-22 21 0,21-22 15,-21 1-15,21 21 0,-21-21 0,21 20 16,-21 1-16,0 0 0,0 0 16,0 42 15,0 0-31,-21 0 0,21 1 16,0-1-16,0 21 0,-21-21 0,21 22 15,0-22-15,0 0 0,0 21 16,0-21-16,0 1 0,0-1 0,0 0 15,0 0-15,0 0 0,21-21 16,0 0-16,0 0 16,0 0-16,1-21 15,-1 21-15,0-21 0</inkml:trace>
  <inkml:trace contextRef="#ctx0" brushRef="#br0" timeOffset="125242.83">26649 4318 0,'0'0'0,"-21"0"0,-22-21 15,22 21 1,0 0-16,21 21 0,0 0 16,-21 0-16,21 22 0,-21-22 0,21 21 15,0 1-15,0-1 0,0-21 0,0 21 16,0 1-16,0-1 15,0 0-15,0 1 0,0-1 0,0-21 16,0 22-16,0-22 0,0 21 0,0-21 16,0 0-16,0 1 0,0-1 15,0 0-15,0 0 0,0-42 32,0 0-17,0 0-15,21-1 0,0 1 16,-21 0-16,21-21 0,0 21 0</inkml:trace>
  <inkml:trace contextRef="#ctx0" brushRef="#br0" timeOffset="125755.53">26776 4360 0,'0'0'16,"0"-21"-16,0 0 0,0 0 16,0 42-1,0 0 1,0 0-16,0 1 0,0-1 0,0 0 15,0 21-15,0-21 0,0 22 16,0-22-16,0 21 0,0 1 0,0-22 16,0 21-16,0 0 0,0 1 0,0-22 15,0 21-15,0-21 0,0 22 0,0-22 16,0 0-16,0 21 16,0-20-16,-21-22 0,21 21 0,0 0 15,-22-21 1,22-21-1,0 0 1,0-1-16,0 1 0,0 0 0,0 0 16,0 0-16,0 0 0,22-1 0,-1-20 15,-21 21-15,21 0 0,0 0 0,0-1 16,0 1-16,1 0 0,20 0 16,-21 0-16,0 21 0,22 0 0,-22 0 15,21 0-15,-21 0 0,0 0 0,1 0 16,-1 0-16,0 21 15,0 0-15,0 0 0,-21 0 0,0 1 16,0 20-16,0-21 0,0 0 0,0 0 16,0 1-16,0 20 0,0-21 0,0 0 15,-21-21-15,21 21 0,-21 1 16,0-1-16,0-21 47,21-21-47,0-1 15,-22 1-15</inkml:trace>
  <inkml:trace contextRef="#ctx0" brushRef="#br0" timeOffset="125979.4">26395 4657 0,'0'0'0,"0"-21"15,0-1 1,21 22-16,0 0 0,21 0 0,-20 0 16,20 0-16,-21-21 0,21 21 15,-20 0-15,20 0 0,-21 0 0,0 0 0,22 0 16,-22 0-16,0 0 16,0 0-16,-21-21 0,21 21 15,0-21-15,1 21 16</inkml:trace>
  <inkml:trace contextRef="#ctx0" brushRef="#br0" timeOffset="126610.56">27919 4276 0,'0'0'0,"0"-21"16,0-1 0,0 44-1,0-1 1,0 0-16,0 0 0,0 21 0,0-20 16,0 20-16,0 0 0,0 1 0,0-1 15,0-21-15,-21 21 0,21 1 16,0-1-16,0 0 0,0 1 0,0-22 15,0 21-15,0-21 0,0 1 0,0 20 16,0-21-16,-22 0 16,22 0-16,0-42 31,0 0-15,0 0-16,0 0 15,0 0-15,0-1 0,0 1 16,0-21-16,0 21 0,0 0 0,0-1 15,0 1-15,22 0 0,-1 0 16,0 0-16,0 0 0,0-1 0,0 22 16,1-21-16,20 0 0,-21 21 0,21 0 15,-20 0-15,20 0 0,-21 0 0,21 0 16,-20 0-16,-1 21 16,0 0-16,-21 1 0,0-1 15,0 0-15,0 0 0,0 0 0,0 0 16,0 1-16,0-1 0,-21 0 15,0 0-15,-22 0 0,22 0 0,0 1 16,0-22-16,-22 21 0,22-21 0,0 21 16,0-21-16,0 0 0,0 21 0,-1-21 15,1 0-15,21 21 16,21-21 15,1-21-31,-1 21 0,0-21 16,0 0-16</inkml:trace>
  <inkml:trace contextRef="#ctx0" brushRef="#br0" timeOffset="127343.25">28596 4572 0,'0'0'0,"-21"0"15,0 0 1,0 21-16,-1 0 15,1-21-15,21 22 0,0-1 16,0 0-16,0 0 0,0 0 16,0 0-16,0 1 15,0-1-15,0 0 0,0 0 16,21-21-16,1 0 0,-1 0 16,0 0-16,0 0 0,0 0 0,22 0 15,-1 0 1,-42-21-16,42 21 0,-42-21 0,21 0 15,1 21-15,-1-22 0,0 1 0,0 21 16,-21-21-16,0 0 0,21 21 16,0-21-16,-21 0 0,0-1 15,0 44 48,0-1-63,0 0 0,-21 0 0,21 0 15,0 0-15,0 1 0,0 20 16,0-21-16,0 21 0,0 1 0,0-22 16,0 21-16,0 1 0,0-1 0,0 0 15,0-21-15,0 22 0,-21-1 0,21 0 16,0 1-16,0-1 0,0 0 16,0 22-16,0-22 0,0 1 0,0 20 15,0-21-15,0 22 0,0-22 0,0 1 16,0-1-16,0 0 0,0 1 0,0-1 15,0-21-15,-21 0 16,21 0-16,-21 1 0,0-1 0,21 0 16,-22-21-16,1 0 0,0 0 0,0 0 15,0 0-15,0 0 0,-22 0 0,22-21 16,0 21-16,-21-21 0,-1-1 0,22 1 16,-21 0-16,-1-21 0,22 21 15,-21-22-15,21 1 0,0 0 0,-1 20 16,1-20-16,0 0 0,21-1 0,0 1 15,0 0-15,0 21 0,0-22 0,0 22 16,0 0-16,0-21 0,0 20 16,21 1-16,0 0 0,1 0 0,-1 21 15,-21-21-15,21 0 0,0-1 16,0 22-16,0-21 0,1 21 16,-1-21-16,0 21 15,0-21-15</inkml:trace>
  <inkml:trace contextRef="#ctx0" brushRef="#br0" timeOffset="128371.17">30057 4424 0,'0'0'0,"21"0"0,0-42 15,0 20-15,-21 1 16,21 21-16,-21-21 0,0 42 47,0 0-47,-21 1 0,21 20 0,-21-21 15,0 21-15,0 1 0,-1-1 0,1-21 16,0 22-16,0-1 0,21 0 16,-21 1-16,0-1 0,-1 0 0,1 1 15,0-22-15,0 21 0,0-21 0,0 0 16,21 1-16,-22-1 0,22 0 16,0-42-1,0 0 1,0-1-16,0 1 0,0 0 15,22 0-15,-1-21 0,0-1 16,0 1-16,-21 21 0,21-22 0,22 1 16,-22 0-16,0-1 0,0 1 0,0 0 15,0-1-15,1 22 0,-1-21 16,0 21-16,0 0 0,0-1 0,0 1 16,1 21-1,-22 21-15,21 1 0,-21-1 16,21 0-16,-21 21 0,0-21 0,0 22 15,21-1-15,-21-21 0,0 22 16,21-1-16,-21 0 0,0-21 0,0 22 16,0-1-16,0-21 0,0 22 0,0-22 15,0 0-15,0 0 16,0 0-16,0 0 0,0 1 0,0-1 16,0 0-16,-21-21 15,0 0-15,0 0 0,0 0 16,-1 0-16,1 0 0,0-21 15</inkml:trace>
  <inkml:trace contextRef="#ctx0" brushRef="#br0" timeOffset="128543.07">29760 4805 0,'0'0'0,"-21"-21"16,0 21-16,21-21 0,21-1 31,0 22-31,22 0 0,-1 0 15,0 0-15,1-21 0,-1 21 0,0 0 16,1 0-16,-1-21 0,0 21 0,1-21 16,-22 21-16,21-21 0,0 21 15</inkml:trace>
  <inkml:trace contextRef="#ctx0" brushRef="#br0" timeOffset="128810.92">30649 4360 0,'0'0'0,"0"-21"0,-21 21 32,21 21-17,-21 1-15,21 20 0,0-21 0,0 21 16,-21-20-16,21 20 0,-21 0 16,21-21-16,-22 22 0,22-1 0,0 0 15,0 1-15,0-22 0,-21 21 0,21-21 16,0 22-16,0-22 0,-21 0 15,21 0-15,0 0 0,0 1 16,21-22 15,0-22-31,-21 1 0,22 0 0,-1 0 16</inkml:trace>
  <inkml:trace contextRef="#ctx0" brushRef="#br0" timeOffset="129074.77">30903 4424 0,'0'0'0,"0"-21"0,0 0 16,0-1-16,0 1 0,-21 42 31,21 1-15,-21-1-16,0 21 0,21-21 16,0 22-16,-21-1 0,21-21 0,-22 21 15,1 1-15,21-1 0,0-21 16,0 22-16,-21-1 0,21 0 0,-21-21 15,21 22-15,0-22 0,0 0 0,0 0 16,0 0-16,0 1 0,0-1 16,0-42 15,21-1-31,0 22 16</inkml:trace>
  <inkml:trace contextRef="#ctx0" brushRef="#br0" timeOffset="129474.55">31094 4699 0,'0'0'0,"-21"0"0,-1 0 0,22-21 0,-21 21 16,0 0 0,42 0-1,0 21 1,-21 0-16,22-21 0,-1 21 15,-21 1-15,0-1 0,21 0 0,0 0 16,-21 0-16,0 22 0,0-22 0,0 0 16,0 0-16,0 0 15,0 22-15,0-22 0,0 0 0,0 0 16,0 0-16,0 0 16,0-42 15,0 0-31,0 0 15,0 0-15,0 0 0,0-1 0,0 1 16,21 0-16,0-21 0,-21 21 0,22-1 16,-22-20-16,21 21 0,0 0 15,-21 0-15,21 21 0,-21-22 0,21 22 16,0-21-16,1 21 16,-1 0-1</inkml:trace>
  <inkml:trace contextRef="#ctx0" brushRef="#br0" timeOffset="129727.35">31602 4657 0,'-21'0'31,"-1"21"-31,22 0 16,0 0-16,0 0 15,-21 22-15,21-22 0,0 0 16,0 0-16,0 0 0,0 1 0,0-1 16,0 0-16,0 0 0,0 0 15,0 0-15,0-42 47</inkml:trace>
  <inkml:trace contextRef="#ctx0" brushRef="#br0" timeOffset="129939.42">31411 4445 0,'0'0'0,"-21"0"0,21-21 15,-21 21 63,0 0-78,0 0 16</inkml:trace>
  <inkml:trace contextRef="#ctx0" brushRef="#br0" timeOffset="130135.31">30543 4530 0,'-21'21'0,"42"-42"0,-63 42 15,21-21-15,42 0 47,0 0-47,0 0 0,22 0 0,-22 0 16,0 0-16,21 0 0,-20 0 0,20 0 15,0 0-15,1 0 0,-1-21 16</inkml:trace>
  <inkml:trace contextRef="#ctx0" brushRef="#br0" timeOffset="130746.96">31835 4382 0,'0'-22'16,"0"44"15,0-1-31,0 0 0,0 0 0,0 0 16,0 0-16,0 22 0,0-22 15,0 21-15,0-21 0,0 22 0,0-1 16,21-21-16,-21 22 0,0-1 16,0-21-16,0 21 0,0-20 15,0-1-15,0 0 0,0 0 0,0 0 0,0 0 16,0 1 0,0-44 15,0 1-16,0 0-15,0 0 16,0 0-16,0 0 0,0-1 16,0 1-16,0 0 0,0 0 0,21 0 15,0 0-15,0-1 0,-21 1 0,43 0 16,-22 21-16,0 0 0,0 0 16,21 0-16,-20 0 0,-1 0 0,0 0 15,0 21-15,0-21 0,0 21 16,1 1-16,-22-1 0,21 0 15,-21 0-15,0 0 0,0 0 0,0 22 16,0-22-16,-21-21 0,-1 21 16,1 0-16,0 0 0,0 1 0,0-22 15,0 21-15,-1-21 0,1 0 16,0 0-16,0 21 0,0-21 0,0 0 16,42-21 30</inkml:trace>
  <inkml:trace contextRef="#ctx0" brushRef="#br0" timeOffset="131134.49">32364 4720 0,'0'21'31,"0"1"-31,0-1 16,-21 0-16,21 0 0,-22 0 16,22 0-16,0 1 0,0 20 0,-21-21 15,21 0-15,0 0 0,0 1 16,0-1-16,0 0 0,0 0 16,21-21-16,1 0 0,-1 21 15,0-21-15,0 0 16,0 0-16,0 0 0,1-21 15,-1 0-15,0 0 16,-21 0-16,0-1 0,0 1 16,0 0-16,21-21 0,-21 21 15,0-1-15,0-20 0,21 21 0,-21 0 16,0 0-16,0-1 16,0 1-16</inkml:trace>
  <inkml:trace contextRef="#ctx0" brushRef="#br0" timeOffset="131447.1">32787 4445 0,'0'0'0,"0"-21"0,0 0 15,0 0-15,0 42 32,0 0-32,0 0 15,0 21-15,-21-20 0,21 20 16,0-21-16,0 21 0,-21 1 16,21-1-16,0-21 0,-21 22 0,21-1 15,0-21-15,0 21 0,0-20 16,0-1-16,0 21 0,-22-21 0,22 0 15,0 1-15,0-1 16,0 0-16,0-42 47,22 0-31</inkml:trace>
  <inkml:trace contextRef="#ctx0" brushRef="#br0" timeOffset="132107.24">32851 4890 0,'0'-22'31,"21"22"-31,-21-21 16,21 21-16,0-21 15,0 0-15,0 0 16,1 0-16,-22-1 31,-22 22-15,1 22-1,0-22-15,21 21 0,-21 0 0,21 0 16,-21 0-16,21 0 0,-21 1 16,21-1-16,0 0 0,0 0 0,0 0 15,0 0-15,0 1 0,0-1 16,0 0-1,21-21 1,0 0-16,0 0 0,0 0 16,0 0-16,1 0 0,-1 0 0,0 0 0,21-21 15,-21 21-15,1-21 16,20-1-16,-21 1 0,0 0 0,0 0 16,1 0-16,-1 0 0,-21-1 15,0 1-15,21 0 0,-21 0 16,0 0-16,-21 21 15,0 0 1,-1 0-16,1 21 16,21 0-16,0 0 0,-21 0 15,21 1-15,0-1 0,0 0 16,0 0-16,0 0 16,0 0-16,21 1 15,-21-1-15,0 0 16,0 0-1,-21-21 32,0 0-47,0 0 16,0 0 0,-1 0-16,1-21 15,21 0-15,-21 21 0,0-21 16</inkml:trace>
  <inkml:trace contextRef="#ctx0" brushRef="#br0" timeOffset="132463.5">32237 4530 0,'0'0'0,"-21"0"0,-1 0 0,1 0 15,21-21-15,21 21 16,1 0-16,20 0 0,-21 0 16,21 0-16,1 0 0,-1 0 15,22 0-15,-22 0 0,0 0 16,1-22-16,-1 22 0,0 0 0,-21 0 16,22 0-16,-22 0 0,0 0 15,0 0-15,0-21 0,1 21 0,-1 0 31,0 0 16,-21 21-31,-21-21-16,0 0 16,21 22-16,-22-22 0,1 0 15</inkml:trace>
  <inkml:trace contextRef="#ctx0" brushRef="#br0" timeOffset="134119.25">21929 6752 0,'-22'0'62,"22"-21"-15,0 0-15,0 0-1,22 0-16,-22-1-15,0 1 16,21 0-16,-21 0 16,0 0-1,21 21-15,-21-21 0,0-1 16,0 1-16,21 0 0,-21 0 16,21 0-16,0 0 0,-21-1 15,0 1-15,22 21 16,-1-21-16,-21 42 47,0 0-47,0 1 0,0 20 15,-21-21-15,-1 0 0,22 22 0,-21-22 16,0 21-16,21-21 0,-21 22 16,0-1-16,0-21 0,-1 21 0,-20 1 15,21-22-15,0 21 0,0 1 16,-1-22-16,-20 21 0,21-21 0,0 22 15,0-22-15,-1 21 0,1-21 0,0 0 16,21 1-16,0-1 0,-21 0 0,21 0 16,-21-21-1,21-21 17,0 0-32,21 0 15,0-1-15,-21 1 0,21 0 0,0 0 16,1 0-16,20-22 0</inkml:trace>
  <inkml:trace contextRef="#ctx0" brushRef="#br0" timeOffset="134481.17">22267 6477 0,'0'0'0,"0"-21"0,0 0 16,21 0-1,-21 42 17,0 0-32,-21 0 15,21 0-15,0 0 0,-21 22 16,0-22-16,21 21 0,-21 1 0,0-1 16,-1-21-16,1 21 0,21 1 15,-21-1-15,-21 0 0,21 1 0,-1-1 16,1 0-16,-21 1 0,21-22 0,0 21 15,-1 1-15,1-22 0,0 21 0,0-21 16,0 0-16,21 22 0,-21-22 0,-1 0 16,22 0-16,-21-21 15,21 21-15,0-42 32,21 21-32,1-21 15,-1 0-15,0 0 0,0 0 16</inkml:trace>
  <inkml:trace contextRef="#ctx0" brushRef="#br0" timeOffset="134846.96">22860 6498 0,'0'21'47,"-21"-21"-47,21 22 0,-21 20 16,21-21-16,-22 0 0,22 22 0,-21-1 16,0 0-16,21-21 0,-21 22 0,0-1 15,21 0-15,-21-20 0,-1 20 0,1 0 16,21 1-16,-21-22 0,0 21 15,21-21-15,-21 22 0,21-22 0,0 0 16,0 0-16,0 0 0,0 0 0,0 1 16,21-22-1,0 0-15,0 0 0,0 0 16,1 0-16,-1 0 0,0-22 16,0 22-16,0-21 0,0 0 0,1 0 15,-1 0-15</inkml:trace>
  <inkml:trace contextRef="#ctx0" brushRef="#br0" timeOffset="135043.39">22564 6985 0,'0'0'0,"-22"0"0,22-21 16,0 0-1,22 21 1,-1-21-16,0 21 0,0 0 15,0-22-15,22 22 0,-22 0 16,0-21-16,0 21 0,0-21 0,0 21 16,1-21-16,-1 21 0,0-21 15</inkml:trace>
  <inkml:trace contextRef="#ctx0" brushRef="#br0" timeOffset="136283.79">23283 7027 0,'0'0'0,"21"0"15,1-21-15,-1 21 16,0 0-16,-21-21 0,21 0 0,0 21 15,-21-21-15,0 0 0,0-1 16,0 1-16,0 0 16,0 0-16,-21 0 15,0 21-15,0 0 16,0 0-16,-1 0 0,1 0 16,0 0-16,0 0 0,0 0 15,0 21-15,-1 0 0,1 0 0,0 0 16,0 1-16,0-1 0,0 0 0,-1 0 15,1 21-15,21-20 0,0-1 0,-21 21 16,21-21-16,0 0 0,0 1 0,0-1 16,0 0-16,0 0 0,0 0 15,0 0-15,21-21 0,0 0 0,1 0 16,-1 0-16,0 0 0,0 0 0,0 0 16,0 0-16,22-21 0,-22 0 0,21 0 15,-21 0-15,1 0 0,-1-1 16,0 1-16,21 0 0,-21 0 15,1 0-15,-22 0 0,21-1 0,0 1 16,-21 0-16,21 0 0,-21 0 0,0 0 16,0-1-16,0 1 0,0 42 47,0 1-47,-21-22 0,21 21 0,0 0 15,0 0-15,-21 0 0,21 0 0,0 1 16,0 20-16,0-21 0,0 0 15,0 0-15,0 1 0,0-1 0,0 0 0,0 0 16,21-21-16,0 21 16,0-21-16,0 0 0,22 0 15,-22 0-15,0 0 0,0 0 0,22 0 16,-22 0-16,21 0 0,0-21 0,1 0 16,-22 0-16,21 0 0,1 21 0,-22-22 15,21 1-15,-21 0 0,0 0 16,1 0-16,-1 0 0,-21-22 0,0 22 15,21 0-15,-21 0 0,0 0 16,0-1-16,0 1 0,-21 21 16,0 0-16,-1 0 0,1 0 15,0 0-15,0 0 0,0 0 16,0 21-16,-1 1 0,-20-22 0,21 21 16,0 0-16,0 0 0,-1 0 0,1 0 15,0 1-15,21-1 0,0 0 0,-21 0 16,21 0-16,0 0 0,0 1 15,21-22 1,0 0-16,0 0 0,1 0 16,-1 0-16,0 0 0,0 0 0,0-22 15,0 1-15,1 21 0,-1-21 16,0 21-16,0-21 0,0 21 0,0-21 0,-21 0 16,22 21-16,-22-22 15,21 22-15,-21-21 16,0 42-1,0 1 1,0-1-16,0 0 16,0 0-16,-21 0 0,21 22 0,0-22 15,0 0-15,-22 21 0,22-21 16,-21 22-16,21-1 0,-21 0 0,21 1 16,0-1-16,0 0 0,0 1 0,-21-1 15,21 0-15,-21 1 0,21-1 0,0 0 16,0 22-16,0-22 0,-21 1 15,21-1-15,0 0 0,0 1 0,-22-22 16,22 21-16,0 0 0,0-20 0,-21-1 16,0 0-16,0 0 0,0 0 15,-22 0-15,1-21 0,21 22 0,-21-22 16,-1 0-16,1 0 0,-22 0 0,22 0 16,-21 0-16,-1 0 0,22 0 0,-22-22 15,22 22-15,0-21 0,20 0 0,-20 21 16,21-21-16,0 0 0,21 0 15,0-1-15,0 1 0,0 0 16,0 0-16,0-21 0,21 20 0,0 1 16,0 0-16</inkml:trace>
  <inkml:trace contextRef="#ctx0" brushRef="#br0" timeOffset="137183.29">24553 6900 0,'0'-21'0,"0"0"31,-21 21-15,0 0-16,21 21 15,-21 0 1,21 1-16,-21-22 0,21 21 0,-22 0 16,22 21-16,0-21 0,0 1 0,0-1 15,-21 0-15,21 0 0,-21 0 0,21 0 16,-21 1-16,21-1 0,0 0 15,-21 0-15,0-21 0,21 21 16,-22-21-16,22-21 31,0 0-31,0 0 0,0 0 0,0-1 0,0 1 16,0 0-16,0 0 16,0 0-16,0 0 0,22-1 0,-1 1 15,0 0-15,-21 0 0,21-21 0,0 20 16,22 1-16,-22 0 0,21 21 0,-21-21 15,22 0-15,-1 21 0,-21 0 16,21 0-16,1 0 0,-1 0 0,0 0 16,-20 0-16,20 21 0,-21 0 0,0 0 15,0 0-15,1 1 0,-22-1 0,0 0 16,0 0-16,0 0 0,0 0 0,0 1 16,-22-1-16,1 0 0,0 0 15,0 0-15,0 0 0,0 1 0,-1-22 16,1 21-16,0-21 0,21 21 15,-21-21-15,21-21 32,0 0-17,21-1-15,0 1 0,0 21 0,1-21 16</inkml:trace>
  <inkml:trace contextRef="#ctx0" brushRef="#br0" timeOffset="137674.54">25336 6816 0,'0'0'0,"0"-21"15,0-1 1,-21 22-16,0 0 0,0 0 16,0 0-16,0 22 0,-1-1 15,1-21-15,0 21 0,0 21 0,0-21 16,0 1-16,-1-1 0,1 0 15,0 21-15,21-21 0,-21 1 0,21-1 16,-21 0-16,21 21 0,0-21 0,0 1 16,0-1-16,0 0 0,21-21 15,0 0-15,0 0 16,0 0-16,1-21 16,-1 21-16,0-21 0,0-1 0,21 22 0,-20-21 15,-22 0-15,21 0 0,0 0 16,0 0-16,0-1 0,-21 1 0,0 0 15,21 0-15,-21 0 0,22 0 16,-22-1-16,0 1 0,0 0 0,0 0 16,0 42 15,0 0-31,0 0 0,0 1 16,0-1-16,0 0 0,0 0 15,0 0-15,0 0 0,0 1 0,0-1 16,0 0-16,0 0 15,0 0-15,0 0 0,0 1 16,21-22-16,0 0 16,0 0-16,0 0 15,0-22-15,1 22 0</inkml:trace>
  <inkml:trace contextRef="#ctx0" brushRef="#br0" timeOffset="138386.95">25739 6858 0,'0'0'0,"-22"-21"16,1 21-16,0 21 31,21 0-31,0 0 0,0 1 16,0-1-16,0 0 0,0 0 16,0 0-16,0 0 0,0 1 15,0-1-15,0 0 0,0 0 16,0 0-16,0 0 0,-21 1 15,21-44 32,0 1-47,0 0 16,0 0-16,0 0 0,0 0 16,0-1-16,0 1 0,0 0 15,0 0-15,21-21 0,-21 20 0,21 1 16,0 0-16,1 0 0,20 21 15,-21-21-15,0 0 0,22 21 0,-22 0 16,0 0-16,21 0 0,-21 0 0,1 0 16,-1 21-16,0 0 0,0 0 0,-21 0 15,0 0-15,0 1 0,0-1 16,0 0-16,0 0 0,0 0 0,0 0 16,0 1-16,0-1 0,0 0 0,0 0 15,0 0-15,0 0 0,-21-21 16,0 22-16,0-22 15,21-22 1,0 1 0,0 0-16,0 0 15,0 0-15,0 0 0,21-1 0,0 1 16,0 0-16,0 0 0,0 0 0,1 0 16,-1-1-16,0 1 0,21 0 15,-21 0-15,1 0 0,20 21 0,-21 0 16,0 0-16,0 0 0,1 0 0,-1 0 15,0 21-15,0-21 0,-21 21 0,0 0 16,0 0-16,0 1 0,0-1 0,0 0 16,0 0-16,0 0 15,0 0-15,0 1 0,0-1 0,0 0 16,-21 0-16,21 0 0,-21 0 16,21 1-1,21-44 16,0 1-31,0 21 16</inkml:trace>
  <inkml:trace contextRef="#ctx0" brushRef="#br0" timeOffset="138779.72">26818 6922 0,'0'0'0,"-21"0"0,0 0 15,42 0 17,0 0-32,0 0 0,-21-22 15,21 22-15,1 0 0,-1-21 0,0 21 16,0-21-16,0 21 0,0-21 0,-21 0 16,22 21-16,-22-21 15,0-1-15,-22 22 31,1 0-31,0 0 0,-21 0 16,21 22-16,-1-1 0,1-21 16,0 21-16,0 21 0,0-21 0,0 1 15,-1-1-15,22 0 0,-21 21 0,21-21 16,-21 1-16,21-1 0,0 0 0,0 0 16,0 0-16,0 0 0,0 1 15,21-22-15,0 0 0,1 0 0,-1 0 16,0 0-16,0 0 15,0 0-15,0 0 0,-21-22 0,22 22 16,-1-21-16,0 0 0,0 21 0,21-21 16</inkml:trace>
  <inkml:trace contextRef="#ctx0" brushRef="#br0" timeOffset="139423.25">27495 6456 0,'0'0'0,"-21"-42"16,21 20 0,21 22-1,1-21-15,-1 21 0,21 0 16,-21 0-16,22 0 0,-1 0 0,-21-21 15,21 21-15,1 0 0,-22 0 0,0 0 16,21 0-16,-20 0 0,-22-21 16,-22 21 15,1-21-31,0 21 0,0 0 0,0 0 16,0 0-16,-1 0 0,1 0 0,0 0 15,0 0-15,0 0 0,0 0 16,-1 0-16,1 0 0,0 0 15,0 0-15,0 0 0,0 21 16,21 0-16,-22-21 0,1 21 0,0 0 16,21 1-16,-21-1 15,21 0-15,-21 0 0,21 0 0,-21 0 16,21 1-16,0-1 0,0 21 0,-22-21 16,22 0-16,-21 1 0,21 20 0,-21-21 15,21 21-15,0 1 0,-21-22 16,0 21-16,0 1 0,21-1 0,-22 0 15,1 1-15,0 20 0,21-21 0,-21 22 16,0-1-16,0-20 0,-1 20 0,22-20 16,-21-1-16,21 0 0,-21 1 15,21-1-15,0 0 0,0 1 16,0-22-16,0 0 0,21 21 0,0-21 16,1 1-16,-1-22 0,21 21 0,-21 0 15,0-21-15,22 0 0,-1 0 0,-21 0 16,22 0-16,-1 0 0,-21 0 0,21 0 15,-20 0-15,20 0 0,-21 0 0,0-21 16,22 0-16,-22 21 0,0-22 16,0 1-16,21 0 0,-20 0 0,-1 0 15,0 0-15</inkml:trace>
  <inkml:trace contextRef="#ctx0" brushRef="#br0" timeOffset="140603.13">28236 7049 0,'21'0'0,"-42"0"0,64 0 16,-22 0-16,0-22 15,0 22-15,0-21 0,0 0 16,1 21-16,-22-21 0,21 0 15,-21 0-15,0-1 16,0 1-16,-21 0 16,-1 21-16,1-21 0,0 21 15,0 0-15,0 0 0,0 0 0,-1 0 16,-20 21-16,21-21 0,0 21 0,0 0 16,-1 1-16,-20-1 15,21 0-15,0 0 0,0 21 0,21-20 16,-22-1-16,22 0 0,0 0 0,0 0 15,0 0-15,0 1 0,0-1 16,22-21-16,-1 0 16,0 0-16,0 0 0,0-21 0,22-1 15,-22 22-15,0-21 0,0 0 0,0 21 16,0-21-16,1 0 0,-1 0 0,0 21 16,-21-22-16,21 1 0,-21 0 15,21 0-15,-21 0 0,0 0 16,0-1-16,0 44 47,0-1-47,0 0 0,0 0 15,-21 0-15,21 0 0,-21 1 0,21-1 16,-21 0-16,21 0 0,0 0 0,0 0 16,0 1-16,0-1 15,21 0-15,0-21 16,0 0-16,0 0 0,1 0 15,-1-21-15,0 0 0,0 21 0,21-22 16,-20 1-16,-1 21 0,0-21 16,0 0-16,0 0 0,-21 0 0,21-1 15,1-20-15,-22 21 16,0 0-16,0 0 0,0-1 0,0-20 16,0 21-16,0 0 0,-22-22 0,1 22 15,0 0-15,0 0 0,0 0 16,0 0-16,-1-1 0,1 1 0,-21 0 15,21 21-15,-22 0 0,22 0 0,-21 0 16,0 0-16,-1 0 0,1 21 16,0 0-16,-1 1 0,1 20 0,0-21 15,-1 21-15,22-20 0,-21 20 0,21 0 16,-22 1-16,22-1 0,0 0 0,0 1 16,0-1-16,-1 21 0,1-20 15,0-1-15,21 0 0,0 1 16,0-1-16,0 0 0,0 1 0,0-22 15,0 0-15,21 0 0,0 0 0,22 1 16,-22-1-16,0 0 0,21-21 0,-20 0 16,20 0-16,0 0 0,1 0 15,-22 0-15,21 0 0,0 0 0,1 0 16,-22-21-16,21 21 0,-21-21 0,22-1 16,-22 22-16,21-21 0,-21 0 0,22 0 15,-22 0-15,21 0 0,-21-1 16</inkml:trace>
  <inkml:trace contextRef="#ctx0" brushRef="#br0" timeOffset="141158.81">29252 6773 0,'0'0'15,"0"-21"-15,-21 21 16,0 0-16,0 0 0,0 21 15,-1-21-15,22 22 0,-21-1 0,0 0 16,0 21-16,0-21 0,0 1 16,-1 20-16,1-21 0,21 21 15,-21-20-15,0-1 0,0 21 0,21-21 16,0 0-16,-21 22 0,21-22 0,-22 0 16,22 0-16,0 0 0,0 1 15,0-44 16,0 1-15,22-21-16,-1 21 0,-21 0 16,21-1-16,-21-20 0,21 21 15,0-21-15,0 20 0,-21-20 0,22 21 16,-1-21-16,0 20 0,0-20 16,-21 21-16,21 0 0,0 0 0,1-1 15,-1 22-15,0-21 0,0 21 16,0 0-16,0 0 0,1 0 15,-1 0-15,-21 21 0,21 1 16,-21-1-16,21 0 0,-21 21 0,0-21 16,0 1-16,0-1 0,0 21 15,0-21-15,0 0 0,0 1 0,0-1 16,0 0-16,0 0 0,0 0 0,0 0 16,0 1-16,-21-1 0,0 0 15,21 0-15,0 0 16,-21-21-1,-1 0 1,1-21-16,0 21 16</inkml:trace>
  <inkml:trace contextRef="#ctx0" brushRef="#br0" timeOffset="141334.71">28914 7133 0,'0'0'0,"-22"0"0,22-21 16,0 0-16,22 0 15,-1 21 1,0 0-16,0 0 0,0-21 0,22 21 16,-22 0-16,21 0 0,-21-22 15,22 22-15,-22 0 0,21-21 0,0 21 16,-20-21-16,-1 21 0,21 0 16,-21-21-16,0 21 0,1-21 0</inkml:trace>
  <inkml:trace contextRef="#ctx0" brushRef="#br0" timeOffset="141591.1">29718 6668 0,'0'0'15,"0"-22"1,-21 22-16,0 22 0,-1-1 16,22 0-16,-21 0 0,21 0 15,0 22-15,-21-22 0,21 21 16,-21-21-16,21 0 0,-21 22 0,21-22 15,0 21-15,0-21 0,0 1 0,-21-1 16,21 0-16,0 0 0,0 0 16,0 0-16,0 1 0,0-1 0,0-42 47,0-1-47</inkml:trace>
  <inkml:trace contextRef="#ctx0" brushRef="#br0" timeOffset="141838.97">29633 6773 0,'0'0'0,"0"-21"0,0 0 15,0 42 17,21 0-32,1 1 15,-22-1-15,21 0 0,0 0 16,0 21-16,0-20 0,0-1 0,1 0 15,-1 0-15,0 0 0,0 0 0,0 1 16,0-1-16,1 0 0,-22 0 16,21-21-16,0 0 15,0 0 1,0 0 0,-21-21-16,0 0 0,21 0 15</inkml:trace>
  <inkml:trace contextRef="#ctx0" brushRef="#br0" timeOffset="142102.82">30162 6625 0,'0'0'0,"0"-21"0,0 0 0,0 0 15,-21 21 17,21 21-32,-21 21 15,21-21-15,-21 1 0,21 20 0,0-21 16,-21 21-16,0 1 0,21-22 0,-22 21 15,22-21-15,0 22 0,-21-22 0,0 0 16,21 21-16,-21-20 0,21-1 16,0 0-16,0 0 0,0 0 15,21-21 17,0 0-32,0 0 0,-21-21 15,22 21-15,-1-21 0,0 0 0</inkml:trace>
  <inkml:trace contextRef="#ctx0" brushRef="#br0" timeOffset="142358.93">30628 6816 0,'0'0'0,"0"21"0,-21-21 16,42 0 15,0 0-15,0 0-16,1 0 0,-1 0 15,0 0 1,-21 21 15,-21-21-31,0 0 16,-1 21-16</inkml:trace>
  <inkml:trace contextRef="#ctx0" brushRef="#br0" timeOffset="142527.84">30522 6985 0,'0'0'0,"-21"21"15,21 0-15,21-21 47,0 0-47,1 0 0,-1 0 16,0 0-16,0 0 0,0 0 15,0 0-15,1-21 16,-1 21-16,0-21 0,0 21 16</inkml:trace>
  <inkml:trace contextRef="#ctx0" brushRef="#br0" timeOffset="142916.6">31200 6498 0,'-43'0'0,"22"0"15,0 0 1,21 21-16,0 1 16,0-1-1,21-21 1,0 0-1,-21-21 1,21 21-16,-21-22 0,0 1 16,0 0-16,0 0 15,0 0 1,-21 21-16,0 0 16,0 0-16,21 21 0,-21 0 0,0 0 15,-1 0-15,22 1 0,-21-1 16,0 21-16,21-21 0,-21 0 0,21 22 15,0-22-15,-21 0 0,21 0 0,0 0 16,0 1-16,0-1 16,0 0-1</inkml:trace>
  <inkml:trace contextRef="#ctx0" brushRef="#br0" timeOffset="143479.29">31517 6668 0,'0'0'16,"0"-22"-16,0 44 31,-21-1-31,21 0 0,-21 21 0,0-21 15,-1 1-15,22 20 0,-21 0 16,0-21-16,0 22 0,0-22 16,0 21-16,21-21 0,-22 1 0,1 20 15,21-21-15,-21 0 0,21 0 0,0 1 16,-21-1-16,21 0 16,-21-21-16,21-21 31,21 0-31,-21-1 0,21 1 15,0 0-15,-21 0 0,21 0 16,-21-22-16,22 22 0,-1 0 0,-21-21 16,21 21-16,0-22 0,-21 22 0,21-21 15,-21 21-15,21-1 16,-21 1-16,0 0 0,22 21 0,-1 0 16,0 0-1,-21 21 1,0 0-16,21 1 0,-21-1 0,0 0 15,0 0-15,0 21 0,0-20 0,0-1 16,0 21-16,21-21 0,-21 0 16,0 1-16,21-1 0,-21 0 15,0 0-15,0 0 0,22-21 0,-22 21 0,0 1 16,0-1 0</inkml:trace>
  <inkml:trace contextRef="#ctx0" brushRef="#br0" timeOffset="143671.18">31263 7091 0,'-21'-21'16,"42"21"-1,0 0 1,0-21-16,1 21 0,20 0 0,-21 0 15,0 0-15,22 0 16,-22 0-16,0 0 0,0 0 0,0 0 16,0 0-16,1-22 0,-1 22 0,0 0 15</inkml:trace>
  <inkml:trace contextRef="#ctx0" brushRef="#br0" timeOffset="143951.42">31813 6773 0,'0'0'16,"0"-21"-16,0 0 0,0 0 16,22 21-16,-1 0 31,0 21-31,0 0 0,-21 0 0,0 1 16,21-1-16,-21 21 0,21-21 15,-21 0-15,0 22 0,0-22 0,0 0 16,0 0-16,0 22 0,0-22 0,0 0 15,0 0-15,0 0 0,0 0 16,0 1-16,0-1 0,0 0 0,0 0 16,22-21-1,-1 0-15,0 0 16,-21-21-16,21 0 0,0 21 16</inkml:trace>
  <inkml:trace contextRef="#ctx0" brushRef="#br0" timeOffset="144212.29">32321 6795 0,'0'-22'0,"0"1"0,0 0 15,-21 21 1,21 21 0,-21 0-16,0-21 0,0 22 0,21 20 15,-21-21-15,-1 0 0,1 0 0,21 22 16,-21-22-16,0 0 0,0 0 15,0 0-15,-1 1 0,22-1 16,-21 0-16,0 0 0,21 0 0,-21 0 16,21 1-1,0-44 17,21 1-32,0 21 0</inkml:trace>
  <inkml:trace contextRef="#ctx0" brushRef="#br0" timeOffset="144606.15">32554 6604 0,'0'0'0,"-21"0"16,0 0-16,21 21 0,-21 0 0,21 1 15,-21-1 1,-1-21 0,22 21-16,-21-21 15,0 0 1,21-21 0,0 0-16,0-1 15,0 1-15,0 0 16,0 0-16,0 0 0,0 0 15,21 21-15,0 0 16,1 0-16,-1 0 16,-21 21-16,21-21 0,-21 21 15,0 0-15,0 0 0,0 22 0,0-22 16,0 0-16,0 0 0,0 0 0,0 0 16,-21 1-16,0-1 0,21 0 15,0 0-15,-22-21 0</inkml:trace>
  <inkml:trace contextRef="#ctx0" brushRef="#br0" timeOffset="145383.7">32618 6244 0,'0'0'0,"-21"0"0,21-21 16,21 21 15,21 0-31,-21 0 0,0 0 0,1 0 16,20-21-16,-21 21 0,21 0 15,-20 0-15,-1 0 0,21 0 0,-21 0 16,0 0-16,1-21 0,-1 21 16,0 0-16,0 0 0,0-21 15,0 21-15,1 0 16,-1 21 0,-21 0-1,0 0-15,0 0 16,0 0-16,0 1 0,0-1 15,0 21-15,0-21 0,0 22 0,-21-1 16,21-21-16,-22 21 0,22 1 16,-21-1-16,21 0 0,0 1 0,-21-1 15,0 0-15,0-20 0,21 20 16,0 0-16,-21-21 0,21 22 0,-22-22 16,22 21-16,-21-21 0,21 22 0,0-22 15,0 21-15,0-21 0,0 22 16,0-22-16,0 0 0,0 21 15,0-20-15,21-1 0,-21 0 0,22 0 16,-22 0-16,0 0 16,0 1-16,0-1 15,-22-21-15,1 21 16,0-21-16,0 0 0,0 0 16,0 0-16,-1 0 0,1 0 0,0 0 15,0 0-15,0 0 0,-22 0 16,22 0-16,-21 0 0,21 0 0,0 0 15,-22 21-15,22-21 0,0 0 0,-21 0 16,20 0-16,1 21 0,0-21 16,0 0-16,0 0 0,0 0 15,21 21 17,-22-21 14,1 0-46</inkml:trace>
  <inkml:trace contextRef="#ctx0" brushRef="#br0" timeOffset="147490.59">19875 8827 0,'-21'0'15,"0"0"-15,0 0 16,0 0-16,21-22 31,0 1-31,0 0 16,0 0-1,21 21 1,-21-21-16,21 21 16,0 0-16,0 0 0,1 0 15,-1 21-15,0-21 16,-21 21-16,21 0 0,0 0 0,-21 1 16,21-1-16,-21 21 0,22-21 15,-22 22-15,0-22 0,0 21 0,0-21 16,0 22-16,0-22 0,0 21 15,0-21-15,0 22 0,-22-22 0,1 0 16,0 21-16,0-21 0,0 1 0,0-1 16,-1 0-16,1 0 0,0 0 0,-21 0 15,21 1-15,-1-22 0,1 21 0,0-21 16,-21 0-16,21 21 0,-1-21 16,1 0-16,0 0 0,0 0 0,0 0 15,0 0-15,-1 0 0,1-21 0,0 21 16,21-21-16,0-1 0,-21 22 0,21-21 15,0 0-15,0 0 0,0 0 0,0 0 16,0-1-16,0 1 0,0 0 0,0 0 16,21 21-16,0-21 15,-21 0-15,21 21 0,1 0 0,-22-22 16,21 22-16,0 0 0,0 0 0,0 0 16,0 0-16,1 0 0,-22 22 15,21-1-15,0-21 0,0 21 0,-21 0 16,21 0-16,0 0 0,-21 1 0,0-1 15,22-21-15,-1 21 0,-21 0 16,21 0-16,-21 0 0,0 1 0,0-1 16,21 0-16,-21 0 0,21 0 15,-21 0-15,0 1 0,21-22 32,1-22-1,-22 1-31,21 0 0</inkml:trace>
  <inkml:trace contextRef="#ctx0" brushRef="#br0" timeOffset="147843.48">20256 9292 0,'0'21'31,"0"1"-15,22-22 0,-1 21-16,0-21 15,0 0-15,0 0 16,0-21-16,-21-1 16,0 1-1,0 0-15,-21 0 16,0 21-16,0 0 15,0 0-15,0 0 16,21 21-16,0 0 16,0 0-1,0 1 1,0-1 0,21-21-16,0 0 15,0 0-15</inkml:trace>
  <inkml:trace contextRef="#ctx0" brushRef="#br0" timeOffset="148459.13">21294 8721 0,'0'-43'15,"0"22"-15,0 42 47,21 1-47,0-1 0,42 85 16,-41-85-16,20 21 15,0 0-15,-21 1 0,22-1 16,-22 0-16,21 1 0,1-1 0,-22 0 16,21-20-16,0 20 0,-20 0 0,-1-21 15,0 22-15,0-22 0,0 0 0,0 0 16,-21 0-16,0 1 0,0-1 15,0 0-15,0-42 47,-21 21-47,21-21 16,-21-1-16,21 1 0,0 0 16,0 0-16,-21 0 0,21 0 0</inkml:trace>
  <inkml:trace contextRef="#ctx0" brushRef="#br0" timeOffset="148774.91">21971 8742 0,'0'0'0,"0"-21"0,0 0 16,0-1-16,-21 22 16,0 0-16,-1 0 15,1 0-15,0 22 16,0-1-16,0 21 0,0-21 0,-1 22 0,1-1 15,-21 0-15,21 1 0,-22-1 0,1 0 16,0 1-16,-1 20 16,22-21-16,-21 1 0,0-1 0,-1 0 15,1 1-15,0-1 0,-1 0 0,22-20 16,0 20-16,0-21 0,0 0 0,-1 22 16,1-22-16,21 0 0,21-21 46,1-21-46,-1 0 0,0 21 16,0-22-16,0 1 0,22 0 16</inkml:trace>
  <inkml:trace contextRef="#ctx0" brushRef="#br0" timeOffset="149131.22">22140 9017 0,'0'0'0,"21"0"16,-21-21-16,0 42 31,0 0-31,0 0 0,0 1 0,0 20 16,0-21-16,0 21 0,0 1 16,0-22-16,0 42 0,-21-20 0,21-1 15,-21 0-15,21 22 0,-21-1 0,21-20 16,0 20-16,-21 1 0,0-1 15,-1 1-15,22-1 0,-21-20 0,0 20 16,0 1-16,0-22 0,0 0 0,-1 22 16,1-22-16,0-21 0,0 22 0,21-1 15,0-21-15,-21 0 0,21 0 0,-21 1 16,21-44 15,0 1-31,0 0 0,21 21 16,-21-21-16,21-21 0,0 20 0,0 1 15,-21-21-15,21 21 0</inkml:trace>
  <inkml:trace contextRef="#ctx0" brushRef="#br0" timeOffset="149442.68">22098 9356 0,'0'0'0,"0"-21"0,0-64 16,0 43-16,21 20 0,0 1 0,0 0 15,1 0-15,-1 0 0,0 0 16,0 21-16,0 0 0,0-22 0,22 22 16,-22 0-16,0 0 0,0 22 15,0-1-15,1-21 0,-1 42 0,0-21 16,-21 0-16,0 1 0,0 20 0,0-21 16,0 21-16,0-20 0,-21-1 0,0 0 15,-1 0-15,1 21 0,-21-20 0,0-1 16,20 0-16,-20-21 0,21 21 15,-21 0-15,20-21 0,1 0 0,0 21 16,0-21-16,42 0 31,0-21-31,0 0 0,1 21 16,-1-21-16,0 21 0</inkml:trace>
  <inkml:trace contextRef="#ctx0" brushRef="#br0" timeOffset="149948.4">23029 9165 0,'0'0'0,"0"-21"0,0 0 16,-21 21-16,0 0 16,21-21-16,-21 21 0,0 0 0,-1 0 15,1 0-15,0 0 0,0 0 16,0 21-16,0-21 0,-1 21 15,1 0-15,0 0 0,0 1 0,0 20 16,0-21-16,-1 0 0,1 22 0,0-22 16,0 0-16,21 0 0,0 21 15,0-20-15,0-1 0,0 0 0,0 0 16,0 0-16,21-21 16,21 0-16,-20 0 0,-1 0 15,0 0-15,0-21 0,21 21 0,-20-21 16,-1 0-16,0 21 0,0-21 0,21-1 15,-20 1-15,-1 0 0,-21 0 16,21 0-16,0-22 0,-21 22 0,21 0 16,-21 0-16,0-21 0,0 20 15,0 1-15,0 0 0,0 42 32,0 0-17,0 1-15,0-1 0,-21 0 0,21 0 16,-21 0-16,21 0 0,0 1 15,0-1-15,0 0 0,0 0 0,0 0 16,0 0-16,0 1 0,0-1 16,21-21-1,0 0-15,0 0 16,1 0-16,-1-21 0,0-1 16</inkml:trace>
  <inkml:trace contextRef="#ctx0" brushRef="#br0" timeOffset="150232.23">23558 8784 0,'0'0'0,"0"-21"0,0 0 16,-21 21 0,21 21-16,-21 0 0,21 0 15,-21 22-15,21-22 0,0 21 16,0 1-16,0-22 0,-21 21 0,21 0 0,0-20 15,-21 20-15,21 0 0,0-21 16,-22 22-16,22-22 0,0 0 16,-21 0-16,21 0 0,-21 1 0,21-1 15,0 0-15,0 0 0,0 0 16,21-21 15,0-21-31,1 21 16</inkml:trace>
  <inkml:trace contextRef="#ctx0" brushRef="#br0" timeOffset="150731.95">23897 8742 0,'0'0'0,"0"21"31,0 0-31,0 0 0,0 1 15,0 20-15,0-21 0,0 21 0,0-20 16,0 20-16,0 0 0,0-21 0,-21 22 16,21-22-16,0 21 0,-21-21 15,21 22-15,0-22 0,0 0 0,-21 0 16,21 0-16,-22 1 0,22-1 16,0 0-16,0 0 0,0 0 15,0-42 16,0 0-31,0 0 16,0 0-16,0-1 16,0 1-16,0 0 0,22 0 0,-1 0 15,0 0-15,0-1 0,0 1 0,0 0 16,1 0-16,-1 0 0,21 0 0,-21 21 16,0 0-16,1 0 0,-1 0 15,0 0-15,-21 21 0,0 0 16,0 0-16,0 0 0,0 0 15,0 1-15,0-1 16,0 0-16,0 0 0,0 0 0,0 0 16,0 1-16,0-1 0,0 0 15,-21-21 1,0 0 15,-1-21-15</inkml:trace>
  <inkml:trace contextRef="#ctx0" brushRef="#br0" timeOffset="150938.82">23326 9102 0,'0'0'0,"-22"0"0,22-21 15,0-1 1,22 22-16,-1 0 15,0-21-15,21 21 0,1 0 0,-22 0 16,21 0-16,0 0 0,1 0 0,-22 0 16,21 0-16,-21 0 0,1 0 15,-1 0-15,0 0 16</inkml:trace>
  <inkml:trace contextRef="#ctx0" brushRef="#br0" timeOffset="151714.78">25273 8657 0,'0'0'0,"21"-21"0,-21 0 0,0 0 15,21 0-15,-21-1 0,0 1 16,21 0-16,-21 0 0,0 0 0,22 0 16,-22 42 15,21-21-31,-21 21 0,0 21 16,0-21-16,0 22 0,0-1 0,0 0 15,0 1-15,0-1 0,0 22 0,0-22 16,0 0-16,0 1 0,-21-1 0,21 0 15,-22 1-15,22-1 0,-21 0 0,0-21 16,21 1-16,0 20 0,-21-21 0,0 0 16,21 0-1,-21-21-15,21-21 32,0 0-32,0 0 0,0 0 15,0 0-15,21-1 0,-21 1 0,21-21 16,0 21-16,0-22 0,0 22 0,22 0 15,-22-21-15,21 21 0,-21-1 16,22 1-16,-1 0 0,-21 0 0,22 21 16,-1 0-16,-21 0 0,21 0 0,-20 21 15,20 0-15,-21 0 0,0 1 0,-21-1 16,0 0-16,0 21 0,0-21 0,0 1 16,0 20-16,-42-21 0,21 0 0,0 0 15,-1 1-15,-20-1 0,21 0 16,-21 0-16,20 0 0,-20-21 15,21 21-15,0-21 0,0 0 0,-22 0 16,22 0-16,0 0 0,0 0 16,42 0-1,0-21 1,0 0-16,0 21 0,1-21 0,20 0 16,-21 21-16,21-21 0,1-1 15</inkml:trace>
  <inkml:trace contextRef="#ctx0" brushRef="#br0" timeOffset="152315.43">26077 8975 0,'21'-21'0,"-42"42"0,64-64 16,-43 65 31,0-1-47,-22 0 0,22 0 15,0 0-15,0 0 0,-21 1 0,21-1 16,0 0-16,0 0 0,0 0 0,0 0 15,0 1-15,0-1 0,0 0 16,21-21-16,1 21 16,-1-21-16,0 0 0,0 0 0,0 0 15,22 0-15,-22 0 0,0-21 0,21 0 16,-21 0-16,1 21 0,-1-22 0,0 1 16,0 0-16,0 0 0,0 0 15,-21 0-15,22-1 0,-22 1 0,0 0 16,0 0-16,0 0 0,0 0 15,21-1-15,-21 1 0,0 0 16,0 42 0,0 0-1,0 1-15,-21 20 0,21-21 16,-22 0-16,22 0 0,0 22 0,0-1 16,-21-21-16,21 22 0,-21-1 15,0 0-15,21 1 0,0-1 0,0 0 16,-21 22-16,21-22 0,-21 22 0,21-1 15,0-21-15,-22 22 0,22-1 16,0-20-16,0 20 0,0-20 0,-21 20 16,21-21-16,-21 1 0,21-1 0,-21 0 15,21-20-15,-21 20 0,0-21 0,21 0 16,-22 0-16,1-21 0,0 0 0,0 22 16,0-22-16,0 0 0,-1 0 15,-20 0-15,21-22 0,-21 1 0,-1 21 16,1-21-16,0 0 0,-1 0 0,1 0 15,0 21-15,-1-22 0,22 1 0,0 0 16,0 0-16,0 21 0,21-21 0,0 0 16,0-1-16,0 1 0,0 0 15,0 0-15,21 0 0,0 0 0,0-1 16,0 1-16,22-21 0</inkml:trace>
  <inkml:trace contextRef="#ctx0" brushRef="#br0" timeOffset="152838.65">27495 8594 0,'0'0'0,"22"-21"0,-22-1 15,0 1-15,21 21 16,-21 21 15,0 1-31,0-1 16,-21 21-16,-1-21 0,1 22 0,0-1 16,21 0-16,-21 1 0,0 20 0,0-21 15,-1 1-15,1-1 0,21 0 0,-21 1 16,0-22-16,0 21 0,21-21 15,0 1-15,0-1 0,0 0 0,0 0 16,0 0-16,0 0 16,21-21-16,0 0 15,0 0-15,0 0 0,1-21 16,-1 0-16,-21 0 16,21 0-16,-21 0 0,0-1 15</inkml:trace>
  <inkml:trace contextRef="#ctx0" brushRef="#br0" timeOffset="153010.54">27284 9059 0,'0'0'0,"-21"0"0,21-21 15,21 21 17,0-21-32,0 21 15,0 0-15,0 0 0,1 0 16,-1-21-16,0 21 0,0-21 0,0 21 15,0 0-15,1-21 0,-1 21 0,0 0 16</inkml:trace>
  <inkml:trace contextRef="#ctx0" brushRef="#br0" timeOffset="154135.17">27771 8996 0,'0'0'0,"-22"0"0,44-21 47,20 0-47,-21 21 0,0-22 16,0 22-16,1-21 0,-1 0 0,0 21 15,0-21-15,0 21 0,-21-21 16,0 0-16,-21 21 31,0 0-31,0 0 0,0 21 16,-1 0-16,1 0 0,0 0 0,0 0 15,0 1-15,21 20 0,0-21 16,0 0-16,-21 22 0,21-22 0,0 0 16,0 0-16,0 0 0,0 0 0,21 1 15,0-22-15,0 0 16,0 21-16,0-21 0,1 0 0,-1 0 16,0 0-16,21 0 0,-21 0 15,1 0-15,-1 0 0,0-21 0,0-1 16,0 1-16,0 0 0,-21 0 15,22 0-15,-1 0 0,-21-1 0,21 1 16,0 0-16,0-21 0,0 21 0,1-1 16,-1-20-16,0 21 0,0 21 15,0-21-15,0 0 0,22 21 0,-22 0 16,0 0-16,0 0 0,0 0 0,1 21 16,-1-21-16,-21 21 0,0 0 15,21 0-15,-21 0 0,0 1 0,0 20 16,0-21-16,0 0 0,0 0 0,-21 1 15,0-1-15,21 0 0,-22 0 16,1 0-16,0 0 0,0-21 0,0 22 16,0-22-16,-1 0 0,22 21 15,0-42 1,0-1 0,22 1-16,-1 0 15,0 21-15,0-21 0,0 0 16,0 0-16,1-22 0,-1 22 0,0 0 0,-21 0 15,21 0-15,0-1 0,0 1 16,1 0-16,-22 0 0,0 0 0,21 21 16,-21-21-16,0 42 31,-21 0-31,21 0 16,0 0-16,-22 0 0,1 1 0,21-1 15,-21 0-15,21 0 0,0 0 0,0 22 16,0-22-16,0 0 0,0 0 0,0 0 15,0 0-15,0 1 16,21-22-16,0 0 16,1 0-16,-1 0 0,0 0 0,0 0 15,21 0-15,-20 0 0,20-22 16,-21 22-16,21-21 0,-20 21 0,20-21 16,-21 0-16,0 0 0,0 0 0,22-1 15,-22 1-15,0-21 0,0 21 16,0-22-16,1 1 0,-1 0 0,-21 21 15,21-43-15,0 43 0,-21-43 0,0 43 16,21-21-16,-21 0 0,21 20 0,-21 1 16,0 0-16,22 0 0,-22 0 0,0 42 31,-22 0-31,22 0 16,-21 0-16,0 1 0,21 20 15,-21-21-15,0 21 0,21 1 0,0-22 16,-21 21-16,-1 1 0,1-1 0,21 0 15,0-21-15,0 22 0,-21-22 16,21 21-16,0-21 0,0 1 0,0-1 16,0 0-16,0 0 0,0 0 15,21-21-15,0 0 0,1 0 0,-1 21 16,0-21-16,0 0 0,0 0 0,0 0 16,1 0-16,-1 0 0,0-21 15,0 21-15,0-21 0,-21 0 16,21 21-16,-21-21 0,0 0 15,0-1-15,0 1 0,0 0 16</inkml:trace>
  <inkml:trace contextRef="#ctx0" brushRef="#br0" timeOffset="154343.57">29104 8784 0,'-21'0'15,"42"0"-15,-42-21 16,42 21-1,0 0-15,0 0 0,1 0 0,-1 0 16,21 0-16,-21 0 0,22 0 16,-22 0-16,0 0 0,0 0 0,0 0 15,0 0-15,1 0 0,-1 0 16,0 0-16,-21-21 16,21 21-16,0 0 15</inkml:trace>
  <inkml:trace contextRef="#ctx0" brushRef="#br0" timeOffset="154667.39">30035 8551 0,'0'0'0,"-42"-21"15,21 21-15,0 0 16,0 0-16,-1 21 0,22 1 15,-21-1-15,0 0 16,0 0-16,21 21 0,0-20 0,-21 20 16,21-21-16,-21 21 0,21 1 0,-22-22 15,22 21-15,0-21 0,0 1 0,0 20 16,0-21-16,0 0 0,0 0 16,0 1-16,0-1 0,22-21 15,-1 21-15,0-21 0,0 0 16,0 0-16,0 0 0,1 0 15,-1 0-15,0 0 16,0 0-16,0-21 16,0 21-16,1-21 0,-1 21 0,0-22 15</inkml:trace>
  <inkml:trace contextRef="#ctx0" brushRef="#br0" timeOffset="154995.22">30416 8509 0,'0'0'16,"0"-42"0,22 42-16,-1-21 15,0 21-15,0 0 0,0 0 16,0 21-16,1 0 0,-1 0 0,0 0 16,-21 0-16,0 1 0,21 20 0,-21-21 15,21 21-15,-21 1 0,0-22 16,0 21-16,0 1 0,0-1 0,0-21 15,0 21-15,-21-20 0,0 20 0,0-21 16,21 0-16,-21 0 0,-1 1 0,1-1 16,0 0-16,0-21 0,0 21 15,21 0-15,-21-21 0,-1 21 0,1-21 16,21 22-16,-21-22 16,0 0-16,0 0 31,21-22-31</inkml:trace>
  <inkml:trace contextRef="#ctx0" brushRef="#br0" timeOffset="155959">20172 10647 0,'0'0'0,"0"-21"15,21 0-15,-21-1 0,21 1 0,0 0 16,-21 0-16,0 0 0,21 0 15,1-1-15,-22 1 0,0 42 47,-22 22-47,1-22 0,0 21 16,0 1-16,0-1 0,-22 0 0,22 1 16,0-1-16,-21 0 0,21 1 15,-22-1-15,22 0 0,-21 1 0,21-1 16,-1 0-16,1-21 0,0 22 0,0-1 15,0-21-15,21 0 0,0 22 0,0-22 16,-21-21-16,21 21 0,0 0 0,21-42 47,-21 0-47,21 0 0,0 0 16,0-1-16,0 1 0,1 0 0</inkml:trace>
  <inkml:trace contextRef="#ctx0" brushRef="#br0" timeOffset="156263.85">20595 10541 0,'0'0'0,"0"-21"16,0 42 15,-21 0-31,0 0 16,0 1-16,-1 20 0,1-21 15,0 21-15,-21 1 0,21-22 0,-22 21 16,22 1-16,-21-1 0,21 0 0,-22 1 16,22-22-16,-21 21 0,21 0 15,-22 1-15,22-1 0,0-21 0,0 22 16,21-22-16,-21 21 0,21-21 0,-22 0 16,22 1-16,0-1 0,22-21 31,-1-21-31,0-1 0,0 1 15,0 0-15,22-21 0,-22 21 16</inkml:trace>
  <inkml:trace contextRef="#ctx0" brushRef="#br0" timeOffset="156550.67">20955 10605 0,'21'-22'0,"-42"44"0,42-22 31,-21 21-15,0 0-16,-21 21 0,21-21 0,0 22 15,-21-22-15,0 21 16,-1 1-16,22-22 0,-21 21 0,0 0 16,21-20-16,-21 20 0,21-21 0,-21 0 15,21 22-15,0-22 0,0 0 0,0 0 16,0 0-16,0 0 0,0 1 0,21-22 31,0 0-31,0 0 0,-21-22 16,21 22-16,-21-21 15,22 0-15,-22 0 0</inkml:trace>
  <inkml:trace contextRef="#ctx0" brushRef="#br0" timeOffset="156750.56">20722 10986 0,'-21'0'0,"21"-22"31,21 22-31,0 0 0,0-21 16,1 21-16,-1 0 0,0-21 0,0 21 16,0 0-16,0 0 0,1-21 15,-1 21-15,0 0 0,-21-21 0,21 21 16,0 0-16,0 0 15</inkml:trace>
  <inkml:trace contextRef="#ctx0" brushRef="#br0" timeOffset="157843.09">21336 11049 0,'0'0'0,"21"0"0,21 0 15,-20 0-15,-22-21 16,21 0-16,0 0 0,-21-1 16,0 1-16,21 0 15,-21 0-15,0 0 16,0 0-16,0-1 0,-21 1 16,0 21-16,0 0 15,-1 0-15,1 0 0,0 0 16,0 0-16,0 21 0,0 1 0,-1-1 15,1 0-15,-21 0 0,21 21 0,0-20 16,-1-1-16,1 21 0,0-21 0,0 22 16,21-22-16,0 21 0,0-21 15,0 0-15,0 1 0,0-1 0,0 0 16,21-21-16,0 0 0,0 0 0,1 0 16,-1 0-16,0 0 0,0 0 15,21 0-15,-20-21 0,-1 0 0,0 21 0,21-22 16,-21 1-16,1 0 0,-1 0 0,0 0 15,0 0-15,0-1 0,-21 1 16,0 0-16,21 0 0,-21 0 16,0 0-16,0-1 0,0 1 0,0 0 15,-21 21 17,21 21-32,0 0 15,0 1-15,-21-1 0,21 0 0,0 0 16,0 0-16,0 0 0,0 1 15,0 20-15,0-21 0,0 0 0,0 0 16,21 1-16,-21-1 0,21-21 0,1 21 16,-1-21-16,0 0 0,21 0 0,-21 0 15,22 0-15,-1 0 0,0 0 16,1 0-16,-1-21 0,0 0 0,1-1 16,-1 1-16,-21 0 0,22 0 0,-22 0 15,0 0-15,0-1 0,0 1 16,0 0-16,-21-21 0,22 21 0,-22-1 15,0 1-15,0 0 0,0 0 0,0 0 16,-22 0-16,1-1 0,0 22 0,0 0 16,0 0-16,0 0 0,-1 0 0,1 0 15,0 0-15,0 22 0,0-22 16,0 21-16,-1 0 0,1 0 0,21 0 16,0 0-16,-21 1 0,21-1 15,-21 0-15,21 0 0,0 0 16,0 0-16,0 1 0,0-1 15,21-21-15,0 0 0,0 0 0,1 0 16,-1 0-16,0 0 0,0 0 0,0 0 16,0-21-16,1 21 0,-1-22 0,0 22 15,0-21-15,-21 0 16,0 42 31,0 0-47,0 1 0,0-1 0,0 0 15,0 0-15,0 21 0,0-20 16,0 20-16,0 0 0,0-21 0,0 22 16,0-1-16,0 0 0,0 1 0,0-1 15,0 0-15,0 1 0,0-1 16,0 0-16,0 1 0,0-1 0,0 0 16,0 1-16,-21-22 0,0 21 0,21 1 15,-21-1-15,-1 0 0,22-21 0,-21 1 16,0 20-16,0-21 0,-21 0 0,20 0 15,-20 1-15,21-1 0,-21-21 0,20 21 16,-20-21-16,0 0 0,-1 0 0,22 0 16,-21 0-16,0 0 0,20 0 0,1 0 15,0-21-15,0 21 0,0-21 16,0 21-16,21-22 0,0 1 0,-22 0 16,22 0-16,0-21 0,0 20 0,0-20 15,22 21-15</inkml:trace>
  <inkml:trace contextRef="#ctx0" brushRef="#br0" timeOffset="158558.63">22458 10901 0,'0'0'16,"0"-21"-16,21 21 0,-21-21 15,21 21-15,-21-22 16,0 44 0,0-1-1,0 0-15,0 0 0,0 0 0,-21 0 16,0 1-16,21-1 0,-21 0 0,-1 0 15,22 0-15,-21 0 0,0 1 16,21-1-16,0 0 0,0 0 0,-21 0 16,0-21-16,21 21 15,-21-21-15,21-21 16,0 0 0,0 0-16,0 0 0,21 0 15,0-1-15,-21 1 0,21 0 16,0-21-16,0 21 0,1-1 0,-1 1 15,0 0-15,0-21 0,0 21 0,22 21 16,-22-22-16,0 1 0,21 21 0,-21 0 16,1 0-16,20 0 0,-21 0 0,0 0 15,0 21-15,1 1 0,-1-1 0,0 0 16,-21 0-16,0 21 16,0-20-16,0-1 0,0 0 0,0 21 15,0-21-15,0 1 0,0-1 0,-21 0 16,0 0-16,21 0 0,-22 0 0,22 1 15,-21-1-15,0-21 0,21 21 16,0-42 0,21 0-1,0 21-15,1-22 0,-1 1 16</inkml:trace>
  <inkml:trace contextRef="#ctx0" brushRef="#br0" timeOffset="159039.32">23347 10922 0,'0'0'0,"0"-21"0,0 0 0,0 0 16,0-1-16,-21 22 15,-1-21-15,1 21 0,0 0 16,0 0-16,0 0 16,0 0-16,-1 21 0,1-21 0,0 22 15,0-1-15,0 0 0,0 0 0,-1 21 16,1-20-16,0-1 0,0 21 0,21-21 15,-21 22-15,21-22 0,-21 0 0,21 0 16,0 0-16,0 0 0,0 1 0,0-1 16,21-21-16,0 0 15,0 0-15,0 0 0,0 0 16,22 0-16,-22 0 0,0-21 0,21 21 16,-20-22-16,20 1 0,-21 0 0,0 0 15,22 0-15,-22 0 0,0-1 0,0 1 16,-21-21-16,21 21 0,0 0 0,-21-1 15,0 1-15,0 0 0,0 0 16,0 42 15,0 0-31,-21 0 16,21 1-16,-21-1 0,21 0 16,0 0-16,0 21 0,0-20 0,0-1 15,0 0-15,0 0 0,0 0 0,0 0 16,21 1-16,0-22 0,1 0 15,-1 0-15,0 0 0,0 0 16,0 0-16,0 0 0,1-22 16,-1 22-16,0-21 0,21 0 0</inkml:trace>
  <inkml:trace contextRef="#ctx0" brushRef="#br0" timeOffset="159683.15">23812 10922 0,'0'-21'15,"0"42"-15,0-63 0,0 63 47,-21 0-47,21 0 0,0 0 16,-21 1-16,21-1 0,0 0 0,0 0 15,0 0-15,0 0 0,0 1 0,0-1 16,0 0-16,0 0 0,0 0 0,0 0 16,0 1-16,-21-22 15,0 0 1,21-22 15,-21 1-31,21 0 0,0 0 0,0 0 16,0 0-16,0-1 0,0 1 0,21 0 15,0-21-15,-21 21 0,21-1 16,0-20-16,0 21 0,22 0 0,-22 0 16,0 21-16,0 0 0,22-22 15,-22 22-15,0 0 0,0 0 0,0 22 16,0-22-16,1 21 0,-1 0 0,0 0 15,0 0-15,-21 0 0,21 1 0,-21-1 16,0 0-16,0 0 0,0 0 0,0 0 16,0 22-16,0-22 0,0 0 15,-21 0-15,21 0 0,-21-21 16,0 22-16,21-44 31,0 1-15,0 0-16,0 0 0,21 0 15,0 0-15,0-1 0,0 1 0,-21 0 16,22 0-16,20-21 0,-21 20 0,0 1 16,0 0-16,1 21 0,-1-21 0,0 21 15,0 0-15,0 0 0,0 0 16,1 0-16,-1 0 0,-21 21 0,21-21 16,-21 21-16,21 0 0,-21 1 0,0-1 15,0 0-15,0 0 0,0 0 0,0 0 16,0 1-16,0-1 0,0 0 0,0 0 15,-21-21-15,21 21 0,-21 0 16,21 1-16,-21-22 0,21 21 16,0-42-1,0-1-15,21 22 16</inkml:trace>
  <inkml:trace contextRef="#ctx0" brushRef="#br0" timeOffset="160062.95">24955 10943 0,'0'0'0,"0"21"0,-21-21 15,0 0-15,42 0 32,0 0-32,1 0 0,-1 0 0,0 0 15,0 0-15,21 0 0,-20-21 16,-1 21-16,0-21 0,0 21 0,0-21 15,-21 0-15,21 0 0,-21-1 16,0 1 0,-21 21-16,0 0 15,0 0-15,0 0 0,0 21 0,-1 1 16,-20-22-16,21 21 0,0 0 16,0 21-16,-1-21 0,1 1 15,0-1-15,0 0 0,21 0 0,-21 0 16,21 0-16,0 1 0,0-1 0,0 0 15,0 0-15,0 0 0,21-21 0,0 0 16,-21 21-16,21-21 0,0 0 0,1 0 16,-1 0-16,0 0 0,0 0 0,21 0 15,-20 0-15,-1-21 0,21 0 0,-21 21 16</inkml:trace>
  <inkml:trace contextRef="#ctx0" brushRef="#br0" timeOffset="160811.43">25929 10351 0,'0'0'0,"-21"-22"0,0 22 0,21-21 31,21 21-15,0 0-16,21-21 0,-20 21 16,20 0-16,-21 0 0,21-21 0,1 21 15,-1 0-15,-21 0 0,22 0 0,-22-21 16,0 21-16,0 0 0,-42 0 31,0 0-31,0 0 16,-1 0-16,1 0 0,0 0 0,-21 0 15,21 0-15,-1 0 0,1 0 0,0 0 16,-21 0-16,21 0 16,-1 0-16,1 0 0,0 0 0,0 0 15,0 0-15,0 21 16,-1-21-16,22 21 0,-21 0 0,21 0 15,0 1-15,0 20 0,0-21 16,-21 21-16,21 1 0,0-1 0,-21 0 16,21 22-16,0-22 0,0 1 15,0-1-15,-21 21 0,0-20 0,21 20 16,-22-20-16,22-1 0,0 21 0,-21-20 16,0-1-16,21 0 0,0 1 0,0-1 15,0 0-15,0-20 0,0-1 0,21 0 16,0 0-16,1 0 0,-1 0 0,21-21 15,-21 0-15,0 0 0,1 0 0,20 0 16,-21 0-16,21 0 0,-20-21 16,-1 0-16,21 0 0,-21 0 15,22 0-15,-22-1 0,21 1 0,-21 0 16,22-21-16</inkml:trace>
  <inkml:trace contextRef="#ctx0" brushRef="#br0" timeOffset="161083.26">26628 10583 0,'0'-42'16,"0"84"-16,0-126 0,0 63 0,0-22 0,0 22 16,0 0-16,0 0 0,0 42 31,-22 0-31,22 0 16,-21 22-16,21-22 0,0 21 0,-21 0 15,0 1-15,21-1 0,-21 0 0,21-20 16,-21 20-16,21 0 0,0-21 0,0 22 15,0-22-15,0 0 0,0 21 0,0-20 16,0-1-16,0 0 16,21-21-1,0 0-15,0 0 0,-21-21 16,21 0 0,-21-1-16</inkml:trace>
  <inkml:trace contextRef="#ctx0" brushRef="#br0" timeOffset="161251.17">26352 10795 0,'0'0'0,"-21"0"16,42 0 15,1 0-15,-1 0-16,0-21 0,0 21 0,21 0 15,-20 0-15,20-21 0,-21 21 0,21 0 16,-20 0-16,20 0 0,-21-21 0,0 21 15,0 0-15</inkml:trace>
  <inkml:trace contextRef="#ctx0" brushRef="#br0" timeOffset="162306.57">26818 10795 0,'0'0'0,"0"21"15,21-21 1,0 0-1,-21-21-15,22 21 0,-1-21 0,0 21 16,0-21-16,0 21 0,0-21 0,1 21 16,-1-22-16,-21 1 0,0 0 15,0 0 1,-21 21 0,-1 21-16,1-21 15,0 21-15,0 0 0,0 1 0,0-1 16,-1 0-16,1 0 0,21 21 0,0-20 15,-21-1-15,21 0 0,0 0 0,-21 0 16,21 0-16,0 1 0,0-1 16,0 0-16,21-21 0,0 0 15,0 0-15,1 0 0,-1 0 16,0 0-16,0 0 0,0-21 16,0 21-16,-21-21 0,22-1 15,-1 22-15,0-21 0,-21 0 16,21 0-16,0 0 0,0 0 0,1-1 15,-1 1-15,0 0 0,21-21 0,-21 21 16,1 21-16,20-22 0,-21 1 16,0 21-16,22 0 0,-22 0 0,0 0 15,0 0-15,0 0 0,0 21 0,1 1 16,-22-1-16,0 0 0,0 21 16,0-21-16,0 1 0,0-1 15,0 0-15,0 0 0,-22 0 0,1 0 16,0-21-16,0 22 0,0-1 0,0 0 15,-1-21-15,1 0 16,21-21 15,21 21-31,1-21 0,-1-1 16,0 1-16,0 0 0,0-21 16,0 21-16,1-1 0,-1 1 15,0 0-15,0 0 0,0 0 0,0 0 16,-21-1-16,0 1 0,22 0 0,-22 42 31,-22 0-15,22 1-16,-21-1 0,0 0 15,21 0-15,-21 21 0,0-20 0,21-1 16,0 0-16,0 0 0,-21 0 16,21 0-16,0 1 0,0-1 0,0 0 15,0 0-15,21 0 0,0-21 16,0 0-16,21 0 0,-20 0 15,-1 0-15,0 0 0,21 0 0,-21-21 16,1 0-16,-1 0 0,21 21 16,-21-21-16,0-1 0,1 1 0,-1-21 15,0 21-15,0 0 0,0-22 0,0 1 16,1 21-16,-22-22 0,21 1 0,0 0 16,-21-22-16,21 22 0,-21 0 0,0 20 15,21-20-15,-21 21 0,21-21 0,-21 20 16,0 1-1,0 42 1,0 1-16,0 20 0,-21-21 16,0 0-16,0 22 0,21-1 0,-21-21 15,0 21-15,-1 1 0,22-1 0,-21-21 16,0 22-16,21-1 0,0-21 16,-21 21-16,21-20 0,-21-1 0,21 0 15,0 0-15,0 0 0,0 0 0,0 1 16,0-1-16,21-21 15,0 0-15,0 0 16,0 0 0,1 0-1,-22-21-15,0-1 0,0 1 16</inkml:trace>
  <inkml:trace contextRef="#ctx0" brushRef="#br0" timeOffset="162480.47">27855 10753 0,'0'0'0,"-21"0"0,21-21 16,21 21 0,0 0-16,1-22 15,-1 22-15,0 0 0,0 0 0,0 0 16,22-21-16,-22 21 0,0 0 16,21 0-16,-21 0 0,1 0 0,-1-21 15,0 21-15,0-21 0,0 21 0,0 0 16</inkml:trace>
  <inkml:trace contextRef="#ctx0" brushRef="#br0" timeOffset="162760.45">28681 10414 0,'0'0'15,"-21"0"-15,-1 0 16,1 0-16,0 21 0,0 0 0,0 1 15,0-1-15,-1 21 16,22-21-16,-21 0 0,0 22 0,0-22 16,21 0-16,0 21 0,0-20 0,-21-1 15,21 0-15,0 0 0,0 0 16,0 0-16,0 1 0,0-1 0,0 0 16,21-21-16,0 21 0,-21 0 0,21-21 15,0 0-15,1 21 0,-1-21 16,0 0-16,0 0 0,0 0 0,0 0 15,1 0-15,-1-21 0</inkml:trace>
  <inkml:trace contextRef="#ctx0" brushRef="#br0" timeOffset="163067.28">28935 10499 0,'0'0'0,"0"-21"0,21 21 16,-21-22-16,21 1 0,0 21 15,0 0-15,1 0 16,-1 0-16,-21 21 0,21-21 0,0 22 16,-21-1-16,0 21 0,0-21 0,21 0 15,-21 22-15,0-22 0,0 21 16,0-21-16,0 1 0,0 20 0,0-21 16,-21 0-16,0 0 0,0 1 15,0-1-15,-1 0 0,1 0 0,0 0 16,0-21-16,0 21 0,0-21 0,-1 0 15,22 22-15,-21-1 16,42-21 15,1 0-31,-1-21 0,0-1 0,0 22 16,0-21-16,0 0 0</inkml:trace>
  <inkml:trace contextRef="#ctx0" brushRef="#br0" timeOffset="163322.95">29591 10605 0,'0'0'0,"-21"0"16,42 0 15,0 0-31,0 0 0,0 0 15,1 0-15,-1 0 0,0 0 16,0 0-16</inkml:trace>
  <inkml:trace contextRef="#ctx0" brushRef="#br0" timeOffset="163495.87">29506 10774 0,'0'21'16,"0"-42"-16,-21 42 0,21 0 16,21-21 15,0 0-31,1 0 16,-1 0-16,0 0 0,0 0 15,0 0-15,0-21 0,1 21 16,-1 0-16,0-21 15</inkml:trace>
  <inkml:trace contextRef="#ctx0" brushRef="#br0" timeOffset="164146.65">30565 10118 0,'-22'0'31,"22"21"1,-21-21-17,21 21-15,0-42 47,21 21-31,-21-21-16,0 0 0,0-1 15,0 1 1,-21 21 0,0 0-16,0 0 0,0 0 15,0 21-15,21 1 0,-22-1 16,1 0-16,21 0 0,-21 0 16,21 0-16,0 1 0,-21-1 0,21 21 15,0-21-15,0 0 0,0 1 0,0-1 16,21 0-16,-21 0 15,21-21-15,0 0 0,1 21 16,-1-21-16,0 0 0,21 0 0</inkml:trace>
  <inkml:trace contextRef="#ctx0" brushRef="#br0" timeOffset="164475.46">31051 10139 0,'0'0'0,"0"-21"0,0 0 0,0-1 16,0 1-16,-21 21 16,21-21-16,-21 21 15,21 21-15,0 0 16,-21 1-16,21-1 0,-21 21 0,21-21 16,-21 22-16,-1-1 0,22-21 15,-21 43-15,0-22 0,0 0 0,21 1 16,-21-1-16,0 0 0,-1 1 0,22-1 15,0 0-15,-21 1 0,21-22 0,0 21 16,0-21-16,0 0 0,0 1 16,0-1-16,0 0 0,21 0 15,1-21-15,-1 0 16,0 0-16,0 0 0,0 0 0,-21-21 16,21 0-16,1 21 15,-1-21-15,-21-1 0</inkml:trace>
  <inkml:trace contextRef="#ctx0" brushRef="#br0" timeOffset="164665.51">30776 10626 0,'0'0'0,"-21"0"0,-21 0 16,42-21-16,21-1 31,0 22-31,0 0 0,0 0 16,1 0-16,20 0 0,-21 0 0,21-21 15,-20 21-15,20 0 0,0 0 16,-21-21-16,22 21 0,-22 0 16,21 0-16,-21-21 0,22 21 0</inkml:trace>
  <inkml:trace contextRef="#ctx0" brushRef="#br0" timeOffset="164927.35">31348 10372 0,'0'-21'16,"21"21"15,0 21-31,-21 0 0,21 21 16,-21-21-16,21 1 0,-21-1 16,22 0-16,-22 21 0,0-21 0,0 1 15,0-1-15,0 0 0,21 21 16,-21-21-16,0 1 0,0-1 15,0 0-15,21-21 32,0 0-17,0-21-15</inkml:trace>
  <inkml:trace contextRef="#ctx0" brushRef="#br0" timeOffset="165183.21">31686 10435 0,'0'0'0,"22"-42"0,-22-43 15,21 64-15,-21 0 16,0 0-16,0 42 31,0 21-15,0-21-16,0 1 0,-21 20 0,-1 0 16,1-21-16,0 22 0,21-1 15,-21-21-15,0 22 0,0-22 0,-1 0 16,22 0-16,0 0 0,-21 0 0,0 1 15,21-1-15,0 0 16,21-42 15</inkml:trace>
  <inkml:trace contextRef="#ctx0" brushRef="#br0" timeOffset="166368">32152 10033 0,'0'-21'31,"0"42"16,-21-21-47,21 21 16,-21-21-16,21 21 0,-21-21 16,-1 0-16,22 22 15,0-44 16,0 1-15,0 0-16,0 0 16,0 0-16,0 0 15,22-1-15,-1 22 16,0 0-16,0 0 16,0 0-16,0 0 15,-21 22 1,0-1-16,0 0 15,0 0-15,0 0 0,0 0 0,0 1 16,-21-22 0,0 0-16,0 21 0,0-21 15,0 0 1,21-21 0,0-1-1,0 1-15,0 0 16,0 0-16,0 0 0,21 21 15,0-21-15,0-1 16,0 22-16,-21 22 16,0-1-16,0 0 15,0 0-15,0 0 0,0 22 0,0-22 16,0 0-16,0 0 0,-21 0 16,0 0-16,21 1 0,-21-1 15,21 0-15,0 0 0</inkml:trace>
  <inkml:trace contextRef="#ctx0" brushRef="#br0" timeOffset="167179.21">32491 9694 0,'0'0'0,"0"-21"31,21 21-15,0 0-16,0 0 16,22 0-16,-22-21 0,0 21 0,0 0 15,0 0-15,22-21 0,-22 21 16,0 0-16,0 0 0,0-21 0,0 21 15,1 0-15,-22-21 0,21 21 16,0 0 0,0 0-16,-21 21 15,0 0-15,0 0 16,0 21-16,0-20 0,0-1 16,0 21-16,0-21 0,0 0 0,0 22 15,0-1-15,0-21 0,-21 22 16,21-1-16,-21-21 0,21 21 0,0 1 15,0-1-15,0 0 0,-21-20 0,21 20 16,0 0-16,0 1 0,-22-1 16,22 0-16,0 1 0,0-1 0,0-21 15,0 21-15,0 1 0,-21-22 16,21 0-16,0 21 0,0-20 0,-21-1 16,21 0-16,-21 0 0,21 0 15,0 0-15,-21 1 16,0-1-16,21 0 0,-22-21 15,1 21-15,0-21 16,0 0-16,0 21 16,0-21-16,-1 0 0,1 0 0,0 0 15,0 0-15,-21 0 0,20 0 0,-20 0 16,0 0-16,21 0 0,-22 0 16,22 21-16,0-21 0,-21 0 0,20 0 15,1 0-15,0 0 0,0 0 16,0 0-16,0 0 15</inkml:trace>
  <inkml:trace contextRef="#ctx0" brushRef="#br0" timeOffset="168794.71">18478 12700 0,'-21'0'16,"0"0"-1,21-21 1,0 0 0,0 0-16,21-1 15,0 22 1,1-21-16,-1 21 0,0 0 16,0-21-16,0 21 0,0 0 0,1 0 15,-1 0-15,0 0 0,0 0 16,0 21-16,-21 0 0,21 1 0,-21-1 15,0 0-15,0 0 0,0 0 16,0 22-16,0-22 0,-21 21 0,0-21 16,0 0-16,0 22 0,0-22 0,-1 0 15,1 0-15,-21 0 0,21 1 0,0-1 16,-1-21-16,1 21 0,0-21 16,0 0-16,0 0 15,21-21 1,0 0-16,0-1 15,0 1-15,21 0 0,0 0 16,0 21-16,0-21 0,1 21 0,-1 0 16,0 0-16,0-21 0,0 21 15,22 0-15,-22 0 0,0 0 0,0 0 16,0 21-16,0-21 0,1 21 0,-1 0 16,0-21-16,-21 21 0,21 0 0,-21 1 15,0-1-15,0 0 0,0 0 16,0 21-16,0-20 0,0-1 15,-21 0-15,0 0 0,21 0 0,-43 0 16,22-21-16,0 22 0,0-1 0,-21-21 16,20 21-16,1-21 0,-21 0 0,21 0 15,0 0-15,-1 0 0,-20 0 0,21 0 16,0 0-16,0 0 0,-1 0 16,1 0-16,0 0 0,0-21 0,0 21 15,21-21-15,-21 21 0,-1-22 16,1 22-16,21-21 15,21 21 17,1 0-32,-1-21 15,0 21-15</inkml:trace>
  <inkml:trace contextRef="#ctx0" brushRef="#br0" timeOffset="169182.49">19156 12954 0,'0'21'47,"21"-21"-16,0 0-31,0 0 16,0 0-16,-21-21 0,22 0 16,-1 21-16,-21-21 15,0 0 1,-21 21-16,-1 0 0,1 0 16,0 0-16,0 0 0,0 0 15,21 21-15,-21-21 0,21 21 16,-22-21-16,22 21 0,0 0 0,0 0 31,0 1-31</inkml:trace>
  <inkml:trace contextRef="#ctx0" brushRef="#br0" timeOffset="178354.94">20299 12319 0,'0'-21'0,"0"0"0,0 0 15,0-1-15,0 1 16,0 0-16,0 0 15,0 0-15,0 0 0,0-1 16,21 22 0,0 0-16,0 22 0,0-22 15,1 21-15,-22 0 0,42 21 0,-21-21 16,0 22-16,0-22 0,22 21 0,-22 1 16,21-1-16,-21 0 0,1 1 0,20-1 15,-21 0-15,0 1 0,0-1 16,1 0-16,-1 1 0,0-1 0,0-21 15,-21 21-15,0 1 0,21-22 0,-21 0 16,21 0-16,-21 0 0,0 1 0,0-1 16,0 0-16,-21-42 47,21 0-47,0-1 15,0 1-15,0 0 0,0-21 0,0 21 16</inkml:trace>
  <inkml:trace contextRef="#ctx0" brushRef="#br0" timeOffset="178674.76">21040 12192 0,'0'0'0,"0"-21"0,0 0 0,0 0 15,0-1-15,0 1 0,-22 21 16,1 0-1,21 21-15,-21-21 0,0 43 16,0-22-16,-22 21 0,22-21 0,0 22 16,-21-1-16,21 22 0,-22-22 0,1 0 15,0 1-15,-1 20 0,1-21 0,-22 22 16,22-22-16,0 22 0,-1-22 16,1 22-16,0-22 0,21 0 0,-22 1 15,22-22-15,0 21 0,0-21 0,0 0 16,21 1-16,-22-22 0,22 21 15,22-21 1,-1 0 0,0 0-16,0 0 0,0-21 0,22-1 15,-22 22-15,21-21 0</inkml:trace>
  <inkml:trace contextRef="#ctx0" brushRef="#br0" timeOffset="179003.67">21378 12573 0,'0'21'31,"0"0"-15,-21 1-16,21-1 0,0 0 15,0 21-15,0-21 0,-21 22 0,21-1 16,0 0-16,0 1 0,0-1 0,-21 0 15,21 1-15,-21 20 0,-1 1 0,22-22 16,-21 22-16,21-22 0,-21 21 0,21-20 16,-21 20-16,21-20 0,-21-1 0,21 0 15,0 1-15,0-1 0,0-21 16,0 0-16,0 0 0,0 1 16,0-44 15,0 1-31,0 0 0,21-21 15,-21 21-15,21-1 0</inkml:trace>
  <inkml:trace contextRef="#ctx0" brushRef="#br0" timeOffset="179295.5">21442 12785 0,'0'-21'0,"0"42"0,0-64 0,0 22 0,0 0 16,0 0-16,21 21 15,0 0-15,0-21 0,0 0 0,1 21 16,20 0-16,-21 0 0,21 0 0,-20 0 16,-1 0-16,21 0 0,-21 0 15,0 21-15,-21 0 0,0 0 0,0 0 16,0 0-16,0 1 0,0-1 0,0 0 16,0 21-16,-21-21 0,0 1 0,-21-1 15,21 0-15,-1 0 0,1 0 16,-21 0-16,21-21 0,0 22 0,-1-1 15,1-21-15,0 0 0,0 21 0,42-42 32,0 21-17,0-21-15</inkml:trace>
  <inkml:trace contextRef="#ctx0" brushRef="#br0" timeOffset="179767.23">22310 12615 0,'0'0'16,"0"-21"-16,0-21 15,0 21-15,-22 0 0,1 21 0,0 0 16,0 0-16,0 0 0,0 0 16,21 21-16,-22-21 0,1 21 15,0 0-15,0 0 0,0 0 16,0 22-16,-1-22 0,1 21 0,21-21 15,-21 22-15,0-1 0,21-21 0,-21 22 16,21-22-16,0 0 0,0 0 0,0 0 16,0 0-16,0 1 15,21-22-15,0 0 0,0 0 16,0 0-16,1 0 0,-1-22 0,0 1 16,0 0-16,0 0 0,0 0 15,1 0-15,-1-1 0,0 1 0,-21-21 0,21 21 16,0-22-16,-21 22 0,21 0 0,-21-21 15,22 21-15,-22-1 16,0 1-16,0 42 16,0 1-1,0-1-15,0 0 0,0 0 0,0 0 16,0 0-16,0 22 0,0-22 0,0 0 16,0 0-16,0 22 0,0-22 15,0 0-15,0 0 0,0 0 16,21-21-16,0 21 0,0-21 15,0 0-15,0 0 0,1 0 16,-1-21-16</inkml:trace>
  <inkml:trace contextRef="#ctx0" brushRef="#br0" timeOffset="180043.08">22923 12319 0,'0'0'0,"0"-42"0,0 21 15,0-1-15,0 1 0,0 42 32,0 1-32,-21 20 15,21-21-15,0 21 0,0-20 0,-21 20 16,0 0-16,21 1 0,-21-1 16,0-21-16,21 21 0,-22 1 0,1-1 0,21 0 15,0-20-15,0 20 0,-21-21 16,21 0-16,0 22 0,-21-22 15,21 0-15,0 0 0,0 0 16,21-21 0,0 0-16,0-21 15</inkml:trace>
  <inkml:trace contextRef="#ctx0" brushRef="#br0" timeOffset="180546.79">23177 12383 0,'0'0'0,"0"-43"0,0 22 0,0-21 0,0 21 16,0-1-16,0 1 0,0 42 31,0 1-31,0-1 16,0 21-16,0-21 0,0 22 0,0-22 16,0 21-16,0 0 0,0-20 0,0 20 15,0 0-15,-21-21 0,0 22 0,21-1 16,0-21-16,-21 22 0,0-22 15,21 0-15,0 21 0,0-21 0,-21-21 16,21 22-16,0-1 0,-22-21 16,22 21-16,0-42 15,0 0 1,0-1-16,0 1 16,0 0-16,22 0 0,-1-21 15,0 20-15,-21-20 0,21 21 0,0-21 16,22 20-16,-22 1 0,0 0 0,0 0 15,0 0-15,22 21 0,-22 0 0,0 0 16,21 0-16,-21 0 0,1 0 0,-1 0 16,0 21-16,-21 0 0,21 0 15,-21 0-15,21 1 0,-21-1 0,0 0 16,0 0-16,0 21 0,0-20 16,0-1-16,0 0 0,0 0 0,0 0 15,0 0-15,0 1 0,0-1 16,-21-21-16,21 21 15,-21-21-15,0 0 32,21-21-17,-21 21-15</inkml:trace>
  <inkml:trace contextRef="#ctx0" brushRef="#br0" timeOffset="180754.21">22818 12594 0,'0'0'0,"-22"0"0,1 0 0,42 0 31,1 0-31,-1 0 0,21 0 16,0 0-16,-20 0 0,20 0 0,0 0 15,-21 0-15,22 0 0,-22-21 0,21 21 16,-21 0-16,1 0 0,-1 0 15,0-21-15</inkml:trace>
  <inkml:trace contextRef="#ctx0" brushRef="#br0" timeOffset="181520.04">24828 12129 0,'0'0'0,"0"-22"15,0 44 1,0-1-1,0 0-15,0 21 16,0 1-16,0-1 0,0 0 0,0 1 16,0-1-16,0 0 0,0 1 0,0-1 15,-21 0-15,21 1 0,-21-1 0,0 0 16,21 1-16,-21-1 0,0-21 0,21 21 16,-22-20-16,22-1 0,-21 0 15,21 0-15,-21 0 0,0-21 16,0 0-1,21-21-15,0 0 16,0 0-16,0 0 0,0-1 0,0 1 16,0-21-16,21 21 0,-21-22 0,42 22 15,-21-21-15,1 21 0,20-22 16,0 22-16,1 0 0,-1 21 0,0-21 16,1 21-16,-1 0 0,0 0 0,1 0 15,-1 0-15,-21 0 0,21 21 16,1 0-16,-22 0 0,0 1 0,0-1 15,-21 0-15,0 0 0,0 21 0,0-20 16,0-1-16,-21 0 0,0 0 0,-21 0 16,-1 0-16,1 1 0,0-1 0,-1 0 15,1-21-15,0 21 0,-1-21 16,22 0-16,-21 21 0,21-21 0,-1 0 16,1 0-16,42 0 31,1-21-31,-1 0 0,21 21 0,-21-21 15,22 0-15,-22-1 0,21 1 16,0 0-16,1 0 0</inkml:trace>
  <inkml:trace contextRef="#ctx0" brushRef="#br0" timeOffset="182054.74">25400 12637 0,'63'-43'16,"-190"107"-16,191-85 0,-1-43 0,-41 64 16,-22 21 15,0 0-31,0 1 0,0-1 15,-22 0-15,22 0 0,0 0 0,0 0 16,-21 1-16,21-1 16,0 0-16,0 0 0,0 0 0,0 0 15,0 1-15,21-22 0,1 0 16,-1 0-16,0 0 0,0 0 0,21 0 16,-20 0-16,20-22 0,-21 22 0,21-21 15,-20 0-15,-1 0 0,0 0 16,21 0-16,-21-1 0,-21 1 0,22 0 15,-1 0-15,-21 0 0,0 0 0,0-1 16,0 1-16,0 42 47,0 1-47,0 20 16,0-21-16,0 21 0,0-20 0,-21 20 15,21 0-15,0 1 0,0-1 0,-22 0 16,22 1-16,0-1 0,-21 0 15,21 1-15,0 20 0,0-21 0,0 1 16,0-1-16,0 22 0,0-22 0,-21 0 16,21 22-16,-21-22 0,21 0 0,-21 1 15,21-1-15,0 0 0,-21 1 0,-1-1 16,1-21-16,0 22 0,0-22 16,-21-21-16,20 21 0,-20 0 0,0-21 15,21 0-15,-22 0 0,1 0 16,0 0-16,-1 0 0,1 0 0,0 0 15,20-21-15,-20 0 0,21 21 0,0-21 16,0 21-16,-1-22 0,22 1 0,-21 0 16,21 0-16,0-21 0,0 20 15,0 1-15,0-21 0,0 21 0</inkml:trace>
  <inkml:trace contextRef="#ctx0" brushRef="#br0" timeOffset="182607.42">27263 12298 0,'0'0'0,"21"-21"0,-21-22 16,0 22-16,0 0 0,0 0 0,21 0 16,-21-22-16,0 22 0,0 0 0,0 0 15,0 0-15,-21 21 0,0 0 16,-1 0-16,1 0 0,0 21 16,-21 0-16,21 21 0,-22-20 15,22 20-15,-21 21 0,-1-20 0,22 20 16,-21-20-16,21 20 0,-22-21 15,22 1-15,0 20 0,0-20 0,0-1 16,21 0-16,-21 1 0,21-1 0,0-21 16,0 21-16,0-20 0,0-1 0,21 0 15,0-21-15,0 21 0,21-21 0,-20 0 16,-1 0-16,21 0 0,0 0 0,-20 0 16,20-21-16,0 21 0,-21-21 15,22 0-15,-1-1 0,0 1 0,-20 0 16</inkml:trace>
  <inkml:trace contextRef="#ctx0" brushRef="#br0" timeOffset="182979.2">27453 12594 0,'0'-21'16,"-42"127"-16,84-191 0,-42 43 0,-21 42 31,0 0-31,0 21 0,21 0 16,-22 0-16,1 1 15,21 20-15,-21-21 0,21 0 16,0 0-16,0 1 0,0-1 0,0 0 0,0 0 15,0 0-15,0 0 0,0 1 16,21-22-16,0 0 16,1 0-16,-1 0 0,0 0 0,0 0 15,0 0-15,0-22 0,22 22 16,-22-21-16,0 0 0,0 21 0,-21-21 16,0 0-16,21 0 0,-21-1 0,0 1 15,0 0-15,0 0 0,0 0 0,-21 0 16,0 21-16,0-22 0,0 1 15,0 21-15,-1 0 0,1 0 0,0 0 16,0 0-16,0 0 0,21 21 31,21-21-15,0 0-16,0 0 0,0 0 0,1 0 16,20 0-16,-21 0 0,0 0 0,22 0 15,-22-21-15,0 21 0,21 0 16</inkml:trace>
  <inkml:trace contextRef="#ctx0" brushRef="#br0" timeOffset="183427.95">27876 12531 0,'43'-21'32,"-107"42"-32,85-21 0,43-21 0,-64 42 15,0 0-15,0 0 0,0 0 16,0 0-16,0 1 16,0 20-16,0-21 0,0 0 0,0 0 15,0 1-15,0-1 0,0 0 16,0 0-16,-21 0 0,21 0 0,-21-21 0,21 22 15,0-1-15,0 0 16,-22-21-16,1 0 16,21-21-1,0 0 1,0-1-16,0 1 0,0 0 16,0 0-16,0-21 0,0 20 15,21 1-15,1 0 0,-1-21 0,0 21 16,21-1-16,-21 1 0,1 0 0,20 0 15,0 0-15,-21 21 0,22 0 0,-1 0 16,0 0-16,-20 0 0,20 0 16,-21 21-16,0-21 0,0 21 0,1 0 15,-1 22-15,-21-22 0,0 0 0,0 0 16,0 21-16,0-20 0,0-1 16,0 0-16,0 0 0,0 0 0,-21 0 15,-1 1-15,22-1 0,0 0 16,-21-21-16,21 21 15,0-42 17,21 0-32,-21 0 0,22 21 15,-1-22-15</inkml:trace>
  <inkml:trace contextRef="#ctx0" brushRef="#br0" timeOffset="183706.79">28808 12340 0,'0'0'0,"0"-21"0,21-64 16,0 85-16,-21-21 0,0 42 31,0 1-31,-21-1 0,21 21 16,-21-21-16,0 22 0,21-22 0,-22 21 16,22 0-16,0 1 0,-21-22 0,0 21 15,21 1-15,-21-22 0,21 21 0,0-21 16,0 22-16,0-22 0,0 0 15,0 0-15,0 0 0,0 0 16,0 1-16,21-22 16,0 0-16,0 0 15,-21-22 1,0 1-16,0 0 16,0 0-16</inkml:trace>
  <inkml:trace contextRef="#ctx0" brushRef="#br0" timeOffset="183867.71">28533 12573 0,'0'0'0,"-22"0"0,44 0 47,-1 0-47,21 0 16,-21 0-16,0 0 0,1 0 0,20 0 15,-21-21-15,0 21 0,22 0 16,-22 0-16,0 0 0,21 0 0</inkml:trace>
  <inkml:trace contextRef="#ctx0" brushRef="#br0" timeOffset="185107.65">29231 12679 0,'21'-21'31,"0"21"-31,1-21 16,-22-1-16,0 1 0,0 0 16,21 0-16,-21 0 15,0 0-15,0-1 0,-21 22 16,-1-21-16,1 21 0,0 0 16,0 0-16,-21 0 0,20 21 0,1 1 15,-21-1-15,21 0 0,-22 0 16,22 0-16,0 0 0,-21 1 0,21 20 15,-1-21-15,22 0 0,0 0 16,-21 1-16,21-1 0,0 0 0,0 0 16,21-21-16,-21 21 0,22-21 15,-1 0-15,0 0 0,0 0 0,21 0 16,-20 0-16,-1 0 0,0 0 0,21 0 16,-21-21-16,1 21 0,-1-21 0,0 21 15,0-21-15,0 0 0,-21-1 16,21 1-16,-21 0 0,22 0 0,-22 0 15,0 0-15,21-1 0,-21 1 0,0 0 16,0 0-16,21 21 0,-21-21 16,0 42-1,0 0 1,0 0-16,-21-21 0,21 21 0,0 1 16,0-1-16,0 0 0,0 0 0,0 0 15,0 0-15,21 1 16,0-22-16,0 0 15,0 21-15,1-21 0,-1 0 0,0 0 16,0 0-16,21 0 0,-20 0 0,-1-21 16,0 21-16,0-22 0,0 1 15,0 21-15,1-21 0,-22 0 0,21 0 16,-21 0-16,21-1 0,-21 1 16,0 0-16,0 0 0,21 21 0,-21-21 15,0 42 16,0 0-31,0 0 0,-21 0 16,21 1-16,-21-1 0,21 0 0,0 0 16,0 0-16,0 0 0,0 1 15,0-1-15,0 0 0,0 0 16,0 0 0,21-21 15,0 0-31,0 0 0,0 0 15,1 0-15,-1-21 0,0 0 16,0 21-16,0-21 0,0 0 0,1-1 16,-1 1-16,-21 0 0,21 0 15,0 0-15,0 0 0,-21-1 0,0 1 16,0 0-16,0 0 0,0 0 16,0 42 15,0 0-31,-21-21 0,21 21 15,-21 0-15,0 1 0,21-1 16,0 0-16,0 0 16,-21 0-16,21 0 0,-22 1 15,22-1-15,0 0 16,0 0-16,-21-21 0,21-21 62,0 0-62,0 0 0,0-1 16,21 1-16,-21 0 16,22 0-16,-1 0 0,0 0 0,0-1 15,0 1-15,0 0 0,1 0 0,-1 0 16,0 21-16,0-21 0,0-1 16,0 22-16,1 0 0,-1 0 15,0 0-15,0 0 0,-21 22 0,0-1 16,21 0-16,-21 0 0,0 0 0,0 0 15,0 1-15,0-1 0,0 0 16,0 0-16,0 0 0,0 0 0,0 1 16,0-1-16,-21-21 0,21 21 0,0 0 15,-21-21-15,0 0 16,21-21 15,21 0-15</inkml:trace>
  <inkml:trace contextRef="#ctx0" brushRef="#br0" timeOffset="185502.48">30670 12510 0,'0'0'0,"22"-22"0,-1 1 0,-21 0 16,0 0-16,-21 21 31,-1 0-16,1 21-15,0-21 0,0 21 16,-21 0-16,20 1 0,1-1 16,0-21-16,0 21 0,21 0 0,0 0 0,-21 0 15,21 1 1,0-1 0,21-21-16,0 21 0,0-21 0,0 0 15,1 0-15,-1 0 0,0 0 0,-21 21 16,21 0-16,0-21 0,0 21 15,-21 1-15,22-22 0,-22 21 16,0 0-16,-22 0 16,1 0-1,0-21-15,0 0 0,0 21 16,0-21-16,-1 0 0,-20 0 0,21 0 16,0 0-16,0 0 0,-1 0 0,1 0 15,0 0 1,0 0-16,0-21 0,0 21 0,21-21 15,-22 0-15</inkml:trace>
  <inkml:trace contextRef="#ctx0" brushRef="#br0" timeOffset="185718.35">29824 12277 0,'0'0'0,"0"-21"0,-21 21 15,-1 0 1,1 0-16,21 21 47,21-21-31,1 0-16,-1 0 0,0 0 15,21 0-15</inkml:trace>
  <inkml:trace contextRef="#ctx0" brushRef="#br0" timeOffset="186067.54">31538 12234 0,'0'0'0,"0"-21"0,-21 21 0,0 0 16,0 0 0,0 0-16,-1 21 0,1 1 15,0-22-15,-21 21 0,42 0 0,-21 21 16,-1-21-16,1 1 0,-21 20 0,21-21 16,0 21-16,21-20 0,-22 20 15,22-21-15,0 21 0,0-20 0,0 20 16,0-21-16,0 21 0,0-20 15,0-1-15,0 0 0,0 0 0,22 0 16,-1 0-16,0-21 0,0 22 0,0-22 16,0 0-16,1 0 0,-1 0 15,0 0-15,21 0 0,-21 0 0,1 0 16,-1 0-16,0-22 0</inkml:trace>
  <inkml:trace contextRef="#ctx0" brushRef="#br0" timeOffset="186382.36">31835 12213 0,'0'0'0,"0"-42"0,0 21 16,0 0-16,21-1 16,0 22-16,0 0 15,0 22-15,0-1 0,1 0 0,-22 0 16,21 0-16,-21 22 0,21-22 0,-21 21 15,0 0-15,0 1 0,0-22 16,0 21-16,0 1 0,0-1 16,-21 0-16,0-21 0,21 22 0,-22-1 0,1-21 15,0 22-15,0-22 16,0 21-16,0-21 0,-1 0 0,1 1 16,21-1-16,-21 0 0,0-21 0,21 21 15,-21 0-15,0-21 0,-1 21 16,1-21-1</inkml:trace>
  <inkml:trace contextRef="#ctx0" brushRef="#br0" timeOffset="187627.76">17166 14161 0,'0'0'0,"0"-22"16,0 1 0,0 0-16,0 0 15,0 42 32,0 0-47,0 0 16,0 1-16,0-1 0,0 0 0,0 21 15,0-21-15,-21 22 0,0-1 0,21-21 16,-21 22-16,-1-1 0,1 0 16,21-21-16,-21 22 0,0-1 0,0-21 15,21 0-15,0 22 0,-21-22 0,21 0 16,-22 0-16,22 0 0,0 1 16,0-44 30,0 1-46,0 0 0</inkml:trace>
  <inkml:trace contextRef="#ctx0" brushRef="#br0" timeOffset="187927.49">17314 14499 0,'0'21'16,"0"1"-16,0-1 15,21-21-15,1 0 16,-1 0-16,0 0 16,0 0-16,0 0 0,0 0 15,-21-21-15,22 21 0,-22-22 16,0 1-16,0 0 16,-22 21-1,1 0-15,0 0 0,0 0 16,0 21-1,21 0 1,0 1-16,0-1 16,21-21-16,0 0 15,0 0-15,22 0 0</inkml:trace>
  <inkml:trace contextRef="#ctx0" brushRef="#br0" timeOffset="188335.25">18754 14118 0,'0'0'0,"0"-21"0,0 0 16,0 0-16,0 0 0,0-1 0,0 1 15,0 0-15,21 21 16,-21-21-16,0 0 0,21 0 0,-21-1 16,0 44-1,-21-1 1,0 0-16,-1 0 0,22 21 16,-21 1-16,0-1 0,-21 0 0,21 1 15,-1 20-15,-20-20 0,21 20 0,-21-21 16,-1 1-16,22 20 0,-21-20 0,-1-1 15,22 0-15,0 1 16,0-22-16,0 21 0,0-21 0,21 0 16,0 1-16,21-22 15,0 0 1,0-22-16,21 1 0,-20 0 16,20-21-16,0 21 0,-21-22 0</inkml:trace>
  <inkml:trace contextRef="#ctx0" brushRef="#br0" timeOffset="188599.11">19029 13970 0,'0'0'0,"0"-63"15,0 84 17,-21 0-32,-1 0 0,22 0 0,-21 0 15,0 22-15,0-1 16,0-21-16,21 22 0,-21-1 0,-22 21 15,22-20-15,0-1 0,0 0 0,0 22 16,-1-22-16,1 1 0,-21-22 0,21 21 16,21 0-16,-21-20 0,-1-1 0,22 0 15,-21 0-15,21 0 0,0 0 16,21-21 0,22 0-16,-22 0 0,0-21 15,21 0-15,1 0 0</inkml:trace>
  <inkml:trace contextRef="#ctx0" brushRef="#br0" timeOffset="188870.96">19494 14076 0,'0'-21'16,"0"42"-16,0-63 0,0 20 0,0 1 16,0 42-1,0 1-15,-21-1 16,21 0-16,-21 0 0,0 0 15,21 22-15,-21-1 0,0-21 0,-1 21 16,22 1-16,-21-1 0,0 0 16,0 1-16,21-1 0,0 0 0,-21-20 0,21 20 15,0-21-15,0 0 16,0 0-16,0 1 0,0-1 0,21-21 16,0 0-16,0 0 0,0 0 15,1 0-15,-1 0 0,0 0 0,0-21 16,0 21-16,0-22 0,1 1 0,-1 0 15</inkml:trace>
  <inkml:trace contextRef="#ctx0" brushRef="#br0" timeOffset="189046.93">19346 14393 0,'0'0'0,"-21"0"0,0 0 16,0 0-16,0 0 15,21-21 1,42 21-1,-21 0-15,0 0 0,0-21 0,22 21 16,-22 0-16,21-21 0,-21 21 0,22 0 16,-22-21-16,21 0 0,-21 21 0,1 0 15,20-22-15</inkml:trace>
  <inkml:trace contextRef="#ctx0" brushRef="#br0" timeOffset="190240.54">20024 14309 0,'0'0'0,"0"-21"15,21-1-15,-21 1 16,0 0-16,0 0 16,0 0-16,0 0 15,-21 21-15,-1 0 0,1 0 16,0 0-16,0 0 15,0 21-15,0 0 0,-1 0 0,1 0 16,-21 22-16,21-22 0,0 21 0,-1 0 16,1 1-16,0-1 0,0-21 0,0 22 15,21-22-15,0 21 0,0-21 16,0 0-16,0 1 16,21-22-16,0 0 0,0 0 0,0 0 15,1 0-15,-1 0 0,21 0 0,-21 0 16,0-22-16,22 1 0,-22 0 0,21 0 15,-21 0-15,22 0 0,-22-1 16,0-20-16,0 21 0,22 0 0,-43-22 16,21 22-16,0 0 0,0-21 0,-21 21 15,21-1-15,-21 1 0,0 0 0,0 0 16,0 0 0,0 42-1,0 0-15,0 0 16,-21 0-16,21 1 0,0-1 15,-21 21-15,21-21 0,0 22 0,0-22 16,0 0-16,0 21 0,0-21 16,0 1-16,0-1 0,21 0 0,0 0 15,0 0-15,1-21 0,-1 21 0,0-21 16,21 0-16,-21 0 0,22 0 0,-1 0 16,0 0-16,1 0 0,-1-21 15,0 0-15,1 21 0,-1-21 0,0 0 16,1 0-16,-22-1 0,21 1 0,-21-21 15,1 21-15,-1-22 0,-21 22 0,0-21 16,0 21-16,0-22 0,0 22 16,0 0-16,0 0 0,-21 0 15,-1 0-15,1 21 0,0 0 0,-21 0 16,21 0-16,-22 0 0,22 0 0,-21 21 16,-1 0-16,22 0 0,-21-21 0,0 42 15,20-20-15,1-1 0,0 0 16,0 0-16,0 21 0,21-20 15,-21-1-15,21 0 0,0 0 0,0 0 16,21-21-16,0 0 0,0 0 16,0 0-16,0 0 0,22 0 15,-22 0-15,0 0 0,0 0 0,0 0 16,1-21-16,-1 21 0,0-21 16,0 21-16,0 0 0,-21-21 0,21 21 15,1 0 1,-22 21-1,0 0-15,0 0 0,0 0 16,0 1-16,21 20 0,-21-21 0,0 21 16,0-20-16,21 20 0,-21 0 0,0 1 15,0-1-15,0 0 0,0 1 0,0-1 16,0 0-16,0 22 0,0-22 16,0 0-16,0 1 0,0 20 0,0-20 15,-21-1-15,0 0 0,21-21 0,-22 22 16,1-1-16,0-21 0,21 0 15,-21 1-15,-21-1 0,20 0 0,1 0 16,-21 0-16,21-21 0,-22 0 16,22 0-16,-21 0 0,0 0 0,20 0 15,-20 0-15,21 0 0,-21-21 0,20 21 16,-20-21-16,21 21 0,0-21 0,21 0 16,0-1-16,0 1 0,0 0 15,0 0-15,0-21 0,0 20 16,21-20-16,42-21 0</inkml:trace>
  <inkml:trace contextRef="#ctx0" brushRef="#br0" timeOffset="190931.69">21294 14161 0,'0'0'0,"21"-22"0,0 22 16,-21-21-16,0 42 31,0 1-31,0-1 16,0 0-16,0 0 15,0 0-15,0 0 0,0 1 0,-21-1 16,21 21-16,-21-21 0,21 0 0,-22 1 16,1-1-16,21 0 0,0 0 0,-21 0 15,0-21-15,21 21 16,0-42 0,0 0-1,0 0-15,0 0 0,0 0 0,0-1 16,0 1-16,0 0 0,0 0 15,21-21-15,0 20 0,-21 1 0,21 0 16,1 0-16,-1-21 0,0 42 0,0-22 16,0 1-16,22 0 0,-22 21 15,0 0-15,21 0 0,-21 0 0,1 0 16,-1 0-16,21 21 0,-21 0 16,-21 1-16,0-1 0,21 0 0,-21 21 15,0-21-15,0 22 0,0-22 0,-21 21 16,0-21-16,0 22 0,0-22 0,0 0 15,21 0-15,0 0 0,-22 1 0,22-1 16,22-42 15,-1-1-31,0 22 0,0-21 0</inkml:trace>
  <inkml:trace contextRef="#ctx0" brushRef="#br0" timeOffset="191399.42">22183 14097 0,'0'-21'15,"-22"21"-15,1 0 16,0 0-16,0 0 0,0 0 0,0 0 16,-22 0-16,22 21 0,0-21 0,0 21 15,-22 22-15,22-22 0,0 0 16,0 21-16,0-21 0,0 22 15,-1-22-15,1 21 0,0 1 0,21-22 16,0 0-16,0 0 0,0 0 0,0 0 16,0 1-16,21-22 15,0 0-15,1 0 0,-1 0 0,21 0 16,-21-22-16,22 22 0,-22-21 0,0 0 16,21 0-16,-21 0 0,22 0 0,-22-22 15,0 22-15,0 0 0,0-21 0,-21 20 16,22 1-16,-22 0 0,21-21 15,-21 21-15,0-1 0,0 1 16,0 42 0,0 1-1,0-1-15,0 0 16,0 0-16,-21 0 0,21 22 0,0-22 16,0 0-16,0 21 0,0-21 0,0 1 15,0-1-15,0 0 0,0 0 0,21 0 16,0-21-16,0 21 0,0-21 15,0 0-15,1 0 0,-1 0 0,0 0 16,21-21-16,-21 21 0,22-21 0</inkml:trace>
  <inkml:trace contextRef="#ctx0" brushRef="#br0" timeOffset="192047.05">22691 14245 0,'0'0'16,"0"-21"-16,0 0 0,0 0 0,0 0 15,0-1-15,0 44 31,0-1-15,0 0-16,0 0 0,0 0 0,0 0 16,0 1-16,-22-1 0,22 0 0,0 0 15,0 0-15,0 0 0,0 1 0,0-1 16,0 0-16,0 0 16,-21-21-16,0 0 15,21-21 1,0 0-1,0 0-15,0-1 0,0 1 16,0 0-16,0 0 0,0 0 16,0 0-16,21-1 0,0-20 0,1 21 15,-1 0-15,0 0 0,0 21 0,21-22 16,-20 22-16,-1-21 0,21 21 0,-21 0 16,0 0-16,1 0 0,-1 21 15,0 1-15,0-22 0,0 21 0,-21 0 16,0 0-16,0 0 0,0 0 0,0 1 15,0-1-15,0 0 0,0 0 0,0 0 16,0 0-16,0 1 0,0-1 16,-21 0-16,0-21 15,0 0 1,21-21 0,0 0-16,0-1 15,0 1-15,21 0 0,-21 0 16,21 0-16,0 0 0,0-1 0,1-20 15,-1 21-15,21 0 0,-21 0 0,0-1 16,1 1-16,20 21 0,-21 0 0,0 0 16,0 0-16,1 0 0,-1 0 0,0 0 15,-21 21-15,0 1 16,0-1-16,0 0 0,0 0 0,0 0 0,0 0 16,0 1-16,0-1 0,0 0 0,-21 21 15,21-21-15,-21 1 16,21-1-16,-22-21 0,22 21 0,22-21 47,-1 0-47,0-21 0,0 0 15,0 21-15</inkml:trace>
  <inkml:trace contextRef="#ctx0" brushRef="#br0" timeOffset="192386.85">23770 14161 0,'21'0'31,"0"-22"-31,1 1 16,-1 21-16,0 0 0,21-21 16,-21 21-16,1 0 0,-1-21 0,21 21 15,-21 0-15,0-21 0,-42 21 31,0 0-15,0 0-16,-21 21 0,20 0 0,-20 0 16,21-21-16,-21 43 0,20-22 15,1 0-15,-21 0 0,21 0 0,0 22 0,-1-22 16,22 0-16,0 0 0,-21 0 16,21 0-16,0 1 0,0-1 15,21-21-15,1 0 0,-1 0 16,0 0-16,0 0 0,21 0 0,-20 0 15,-1 0-15,21 0 0,-21 0 0,22-21 16</inkml:trace>
  <inkml:trace contextRef="#ctx0" brushRef="#br0" timeOffset="192919.12">24617 13674 0,'0'0'0,"-21"0"0,-1 0 0,22-21 0,-21 21 16,21-22-1,0 1-15,21 21 0,1 0 16,20 0-16,-21-21 0,0 21 0,22 0 16,-1 0-16,0 0 0,-21-21 0,22 21 15,-22 0-15,0 0 0,0 0 16,0 0-16,-42 0 31,0 0-31,-21 0 0,21 0 0,-22 21 16,22-21-16,-21 0 0,21 0 15,-22 0-15,22 0 0,0 0 0,0 21 16,-22-21-16,22 0 0,0 0 16,0 21-16,0-21 0,0 0 0,21 22 15,0-1-15,-22-21 0,1 21 16,21 0-16,0 0 0,0 0 15,-21 1-15,21-1 0,0 21 0,-21-21 0,21 22 16,0-1-16,0 0 0,-21 1 0,21-1 16,-21 0-16,-1 1 0,22-1 15,-21 0-15,21 1 0,-21-1 16,21 0-16,-21 1 0,21-1 0,0 0 16,-21 1-16,21-22 0,-21 21 0,21 0 15,0-20-15,0-1 0,0 21 0,0-21 16,0 0-16,21 1 0,0-22 15,0 0-15,0 0 16,0 0-16,1 0 0,20 0 0,-21-22 16,0 1-16,22 0 0,-22 0 0,21 0 15</inkml:trace>
  <inkml:trace contextRef="#ctx0" brushRef="#br0" timeOffset="193843.87">25400 14034 0,'0'-43'16,"-21"43"0,0 0-16,-1 0 15,1 0-15,0 0 0,0 0 16,0 21-16,0 1 0,21-1 0,-22 0 15,1 0-15,0 0 0,21 0 16,0 22-16,-21-22 0,21 0 0,-21-21 16,21 21-16,0 0 0,0 1 15,0-1-15,21-21 16,0 0-16,0 0 16,0 0-16,1-21 0,-1-1 15,0 22-15,-21-21 0,21 0 0,0 0 16,0 0-16,-21 0 0,22-1 15,-22 1-15,21 0 0,-21 0 0,0 0 16,0 0-16,0 42 47,0 0-47,0 0 0,0 0 0,0 0 16,0 1-16,0-1 0,0 0 0,0 0 15,0 0-15,0 0 16,0 1-16,21-22 15,0 0-15,0 0 0,0 0 16,1 0-16,-1 0 0,0 0 0,21 0 16,-21-22-16,22 1 0,-22 21 0,21-21 15,-21 0-15,1 0 0,20 0 0,-42-1 16,21 1-16,-21 0 0,21 0 16,-21-21-16,0 20 0,0 1 0,0-21 15,0 21-15,-21-22 0,0 22 0,0 0 16,0 0-16,-1 0 0,1 0 0,-21 21 15,21 0-15,-22-22 0,22 22 16,-21 0-16,0 0 0,-1 0 16,1 22-16,-22-1 0,22 0 0,0 0 15,-22 0-15,22 0 0,0 22 0,-1-1 16,1-21-16,21 22 0,-22-1 16,22 0-16,0 1 0,0-1 0,0 0 15,21-21-15,0 22 0,0-1 0,0 0 16,0-20-16,0 20 0,0-21 0,42 0 15,-21 0-15,0 1 0,1-1 0,20 0 16,0 0-16,1-21 16,-22 0-16,21 21 0,0-21 0,1 0 15,-1 0-15,0 0 0,1 0 0,-22 0 16,0 0-16,21 0 0,-20 0 0,-1 0 16,0-21-16,0 21 0,0-21 0,0 0 15,22 0-15</inkml:trace>
  <inkml:trace contextRef="#ctx0" brushRef="#br0" timeOffset="195619.4">25400 13991 0,'0'-21'0,"0"0"0,0 0 15,0 0-15,0-1 16,0 1-16,0 0 0,-21 0 15,0 0-15,-1 21 16,1 0-16,0 0 16,0 0-16,0 0 0,21 21 15,-21 0-15,-1 0 0,1 0 0,0 1 16,-21-1-16,21 21 0,-1-21 0,1 22 16,0-22-16,0 21 0,21-21 15,0 22-15,-21-1 0,21-21 16,-21 21-16,21-20 0,0 20 0,0 0 15,0-21-15,0 22 0,21-22 0,0 0 16,0 0-16,0 0 0,0 1 0,22-1 16,-22 0-16,0 0 0,21-21 15,-20 0-15,-1 21 0,21-21 0,-21 0 16,22 0-16,-22 0 0,21 0 0,-21 0 16,22-21-16,-1 0 0,-21 21 0,21-21 15,-20 0-15,20-1 0,0 1 0,1 0 16,-22-21-16,21 21 0</inkml:trace>
  <inkml:trace contextRef="#ctx0" brushRef="#br0" timeOffset="195995.19">26014 14182 0,'21'-64'15,"-63"170"-15,63-148 0,0-43 0,-21 64 16,-21 42 15,0 0-31,-1-21 0,22 21 16,-21 1-16,0 20 0,21-21 15,-21 0-15,0 0 0,21 22 16,-21-22-16,21 0 0,0 0 0,0 0 0,0 1 16,0-1-16,0 0 0,0 0 15,21-21-15,0 21 0,0-21 16,0 0-16,0 0 0,1 0 16,20 0-16,-21-21 0,0 21 0,0-21 15,22 0-15,-22 0 0,0-1 16,-21 1-16,0 0 0,0 0 0,0 0 15,0 0-15,0-1 0,0 1 16,-21 21-16,0-21 0,0 0 0,-1 21 16,-20 0-16,21 0 0,0 0 0,0 0 15,-1 0-15,1 0 0,0 0 0,0 0 16,0 0-16,21 21 16,21-21-1,0 0-15,0 0 16,22 0-16,-22 0 0,21-21 0,-21 0 15</inkml:trace>
  <inkml:trace contextRef="#ctx0" brushRef="#br0" timeOffset="196439.03">26374 14076 0,'-64'21'0,"128"-42"0,-64 42 32,0 0-17,0 0-15,0 1 0,0-1 16,0 0-16,0 0 0,0 0 0,0 0 15,-22 1-15,22-1 0,-21 0 0,21 21 16,-21-42-16,21 21 0,0 1 16,0-1-16,-21 0 0,0-21 15,0-21 17,21 0-32,0-1 15,0 1-15,0 0 0,0 0 0,0-21 16,21 20-16,-21 1 0,21-21 15,0 21-15,0-22 0,0 22 0,1-21 16,20 21-16,-21 0 0,0 21 16,22-22-16,-22 22 0,0 0 0,0 0 0,21 0 15,-20 0-15,-1 22 0,0-1 16,-21 0-16,0 0 0,21 0 16,-21 0-16,0 1 0,0-1 0,0 0 15,0 0-15,0 0 0,0 0 0,0 1 16,-21-1-16,21 0 0,0 0 15,-21-21-15,21 21 16,0-42 15,21 0-31,-21 0 0,21 0 16,0-1-16</inkml:trace>
  <inkml:trace contextRef="#ctx0" brushRef="#br0" timeOffset="196694.42">26945 13780 0,'21'-22'16,"-42"44"-16,42-65 0,-21 22 0,0 42 31,0 0-31,0 1 0,0 20 16,0-21-16,-21 21 0,21-20 0,-21 20 16,21 0-16,-21-21 0,21 22 0,-21-22 15,21 21-15,0-21 0,0 22 16,-22-22-16,22 0 0,0 0 0,0 0 15,0 1-15,0-1 0,0 0 16,0 0-16,22-21 31,-22-21-31,0 0 16,0 0-16,0-1 0</inkml:trace>
  <inkml:trace contextRef="#ctx0" brushRef="#br0" timeOffset="196843.33">26649 14118 0,'0'0'15,"-21"0"-15,-1 0 0,22-21 0,0 0 32,22 21-32,-1 0 15,0 0-15,21-21 0,-21 21 0,22 0 16,-22 0-16,21 0 0,1 0 0,-1-21 16,-21 21-16,21 0 0,-20 0 15,20 0-15</inkml:trace>
  <inkml:trace contextRef="#ctx0" brushRef="#br0" timeOffset="198202.8">27368 14139 0,'22'-21'32,"-22"0"-17,0 0-15,21 21 0,-21-21 16,0 0-16,0-1 0,0 1 15,-21 21 1,-1 0-16,1 0 0,0 0 0,0 0 16,0 21-16,-22-21 0,22 22 15,0-1-15,0 0 0,-21 0 0,20 0 16,1 0-16,0 1 0,-21 20 16,21-21-16,21 0 0,-22 0 0,22 1 15,0-1-15,0 0 0,0 0 0,0 0 16,22-21-16,-1 21 0,0-21 15,0 0-15,0 0 0,22 0 16,-22 0-16,0-21 0,21 0 16,-21 21-16,1-21 0,-1 0 0,21 0 15,-42-1-15,21 1 0,0 21 0,1-21 16,-22 0-16,21-21 0,-21 20 16,0 1-16,0 0 0,0 0 0,0 0 15,0 42 16,0 0-15,-21 0-16,21 0 0,-22 1 16,22-1-16,0 0 0,0 0 15,-21 0-15,21 0 0,0 1 0,0-1 16,21 0-16,1-21 16,-1 0-16,0 0 0,0 0 15,0 0-15,0 0 0,1 0 0,20 0 16,-21 0-16,0-21 0,0 21 0,22-21 15,-22-1-15,0 22 0,0-21 0,0 0 16,-21 0-16,22 21 0,-1-21 16,-21 0-16,0-1 0,0 1 0,21 0 15,-21 42 17,0 0-32,0 1 15,-21-1-15,21 0 16,0 0-16,0 0 0,0 0 15,0 1-15,0-1 0,0 0 16,0 0-16,21-21 0,0 21 0,0-21 16,0 0-16,1 0 15,-1 0-15,0 0 0,0 0 0,21 0 16,-20 0-16,-1-21 0,0 0 0,0 21 16,-21-21-16,21 0 0,0-1 0,-21 1 15,0 0-15,0 0 0,0 0 16,0 0-16,0-1 0,0 1 15,0 42 17,0 1-32,0-1 15,0 0-15,-21-21 0,21 21 16,-21 0-16,21 0 0,0 1 0,0-1 16,-21 0-16,21 0 0,-21 0 15,21-42 32,0 0-47,0 0 16,0 0-16,21-1 0,0 1 15,-21 0-15,21 0 0,0 0 16,1 0-16,-1-1 0,0 1 0,0 0 16,0 0-16,0 21 0,1 0 15,-1 0-15,0 0 16,-21 21-1,0 0-15,0 0 0,0 1 16,0-1-16,0 0 0,0 0 0,-21 0 16,21 0-16,0 1 0,0-1 15,21 0 1,0-21-16,0 0 16,0 0-16,1 0 0,-1 0 0,0 0 0,0 0 15,0-21-15,0 21 0,1-21 16,-22-1-16,21 22 0,0-21 0,-21 0 15,21 0-15,-21 0 16,0 0-16,0-1 0,0 1 0,0 0 16,0 0-16,0 0 0,-21 21 15,21 21 17,-21-21-32,21 21 0,0 0 0,0 0 15,0 1-15,0-1 0,0 0 0,0 0 16,0 0-16,0 0 0,0 1 15,0-1-15,0 0 16,0 0-16,0 0 0,-21-21 16,-1 0-16,1 0 31,0-21-31,21 0 16,0 0-16</inkml:trace>
  <inkml:trace contextRef="#ctx0" brushRef="#br0" timeOffset="198387.69">28109 13949 0,'0'0'0,"-21"0"0,0 0 0,0 0 16,0 0-16,-1 0 16,44 0 30,-1 0-46,0 0 0,0-21 0,21 21 16</inkml:trace>
  <inkml:trace contextRef="#ctx0" brushRef="#br0" timeOffset="198755.49">29083 13441 0,'21'-21'0,"-42"42"0,63-63 16,-21 20-16,1 1 0,-22 0 15,21 0-15,-21 0 0,0 0 16,0-1-16,-21 44 31,-1-1-31,1 0 0,0 0 16,-21 21-16,21 1 0,-22 20 15,22 1-15,-21-1 0,-1 1 0,1 20 16,0-20-16,-1 21 0,1-22 16,0 22-16,-1-22 0,22 22 0,-21-22 15,21 1-15,21 21 0,0-22 0,0-21 16,0 22-16,0-22 0,21 1 0,0-1 16,0 0-16,22-21 0,-1 1 0,0-1 15,22-21-15,-22 0 0,22 0 16,-22 0-16,0 0 0,22 0 0,-22-21 15,0-1-15,1 1 0</inkml:trace>
  <inkml:trace contextRef="#ctx0" brushRef="#br0" timeOffset="199699.44">29612 14055 0,'0'-21'16,"0"-1"-16,0 1 0,0 0 16,0 0-16,0 0 15,0 0-15,-21 21 0,21-22 0,-21 1 16,0 21-16,-1 0 0,1 0 15,0 0-15,0 0 0,0 0 16,0 21-16,-22 1 0,22-1 0,0 0 16,0 0-16,0 0 0,-22 0 0,22 22 15,21-22-15,-21 0 0,21 0 0,-21 0 16,21 1-16,0-1 16,21-21-16,0 0 15,0 0-15,0 0 0,1 0 0,-1 0 16,0 0-16,21-21 0,-21 21 0,1-22 15,-1 1-15,21 0 0,-21 0 16,0 21-16,-21-21 0,22 0 0,-22-1 16,21-20-16,-21 21 0,0 0 15,0 0-15,0-1 0,-21 44 32,21-1-17,0 0-15,-22 0 0,1 0 0,21 0 16,0 1-16,0-1 0,0 0 0,0 0 15,0 0-15,0 0 0,0 1 16,0-1-16,21-21 16,1 21-16,-1-21 0,21 0 0,-21 0 15,22 0-15,-22 0 0,21 0 0,0-21 16,-20 0-16,20 21 0,-21-22 16,21 1-16,-20 0 0,-1 0 15,0 0-15,0 0 0,-21-22 0,0 22 16,0-21-16,0-1 0,0 22 15,-21-21-15,0 0 0,0 20 0,-22-20 16,22 21-16,-21 0 0,-1 21 0,1 0 16,0 0-16,-1 0 0,-20 0 0,21 21 15,-22 0-15,1 0 0,20 22 16,-20-22-16,20 21 0,-20 0 0,21 22 16,-1-22-16,22 1 0,-21-1 0,21 0 15,-1 1-15,22-22 0,0 21 0,0 0 16,0-20-16,0-1 0,22 21 15,-1-21-15,0 0 0,0-21 16,21 22-16,1-1 0,-22-21 0,21 0 16,-21 0-16,22 0 0,-1 0 0,0 0 15,1 0-15,-22 0 0,21-21 16,1-1-16,-1 1 0,21 21 0,-20-21 16</inkml:trace>
  <inkml:trace contextRef="#ctx0" brushRef="#br0" timeOffset="200207.44">30416 13885 0,'0'-21'0,"0"42"0,22-63 15,-22 21-15,0 0 0,21 0 0,-21-1 16,0 44 0,0-1-1,-21 0-15,-1 0 0,1 21 0,0-20 16,0 20-16,0-21 0,0 21 0,-1 1 15,22-22-15,-21 21 0,0-21 16,0 22-16,0-22 0,0 0 0,-1 0 16,22 0-16,0 1 0,-21-1 0,21 0 15,-21-21-15,21 21 0,0-42 32,21 0-17,0 21-15,-21-21 0,0-1 0,22 1 16,-1-21-16,0 21 0,-21 0 15,21-22-15,0 1 0,0 21 0,-21-22 16,22 1-16,-1 21 0,0-21 0,-21-1 16,21 22-16,0 0 0,-21 0 0,21 0 15,1 21 1,-22 21-16,0 0 16,0 0-16,0 0 0,0 22 0,0-22 15,0 21-15,0-21 0,21 22 16,-21-22-16,0 0 0,0 21 0,0-21 15,0 1-15,21-1 0,-21 21 16,0-21-16,0 0 0,0 1 16,0-1-16,0 0 15,-21-21 17,0-21-32</inkml:trace>
  <inkml:trace contextRef="#ctx0" brushRef="#br0" timeOffset="200372.35">30184 14182 0,'0'0'16,"-22"0"-16,1 0 0,0 0 0,21-21 31,21 21-31,0 0 0,1-22 16,-1 22-16,21 0 0,-21 0 0,22 0 16,-1 0-16,0-21 0,1 21 0,-22 0 15,21 0-15,-21 0 0,22-21 16,-22 21-16,0 0 0,0-21 0,0 21 15</inkml:trace>
  <inkml:trace contextRef="#ctx0" brushRef="#br0" timeOffset="200591.73">30797 13885 0,'0'0'0,"0"-21"16,0 42-1,0 1 1,0-1-16,0 0 0,0 21 15,0-21-15,0 1 0,-21-1 0,21 21 16,0-21-16,0 0 0,-21 1 16,21-1-16,0 0 0,0 0 0,0 0 15,0 0-15,0 1 0</inkml:trace>
  <inkml:trace contextRef="#ctx0" brushRef="#br0" timeOffset="200850.58">30755 13928 0,'0'0'0,"0"-21"0,0-1 0,0-20 16,21 42 0,0 21-1,-21 0-15,0 1 0,0-1 0,22 0 16,-1 0-16,0 21 0,-21-20 15,21-1-15,-21 21 0,21-21 0,0 0 16,1 1-16,-22-1 0,21 0 0,-21 0 16,21 0-16,-21 0 15,21-42 17,-21 0-17,0 0-15,21 21 0</inkml:trace>
  <inkml:trace contextRef="#ctx0" brushRef="#br0" timeOffset="201071.46">31178 13822 0,'0'0'0,"22"-21"0,-22-22 15,0 65 17,0-1-32,0 0 0,-22 0 15,1 21-15,0-20 0,21 20 16,-21-21-16,0 21 0,21-20 0,-21 20 15,21-21-15,-22 0 0,22 0 0,-21 1 16,21-1-16,0 0 0,0 0 0,0 0 16,-21-21-16,21 21 0</inkml:trace>
  <inkml:trace contextRef="#ctx0" brushRef="#br0" timeOffset="201427.26">31411 14266 0,'0'22'32,"0"-1"-17,-21-21-15,0 21 16,0-21-1,21-21 17,0 0-17,21-1 1,0 1-16,0 21 0,0 0 16,1 0-16,-22 21 15,21 1 1,-21-1-16,0 0 0,0 0 15,0 0-15,0 0 0,0 1 0,-21-1 16,-1 0-16,1-21 0,0 21 16,0 0-16,0-21 0,0 21 0,-1-21 15,22 22-15,-21-22 0</inkml:trace>
  <inkml:trace contextRef="#ctx0" brushRef="#br0" timeOffset="201892.33">31729 13674 0,'0'-21'15,"0"42"-15,21-42 0,-21 42 47,-21 0-31,21 0 0,21-21 30,-21-21-46,21 0 0,-21 0 16,0-1-16,0 1 0,0 0 16,0 0-16,-21 21 15,0 0 1,21 21-16,-21 0 0,-1 0 16,22 22-16,-21-22 0,21 0 15,0 21-15,0-20 0,0 20 0,0-21 16,0 0-16,0 0 0,0 1 15,0-1-15,21 0 0,-21 0 0,22-21 16,-1 21-16</inkml:trace>
  <inkml:trace contextRef="#ctx0" brushRef="#br0" timeOffset="202399.85">32194 13885 0,'0'0'0,"0"-21"0,-21 42 47,21 1-47,0-1 0,-21 0 16,21 21-16,-21-21 0,21 1 0,0 20 16,0-21-16,-21 0 0,21 0 0,-21 1 15,21-1-15,0 0 0,0 0 16,-22 0-16,22 0 0,0-42 47,0 0-32,0 0-15,0 0 0,0 0 0,22-1 16,-22 1-16,21 0 0,0 0 16,-21-21-16,21 20 0,0-20 0,-21 21 15,21-21-15,1 20 0,-1 1 16,-21 0-16,21 0 0,0 21 0,0 0 15,0 21 1,-21 0 0,0 0-16,0 1 0,0-1 0,0 0 15,0 21-15,0-21 0,0 1 16,0-1-16,0 21 0,0-21 0,0 0 16,0 1-16,22-1 0,-22 0 0,0 0 15,0 0-15,0 0 16,0-42 15</inkml:trace>
  <inkml:trace contextRef="#ctx0" brushRef="#br0" timeOffset="202576.25">32025 14161 0,'-21'0'0,"190"21"0,-317-42 0,106 21 0,42-22 0,-21 22 16,21-21-1,21 21 1,0 0-16,0 0 0,21 0 0,-20 0 16,20 0-16,0 0 0,-21 0 15,22 0-15,-22 0 0,21 0 0,-21 0 16,1-21-16,-1 21 0,0-21 0,0 21 16</inkml:trace>
  <inkml:trace contextRef="#ctx0" brushRef="#br0" timeOffset="202819.11">32533 13885 0,'0'-42'0,"21"42"31,-21 21-15,21 0-16,-21 1 15,0-1-15,22 0 0,-22 0 0,0 0 16,0 0-16,0 1 0,0 20 0,0-21 15,0 0-15,0 0 0,0 1 16,0-1-16,0 0 16,0 0-1,21-21 1</inkml:trace>
  <inkml:trace contextRef="#ctx0" brushRef="#br0" timeOffset="203074.98">32787 13907 0,'0'0'0,"21"-22"0,-21-41 16,0 42-1,21 21-15,-21 21 32,0 0-32,0 0 15,0 0-15,0 22 0,-21-22 0,0 0 16,21 21-16,-21-20 0,21-1 0,-21 0 15,0 0-15,21 0 0,0 0 16,-22 1-16,22-1 0,-21-21 0,21 21 16,0-42 15,0 0-15</inkml:trace>
  <inkml:trace contextRef="#ctx0" brushRef="#br0" timeOffset="203450.7">33041 13631 0,'-21'0'16,"0"22"-1,21-1-15,0 0 16,-21-21 15,-1 0-15,22-21-1,0 0-15,0-1 16,0 1-16,0 0 16,0 0-16,22 21 15,-1 0 1,-21 21-16,0 0 15,0 0-15,0 1 0,0-1 0,0 0 16,0 0-16,0 0 0,0 0 16,0 1-16,0-1 0,-21 0 0,-1 0 15,22 0-15,-21-21 16,21 21-16</inkml:trace>
  <inkml:trace contextRef="#ctx0" brushRef="#br0" timeOffset="203835.48">33189 13399 0,'0'0'0,"-21"-43"16,42 43 15,0 0-31,1 0 0,-1 0 0,0 0 16,0 21-16,0 1 15,-21-1-15,0 0 0,0 21 0,0-21 16,0 22-16,0-1 0,0 0 16,0 1-16,0-1 0,0 0 0,0 1 15,0-1-15,0 22 0,0-22 16,-21 0-16,21-21 0,-21 22 0,21-1 15,0-21-15,0 22 0,-21-22 16,21 0-16,-21 0 0,21 0 16,-22 0-16,22 1 0,-21-22 15,0 0-15,0 0 16,21-22 0,0 1-16,0 0 0</inkml:trace>
  <inkml:trace contextRef="#ctx0" brushRef="#br0" timeOffset="204479.13">33020 13166 0,'0'0'0,"-21"0"16,21-21-16,0-1 0,21 22 15,0 0-15,0 0 0,22-21 16,-22 21-16,42 0 0,-20 0 16,-1-21-16,0 21 0,1 0 0,20 0 15,-21 0-15,1-21 0,-1 21 16,0 0-16,-20 0 0,20 0 0,-21 0 16,0 0-16,0 0 0,1 0 15,-1 0-15,0 21 16,-21 0-16,0 0 15,0 1-15,0-1 16,0 0-16,0 0 0,0 0 16,0 0-16,0 22 0,0-22 0,0 0 15,-21 21-15,21 1 0,0-1 16,-21 0-16,21 1 0,0 20 0,0-20 16,0 20-16,0-21 0,0 22 0,21-1 15,0-20-15,0-1 0,0 22 16,-21-22-16,21 0 0,-21 1 0,0-22 15,0 21-15,0 0 0,0 1 16,0-22-16,0 21 0,0-21 0,0 1 16,0 20-16,0-21 0,-21 0 15,0 0-15,21 1 0,-21-1 16,0-21-16,0 21 0,-1 0 0,22 0 16,-21 0-16,0-21 0,0 22 0,0-1 15,0-21-15,-1 0 16,-20 21-16,21-21 0,0 21 0,-22-21 15,22 0-15,0 0 0,-21 0 16,21 0-16,-1 0 0,-20 21 0,21-21 16,0 0-16,0 0 0,-1 0 15,1 0 17,0 0-17</inkml:trace>
  <inkml:trace contextRef="#ctx0" brushRef="#br0" timeOffset="205379.24">33210 13504 0,'0'-21'16,"0"0"15,0 0 0,0 42 32,0 0-47,22 0-16,-22 1 15,0-1-15,21 0 0,-21 0 16,21 0-16,0 0 0,-21 1 0,0 20 15,0-21-15,21 0 16,0 22-16,-21-22 0,0 0 0,0 21 16,0-21-16,22 22 0,-22-22 15,0 21-15,0-21 0,0 22 0,0-22 16,0 21-16,-22-21 0,22 1 0,-21 20 16,0-21-16,21 21 0,-21-20 15,0-1-15,0 21 0,-1-21 0,22 0 16,-21 1-16,0-1 0,0 0 15,0-21-15,0 21 0,-1 0 0,1-21 16,21 21-16,-21-21 0,0 0 16,0 22-16,21-1 47,-21-21-16,-1 0-16</inkml:trace>
  <inkml:trace contextRef="#ctx0" brushRef="#br0" timeOffset="206706.91">17060 15409 0,'-21'0'32,"0"0"-17,21-21-15,-21 21 0,0-21 16,21 0 0,0 0-1,21 21-15,0 0 16,0 0-16,0 0 15,0 21-15,1-21 0,-1 21 16,0 0-16,-21 22 0,0-22 0,0 21 16,0-21-16,0 22 0,0-1 0,-21-21 15,0 21-15,-1-20 0,1 20 16,-21 0-16,21-21 0,-22 1 16,1 20-16,21-21 0,-21 0 0,20 0 0,-20 1 15,21-22-15,0 21 0,0-21 16,-1 0-16,1 0 0,0 0 0,0-21 15,21-1-15,0 1 16,0 0-16,0 0 0,0 0 0,0-22 16,0 22-16,0 0 0,0-21 0,0 21 15,21-1-15,-21 1 0,21 0 16,0 0-16,-21 0 0,22 21 0,-1 0 16,0 0-16,0 21 15,-21 0-15,21 0 0,0 0 16,1 1-16,-22-1 0,0 0 15,0 0-15,21-21 0,-21 21 16,21 0-16,-21 1 0,21-1 0,-21 0 16,0 0-16,21-21 15,0 0-15,1 0 16,-1 0-16,0 0 16,0 0-16,0-21 0</inkml:trace>
  <inkml:trace contextRef="#ctx0" brushRef="#br0" timeOffset="206878.81">17462 15621 0,'0'0'0,"-21"0"15,42 0 48,1 0-63,20 0 0,-21 0 15,21 0-15,-20-21 0</inkml:trace>
  <inkml:trace contextRef="#ctx0" brushRef="#br0" timeOffset="207263.82">18605 15261 0,'0'0'0,"0"-21"0,0 0 0,0 0 16,0 0-16,0-1 16,0 44 15,0-1-31,0 0 15,0 21-15,0 1 0,-21-22 0,0 21 0,0 0 16,-21 1-16,20-1 0,-20 0 16,21-20-16,-21 20 0,-1 0 0,1-21 15,0 22-15,20-22 0,-20 0 0,21 21 16,-21-20-16,20-22 0,1 21 16,21 0-16,21-21 31,1 0-31,-1-21 0,0 0 0,21-1 15,1 1-15,-1 0 0,0-21 16</inkml:trace>
  <inkml:trace contextRef="#ctx0" brushRef="#br0" timeOffset="207506.68">18881 15240 0,'0'0'0,"21"-21"0,0 0 0,-21 0 15,0-1-15,0 44 31,0-1-31,0 0 0,-21 21 0,0-21 16,-1 22-16,1-1 0,0 0 16,0-20-16,0 20 0,0 0 0,-1 1 15,1-1-15,0-21 0,-21 21 0,21 1 16,-1-22-16,1 21 0,0-21 16,-21 22-16,42-22 0,-21 0 15,21 0-15,0 0 0,0 1 0,21-22 16,0 0-1,0 0-15,0-22 0,22 1 0</inkml:trace>
  <inkml:trace contextRef="#ctx0" brushRef="#br0" timeOffset="207771.53">19431 15219 0,'0'-21'16,"0"42"-16,0-63 15,-21 42-15,0 0 16,-1 21-16,22 0 0,-21 0 16,0 21-16,0-20 0,21 20 0,-21 0 15,0-21-15,21 22 0,-22-1 0,1-21 16,21 22-16,-21-1 0,21-21 0,0 0 16,0 22-16,0-22 0,0 0 15,0 0-15,0 0 0,0 0 16,21-21-16,0 0 15,1 0-15,-1 0 0,0 0 0,0 0 16,0 0-16,0-21 0</inkml:trace>
  <inkml:trace contextRef="#ctx0" brushRef="#br0" timeOffset="207951.42">19156 15579 0,'0'0'0,"-21"0"0,-1 0 0,1 0 15,0 0-15,42 0 32,0 0-32,1 0 15,20-21-15,-21 21 0,21 0 0,-20-22 16,20 22-16,-21-21 0,21 21 0,1-21 16</inkml:trace>
  <inkml:trace contextRef="#ctx0" brushRef="#br0" timeOffset="209086.93">19791 15621 0,'0'0'0,"0"-21"16,0 0 0,0 0-16,21 21 0,0-22 0,0 1 15,-21 0-15,0 0 0,21 0 0,-21 0 16,0-1-16,0 1 0,0 0 16,-21 21-1,0 0-15,0 0 0,0 0 0,0 0 16,-1 21-16,1 0 0,0 1 0,-21-1 15,21 0-15,-1 0 0,1 21 16,0-20-16,0-1 0,0 21 0,0-21 16,21 0-16,-22 1 0,22-1 15,0 0-15,0 0 0,0 0 0,0 0 16,22-21-16,-1 0 16,0 0-16,0 0 0,0 0 15,22 0-15,-22-21 0,0 0 0,21 21 16,-21-21-16,22 0 0,-22 0 0,0 21 15,21-22-15,-20 1 0,-1 0 0,0 0 16,-21-21-16,21 20 0,-21 1 16,21 0-16,-21 0 0,0 0 0,0 0 15,0 42 17,-21 0-17,21 0-15,-21 0 0,0 0 0,21 1 16,0-1-16,0 0 0,-21 0 0,21 0 15,0 0-15,0 1 0,0-1 0,0 0 16,0 0-16,21 0 16,0-21-16,0 0 0,0 21 0,0-21 15,1 0-15,20 0 0,-21 0 0,21 0 16,-20 0-16,20 0 0,0-21 0,1 0 16,-1 21-16,0-21 0,1 0 15,-1 21-15,0-21 0,-21-1 0,22 1 16,-22 0-16,0 0 0,0 0 15,-21 0-15,0-1 0,0 1 0,0 0 16,0 0-16,0 0 0,0 0 16,-21-1-16,0 22 0,-21 0 15,20 0-15,1 0 0,-21 0 0,21 0 16,-22 22-16,1-22 0,21 21 0,-21 0 16,20 0-16,-20 0 0,21 0 15,0-21-15,0 22 0,21-1 0,0 0 16,0 0-16,0 0 0,0 0 15,21-21 1,0 0-16,21 0 16,-21 0-16,1 0 0,20 0 0,0-21 0,-21 21 15,22-21-15,-22 21 0,21 0 16,-21-21-16,1 21 0,-1 0 0,0 0 16,-21 21 15,0 0-31,0 0 0,0 1 15,0-1-15,0 0 0,0 0 0,0 0 16,0 0-16,0 22 0,0-22 16,-21 21-16,21 1 0,-21-1 0,21 0 15,0 1-15,0-1 0,-22 0 0,1 1 16,21-1-16,-21 0 0,21-21 16,0 22-16,-21-22 0,0 0 0,21 21 0,-21-42 15,21 22-15,-22-1 16,1-21-16,0 0 0,0 21 0,0-21 15,0 0-15,-1 0 0,1 0 0,0 0 16,0 0-16,-21 0 0,20-21 0,1 0 16,-21 21-16,21-22 0,21 1 0,-21 0 15,21 0-15,0 0 16,0 0-16,0-1 0,0 1 0,21 0 16,0-21-16,21 21 0,-21-22 0</inkml:trace>
  <inkml:trace contextRef="#ctx0" brushRef="#br0" timeOffset="209606.61">21167 15431 0,'0'0'0,"0"-22"0,-22 1 15,1 21 1,21-21-16,-21 21 0,21 21 15,-21 0 1,21 1-16,0-1 16,0 0-16,-21 0 0,21 0 15,0 22-15,0-22 0,0 0 0,0 0 16,0 0-16,-21 0 0,21 1 16,-22-1-16,22 0 15,-21-21 1,0 0-16,21-21 15,-21 21-15,21-21 0,0-1 16,0 1-16,0 0 0,0 0 0,0 0 16,0-22-16,21 22 0,0 0 0,0-21 15,-21 21-15,43-1 0,-22-20 16,0 21-16,0 0 0,0 21 0,22-21 16,-22 21-16,0 0 0,21 0 0,-20 0 15,-1 0-15,0 21 0,21 0 16,-21 0-16,1 0 0,-1 0 0,-21 1 15,0 20-15,0-21 0,0 0 16,0 0-16,0 1 0,0-1 0,0 0 16,0 0-16,-21 0 0,21 0 0,-22-21 15,1 22-15,21-1 0,-21-21 0,42 0 47,0-21-47,1 21 0,20-22 0</inkml:trace>
  <inkml:trace contextRef="#ctx0" brushRef="#br0" timeOffset="210075.34">21992 15388 0,'0'0'0,"0"-42"16,0 21-16,0 0 0,-21-1 15,0 22-15,0 0 0,-1 0 0,1 0 16,0 0-16,0 0 0,-21 0 15,20 22-15,1-1 0,-21 0 0,21 0 16,-22 0-16,22 0 0,0 22 16,0-22-16,0 0 0,0 21 0,21-20 15,-22-1-15,22 0 0,0 0 16,0 0-16,0 0 0,0 1 0,22-22 16,-1 0-16,0 21 0,21-21 0,-21 0 15,1 0-15,-1 0 0,21 0 0,-21 0 16,22-21-16,-22-1 0,0 22 0,0-21 15,0 0-15,0 0 0,1 0 16,-1 0-16,0-1 0,0 1 0,-21 0 16,0 0-16,0 0 0,21-22 0,-21 22 15,0 0-15,0 0 0,0 0 16,0 42 15,0 0-31,0 0 0,0 0 0,0 1 16,-21-1-16,21 0 0,0 0 0,0 0 15,0 0-15,0 1 0,0-1 16,21 0-16,0-21 0,1 21 16,-1-21-16,0 0 0,0 0 15,0 0-15,0 0 0,1 0 0,20-21 16,-21 0-16,0 21 0,0-21 0,1 21 16</inkml:trace>
  <inkml:trace contextRef="#ctx0" brushRef="#br0" timeOffset="210718.89">22394 15452 0,'0'-106'15,"0"212"-15,0-254 16,0 169 15,0 0-31,0 0 0,0 0 16,0 0-16,0 22 0,0-22 0,-21 0 16,21 0-16,0 0 0,0 1 0,-21-22 15,21 21-15,0 0 0,0 0 16,-21 0-16,0-21 15,-1 0 17,22-21-17,0 0-15,0 0 16,0 0-16,0-1 0,22 1 16,-1-21-16,-21 21 0,21 0 0,0-1 15,0 1-15,0 0 0,22-21 16,-22 42-16,0-21 0,0-1 0,22 22 15,-22 0-15,21 0 0,0 0 0,-20 22 16,-1-1-16,0 0 0,0 0 0,0 0 16,-21 0-16,0 1 0,0-1 0,0 0 15,0 0-15,0 0 0,0 0 16,0 1-16,0-1 16,0 0-16,-21-21 0,0 21 15,0-21-15,0 0 16,-1 0-1,22-21 1,0 0-16,0 0 0,22-1 16,-1 1-16,0 0 0,0 0 15,0 0-15,0 0 0,22-1 16,-22 1-16,21 0 0,-21 0 0,1 0 16,-1 21-16,21 0 0,-21 0 15,0 0-15,1 21 0,-1 0 16,-21 0-16,0 0 0,0 1 0,0-1 0,0 0 15,0 0-15,0 0 16,0 0-16,0 1 0,-21-22 16,21 21-16,-22-21 0,22 21 15,22-21 32,-22-21-47</inkml:trace>
  <inkml:trace contextRef="#ctx0" brushRef="#br0" timeOffset="211107.18">23431 15304 0,'0'0'0,"-21"0"16,0 0-16,42 0 46,0 0-46,1 0 0,-1-22 16,0 22-16,21-21 0,-21 0 0,1 21 16,-22-21-16,21 21 0,0-21 0,0 0 15,-21-1-15,21 22 0,-21-21 16,0 0-16,-21 21 16,0 0-1,0 0-15,0 21 0,-1 0 0,1-21 16,0 43-16,0-22 0,0 0 15,21 21-15,-21-20 0,-1-1 0,1 21 16,21-21-16,0 0 0,-21 1 0,21 20 16,0-21-16,0 0 0,0 0 15,0 1-15,21-22 0,0 21 16,1-21-16,-1 0 0,0 0 16,0 0-16,0 0 0,0 0 0,1 0 15,-1-21-15,21 21 0,-21-22 0</inkml:trace>
  <inkml:trace contextRef="#ctx0" brushRef="#br0" timeOffset="211982.89">24553 14923 0,'0'0'0,"-21"0"16,42 0 15,0 0-31,1 0 0,-1 0 15,0 0-15,21 0 16,-21 0-16,1 0 0,-1 0 0,0 0 16,0 0-16,0 0 0,0 0 15,-21-22-15,-21 22 16,0 0-16,0 0 0,-21 0 16,20 0-16,-20 0 0,21 0 0,-21 0 15,-1 0-15,22 0 0,0 0 0,-21 0 16,20 0-16,1 0 0,0 0 0,0 0 15,21 22 1,-21-22-16,21 21 16,0 0-1,0 0-15,0 0 0,0 0 16,0 1-16,0 20 0,0-21 0,-21 21 16,21 1-16,0-1 0,-22 0 15,22 1-15,-21-1 0,21 0 0,0 1 16,-21-1-16,0 0 0,0 1 0,21-1 15,-21 0-15,21 1 0,-22-1 0,22-21 16,0 22-16,0-22 0,0 21 16,0-21-16,0 0 0,0 1 0,22-1 15,-1-21-15,0 0 0,0 0 16,0 0-16,22 0 0,-22 0 0,0-21 16,21 21-16,-21-22 0,1 1 15,20 0-15,-21 0 0,21-21 16,1 20-16</inkml:trace>
  <inkml:trace contextRef="#ctx0" brushRef="#br0" timeOffset="212947.51">25082 15198 0,'0'0'0,"0"-43"16,0-20-16,0 42 16,-21 0-16,0 21 0,0 0 15,0 0-15,0 0 0,-1 0 0,1 21 16,0 0-16,0 0 0,0 0 15,-22 22-15,22-1 0,0-21 16,0 21-16,0 1 0,0-1 0,-1 0 16,1 1-16,21-22 0,0 21 0,0-21 15,0 22-15,0-22 0,0 0 0,21 0 16,1-21-16,-1 21 0,21 1 16,-21-22-16,22 0 0,-1 0 0,-21 0 15,21 0-15,1 0 0,-1-22 0,-21 1 16,22 21-16,-1-21 0,-21 0 0,0 0 15,0 0-15,1-1 0,-1 1 0,0-21 16,-21 21-16,21 0 0,-21-1 16,0-20-16,0 21 0,0 0 15,0 0-15,0-1 0,-21 44 32,0-1-17,0 0-15,21 0 0,0 0 0,-22 0 16,22 22-16,-21-22 0,21 0 0,0 0 15,0 0-15,0 1 0,0-1 0,0 0 16,0 0-16,0 0 16,21-21-16,1 0 0,-1 0 0,0 0 15,0 0-15,0 0 0,0 0 16,-21-21 0,0 0-16,0 0 0,0 0 15,0-1-15,-21 1 16,0 0-16,0 0 0,21 0 15,-21 0-15,21-1 0,-21 1 0,21 0 16,0 0-16,0 0 16,21 0-16,0 21 0,0 0 15,0-22-15,0 22 0,1 0 0,-1 0 16,21 0-16,-21 0 0,0 0 0,1 22 16,-1-1-16,0-21 0,0 21 0,0 0 15,-21 0-15,0 0 16,0 1-16,21-1 0,-21 0 0,0 0 15,0 0-15,0 0 0,0 1 0,0-1 16,0 0-16,-21 0 16,21 0-16,-21-21 15,0 0-15,21-21 47,0 0-47,21 0 16,0 0-16,-21-1 0,21 1 0,1 0 15,-1 0-15,0 0 0,0-22 16,21 22-16,-20 0 0,-1 21 16,0-21-16,0 0 0,0 21 0,0 0 0,1 0 15,-1 0-15,0 0 0,0 0 16,-21 21-16,0 0 16,21 0-16,-21 0 0,0 1 15,0-1-15,0 0 0,0 0 0,0 0 16,-21 0-16,0 1 0,21-1 0,-21 0 15,0 0-15,21 0 0,0 0 16,-22-21-16,44 0 31,-1 0-15,-21-21-16,21 21 0,0-21 0</inkml:trace>
  <inkml:trace contextRef="#ctx0" brushRef="#br0" timeOffset="213183.38">26289 15134 0,'0'0'16,"0"-21"-1,0 42-15,-21 0 16,0-21-16,21 43 0,-22-22 0,22 0 16,0 21-16,-21-20 0,0 20 0,21-21 15,-21 21-15,21-20 0,0 20 0,0-21 16,0 0-16,0 22 0,0-22 15,0 0-15,0 0 0,0 0 16,0 0-16,21-21 16,0 0-16,0 0 15,1 0-15,-22-21 16</inkml:trace>
  <inkml:trace contextRef="#ctx0" brushRef="#br0" timeOffset="213347.28">26056 15452 0,'0'0'16,"0"-21"0,21 21-1,0-22 1,1 22-16,-1 0 0,0 0 0,21 0 16,-21 0-16,1 0 0,-1-21 0,21 21 15,-21 0-15,0 0 0</inkml:trace>
  <inkml:trace contextRef="#ctx0" brushRef="#br0" timeOffset="-214017.11">26649 15494 0,'0'-21'15,"0"0"1,0 0-16,0-1 0,0 1 15,0 0-15,0 0 0,0 0 16,0 0-16,0-1 0,-21 1 16,21 0-16,-22 21 0,1 0 15,0 0-15,0 0 0,0 0 0,0 21 16,-1 0-16,1 1 0,0-1 0,0 0 16,0 0-16,0 0 0,-1 22 15,22-22-15,0 0 0,-21 21 0,21-21 16,0 1-16,0-1 0,0 0 0,0 0 15,21 0-15,1 0 0,-1-21 16,0 0-16,0 0 0,0 0 16,0 0-16,1 0 0,-1 0 15,0 0-15,0 0 0,0-21 0,0 0 16,1 0-16,-1 0 16,-21 0-16,21-1 0,-21 1 0,0 0 15,0 0-15,0 0 0,0 0 16,0-1-16,0 1 0,0 42 47,0 1-47,0-1 15,0 0-15,0 0 0,0 0 0,0 0 16,0 1-16,0-1 16,0 0-16,21-21 0,0 0 15,0 21-15,1-21 0,20 0 0,-21 0 16,21 0-16,-20 0 0,-1 0 0,21 0 15,-21 0-15,0 0 0,22-21 16,-22 21-16,0-21 0,0 0 16,0 21-16,1-22 0,-22 1 0,0 0 0,21 0 15,-21 0-15,21 0 0,-21-1 0,0 1 16,0 42 31,0 1-47,0-1 0,0 0 15,-21 0-15,0 0 16,21 0-16,0 1 0,-22-22 0,22 21 16,0 0-16,0 0 0,0 0 15,22-21 17,-1 0-32,0-21 15,-21 0 1,0 0-16,21 21 0,-21-21 15,21-1-15,-21 1 0,21 0 0,1 0 16,-22 0-16,21 0 0,-21-1 16,21 22-16,0-21 0,-21 0 0,21 21 15,0-21-15,1 21 16,-22 21 0,0 0-16,0 0 15,0 1-15,0-1 0,0 0 16,21 0-16,0-21 0,-21 21 0,0 0 15,21-21-15,0 22 0,0-22 16,1 0-16,-1 0 0,0 21 16,0-21-16,0 0 0,0 0 15,1 0-15,-1-21 16,0 21-16,-21-22 0,21 1 16,-21 0-16,0 0 15,21 0-15,-21 0 0,21-1 0,-21 1 16,22 0-16,-22 0 0,0 0 0,21 0 15,-21-1-15,0 1 16,0 42 15,-21 1-31,21-1 16,-22-21-16,22 21 0,-21 0 0,21 0 16,0 0-16,0 1 15,0-1-15,0 0 16,21-21 124,-21-21-140,0 0 16,22 21-16,-22-22 31,0 1-15,21 0 0,0 21-1,-21-21 1,0 0-16,0 42 78,0 0-78,0 0 16,-21-21-16,21 21 15,-21-21-15,21 22 0,-22-22 16,22 21-16,0 0 15,-21-21-15,21 21 16,0-42 47,0 0-63,0 0 15,0-1-15,21 1 16,-21 0-1,0 0-15,22 21 0,-1-21 0,-21 0 16,21-1-16,-21 1 0,21 21 16,-21-21-16,21 21 0,-21 21 31,0 0-15,0 1-16,0-1 0,0 0 0,0 0 15,-21 0-15,21 0 0,0 1 16,0-1-1,21-21 17,0-21-17,1-1-15,-1 1 16,0 21-16,-21-21 16,21 0-16,0 0 0,-21 0 0,21 21 15,1-22-15,-22 1 0,0 0 0,0 0 16,21 0-16,-21 0 15,-21 21 1,-1 21-16,1 0 16,21 0-16,-21 0 15,21 0-15,-21-21 0,21 22 16,0-1-16,0 0 0,0 0 0,0 0 16,0 0-16,0 1 15,0-1-15,0 0 0,0 0 16,21-21-16,-21 21 15,21-21-15,-21 21 0,0 1 16,-21-22 15,0 0-15,0 0-16,0 0 16,-1 0-16,1 0 15,21-22-15,-21 22 0,0-21 16</inkml:trace>
  <inkml:trace contextRef="#ctx0" brushRef="#br0" timeOffset="-213805.23">27368 15113 0,'0'0'0,"-42"0"0,21 0 0,0-21 0,0 0 16,-22 21-16,22 0 0,0-21 15,0 21-15,42 0 32,0 0-17,-21 21-15,21-21 0,0 0 16,1 0-16</inkml:trace>
  <inkml:trace contextRef="#ctx0" brushRef="#br0" timeOffset="-213097.48">28914 14944 0,'0'0'16,"0"-43"0,21 22-16,0 21 0,-21-21 0,21 21 0,-21-21 15,-21 21 16,0 0-31,0 21 0,-1 0 0,1 0 16,0 22-16,-21-22 0,21 21 0,-1 1 16,1 20-16,0-21 0,0 22 15,0-22-15,0 1 0,21-1 16,-22 21-16,22-20 0,-21-1 0,42 0 16,-21 64-16,0-63 0,22-22 0,-1 0 15,0-21-15,21 21 0,-21 0 16,1 0-16,20-21 0,0 22 0,-21-22 15,22 0-15,-22 0 0,21 0 0,-21 0 16,1 0-16,-1 0 0,21-22 0</inkml:trace>
  <inkml:trace contextRef="#ctx0" brushRef="#br0" timeOffset="-212006">29189 15134 0,'0'-21'0,"-21"0"0,21 0 16,0 0-16,0-1 15,0 1 1,-22 21 15,22 21-15,0 1-16,-21-1 0,0 21 0,0-21 15,21 22-15,-21-1 0,21 0 0,0-21 16,-21 22-16,21-1 0,-22 0 0,22-20 16,0 20-16,0-21 0,0 0 15,0 22-15,0-22 0,0 0 16,0 0-16,22-21 0,-1 0 16,0 0-16,0 0 15,0 0-15,0 0 16,-21-21-16,0 0 0</inkml:trace>
  <inkml:trace contextRef="#ctx0" brushRef="#br0" timeOffset="-211841.09">28956 15431 0,'0'0'0,"-21"0"0,21-22 31,21 22-15,0 0-16,0 0 0,0 0 15,1 0-15,-1 0 0,0 0 0,0 0 16,21-21-16,-20 21 0,-1 0 0,0 0 16,0 0-16</inkml:trace>
  <inkml:trace contextRef="#ctx0" brushRef="#br0" timeOffset="-210838.41">29337 15388 0,'21'0'31,"-21"-21"-31,21 0 0,0 21 16,-21-21-16,22 21 0,-1-21 0,0-1 16,0 1-1,-21 0 1,-21 21 0,0 0-1,0 21-15,-1-21 0,22 21 0,-21 1 16,0-1-16,0 0 0,21 0 0,-21 0 15,21 22-15,0-22 0,0 0 0,0 0 16,0 0-16,0 0 0,0 1 16,0-1-16,21-21 0,0 0 15,0 21-15,0-21 0,1 0 16,-1 0-16,0 0 16,0 0-16,0-21 15,-21 0-15,21-1 0,-21 1 16,22 0-16,-1 0 0,-21 0 0,21 0 15,0-22-15,0 22 0,-21 0 16,21 0-16,1 0 0,-1-1 0,0 1 16,0 21-16,21 0 0,-20 0 0,-1 0 15,0 0-15,0 0 0,-21 21 16,21-21-16,-21 22 0,0-1 16,0 21-16,0-21 0,0 0 0,0 1 15,-21-1-15,0 0 0,0 0 0,21 0 16,-21 0-16,-1-21 0,1 22 15,0-1 1,21-42 15,21-1-15,0 1-16,1 0 0,-1 0 16,-21 0-16,21 0 0,0-1 0,0 1 15,-21 0-15,0 0 0,21 0 16,-21 0-16,22-1 0,-22 1 0,0 42 31,-22-21-15,22 22-16,-21-1 0,21 0 0,-21 0 15,21 0-15,-21 22 0,21-22 16,0 0-16,0 0 0,0 0 16,0 0-16,0 1 0,21-22 15,0 21-15,0-21 16,1 0-16,-1 0 0,21 0 0,-21 0 15,0 0-15,1-21 0,20 21 16,-21-22-16,0 1 0,0 21 0,1-21 16,-1 0-16,0 0 0,0 0 0,0-22 15,0 22-15,-21-21 0,0 21 0,22-22 16,-22 1-16,21 21 0,-21-22 16,21 1-16,-21 21 0,0-21 15,0 20-15,0 1 0,0 0 0,0 0 16,0 42-1,-21 0 1,21 0-16,-21 22 0,-1-22 0,1 21 16,21-21-16,-21 22 0,0-1 15,21-21-15,-21 22 0,0-1 0,21-21 16,0 0-16,0 22 0,0-22 0,0 0 16,0 0-16,0 0 0,0 0 0,0 1 15,21-22 1,0 0-16,0 0 15,0 0 1,0-22-16,-21 1 16,22 0-16</inkml:trace>
  <inkml:trace contextRef="#ctx0" brushRef="#br0" timeOffset="-210677.5">30141 15346 0,'-21'0'0,"42"0"0,-63 0 0,42-21 16,-21 21-16,21-21 15,21 21 1,0 0-16,0 0 0,0-22 16,22 22-16,-22 0 0,0 0 15,21 0-15,-20-21 0,-1 21 0,21-21 16,-21 21-16,0 0 0</inkml:trace>
  <inkml:trace contextRef="#ctx0" brushRef="#br0" timeOffset="-210413.65">30692 15134 0,'0'-21'0,"0"0"16,-22 21-1,1 0-15,0 0 16,21 21-16,0 0 0,-21 0 16,0 1-16,21-1 0,-21 0 0,21 0 15,0 21-15,0-20 16,-22-1-16,22 21 0,0-21 0,0 0 15,0 1-15,0-1 0,0 0 0,0 0 16,0 0-16,0 0 0,22-21 16,-22 22-16,21-22 0,0 0 0,0 0 15,0 0-15,0 0 0,1 0 16,-1 0-16,0 0 0,0 0 0,0-22 16,0 22-16</inkml:trace>
  <inkml:trace contextRef="#ctx0" brushRef="#br0" timeOffset="-210144.8">30988 15198 0,'0'0'0,"0"-43"0,21 22 16,-21 0-16,21 0 0,-21 0 0,0 0 15,21 21-15,1-22 0,-1 22 16,0 0 0,0 22-16,-21-1 0,0 0 0,21 0 15,0 0-15,-21 0 0,0 22 0,0-22 16,0 21-16,0-21 0,0 22 15,0-22-15,0 21 0,0-21 0,-21 1 16,0-1-16,0 0 0,0 0 0,0 0 16,-1 0-16,1-21 15,0 22-15,0-22 0,0 21 16,0-21-16,-1 0 0,44 0 31,-1-21-31</inkml:trace>
  <inkml:trace contextRef="#ctx0" brushRef="#br0" timeOffset="-209849.5">31432 15515 0,'0'0'0,"-21"0"0,0-21 15,0 21-15,0 0 16,21-21-1,21 21 1,0 0-16,0-21 0,0 21 16,1 0-16,-1 0 15,-21 21-15,0 0 16,0 0-16,0 0 0,0 1 16,-21-1-16,21 0 0,-22 0 15,1-21-15,-21 21 0,21 0 0,0 1 16,-22-1-16,22 0 0,-21-21 15,21 21-15,-1-21 0,1 21 0,0-21 16</inkml:trace>
  <inkml:trace contextRef="#ctx0" brushRef="#br0" timeOffset="-209481.71">31665 15007 0,'-21'0'16,"21"21"31,0-42-16,0 0-15,-21 21 15,0 21-15,21 0-16,-21 1 0,21-1 0,-22 0 15,22 0-15,0 0 0,0 0 16,0 22-16,0-22 0,0 0 0,0 0 15,0 0-15,0 1 0,0-1 16,22 0-16</inkml:trace>
  <inkml:trace contextRef="#ctx0" brushRef="#br0" timeOffset="-209209.86">31940 15177 0,'0'0'16,"0"-22"-16,-21 22 0,21 22 31,0-1-31,0 0 16,0 0-16,0 0 0,0 0 0,0 1 16,0 20-16,0-21 0,0 0 15,0 0-15,0 1 0,21-1 0,-21 0 16,0 0-16,22 0 0,-22 0 15,21-21-15,0 0 16,0 0 0,0 0-16</inkml:trace>
  <inkml:trace contextRef="#ctx0" brushRef="#br0" timeOffset="-208989.99">32216 15177 0,'0'-22'0,"0"44"0,0-65 0,0 22 15,0 0-15,0 42 32,-22 0-32,1 0 0,21 1 15,-21-1-15,0 21 0,0-21 0,0 22 16,-1-22-16,1 0 16,0 21-16,21-21 0,-21 1 0,0-1 15,21 0-15,-21 0 0,21 0 16</inkml:trace>
  <inkml:trace contextRef="#ctx0" brushRef="#br0" timeOffset="-208642.19">32300 15261 0,'0'0'0,"0"21"31,0 1-15,0-1-16,-21 0 0,21 0 16,0 0-16,0 0 0,0 1 15,0-1-15,0 0 16,21-21 31</inkml:trace>
  <inkml:trace contextRef="#ctx0" brushRef="#br0" timeOffset="-208478.14">32385 15261 0,'0'0'0,"0"-21"0,-21 0 16,21 0-16,-21 21 0,21-21 0,21 21 62,0 0-62,0 21 16,0 0-16</inkml:trace>
  <inkml:trace contextRef="#ctx0" brushRef="#br0" timeOffset="-208166.31">32575 15282 0,'-42'-21'16,"84"42"-16,-63-21 15,0 0-15,0 0 16,0 0-16,0 0 0,-1 0 15,22 22 17,0-1-17,22-21-15,-22 21 0,21-21 0,0 21 16,0-21-16,0 21 0,0-21 0,-21 21 16,22 1-16,-1-1 15,-21 0-15,0 0 16,-21-21-1,-1 0-15,1 0 0,0 0 0,0 0 16,0 0-16,0 0 0,-1 0 16,1 0-16,21-21 31,0 0-31,21 0 16,1 21-16</inkml:trace>
  <inkml:trace contextRef="#ctx0" brushRef="#br0" timeOffset="-207969.43">32660 15304 0,'21'-22'16,"-105"86"-16,147-106 0,-21 20 0,-42 44 47,0-1-47,0 0 0,0 0 0,22-21 16,-22 21-16,0 0 0,0 1 15,0-1 1,0 0-1</inkml:trace>
  <inkml:trace contextRef="#ctx0" brushRef="#br0" timeOffset="-207813.52">32639 15177 0,'-21'-22'16,"42"44"-16,-42-65 0,0 43 15,21-21-15,21 21 47,0 0-47,0 0 0,0 0 16</inkml:trace>
  <inkml:trace contextRef="#ctx0" brushRef="#br0" timeOffset="-207359.26">32893 15007 0,'0'-21'0,"0"0"16,0 42 15,0 0-15,0 0-16,0 1 0,0-1 0,0 21 16,0-21-16,0 22 0,0-22 15,0 21-15,0-21 0,0 22 0,0-22 16,0 0-16,0 0 0,0 21 0,-21-42 15,21 22-15,0-1 0,0 0 16,0 0-16,-21-21 16,21-21 15,0 0-31,0 0 0,0-1 16,0 1-1,0 0-15,21 21 0,-21-21 0,21 0 16,0 21-16,0 0 0,0 0 15,1 0-15,-1 0 0,0 0 0,0 0 16,-21 21-16,0 0 16,0 0-16,0 0 15,0 1-15,0-1 0,-21 0 16,21 0-16,-21-21 0,0 21 16,-1-21-16,1 21 15,0-21-15,0 0 16,21-21-1,0 0-15,0 0 16</inkml:trace>
  <inkml:trace contextRef="#ctx0" brushRef="#br0" timeOffset="-207141.71">33147 15092 0,'0'0'0,"0"-21"0,0 0 16,0 42-1,0 0-15,0 0 16,0 0-16,0 0 0,0 22 0,-21-22 16,21 0-16,0 21 15,0-20-15,0-1 0,0 0 0,0 0 16,0 0-16,-21 0 0,21 1 16,0-1-16,21-21 31</inkml:trace>
  <inkml:trace contextRef="#ctx0" brushRef="#br0" timeOffset="-206860.36">33210 15409 0,'22'-21'32,"-1"21"-17,0 0-15,-21-21 16,21 21-16,-21-21 15,0 0-15,-21 21 32,0 0-32,0 21 0,-1 0 15,22 0-15,-21-21 16,21 21-16,-21 1 0,21-1 16,0 0-1,21-21 1,0 0-16,1 0 15,-1 0 1</inkml:trace>
  <inkml:trace contextRef="#ctx0" brushRef="#br0" timeOffset="-206462.07">33380 15198 0,'0'0'0,"0"-21"0,0-1 0,0 1 16,0 0 15,21 21-31,0 0 16,0 0-1,0 0 1,-21 21 0,0 0 30,-21 1-30,0-1-16,0 0 16,21 0-16,-21 0 0,21 0 15,-21 1-15,21-1 0,-22 0 16,22 0-16,0 0 16,0 0-16,0 1 0,0-1 15,0 0 1,22-21 31,-1 0-47</inkml:trace>
  <inkml:trace contextRef="#ctx0" brushRef="#br0" timeOffset="-206258.18">33443 15388 0,'0'-42'15,"0"84"-15,0-63 78</inkml:trace>
  <inkml:trace contextRef="#ctx0" brushRef="#br0" timeOffset="-205929.36">33549 15028 0,'21'0'31,"0"0"-15,-21 22-16,0-1 15,0 0-15,0 0 0,0 0 16,0 22-16,0-22 0,0 21 0,0-21 16,0 22-16,-21-22 0,21 21 15,-21-21-15,21 0 0,-21 1 16,0-1-16,21 0 0,-21 0 0,21 0 15,-22-21-15,1 21 0,0 1 16,0-22 0,21-22 15,0 1-31</inkml:trace>
  <inkml:trace contextRef="#ctx0" brushRef="#br0" timeOffset="-205360.66">33486 14796 0,'0'0'16,"-43"0"-16,22-22 0,0 22 0,21-21 16,-21 21-16,21-21 0,21 21 15,0 0-15,0 0 16,0 0-16,1 0 0,20 0 15,-21-21-15,21 21 0,1 0 0,-22 0 16,0 0-16,0 0 0,22 0 16,-22 0-16,0 0 15,-21 21 1,0 0 0,0 0-16,0 1 0,0-1 0,0 0 15,0 0-15,0 0 0,0 0 16,0 1-16,0-1 0,0 21 0,0-21 15,0 0-15,0 1 0,0 20 16,0-21-16,0 21 0,0 1 0,0-22 16,0 21-16,0 1 0,0-1 15,0 0-15,0-21 0,0 22 0,0-1 16,0-21-16,0 0 0,0 22 16,0-22-16,0 0 0,0 0 0,0 0 15,0 1-15,0-1 0,0 0 16,-21-21-16,0 21 0,-1 0 15,1-21-15,0 21 0,0-21 0,0 22 16,-22-1-16,22-21 0,0 21 16,0-21-16,0 21 0,0 0 0,-1-21 15,1 0-15,0 0 0,0 21 0,0 1 16,0-22-16,-1 0 16,1 0-1,0 0 1,0 0-1,0 0 1</inkml:trace>
  <inkml:trace contextRef="#ctx0" brushRef="#br0" timeOffset="-202893.1">15663 16701 0,'0'-22'16,"0"1"-16,0 0 0,0 0 15,0 0 1,0 0-16,0-1 0,0 1 16,0 0-16,0 0 15,-21 21 16,21 21-31,0 0 16,0 0-16,-21 1 0,21 20 0,0-21 16,0 21-16,-21 1 0,0-1 15,-1-21-15,1 22 0,0-1 0,21 0 16,-21-21-16,0 1 0,0 20 0,-1-21 16,22 0-16,0 0 15,0-42 1,0 0-1,22 0-15,-1 0 16,-21 0-16,21 21 0,0-22 0,0 1 16,0 0-16,1 0 0,-1 21 15,0 0-15,0 0 16,0 0-16,0 0 0,1-21 16,-1 21-16,0 0 31,-21-21-16,0-1 1,0 1-16,0 0 16,0 0-16,0 0 0,0 0 15,0-1-15,0 44 32,-21-1-17,21 0-15,0 21 0,-21-21 16,21 1-16,0 20 0,0-21 15,-22 21-15,22-20 0,-21-1 0,21 21 16,-21-21-16,21 22 0,0-22 0,0 0 16,-21 0-16,21 0 0,-21-21 15,21 21-15,0 1 16,0-44 15,21 1-31,0 21 0</inkml:trace>
  <inkml:trace contextRef="#ctx0" brushRef="#br0" timeOffset="-202605.27">16023 16955 0,'21'0'16,"0"-22"15,1 22-31,-22-21 0,21 21 0,-21-21 15,21 21-15,-21-21 0,0 0 32,-21 21-32,0 0 15,-1 0-15,1 0 0,0 0 16,0 0-16,21 21 0,-21-21 16,21 21-16,0 0 0,-21-21 15,21 21-15,0 1 0,0-1 16,21-21-16,0 0 0,0 0 15,0 0-15,0 0 0,1 0 16,20 0-16</inkml:trace>
  <inkml:trace contextRef="#ctx0" brushRef="#br0" timeOffset="-201192.41">17780 16701 0,'21'0'0,"0"0"16,0 0-16,-21-22 16,0 1-16,0 0 15,0 0 1,0 0-16,0 0 16,-21 21-1,0 0-15,0 0 0,0 0 0,0 0 16,-1 0-16,1 0 0,-21 0 0,21 0 15,0 21-15,-22 0 0,22 0 16,0 0-16,0 0 0,-22 22 0,22-22 16,0 21-16,21-21 0,-21 22 0,21-1 15,0-21-15,-21 22 0,21-22 16,0 0-16,0 0 0,0 0 16,0 0-16,21-21 0,0 0 0,0 22 0,0-22 15,1 0-15,-1 0 0,0 0 16,0 0-16,21-22 0,-20 1 15,-1 0-15,0 0 0,21 0 0,-21 0 16,1-1-16,20 1 0,-21 0 0,0-21 16,0 21-16,1-22 0,-1 22 15,0-21-15,-21-1 0,21 22 0,0-21 16,-21 21-16,21-22 0,-21 22 0,0 0 16,22-21-16,-22 21 0,0-1 15,0 1-15,0 0 16,0 42 15,0 0-31,0 1 0,0-1 16,0 0-16,0 0 0,-22 0 0,1 22 15,21-22-15,-21 21 0,21-21 0,0 22 16,-21-22-16,21 21 0,0-21 0,-21 22 16,21-22-16,0 0 0,0 0 15,0 0-15,0 0 0,21-21 16,0 22-16,0-22 0,0 0 15,1 0-15,-1 0 0,0-22 16,21 1-16,-21 21 0,1-21 0,20 0 16,-21 0-16,0 0 0,22-1 15,-22 1-15,0 0 0,0 0 0,-21 0 16,21 0-16,-21-1 0,21 1 16,-21 0-16,0 0 15,0 42 1,0 0-1,0 0-15,0 1 0,0-1 16,0 0-16,0 0 0,0 0 16,0 0-16,0 1 0,0-1 15,0 0-15,22-21 16,20 0 0,-21 0-16,0 0 0,0-21 15,1 21-15,20-21 0,-21-1 16,0 1-16,0 21 0,1-21 15,-1 0-15,0 0 0,0 0 0,0-1 16,-21 1-16,21 21 0,-21-21 0,0 0 16,-21 21 15,21 21-31,-21-21 0,0 21 16,21 0-16,-21 1 0,21 20 0,0-21 15,0 0-15,-21 22 0,21-22 16,0 21-16,-22-21 0,22 22 15,0-22-15,0 21 0,0-21 0,0 22 16,0-22-16,0 21 0,0-21 0,0 22 16,0-22-16,0 0 0,0 0 15,0 0-15,0 0 0,-21 1 0,0-22 16,21 21-16,-21-21 0,0 0 0,0 21 16,-1-21-16,1 0 0,-21 0 0,21 0 15,0 0-15,-22 0 0,22 0 16,-21-21-16,21 0 0,-1 21 0,1-22 15,-21 22-15,42-21 0,-21 21 0,21-21 16,0 0-16,0 0 16,0 0-16,21 21 0,0-22 0,0 1 15,0 0-15,22 0 0</inkml:trace>
  <inkml:trace contextRef="#ctx0" brushRef="#br0" timeOffset="-200733.68">18881 16616 0,'0'0'16,"0"21"15,0 0-31,0 0 0,0 1 0,0-1 16,0 0-16,0 0 0,0 0 15,0 0-15,0 22 0,0-22 16,0 0-16,0 0 0,0 0 15,0 1-15,0-1 0,0 0 16,-22-21 0,1 0-1,21-21-15,0 0 0,0-1 16,0 1-16,0 0 0,0 0 16,0 0-16,0-22 0,0 22 0,21 0 15,1-21-15,-1 21 0,0-1 0,0 1 16,0 0-16,22 0 0,-22 21 15,0 0-15,21-21 0,-21 21 0,22 0 16,-22 0-16,0 21 0,0-21 16,0 21-16,1 0 0,-22 0 0,21 1 15,-21-1-15,0 0 0,0 0 0,0 0 16,0 0-16,0 1 0,-21-1 16,-1 0-16,22 0 0,-21 0 0,21 0 15,-21-21-15,0 22 0,42-22 47</inkml:trace>
  <inkml:trace contextRef="#ctx0" brushRef="#br0" timeOffset="-199388.79">19791 16679 0,'0'-21'0,"0"42"0,0-63 0,0 21 16,-21 0-16,-1 0 0,1-1 16,0 22-16,0-21 15,0 21-15,0 0 0,-1 0 0,1 0 16,0 21-16,0-21 0,0 22 16,0-1-16,-1 0 0,1 0 15,0 21-15,0-20 0,0 20 16,21-21-16,0 0 0,0 22 0,0-22 15,0 0-15,0 0 0,0 0 0,0 0 16,0 1-16,21-22 0,0 0 0,0 0 16,0 0-16,1 0 0,-1 0 15,21 0-15,-21 0 0,0-22 0,22 22 16,-22-21-16,0 0 0,0 0 0,0 21 16,1-21-16,-22-22 0,0 22 15,21 0-15,-21 0 0,0 0 0,0 0 16,0-1-16,0 1 0,0 0 15,0 0-15,0 42 32,-21 0-17,21 0-15,0 1 0,0-1 0,0 0 16,0 0-16,0 0 0,0 0 0,0 1 16,0-1-16,0 0 0,21 0 15,-21 0-15,21-21 0,0 0 0,0 0 16,0 0-16,1 0 0,-1 0 0,21 0 15,-21 0-15,0 0 0,1-21 16,20 21-16,-21-21 0,0 0 0,0 0 16,1-1-16,-1 22 0,0-21 15,-21 0-15,0 0 0,0 0 0,0 0 16,0-1-16,0 1 0,0 0 16,0 0-16,0 42 31,0 0-31,0 0 15,0 1-15,0-1 0,0 0 16,0 0-16,0 0 0,0 0 0,0 1 16,0-1-16,-21 0 0,21 0 15,0 0-15,-21 0 0,-1-21 47,22-21-31,0 0-16,0 0 0,0 0 15,0 0-15,0-1 0,0 1 16,0 0-16,0 0 0,22 0 0,-22 0 16,21-1-16,0 1 0,-21 0 0,21 21 15,0-21-15,0 21 0,1 0 0,-1 0 16,0 0-16,0 0 0,0 0 16,0 0-16,1 21 0,-1 0 0,0-21 15,0 21-15,0 1 0,-21-1 0,0 0 16,21 0-16,-21 0 0,0 0 15,0 1-15,0-1 16,0 0-16,-21-21 0,0 0 16,21 21-16,-21-21 0,0 0 15,21-21 17,0 0-32,21 21 0,0-21 15,0-1-15,0 1 0,1 0 0,-1 0 16,0 0-16,0 0 0,0-1 15,0 1-15,22 0 0,-22 21 0,0-21 16,0 21-16,0 0 0,1 0 16,-1 0-16,0 0 0,0 0 0,-21 21 15,0 0 1,0 0-16,0 1 0,0-1 0,0 0 16,0 0-16,0 0 0,0 0 0,0 1 15,0-1-15,0 0 0,0 0 16,21-21-1,0 0-15,1 0 16,-1 0-16,0 0 0,0 0 0,0 0 16,0-21-16,1 0 0,-1 21 15,-21-21-15,21-1 0,0 22 0,-21-21 16,0 0-16,0 0 0,0 0 0,21 0 16,-21-1-16,0 1 15,0 42 16,0 1-31,0-1 16,0 0-16,-21-21 0,21 21 16,0 0-16,0 0 0,0 1 15,0-1-15,0 0 16</inkml:trace>
  <inkml:trace contextRef="#ctx0" brushRef="#br0" timeOffset="-199209.89">21209 16552 0,'-21'0'0,"42"0"0,-63 0 0,42-21 16,-22 21-16,1 0 15,42 0 48</inkml:trace>
  <inkml:trace contextRef="#ctx0" brushRef="#br0" timeOffset="-198882.08">21505 16637 0,'0'-21'0,"0"0"16,0 0 0,0-1-1,-21 22 1,0 0-16,21 22 15,-21-22-15,0 21 0,-1 0 0,22 0 16,0 0-16,-21 0 0,21 1 16,-21 20-16,21-21 0,0 0 0,0 0 15,0 1-15,0-1 0,0 0 0,0 0 16,21 0-16,0 0 0,1-21 16,-1 0-16,21 22 0,0-22 0,-20 0 15,20 0-15,0 0 0,1 0 0,-1 0 16,0-22-16,1 1 0</inkml:trace>
  <inkml:trace contextRef="#ctx0" brushRef="#br0" timeOffset="-197408.92">22077 16722 0,'0'-21'0,"0"126"0,0-189 0,0 41 0,0 22 16,0 0-16,0 0 0,-21 0 16,-1 21-16,22-21 0,-21-1 0,0 22 15,0 0-15,0 0 16,21 22-16,-21-1 0,-1-21 15,1 21-15,21 0 0,-21 0 16,21 0-16,0 1 0,-21 20 0,0-21 16,21 0-16,0 0 0,0 1 15,0-1-15,0 0 0,0 0 16,21-21 0,0 0-16,0 0 0,0 0 15,1 0-15,-22-21 0,21 21 0,0-21 16,0 0-16,-21-1 0,21 1 15,-21 0-15,21 0 0,-21 0 16,22 0-16,-22-1 0,0 1 0,0-21 16,0 21-16,0 0 0,21 21 15,-21 21 17,0 0-32,0 0 15,-21 0-15,21 22 0,0-22 0,0 0 16,0 0-16,0 0 0,0 0 15,0 1-15,0-1 0,0 0 0,21 0 16,0-21-16,0 0 16,0 0-16,0 0 0,1 0 0,-1 0 15,0 0-15,0-21 16,0 21-16,0-21 0,1 0 0,-1-1 16,0 1-16,0 0 15,-21 0-15,21 0 0,0 0 0,-21-22 0,22 22 16,-22 0-16,0-21 0,21 20 15,-21-20-15,0 21 0,0-21 16,0 20-16,0 1 0,0 0 0,0 0 16,0 0-16,0 42 31,0 0-31,0 0 0,-21 0 16,21 1-16,-22-1 0,22 0 0,-21 21 15,21-21-15,0 1 0,0 20 0,0-21 16,0 0-16,0 22 0,0-22 15,0 0-15,0 0 0,0 0 0,0 0 16,0 1-16,21-1 0,1 0 16,-1-21-16,0 0 0,0 0 15,0 0 1,0 0-16,1 0 0,-1-21 16,0 21-16,-21-21 0,21-1 0,0 1 15,-21 0-15,21 0 0,1 0 16,-22-22-16,21 22 0,0-21 0,-21 21 15,21-22-15,0 1 0,0 0 0,-21-1 16,22 22-16,-1-21 0,0 0 0,-21 20 16,0 1-16,21 0 0,-21 0 15,21 21-15,-21 21 16,-21 0 0,0 22-16,0-22 0,21 0 0,-21 21 15,-1-21-15,1 22 16,21-22-16,-21 21 0,0 1 0,21-22 15,-21 21-15,21-21 0,0 22 0,0-22 16,0 0-16,0 21 0,0-21 0,0 1 16,0-1-16,0 0 15,21-21-15,0 0 0,0 0 0,0 0 16,1 0-16,-1 0 0,0 0 0,0 0 16,0-21-16,0 0 0,1 21 15,-1-22-15,0 1 0,0 0 16,0 0-16,-21 0 0,0 0 0,21 21 0,1-22 15,-22 1-15,0 0 16,0 42 15,0 0-31,0 1 0,0-1 16,-22 0-16,22 0 0,0 0 16,0 0-16,0 1 15,22-22-15,-1 0 16,0 0-16,0 0 0,0 0 15,0 0-15,1 0 0,-1-22 16,0 1-16,-21 0 16,21 0-16,-21 0 0,21 0 0,0-1 15,-21 1-15,0 0 16,0 0-16,0 0 0,0 0 0,0-1 16,22 22-1,-22 22 1,0-1-1,-22 0-15,1 0 0,21 0 16,0 22-16,0-22 0,-21 0 16,21 0-16,-21 21 0,21-20 0,0-1 15,0 21-15,0-21 0,0 22 0,0-1 16,0 0-16,0-21 0,0 22 16,0-22-16,0 21 0,0-21 0,0 22 15,0-22-15,0 0 0,0 0 16,0 0-16,-21-21 0,0 0 15,-1 22-15,1-22 0,0 0 16,0 0-16,0 0 0,-22 0 16,22 0-16,0 0 0,0 0 15,0 0-15,0 0 0,-1 0 16,22-22-16,0 1 16,0 0-16</inkml:trace>
  <inkml:trace contextRef="#ctx0" brushRef="#br0" timeOffset="-196857.72">25040 16256 0,'0'0'16,"-21"-21"-16,21 0 15,0 42 1,0 0 0,0 21-16,21-20 0,0 20 0,0 0 15,-21 1-15,22-22 0,-1 21 0,-21 0 16,0-20-16,0 20 0,0-21 16,0 21-16,0-20 0,0-1 0,0 0 15,0 0-15,0 0 0,0 0 16</inkml:trace>
  <inkml:trace contextRef="#ctx0" brushRef="#br0" timeOffset="-196617.86">25421 16383 0,'-148'254'0,"317"-529"0,-190 296 15,42-63-15,-21-1 0,0 22 0,0 0 16,0 0-16,-21 21 15,0 0-15,0 21 16,0 0-16,-1 0 0,-20 22 16,21-22-16,-21 21 0,20-21 0,-20 22 0,0-22 15,21 21-15,-22 1 0,1-22 16,21 21-16,-22 0 0,22-20 16,0-1-16,0 21 0,0-21 0,0 0 15,21 1-15,0-1 0,0 0 16,21-21-1</inkml:trace>
  <inkml:trace contextRef="#ctx0" brushRef="#br0" timeOffset="-196341.02">25463 16531 0,'0'-21'0,"0"42"0,22-42 16,-1 21-16,-21 21 15,0 0 1,0 22-16,0-22 0,0 0 16,-21 21-16,21-20 0,-22 20 0,1 0 15,21-21-15,-21 22 0,21-1 0,0 0 16,-21 1-16,0-1 0,21 0 16,0 1-16,0-22 0,-21 21 0,21 1 15,-22-22-15,22 0 0,0 0 0,-21 0 16,21 0-16,0 1 15,0-44 1,0 1 0</inkml:trace>
  <inkml:trace contextRef="#ctx0" brushRef="#br0" timeOffset="-196073.52">25421 16785 0,'0'0'0,"0"-42"0,21 0 0,-21-1 0,21 22 16,-21-21-16,0 21 0,22-22 15,-1 22-15,0 0 0,0 0 16,0 0-16,0 21 0,1 0 0,20 0 16,-21 0-16,0 0 0,0 0 15,1 0-15,-1 0 0,-21 21 16,0 0-16,0 0 0,0 0 16,-21 0-16,-1-21 0,1 22 0,-21-1 15,21 0-15,-22-21 0,22 21 16,-21 0-16,21-21 0,0 21 0,-1-21 15,1 0-15,0 22 0,42-22 32,0 0-32,1 0 15,-1 0-15</inkml:trace>
  <inkml:trace contextRef="#ctx0" brushRef="#br0" timeOffset="-195645.77">26077 16510 0,'0'0'0,"21"0"0,-21-21 0,22 0 16,-22 0-16,0-1 16,-22 22-1,1 0-15,0 0 16,0 22-16,0-22 0,0 21 0,21 0 16,-22 0-16,1-21 0,0 21 0,0 0 15,21 1-15,0-1 0,0 0 16,-21 0-16,21 0 0,0 0 15,0 1-15,21-22 16,0 0 0,0 0-16,0 0 15,1-22-15,-1 1 0,0 0 16,0 0-16,0 0 0,0 0 16,-21-1-16,22 1 0,-22 0 15,0 0-15,21 0 0,-21 0 0,0-1 16,0 44 15,0-1-31,0 0 0,0 0 16,0 0-16,0 0 0,0 1 15,0-1-15,0 0 0,0 0 0,0 0 0,0 0 16,0 1-16,0-1 16,0 0-16,21-21 15,0 0-15,0 0 0</inkml:trace>
  <inkml:trace contextRef="#ctx0" brushRef="#br0" timeOffset="-195389.32">26522 16298 0,'0'0'0,"0"-21"0,0-21 0,0 21 16,0 0-16,0-1 15,0 44 1,0-1-16,0 0 15,0 21-15,0-21 0,0 22 0,0-22 16,0 21-16,0 1 0,-21-22 16,21 21-16,-22-21 0,22 0 0,-21 22 15,21-22-15,0 0 0,0 0 0,0 0 16,-21 1-16,21-1 0,0 0 0,0 0 16,21-21-1,0-21 1</inkml:trace>
  <inkml:trace contextRef="#ctx0" brushRef="#br0" timeOffset="-194929.52">26797 16235 0,'21'-42'0,"-42"84"0,42-106 0,-21 43 16,0 0-16,21 21 0,-21 21 15,0 22 1,0-22-16,0 0 0,0 21 15,-21 1-15,21-22 0,-21 21 0,21 0 16,0-20-16,0 20 0,-21-21 16,21 21-16,0-20 0,-21 20 0,21-21 15,0 0-15,0 0 0,0 1 16,0-1-16,0-42 47,0-1-47,0 1 0,0 0 15,0 0-15,0 0 0,0 0 16,21-1-16,-21 1 0,21 0 0,0 0 16,0 0-16,22 0 0,-22-1 0,0 1 15,0 21-15,21 0 0,-20 0 0,-1 0 16,0 0-16,0 0 0,0 0 16,0 21-16,1 1 0,-22-1 0,0 0 15,0 0-15,0 0 0,0 0 16,0 1-16,0-1 0,0 0 0,0 21 15,0-21-15,0 1 16,0-1-16,0 0 0,-22-21 16,1 0-16,0 0 15,0-21 1</inkml:trace>
  <inkml:trace contextRef="#ctx0" brushRef="#br0" timeOffset="-194753.62">26458 16404 0,'0'0'0,"-21"0"0,21-21 16,21 21 0,0 0-1,1 0-15,-1 0 0,21 0 0,-21-21 16,22 21-16,-22 0 0,21 0 0</inkml:trace>
  <inkml:trace contextRef="#ctx0" brushRef="#br0" timeOffset="-194217.73">27898 16171 0,'0'-21'0,"0"42"0,0-63 16,0 21-16,21 21 31,-21 21-15,0 0-16,0 22 0,0-22 16,0 21-16,21-21 0,-21 22 15,0-1-15,0-21 0,0 21 0,0-20 16,0 20-16,0-21 0,0 0 15,0 22-15,-21-22 0,0 0 0,21 0 16,-22 0-16,1-21 0,0 0 16,0 0-1,21-21-15,0 0 16,0 0-16,0 0 0,0-1 16,0 1-16,21 0 0,0-21 15,0 21-15,1-1 0,20 1 16,-21 0-16,21 0 0,-20 21 0,20-21 15,-21 0-15,21 21 0,1 0 0,-22 0 16,0 0-16,0 0 0,0 21 16,1 0-16,-22 0 0,0 0 15,0 0-15,0 1 0,0-1 0,0 0 16,-22 0-16,1 21 0,21-20 0,-42-22 16,21 21-16,0 0 0,-1 0 15,1-21-15,0 21 0,0-21 0,0 0 16,0 0-16,42 0 31,0 0-15,0-21-16</inkml:trace>
  <inkml:trace contextRef="#ctx0" brushRef="#br0" timeOffset="-193669.74">28469 16425 0,'0'0'0,"21"0"0,-21-21 16,0 42 15,0 1-15,0-1-16,0 0 15,0 0-15,0 0 0,0 0 16,21-21 0,1 22-16,-1-22 0,0 0 15,0 0-15,0 0 0,0 0 16,1-22-16,-1 1 15,-21 0 1,21 0-16,0 21 0,-21-21 0,0 0 16,0-1-16,21 22 0,-21-21 0,0 0 15,21 0-15,-21 0 16,0 42 15,0 0-31,0 0 16,0 0-16,-21 1 0,21-1 0,-21 21 15,21-21-15,-21 22 0,21-1 0,0 0 16,0 1-16,0-1 0,0 0 16,0 22-16,21-22 0,0 0 0,-21 1 15,0-1-15,21 0 0,-21 1 0,0-1 16,0-21-16,22 0 0,-22 1 16,0-1-16,0 0 0,0 0 0,-22-21 15,1 0-15,0 0 0,0 0 16,0 0-16,0 0 0,-22 0 15,22 0-15,0-21 0,0 0 16,0 21-16,-1-21 16,22-1-16,-21 1 0,21 0 15,0 0-15,0 0 16,0 0-16,21-1 16,-21 1-16</inkml:trace>
  <inkml:trace contextRef="#ctx0" brushRef="#br0" timeOffset="-193185.01">29464 16171 0,'21'-21'16,"0"21"0,22-21-16,-22 21 0,21 0 0,0-21 15,-20 21-15,20 0 0,0 0 16,1 0-16,-1-21 0,0 21 0,-21 0 15,1 0-15,-1 0 0,0 0 0,-21 21 32,-21-21-17,0 0-15,-1 0 0,1 21 0,0-21 16,0 21-16</inkml:trace>
  <inkml:trace contextRef="#ctx0" brushRef="#br0" timeOffset="-192950.37">29612 16193 0,'0'0'0,"0"21"0,-21-21 16,0 0 0,21 21-16,0 0 15,0 0-15,0 0 0,0 1 16,0-1-16,0 0 0,0 0 16,0 21-16,0-20 0,0-1 15,0 0-15,0 0 0,0 0 0,0 0 16,0 1-16,0 20 0,0-21 15,0 0-15,0 0 0,0 1 16,0-1-16</inkml:trace>
  <inkml:trace contextRef="#ctx0" brushRef="#br0" timeOffset="-192550.6">29866 16468 0,'0'0'0,"0"-21"0,0-1 0,0 1 16,0 0-16,0 0 15,0 0-15,0 0 16,21 21-16,0 0 16,1 0-16,-1 21 0,21 0 15,-21 0-15,0 0 0,1 0 0,-1 1 16,0-1-16,0 0 0,-21 0 0,0 21 15,0-20-15,0-1 0,0 21 16,0-21-16,0 0 0,0 1 0,-21-1 16,0 0-16,0-21 0,-1 21 0,1-21 15,0 0-15,0 0 16,0 0 0,21-21-16,-21 0 0,21 0 15,0-1-15,0 1 0,0 0 0,0 0 16,21 0-16,0 0 0,0-1 0,0 1 15,0 0-15,1 0 0,-1 0 16,0 0-16,0-1 0,0 1 0,0 0 16,1 21-16,-1 0 0,0-21 0,0 21 15,0 0-15,0 0 0,1 0 16,-1 0-16</inkml:trace>
  <inkml:trace contextRef="#ctx0" brushRef="#br0" timeOffset="-192073.87">30649 16510 0,'21'0'0,"1"-21"16,-22 0-16,0 0 0,0-1 16,0 1-16,0 0 0,0 0 0,0 0 15,-22 21 1,1 0-16,0 0 0,0 0 15,0 0-15,0 0 0,-1 21 0,1 0 16,0 0-16,0-21 0,0 43 0,21-22 16,-21 0-16,-1 0 0,22 0 15,0 0-15,-21 1 0,21 20 0,0-21 16,0 0-16,21 0 0,1 1 16,-1-22-16,0 0 15,0 0-15,0 0 0,0 0 0,1 0 16,-1-22-16,0 22 0,-21-21 0,21 0 15,0 0-15,-21 0 16,21 0-16,-21-1 0,22 1 16,-22 0-16,21 0 0,-21 0 0,0 0 0,0-1 15,0 44 17,0-1-17,0 0-15,0 0 0,0 0 16,0 0-16,0 1 0,0-1 15,0 0-15,21-21 0,-21 21 0,0 0 16,21-21-16,-21 21 0,21-21 16,0 0-16,1 0 15</inkml:trace>
  <inkml:trace contextRef="#ctx0" brushRef="#br0" timeOffset="-191702.09">30946 16447 0,'0'0'0,"0"-22"0,0 1 0,0 0 16,21 21 0,0 0-1,-21 21-15,0 0 0,0 1 16,0-1-16,21 0 0,-21 0 0,0 0 16,0 0-16,0 1 0,21-1 0,-21 0 15,0 0-15,0 0 0,21 0 16,1 1-16,-1-22 15,-21 21-15,21-21 16,-21-21 0,0-1-16,0 1 15,0 0-15,0 0 0,21 0 16,-21 0-16,0-1 0,0 1 16,21 0-16,-21 0 0,21 0 0,-21 0 15,22-1-15,-1 1 0,0 0 16,0 21-1,0 0-15,0 0 16,-21 21-16,0 0 31,0 1-31</inkml:trace>
  <inkml:trace contextRef="#ctx0" brushRef="#br0" timeOffset="-191418.25">31390 16531 0,'21'0'0,"-105"-21"0,147 42 15,-21-21-15,-20 0 16,-1-21-16,-21 0 16,0 0-16,21 21 15,-21-21-15,-21 21 32,0 0-32,21 21 15,0 0-15,-22-21 0,1 21 16,0 0-16,21 0 0,0 1 0,0-1 15,0 0-15,0 0 0,0 0 16,0 0-16,0 1 16,21-22-16,0 21 0,1-21 15,-1 21-15,0-21 0,0 0 16,0 0-16,0 0 0,1 0 0,-1 0 16,0 0-16</inkml:trace>
  <inkml:trace contextRef="#ctx0" brushRef="#br0" timeOffset="-191053.49">31686 16552 0,'0'106'16,"0"-212"-16,0 85 0,0 0 0,0 0 16,0 0-16,0 0 0,22 21 0,-22-22 15,21 22-15,0-21 0,0 21 16,0 0-16,0 0 16,1 0-16,-1 21 0,-21 1 15,0-1-15,21 0 0,0 0 0,-21 0 16,21 0-16,-21 1 0,0-1 15,0 0-15,0 0 0,0 0 0,0 0 16,0 1-16,-21-22 16,0 21-1,0-21 1,21-21-16,0-1 16,0 1-16,0 0 15,0 0-15,21 0 0,-21 0 16,0-1-16,21 1 0,0 0 15,0 0-15,-21 0 0,22 0 0,-1-1 16,0 1-16,0 21 16,0 0-1,0 0-15</inkml:trace>
  <inkml:trace contextRef="#ctx0" brushRef="#br0" timeOffset="-190652.73">32343 16510 0,'0'-21'15,"0"0"-15,21 21 0,-21-21 0,0-1 16,0 1-16,0 0 0,-21 21 16,-1-21-16,1 21 15,0 0-15,0 0 16,0 0-16,0 0 0,-1 21 0,22 0 15,-21 0-15,0 1 16,21-1-16,0 0 0,0 0 0,0 0 16,0 0-16,0 1 15,0-1-15,21 0 0,0-21 16,1 21-16,-1-21 16,0 0-16,0 0 15,-42 0 16,0 0-15,0 0-16,-1 0 0,1 21 16,0-21-16,0 0 0,0 0 15,0 0-15,42 0 47</inkml:trace>
  <inkml:trace contextRef="#ctx0" brushRef="#br0" timeOffset="-190381.89">32575 16468 0,'0'0'0,"22"-21"16,-22 42 15,0 0-16,0 0-15,-22-21 0,22 21 16,-21 0-16,21 1 0,0-1 16,0 0-16,0 0 0,0 0 15,-21-21-15,21 21 16,0-42 15,0 0-31,0 0 16</inkml:trace>
  <inkml:trace contextRef="#ctx0" brushRef="#br0" timeOffset="-190208.99">32533 16383 0,'0'-42'16,"0"190"-16,0-254 0,-21 43 0,0 63 31,0 0 0,21 21-15,21-21 0</inkml:trace>
  <inkml:trace contextRef="#ctx0" brushRef="#br0" timeOffset="-189722.16">32829 16468 0,'-21'0'31,"21"21"16,0 0-47,0 0 0,0 0 16,0 1-1,0-1-15,0 0 16,-21-21 0,0 0-1,21-21 1,0 0 0,0-1-16,0 1 15,21 0-15,0 21 0,-21-21 16,21 0-16,1 21 0,-1-21 15,0-1-15,0 22 0,21 0 0,-20 0 16,-1 0-16,0 0 16,0 0-16,-21 22 15,0-1-15,0 0 16,0 0-16,0 0 0,-21 0 0,0 1 16,21-1-16,0 0 15,-21-21-15,-1 21 0,1 0 16</inkml:trace>
  <inkml:trace contextRef="#ctx0" brushRef="#br0" timeOffset="-189033.7">33528 16574 0,'0'-22'0,"0"1"15,-21 21-15,0-21 16,-1 21-16,1 0 0,0 0 16,0 0-16,0 0 0,0 0 15,-22 0-15,22 21 0,0-21 0,0 21 16,0 1-16,-1-1 0,1 0 16,0 0-16,21 0 0,-21-21 15,21 21-15,0 1 0,0-1 0,0 0 16,21-21-1,0 0-15,0 0 0,1 0 0,-1 0 16,0 0-16,0 0 0,0 0 16,0 0-16,1 0 0,-22-21 0,21 21 15,-21-21-15,21-1 0,-21 1 16,21 0-16,0 0 16,-21 0-16,0 0 15,0 42 32,0 0-47,-21 0 0,21 0 0,-21 0 16,21 1-16,-21-1 0,21 0 15,0 21-15,-21-21 0,-1 1 0,22 20 16,-21-21-16,21 21 0,0 1 16,0-22-16,0 21 0,0 1 0,0-1 15,0-21-15,-21 21 0,21 1 16,0-22-16,0 21 0,0-21 0,0 22 15,-21-22-15,21 0 0,0 0 0,0 0 16,-21 1-16,0-22 16,-1 0-16,1 0 15,0 0-15,21-22 16,-21 1-16,0 0 0,0 0 0,-1 0 16,22 0-16,-21-1 0,21 1 15,-21-21-15,21 21 0,0 0 0,0-22 16,0 1-16,21 21 0,0-22 0,1 1 15,20 0-15,-21 21 0,21-22 16,1 1-16,-22 21 0,21 0 0,1-1 16,-1 1-16,-21 0 0,21 21 15,1 0-15,-22 0 0,0 0 0,0 0 16,0 0 0,-21 21-16</inkml:trace>
  <inkml:trace contextRef="#ctx0" brushRef="#br0" timeOffset="-171821.6">15494 17547 0,'21'0'47,"0"0"-31,22 0-16,-22 0 0,0 0 15,0 0-15,21 0 0,-20-21 0,-1 21 16,21 0-16,-21 0 0,0 0 0,1 0 15,-1 0 1,-42 0 15,-1 0-31,1 21 16,0-21-16,0 0 0,0 0 0,-22 21 16,22-21-16,0 0 0,0 0 0,0 0 15,-22 0-15,22 0 16,0 0-16,0 0 15,0 0-15,21-21 32,-21 21-17,-1 0 17,22 21-32,0 1 15,0-1-15,-21-21 0,21 21 0,-21 0 16,21 0-16,0 0 0,0 1 15,-21-1-15,21 0 0,-21 0 0,21 0 16,0 0-16,0 1 0,-21-22 16,21 21-16,-22 0 15,44-42 32,-1 21-47,0-21 0,0-1 16,0 22-16,0-21 0,1 21 15,-1 0-15,0-21 0,0 21 0,0 0 16,0 0-16,22 0 0,-22-21 0,0 21 16,0 0-16,0 0 0,1 0 15,-1 0-15,0 21 0,0-21 0,0 21 16,0 0-16,1 1 16,-22-1-16,0 0 0,21-21 15,-21 21-15,0 0 0,0 0 0,0 1 16,-21-1-16,-1 0 15,1 0-15,0-21 0,0 21 0,0-21 16,-22 0-16,22 21 0,0-21 0,0 0 16,0 0-16,-22 0 0,22 0 15,0 0-15,0 0 0,0 0 16,0 0-16,-1 0 16,1 0-1,42-21 63,1 21-78</inkml:trace>
  <inkml:trace contextRef="#ctx0" brushRef="#br0" timeOffset="-171433.76">16108 17780 0,'0'-21'0,"21"42"62,0-21-62,0 0 31,0 0-31,-21-21 47,-21 21-31,0 0 0,0 0-1,21 21 1,-21-21-16,21 21 0,0 0 15,-21 1 1,21-1 0,21-21 15</inkml:trace>
  <inkml:trace contextRef="#ctx0" brushRef="#br0" timeOffset="-167840.9">17357 17611 0,'0'0'0,"-22"0"16,22-21-16,-21 21 15,0 0-15,21-22 16,-21 22-16,0 0 16,21-21-1,-21 21 1,21-21 0,0 42 15,0 0-31,21 1 15,0-1-15,0 0 0,0 21 0,22-21 16,-22 22-16,21-22 0,0 0 0,-20 21 16,20-20-16,-21 20 0,21-21 15,-20 0-15,-1 22 0,-21-22 0,0 0 16,0 0-16,0 0 0,0 0 16,0 1-16,0-1 0,0 0 15,-21-21-15,-1 21 16,1-21-16,0 0 15,0 0-15,21-21 16,-21 0-16,21 0 16,0-1-16</inkml:trace>
  <inkml:trace contextRef="#ctx0" brushRef="#br0" timeOffset="-167549.51">17716 17674 0,'22'-21'16,"-22"0"-16,-149 254 0,276-424 0,-105 128 0,-22 42 0,0-1 15,-22 22 1,1 0 0,0 22-16,0-1 0,0 0 15,0 21-15,-22-21 0,22 22 0,-21-22 16,-1 21-16,1 1 0,0-1 16,-1-21-16,1 21 0,0 1 0,-1-22 15,22 21-15,-21-21 0,0 1 16,20 20-16,1-21 0,0 0 0,21 0 15,21-21 17,22 0-32,-22 0 0,21 0 15,-21-21-15,22 0 0,-1 0 16,0 21-16,1-21 0,-1 0 0</inkml:trace>
  <inkml:trace contextRef="#ctx0" brushRef="#br0" timeOffset="-167241.56">17865 17865 0,'84'-43'16,"-63"22"-16,-190 127 0,233-148 0,63-43 0,-106 85 0,0-21 16,0 21-16,0 0 15,-21 21 1,0 0-16,0 22 0,0-22 16,0 0-16,0 21 0,0 1 15,0-22-15,0 21 0,-21 22 0,0-22 16,21 0-16,-21 22 0,0-1 0,21 1 15,-22-1-15,1 1 16,0-1-16,0 1 0,0-1 0,0-20 16,-1 20-16,1-21 0,21-20 0,-21 62 15,21-63 1,0 1-16,0-44 31,21 1-31,0 0 0,-21 0 0,22-21 16,-1 20-16,0-20 0,0 0 0,0-22 15,0 22-15</inkml:trace>
  <inkml:trace contextRef="#ctx0" brushRef="#br0" timeOffset="-166954.09">18076 18013 0,'-21'-42'16,"42"190"-16,-42-318 0,42 234 0,-42-149 0,21 64 0,-21 0 15,21 0-15,0 0 0,0-1 16,0 1-16,0 0 0,21 21 0,0-21 15,0 21-15,1 0 0,20-21 0,-21 21 16,0 0-16,22 0 0,-22 0 16,0 0-16,0 21 0,0-21 0,0 21 15,-21 0-15,0 0 0,0 1 16,0-1-16,-21 0 0,0 0 0,-21 0 16,21 0-16,-22 1 0,22-22 15,-21 21-15,21 0 0,-22 0 16,22-21-16,0 21 0,0-21 0,0 0 15,42 0 1,0 0 0,0 0-16,0 0 0,0-21 0,22 21 15</inkml:trace>
  <inkml:trace contextRef="#ctx0" brushRef="#br0" timeOffset="-166485.58">18732 17780 0,'22'-21'16,"-22"0"-16,-212 169 0,424-317 0,-234 232 0,44-148 0,-22 64 16,0 0-1,-22 21-15,1 0 16,0 0-16,0 0 0,21 21 0,-21 0 16,0 1-16,-1-1 0,1 21 15,0-21-15,0 22 0,0-22 0,21 21 16,-21-21-16,-1 0 0,1 22 15,21-22-15,0 0 0,0 0 0,0 0 16,0 1-16,21-22 31,1 0-31,-1-22 0,21 1 16,-21 0-16,0 0 0,1 0 16,-1 0-16,0-22 0,0 22 0,0 0 15,-21-21-15,0 20 0,21-20 0,-21 21 16,0 0-16,22 0 0,-22-1 15,0 44 1,0-1-16,0 0 16,0 0-16,0 0 0,-22 0 15,22 22-15,0-22 0,0 0 0,0 21 16,0-20-16,0-1 0,0 0 16,0 0-16,0 0 0,0 0 15,0 1-15,22-22 16,-1 0-16,0 0 0,0 0 15,0-22-15,0 22 0,22-21 16</inkml:trace>
  <inkml:trace contextRef="#ctx0" brushRef="#br0" timeOffset="-166217.65">19262 17484 0,'0'-21'15,"0"-22"-15,-64 403 0,128-656 0,-64 211 0,0 64 0,0 0 16,0 42-1,0 0 1,-22 0-16,22 22 16,0-22-16,0 21 0,0 0 0,-21 1 15,21 20-15,0-20 0,0-1 16,0-21-16,0 21 0,0 1 0,0-1 16,0-21-16,-21 0 0,21 22 0,0-22 15,0 0-15,0 0 16,0 0-16,21-21 31,-21-21-31,21 0 0,1 0 16</inkml:trace>
  <inkml:trace contextRef="#ctx0" brushRef="#br0" timeOffset="-165742.17">19516 17441 0,'0'-21'0,"0"42"0,0-63 16,0 21-16,0 42 31,0 0-31,0 22 16,0-22-16,0 21 0,0 0 15,0 1-15,0-22 0,0 21 0,0 1 16,0-1-16,0 0 0,0-21 0,0 22 16,0-22-16,0 0 0,0 21 15,0-20-15,0-1 0,0 0 16,-22-21-16,22 21 15,0-42 1,0 0 0,0 0-16,0-1 15,0-20-15,0 21 0,22 0 0,-1-22 16,-21 22-16,21-21 0,0 21 0,0 0 16,0-1-16,1 1 0,20 0 15,-21 0-15,0 21 0,0 0 0,22 0 16,-22 0-16,0 21 0,-21 0 15,21 0-15,0 1 0,-21-1 16,22 21-16,-22-21 0,0 0 0,0 1 16,0-1-16,21 0 0,-21 0 15,0 0-15,0 0 0,0 1 16,0-1-16,-21-21 47,21-21-47,-22-1 15,1 22-15,21-21 0</inkml:trace>
  <inkml:trace contextRef="#ctx0" brushRef="#br0" timeOffset="-165546.22">19092 17717 0,'-21'0'15,"529"21"-15,-1058-42 0,613 21 0,-147 0 0,62 0 0,44 0 31,-1 0-31,21 0 0,-21 0 16,22 0-16,-1 0 0,0 0 0,1 0 16,-22 0-16,21 0 0,-21 0 15,0 0-15,1-22 0,-1 22 0,0 0 16,-21-21 0</inkml:trace>
  <inkml:trace contextRef="#ctx0" brushRef="#br0" timeOffset="-164857.33">20807 17272 0,'0'0'0,"0"-21"0,0 0 15,0 42 32,0 0-47,0 0 0,0 0 0,0 22 16,0-22-16,0 21 0,0 1 0,0-1 15,0 0-15,0 1 16,0-1-16,-21 0 0,21 1 0,0-22 16,-22 21-16,22-21 0,0 0 0,0 22 15,-21-43-15,21 21 0,-21 0 16,0-21-1,0 0 1,0 0-16,21-21 0,0 0 16,-22 21-16,22-21 0,0-1 0,0 1 15,0 0-15,0 0 0,22-21 16,-1 20-16,-21 1 0,42 0 0,-21 0 16,0 0-16,22 0 0,-22 21 0,21 0 15,-21 0-15,22 0 16,-22 0-16,0 0 0,0 0 0,0 21 15,1 0-15,-1 0 0,-21 0 16,0 0-16,0 1 0,0-1 0,0 0 16,0 0-16,-21 0 0,-1 0 0,1-21 15,0 22-15,0-1 0,0-21 16,0 21-16,-1 0 0,1-21 0,0 0 16,0 0-16,42 0 31,0-21-16,0 21-15,1-21 16,-1 21-16</inkml:trace>
  <inkml:trace contextRef="#ctx0" brushRef="#br0" timeOffset="-164209.55">21272 17674 0,'64'-63'16,"-170"147"-1,148-105-15,22-63 0,-64 105 31,0 0-31,0 0 16,0 0-16,0 0 16,0 1-16,0-1 0,0 0 0,0 0 15,0 0-15,0 0 16,21-21 0,0 0-16,0 0 0,1 0 0,-1 0 15,0 0-15,0 0 0,0 0 16,0 0-16,1-21 0,-1 0 0,0 21 15,0-21-15,-21 0 0,0 0 0,21 21 16,-21-22-16,0 1 0,21 0 16,-21 0-16,0 0 0,0 0 15,0 42 17,0 0-17,0 0-15,0 0 0,0 0 16,0 1-16,0 20 0,0-21 15,0 21-15,0 1 0,0-1 0,0 0 16,0 1-16,0-1 0,0 0 0,0 22 16,0-22-16,22 22 0,-22-1 15,21 1-15,-21-1 0,0 1 0,0-1 16,21 22-16,-21-43 0,21 22 0,-21-1 16,21 1-16,-21-1 0,0 1 15,0-43-15,-21-21 16,0 0-16,0 0 15,0 0-15,-1 0 0,-20 0 16,21 0-16,0 0 0,-22 0 0,22 0 16,-21 0-16,0 0 0,20 0 0,1 0 15,0 0-15,0 0 0,0 0 16,0-21-16,21-43 0,-22 1 0,22-1 16,0 1-16,0-1 0,0 22 0,22-22 15,-1 22-15,0 0 0,0-1 16,0 1-16,0 21 0,22-21 0,-22 20 15,21 1-15,-21 0 0,22 0 16,-1 0-16,-21 0 0,22-1 16,-1 1-16,-21 0 0,21 0 0</inkml:trace>
  <inkml:trace contextRef="#ctx0" brushRef="#br0" timeOffset="-163332.67">23897 17441 0,'0'0'0,"0"-63"15,0 42 1,0 0-16,0-1 16,0 1-16,0 0 0,0 0 15,0 0-15,-21 21 0,0 0 0,21-21 16,-21 21-16,-1 0 0,1 0 16,-21 0-16,21 0 0,0 21 0,-22 0 15,22 0-15,0 21 0,-21-20 0,20 20 16,1-21-16,0 21 0,0 1 15,21-1-15,0 0 0,0 1 16,0-1-16,0 0 0,0-20 0,0 20 16,0-21-16,21 0 0,0 0 0,0 1 15,1-22-15,-1 21 0,0-21 16,21 0-16,-21 0 0,1 0 16,20 0-16,-21 0 0,0 0 0,0-21 15,-21-1-15,0 1 0,0 0 16,0 0-16,0 0 15,-21 21-15,21-21 0,-21-1 0,0 22 16,0-21-16,0 21 0,-1 0 0,1 0 16,0-21-16,42 21 47,0 0-47,1 21 0,-1 0 15,0-21-15,0 22 0,0-1 16,0 21-16,-21-21 0,0 0 15,22 22-15,-22-22 0,0 21 0,0-21 16,0 22-16,0-1 0,0 0 0,0 1 16,-22-1-16,22 0 0,-21 22 15,21-22-15,0 22 0,-21-22 0,0 0 16,0 1-16,21-1 0,0 0 0,0 1 16,-21-22-16,21 0 0,0 0 15,-22 0-15,22 1 0,0-44 31,22 1-31,-1 0 16,0 0-16,0-21 0,0 20 16,0-20-16,1-21 0,-1 20 0</inkml:trace>
  <inkml:trace contextRef="#ctx0" brushRef="#br0" timeOffset="-162957.29">24045 17822 0,'0'-63'0,"0"126"0,0-147 0,0 63 15,0-1-15,0 1 0,0 0 0,0 0 16,21 0-16,1 21 0,-1-21 16,0-1-16,0 22 0,0-21 0,0 21 15,1 0-15,-1 0 0,0 0 16,0 0-16,0 21 0,0 1 16,-21-1-16,22 0 0,-22 0 0,0 21 15,0-20-15,0-1 0,0 0 16,0 21-16,0-21 0,0 1 0,0-1 15,-22 0-15,22 0 0,-21-21 16,0 0-16,0 0 16,21-21-1,0 0-15,0 0 16,0-1-16,0 1 0,0 0 0,0 0 16,0-21-16,0 20 0,21 1 15,-21 0-15,21 0 0,-21 0 16,21 21-16,1-21 0,-1 21 15,0 0-15,0 0 16,0 0-16,0 21 16,1-21-16,-1 21 0</inkml:trace>
  <inkml:trace contextRef="#ctx0" brushRef="#br0" timeOffset="-162521.54">24913 17632 0,'0'-21'15,"0"0"-15,0-1 16,0 1-16,-21 21 16,0 0-16,0 0 15,-1 0-15,1 0 0,0 0 16,0 21-16,0-21 0,0 22 0,-1 20 16,1-21-16,21 0 0,0 0 15,-21 1-15,0 20 0,21-21 0,0 0 16,0 0-16,0 1 0,0-1 15,0 0-15,0 0 0,21-21 0,0 21 16,0-21-16,1 0 0,20 0 0,-21 0 16,21 0-16,-20 0 0,20 0 15,-21 0-15,0-21 0,22 21 16,-22-21-16,0 0 0,-21 0 0,21 21 16,-21-22-16,0 1 0,0-21 15,0 21-15,0 0 0,-21-1 0,21 1 16,-21 0-16,-22 0 0,22 0 0,0 21 15,0 0-15,0 0 0,-22 0 16,22 0-16,0 0 0,0 0 0,0 21 16,0 0-16,-1-21 0,22 21 15,0 0-15,0 1 0,0-1 0,0 0 16,0 0-16,22 0 0,-1 0 16,0-21-16,21 0 0,-21 0 15,1 0-15,20 0 0</inkml:trace>
  <inkml:trace contextRef="#ctx0" brushRef="#br0" timeOffset="-162137.75">25146 17759 0,'42'-64'16,"-126"170"-16,126-148 0,0-43 15,-42 64-15,0 0 16,0 42 15,0 0-31,0 0 16,-21 1-16,21-1 0,0 0 0,0 0 15,0 0-15,0 0 16,0 1-16,0-1 0,0 0 16,0 0-16,21-21 0,0 21 15,1-21-15,-1 0 0,0 0 16,0 0-16,0 0 0,0 0 0,1 0 16,-22-21-16,21 21 0,0-21 15,0 0-15,0 0 0,-21-1 16,21 1-16,-21 0 0,0 0 0,0 0 15,0 0-15,0-1 0,0 1 16,0 0-16,0 0 0,-21 21 16,21 21-1,-21-21 1,21 21-16,0 0 0,-21-21 16,21 22-16,0-1 0,0 0 15,21-21 1,0 0-16</inkml:trace>
  <inkml:trace contextRef="#ctx0" brushRef="#br0" timeOffset="-161805.9">25802 17695 0,'0'0'0,"0"-21"16,0 0-16,0 0 16,0 42 15,0 0-16,0 0-15,0 1 0,0 20 0,0-21 16,0 21-16,0-20 0,0 20 0,0 0 16,0 1-16,0-1 0,0 0 15,0 1-15,0-1 0,0 0 0,0 1 16,0 20-16,0-21 0,0 1 0,-21 20 16,0-20-16,0-1 0,21 0 15,-22 1-15,1-1 0,0-21 0,0 21 16,21-20-16,-21 20 0,0-21 15,21 0-15,-22 0 16,22-42 15,0 0-31,22 0 16,-22 0-16,21 0 0</inkml:trace>
  <inkml:trace contextRef="#ctx0" brushRef="#br0" timeOffset="-161549.14">25696 18267 0,'0'-296'31,"0"592"-31,0-635 0,0 297 0,0 0 16,0-1-16,21 1 0,-21 21 15,22 0-15,-1-1 0,0 1 0,0 0 16,0 0-16,0 21 0,1 0 16,-1 0-16,0 0 0,0 0 0,-21 21 15,21 0-15,0 0 0,-21 1 16,0-1-16,0 0 0,0 0 15,0 0-15,-21 0 0,0 1 0,0-1 16,0 0-16,0-21 0,-1 21 16,1-21-16,0 21 0,0-21 15</inkml:trace>
  <inkml:trace contextRef="#ctx0" brushRef="#br0" timeOffset="-159382.37">26268 17463 0,'-21'-22'0,"42"44"0,-64-44 0,43 1 15,-21 21-15,21-21 0,-21 21 16,21-21-1,21 0-15,0 21 16,1 0-16,-1-21 0,0 21 0,0 0 16,0-22-16,0 1 0,1 21 15,-1-21-15,0 21 0,0-21 0,-21 0 16,0 0-16,0-1 0,0 1 16,-21 21-1,0 21 1,21 1-16,-21-1 0,-1 0 0,22 0 15,-21 0-15,21 22 0,0-22 16,-21 21-16,21-21 0,0 22 0,0-1 16,0-21-16,0 21 0,0 1 15,0-22-15,0 21 0,0-21 16,0 22-16,0-22 0,0 0 0,0 0 16,0 22-16,0-22 15,0 0-15,0 0 0,0 0 16,-21-21-1,0 0 1,0 0-16,-1 0 0,1-21 0,0 21 16,0-21-16,0 21 0,0-21 15,-1 0-15,1 21 0,0-22 0,0 22 16,0 0-16,21 22 31,0-1-15,21-21-16,0 21 0,0-21 15,0 21-15,22-21 0,-22 0 0,0 21 16,21-21-16,1 21 0,-22-21 0,21 0 16,-21 0-16,22 0 0,-22 0 15,21 0-15,-21 0 0,1 0 0,-1-21 16,21 0-16,-21 21 0,-21-21 16,21 0-16,1 0 0,-22-1 0,21 1 15,-21 0-15,0 0 0,0 0 16,0 42 15,0 0-15,0 0-16,0 0 15,0 1-15,-21-22 0,21 21 0,0 0 16,-22 0-16,22 0 0,0-42 62,0 0-46,22 0-16,-1 21 0,0-21 16,0-1-16,0 1 0,0 0 15,1 0-15,-1 21 0,0-21 0,0 0 16,0 21-16,0 0 0,1 0 16,-22 21-1,0 0-15,0 0 16,0 0-16,0 0 0,0 1 0,0-1 15,21 0-15,0 0 16,0 0-16,0-21 0,0 0 16,1 21-16,20-21 0,-21 0 15,21 0-15,-20 0 0,20 0 0,0 0 16,-21 0-16,22 0 0,-22-21 16,0 21-16,21-21 0,-20 0 15,-1 21-15,0-21 0,-21 0 0,21-1 16,-21 1-16,21-21 0,-21 21 0,0 0 15,0-1-15,0 1 0,0 0 16,0 0-16,0 0 0,-21 21 0,0 0 16,0 0-16,0 0 0,-1 0 15,1 0-15,0 0 0,0 21 0,0 0 16,0 0-16,-1 0 0,1 1 0,0-1 16,21 0-16,0 0 0,-21 0 15,21 0-15,0 1 0,0-1 0,0 0 16,0 0-16,21 0 15,0-21-15,0 0 16,1 0-16,-1 0 0,0 0 16,0 0-16,0 0 0,0-21 15,1 0-15,-1 0 0,0 0 16,-21-1-16,0 1 0,21-21 0,0 21 16,-21-22-16,0 1 0,21 0 15,-21-1-15,22 1 0,-1 0 0,-21 21 16,0-22-16,21 1 0,-21 21 0,21-22 15,-21 22-15,0 0 16,0 42 0,-21 0-1,0 1-15,21-1 0,0 0 16,-21 21-16,-1-21 0,22 22 0,-21-1 16,0-21-16,21 22 0,0-1 0,0-21 15,0 21-15,0-20 0,0 20 16,0-21-16,0 0 0,0 22 0,0-22 15,21 0-15,22-21 0,-22 21 16,0 0-16,21-21 0,-21 0 0,22 0 16,-22 0-16,0 0 0,21 0 0,-20 0 15,-1 0-15,0 0 0,0-21 16,0 0-16,0 0 0,1 0 0,-22-22 16,0 22-16,0 0 15,0 0-15,0-22 0,0 22 16,0 0-16,0 0 0,-22 21 15,1 0 1,0 21-16,21 0 16,0 0-16,0 1 0,0-1 0,0 0 15,0 0-15,0 0 0,0 0 16,0 1-16,0-1 0,0 0 16,21 0-16,0 0 0,1-21 15,-1 21-15,0-21 16,0 0-16,0 0 15,0-21 1,1 21-16,-22-21 0,21 0 16,-21 0-16,21 0 0,0-22 15,0 22-15,-21 0 0,21 0 0,1-22 16,20 22-16,-21 0 0,0 0 16,22 0-16,-22 0 0,0 21 0,21 0 15,-21 0-15,22 0 0,-22 0 16,0 21-16,0 0 0,0 0 0,-21 0 15,22 0-15,-22 22 0,0-22 0,0 0 16,0 0-16,0 0 0,0 1 16,-22-1-16,1 0 0,0 0 15,0 0-15,21 0 16,-21-21-16,0 0 0,21 22 16,0-44 15,0 1-31,0 0 15,21 21-15,0-21 0,0 0 16,-21 0-16,21-1 0,0 1 0,1-21 16,-1 21-16,0 0 0,0-22 15,0 22-15,0 0 0,1 0 0,-22 0 16,0 42 15,0 0-31,-22 0 0,1 0 16,0 22-16,21-22 0,-21 0 0,0 0 15,21 21-15,-21-20 0,21-1 0,0 0 16,0 0-16,0 0 0,21 0 16,0-21-16,0 0 0,0 22 15,22-22-15,-22 0 0,0 0 16,21 0-16,-21 0 0,1 0 0,-1 0 16,0 0-16,0-22 0,0 22 0,-21-21 15,21 21-15,-21-21 0,22 0 16,-22 0-16</inkml:trace>
  <inkml:trace contextRef="#ctx0" brushRef="#br1" timeOffset="-151037.72">25231 5609 0,'0'0'0,"-22"0"0,1 0 16,0 0-16,0 0 0,0 0 16,0 0-16,-1 0 0,1 0 0,0 0 15,0 0-15,0 21 0,0-21 16,-22 0-16,22 0 0,0 0 15,0 0-15,-22 0 0,22 22 0,0-22 16,0 0-16,0 0 0,0 0 0,-1 0 16,1 0-16,0 0 15,0 0-15,21 21 63,21-21-63,0 0 0,0 0 15,22 0-15,-22 0 0,21 0 0,-21 0 16,22 0-16,-1 0 0,0 0 16,1-21-16,-1 21 0,0 0 0,1 0 15,-1 0-15,0-22 0,1 22 16,-1 0-16,0 0 0,-20 0 0,20-21 16,0 21-16,1 0 0,-1 0 0,0 0 15,1 0-15,-1-21 0,21 21 16,-20-21-16,20 21 0,-20 0 0,20 0 15,-21-21-15,22 21 0,-22 0 0,22 0 16,-22 0-16,0 0 0,1 0 16,-1 0-16,0 0 0,1-21 0,-1 21 15,0 0-15,-20 0 0,20 0 16,0 0-16,1 0 0,-1 0 0,0 0 16,1 0-16,-1-22 0,0 22 15,1 0-15,20 0 0,-21 0 0,1 0 16,-1 0-16,0-21 0,1 21 0,-1 0 15,0 0-15,1 0 0,-22 0 16,21-21-16,1 21 0,-22 0 0,21 0 16,0 0-16,1-21 0,-1 21 0,0 0 15,1 0-15,-1 0 16,22 0-16,-1-21 0,-21 21 0,22 0 0,-1 0 16,1 0-16,-22 0 0,22 0 0,-1 0 15,-20 0-15,20 0 16,-21 0-16,22 0 0,-22 0 0,1-21 15,20 21-15,-21 0 0,22 0 0,-22 0 16,1 0-16,20 0 0,-21 0 0,22-22 16,-22 22-16,22 0 0,-1 0 15,-20 0-15,20 0 0,1-21 0,-22 21 16,0 0-16,22 0 0,-22 0 16,0-21-16,1 21 0,-22 0 0,21 0 15,1 0-15,-1 0 0,0-21 0,1 21 16,-1 0-16,21 0 0,-20 0 15,20 0-15,1 0 0,-1-21 16,1 21-16,20 0 0,-20 0 0,-1 0 16,1 0-16,-1 0 0,1 0 15,-1 0-15,1 0 0,-1 0 0,1-21 16,-22 21-16,22 0 0,-1 0 0,1 0 16,-1 0-16,-20 0 0,20-22 15,1 22-15,-1 0 0,1 0 0,-1 0 16,1-21-16,-22 21 0,21-21 15,1 21-15,-22 0 0,22 0 0,-22-21 16,0 21-16,1 0 0,-22 0 16,21-21-16,1 21 0,-22 0 0,21 0 15,-21 0-15,22-21 0,-22 21 16,0 0-16,0 0 0,0 0 16,0 0-16,1 0 0,-1 0 15,0-22-15,0 22 16,0 0-16,0 0 15,1 0-15,-44 0 47,1 22-47,0-22 16,0 0-16,-21 0 0,20 0 16,1 21-16,-21-21 0</inkml:trace>
  <inkml:trace contextRef="#ctx0" brushRef="#br1" timeOffset="-149400.25">21823 9864 0,'0'0'0,"-21"0"15,-1 0-15,1 0 0,0 0 16,0 0 0,21-21-16,-21 21 0,21-22 47,21 22-16,0 0-31,0 0 0,0 0 15,22 0-15,-22 0 0,0 0 0,21 0 16,1 0-16,-22 0 0,21 0 16,1 0-16,-1 0 0,21 0 0,-20 0 15,20 0-15,-20-21 0,20 21 0,1 0 16,-1 0-16,1-21 0,-1 21 16,1 0-16,-1 0 0,22-21 0,-22 21 15,1 0-15,-1 0 0,1 0 16,-22-21-16,22 21 0,-1 0 0,1 0 15,-1 0-15,1 0 0,-1 0 0,1 0 16,-22 0-16,21 0 0,1-21 0,-22 21 16,22 0-16,-22 0 0,22 0 15,-22 0-15,0 0 0,22 0 0,-22 0 16,0-22-16,1 22 0,-1 0 0,22 0 16,-22 0-16,0 0 0,1 0 0,20-21 15,-21 21-15,1 0 0,20 0 16,-20 0-16,-1-21 0,21 21 0,-20 0 15,-1 0-15,22 0 0,-22 0 0,21-21 16,-20 21-16,20 0 0,-20 0 16,20 0-16,-21 0 0,22-21 0,-1 21 15,1 0-15,-1 0 0,1 0 16,21 0-16,-22-21 0,22 21 0,-22 0 16,22 0-16,-22 0 0,1-22 0,21 22 15,-22 0-15,-21 0 0,22-21 16,-1 21-16,1 0 0,-1 0 0,-20-21 15,20 21-15,1 0 0,-1 0 0,-20 0 16,20-21-16,1 21 0,-1-21 0,-21 21 16,22 0-16,-1 0 0,-20 0 15,20 0-15,-20-21 0,20 21 16,-21 0-16,22 0 0,-22-22 0,1 22 16,20 0-16,-21 0 0,22-21 0,-22 21 15,22 0-15,-22 0 0,22 0 0,-22-21 16,21 21-16,1 0 0,-1 0 15,-20-21-15,20 21 0,1 0 0,-1 0 16,1 0-16,-22 0 0,22 0 0,20-21 16,-20 21-16,-1 0 0,1 0 0,-1 0 15,1 0-15,-1 0 0,1 0 16,-22 0-16,0-21 0,1 21 0,-1 0 16,0 0-16,1 0 0,-1-22 15,-21 22-15,22 0 0,-22 0 0,0-21 16,0 21-16,0 0 15,0 0-15,-21-21 16,0 42 47</inkml:trace>
  <inkml:trace contextRef="#ctx0" brushRef="#br1" timeOffset="-147637.45">19791 13420 0,'0'0'0,"-21"0"0,-1 0 0,1 0 16,0 0-1,42 0 17,0 0-17,1 0-15,-1 0 0,0 0 16,0 0-16,21 0 0,-20 0 0,20 0 15,0 0-15,-21 0 0,22 0 0,-1 0 16,0 0-16,1 0 0,-1 0 0,22 0 16,-22 0-16,0 0 0,1 0 15,20 0-15,-21 0 0,22 0 0,-22 0 16,22 0-16,-1 0 0,-20 0 0,20-21 16,1 21-16,-22 0 0,21 0 0,1-22 15,-1 22-15,1 0 0,-1 0 16,1-21-16,-1 21 0,1 0 15,-1 0-15,1-21 0,-1 21 0,1 0 16,-1-21-16,-20 21 0,20 0 0,-20 0 16,20 0-16,1 0 0,-22 0 15,21-21-15,1 21 0,-1 0 0,1 0 16,-1 0-16,1 0 0,21 0 0,-22 0 16,1 0-16,20 0 0,-20 0 0,-1-21 15,1 21-15,-22 0 0,22 0 16,-1 0-16,-21 0 0,22 0 0,-22-22 15,22 22-15,-22 0 0,22 0 0,-1 0 16,1 0-16,-1-21 0,1 21 0,-1 0 16,22 0-16,-22 0 0,1 0 15,-1-21-15,1 21 0,-1 0 16,1 0-16,-1 0 0,1 0 0,-1 0 16,1-21-16,-1 21 0,1 0 0,-1 0 15,1 0-15,-1 0 0,1-21 16,-1 21-16,1 0 0,-1 0 0,1-21 15,20 21-15,-20 0 0,-1 0 0,22 0 16,-21 0-16,20-22 0,-20 22 0,20 0 16,1 0-16,-21 0 0,20 0 15,-20 0-15,-1-21 0,1 21 0,-1 0 16,-20 0-16,20 0 0,1-21 0,-22 21 16,21 0-16,1 0 0,-22 0 15,22 0-15,-1-21 0,1 21 16,-22 0-16,22 0 0,-1 0 0,1 0 15,-1 0-15,1-21 0,-1 21 0,-21 0 16,22 0-16,-1 0 0,-20 0 16,20-21-16,-20 21 0,20 0 0,-21-22 15,22 22-15,-22 0 0,22 0 0,-1 0 16,-20-21-16,20 21 0,1 0 0,-1 0 16,1 0-16,-22 0 0,21 0 15,1 0-15,-22-21 0,22 21 0,-22 0 16,22 0-16,-22 0 0,21 0 0,-20 0 15,20 0-15,1 0 16,-1 0-16,1 0 0,-1 0 0,1 0 16,-1 0-16,22 0 0,-22 0 0,-20 0 15,20-21-15,1 21 0,-22 0 0,0 0 16,1 0-16,-22 0 0,21-21 16,-21 21-16,22 0 0,-22 0 0,0 0 15,0 0-15,0-21 0,1 21 0,-1 0 16,0 0-16,0 0 15,0 0 1,-21 21 47,-21-21-48,0 21-15,0 0 16,0-21-16</inkml:trace>
  <inkml:trace contextRef="#ctx0" brushRef="#br1" timeOffset="-146221.47">24913 16616 0,'-21'0'16,"21"-21"-16,-21 21 15,0 0-15,-1-21 0,1 21 16,0-22-16,0 22 15,0 0-15,0 0 16,-1-21-16,1 21 0,0 0 0</inkml:trace>
  <inkml:trace contextRef="#ctx0" brushRef="#br1" timeOffset="-145129.27">25273 16976 0,'0'0'0,"-21"0"0,0 0 16,-1 0-16,1 0 0,0 0 15,0 0-15,0 0 16,0 0 0,-1 0-16,22 21 31,0 0-15,22-21-1,-1 0-15,0 0 0,0 0 16,21 0-16,-20 0 0,20 0 0,-21 0 15,21 0-15,22 0 0,-22 0 0,1 0 16,20 0-16,1 0 0,-1 0 16,1 0-16,20 0 0,1 0 0,-22 0 15,22-21-15,0 21 0,21 0 16,-22 0-16,1 0 0,21 0 16,-22 0-16,22 0 0,0 0 0,-21 0 15,-1 0-15,22 0 0,-21-21 16,0 21-16,-22 0 0,22-21 0,-1 21 15,-20 0-15,21 0 0,-1-22 0,1 22 16,-22 0-16,22 0 0,0-21 16,-22 21-16,22 0 0,-22-21 0,22 21 15,-21 0-15,-1 0 0,22-21 0,-22 21 16,1-21-16,20 21 16,-20 0-16,21 0 0,-22-21 0,22 21 15,-22 0-15,22 0 0,-22-22 0,1 22 16,21 0-16,-22 0 0,1-21 15,20 21-15,-20 0 0,-1 0 0,1 0 16,20 0-16,-20 0 0,21 0 0,-22 0 16,1 0-16,20 0 0,-20 0 15,-1 0-15,1 0 0,-1 0 0,1 0 16,-1 0-16,1 0 0,-1-21 16,1 21-16,-1 0 0,1 0 0,-1 0 15,1 0-15,-1 0 0,1 0 0,-1-21 16,1 21-16,-1 0 0,-20 0 15,20 0-15,1 0 0,-22 0 0,21 0 16,1 0-16,-1 0 16,1 0-16,-1 0 0,1 0 0,-1-21 15,1 21-15,-1 0 0,1 0 0,-1 0 16,1 0-16,-1 0 0,1 0 16,-22 0-16,1 0 0,-1 0 0,0 0 15,1-21-15,-22 21 0,0 0 16,0 0-16,0 0 0,0 0 0,1 0 15,-44 21 79,1-21-94,0 0 0,0 0 16,0 0-16,0 21 0,-22-21 0</inkml:trace>
  <inkml:trace contextRef="#ctx0" brushRef="#br1" timeOffset="-143938.17">21505 17992 0,'0'0'0,"-21"0"0,0 0 16,0 0-16,0 0 0,-1 0 0,1 0 16,0 0-16,0 0 0,0 0 15,0 0-15,21 21 31,0 0-15,0 0-16,21-21 16,0 0-16,0 0 15,21 21-15,-20-21 0,20 0 0,0 0 16,22 0-16,-1 22 0,1-22 16,-1 0-16,1 0 0,20 0 0,1 0 15,0 0-15,21 0 0,-1 0 16,1 0-16,21 0 0,0 0 0,-21 0 15,21 0-15,0 0 0,21 0 16,-21 0-16,21 0 0,1 0 0,-1 0 16,0 0-16,0 0 15,21 0-15,-20 0 0,20 0 0,21 0 16,-20 0-16,-1 0 0,0 0 16,1 0-16,20 0 0,-20 0 0,20 0 15,-21 21-15,1-21 0,-1 0 16,0 0-16,-20 0 0,-1 0 0,0 0 15,-21 0-15,21 0 0,-42 0 16,21 0-16,0 0 0,-21 0 0,0 0 16,-22 0-16,22 0 0,-21-21 15,-22 21-15,22 0 0,-43 0 0,22-22 16,-22 22-16,-21-21 0,0 21 16,1 0-16,-1 0 0,-42 0 93,-1 0-93,1 0 0,0 0 0,0 21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2T03:08:25.6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5165 572 0,'-22'0'47,"22"21"15,0 0-62,22-21 16,-1 21-16,-21 0 0,21 0 0,0 22 15,0-22-15,0 21 0,1-21 0,20 22 16,-21-1-16,21 0 0,-20 1 16,20-1-16,-21 22 0,21-22 0,-20 0 15,20 1-15,-21-1 0,0 0 16,0-21-16,22 22 0,-22-1 0,0-21 16,0 0-16,0 1 0,1 20 0,-1-21 15,-21 0-15,21-21 0,0 21 16,-21 1-16,21-22 0,-21 21 15,21-21-15,-21 21 16,0-42 31,0 0-47,0-1 0,0 1 16,0 0-16,0 0 15</inkml:trace>
  <inkml:trace contextRef="#ctx0" brushRef="#br0" timeOffset="443.74">5969 529 0,'0'0'0,"0"-21"0,21 21 16,-42 0 15,0 0-31,21 21 16,-21 0-16,-1 1 0,-20 20 16,21-21-16,0 21 0,-22 1 15,1 20-15,0-20 0,-1 20 0,1 1 16,0 20-16,-22-20 0,22-1 15,-22 1-15,1-1 0,-1 1 0,-20 20 16,20-20-16,1-1 0,-1 1 16,1-1-16,20 1 0,-20-1 0,21-20 15,20-1-15,-20-21 0,21 22 0,0-22 16,21 0-16,0 0 0,0 0 16,21-21 15,0-21-31,0 21 15,-21-21-15,21 21 0,1-21 16,-1 21-16,0-21 0,0-1 0,0 1 16,22 21-16,-1-21 0</inkml:trace>
  <inkml:trace contextRef="#ctx0" brushRef="#br0" timeOffset="883.48">6096 1503 0,'0'-21'0,"0"42"0,0-63 16,0 20 0,0 44 30,0-1-46,0 21 0,0-21 16,21 22-16,-21-1 0,0 0 0,0 1 16,0-1-16,0 21 0,0 1 15,0-22-15,0 22 0,0-1 0,0 22 16,0-22-16,-21 1 0,21 21 16,-21-1-16,0-20 0,21 20 0,-22-20 15,1-1-15,0 1 0,0-1 16,21 1-16,-21-1 0,0-20 0,21-1 15,0 0-15,-22 1 0,22-22 0,0 0 16,0 0-16,0 0 0,0 1 0,0-44 31,22 22-15,-22-21-16,21 0 0,0 0 0,0-21 16,0 20-16,0-20 0,-21 21 0,22-21 15,-1-1-15</inkml:trace>
  <inkml:trace contextRef="#ctx0" brushRef="#br0" timeOffset="1275.24">6244 1609 0,'0'0'0,"0"-21"0,-21-1 15,21 1-15,0 0 0,0-21 0,-21 21 16,21-1-16,0 1 0,0 0 15,0 0-15,0 0 0,21 0 0,0-1 16,-21 1-16,42 0 0,-20 0 0,20 21 16,-21 0-16,21 0 0,1 0 15,-1 0-15,-21 0 0,22 0 16,-1 21-16,-21 0 0,21 0 0,-20 1 16,-22 20-16,0-21 0,0 0 15,0 0-15,0 22 0,0-22 0,-22 0 16,1 21-16,0-20 0,0-1 0,0 0 15,-22 0-15,22 21 0,0-42 16,-21 22-16,21-1 0,-1 0 0,1-21 16,0 21-16,0-21 0,0 0 0,0 21 15,-1 0 1,44-21 15,-1 0-31,0 0 16,0-21-16,21 21 0</inkml:trace>
  <inkml:trace contextRef="#ctx0" brushRef="#br0" timeOffset="1827.93">7154 1524 0,'21'-21'15,"-21"0"-15,22 0 16,-22-1-16,0 1 0,0 0 15,0 0-15,0 0 0,0 0 16,0-1-16,-22 22 16,1-21-16,0 21 0,0 0 15,0 0-15,0 0 0,-1 21 16,1 1-16,0-1 0,0 0 0,0 0 16,-22 0-16,22 22 0,0-1 0,0-21 15,0 21-15,0 1 0,-1-1 16,1 0-16,21-20 0,0 20 0,0-21 15,0 0-15,0 0 0,0 1 0,0-1 16,21 0-16,1-21 0,20 0 16,-21 0-16,0 0 15,0-21-15,22 0 0,-22 21 0,21-22 16,-21 1-16,1 0 0,-1-21 0,0 21 16,0-1-16,0-20 0,0 21 15,-21-21-15,22 20 0,-22-20 0,0 21 16,0 0-16,0-22 0,0 22 0,0 0 15,0 0-15,0 0 0,0 0 16,0 42 0,0 0-1,-22 0-15,22 0 0,0 0 16,0 22-16,0-22 0,0 21 16,0-21-16,0 22 0,0-22 0,0 21 15,0-21-15,0 1 0,0 20 16,0-21-16,22-21 0,-22 21 0,0 0 15,21-21-15,0 0 0,0 0 16,0 0-16,0 0 0,1 0 16,-1-21-16,0 21 0,21-21 15</inkml:trace>
  <inkml:trace contextRef="#ctx0" brushRef="#br0" timeOffset="2211.15">7832 974 0,'0'0'0,"0"-43"16,0-20-16,-22 21 16,1 20-16,21-20 0,-21 21 0,21 0 15,0 0-15,0-1 0,-21 1 16,21 0-16,0 42 31,0 0-31,0 1 0,0 20 16,0 0-16,0 1 0,-21-1 15,21 21-15,0-20 0,0 20 0,0 1 16,0-22-16,0 22 0,0-22 0,0 21 16,0-20-16,0 20 15,-21-20-15,21-1 0,-22 0 0,22 1 16,0-1-16,0-21 0,-21 21 0,21-20 16,-21 20-16,21-21 0,0 0 0,0 0 15,0 1-15,0-1 16,0-42 15,0-1-15,21 1-16,-21 0 0,21-21 0,1 21 15,-1-22-15,0 22 0</inkml:trace>
  <inkml:trace contextRef="#ctx0" brushRef="#br0" timeOffset="2902.87">8149 910 0,'0'0'0,"21"-42"0,-21-64 16,0 85 0,0 0-16,0-22 0,21 22 0,-21 0 15,0 0-15,0 0 0,0 0 16,0 42 15,0 0-31,0 0 0,0 21 16,0-20-16,0 20 0,0 0 15,0 22-15,0-22 0,0 22 16,0-1-16,0 1 0,0-22 0,0 21 16,0 1-16,-21-22 0,0 1 0,21-1 15,-21 0-15,21 1 0,-21-1 16,21 0-16,-21-21 0,21 1 0,-22 20 16,22-21-16,0 0 0,0 0 0,0 1 15,0-1 1,0-42 15,0-1-15,0 1-16,0 0 15,0 0-15,0 0 0,0 0 0,22-1 16,-1 1-16,-21 0 0,21 0 0,0 0 16,0-22-16,0 22 0,1 0 15,-1 0-15,-21 0 0,42 0 0,-21-1 16,0 1-16,1 0 0,-1 0 0,0 0 15,0 21-15,0 0 0,22-21 16,-22 21-16,0 0 0,0 0 0,0 21 16,0-21-16,-21 21 0,22 0 15,-22 0-15,0 0 0,0 1 0,0-1 16,0 0-16,0 0 0,0 21 16,0-20-16,0-1 0,0 0 15,0 0-15,0 0 0,0 0 0,0 1 16,0-1-16,0 0 0,0 0 0,-22 0 15,22 0-15,-21 1 16,21-1-16,-21-21 16,0 0 15,21-21 0,-21-1-31,21 1 16</inkml:trace>
  <inkml:trace contextRef="#ctx0" brushRef="#br0" timeOffset="3291.67">7620 1207 0,'0'0'0,"-21"0"0,-43 0 15,43-22-15,42 22 47,0 0-47,22 0 0,-1 0 0,0 0 16,1-21-16,-1 21 0,0 0 0,1 0 15,20 0-15,-20 0 0,-22 0 16,21 0-16,-21 0 0,22 0 0,-22 0 16,0 0-16,0 0 0,0 0 15,0 0-15,-21-21 16,22 21-16,-22 21 47,-22-21-32,1 21-15,0 1 0,0-22 0</inkml:trace>
  <inkml:trace contextRef="#ctx0" brushRef="#br0" timeOffset="3967.29">4889 2328 0,'0'0'0,"-21"-21"0,0 21 16,0 0-16,0 0 15,21-21-15,21 21 47,0 0-47,21 0 0,1 0 16,-1 0-16,22 21 16,-22-21-16,21 0 0,22 0 0,0 0 0,-1 0 15,22 0-15,0 0 0,21 0 16,-21 0-16,21 0 0,0 0 0,21 0 15,0 0-15,0 0 0,1 0 16,-1 0-16,-21 0 0,21 0 0,0 0 16,0 0-16,0-21 0,-21 21 0,22 0 15,-44 0-15,22-21 0,-21 21 16,0-21-16,-21 21 0,-22 0 0,1 0 16,-1-21-16,-20 21 0,-1 0 0,-21 0 15,0 0-15,0 0 0,-42 0 47,0 21-31,0-21-16,0 0 0,0 0 15,-1 21-15,-20-21 0,21 0 16</inkml:trace>
  <inkml:trace contextRef="#ctx0" brushRef="#br0" timeOffset="4613.93">5143 2455 0,'-21'0'0,"42"0"0,-63 0 0,21 0 16,0-21-16,0 21 0,-1 0 0,-20 0 0,21 0 15,0 0-15,0 0 0,-1 0 16,1 0-16,0 0 0,0 0 15,0 0-15,21 21 32,21-21-32,0 0 0,0 22 15,22-22-15,-22 0 0,21 0 0,0 0 16,1 21-16,20-21 0,-20 0 16,20 0-16,22 0 0,-1 0 0,1 0 15,21 0-15,21 0 0,0-21 0,0 21 16,0 0-16,21 0 0,21-22 15,1 22-15,-1 0 0,0 0 16,1-21-16,20 21 0,-20-21 0,-1 21 16,0 0-16,1 0 0,-22 0 0,0 0 15,0-21-15,-21 21 0,-21 0 16,0 0-16,-22-21 0,-20 21 0,-1 0 16,-20 0-16,-1 0 0,0 0 0,-20-21 15,-1 21 63,0 0-62</inkml:trace>
  <inkml:trace contextRef="#ctx0" brushRef="#br0" timeOffset="9531.78">6858 2879 0,'0'0'0,"21"0"0,21 0 16,-20 0-16,-1-21 0,0 21 0,0 0 16,-21-22-16,21 22 0,0 0 15,1 0-15,-22-21 0,-22 21 47,1 21-31,0 1-16,0-22 0,-21 21 0,20 0 15,-20 0-15,0 0 0,-1 0 0,1 1 16,-21 20-16,20-21 0,-20 21 16,-1-20-16,1 20 0,-22 0 0,0 1 15,1-1-15,-1 0 0,-21 1 0,0-1 16,1 0-16,-1 22 0,-21-22 16,21 0-16,0 1 0,-21-1 0,21 0 15,-21 1-15,21-1 0,1 22 0,-1-22 16,21 0-16,0 1 15,1-1-15,20 0 0,1-21 0,20 22 16,-20-22-16,21 21 0,-1-21 0,1 1 16,21-1-16,-22 0 0,22 0 15,0-21-15,21 21 0,-21-21 16,21-21 15,0 0-15,0 0-16,0 0 0,21-1 0,-21 1 15</inkml:trace>
  <inkml:trace contextRef="#ctx0" brushRef="#br0" timeOffset="9986.87">4403 3810 0,'0'-21'16,"-22"21"15,1 21-31,0-21 0,21 21 0,-42 0 16,21 1-16,-1-1 0,1 0 15,-21 21-15,0-21 0,20 22 0,-20-1 16,0 0-16,-1 1 0,1-22 16,-21 21-16,20 1 0,1-22 15,21 21-15,-22-21 0,22 0 0,-21 1 16,21-1-16,0 0 15,42-21 1,0-21-16,0 0 16,0-1-16,22 22 0,-22-21 0,21 21 15,0 0-15,1-21 0,-1 21 16,0 0-16,1 0 0,-1 0 0,0 21 16,22-21-16,-22 21 0,1 1 0,-1-1 15,21 0-15,-41 0 0,20 0 16,0 0-16,-21-21 0,22 22 15,-22-1-15,0 0 0,0-21 0,-21 21 16,21-21-16,-21 21 16,22-21-1,-1 0 1,0-21-16,0 0 16,0 0-16</inkml:trace>
  <inkml:trace contextRef="#ctx0" brushRef="#br0" timeOffset="10717.46">8953 2879 0,'0'0'16,"-21"-21"-16,-21-22 15,42 22-15,0 0 16,-21 21-16,42 21 47,0 0-47,21 0 0,-20 22 0,20-22 16,21 21-16,-20 1 0,-1-1 15,22 21-15,-1-20 0,1 20 0,20 1 16,-20-22-16,42 22 0,-22-1 0,22-21 15,-21 22-15,21-22 0,-1 1 0,1 20 16,-21-21-16,21 1 0,-22-22 16,1 21-16,-21 1 0,20-1 0,1 0 15,-22-21-15,1 22 0,-1-1 16,1-21-16,-22 0 0,22 22 0,-43-22 16,21 0-16,-21 0 0,1-21 0,-1 21 15,0-21-15,0 22 16,-21-1-16,0-42 47,0-1-32,0 1-15</inkml:trace>
  <inkml:trace contextRef="#ctx0" brushRef="#br0" timeOffset="11063.61">11261 3852 0,'0'0'0,"-22"0"0,-20 0 16,21 0-16,21 22 31,21-1-31,0 0 0,0-21 16,22 21-16,-22-21 0,0 21 0,0-21 15,0 21-15,22 1 0,-22-1 16,0 0-16,0 0 16,-21 0-16,0 0 0,0 1 15,0-1-15,-21 0 0,0 0 16,-21-21-16,20 21 0,-20 0 0,0 1 16,21-1-16,-22-21 0,1 21 15,0 0-15,-1 0 0,1-21 0,0 21 16,20-21-16,1 22 0,-21-22 0,21 21 15,0-21-15,-1 0 0,1 21 0,21 0 16,-21-21-16,0 0 0,0 21 0,0-21 16</inkml:trace>
  <inkml:trace contextRef="#ctx0" brushRef="#br0" timeOffset="12374.75">1101 5525 0,'0'0'0,"0"-22"16,-22 1-16,22-21 0,-21 21 16,21 0-16,0-1 0,0 1 0,0 0 15,0 0-15,0 0 0,0 0 0,0 42 32,0 21-32,-21-21 0,21 22 0,-21-1 15,0 21-15,21 1 0,-21-1 16,-1 1-16,1-1 0,0 1 0,0-1 15,-21-20-15,20 20 0,1 1 16,0-22-16,-21 22 0,21-22 16,-1 0-16,1 1 0,21-22 15,0 0-15,0 0 0,0 0 0,21-21 32,-21-21-32,22 0 0,-1 0 0,0-22 15,0 22-15,0-21 0,0 0 16,1-1-16,-22-20 0,21-1 0,0 22 15,0-43-15,-21 22 0,21-1 16,0-20-16,-21 20 0,0 1 0,22-1 16,-1 22-16,-21-1 0,0 1 0,21 21 15,-21 0-15,21 21 16,0 21-16,-21 21 16,0-21-16,21 22 0,-21 20 15,22 1-15,-22-1 0,0-20 0,0 20 16,21 1-16,-21-1 0,0 1 15,21-22-15,-21 21 0,0-20 0,0-1 16,0 0-16,0-20 0,0-1 16,0 21-16,21-42 0,-21 21 0,0 0 15,0-42 17,0 0-17</inkml:trace>
  <inkml:trace contextRef="#ctx0" brushRef="#br0" timeOffset="12567.53">741 6075 0,'0'0'0,"-21"-21"0,-22 21 16,22 0-16,0 0 0,42 0 31,0 0-31,0 0 0,22 0 0,-1-21 16,22 21-16,-22-22 0,21 22 15,-20-21-15,20 0 0,1 0 0,-1 0 16,22 0-16,-22-1 0,1 1 15,-1 0-15,1-21 0,-22 21 0,22-22 16,-22 22-16,-21-21 0,22-1 16,-22 22-16</inkml:trace>
  <inkml:trace contextRef="#ctx0" brushRef="#br0" timeOffset="13018.87">1799 5503 0,'0'-21'0,"0"42"0,0-63 0,0 21 16,0 0-16,-21 0 0,0-1 16,0 22-16,-1 0 0,1 0 15,21 22 1,-21-22-16,0 42 0,21-21 0,-21 21 15,21 1-15,0 20 0,0-20 16,-21 20-16,21-21 0,0 22 0,-22-1 16,22-20-16,0 20 0,0-20 15,0-1-15,-21 0 0,21 1 0,-21-1 16,21-21-16,0 21 0,0-20 16,0-1-16,0 21 0,0-21 15,0 0-15,0-42 31,0 0-31,0 0 16,0 0-16,0 0 0,0-1 16,0 1-16,0 0 0,0 0 0,21-21 15,0 20-15,1 1 0,20-21 16,-21 21-16,21 0 0,-20 21 0,20-22 16,0 22-16,-21-21 0,22 21 0,-22 0 15,21 0-15,-21 21 0,1 1 16,-1-22-16,-21 21 0,21 0 0,-21 0 15,0 0-15,0 22 0,-21-22 16,-22 0-16,22 0 0,-21 21 16,0-20-16,20-1 0,-20 0 0,0 0 15,-1 0-15,22 0 0,0-21 16,0 0-16,0 0 0,0 0 0,21-21 31,21 0-31,0 0 0,0 0 0,0 0 16,0-1-16</inkml:trace>
  <inkml:trace contextRef="#ctx0" brushRef="#br0" timeOffset="13450.62">2519 6011 0,'0'0'0,"21"-21"0,-21 0 15,0 0 1,0 0-16,-21 0 0,0 21 15,-1 0-15,1 0 16,0 0-16,0 0 0,0 0 0,-22 0 16,22 0-16,-21 21 0,21 0 0,0 0 15,-22 0-15,22-21 16,0 21-16,0 1 0,21-1 0,0 0 0,0 0 16,0 0-1,42-21-15,-21 0 0,22 0 16,-1 21-16,-21-21 0,21 0 0,1 22 15,-1-22-15,0 21 0,1-21 16,-22 21-16,21-21 0,-21 21 0,-21 0 16,0 0-16,0 1 0,-21-1 15,0 0-15,0 0 16,-21-21-16,20 21 0,-20 0 0,0 1 16,-1-22-16,1 21 0,21-21 0,-21 0 15,20 0-15,-20 0 0,21 0 16,0 0-16,0 0 0,21-21 15,0-1 1,0 1-16,21 0 16,-21 0-16,21 0 0,0 0 0,21-1 15</inkml:trace>
  <inkml:trace contextRef="#ctx0" brushRef="#br0" timeOffset="13747.98">3111 5440 0,'0'0'0,"-42"-85"16,21 85-16,0 0 15,0 0-15,-1 0 0,1 21 16,0 1-16,0-1 16,0 21-16,21 0 0,-21 1 0,21 20 15,-22-20-15,1 20 0,21 1 16,-21-22-16,0 21 0,21 1 0,-21-22 15,0 1-15,21 20 0,-22-42 0,22 22 16,-21-1-16,21-21 0,0 0 16,0 0-16,0 1 0,0-1 0,21-21 15,1 0 1,-1 0-16,0-21 16,0-1-16,21 1 0,-20 0 0,20 0 15</inkml:trace>
  <inkml:trace contextRef="#ctx0" brushRef="#br0" timeOffset="15175.15">3175 5927 0,'0'0'16,"0"-21"-16,0-1 0,0 44 31,0-1-31,-21 0 0,0 0 16,-1 0-16,22 0 0,-21 1 0,0-1 15,0 21-15,21-21 0,0 0 16,-21 1-16,21-1 0,0 0 15,0 0-15,0 0 0,0 0 0,0 1 16,21-22-16,0 0 0,0 0 16,0 0-16,1 0 0,20 0 15,-21 0-15,21-22 0,1 22 0,-22-21 16,21 0-16,-21 0 0,22 21 0,-22-21 16,21 0-16,-21-1 0,-21 1 15,22 0-15,-22 0 0,0-21 0,0 20 16,0 1-16,0 0 0,-22 0 0,22 0 15,-21 0-15,0-1 0,0 22 16,0 0-16,-22 0 0,22 0 0,0 0 16,0 0-16,-21 22 0,20-1 15,1 0-15,0 0 0,-21 0 16,21 0-16,21 1 0,0-1 0,-22 21 16,22-21-16,0 0 0,0 1 0,0-1 15,0 0-15,22 0 0,-1-21 16,0 0-16,21 0 0,-21 0 15,22 0-15,-22 0 0,21 0 0,1 0 16,-1 0-16,21-21 0,-20 0 0,-1 21 16,0-21-16,22-1 15,-22 1-15,-21 21 0,22-21 0,-22 0 0,0 0 16,0 0-16,0-1 0,-21 1 16,0 0-16,0 0 0,-21 42 46,0 0-46,0 0 16,21 1-16,0-1 0,-21 0 16,21 0-16,0 0 0,0 0 15,0 1-15,0-1 0,21-21 16,0 0-16,0 0 16,0 0-16,1 0 0,20 0 15,-21 0-15,21 0 0,-20 0 0,-1 0 0,21-21 16,-21-1-16,0 22 0,1-21 0,-1 0 15,0 0-15,0 21 16,-21-21-16,0 0 0,21-1 0,-21 1 16,0 0-16,0 0 0,0 0 0,0 0 15,0 42 17,-21-21-32,21 21 0,-21 0 0,21 0 15,-21 0-15,21 1 0,0-1 0,-21 0 16,21 0-16,0 0 0,0 0 15,0 1-15,0-1 0,0 0 16,21-21-16,0 0 0,0 0 16,0 0-16,0 0 0,22 0 15,-22 0-15,0 0 0,21 0 0,-20-21 16,20 0-16,-21 21 0,21-22 16,-20 1-16,-1 0 0,0 0 0,0 0 15,0-22-15,0 22 0,1-21 0,-1 0 16,-21-1-16,21 1 0,-21 0 15,21-1-15,-21 1 0,0-22 0,0 22 16,0-21-16,0 20 0,21 1 0,-21 0 16,0 20-16,0 1 0,0 0 0,0 0 15,-21 42 17,0 21-32,21-20 15,-21 20-15,21-21 0,-21 21 16,-1 1-16,22-1 0,0 0 0,-21 1 15,0-1-15,21 0 0,-21 1 0,21-1 16,0-21-16,0 22 0,0-22 0,0 21 16,0-21-16,0 0 0,21 1 15,0-1-15,0-21 0,1 21 0,-1-21 16,21 0-16,-21 0 0,0 0 0,22 0 16,-22 0-16,21 0 0,-21 0 0,22 0 15,-22-21-15,21 21 16,-21-21-16,22 21 0,-22-22 0,0 1 15,0 0-15,0 0 0,1 21 0,-22-21 0,0 0 16,21-1-16,-21-20 0,21 21 16,-21 0-16,0 0 0,0-1 15,0 1-15,0 0 0,-21 21 32,0 0-32,-1 21 0,1-21 15,0 21-15,21 1 0,-21-1 0,21 0 16,-21 0-16,21 0 0,0 0 0,0 1 15,0-1-15,0 0 0,0 0 0,0 0 16,21 0-16,0-21 0,0 22 16,0-22-16,1 0 0,-1 21 0,21-21 15,-21 0-15,0 0 0,22 0 0,-22 0 16,0 0-16,21 0 0,-20 0 16,-1-21-16,21 21 0,-21-22 15,0 1-15,1 21 0,-1-21 0,0 0 16,-21 0-16,0 0 0,21 21 15,-21-22-15,0 1 0,0 0 0,0 0 16</inkml:trace>
  <inkml:trace contextRef="#ctx0" brushRef="#br0" timeOffset="15450.99">4678 5503 0,'0'0'15,"-21"0"-15,-22 0 0,22 0 0,0-21 16,21 0 0,0 0-16,21 21 0,0 0 15,0 0-15,22 0 0,-1 0 16,0 0-16,22-21 0,-22 21 0,1 0 16,20 0-16,-21 0 0,1 0 0,-1 0 15,0 0-15,-20 0 0,-1 0 0,21 0 16,-21 0-1,-21 21 1,-21-21 15</inkml:trace>
  <inkml:trace contextRef="#ctx0" brushRef="#br0" timeOffset="16359.81">11176 5080 0,'0'0'0,"0"-21"0,0 0 0,0 0 0,0-1 16,21 22-16,-21-21 0,21 21 15,-21 43 17,0-22-32,0 21 0,0 0 0,-21 1 15,21-1-15,-21 0 0,0 22 16,21-1-16,-21 1 0,-1-1 0,1 1 16,0-1-16,0 1 0,0-1 15,0-20-15,-1 20 0,22-20 0,-21-1 16,21-21-16,-21 21 0,21-20 15,0-1-15,0 0 0,0 0 16,0-42 0,0 0-1,0 0-15,21-1 0,-21 1 16,0 0-16,21-21 0,-21 21 0,0-22 16</inkml:trace>
  <inkml:trace contextRef="#ctx0" brushRef="#br0" timeOffset="16835.54">10880 5398 0,'0'0'0,"-43"-106"16,43 85 0,0-1-16,0-20 0,0 21 0,0 0 15,21 0-15,22-1 0,-22 1 16,21 0-16,1 0 0,-1 0 0,0 0 16,22 21-16,-22-22 0,22 22 0,-22 0 15,21 0-15,-20 0 0,-1 22 16,0-1-16,1 0 0,-1 0 0,-21 0 15,0 22-15,1-1 0,-22-21 0,0 21 16,0 1-16,0-22 0,-22 21 16,-20 1-16,21-22 0,-21 21 15,-22-21-15,22 0 0,-1 22 0,-20-22 16,21 0-16,-22 0 0,22-21 0,-1 21 16,-20-21-16,42 0 0,-22 0 15,22 0-15,0 0 0,0 0 0,21-21 16,0 0-16,0 0 15,0 0-15,21 21 0,0 0 16,0 0-16,1 0 0,-1 0 16,0 0-16,0 21 0,0 0 0,0 0 15,1 0-15,-1 22 0,0-22 0,0 21 16,0 1-16,0-22 0,1 21 16,-1-21-16,0 22 0,-21-22 15,21 0-15,0 0 0,-21 0 0,21 0 16,1-21-16,-1 22 0,0-22 15,0 0-15,0 0 0,0 0 16,1 0-16,-1-22 0,0 1 16,0 21-16,0-21 0,0 0 0,-21 0 15,22 0-15,-1-1 0</inkml:trace>
  <inkml:trace contextRef="#ctx0" brushRef="#br0" timeOffset="17199.41">11747 5652 0,'0'0'0,"-21"0"15,21 21-15,0 0 16,0 0 0,21-21-1,1 0-15,-1 0 0,0 0 16,0 0-16,0-21 0,22 0 0,-22 21 16,21-21-16,-21 21 0,0-22 0,1 1 15,-1 0-15,0 21 0,-21-21 16,0 0-16,0 0 0,0-1 15,0 1-15,-21 21 0,0 0 0,-22 0 16,22 0-16,0 0 0,0 0 16,0 21-16,-22 1 15,22-1-15,0 21 0,0-21 0,0 22 16,-1-22-16,22 21 0,0 0 0,-21-20 16,21 20-16,0-21 0,0 0 0,0 22 15,0-22-15,0 0 16,0 0-16,21-21 0,1 0 0,-1 0 15,0 0-15,0 0 0,21 0 0,-20 0 16,20 0-16,0 0 0,1-21 0,-1 0 16,-21 0-16,21-1 0,1 22 0</inkml:trace>
  <inkml:trace contextRef="#ctx0" brushRef="#br0" timeOffset="17487.24">12721 5144 0,'0'0'0,"0"-43"0,0 1 0,-21 0 0,0-1 16,0 1-16,21 21 0,-22 0 0,22-1 16,0 1-16,-21 21 0,0 0 15,0 21-15,21 1 0,-21 20 16,21 0-16,-21 1 0,-1-1 0,22 0 16,0 22-16,-21-22 0,21 22 0,-21-22 15,21 21-15,-21-20 0,21 20 16,0-20-16,-21 20 0,0-21 15,-1 1-15,22-1 0,0 0 0,-21 1 16,21-22-16,-21 21 0,21-21 0,0 1 16,0-1-16,21-21 15,0 0 1,1 0-16,-1 0 0,-21-21 0,21 21 16,0-22-16</inkml:trace>
  <inkml:trace contextRef="#ctx0" brushRef="#br0" timeOffset="19314.91">13017 5652 0,'0'0'0,"0"-22"16,0 1-16,0 0 16,0 0-16,0 0 0,0 0 15,0-1-15,0 1 0,0 0 0,0 0 16,0 0-16,-21 21 15,0 0-15,0 0 16,0 0-16,0 0 0,-1 0 16,1 21-16,0 0 0,0 0 0,0 0 15,0 22-15,-22-22 16,43 21-16,-21 1 0,0-22 0,21 21 0,-21 0 16,21-20-16,0 20 0,0-21 15,0 0-15,0 22 0,21-43 0,0 21 16,0 0-16,0-21 0,1 0 0,-1 0 15,0 0-15,0 0 0,0 0 16,0 0-16,1-21 0,-1 0 16,0-1-16,0 22 0,0-21 0,-21 0 15,21-21-15,1 21 0,-1-1 0,-21 1 16,0-21-16,21 21 0,-21-22 16,21 22-16,-21 0 0,0 0 0,0 0 15,0 0-15,-21 42 31,21 0-31,-21 0 0,21 0 16,-21 0-16,21 22 0,0-22 16,0 0-16,0 0 0,0 0 0,0 1 15,0-1-15,0 0 0,21 0 0,0 0 16,21 0-16,-21-21 0,1 22 0,-1-22 16,21 0-16,-21 0 0,22 0 15,-22 0-15,21 0 0,-21 0 0,0 0 16,22 0-16,-22-22 0,0 22 0,0-21 15,0 0-15,1 0 0,-1 0 0,0 0 16,0-22-16,0 22 0,0-21 16,1-1-16,-1 1 0,0 0 15,-21-1-15,21 1 0,0-21 0,0 20 16,1-20-16,-22-1 0,21 22 0,0-22 16,0 22-16,-21-21 0,21 20 0,-21 1 15,0 21-15,0-22 0,0 22 16,0 0-16,0 0 0,-21 42 31,0 0-31,0 22 0,21-22 16,-21 21-16,-1 0 0,1 1 0,21-1 15,-21 22-15,21-22 0,-21 0 0,21 22 16,0-22-16,-21 0 0,21 22 16,-21-22-16,21 1 0,0-1 0,0 0 15,0 1-15,0-1 0,0-21 16,0 21-16,0-20 0,0 20 0,0-21 15,0 0-15,21-21 0,0 21 0,-21 1 16,21-22-16,0 0 0,0 0 0,1 21 16,-1-21-16,21 0 0,-21 0 0,0 0 15,1 0-15,-1-21 0,21 21 16,-21-22-16,0 1 0,1 0 0,-1 0 16,0 0-16,0 0 0,0-1 0,-21 1 15,21-21-15,1 21 0,-1-22 0,-21 22 16,21-21-16,-21 21 0,21 0 15,-21-1-15,0 44 32,0-1-32,-21 0 15,21 0-15,0 0 0,-21 0 0,21 1 16,-21-1-16,21 0 0,0 0 16,0 0-16,0 0 0,0 1 0,0-1 15,0 0-15,0 0 0,21 0 16,0-21-16,0 21 0,0-21 15,0 0-15,1 0 0,-1 0 0,0 0 16,0 0-16,0 0 0,0 0 16,1 0-16,-1 0 0,0-21 15,0 21-15,0-21 0,0 0 0,1 21 16,-1-21-16,0 0 0,-21-22 0,21 22 16,0 0-16,-21 0 0,0-22 15,21 22-15,1 0 0,-22 0 0,0 0 16,0 0-16,0 42 31,0 0-31,0 0 0,0 0 16,0 0-16,0 1 0,0-1 15,0 0-15,0 0 0,0 0 0,0 0 16,0 1-16,0-1 0,0 0 16,0 0-1,21-21 1,0 0-16,0 0 15,0 0-15,0 0 0,1 0 16,-22-21-16,21 21 0,0-21 0,0 21 16,-21-21-16,21-1 0,0 1 0,1 0 15,-1 0-15,0 0 16,-21 0-16,21-1 0,-21 1 0,21 0 16,-21 0-16,21 21 15,-21 21 1,0 0-1,0 0-15,0 1 0,0-1 16,-21 0-16,21 0 0,0 0 16,0 0-16,0 1 0,0-1 15,0 0-15,0 0 0,0 0 16,21-21-16,1 0 0,-1 21 0,0-21 16,21 0-16,-21 0 0,1 0 15,-1 0-15,21 0 0,-21 0 0,0 0 16,1 0-16,-1 0 0,0-21 0,0 0 15,0 21-15,0-21 0,1 0 0,-1 0 16,-21-1-16,21 1 0,0 0 16,0 0-16,0-21 0,1 20 15,-1 1-15,-21-21 0,21 21 0,-21 0 16,0-1-16,21 1 0,-63 21 31,21 0-31,-1 21 0,1-21 0,0 22 16,0 20-16,0-21 0,21 0 0,-21 0 15,21 1-15,-22 20 0,22-21 0,0 0 16,0 0-16,0 1 16,22-1-16,-1-21 0,-21 21 0,21-21 15,0 0-15,0 0 0,0 21 0,22-21 16,-22 0-16,0 0 0,0 0 16,0 0-16,22 0 0,-22 0 15,0 0-15,0-21 0,0 21 16,1-21-16,-1 0 0,0-1 15,0 22-15,-21-21 0,21 0 0,0 0 16,-21 0-16,22 0 0,-22-1 0,21 1 16,0-21-16</inkml:trace>
  <inkml:trace contextRef="#ctx0" brushRef="#br0" timeOffset="19575.45">15473 4953 0,'0'0'0,"-106"-21"16,85 0-1,0 21-15,21 21 110</inkml:trace>
  <inkml:trace contextRef="#ctx0" brushRef="#br0" timeOffset="19847.25">13970 5165 0,'0'0'0,"-42"21"0,-1-21 0,22 0 16,0 0-16,63 0 31,-21 0-31,22 0 0,-22 0 16,42 0-16,-20 0 0,20 0 0,-20 0 0,20 0 15,1 0-15,-22 0 0,21 0 16,-20 0-16,-1 0 0,-21-21 15,22 21-15,-22 0 0,0 0 0,0 0 16,-42 0 15,0 0-31,0 0 16,-1 0-16</inkml:trace>
  <inkml:trace contextRef="#ctx0" brushRef="#br0" timeOffset="24123.5">2921 7027 0,'0'-21'15,"0"0"1,21 21-16,-21-21 16,0 0-1,-21 21 16,0 0-31,0 0 0,-1 21 16,1 0-16,0-21 0,-21 21 0,21 0 16,-22 1-16,22-1 0,-21 0 15,-1 0-15,1 21 0,0-20 0,-1 20 16,22 0-16,-21 1 0,0 20 16,-1-21-16,1 1 0,21 20 0,-22-20 15,22-1-15,-21 21 0,21-20 0,0-1 16,-1 22-16,22-22 0,0 0 15,-21 22-15,21-22 0,0 0 16,0 1-16,0-1 0,0 0 0,0 1 16,21-1-16,1-21 0,-1 22 15,0-22-15,0 0 0,21 0 0,1 0 16,-22 0-16,21 1 0,1-22 0,-1 21 16,0-21-16,22 0 0,-22 0 15,0 0-15,1 0 0,-1 0 0,0 0 16,-20 0-16,20 0 0,0 0 0,-21 0 15,1 0-15,-1-21 0,0 21 16,0-22-16,0 1 16,-21 0-1,0 0-15,0 0 16,21 0 0,-21-1-16,0 1 0,0 0 0,22 0 15</inkml:trace>
  <inkml:trace contextRef="#ctx0" brushRef="#br0" timeOffset="25107.13">3916 7366 0,'0'-21'0,"0"-21"15,0 20 1,0 44 15,-21-1-31,-1 0 16,1 21-16,0-21 0,21 1 0,-21 20 16,0 0-16,0-21 0,-1 22 0,-20-1 15,21 0-15,-21 1 0,-1-1 16,22-21-16,-21 22 0,-1-1 15,1 0-15,0 1 0,-1-22 0,1 21 0,21-21 16,0 0-16,0 1 16,-1-1-16,22 0 0,0-42 31,0 0-31,22-1 16,-1 1-16,0 0 0,0 0 15,0 0-15,0-22 0,22 22 0,-22-21 16,21 0-16,1-1 0,-1 1 0,-21 0 15,21-1-15,1 1 0,-1 0 16,-21-1-16,22 1 0,-22 0 0,0-1 16,0 22-16,0-21 0,0 21 0,-21-1 15,22 1-15,-22 0 16,0 42 0,0 22-1,-22-22-15,1 0 0,0 21 16,0 1-16,0-1 0,-22 0 0,22 1 15,0-1-15,-21-21 0,-1 21 0,22 1 16,-21-1-16,0 0 0,-1 1 16,22-22-16,-21 21 0,21 1 0,-1-22 15,1 21-15,0-21 0,0 0 0,21 1 16,-21-1-16,21 0 0,21-42 47,0 0-47,0 21 15,0-43-15,1 22 0,-1 0 16,0-21-16,21 20 0,-21-20 0,22 21 16,-1-21-16,-21-1 0,22 1 0,-1 0 15,0-1-15,-21 1 0,22 0 16,-22-1-16,21 22 0,-21-21 0,1 21 16,-22-1-16,0 1 0,21 0 0,-21 42 46,-21 0-46,-1 1 0,1-1 0,0 21 16,-21-21-16,21 22 0,-22-1 16,22-21-16,-21 21 0,-1 1 15,1-22-15,0 21 0,21 1 0,-22-22 16,1 21-16,0-21 0,20 22 0,-20-22 16,21 0-16,0 0 0,-22 0 15,22 0-15,21 1 0,-21-22 0,21 21 16,-21-21-16,21-21 47,0-1-47,21 1 0,0 0 15,0 0-15,1 0 0,-1-22 16,0 22-16,21-21 0,1 0 16</inkml:trace>
  <inkml:trace contextRef="#ctx0" brushRef="#br0" timeOffset="25571.86">4170 7006 0,'0'0'0,"0"-21"0,0 0 0,0 0 0,0 0 16,0-1 0,21 22-1,0 0 1,0 0-16,0 0 15,1 0-15,-22 22 0,21-1 16,0 0-16,0 0 0,0 0 0,0 22 16,1-1-16,-1 0 0,0 1 0,0-1 15,0 21-15,0-20 0,1 20 0,-1-20 16,0 20-16,0-21 0,0 22 16,-21-22-16,0 1 0,0-1 0,0 0 15,0 1-15,0-1 0,-21 0 0,0 1 16,0-1-16,0-21 0,-1 21 15,1-20-15,0 20 0,-21-21 16,21 0-16,-1 0 0,-20 1 0,21-1 16,0 0-16,0 0 0,-1 0 0,1 0 15,0-21-15,0 22 0,0-1 0,0-21 16,21 21-16,-22-21 16,1 0-16,42-21 46,1 0-30,-1 21-16,0-22 0,0 1 0,0 21 16,0-21-16,1 0 0</inkml:trace>
  <inkml:trace contextRef="#ctx0" brushRef="#br0" timeOffset="27354.87">12467 6646 0,'0'0'0,"0"-21"15,21 21 1,-21-21-16,21 21 15,-21-21 1,-21 42 15,0 0-15,-21-21-16,21 21 0,-1 1 16,1-1-16,-21 0 0,21 21 15,0-21-15,-22 1 0,22 20 0,0-21 16,0 21-16,-22 1 0,22-22 0,0 21 15,0 1-15,0-1 0,0 21 0,-1-20 16,22-1-16,-21 0 0,21 22 16,0-22-16,0 1 0,0-1 0,0-21 15,21 21-15,1 1 0,-1-22 0,0 0 16,0 0-16,21 22 0,-20-43 0,-1 21 16,21 0-16,-21 0 0,0-21 0,22 0 15,-22 0-15,21 21 0,-21-21 16,22 0-16,-22 0 0,21 0 0,-21 0 15,1 0-15,20 0 0,-21-21 0,0 21 16,0-21-16,1 21 0,-1 0 16,0 0-16,-21-21 0,-21 21 62,0 0-62,-1 0 0,1 0 16,0 0-16,0 0 0,0 0 15,0 0-15,-1 0 0,1 0 16,0 0-16,-21 0 0,21-21 0,-22 21 16,22 0-16,-21 0 0,21-22 0,-22 22 15,22-21-15,-21 21 0,21-21 16,-1 0-16,1 21 0,0-21 16,0 0-16,0-1 0,21 1 0,-21-21 15,21 21-15,-22 0 0,22-22 0,0 22 16,0-21-16,0-1 0,0 1 0,0 21 15,0-21-15,22-1 0,-1 1 16,0 0-16,21-1 0,-21 22 0,22-21 16,-22-1-16,21 1 0,-21 0 0,22-1 15,-22 22-15,0-21 0,0 21 0,0 0 16,1-1-16,-1 1 16,-21 0-16,21 21 0,-21-21 0,21 21 31,0 0 16,0 0-32,1 0 1,-1 0-16,0 0 0,0 0 0</inkml:trace>
  <inkml:trace contextRef="#ctx0" brushRef="#br0" timeOffset="30223.25">13674 6943 0,'21'0'0,"0"0"15,0-21 1,0 21-16,0-22 0,1 22 15,-1-21-15,0 0 16,0 21-16,0 0 16,0-21-16,-21 0 0,22 21 15,-1-21-15,0-1 16,-42 22 31,0 22-47,-1-22 15,1 21-15,0 0 0,0 0 0,0 0 16,-22 0-16,22 22 0,-21-22 16,0 0-16,-1 21 0,1 1 0,0-22 15,-1 21-15,1-21 0,0 22 16,-1-22-16,1 21 0,0-21 0,20 1 16,-20-1-16,21 0 0,0 0 0,21 0 15,-21-21-15,21 21 0,-22-21 0,22 22 31,0-44 1,22 22-32,-1-21 15,0 0-15,0 21 0,0-21 0,0 0 16,1 21-16</inkml:trace>
  <inkml:trace contextRef="#ctx0" brushRef="#br0" timeOffset="30866.88">14330 6816 0,'0'0'15,"21"0"-15,-21-21 16,-21 21 15,0 21-31,-1 0 16,1 0-16,0-21 0,0 21 15,0 0-15,0 1 0,-1 20 0,-20-21 16,0 0-16,21 22 0,-22-22 0,1 21 16,0-21-16,-1 22 0,1-1 0,0-21 15,-1 21-15,1-20 0,0-1 16,20 0-16,1 0 0,-21 0 0,21 0 15,21 1-15,-21-1 0,-1 0 16,1-21-16,42 0 47,1-21-47,-1 21 16,0-21-16,0-1 0,21 1 0,-20 0 15,-1 0-15,21 0 0,0 0 0,-20-1 16,20-20-16,0 21 0,1-21 0,-1-1 15,0 22-15,1 0 0,-1-21 0,0 20 16,-21 1-16,22 0 0,-22 21 16,0-21-16,0 0 0,0 21 0,1 0 15,-22-21-15,-22 21 47,22 21-31,-21-21-16,0 21 0,21 0 0,-21-21 15,0 21-15,0 0 0,-1 1 16,1-1-16,0 0 0,0 0 16,0 0-16,0 0 0,21 1 15,21-44 17,0 22-32</inkml:trace>
  <inkml:trace contextRef="#ctx0" brushRef="#br0" timeOffset="31351.29">14795 6350 0,'0'-42'16,"-21"42"-16,42 21 47,1 0-32,-22 0-15,21 0 0,0 1 0,0-1 16,0 21-16,0-21 0,1 22 0,20-22 16,-21 21-16,0 0 0,0 1 0,22-1 15,-22-21-15,0 22 0,0-1 16,0 0-16,1-21 0,-22 22 0,0-22 15,0 21-15,0 1 0,0-1 0,-22-21 16,1 21-16,0 1 0,-21-1 0,21 0 16,-22 1-16,1-22 0,21 21 0,-22-21 15,1 22-15,0-22 0,21 0 0,-22 0 16,22 0-16,0 1 0,-21-1 16,20 0-16,1-21 0,0 21 0,21 0 15,-21-21-15,0 0 0,0 0 16,21 21-16,-22-21 15,22-21 32,0 0-47,22 21 0,-22-21 16</inkml:trace>
  <inkml:trace contextRef="#ctx0" brushRef="#br0" timeOffset="60066.76">1249 9948 0,'-21'0'0,"21"-21"47,0 0-47,0 0 15,0 0-15,0 0 16,0-1 0,0 44 31,0-1-47,0 0 0,0 0 15,0 0-15,0 0 0,0 1 0,0 20 16,0-21-16,0 21 0,0-20 15,0 20-15,-22 0 0,22 1 16,0-22-16,0 21 0,-21 0 0,21 1 16,-21-1-16,21 0 0,0-20 15,0 20-15,0-21 0,0 21 0,0-20 16,-21-1-16,21 0 0,0 0 0,0 0 16,0-42 46,0 0-62,0 0 0,0 0 16</inkml:trace>
  <inkml:trace contextRef="#ctx0" brushRef="#br0" timeOffset="60727.58">1778 10308 0,'-21'0'32,"21"21"-17,0 1 1,0-1-16,0 0 16,0 0-1,21-21 1,0 0-1,0 0 1,-21-21-16,21 21 0,-21-21 16,0 0-1,0-1-15,0 1 16,0 0-16,-21 0 16,0 21-1,0 0-15,0 21 16,0-21-16,21 21 0,0 0 15,0 1-15,-22-1 16,22 0-16,0 0 16,22-21-1,-1 0 1,0 0-16,0-21 16,0 21-16,-21-21 0,0 0 15,0-1 1,-21 22-1,0 0 1,0 0-16,0 0 0,-1 0 0,22 22 16,-21-22-16,42 0 31</inkml:trace>
  <inkml:trace contextRef="#ctx0" brushRef="#br0" timeOffset="62974.33">2222 10393 0,'0'0'0,"0"42"16,0-21-1,0-42 16,22 0-31,-1 0 16,0 21-16,0-42 0,0 20 16,22 1-16,-22 0 0,21-21 0,-21-1 15,22 22-15,-22-21 0,21 0 0,-21-1 16,22 1-16,-22-22 0,0 22 16,0 0-16,0-1 0,0-20 0,-21 21 15,0-1-15,0 1 0,0 0 0,0-1 16,0 22-16,0 0 0,0-21 15,-21 20-15,0 22 0,0-21 0,0 21 16,0 0-16,-1 0 0,1 0 16,0 0-16,-21 0 0,21 0 0,-22 21 15,22 1-15,0 20 0,-21-21 16,20 21-16,1 1 0,0-1 0,0 0 16,0 1-16,21-1 0,0 0 15,0 1-15,-21 20 0,21-20 0,0-1 16,0 0-16,0 1 0,0-22 0,21 21 15,-21-21-15,21 22 0,0-22 0,0 21 16,0-21-16,22 0 0,-22 1 16,21-22-16,-21 21 0,22-21 0,-1 0 15,0 0-15,1 0 0,-1 0 0,22 0 16,-22 0-16,0-21 0,1 21 16,-22-22-16,21 1 0,0 0 0,-20 0 15,-1 21-15,0-21 0,0 0 16,0-1-16,-21 1 0,21 0 0,-21 0 15,0 0-15,0 0 0,0-1 16,0 1-16,0 0 0,0 0 0,-21 0 16,0 21-16,21-21 0,-21 21 15,0 21 1,21 0-16,-21 0 0,21 0 16,0 0-16,0 1 0,0-1 0,0 21 15,0-21-15,0 0 0,0 1 0,0-1 16,21 0-16,0 0 0,-21 0 0,21-21 15,0 21-15,0-21 0,22 0 16,-22 0-16,0 0 0,21 0 16,-20 0-16,20-21 0,-21 21 0,21-21 15,1 0-15,-22 21 0,0-21 0,21 0 16,-20-1-16,-1 1 16,-21 0-16,21 0 0,-21 0 15,0 0-15,0-1 0,0 1 16,-21 21-1,0 21 1,21 1-16,0-1 16,0 0-16,0 0 0,-22 0 15,22 0-15,0 1 0,0-1 16,0 0-16,0 0 31,22-42 0,-22 0-31,21 21 0,0-21 0,-21-1 16,21 1-16,0 21 0,0-21 0,1 0 16,-1 0-16,0 0 0,-21-1 15,21 1-15,0 21 0,0-21 0,1 21 16,-1 0-16,0 21 16,-21 0-1,0 1-15,0-1 0,0 0 16,0 0-16,0 0 15,0 0-15,0 1 0,0-1 0,21-21 16,-21 21-16,21-21 0,0 21 0,1-21 16,-1 0-16,0 0 0,21 0 0,-21 0 15,22 0-15,-22 0 0,21 0 16,1-21-16,-1 21 0,0-21 0,-21 0 16,22 21-16,-1-22 0,-21 1 0,22 21 15,-22-21-15,0 0 0,-21 0 0,0 0 16,0-1-16,0 1 0,0 0 15,0 0-15,0 0 0,0 0 0,-21-1 16,0 1-16,-1 21 16,1-21-16,0 21 0,0 0 15,0 0-15,21 21 0,-21 0 0,-1 1 16,1-22-16,21 21 0,0 0 0,0 0 16,0 0-16,-21 0 0,21 1 15,0-1-15,0 0 16,21-21-16,0 0 15,1 0-15,-1 0 0,0 0 0,0 0 16,0 0-16,0 0 0,1-21 16,-1 0-1,0-1-15,-21 1 16,0 0 0,-21 21-1,0 0 1,21 21-16,0 0 15,0 1-15,0-1 0,0 0 16,0 21-16,0-21 0,0 1 16,0-1-16,0 21 0,0 0 0,0 1 15,0-1-15,21 0 0,0 22 0,-21-22 16,21 22-16,0-1 0,0-20 0,1 20 16,-1 1-16,0-1 0,0 1 15,0-1-15,0 1 0,1-22 0,-22 21 16,21 1-16,0-22 0,-21 1 15,21 20-15,-21-42 0,0 22 0,0-22 16,0 21-16,-21-21 0,-21 0 0,20 1 16,-20-22-16,21 21 0,-21-21 0,-1 0 15,-20 0-15,20 0 0,-20 0 0,-1 0 16,1 0-16,-1-21 0,1-1 0,-1 1 16,1 0-16,-1 0 0,22 0 0,-21 0 15,20-22-15,1 1 0,0 21 0,20-22 16,-20 1-16,21 0 15,21-1-15,0 1 0,0 0 0,0 21 0,0-22 16,21 1-16,0 21 0,0-22 16,22 1-16,-22 0 0,21 21 0,1-22 15,-1-20-15,0 20 0,22 1 0,-22 0 16,0-22-16</inkml:trace>
  <inkml:trace contextRef="#ctx0" brushRef="#br0" timeOffset="63319.64">4699 9631 0,'0'0'0,"0"-21"0,-21 0 0,21-1 0,0 1 16,0 0-16,0 0 0,-21 0 15,21 0-15,-22-1 0,22 1 16,0 42-1,0 1-15,0-1 16,0 21-16,0-21 0,0 22 16,0-1-16,0 0 0,0 1 0,0-1 15,0 0-15,0 1 0,0-1 0,0 0 16,0 1-16,0-22 0,0 21 0,0-21 16,0 0-16,0 1 15,0-1-15,0 0 0,0 0 16,22-21-1,-1 0-15,0 0 0,-21-21 16,21 0-16,0 0 0,0-1 0,1 1 16,-22 0-16,21 0 0</inkml:trace>
  <inkml:trace contextRef="#ctx0" brushRef="#br0" timeOffset="63794.82">4974 9694 0,'0'0'0,"0"-42"0,0 0 0,0 21 15,0-1-15,0 1 0,0 0 0,0 0 16,0 0-16,21 21 31,-21 21-15,0 0-16,21 0 0,-21 0 0,0 22 15,0-1-15,0-21 0,0 22 0,0-1 16,0-21-16,0 21 0,0 1 16,0-22-16,0 21 0,0-21 0,0 1 15,0 20-15,0-21 0,0 0 0,0 0 16,0 1-16,0-1 15,-21-21-15,21-21 32,0-1-17,0 1-15,0 0 0,0 0 16,0 0-16,0 0 0,0-1 0,21-20 16,1 21-16,-1-21 0,0 20 0,0 1 15,21 0-15,-20 0 0,-1 0 16,21 21-16,-21 0 0,22 0 0,-22 0 15,0 0-15,0 21 0,21 0 0,-42 0 16,22 0-16,-1 1 0,-21-1 0,0 21 16,0-21-16,0 0 0,0 1 0,0-1 15,0 0-15,0 0 0,0 0 16,0 0-16,-21-21 0,21 22 16,-22-1-16,1-21 31,0 0-31,21-21 15,-21 21-15,0-22 0,0 22 0,21-21 16</inkml:trace>
  <inkml:trace contextRef="#ctx0" brushRef="#br0" timeOffset="64003.33">4593 9843 0,'0'0'0,"-21"0"0,-21 0 16,42-22-1,21 1 1,0 21-16,21-21 0,-21 21 0,22-21 16,-1 21-16,-21-21 0,22 21 15,-1-21-15,-21 21 0,0 0 0,22-22 16,-22 22-16,0 0 0,0 0 0,0 0 16,-21-21-16,21 21 0,1 0 0,-1 0 15,0 0-15</inkml:trace>
  <inkml:trace contextRef="#ctx0" brushRef="#br0" timeOffset="64976.08">6371 9610 0,'-21'-21'16,"0"21"-16,21-22 0,-21 22 16,-1 0-16,22-21 0,0 0 0,-21 21 15,0 0-15,0 0 0,0 0 16,0 21 0,21 0-16,-22 1 15,22-1-15,0 0 0,0 0 0,-21 21 16,21-20-16,0-1 0,0 21 0,0-21 15,0 0-15,0 22 0,0-22 0,0 0 16,0 0-16,0 0 16,21 1-16,1-22 0,-1 0 0,0 0 15,0 0-15,0 0 0,22 0 0,-22 0 16,0 0-16,21 0 0,-21-22 0,22 1 16,-22 21-16,21-21 0,-21 0 0,1 0 15,-1 0-15,0-1 0,-21 1 0,0 0 16,0 0-16,0 0 15,0-22-15,0 22 0,-21 0 0,0-21 16,-1 21-16,-20-22 0,0 22 0,21 0 16,-22 0-16,1 0 0,21 21 0,-22 0 15,22 0-15,0 0 0,0 0 0,0 0 16,42 0 0,21 0-1,-21 0-15,43 0 0,-22 0 0,1 0 16,20-22-16,1 22 0,-1-21 0,-21 21 15,22-21-15,-1 21 0,1-21 0,-22 0 16,22 21-16,-43-21 0,21 21 16,-21-22-16,1 22 0,-1-21 15,-21 0-15,0 0 0,-21 0 16,-1 21-16,1 0 16,0 0-16,0 0 0,0 0 0,0 0 15,-22 0-15,22 21 0,0-21 0,0 21 16,0 0-16,-1 0 0,1 22 15,21-22-15,0 21 0,-21 1 0,21-1 16,-21 0-16,21 1 0,0-1 0,0 0 16,0 22-16,0-22 0,0 22 0,0-22 15,0 21-15,0 1 0,0-22 0,0 22 16,0-1-16,0 1 0,21-1 16,0 1-16,0-1 0,-21 1 0,22-1 0,-1 1 15,0-1-15,0 1 16,0-1-16,0-20 0,-21 20 0,0 1 15,22-22-15,-22 0 0,0 1 0,0-1 16,0-21-16,0 21 0,0-20 0,-22-1 16,1 0-16,0-21 0,-21 21 0,21-21 15,-22 21-15,1-21 0,-22 0 0,22 0 16,0 0-16,-22 0 0,1-21 0,-1 0 16,-20 0-16,20 0 0,1-1 0,-22-20 15,21 21-15,-20 0 0,20-22 0,22 22 16,-22-21-16,22 21 0,0 0 15,21-22-15,-1 22 0,22 0 16,0 0-16,0-22 0,0 22 0,0 0 16,22 0-16,-1 0 0,21-22 0,-21 22 15,22 0-15,-1-21 0,0-1 0,22 22 16,-22-21-16,22 0 0</inkml:trace>
  <inkml:trace contextRef="#ctx0" brushRef="#br0" timeOffset="66114.98">8149 9335 0,'0'0'0,"0"-22"16,-21 22-16,0 0 15,21 22 32,21-22-31,0 0-16,0 0 0,0 0 0,1 0 15,-1 0-15,21 0 0,-21 0 0,0 0 16,1-22-16,20 22 0,-21-21 0,21 0 16,-20 21-16,-1-21 0,0 0 0,0 21 15,-21-21-15,0-1 16,0 1-16,0 0 0,0 0 15,-21 21-15,0 0 0,-22 0 16,22 0-16,0 0 0,-21 0 0,21 0 16,-22 0-16,22 21 0,-21 0 0,21 0 15,-22 1-15,22 20 0,0-21 16,0 0-16,0 22 0,21-22 0,-22 0 16,22 0-16,0 0 0,0 0 0,0 1 15,0-1-15,22 0 0,-1-21 0,0 21 16,0 0-16,0-21 0,0 0 0,1 0 15,20 21-15,-21-21 0,0 0 16,0 0-16,1 0 0,-44 0 47,1 0-47,0 0 0,0 0 0,-21 0 16,-1 22-16,22-22 0,-21 21 0,-1 0 15,22-21-15,-21 21 0,21 0 0,0 0 16,-1 22-16,1-22 0,21 0 0,0 0 15,0 0-15,0 1 0,0-1 16,0 0-16,21 0 16,1-21-16,-1 21 0,0-21 0,0 0 0,21 0 15,-20 0-15,20 0 0,0 0 16,-21 0-16,22 0 0,-22 0 0,21-21 16,1 0-16,-1 0 0</inkml:trace>
  <inkml:trace contextRef="#ctx0" brushRef="#br0" timeOffset="66350.96">8721 9525 0,'0'0'0,"0"-21"0,0 0 16,0 42 15,0 0-15,0 0-16,21 0 0,-21 1 15,21-1-15,0 0 0,0 0 0,-21 0 16,21 0-16,1 1 0,-1-1 0,0 0 15,0 0-15,0-21 16,-21 21-16,21-21 16,-21-21-1,22 21 1,-22-21-16,21 0 0</inkml:trace>
  <inkml:trace contextRef="#ctx0" brushRef="#br0" timeOffset="66562.95">9080 9483 0,'0'0'0,"0"-21"15,0-22 1,-21 43 0,0 0-16,0 21 15,0 1-15,0-1 0,-1 0 16,1 0-16,-21 0 0,21 0 0,0 22 16,-22-22-16,22 0 0,0 0 0,-21 0 15,20 1-15,1-1 0,0 0 0,21 0 16,0 0-16,-21 0 0,42-21 31,0 0-31,0 0 0,22 0 0,-22-21 16</inkml:trace>
  <inkml:trace contextRef="#ctx0" brushRef="#br0" timeOffset="66826.94">9461 9377 0,'0'0'0,"-63"0"15,42 0-15,0 21 0,21 0 16,-22 0-16,1 1 0,21 20 16,0-21-16,0 21 0,0 1 15,0-1-15,0 0 0,0 22 0,0-22 16,0 22-16,0-1 0,0-20 0,0 20 15,0 1-15,0-1 0,0 1 0,0-1 16,0 1-16,0-1 0,0 1 16,0 20-16,0-20 0,-21-1 0</inkml:trace>
  <inkml:trace contextRef="#ctx0" brushRef="#br0" timeOffset="66951.44">9229 11113 0,'0'42'16,"0"-84"-16,-22 105 0,1-42 0,0 0 16,21 1-16,0-1 0,-21-21 0,0 21 15,21 0-15,-21-21 16,21-21-1,0 0-15,0 0 0,0-1 16,0-20-16,0 21 0,0-21 0,0-1 16,0-20-16,0 20 0,21-20 0,-21-1 15</inkml:trace>
  <inkml:trace contextRef="#ctx0" brushRef="#br0" timeOffset="67258.89">9271 9716 0,'0'-64'0,"0"128"0,0-170 0,0 85 15,0-22-15,0 22 0,0 0 0,0-21 16,0 20-16,0 1 0,0 0 0,0 0 16,0 0-16,21 0 15,0-1-15,0 22 0,1-21 0,-1 0 16,0 21-16,21 0 0,-21 0 0,1 0 16,20 0-16,-21 21 0,0 0 0,0 1 15,1-1-15,-1 21 0,0-21 16,-21 22-16,0-22 0,0 21 0,0-21 15,-21 22-15,0-22 0,-1 21 0,1-21 16,0 0-16,0 1 0,0-1 0,-22 0 16,22 0-16,0-21 0,21 21 15,-21-21-15,42-21 32,-21 0-32,21 21 0,0-21 0,1 0 15,-1-1-15,21 22 0</inkml:trace>
  <inkml:trace contextRef="#ctx0" brushRef="#br0" timeOffset="67631.28">9758 9440 0,'0'0'0,"0"-21"0,0 0 0,0 0 15,0 0-15,0 0 0,0-1 16,21 22 0,0 0-16,0 0 0,0 22 15,1-1-15,-1 0 0,0 0 16,21 0-16,-21 0 0,1 1 15,-22-1-15,21 21 0,0-21 16,-21 22-16,21-22 0,-21 0 0,0 21 16,0-21-16,0 1 0,0-1 0,0 0 15,0 0-15,0 0 0,-21-21 16,0 0-16,0 0 16,21-21-1,0 0-15,0 0 0,0 0 16,0-1-16,0 1 0,0 0 0,0-21 15,21 21-15,0-22 0,0 22 0,0 0 16,-21-21-16,21 20 16,1 1-16,20 0 0,-21 0 0,0 0 15,0 0-15,1 21 0,-1 0 0,0 0 16,0 0-16,0 0 0,0 0 31,-21 21-31</inkml:trace>
  <inkml:trace contextRef="#ctx0" brushRef="#br0" timeOffset="69732.98">10329 9567 0,'0'22'0,"0"20"15,21-42 17,1 0-32,-1 0 15,-21-21-15,21 21 0,0-21 0,0-1 16,0 1-16,1 0 0,-1 0 15,-21 0-15,21 0 0,-21-1 16,0 1-16,-21 21 31,0 0-31,-1 0 0,1 21 16,0 1-16,0-1 0,21 0 16,-21 0-16,0 0 0,-1 0 15,22 1-15,0-1 0,0 0 16,0 0-16,0 0 0,0 0 15,0 1-15,22-1 0,-1-21 16,0 0-16,0 0 16,0 0-16,22 0 0,-22 0 0,21 0 15,-21 0-15,22 0 0,-1 0 0,0-21 16,1-1-16,-1 22 0,21-21 0,-20 21 16,-22-21-16,21 0 0,-21 21 0,1-21 15,-1 0-15,0-1 0,-21 1 0,21 0 16,-21 0-16,0 0 0,-21 21 15,0 0 1,0 0-16,-1 0 16,1 0-16,21 21 0,0 0 0,-21 0 15,21 0-15,0 1 16,0-1-16,0 0 0,0 0 0,0 0 16,21-21-16,-21 21 0,21 1 0,1-1 15,-22 0-15,21 0 0,0 0 16,-21 0-1,-21-21 1,0 0-16,-1 0 16,1 0-16,0 0 15,0 0-15,0 0 0,0-21 16,-1 21-16,1 0 0,21-21 16,-21 21-16,21 21 46,21-21-46,0 0 0,1 0 16,-1 0-16,0 0 0,0 0 0,0 0 16,0 0-16,1 0 0,-1 0 0,0 0 15,21 0-15,-21 0 0,1 0 0,20-21 16,-21 21-16,21-21 0,-20 21 0,20-21 16,-21 0-16,0 21 0,22-22 0,-22 1 15,0 0-15,0 0 0,-21 0 0,0 0 16,21-22-16,-21 22 0,0 0 0,0 0 15,0 0-15,0-1 0,0 1 16,-21 21-16,0 0 16,0 0-16,21 21 15,-21-21-15,21 22 0,0-1 0,0 21 16,0-21-16,0 0 0,0 1 0,0-1 16,0 0-16,0 0 0,21 0 0,-21 0 15,21 1-15,-21-1 0,21-21 0,-21 21 16,0 0-16,0 0 0,0 0 15,-21-21 17,0 0-17,0 0-15,-1 0 16,1 0-16,0 0 0,0 0 16,0 0-16,21-21 0,21 21 46,0 21-46,21-21 0,-20 0 16,-1 0-16,0 0 0,21 0 0,-21 0 16,22 0-16,-1 0 0,-21 0 0,22 0 15,-1-21-15,0 21 0,1 0 0,-22-21 16,21 0-16,-21 21 0,0-21 0,1 0 16,-1 21-16,0-22 0,0 1 15,-21 0-15,0-21 0,0 21 0,0-1 16,0 1-16,0 0 0,0 0 0,0 0 15,0 42 17,0 0-17,-21 0-15,21 0 0,0 1 0,0 20 16,0-21-16,0 0 0,0 0 0,0 1 16,0-1-16,0 0 0,0 0 15,21 0-15,0-21 16,0 0-16,1 0 0,-1 0 15,0 0 1,0 0-16,0 0 0,0 0 0,1 0 16,-1 0-16,0-21 0,-21 0 0,21 21 15,0-21-15,0 0 0,-21-1 0,22 1 16,-22 0-16,21 0 0,-21 0 0,0-22 16,21 22-16,-21 0 0,21 21 0,-21-21 15,0 0-15,0 42 31,0 0-31,0 0 0,0 0 16,0 1-16,0-1 0,0 0 16,0 0-16,0 0 0,0 0 15,0 1-15,21-1 0,0-21 16,1 0-16,-1 21 0,0-21 0,0 0 16,21 0-16,-20 0 0,-1 0 0,0 0 15,0 0-15,0 0 0,0 0 0,-21-21 16,0 0-16,0-1 15,0 1-15,0 0 0,-21 0 16,0 0-16,0 0 0,0-1 16,0 1-16,-1 0 0,1 0 0,0 21 15,0-21-15,21 0 0,-21 21 16,21-22-16,0 1 16,21 21-1,0-21-15,0 21 16,0 0-16,1-21 0,-1 21 0,21-21 15,-21 21-15,0 0 0,1 0 0,-1 0 16,0 0-16,0 0 0,0 0 16,0 0-16,1 0 0,-22 21 0,21 0 15,0-21-15,-21 21 0,0 0 0,0 1 16,0-1-16,0 0 0,0 0 0,0 0 16,0 0-16,0 1 0,0-1 0,0 0 15,0 0-15,0 0 0,0 0 0,-21 1 16,21-1-16,-21-21 0,21 21 0,0 0 15,-22 0 1,1-21 0,21-21 15,0 0-31,0 0 16,21 0-16,1-1 0,-22 1 0,21 0 15,0 0-15,0-21 0,0 20 0,22-20 16,-22 21-16,21-21 0,-21 20 15,22-20-15,-1 21 0,0 0 0,1 0 16,-22 21-16,21 0 0,-21 0 0,0 0 0,1 0 16,-1 0-16,0 21 0,0 0 15,-21 0-15,0 0 0,0 0 0,0 1 16,0 20-16,0-21 0,0 0 0,-21 22 16,21-22-16,-21 0 0,0 0 0,21 0 15,0 0-15,-22 1 0,22-1 0,-21 0 16,0 0-16,21 0 15,-21-21 1,0-21 0,0 21-1,-1-21-15,1 0 0,0 0 16,0-1-16,0 1 0,0 0 0</inkml:trace>
  <inkml:trace contextRef="#ctx0" brushRef="#br0" timeOffset="69930.94">12679 9081 0,'0'-22'0,"0"44"0,-21-44 15,-1 22-15,1 0 16,0 0 0,0 0-1,0 0 1,0 22-16,-1-22 15,22 21-15,-21-21 0,0 21 16,21 0-16,-21-21 0,0 21 0</inkml:trace>
  <inkml:trace contextRef="#ctx0" brushRef="#br0" timeOffset="70679.16">9292 10435 0,'0'-21'16,"-21"21"-1,21 21 1,0 0 0,0 1-16,0 20 0,0-21 0,0 21 0,0 1 15,0-1-15,0 0 0,0 1 16,0-1-16,0-21 0,0 22 0,0-1 16,0 0-16,0-21 0,21 22 0,-21-22 15,0 21-15,0-21 0,0 1 0,0 20 16,0-21-16,0 0 0,0 0 15,0 1-15,0-1 0,-21-21 16,21 21-16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2T03:09:45.9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1609 1249 0,'-22'0'15,"44"0"-15,-65 0 0,43-21 0,-21 21 16,21-21-16,-21-1 16,0 22-16,21-21 15,0 42 48,0 1-63,0-1 15,0 0-15,0 0 16,0 21-16,0-20 0,0-1 0,0 21 16,0-21-16,0 22 0,21-1 15,-21 0-15,0 1 0,0-1 0,0 0 16,0 1-16,0-1 0,0 0 15,0 1-15,0-1 0,0 0 0,0 1 16,0-22-16,0 21 0,0-21 16,0 0-16,0 1 0,0-1 0,0 0 15,0 0-15,0 0 0,0 0 32,0-42 14,0 0-46,0 0 16,0 0-16,21 21 16</inkml:trace>
  <inkml:trace contextRef="#ctx0" brushRef="#br0" timeOffset="483.74">2011 1799 0,'-21'0'0,"21"21"15,-22 1-15,22-1 16,0 0-16,0 0 15,0 0 1,0 0-16,0 1 16,22-22-1,-1 0 1,0 0-16,0 0 0,-21-22 16,21 22-16,-21-21 15,21 21-15,-21-21 0,0 0 16,0 0-16,0 0 15,0-1 1,-21 22-16,0 0 16,0 0-16,21 22 15,-21-22-15,21 21 0,-21-21 16,21 21-16,0 0 0,-22-21 16,22 21-1,0 0-15,22-21 31,-1 0-31,0 0 16</inkml:trace>
  <inkml:trace contextRef="#ctx0" brushRef="#br0" timeOffset="1142.94">3429 1228 0,'-21'-21'0,"42"42"0,-42-64 0,21 22 16,-21 21-16,21-21 15,-22 21-15,22-21 16,22 42 15,-1 0-31,0 0 0,21 1 16,-21 20-16,22 0 0,-22-21 15,21 22-15,1-1 0,-1 0 0,0 1 16,1 20-16,-22-20 0,21 20 16,0 1-16,-20-22 0,-1 0 0,0 22 15,21-22-15,-21 0 0,-21 1 0,22-1 16,-1-21-16,0 0 0,0 22 16,-21-22-16,0 0 0,21-21 0,0 21 15,-21 0-15,0 1 16,22-22-16,-22-22 31,0 1-15,0 0-16,0 0 0,0 0 15</inkml:trace>
  <inkml:trace contextRef="#ctx0" brushRef="#br0" timeOffset="1548.71">4339 1080 0,'0'-22'0,"0"44"0,0-65 0,0 22 0,0 0 32,0 42-17,0 0-15,0 0 16,-21 1-16,0-1 0,0 0 15,-1 21-15,1-21 0,0 22 0,0-1 16,-21 0-16,20 1 0,-20-1 16,0 0-16,-1 22 0,1-1 0,-21 1 15,20-1-15,-20 1 0,-1-1 0,22-20 16,-22 20-16,1 1 0,21-22 16,-1 0-16,1 22 0,0-22 15,20-21-15,-20 22 0,21-1 0,0-21 16,0 22-16,21-22 0,0 0 0,-22 0 15,22 0-15,0 0 16,22-42 15,-1 0-15,0 21-16,0-21 0,21 0 0,-20 0 16</inkml:trace>
  <inkml:trace contextRef="#ctx0" brushRef="#br0" timeOffset="2245.31">4339 1799 0,'0'0'0,"0"-42"16,0 21-16,0 0 15,0-1 1,21 22-1,0 22-15,1-1 0,-22 0 16,0 0-16,21 0 0,-21 22 16,21-1-16,-21-21 0,0 21 0,0 1 15,0-1-15,0 22 0,0-22 0,0 0 16,0 1-16,0 20 0,0 1 16,0-1-16,0 1 0,-21-1 0,0 22 15,-1-22-15,22 1 0,-21 20 0,0-20 16,0-1-16,21 1 0,-21-1 0,21 22 15,-21-43-15,21 22 16,0-1-16,0-20 0,-22 20 0,22-20 16,0-1-16,-21-21 0,21 21 0,0-20 15,0-1-15,0 0 0,0 0 0,0-42 47,0 0-47,0 0 0,0-1 16,0 1-16,0 0 0,0-21 0,0-1 15,0 1-15,0 0 0,0-22 16,21 22-16,1-22 0</inkml:trace>
  <inkml:trace contextRef="#ctx0" brushRef="#br0" timeOffset="2640.08">4297 2011 0,'0'0'0,"-21"-21"0,21 0 0,-22-1 16,22 1-16,0 0 0,0 0 0,0 0 16,0 0-16,0-1 15,0 1-15,22 0 0,-1 21 16,0-21-16,0 21 0,0-21 0,22 21 16,-1-21-16,0 21 0,1 0 15,-1 0-15,0 0 0,-21 0 16,22 21-16,-1 0 0,-21 0 0,22 0 15,-22 0-15,0 1 0,-21-1 16,0 21-16,0-21 0,0 0 0,0 22 16,0-22-16,0 21 0,-21-21 0,0 1 15,-1-1-15,1 0 0,-21 0 16,0 0-16,20 0 0,-20 1 0,0-1 16,21-21-16,-1 21 0,1-21 0,0 0 15,0 21-15,0-21 16,42 0 15,-21-21-31,21 21 0,0-21 16,0 0-16,1 21 0,-1-22 15</inkml:trace>
  <inkml:trace contextRef="#ctx0" brushRef="#br0" timeOffset="3225.26">5228 1926 0,'0'0'16,"21"0"-16,-21-21 0,0 0 15,0 0-15,0 0 16,-21-1-16,0 22 0,21-21 16,-21 21-16,0 0 0,-1 0 15,1-21-15,0 21 0,0 0 16,0 0-16,0 21 0,-1-21 15,1 21-15,0 22 0,0-22 0,0 0 16,0 21-16,-1-20 0,22-1 16,-21 21-16,0-21 0,21 22 0,0-22 15,0 21-15,0-21 0,0 0 0,0 1 16,0-1-16,0 0 16,21-21-16,0 0 0,1 21 15,-1-21-15,0 0 0,0 0 0,0 0 16,0 0-16,1-21 0,-1 21 0,0-21 15,0 0-15,21 21 0,-20-22 16,-1 1-16,-21 0 0,21 0 0,0 0 16,-21 0-16,21-22 0,-21 22 0,0 0 15,0-21-15,0 20 0,0-20 16,0 21-16,0 0 0,0 0 0,0-1 16,0 1-16,-21 42 31,21 1-31,0-1 0,-21 21 15,21-21-15,0 0 0,0 22 0,0-22 16,0 0-16,0 0 16,0 22-16,0-22 0,0 0 0,0 0 15,0 0-15,0 0 0,0 1 0,0-1 16,0 0-16,21-21 16,-21 21-16,21-21 0,0 0 15,1 0-15,-1 0 16,0 0-16,0-21 15,0 0-15</inkml:trace>
  <inkml:trace contextRef="#ctx0" brushRef="#br0" timeOffset="3584.06">5800 1312 0,'0'0'0,"0"-42"0,0 21 15,0 0-15,0-22 0,0 22 16,0 0-16,-22 21 16,22 21-1,0 0-15,-21 22 0,21-22 16,0 21-16,0 1 0,0-1 16,0 0-16,-21 1 0,21 20 15,0-21-15,-21 22 0,21-22 0,0 22 0,0-22 16,0 22-16,-21-22 0,21 0 15,0 1-15,0-1 0,0 0 16,-21-21-16,21 22 0,0-22 0,0 0 16,0 0-16,0 0 0,0 1 15,21-22 17,0 0-32,-21-22 0,21 1 15,0 21-15,-21-21 0,21 0 0,1-21 16,20 20-16</inkml:trace>
  <inkml:trace contextRef="#ctx0" brushRef="#br0" timeOffset="4183.84">6181 1397 0,'0'0'16,"0"-42"-16,0-1 0,0 22 0,0-21 16,0 21-16,0 0 0,0-1 0,0 1 15,0 0-15,0 0 0,0 0 16,21 42-1,-21 0 1,0 0-16,0 0 0,0 22 0,0-22 16,0 21-16,0 1 0,0-1 15,0 0-15,0 22 0,0-22 16,0 22-16,0-22 0,0 21 0,0-20 16,0-1-16,0 22 0,0-22 15,0 0-15,0 1 0,-21-22 0,21 21 16,-22-21-16,22 0 0,-21 1 0,21-1 15,0 0-15,0 0 0,0-42 47,0 0-31,0 0 0,0-1-16,0 1 0,0 0 0,21-21 15,-21 21-15,22-22 0,-1 22 0,0-21 16,-21-1-16,21 22 0,0-21 0,0 21 15,1-22-15,20 22 0,-21 0 16,0 0-16,22 0 0,-22 0 0,0 21 16,0 0-16,21 0 0,-20 0 0,-1 0 15,-21 21-15,21-21 0,-21 42 16,21-21-16,-21 0 0,0 1 0,0 20 16,0 0-16,0-21 0,0 1 0,0 20 15,-21-21-15,21 21 0,-21-20 16,21-1-16,0 0 0,0 0 15,-21 0-15,21 0 0,-22-21 16,22 22-16,0-44 47,0 1-31,0 0-16,0 0 0</inkml:trace>
  <inkml:trace contextRef="#ctx0" brushRef="#br0" timeOffset="4431.7">5630 1736 0,'0'0'0,"-21"0"0,0 0 15,21-21-15,0-1 31,21 22-31,0 0 0,0 0 16,1-21-16,20 21 0,-21-21 0,0 21 16,22 0-16,-22 0 0,21-21 0,-21 21 15,22 0-15,-22 0 0,0-21 16,21 21-16,-21 0 0,1 0 0,-1-21 16,0 21-16,21 0 0</inkml:trace>
  <inkml:trace contextRef="#ctx0" brushRef="#br0" timeOffset="5308.35">8488 1334 0,'0'0'0,"0"-22"0,0 1 0,0 0 0,0 0 16,0 0-16,0 0 0,0-22 15,0 22-15,0-21 0,0 21 0,0-1 16,0 1-16,0 0 0,0 0 0,0 0 15,0 42 17,0 21-32,0-21 0,0 22 0,0-1 15,0 0-15,0 1 0,0 20 16,0-20-16,0-1 0,0 21 0,0-20 16,0 20-16,0-20 0,0 20 15,0-21-15,0 22 0,0-22 16,0 1-16,0-22 0,0 21 0,0-21 15,0 22-15,0-22 0,-21-21 0,21 21 16,0 0-16,0-42 47,0 0-47,0 0 0,0-1 0,0 1 0,0 0 16,0 0-16,0 0 0,0 0 15,0-22-15,0 22 0,0 0 0,21-21 16,-21 20-16,21-20 0,0 21 15,0 0-15,22 0 0,-22-1 0,21 22 16,0 0-16,1 0 0,-1 0 16,0 0-16,1 0 0,-1 0 0,0 22 15,-20-1-15,-1 0 0,0 0 0,0 0 16,0 22-16,-21-22 0,0 0 16,0 0-16,0 0 0,0 0 0,0 1 15,-21-1-15,0 0 0,0 0 0,0 0 16,-1-21-16,1 21 0,0-21 0,0 22 15,0-22-15,0 0 0,-1 0 16,1 21-16,0-21 0,0 0 0,0 0 16,0 0-16,21-21 31,21-1-15,0 22-16,21-21 0,-21 0 0</inkml:trace>
  <inkml:trace contextRef="#ctx0" brushRef="#br0" timeOffset="5968.97">9313 1588 0,'0'0'0,"21"-22"0,-21 1 15,0 0-15,0 42 32,0 0-32,0 1 0,0-1 15,0 0-15,-21 0 0,21 21 16,-21-20-16,21 20 0,-21-21 0,21 21 15,0-20-15,0-1 0,0 21 16,0-21-16,0 0 0,0 1 0,0-1 16,0 0-16,21-21 0,0 0 15,0 0-15,1 0 0,-1 0 16,0 0-16,0 0 0,21-21 0,-20 0 16,-1 21-16,0-22 0,21 1 0,-21 0 15,1 0-15,-1 0 0,0 0 16,-21-1-16,21 1 0,0 0 0,-21-21 15,0 21-15,0-1 0,21-20 0,-21 21 16,0 0-16,22 0 0,-22-1 16,0 1-16,0 0 0,0 42 47,0 0-47,0 22 0,0-22 15,0 0-15,0 21 0,0 1 16,-22-1-16,22-21 0,0 43 0,0-22 15,-21 0-15,21 1 0,0 20 0,0-20 16,0-1-16,0 21 0,0 1 16,0-22-16,0 22 0,0-1 0,0 1 15,0-1-15,0 1 0,0-1 0,0 1 16,0-22-16,0 22 0,0-1 16,0-21-16,0 22 0,0-22 0,0 22 15,0-22-15,0 22 0,0-22 0,0-21 16,0 21-16,0-20 0,-21 20 0,0-21 15,-21-21-15,20 21 0,1 0 0,-21-21 16,0 0-16,20 0 0,-20 22 16,0-22-16,-1 0 0,1 0 0,21 0 15,-21 0-15,-1 0 0,22 0 0,-21 0 16,21 0-16,-1 0 0,1-22 16,0 22-16,0-21 0,0 0 15,21 0 1,0 0-16,21 21 0,0-21 0,0-1 15</inkml:trace>
  <inkml:trace contextRef="#ctx0" brushRef="#br0" timeOffset="11649.34">11261 1334 0,'402'444'203</inkml:trace>
  <inkml:trace contextRef="#ctx0" brushRef="#br0" timeOffset="12524.83">11515 1482 0,'0'0'0,"0"-85"32,0 64-32,0 0 0,0 0 0,21-1 15,-21 1-15,21 0 0,-21 0 16,0 0-16,0 0 15,-21 21 32,21 42-47,-21-21 0,-1 0 0,22 22 16,-21-1-16,0 0 0,0 1 0,0 20 16,0 1-16,-1-22 0,1 21 15,0 1-15,0-22 0,0 22 0,0-22 16,-1 22-16,1-22 0,0 0 0,0-21 15,0 22-15,0-22 0,-1 0 0,1 21 16,21-20-16,-21-22 0,21 21 0,0 0 16,0-42 15,0 0-31,0-1 16,21 1-16,0-21 0,1 21 15,-1-22-15,0 1 0,0-21 0,21 20 16,-20-20-16,-1-1 0,21 1 0,-21-1 15,0 1-15,22-1 0,-22 1 16,0 20-16,0-20 0,0-1 0,1 22 16,-1 0-16,-21-1 0,21 22 0,-21-21 15,21 21-15,-21 0 0,0-1 16,21 22 0,0 22-1,-21-1-15,0 21 0,0-21 16,0 22-16,0-1 0,0 0 0,22 22 15,-22-22-15,0 22 0,0-22 16,0 21-16,0 1 0,0-1 0,0-20 16,0 20-16,0-20 0,0-1 0,0 0 15,0 1-15</inkml:trace>
  <inkml:trace contextRef="#ctx0" brushRef="#br0" timeOffset="12636.76">11663 2201 0,'0'-21'31,"0"0"-16,0 0 1,0 0-16,0 0 16,0-1-16,0 1 0,0 0 0</inkml:trace>
  <inkml:trace contextRef="#ctx0" brushRef="#br0" timeOffset="12836.65">11388 1778 0,'-43'0'0,"86"0"0,-107 0 16,43 0-16,0 0 0,0 0 0,21-21 31,21 21-31,0 0 0,0-21 16,21 21-16,-20-21 0,20 21 0,0-22 15,-21 22-15,22-21 16,-22 21-16,21-21 0,-21 21 0,1 0 16,-1-21-16,0 21 0,0 0 0,0-21 15,0 21-15,1 0 16,-1-21-16,0 21 0</inkml:trace>
  <inkml:trace contextRef="#ctx0" brushRef="#br0" timeOffset="13148.47">12171 1334 0,'0'0'0,"0"-22"16,0-20-1,0 21-15,-21 21 31,21 21-15,-22 0-16,22 0 0,0 22 16,0-22-16,0 21 0,0 1 0,-21-1 15,21 0-15,-21 1 0,21 20 0,0-21 16,0 22-16,0-22 0,0 1 16,-21-1-16,21-21 0,0 21 0,0-20 15,-21 20-15,21-21 0,0 0 0,0 0 16,0 1-16,21-22 47,0-22-47,0 1 0,0 0 15,1 21-15,20-42 0</inkml:trace>
  <inkml:trace contextRef="#ctx0" brushRef="#br0" timeOffset="13445.3">12488 1334 0,'0'-22'15,"0"44"-15,0-86 0,0 43 0,0 0 16,0 0-16,0-1 16,0 44-1,0-1-15,0 0 16,0 21-16,0-21 0,0 22 0,0-1 16,0 0-16,-21 22 0,21-22 0,-21 22 15,21-22-15,0 0 0,0 22 16,-21-22-16,21 1 0,-21-1 0,21 0 15,0-21-15,-22 22 0,22-22 0,0 0 16,0 0-16,0 0 0,0 1 0,0-1 16,0-42 15,22-1-15,-1 22-16,0-21 0,0 0 15,0 0-15</inkml:trace>
  <inkml:trace contextRef="#ctx0" brushRef="#br0" timeOffset="13668.55">12658 1820 0,'-43'-21'16,"22"0"-16,0 21 0,21-21 16,0 0-16,21 0 15,0 21-15,0-22 0,1 22 16,-1 0-16,0-21 15,0 21-15,0 0 0,22 0 0,-22 0 16,0 0-16,0 0 0,0 21 0,0 1 16,1 41-16,-22-42 0,21 0 15,-21 1-15,21-1 0,-21 21 0,0 0 16,0-20-16</inkml:trace>
  <inkml:trace contextRef="#ctx0" brushRef="#br0" timeOffset="13863.89">13017 2117 0,'-21'0'15,"42"0"-15,-63 0 0,21 0 0,21 21 0,-21-21 16,0 0-16,-1 0 0,22-21 15,0 0-15,0-1 16,0 1-16,0 0 16,0 0-16,0 0 0,0 0 15,0-1-15,0 1 0,0-21 0,0 21 16,22 0-16,-1-1 0,0 1 0,0 0 16,-21 0-16,21 0 0,0 0 15,1-1-15,-1 22 16,0 0-16,0 0 0,-21-21 15,21 21-15,0 0 0,1 0 16,-1 0-16</inkml:trace>
  <inkml:trace contextRef="#ctx0" brushRef="#br0" timeOffset="14128.17">13462 1545 0,'0'0'15,"-21"-21"1,0 21-1,-1 21-15,22 0 0,0 1 16,0-1-16,0 21 0,0-21 16,0 0-16,-21 22 0,21-22 0,0 21 15,0-21-15,-21 22 0,21-22 0,0 0 16,0 0-16,0 0 0,0 1 16,0-1-16,0 0 15,0-42 32,0 0-31,0-1-16</inkml:trace>
  <inkml:trace contextRef="#ctx0" brushRef="#br0" timeOffset="14356.02">13398 1334 0,'-21'-22'0,"42"44"0,-42-65 0,21 22 16,-21 21-16,21-21 16,-21 21-16,21-21 0,21 21 62,-21 21-62,0 0 16,0 0-1,-21 0-15</inkml:trace>
  <inkml:trace contextRef="#ctx0" brushRef="#br0" timeOffset="14584.9">12150 1545 0,'0'0'0,"-43"21"0,22-21 0,0 0 15,0 22-15,42-22 32,0 0-32,21 0 0,1 0 0,-22 0 15,21 0-15,1 0 0,-1-22 0,0 22 16,1 0-16,-1-21 0,-21 21 16,21-21-16,-20 21 0,-1 0 0,21 0 15,-21-21-15,0 21 0,1 0 0,20 0 16,-21-21-16</inkml:trace>
  <inkml:trace contextRef="#ctx0" brushRef="#br0" timeOffset="15423.95">13779 1439 0,'0'0'15,"22"-42"1,-22 21-16,0 0 0,0 0 0,0-1 16,0 1-16,0 0 0,0 0 0,0 0 15,0 0 1,0 42-1,0 0 1,0 0-16,0 21 0,0-20 0,0 20 16,0 0-16,0 1 0,0-1 0,0 0 15,0 1-15,0-1 0,0 0 16,0 22-16,0-22 0,0 0 0,0-20 16,0 20-16,0 0 0,-22-21 0,22 1 15,0-1-15,0 0 0,-21 0 16,21 0-1,-21-21-15,21-21 32,0 0-32,0 0 15,0 0-15,0-1 0,0 1 0,0-21 16,21 21-16,-21 0 0,21-1 0,1-20 16,-1 21-16,-21 0 0,42-22 15,-21 22-15,0 0 0,22 0 0,-1 0 16,-21 0-16,22 21 0,-1 0 0,21 0 15,-20 0-15,-22 0 0,21 21 16,1-21-16,-22 21 0,0 0 0,0 21 16,0-20-16,-21-1 0,0 0 15,0 21-15,0-21 0,0 1 16,-21 20-16,0-21 0,0 0 0,0 0 16,-22 1-16,1-1 0,21 0 0,-22-21 15,1 21-15,21 0 0,-21-21 0,-1 0 16,22 0-16,0 0 0,0 0 0,0 21 15,-1-21-15,1 0 0,0 0 0,0 0 16,0 0-16,21-21 31,21 0-15,21 0-16,-21 21 16,22-21-16</inkml:trace>
  <inkml:trace contextRef="#ctx0" brushRef="#br0" timeOffset="15836.71">14478 1630 0,'21'-21'0,"0"-22"15,-21 22-15,0 0 0,0 42 32,0 0-17,0 1-15,0-1 0,0 21 16,0-21-16,0 22 0,0-22 15,0 21-15,0 0 0,0-20 0,0-1 16,0 21-16,0-21 0,0 0 16,0 1-16,0-1 0,0 0 15,21 0-15,1-21 0,-1 0 16,0 0-16,0 0 0,0 0 0,0 0 16,1-21-16,-1 21 15,0-21-15,0 0 0,0-1 0,0 1 16,1 0-16,-22 0 0,21 0 0,0-22 15,0 22-15,-21-21 0,0 21 16,21-22-16,-21 22 0,21 0 0,-21-21 16,0 21-16,0-1 15,0 44 17,0-1-32,-21 0 0,21 21 15,0-21-15,0 1 0,-21-1 0,0 0 16,21 21-16</inkml:trace>
  <inkml:trace contextRef="#ctx0" brushRef="#br0" timeOffset="16516.32">15028 1969 0,'21'0'15,"1"0"-15,20-22 16,-21 22-16,0-21 0,0 21 0,1-21 16,-1 0-16,0 0 0,0 0 15,0-1-15,22 1 0,-22-21 0,0 21 16,0-22-16,0 1 0,0 0 15,-21-1-15,22 1 0,-1-21 0,0 20 16,0 1-16,0 0 0,-21-1 0,21 1 16,-21 0-16,0-1 0,0 22 15,0 0-15,0 0 0,-21 21 16,0 0 0,21 21-16,-42 21 0,21-21 15,21 22-15,0-22 0,0 0 0,0 0 16,-22 22-16,1-1 0,21 0 0,-21 1 15,21-22-15,0 42 16,0-20-16,0-1 0,0 0 0,0-21 16,0 22-16,0-1 0,0-21 0,21 0 15,-21 1-15,21 20 0,1-21 0,-1 0 16,0-21-16,0 21 0,0 1 16,22-22-16,-22 0 0,21 0 0,0 0 15,-20 0-15,-1 0 0,21 0 0,-21 0 16,0 0-16,22-22 0,-22 1 0,0 0 15,21 0-15,-20 0 16,-22 0-16,21-1 0,-21 1 16,0-21-16,0 21 0,0 0 0,0-1 0,0-20 15,0 21-15,0 0 16,0 0-16,-21 42 16,-1-21-16,22 21 15,-21-21-15,21 21 0,-21 0 16,21 0-16,0 22 15,-21-22-15,21 0 0,0 0 0,0 0 16,0 1-16,0-1 0,0 0 0,0 0 16,21 0-16,0-21 15,0 21-15,1-21 16,20 0-16,-21 0 0,0 0 0,22 0 0,-22 0 16,21 0-16,-21 0 0,22 0 0,-22 0 15,0-21-15,0 0 16,0 21-16,0-21 0,1 0 15,-1 0-15,-21-1 0,0 1 16,0 0-16,0 0 16,0 0-16,0 0 15</inkml:trace>
  <inkml:trace contextRef="#ctx0" brushRef="#br0" timeOffset="16845.16">15134 1312 0,'-42'0'0,"84"0"0,-127 0 0,64 0 15,42 0 1,22 0-16,-1 0 16,0 0-16,22-21 0,21 21 0,-22 0 15,22 0-15,-22-21 0,22 21 16,-22 0-16,1 0 0,-1-21 0,1 21 15,-22 0-15,1-21 0,-1 21 0,0-21 16,1 21-16,-22 0 0,0 0 16,0 0-16,0 0 0,0 0 31,-21 21-15,-21 0-16,0 0 15,0-21-15,-21 21 0,20 0 0,1-21 16,0 22-16,-21-1 0,21 0 0,-22 0 15</inkml:trace>
  <inkml:trace contextRef="#ctx0" brushRef="#br0" timeOffset="17263.61">15007 2053 0,'21'0'15,"0"0"1,1 0-16,-1 0 16,0 0-1,0 0-15,0 0 16,0 0-1</inkml:trace>
  <inkml:trace contextRef="#ctx0" brushRef="#br0" timeOffset="20156.58">5038 4064 0,'0'-21'0,"42"-21"16,-42 20-16,21 22 0,-21-21 15,21 21-15,-21-21 0,21 0 0,1 0 16,-1 21-16,-21-21 0,42-1 15,-42 1-15,21 21 0,0-21 16,1 0-16,-1 21 0,-21-21 16,21 0-16,0 21 15,-21 21 17,-21-21-32,0 42 0,0-42 0,-1 21 15,-20 22-15,21-1 0,0-21 0,0 21 16,-43 22-16,43-22 0,0-21 15,-43 43-15,22-22 0,0 1 0,-1-22 16,-63 42-16,64-20 0,-21-22 0,20 0 16,-63 42-16,64-41 0,0-1 0,-1 21 15,-41 0-15,63-20 0,-1-1 0,-20 0 16,21 0-16,0 0 0,0 0 0,21 1 16,-22-22-16,22 21 0,0 0 15,0-42 32,0 0-47,22-1 16,-1 1-16,0 0 0,0 0 15,21 0-15,1 0 0,-22-1 0,21 1 16</inkml:trace>
  <inkml:trace contextRef="#ctx0" brushRef="#br0" timeOffset="20615.99">5482 3852 0,'0'0'0,"21"-21"0,0 21 16,-21-21-16,22 21 15,-22-21-15,21 21 16,-42 21 31,-1 0-47,22 0 0,-21-21 0,-21 64 15,42-43-15,-21 0 0,-22 43 0,22-22 16,-21-21-16,21 22 0,-43 20 0,43-42 16,-21 22-16,21-1 0,-64 21 15,64-41-15,-22 20 0,-41 21 0,41-41 16,1 20-16,0-21 0,-22 43 0,43-43 15,-21 0-15,21 0 0,-22 43 0,22-43 16,0 0-16,0 0 0,21 21 0,-21-42 16,-1 22-16,1 20 0,21-21 15,-21 0-15,0 0 16,21-42 46,21 21-46,21-42-16,-20 21 0</inkml:trace>
  <inkml:trace contextRef="#ctx0" brushRef="#br0" timeOffset="22439.57">5927 4043 0,'0'-21'47,"0"0"-47,0-1 16,0 1-16,21 0 0,0 21 0,0-21 15,-21 0-15,0 0 16,21-1-16,-21 1 0,21 0 0,1 0 16,-22 0-16,0 0 0,0-1 15,21 22-15,-21-21 16,0 42 31,0 1-47,0-1 0,-21 0 0,21 0 15,-22 21-15,22 1 0,-21-22 0,21 21 16,-21 22-16,0-22 0,21 0 16,-21 1-16,0 20 0,-1-20 0,1 20 15,21-21-15,-21 1 0,21-1 16,-21 0-16,21-20 0,0 20 16,0-21-16,0 0 0,21 0 15,0 1-15,0-22 0,1 0 0,-1 0 16,0 0-16,0 0 0,0 0 15,0 0-15,22 0 0,-22 0 0,0-22 16,0 1-16,0 0 0,1 21 16,-1-21-16,0 0 0,0 21 15,-21-21-15,21 21 0,-21-22 16,0 1-16,21 21 0,-21-21 16,0 0-16,0 0 0,0 0 15</inkml:trace>
  <inkml:trace contextRef="#ctx0" brushRef="#br0" timeOffset="22656.55">5842 4191 0,'0'0'0,"-21"0"0,0 0 16,-1 0-16,22-21 31,22 21-31,-1-21 0,0 21 16,0-21-16,0 21 0,22-22 15,-22 22-15,21-21 0,-21 21 16,0 0-16,22-21 0,-22 0 0,0 21 16,0 0-16,0 0 0,1 0 15,-1 0 1</inkml:trace>
  <inkml:trace contextRef="#ctx0" brushRef="#br0" timeOffset="23736.24">6562 4382 0,'0'0'0,"42"-22"16,-21 22-16,0-21 0,0 0 15,-21 0-15,22 21 0,-1-21 0,-21 0 16,0-1-16,0 1 0,0 0 0,0 0 15,0 0-15,0 0 0,0-1 16,0 1-16,-21 0 0,-1 0 0,1 21 16,0 0-16,0 0 0,0 0 15,0 0-15,-22 21 0,22 0 16,0 0-16,0 1 0,0 20 0,-1-21 16,1 21-16,0 1 0,0-1 0,0-21 15,0 22-15,21-22 0,0 21 16,0-21-16,0 0 0,0 1 15,0-1-15,0 0 0,21-21 16,0 0-16,0 0 0,0 0 0,22 0 16,-22 0-16,0 0 0,0-21 15,21 0-15,-20-1 0,20 1 0,-21 0 16,21 0-16,-20 0 0,-1 0 0,21-1 16,-21 1-16,0-21 0,-21 21 0,22 0 15,-22-1-15,0-20 0,0 21 16,0 0-16,0 0 0,0-1 0,0 1 15,-22 21 1,1 0 0,21 21-16,-21 1 0,21-1 15,-21 0-15,21 0 0,0 21 0,-21-20 16,21-1-16,-21 21 0,21-21 16,0 0-16,0 1 0,0 20 0,0-21 15,0 0-15,0 0 0,21 1 0,0-1 16,0-21-16,21 21 0,-20-21 0,20 0 15,21 0-15,-20 0 0,-1 0 16,22 0-16,-22 0 0,21 0 16,1-21-16,-22 0 0,22-1 0,-1 1 0,-20 0 15,-1 0-15,0 0 0,1 0 16,-22-1-16,21 1 0,-42 0 16,0 0-16,0 0 0,0-22 0,0 22 15,0 0-15,0-21 0,0 21 0,-21-1 16,0 1-16,0 0 0,-1 0 15,-20 21-15,21 0 0,0 0 0,0 0 16,-22 0-16,22 21 0,0 0 0,0 0 16,-22 1-16,22-1 0,0 0 15,0 0-15,21 0 0,0 0 0,-21 1 16,21-1-16,0 0 0,0 0 16,21 0-16,0-21 15,0 0-15,0 0 16,1 0-16,20 0 0,-21 0 0,0 0 15,22 0-15,-22 0 0,0 0 0,0 0 16,0 0-16,0 0 16,1 21-16,-22 1 0,0-1 15,0 21-15,0-21 0,0 22 0,0-22 16,0 21-16,0 0 0,0 22 0,-22-22 16,1 22-16,0-1 0,0 1 15,0-1-15,0 1 0,-1-1 16,1 1-16,0-1 0,0 1 0,0-22 15,21 0-15,-21 1 0,-1-1 0,22 0 16,-21-20-16,21-1 0,0 0 0,0 0 16,-21 0-16,21 0 0,-21-21 15,0 0 1,0 0 0,-1 0-16,22-21 0,-21 21 15,0-21-15,0 21 0,21-21 16,-21 0-16,21 0 0,-21-1 15,21 1-15,0 0 0,0 0 0,0 0 16</inkml:trace>
  <inkml:trace contextRef="#ctx0" brushRef="#br0" timeOffset="24236.26">7726 4212 0,'0'0'0,"21"-42"0,-21 21 0,0 0 15,0-1-15,0 1 0,0 0 16,21 42 0,-21 0-16,0 1 0,0-1 15,0 21-15,0 0 0,0-20 0,0 20 16,0 0-16,0-21 0,0 22 16,0-22-16,0 0 0,0 21 15,-21-20-15,21-1 0,-21 0 0,21 0 16,0-42 15,0 0-15,0 0-16,0-1 0,0 1 15,0 0-15,0-21 0,0 21 16,0-22-16,0 22 0,0-21 0,21-1 16,0 1-16,0 21 0,0-21 0,1-1 15,20 22-15,0 0 0,-21 0 0,22 0 16,-1-1-16,-21 22 15,22 0-15,-22 0 0,0 22 0,0-1 16,0 0-16,0 21 0,1-21 0,-22 22 16,0-22-16,0 21 0,0 1 0,0-22 15,0 21-15,0-21 0,0 22 16,0-22-16,-22 0 0,1 0 0,0 0 16,21 0-16,0 1 0,21-22 46,0-22-46,1 1 0,-1 21 16</inkml:trace>
  <inkml:trace contextRef="#ctx0" brushRef="#br0" timeOffset="25376.26">8636 4149 0,'0'-21'0,"0"-43"16,0 43-16,0 0 15,-21 0-15,21-1 16,-21 22-16,-1 0 0,22-21 0,-21 21 16,0 0-16,0 21 0,0 1 15,21-1-15,-21 0 0,-1 0 0,1 21 16,21 1-16,-21-1 16,21-21-16,-21 22 0,21-1 0,0-21 15,-21 21-15,21-20 0,0 20 0,0-21 16,0 0-16,0 0 0,21-21 15,0 0-15,0 0 16,0 0-16,1 0 0,-1 0 0,0-21 16,0 0-16,0 21 0,0-21 0,1 0 15,-1 21-15,0-21 0,-21-1 0,0 1 16,0 0-16,0 0 0,0-21 16,0 20-16,0 1 0,0 0 0,0-21 15,0 21-15,0-1 0,0 44 47,0-1-47,0 0 0,-21 0 0,21 0 16,0 22-16,0-22 0,0 0 0,0 0 15,0 0-15,0 0 0,0 1 0,21-1 16,0 0-16,0-21 16,0 0-16,1 0 0,-1 0 0,0 0 15,21 0-15,-21 0 0,1 0 0,-1 0 16,0-21-16,0 21 0,0-21 0,0 21 15,1-22-15,-22 1 0,21 0 16,-21 0-16,0 0 0,0-22 16,0 22-16,0 0 0,0 0 15,0 0-15,0 0 0,0-1 0,0 1 16,0 0-16,0 42 16,0 0-1,-21 1-15,21-1 0,0 0 0,-22 0 16,22 0-16,0 0 0,0 22 0,0-22 15,0 0-15,0 0 0,0 0 16,0 1-16,0-1 0,0 0 16,0 0-16,0 0 15,-21-21 17,21-21-17,0 0-15,0 0 0,0 0 16,0-1-16,0 1 0,0 0 0,0 0 15,21 0-15,1-22 0,-1 22 16,0-21-16,0 21 0,0-22 0,22 22 16,-1 0-16,0 0 0,-21 0 0,22 21 15,-1 0-15,-21 0 0,22 0 0,-22 21 16,0 0-16,0 0 0,0 0 16,0 22-16,-21-22 0,0 0 0,0 21 15,0-20-15,0 20 0,0-21 0,0 0 16,0 0-16,0 22 0,0-22 15,-21 0-15,21 0 16,-21-21-16,0 0 16,21-21-1,0 0 1,0 0-16,0 0 16,21-1-16,0 1 0,0 0 0,1-21 15,-1 21-15,0-1 0,0-20 0,0 21 16,0-21-16,22 20 0,-22 1 0,21 21 15,1-21-15,-22 21 0,0 0 16,21 0-16,-42 21 0,21-21 0,-21 21 16,0 22-16,0-22 0,0 0 0,0 21 15,0-20-15,0-1 0,0 21 16,0-21-16,0 0 0,-21 1 16,21-1-16,0 0 0,-21 0 0,0-21 15,21 21-15,21-21 31,0 0-31,0-21 0,1 0 16,20 0-16,-21 21 0,21-21 16</inkml:trace>
  <inkml:trace contextRef="#ctx0" brushRef="#br0" timeOffset="25732.06">10245 4128 0,'0'0'0,"-43"0"15,22 0 1,0 0-16,42 0 31,0-22-31,0 22 0,1 0 16,20-21-16,-21 21 0,21-21 15,1 0-15,-1 21 0,-21-21 0,22 0 16,-22 21-16,21-22 0,-21 1 0,0 21 16,-21-21-16,0 0 0,0 0 0,0 0 15,-21 21 1,0 0-1,-21 0-15,21 21 0,-22 0 0,22 0 16,-21 21-16,-1-20 0,22 20 0,-21 0 16,21 1-16,0-1 0,-1-21 0,1 21 15,21-20-15,0 20 0,0-21 16,0 0-16,0 0 0,0 1 0,21-22 16,1 21-16,-1-21 0,0 0 0,21 0 15,-21 0-15,22 0 0,-1 0 0,-21 0 16,22 0-16,-1-21 0,0-1 15,1 1-15,-1 21 0,0-21 0</inkml:trace>
  <inkml:trace contextRef="#ctx0" brushRef="#br0" timeOffset="26493.16">11409 3217 0,'-21'0'16,"42"0"-16,-42-21 0,21 0 15,0 0-15,21 0 16,0 21-16,21 0 0,-21-21 15,22 21-15,-22-22 0,21 22 16,1 0-16,-1 0 0,0 0 0,-21 0 16,22 0-16,-22 0 0,0 0 0,0 0 15,-42 0 1,0 0 0,0 0-16,0 0 0,-22 0 0,22 0 15,-21 0-15,21 0 0,-22 0 0,22 0 16,-21 0-16,21 0 0,-22 0 0,22 0 15,0 0-15,0 0 0,0 0 16,-1 0-16,1 0 0,0 0 0,0 0 16,0 22-16,0-22 0,-1 21 0,22 0 15,0 0-15,0 0 0,0 22 16,0-1-16,0-21 0,0 43 16,0-22-16,0 0 0,0 22 0,0-22 15,0 0-15,0 22 0,0-22 0,0 22 16,-21-22-16,21 22 0,0-22 15,-21 21-15,21 1 0,0-1 0,0-20 16,0 20-16,-21-20 0,21 20 0,0-21 16,0 1-16,0-1 0,0 0 0,0 1 15,21-1-15,-21-21 0,21 0 0,0 22 16,1-22-16,-1 0 0,21 0 16,-21-21-16,22 0 0,-22 21 0,21-21 15,0 0-15,1 0 0,-1 0 0,0 0 16,1-21-16,-22 21 0,21-21 15,1 0-15,-22 0 0,21 21 0,-21-21 16,22-22-16,-22 22 0</inkml:trace>
  <inkml:trace contextRef="#ctx0" brushRef="#br0" timeOffset="27308.48">12340 3979 0,'0'-21'0,"0"42"0,0-63 0,0 21 16,0 0-16,0 0 0,21-22 0,-21 22 16,0 0-16,0 0 0,0 0 0,0-1 15,0 1-15,-21 21 16,0 0-16,0 0 0,0 0 15,-1 0-15,-20 21 0,21 1 0,0-1 16,-22 0-16,22 21 0,0-21 0,0 1 16,-21 20-16,42-21 0,-22 21 15,22-20-15,-21-1 0,21 0 16,0 0-16,0 0 0,0 0 0,21-21 16,1 0-16,-1 0 0,0 0 15,0 0-15,0 0 0,22-21 0,-22 0 16,0 21-16,0-21 0,21 0 15,-20 0-15,-1-1 0,0 1 0,0 0 16,-21 0-16,0 0 0,21 0 0,-21-1 16,0 1-16,0 0 0,0 0 0,0 0 15,-21 21 1,0 0-16,0 0 16,21 21-16,-21-21 0,21 21 0,-22 0 15,22 0-15,-21 1 0,21-1 16,0 0-16,0 0 0,0 0 0,0 0 15,0 1-15,21-22 0,1 21 16,-1 0-16,0-21 0,0 0 0,0 0 16,22 0-16,-22 0 0,21 0 0,-21 0 15,22 0-15,-1 0 0,-21-21 0,21 0 16,-20 21-16,20-22 0,-21 1 16,0 0-16,0 0 0,-21 0 0,0 0 15,22-1-15,-22 1 0,0 0 0,0-21 16,0 21-16,0-22 0,0 1 0,-22 0 15,1 20-15,0-20 0,0 0 16,0 21-16,-22-22 0,1 22 16,0 21-16,-1-21 0,-20 21 0,-1 0 15,1 0-15,-1 21 0,-20-21 0,20 42 16,-20-20-16,-1 20 0,21-21 0,1 21 16,21 22-16,-1-22 0,1 1 15,0 20-15,20-21 0,1 1 0,21 20 16,0-20-16,0-1 0,0 0 0,43 1 15,-22-1-15,21 0 0,0-21 0,1 1 16,20-1-16,1 0 0,-1 0 16,1-21-16,-1 0 0,22 0 0,-22 0 15,-20 0-15,20 0 0,1-21 16,-22 0-16,0 21 0,1-21 0,-22-1 16,21 1-16,-21-21 0,1 21 0</inkml:trace>
  <inkml:trace contextRef="#ctx0" brushRef="#br0" timeOffset="28068.04">13398 3450 0,'0'-21'16,"0"42"-16,-21-42 0,21 0 0,-21 0 15,0 21 1,21 21 0,0 0-16,-21 0 0,21 22 0,0-1 15,0-21-15,-21 43 0,21-22 0,-22 0 16,22 1-16,-21-1 0,0 0 0,0 1 15,0-1-15,0 0 0,-1 1 16,1-1-16,0 0 0,0-21 0,0 1 16,0-1-16,21 0 0,0-42 47,0 0-47,0-1 0,0 1 15,0 0-15,21-21 0,0 21 0,-21-22 16,0 22-16,21-21 0,0 21 0,-21-22 15,21 1-15,1 0 0,-22-1 0,21 1 16,0 0-16,0-1 0,-21 1 16,21 0-16,0 20 0,1-20 0,-1 21 15,0 21-15,0 0 16,-21 21-16,21 0 16,-21 22-16,21-22 0,-21 21 0,0 0 15,0 1-15,0-1 0,0 0 16,0 1-16,0-1 0,0 0 0,0 1 15,0-1-15,0 0 0,0-20 0,22 20 16,-22-21-16,0 21 0,21-20 16,-21-1-16,0 0 0,21 0 15,0-21-15,-21-21 32,0 0-17</inkml:trace>
  <inkml:trace contextRef="#ctx0" brushRef="#br0" timeOffset="28244.94">13166 3895 0,'-22'0'0,"44"0"0,-65 0 0,22 0 15,42 0 17,0-21-32,22 21 15,-22 0-15,21 0 0,1-22 0,-1 22 16,-21 0-16,21-21 0,1 21 0,-1 0 15,0-21-15,1 21 0,-22-21 0,21 21 16,1-21-16,-22 0 0</inkml:trace>
  <inkml:trace contextRef="#ctx0" brushRef="#br0" timeOffset="28491.8">14055 3514 0,'0'0'0,"0"-21"16,-22 21-16,1-22 0,0 22 0,0 0 15,0 0-15,0 0 16,-1 22-16,1-1 0,21 0 16,-21 21-16,0-21 0,21 1 0,0 20 15,0 0-15,0-21 0,-21 22 0,21-1 16,0-21-16,0 22 0,0-22 16,0 21-16,0-21 0,0 0 15,0 1-15,0-1 0,0 0 0,0 0 16,0 0-16,21-21 0,0 0 15,0 0-15,0 0 0,1-21 16,-1 21-16</inkml:trace>
  <inkml:trace contextRef="#ctx0" brushRef="#br0" timeOffset="28756.16">14055 3725 0,'0'0'0,"-22"-21"0,1-21 15,21 21-15,-21-22 0,21 22 0,-21 0 16,21 0-16,0 0 0,0 42 31,0 0-15,0 21-16,21-20 0,0-1 0,0 21 15,-21-21-15,22 22 0,-1-22 0,0 21 16,-21-21-16,21 22 0,-21-22 16,21 0-16,-21 21 0,0-21 0,0 1 15,21-1-15,1-21 0,-22 21 0,21-21 16,0 0-16,0 0 15,0 0-15,0 0 0,1 0 0,-1-21 16,0 0-16,0-1 16,0 1-16</inkml:trace>
  <inkml:trace contextRef="#ctx0" brushRef="#br0" timeOffset="29004.02">14584 3471 0,'0'0'0,"0"-42"0,0 0 0,0 21 16,0-1-16,0 1 0,0 0 15,-21 42 1,21 0-16,-22 1 0,1 20 0,21-21 16,-21 21-16,0 1 0,0-1 0,0 0 15,21 22-15,-22-22 0,1-21 16,0 22-16,21-1 0,0 0 16,-21-20-16,21-1 0,-21 21 0,21-21 0,0 0 15,0 1-15,0-1 0,0 0 16,21-21-1,0 0-15,0 0 0,0 0 16,1-21-16,20 21 0,-21-21 0,0-1 16,22 1-16</inkml:trace>
  <inkml:trace contextRef="#ctx0" brushRef="#br0" timeOffset="29252.04">15071 3620 0,'0'0'0,"-22"0"16,1 0-16,0 0 0,42 0 31,0 0-15,1 0-16,-1 0 0,0 0 0,21 0 16,-21 0-16,1 0 0,-1 0 0,0 0 15,0 0-15,0 0 0,0 0 16,-42 0 15,0 0-31,0 21 16</inkml:trace>
  <inkml:trace contextRef="#ctx0" brushRef="#br0" timeOffset="29416.46">14986 3789 0,'0'0'15,"-42"21"1,42 0-16,0 0 0,21-21 15,0 0-15,0 0 16,0 0-16,0 0 0,1 0 0,20 0 16,-21 0-16,0 0 0,0-21 15,1 21-15,-1-21 0,0 21 0,0-21 16,0 0-16,0 21 0</inkml:trace>
  <inkml:trace contextRef="#ctx0" brushRef="#br0" timeOffset="29952.22">16171 3027 0,'0'0'0,"-21"0"0,0 0 15,0 0-15,0 0 0,21 21 16,-22-21-16,22 21 0,-21-21 15,0 21-15,21 1 0,0-1 16,0 0-16,0 0 0,21-21 31,0 0-15,1 0-16,-22-21 16,21 0-16,0 21 0,0-21 0,-21-1 15,21 1-15,-21 0 0,0 0 16,0 0-16,0 0 15,0-1-15,-21 1 16,0 21-16,0 0 0,0 21 16,-1-21-16,22 22 0,-21-1 15,0 0-15,0 0 0,21 21 0,0-20 16,-21-1-16,21 21 0,-21-21 0,21 0 16,0 1-16,0 20 0,0-21 15,21 0-15,21 0 0,-21-21 16</inkml:trace>
  <inkml:trace contextRef="#ctx0" brushRef="#br0" timeOffset="30483.43">17018 3048 0,'0'-21'0,"0"42"0,-42-84 0,20 41 0,1 22 16,0-21-16,0 0 0,0 21 15,0 0-15,-1 0 16,22 21-16,-21 0 0,0 1 0,21-1 16,0 21-16,0-21 0,-21 22 0,0-1 15,21 0-15,-21 1 0,21-1 0,0 0 16,-22 1-16,1-1 0,0 0 16,0-21-16,21 22 0,-21-22 0,0 21 15,21-21-15,0 1 0,0-1 0,-22 0 16,22 0-16,0-42 31,0 0-31,22 0 16,-1 21-16,-21-43 0,21 22 15,0 0-15,-21-21 0,21-1 0,0 1 16,-21 0-16,22-1 0,-1 1 0,-21 0 16,21-22-16,0 22 0,-21-1 15,21 22-15,0-21 0,-21 21 0,0 0 16,22 21-16,-1 0 0,-21 21 15,0 0 1,21 0-16,-21 21 0,0-20 0,0 20 16,0 0-16,0 1 0,21-1 0,-21 0 15,0 1-15,0-22 0,21 21 0,-21-21 16,0 22-16,0-22 0,21 0 16,-21 0-16,22-21 0,-22 21 15,0 0-15,0 1 16</inkml:trace>
  <inkml:trace contextRef="#ctx0" brushRef="#br0" timeOffset="30681.08">16616 3471 0,'0'0'0,"-21"0"0,-1 0 16,22-21-1,22 21-15,-1 0 16,0-21-16,0 21 0,21 0 16,-20 0-16,20-21 0,-21 21 0,21 0 15,1-21-15,-22 21 0,21 0 0,1-21 16,-22 21-16,0-22 0,21 1 0,-21 21 16,1 0-16,-1-21 0</inkml:trace>
  <inkml:trace contextRef="#ctx0" brushRef="#br0" timeOffset="30935.93">17420 2985 0,'0'0'0,"0"-22"15,0 1-15,-21 21 0,0-21 0,0 21 32,21 21-17,0 0-15,0 1 0,0-1 0,0 21 16,0-21-16,0 22 0,21-1 0,-21 0 15,21-21-15,-21 22 0,0-1 0,21-21 16,-21 22-16,21-22 0,-21 0 16,0 0-16,0 0 0,0 0 0,0 1 15,0-1-15,0 0 16,21-21-16,1 0 16,-1 0-16,0-21 15</inkml:trace>
  <inkml:trace contextRef="#ctx0" brushRef="#br0" timeOffset="31180.79">17928 3048 0,'0'-21'15,"0"42"-15,0-84 0,0 41 0,0 1 0,0 0 0,0 0 16,0 0-16,-21 21 16,21 21-16,-21 0 0,-22 0 15,22 22-15,0-1 0,-21-21 16,21 21-16,-1 22 0,-20-22 15,21 1-15,0-1 0,0 0 0,-1-21 16,1 22-16,0-22 0,21 21 0,-21-21 16,21 1-16,0-1 0,0 0 15,21-21 1,0 0-16,0 0 0,1 0 16,-1-21-16,0 0 0</inkml:trace>
  <inkml:trace contextRef="#ctx0" brushRef="#br0" timeOffset="31751.86">18373 2900 0,'-22'21'16,"1"-21"0,21 21-16,-21 0 0,0 1 15,0-1-15,0 0 0,21 0 16,-22 0-16,1-21 0,21 21 15,0-42 17,0 0-32,0 0 15,21 0-15,-21 0 0,22 21 16,-1-22-16,-21 1 0,21 0 16,-21 0-16,21 0 0,0 21 15,-21-21-15,21 21 0,1 0 16,-22 21-16,0 0 15,0 0-15,0 0 0,0 0 16,0 1-16,0-1 0,0 21 0,0-21 16,-22 0-16,1 1 0,21-1 0,-21 0 15,0 0-15,21 0 0,-21 0 0,0 1 16,-1-22 0,22-22-1,0 1 1,0 0-16,0 0 0,22 21 0,-22-21 15,21 0-15,0-1 16,-21 1-16,21 0 0,0-21 0,0 21 16,1-1-16,-1 1 0,0 0 15,0 21-15,-21 21 16,0 0-16,0 1 16,0 20-16,0-21 0,-21 21 0,0-20 15,0 20-15,-1-21 0,1 21 0,0-20 16,0 20-16,-21-21 0,42 0 0,-22 0 15,1 1-15,21-1 0</inkml:trace>
  <inkml:trace contextRef="#ctx0" brushRef="#br0" timeOffset="32343.7">18563 2498 0,'0'-21'0,"0"42"0,-21-42 16,21-1-16,21 22 0,0-21 16,0 21-16,1 0 0,20-21 0,0 21 15,-21-21-15,22 21 16,-1-21-16,0 21 0,1 0 0,-22-21 15,21 21-15,1 0 0,-1 0 0,0 0 16,-21 0-16,1 0 0,-1 0 16,0 0-16,-21 21 0,0 0 15,0 0-15,0 21 0,0-20 16,0-1-16,0 0 0,0 21 0,0-21 16,-21 22-16,0-1 0,21 0 15,-22 1-15,22-1 0,0 0 0,-21 1 16,21 20-16,0-20 0,0-1 0,-21 21 15,21-20-15,0-1 16,0 22-16,0-22 0,0 0 0,0 22 16,0-22-16,-21 0 0,21 1 0,-21-1 15,21 0-15,0 1 0,0-1 0,-21 0 16,21-20-16,-22 20 0,22-21 0,0 0 16,0 22-16,-21-22 0,21 0 15,-21 0-15,0 21 0,0-20 0,0-1 16,-1-21-16,1 21 0,0 0 0,0 0 15,0-21-15,0 21 0,-1-21 0,1 0 16,0 0-16,0 0 0,-21 22 0,20-22 16,-20 0-16,0 0 15,21 0-15,-22 0 0,1 0 0,0 0 16,-1 0-16,22-22 0,-21 22 0,21 0 16,21-21-1,0 0 1</inkml:trace>
  <inkml:trace contextRef="#ctx0" brushRef="#br0" timeOffset="38284.03">1503 6731 0,'0'21'0,"-21"-21"16,21 21-16,-22-21 16,1 0-16,0 0 15,0 22-15,0-22 16,0 0-16,-1 0 0,1 0 16,0 0-16,0 0 15,21-22 1,-21 22-16,21-21 0,0 0 15,0 0-15,0 0 16,0 0-16,0-1 0,21 1 16,0 0-16,-21 0 0,21 0 15,0 0-15,1-1 0,-1 1 0,0 0 16,0 0-16,21 0 16,-20 21-16,-1-21 0,0 21 0,21 0 15,-21 0-15,1 0 0,-1 0 16,0 21-16,0 0 0,0 0 0,0 0 15,1 0-15,-1 1 0,0 20 16,-21 0-16,0-21 0,0 22 0,0-1 16,0 0-16,0 1 0,0-1 0,0 22 15,0-22-15,0 0 0,-21 1 16,0 20-16,-1-21 0,1 1 16,0-1-16,0 0 0,-21 1 0,20-22 15,-20 21-15,21-21 0,0 1 16,-22-1-16,22 0 0,-21 0 0,21 0 15,0-21-15,-22 0 0,22 0 16,0 0-16,0 0 0,0 0 0,-1 0 16,1 0-16,0-21 0,0 0 15,0 21-15,21-21 0,-21-22 0,21 22 16,-22 0-16,22-21 0,0-1 16,0 22-16,0-21 0,0 0 0,0 20 15,0-20-15,0 21 0,22 0 16,-1 0-16,0-1 0,0 22 15,0-21-15,0 21 0,1 0 0,-1 0 16,0 0-16,0 21 0,0-21 16,22 22-16,-22-1 0,0 0 0,0 21 15,0-21-15,0 1 0,1 20 16,-1-21-16,0 21 0,-21-20 0,21 20 16,0-21-16,-21 0 0,0 22 15,21-22-15,1 0 0,-22 0 0,21-21 16,-21 21-16,0 0 0,21-21 15,0 0 17,0 0-17,-21-21-15,21 0 0,1 0 16,-1 0-16</inkml:trace>
  <inkml:trace contextRef="#ctx0" brushRef="#br0" timeOffset="38676.83">2222 7070 0,'0'21'16,"-21"0"-16,21 0 0,-21 0 16,21 1-16,-21-1 0,21 0 15,21-21 1,0 0-1,0 0-15,1-21 0,-1 21 16,-21-21-16,21-1 16,0 1-16,-21 0 15,0 0 1,-21 21 0,0 0-16,0 0 15,-1 0-15,22 21 0,-21 0 16,0 0-1,21 1-15,-21-1 0,0 0 16,21 0-16,21-21 31,0 0-15,0-21-16,0 0 0,1 0 16,20-1-16</inkml:trace>
  <inkml:trace contextRef="#ctx0" brushRef="#br0" timeOffset="58021.02">3831 5927 0,'0'-21'16,"0"-1"0,0 1-1,0 0-15,0 0 16,-21 21-16,21-21 15,0 42 17,0 0-17,0 0-15,0 0 0,0 1 16,21-1-16,0 21 0,0-21 16,1 22-16,-1-1 0,0-21 0,0 21 15,0 1-15,0 20 0,22-20 0,-22-1 16,0 21-16,0-20 0,22 20 15,-22-20-15,0 20 0,21-21 0,-21 22 16,1-22-16,-1 1 0,0-1 0,0 0 16,0 1-16,0-1 0,-21-21 15,22 21-15,-22-20 0,21-1 0,-21 0 16,0 0-16,21 0 16,0-21-1,-21 21-15,0-42 31,0 0-31,0 0 16,0 0-16,0 0 0,0-1 16,0 1-16,0 0 0,0 0 0,0 0 15,0 0-15</inkml:trace>
  <inkml:trace contextRef="#ctx0" brushRef="#br0" timeOffset="58404.8">4720 6138 0,'0'0'0,"21"-21"0,-21 0 0,0 0 0,0 0 15,0 0-15,0-1 0,0 1 0,0 0 16,0 0-16,-21 21 31,0 0-31,0 0 0,0 21 16,-1 0-16,-20 0 0,21 22 15,-21-1-15,-1-21 0,1 43 0,0-22 16,-1 22-16,-20-1 0,20 1 16,-20-1-16,-1 22 0,1-22 15,-1 1-15,1-1 0,-1 1 0,1-1 16,-1 1-16,22-22 0,-21 0 16,41 1-16,-20-1 0,21 0 0,0-20 15,0-1-15,21 0 0,0 0 0,0 0 16,21-21 15,0 0-31,0-21 0,0 0 16,0 21-16,1-21 0,-1 0 15,0-1-15,21 1 0,-21 0 0</inkml:trace>
  <inkml:trace contextRef="#ctx0" brushRef="#br0" timeOffset="58816.13">4741 6752 0,'0'0'0,"0"-21"0,0 0 0,0 0 16,0 0-16,0-1 16,0 44 15,0-1-31,0 0 15,0 21-15,0-21 0,0 22 16,0-1-16,0 0 0,0 1 0,0 20 16,0-20-16,21 20 0,-21 1 15,22 20-15,-22-20 0,0-1 0,0 22 16,0-22-16,0 22 0,0-21 0,0-1 16,0 22-16,0-22 0,0 1 0,0-1 15,0 1-15,0-1 0,0 1 16,0-22-16,-22 22 0,22-22 0,-21 0 15,21-21-15,0 22 0,0-22 0,0 0 16,0 0-16,-21 0 16,21-42-1,0 0-15,0 0 0,0 0 16,0 0-16,21-1 0,-21-20 0,0 0 16,0-22-16,0 22 0,21-22 15,-21 1-15</inkml:trace>
  <inkml:trace contextRef="#ctx0" brushRef="#br0" timeOffset="59155.93">4762 7049 0,'0'-43'15,"0"86"-15,-21-107 0,0 22 0,21-1 0,0 22 16,-21-21-16,21 21 0,0-22 16,0 22-16,0 0 0,21 0 0,0 0 0,0 0 15,22-1-15,-22 1 0,21 21 16,1 0-16,-1 0 0,0 0 15,1 0-15,-1 0 0,0 21 0,1 1 16,-22-1-16,0 0 0,0 0 16,0 0-16,-21 22 0,0-22 0,0 0 15,0 0-15,0 21 0,0-20 0,-21-1 16,0 0-16,0 0 0,-22 0 0,22 0 16,0 1-16,0-1 0,-21 0 15,20-21-15,1 21 0,0-21 0,0 0 16,21 21-16,-21-21 15,42 0 17,0 0-17,0-21-15,22 21 0,-22-21 16</inkml:trace>
  <inkml:trace contextRef="#ctx0" brushRef="#br0" timeOffset="59671.64">5694 6837 0,'21'-21'16,"-42"42"-16,84-85 0,-42 43 0,1 0 0,-1 0 16,-21 0-16,0 0 0,21-1 15,-21 1-15,0 0 16,-21 21 0,0 0-16,-1 0 0,1 0 15,0 0-15,0 21 0,0-21 0,0 21 16,-1 1-16,-20 20 0,21-21 15,0 0-15,0 22 0,-1-22 16,1 21-16,21 0 0,0-20 0,0-1 0,0 21 16,0-21-16,0 0 0,0 1 15,0-1-15,21-21 0,1 21 0,-1-21 16,0 0-16,0 0 0,0 0 0,0 0 16,1 0-16,-1 0 0,0-21 15,21 0-15,-21 21 0,1-22 16,-1 1-16,0 0 0,0 0 0,0 0 15,-21 0-15,0-1 0,21 1 0,-21-21 16,0 21-16,0 0 0,0-22 0,0 22 16,0 0-16,0 0 0,0 0 15,0-1-15,-21 22 0,21-21 16,0 42 0,0 1-16,0-1 0,0 0 15,0 0-15,0 0 0,0 22 0,0-22 16,0 0-16,0 0 0,0 21 0,0-20 15,0-1-15,0 0 0,0 0 16,0 0-16,0 0 16,21-21-16,1 0 15,-1 0-15,0 0 0,0 0 16,0 0-16,-21-21 0,21 21 0,22-21 16</inkml:trace>
  <inkml:trace contextRef="#ctx0" brushRef="#br0" timeOffset="59976.46">6350 6308 0,'0'0'0,"0"-43"0,0 22 0,0-21 0,0 21 15,0 0-15,-21-1 16,0 22-16,-1 0 16,22 22-16,0-1 15,0 0-15,-21 21 0,21-21 0,0 22 16,0-1-16,-21 0 0,21 22 0,0-22 15,0 1-15,0 20 0,0-21 16,0 1-16,0-1 0,0 0 0,0 1 16,0-1-16,0-21 0,0 0 0,0 22 15,21-22-15,-21 0 0,0 0 16,0 0-16,21-21 0,1 0 31,-1 0-15,-21-21-16,21 0 0,0 0 15,0-21-15,0 20 0</inkml:trace>
  <inkml:trace contextRef="#ctx0" brushRef="#br0" timeOffset="60500.16">6646 6265 0,'0'0'0,"0"-42"0,0 21 16,0 0-16,0 0 0,0-1 0,0 44 46,0-1-46,0 21 0,0-21 16,0 0-16,0 22 0,0-1 16,0 0-16,21 1 0,-21-1 0,22 0 15,-22 1-15,0-1 0,0 0 16,0 1-16,0-1 0,0-21 0,0 22 16,0-22-16,0 0 0,0 0 0,0 0 15,0 0-15,0 1 0,0-1 16,-22-21-1,1-21 17,21-1-32,0 1 0,0 0 15,0 0-15,0 0 0,21-22 0,1 22 16,-1-21-16,0 0 0,0-1 16,21 1-16,-20 21 0,20-22 0,0 22 15,-21 0-15,22 0 0,-1 0 0,-21 21 16,22 0-16,-22 0 0,0 21 15,0 0-15,0 0 0,0 0 0,1 1 16,-1 20-16,-21 0 0,21-21 0,-21 22 16,0-1-16,0-21 0,0 22 15,0-22-15,0 0 0,0 0 0,0 0 16,-21 0-16,21 1 0,-21-1 16,21 0-16,-22-21 46,1 0-30,0-21-16,21 0 0,-21 21 0,0-22 16</inkml:trace>
  <inkml:trace contextRef="#ctx0" brushRef="#br0" timeOffset="60725.55">6138 6562 0,'-42'0'0,"84"0"0,-126 0 15,62 0-15,1 0 0,0 0 0,42 0 32,0 0-32,1 0 0,20-21 0,-21-1 15,21 22-15,1-21 0,-1 0 0,0 21 16,1-21-16,-1 21 0,-21 0 16,22 0-16,-22-21 0,0 21 0,0 0 15,0 0-15,0 0 16,1 0-1</inkml:trace>
  <inkml:trace contextRef="#ctx0" brushRef="#br0" timeOffset="61528.11">8699 6011 0,'0'-21'0,"0"42"16,0-63-16,0 21 0,0 0 0,0 0 15,0-1-15,22 22 0,-22-21 16,0 42 15,0 1-31,0 20 0,0-21 16,0 21-16,0-20 0,0 20 15,21 0-15,-21 1 0,0 20 0,21-21 16,-21 1-16,0 20 0,0-20 0,0-1 16,0 0-16,0 1 0,0-1 0,0 0 15,0-21-15,0 22 0,0-22 16,0 0-16,-21 0 0,0 0 15,-1-21 17,22-21-32,0 0 0,0 0 15,0 0-15,0 0 0,0-1 0,0 1 16,0-21-16,0 21 0,0-22 16,22 1-16,-1 21 0,0-21 0,21 20 15,-21 1-15,22 0 0,-22 0 16,21 0-16,1 0 0,-1 21 0,-21 0 15,21 0-15,1 0 0,-22 0 0,21 21 16,-21 0-16,1 0 0,-1 0 16,-21 0-16,0 1 0,0 20 0,0-21 15,0 0-15,0 22 0,-21-22 0,-1 0 16,1 0-16,-21 21 0,21-20 16,-22-1-16,22 0 0,0-21 0,-21 21 0,21 0 15,-1-21-15,1 0 0,21 21 16,21-21 15,1-21-31,-1 21 0,0-21 16,0 0-16,0 21 0,22-21 0,-22 0 15,0-1-15,21 1 0</inkml:trace>
  <inkml:trace contextRef="#ctx0" brushRef="#br0" timeOffset="62180.74">9334 6477 0,'22'-21'0,"-44"42"0,65-42 0,-22 0 15,0 0-15,-21-1 0,21 1 0,-21 0 16,0 0-1,21 21-15,-21 21 16,0 0 0,0 0-16,0 1 0,0-1 0,0 0 15,0 0-15,0 0 0,0 0 0,0 1 16,0-1-16,0 0 0,0 0 16,0 0-16,0 0 0,22-21 15,-1 0-15,0 0 0,0 0 16,0 0-16,0 0 0,1 0 0,-1 0 15,21 0-15,-21-21 0,22 0 16,-22 0-16,21 0 0,-21 0 0,0-1 16,1 1-16,-1 0 0,0 0 0,0 0 15,-21-22-15,0 22 0,0 0 16,0 0-16,0 0 0,0 0 0,0-1 16,0 1-16,0 0 15,0 42 1,0 0-1,0 1-15,0-1 0,0 0 0,0 0 16,0 21-16,0-20 0,0 20 16,0-21-16,0 21 0,0 1 0,0-1 15,0 22-15,0-22 0,0 0 0,0 1 16,0 20-16,21-21 0,-21 22 0,21-22 16,-21 22-16,0-1 0,22-20 15,-22 20-15,0 1 0,21-1 0,-21 22 16,0-22-16,0 1 0,0-1 0,0-20 15,0 20-15,0 1 0,0-22 16,0 0-16,0 1 0,0-1 0,0 0 16,0-21-16,0 1 0,0-1 0,-21 0 15,-1 0-15,1 0 0,0-21 0,0 0 16,-21 0-16,20 0 0,1 0 0,-21 0 16,21-21-16,-22 0 0,22 0 0,-21 0 15,21-22-15,-22 22 0,22-21 0,-21-22 16,21 22-16,0-22 0,-1 22 0,1-21 15,21-1-15,0 1 0,0-1 16,0 1-16,0-1 0,0 1 16,21 20-16,1 1 0,20 0 0,-21-1 15,0 1-15,22 0 0,-22-1 0,21 22 16,0-21-16,-20-1 0,20 1 0,-21 0 16,21-1-16,1 1 0</inkml:trace>
  <inkml:trace contextRef="#ctx0" brushRef="#br0" timeOffset="62575.51">11388 5863 0,'-22'0'0,"44"0"0,-65 0 0,22 0 0,21-21 16,21 0 15,0 21-31,1 0 0,20 0 16,-21-21-16,21 21 0,1 0 0,-1 0 15,0-21-15,1 21 0,-1 0 0,22 0 16,-22 0-16,0-22 0,-21 22 16,22 0-16,-22 0 0,0 0 0,0-21 15,0 21-15,-42 21 32,0-21-32,0 0 15,0 22-15,0-22 0,-1 0 0</inkml:trace>
  <inkml:trace contextRef="#ctx0" brushRef="#br0" timeOffset="62844.87">11705 5800 0,'0'0'16,"-42"0"-1,21 0-15,21 21 16,0 0 0,0 0-16,0 0 15,0 1-15,0 20 0,0-21 0,0 0 16,0 22-16,0-1 0,0 0 0,0-21 15,0 22-15,0-1 0,0 0 0,-22 1 16,22-1-16,0 0 0,0-20 16,0 20-16,-21 0 0,21-21 15,0 1-15,0-1 0,0 0 0,0 0 16,0 0-16,0 0 16,21-21-1,1 0-15,-1-21 16,0 21-16,0-21 0,0 0 0,0 0 15</inkml:trace>
  <inkml:trace contextRef="#ctx0" brushRef="#br0" timeOffset="63988.73">12001 6265 0,'0'0'16,"0"-21"15,22 21-31,-1 0 0,-21-21 16,21 21-16,0 0 0,-21-21 0,21 0 15,0 21-15,1-21 0,-1 21 0,-21-22 16,21 1-16,0 0 16,-21 0-16,0 0 0,0 0 15,-21 21 1,0 0-16,0 0 0,-1 0 0,1 0 16,0 21-16,0 0 0,-21 0 15,20 0-15,1 0 0,0 1 0,0 20 16,21-21-16,-21 0 0,21 22 0,-21-1 15,21-21-15,-22 21 0,22-20 16,0 20-16,0-21 0,0 0 0,0 0 16,22 1-16,-1-22 0,0 21 0,0-21 15,0 0-15,22 0 0,-22 0 16,21 0-16,-21 0 0,22 0 0,-1-21 16,-21-1-16,0 22 0,22-21 0,-22 0 15,0 0-15,0 0 0,0-22 0,-21 22 16,21 0-16,-21 0 0,0 0 0,22-22 15,-1 22-15,0 0 0,-21-21 16,21 21-16,-21-1 0,21 1 16,0 0-16,1 0 0,-1 21 0,0-21 15,0 21-15,0 0 0,0 0 0,1 0 16,-1 0-16,0 21 0,0 0 16,0-21-16,-21 21 0,0 0 15,0 1-15,0 20 0,0-21 0,0 0 16,0 0-16,0 22 0,0-22 0,-21 0 15,0 21-15,0-20 0,21-1 0,-21 0 16,21 0-16,-22 0 0,22 0 16,0-42 15,0 0-15,0 0-16,22 0 0,-22 0 15,21-1-15,0 1 0,0 0 0,0-21 16,0 21-16,1-1 0,-1-20 0,-21 21 15,21-21-15,0 20 0,0 1 16,-21 0-16,0 0 0,0 0 0,21 21 16,-21-21-16,0 42 15,0 0-15,0 0 16,-21 0-16,21 0 0,-21 22 16,21-22-16,0 0 0,0 0 0,-21 0 15,21 1-15,0 20 0,0-21 16,0 0-16,0 0 0,0 1 15,21-22-15,0 21 0,0 0 0,1-21 16,-1 0-16,0 0 0,21 0 0,-21 0 16,22 0-16,-22 0 0,21 0 0,-21-21 15,1 0-15,20-1 0,-21 22 16,0-21-16,0 0 0,-21 0 0,22 0 16,-1 0-16,0-22 0,-21 22 0,21-21 15,0 21-15,-21-22 0,21 1 0,1 0 16,-22-1-16,21 1 0,-21-22 0,21 22 15,0 0-15,-21-1 0,21 1 16,-21 0-16,0 21 0,0-1 0,21 1 16,-21 0-16,0 0 0,0 42 31,0 0-31,0 0 16,-21 22-16,0-1 0,21 0 0,0 1 15,-21 20-15,21-20 0,-21-1 0,21 21 16,-21-20-16,21-1 0,0 0 0,0 1 15,-22-1-15,22 0 0,0-20 0,-21 20 16,21-21-16,0 0 0,0 0 16,0 1-16,0-1 0,0 0 15,0 0-15,21-21 0,1 0 0,-1 0 16,0 0-16,0 0 0,0 0 16,0 0-16,1 0 15,-1-21-15,-21 0 0,21 21 16,0-21-16,-21-1 0,0 1 0,21 21 15,-21-21-15,0 0 0,0 0 0,0 0 16</inkml:trace>
  <inkml:trace contextRef="#ctx0" brushRef="#br0" timeOffset="64180.62">13462 6096 0,'0'0'0,"-21"0"0,0 0 16,21-21-1,21 21 1,0 0-16,0 0 16,0-21-16,0 21 0,1 0 0,-1 0 15,0 0-15,0-21 0,21 21 0,-20 0 16,-1 0-16,0 0 0,0-22 0,0 22 16,22-21-16,-22 21 0</inkml:trace>
  <inkml:trace contextRef="#ctx0" brushRef="#br0" timeOffset="64520.42">14351 5736 0,'0'-21'0,"0"42"0,0-63 0,0 21 16,0 0-16,0 42 31,0 0-16,0 0-15,-21 0 0,21 0 0,-21 22 16,21-22-16,0 21 0,-22 1 0,22-22 16,-21 21-16,21 0 0,0 1 0,0-22 15,0 21-15,0-21 0,0 22 0,0-22 16,0 0-16,0 0 0,0 0 16,0 1-16,21-1 0,-21 0 15,0 0-15,22 0 0,-1-21 16,0 21-16,0-21 15,0 0-15,0 0 16,1 0-16,-1 0 0,-21-21 16,21 0-16,0 21 0,0-21 15,-21 0-15</inkml:trace>
  <inkml:trace contextRef="#ctx0" brushRef="#br0" timeOffset="64804.26">14880 5715 0,'0'0'15,"0"-21"-15,21-64 16,0 64-16,-21 0 0,22 21 16,-1 0-16,0 0 0,0 0 15,0 21-15,0 0 0,22 0 0,-1 22 16,0-22-16,1 21 0,-22 22 0,21-22 16,1 0-16,-22 22 0,21-22 0,-21 1 15,-21-1-15,0 0 0,0 1 0,0-1 16,0 0-16,-21 1 0,21-22 15,-21 21-15,-21 0 0,20-20 0,1-1 16,-21 0-16,21 0 0,0 0 16,-22 0-16,22 1 0,0-22 0,0 21 0,0-21 15,21 21-15,-22-21 0,1 0 16,0 0 0</inkml:trace>
  <inkml:trace contextRef="#ctx0" brushRef="#br0" timeOffset="65804.7">5016 7620 0,'0'0'16,"-21"0"-16,0 0 0,21-21 16,0 0-1,21 0 1,0 21-16,1 0 16,20 0-16,-21-22 0,21 22 15,1 0-15,-1 0 0,0-21 0,22 21 16,-1 0-16,22-21 0,-21 21 15,20 0-15,22 0 0,0-21 0,-21 21 16,42 0-16,-22-21 0,22 21 0,0-21 16,22-1-16,-22 22 0,21-21 0,0 0 15,0 21-15,21-21 0,-20 0 16,20 0-16,0-1 0,1 22 0,-1-21 16,0 0-16,1 0 0,20 0 0,-21 0 15,22 21-15,-22-22 0,22 1 0,-1 0 16,1 0-16,-1 21 0,-20-21 15,41 0-15,-20-1 0,-1 22 0,1-21 16,-1 0-16,1 21 0,-1-21 16,-20 0-16,20 0 0,-21 21 0,-20-22 15,20 1-15,-21 21 0,0-21 0,0 0 16,1 21-16,-22-21 0,0 0 0,0 21 16,0-22-16,-22 1 0,-20 21 0,21-21 15,-21 21-15,-22 0 0,1-21 16,-1 21-16,1 0 0,-22-21 0,-21 21 15,0 0-15,0 0 0,1-21 16,-44 21 0,1-22-16,0 22 15,0 0-15,-21 0 0,20 0 0,1 0 16,-21-21-16,21 21 0,-22 0 0,22 0 16,-21-21-16</inkml:trace>
  <inkml:trace contextRef="#ctx0" brushRef="#br0" timeOffset="66988.05">4360 2434 0,'0'0'0,"-21"0"15,0 0 1,42 0 0,0 0-16,0 0 15,1 0-15,-1 0 0,0 0 16,21 0-16,-21 0 0,22 0 0,-1 0 15,0 0-15,1 0 0,-1 0 16,0 0-16,22 0 0,-1 0 0,1 0 16,-1 0-16,1 0 0,21 0 15,-1 0-15,1 0 0,0 0 0,20 0 16,1 0-16,0 0 0,0 0 0,0 0 16,0 0-16,-1 0 0,22 0 15,0 0-15,0 0 0,22 0 0,-22-21 16,21 21-16,-21 0 0,21 0 0,0-21 15,0 21-15,22 0 0,-22 0 16,21-21-16,-21 21 0,22 0 0,-1 0 16,0-21-16,1 21 0,-1 0 0,0 0 15,1 0-15,-1-22 0,0 22 16,1 0-16,-1 0 0,0 0 16,1 0-16,-1-21 0,21 21 0,-20 0 15,-22 0-15,21 0 0,1-21 0,-1 21 16,-21 0-16,21 0 0,1-21 15,-22 21-15,0 0 0,0 0 0,22-21 16,-22 0-16,0 21 0,-21-22 0,0 22 16,0-21-16,0 21 0,-21-21 0,21 21 15,-43 0-15,22-21 0,-21 21 16,0 0-16,-1-21 0,-20 21 0,-1 0 16,-20 0-16,-1 0 0,-21-21 15,21 21-15,-20 0 0,-1 0 16,-42 0 15</inkml:trace>
  <inkml:trace contextRef="#ctx0" brushRef="#br0" timeOffset="72024.03">3535 9017 0,'21'0'0,"-42"0"0,63-21 0,-21 0 16,0 0-16,1-1 15,-1 1-15,0 0 0,0 0 16,0 0-16,-21 0 16,21 21-16,-21-22 0,22 22 0,-22-21 15,-22 42 32,1 1-31,-21-1-16,21 21 0,0-21 15,-22 0-15,1 22 0,0-1 0,-1 0 16,-20 1-16,20-1 0,-20 0 0,21 1 16,-22-1-16,1 0 0,20 1 15,-20-1-15,-1 0 0,22 1 16,-22-1-16,22 0 0,-21-20 0,20 20 16,1 0-16,0-21 0,-1 1 15,22-1-15,0 0 0,0 0 0,0 0 16,-1-21-16,22 21 15,22-21 1,-1-21-16,0 0 16,0 0-16,21 21 0,-20-42 0,20 20 15,0 1-15,22 0 0</inkml:trace>
  <inkml:trace contextRef="#ctx0" brushRef="#br0" timeOffset="72508.37">4085 8996 0,'0'-21'32,"0"0"-17,0-1 1,21 22-16,-21-21 16,0 42 15,-21 1-31,-21-1 15,21 0-15,-1 21 0,-20 1 0,0-1 16,-1 0-16,1 1 0,-21 20 0,-1-21 16,1 22-16,-1-22 0,1 22 0,-22-1 15,21-20-15,1 20 16,-1 1-16,1-22 0,-1 21 0,1-20 0,21-1 16,-22 0-16,22 1 0,-1-1 15,22-21-15,-21 0 0,21 1 0,0-22 16,-1 21-16,44-42 31,-1-1-31,0 1 0,21 0 0,-21 0 16,22-21-16,20 20 0</inkml:trace>
  <inkml:trace contextRef="#ctx0" brushRef="#br0" timeOffset="73932.5">4614 9271 0,'0'-21'0</inkml:trace>
  <inkml:trace contextRef="#ctx0" brushRef="#br0" timeOffset="74476.17">4614 9313 0,'0'-21'31,"0"0"-31,0 0 16,21 0-16,-21 0 16,22 21-16,-22-22 0,0 1 0,21 21 15,-21-21-15,21 0 0,-21 0 0,21 0 16,-21-1-16,0 1 15,0 0-15,0 0 0,0 0 16,-21 21 0,0 21-1,0 0-15,-1 0 0,22 22 16,-21-22-16,0 21 0,0-21 16,21 22-16,0-1 0,-21 0 0,0 1 15,21-1-15,0 0 0,0 1 0,0-1 16,-22 0-16,22 1 0,-21-1 0,21 0 15,-21-21-15,21 22 0,0-1 0,0-21 16,0 0-16,0 1 0,0 20 16,0-21-16,0 0 0,21-21 15,0 0-15,1 0 16,-1 0-16,0 0 0,0 0 16,0 0-16,0 0 0,1-21 15,-1 0-15,0 0 16,0 21-16,-21-21 0,0-1 0,21 1 15,-21 0-15,21 21 0</inkml:trace>
  <inkml:trace contextRef="#ctx0" brushRef="#br0" timeOffset="74692.06">4381 9610 0,'-21'0'0,"42"0"0,-21-21 47,22 21-47,-1 0 16,0 0-16,0-22 0,0 22 0,22 0 15,-22 0-15,0-21 0,0 21 0,0-21 16,0 21-16,1 0 0,20 0 16,-21-21-16,0 21 0,0 0 0,1 0 15,-1 0-15</inkml:trace>
  <inkml:trace contextRef="#ctx0" brushRef="#br0" timeOffset="75791.55">5270 9694 0,'22'0'15,"-1"0"1,-21-21-1,21 21-15,0-21 0,-21 0 0,21 0 16,-21 0-16,0-1 0,21 1 0,-21 0 16,0 0-16,0 0 15,0 0-15,0-1 0,0 1 16,-21 21-16,0 0 16,0 0-16,0 0 0,0 0 0,-1 21 0,1 1 15,0-1-15,0 0 0,-21 0 16,20 0-16,1 0 0,0 1 15,0-1-15,0 0 0,0 21 0,21-21 16,0 1-16,-22-1 0,22 0 0,0 0 16,0 0-16,0 0 0,22 1 15,-1-22-15,0 0 16,0 0-16,21 0 16,-20 0-16,-1-22 0,0 22 0,0-21 15,0 0-15,22 21 0,-22-21 0,0 0 16,0 0-16,0-1 0,0 1 15,1 0-15,-1 0 0,0 0 0,-21 0 16,0-1-16,0 1 0,0 0 0,0 0 16,0 0-16,0 42 47,-21-21-47,21 21 0,-21 0 0,21 0 15,0 1-15,0-1 0,-22 0 0,22 0 16,0 0-16,0 22 0,0-22 15,0 0-15,0 0 0,22 0 16,-1-21-16,0 21 0,0-21 0,0 0 16,0 0-16,1 0 0,20 0 15,-21 0-15,21 0 0,-20 0 0,20 0 16,0-21-16,1 21 0,-22-21 0,21 0 16,0 0-16,-20 0 0,20-1 0,-21 1 15,21 0-15,-20 0 0,-1 0 16,-21 0-16,0-1 0,0-20 0,0 21 15,0 0-15,0 0 0,0-1 0,0 1 16,-21 0-16,-1 21 0,1 0 16,0 0-16,0 0 0,0 0 0,-22 0 15,22 0-15,0 21 0,0 0 0,-21 1 16,20-22-16,1 21 0,0 0 16,0 0-16,0-21 0,0 21 15,-1 0-15,22 1 0,0-1 16,0 0-16,22-21 15,-1 0 1,0 0-16,0 0 0,21 0 16,-20 0-16,-1 0 0,0 0 0,21 0 15,-21 0-15,1 0 0,-1 0 0,0 21 16,-21 0-16,21 0 0,-21 1 0,21-1 16,-21 0-16,0 21 0,0 1 0,0-1 15,0 0-15,0 1 0,0-1 0,0 21 16,0 1-16,-21-22 0,0 22 0,0 20 15,21-20-15,-21-1 16,-1 1-16,1 21 0,0-22 0,0 1 16,21-22-16,-21 21 0,0 1 0,-1-22 15,1 1-15,21-1 0,-21 0 0,0 1 16,0-1-16,0-21 0,-1 21 0,1-20 16,0-1-16,0 0 0,-21 0 0,20 0 15,1-21-15,-21 21 0,21-21 0,-22 0 16,22 0-16,-21 0 0,0 0 0,-1 0 15,1 0-15,0 0 0,-1 0 0,1-21 16,21 21-16,-22-21 0,1 0 16,21 0-16,0 0 0,0-1 0,21 1 15,0-21-15,0 21 0,0-22 16,21 1-16,0 0 0,21-1 0</inkml:trace>
  <inkml:trace contextRef="#ctx0" brushRef="#br0" timeOffset="76496.49">6117 9610 0,'0'-21'0,"0"42"0,0-64 0,0 22 15,0 0-15,0 0 16,0 0-1,21 42 17,-21 0-17,21 0-15,-21 0 0,0 1 16,0-1-16,22 0 0,-22 21 0,0-21 16,0 1-16,0-1 0,0 0 0,0 0 15,0 0-15,0 0 0,0 1 16,-22-22-16,22 21 15,-21-21 1,21-21-16,-21-1 16,21 1-16,0 0 15,0 0-15,0 0 0,0 0 0,0-22 16,0 22-16,0 0 0,0-21 0,21 20 16,0 1-16,22 0 0,-22-21 0,0 21 15,21-1-15,1 22 0,-1-21 0,0 21 16,1 0-16,-1 0 0,0 0 15,1 0-15,-1 0 0,-21 21 0,22 1 16,-22-1-16,0 0 0,0 0 0,0 0 16,-21 22-16,21-22 0,-21 0 0,0 0 15,0 0-15,0 22 0,-21-22 0,0 0 16,21 0-16,-21 0 0,0-21 16,0 21-16,21 1 0,-22-22 0,1 21 15,42-42 32,1-1-47,-1 1 0,21 21 0</inkml:trace>
  <inkml:trace contextRef="#ctx0" brushRef="#br0" timeOffset="76992.85">7175 9589 0,'0'0'16,"22"0"-16,-22-22 0,21 1 0,-21 0 15,0 0-15,0 0 16,0 0-16,0-1 16,0 1-16,-21 21 0,-1-21 0,1 21 15,0-21-15,0 21 0,0 0 16,0 0-16,-1 21 16,1-21-16,0 21 0,0 0 0,0 1 15,0 20-15,-1-21 0,1 0 0,0 22 16,0-22-16,0 21 0,21-21 0,0 0 15,-21 1-15,21-1 0,0 0 0,0 0 16,0 0-16,21-21 16,0 0-16,0 0 0,0 0 15,22 0-15,-22 0 0,21-21 16,-21 0-16,22 21 0,-22-21 0,21 0 16,-21-1-16,0 1 0,1 0 0,-1 0 15,0 0-15,0 0 0,-21-1 0,0-20 16,0 21-16,0 0 0,0 0 0,0-1 15,0 44 17,0-1-17,0 0-15,0 21 0,0-21 0,0 1 16,0-1-16,0 0 0,0 0 0,0 0 16,0 0-16,21 1 15,0-1-15,1-21 0,-1 21 16,0-21-16,0 0 0,0 0 0,0 0 15,1 0-15,-1 0 0,21-21 16,-21 0-16,0 21 0</inkml:trace>
  <inkml:trace contextRef="#ctx0" brushRef="#br0" timeOffset="77652.55">7683 9525 0,'0'-21'0,"0"42"0,0-63 0,0 21 16,0-1-16,-21 22 0,21-21 0,-21 0 15,0 21 1,21 21-1,0 0-15,0 1 16,-21-1-16,21 0 0,0 0 16,0 0-16,0 0 0,-21 1 0,21-1 15,0 0-15,0 0 0,0 0 0,0 0 16,0 1-16,-22-1 0,22 0 16,-21-21-16,0 0 31,21-21-16,0 0-15,0-1 0,0 1 16,0 0-16,0 0 0,0 0 0,0 0 16,0-1-16,0 1 0,0-21 0,21 21 15,0 0-15,-21-1 0,22 1 16,-1 0-16,21 0 0,-21 21 0,0 0 16,22 0-16,-22 0 0,21 0 0,-21 0 15,1 0-15,-1 0 0,0 21 16,0 0-16,0 0 0,0 1 0,1-1 15,-22 0-15,0 0 0,0 0 0,0 0 16,0 1-16,0-1 0,0 0 0,0 0 16,0 0-16,0 0 0,-22-21 0,22 22 15,-21-22-15,21 21 16,-21-21-16,0 0 16,21-21-1,0-1-15,0 1 16,0 0-16,21 0 0,0-21 0,0 20 15,1 1-15,-1-21 0,21 21 0,-21 0 16,0-22-16,22 22 0,-22 0 0,21 0 16,1 21-16,-22 0 0,21 0 0,-21 0 15,0 0-15,22 0 0,-22 21 16,-21 0-16,21 0 0,-21 0 16,0 22-16,0-22 0,0 0 0,0 0 15,0 0-15,-21 22 0,21-22 0,-21 0 16,0 0-16,21 0 0,-22 1 15,22-1-15,-21-21 0,42 0 32,1 0-32,-1-21 15,0 21-15,0-22 0,0 1 0</inkml:trace>
  <inkml:trace contextRef="#ctx0" brushRef="#br0" timeOffset="78056.25">8657 9398 0,'0'0'16,"-21"0"-16,0 21 0,42-21 31,0 0-15,0 0-16,0 0 0,1-21 0,20 21 15,-21-21-15,21 21 0,-20-21 0,-1 21 16,0-21-16,21-1 0,-21 22 0,-21-21 15,22 21-15,-22-21 0,0 0 0,0 0 16,-22 21 0,1-21-16,0 21 0,0 0 0,0 0 15,0 0-15,-1 0 0,-20 21 0,21-21 16,-21 21-16,20 0 0,1 0 0,-21 22 16,21-22-16,0 0 0,-1 21 0,1-21 15,21 1-15,0 20 0,0-21 16,0 21-16,0-20 0,0-1 0,0 0 15,0 0-15,21 0 0,1 0 16,-1 1-16,0-1 0,0-21 0,0 21 16,0-21-16,22 0 0,-22 0 0,21 0 15,-21 0-15,1 0 0,-1 0 0,21 0 16,-21-21-16,0 0 0,1 21 0,-1-22 16,0 1-16,21 0 0</inkml:trace>
  <inkml:trace contextRef="#ctx0" brushRef="#br0" timeOffset="78719.88">10181 8467 0,'0'0'0,"-21"0"16,-21-21-16,-1 21 0,1 0 0,21 0 0,-22 0 15,22 0-15,0 0 0,0 0 16,0 0-16,21-22 0,21 22 31,21-21-31,-21 21 0,1 0 16,20 0-16,-21-21 0,21 21 15,-20 0-15,20 0 0,-21-21 0,0 21 16,0 0-16,-42 0 31,0 0-31,0 0 0,-21 0 16,20 0-16,-20 0 0,21 0 0,-21 0 16,20 0-16,-20 0 15,21 0-15,-21 0 0,20 0 0,1 0 16,-21 0-16,21 0 0,0 0 0,-1 21 15,1-21-15,0 0 16,21 21-16,0 0 0,0 1 16,0-1-16,0 0 0,0 0 15,0 0-15,0 0 0,21 22 0,-21-22 16,0 21-16,0 1 0,0-1 16,0 0-16,0 1 0,0 20 0,0-21 15,0 22-15,-21-1 0,0 1 0,21-22 16,-21 43-16,0-22 0,-1 1 15,22-1-15,-21 22 0,0-21 0,0-1 16,0 1-16,21-1 0,0 22 0,-21-43 16,21 22-16,-22-1 0,22-21 0,0 1 15,0 20-15,0-20 0,0-22 0,0 21 16,22-21-16,-1 0 0,0 1 0,0-1 16,0 0-16,22-21 0,-22 0 0,21 0 15,0 0-15,1-21 0,-1 0 0,0-1 16,1 1-16,-1-21 0,0 21 0,22-22 15</inkml:trace>
  <inkml:trace contextRef="#ctx0" brushRef="#br0" timeOffset="78999.72">10710 8890 0,'0'-21'0,"0"42"0,0-63 0,-21 21 16,21-1-16,-21 22 0,21-21 0,0 0 15,-21 21-15,0 0 16,-1 0-16</inkml:trace>
  <inkml:trace contextRef="#ctx0" brushRef="#br0" timeOffset="79176.62">10520 8890 0,'0'106'16,"0"-212"-16,0 254 0,-21-105 0,21-1 0,0 0 16,0 1-16,0-1 0,0 21 0,0-20 15,0-22-15,0 21 0,0 1 0,0-22 16,0 0-16,21 0 0,0 0 0,0 0 15,0 1-15,0-22 0,1 0 16,-1 0-16,21 0 0,-21 0 16,0 0-16,22 0 0,-22 0 0,0-22 15,21 1-15,-20 21 0,-1-21 0,0 0 16,-21 0-16,0 0 0,0-1 0,0 1 16,0 0-16</inkml:trace>
  <inkml:trace contextRef="#ctx0" brushRef="#br0" timeOffset="79350.52">10414 9271 0,'-42'0'0,"84"0"0,-106 0 0,43 21 0,0-21 16,42 0 15,0 0-15,1 0-16,-1 0 0,21 0 0,-21 0 15,22-21-15,-22 0 0,21 21 0,0-21 16,1 21-16,-1-21 0,0-1 0,1 22 15,-1-21-15</inkml:trace>
  <inkml:trace contextRef="#ctx0" brushRef="#br0" timeOffset="80464.07">11218 9208 0,'0'0'0,"-21"0"0,21 21 15,-21-21-15,21 21 16,21-21 15,0-21-31,0 0 0,1 21 0,-1-22 16,0 1-16,0 0 0,0 21 15,-21-21-15,0 0 0,0 0 16,0-1-16,0 1 16,-21 21-16,0 0 0,0 0 15,0 0-15,-22 21 0,22 1 0,0-1 16,-21 0-16,20 0 0,1 0 15,0 22-15,0-22 0,0 0 0,21 21 16,-21-21-16,21 1 0,0 20 16,0-21-16,0 0 0,0 0 0,21 1 15,0-1-15,0 0 0,0 0 0,0-21 16,1 21-16,20-21 0,-21 0 0,0 0 16,22 0-16,-22 0 0,0 0 0,0 0 15,0 0-15,0-21 0,1 21 0,-1-21 16,-21 0-16,21 0 0,-21-1 15,21 22-15,0-21 0,-21 0 0,0-21 16,21 21-16,1-1 0,-22 1 0,21-21 16,0 21-16,0 0 0,0-22 0,0 22 15,1 0-15,-1 21 0,21-21 0,-21 21 16,0 0-16,22 0 0,-22 0 16,0 0-16,0 21 0,0 0 15,1 0-15,-1 0 0,0 1 0,-21-1 16,21 0-16,-21 0 0,0 0 0,0 0 15,0 1-15,0-1 0,-21 0 0,0 0 16,0 0-16,-1 0 0,1 1 16,0-22-16,0 21 0,21 0 0,-21-21 0,0 0 15,21 21-15,-22-21 0,22-21 32,0 0-32,22 21 15,-1-21-15,0-1 0,0 1 0,0 0 16,0 0-16,1 0 0,20 0 0,-21-22 15,0 22-15,0 0 0,1-21 0,-1 20 16,0 1-16,-21-21 0,0 21 0,21 21 16,-21-21-16,-21 21 15,0 21 1,0 0-16,21 0 0,-22 0 0,1 0 16,0 1-16,0 20 0,0-21 15,21 0-15,0 0 0,0 22 0,0-22 16,0 0-16,0 0 0,0 0 0,0 1 15,0-1-15,21 0 0,0-21 16,21 21-16,-20-21 0,-1 0 0,21 0 16,-21 0-16,22 0 0,-1 0 0,0 0 15,-21 0-15,22 0 0,-1-21 0,0 21 16,1-21-16,-22 0 0,0-1 0,21 1 16,-20 0-16,-1 0 0,0-21 0,0 20 15,0-20-15,0 21 0,1-21 0,-1-1 16,-21-20-16,21 20 0,-21 1 0,21-21 15,-21 20-15,0-20 0,21 20 0,-21 1 16,21 0-16,-21-1 0,0 22 0,22-21 16,-22 21-16,0 0 0,0 42 31,0 21-15,0-21-16,-22 22 0,22-1 0,-21 0 15,0 1-15,21-1 0,-21 21 0,0-20 16,21-1-16,-21 22 0,-1-22 0,22 0 15,0 1-15,-21-1 0,21-21 0,0 21 16,-21-20-16,21 20 0,0-21 0,0 0 16,0 0-16,0 1 0,0-1 0,21-21 15,0 21-15,1-21 0,-1 0 0,0 0 16,0 0-16,0 0 0,0 0 0,22 0 16,-22 0-16,0 0 0,0-21 15,0 0-15,1 21 0,-1-22 0,-21 1 16,0 0-16,0 0 0,0 0 0</inkml:trace>
  <inkml:trace contextRef="#ctx0" brushRef="#br0" timeOffset="80639.99">12467 9102 0,'0'0'0,"-21"0"16,42 0 15,0 0-31,0 0 15,22 0-15,-22 0 0,0-21 0,21 21 16,1-22-16,-22 22 0,21-21 0,-21 21 0,22-21 16,-1 21-16,-21-21 0,22 0 15</inkml:trace>
  <inkml:trace contextRef="#ctx0" brushRef="#br0" timeOffset="80991.78">13589 8721 0,'0'-21'0,"0"42"0,0-64 15,21 43-15,-21-21 0,0 0 16,-21 21-1,0 0-15,0 21 16,-1 0-16,1 1 0,0 20 0,0-21 16,0 21-16,0 1 0,-1-22 0,1 21 15,0 1-15,0-1 0,21 0 0,0 1 16,0-22-16,-21 21 0,21 0 16,0-20-16,0-1 0,0 21 0,21-21 15,0 0-15,0 1 0,0-22 0,22 21 16,-22 0-16,21-21 0,-21 0 0,22 0 15,-1 0-15,0 0 0,1 0 0,-1 0 16,0-21-16,1 21 0</inkml:trace>
  <inkml:trace contextRef="#ctx0" brushRef="#br0" timeOffset="81279.77">14182 8784 0,'0'-42'16,"0"84"-16,0-105 0,0 42 0,0-1 0,0 1 15,0 0-15,0 0 0,21 0 16,0 21-16,0 0 0,0 0 0,0 0 16,22 0-16,-22 21 0,0 0 15,0 0-15,0 22 0,-21-22 0,22 21 16,-22 0-16,21 1 0,-21-1 16,0 0-16,0 1 0,0-1 0,0 0 15,-21 1-15,-1-1 0,1 0 0,0-20 16,0 20-16,-21-21 0,20 0 0,1 0 15,-21 1-15,21-1 0,-22 0 0,22 0 16,0-21-16,0 0 0,0 0 16,0 0-16,42 0 15,0-21-15,0 0 16</inkml:trace>
  <inkml:trace contextRef="#ctx0" brushRef="#br0" timeOffset="81611.62">15155 8721 0,'-21'21'0,"42"-42"0,-63 42 0,21-21 16,0 21-16,21 0 16,21-21-1,0 0-15,0 0 0,0 0 16,0 0-16,1 0 0,20 0 16,-21 0-16,0 0 0,0 0 0,1 0 15,-1 0-15,0 0 16,-42 21 15,0-21-31</inkml:trace>
  <inkml:trace contextRef="#ctx0" brushRef="#br0" timeOffset="81765.53">15049 8954 0,'0'0'0,"-21"21"0,21 0 16,0 0-16,-21 0 15,42-21 16,0 0-31,22 0 0,-22-21 16,21 0-16,-21 21 0,22-21 0,20 0 16,-20 21-16,-1-22 0,21 1 0</inkml:trace>
  <inkml:trace contextRef="#ctx0" brushRef="#br0" timeOffset="82160.33">16700 7768 0,'0'0'0,"-21"0"0,0 0 16,0 0-16,0 0 0,0 0 15,-1 0-15,1 21 16,0 1-16,21-1 15,-21-21-15,42 0 47,0 0-47,0-21 16,-21-1-16,22 1 16,-22 0-16,0 0 15,-22 42 1,22 21-1,0-20-15,-21-1 0,0 21 0,21 0 16,-21 1-16,0-1 0,21 0 16,0 1-16,0-1 0,0 0 0,0 1 15,0-22-15,0 21 0,0-21 0,0 1 16,21-1-16</inkml:trace>
  <inkml:trace contextRef="#ctx0" brushRef="#br0" timeOffset="82479.14">16954 8467 0,'-42'-21'0,"84"42"0,-126-64 16,63 22-16,-1 0 0,1 0 0,0 0 15,0 0-15,21 42 31,21 0-31,-21 21 16,21-21-16,0 22 0,22-1 0,-22 0 16,0 1-16,0-1 0,0 0 0,1 1 15,-1 20-15,0-20 0,0-22 0,-21 21 16,0 0-16,21-20 0,-21 20 0,21-21 16,-21 0-16,0 0 0,22-21 0,-22 22 15,0-44 1,0 1-1,0 0-15,21 21 0</inkml:trace>
  <inkml:trace contextRef="#ctx0" brushRef="#br0" timeOffset="82720">17484 8361 0,'21'-42'0,"-42"84"0,63-127 0,-21 64 0,-21-21 15,0 21-15,0-1 0,-21 44 31,0-1-31,0 0 0,-1 0 0,1 21 0,-21-20 16,21 20-16,0 0 0,-1 1 0,-20-1 16,21 0-16,0 1 0,0-22 15,-1 21-15,1 0 0,0 1 0,0-1 16,0-21-16,0 22 0,-1-22 0,22 0 16,0 0-16,0 0 0,0 0 0,0 1 15,22-22 1,-1 0-16,0 0 0,0 0 0,0 0 15</inkml:trace>
  <inkml:trace contextRef="#ctx0" brushRef="#br0" timeOffset="82916.89">17568 8678 0,'0'0'0,"21"-42"16,22-21-16,-43 41 16,21 1-16,-21 42 31,0 1-31,0-1 0,-21 21 0,21-21 15,0 0-15,-21 22 0,-1-22 0,22 0 16,0 21-16,-21-20 0,21-1 0,-21 0 16,21 0-16,-21 0 0,21 0 15,21-21 1</inkml:trace>
  <inkml:trace contextRef="#ctx0" brushRef="#br0" timeOffset="83095.78">17865 8467 0,'0'0'15,"-22"-21"-15,1 21 0,0 0 0,0 0 16,42 0 31,0 0-47,0 0 0,1 21 15</inkml:trace>
  <inkml:trace contextRef="#ctx0" brushRef="#br0" timeOffset="83432.11">18055 8530 0,'0'21'16,"-21"-21"0,0 0-16,0 0 0,-1 0 15,1 0-15,0 0 0,0 0 0,0 0 16,0 0-16,-1 22 0,1-22 0,0 21 15,0 0-15,21 0 0,0 0 16,0 0-16,0 1 0,21-1 0,0 0 16,0-21-16,22 21 0,-22 0 15,21-21-15,-21 21 0,22 1 0,-1-22 16,0 21-16,-20-21 0,20 21 0,0-21 16,-21 0-16,1 21 0,-22 0 15,-22-21 1,1 0-16,0 21 0,-21-21 0,21 0 15,-22 0-15,1 0 0,0 0 0,-1 0 16,1 0-16,21 0 0,-22 0 0,1 0 16,21 0-16,0 0 0,0 0 0,-1 0 15,44 0 1,20 0-16,-21-21 16,21 21-16,1-21 0</inkml:trace>
  <inkml:trace contextRef="#ctx0" brushRef="#br0" timeOffset="83657.09">18500 8636 0,'0'-21'16,"0"42"-16,0-63 0,0 21 0,-22 21 31,1 0-31,0 0 0,21 21 16,-21-21-16,0 21 0,21 0 15,-21 21-15,-1-20 0,22-1 0,-21 0 16,21 21-16,-21-21 0,0 1 15,21-1-15,0 0 0,0 0 0,-21 0 16,21 0-16,0 1 0,21-22 31,0-22-15</inkml:trace>
  <inkml:trace contextRef="#ctx0" brushRef="#br0" timeOffset="83812">18457 8530 0,'-21'-42'0,"42"84"0,-63-105 0,21 20 16,0 22-16,-1 0 0,22 0 0,-21 0 16,21 0-16,-21 21 0,21-22 15,21 22 17,0 0-32,22 0 0,-22 0 15</inkml:trace>
  <inkml:trace contextRef="#ctx0" brushRef="#br0" timeOffset="84283.73">18965 8043 0,'0'0'0,"-21"-21"0,0 0 16,0 0-16,21 0 0,0 0 0,-21-1 16,-1 22-1,22 22 1,0-1-16,0 21 0,0-21 15,0 22-15,0-1 0,0 0 0,0 22 16,0-22-16,0 0 0,0 22 0,-21-22 16,0 1-16,21 20 0,-21-21 0,0 1 15,21-1-15,-21 0 0,-1 1 0,22-22 16,-21 21-16,21-21 0,0 1 0,-21-22 16,0 21-16,0-21 15,0 0 1,-1-21-1,22-1-15,0 1 0,0 0 16,0 0-16,0 0 0,22 0 0,-1-1 16,0-20-16,0 21 0,21 0 0,-20 21 15,-1-21-15,21-1 0,-21 22 0,0 0 16,1 0-16,-1 0 0,0 0 0,0 0 16,-21 22-16,21-1 0,-21 0 0,0 0 15,0 0-15,0 0 0,0 1 0,0-1 16,-21 0-16,0 0 0,0 0 0,0 0 15,-1 1-15,1-1 0,0-21 16,0 21-16,0-21 0,0 0 0,-1 0 16,1 0-1,21-21-15,0 0 16</inkml:trace>
  <inkml:trace contextRef="#ctx0" brushRef="#br0" timeOffset="84531.63">19410 8086 0,'0'-43'0,"0"86"0,0-107 0,0 43 0,0 0 15,0 0-15,0 42 16,0 0 0,0 0-16,0 22 0,0-22 0,0 21 15,-21 0-15,21 22 0,0-22 0,0 1 16,-22-1-16,22 0 0,-21 1 0,0-1 15,21 0-15,0 1 0,0-1 0,-21-21 16,21 21-16,0-20 0,-21-1 0,21 0 16,0 0-16,0 0 0,0 0 15,21-21-15,0 0 0</inkml:trace>
  <inkml:trace contextRef="#ctx0" brushRef="#br0" timeOffset="84836.48">19473 8700 0,'0'-22'16,"21"22"-1,1-21-15,-1 21 0,0-21 0,0 0 16,0 21-16,0-21 0,1 0 0,-1-1 16,0 1-16,0 0 0,0 0 15,0 0-15,-21 0 0,0-1 16,0 1-16,-21 21 15,0 0-15,0 0 0,0 0 0,0 21 16,-22 1-16,22-1 0,0 21 16,-21-21-16,20 0 0,1 1 0,0 20 0,21-21 15,0 0-15,0 0 0,0 1 16,0-1-16,0 0 0,0 0 16,21-21-16,0 0 0,1 0 15,20 0-15,-21 0 0,0 0 0,22-21 16,-22 0-16,21 21 0</inkml:trace>
  <inkml:trace contextRef="#ctx0" brushRef="#br0" timeOffset="85168.29">20002 7938 0,'0'0'15,"-42"0"-15,21 0 0,0 0 0,0 0 0,21-22 16,0 1-16,21 21 16,21 0-16,-21-21 0,22 21 15,-1 0-15,0-21 0,1 21 0,-1 0 16,0 0-16,1 0 0,-1 0 0,0 0 15,-21 0-15,1 0 0,20 0 0,-21 0 16,-21 21 0,-21-21-1,0 0-15,0 0 0,-1 0 16,1 0-16,0 0 0,0 0 0</inkml:trace>
  <inkml:trace contextRef="#ctx0" brushRef="#br0" timeOffset="85376.17">20193 7874 0,'0'0'0,"-21"0"16,0 0-16,21 21 0,-22-21 15,22 21-15,0 1 0,-21-1 16,0 0-16,21 0 0,-21 21 16,21 1-16,0-1 0,-21 0 0,0 1 0,21-1 15,0 0-15,0 1 0,-22-1 0,22 0 16,-21-20-16,21 20 0,0-21 16,-21 21-16,21-20 0,0-1 0,0 0 15,0 0-15,0 0 0,0 0 16,21-21 15,0 0-31,1-21 16</inkml:trace>
  <inkml:trace contextRef="#ctx0" brushRef="#br0" timeOffset="85668">20256 8509 0,'43'-21'0,"-22"0"16,0 21-16,-21-21 15,21 21-15,0-22 0,1 22 16,-22-21-16,21 21 0,0-21 0,-21 0 16,0 0-1,0 0-15,-21 21 16,0 0-16,-22 0 0,22 21 16,0 0-16,0 0 0,-22 0 0,22 0 15,0 1-15,0-1 0,21 0 0,-21 0 16,21 0-16,0 0 15,0 1-15,0-1 0,21 0 16,0-21-16,0 0 0,22 0 16,-22 0-16,21 0 0,-21 0 15,22 0-15,-22 0 0,21 0 0,-21 0 16,22 0-16,-22-21 0,0 21 0</inkml:trace>
  <inkml:trace contextRef="#ctx0" brushRef="#br0" timeOffset="85884.57">20743 8361 0,'0'-21'0,"0"42"0,0-63 0,0 20 16,0 1-16,0 0 0,21 21 0,-21-21 0,22 21 16,-22 21-1,0 0 1,0 0-16,0 1 0,21 20 0,-21-21 16,0 0-16,0 0 0,21 1 0,-21-1 15,0 0-15,0 0 0,21 0 0,-21 0 16,21-21-16,0 22 0,-21-1 15,22-21-15,-1 0 16,0 0-16,-21-21 16</inkml:trace>
  <inkml:trace contextRef="#ctx0" brushRef="#br0" timeOffset="86088.46">21061 8340 0,'0'0'0,"0"-21"0,0-43 16,0 43-16,0 0 15,-21 21-15,-1 0 0,1 0 16,0 21-16,0 0 0,0 0 16,-22 0-16,22 1 0,0-1 0,0 0 15,0 0-15,-22 0 0,22 0 0,0 1 16,0-1-16,0 0 0,0 0 16,21 0-1,21-21 1,0 0-16</inkml:trace>
  <inkml:trace contextRef="#ctx0" brushRef="#br0" timeOffset="86428.35">21378 7853 0,'0'-64'0,"0"128"0,0-170 0,21 85 15,-21 0-15,22 0 0,-22-1 0,0 1 16,21 21-16,0 21 16,-21 1-16,0-1 15,0 21-15,0-21 16,0 22-16,0-1 0,0 0 0,-21 1 16,0 20-16,21-21 0,-22 1 0,1 20 15,21-20-15,0-1 0,-21 0 0,21 1 16,-21-22-16,21 21 0,-21-21 0,21 22 15,0-22-15,0 0 0,0 0 16,0 0-16,21-21 31,0 0-31,0-21 0,0 21 16,-21-21-16,22 21 0,-1-21 16,-21 0-16,21-1 0</inkml:trace>
  <inkml:trace contextRef="#ctx0" brushRef="#br0" timeOffset="86621.23">21230 8107 0,'-21'0'0,"42"0"0,-63 0 0,21 0 0,-1 0 16,1 0-16,21-21 16,21 21-1,1-21-15,-1 21 16,0 0-16,0 0 0,0-22 15,0 22-15,1 0 0,-1-21 0,0 21 16,0-21-16,0 21 0</inkml:trace>
  <inkml:trace contextRef="#ctx0" brushRef="#br0" timeOffset="87000.02">21717 7641 0,'0'21'47,"0"1"-31,0-1-1,-21-21 1,0 0-1,21-21 17,0-1-17,0 1 1,21 21 0,-21 21-16,0 1 15,0-1-15,0 0 16,0 21-16,0-21 0,-21 1 0,-1-1 15,1 0-15,21 0 0,-21 0 0,21 0 16,0 1-16,0-1 0</inkml:trace>
  <inkml:trace contextRef="#ctx0" brushRef="#br0" timeOffset="87668.51">22204 7430 0,'-21'-22'0,"42"44"0,-64-65 0,22 43 15,0-21-15,0 21 16,42 0 15,0 0-31,22 0 0,-22 0 0,21 0 16,-21 0-16,22 0 0,-1 0 15,0 0-15,1 0 0,-1 0 0,-21 0 16,21 0-16,-20 0 0,20 0 16,-21 0-16,0 0 0,0 0 0,1 0 15,-1 0-15,0 0 0,-21 21 31,0 0-31,0 1 0,0-1 16,0 0-16,0 0 16,-21 0-16,21 0 0,-21 1 0,21-1 15,-22 21-15,22-21 0,0 0 0,-21 22 16,0-1-16,0-21 0,0 22 0,21-1 16,-21 0-16,-1 1 0,22-1 15,-21 0-15,0 22 0,21-22 0,0 0 16,0 1-16,0 20 0,0-20 0,0-1 15,0 0-15,0 1 0,0-1 16,0 0-16,0 1 0,21-1 0,-21 0 16,0-21-16,0 22 0,0-1 0,0-21 15,0 0-15,0 22 0,0-22 0,-21 0 16,0 0-16,0 0 0,0-21 0,-1 22 16,1-1-16,0-21 0,0 21 0,0-21 15,-22 21-15,22-21 0,-21 0 16,0 21-16,20-21 0,-20 21 0,0-21 15,21 0-15,-22 0 0,1 22 0,21-22 0,-22 0 16,22 0-16,0 21 0,-21-21 16,21 0-16,-1 0 0,1 0 15,0 21-15,0-21 16</inkml:trace>
  <inkml:trace contextRef="#ctx0" brushRef="#br0" timeOffset="100420.17">1355 12404 0,'-22'0'0,"1"0"16,0 0-16,0 0 0,0 0 16,0 0-16,-1 0 15,1 0-15,0 0 0,0 0 16,0-21-16,0 21 0,-1 0 0,1 0 16,0 0-16,0 0 15,0 0-15,0 0 0,-1 0 16,1 0-16,0 0 15,0 0-15,0 0 0,42 0 47,0 0-31,0 0-16,0 0 0,22 0 0,-1 0 16,0 0-16,1 0 0,-1 0 15,0 0-15,22 0 0,-22 0 0,22 0 16,-1 0-16,-20 0 0,20 0 0,1 0 15,-1 0-15,1 0 0,-22 0 16,21 0-16,-20 0 0,-1 0 0,22 0 16,-22 0-16,-21 0 0,21 0 15,1 0-15,-22-22 0,0 22 16,0 0-16,0 0 0,1 0 16,-44 0 30,1 0-30,0 0-16,0 0 16,0 0-16,0 0 15,-1 0-15,1 0 0,0 0 16,0 0-16,-21 0 0,20 0 16</inkml:trace>
  <inkml:trace contextRef="#ctx0" brushRef="#br0" timeOffset="101552.79">1079 12425 0,'-63'0'0,"126"0"0,-168 21 0,83-21 0,-20 0 16,0 0-16,-1 0 0,22 0 16,0 0-16,-21 0 0,21 0 0,-1 0 15,1 0-15,0 0 0,42 0 47,0 0-47,22 0 0,-1 0 16,0 0-16,1 0 0,-1 0 15,22 0-15,-1 0 0,1 0 0,-1 0 16,1 0-16,-1 0 0,22 0 16,-22 0-16,22 0 0,-22 0 0,1 0 15,21 0-15,-22 0 0,1 0 0,-22 0 16,21 0-16,1 0 0,-22 0 15,1 0-15,-1 0 0,0 0 0,1 0 16,-22-21-16,21 21 0,-21 0 0,0 0 16,1 0-16,-1 0 31,-21-21 0,-21 21-15,-1 0-16,1 0 15,0-21-15,0 21 0,21-22 0,-21 22 16,0 0-16,-1-21 0,1 21 0,0-21 16,0 21-16,0-21 0,0 21 15,-1-21-15,1 0 0,0 21 0,0-22 16,0 1-16,0 21 0,-1-21 0,1 21 16,0-21-16,0 0 15,0 21-15,21-21 16,-21-1-16,-1 22 0,22-21 15,0 42 17,22 1-17,-1-1-15,0-21 16,0 21-16,21 0 0,-20 0 0,20-21 16,-21 21-16,21 1 0,1-22 0,-22 21 15,21-21-15,1 21 0,-1-21 0,-21 0 16,21 21-16,-20-21 15,-1 0-15,0 0 0,0 0 0,0 21 0,0-21 16,1 0-16,-1 0 16,-21 21-16,0 1 15,0-1 1,-21-21-16,-1 21 0,1-21 16,0 21-16,0-21 0,-21 21 0,20-21 15,1 21-15,-21 1 0,21-22 0,0 21 16,-22 0-16,22 0 0,-21-21 15,21 21-15,-22 0 0,22 1 0,-21-22 16,21 21-16,-1 0 0,1 0 0,-21-21 16,21 21-16,0-21 15,21 21-15,-22-21 0,1 0 0,0 22 16,42-44 31,0 1-47,1 21 15,20-21-15,-21 0 0,0 0 16,22 0-16,-1-1 0,-21 1 0,21 0 16,1 0-16,-1 0 0,0-22 0,-20 22 15,20 0-15,0 0 0,-21 0 0,1 0 16,-1-1-16,0 22 0,0-21 16,-21 0-16,21 21 0,-21-21 31,0 42 0,0 0-15,-21 0-16,0 1 15,0-1-15,21 0 0,-21-21 16,-1 21-16,22 0 0,0 0 16,-21-21-16</inkml:trace>
  <inkml:trace contextRef="#ctx0" brushRef="#br0" timeOffset="108840.31">3535 12361 0,'0'0'0,"0"22"16,0-1-1,21-21 32,0-21-31,0-1-16,0 1 16,-21 0-16,22 0 0,-1 0 0,0-22 15,0 22-15,0 0 0,0-21 0,1-1 16,-1 1-16,0 21 0,0-21 0,0-1 15,-21 1-15,0 0 0,21 20 0,-21-20 16,0 0-16,22 21 16,-22-22-16,0 22 0,0 0 0,0-21 0,0 20 15,0 1-15,-22 0 0,22 0 16,-21 0-16,0 0 0,0 21 31,0 0-31,21 21 16,0 0-16,-21 0 0,-1 0 0,1 22 15,21-22-15,-21 21 0,21-21 0,-21 22 16,0-1-16,21 0 0,0 1 16,0-1-16,-21-21 0,21 21 0,0 1 15,0-1-15,0 0 0,0-20 0,0 20 16,0 0-16,21-21 0,0 1 0,0-1 16,0 0-16,0 0 0,1 0 0,-1 0 15,0-21-15,21 0 16,-21 22-16,1-22 0,20 0 0,-21 0 15,21 0-15,-20 0 0,20 0 0,0-22 16,-21 22-16,22-21 0,-22 0 0,21 21 16,-21-21-16,1 0 0,-1 0 0,0-1 15,0 1-15,0 0 0,-21 0 0,0 0 16,0 0-16,0-1 0,0-20 16,0 21-16,0 0 0,0 0 0,0-1 15,-21 1-15,0 0 16,0 21-16,0 0 0,21 21 15,-22 0-15,22 1 0,-21-1 0,21 0 16,-21 0-16,21 21 16,0-20-16,0 20 0,0-21 0,0 0 15,0 22-15,0-22 0,0 0 0,21-21 16,0 21-16,1 0 0,20-21 0,-21 0 16,0 0-16,0 0 0,22 0 0,-1 0 15,-21 0-15,22 0 0,-1 0 0,-21-21 16,21 21-16,-20-21 0,20 0 15,-21 0-15,0 21 0,0-22 0,1 1 16,-1 0-16,-21 0 0,21 0 16,-21 0-16,0-1 0,0-20 0,0 21 0,0 0 15,0 0-15,0-1 0,0 1 16,0 42 15,0 1-31,0-1 16,0 0-16,0 0 0,-21 0 15,21 0-15,0 1 0,-21-1 0,21 0 16,0 0-16,0 0 0,0 0 0,-22-21 16,22 22-16,-21-1 15,21-42 17,0-1-32,21 1 15,1 0-15,-22 0 0,21 0 16,0 0-16,0-1 0,-21-20 15,21 21-15,0 0 0,1 0 16,-1-1-16,-21 1 0,21 21 0,0-21 16,0 21-16,0 0 15,1 21-15,-22 0 0,0 1 16,0-1-16,21 0 16,-21 0-16,21 0 0,-21 0 0,0 1 15,21-22-15,0 21 0,-21 0 16,21-21-16,22 21 0,-22-21 0,0 0 15,21 21-15,-20-21 0,20 0 16,-21 0-16,21 0 0,-20 0 0,20 0 16,0-21-16,-21 21 0,22-21 0,-22 0 15,21 21-15,-21-21 0,1-1 0,-1 1 16,0 0-16,-21 0 0,0 0 0,21-22 16,-21 22-16,0 0 0,21 0 15,-21-21-15,0 20 0,0 1 0,0 0 16,-21 0-16,0 21 0,0 0 15,0 0-15,-1 0 0,1 0 16,-21 0-16,21 21 0,0 0 16,-1 0-16,1 1 0,0-1 0,21 21 0,-21-21 15,0 0-15,21 1 0,0-1 16,0 0-16,0 0 0,0 0 16,0 0-16,21-21 0,-21 22 15,21-22-15,0 0 0,0 0 0,1 0 16,-1 0-16,0 0 0,0 0 15,0 0-15,0 0 0,1 0 0,-22-22 16,21 22-16,0-21 0,-21 0 0,0 0 16,0 0-16,21 21 15,-21-21-15,0-1 0,0 1 16,0 0-16,0 0 0,0 42 47,0 0-32,0 0-15,0 1 0,-21 20 16,21-21-16,0 0 0,0 0 16,0 22-16,0-1 0,0-21 0,0 22 15,0-1-15,0 0 0,0 22 0,0-22 16,0 0-16,0 22 0,0-22 0,0 22 16,0-22-16,21 22 0,0-1 0,-21-21 15,21 22-15,-21-1 0,22 1 0,-1-22 16,-21 22-16,0-22 0,0 22 15,21-22-15,0 0 0,-21 1 0,21-1 16,-21 0-16,0-21 0,0 22 0,0-22 16,0 0-16,0 0 0,0 0 15,0 1-15,-21-22 0,0 21 16,0-21-16,0 0 0,-1 0 0,-20-21 16,21-1-16,0 22 0,-22-42 0,22 21 15,-21-21-15,21 20 0,-22-20 0,1 0 16,21-1-16,-21 1 0,20-21 0,-20 20 15,21 1-15,0-22 0,21 22 16,0 0-16,0-22 0,0 22 0,0 0 0,21-1 16,0-20-16,21 20 0,-20 1 15,20 0-15,0-1 0,1 22 16,-22-21-16,21 0 0,0 20 0,-20-20 16,20 21-16,-21-21 0,0 20 15,22 1-15,-22-21 0,0 21 0,0 0 0,-21-22 16,21 22-16,0 0 0</inkml:trace>
  <inkml:trace contextRef="#ctx0" brushRef="#br0" timeOffset="109233.08">6392 11472 0,'0'0'15,"-21"-21"-15,0 0 0,21 0 16,-21 0-16,0 21 0,21-21 16,0 42-1,0 0 1,0 0-16,0 21 0,0 1 15,0-1-15,0 0 0,0 1 16,-22-1-16,22 22 0,0-22 0,-21 21 16,21-20-16,0-1 0,0 0 0,-21 1 15,21-1-15,-21 0 0,21-20 0,-21 20 16,21-21-16,0 0 0,0 0 0,0 1 16,0-1-16,-21-21 0,21 21 0,-22-21 46,22-21-46,-21 21 0,21-21 0</inkml:trace>
  <inkml:trace contextRef="#ctx0" brushRef="#br0" timeOffset="109899.61">5948 11959 0,'-21'0'0,"42"0"0,-64 0 0,65 0 46,-1-21-46,0 21 0,0 0 16,21 0-16,-20 0 0,20 0 0,0-21 16,22 21-16,-22-21 0,0 21 0,22 0 15,-22-21-15,22-1 0,-22 22 0,22-21 16,-22 0-16,21 0 0,-20 0 0,-22 0 16,21-1-16,-21 1 0,1 0 0,-1 0 15,0 0-15,-21 0 0,0-1 16,0 1-16,0 0 0,0 0 15,0 0-15,-21 0 0,21-1 0,-21 1 16,-1 0-16,1 0 0,0 21 16,0-21-16,0 21 0,21 21 15,-21 0-15,21 0 16,0 0-16,0 22 0,0-22 0,0 21 16,0 1-16,0-22 0,0 21 15,0 0-15,0 1 0,0-1 0,0-21 16,0 22-16,0-1 0,0 0 15,-22 1-15,22-22 0,0 21 0,0-21 0,0 22 16,0-22-16,0 0 0,0 0 16,-21 0-16,21 0 0,0 1 15,0-44 32,0 1-47,0 0 16,21 0-16,1 0 0,-22 0 0,21-1 15,0 1-15,0-21 0,0 21 0,22 0 16,-22-1-16,21 1 0,0 0 16,-20 0-16,20 21 0,0 0 0,-21 0 0,1 0 15,20 0-15,-21 0 0,-21 21 16,21 0-16,-21 0 0,0 1 16,0-1-16,0 0 0,0 0 0,0 21 15,0-20-15,-21-1 0,0 21 0,0-21 16,0 0-16,-1 1 0,22-1 0,-21-21 15,0 21-15,0 0 0,0-21 16,42-21 15,0 0-31,21 0 0</inkml:trace>
  <inkml:trace contextRef="#ctx0" brushRef="#br0" timeOffset="110909.17">8742 11790 0,'0'0'0,"0"-21"16,0 0-16,0-1 15,0 1-15,-21 21 16,-1 0-16,1-21 0,0 21 16,0 0-16,0 0 0,0 0 15,-1 21-15,22 0 16,-21 1-16,21-1 0,-21 0 0,0 0 15,21 21-15,0-20 0,0-1 0,0 21 16,0-21-16,0 0 0,0 1 0,0-1 16,0 0-16,0 0 0,21 0 15,0 0-15,0 1 0,1-22 0,-1 0 16,0 21-16,21-21 0,-21 0 0,1 0 16,20 0-16,-21 0 0,21 0 0,-20 0 15,-1-21-15,21-1 0,-21 22 16,0-21-16,1 0 0,-1 21 0,-21-21 15,21 0-15,-21 0 0,0-1 0,0-20 16,0 21-16,0 0 0,-21 0 0,0-22 16,-1 22-16,1 0 0,0 0 0,0-22 15,0 22-15,0 0 0,-1 21 16,22-21-16,22 21 31,-1 0-15,0 0-16,0-21 0,0 21 0,22 0 15,-22 0-15,0 0 0,21-21 0,-21 21 16,22 0-16,-22-22 0,21 1 0,-21 21 16,1-21-16,-1 21 0,0-21 0,0 21 15,0 0-15,-21-21 0,21 21 0,-21-21 16,-21 21 15,0 0-31,0 0 0,0 0 16,21 21-16,-21 0 0,-1 0 15,22 0-15,-21 22 0,21-22 0,0 21 16,0-21-16,0 22 0,0-1 16,-21 0-16,21 1 0,0-1 0,0 0 15,0 1-15,0-1 0,0 0 0,0 1 16,0-1-16,0 0 0,21 1 16,-21 20-16,21-21 0,1 1 0,-22-1 15,0 0-15,21 1 0,0-1 0,-21 0 16,21 1-16,-21-1 0,0 0 0,0 1 15,0-1-15,0 0 0,0-20 0,0 20 16,0-21-16,0 0 0,0 0 16,0 1-16,-21-1 0,0-21 15,0 0-15,-1 0 0,1 0 16,0 0-16,0 0 0,-21-21 0,20-1 16,1 1-16,-21 0 0,0 0 0,20 0 15,-20-22-15,0 22 0,21-21 0,-22 21 16,22-22-16,0 1 0,0 21 15,0-21-15,21 20 0,0-20 0,0 21 16,0-21-16,0 20 0,0 1 0,0 0 16,21-21-16,0 21 0,0-1 0,0 1 15,22-21-15,-22 21 0,21 0 16,0-22-16</inkml:trace>
  <inkml:trace contextRef="#ctx0" brushRef="#br0" timeOffset="111351.91">10647 11261 0,'0'0'16,"0"-43"-16,0 22 15,0 0-15,0 42 47,0 22-47,0-22 0,0 21 0,0-21 16,0 22-16,0-1 0,0 0 0,0 1 15,0-1-15,0 21 0,0-20 0,-21-1 16,21 0-16,-22 1 0,22-1 0,0-21 16,0 22-16,0-1 0,-21-21 15,21 21-15,0-20 0,0-1 16,-21 0-16,21 0 0,0 0 0,0 0 16,0-42 15,0 0-31,0 0 0,0 0 15,0 0-15,0-1 0</inkml:trace>
  <inkml:trace contextRef="#ctx0" brushRef="#br0" timeOffset="112171.96">10943 11367 0,'0'0'16,"21"-43"-16,-21 22 0,0-21 0,0 21 15,0-1-15,0 1 0,0 0 16,0 42-1,0 0 1,0 1-16,0 20 0,0-21 16,0 21-16,0 1 0,0-1 0,0 0 15,0 22-15,0-22 0,0 1 0,0-1 16,-21 0-16,21 1 0,0-1 0,0 0 16,-21 1-16,21-22 0,-21 21 0,21-21 15,-21 22-15,21-22 0,0 0 0,0 0 16,0 0-16,0 0 0,0 1 31,0-44-15,0 1-1,0 0-15,0 0 0,0 0 16,21 0-16,-21-1 0,21-20 16,0 21-16,-21 0 0,21 0 0,0-1 15,1-20-15,-1 21 0,0 21 0,0-21 16,0 0-16,0 21 0,1 0 15,-1 0-15,0 21 16,-21 0-16,0 0 16,0 0-16,0 0 0,0 1 0,0-1 15,0 0-15,0 0 16,21 0-16,-21 0 0,0 1 0,21-1 16,0-21-16,-21 21 0,22-21 15,-1 21-15,0-21 0,0 0 16,0 0-16,0 0 0,1 0 0,-1 0 15,21 0-15,-21 0 0,0 0 0,22-21 16,-22 21-16,0-21 0,21 21 16,-20-21-16,-1-1 0,0 1 0,0 0 15,0 0-15,0 0 0,-21 0 0,0-1 16,22 1-16,-22 0 0,21 0 0,-21 0 16,0 0-16,0-1 0,0 1 15,0 0-15,0 0 16,-21 21-16,-1 0 0,1 0 15,21 21-15,-21-21 0,0 21 16,21 0-16,-21-21 0,21 22 0,0-1 16,0 0-16,0 0 0,0 0 0,0 0 15,0 1-15,0-1 0,0 0 16,0 0-16,0 0 0,0 0 16,21-21-16,0 22 0,0-22 15,0 0-15,-21 21 0,22-21 0,-1 0 16,0 0-16,0 0 0,0 0 0,0 0 15,1 0-15,-1 0 0,0-21 16,0 21-16,-21-22 0,21 22 0,0-21 16,1 0-16,-22 0 15,0 0-15,0 0 0,0-1 16,0 1-16</inkml:trace>
  <inkml:trace contextRef="#ctx0" brushRef="#br0" timeOffset="112531.75">10181 11599 0,'0'0'0,"64"22"15,-43-22-15,0 0 16,0 0-16,0 0 0,22 0 0,-22 0 16,21 0-16,0 0 0,1 0 15,-22 0-15,21 0 0,1 0 0,-1 0 16,-21 0-16,21 0 0,1 0 15,-22 0-15,0 0 0,21 0 0,-20 0 16,-1 0-16,0 0 0,0 0 16</inkml:trace>
  <inkml:trace contextRef="#ctx0" brushRef="#br0" timeOffset="113696.4">13398 11494 0,'0'21'0,"0"-42"0,-21 63 16,21-21-16,0 0 15,0 0 1,0 1-16,21-22 31,1 0-31,-22-22 16,21 22-16,0-21 0,0 0 15,-21 0-15,21 0 0,0 0 0,1-1 16,-1 1-16,0-21 0,-21 21 0,21-22 16,0 1-16,0 21 0,-21-21 0,0-1 15,22 1-15,-22 0 0,21-1 16,-21 1-16,0 21 0,0-22 0,0 1 15,0 21-15,0-21 0,0 20 0,0-20 16,0 21-16,-21 0 0,21 0 0,-22-1 16,1 22-1,21 22-15,0-1 16,0 0-16,0 21 0,0 1 0,0-1 16,0 0-16,0 1 0,0 20 0,0-21 15,0 22-15,0-22 0,0 22 0,0-22 16,0 0-16,0 1 0,0-1 0,0 0 15,21 1-15,-21-22 0,0 21 16,22-21-16,-1 1 0,-21-1 0,0 0 16,21 0-16,0-21 0,0 21 15,0-21-15,1 0 0,-1 0 16,0-21-16,-21 0 0,21 21 16,-21-21-16,21 0 0,-21-1 0,0 1 15,0-21-15,0 21 0</inkml:trace>
  <inkml:trace contextRef="#ctx0" brushRef="#br0" timeOffset="113892.35">13441 11240 0,'-21'0'0,"42"0"0,-85 21 16,43-21-16,0 0 0,21 21 0,21-21 31,0 0-15,0 0-16,22-21 0,-22 21 0,21 0 15,-21-21-15,22 21 0,-1-22 0,-21 22 16,22 0-16,-1-21 0,0 21 0,1-21 16,-1 21-16,0 0 0,1-21 0,-1 21 15</inkml:trace>
  <inkml:trace contextRef="#ctx0" brushRef="#br0" timeOffset="114304.11">14414 11282 0,'0'21'16,"0"-42"-16,0 63 0,0-21 0,0 1 0,0-1 16,-21-21-16,21 21 0,21-21 31,1-21-15,-1 0-16,0 21 0,0-22 0,0 1 15,0 0-15,1 21 0,-1-21 0,0 0 16,0 0-16,0-1 0,-21 1 0,0 0 15,0 0-15,0 0 0,0 0 16,-21 21-16,-21 0 16,21 0-16,-1 0 0,1 0 0,-21 0 15,21 21-15,-22 0 0,1 0 0,21 0 16,-21 0-16,20 22 0,1-22 0,0 21 16,0 1-16,0-22 0,0 21 0,21-21 15,0 22-15,0-22 0,0 21 0,0-21 16,0 0-16,0 1 0,0-1 0,21 0 15,0 0-15,0 0 0,21-21 0,-20 0 16,20 21-16,-21-21 0,21 0 16,1 0-16,-1 0 0,0 0 0,1 0 15,-1 0-15,-21 0 0,22-21 0,-1 0 16,0 21-16,1-21 0,-1 21 0,0-21 16,-21 0-16,22 21 0</inkml:trace>
  <inkml:trace contextRef="#ctx0" brushRef="#br0" timeOffset="114580.52">15049 11367 0,'0'0'0,"-21"-22"0,21 1 0,-21 0 15,0 21-15,21-21 0,0 42 32,21-21-17,-21 21-15,21 0 0,0 1 16,1-1-16,-22 0 0,21 0 0,0 0 15,-21 0-15,21 1 0,0-1 0,0-21 16,-21 21-16,22 0 0,-1 0 0,0 0 16,0-21-16,-21 22 15,21-22-15,0 0 32,1-22-17,-22 1-15,21 0 16</inkml:trace>
  <inkml:trace contextRef="#ctx0" brushRef="#br0" timeOffset="114824.38">15536 11240 0,'0'0'15,"0"-22"-15,0 1 0,-21 21 32,0 0-32,0 21 0,0 1 0,-22-1 15,22 0-15,-21 0 0,21 0 0,-22 0 16,1 22-16,21-22 0,-22 0 0,1 0 15,0 22-15,21-22 0,-22 0 0,22 0 16,0 0-16,-21 0 0,20 1 16,1-1-16,0 0 0,21 0 15,21-21 17,0 0-32,22 0 0,-22-21 15,0 21-15,21-21 0,1 0 0</inkml:trace>
  <inkml:trace contextRef="#ctx0" brushRef="#br0" timeOffset="115246.65">15938 10859 0,'0'0'0,"-21"0"0,0-22 16,0 22-16,21-21 0,0 0 15,-21 21-15,0-21 0,-1 21 16,22 21 15,0 0-31,0 0 0,0 22 0,0-22 16,-21 21-16,21-21 0,0 22 0,0-1 16,0 0-16,-21 22 0,21-22 0,0 1 15,0-1-15,0-21 0,0 21 0,-21 1 16,21-1-16,0-21 0,-21 22 0,21-22 15,0 0-15,0 0 0,0 0 16,0 0-16,0 1 0,0-1 16,0 0-16,21-21 0,0 0 15,0 0-15,0 0 0,1 0 16,-1 0-16,0 0 0,0 0 16,0 0-16,0 0 0,1 0 0,-22-21 15,21 0-15,0 21 0,-21-22 0,21 1 16,-21 0-16,21 0 15,-21 0-15,0 0 0,0-1 16,0 1-16,0 0 0</inkml:trace>
  <inkml:trace contextRef="#ctx0" brushRef="#br0" timeOffset="115488.51">15642 11049 0,'0'0'0,"-21"0"0,0 0 16,0 0-16,-1 0 0,22-21 15,22 21 1,-1 0-16,0 0 0,0-21 0,21 21 16,-20-21-16,20 21 0,0-22 0,1 22 15,-1 0-15,-21-21 0,21 21 0,1 0 16,-22 0-16,21 0 0,-21 0 0,1 0 16,-1 0-16,0 0 0,-21 21 31,-21-21-31,0 0 15,-1 22-15,1-1 0,0-21 0,0 21 16,-21-21-16</inkml:trace>
  <inkml:trace contextRef="#ctx0" brushRef="#br0" timeOffset="117359.95">1079 14097 0,'0'0'0,"-42"0"0,-43 21 16,43-21-16,0 0 0,-1 0 0,1 0 15,0 0-15,21 0 0,-22 0 0,22 0 16,0 0-16,-21 0 0,20 0 15,1 0-15,64-21 32,-1 21-17,0 0-15,22 0 0,-1 0 0,1-21 16,-1 21-16,22-21 0,0 21 16,-1 0-16,1-21 0,0 21 0,-1 0 15,22-22-15,-21 22 0,-22 0 0,22 0 16,0-21-16,-22 21 0,1 0 15,-1 0-15,1 0 0,-22 0 0,0 0 16,-21 0-16,22 0 0,-22 0 0,0 0 16,-63 0 15,21 0-15,-1 0-16,-20 0 0,0 0 0,-1 0 15,1 0-15,-21 0 0,20 0 16,-20 0-16,-22 21 0,22-21 0,-22 0 15,0 0-15,1 0 0,-22 22 16</inkml:trace>
  <inkml:trace contextRef="#ctx0" brushRef="#br0" timeOffset="117635.79">847 14097 0,'-149'42'15,"65"-42"-15,401-42 0,-401 42 0,-213 64 0,234-64 16,-1 0-16,22 21 0,0-21 0,-1 0 16,22 0-16,0 0 15,42 0 1,0 0-16,22 0 0,-1 0 15,0 0-15,22 0 0,-1 0 16,22 0-16,0-21 0,-1-1 0,1 22 16,21 0-16,-22-21 0,22 21 15,-21 0-15,21-21 0,-22 0 0,1 21 16,0 0-16,-1-21 0,1 21 0,-21 0 16,-1 0-16,1-21 0,-22 21 15,0 0-15,-21 0 0,22 0 0,-22 0 16,0 0-16,-21-22 15,0 1 1,-21 0 0,21 0-16,-21 21 0</inkml:trace>
  <inkml:trace contextRef="#ctx0" brushRef="#br0" timeOffset="118108.78">1968 13674 0,'-42'-43'15,"42"22"-15,-21 21 16,0 0-16,0 0 0,-1 0 16,22 21-1,0 1 1,0-1-16,0 0 0,0 0 0,0 0 16,22 0-16,-1 1 0,0-22 15,21 21-15,-21 0 0,22-21 16,-22 0-16,21 0 0,1 21 0,-1-21 15,0 0-15,1 0 0,20 0 0,-21 0 16,1 0-16,-1 0 0,-21 0 16,22 0-16,-1 0 0,-21 0 0,0 0 15,0 21-15,-21 0 0,0 1 16,0-1-16,0 0 16,-21 0-16,0 0 15,-21 0-15,21 1 0,-22-1 0,1 0 16,21 21-16,-22-21 0,1 1 0,0 20 15,-1-21-15,1 21 0,21-20 16,-21 20-16,-1 0 0,22-21 0,-21 22 16,21-22-16,-22 0 0,22 21 0,0-20 15,0-1-15,0 0 0,-1 0 16,1 0-16,21 0 16,0-42 15,0 0-31,21 0 15,1 0-15,-1 0 0,21-1 16</inkml:trace>
  <inkml:trace contextRef="#ctx0" brushRef="#br0" timeOffset="119197.15">4276 13674 0,'0'21'16,"21"-21"15,0 0-31,0-21 15,0 21-15,0-21 0,1 21 16,-1-22-16,0 1 0,0 21 0,0-21 16,22 0-16,-22 0 0,0 0 15,21-1-15,-21 1 0,1 21 0,-1-21 16,0 0-16,0 0 0,-21 0 0,0-1 16,0 1-16,-21 21 15,-21 0-15,20 0 16,-20 0-16,21 0 0,-21 0 0,-1 21 15,1-21-15,0 22 0,20-1 0,-20 0 16,21 0-16,0 0 0,0 22 16,-1-22-16,1 0 0,21 0 0,-21 0 15,21 0-15,0 1 0,0-1 0,0 0 16,0 0-16,0 0 0,21 0 0,0 1 16,22-1-16,-22 0 15,0 0-15,21 0 0,1 0 0,-1 1 16,0-1-16,1 0 0,20-21 0,-20 21 15,-1 0-15,-21 0 0,21 1 0,-20-22 16,-1 21-16,0 0 0,0 0 0,-21 0 16,0 0-16,-21 1 15,0-1-15,0-21 0,-22 21 16,1-21-16,0 21 0,-1-21 0,1 0 16,0 0-16,-1 0 0,-20 0 0,20 0 15,1 0-15,0 0 0,-22 0 0,22 0 16,0-21-16,-1 0 0,1 21 15,0-21-15,20 21 0,-20-22 0,0 22 16,21 0-16,-1-21 0,1 21 16,0 0-16,21-21 0,0 0 15,0 0-15,21 0 16,0-1-16,1 22 16,20-21-16,-21 21 0,0-21 0,22 0 15,-1 0-15,0 0 0</inkml:trace>
  <inkml:trace contextRef="#ctx0" brushRef="#br0" timeOffset="119434.01">5440 13314 0,'0'-21'0,"-21"21"16,-1 0-16,1 0 0,0 0 15,0 0-15,0 0 0,21 21 16,-21 0-16,21 0 0,-22 0 0,22 22 16,0-1-16,0 0 0,0 22 0,0-22 15,0 22-15,0-1 0,0 22 0,0-22 16,0 1-16,0 21 0,0-1 16,0 1-16</inkml:trace>
  <inkml:trace contextRef="#ctx0" brushRef="#br0" timeOffset="119623.9">5228 14965 0,'0'85'16,"0"-170"-16,0 212 0,0-64 0,-21 22 15,0-21-15,0-1 0,21 22 0,-22-22 16,1 1-16,21-1 0,-21 1 0,21-22 16,0 22-16,0-22 0,0-21 0,0 21 15,0-20-15,0-1 0,0 0 0,0 0 16,0-42 15,0 0-31,0 0 16,0-22-16,0 22 0,0-21 0,0-1 15,0 1-15,0 0 0,0-22 16,0 1-16,0-1 0,0 1 0,21-1 16</inkml:trace>
  <inkml:trace contextRef="#ctx0" brushRef="#br0" timeOffset="119987.7">5292 14139 0,'0'0'0,"0"-42"0,0 0 0,0 21 16,0-22-16,-22 22 0,1 0 15,21 0-15,0 0 0,0-1 0,-21 1 16,21 0-16,-21 21 0,21-21 16,0 0-1,0 0-15,21-1 16,0 22-16,0 0 16,1 0-16,-1 0 0,0 0 0,0 0 15,21 0-15,-20 22 0,20-22 0,-21 21 16,21 0-16,-20 0 0,-1 0 0,0 0 15,0 1-15,-21-1 0,0 21 0,0-21 16,0 0-16,0 1 0,-21-1 16,0 0-16,-22 0 0,22-21 0,-21 21 15,0 0-15,-1 1 0,22-22 0,-21 21 16,21-21-16,-22 0 0,22 21 0,0-21 16,42 0 15,0 0-31,0-21 0,22 0 15,-1 21-15,0-22 0,1 22 0,-1-21 16,22 0-16</inkml:trace>
  <inkml:trace contextRef="#ctx0" brushRef="#br0" timeOffset="121363.69">6244 13907 0,'0'0'0,"42"-22"0,1 1 0,-1 0 0,-21 0 15,0 0-15,1 0 0,-1-1 0,0 1 16,-21 0-16,0 0 0,0 0 0,0 0 15,0-1-15,-21 1 16,0 0-16,-1 21 0,-20 0 0,21 0 16,0 0-16,-22 21 0,22 0 0,-21 1 15,21-1-15,-22 0 0,22 0 16,-21 0-16,21 22 0,0-22 0,-1 21 16,1-21-16,0 22 0,0-22 0,21 0 15,0 0-15,0 0 0,0 0 0,0 1 16,0-1-16,21-21 0,0 21 15,0-21-15,1 0 16,20 0-16,-21 0 0,0 0 16,0-21-16,22 0 0,-22-1 0,21 1 0,-21 21 15,22-21-15,-22 0 0,21 0 16,1-22-16,-22 22 0,0 0 0,0 0 16,0 0-16,0 0 0,-21-1 0,22 22 15,-22 22 1,0-1-1,0 0-15,0 21 0,0-21 16,0 1-16,0-1 0,0 0 0,21 0 16,-21 0-16,21 0 0,-21 1 0,0-1 15,21-21-15,0 0 0,0 21 16,1-21-16,-1 0 0,0 0 16,0 0-16,0-21 15,0 21-15,22-21 0,-22-1 16,0 22-16,0-21 0,0 0 0,1 0 15,-1 0-15,0-22 0,0 22 0,0 0 16,0-21-16,1 21 0,-1-1 0,0 1 16,0-21-16,0 21 0,0 21 0,1-21 15,-1-1-15,0 22 0,0 0 16,0 0-16,0 0 16,-21 22-16,0-1 15,22-21-15,-22 21 16,0-42 31,0 0-47,0-1 15,0 1 1,0 0-16,0 0 0,-22 21 16,22-21-16,-21 21 0,0-21 0,0 21 15,0 0-15,0 0 0,-1 0 16,1 21-16,21 0 0,-21-21 15,21 21-15,-21 0 0,0 0 0,21 1 16,0 20-16,-21-21 0,21 0 16,0 22-16,-22-22 0,22 0 0,0 21 15,0-21-15,0 1 0,22-1 16,-1 0-16,0 0 0,-21 0 0,21-21 16,0 21-16,0-21 0,22 0 0,-22 0 15,0 0-15,0 0 0,0 0 0,22 0 16,-22 0-16,0 0 0,21 0 0,-20 0 15,20-21-15,-21 0 0,0 21 0,22-21 16,-22 0-16,0 0 0,0 21 16,-21-22-16,0 1 0,21 0 0,-21-21 15,21 21-15,-21-1 0,0 1 0,0 0 16,0 0-16,0 0 16,-21 21-16,0 0 15,0 0-15,21 21 16,-21 0-16,21 0 0,-21 0 15,21 1-15,0-1 0,-22 0 0,22 0 16,0 0-16,0 0 0,0 1 16,0-1-16,0 0 0,0 0 15,22 0-15,-1-21 0,0 0 16,0 0-16,0 0 0,0 0 16,1 0-16,20 0 0,-21 0 0,21 0 15,-20 0-15,20 0 0,-21-21 0,21 0 16,1 21-16,-22-21 0,21 0 15,-21-1-15,22 1 0,-22 0 0,0 0 16,0 0-16,0 0 0,-21-1 0,0 1 16,22-21-16,-22 21 0,0 0 15,0-1-15,0 1 0,-22 21 16,1 0 0,21 21-16,0 1 0,-21-1 15,21 0-15,0 0 0,0 0 0,-21-21 16,21 21-16,0 1 0,0-1 0,0 0 15,0 0-15,0 0 0,0 0 16,21-21-16,-21 22 16,0-1-16,21-21 0,-21 21 15,0 0-15,0 0 16,0 0-16,-21-21 16,0 22-16,0-22 0,0 0 15,-1 0 1,1 0-16,0 0 0,0 0 15,0 0-15,0 0 0,-1 0 0,-20 0 16,21-22-16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2T03:13:08.6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9038 4424 0,'0'-21'15,"-21"0"16,0 21-15,0 0-16</inkml:trace>
  <inkml:trace contextRef="#ctx0" brushRef="#br0" timeOffset="831.52">8297 4085 0,'21'-21'16,"1"0"-16,-1 21 0,0 0 15,0-21-15,-21 0 16,21 21 0,-21 21 15,0 0-31,-21 0 0,0 0 16,0 22-16,-22-1 0,1-21 15,0 21-15,-22 1 0,1-1 0,-1 0 16,1-20-16,-22 20 0,22 0 0,-1-21 15,1 1-15,-1-1 0,22 0 16,-1 0-16,22 0 0,0-21 0,0 0 16,0 0-16,21-21 31,21 21-31,0 0 16,0-21-16,0 21 0,22 0 0,-22 0 0,21 0 15,-21 0-15,22 0 16,-1 0-16,0 21 0,1-21 0,-1 21 15,-21 0-15,22 1 0,-1-1 0,-21 0 16,21 0-16,-20 0 0,-1 0 16,0 22-16,0-22 0,0-21 0,0 21 15,1 0-15,-22 0 0,21-21 0,-21 22 16,21-22-16,0 0 16,0 0-16,0 0 0,1 0 15,-1 0-15,0 0 0,0-22 0</inkml:trace>
  <inkml:trace contextRef="#ctx0" brushRef="#br0" timeOffset="1327.75">9165 4424 0,'0'0'0,"21"-21"0,-21-43 15,0 43 1,0 0-16,-21 0 0,0 0 0,0 21 15,0-22-15,-1 22 0,1 0 0,0 0 16,0 0-16,0 22 0,0-1 16,-22 0-16,22 0 0,0 0 15,0 0-15,0 22 0,-1-22 0,1 0 16,0 21-16,0-20 0,0-1 16,0 21-16,21-21 0,0 0 0,0 1 15,0-1-15,0 0 0,21-21 16,0 0-16,21 0 0,-21 0 15,1 0-15,20 0 0,-21 0 16,0-21-16,22 0 0,-22-1 0,0 1 16,0 0-16,0 0 0,0 0 0,1-22 15,-22 22-15,0-21 0,0 0 16,0 20-16,0-20 0,0 21 16,0 0-16,0 0 0,0 42 31,0 0-31,0 0 0,-22 21 0,22-20 15,0 20-15,0 0 0,0-21 0,0 22 16,0-22-16,0 21 0,0-21 16,0 1-16,0-1 0,22 0 0,-22 0 15,21 0-15,0-21 0,0 21 0,0-21 16,0 0-16,1 0 0,-1 0 16,0 0-16,0 0 0,0 0 0,0-21 15,1 0-15,20 0 0</inkml:trace>
  <inkml:trace contextRef="#ctx0" brushRef="#br0" timeOffset="1679.6">9694 4085 0,'0'0'0,"0"-42"15,-63-22 1,63 43-16,-21 21 0,-1 0 16,22 21-16,-21 1 0,21-1 15,0 0-15,0 0 0,0 0 0,0 0 16,0 1-16,21 20 0,22-21 15,-22 0-15,21-21 0,-21 21 0,22 1 16,-1-1-16,22-21 0,-22 21 0,0-21 16,22 0-16,-22 21 0,0-21 15,1 21-15,-22-21 0,0 21 0,0 1 16,-21-1-16,0 0 16,-42 0-16,21 0 0,-22 22 0,-20-22 15,21 0-15,-22 21 0,1-21 16,-1 1-16,1 20 0,20-21 0,1 0 15,0 22-15,-1-22 0,1-21 0,21 21 16,0 0-16,21 0 16,21-21 15,0 0-31,0 0 0,0 0 16,22-21-16</inkml:trace>
  <inkml:trace contextRef="#ctx0" brushRef="#br0" timeOffset="2059.38">11049 4466 0,'0'0'16,"-42"21"-16,42 1 31,21-22 0,0 0-31,0 0 0,0 0 16,0 0-16,1-22 16,-1 22-16,0 0 0</inkml:trace>
  <inkml:trace contextRef="#ctx0" brushRef="#br0" timeOffset="2219.29">11578 4424 0,'-42'21'16,"21"0"-16,42-21 31,21 0-31,-21 0 0,0 0 16,22 0-16,-22-21 0,21 21 0</inkml:trace>
  <inkml:trace contextRef="#ctx0" brushRef="#br0" timeOffset="2418.92">13314 4382 0,'0'0'0,"0"21"0,-21-21 15,-1 0-15,1 0 16,42-21 31,1 21-47</inkml:trace>
  <inkml:trace contextRef="#ctx0" brushRef="#br0" timeOffset="2583.82">14118 4424 0,'0'0'16,"0"21"-1,21-42 32,0 21-47,22 0 0,-1-21 16</inkml:trace>
  <inkml:trace contextRef="#ctx0" brushRef="#br0" timeOffset="2763.53">15663 4382 0,'43'0'0,"-86"0"0,149 21 16,-64-42 46,-20 21-62,-1-22 0,21 22 0,0-21 16,22 21-16,21-21 0</inkml:trace>
  <inkml:trace contextRef="#ctx0" brushRef="#br0" timeOffset="2927.34">17653 4276 0,'0'0'0,"42"0"0,1 0 0,-22 0 0,0 0 31,0 0-15,-21-21-16,21 21 0,22-22 15,-22 22-15,21-21 0,0 21 0,22 0 16,-1-21-16,1 0 0,21 21 16</inkml:trace>
  <inkml:trace contextRef="#ctx0" brushRef="#br0" timeOffset="3088.26">19558 4191 0,'0'0'0,"63"21"16,-41-21 15,-1 0-15,21 0-16,-21 0 0,43 0 0,-22 0 15,43-21-15,-22 21 0,22 0 0,21 0 16,21 0-16</inkml:trace>
  <inkml:trace contextRef="#ctx0" brushRef="#br0" timeOffset="3224.19">21886 4255 0,'0'0'16,"21"0"-16,-21-22 31,22 1-31,-1 21 0,0-21 16,21 0-16,1 21 0,-1-21 0,21 0 15</inkml:trace>
  <inkml:trace contextRef="#ctx0" brushRef="#br0" timeOffset="3388.09">24405 4403 0,'0'0'16,"64"21"-16,-22 0 0,0-21 0,22 0 15,-43 0 1,0 0-16,-21-21 0,-21 21 47,0 0-47</inkml:trace>
  <inkml:trace contextRef="#ctx0" brushRef="#br0" timeOffset="4679.82">12404 6414 0,'0'0'0,"21"0"0,-21-22 16,21 1-16,0 21 15,0 0-15,-21-21 0,21 21 32,1 0 15,-22-21-1,0 0-14,0 0-17,0-1 1,0 1 0,-22 21 30,1 0-46,0 0 0,0 0 16,0 21-16,-22-21 0,22 22 0,-21-1 16,21 0-16,-22 0 0,1 0 15,21 0-15,-21 1 0,20 20 0,-20-21 16,21 0-16,0 0 0,21 1 0,0-1 16,0 0-16,0 0 0,21 0 15,0 0-15,0-21 0,22 22 16,-22-22-16,21 21 0,0-21 0,-20 21 15,20 0-15,0-21 0,-21 21 0,22 0 16,-22 1-16,0-22 0,0 21 16,0 0-16,-21 0 0,0 0 0,0 0 15,0 1-15,0-1 0,-21 0 16,0-21-16,-21 21 0,21 0 0,-22-21 16,1 21-16,0-21 0,-1 0 0,1 0 15,0 0-15,-1 0 0,1 0 16,21 0-16,-22 0 0,22 0 0,0 0 15,0 0-15,0 0 0,21-21 0,-21 21 16,21-21-16,0 0 0,0 0 16,0 0-1,21 21-15,0-22 0,0 22 0,21-21 16,-20 0-16,20 0 0,-21 21 0,21-21 16</inkml:trace>
  <inkml:trace contextRef="#ctx0" brushRef="#br0" timeOffset="4899.35">12615 6562 0,'0'0'0,"21"0"0,-21 21 31,0 0-15,0 0-16,0 0 0,0 1 0,0-1 16,0 21-16,0-21 0,0 0 0,0 1 15,0-1-15,0 0 0,0 0 16,0 0-16,0 0 0,0 1 15,22-22-15,-1 0 16,0-22 0,0 22-16,0-21 15,-21 0-15</inkml:trace>
  <inkml:trace contextRef="#ctx0" brushRef="#br0" timeOffset="5063.25">12869 6519 0,'0'0'0,"0"-21"16,-21-21-16,0 21 0,0-43 15,21 43-15,-21 21 0,21-21 16,0 42 15,21 0-31,0 0 16,-21 1-16,21-1 0,0 0 0,0-21 16,1 21-16,-22 0 0</inkml:trace>
  <inkml:trace contextRef="#ctx0" brushRef="#br0" timeOffset="5680.33">13271 6710 0,'0'0'15,"22"0"1,-22-21-16,0 0 16,0-1-16,0 1 15,0 0-15,0 0 0,-22 21 16,1 0-16,0 0 0,0 0 15,0 0-15,0 0 0,-1 21 16,1 0-16,-21 0 0,21-21 0,0 22 16,21-1-16,-22 0 0,22 0 0,-21-21 15,21 21-15,0 0 0,0 1 16,21-22-16,1 0 16,-1 0-16,0 0 0,0 0 0,0 0 15,0 0-15,1 0 0,-1 0 0,0-22 16,0 1-16,0 21 0,0-21 0,1 0 15,-1 21-15,-21-21 16,0 0-16,0-1 16,0 44-1,0-1 1,0 0-16,0 0 0,0 21 16,0-20-16,0 20 0,0-21 0,0 21 15,0 1-15,0 20 0,0-20 0,0 20 16,21 1-16,0-1 0,0 1 0,-21-1 15,0 1-15,0-1 0,21 1 0,-21-22 16,0 21-16,22-20 0,-22-1 0,0 0 16,0-20-16,0-1 0,0 0 15,0 0-15,-22 0 0,1-21 16,0 0-16,0 0 0,0 0 0,0 0 16,-22-21-16,1 0 0,0 21 0,-1-42 15,1 20-15,-22 1 0,22-21 0,-21 21 16,20-22-16,1 22 0,0-21 0,20 21 15,1-22-15,0 22 0,0 0 0,21-21 16,0 21-16,0-1 0,0 1 0,21-21 16,0 21-16,0 0 0,1-1 15,20-20-15,0 21 0,1-21 0,-1 20 16,0 1-16,1-21 0,-1 21 16,21-22-16</inkml:trace>
  <inkml:trace contextRef="#ctx0" brushRef="#br0" timeOffset="5920.19">13610 6541 0,'0'21'32,"0"0"-32,-21 0 0,21 0 0,0 0 15,0 1-15,0-1 0,0 0 0,0 0 16,0 0-16,0 0 0,0 1 0,0-1 15,0 0 1,0 0-16,0 0 0,0-42 47</inkml:trace>
  <inkml:trace contextRef="#ctx0" brushRef="#br0" timeOffset="6115.08">13652 6435 0,'0'-21'0,"0"42"0,0-64 0,-21 22 16,0 21-16,0-21 0,21 42 62,0 0-62,0 1 16,21-22-16,-21 21 0,21 0 15,0-21-15,1 21 0</inkml:trace>
  <inkml:trace contextRef="#ctx0" brushRef="#br0" timeOffset="6567.36">13843 6541 0,'0'0'16,"0"21"-16,0 0 15,0 0 1,0 0-16,0 0 15,0 1-15,21-1 0,-21 0 16,0 0-16,21-21 0,-21 21 16,0 0-16,0 1 15,0-1-15,-21-21 32,0 0-17,21-21 1,0-1-16,0 1 0,0 0 15,-21 0-15,21 0 0,0 0 16,0-22-16,0 22 0,21-21 0,-21-1 16,21 22-16,21-21 0,-20 21 0,20-22 15,-21 22-15,21 0 0,1 21 16,-1 0-16,22 0 0,-22 0 0,-21 0 16,21 0-16,1 21 0,-22 0 0,0 22 15,0-22-15,-21 21 0,0-21 0,0 22 16,0-1-16,0-21 0,0 22 15,0-22-15,0 0 0,-21 0 0,0 21 16,0-20-16,21-1 0,0 0 16,0-42 31,21 0-32</inkml:trace>
  <inkml:trace contextRef="#ctx0" brushRef="#br0" timeOffset="6803.22">14711 6456 0,'0'-21'0,"0"42"0,0-63 0,0 63 47,0 0-47,0 0 15,-21 0-15,21 0 0,0 22 0,0-22 16,0 0-16,-22 0 0,22 22 0,0-22 15,0 0-15,0 0 0,0 0 16,0 0-16,0 1 0,0-1 16,0-42 15,0-1-31</inkml:trace>
  <inkml:trace contextRef="#ctx0" brushRef="#br0" timeOffset="6989.66">14711 6223 0,'0'0'0,"-21"0"0,-1 0 0,1-21 15,0 21-15,0 0 16,0 0-16,21 21 16,21-21-1,0 0-15,0 21 16,0-21-16,1 0 0,-1 0 0,0 21 15,0-21-15,0 22 0,0-22 0</inkml:trace>
  <inkml:trace contextRef="#ctx0" brushRef="#br0" timeOffset="7415.41">15176 6456 0,'0'0'0,"-21"21"0,0-21 15,21 21-15,-21 0 0,0-21 0,21 22 16,-21-1-16,21 0 0,0 0 15,0 0-15,0 0 0,0 1 0,-22-1 16,22 0-16,0 0 0,0 0 16,0 0-16,0 1 15,-21-22-15,21 21 0,0 0 16,-21-21 0,0 0-1,0-21-15,21 0 16,0-1-16,0 1 0,0 0 15,0 0-15,0-21 0,21 20 16,0-20-16,0 0 0,22-1 0,-1 1 16,0 0-16,1 21 0,-1-22 0,21 22 15,1 0-15,-1 21 0,1 0 0,-1 0 16,1 0-16,-1 21 0,-20 0 16,-1 0-16,0 22 0,-20-1 0,-1-21 15,-21 22-15,0-1 0,0 0 0,0 1 16,0-1-16,0-21 0,-21 21 0,-1-20 15,1-1-15,0 0 0,21 0 16,-21-21-16,21 21 0,-21-21 0,42 0 31,0-21-31,0 21 16,22-21-16</inkml:trace>
  <inkml:trace contextRef="#ctx0" brushRef="#br0" timeOffset="7644.28">16573 6625 0,'0'0'0,"-21"21"0,-21-21 15,42 22-15,-21-22 16,42 0-1,0 0-15,21 0 0,-20 0 16,-1 0-16,21 0 0,0 0 0,-20-22 16,20 22-16,0-21 0,1 21 0</inkml:trace>
  <inkml:trace contextRef="#ctx0" brushRef="#br0" timeOffset="7812.19">17865 6498 0,'0'0'0,"-22"0"0,1 0 16,21-21-1,0 0 1,21 21-16,1-21 0,-1 21 16,21-21-16,0-1 0</inkml:trace>
  <inkml:trace contextRef="#ctx0" brushRef="#br0" timeOffset="7979.25">19431 6371 0,'0'0'0,"21"0"0,0 0 16,0 0 0,1 0-1,20 0-15,0 0 0,1 0 0,20 0 16,1 0-16,20 0 0,1 0 0,21 0 15,0 0-15</inkml:trace>
  <inkml:trace contextRef="#ctx0" brushRef="#br0" timeOffset="8131.17">21717 6519 0,'0'0'0,"85"22"16,-22-22-16,43 0 16,-85 0-16,21 0 0,-20 0 15,-1-22 1,0 22-1,-21-21-15,21 21 0,0-21 0,22 21 16,-22 0-16,21 0 0,-21 0 16</inkml:trace>
  <inkml:trace contextRef="#ctx0" brushRef="#br0" timeOffset="8711.1">8763 6795 0,'0'0'16,"-21"21"-16,0-21 0,-1 0 0,1 0 15,42 0 17,1 0-32,20 0 0,-21 0 0,21 0 15,1 0-15,20 0 0,1 0 16,-1 0-16</inkml:trace>
  <inkml:trace contextRef="#ctx0" brushRef="#br0" timeOffset="8872.29">10012 6752 0,'42'0'0,"-84"0"0,105 0 0,-42 0 0,1 0 16,-1 0 31,0 0-47,0 0 15,0 0-15,0-21 16,22 21-16,-22 0 0</inkml:trace>
  <inkml:trace contextRef="#ctx0" brushRef="#br0" timeOffset="9035.2">11091 6773 0,'0'0'0,"0"22"0,0-1 0,0 0 16,0 0 31,0 0-32,-21-21-15,0 21 0,0-21 16</inkml:trace>
  <inkml:trace contextRef="#ctx0" brushRef="#br0" timeOffset="9651.84">8594 8996 0,'21'-21'0,"-42"42"0,63-63 0,-21 42 0,-21-22 15,21 1-15,0 0 16,-21 0-16,22 21 15,-22 21 1,0 0-16,-22 0 16,1 1-16,0-1 0,0 0 0,0 0 15,0 0-15,-22 0 0,1 1 16,0-1-16,-1 21 0,1-21 0,-22 0 16,22 1-16,0-1 0,-1 0 0,1-21 15,0 21-15,-1-21 0,1 21 0,21-21 16,0 21-16,0-21 0,-1 0 15,44 0 1,20 0 0,-21 22-16,21-22 0,1 0 0,20 0 0,-20 21 15,20-21-15,1 21 0,-1-21 16,-21 0-16,22 21 0,-1-21 16,-20 21-16,20-21 0,-20 0 0,-1 21 15,0-21-15,1 0 0,-1 0 0,-21 22 16,0-22-16,0 0 15,-21 21-15,0-42 32,0-1-32,22 22 15,-1-21-15</inkml:trace>
  <inkml:trace contextRef="#ctx0" brushRef="#br0" timeOffset="9899.7">9673 8784 0,'-21'0'16,"0"0"0,0 21-16,-1 1 15,1 20-15,0-21 0,0 21 0,0-20 16,-22 20-16,22 0 0,0 1 0,-21-1 16,21 0-16,-22 1 0,22-22 0,-21 21 15,21 0-15,-1-20 0,-20 20 16,21-21-16,0 0 0,0 22 0,-1-22 15,1 0-15,0 0 0,0 0 0,21 0 16,0 1 0,21-22-16,21-22 15,-20 1-15</inkml:trace>
  <inkml:trace contextRef="#ctx0" brushRef="#br0" timeOffset="10479.87">10223 9271 0,'0'0'0,"-21"-21"0,-21 21 16,42-21-16,0 0 0,0-1 15,0 1-15,0 0 0,0 0 16,0-43 0,0 43-16,-21 21 15,0 0-15,-1 0 0,-20 0 16,21 0-16,0 0 0,0 21 16,-1 1-16,-20-1 0,21 21 0,0-21 15,0 0-15,21 22 0,-22-22 16,22 0-16,-21 0 0,21 0 15,0 1-15,0-1 0,0 0 0,0 0 16,21-21-16,1 0 16,-1 0-16,0 0 0,0 0 0,21 0 15,-20 0-15,20 0 0,-21-21 0,21 0 16,1 21-16,-22-21 0,21-1 0,-21 1 16,1 0-16,20 0 0,-21-21 15,-21 20-15,21 1 0,0 0 0,-21 0 16,0 0-16,0 42 15,0 0 1,0 0-16,0 0 16,0 1-16,0 20 0,0-21 0,0 0 15,0 0-15,0 1 0,0-1 16,0 0-16,0 0 0,0 0 16,22 0-16,-1-21 15,0 0-15,0 0 0,0 0 0,0 0 16,22 0-16,-22 0 0,0-21 0,21 0 15,1 0-15</inkml:trace>
  <inkml:trace contextRef="#ctx0" brushRef="#br0" timeOffset="10908.07">11070 8678 0,'0'0'0,"-21"-21"0,-43 21 16,43 0-16,0 0 15,0 0-15,21 21 0,-21-21 16,21 22-16,0-1 0,0 0 0,0 0 16,0 0-16,0 0 0,21 1 0,0-1 15,21 0-15,-20 0 0,20-21 16,0 21-16,1 0 0,-1-21 0,0 0 16,22 22-16,-22-22 0,0 0 15,1 0-15,-1 0 0,0 0 0,1 0 0,-22 0 16,0 0-16,0 0 0,0 0 15,1 0-15,-1 0 0,-21 21 16,0 0 0,-21-21-16,-22 21 0,22 0 0,0 0 15,-21 1-15,20 20 0,-20-21 16,0 0-16,-1 22 0,1-22 0,0 0 16,-1 21-16,1 1 0,0-22 0,-1 21 15,1-21-15,0 22 0,-1-22 0,22 0 16,-21 0-16,21 0 0,0 0 15,21 1-15,-22-22 0,22-22 32,22 22-17,-22-21-15,21 0 0,0 0 0</inkml:trace>
  <inkml:trace contextRef="#ctx0" brushRef="#br0" timeOffset="11664.68">14901 7303 0,'-21'0'0,"42"0"0,-63 0 16,0 0-16,20 0 0,1 0 0,0 0 15,0 0-15,0-22 0,-22 1 0,22 21 16</inkml:trace>
  <inkml:trace contextRef="#ctx0" brushRef="#br0" timeOffset="12519.74">11832 7303 0,'0'0'0,"-21"0"15,0 0-15,-64 21 16,64-21-16,0 0 0,0 0 0,-1 0 16,1 0-16,0 0 15,0 0-15,0 21 31,21 0-15,21 0 0,0-21-16,21 0 0,-20 21 0,20-21 15,-21 0-15,43 0 0,-22 0 0,21 0 16,22 0-16,-21 0 0,20 0 0,1 0 16,21-21-16,-22 21 0,22 0 0,0-21 15,0 21-15,0 0 0,0 0 0,21-21 16,0 0-16,-22 21 0,1 0 15,21-21-15,-21 21 0,0 0 16,0-22-16,-22 22 0,22 0 0,-21-21 16,0 0-16,-1 21 0,1 0 0,-22-21 15,-20 21-15,-1 0 0,0 0 0,-20 0 16,-1-21-16,0 21 0,0 0 16,-42-21 15,0 21-31,0 0 0,-1 0 15,1 0-15,21-22 0,-21 22 0,21-21 16,0 0 0,-21 0-16,21 0 15</inkml:trace>
  <inkml:trace contextRef="#ctx0" brushRef="#br0" timeOffset="14258.76">11430 4890 0,'-21'0'0,"0"0"15,-1 0-15,1 0 32,42 0 15,1 0-32,-1 0 1,0 0-16,0 0 0,0 21 0,0-21 15,1 0-15,-1 0 0,0 0 0,0 0 16,21 0-16,-20 0 0,20 0 0,-21 0 16,0 0-16,22 0 0,-22 0 0,0 0 15,21 0-15,-21 0 0,22 0 16,-22 0-16,0 0 0,21 0 0,-20 0 16,20 0-16,-21 0 0,21 0 0,-20 0 15,20 0-15,-21 0 0,21 0 16,1 0-16,-22 0 0,21 0 0,1 0 0,-1 0 15,0 0-15,1 0 16,-1 0-16,0 0 0,1 0 0,20 0 16,-21 0-16,22 0 0,-22 0 0,22 0 15,-1 0-15,1-21 0,-1 21 0,1 0 16,-1 0-16,-20 0 0,20-22 0,22 22 16,-22 0-16,1 0 0,-1-21 0,1 21 15,20 0-15,-20 0 0,21-21 16,-22 21-16,22-21 0,-22 21 0,22 0 15,0-21-15,-22 21 0,22 0 0,-22 0 16,22-21-16,-22 21 0,22 0 0,0-22 16,-22 22-16,22 0 0,0 0 0,-1-21 15,1 21-15,-22 0 16,22 0-16,0-21 0,-22 21 0,22 0 16,-22 0-16,22 0 0,-21-21 0,20 21 15,1 0-15,-22 0 0,22-21 0,0 21 16,-22 0-16,22 0 0,0 0 0,-1-21 15,-20 21-15,20-22 0,-20 22 0,21 0 16,-22 0-16,22-21 0,-1 21 16,-20 0-16,21 0 0,-1-21 0,1 21 15,-22 0-15,22-21 0,0 21 0,-1 0 16,-20 0-16,21-21 0,-1 21 0,1 0 16,-22 0-16,22 0 0,0-21 0,-1 21 15,1 0-15,0 0 16,-22 0-16,22 0 0,0 0 0,-1 0 15,-20 0-15,20 0 0,-20 0 0,21 0 16,-1 0-16,1 0 0,-22 0 0,22 0 16,0 0-16,-22 0 0,22 21 0,0-21 15,-22 0-15,22 0 0,-22 0 16,22 0-16,-22 0 0,22 0 0,-21 0 16,20 0-16,1 0 0,-22 0 0,22 0 15,0 0-15,-22 0 0,22 0 0,0 0 16,-22 0-16,22 0 0,-22 0 0,1 0 15,20 0-15,-20 21 0,-1-21 0,22 0 16,-21 0-16,-1 0 16,1 0-16,20 0 0,-20 0 0,-1 0 15,1 0-15,-22 0 0,22 0 0,-1 0 16,1 0-16,-1 0 0,1 0 0,-22 0 16,21 0-16,1 0 0,-1 0 0,1 0 15,-22 0-15,22 0 0,-22 0 16,22 0-16,-22 0 0,21 0 0,-20 0 15,-1 0-15,0-21 0,1 21 0,-1 0 16,0 0-16,-20 0 0,20 0 0,-21-21 16,21 21-16,-20 0 0,-1 0 15,21 0-15,-21-22 0,0 22 0,1 0 16,-1 0-16,0 0 0,0 0 16,0-21-16,0 21 0,1 0 0,-1-21 15,0 21-15,0 0 0,0 0 0,0 0 16,1 0-16,-22-21 15,21 21 1,0 0 0,-42 0 62,0 0-78,21 21 0,-22-21 15,22 21 1</inkml:trace>
  <inkml:trace contextRef="#ctx0" brushRef="#br0" timeOffset="15436.43">8615 7303 0,'-43'0'15,"86"0"-15,-107 21 0,43-21 0,0 0 16,21 21-16,21-21 15,0 0-15,22 0 16,-1 0-16,21 0 0,1 0 0,-1-21 16,1 21-16,-1 0 0,22-21 0,0 21 15,-1-22-15,1 1 0,0 21 0,-1-21 16,1 21-16,0-21 0,-1 21 16,1 0-16,0-21 0,-1 21 0,1 0 15,-21 0-15,-1-21 0,1 21 0,-1 0 16,-21 0-16,-20 0 0,20-22 15,-21 22-15,0 0 0,-42 0 32,0 0-17,0 0-15,42-21 32,0 21-32</inkml:trace>
  <inkml:trace contextRef="#ctx0" brushRef="#br0" timeOffset="16627.75">16870 7133 0,'0'0'0,"-21"21"16,-1-21-16,-41 0 16,42 0-16,0 0 0,-1 0 0,1 0 15,0 0-15,0 0 0,0 0 16,0 0-16,-1 0 15,44 0 17,-1 0-17,0 0-15,0 0 0,21 0 0,-20 0 16,20 0-16,-21 0 0,21 0 0,1 0 16,-1 22-16,0-22 0,22 0 0,-22 0 15,22 0-15,-1 0 0,22 0 0,0 0 16,-1 0-16,1 0 0,0 0 0,-1 0 15,22-22-15,-21 22 0,21 0 0,-1 0 16,1 0-16,0-21 16,0 21-16,21 0 0,-21 0 0,21 0 15,-21 0-15,21 0 0,0 0 0,21 0 16,-21 0-16,0 0 0,0 0 0,21-21 16,-21 21-16,0 0 0,21 0 0,0 0 15,-21 0-15,21 0 0,-21-21 0,22 21 16,-22 0-16,21 0 0,-21-21 0,21 21 15,-21 0-15,21-21 0,-21 21 0,0 0 16,0-22-16,0 22 0,0-21 0,21 21 16,-42 0-16,21 0 0,0-21 0,-21 21 15,0 0-15,-22 0 0,22 0 0,-42-21 16,20 21-16,-20 0 16,-22 0-16,1 0 0,-1-21 0,-21 21 15,0 0-15,0 0 0,-42 0 31,0-21-31,0 21 0,0 0 16,0-22-16,-1 22 0</inkml:trace>
  <inkml:trace contextRef="#ctx0" brushRef="#br0" timeOffset="17652.2">21950 6181 0,'0'-21'15,"0"-1"1,-21 22-16,-1-21 15,1 21-15,0 0 0,0 0 16,0 0-16,0 0 0,-1 0 16,1 0-16,0 0 0,0 0 15,0 21-15,21 1 0,-21-22 0,-1 21 16,1-21-16,21 21 0,0 0 0,0 0 16,-21 0-16,21 1 0,0-1 0,0 21 15,-21-21-15,21 0 0,0 22 16,0-22-16,0 21 0,0-21 0,0 1 15,0 20-15,0-21 0,0 0 0,0 0 16,0 1-16,0 20 0,0-21 16,0 0-16,0 0 0,0 1 0,0-1 15,0 0-15,0 0 0,21 0 16,-21 0-16,0 1 0,21-1 16,0 0-16,1 0 0,-1-21 15,0 21-15,0-21 0,0 0 16,0 0-16,1 0 0,-1 0 15,0 0-15,0 0 0,0 0 16,0 0-16,1 0 0,-1 0 0,21 0 16,-21 0-16,0 0 0,1 0 0,20 0 15,-21 0-15,0-21 0,0 21 0,1 0 16,-1-21-16,0 0 0,0 21 16,0-21-16,0-1 0,1 1 15,-1 0-15,-21 0 0,21 0 16,0 0-16,-21-1 0,0 1 0,21-21 15,-21 21-15,21 0 0,-21-22 0,22 22 16,-22 0-16,0-21 0,0 20 0,0-20 16,0 21-16,0 0 0,0-22 15,0 22-15,0-21 0,-22 21 0,1 0 16,0-22-16,0 22 0,21 0 16,-21 0-16,0 0 0,-1-1 0,1 1 15,0 0-15,0 21 0,0-21 0,0 0 16,-1 21-16,1 0 0,-21 0 0,21 0 15,0 0-15,-1 0 0,1 0 0,0 0 16,0 0-16,42 0 31,21 0-31</inkml:trace>
  <inkml:trace contextRef="#ctx0" brushRef="#br0" timeOffset="18124.93">23516 5927 0,'-21'-21'0,"42"42"0,-63-42 16,63 42 31,0 0-47,0 0 16,0 0-16,1 0 0,-1 1 0,0 20 15,21-21-15,-21 21 0,1 1 0,-1-1 16,21 0-16,-21-20 0,0 20 15,22 0-15,-22 1 0,0-1 0,0-21 16,22 21-16,-22-20 0,0 20 0,0-21 16,-21 0-16,21 0 0,0 1 0,1-1 15,-22 0-15,0 0 16,21-21-16,0 0 0,0 0 47,-21-21-32,0 0-15,0 0 0,0-1 16,0 1-16</inkml:trace>
  <inkml:trace contextRef="#ctx0" brushRef="#br0" timeOffset="18487.41">24257 6096 0,'0'0'0,"0"-21"0,0 0 0,0 0 0,0-1 16,0 1-16,0 0 16,0 0-1,-21 21-15,0 0 16,-1 0-16,1 0 0,0 21 16,0-21-16,0 21 0,0 0 0,-1 22 15,1-22-15,-21 21 0,0 1 0,-1-22 16,1 21-16,0 0 0,-1 1 0,1 20 15,-22-20-15,22-1 0,-21 0 16,20 1-16,1-1 0,-22 0 16,22 1-16,0-1 0,-1 0 0,1 1 15,21-1-15,-21-21 0,20 21 0,1-20 16,0-1-16,0 0 0,21 0 0,0 0 16,0 0-16,0 1 15,21-44 16,0 22-31,-21-21 0</inkml:trace>
  <inkml:trace contextRef="#ctx0" brushRef="#br0" timeOffset="29447.49">6921 12129 0,'0'0'0,"22"-22"0,-1 1 0,-21 0 0,21 0 16,0 21-16,-21-21 0,0 0 0,21-1 15,-21 1-15,0 0 16,-21 42-1,0-21 1,0 43-16,0-22 0,-1 0 0,-20 21 16,0-21-16,-1 22 0,1-1 0,-21 0 15,-1 1-15,22-22 0,-22 21 16,1 1-16,-1-1 0,1-21 0,-1 21 16,22-20-16,-22 20 0,1-21 0,21 0 15,-22 0-15,22 1 0,-1-1 16,1 0-16,21-21 0,-21 0 0,20 0 15,1 0-15,0 0 0,0 0 16,21-21 0,21 21-1,0-21-15,0 21 0,22 0 0,-22 0 16,21 0-16,1 21 0,-1-21 0,21 21 16,-20-21-16,20 21 0,-20 0 15,20 0-15,-21 1 0,22-1 0,-22 0 16,1 0-16,20 0 0,-21-21 0,1 21 15,-22 1-15,21-22 0,-21 21 0,1 0 16,-1-21-16,0 21 0,0-21 16,0 21-16,-21-42 47,21 21-47,-21-21 15,22 0-15</inkml:trace>
  <inkml:trace contextRef="#ctx0" brushRef="#br0" timeOffset="30019.54">7556 12467 0,'0'0'0,"22"0"16,20-21-1,-42 0-15,0 0 16,0 0-16,0-1 0,0 1 15,0 0-15,0 0 16,-21 0-16,0 0 0,-1-1 16,1 22-16,0 0 0,0 0 15,0 0-15,0 0 0,-1 0 0,1 22 16,0-1-16,0 0 0,0 0 0,0 0 16,-1 0-16,1 22 0,0-22 15,0 21-15,0-21 0,21 22 0,-21-22 16,21 21-16,-22-21 0,22 1 15,0 20-15,0-21 0,0 0 0,0 0 16,0 1-16,0-1 0,22-21 16,-1 0-16,0 0 15,0 0-15,0 0 0,0-21 0,1-1 16,-1 1-16,0 21 0,0-21 0,21 0 16,-20 0-16,-1-22 0,0 22 0,0 0 15,-21 0-15,0 0 0,21-22 16,-21 22-16,21 0 0,-21 0 0,0 0 15,0 0-15,0-1 0,0 44 32,0-1-32,0 0 15,0 0-15,22 0 0,-22 0 0,21 22 16,-21-22-16,0 0 0,0 0 16,0 22-16,0-22 0,21 0 0,-21 0 15,0 0-15,0 0 0,0 1 0,21-1 16,-21 0-16,21-21 15,0 0 1,1 0-16,-22-21 0,21 0 16,0-1-16,0 1 0,0 0 15</inkml:trace>
  <inkml:trace contextRef="#ctx0" brushRef="#br0" timeOffset="30453.98">8107 12023 0,'0'0'16,"0"21"31,0 0-47,0 0 0,21 0 16,-21 1-16,21-1 0,0 0 0,0 0 15,1-21-15,-1 21 0,0 0 16,21 1-16,-21-1 0,1-21 0,-1 21 15,0-21-15,0 21 0,0-21 16,0 0-16,1 0 0,-1 0 0,0 21 16,0-21-16,0 0 15,-21 21-15,0 1 16,0-1-16,-21-21 16,0 21-16,0 0 0,0 0 0,-1 0 15,1 1-15,0 20 0,0-21 0,0 21 16,0-20-16,-22 20 0,22 0 15,0-21-15,-21 22 0,20-1 16,1-21-16,0 22 0,-21-22 0,21 0 16,-1 21-16,1-21 0,0 1 0,0-1 15,21 0-15,-21 0 0,0-21 16,21 21-16,0-42 16,0 0-16,21 0 15,0 0-15,0-1 0</inkml:trace>
  <inkml:trace contextRef="#ctx0" brushRef="#br0" timeOffset="31432">9334 12065 0,'0'0'0,"-42"0"0,21-21 16,0 21-16,-22-21 0,22 21 0,0-21 15,0-1-15,0 22 0,0-21 0,-1 0 16,22 0-16,-21 0 0,21 0 16,0-1-16,0 1 0,0 0 15,0 42 16,0 0-31,0 22 0,0-22 0,0 21 16,0 22-16,0-22 0,0 22 0,0-22 16,0 21-16,0 1 0,0-22 0,0 22 15,0-22-15,0 0 0,-21 1 16,0-1-16,0 0 0,0 1 0,-1-1 16,1-21-16,0 0 0,0 1 0,0-1 15,0 0-15,21 0 0,-22-21 16,1 0-16,0 0 15,21-21-15,0 0 0,0 0 16,0-1-16,0-20 0,-21 21 16,21 0-16,0-22 0,0 22 0,0-21 15,0 21-15,0-22 0,0 22 16,0 0-16,0-21 0,0 21 16,21 21-16,0 0 15,0 21-15,1 0 0,-22 0 16,0 0-16,21 22 0,0-22 0,-21 0 15,0 0-15,21 0 0,0 0 0,0 1 16,-21-1-16,22 0 0,-1-21 16,0 21-16,0-21 0,0 21 0,0-21 15,1 0-15,-1 0 0,0 0 16,0 0-16,21-21 0,-20 21 0,-1-21 16,21 0-16,-21 0 0,22 21 0,-22-22 15,0 1-15,21 0 0,-21 0 0,1 0 16,-1 0-16,0-22 0,0 22 0,-21 0 15,0 0-15,21 21 0,-21-21 0,0 42 32,0 0-17,0 0-15,0 0 0,0 0 0,0 1 16,-21-1-16,21 21 0,0-21 0,0 0 16,0 1-16,0-1 0,0 0 15,0 0-15,0 0 0,21-21 16,22 0-16,-22 0 15,0 0-15,21 0 0,-21 0 0,22 0 16,-22-21-16,21 0 0,-21 21 0,22-21 16,-22 0-16,0-1 0,-21 1 0,21 0 15,-21 0-15,0 0 0,0 0 16,0-1-16,0 1 0,0 0 0,0 0 16,-21 0-16,21 0 0,-21-1 0,0 1 15,0 0-15,-1 21 0,1 0 0,0 0 16,0 0-16,0 0 0,0 0 0,-1 21 15,1 0-15,0-21 0,0 22 16,0-1-16,21 0 0,-21 0 16,21 0-16,21-21 15,0 0-15,21 0 16,-21 0-16,22 0 0,-1 0 0,0 0 16,1 0-16</inkml:trace>
  <inkml:trace contextRef="#ctx0" brushRef="#br0" timeOffset="32007.67">10372 12361 0,'0'0'0,"0"-21"0,21-21 16,-21 21-16,-21 21 31,-1 0-31,1 0 16,0 0-16,0 0 0,0 21 0,0 0 16,-1 0-16,-20 0 0,21 1 0,0-1 15,-22 0-15,22 0 0,0 0 0,0 0 16,21 1-16,0-1 0,0 0 0,0 0 15,21-21 1,0 0-16,0 0 0,1 0 0,-1 0 16,21 0-16,-21 0 0,22 0 0,-22-21 15,0 21-15,0-21 0,21 0 16,-20-1-16,-1 22 0,-21-21 0,21 0 16,-21 0-16,21 21 0,-21 21 46,0 0-46,0 22 16,0-22-16,0 0 0,0 21 0,0 1 16,0-1-16,0 0 0,0 1 0,0-1 15,0 21-15,0-20 0,0 20 0,0-20 16,0 20-16,0 1 0,0-1 0,0 1 16,0-1-16,0 1 0,0-1 15,0 1-15,0-1 0,0 1 0,-21-1 16,0-21-16,0 22 0,-1-22 0,1-21 15,0 22-15,0-22 0,-21 0 0,20 0 16,1-21-16,-21 0 0,21 0 16,-22 0-16,22 0 0,-21-21 0,0 0 15,-1 0-15,-20 0 0,20-22 0,-20 1 16,21 21-16,-22-22 0,22 1 0,-22-21 16,22 20-16,0 1 0,20 0 0,1 20 15,0-20-15,21 0 0,0-1 0,0 22 16,21-21-16,0 0 0,1 20 0,-1-20 15,21 0-15,0-1 0,1 1 16,-1 0-16,0-1 0,1 1 0,20 0 16</inkml:trace>
  <inkml:trace contextRef="#ctx0" brushRef="#br0" timeOffset="32239.54">10626 12298 0,'0'21'31,"0"0"-15,0 0-16,0 1 0,0-1 0,0 0 15,0 0-15,0 0 0,0 0 0,0 1 16,0-1-16,0 0 0,0 0 0,0 0 16,0 0-16,0 1 15,0-44 16,0 1-31,0 0 16</inkml:trace>
  <inkml:trace contextRef="#ctx0" brushRef="#br0" timeOffset="32399.45">10647 12256 0,'0'0'0,"0"-22"0,-21-41 16,21 42-1,-22 21-15,1 0 16,21 21 15,21 0-15,1-21-16,-1 0 15,21 21-15</inkml:trace>
  <inkml:trace contextRef="#ctx0" brushRef="#br0" timeOffset="32827.43">11070 12277 0,'0'0'0,"0"21"15,0 0 1,0 0-16,0 0 16,0 1-16,0-1 0,0 0 0,0 0 15,0 0-15,0 0 0,0 1 0,0-1 16,-21 0-16,21 0 0,0 0 16,0 0-16,-21 1 0,21-1 15,0 0-15,-21-21 0,21 21 0,-22-21 16,22-21-1,0 0 1,0 0-16,0-1 0,0 1 16,0 0-16,0 0 0,0 0 0,22-22 15,-22 22-15,21-21 0,0 0 0,21-1 16,-21 22-16,22-21 0,-22 21 0,21-1 16,1 1-16,-1 0 0,0 21 15,1 0-15,-1 0 0,0 21 0,1 0 16,-22 1-16,21-1 0,-21 0 15,22 21-15,-43-21 0,21 22 0,-21-22 16,0 21-16,0-21 0,0 1 0,0 20 16,0-21-16,-21 0 0,-1 0 0,22 1 15,-21-1-15,0-21 0,21 21 0,-21-21 16,0 0-16,21-21 16,0 0-1,21-1-15,0 1 0</inkml:trace>
  <inkml:trace contextRef="#ctx0" brushRef="#br0" timeOffset="33231.93">12933 11938 0,'0'0'0,"21"0"16,0 0-16,-21 21 31,-21 0-31,0 1 0,0-22 15,-1 21-15,-20 0 0,0 0 0,-1 0 16,1 0-16,0 1 0,-1-1 16,-20 0-16,21 0 0,-1 0 0,-20 0 0,20 1 15,1-1-15,0 0 0,-1 0 16,1-21-16,21 21 0,-21 0 0,20-21 16,22 22-16,0-1 15,22 0 1,20-21-16,-21 21 0,21-21 0,1 21 15,-1-21-15,0 21 0,1 1 0,-1-22 16,0 21-16,1 0 0,-1-21 16,0 21-16,-20-21 0,20 21 0,0-21 15,-21 21-15,1-21 0,20 0 0,-21 22 16,0-1-16,0-21 16,1 0 15,-1-21-31,0-1 15,0 1-15,0 0 0</inkml:trace>
  <inkml:trace contextRef="#ctx0" brushRef="#br0" timeOffset="33496.78">13441 12086 0,'0'0'0,"21"-42"0,42-64 16,-63 64-16,22 21 0,-22-1 15,0 1-15,0 42 16,-22 1-1,22 20-15,-21-21 0,-21 21 0,21 1 16,0 20-16,-22-20 0,22 20 16,-21-21-16,-1 22 0,22-22 0,-21 22 15,0-22-15,-1 0 0,22 22 0,-21-22 16,-1 1-16,22-1 0,0 0 0,-21-21 16,21 22-16,-1-22 0,1 0 0,21 0 15,0 0-15,21-21 31,1 0-31,-1-21 0,21 0 0,-21 0 16,22 0-16</inkml:trace>
  <inkml:trace contextRef="#ctx0" brushRef="#br0" timeOffset="33943.51">13716 12383 0,'0'0'0,"21"-22"16,-21 1-16,0 0 15,0 0-15,0 0 0,0 0 16,-21-1-16,0 22 16,0 0-16,-1 0 15,1 0-15,0 22 0,21-1 0,-21 0 16,0 0-16,0 0 0,-1 0 0,22 1 16,-21-1-16,0 0 0,21 0 0,0 0 15,0 0-15,-21 1 0,21-1 16,21-21 15,0 0-31,0-21 16,1 21-16,-1-22 0,0 1 0,0 0 15,0 0-15,0 0 0,-21 0 16,22-1-16,-1 1 0,0 0 0,0 21 16,-21-21-16,0 0 0,21 21 0,-21 21 15,21 0 1,-21 0-16,0 0 0,0 1 15,0-1-15,0 0 0,0 0 0,0 21 0,0-20 16,0-1-16,0 0 0,0 0 0,0 0 16,0 0-16,0 1 0,22-1 15,-1-21-15,0 0 0,0 21 0,0-21 16,0 0-16,1 0 0,-1-21 16,0 0-16,0 21 0,0-22 0,22 1 15</inkml:trace>
  <inkml:trace contextRef="#ctx0" brushRef="#br0" timeOffset="34287.64">14372 11832 0,'0'0'0,"0"-42"0,0-22 16,-21 64-16,0-21 16,0 21-16,-1 0 0,1 21 15,21 1 1,0-1-16,0 0 0,21 0 15,1 0-15,-1-21 0,21 21 16,-21-21-16,22 22 0,-1-1 0,0 0 16,1 0-16,-1 0 0,-21 0 0,21 1 15,-20-1-15,20 0 0,-42 0 0,0 21 16,0-20-16,0 20 0,0 0 16,0-21-16,-21 22 0,-22-1 15,22 0-15,-21 1 0,0-1 0,-1 0 16,1 1-16,-22-22 0,22 21 0,0 1 15,-22-22-15,22 0 0,0 21 0,-1-21 16,22 1-16,-21-22 0,21 21 0,-1 0 16,1-21-16,0 0 0</inkml:trace>
  <inkml:trace contextRef="#ctx0" brushRef="#br0" timeOffset="34987.15">8340 13250 0,'0'0'0,"-22"0"16,1-21-16,0 21 0,0 0 0,0 0 15,0 0-15,-1 0 0,1 0 16,0 0-16,42 0 16,22 0-1,-22 0-15,42 0 0,1 0 16,-1 0-16,22-21 0,21 21 0,0 0 16,21-21-16,0 21 0,-22 0 0,22-21 15,22 21-15,-22-21 0,0 21 0,21 0 16,-21-22-16,0 22 0,0 0 0,0 0 15,0-21-15,-21 21 0,21 0 16,-22 0-16,-20-21 0,0 21 0,-1 0 16,1-21-16,-21 21 0,-22-21 0,0 21 15,1 0-15,-22 0 0,0 0 0,0 0 16,0-21-16,-21-1 31,0 1-15,0 0-16,0 0 15,21 0-15</inkml:trace>
  <inkml:trace contextRef="#ctx0" brushRef="#br0" timeOffset="38475">8488 7281 0,'0'0'0,"-21"0"0,-1 0 0,1 0 16,0 0-16,0 0 0,0 0 16,-22 0-16,22 0 0,0 0 0,0 0 15,-21 0-15,20 0 16,1 0-16,0 0 0,0-21 0,0 21 15,0 0-15,42 0 32,0 0-32,21 0 0,1-21 0,-1 21 15,21 0-15,1 0 0,-1 0 16,1-21-16,-1 21 0,22-21 0,-21 21 16,20 0-16,-20-21 0,20 21 0,-20 0 15,21-22-15,-22 22 0,1 0 0,-1 0 16,22-21-16,-22 21 0,1-21 15,-1 21-15,1 0 0,-1 0 16,-20-21-16,20 21 0,-21 0 0,1 0 16,-1 0-16,-21 0 0,22 0 0,-22 0 15,0 0-15,-21-21 47,21 21-47,0-21 16,0-1-16,1 1 0,-1 21 15</inkml:trace>
  <inkml:trace contextRef="#ctx0" brushRef="#br0" timeOffset="41831.23">11557 4868 0,'0'-21'15,"0"42"32,0 1-31,0-1-1,0 0 1,21 0-16,0-21 0,0 0 0,1 0 16,20 0-16,-21 21 0,21-21 0,1 0 15,-1 0-15,0 0 0,1 0 16,20 0-16,-20 0 0,20 0 15,-21 0-15,22 0 0,-22 0 0,22 0 0,-1 0 16,1 0-16,-1 0 0,1 0 0,20 0 16,-20-21-16,21 21 15,20 0-15,-20 0 0,21 0 0,0 0 16,0 0-16,-1 0 0,1 0 0,0 0 16,21 0-16,-21 0 0,0 0 0,21 0 15,-21 0-15,-1 0 0,1 0 16,0 0-16,21 0 0,-21 0 0,0 0 15,21 0-15,-21 0 0,21 0 16,0 0-16,0 0 0,0 0 0,0 0 0,21 21 16,-21-21-16,21 0 15,0 0-15,-21 0 0,21 0 0,0 0 16,-21 0-16,22 0 0,-1 0 0,0 0 16,0 0-16,0 0 0,-21 0 0,21 0 15,-21 0-15,22 0 0,-22 0 16,21 0-16,-21 0 0,0 0 0,21 0 15,-21 0-15,0 0 0,21 0 0,-21 0 16,0 0-16,21 0 0,-21 0 16,0 0-16,-21 0 0,21 0 0,0 0 15,-21 0-15,21 0 0,-21 0 0,0-21 16,-1 21-16,-20 0 0,0 0 0,-1-21 16,1 21-16,0 0 15,-22 0-15,1 0 0,20-21 0,-20 21 16,-1 0-16,1 0 0,-1 0 0,1 0 15,-1 0-15,-20 0 0,-1 0 0,0 0 16,1 0-16,-22 0 0,0 0 16,0 0-16,0 0 15,-42 0 1,0 0 0,0 0-16,-21 0 0,-22 0 0,1 0 15,-22 0-15,0 0 0,-21 21 0</inkml:trace>
  <inkml:trace contextRef="#ctx0" brushRef="#br0" timeOffset="42711.11">8615 7154 0,'42'22'0,"-84"-44"0,-1 22 16,-20-21-16,21 21 0,-1 0 0,-20 0 15,20-21-15,1 21 0,-21 0 0,20 0 16,-20 0-16,20 0 0,-20 0 0,21 0 16,-1 0-16,1 0 0,0 0 0,20 0 15,-20 0-15,21 0 0,0 0 16,0 0-16,21 21 0,42 0 31,-21-21-31,21 0 0,22 0 0,-1 0 16,22 0-16,0 0 0,-1-21 15,22 21-15,21-21 0,0 21 16,0-21-16,21 21 0,-21-21 0,22 21 16,-1-21-16,0 21 0,0-22 0,-21 22 15,21-21-15,-21 21 0,0-21 0,0 21 16,-21 0-16,-21-21 0,21 21 15,-43 0-15,22-21 0,-43 21 0,22 0 16,-22 0-16,-21 0 0,0-21 0,0 21 16,-21-22-16,-21 1 31,0 21-31,0 0 0,0 0 16,0-21-16,21 0 15,0 0-15,21 21 16,0-21-16</inkml:trace>
  <inkml:trace contextRef="#ctx0" brushRef="#br0" timeOffset="43527.68">15367 7049 0,'0'0'0,"42"0"16,-21 0-16,1 0 0,-1 0 15,0 0 1,0 0-16,0 21 0,0-21 16,1 0-16,-1 0 0,0 0 0,0 0 15,0 21-15,22-21 0,-22 0 16,21 0-16,22 0 0,-22 0 0,21 0 15,1 21-15,21-21 0,-1 0 0,22 0 16,0 0-16,0 0 0,21 0 0,21 0 16,0 0-16,0 0 0,22 0 0,-1 0 15,0 0-15,22 0 0,-1 0 0,22 0 16,-22 0-16,22 0 0,0 0 0,-1 0 16,1 0-16,21 0 0,-43 21 15,22-21-15,-21 0 0,-1 0 0,1 21 16,-22-21-16,0 0 0,-21 0 0,-21 0 15,0 22-15,0-22 0,-21 0 0,-21 0 16,0 0-16,-1 0 0,-20 0 16,-22 0-16,22 0 0,-43-22 0,21 22 15,-21 0-15,0 0 16,-21-21-16,22 21 0,-44 0 62,1 0-62,0 0 16,0 0-16,0 0 0,0 0 16,-22 0-16,22 0 0,-21 0 15,-1 21-15,1-21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2T03:14:07.2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2984 1058 0,'0'0'0,"-21"0"0,21-21 16,0 0-16,0 0 0,0 0 0,0 0 15,0-1-15,-21 1 0,21 0 16,-21 0-16,21 0 0,0 0 0,0-1 16,0 1-16,0 0 0,-21 21 0,21-21 15,0 0-15,-21 0 16,21-1-16,21 44 62,0-22-62,0 21 0,-21 0 0,21 21 16,0-21-16,1 22 16,-1-22-16,21 21 0,-21 1 0,0-1 15,22 0-15,-22 1 0,0-1 0,21 0 16,-20 1-16,-1-1 0,0 0 16,0-21-16,0 22 0,0-22 0,1 21 15,-1-21-15,0 1 0,-21-1 16,21 0-16,-21 0 0,21 0 0,-21 0 15,21 1-15,-21-1 16,22-21 0,-22-21 15,0-1-15,-22 22-16,22-21 0,0 0 15,0 0-15</inkml:trace>
  <inkml:trace contextRef="#ctx0" brushRef="#br0" timeOffset="416.26">3662 741 0,'0'-21'0,"0"42"0,21-63 0,-21 20 16,0 1-16,0 0 15,-21 21 32,0 21-47,-1 0 0,1 22 16,0-22-16,-21 21 0,21 1 0,-22-1 16,1 21-16,0-20 0,-1 20 15,1-20-15,0 20 0,-22-21 0,22 22 16,-1-22-16,22 1 0,-21-1 0,21 0 15,0-21-15,-1 22 0,1-22 16,0 0-16,21 21 0,-21-20 16,21-1-16,0 0 0,0 0 15,0 0 1,-21-21 0,21-21 15,21 0-16,0 0-15,0 0 0,22-1 16</inkml:trace>
  <inkml:trace contextRef="#ctx0" brushRef="#br0" timeOffset="877.58">3852 1334 0,'0'-22'0,"0"44"62,0-1-62,0 0 16,0 0-16,0 21 15,0-20-15,0-1 0,0 21 0,0 0 16,0 1-16,0-1 0,0 22 16,0-22-16,0 21 0,0 1 0,0-22 15,-21 22-15,21-1 0,0-20 0,-21 20 16,21 1-16,0-1 0,0-21 16,0 22-16,0-1 0,0-20 0,-21 20 15,21-20-15,0 20 0,0-21 0,0 1 16,0-22-16,0 21 0,-21 1 15,21-22-15,0 0 0,0 0 0,0 0 16,0 0-16,0-42 47,0 0-31,21 0-16,-21 0 0,21 0 0,0-22 15,-21 22-15,0-21 0</inkml:trace>
  <inkml:trace contextRef="#ctx0" brushRef="#br0" timeOffset="1335.86">3683 1482 0,'0'0'0,"-21"-21"0,0-43 15,21 43 1,0 0-16,0 0 16,0-1-16,0 1 0,0 0 15,0 0-15,21 21 16,0-21-16,0 21 0,21-21 16,-20-1-16,20 22 0,0 0 0,-21-21 15,22 21-15,-1 0 0,-21 0 16,22 0-16,-22 0 0,21 21 0,-21 1 15,0-22-15,1 21 0,-1 0 16,0 21-16,-21-21 0,0 1 0,0-1 16,0 21-16,0-21 0,0 0 0,0 1 15,-21 20-15,0-21 0,-1 0 16,1 0-16,0 22 0,-21-22 0,21 0 16,-1-21-16,1 21 0,-21 0 15,21-21-15,0 22 0,-1-22 16,1 0-16,0 0 15,42-22 32,0 22-47,1-21 0,-1 21 16</inkml:trace>
  <inkml:trace contextRef="#ctx0" brushRef="#br0" timeOffset="1948.52">4805 1376 0,'0'-42'16,"0"20"0,0 1-16,0 0 15,-21 0-15,-1 21 0,22-21 0,-21 21 16,0 0-16,0 0 15,0-21-15,0 21 0,-1 0 0,1 0 16,0 0-16,0 21 0,0 0 0,0-21 16,-1 21-16,-20 0 0,21 22 15,0-22-15,0 0 0,-1 21 0,1-21 16,21 22-16,-21-22 0,21 21 16,-21-21-16,21 22 0,0-22 0,0 21 15,0-21-15,0 1 0,0-1 16,0 0-16,21-21 0,0 21 15,0-21-15,1 0 0,-1 0 0,0 0 16,0 0-16,0 0 0,0 0 0,1-21 16,-1 21-16,21-21 0,-21 0 15,0-1-15,1 1 0,20 0 0,-42 0 16,21-21-16,0 20 0,-21 1 0,21-21 16,-21 21-16,0 0 0,0-22 15,0 22-15,0 0 0,0 0 0,0 0 16,0-1-16,0 1 0,-21 21 31,0 21-15,21 1-16,0-1 0,0 0 15,0 21-15,0-21 0,-21 1 16,21-1-16,0 21 0,0-21 0,0 0 16,0 1-16,0 20 0,0-21 15,0 0-15,0 0 0,0 1 0,21-1 16,-21 0-16,21-21 15,0 21-15,1-21 16,-1 0-16,0 0 0,0-21 16,0 21-16,0-21 0,-21 0 15,22-1-15</inkml:trace>
  <inkml:trace contextRef="#ctx0" brushRef="#br0" timeOffset="2324.46">5249 847 0,'0'0'0,"0"-21"0,-21-43 15,0 43-15,21 0 16,0 42 15,0 0-31,0 0 16,0 0-16,0 22 0,0-22 15,0 21-15,0 1 0,0-1 0,0 21 16,0-20-16,-21-1 0,21 0 16,0 22-16,0-22 0,0 1 0,0-1 15,0 0-15,-21 1 0,21-22 0,0 21 16,0-21-16,0 22 0,0-22 16,0 0-16,0 0 0,0 0 0,0 0 15,0 1-15,0-1 16,0-42 15,21 21-31,0-22 16,-21 1-16,21 0 0,0 0 15,-21 0-15</inkml:trace>
  <inkml:trace contextRef="#ctx0" brushRef="#br0" timeOffset="2961.61">5546 847 0,'0'0'0,"0"-21"0,0-43 16,0 43-16,0 0 15,0 42 17,0 0-32,0 0 0,0 0 15,0 22-15,0-1 0,0 0 0,0 1 16,0-1-16,0 0 0,0 1 15,0-1-15,0 22 0,0-22 0,0-21 16,0 21-16,0 1 0,0-1 0,0-21 16,0 22-16,0-22 0,0 0 15,0 0-15,0 21 0,0-20 0,-22-22 16,22 21-16,0 0 0,0 0 0,-21-21 16,21 21-16,0-42 46,0 0-46,0 0 0,0 0 16,0-1-16,0 1 16,0 0-16,0 0 0,0 0 0,21 0 15,1-22-15,-22 22 0,21 0 0,0 0 16,0 0-16,0-1 0,0-20 16,22 42-16,-22-21 0,0 0 0,21 0 15,-20 21-15,-1 0 0,0 0 16,0 0-16,0 0 0,0 0 0,1 21 15,-1 0-15,-21 0 0,21 0 0,-21 0 16,0 22-16,0-22 16,0 0-16,0 0 0,0 0 0,0 22 15,0-22-15,0 0 0,0 0 0,0 0 16,0 1-16,0-1 0,0 0 16,0 0-16,0 0 15,0-42 32,-21 21-31,21-21-16,-21 0 15,21 0-15,-22 21 0,1-22 16</inkml:trace>
  <inkml:trace contextRef="#ctx0" brushRef="#br0" timeOffset="3243.45">5038 1270 0,'0'0'0,"-22"-21"15,1 21-15,0 0 0,21-21 16,21 21 0,0 0-16,22 0 15,-22 0-15,21 0 0,-21 0 16,22 0-16,-1 0 0,-21 0 0,22-21 15,-22 21-15,0 0 0,21 0 16,-21-22-16,1 22 0,-1 0 0,0 0 16,0 0 31,0 0-47</inkml:trace>
  <inkml:trace contextRef="#ctx0" brushRef="#br0" timeOffset="4173.12">7768 677 0,'0'0'0,"0"-42"0,21-21 16,-21 41-16,0 1 15,0 0 1,0 42 0,0 0-16,0 1 15,0-1-15,0 0 0,0 21 0,0-21 16,0 22-16,0-1 0,0 22 0,21-22 16,-21 21-16,0-20 0,0 20 15,0-20-15,0-1 0,0 21 0,0-20 16,0-1-16,0 0 0,0-20 15,0 20-15,0-21 0,0 0 0,0 22 16,0-22-16,0 0 16,0 0-16,0 0 15,-21-21 1,0 0-16,0-21 16,21 0-16,-21 21 15,21-21-15,-21 0 0,21-1 16,0 1-16,0 0 0,0 0 15,0 0-15,0 0 0,0-1 0,0 1 16,21 0-16,0 21 0,21-21 16,-21 0-16,1 0 0,20-1 15,0 22-15,1-21 0,-1 21 0,0 0 16,1 0-16,-1 0 0,0 0 16,-21 0-16,22 0 0,-22 21 0,21 1 15,-21-1-15,-21 0 16,0 21-16,0-21 0,0 1 0,0-1 15,0 0-15,-21 0 0,0 0 0,0 0 16,-21 1-16,-1-1 0,22 0 16,-21 0-16,-1 0 0,1 0 0,0 1 15,21-22-15,-22 21 0,22-21 0,0 0 16,0 0-16,21 21 16,21-42 15,0 0-31,0 21 15,0-22-15,1 22 0,20-21 0,-21 21 16,0-21-16,22 0 0</inkml:trace>
  <inkml:trace contextRef="#ctx0" brushRef="#br0" timeOffset="5008.92">8572 1185 0,'0'0'0,"22"0"15,-1 0-15,-21 22 32,0-1-32,0 0 15,-21 0-15,21 0 0,-22 0 0,22 1 16,0-1-16,-21 0 0,21 0 16,0 0-16,-21 0 0,21 1 15,0-1-15,0 0 16,21-21-16,0 0 0,1 0 15,-1 0-15,0 0 0,0 0 16,21 0-16,-20 0 0,20 0 0,-21 0 16,21-21-16,-20 21 0,-1-21 15,21-1-15,-21 1 0,0 21 0,1-21 16,-22 0-16,21 0 0,0 0 16,-21-1-16,21 1 0,-21 0 0,0 0 15,0 0-15,0 0 0,0-1 0,0 1 16,0 0-16,0 42 47,0 0-47,0 1 15,0-1-15,0 0 0,0 0 0,0 0 16,0 0-16,0 22 0,0-22 16,0 21-16,0 1 0,0-1 0,0 0 15,0 22-15,0-22 0,0 22 16,0-22-16,0 21 0,0-20 0,0 20 15,0 1-15,0-22 0,0 22 16,0-1-16,0-21 0,0 22 0,0-1 16,0 1-16,0 21 0,0-22 0,0 1 15,0-1-15,-21 1 0,21-1 0,-21-21 16,0 22-16,21-22 0,-22 1 16,1-22-16,0 21 0,0-21 0,0 22 15,0-22-15,-1 0 0,1-21 0,0 21 16,0-21-16,0 0 0,-22 0 15,22 0-15,0 0 0,-21 0 0,21 0 0,-1-21 16,-20 0-16,21 0 16,-21-1-16,20-20 0,-20 21 0,21-21 15,0-1-15,-22-20 0,22 20 0,0-20 16,-21-1-16,42 1 0,-21-22 0,21 22 16,0-1-16,0 1 0,0-1 15,0 22-15,0-22 0,21 1 0,0 21 16,0-22-16,0 1 0,22 20 0,-22 1 15,21-22-15,0 22 0,1 0 16,-22-1-16,21 1 0,1 21 16,-1 0-16,-21 0 0,21-1 0,-20 1 15,-1 21-15,-21-21 16,21 21-16,21 0 31,-21 0-31,1 0 0,20 0 16</inkml:trace>
  <inkml:trace contextRef="#ctx0" brushRef="#br0" timeOffset="5708.55">11578 868 0,'0'0'0,"0"-21"0,0 0 16,21-1-1,-21 1-15,0 0 0,0 0 16,0 0-16,0 0 16,-21-1-1,0 22-15,0 0 16,0 0-16,-1 0 0,1 0 0,-21 22 15,21-22-15,-22 21 0,22 0 16,-21 21-16,0-21 0,20 22 0,-20-1 16,0 0-16,-1 1 0,1 20 0,0-20 15,-1-1-15,1 21 0,21-20 16,-21 20-16,20-20 0,22-1 0,0 0 16,0 1-16,0-1 0,0 0 0,0 1 15,22-1-15,-1-21 16,21 21-16,-21-20 0,22-1 0,-1 0 15,0-21-15,1 21 0,-1-21 0,0 21 16,1-21-16,-1 0 0,0 0 16,1 0-16,-1-21 0,0 0 0,-21 21 15,22-21-15,-1 0 0,0-1 0</inkml:trace>
  <inkml:trace contextRef="#ctx0" brushRef="#br0" timeOffset="6176.41">12044 1291 0,'0'-63'16,"0"42"0,-21 21-1,-1 0-15,1 0 0,21 21 16,-21 0-16,0 0 0,0 0 16,0 0-16,-1 1 0,1-1 0,0 21 15,0-21-15,21 0 0,-21 1 0,21 20 16,-21-21-16,21 0 0,0 22 15,0-22-15,0 0 0,0 0 0,0 0 16,21 0-16,0-21 0,0 22 0,0-1 16,0-21-16,22 0 0,-22 0 15,21 0-15,1 0 0,-22 0 0,21 0 16,0-21-16,-20-1 0,20 1 16,0 0-16,-21 0 0,1 21 0,-1-42 15,0 20-15,0 1 0,-21 0 16,21 0-16,-21-21 0,0 20 0,0-20 15,0 21-15,0 0 0,0-22 0,-21 22 16,0 0-16,0 0 0,0 21 0,-1 0 16,1-21-16,-21 21 0,21 0 15,-22 0-15,22 0 0,-21 21 0,0-21 16,-1 21-16,1 0 0,21 0 0,0 1 16,-1-1-16,1 0 15,0 0-15,21 0 0,0 0 0,0 1 16,0-1-16,21 0 0,0-21 15,1 21-15,-1-21 0,21 0 16,0 0-16,-20 0 0,20 0 0</inkml:trace>
  <inkml:trace contextRef="#ctx0" brushRef="#br0" timeOffset="6732.12">12721 1249 0,'0'0'0,"-21"0"31,21 21-15,0 0-16,-21-21 0,21 21 0,0 1 15,0-1-15,0 0 0,0 0 16,0 0-16,0 0 0,0 1 0,0-1 16,0 0-16,0 0 0,0 0 0,0 0 15,0 1-15,0-1 16,0 0-16,0 0 0,0 0 0,-21 0 15,-1-21 17,22-21-17,0 0-15,0 0 16,0 0-16,0 0 0,0-1 0,0 1 16,0 0-16,0-21 0,0 21 15,0-1-15,0 1 0,22-21 0,-1 21 16,0-22-16,21 22 0,-21 0 0,22 0 15,-22 0-15,21 0 0,1-1 16,-1 22-16,21 0 0,-20 0 0,-1 0 16,0 0-16,1 22 0,-22-1 0,21 0 15,-21 0-15,1 0 0,-1 0 16,-21 1-16,0-1 0,0 0 16,0 21-16,0-21 0,0 1 0,0-1 15,0 0-15,-21 0 0,21 0 0,0 0 0,-22 1 16,22-1-16,-21 0 15,0 0-15,21 0 16,0-42 31,21 21-47,0-21 0,-21 0 16,22 21-16</inkml:trace>
  <inkml:trace contextRef="#ctx0" brushRef="#br0" timeOffset="7080.32">13758 953 0,'0'0'0,"0"-22"0,0 1 0,0 0 16,0 0-16,0 42 47,0 0-47,0 22 0,-21-22 15,21 21-15,-21-21 0,21 22 0,0-1 16,-21 0-16,21 1 0,-21-1 0,-1 0 16,22 1-16,0-22 0,0 21 15,-21-21-15,21 22 0,0-22 16,-21 21-16,21-21 0,0 0 0,0 1 16,0-1-16,0 0 0,0 0 15,21-21 1,0 0-16,1 0 0,-1 0 15,0 0-15,0 0 0,0 0 16,0-21-16,-21 0 16,22 21-16,-22-21 0,21 21 0,-21-22 15,0 1-15</inkml:trace>
  <inkml:trace contextRef="#ctx0" brushRef="#br0" timeOffset="7284.2">13652 1397 0,'-42'0'0,"21"0"16,21-21-16,0 0 16,21 21-1,0 0-15,0 0 0,-21-21 16,22 21-16,-1 0 0,0 0 0,0 0 16,0 0-16,0 0 0,1 0 15,-1 0-15,0 0 16,0 0-16,0 0 0,0 0 15,1 0-15,-1 0 0</inkml:trace>
  <inkml:trace contextRef="#ctx0" brushRef="#br0" timeOffset="8116.17">14330 1461 0,'21'0'15,"-42"0"-15,63 0 0,-42-22 0,21 22 16,0 0-16,1-21 0,-22 0 0,21 21 16,0-21-16,0 0 15,-21 0-15,0-1 16,0 1-16,0 0 0,0 0 16,-21 21-16,0 0 15,-22 0-15,22 0 16,0 0-16,-21 21 0,-1 0 0,1-21 15,0 21-15,21 1 0,-22-1 0,1 0 16,21 0-16,-22 0 0,22 22 16,0-22-16,21 0 0,0 0 0,0 0 15,0 0-15,0 1 0,0-1 0,0 0 16,0 0-16,21 0 0,22-21 0,-22 0 16,0 0-16,0 0 0,21 0 15,-20 0-15,-1 0 0,21 0 16,-21 0-16,0 0 0,1-21 0,-1 0 15,0 21-15,0-21 0,0 0 0,-21-1 16,0 1-16,21 21 0,1-42 16,-22 21-16,0 0 0,21-1 0,-21 1 15,0 0-15,0 0 0,0 0 16,0 0-16,-21 21 31,-1 0-31,22 21 0,-21 0 0,21 0 16,-21 0-16,21 0 15,0 1-15,0-1 0,0 0 0,0 0 16,0 0-16,0 0 0,0 1 16,0-1-16,21 0 0,0 0 0,1-21 15,-1 21-15,0-21 0,0 0 16,21 0-16,-20 0 0,-1 0 0,0 0 16,0 0-16,0 0 0,22-21 0,-22 21 15,0-21-15,0 0 0,-21 0 16,21 21-16,0-22 0,1 1 0,-1 0 15,-21-21-15,21 21 0,0-1 0,-21 1 16,21 0-16,0 0 0,-21 0 0,22 0 16,-22 42 15,0 0-31,0 0 16,-22 0-16,22 0 0,0 1 0,0 20 15,0-21-15,-21 0 0,21 0 16,0 1-16,0-1 0,0 0 0,0 0 15,0 0-15,0 0 0,21 1 16,1-22-16,-1 0 16,0 0-16,0-22 15,-21 1 1,21 0-16,-21 0 0,0 0 16,0 0-16</inkml:trace>
  <inkml:trace contextRef="#ctx0" brushRef="#br0" timeOffset="8328.04">14986 1058 0,'-42'-21'16,"20"21"-16,44 21 78,-1-21-78,-21 22 16,21-22-16,0 21 0,0-21 0,0 21 15,1-21-15</inkml:trace>
  <inkml:trace contextRef="#ctx0" brushRef="#br0" timeOffset="8883.75">15325 1249 0,'21'0'47,"0"0"-47,0 0 16,-21 21-16,21 0 0,0 0 16,-21 1-16,0-1 0,0 0 15,22 0-15,-22 0 0,0 22 0,0-22 16,0 0-16,0 0 0,0 0 0,0 0 15,0 22-15,-22-22 0,22 0 0,0 0 16,0 0-16,0 1 16,-21-1-16,21-42 47,0-1-47,0 1 15,0 0-15,0 0 0,21 0 0,-21 0 16,22-1-16,-1 1 0,0 0 0,0-21 15,0 21-15,0-1 0,1 1 16,20-21-16,-21 21 0,0 0 0,0-1 16,22 1-16,-22 0 0,0 21 0,0 0 15,0 0-15,1 0 16,-1 0-16,0 21 0,-21 0 16,0 1-16,0-1 0,0 0 0,0 0 15,0 0-15,0 0 0,0 22 0,0-22 16,0 0-16,0 0 0,0 0 15,0 1-15,0-1 0,0 0 16,0 0-16,-21 0 16,21-42 31,0 0-47,21 21 0,-21-21 15,21 21-15,0-21 0,0-1 16</inkml:trace>
  <inkml:trace contextRef="#ctx0" brushRef="#br0" timeOffset="9372.46">16256 1397 0,'0'0'0,"21"-21"0,43-21 16,-64 20-16,21 1 0,-21 0 16,21 21-16,-21-21 0,0 0 15,-21 21 16,0 0-31,-1 0 0,1 21 0,0-21 16,0 21-16,0 0 0,0 0 16,-1-21-16,1 22 0,0-1 0,0 0 15,21 0-15,0 0 0,-21-21 16,21 21-16,0 1 0,0-1 16,21-21-16,0 21 15,0-21-15,0 0 0,1 0 16,-1 21-16,0-21 0,0 0 0,21 0 15,-20 21-15,-1-21 0,0 21 16,0-21-16,0 0 0,0 0 0,1 0 16,-22 22-16,21-1 15,-21 0 1,-21 0 0,-1-21-16,1 0 0,0 21 0,0-21 15,0 0-15,0 21 0,-22-21 0,22 0 16,0 0-16,0 0 0,0 22 15,-1-22-15,1 0 0,0 0 0,0 0 16,0 0-16,0 0 16,-1 0-16,1 0 15,0 0 1,0 0-16,0 0 16,0 0-16,-1 0 15</inkml:trace>
  <inkml:trace contextRef="#ctx0" brushRef="#br0" timeOffset="10416.43">16997 953 0,'0'0'0,"0"-22"0,21 22 0,-21-21 16,21 0-16,-21 0 16,0 42 15,-21 0-15,21 22-16,-21-22 0,0 21 15,-1 0-15,1-20 0,0 20 16,0 0-16,0 1 0,0-1 0,-1 0 15,22 1-15,0-1 0,-21-21 0,21 21 16,0 1-16,0-22 16,0 21-16,0-21 0,0 22 0,21-22 15,1 0-15,-1 0 0,-21 0 0,21 1 16,0-22-16,0 21 0,0-21 0,1 0 16,-1 0-16,0 0 0,0 0 15,0 0-15,0 0 0,1 0 16,-1 0-16,0 0 0,0-21 0,-21-1 15,21 22-15,0-21 0,1 0 16</inkml:trace>
  <inkml:trace contextRef="#ctx0" brushRef="#br0" timeOffset="10796.4">17526 889 0,'0'0'0,"42"-21"15,-21 21-15,1-21 0,-1 21 16,0 0-16,0 0 0,0 0 0,0 0 16,1 21-16,-1 0 0,0 0 15,0 0-15,0 1 0,-21-1 16,0 21-16,0 0 0,0 1 0,0-1 15,0 0-15,0 1 0,0-1 16,0 0-16,-21 1 0,21-1 0,-21 0 16,0 1-16,0-22 0,21 21 0,-22 1 15,1-22-15,0 21 0,21-21 16,-21 0-16,0 1 0,21-1 0,0 0 16,-21 0-16,-1-21 0,22 21 0,-21-21 15,21 21-15,-21-21 16,0 0-1,0 0 1,0 0-16</inkml:trace>
  <inkml:trace contextRef="#ctx0" brushRef="#br0" timeOffset="11839.8">3873 2244 0,'-21'0'15,"42"0"-15,-63 0 0,42-21 0,-21 21 0,0 0 16,21-22-16,-21 22 16,-1 0-16,1-21 15,42 21 48,1 21-63,20-21 0,0 0 15,1 0-15,20 22 0,22-22 0,-22 0 16,43 21-16,0-21 0,0 0 16,21 0-16,0 0 0,0 21 0,0-21 15,0 0-15,0 0 0,0 0 0,0 0 16,-21 0-16,-1 0 0,-20 0 16,0 0-16,-22-21 0,1 21 0,-22 0 15,0 0-15,-20 0 0,-1 0 0,-21-21 31,-21 21-15,42 0 15,0 0-31,21 0 0,-21 0 16,43 0-16</inkml:trace>
  <inkml:trace contextRef="#ctx0" brushRef="#br0" timeOffset="12400.48">8149 2201 0,'0'0'0,"-42"0"0,21 0 0,-22 0 0,1 0 16,0 0-16,-22 0 0,22 0 16,-1 0-16,1 0 0,21 0 0,-21 0 15,20 0-15,1 0 0,0 0 0,42 0 16,0 0 0,43 0-16,-22 0 0,43 0 15,-22 0-15,22 0 0,0 0 0,-1 0 16,1 0-16,21 0 0,0 0 0,-22 0 15,22 0-15,-21 0 0,0 0 16,-1 0-16,1-21 0,-22 21 16,-20 0-16,-1 0 0,0 0 0,-20 0 15,-1 0-15,0 0 0,0 0 47,0 0-31,22-21-16,-22 21 0,21 0 15</inkml:trace>
  <inkml:trace contextRef="#ctx0" brushRef="#br0" timeOffset="13055.81">11049 2223 0,'0'0'0,"-64"0"16,43 0-16,0 0 15,-21 0-15,21 0 0,-1 0 0,1 0 16,-21 0-16,21 0 0,0 0 0,-1 0 16,1 0-1,42 0 1,22 0-1,-22 0-15,21 0 0,22 21 16,-1-21-16,-20 0 0,41 0 16,-20 21-16,20-21 0,1 0 0,0 0 15,21 0-15,-1 0 0,22 0 0,0 0 16,22 0-16,-1 0 0,0 0 0,21 0 16,22 0-16,-1 0 0,1 0 15,-1 0-15,22 0 0,0 0 0,-1 0 16,1 0-16,-22 0 0,22 0 0,0 0 15,-1 0-15,1 0 0,-21 0 16,-1 0-16,1 0 0,-22 0 0,0 0 16,1 0-16,-43 0 0,21-21 15,-42 21-15,-1 0 0,-20 0 0,0-21 16,-22 21-16,-20-22 0,-1 22 16,0 0-16,-21 0 0,1 0 0,-44 0 31,1 0-16,0 0-15,0 0 0,0 0 16,0 0-16,-1 0 0,1 0 0,0 22 16</inkml:trace>
  <inkml:trace contextRef="#ctx0" brushRef="#br0" timeOffset="17197.23">1439 3810 0,'0'-21'0,"0"0"15,0 0-15,0-1 16,21 1-16,-21 0 16,0 0-16,0 0 0,0 0 15,0-1 1,0 1-16,0 42 47,0 1-47,0-1 0,0 21 0,0-21 15,-21 0-15,21 22 0,0-1 16,0-21-16,0 22 0,-21-1 0,21 21 16,-21-20-16,21-1 0,0 0 15,0 1-15,0-1 0,0 0 0,0-20 16,-21 20-16,21-21 0,0 0 16,0 0-16,0 1 0,0-1 15,0-42 32,0-1-31,21 1-16,0 0 15</inkml:trace>
  <inkml:trace contextRef="#ctx0" brushRef="#br0" timeOffset="17828.46">1884 4064 0,'0'21'32,"-21"0"-17,21 1 1,0-1-16,0 0 15,21-21 1,0 0 0,0 0-16,0 0 15,-21-21-15,0 0 16,21 21-16,-21-22 0,22 22 16,-22-21-16,0 0 15,0 0-15,-22 0 16,1 21-16,0 0 15,0 0 1,0 21-16,0 0 16,21 0-16,0 0 0,0 1 15,0-1 1,0 0-16,21-21 16,0 0-1,0 0-15,0 0 16,-21-21-16,0 0 15,0-1 1,0 1-16,0 0 16,0 0-1,-21 21-15,0 0 16,0 0-16,0 0 16,-1 0-16,1 0 15,21 21-15,0 0 16,0 0-1,0 1-15,0-1 16,21-21 0,1 0-16,-1 0 15,0 0-15</inkml:trace>
  <inkml:trace contextRef="#ctx0" brushRef="#br0" timeOffset="19100.23">2879 3662 0,'0'-21'16,"0"0"-16,0-1 16,-22 22-16,22-21 15,0 0-15,0 0 16,-21 21-16,21-21 15,0 0-15,0 42 32,0 0-17,0 0-15,21 21 0,1-20 0,-22-1 16,0 21-16,0-21 0,21 22 16,-21-22-16,0 21 0,0 0 0,21-20 15,-21 20-15,0 0 0,0 1 0,0-1 16,0 0-16,0 1 0,0-1 15,-21-21-15,21 21 0,0-20 0,-21-1 16,21 0-16,0 0 16,0-42 31,-22 0-47,22 0 0,0-1 0,0 1 15,0-21-15,0 21 0,0-22 0,0 22 16,0-21-16,22 21 0,-1-22 15,0 22-15,0 0 0,0 0 0,22 0 16,-22 0-16,0 21 0,21-22 0,-21 22 16,22 0-16,-22 0 0,0 0 15,21 0-15,-20 22 0,-1-1 0,0 0 16,0 0-16,0 0 0,-21 0 16,0 1-16,0-1 0,0 21 15,0-21-15,0 0 0,0 1 0,0-1 16,0 0-16,-21 0 0,21 0 15,0 0-15,0 1 0,-21-1 16,21 0-16,21-21 47,-21-21-47,21 21 0,0-21 0</inkml:trace>
  <inkml:trace contextRef="#ctx0" brushRef="#br0" timeOffset="19644.18">3831 3979 0,'0'0'0,"21"-42"15,-21 21-15,0 0 16,0 0-16,0-1 0,0 1 16,0 0-1,-21 21-15,0 0 0,0 0 16,0 0-16,-1 0 15,1 21-15,0-21 0,-21 21 0,21 1 16,-1-1-16,1 0 0,0 0 16,-21 21-16,21-20 0,-1 20 0,1-21 15,0 21-15,21-20 0,0-1 16,-21 21-16,21-21 0,0 0 0,0 1 16,21-1-16,0-21 0,0 0 15,1 0-15,-1 0 0,21 0 16,-21 0-16,22-21 0,-22 21 0,21-22 15,-21 1-15,0 0 0,1 0 0,20 0 16,-42 0-16,21-1 0,0 1 16,0 0-16,-21 0 0,0 0 0,0 0 15,0-1-15,0-20 0,0 21 16,0 0-16,0 0 0,0-1 16,0 44 15,0-1-16,0 0-15,0 0 0,0 0 0,0 22 16,0-22-16,0 21 0,0-21 0,0 22 16,0-22-16,0 0 0,0 0 15,0 0-15,0 0 0,22 1 0,-1-22 16,0 0-16,-21 21 0,42-21 0,-21 0 16,1 0-16,-1 0 0,0-21 15,21-1-15,-21 1 0,1 0 0,20 0 16,-21 0-16,21 0 0</inkml:trace>
  <inkml:trace contextRef="#ctx0" brushRef="#br0" timeOffset="20112.18">4360 3895 0,'0'0'0,"0"-21"0,0-1 15,-21 22-15,0 0 16,0 0 0,21 22-16,0-1 15,0 0-15,0 0 0,-21 0 0,21 0 16,0 1-16,0-1 0,0 0 15,0 21-15,0-21 0,0 1 0,0-1 16,0 0-16,0 0 16,0 0-16,0 0 15,-22-21 17,22-21-17,0 0-15,0 0 0,0 0 16,0 0-16,0-1 0,0 1 15,0 0-15,0 0 0,0-21 0,0 20 16,0 1-16,22 0 0,-22 0 0,21 0 16,21 0-16,-21-1 0,0 1 15,22 21-15,-1 0 0,-21 0 16,22 0-16,-22 0 0,21 0 0,-21 0 16,22 21-16,-22 1 0,0-22 0,0 21 15,0 0-15,-21 0 0,0 0 16,21 0-16,-21 1 0,0-1 15,0 0-15,0 0 0,0 0 0,-21 0 16,21 1-16,-21-22 16,21 21-16,-21-21 15,42 0 17,0-21-32,22 21 0,-22 0 0</inkml:trace>
  <inkml:trace contextRef="#ctx0" brushRef="#br0" timeOffset="20683.84">5397 3895 0,'0'-21'16,"0"-1"-16,-21 1 16,0 0-16,0 21 0,0 0 15,0 0-15,-1 0 16,1 0-16,0 0 0,0 0 15,0 0-15,0 21 0,-1 0 0,1 1 0,0-22 16,0 42-16,0-21 0,0 0 0,-1 0 16,22 1-16,0 20 15,0-21-15,0 0 0,0 0 0,0 1 16,0-1-16,0 0 0,0 0 0,22-21 16,-1 0-16,0 0 0,0 0 15,0 0-15,0 0 0,22 0 0,-22 0 16,0-21-16,21 21 0,-20-21 0,-1 0 15,0-1-15,0 1 0,0 0 0,0-21 16,1 21-16,-22-1 0,21-20 16,-21 21-16,21-21 0,-21-1 15,0 22-15,0-21 0,0-1 0,0 1 16,0 21-16,0-21 0,0-1 0,0 22 16,0-21-16,0 21 0,0-1 15,0 1-15,0 42 16,0 1-1,-21-1-15,21 0 0,-21 0 16,21 21-16,-22-20 0,22 20 0,0-21 16,0 21-16,0 1 0,0-22 0,-21 21 15,21 1-15,0-22 0,0 21 16,0 0-16,0-20 0,0-1 0,0 21 16,0-21-16,0 0 0,0 1 15,21-22-15,-21 21 0,22-21 16,-1 0-1,0 0-15,0 0 0,0-21 16,0 21-16,1-22 0,-22 1 0,42 0 16,-21 0-16</inkml:trace>
  <inkml:trace contextRef="#ctx0" brushRef="#br0" timeOffset="20976.61">5990 3493 0,'0'0'0,"0"-22"0,0 1 15,-21 21-15,0 0 16,0 0-16,21 21 16,-22 1-16,22-1 15,-21 21-15,21-21 0,-21 22 16,0-22-16,21 21 0,0 0 0,0 1 16,-21-22-16,21 21 0,-21 1 0,21-1 15,-22-21-15,22 21 0,0-20 16,0 20-16,0-21 0,0 0 0,0 22 15,0-22-15,0 0 0,0 0 16,0 0-16,22-21 16,-1 0-16,0 0 15,0 0-15,-21-21 0,21 21 16,0-21-16,1 0 0,-1 0 0,0 21 16</inkml:trace>
  <inkml:trace contextRef="#ctx0" brushRef="#br0" timeOffset="21383.37">6138 3958 0,'21'0'47,"1"0"-47,-1 0 16,0 0-16,0 0 0,0-21 0,0 21 15,22 0-15,-22-21 0,0 21 16,0-21-16,0 21 0,1-21 15,-1 21-15,-21-22 0,0 1 16,0 0-16,0 0 0,0 0 16,-21 21-1,-1 0-15,1 0 16,0 0-16,0 0 0,0 21 0,0 0 16,-1 0-16,-20 0 0,21 1 0,0-1 15,0 0-15,-1 21 16,1-21-16,21 22 0,0-22 0,-21 21 0,21-21 15,0 1-15,0-1 0,0 0 0,0 0 16,21-21-16,0 21 16,1-21-16,-1 0 0,21 0 15,-21 0-15,22 0 0,-22 0 0,21-21 16,-21 21-16,0-21 0,22 0 0,-22 21 16,0-21-16,0 21 0,-21-22 0,0 1 15,21 21-15,1 0 0,-1-21 16</inkml:trace>
  <inkml:trace contextRef="#ctx0" brushRef="#br0" timeOffset="22060.83">7768 3768 0,'0'0'0,"0"-21"0,0-1 15,0 1-15,0 0 0,0 0 16,0 0-16,0 0 16,-21 42-1,21 0 1,0 21-16,0-21 0,-21 22 0,21 20 15,-21-20-15,21 20 0,0 1 0,-22-1 16,22 1-16,-21-1 0,0 22 16,21-22-16,0 1 0,0-22 15,-21 22-15,21-1 0,-21-21 0,21 22 16,0-22-16,0 1 0,0-1 0,0-21 16,0 21-16,0-20 0,0-1 15,0 0-15,21 0 16,0-21-16,-21-21 15,21 0-15,0 21 0,-21-21 0,0-22 16,0 22-16,0 0 0,0-21 16,0 20-16</inkml:trace>
  <inkml:trace contextRef="#ctx0" brushRef="#br0" timeOffset="22385.65">7493 4064 0,'-21'-21'16,"42"42"-16,-63-84 0,20 41 0,1-20 15,21 21-15,0 0 0,0-22 0,0 22 16,21 0-16,1 0 0,-1 0 0,21 0 16,0-1-16,1 1 0,20 0 15,-20 21-15,20 0 0,1 0 0,-1 0 16,1 0-16,-22 0 0,0 21 0,1 0 16,-1 1-16,-21-1 0,-21 0 15,0 21-15,0-21 0,0 22 16,0-22-16,-42 21 0,21-21 0,-22 1 0,1 20 15,0-21-15,-1 0 0,1 0 16,21 1-16,-22-1 0,22-21 16,0 21-16,0-21 0,0 0 0,42-21 47,0 21-47,0-21 0,0 21 0,22-22 15,-22 1-15,21 21 0,1-21 0,-22 0 16</inkml:trace>
  <inkml:trace contextRef="#ctx0" brushRef="#br0" timeOffset="23551.63">8509 3831 0,'0'0'0,"21"-21"0,0-42 16,-21 41-16,0 1 16,0 0-16,0 0 0,-21 21 15,0 0 1,0 0-16,0 0 0,21 21 15,-22 0-15,1 0 0,0 1 16,21-1-16,-21 21 0,0-21 0,21 0 16,0 22-16,-21-22 0,-1 21 0,22-21 15,0 1-15,0-1 0,0 0 16,0 0-16,0 0 0,0 0 0,22-21 16,-1 0-16,0 0 15,0 0-15,0 0 16,0-21-16,1 21 0,-1-21 15,0 0-15,0 0 0,-21 0 0,21-1 16,0 1-16,-21 0 0,22 0 0,-22 0 16,0 0-16,0-1 0,0 1 0,0 0 15,0 0-15,0 0 16,0 42 15,0 0-15,0 0-16,0 0 0,0 1 0,0-1 0,21 0 15,-21 0-15,0 0 0,0 0 0,0 1 16,21-1-16,-21 0 0,21-21 0,0 21 16,-21 0-16,21-21 15,1 0-15,-1 0 0,0 0 16,0 0-16,0 0 0,0 0 0,1-21 16,-1 21-16,0-21 0,0 0 15,0 0-15,0-1 0,1 1 0,-1 0 16,0 0-16,-21 0 0,21 0 15,-21-1-15,0 1 0,21 0 0,-21 0 16,0 42 31,0 0-47,0 0 0,0 1 0,0-1 16,0 0-16,0 0 0,0 0 15,0 0-15,0 1 0,21-1 0,-21 0 16,22 0-16,-1-21 0,-21 21 0,21-21 15,0 0-15,0 0 0,0 0 16,1 0-16,-1 0 0,0 0 16,0 0-16,21-21 0,-20 21 0,-1-21 15,0 0-15,0 0 0,0-1 0,0 22 16,-21-42-16,22 21 0,-1 0 16,0 0-16,-21-22 0,21 22 15,0-21-15,-21-1 0,21 1 0,-21 0 16,22-1-16,-1 1 0,-21 0 0,0-1 15,0 1-15,0 0 0,0 21 16,0-1-16,0 1 0,0 0 0,0 42 31,0 0-31,-21 1 0,-1 20 16,22-21-16,-21 21 0,21 1 16,0-1-16,0 0 0,-21-20 0,21 20 15,-21 0-15,21 1 0,0-1 0,0 0 16,0-21-16,0 22 0,0-1 15,0-21-15,0 0 0,0 1 16,0-1-16,0 0 0,21 0 0,0-21 16,0 0-16,1 0 0,-1 0 15,0 0-15,0 0 16,0-21-16,0 0 0,1 21 0,-1-21 16,0-1-16,0 1 0,0 21 0,0-21 15,-21 0-15,22 0 0,-1 0 0,-21-1 16,0 1-16,21 21 15,-21 21 17,0 1-32,0-1 15,0 0-15,0 0 0,0 0 16,0 0-16,0 1 16,0-1-16,21-42 62,-21-1-62</inkml:trace>
  <inkml:trace contextRef="#ctx0" brushRef="#br0" timeOffset="23744.52">10202 3598 0,'-21'-42'15,"0"42"1,0 0-16,0 0 78</inkml:trace>
  <inkml:trace contextRef="#ctx0" brushRef="#br0" timeOffset="23941.41">9398 3683 0,'0'0'0,"-21"0"16,0 21 0,21 0-16,21-21 15,0 0-15,0 0 0,0 0 16,0 0-16,1 0 0,20 0 0,-21 0 15,21 0-15,-20 0 0,20 0 0,-21 0 16,0-21-16,22 21 0,-22 0 16,21 0-16,-21 0 0</inkml:trace>
  <inkml:trace contextRef="#ctx0" brushRef="#br0" timeOffset="24280.18">10583 3747 0,'-21'0'15,"0"-22"1,0 22-16,0 0 16,21-21-16,-22 21 0,1 0 0,0 0 15,0 0-15,0 0 16,0 0-16,-1 0 0,-20 0 15,21 21-15,0 1 0,0-1 0,-1-21 16,22 42-16,-21-21 0,0 0 0,0 1 16,21-1-16,0 0 0,0 0 0,0 0 15,0 0-15,0 1 0,0-1 16,0 0-16,21-21 0,0 21 0,0-21 16,1 0-16,20 0 0,-21 0 0,21 0 15,1 0-15,-1 0 0,-21 0 16,22 0-16,-1-21 0,-21 0 15,21 21-15,1-21 0</inkml:trace>
  <inkml:trace contextRef="#ctx0" brushRef="#br0" timeOffset="25882.15">10880 3810 0,'0'-21'0,"0"42"0,0-63 0,0 21 0,0-1 16,0 1-16,-22 21 15,1 0-15,0 0 16,0 0-16,0 0 15,21 21-15,-21 1 0,-1-1 0,22 0 16,0 0-16,-21 0 0,21 0 0,-21 1 16,21-1-16,0 0 0,0 0 0,0 0 15,0 0-15,0 1 16,0-1-16,21-21 16,0 21-16,1-21 0,-1 0 15,0 0-15,0 0 0,0 0 16,-21-21-16,21 0 0,1-1 15,-22 1-15,0 0 16,0 0-16,21 0 0,-21 0 16,0-1-16,0 1 0,0 0 0,0 0 15,0 0-15,0 0 0,0 42 47,-21-21-47,21 21 0,0 0 16,0 0-16,0 0 0,0 1 15,0-1-15,0 0 0,0 0 16,0 0-16,0 0 0,0 1 16,21-1-16,0-21 0,0 0 15,0 0-15,0 0 0,1 0 16,-1 0-16,0 0 0,0 0 0,0-21 16,0-1-16,1 1 15,-22 0-15,21 0 0,-21 0 16,21 0-16,-21-1 0,0 1 0,21-21 15,-21 21-15,21-22 0,-21 1 16,0 0-16,21-1 0,1 1 16,-22 0-16,0-22 0,0 22 0,0 21 15,0-22-15,0 22 0,0 0 0,0 0 16,0 42 0,-22 0-1,1 0-15,21 22 0,0-22 0,-21 21 16,21 1-16,-21-1 0,21 0 0,-21 1 15,21-1-15,0-21 0,0 21 16,0 1-16,0-1 0,0 0 0,0-20 16,0 20-16,21-21 0,0 0 0,0 0 15,-21 1-15,21-1 0,1 0 16,-1-21-16,0 0 0,0 0 16,0 0-16,0 0 0,1 0 0,-1 0 15,0-21-15,0 21 0,0-21 0,0-1 16,1 1-16,-1 0 0,-21 0 15,21 0-15,-21-22 0,21 22 16,-21 0-16,0-21 0,21-1 0,0 1 16,-21 0-16,22-1 0,-22 1 0,0 0 15,0-1-15,21 1 0,-21 21 0,0-21 16,0 20-16,0 1 16,0 42-1,-21 1-15,21-1 16,0 0-16,-22 21 0,1-21 0,21 22 15,-21-1-15,21 0 0,0-20 16,-21 20-16,21 0 0,-21 1 0,21-22 16,0 21-16,0-21 0,0 0 0,0 22 15,0-22-15,0 0 0,0 0 0,0 0 16,0 1-16,21-22 0,0 21 16,0-21-16,0 0 0,1 0 15,-1 0-15,0 0 0,0 0 16,0-21-16,0-1 0,1 1 15,-1 0-15,0 21 0,-21-21 0,21 0 16,-21 0-16,21-1 16,-21 1-16,0 0 0,0 0 15,0 42 17,0 0-32,0 0 15,0 1 1,0-1-16,0 0 15,21-21-15,1 0 0,-1 0 16,0 0-16,21 0 0,-21 0 16,1 0-16,-1 0 15,0 0-15,0 0 0,0-21 0,0 21 16,-21-21-16,22-1 16,-22 1-16,0 0 15,0 0-15,21 0 0,-21 0 16,0-1-16,0 1 15,21 21-15,-21 21 32,-21 1-32,21-1 15,-21 0-15,-1 0 0,22 0 16,-21 0-16,21 1 0,0-1 0,-21 21 16,21-21-16,0 22 0,0-1 0,0-21 15,0 21-15,0 1 0,0-1 0,0 0 16,0 1-16,0 20 0,21-20 15,-21-1-15,0 0 0,0 1 16,0 20-16,0-21 0,0 1 0,0-1 16,0 0-16,0 1 0,0-1 0,0 0 15,-21-20-15,21 20 0,-21-21 0,21 0 16,-21 22-16,0-43 0,-1 21 0,1 0 16,0-21-16,0 0 0,0 0 15,0 0-15,-1 0 0,1 0 16,21-21-16,-21 0 0,0-1 0,0 1 15,21 0-15,-21-21 0,21 21 0,-22-22 16,22 1-16,0 0 0,0-1 0,0 1 16,22-22-16,-1 22 0,0 0 15,0-22-15,0 22 0,22 0 0,-22-1 16,21 1-16,0 0 0,-20-1 0,20 1 16,0 21-16,-21-22 0,22 22 15,-22-21-15,21 21 0,1 0 0</inkml:trace>
  <inkml:trace contextRef="#ctx0" brushRef="#br0" timeOffset="26419.59">13187 3387 0,'0'-21'0,"0"42"0,-21-64 15,-1 22-15,22 0 16,-21 21-16,0-21 0,0 21 15,0 0-15,0 0 0,-1 0 16,-20 21-16,21 0 0,0 0 0,0 22 16,-1-22-16,1 21 0,0 1 15,21-1-15,0 0 0,-21 1 0,21-1 16,0 0-16,0-21 0,0 22 0,0-1 16,0-21-16,0 0 0,21 1 0,-21-1 15,21 0-15,22 0 0,-22-21 0,0 0 16,21 0-16,1 0 0,-1 0 15,-21 0-15,43 0 0,-22-21 0,0 0 16,1 0-16</inkml:trace>
  <inkml:trace contextRef="#ctx0" brushRef="#br0" timeOffset="26916.3">13758 3260 0,'0'0'0,"0"-43"0,0 1 0,-21 21 16,21-21-16,0 20 0,-21 22 0,21-21 15,-21 21-15,21-21 0,-21 21 16,21 21-16,-22 22 0,22-22 16,-21 21-16,21-21 0,0 22 15,0 20-15,0-21 0,0 1 0,0-1 16,0 0-16,0 1 0,0-1 0,0 0 16,0-20-16,-21 20 0,21-21 0,0 21 15,0-20-15,-21-1 16,21 0-16,0 0 0,-21-21 15,0 0 1,21-21 0,0 0-16,0 0 0,0-1 15,0 1-15,0 0 0,0-21 16,0 21-16,0-22 0,21 22 0,0-21 16,0 21-16,0-22 0,0 22 0,22 0 15,-22 0-15,21 0 0,-21 21 0,22 0 16,-22 0-16,21 0 15,-21 21-15,22 0 0,-22 0 0,0 0 0,0 0 16,0 22-16,1-22 0,-1 0 16,-21 21-16,0-20 0,0-1 0,0 21 15,0-21-15,0 0 0,0 1 16,0-1-16,-21 0 0,-1-21 16,22 21-16,22-42 46,-1 0-46,0 21 0,0-21 16</inkml:trace>
  <inkml:trace contextRef="#ctx0" brushRef="#br0" timeOffset="27416.02">14647 3493 0,'0'0'15,"0"-43"-15,0 22 16,0 0-16,-21 0 15,0 21-15,0 0 0,0 0 16,-1 0-16,1 0 0,0 0 16,0 0-16,0 21 0,0 0 0,-22 0 15,22 0-15,0 1 0,0 20 0,0-21 16,-1 0-16,1 22 0,21-22 0,0 0 16,0 0-16,0 0 0,0 0 0,0 1 15,0-1-15,0 0 0,21-21 16,1 0-16,-1 21 0,0-21 15,21 0-15,-21 0 0,1 0 0,-1 0 16,21 0-16,-21 0 0,0-21 0,1 21 16,-1-21-16,-21 0 0,21 21 0,0-22 15,-21 1-15,21 21 0,-21-21 16,0 0-16,0-21 0,0 20 0,21 1 16,-21 0-16,0 0 0,0 0 0,0 0 15,-21 42 16,21 0-31,-21-21 16,21 21-16,0 0 0,0 0 0,0 1 0,0-1 16,0 0-16,0 0 0,0 0 15,0 0-15,0 1 16,21-1-16,0-21 0,1 0 16,-1 0-16,0 0 0,0 0 0,0 0 15,22 0-15,-22 0 0,0 0 0,0 0 16,0 0-16,0 0 0,1-21 0,-1 21 15,0-22-15,0 1 0,-21 0 16</inkml:trace>
  <inkml:trace contextRef="#ctx0" brushRef="#br0" timeOffset="27860.76">15028 3662 0,'21'-21'16,"-42"63"-16,21-63 0,21-21 0,-21 20 0,0 1 0,0 0 15,0 0-15,0 0 0,0 0 0,0 42 47,0 0-47,0 0 16,0 0-16,0 0 0,-21 1 0,21-1 15,0 0-15,0 0 0,0 0 16,0 0-16,0 1 0,0-1 16,0 0-16,-21-21 47,0 0-32,21-21-15,0 0 0,0-1 16,0 1-16,0 0 0,0 0 0,0 0 15,0 0-15,21-22 0,0 22 0,0-21 16,1 21-16,20-1 0,-21-20 0,21 21 16,22 0-16,-22 21 0,1 0 15,-1 0-15,0 0 0,1 0 0,-1 0 16,0 21-16,1 0 0,-22 0 0,0 0 16,0 22-16,0-22 0,-21 0 0,0 0 15,0 0-15,0 22 0,0-22 16,0 0-16,-21-21 0,0 21 0,21 0 15,-21-21-15,0 22 0,-1-22 16,22 21 0,22-42 15,-1 21-31,0-22 0,0 1 16,0 21-16,22-21 0</inkml:trace>
  <inkml:trace contextRef="#ctx0" brushRef="#br0" timeOffset="28480.41">16065 3514 0,'0'0'0,"22"-21"0,-1-43 16,-21 43-16,0 0 15,0 0-15,-21 21 32,-1 0-32,1 0 0,0 0 0,0 21 15,0-21-15,0 21 0,-1 0 0,-20 0 16,21 0-16,21 1 0,-21 20 15,0-21-15,-1 0 0,22 0 0,-21 1 16,21-1-16,0 0 0,0 0 0,0 0 16,21-21-16,1 0 0,-1 21 15,0-21-15,0 0 0,0 0 0,22 0 16,-22 0-16,0 0 0,0 0 16,0 0-16,0-21 0,-21 0 15,22 21-15,-1-21 16,-21 0-16,21 21 0,-21-21 0,0-1 15,0 1-15,0 0 0,0 0 16,0 42 31,0 0-47,0 0 0,0 1 0,0-1 16,0 0-16,0 0 0,0 0 15,0 22-15,21-22 0,0 21 0,0 0 16,1 1-16,-1-1 0,0 22 0,0-22 15,0 21-15,0 1 0,1-22 0,-22 22 16,0-1-16,21 1 0,-21-1 16,0 1-16,0-1 0,0 1 15,-21-22-15,-1 22 0,-20-22 0,21 0 16,-21-21-16,-1 22 0,1-43 0,0 21 16,-1 0-16,1-21 0,0 0 0,-1 0 15,1-21-15,0 0 0,-1 0 0,1-1 16,-22-20-16,1 21 0,21-43 0,-22 22 15,1 0-15,20-1 0,-20-20 0,20 21 16,22-1-16,0-20 0,21 20 16,0 1-16,0-21 0,21 20 0,0 1 15,22 0-15,-1-1 0,0 1 0,22 0 16,-22-1-16,22 1 0,-22 0 16,22-1-16</inkml:trace>
  <inkml:trace contextRef="#ctx0" brushRef="#br0" timeOffset="29020.15">16171 3556 0,'-21'0'0,"42"0"0,-63 0 0,21 0 0,42 0 31,0 0-15,0 0-16,22 0 0,-22-21 15,21 21-15,-21 0 0,0-21 16,22 21-16,-22-21 0,0 21 0,-21-22 15,0 1-15,21 21 0,-21-21 0,-21 0 32,0 21-32,-21 0 0,20 0 15,1 0-15,-21 21 0,21 0 0,0 0 16,-22 1-16,22-1 0,0 0 0,0 0 16,0 0-16,21 0 0,0 1 15,0-1-15,0 0 0,0 0 16,0 0-16,42 0 0,-21-21 15,0 0-15,22 0 0,-1 0 0,-21 0 16,21 0-16,1 0 0,-1 0 16,0 0-16,1 0 0,-22 0 15,21 0-15,-21-21 0,1 0 0,-1 21 16,0-21-16,-21 0 0,0 0 0,21-1 16,-21 1-16,0 0 0,0 0 15,-21 42 16,21 0-31,0 0 16,0 1-16,-21-1 0,21 0 0,0 0 16,0 0-16,0 0 15,0 1-15,0-1 0,0 0 16,21-21 0,0 0-1,-21-21-15,21 0 16</inkml:trace>
  <inkml:trace contextRef="#ctx0" brushRef="#br0" timeOffset="29192.06">16679 3450 0,'0'0'0,"-21"-21"0,0-21 16,21 21-16,-21-1 0,21 1 16,0 42 15,0 1-16,0-1-15,21 0 0,0-21 16,-21 21-16,21-21 0,0 0 0,1 21 16,-1-21-16,21 21 0</inkml:trace>
  <inkml:trace contextRef="#ctx0" brushRef="#br0" timeOffset="29616.15">17018 3493 0,'0'21'16,"0"0"-1,0 0-15,0 0 16,0 0-16,0 1 0,0-1 16,0 0-16,0 0 0,0 0 15,0 0-15,0 1 0,0-1 16,0 0-16,-21-21 16,0 0-1,-1 0 1,1 0-16,21-21 15,0 0-15,0-1 0,0 1 16,0 0-16,0 0 0,0 0 0,0 0 16,21-22-16,1 22 15,-1 0-15,0 0 0,21-22 0,-21 22 16,22 21-16,-1-21 0,-21 21 0,22 0 16,-1 0-16,-21 0 0,21 0 0,-20 0 15,-1 21-15,-21 0 0,21 1 16,-21-1-16,0 0 0,0 0 0,0 21 15,0-20-15,0-1 0,0 21 0,0-21 16,-21 0-16,21 1 0,0-1 0,-21-21 16,21 21-16,-22 0 0,1-21 15,42 0 17,1 0-32,-1 0 0,21 0 15</inkml:trace>
  <inkml:trace contextRef="#ctx0" brushRef="#br0" timeOffset="30261.3">18055 3535 0,'0'0'0,"0"-21"0,-21 0 0,-64-1 16,64 22 0,0 0-16,0 0 0,0 0 15,-22 0-15,22 0 0,0 22 0,0-1 16,-22-21-16,22 21 0,0 0 15,0 0-15,0 0 0,21 22 0,0-22 16,0 0-16,0 0 0,0 0 16,0 1-16,0-1 0,21 0 15,0-21-15,0 21 0,0-21 16,1 0-16,-1 0 0,0 0 0,0 0 16,0 0-16,0 0 0,1 0 15,-22-21-15,21 21 0,-21-21 0,21 0 16,0 21-16,-21-22 0,0 1 0,0 0 15,21 0-15,0 0 0,-21 0 16,0-1-16,0 1 16,0 42 15,0 1-31,0-1 16,0 0-16,-21 0 0,21 21 15,0-20-15,-21-1 0,21 21 0,0 0 16,0 1-16,0-1 0,0 0 0,0 22 15,0-22-15,0 22 0,0-1 0,0-20 16,21 20-16,-21 1 0,0-22 0,0 21 16,0-20-16,21 20 0,-21-20 15,0 20-15,0 1 0,0-22 0,0 0 16,0 22-16,0-22 0,0 0 0,0-20 16,-21 20-16,0-21 0,0 21 0,-21-20 15,20-1-15,-20-21 0,0 0 0,-1 0 16,1 0-16,-21 0 0,20 0 15,-20-21-15,20-1 0,-20 1 0,21-21 16,-22 0-16,22-1 0,21 1 0,-22 0 16,22-1-16,21-20 0,0 20 15,0 1-15,0-21 0,21 20 0,22-20 16,-22 20-16,21-20 0,22-1 0,-22 22 16,21 0-16,-20-22 0,20 22 15,1 0-15,-1-1 0,1 1 0,-1 0 16,-20-1-16</inkml:trace>
  <inkml:trace contextRef="#ctx0" brushRef="#br0" timeOffset="31335.49">19706 3006 0,'0'0'0,"-21"-21"15,42 21 16,0 0-15,0 0-16,1 0 0,-1 0 0,21 0 16,0-22-16,1 22 0,-1-21 0,-21 0 15,22 0-15,-1 0 0,0 0 16,-21-1-16,1 1 0,-1-21 0,0 21 16,-21 0-16,0-1 0,0 1 0,0 0 15,0 0-15,-21 0 0,-22 21 0,22 0 16,-21 0-16,0 0 0,-1 0 15,1 21-15,0 0 0,-22 0 16,22 0-16,-1 22 0,1-1 0,0-21 16,-1 22-16,22-1 0,0-21 15,0 21-15,21-20 0,0 20 0,0-21 16,0 0-16,21 0 0,-21 1 0,42-1 16,-20 0-16,20 0 0,-21 0 15,21-21-15,1 0 0,-22 0 0,21 0 16,-21 0-16,1 0 0,-1 0 0,-42 0 47,-1 0-47,-20 21 0,21-21 15,0 22-15,-22-1 0,22 0 16,0 0-16,-21 0 0,21 0 16,-1 22-16,1-22 0,0 0 0,21 0 15,-21 22-15,21-22 0,-21 0 0,21 0 16,0 0-16,0 0 0,0 1 0,0-1 15,21-21-15,0 0 16,21 0-16,-20 0 0,20 0 0,0 0 16,1 0-16,20-21 0,-21-1 0,22 22 15,-22-21-15,1 0 0,20 0 0,-21-21 16,1 20-16,-1-20 0,0 21 16,-20-21-16,20-1 0,-21 1 15,0 0-15,0-22 0,1 22 0,-1-1 16,-21-20-16,0 21 0,0-1 15,0 1-15,21 0 0,-21-1 0,0 22 16,0 0-16,0 0 0,0 42 16,0 0-16,0 0 15,-21 0-15,21 22 0,-21-1 16,-1-21-16,1 22 0,21-1 0,-21 0 16,0 1-16,21-1 0,-21 0 0,21 22 15,-21-43-15,21 21 0,-22 1 16,22-1-16,0-21 0,0 0 15,0 0-15,0 1 0,0-1 0,0 0 16,22-21 0,-1 0-16,0 0 0,0 0 15,21-21-15,-20 21 0,-1-21 16</inkml:trace>
  <inkml:trace contextRef="#ctx0" brushRef="#br0" timeOffset="32356.42">20659 3344 0,'0'0'0,"-22"0"0,1 0 0,0 0 0,0 22 16,0-22-16,0 0 0,-1 0 16,22 21-16,22-21 15,20 0 1,-21 0-16,0-21 0,22 21 16,-22 0-16,21-22 0,-21 1 15,0 21-15,1-21 0,-1 21 0,0-21 16,-21 0-16,21 0 0,-21-1 0,0 1 15,-21 21 17,0 0-32,0 0 0,-1 21 0,1 1 15,0-1-15,0 0 0,0 0 0,0 21 16,-1-20-16,22-1 0,0 0 16,0 21-16,0-21 0,0 1 0,0-1 15,0 0-15,0 0 0,22-21 16,-1 0-16,21 0 0,-21 0 15,0 0-15,22 0 0,-22 0 16,0 0-16,21 0 0,-20 0 0,-1-21 16,21 21-16,-21-21 0,0 21 0,1-21 15,-22-1-15,21 22 0,-21-21 0,21 0 16,-21 0-16,0 0 0,0 0 16,21-1-16,-21 1 0,21 0 15,-21 42 16,0 0-31,0 1 16,0-1-16,0 0 0,0 0 0,-21 0 16,21 0-16,-21 1 0,21-1 15,0 0-15,0 0 16,0 0-16,-21 0 0,21 1 31,-21-22-31,21-22 31,0 1-31,0 0 0,0 0 16,0 0-16,0 0 0,0-1 16,0-20-16,0 21 0,0 0 0,21-22 15,0 22-15,-21-21 16,21 21-16,0-22 0,0 22 0,1 0 16,-1 21-16,0-21 0,0 21 0,0 0 15,0 0-15,1 0 0,-1 0 0,21 21 16,-21-21-16,0 21 0,1 0 15,-22 1-15,21-1 0,-21 21 0,21-21 16,-21 0-16,0 1 0,0 20 0,0-21 16,0 0-16,0 0 0,0 1 0,0-1 15,0 0-15,0 0 0,-21 0 16,0-21-16,21 21 0,-22-21 16,1 0-1,21-21 1,0 0-16,0 0 15,0 0-15,0 0 0,0-1 0,0 1 16,0 0-16,21 0 0,1-21 0,-1 20 16,0-20-16,0 21 0,21-21 0,-20 20 15,20 1-15,0 0 0,1 0 16,-22 21-16,21 0 0,-21 0 0,0 0 16,1 0-16,-1 21 0,-21 0 0,0 0 15,0 1-15,0 20 0,0-21 0,0 21 16,0-20-16,0 20 15,-21-21-15,21 21 0,-22-20 0,1-1 0,0 0 16,21 0-16,0 0 16,-21 0-16,42-21 31,0 0-31,0-21 0,1 21 16,-1-21-16</inkml:trace>
  <inkml:trace contextRef="#ctx0" brushRef="#br0" timeOffset="33191.94">22098 3344 0,'21'0'47,"-21"-21"-32,21 21-15,0 0 0,-21-21 0,22 21 16,-1-21-16,0 0 15,-21 0-15,21-1 16,0 1-16,-21 0 16,-21 21-1,0 21 1,0 0-16,0 1 0,-22 20 16,22-21-16,0 0 0,21 0 0,-21 22 15,0-22-15,21 0 0,-22 0 0,22 0 16,0 1-16,0-1 15,0 0-15,0 0 0,22-21 0,-1 21 16,0-21-16,0 0 0,0 0 0,0 0 16,22 0-16,-22 0 0,0 0 0,21 0 15,-20 0-15,-1 0 0,0 0 16,0-21-16,21 21 0,-20-21 0,-1 21 16,-21-21-16,21 0 0,0-1 0,0 1 15,-21 0-15,0-21 0,21 21 16,1-1-16,-22 1 0,0-21 0,0 21 15,0 0-15,0 42 47,0 0-47,0 0 0,0 0 0,0 0 16,-22 1-16,22-1 0,0 0 16,0 0-16,-21 0 0,21 0 0,0 1 15,0-1-15,0 0 16,0 0-16,-21-21 15,21-21 32,0 0-47,0 0 0,0-1 0,0 1 16,0 0-16,0 0 0,21 0 0,0-22 16,1 22-16,-1 0 0,0-21 15,0 21-15,0-1 0,0 1 16,22 21-16,-22 0 0,0-21 0,0 21 15,0 0-15,1 0 0,-1 21 0,-21 0 16,0 1-16,0-1 0,0 21 16,0-21-16,0 22 0,0-22 0,0 0 15,0 21-15,0-21 0,0 1 0,0-1 16,0 0-16,0 0 0,-21 0 16,-1 0-16,22 1 15,-21-22-15,42-22 47,1 1-31,-22 0-16,0 0 0,21 21 0</inkml:trace>
  <inkml:trace contextRef="#ctx0" brushRef="#br0" timeOffset="33480.78">23304 2921 0,'0'0'0,"22"-42"15,20-22-15,-42 43 16,0 0-16,0 0 0,0 42 31,0 21-31,-21-21 0,21 22 16,0-22-16,-21 21 0,-1 1 0,1-1 16,0 21-16,21-20 0,0-1 0,0 0 15,-21 1-15,21-1 0,-21 0 16,21 1-16,0-1 0,-21-21 0,21 0 15,0 1-15,0-1 0,0 0 0,0 0 16,0 0-16,0 0 16,21-21 15,0 0-31,-21-21 16,21 0-16</inkml:trace>
  <inkml:trace contextRef="#ctx0" brushRef="#br0" timeOffset="33872.47">23643 3344 0,'0'0'0,"42"-21"0,-20 0 16,-1 0-16,0 0 0,0 0 16,-21-1-16,0 1 15,-21 21 1,0 0-16,0 0 0,-1 21 16,-20 1-16,21-22 0,0 21 0,0 0 15,-1-21-15,1 21 0,0 0 16,0 0-16,21 1 0,0-1 15,0 0-15,0 0 16,21 0 0,0-21-16,0 0 0,1 0 15,-1 21-15,0-21 0,0 22 16,0-22-16,-21 21 16,21-21-16,-21 21 15,0 0-15,-21-21 16,0 21-16,0-21 15,0 0-15,0 21 0,-1-21 16,1 0-16,0 0 0,0 0 16,0 0-16,0 0 0,-1 0 15,1 0 1,0 0-16,0 0 16,0-21-16,0 0 15</inkml:trace>
  <inkml:trace contextRef="#ctx0" brushRef="#br0" timeOffset="34136.01">22923 3069 0,'0'0'0,"0"-21"0,22 21 16,-1 0-16,0-21 15,21 0-15,-21 21 0,22 0 0,-1 0 16,0-21-16,1 21 0,-22 0 0,21 0 16,1 0-16,-22 0 0,0 0 15,0 0-15,-42 21 32,0-21-32,0 0 15,-1 21-15,1-21 16,-21 21-16</inkml:trace>
  <inkml:trace contextRef="#ctx0" brushRef="#br0" timeOffset="35864.66">4233 6371 0,'-21'-21'0,"21"0"0,0 0 16,0 0-1,-21 21 32,21 21-31,0 0-1,0 0-15,0 0 0,0 0 0,0 22 16,0-22-16,0 0 0,0 21 16,0 1-16,0-22 0,0 21 15,0 1-15,0-1 0,0 0 0,0 1 16,0-1-16,0 21 0,0-20 0,0-1 15,0 0-15,0 22 0,0-22 16,0 1-16,0-1 0,0 21 0,0-20 16,0-1-16,0 0 0,0 1 0,0-22 15,0 21-15,0 1 0,0-22 16,0 21-16,0-21 0,0 0 0,0 22 16,0-22-16,-21 0 0,21 0 0,0 0 15,0 1-15,0-1 0,0 0 16,0 0-1,0-42 32,0 0-31,0 0-16,0-1 0,0 1 0,0 0 16,0-21-16,0 21 0,0-22 0</inkml:trace>
  <inkml:trace contextRef="#ctx0" brushRef="#br0" timeOffset="37247.87">4191 6519 0,'0'-21'0,"21"21"47,0 0-31,0 0-16,1 0 0,-1 0 15,0 0-15,0 0 0,21 0 0,1 0 16,-1 0-16,0 0 0,22 0 0,-22 0 16,22 0-16,20 0 0,-20 0 15,-1-21-15,22 21 0,-21 0 0,20 0 16,1 0-16,0 0 0,-1 0 0,1 0 16,21 0-16,0 0 0,-22 0 15,43 0-15,-21 0 0,0 0 0,21-21 16,-21 21-16,21 0 0,0 0 0,0 0 15,0 0-15,0 0 0,-21 0 16,21 0-16,0 0 0,0 0 16,0-21-16,0 21 0,0 0 0,0 0 15,0-21-15,-22 21 0,1 0 0,0 0 16,21-22-16,-21 22 0,0 0 16,0 0-16,-1 0 0,1-21 0,0 21 15,-21 0-15,-1 0 0,1 0 0,-21 0 16,-1 0-16,1-21 0,-1 21 15,-21 0-15,1 0 0,-22 0 0,0 0 16,0 0-16,0 0 0,-21-21 16,0 42 46,0 0-62,0 0 0,-21 1 16,21-1-16,0 0 15,-21 0-15,21 21 0,0-20 0,0-1 16,0 0-16,0 21 0,0-21 0,-21 1 16,21 20-16,0-21 0,0 21 0,0 1 15,0-22-15,0 21 0,0 1 0,0-22 16,0 21-16,-21 0 0,21-20 16,0 20-16,0 0 0,0 1 0,0-1 15,0-21-15,0 21 0,0 1 0,0-22 16,0 21-16,0-21 0,0 1 15,0 20-15,0-21 0,0 0 0,0 0 16,0 1-16,-21-1 0,21 0 16,-22-21-16,22 21 0,-21 0 15,0-21-15,0 21 0,0 1 16,0-22-16,-1 21 0,1-21 16,0 0-16,21 21 0,-21-21 15,0 0-15,0 0 16,-1 0-16,1 21 0,0-21 15,0 0-15,0 0 0,0 0 0,-1 0 16,-20 0-16,21 0 0,-21 0 0,20 0 16,-20 0-16,0 0 0,-22 0 15,22 0-15,0 0 0,-22 0 0,1 0 16,20 0-16,-20 0 0,-1 0 16,-20 0-16,20 0 0,1 0 0,-22 0 15,0 0-15,1 0 0,-22 0 0,0 0 16,0-21-16,0 21 0,0 0 0,1 0 15,-22 0-15,21 0 0,-21 0 16,21 0-16,-21 0 0,21 0 0,-21 0 16,21 0-16,-21 0 0,21 0 0,-21 21 15,22-21-15,-22 0 0,0 0 0,0 21 16,21-21-16,-21 0 0,21 0 16,0 0-16,0 0 0,22 0 15,-22 0-15,21 0 0,22 0 0,-22 0 16,21 0-16,22 0 0,-21 0 15,20 0-15,1 0 0,0 0 0,-1 0 16,22 0-16,0 0 0,0 0 0,0 0 16,-1 0-16,1 0 0,0 0 15,0 0-15,0 0 16,0 0 46,-1 0-30,22-21-1,0 0-15,0 0-16,22 0 15,-1 21-15</inkml:trace>
  <inkml:trace contextRef="#ctx0" brushRef="#br0" timeOffset="37928.51">4784 6943 0,'0'0'0,"-22"0"16,-20 0-16,21 0 15,0 0-15,21 21 32,21-21-32,0 0 15,0 21-15,0-21 0,1 0 0,-1 0 16,0 0-16,0 0 0,0 0 15,0 0-15,1 0 0,-1 0 0,0 0 16,0 0-16,0-21 0,0 21 0,-21-21 16,22 0-16,-1-1 15,-21 1-15,0 0 16,0 0-16,0 0 16,0 0-1,-21 21-15,-1 0 16,22 21-1,0 0-15,0 0 16,0 0-16,0 0 0,0 22 0,0-22 16,0 0-16,0 21 0,0 1 0,0-1 15,0 0-15,0 1 0,0-1 16,0 0-16,0 1 0,0-22 0,0 21 16,0 1-16,22-22 0,-22 21 0,0-21 15,0 0-15,0 1 0,0-1 16,0 0-16,0 0 0,-22-21 31,1 0-31,0 0 0,0 0 16,0 0-16,0 0 0,-1 0 15,-20 0-15,21-21 0,-21 21 0,20 0 16,-20-21-16,21 21 0,0 0 0,-22 0 16,22-21-16,0 21 0,21-22 15,0 1 1,21 0-16,0 21 15,1-21-15,20 21 0,-21-21 16,21 0-16,1 21 0,-22-22 0</inkml:trace>
  <inkml:trace contextRef="#ctx0" brushRef="#br0" timeOffset="38436.58">5249 7154 0,'0'0'0,"0"22"47,0-1-47,0 0 0,0 0 15,0 0-15,0 0 0,21 22 0,-21-22 16,0 0-16,0 0 0,22 0 16,-22 1-16,0-1 0,0 0 15,0 0-15,0 0 0,0 0 16,-22-21 31,22-21-47,0 0 0,-21 21 0,21-21 15,0 0-15,0 0 0,0-1 16,0 1-16,0 0 0,0 0 0,0 0 16,0 0-16,0-22 0,0 22 0,21 0 15,1 0-15,-1 0 16,0-1-16,0 22 0,21-21 0,-20 21 0,20 0 15,-21 0-15,21 0 0,-20 0 16,-1 21-16,21-21 0,-21 22 0,0-1 16,-21 0-16,22 0 0,-22 21 15,21-20-15,-21-1 0,0 0 0,0 21 16,0-21-16,0 1 0,0-1 0,0 0 16,0 0-16,0 0 15,0 0-15,0-42 31,0 0-15,0 0-16,0 0 16,21 21-16</inkml:trace>
  <inkml:trace contextRef="#ctx0" brushRef="#br0" timeOffset="38976.28">5905 6837 0,'0'0'16,"-21"0"-16,21 21 31,0 0-31,0 0 0,0 1 0,0-1 16,0 21-16,0-21 0,0 0 0,0 22 16,0-1-16,0-21 0,0 22 15,0-1-15,0 0 0,0-21 16,0 22-16,0-1 0,21-21 0,-21 0 15,0 1-15,0-1 0,0 0 0,0 0 16,22-21-16,-22 21 16,0-42-1,0 0 1,0 0-16,0 0 16,0-1-16,0 1 0,0 0 15,21 0-15,-21 0 0,21-22 0,-21 22 16,21 0-16,0 0 0,0 0 15,1 0-15,-1-1 0,-21 1 16,21 21-16,0 0 0,0 0 0,0 0 16,1 0-16,-1 0 0,0 0 0,-21 21 15,0 1-15,21-1 0,-21 0 16,0 0-16,21 0 0,-21 0 0,0 1 16,0-1-16,0 0 0,0 0 0,-21 0 15,0 0-15,0 1 0,0-1 16,-1-21-16,1 21 0,0 0 15,0-21-15,0 0 0,0 21 16,-1-21-16,1 0 16,21-21 15,0 0-31,21 21 16</inkml:trace>
  <inkml:trace contextRef="#ctx0" brushRef="#br0" timeOffset="39804.75">6562 7091 0,'-22'-21'16,"1"0"-16,0 21 0,0 0 15,0 0 1,0 0-16,-1 0 0,22 21 15,0 0-15,-21 0 0,21 0 16,-21 0-16,21 1 0,0-1 0,0 0 16,0 21-16,0-21 0,0 1 0,0-1 15,0 0-15,0 0 0,0 0 0,0 0 16,21 1-16,0-1 16,1-21-16,-1 21 0,0-21 0,0 0 15,0 0-15,0 0 0,1 0 0,-1 0 16,0 0-16,0 0 0,-21-21 0,21 21 15,-21-21-15,0-1 16,0 1-16,0 0 16,0 0-16,0 0 0,0 0 15,0-1-15,0 1 0,0 0 0,-21 0 16,21 0-16,0 0 0,0-1 16,0 1-16,0 0 0,0 0 0,0 0 15,21 21-15,-21-21 0,21-1 0,1 22 16,20 0-16,-21-21 0,0 21 15,0 0-15,1 0 0,20 0 0,-21 0 16,0 21-16,0 1 0,-21-1 16,22 0-16,-22 0 0,0 0 15,0 0-15,0 22 0,0-22 16,0 0-16,0 0 0,0 0 0,0 1 0,-22-1 16,1 0-16,21 0 0,-21 0 15,21 0-15,-21 1 0,0-22 16,42-22 15,0 22-15,-21-21-16,21 0 0,0 0 0,-21 0 15,22 0-15,-1-1 0,0 1 16,0 0-16,-21 0 0,21 0 0,0 0 16,1-22-16,-1 22 0,-21 0 15,0 0-15,21 0 0,-21-1 16,0 1-16,-21 42 31,0-21-15,21 22-16,0-1 0,0 0 15,-22 21-15,22-21 0,0 1 0,0-1 16,0 21-16,0-21 0,0 0 0,0 1 16,0-1-16,0 0 0,0 0 15,22-21-15,-1 0 0,-21 21 16,21-21-16,0 0 0,0 0 15,0 0-15,1 0 0,-1 0 16,21 0-16,0 0 0,1-21 0,-1 21 16</inkml:trace>
  <inkml:trace contextRef="#ctx0" brushRef="#br0" timeOffset="40676.18">7620 6943 0,'-21'-21'0,"21"-1"16,0 1 0,0 0-1,21 21 1,-21-21-16,21 21 0,0 0 16,0 0-16,1 0 0,-1 0 15,0 0-15,0 0 0,0 0 16,0 0-16,1 21 0,-22 0 15,0 0-15,0 1 0,0-1 0,0 0 16,0 0-16,-22 0 16,1 0-16,0 1 0,0-22 15,-21 21-15,20-21 0,1 21 0,0 0 16,0-21-16,0 0 16,21-21 15,0 0-31,21 0 15,0 21-15,0 0 0,0 0 16,1 0-16,-1-22 0,0 22 0,21 0 16,-21 0-16,1 0 0,20 0 15,-21 22-15,0-22 0,22 21 0,-22 0 16,0 0-16,0 0 0,0 0 16,-21 1-16,0-1 0,0 0 0,0 0 15,0 21-15,0-20 0,0-1 16,-21 0-16,0 0 0,0-21 0,0 21 15,-1 0-15,-20 1 0,21-22 0,-21 21 16,20-21-16,1 0 0,-21 0 0,21 0 16,0 0-16,-22 0 0,22 0 15,0 0-15,0 0 0,0 0 0,-1 0 16,1-21-16,21-1 16,-21 22-16,21-21 15,0 0 1,0 0-1,21 0 1,0 21-16,1-21 0,-1-1 0</inkml:trace>
  <inkml:trace contextRef="#ctx0" brushRef="#br0" timeOffset="41264.32">8361 6964 0,'0'-21'0,"-21"21"16,-1-21-1,1 21 1,0 0-16,0 0 16,21 21-16,0 0 15,-21 0-15,21 0 0,-21 0 0,21 22 16,-22-22-16,22 21 0,0-21 16,0 22-16,0-22 0,0 21 15,-21-21-15,21 22 0,0-22 0,0 0 16,0 0-16,0 0 0,21 1 15,1-22-15,-1 0 0,0 0 0,0 0 16,0 0-16,0 0 0,22 0 0,-22 0 16,0 0-16,21-22 0,-20 22 15,-1-21-15,0 0 0,0 21 0,0-21 16,0 0-16,-21 0 0,22-1 0,-22 1 16,0-21-16,0 21 0,0 0 0,0-22 15,0 22-15,0 0 16,-22 0-16,1-22 0,0 22 0,0 0 15,0 0-15,0 0 0,-1 21 0,1-21 16,0 21-16,0 0 0,0 0 0,0 0 16,-1 0-16,1 0 15,0 0-15,0 0 0,21 21 16,0 0-16,0 0 16,21-21-16,0 21 15,0-21-15,1 0 0,-1 0 16,0 0-16</inkml:trace>
  <inkml:trace contextRef="#ctx0" brushRef="#br0" timeOffset="41752.06">8996 6922 0,'-21'0'16,"21"-22"-16,-22 22 15,1 0-15,0 0 16,0 0-16,0 22 16,0-22-16,21 21 0,0 0 15,-22 0-15,1 0 0,21 0 0,0 1 16,0-1-16,0 0 0,0 0 16,0 0-16,0 0 0,0 1 0,0-1 15,0 0-15,0 0 0,0 0 0,0 0 16,0 1-16,21-22 0,1 21 0,-1-21 15,0 0-15,0 0 0,0 0 16,22 0-16,-22 0 0,21 0 0,-21 0 16,22 0-16,-22 0 0,21-21 0,-21 21 15,22-22-15,-22 22 0,0-21 0,0 21 16,-21-21-16,0 0 0,21 0 16,-21 0-16,0-1 0,0 1 0,0 0 15,0 0-15,0 0 0,0-22 16,0 22-16,-21-21 0,0 21 0,0 0 15,21-22-15,-21 22 0,-1 21 0,1-21 16,0 0-16,-21 21 0,21 0 16,-1 0-16,1 0 0,0 0 15,0 0-15,21 21 16,0 0-16,0 0 0,0 0 16,0 1-16,0-1 15</inkml:trace>
  <inkml:trace contextRef="#ctx0" brushRef="#br0" timeOffset="60660.84">6710 5398 0,'-21'-22'0,"-1"22"0,22-21 16,-21 21-16,0-21 16,0 0-16,0 21 0,0-21 15,-1 21-15,1-21 16,0 21-16,0 0 0,0 0 0,0 0 15,-1 0-15,1 0 16,21 21 15,21-21-15,-21 21-16,22-21 0,20 21 16,-21-21-16,0 21 0,22 0 0,-1-21 15,-21 22-15,21-1 0,22-21 16,-22 21-16,1 0 0,20 0 0,-21 0 15,22 22-15,-22-22 0,22 21 0,-22-21 16,22 22-16,-22-1 0,0 0 16,22-20-16,-22 20 0,22 0 15,-22 1-15,21-22 0,1 21 0,-22 0 16,22-20-16,-22 20 0,22-21 0,-22 0 16,0 0-16,1 1 0,-1-1 15,0 0-15,-21 0 0,22 0 0,-22-21 16,0 21-16,0-21 0,0 0 0,1 0 15,-22 22-15,21-1 32,0-21-1,-42 0 16,0 0-47,-1 0 15,1 0-15,21-21 0</inkml:trace>
  <inkml:trace contextRef="#ctx0" brushRef="#br0" timeOffset="61076.29">7641 6181 0,'0'0'0,"-21"0"16,0 0-1,42 0 17,0 0-32,0 0 15,0 21-15,22-21 0,-22 21 16,21-21-16,1 21 0,-1-21 0,0 21 15,1-21-15,-22 22 0,21-1 0,-21-21 16,22 21-16,-22-21 0,0 21 0,0 0 16,0 0-16,0-21 15,-21 22-15,22-1 16,-1-21 0,-21 21-16,21-21 31,-21-21-16,0 0 1,0-1 0,0 1-16,0 0 15</inkml:trace>
  <inkml:trace contextRef="#ctx0" brushRef="#br0" timeOffset="61404.41">8382 5990 0,'0'0'0,"0"-21"16,0 0-16,0 0 15,0 42 17,0 0-32,0 0 0,0 0 15,0 1-15,-21-1 0,0 0 16,-1 21-16,22-21 0,-21 1 0,0 20 15,0-21-15,0 0 0,0 22 0,21-22 16,-22 0-16,22 0 0,-21 0 16,21 0-16,0 1 0,-21-1 15,21 0 1</inkml:trace>
  <inkml:trace contextRef="#ctx0" brushRef="#br0" timeOffset="62272.53">9165 6456 0,'0'0'0,"21"-21"0,0 0 0,-21-1 15,22 22-15,-22-21 16,0 42 15,-22 1-31,22-1 16,-21 0-16,-21 21 0,21 1 16,-22-22-16,22 21 0,-42 0 0,20 1 15,1-1-15,-21 0 0,-1 1 16,22-1-16,-22 0 0,1 1 0,-1-1 15,1 22-15,-1-22 0,1 0 16,-1 22-16,1-22 0,-1 0 0,22 1 16,-22-1-16,1 0 0,21 1 0,-1-1 15,1-21-15,21 0 0,-22 1 16,22-1-16,0 0 0,0-21 0,42 0 31,0 0-31,0-21 16,22 0-16,-1-1 0,0-20 0</inkml:trace>
  <inkml:trace contextRef="#ctx0" brushRef="#br0" timeOffset="63144.77">10308 6795 0,'0'-22'31,"0"1"-15,0 0-1,21 21-15,0-21 16,1 21-16,-1 0 0,0 0 0,0 0 16,0 0-16,0 0 0,1 0 15,-1 21-15,0-21 0,0 21 0,0 0 16,-21 1-16,0-1 0,0 0 15,0 0-15,0 0 0,0 0 16,0 1-16,-21-1 0,0 0 16,0-21-16,0 21 0,-22 0 0,22 0 15,0-21-15,0 22 0,0-22 0,-1 0 16,1 21-16,0-21 0,0 0 0,21-21 47,0-1-47,21 1 15,0 21-15,0 0 0,1 0 0,-1 0 16,0 0-16,0 0 0,0 0 0,22 0 16,-22 0-16,0 0 0,0 0 15,0 0-15,22 21 0,-22 1 16,0-1-16,0 0 16,-21 0-16,0 0 0,0 0 15,0 1-15,-21-1 0,0 0 0,0-21 16,-1 21-16,1 0 0,0-21 0,0 21 15,0-21-15,-22 0 0,22 22 16,0-22-16,0 0 0,0 0 0,0 0 16,-1 0-16,1 0 0,0 0 15,0 0-15,0 0 0,21-22 16,-21 22-16,21-21 16,0 0-1,0 0-15,21 21 16,0-21-16,0 21 0,0-21 0</inkml:trace>
  <inkml:trace contextRef="#ctx0" brushRef="#br0" timeOffset="63603.92">11049 6858 0,'0'0'15,"0"-21"-15,0 0 0,-21 21 47,0 0-47,-1 0 16,1 21-16,0 0 0,0 0 0,0 0 15,0 1-15,21-1 0,-22 0 16,22 21-16,-21-21 0,21 1 0,0-1 16,0 0-16,0 0 0,0 0 0,0 0 15,21 1-15,1-22 0,-1 0 16,0 21-16,21-21 0,-21 0 0,1 0 15,20 0-15,0 0 0,-21 0 16,22-21-16,-22 21 0,21-22 0,-21 1 16,1 0-16,20 21 0,-42-21 0,21 0 15,0 0-15,-21-1 0,0 1 16,0 0-16,0 0 0,0 0 0,0 0 16,0-1-16,-21 1 0,0 0 15,0 0-15,0 0 0,-22 21 0,22 0 16,-21 0-16,21 0 0,-22 0 0,22 0 15,-21 0-15,21 0 0,-1 0 0,-20 0 16,21 0-16,21 21 0,0 0 16,0 0-16,0 0 15,21-21-15,0 22 0,0-22 0,22 0 16,-22 0-16,21 21 0,1-21 0,-1 0 16</inkml:trace>
  <inkml:trace contextRef="#ctx0" brushRef="#br0" timeOffset="63887.82">11663 6731 0,'0'0'0,"0"-21"16,0 42 15,0 0-31,0 0 16,0 1-16,0 20 0,0-21 15,0 0-15,0 0 0,0 1 16,-21 20-16,21-21 0,-22 0 0,22 0 16,0 1-16,0-1 0,0 0 15,0 0-15,0 0 16,0-42 31</inkml:trace>
  <inkml:trace contextRef="#ctx0" brushRef="#br0" timeOffset="64511.95">9207 5482 0,'0'0'0,"-21"-21"15,21 0-15,0 0 16,21 21-16,1 0 15,-1 0-15,0 0 0,0 0 0,0 0 16,22 21-16,-22 0 16,21 0-16,0 0 0,22 22 0,-1-22 15,1 42-15,21-20 0,-1 20 0,1-20 16,0 20-16,20-21 0,-20 22 16,0-22-16,-1 22 0,1-22 0,0 0 15,-22 1-15,22-1 0,0 0 0,-22 1 16,1-1-16,-1-21 0,-21 0 0,22 1 15,-43-1-15,21 0 0,-20 0 16,-1-21-16,0 0 0,-21 21 0,-21-21 31,0 0-15,-1 0 0,1 0-16,0 0 0,0 0 0,0 0 15,0 0-15,-1 0 0,-20 0 0,21 0 16,-21-21-16</inkml:trace>
  <inkml:trace contextRef="#ctx0" brushRef="#br0" timeOffset="64759.8">10520 6392 0,'0'0'0,"-21"0"16,42 0 15,0 0-31,0 22 0,0-22 0,22 21 15,-22-21-15,21 21 0,-21-21 0,22 21 16,-22-21-16,21 0 0,-21 21 0,0-21 16,1 0-16,-1 21 0,0-21 15,0 0-15,0 0 0,0 0 16,1 0-16,-22-21 31,0 0-15</inkml:trace>
  <inkml:trace contextRef="#ctx0" brushRef="#br0" timeOffset="65027.59">11155 6223 0,'0'0'0,"0"-21"0,0 0 16,-21 42 15,-1 0-15,1-21-16,0 21 0,0 0 0,0 1 15,0-1-15,-1 21 0,1-21 16,0 0-16,0 1 0,0-22 0,21 21 16,0 0-16,0 0 0,0 0 15,21-21 1,0 0-16,0 0 15,0 0-15</inkml:trace>
  <inkml:trace contextRef="#ctx0" brushRef="#br0" timeOffset="65436.35">12001 6244 0,'0'0'0,"22"0"16,-44 0 15,1 21-31,0 1 16,0-1-16,-21 0 0,20 0 0,-20 0 15,0 22-15,-1-22 0,1 21 16,-21 0-16,-1-20 0,1 20 0,-1 0 15,-21 1-15,1-22 0,-1 21 0,0 0 16,1-20-16,-1 20 0,0 0 16,1-21-16,20 22 0,-20-22 0,20 0 15,22 21-15,-22-20 0,22-1 16,0 0-16,-1 0 0,22 0 0,-21 0 16,21 1-16,-1-1 0,22 0 0,-21-21 15,21 21-15,21-21 47,1 0-47,-1 0 0,0-21 0,0 21 16,21-21-16</inkml:trace>
  <inkml:trace contextRef="#ctx0" brushRef="#br0" timeOffset="66243.89">12382 6646 0,'0'0'0,"0"-21"0,0 0 16,0 0-16,0 0 16,0 0-1,0-1-15,22 1 16,-1 21-16,0 0 0,0 0 16,0 0-16,0 0 0,1 0 0,-1 0 15,0 0-15,0 21 0,0 1 0,0-1 16,1 0-16,-22 0 0,0 21 15,0-20-15,0-1 0,0 0 0,0 21 16,0-21-16,-22 1 0,-20-1 0,21 0 16,0 0-16,-22 0 0,22-21 15,-21 21-15,21 1 0,0-22 0,-1 0 16,1 21-16,0-21 0,0 0 16,21-21-1,21-1 1,0 1-16,0 21 15,1 0-15,-1 0 0,0-21 16,0 21-16,0 0 0,0 0 16,1 0-16,-1 0 0,21 21 0,-21-21 15,0 21-15,1 1 0,-1-1 16,0-21-16,-21 21 0,0 0 0,0 0 16,0 0-16,0 1 15,-42-22-15,20 21 16,1 0-16,0-21 0,0 0 0,0 21 15,-22-21-15,22 0 0,0 0 0,0 0 16,0 0-16,0 0 0,-1 0 16,1 0-16,21-21 31,0 0-15,21 0-16,1 21 15</inkml:trace>
  <inkml:trace contextRef="#ctx0" brushRef="#br0" timeOffset="66672.16">13039 6731 0,'0'0'0,"21"-21"0,0 0 16,-42 21 15,0 21-31,-1 0 16,1 0-16,0 0 0,0 1 0,0-1 15,0 0-15,-1 0 0,1 0 0,0 0 16,21 1-16,0-1 0,0 0 16,0 0-16,-21 0 0,21 0 0,0 1 15,21-22-15,-21 21 16,21-21-16,0 0 0,22 0 16,-22 0-16,0 0 0,21 0 0,-20 0 15,20-21-15,-21 21 0,0-22 0,22 22 16,-22-21-16,0 0 0,-21 0 15,0 0-15,0 0 0,0-1 0,0 1 16,0 0-16,0 0 0,0-21 0,0 20 16,-21 1-16,0 21 0,-1-21 0,1 0 15,0 21-15,0 0 0,0 0 0,0 0 16,-1 0-16,1 0 0,0 0 16,21 21-1,0 0-15,21-21 16,0 21-16,1-21 0,-1 0 15,21 0-15,0 0 0,1 0 0,-1 0 16,0 0-16</inkml:trace>
  <inkml:trace contextRef="#ctx0" brushRef="#br0" timeOffset="67047.8">13695 6731 0,'0'-21'0,"0"0"15,0 0 1,21-1-1,0 22-15,0 0 16,0 0-16,1 0 0,-1 0 16,-21 22-16,21-22 0,-21 21 15,21 0-15,-21 0 0,0 0 0,0 0 16,0 1-16,0-1 0,-21 21 16,0-21-16,0 0 0,-1 1 0,-20-1 15,21 0-15,-21 0 0,20 0 0,-20 0 16,0-21-16,21 22 0,-1-22 0,-20 0 15,21 21-15,0-21 0,42 0 32,0-21-17,0 21-15,0 0 0,1 0 16,20-22-16,-21 22 0,0 0 0,22-21 16,-22 21-16,0-21 0,0 21 0,0 0 15,0 0-15,1-21 0,-1 21 0,0-21 16,0 21-1,-21-21-15,0-1 0,21 1 16,0 0-16</inkml:trace>
  <inkml:trace contextRef="#ctx0" brushRef="#br0" timeOffset="67400.6">14309 6202 0,'0'0'0,"-22"0"0,-20-21 16,21 21-16,-21 0 0,-1 0 16,1 0-16,21 0 0,-43 0 0,22 0 15,0 0-15,-1 21 0,1 0 0,-22 0 16,1 0-16,-1 22 0,1-22 0,-22 21 16,1 22-16,-1-22 0,0 22 15,-21-22-15,1 21 0,20 1 0,-21-22 16,21 22-16,-20-22 0,20 22 0,0-22 15,1 0-15,20 1 0,-21-1 16,22 0-16,21 1 0,-22-22 0,22 21 16,-1-21-16,1 0 0,21 1 15,0-22-15,0 21 0,42-21 32,0 0-17,0-21-15,0 21 0,22-22 0,-22 1 16,21 0-16,0 0 0,1-21 0,20 20 15</inkml:trace>
  <inkml:trace contextRef="#ctx0" brushRef="#br0" timeOffset="67995.97">14457 6541 0,'0'0'0,"0"-22"32,0 1-17,0 0-15,0 0 16,21 0 0,0 21-16,0 0 0,0 0 0,1-21 15,-1 21-15,0 0 0,0 0 16,0 0-16,0 0 0,1 21 15,-1 0-15,0-21 0,-21 21 0,0 0 16,0 0-16,21 1 0,-21-1 0,0 21 16,0-21-16,-21 0 0,21 1 15,-21-1-15,-22 0 0,22-21 0,-21 21 16,21 0-16,-22-21 0,1 21 0,0-21 16,21 0-16,-1 0 0,-20 0 0,21 22 15,21-44 16,21 22-31,0-21 16,0 21-16,1 0 0,-1 0 0,0 0 0,21 0 16,-21 0-16,1 0 0,-1 0 15,0 0-15,0 0 0,0 0 0,0 21 16,-21 1-16,22-22 0,-22 21 16,0 0-16,0 0 0,0 0 15,0 0-15,-22 1 16,1-22-16,0 21 0,0-21 0,0 0 15,-22 21-15,22-21 0,0 0 0,0 0 16,0 0-16,21 21 0,-21-21 0,-1 0 16,22-21 15,0 0-15,22 0-16,-1-1 15,0 22-15</inkml:trace>
  <inkml:trace contextRef="#ctx0" brushRef="#br0" timeOffset="68407.73">15092 6604 0,'0'0'0,"21"0"0,-21-21 16,-21 21 15,0 0-31,-1 21 0,1 0 16,0 22-16,0-22 0,0 0 15,0 0-15,-1 0 0,22 0 0,0 1 16,-21-1-16,21 0 0,0 0 0,0 0 16,0 0-16,0 1 0,21-22 15,-21 21-15,22-21 0,-1 0 0,0 0 16,0 0-16,0 0 0,0 0 0,22 0 16,-22 0-16,0 0 0,0 0 0,0-21 15,1 21-15,-1-22 0,-21 1 0,21 21 16,-21-21-16,21 0 0,-21 0 0,0 0 15,0-1-15,0 1 16,0 0-16,0 0 0,0-21 0,0 20 16,-21 1-16,0 21 0,0-21 0,21 0 15,-22 21-15,-20 0 0,21 0 0,0 0 16,0 0-16,-1 0 0,1 0 0,0 0 16,21 21-1,0 0-15,21 0 16,0-21-16,1 0 0,-1 0 15,0 0-15,0 0 0</inkml:trace>
  <inkml:trace contextRef="#ctx0" brushRef="#br0" timeOffset="68936.52">15557 6562 0,'0'0'0,"0"-43"16,0 22-16,0 0 0,0 0 15,0 0-15,22 21 0,-1-21 16,0-1-16,0 22 0,0 0 0,22-21 16,-22 21-16,0 0 0,21 0 15,-21 0-15,1 21 0,-1 1 0,0-22 16,0 21-16,0 21 0,-21-21 0,0 0 16,0 1-16,0 20 0,0-21 0,0 0 15,-21 0-15,0 1 0,0 20 16,0-21-16,-1-21 0,1 21 15,0 0-15,-21-21 0,21 22 0,-1-22 16,1 0-16,0 0 0,0 0 16,21-22-1,21 1 1,0 21-16,0 0 16,-21-21-16,22 21 0,-1 0 0,21 0 15,-21 0-15,0 0 0,1 0 0,-1 0 16,0 0-16,0 0 0,0 21 15,-21 0-15,0 1 16,0-1 0,0 0-16,0 0 0,0 0 15,-21-21-15,0 21 0,0-21 16,0 0-16,-1 22 0,-20-22 16,21 21-16,0-21 0,0 0 0,-1 0 15,1 0-15,-21 0 0,21 0 0,0 0 16,-1 0-16,1 0 0,0 0 15,0 0-15,21-21 16,0-1 0</inkml:trace>
  <inkml:trace contextRef="#ctx0" brushRef="#br0" timeOffset="69332.02">16129 6244 0,'0'0'0,"0"-42"16,-21 42 0,0 0-16,-1 0 0,1 0 15,-21 0-15,21 21 16,0-21-16,-22 21 0,1 0 0,0 22 15,-22-1-15,1 0 0,-1 1 0,1-1 16,-22 0-16,0 22 0,22-22 0,-22 1 16,0 20-16,1-21 0,-1 1 15,0-1-15,22 0 0,-22-20 0,22 20 16,-1-21-16,1 21 0,-1-20 0,22-1 16,-22 0-16,22 0 0,0-21 0,-1 21 15,22 0-15,-21-21 0,21 0 0,0 22 16,-1-22-16,44-22 47,-22 1-47,21 0 15,0 21-15</inkml:trace>
  <inkml:trace contextRef="#ctx0" brushRef="#br0" timeOffset="81740.35">4678 9208 0,'0'0'0,"-21"0"0,21-22 15,-22 22-15,1-21 0,21 0 16,-21 21-16,21-21 0,0 0 16,0 0-16,0-1 15,0 1-15,0 0 16,0 0-1,0 42 1,0 0-16,0 0 16,0 1-16,0-1 0,0 21 0,0 0 15,0 1-15,0-1 0,0 0 16,0 1-16,0-1 0,0 0 0,-21 22 16,21-22-16,-21 22 0,21-1 0,-21-20 15,-1 20-15,1-21 16,21 1-16,-21-1 0,0 0 0,21 1 15,-21-22-15,21 21 0,0-21 0,0 1 16,-21-1-16,21 0 16,0-42-1,0 0 1,0-1-16,0 1 0,0 0 0,0 0 16,21 0-16,-21-22 0</inkml:trace>
  <inkml:trace contextRef="#ctx0" brushRef="#br0" timeOffset="82804.41">4551 9250 0,'0'0'0,"-21"-21"0,-1 0 15,22-1 1,0 1-1,22 21 1,-1 0-16,0 0 16,0 0-16,0 0 15,22 0-15,-1 0 0,0 0 0,1 0 16,-1 0-16,21 0 0,1 0 0,-1 0 16,1 0-16,-1 0 0,22 0 15,0 0-15,21 0 0,-22 0 0,22-21 16,0 21-16,0-21 0,0 21 0,21 0 15,0 0-15,0-21 0,21 21 16,0-21-16,21 21 0,1 0 0,-1-22 16,0 22-16,22-21 0,-1 21 0,1 0 15,-1 0-15,22 0 0,-22 0 16,1 0-16,-1-21 0,1 21 0,-1 0 16,1 0-16,-1 0 0,1-21 15,-22 21-15,22 0 0,-43 0 0,21-21 16,1 21-16,-22 0 0,0-21 0,-21 21 15,-21 0-15,0-22 0,-1 22 16,-41 0-16,-1-21 0,1 0 0,-22 21 16,-21 0-16,22 0 0,-22 0 15,-42 0 17,0 21-17,21 0 1,-22-21-16,22 22 0,0-1 15,-21 0-15,21 0 16,0 0-16,0 0 0,0 1 0,0-1 16,-21 0-16,21 21 0,0-21 15,-21 22-15,21-22 0,0 21 0,0-21 16,-21 22-16,21-22 0,-21 0 0,21 21 16,0 1-16,-22-22 0,22 21 0,0-21 15,-21 22-15,21-1 0,-21-21 0,21 22 16,0-22-16,-21 21 0,21-21 15,-21 0-15,21 22 0,0-22 0,0 0 16,0 0-16,0 0 0,-21-21 0,21 22 16,0-1-16,-22 0 0,1 0 31,0-21-31,0 0 0,0 0 16,0 0-16,-1 21 0,1-21 0,0 0 15,0 0-15,-21 0 0,20 0 16,-20 0-16,0 0 0,-22 0 0,22 0 15,-22 0-15,-20 0 0,20 0 0,-42 0 16,22 0-16,-22 0 0,0 0 0,-21 0 16,-21 0-16,21 0 0,0-21 0,-21 21 15,0 0-15,-1 0 16,-20 0-16,0 0 0,-1 0 0,1 0 0,-21 0 16,-1 0-16,1 0 0,-1 0 0,1 0 15,-1 0-15,1 0 0,-1 0 16,1 21-16,-1-21 0,1 0 15,20 0-15,-20 21 0,20-21 0,22 0 16,0 0-16,21 22 0,0-22 0,42 0 16,1 0-16,-1 0 0,43 0 15,-1 0-15,1 0 0,21 0 0,0 0 16,0 0-16,21-22 16,0 1-1,21 21 1,0-21-16,0 21 0,-21-21 15,21 0-15,0 21 0,1-21 0,-1-1 16,21 1-16,-21 0 16</inkml:trace>
  <inkml:trace contextRef="#ctx0" brushRef="#br0" timeOffset="83864.1">6138 9377 0,'-21'0'0,"42"0"0,-84 0 0,42 0 0,-22 0 16,22 0-16,0 0 0,-21 0 16,42 21-16,0 0 15,0 0-15,0 1 0,21-1 16,0 0-16,0-21 0,0 21 15,22-21-15,-1 0 0,-21 0 16,21 0-16,1 0 0,-22 0 0,21 0 16,1 0-16,-22-21 0,21 0 0,-21 21 15,0-21-15,1-1 0,-1 22 0,-21-21 16,0 0-16,0 0 16,0 0-16,0 0 0,0-1 15,-21 22-15,-1 0 0,1 0 16,0 0-1,21 22-15,-21-1 16,21 0-16,0 0 0,0 21 0,0-20 16,0 20-16,0 0 0,0 1 15,0-1-15,0 0 0,21 1 0,0-1 16,-21-21-16,0 21 0,0 1 0,21-22 16,-21 0-16,0 0 0,0 22 0,0-22 15,0 0-15,0 0 16,-21-21-1,0 0-15,0 0 0,0 0 0,0 0 16,-1 0-16,1-21 0,-21 21 16,21-21-16,0 21 0,-22-21 15,22-1-15,-21 1 0,21 0 0,-22 21 16,22-21-16,0 21 0,0 0 0,0 0 16,21 21-1,21 0 1,21-21-16,-21 21 0,0-21 0,22 0 15,-1 22-15,-21-22 0,22 0 16,-1 0-16,0 0 0,1 0 0,-1 0 16,-21 0-16,21 0 0,1 0 0,-1-22 15,0 1-15,-20 21 0,20-21 16,-21 0-16,0 0 0,0 21 16,1-21-16,-22-1 0,0 1 0,21 0 15,-21 0-15,0 0 0,0 0 0,0-1 16,0 1-16,0 0 0,0 42 31,0 0-15,0 1-16,0-1 0,0 0 0,0 21 15,0-21-15,0 1 0,0-1 16,0 0-16,0 0 0,0 0 16,0 0-16,-21-21 0,21 22 15,-22-22 16,22-22-31,0 1 16,0 0-16,0 0 0,0 0 0,0 0 16,22-1-16,-1 1 0,0 0 15,-21 0-15,21-21 0,0 20 0,0 1 16,1 21-16,20-21 0,-21 21 0,0 0 16,0 0-16,1 0 0,-1 21 15,0-21-15,-21 21 0,0 1 16,0-1-16,0 21 0,0-21 15,0 0-15,0 1 0,0-1 0,0 0 0,0 0 16,0 0-16,0 0 0,0 1 16,0-1-1,21-42 17,0-1-32,0 22 0,1-21 0</inkml:trace>
  <inkml:trace contextRef="#ctx0" brushRef="#br0" timeOffset="84351.82">7324 9440 0,'0'-21'16,"0"42"-16,0-84 0,0 42 0,0 0 15,-22 21-15,22-22 0,0 1 16,-21 42 0,21 1-16,0-1 0,0 0 15,0 0-15,0 0 0,0 22 16,0-1-16,0-21 0,0 21 0,0 1 15,0-22-15,21 21 0,-21-21 0,0 22 16,0-22-16,0 21 0,0-21 0,0 1 16,0-1-16,0 0 15,0 0-15,0-42 47,0 0-47,0 0 16,0-1-16,0 1 0,0 0 0,22 0 15,-1-21-15,0 20 0,0 1 0,0 0 16,0 0-16,22 0 0,-22 21 0,0 0 16,21 0-16,1 0 0,-22 0 15,21 0-15,-21 0 0,22 0 0,-22 21 16,0 0-16,0 0 0,-21 0 0,21 1 16,-21-1-16,0 0 0,0 0 0,0 0 15,-21-21-15,0 21 0,0 1 16,-21-1-16,20 0 0,1 0 0,-21-21 15,21 21-15,0 0 0,-1-21 16,1 0-16,0 22 0,0-22 0,0 0 16,21-22-1,0 1-15,21 21 16,0-21-16,0 0 0,22 0 0,-1-22 16</inkml:trace>
  <inkml:trace contextRef="#ctx0" brushRef="#br0" timeOffset="84991.52">8234 9462 0,'-21'0'16,"-1"0"-16,1 0 0,0 0 15,0 0-15,0 21 0,0-21 16,-1 21-16,1 0 0,21 0 0,-21 0 16,0 1-16,21-1 0,0 0 15,0 0-15,0 0 0,0 0 0,0 1 16,0-1-16,0 0 0,0 0 0,0 0 15,21-21-15,0 0 16,0 0-16,1 0 16,-1 0-16,-21-21 15,21 21-15,-21-21 0,0 0 16,21 0-16,-21-1 0,21 1 16,-21 0-16,21 0 0,-21 0 15,22-22-15,-1 22 0,0 0 16,-21 0-16,21 21 0,0-21 0,0 21 15,-21-21-15,22 21 0,-1 0 0,0 0 16,-21 21-16,21 0 0,-21 0 16,0 0-16,0 0 0,0 1 15,0-1-15,0 0 0,0 0 0,0 21 16,0-20-16,-21-1 0,0 0 0,21 0 16,0 0-16,-21-21 0,21 21 0,-22 1 15,44-44 32,-1 22-47,0-21 0,0 0 0,0 0 16,0 0-16,1 0 0,-1-1 0,0-20 15,0 21-15,0 0 0,0-22 16,1 22-16,-22 0 0,21 0 0,-42 42 31,-1 0-15,1 22-16,0-22 0,0 0 0,21 21 15,0-21-15,-21 1 0,21 20 16,0-21-16,0 0 0,0 0 0,0 1 16,0-1-16,21-21 0,0 0 15,0 0-15,0 0 0,22 0 16,-1 0-16,0 0 0,22 0 0,-1 0 16,1 0-16,-1-21 0,1 21 15</inkml:trace>
  <inkml:trace contextRef="#ctx0" brushRef="#br0" timeOffset="85652.18">9504 9335 0,'0'0'0,"0"-22"16,0 1 0,21 21 15,0 0-31,0 0 0,0 0 0,1 21 15,-1 1-15,0-22 0,-21 21 16,21 0-16,-21 0 16,0 0-16,-21 0 15,0 1-15,0-22 16,-1 0-16,1 21 0,0-21 0,0 0 16,0 0-16,0 0 15,42 0 16,0-21-15,0 21-16,0 0 0,0 0 0,1 0 16,20 0-16,-21 0 0,21 0 15,1 0-15,-22 21 0,21 0 0,-21-21 16,1 21-16,-1 0 0,0 0 16,-21 1-16,0-1 0,0 0 15,0 0-15,0 0 0,-21 0 0,-22 1 16,1 20-16,0-21 15,21-21-15,-22 21 0,22 0 0,0-21 16,0 0-16,-22 22 0,22-22 0,0 0 16,0 0-16,0 0 0,0 0 15,21-22 1,-22 22 0,22-21-16,0 0 15,0 0-15,22 21 16,-1-21-16,0 21 0,0-21 0,21 21 15,-20-22-15</inkml:trace>
  <inkml:trace contextRef="#ctx0" brushRef="#br0" timeOffset="85933.28">10118 9377 0,'0'-21'0,"0"42"0,0-63 0,0 20 15,-22 44 32,22-1-47,0 0 16,0 0-16,0 0 0,0 22 0,0-22 15,0 0-15,0 0 0,0 0 16,0 22-16,0-22 0,0 0 0,0 0 16,0 0-16,0 0 0,0 1 0,0-1 15,0 0-15,0 0 0,0 0 16,22-42 15,-1 21-31,0-21 0,0 0 16</inkml:trace>
  <inkml:trace contextRef="#ctx0" brushRef="#br0" timeOffset="86360.04">10456 9504 0,'0'0'0,"0"-21"0,0 0 15,0-1-15,0 44 47,0-1-31,0 0-16,-21-21 0,21 21 0,0 0 15,0 0-15,-21 1 0,21-1 16,0 0-16,0 0 0,0 0 0,0 0 16,0 1-1,21-22-15,0 21 0,0-21 0,1 0 16,-1 0-16,0 0 0,0 0 15,21 0-15,-20 0 0,-1 0 0,0-21 16,0 21-16,0-22 0,0 1 0,1 0 16,-22 0-16,21 0 0,-21 0 15,0-22-15,0 22 0,0 0 16,0 0-16,0-22 0,0 22 0,-21 0 16,21 0-16,-22 21 0,1-21 0,0 0 15,0 21-15,0 0 0,0 0 16,-1 0-16,1 0 0,0 0 15,21 21 1,-21-21 0,21 21-16,0 0 0,0 0 15,0 0-15,0 1 16,0-1 0,-21 0-16</inkml:trace>
  <inkml:trace contextRef="#ctx0" brushRef="#br0" timeOffset="88344.33">13589 9102 0,'0'0'0,"0"-21"0,0-1 15,0 1-15,0 0 0,0 0 16,0 0-16,0 0 16,21-1-16,-21 44 31,0-1-16,0 0-15,0 0 0,0 0 16,0 0-16,-21 1 0,0 20 0,0-21 16,-22 21-16,22-20 0,-21 20 0,-1-21 15,1 0-15,0 22 0,-1-22 0,1 21 16,-21-21-16,20 22 0,-20-22 16,20 0-16,1 0 0,0 0 0,-1 0 15,1 1-15,21-22 0,0 0 0,0 0 16,-1 0-16,1 0 0,21-22 15,0 1-15,0 0 0,43 21 16,-22-21-16,0 21 16,21 0-16,1-21 0,-1 21 0,21 0 15,-20 0-15,20 0 0,-20 0 0,20 0 16,-21 21-16,1-21 0,20 21 0,-20 0 16,-22 0-16,21-21 0,0 22 0,-20-1 15,-1 0-15,0 0 0,0-21 0,0 21 16,-21 0-16,0 1 0,21-22 0,-21 21 15,22-21-15,-22 21 16,21-21 0,-21-21 15,21 0-31,-21-1 0</inkml:trace>
  <inkml:trace contextRef="#ctx0" brushRef="#br0" timeOffset="89199.86">14414 9483 0,'0'0'0,"-21"0"15,21-21 16,21-1-31,1 1 0,-22 0 16,21 0-16,0 0 0,0 0 16,-21-1-16,0 1 15,0 0-15,0 0 0,-21 21 32,0 0-32,-22 0 0,22 0 0,-21 0 15,21 21-15,-22 0 0,1-21 0,0 21 0,21 1 16,-22-1-16,1 21 0,21-21 15,-22 0-15,22 1 0,0 20 0,21-21 16,0 0-16,0 0 0,0 1 0,0-1 16,0 0-16,0 0 0,21 0 0,22 0 15,-22-21-15,0 0 0,0 0 16,21 0-16,-20 0 0,20 0 16,-21 0-16,0-21 0,22 21 0,-22-21 15,0 0-15,0 0 0,0 0 0,0-1 16,-21 1-16,22-21 0,-1 21 0,-21-22 15,0 22-15,21-21 0,-21 0 16,21-1-16,-21 1 0,0 0 0,0-1 16,0 1-16,21 0 0,-21 20 0,0-20 15,0 21-15,0 0 0,0 0 0,0-1 16,0 1-16,0 42 16,0 1-16,0 20 15,0-21-15,0 21 0,0 1 16,0-22-16,-21 21 0,21 1 0,0-1 15,0 0-15,0 1 0,0-1 0,-21-21 16,21 21-16,0 1 0,0-22 0,0 21 16,0-21-16,0 1 0,0-1 0,0 0 15,21 0-15,-21 0 0,21 0 16,0-21-16,1 0 0,-1 0 16,0 0-16,0 0 0,0-21 15,0 21-15,-21-21 0,22 0 0,-1 0 16,0 0-16,0-1 0,0 1 0,0 0 15,1 0-15,-1 0 0,0 0 0,-21-1 16,0 1-16,0 0 0,21 0 0,-21 0 16,0 42 15,0 0-31,0 0 0,-21 0 16,21 1-16,-21-1 15,21 0-15,-21 0 0,21 0 16,0 0-16,0 1 0,0-1 15,0-42 17,21-1-17</inkml:trace>
  <inkml:trace contextRef="#ctx0" brushRef="#br0" timeOffset="89383.75">14944 9292 0,'-22'-21'0,"44"42"0,-65-42 0,43 0 15,-21 0-15,0 21 16,0 0-16,21 21 47,0 0-47,21-21 16,-21 21-16,21-21 0,0 0 15,0 0-15,1 21 0,-1-21 16</inkml:trace>
  <inkml:trace contextRef="#ctx0" brushRef="#br0" timeOffset="89817.5">15113 9335 0,'0'-22'16,"21"22"-1,-21-21 1,21 21-16,0 0 16,-21 21-1,22 1-15,-22-1 0,0 0 16,0 0-16,0 0 0,0 0 0,0 1 15,0-1-15,0 0 0,0 0 0,0 21 16,21-20-16,-21-1 0,0 0 0,0 0 16,21-21-16,-21 21 0,0 0 0,21-21 31,0 0-31,0-21 16,-21 0-16,22 0 15,-1 0-15,0 0 0,-21-1 16,21 1-16,0 0 0,-21-21 0,21 21 15,1-22-15,-1 22 0,0-21 0,-21 21 16,21-1-16,-21-20 0,21 21 0,-21 0 16,0 42-1,-21 0 1,0 21-16,0-20 0,-22-1 0,22 21 16,0-21-16,-21 22 0,21-22 0,-1 21 15,-20-21-15,21 0 0,0 22 0,0-22 16,-1 0-16,1 0 0,21 0 15,21-21 1,1 0-16,-1 0 16,21 0-16,0 0 0,1-21 0</inkml:trace>
  <inkml:trace contextRef="#ctx0" brushRef="#br0" timeOffset="90405.17">15854 8805 0,'0'0'0,"-21"-42"15,-1 42 1,22-21-16,-21 21 16,21 21-16,0 0 15,0 0-15,0 1 0,21-1 16,1 0-16,-1 0 0,0-21 0,0 21 15,0 0-15,22 1 0,-22-1 0,21-21 16,0 21-16,1-21 0,-1 0 0,0 21 16,1-21-16,-1 0 0,0 0 15,-20 0-15,20 0 0,-21 0 0,21 0 16,-20 0-16,-1 0 0,-21 21 31,0 0-31,-21-21 0,-1 22 16,-20-1-16,21 0 0,-21 0 0,-1 0 15,1 22-15,-22-22 0,22 0 0,0 21 16,-22-21-16,22 22 0,-22-1 0,22-21 16,-21 22-16,20-22 0,1 21 15,0-21-15,-1 0 0,22 22 0,0-22 16,0 0-16,0-21 0,21 21 0,0 0 16,0 1-1,21-22-15,0 0 16,0-22-16,0 22 0,22-21 0,-22 0 15,21 0-15</inkml:trace>
  <inkml:trace contextRef="#ctx0" brushRef="#br0" timeOffset="91887.97">16997 8615 0,'0'0'0,"-43"0"16,22 0-1,21 21 1,0 0-16,21-21 15,1 21-15,-1-21 0,0 0 0,0 22 16,21-22-16,1 0 0,-1 0 0,0 0 16,1 0-16,-1 0 0,0 0 0,1-22 15,-1 22-15,-21-21 0,22 0 0,-22 21 16,0-21-16,0 0 0,-21 0 0,0-1 16,0 1-16,0 0 15,0 0-15,-21 0 0,0 0 0,0-1 16,-1 1-16,-20 21 0,21 0 0,0 0 15,-22 0-15,22 0 0,-21 21 0,21 1 16,0-1-16,-1 0 0,1 21 0,21 1 16,0-1-16,0 0 0,0 1 0,0 20 15,0-21-15,0 22 0,0-22 0,0 22 16,0-22-16,0 0 0,0 22 0,0-22 16,0 1-16,0-1 0,0-21 0,0 21 15,0-20-15,0 20 0,0-21 0,0 0 16,0 0-16,-21-21 0,0 22 0,0-1 15,0-21-15,-1 0 16,1 0-16,-21 0 0,0 0 0,20 0 16,-20 0-16,0-21 0,-1-1 0,1 22 15,21-21-15,-21 0 0,-1 0 0,1 0 16,21 0-16,-22-1 0,22 1 0,0 21 16,21-21-16,21 21 31,0 0-31,1 21 0,20 0 0,-21 1 15,21-1-15,-20-21 0,20 21 0,-21 0 16,21 0-16,-20 0 0,20-21 0,0 22 16,-21-1-16,22-21 0,-1 0 0,0 0 15,-20 0-15,20 0 0,0 0 16,-21 0-16,22 0 0,-1-21 0,-21 21 16,0-22-16,22 22 0,-22-21 0,0 0 15,0 0-15,0 21 0,-21-21 16,22 0-16,-22-1 0,21 1 0,-21 0 15,0 0-15,0 0 0,0 0 0,0-1 16,0 44 15,0-1-31,0 0 0,0 0 16,0 0-16,-21 0 0,21 1 16,-22-1-16,22 0 0,0 0 15,0 0-15,0 0 0,-21 1 0,42-22 47,1-22-31,-1 1-16,0 0 15,0 0-15,0 0 0,0 0 16,1-1-16,-1 1 0,0 0 0,0 0 16,0 0-16,22 21 0,-22-21 0,0 21 15,0 0-15,0 0 0,-21 21 16,0 0-16,0 21 15,0-21-15,0 1 16,0-1-16,0 0 0,0 0 0,-21 0 16,21 0-16,0 1 0,0-1 0,0 0 15,0 0-15,0 0 0,21-21 32,0 0-32,1 0 0,-1-21 0,-21 0 15,21 21-15,0-21 0,21 0 0,-20-1 16,-1 1-16</inkml:trace>
  <inkml:trace contextRef="#ctx0" brushRef="#br0" timeOffset="92375.69">18161 8996 0,'0'0'0,"0"-42"15,0-1-15,0 1 0,0 0 0,0-1 16,-21 22-16,21 0 0,-21 0 0,-1 21 16,1 0-16,0 21 15,0 21-15,21-21 16,-21 1-16,21 20 0,-21 0 0,21 1 15,0-1-15,0 0 0,0 1 0,0-1 16,0 0-16,0-21 0,0 22 0,0-1 16,0 0-16,0-20 0,0-1 0,0 0 15,0 0-15,0 0 0,0 0 0,0 1 16,0-1 0,0-42-1,0-1 1,0 1-16,0 0 15,0 0-15,0 0 0,0 0 0,21-1 16,-21 1-16,21 0 0,0 0 0,0 0 16,0 0-16,1 21 0,-1 0 0,0-22 15,21 22-15,-21 0 0,1 0 0,-1 0 16,0 22-16,0-1 0,-21 0 16,0 0-16,0 0 0,21 0 15,-21 1-15,0-1 0,0 0 0,0 0 16,0 0-16,-21 0 0,0-21 0,0 22 15,0-1-15,-1 0 0,1-21 16,-21 21-16,21-21 0,0 21 0,-22-21 16,22 0-16,0 0 0,0 21 0,0-21 15,-1 0-15,44-21 32,-1 21-32,0-21 0,21 0 15,-21 21-15,22-21 0</inkml:trace>
  <inkml:trace contextRef="#ctx0" brushRef="#br0" timeOffset="93055.6">18775 9271 0,'0'-21'15,"0"42"-15,0-63 16,-21 42-16,-1 0 0,1 0 16,0 0-16,0 0 0,0 0 15,0 0-15,-1 0 0,1 21 0,0 0 16,0-21-16,21 21 0,0 0 0,-21 1 15,21-1-15,0 0 0,0 0 16,0 0-16,0 0 0,21 1 0,0-22 16,-21 21-16,21 0 0,0-21 0,1 0 15,-1 0-15,0 0 0,0 0 16,-21-21 15,0 0-31,0-1 16,0 1-16,0 0 0,0 0 0,0 0 15,0 0-15,0-1 0,0 1 0,0 0 16,0 0-16,21 0 0,0 0 0,1-1 16,-1 1-16,0 0 0,0 21 15,21-21-15,-20 21 0,-1 0 0,0 0 16,0 0-16,0 0 0,0 0 0,1 21 16,-1 0-16,-21 0 0,21 1 0,-21-1 15,0 0-15,0 0 0,0 0 0,0 0 16,0 1-16,0-1 0,0 0 0,0 0 15,-21 0-15,0 0 0,21 1 0,-22-1 16,1-21-16,0 21 16,21-42 15,0 0-31,21 21 16,0-22-16,1 1 0,-1 0 15,0 0-15,0 0 0,21 0 0,-20-1 16,-1-20-16,0 21 0,0 0 0,0 0 15,0-1-15,1 1 0,-22 0 0,-22 42 32,22 0-32,-21 1 15,0-1-15,0 0 0,0 0 16,0 0-16,21 0 0,0 1 0,-22-1 16,22 0-16,0 0 0,0 0 0,0 0 15,0 1-15,22-22 16,-1 0-16,0 0 15,0 0-15,0 0 0,0 0 0,22 0 16,-22 0-16,21 0 0,-21-22 0,22 1 16</inkml:trace>
  <inkml:trace contextRef="#ctx0" brushRef="#br0" timeOffset="93648.7">19854 8911 0,'21'0'0,"-42"0"0,64 0 0,-22 0 0,0-21 15,0 21-15,0 0 16,0 0-16,1 0 0,-1 0 0,0 0 15,0 0-15,0 0 0,0 0 16,1 0-16,-1 0 0,-21 21 16,0 0-16,0 1 15,0-1-15,0 0 0,-21 0 0,-1 0 16,1 0-16,0 1 0,0-22 0,-21 21 16,20 0-16,-20 0 0,21-21 0,0 21 15,-22-21-15,22 0 0,0 21 0,0-21 16,42 0 15,21 0-15,-20 0-16,-1 0 0,21 0 15,-21 0-15,0 0 0,22 0 0,-22 22 0,21-22 16,-21 21-16,1-21 0,20 21 16,-21 0-16,0-21 0,-21 21 0,0 0 15,21-21-15,-21 22 0,0-1 16,0 0-16,-21-21 0,0 21 0,0-21 15,0 0-15,-22 21 0,22-21 0,-21 0 16,0 0-16,20 0 0,-20 0 0,0 0 16,-1 0-16,22 0 0,0 0 0,-21 0 15,21 0-15,-1 0 0,1-21 16,21 0 0,0 0-1,21 21-15,1 0 0,-1-21 0,0 21 0,0-22 16,21 22-16,1-21 0,-1 0 15</inkml:trace>
  <inkml:trace contextRef="#ctx0" brushRef="#br0" timeOffset="93916.55">20637 8911 0,'0'-21'0,"0"42"0,0-84 0,0 42 15,0-1-15,0 1 0,0 42 31,0 1-31,0-1 0,-21 21 16,21-21-16,-21 22 16,21-22-16,-21 21 0,21 0 0,0-20 15,-21 20-15,21 0 0,-21-21 0,21 22 16,-22-22-16,22 0 0,0 21 0,0-20 16,0-1-16,-21-21 0,21 21 0,0 0 15,21-21 16,1 0-31,-1-21 0,0 0 16</inkml:trace>
  <inkml:trace contextRef="#ctx0" brushRef="#br0" timeOffset="94284.36">21018 9017 0,'0'0'0,"0"-21"0,0 0 0,0 0 15,-21 21 1,0 0-16,0 21 15,0 0-15,0 0 0,-1 21 16,1-20-16,0-1 0,0 21 0,21-21 16,-21 0-16,21 22 0,0-22 0,0 0 15,0 21-15,0-20 0,0-1 0,0 0 16,21-21-16,0 21 0,0 0 0,0-21 16,1 0-16,-1 21 0,0-21 0,0 0 15,21 0-15,-20 0 0,-1 0 16,0 0-16,0 0 0,0-21 0,0 0 15,1 21-15,-1-21 0,-21 0 0,0 0 16,0-1-16,0 1 0,21 0 0,-21-21 16,0 21-16,0-1 0,0-20 0,0 21 15,-21 0-15,0 0 0,-1-1 0,1 22 16,0-21-16,0 21 0,0 0 16,0 0-16,-1 0 0,1 0 0,0 0 15,42 0 16,0 0-31,1 0 0</inkml:trace>
  <inkml:trace contextRef="#ctx0" brushRef="#br0" timeOffset="94923.45">22056 8657 0,'0'0'0,"21"0"0,0-21 16,0 0-16,-21 0 0,21 21 0,0-21 15,1 21-15,-1 0 16,-21-22-16,0 44 15,0-1 1,0 0-16,-21 21 0,-1-21 0,1 1 16,-21 20-16,21 0 0,-22-21 0,1 22 15,0-22-15,-1 21 0,-20-21 0,21 1 16,-22-1-16,22 21 0,-1-21 0,-20 0 16,42-21-16,-22 22 0,1-1 0,21-21 15,0 0-15,0 21 0,42-21 31,21 0-31,-21 0 16,22 21-16,-1-21 0,0 21 0,1 0 16,-1-21-16,21 22 0,-20-1 0,-1-21 15,0 21-15,1 0 0,-1 0 0,0 0 16,1-21-16,-1 22 0,-21-1 0,0-21 16,1 21-16,-1-21 0,0 0 0,0 0 15,0 0 1,0 0-1,1-21-15,-1 0 16,0-1-16,0 1 0</inkml:trace>
  <inkml:trace contextRef="#ctx0" brushRef="#br0" timeOffset="95200.28">22987 8424 0,'0'0'0,"21"-105"15,-21 83-15,0 1 16,0 0-16,-21 21 16,0 0-16,0 21 0,-22-21 0,22 43 15,-21-22-15,-1 21 0,22 22 16,-21-22-16,-22 21 0,22 1 0,0-1 16,-1 1-16,1-1 0,0 1 15,21-1-15,-22 1 0,1-1 0,21 1 0,-22-22 16,22 1-16,0-1 0,0 0 15,0 1-15,21-22 0,0 0 0,0 0 16,0 0-16,21-21 16,0 0-1,0 0-15</inkml:trace>
  <inkml:trace contextRef="#ctx0" brushRef="#br0" timeOffset="96546.09">23114 8827 0,'0'0'0,"0"-22"16,0 1-16,0 42 31,0 1-31,21-22 16,0 21-16,0-21 0,1 0 16,-1 0-16,0 0 15,0 0-15,0-21 0,0 21 0,-21-22 16,22 1-16,-1 21 0,-21-21 0,0 0 15,21 0-15,-21 0 0,21-1 0,-21 1 16,0 0-16,0 0 0,0 0 0,0 0 16,-21 21-1,0 0-15,0 21 0,21 0 16,-22 21-16,1-21 0,0 22 16,0-1-16,0 0 0,21 1 15,0-1-15,-21 0 0,21 1 0,0-1 16,0 0-16,0 1 0,0-22 0,0 21 15,0 1-15,0-22 0,21 0 0,-21 0 16,0 21-16,21-20 0,0-22 0,-21 21 16,0 0-16,-21-21 31,0 0-31,0 0 16,-1-21-16,1 0 0,0 21 0,0-22 15,0 1-15,0 21 16,-1-21-16,1 0 0,0 21 0,0 0 15,21-21-15,-21 21 16,42 0 156,0 0-156,0 0-1,0-21-15,1 21 16,-22-22-16,21 22 0,0 0 15,-21-21-15,0 0 16,0 0-16,0 0 16,-21 21-1,0 0-15,-1 0 0,1 0 0,0 0 16,0 0-16,0 0 0,0 0 16,-1 0-16,-20 21 0,21 0 0,0-21 15,0 21-15,-1 0 0,22 1 16,0-1-16,0 0 0,0 0 15,0 0-15,22 0 16,-1-21-16,21 0 0,-21 22 0,0-22 16,22 21-16,-22-21 0,21 0 0,1 0 15,-22 0-15,0 0 0,21 0 0,-21 0 16,1-21-16,-1-1 0,-21 1 16,21 0-16,0 0 0,-21-21 0,0 20 15,0-20-15,0 0 0,0-1 0,0 1 16,0-21-16,21 20 0,-21-20 15,0 20-15,0-20 0,0 21 0,0-1 16,0 1-16,0 0 0,0 20 16,0-20-16,0 21 0,0 0 15,0 42 1,0 0-16,0 0 0,0 0 0,0 22 16,0-22-16,0 21 0,0 1 0,-21-1 15,21 0-15,-21 22 0,21-22 0,-21 0 16,21 1-16,0 20 0,0-20 0,0-22 15,0 21-15,0 0 0,0-20 16,0-1-16,0 21 0,0-21 0,21 0 16,0 1-16,0-22 15,0 0-15,1 0 16,-1 0-16,0 0 0,0 0 16,0-22-16,0 22 0,-21-21 0,22 0 15,-22 0-15,21 0 0,0 0 0,-21-1 16,21 1-16,-21 0 0,21 0 0,-21 0 15,0 42 1,0 0 0,0 0-16,0 0 0,0 1 15,0-1-15,0 0 0,0 0 16,0 0-16,0 0 0,0 1 16,0-1-16,21-42 46,1-1-46,-1 1 16</inkml:trace>
  <inkml:trace contextRef="#ctx0" brushRef="#br0" timeOffset="96711.99">23685 8975 0,'0'0'0,"0"-21"0,0-1 0,-21 1 15,0 21-15,21-21 0,-21 21 16,21-21-16,21 21 47,0 21-32,0-21-15,1 0 0,-1 0 0,0 21 16</inkml:trace>
  <inkml:trace contextRef="#ctx0" brushRef="#br0" timeOffset="97068.79">23961 8975 0,'-22'21'0,"1"0"16,0 0-16,21 0 15,0 1-15,0-1 0,0 0 16,-21 0-16,21 0 0,0 0 0,-21 1 16,21-1-16,0 0 0,-21 0 0,21 0 15,0 0-15,0 1 0,0-1 16,0 0-16,21-21 31,-21-21-31,21 21 16,0-21-16,-21-1 0,21 1 15,0 0-15,-21 0 16,22-21-16,-1 20 0,-21 1 0,21-21 16,0 21-16,0-22 0,0 22 0,1 0 15,-22 0-15,21 0 0,-21 0 0,21-1 16,0 22 15,0 0-15,0 0-16</inkml:trace>
  <inkml:trace contextRef="#ctx0" brushRef="#br0" timeOffset="97440.09">24426 8763 0,'0'-21'15,"0"42"-15,-21-63 0,0 42 16,0 0-16,21 21 16,0 0-16,0 0 0,0 0 15,0 1-15,0-1 0,21-21 16,0 21-16,0 0 0,22 0 0,-1 22 16,0-22-16,1-21 0,20 21 0,1 0 15,-1 0-15,1 0 0,-22-21 0,21 0 16,-20 22-16,-1-22 0,-21 0 0,22 0 15,-22 0-15,-21-22 16,0 1-16,-21 0 16,-1 21-16,1 0 0,-21 0 0,21 0 15,-22 0-15,1 21 0,0 0 16,-1 1-16,1-1 0,0 0 0,21 21 16,-22-21-16,1 22 0,21-22 0,-22 21 15,22-21-15,0 1 0,0 20 0,0-21 16,21 0-16,0 0 0,0 1 0,0-1 15,0 0-15,0 0 16,0 0 0</inkml:trace>
  <inkml:trace contextRef="#ctx0" brushRef="#br0" timeOffset="98951.81">16679 9779 0,'0'-21'16,"0"0"-16,0 0 15,0-1-15,0 1 16,-21 21-16,21 21 31,0 22-15,0-22-16,0 0 0,42 21 15,-42-20-15,22 20 0,-1-21 0,21 21 16,-21-20-16,0 20 0,1-21 0,-1 0 16,21 0-16,-21 1 0,0-22 0,22 21 15,-1 0-15,0-21 0,1 0 16,-1 0-16,0 0 0,22 0 0,-1 0 16,1 0-16,-1 0 0,1 0 0,-1 0 15,22 0-15,0 0 0,-1-21 0,1 21 16,21-21-16,0 21 0,0-22 0,21 22 15,-22-21-15,22 21 0,0 0 0,-21-21 16,21 21-16,0 0 0,-21 0 0,21 0 16,-21 0-16,-21 0 0,-1 0 15,1 0-15,-22 21 0,1-21 0,-22 21 16,1-21-16,-1 22 0,-21-22 16,0 21-16,0-21 0,-21 21 15,22-21-15,-22 21 0,0 0 16,0-42 31,0 0-47,0 0 15,0 0-15,0-1 0,0 1 16,0 0-16,0 0 0,21 0 16,-21-22-16,21 22 0,0 0 15,0-21-15,22 21 0,-22-22 0,21 22 0,0 0 16,1 21-16,-1 0 0,22 0 0,-22 0 15,21 0-15,1 0 0,-1 21 16,-20 0-16,20 0 0,1 1 0,-1-22 16,-20 21-16,20 0 0,-21 0 0,1-21 15,-1 0-15,0 0 0,1 0 0,-22 0 16,21 0-16,-21 0 0,1-21 0,-1 21 16,0-21-16,0 0 0,0-1 15,0 1-15,1 0 0,-22 0 0,21 0 16,0 0-16,-21-1 0,21 1 15,-21 0-15,21 21 0,-21-21 16,-21 21 0,0 0-16,0 0 15</inkml:trace>
  <inkml:trace contextRef="#ctx0" brushRef="#br0" timeOffset="105688.02">17039 6456 0,'0'0'0,"-21"0"0,21-21 15,-21 21 1,0 0-16,21-21 0,0-1 16,-22 22-16,1 0 15,21-21-15,-21 21 0,0 0 16,21-21-16,-21 21 15,0 0-15,42 0 79,0 0-79,0 0 15,0 0-15,0 0 0,1 0 0,-1 21 16,21-21-16,-21 0 0,22 21 0,-1 1 15,-21-22-15,21 21 0,1-21 0,-1 21 16,0 0-16,22 0 0,-22 0 0,22 1 16,-22-1-16,22 0 0,-1 0 0,1 0 15,20 22-15,-20-22 0,-1 0 16,1 21-16,20 1 0,-20-22 16,21 21-16,-22-21 0,22 22 0,-22-22 15,1 21-15,20 0 0,-20-20 0,-1-1 16,1 21-16,-1-21 0,1 22 0,-22-22 15,22 0-15,-1 21 0,1-21 0,-22 1 16,22-1-16,-22 0 0,0 0 0,22 0 16,-22 0-16,0 1 0,1-1 0,-1 0 15,-21 0-15,22 0 0,-22-21 0,21 21 16,-21-21-16,0 22 0,1-22 0,-1 0 16,-21 21-16,0-42 31,-21 21-16,-1-22-15,1 22 0,0-21 0,-21 0 16,21 21-16,-1-21 0,-20 0 16,0 0-16,21 21 0</inkml:trace>
  <inkml:trace contextRef="#ctx0" brushRef="#br0" timeOffset="106363.68">17124 6710 0,'-21'0'0,"42"0"0,-64 0 0,43-21 16,-21 21-16,0 0 0,21-21 0,-21 21 16,0 0-16,0-22 0,21 1 15,-22 21-15,1 0 0,21-21 16,-21 21-1,42 0 17,0 0-32,1 0 0,-1 21 15,0-21-15,21 21 0,1 1 0,-1-22 16,0 21-16,1 0 0,20 0 0,1 0 16,-1 0-16,1 1 0,20-1 15,-20 0-15,20 0 0,1 21 0,0-20 16,21-1-16,-22 21 0,22-21 0,0 22 15,-21-1-15,20-21 0,1 21 0,0 1 16,0-1-16,-21-21 0,20 22 0,-20-1 16,21-21-16,-21 21 0,20-20 0,-20 20 15,0-21-15,-22 0 0,22 0 16,-22 1-16,1-1 0,-1 0 0,1-21 16,-22 21-16,1 0 0,-1-21 0,0 0 15,1 0-15,-22 21 0,0-21 0,0 0 16,-42 0 31,0-21-47,0 21 15,21-21-15,-22 21 0,1-21 16,21 0-16,-21 21 0,21-21 16,-21 21-16,21-22 0,0 1 0</inkml:trace>
  <inkml:trace contextRef="#ctx0" brushRef="#br0" timeOffset="106856.4">19939 6943 0,'0'0'0,"-42"-21"16,20 21-16,22 21 31,0 0-15,0 0-16,0 0 15,0 0-15,0 1 0,22-1 16,-1 21-16,0-21 0,0 0 0,0 1 16,0-1-16,22 21 0,-22-21 0,0 0 15,21 1-15,-20-1 0,-1 0 16,21 0-16,-21-21 0,0 21 0,1 0 15,20 1-15,-21-22 0,0 21 0,0-21 16,1 21-16,-1-21 0,0 0 0,0 21 16,-21 0-16,0 0 15,0 1-15,-21-1 16,-21 0-16,20-21 16,1 21-16,0 0 0,-21-21 0,21 21 15,-22 1-15,1-1 0,0 0 0,20 0 16,-20 0-16,0-21 0,-1 43 0,22-22 15,-21 0-15,0 0 0,20 0 0,-20 0 16,21 1-16,-21-1 0,20-21 16,1 21-16,0 0 0,0 0 0,0-21 15,21 21-15,63-21 32</inkml:trace>
  <inkml:trace contextRef="#ctx0" brushRef="#br0" timeOffset="107452.06">21040 8297 0,'21'-21'0,"0"0"15,-21 0-15,21 0 0,-21 0 16,21 21-16,-21-22 0,21 1 0,-21 0 16,0 0-16,22 21 0,-22-21 15,21 21-15,-21 21 32,0 0-17,0 0-15,0 0 0,-21 1 0,-1 20 16,1-21-16,0 21 0,0 1 0,0-1 15,0 0-15,-1 22 0,-20-1 0,0 1 16,-1-1-16,1 22 0,0-21 16,-22 20-16,22 1 0,-22 0 0,1-1 15,-1 1-15,1 0 0,21-1 0,-22 1 16,1-22-16,20 22 0,1 0 0,0-22 16,-1 1-16,1-1 0,21 1 0,0-1 15,-1-20-15,1 20 0,0-21 0,21 1 16,-21-22-16,21 21 0,0-21 0,0 1 15,0-1-15,-21 0 0,21-42 32,0-22-32,0 22 0,21 0 15,-21-21-15</inkml:trace>
  <inkml:trace contextRef="#ctx0" brushRef="#br0" timeOffset="108387.52">20976 7133 0,'-21'0'47,"21"-21"-32,0 0 1,21 21-16,0-21 16,0 21-16,1-21 0,-1 21 0,0 0 15,0 0-15,21 0 0,-20 0 0,-1 0 16,0 0-16,21 21 0,-42 0 0,21 0 15,1 0-15,-22 0 0,0 22 0,0-22 16,0 0-16,0 0 0,-22 22 16,22-22-16,-21 0 0,-21 0 0,21-21 15,0 21-15,-1 0 0,1 1 0,-21-22 16,21 0-16,0 21 0,-1-21 0,1 0 16,0 0-1,42-21 16,0 21-31,-21-22 0,22 22 0,-1-21 16,0 21-16,21 0 0,-21 0 0,1 0 16,-1 0-16,0 0 0,21 0 0,-21 21 15,1-21-15,-1 22 0,0-1 16,0 0-16,0-21 0,-21 21 0,0 0 16,0 0-16,0 1 0,0-1 0,0 0 15,-21 0-15,0-21 0,0 21 0,0 0 16,-22-21-16,22 22 0,-21-22 0,21 0 15,-22 0-15,22 21 0,-21-21 0,21 0 16,-1 0-16,-20 0 0,21 0 16,0 0-16,0 0 0,-1 0 15,1 0-15,0 0 16,0 0-16,0 0 16,21-21-1,21-1 1,0 1-16</inkml:trace>
  <inkml:trace contextRef="#ctx0" brushRef="#br0" timeOffset="108736.33">21653 7027 0,'0'-21'15,"0"42"17,0 1-32,0-1 15,0 0-15,0 0 0,0 0 0,0 22 16,0-22-16,0 21 0,0 0 0,0-20 16,0 20-16,0 0 0,0-21 0,0 22 15,0-22-15,0 21 0,-21-21 16,21 1-16,0-1 0,0 0 0,0 0 15,0 0-15,0 0 16,21-21 31,-21-21-47,22 0 16,-1 0-16,0 21 0</inkml:trace>
  <inkml:trace contextRef="#ctx0" brushRef="#br0" timeOffset="109012.17">22140 7176 0,'0'-22'16,"21"22"15,1 0-16,-1 0-15,0 0 0,21 0 0,-21 0 16,1 0-16,-1 0 0,0 0 16,0 0-16,0 0 0,0 0 0,1 0 15,-44 0 32,1-21-47,0 21 0,0 0 16</inkml:trace>
  <inkml:trace contextRef="#ctx0" brushRef="#br0" timeOffset="109543.86">22204 7112 0,'0'0'0,"-21"0"15,-1 0-15,1 0 16,21 21-16,-21-21 0,21 21 0,-21 1 16,21-1-16,-21 0 0,0 0 15,-1 0-15,1 0 16,21 1-16,0-1 0,-21-21 0,0 21 15,21 0-15,-21-21 0,21 21 16,-21-21-16,21 21 16,21-21 15,0 0-15,0-21-16,0 21 0,0-21 15,1 21-15,-1 0 0,0 0 16,0-21-16,0 21 15,0 0-15,1 0 0,-1 0 0,0 0 16,0 0-16,0 21 16,-21 0-16,21-21 0,-21 21 15,22-21-15,-22 22 0,0-1 0,0 0 16,0 0-16,0 0 16,0 0-16,-22-21 0,1 22 0,0-1 15,0-21-15,21 21 0,-21-21 16,0 0-16,-1 21 0,1-21 15,0 21-15,0-21 16,0 0 0,21 21-1,-21-21 17,-1 0 30</inkml:trace>
  <inkml:trace contextRef="#ctx0" brushRef="#br0" timeOffset="125667.74">16743 11113 0,'-21'0'16,"-1"0"-1,22-22 1,0 1 15,0 0-31,0 0 16,0 0-1,22 21 1,-1-21-16,0 21 0,0 0 16,0 0-16,0 0 0,1 0 0,-1 0 15,0 21-15,0 0 0,0 0 16,0 0-16,-21 0 0,0 1 0,0-1 15,0 0-15,0 0 0,0 0 0,0 0 16,-21 1-16,0-1 0,0 0 0,0-21 16,0 21-16,-1 0 0,1 0 0,0-21 15,21 22-15,-21-22 0,0 0 16,21 21-16,-21-21 0,42 0 47,0 0-47,0-21 0,0 21 15,0 0-15,1 0 0,-1 0 0,0 0 16,0 0-16,0 0 0,0 0 0,1 0 16,-1 21-16,0 0 0,0-21 0,0 21 15,-21 0-15,0 0 0,0 1 16,0-1-16,0 0 0,0 0 16,-21 0-16,0-21 15,-21 21-15,20 1 0,1-22 16,-21 21-16,21-21 0,-22 0 0,22 21 15,0-21-15,-21 0 0,21 0 0,-1 0 16</inkml:trace>
  <inkml:trace contextRef="#ctx0" brushRef="#br0" timeOffset="125744.78">16595 11663 0,'0'0'15,"0"-21"-15,0 0 16,0-1-16,0 1 16,21 21-16,0-21 0,-21 0 15</inkml:trace>
  <inkml:trace contextRef="#ctx0" brushRef="#br0" timeOffset="126071.6">17293 10901 0,'0'-21'16,"0"42"-16,-21-42 0,0 21 15,21 21 1,0 0-16,0 0 16,0 0-16,0 1 0,0 20 0,0-21 15,0 21-15,0 1 0,0-22 16,0 21-16,0 1 0,0-1 0,0-21 16,-21 21-16,21-20 0,0-1 0,0 21 15,0-21-15,0 0 0,-22-21 0,22 22 16,0-1-16,0 0 15,22-42 17,-1 21-32,-21-21 0,21-1 0,0 1 15</inkml:trace>
  <inkml:trace contextRef="#ctx0" brushRef="#br0" timeOffset="126796.44">17589 11049 0,'0'0'0,"0"-21"16,0 0-1,22 21 1,-1-21-16,0 21 0,0 0 16,0 0-16,0-22 0,1 22 15,-1 0-15,0 0 0,0 0 0,0-21 16,0 21-16,1 0 0,-1 0 15,-42 0 17,-1 0-32,1 0 15,0 0-15,0 0 0,0 0 16,0 0-16,-1 0 16,1 0-16,0 0 0,0 0 15,0 0 1,0 0-1,-1 21 1,22 1 0,0-1-16,0 0 15,-21 0-15,21 0 0,-21-21 16,21 21-16,-21 1 0,21-1 16,-21 0-16,21 0 15,-21-21-15,21 21 0,-22-21 31,44 0 1,-1 0-32,0 0 15,0 0-15,-21-21 0,21 21 0,0 0 16,1 0-16,-1 0 0,0 0 0,0 0 16,21 0-16,-20 0 0,-1 0 0,0 0 15,0 0-15,0 0 0,0 21 16,1 0-16,-22 1 15,0-1-15,0 0 0,0 0 16,0 0-16,-22 0 0,1 1 16,0-22-16,0 21 0,0 0 0,-22 0 15,22-21-15,0 21 0,0-21 0,-21 21 16,20-21-16,1 0 0,0 0 0,0 22 16,0-22-16,0 0 0,-1 0 15,1 0 1,0 0-16,0 0 15,21-22-15</inkml:trace>
  <inkml:trace contextRef="#ctx0" brushRef="#br0" timeOffset="138411.81">19452 5884 0,'0'0'0,"-21"-21"16,0 21-16,21-21 15,-21 21-15,-1-21 16,22 0-16,-21 21 0,0-21 16,21-1-16,-21 22 0,0-21 15,0 21-15,21-21 0,-22 21 0,1-21 16,0 21-16,21-21 0,-21 21 16,0 0-1,42 21 16,0-21-31,0 21 0,0 0 16,1 0-16,-1 1 0,0-1 16,21 0-16,1 0 0,-1 21 0,0-20 15,1 20-15,20-21 0,1 21 0,-1 1 16,1-1-16,-1 0 0,1 1 0,-1-1 16,22 0-16,-22 1 0,22 20 0,-22-20 15,22-1-15,-21 0 0,20 1 0,-20-1 16,-1 0-16,22 1 0,-22-1 0,1-21 15,-1 21-15,1-20 0,-22 20 16,22-21-16,-22 0 0,0 0 0,-20-21 16,20 22-16,-21-22 0,0 0 0,-21 21 15,-21-21 1,0 0 0,0 0-16,0 0 0,-1 0 15,1-21-15,-21 21 0,21-22 0,0 22 16,-22-21-16,22 21 0,-21-21 0,-1 21 15,22-21-15,-21 0 0,0 21 0</inkml:trace>
  <inkml:trace contextRef="#ctx0" brushRef="#br0" timeOffset="138812.24">19240 6054 0,'0'0'0,"-42"-21"0,0 21 0,-43-22 16,64 22-16,0 0 16,42 22-1,0-1-15,21 0 16,-20 0-16,20 0 0,0 0 16,22 1-16,-1 20 0,1-21 0,-1 21 15,1 1-15,20-22 0,-20 21 16,-1 1-16,22-1 0,0 0 0,-22 1 15,22-22-15,0 21 0,-1 0 0,1-20 16,0 20-16,-1-21 0,1 21 0,0-20 16,-22-1-16,22 0 0,-22 0 0,1 21 15,-1-20-15,-20-1 0,-1 0 0,0-21 16,-21 21-16,22 0 0,-22-21 16,-21 21-16,-21-21 46,0 0-46,-1 0 16,1-21-16,21 0 0,0 0 16</inkml:trace>
  <inkml:trace contextRef="#ctx0" brushRef="#br0" timeOffset="139148.25">21759 6541 0,'0'0'0,"21"0"0,1-22 0,-1 1 0,0 21 16,0-21-1,-21 42 17,0 0-32,-21 1 0,0 20 0,-22-21 15,22 21-15,-21 1 0,0 20 16,-1-20-16,1 20 0,0 1 0,-22-1 15,22 1-15,-22-1 0,1 1 0,-1 20 16,1-20-16,-1 20 0,1 1 0,-1 0 16,1-1-16,-1 1 0,1-21 0,20-1 15,1 1-15,0-1 0,21-21 0,-1 1 16,1-1-16,21-21 0,0 0 16,0 1-16,0-1 0,21-21 15,-21-21 1,22-22-16,-1 22 0,0-21 15</inkml:trace>
  <inkml:trace contextRef="#ctx0" brushRef="#br0" timeOffset="139856.7">21907 5715 0,'0'-21'0,"0"42"0,22-63 0,-1 21 16,0-1-16,0 1 0,0 0 0,0 21 16,1-21-16,-1 21 0,0-21 0,0 21 15,0 21 1,-21 0-16,0 0 0,0 22 15,0-22-15,0 21 0,-21 0 0,0 1 16,21-22-16,-21 21 0,0 1 0,-1-22 16,1 21-16,0-21 0,21 22 0,-21-22 15,0 0-15,21 0 0,0 0 0,0 0 16,0 1-16,21-22 31,0 0-31,0 0 16,0-22-16,1 22 0,-1-21 0,0 21 15,0-21-15,21 0 0,-20 0 0,-1 0 16,0 21-16,0-22 0,0 1 0,0 21 16,1 0-16,-1 0 0,-21 21 31,0 1-31,0 20 0,0-21 0,-21 0 16,-1 22-16,1-1 0,21-21 0,-21 21 15,0-20-15,21-1 0,0 21 16,-21-21-16,0 0 0,21 1 0,-22-1 15,22 0-15,0-42 47,0 0-47,22 21 16,-1-22-16,0 1 0,-21 0 0,21 0 16,0 0-16</inkml:trace>
  <inkml:trace contextRef="#ctx0" brushRef="#br0" timeOffset="140573.04">22627 5948 0,'0'0'0,"21"0"16,-21-42-16,0 20 16,21 22-16,-21-21 15,22 21-15,-22 21 31,0 1-31,0 20 0,-22-21 16,1 0-16,21 0 0,-21 1 0,21-1 16,0 0-16,0 0 0,0 0 0,-21 0 15,21 1-15,0-1 16,21-21-16,0 0 16,0 0-16,1 0 0,-1 0 0,0 0 15,0 0-15,0-21 0,0-1 0,1 22 16,-1-21-16,0 0 15,-21 0-15,21 0 0,-21 0 16,0-1-16,0 1 0,0 0 16,-21 0-16,0 0 0,0 0 0,-1 21 15,1-22-15,0 22 0,0-21 16,0 0-16,42 21 31,0 0-31,0 0 0,0 0 16,22 0-16,-1-21 0,0 21 0,1 0 15,-1 0-15,0 0 0,1 0 16,-1 0-16,0 0 0,-20 21 0,20 0 0,-21-21 16,21 21-16,-20 1 0,-22-1 15,0 0-15,0 0 0,0 0 16,0 0-16,-22 1 0,1-1 0,0 0 16,0 0-16,0 0 0,21 0 15,-21 1-15,21-1 16,0 0-16,21-21 15,0 0-15,0 0 16,0 0-16,0 0 0,1 0 0,20 0 16,-21-21-16,0 21 0,0-21 0,-21-1 15,22 1-15,-22 0 0,0 0 16,0 0-16,0-22 0,0 22 0,0-21 16,-22 21-16,1 0 0,0-1 0,-21 1 15,21 0-15,-22 0 0,1 21 0,0 0 16,-1 0-16,1 0 0,0 0 15,-1 21-15,22 0 0,-21-21 0,21 21 16,-22 1-16,22-1 0,0 0 0,0 0 16,21 0-16,-21 0 0,21 1 15</inkml:trace>
  <inkml:trace contextRef="#ctx0" brushRef="#br0" timeOffset="142508.04">16722 12234 0,'0'0'0,"0"-21"0,0 0 15,0 0 1,0 42 15,0 0-31,0 0 0,21 1 0,-21-1 16,0 0-16,0 21 0,0-21 0,0 22 15,0-22-15,0 0 0,0 0 0,0 0 16,0 1-16,0-1 0,-21 0 0,21 0 16,-22 0-16,22 0 0,-21-21 15,21-21 16,0 0-31,0 0 16,0 0-16,21 0 0,-21-1 0,0 1 16,0-21-16,22 21 0,-1-22 15,-21 22-15,21-21 0,-21 21 0,0-22 16,0 1-16,21 21 0,-21 0 0,0 0 16,0-1-16,0 1 0,-21 42 31,21 1-31,-21-22 0,0 21 0,-1 0 15,1 0-15,0 0 0,0 0 0,0 1 16,0-1-16,-22 0 0,22-21 16,0 21-16,0 0 0,0-21 0,21 21 15,-22-21-15,1 0 0,42 0 47,1-21-47,-1 21 0,0-21 0,0 0 16,21 21-16,-20-21 0,20 21 0,0-21 15,1 21-15,-1-22 0,0 22 16,22-21-16,-22 21 0,-21 0 0,22 0 16,-1 0-16,-21-21 0,0 21 0,0 0 15,1 0-15,-1 0 0,-21 21 32,0 0-17,0 1-15,0-1 16,0 0-16,0 0 0,0 0 15,0 0-15,-21-21 0,21 22 0,0-1 16,0 0-16,0 0 0,0 0 16,0 0-16,21-21 15,0 0-15,0 0 16,0 0-16,0 0 0,1 0 16,-1 0-16,0-21 0,0 21 0,0-21 0,22 21 15,-43-21-15,21 0 0,0 21 16,-21-21-16,0-1 0,0 1 0,0 0 15,0 0-15,0 0 0,0 0 16,-21 21-16,0-22 0,21 1 0,-22 0 16,1 0-16,0 21 0,21-21 15,-21 21-15,0-21 0,42 21 32,0 0-17,0 0-15,0 0 0,1 0 0,-1 21 16,0-21-16,0 0 0,0 21 0,-21 0 15,21-21-15,1 21 0,-22 0 0,21-21 16,-21 22-16,0-1 0,0 0 16,0 0-16,0 0 0,0 0 15,0 1-15,21-1 16,0-21-16,0 0 16,0 0-16,1 0 15,-1-21-15,0 21 0,0-22 0,-21 1 16,21 0-16,0 0 0,1 0 0,-1 0 15,0-22-15,-21 22 0,21-21 0,-21-1 16,0 22-16,0-21 0,0 21 0,0-22 16,0 22-16,0-21 0,-42 42 15,42-21-15,-43 0 0,22 21 16,0 0-16,0 0 0,-21 0 0,20 0 0,-20 21 16,0 0-16,21 0 0,-1-21 15,1 21-15,0 0 0,21 1 0</inkml:trace>
  <inkml:trace contextRef="#ctx0" brushRef="#br0" timeOffset="148735.46">17272 10837 0,'0'0'0,"-21"0"0,0 0 0,-1 0 0,-20 0 15,21 0-15,-21 0 0,20 0 0,-20-21 16,0 21-16,21 0 0,-22-21 0,22 0 15,-21 21-15,21 0 0,-1 0 0,1-21 16,0 21-16,0 0 0,0 0 0,0 0 16,21 21 15,21 0-31,0 0 0,0-21 16,21 21-16,1 22 0,-1-22 0,22 0 15,-22 21-15,21-20 0,1 20 0,-22-21 16,22 21-16,-1 1 0,1 20 15,-1-20-15,1 20 0,-1 1 0,-20-1 16,20 1-16,-21-1 0,22 1 0,-22-1 16,22 1-16,-22-1 0,22 1 0,-22-22 15,0 21-15,22 1 0,-22-22 0,22 1 16,-22 20-16,0-21 0,1 1 0,20-22 16,-21 21-16,1-21 0,-1 22 0,0-22 15,1 0-15,-22 0 0,21 0 16,-21-21-16,1 0 0,-1 22 0,0-22 15,0 0-15,-21-22 32,0 1-32,0 0 0,0 0 15,-21 0-15,0 0 0,21-1 16,-21 1-16,21 0 0,-22 0 0,1-21 16,0 20-16,21 1 0</inkml:trace>
  <inkml:trace contextRef="#ctx0" brushRef="#br0" timeOffset="148963.32">18500 11028 0,'0'-42'0,"0"84"0,21-106 15,-21 43-15,0 0 0,21 0 0,-21 0 16,21 0-16,-21-1 0,21 1 0,-21 0 15,0 0 1,0 42 0,-21 0-16,21 0 15,-21 1-15,0 20 0,-22-21 16</inkml:trace>
  <inkml:trace contextRef="#ctx0" brushRef="#br0" timeOffset="149192.2">18097 11367 0,'-42'63'0,"-43"22"15,212-233-15,-317 359 0,148-147 0,-22-1 0,-21 1 16,22-1-16,-1 1 0,1-1 0,-1 1 15,-20-1-15,20-20 0,1 20 0,-1-21 16,1 1-16,-1-1 0,22-21 16,-22 22-16,22-22 0,-21 0 0,20 21 0,-20-21 15,20 1-15,1-22 0,0 21 16,21 0-16,-22-21 0,22 0 0,-21 21 16,21-21-16,-1 0 0,1 0 0,0 0 15,0 0-15,0 0 16,0 0-1,21-21-15,-22 21 16,22-21-16,-21 21 0,21-21 0,-21 21 16,0-22-16</inkml:trace>
  <inkml:trace contextRef="#ctx0" brushRef="#br0" timeOffset="153583.69">20172 9885 0,'0'0'0,"0"-21"0,-21 21 16,-1 0-16,1 0 0,0-21 0,0-1 16,0 22-16,0-21 0,-1 21 15,1 0-15,0-21 0,0 21 16,0 0-16,-22 0 0,22-21 0,0 21 16,0 0-16,0 0 0,0 0 0,-1 0 15,-20 0-15,21-21 0,0 21 16,0 0-16,-1 0 0,1 0 0,0 0 15,0 0-15,0 0 16,42 0 31,21 0-47,-21 21 16,22-21-16,-1 0 0,22 0 0,-1 0 15,22 0-15,-1 0 0,1 0 0,0 0 16,21 0-16,-1 0 0,1 0 0,0 0 15,0 0-15,-21 0 0,20 0 0,-20 0 16,0 0-16,-22-21 0,1 21 0,-1 0 16,1 0-16,-22 0 0,0-21 0,-20 21 15,20 0-15,-21 0 0,0 0 0,0 0 32,-42-22-1,0 22-16,0 0-15,0 0 0,0 0 0,-1 0 16,1 0-16,0 0 0,0 0 16,0 0-16,0 0 0,-1 0 0,-20 0 15,21 0-15,-21 0 0,20 0 0</inkml:trace>
  <inkml:trace contextRef="#ctx0" brushRef="#br0" timeOffset="153968.47">19833 9927 0,'0'0'0,"-63"0"0,-1 21 0,-63 22 15,85-43 1,21 21-16,-1-21 0,65 0 16,-22 0-1,21-21-15,22 21 0,-1-21 0,1 21 16,20 0-16,1-22 0,0 22 0,21-21 15,-22 21-15,22-21 0,0 21 0,-21 0 16,20-21-16,-20 21 0,0-21 16,-22 21-16,22 0 0,-22-21 0,-20 21 15,20 0-15,-20-22 0,-1 22 16,-21 0-16,21 0 0,-20-21 0,-1 21 16,0 0-16,-21-21 15,-21 21 16,0 0-31,-1 0 16,1 0-16,0 0 0,0 0 16,0 0-16,0 0 0,-1 0 0,1 0 15,0 21-15,0-21 0,0 21 0,0-21 16,-1 22-16</inkml:trace>
  <inkml:trace contextRef="#ctx0" brushRef="#br0" timeOffset="166996.04">868 12848 0,'-21'0'32,"-1"-21"-1,22 0-31,0 0 0,0 0 15,0-1-15,0 1 16,22 21-16,-1-21 0,0 0 0,0 21 16,0-21-16,0 21 0,1-21 15,-1 21-15,0 0 0,0 0 0,0 0 16,0 0-16,1 0 0,-1 21 0,21 0 16,-21 0-16,-21 21 0,21-20 15,1 20-15,-22-21 0,0 21 0,0 1 16,0-1-16,0 0 15,0 1-15,0-1 0,0 22 0,-22-22 16,1 0-16,0 1 0,0-1 0,0 21 16,-22-20-16,22-1 0,-21 0 15,21 1-15,-22-22 0,1 21 0,21-21 16,-21 1-16,-1 20 0,22-42 16,-21 21-16,-1 0 0,1-21 0,21 0 15,-21 0-15,20 0 0,-20 0 0,21 0 16,-21 0-16,20 0 0,1-21 15,-21 0-15,21 0 0,0 0 0,21-1 16,0-20-16,0 21 0,0 0 16,0 0-16,0-1 0,21 1 15,0 0-15,0 21 0,0 0 0,22-21 16,-1 21-16,-21 0 0,21 0 16,1 21-16,-1-21 0,0 21 0,-20 0 15,20 1-15,-21-1 0,21 0 16,-20 21-16,-1-21 0,0 1 0,0-1 15,0 21-15,0-21 0,1 0 0,-22 1 16,21-1-16,-21 0 0,0 0 16,0 0-16,0 0 0,0 1 15,21-22 17,-21-22-32,0 1 0,21 21 0,-21-21 15,21 0-15</inkml:trace>
  <inkml:trace contextRef="#ctx0" brushRef="#br0" timeOffset="167211.54">1566 13420 0,'0'0'16,"21"0"-16,1 0 16,-44 0 30,1 0-46,0 0 16,21-21 15,0-1-31,0 1 16</inkml:trace>
  <inkml:trace contextRef="#ctx0" brushRef="#br0" timeOffset="169084.98">2921 12594 0,'0'0'0,"0"-21"0,-21 21 16,21-21-16,-21 21 0,-1 0 31,22 21 0,0 0-31,0 0 16,22 1-16,-1-1 15,0 0-15,-21 0 16,21-21 0,-21 21-16,21-21 0,0 0 47,-21-21 31,22 21-63,-22-21 1,21 21-16,0 0 16,0 0-16,0-21 0,0 21 15,1 0-15,-1-21 0,0 21 0,21-22 16,-21 22-16,1-21 0,-1 0 0,21 21 15,-21-21-15,0 0 0,1 0 16,-1-1-16,0 22 0,0-21 0,0 0 16,-21 0-16,21 0 0,-21 0 15,0-1-15,-21 22 16,0 0-16,0 0 16,0 0-16,0 0 0,21 22 15,-22-1-15,1 0 0,21 0 16,0 0-16,-21 22 0,21-22 15,0 21-15,0 0 0,0 1 0,0 20 16,0-20-16,0-1 0,0 21 0,0-20 16,0-1-16,21 22 0,-21-22 0,0 0 15,0 1-15,0-22 0,21 21 16,-21 0-16,0-20 0,0-1 0,0 0 16,0 0-16,0 0 0,0 0 15,-21-21-15,21 22 0,-21-22 16,0 0-16,0 0 15,0 0-15,-1 0 0,1-22 16,0 1-16,0 21 0,-21-21 16,20 0-16,1 0 0,0 0 0,-21-1 15,21 1-15,-1-21 0,-20 42 16,21-21-16,0 0 0,0-1 0,-1 22 16,1 0-16,21-21 0,-21 21 0,21 21 31,21 1-31,0-22 0,1 21 15,-1 0-15,0-21 0,21 21 0,-21-21 16,22 21-16,-1 0 0,-21-21 0,22 0 16,-1 0-16,0 0 0,1 0 0,-1 0 15,0 0-15,22 0 0,-22 0 16,0 0-16,22-21 0,-22 0 16,22 0-16,-22 0 0,0 0 0,22-1 15,-22 1-15,-21-21 0,22 21 0,-1 0 16,-21-22-16,0 22 0,1-21 15,-1-1-15,0 22 0,0-21 0,-21 0 16,21-1-16,-21 22 0,0-21 0,0 21 16,0-22-16,0 22 0,0 0 0,0 0 15,0 0-15,0-1 0,0 1 0,0 0 16,-21 21-16,0 0 16,0 0-1,0 21-15,21 0 0,0 1 16,0-1-16,0 0 0,0 21 15,0 1-15,0-1 0,0 0 16,0 1-16,0 20 0,-22-21 0,22 22 16,0-22-16,-21 22 0,21-1 0,-21 1 15,21-22-15,0 22 0,-21-1 0,21 1 16,-21-1-16,21 1 0,-21-1 0,21 1 16,0-1-16,-22 1 0,1-1 15,0-21-15,0 22 0,0-1 0,21-20 16,-21 20-16,21-20 0,-22-1 15,22 0-15,0-21 0,0 22 0,0-22 0,0 21 16,0-21-16,0 1 0,0-1 0,0 0 16,22-21-16,-1 21 15,0-21-15,0 0 0,0 0 16,0 0-16,1-21 0,-1 0 0,0 0 16,21-1-16,-21-20 0,22 21 0,-22-21 15,21 20-15,-21-20 0,22 0 0,-22 21 16,0-22-16,0 1 0,0 0 0,-21-1 15,0 1-15,0-22 0,0 22 0,0 0 16,0-1-16,-21 22 0,0-21 16,-21 0-16,-1-1 0,22 22 0,-21 0 15,0 0-15,-22 0 0,22-1 16,-1 22-16,22 0 0,-21 0 0,0 0 16,20 0-16,1-21 0,42 21 46,1 0-46,-1-21 0,0 21 16,0-21-16,0 21 0,0-21 0,1 0 16,-1-1-16,0 1 0,21 0 0,-21 0 15,1 0-15,20-22 0</inkml:trace>
  <inkml:trace contextRef="#ctx0" brushRef="#br0" timeOffset="169453.05">5524 12425 0,'0'0'0,"0"-21"0,22-43 16,-22 43-1,0 0-15,21 21 0,-21 21 32,0 0-32,0 22 0,0-22 15,0 21-15,0 0 0,0 1 0,0 20 16,21-20-16,-21-1 0,0 64 16,0-43-16,0-20 0,0-1 15,0 0-15,0 1 0,0-1 0,0 0 16,-21-21-16,21 22 0,0-22 0,0 0 15,-21 0-15,21 0 0,-22-21 16,22 22-16,-21-22 16,21-22-16,-21 22 15,21-21-15</inkml:trace>
  <inkml:trace contextRef="#ctx0" brushRef="#br0" timeOffset="170056.8">5080 12933 0,'0'0'0,"-21"0"0,0 0 15,-1 0-15,1 0 0,42 0 16,1 0 0,20 0-16,-21 0 0,21 0 0,1 0 15,-1-21-15,22 21 0,-1-21 16,1-1-16,-1 1 0,1 0 0,-1 0 16,1 0-16,-1-22 0,1 22 0,-1 0 15,-21 0-15,22 0 0,-22-22 16,-21 22-16,1 0 0,20 0 0,-42 0 15,0-22-15,21 22 0,-21 0 0,0 0 16,0 0-16,0 0 0,-21 21 16,21 21-1,0 0-15,0 0 16,0 21-16,0-20 0,0-1 0,0 21 16,0 0-16,0 1 0,0-1 0,0 0 15,0 1-15,0-1 0,0-21 0,0 22 16,0-1-16,-21 0 0,0 1 0,21-22 15,0 21-15,-22-21 16,22 0-16,-21 1 0,0-1 0,21 0 16,-21-21-16,21 21 0,-21-21 15,0 0-15,-1 0 16,22-21-16,0 0 0,0 0 16,0-1-16,0 1 0,0-21 0,0 21 15,0-22-15,22 1 0,20 21 0,-21-21 16,0 20-16,22-20 0,-22 21 15,21 0-15,0 0 0,1-1 0,-1 22 16,0 0-16,1 0 0,-1 0 0,0 22 16,1-1-16,-22 0 0,21-21 0,-21 21 15,22 0-15,-22 0 0,-21 1 16,0-1-16,21 0 0,-21 0 0,0 0 16,0 0-16,0 1 0,0-1 0,0 0 15,-21-21-15,21 21 0,-21-21 16,21 21-16,-21-21 0,-1 0 15,22-21 1,0 0-16,0 0 16</inkml:trace>
  <inkml:trace contextRef="#ctx0" brushRef="#br0" timeOffset="170412.92">6964 12827 0,'0'0'0,"0"21"0,-21 0 16,42-21 15,0-21-31,0 21 0,0-21 0,0 21 16,1-21-16,-1 0 0,21 0 0,-21-1 16,0 22-16,1-21 0,-22 0 0,21 0 15,-21 0-15,0 0 16,0-1-16,-21 22 15,-1 0-15,1 0 16,0 22-16,0-1 0,-21 0 0,20 0 16,1 21-16,0-20 0,-21 20 0,21-21 15,-1 21-15,1-20 0,21 20 0,0-21 16,0 0-16,0 0 0,0 1 0,0-1 16,0 0-16,0 0 0,21-21 0,1 0 15,-1 0-15,21 0 0,-21 0 16,22 0-16,-1 0 0,-21 0 0,21 0 15,1-21-15,20 0 0,-20 21 0</inkml:trace>
  <inkml:trace contextRef="#ctx0" brushRef="#br0" timeOffset="171764.66">8361 12912 0,'0'0'0,"0"21"0,-21-21 0,-1 21 16,1 0-16,21 0 15,-21-21-15,42 0 32,0-21-32,-21 0 15,22 0-15,-1 0 0,0 0 0,0-1 16,0 1-16,0-21 0,-21 21 15,22-22-15,-1 1 0,-21 0 0,0-1 16,0 1-16,0 0 0,0-1 0,0 1 16,0 0-16,0-1 0,-21 1 0,-1 0 15,1-1-15,0 22 0,0-21 0,0 21 16,0 0-16,-22 21 0,22 0 0,0 0 16,0 0-16,0 0 0,-1 0 0,1 42 15,0-21-15,0 21 0,21 1 16,0-1-16,-21 0 0,21 22 0,0-22 15,0 22-15,0-22 0,0 22 16,0-1-16,0-21 0,0 22 0,0-22 16,0 1-16,21-1 0,0 0 0,0-21 15,0 22-15,1-22 0,-1 0 0,0-21 16,0 21-16,21-21 0,-20 0 0,20 0 16,0 0-16,1 0 0,20-21 0,-21 0 15,22 0-15,-1 0 0,-20-1 16,20 1-16,-20-21 0,20 21 0,-21-22 15,-20 22-15,20 0 0,-21-21 0,0 21 16,-21-1-16,0 1 0,0 0 0,0 0 16,-21 0-16,0 21 15,-21 0-15,20 0 16,1 21-16,0 0 0,-21 0 0,21 0 16,-1 1-16,1-1 0,0 21 0,0-21 15,0 0-15,21 1 0,-21-1 0,21 0 16,0 0-16,0 0 0,0 0 15,0 1-15,21-22 0,0 0 0,0 21 16,0-21-16,0 0 0,22 0 0,-22 0 16,21 0-16,-21-21 0,22 21 0,-1-22 15,-21 1-15,22 21 0,-22-21 0,0 0 16,21 0-16,-21 0 0,1-1 0,-1 1 16,-21 0-16,21 0 0,-21 0 0,21 0 15,-21-1-15,0 44 31,0-1-31,0 0 16,0 0-16,0 0 0,-21 0 16,21 1-16,0-1 0,-21-21 0,21 21 15,0 0-15,0 0 0,21-21 32,0 0-17,0 0-15,0-21 0,1 0 16,-1 0-16,0 0 0,0 21 15,21-22-15,-20 1 0,-1 21 16,0 0-16,-21-21 0,21 21 0,0 0 16,0 21-16,-21 0 15,0 1-15,0-1 16,0 0-16,0 0 0,0 0 16,0 0-16,22 1 0,-1-22 15,0 21-15,0-21 0,0 0 16,0 0-16,1 0 0,20 0 0,0 0 15,-21-21-15,22 21 0,-1-22 0,0 1 16,1 0-16,-1 0 0,0 0 0,1 0 16,-22-1-16,0 1 0,0-21 0,0 21 15,-21 0-15,0-22 0,0 22 16,0-21-16,0 21 0,0-1 0,-21 1 16,0 0-16,0 0 0,0 21 0,-22 0 15,22-21-15,0 21 0,0 0 16,0 0-16,0 0 0,-1 21 0,1-21 15,0 21-15,0 0 0,0 0 0,21 1 16,-21-1-16,21 0 0,0 0 0,0 0 16,0 22-16,0-22 0,0 0 0,0 21 15,21-21-15,0 22 0,0-22 0,-21 21 16,21-21-16,-21 22 0,21-1 0,-21 0 16,0 1-16,22-22 0,-22 21 0,21 1 15,-21 20-15,0-21 0,0 1 16,0-1-16,0 0 0,0 22 0,-21-22 15,-1 1-15,22-1 0,-21 0 0,0 1 16,0 20-16,0-21 0,0-20 0,-1 20 16,1 0-16,21 1 0,-21-22 15,0 0-15,0 0 0,21 0 0,0 0 16,-21 1-16,-1-22 0,22-22 16,0 1-16,0 0 15,0 0-15,0 0 0,0-22 0,0 1 16,22 0-16</inkml:trace>
  <inkml:trace contextRef="#ctx0" brushRef="#br0" timeOffset="172060.5">10477 12319 0,'0'0'0,"0"-21"0,0 0 0,0-43 16,0 43-1,-21 21-15,0 0 16,21 21-16,0 0 0,0 1 0,-21 20 16,21-21-16,-21 21 0,21 1 15,0 20-15,-21-20 0,21 20 16,0-21-16,0 22 0,0-22 0,0 1 16,0-1-16,0 0 0,0 1 0,0-1 15,-22 0-15,22-21 0,0 1 0,0-1 16,0 0-16,0 0 0,0-42 31,22 0-31,-1 0 16,0-22-16</inkml:trace>
  <inkml:trace contextRef="#ctx0" brushRef="#br0" timeOffset="172520.46">10922 12298 0,'0'0'0,"0"-42"16,21 20-16,-21 1 0,21 21 15,-21 21 1,0 1-16,0-1 16,0 0-16,-21 21 0,21 1 0,-21-22 15,21 21-15,0 0 0,-21 1 0,0-1 16,21-21-16,-22 22 0,22-1 0,-21 0 16,21-21-16,0 22 0,-21-22 0,21 21 15,-21-21-15,21 1 0,-21-1 0,21 0 16,0 0-16,-21 0 0,-1-21 15,22-21 17,0 0-32,0 0 0,22-22 15,-1 22-15,-21 0 0,21-21 0,0 21 16,0-22-16,0 22 0,1 0 0,20 0 16,-21 0-16,0-1 0,22 1 15,-22 21-15,0 0 0,21 0 0,-21 0 16,1 0-16,-1 21 0,0-21 0,-21 22 15,21-1-15,-21 21 0,21-21 0,-21 0 16,0 22-16,0-22 0,0 0 0,0 21 16,0-20-16,0-1 0,0 21 0,-21-21 15,0 0-15,21 1 0,-21-22 0,0 21 16,21 0-16,-22-21 16,1 21-16,0-21 0,0 0 15,21-21-15,-21 0 16,0 21-16,21-21 0,-22-1 0</inkml:trace>
  <inkml:trace contextRef="#ctx0" brushRef="#br0" timeOffset="172696.36">10350 12531 0,'0'0'0,"-21"0"0,0 0 0,0 0 0,42 0 31,0 0-31,0 0 15,22 0-15,-22 0 0,21-21 0,1 21 16,-1 0-16,0-22 0,1 22 0,-1-21 16,21 0-16,-20 21 0,-1-21 0,0 21 15</inkml:trace>
  <inkml:trace contextRef="#ctx0" brushRef="#br0" timeOffset="173080.15">12827 12256 0,'0'0'0,"-21"-22"0,0-20 16,-1 42-16,1-21 0,21 0 16,-21 21-16,21-21 0,-21 21 15,0 21-15,0 0 16,21 0-16,0 0 0,0 0 16,-22 22-16,22-1 0,0 0 0,-21 1 15,21 20-15,0-20 0,0-1 0,0 21 16,0-20-16,0-1 0,0 0 15,0 1-15,0-1 0,0-21 0,0 22 16,0-22-16,0 0 0,0 0 0,0 0 16,21-21-1,1 0-15,-1 0 0</inkml:trace>
  <inkml:trace contextRef="#ctx0" brushRef="#br0" timeOffset="173663.34">13166 12721 0,'0'0'0,"21"-21"15,0-21 1,-21 21-16,-21 21 16,0 0-16,-1 21 15,1 0-15,0 0 0,0 0 16,21 0-16,0 1 0,-21-1 0,21 0 16,-21 0-16,21 0 0,0 0 0,0 1 15,0-1-15,0 0 16,21-21-16,0 0 15,0 0-15,0 0 0,0 0 16,1 0-16,-1 0 0,0 0 16,0-21-16,-21 0 0,21 21 0,-21-22 15,0 1-15,21 21 0,-21-21 0,22 0 16,-22 0-16,0-22 0,21 22 0,0 21 16,0-21-16,0 0 0,0 0 0,1 21 15,-1 0-15,0 0 0,0 0 0,0 0 16,0 0-16,1 21 0,-1 0 15,-21 0-15,0 0 0,0 1 16,0 20-16,0-21 0,0 0 0,0 0 16,0 1-16,0-1 0,0 0 15,0 0-15,0 0 0,0 0 0,0 1 16,0-1 0,21-21-16,0 0 0,0 0 0,0 0 15,1 0-15,-1 0 0,21-21 0,0-1 16,-20 22-16,20-21 0,-21 0 0,0 0 15,0 0-15,-21-22 0,0 22 0,0 0 16,0 0-16,0-21 0,0 20 0,0 1 16,-21 0-16,0 0 0,0 0 0,0 0 15,0 21-15,-1 0 0,1 0 0,-21 0 16,21 0-16,0 0 0,-1 0 0,1 0 16,0 0-16,0 21 0,0-21 15,21 21-15</inkml:trace>
  <inkml:trace contextRef="#ctx0" brushRef="#br0" timeOffset="173896.21">12404 12361 0,'0'0'0,"-64"0"0,22 0 0,-1 0 15,22 0-15,0 0 0,42 0 16,0-21 0,22 21-16,-1 0 0,0 0 0,22 0 15,-22 0-15,22 0 0,-22 0 0,22 0 16,-1 0-16,-21 0 0,22 0 0,-22 0 16,22 0-16,-22-21 0,0 21 15,1 0-15,-1 0 0,0 0 0,-20-21 16,20 0-16,0 21 0,-21-21 0</inkml:trace>
  <inkml:trace contextRef="#ctx0" brushRef="#br0" timeOffset="174548.23">14859 12277 0,'-21'-21'16,"42"42"-16,-63-64 0,20 22 0,1 0 16,0 21-16,21-21 0,-21 0 15,0 21 1,21 21-1,0 0-15,0 0 0,0 0 0,-21 22 16,21-1-16,0-21 0,0 22 0,-22-1 16,22 0-16,0 1 0,0-1 15,0 0-15,0 22 0,0-22 0,0 0 16,0 1-16,0-22 0,0 21 0,0 1 16,0-22-16,0 0 0,0 0 0,0 0 15,0 0-15,0 1 0,-21-22 16,0 0-1,21-22 1,0 1-16,0 0 16,0 0-16,0 0 0,0 0 0,0-1 15,21 1-15,0 0 0,1 0 0,-1 0 16,0 0-16,21-1 0,-21 1 0,22 21 16,-1 0-16,-21 0 0,22 0 0,-1 0 15,-21 0-15,21 0 0,-20 0 0,20 21 16,-21 1-16,0-1 0,-21 0 0,0 0 15,0 0-15,0 0 0,0 22 16,0-22-16,-21-21 0,-21 21 0,21 0 16,-1 0-16,1 1 0,-21-22 0,21 21 15,-22-21-15,22 0 0,0 21 0,-21-21 16,21 0-16,-1 0 0,1 0 16,0 0-16,0 0 15,21-21 1,21 0-1,0 21-15,0-22 0,1 1 16,-1 21-16,0-21 0</inkml:trace>
  <inkml:trace contextRef="#ctx0" brushRef="#br0" timeOffset="174792.09">15240 12721 0,'0'0'0,"21"-21"0,0 0 15,-21 0-15,21 21 0,-21 21 31,0 0-15,0 0-16,0 0 0,0 1 16,0-1-16,-21 0 0,21 0 0,-21 0 15,21 0-15,-21 1 0,21-1 16,-21 0-16,21 0 16,0-42 15,0 0-16,0 0-15,0-1 0,0 1 16</inkml:trace>
  <inkml:trace contextRef="#ctx0" brushRef="#br0" timeOffset="174968.31">15325 12488 0,'0'0'0,"0"-21"0,0-21 16,0 21-16,-22 21 31,22 21 0,0 0-15,22 0-16,-22 0 0,21-21 15,0 22-15,-21-1 0,21-21 0,0 21 16,0 0-16</inkml:trace>
  <inkml:trace contextRef="#ctx0" brushRef="#br0" timeOffset="175832.34">15875 12869 0,'0'-21'31,"0"0"-31,0 0 0,-21 0 16,21 0-16,-21-1 0,-1 1 0,22 0 15,-21 21-15,0-21 0,0 21 16,0 0-16,0 0 15,-1 21-15,1 0 0,0 0 16,21 1-16,-21-1 0,0 0 0,0 0 16,21 0-16,0 0 0,-22-21 15,22 22-15,-21-1 0,21 0 0,0 0 16,21 0 0,1-21-16,-1 0 0,0 0 0,0 0 15,0 0-15,0 0 0,1 0 0,-1-21 16,21 21-16,-21-21 0,0 21 15,1-21-15,-1 21 0,0-21 0,0-1 0,0 1 16,0 21-16,-21-21 0,0 0 0,0 0 16,22 21-16,-22-21 0,0-1 15,0 44 32,0-1-47,0 0 0,0 0 0,-22 0 16,1 22-16,21-22 0,-21 21 0,0 0 15,21 1-15,-21-1 0,0 22 0,21-22 16,-22 21-16,22 1 0,-21-1 0,0 1 16,21-1-16,0 22 15,0-21-15,-21 20 0,21-20 0,0 20 16,0-20-16,0 21 0,0-22 0,0 22 16,0-22-16,0 22 0,0-22 0,0 22 15,0-21-15,0 20 0,0-20 0,-21-1 16,21 1-16,0-1 0,-21 1 0,21-1 15,0-20-15,-22 20 0,1-21 0,0 22 16,0-22-16,0 1 0,0-22 0,-22 21 16,22 0-16,0-20 0,-21-1 0,20 0 15,-20 0-15,0-21 0,-1 0 0,1 0 16,0 0-16,-1 0 0,1-21 0,-21 0 16,20 0-16,1-22 0,0 22 0,-1-21 15,1-22-15,-22 22 0,22-22 16,0 1-16,-1-1 0,1-20 0,21 20 15,-21-20-15,20 20 0,1-21 0,21 1 16,0 20-16,0-20 0,21-1 16,22 21-16,-22 1 0,21-1 0,1-20 15,20 20-15,1 1 0,-1-1 0,1 22 16,20-22-16,-20 22 0,20-21 0,-20 20 16,21 1-16,-1 0 0,-20 20 0,-1-20 15,1 21-15,-1 0 0,-20 0 16,-1-1-16,0 1 0,1 21 0,-22 0 0,21 0 15,-42-21-15,21 21 0,-21 21 32,-21-21-32,0 21 0,0 1 15,-22-22-15,22 21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2T03:17:33.6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3006 1693 0,'-22'0'0,"22"-21"16,-21 21-16,21-21 0,-21 21 15,21-21-15,-21 0 0,21 0 16,-21-1-16,0 1 16,-1 0-16,22 0 0,0 0 15,-21 0-15,0-1 0,21 1 16,0 42 15,21 1-31,0-1 16,1 0-16,-1 21 0,0 1 0,21-1 15,-21 0-15,22 1 16,-22-1-16,21 21 0,-21-20 0,22 20 16,-22-20-16,0-1 0,21 0 0,-20 1 15,-1-1-15,0 0 0,0 1 16,-21-22-16,21 0 0,0 21 0,-21-21 16,0 1-16,0-1 0,22-21 15,-22-21 16,0-1-15,0 1-16,21 0 0,-21 0 16,0-21-16,0 20 0,21-20 0</inkml:trace>
  <inkml:trace contextRef="#ctx0" brushRef="#br0" timeOffset="316.82">3619 1482 0,'0'0'15,"0"-64"-15,0 43 16,0 0-16,0 0 0,0 0 0,-21 21 31,21 21-31,-21 0 0,0 0 16,-21 0-16,20 22 0,-20-1 16,21 21-16,-21-20 0,-1 20 0,1 1 15,0-1-15,-22 1 0,22-1 0,-22 1 16,1-1-16,-1 1 15,1-1-15,-1-20 0,1 20 0,-1 1 16,22-22-16,0 0 0,-1 1 16,1-22-16,21 21 0,0-21 0,21 0 15,0 1-15,21-22 16,0 0-16,0 0 16,21 0-16,-20 0 0,20-22 0,0 1 15,22 0-15,-22 0 0,0 21 16</inkml:trace>
  <inkml:trace contextRef="#ctx0" brushRef="#br0" timeOffset="676.61">3831 2117 0,'0'0'0,"21"-21"0,0-1 0,-21 1 16,0 42 15,0 1-31,0-1 15,0 0-15,-21 0 0,21 21 0,0 1 16,0-1-16,-21 0 0,21 22 0,-21-1 16,21 1-16,-21-1 0,21 1 15,0 21-15,-21-1 0,-1-20 16,22 20-16,-21 1 0,21 0 0,0-1 16,-21 1-16,21-21 0,0 20 15,0-20-15,0-1 0,0 1 0,0-22 16,0 22-16,0-43 0,0 21 0,0 0 15,0-20-15,21-1 0,0 0 16,-21 0-16,0 0 0,22-21 16,-1 0-16,-21-21 15,21 0-15,0 0 0,-21 0 16,0-1-16,21-20 0,0 21 16,1-21-16,-1-22 0,0-42 15</inkml:trace>
  <inkml:trace contextRef="#ctx0" brushRef="#br0" timeOffset="1018.42">4106 2286 0,'0'0'0,"-21"-42"0,0-1 16,0 22-16,0-21 0,-1 21 0,1-22 16,21 22-16,0 0 0,0 0 0,0 0 15,0 0-15,21 21 16,22 0-16,-22 0 15,21 0-15,-21 0 0,22 0 16,-1 21-16,0 0 0,1-21 16,-1 21-16,-21 0 0,0 0 0,1 22 15,-1-22-15,-21 0 0,0 0 0,0 0 16,0 1-16,-21-1 0,-1 0 16,1 0-16,0 0 0,-21 0 0,21 1 15,-22-1-15,22 0 0,-21 0 16,21 0-16,-22-21 0,22 21 0,0 1 15,-21-22-15,20 21 0,1-21 16,42 0 15,1 0-31,-1-21 0,21-1 16</inkml:trace>
  <inkml:trace contextRef="#ctx0" brushRef="#br0" timeOffset="1500.14">4974 2074 0,'0'0'0,"0"-21"0,-42-21 15,21 42-15,-1 0 0,-20 0 16,21 0-16,0 0 0,0 0 16,-1 0-16,-20 0 0,21 0 0,0 21 15,0 0-15,-22 0 16,22 1-16,0 20 0,0-21 0,0 0 15,21 22-15,0-22 0,-22 0 0,22 21 16,0-21-16,0 1 0,0-1 16,0 0-16,0 0 0,22 0 15,-1-21-15,0 0 0,21 0 16,-21 0-16,1 0 0,-1-21 16,21 0-16,-21 21 0,0-21 0,1 0 15,-1-1-15,0 1 0,0-21 0,0 21 16,0 0-16,-21-22 0,0 22 15,0-21-15,0 21 0,22-1 0,-22 1 16,0 0-16,0 42 31,-22 0-31,22 1 0,-21 20 16,21-21-16,0 21 0,-21-20 0,21 20 16,0-21-16,0 21 0,0-20 15,0 20-15,0-21 0,0 0 0,0 0 16,21 1-16,0-1 0,1-21 15,-1 0-15,0 0 0,0 0 16,0 0-16,0-21 0,22 21 0,-22-22 16,0 1-16,0 0 0,0 0 0</inkml:trace>
  <inkml:trace contextRef="#ctx0" brushRef="#br0" timeOffset="1772">5292 2032 0,'0'-42'15,"0"84"-15,0-148 0,0 64 0,21-22 16,-21 22-16,0 0 0,0-1 0,0 22 15,0-21-15,0 21 0,0 0 0,0 42 32,0 0-32,0 21 0,0 1 15,0-1-15,0 0 0,0 22 16,0-22-16,-21 22 0,21-1 0,0-21 16,-22 22-16,22-22 0,0 22 0,0-22 15,-21 0-15,21 1 0,0-22 16,-21 21-16,21-21 0,0 1 15,0-1-15,0 0 0,21-21 32,0 0-32,-21-21 0,22 0 15,-1-1-15,0 1 0,0 0 0,0-21 16,0-1-16</inkml:trace>
  <inkml:trace contextRef="#ctx0" brushRef="#br0" timeOffset="2279.61">5609 1842 0,'21'-43'0,"-42"86"0,42-149 0,-21 63 15,0 22-15,0-21 0,0 21 0,0 0 16,0-1-16,0 44 31,0-1-31,0 0 0,21 21 16,-21 1-16,0-1 0,0 0 0,0 1 16,0-1-16,0 21 0,0-20 15,0-1-15,0 22 0,0-22 0,0 0 16,0 1-16,0-22 0,0 21 0,0 0 15,0-20-15,-21-1 0,21 0 16,0 0-16,0 0 0,0 0 16,0-42 15,0 0-31,0 0 0,0 0 0,0 0 16,0-1-16,0-20 0,0 21 15,0-21-15,0 20 0,21-20 16,1 0-16,-1 21 0,0-1 0,0 1 15,0 0-15,22 0 0,-22 0 0,21 21 16,0 0-16,-20 0 0,20 0 16,-21 21-16,0 0 0,22 0 0,-43 0 15,21 1-15,-21-1 0,21 21 0,-21-21 16,0 0-16,0 22 0,0-22 16,0 0-16,0 0 0,0 0 15,0 1-15,-21-1 0,21 0 0,-21 0 0,21 0 16,-22-21 15,22-21-15,-21 21-16,21-21 0,0 0 15,-21 0-15,21-1 16,-21 1-16,0 0 0,21 0 0</inkml:trace>
  <inkml:trace contextRef="#ctx0" brushRef="#br0" timeOffset="2503.48">5313 2074 0,'0'0'0,"-43"0"0,22 0 16,0 0-16,21-21 0,21 0 31,0 21-31,1 0 0,-1-21 0,21 21 16,-21-21-16,22 21 0,-1 0 0,0-21 15,-21 21-15,22 0 0,-22 0 16,0-22-16,0 22 0,0 0 0,1 0 15,-1 0 1,0 0 0,0 0-1</inkml:trace>
  <inkml:trace contextRef="#ctx0" brushRef="#br0" timeOffset="3287.39">7451 1693 0,'0'0'15,"0"-21"-15,0-21 0,0 0 0,0 20 16,0-20-16,0 21 0,0-21 0,-22 20 15,22 1-15,0 0 0,0 0 16,0 0 0,0 42-1,0 0-15,0 21 0,0 1 16,0-1-16,0 0 0,0 22 0,0-1 16,0 1-16,0-1 0,0 1 0,0-1 15,0 1-15,-21-1 0,21-20 16,-21 20-16,0-20 0,0-1 0,21 0 15,0-21-15,0 22 0,-21-22 0,21 0 16,0 0-16,-22-21 16,22-21-1,0 0 1,0 0-16,0 0 0,0-1 16,0-20-16,0 21 0,22 0 0,-1-22 15,-21 1-15,21 21 0,0-21 0,-21-1 16,21 22-16,0 0 0,22-21 15,-22 42-15,21-22 0,1 1 0,-1 21 16,0 0-16,22 0 0,-22 0 0,22 0 16,-22 21-16,0 1 0,1-1 15,-22 0-15,21 0 0,-42 0 0,21 0 16,-21 1-16,0-1 0,0 0 0,-21 0 16,0 21-16,-21-20 0,20-1 15,-20 0-15,0 0 0,-1 0 16,1 0-16,0 1 0,-1-1 0,1-21 15,21 21-15,0-21 0,0 0 16,-1 21-16,1-21 0,0 0 16,21-21-1,21 21 1,0-21-16,1 0 0,20 21 0,0-22 16,1 1-16</inkml:trace>
  <inkml:trace contextRef="#ctx0" brushRef="#br0" timeOffset="4031.57">8318 2011 0,'0'0'0,"0"-21"16,0 0-16,0 42 31,0 0-15,-21-21-16,21 21 0,-21 0 0,0 0 15,21 1-15,0-1 0,0 0 0,0 0 16,0 0-16,0 0 0,0 1 15,0-1-15,0 0 0,21 0 16,0-21-16,0 21 0,1-21 0,-1 0 16,21 0-16,-21 0 0,22 0 0,-1 0 15,-21 0-15,21 0 0,-20-21 16,20 0-16,-21 0 0,0 21 16,22-21-16,-43-1 0,21 1 0,0-21 15,0 21-15,-21 0 0,0-1 0,0-20 16,21 21-16,-21 0 0,0 0 15,0-1-15,21 1 0,-21 0 0,0 0 16,0 42 15,0 0-31,0 0 0,0 1 16,0-1-16,0 0 0,0 21 0,0-21 16,0 22-16,0-1 0,0 0 15,0 1-15,0-1 0,0 0 0,0 22 16,0-1-16,0 1 0,22-22 15,-22 22-15,21-1 0,-21 22 0,21-22 16,0 1-16,0-1 0,0 22 16,1 0-16,20-1 0,-21 1 0,21 0 15,-20 21-15,20-22 0,-21 22 0,21-21 16,-20-1-16,-1 22 0,0-21 0,0 0 16,0-22-16,-21 1 0,0-1 15,0-21-15,0 1 0,0-1 0,-21-21 16,-21 0-16,21 1 0,-22-22 0,1 0 15,0 0-15,-1 0 0,-20 0 0,-1-22 16,22-20-16,-22 0 0,1-1 0,-1 1 16,1-21-16,21-22 0,-1 21 15,1-20-15,0-1 0,20 0 16,1 1-16,21-1 0,0 0 0,0 1 16,0-1-16,21 0 0,22 1 0,-22 20 15,21-20-15,22 20 0,-22 1 16,0-1-16,22-21 0,-1 22 0,1-1 15,-22 1-15,22 21 0,-22-22 0,0 22 16,1-1-16,-22 22 0,0-21 0,0 21 16,0 21-16,1-21 0,-22-1 15,21 22 1,0-21-16</inkml:trace>
  <inkml:trace contextRef="#ctx0" brushRef="#br0" timeOffset="4656.22">11663 1736 0,'0'0'0,"0"-21"0,0-1 0,0 1 16,21 0-16,-21 0 0,0 0 15,0 0-15,0-1 0,0 1 0,0 0 16,0 0-16,0 0 0,-21 0 0,0-1 15,-1 1-15,1 21 16,0 0-16,0 0 16,0 0-16,-22 0 0,22 0 0,-21 21 0,0 1 15,-1-1-15,1 21 16,0-21-16,20 22 0,-20 20 0,0-21 16,-1 1-16,22 20 0,0-20 0,0 20 15,0-21-15,21 22 0,0-22 16,0 1-16,0-1 0,0 0 0,21 1 15,0-1-15,0-21 0,0 21 0,1-20 16,20-1-16,-21 0 0,21 0 16,-20-21-16,20 0 0,0 0 0,1 0 15,-1 0-15,0 0 0,1 0 0,-1 0 16,0-21-16,22 0 0,-22 0 0</inkml:trace>
  <inkml:trace contextRef="#ctx0" brushRef="#br0" timeOffset="5048.43">12107 2074 0,'0'0'0,"21"-21"15,-21 0-15,0-42 16,-21 63 0,0 0-16,0 0 0,0 0 15,0 21-15,-1 0 0,1 0 0,0 0 16,0 0-16,0 1 0,0 20 16,-1-21-16,22 0 0,-21 22 0,21-22 15,-21 0-15,21 0 0,0 0 0,0 0 16,0 1-16,0-1 0,21-21 15,0 21-15,1-21 0,-1 0 0,0 0 16,21 0-16,-21 0 0,22 0 16,-22 0-16,21 0 0,-21-21 0,22 0 15,-22 21-15,0-22 0,0 1 16,0 0-16,1-21 0,-1 21 0,-21-1 16,0-20-16,0 21 0,0-21 0,0 20 15,0-20-15,0 21 0,-21 0 16,-1 0-16,1 21 0,0 0 0,-21 0 15,21 0-15,-22 0 0,22 0 0,-21 21 16,21 0-16,-22 0 0,22 0 16,0 0-16,-21 1 0,42-1 0,0 0 15,0 0-15,0 0 16,0 0-16,42-21 0,-21 0 0,21 22 16,1-22-16,-1 0 0,0 0 15</inkml:trace>
  <inkml:trace contextRef="#ctx0" brushRef="#br0" timeOffset="5527.43">12912 1990 0,'0'0'0,"0"-43"15,-22 22 1,1 21-16,0 0 0,0-21 0,0 21 0,0 0 16,-1 0-16,1 21 15,21 0-15,-21-21 16,21 43-16,-21-22 0,21 0 0,0 0 15,0 22-15,0-22 0,0 21 0,0-21 16,0 22-16,0-22 0,0 0 16,0 0-16,0 0 0,0 0 0,0 1 15,0-1 1,0-42 15,0-1-31,0 1 0,0 0 0,0 0 16,0 0-16,0 0 0,0-1 0,21-20 15,0 21-15,0-21 16,-21 20-16,22-20 0,20 0 0,-21 21 16,0-22-16,22 22 0,-1 0 0,-21 0 15,21 21-15,-20 0 0,20 0 16,-21 0-16,21 0 0,-20 0 0,-1 21 16,0 0-16,0 21 0,-21-20 0,0-1 15,0 21-15,0 0 0,0-20 16,0 20-16,-21-21 0,0 21 0,21-20 15,-21-1-15,-1 21 0,22-21 0,-21 0 16,21 1-16,0-1 0,21-21 31,1 0-15,-1-21-16,0-1 0,0 22 0</inkml:trace>
  <inkml:trace contextRef="#ctx0" brushRef="#br0" timeOffset="5815.26">13652 1715 0,'0'-43'0,"0"86"0,0-107 16,0 22-16,0 21 0,0-1 15,0 1-15,0 42 32,0 1-32,0-1 0,-21 21 15,21 0-15,-21 1 0,21-1 16,0 0-16,0 22 0,-21-22 0,21 1 15,-21-1-15,21 0 0,0 1 0,0-22 16,0 21-16,0-21 0,0 22 16,0-22-16,0 0 0,0 0 0,0 0 15,0 0-15,21-21 16,0 0-16,0 0 16,-21-21-1,0 0-15,0 0 16</inkml:trace>
  <inkml:trace contextRef="#ctx0" brushRef="#br0" timeOffset="6019.14">13547 2053 0,'0'0'15,"-22"0"-15,1-21 0,21 0 16,21 21 15,1 0-31,-1 0 16,21-21-16,-21 21 0,0 0 0,1 0 15,-1 0-15,0-21 0,0 21 16,0 0-16,0 0 16,1 0-16,-1 0 15,0 0-15,0 0 16</inkml:trace>
  <inkml:trace contextRef="#ctx0" brushRef="#br0" timeOffset="7563.81">14203 2159 0,'0'0'0,"21"0"16,0 0-16,-21-21 16,21 21-16,-21-21 0,21 0 15,-21-1-15,22 1 0,-22 0 16,0 0-16,0 0 0,0 0 15,0-1-15,0 1 0,0 0 0,0 0 16,-22 21-16,1 0 16,0 0-16,0 0 0,0 0 15,-22 21-15,22 0 0,0 0 0,-21 22 16,21-22-16,-1 0 0,1 21 0,0-20 16,0-1-16,0 21 0,0-21 15,21 0-15,0 1 0,0-1 0,0 0 16,0 0-16,0 0 0,0 0 15,21-21-15,0 0 0,0 0 16,0 0-16,0 0 16,1 0-16,-1-21 15,0 0-15,0 21 0,0-21 16,-21 0-16,21 0 0,1 21 0,-1-22 16,-21 1-16,21-21 0,0 21 15,-21 0-15,0-1 0,0 1 0,21 0 16,-21 0-16,0 0 0,0 42 31,0 0-15,0 0-16,0 0 0,0 1 0,0-1 15,0 0-15,0 0 16,0 0-16,0 0 0,0 1 0,0-1 16,21 0-16,1-21 0,-1 21 0,0-21 15,0 0-15,21 0 0,-20 0 0,-1 0 16,21 0-16,-21 0 0,0 0 15,1 0-15,-1 0 0,0 0 0,0-21 16,0 21-16,-21-21 0,21 21 0,-21-21 16,22-1-16,-22 1 0,0 0 0,21 0 15,-21 0-15,21 0 0,-21-1 16,21 1-16,-21 0 0,0 0 0,0 0 16,0 42 15,0 0-31,0 0 15,0 0-15,-21 1 0,21-1 16,0 0-16,0 0 0,0 0 16,0 0-16,0 1 0,0-1 0,21 0 15,-21 0-15,21-21 0,0 0 16,1 21-16,-1-21 16,0 0-16,0 0 0,0 0 0,0 0 15,1 0-15,-1 0 0,0-21 16,-21 0-16,21 21 0,0-21 0,0 0 15,-21-1-15,0 1 16,22 0-16,-22 0 0,21 0 16,-21 0-16,0-1 0,0 1 0,0 0 15,0 42 17,0 0-32,-21 1 0,21-1 15,-22 0-15,22 0 0,-21 0 16,21 0-16,-21 1 0,21-1 15,-21 0-15,21 0 0,0 0 16,-21 0-16,21-42 63,0 0-63,21 0 15,-21 0-15,21 0 0,0-1 0,-21 1 16,21 0-16,1-21 0,20 21 15,-21-1-15,0 1 0,22 0 0,-22 0 16,21 21-16,0 0 0,1 0 0,-22 0 16,21 0-16,-21 0 0,1 21 15,-1 0-15,-21 0 0,0 1 0,0-1 16,0 0-16,0 0 0,0 0 0,0 0 16,0 1-16,0-1 0,0 0 15,0 0-15,0 0 0,0 0 16,0 1-16,0-1 15,21-21-15,0 0 0,0 0 16,22 0-16,-22 0 16,0 0-16,0 0 0,0-21 0,22-1 15,-22 22-15,0-21 0,0 0 0,0 0 16,22 21-16,-22-42 0,0 20 16,0 1-16,0 0 0,0-21 0,1 21 15,-1-22-15,-21 22 0,0 0 0,0-21 16,0 20-16,0 1 15,-21 21 1,-1 0-16,1 21 0,0 1 16,21-1-16,-21 0 15,21 21-15,0-21 0,0 1 0,0-1 16,0 0-16,0 0 0,0 0 0,0 0 16,0 1-16,0-1 0,21 0 0,-21 0 15,21 0-15,-21 0 16,0 1-16,0-1 15,0 0 1,-21-21 0,0 0-1,0 0-15,0 0 16,-1 0-16,1 0 16,0 0-16,0-21 0,0 21 15,0-21-15,-1 21 0,1-22 0,0 1 16</inkml:trace>
  <inkml:trace contextRef="#ctx0" brushRef="#br0" timeOffset="7795.67">15303 1715 0,'0'0'0,"-21"-22"0,-21 1 15,21 0-15,0 0 0,-1 0 0,1 21 16,21-21-16,-21 21 0,21-22 15,0 44 48,0-1-63,0 0 0,0 0 16,0 0-16,-21 0 0,0 22 0</inkml:trace>
  <inkml:trace contextRef="#ctx0" brushRef="#br0" timeOffset="9019.04">3873 3112 0,'-21'0'16,"0"0"-16,21-22 15,21 22 79,0 0-94,1 22 0,20-22 16,-21 0-16,21 0 0,1 0 0,-1 21 15,22-21-15,-1 0 0,1 0 0,-1 0 16,22 0-16,-22 0 0,43 0 0,-21 0 16,-1 0-16,22 0 0,0 0 15,0 0-15,0 0 0,0 0 16,-1 0-16,22 0 0,0 0 0,0-21 15,22 21-15,-22 0 0,21-22 16,0 22-16,21-21 0,-21 21 0,22 0 16,-1-21-16,0 21 0,1 0 0,20-21 15,-20 21-15,20-21 0,-21 21 0,22-21 16,-1 21-16,22 0 0,-21-22 16,-1 22-16,1 0 0,20-21 0,1 21 15,-22 0-15,22 0 0,-21-21 0,20 21 16,1-21-16,-22 21 0,1 0 15,-1-21-15,1 21 0,-1 0 0,1 0 16,-1-21-16,-20 21 0,20 0 16,-20-22-16,-1 22 0,0 0 0,1 0 15,-1-21-15,-21 21 0,-21-21 16,21 21-16,-21 0 0,0 0 0,-21-21 16,0 21-16,0 0 0,-22 0 0,1 0 15,0 0-15,-43 0 0,22 0 0,-22 0 16,-21 0-16,21 0 0,-20 0 15,-1 0 1,-42 21 15,-1 0-31,1-21 0,0 21 16</inkml:trace>
  <inkml:trace contextRef="#ctx0" brushRef="#br0" timeOffset="11103.09">1333 5122 0,'0'0'0,"-21"22"15,21-1-15,-21-21 16,42-21 31,0 21-47,1-22 0,-1 1 16,0 0-16,0 0 15,21-21-15,-20 20 0,-1 1 0,21-21 16,-21 21-16,0-22 0,1 22 15,-1-21-15,-21 21 0,0-22 0,0 22 16,0 0-16,0 0 0,-21 0 16,-22 21-16,22-21 0,-21 21 0,-22 0 15,22 0-15,0 0 0,-1 0 16,1 21-16,0 0 0,-1-21 0,1 42 16,21-21-16,0 22 0,-1-22 15,22 21-15,0 1 0,0-1 16,0 0-16,22 22 0,20-22 15,-21 0-15,21 1 0,1-1 0,-1 0 16,0 1-16,1-22 0,-1 21 16,0 1-16,1-22 0,-1 21 0,-21-21 15,0 22-15,1-22 0,-22 21 16,0 0-16,0-20 0,0 20 0,0-21 16,-43 21-16,22-20 0,0-1 15,-21-21-15,-1 21 0,1-21 0,21 0 16,-22 0-16,1 0 0,0 0 15,-1 0-15,1-21 0,-21 0 16,20-1-16,1 1 0,21 0 0,-22 0 16,22-21-16,-21 20 0,21 1 15,21 0-15,0 0 0,0 0 16,0 0-16,21 21 16,0 0-1,0 21-15,0 0 0,1 0 0,-1 0 16,0 22-16,0-22 0,0 0 15,0 0-15,1 21 0,-1-20 0,0-1 16,0 0-16,21 0 0,-20 0 16,-1-21-16,21 0 0,-21 0 0,22 0 15,-1 0-15,-21 0 16,21 0-16,1-21 0,-1 0 0,0 0 16,-20 0-16,20-22 0,0 22 15,-21-21-15,22 21 0,-22-22 0,0 1 16,0 21-16,0-22 0,-21 22 15,0-21-15,0 21 0,0 0 0,0-1 16,0 44 15,0-1-31,0 0 0,0 0 16,0 0-16,0 0 0,22 1 16,-22-1-16,0 0 0,21 0 0,-21 0 15,0 0-15,21 1 16,0-1-16,0 0 0,0 0 0,1-21 15,-1 0-15,21 0 0,-21 0 0,22 0 16,-22-21-16,21 0 0,0 0 16,-20-22-16,20 22 0,0 0 0,-21-21 15,22 20-15,-22 1 0,0-21 16,-21 21-16,0 0 0,0-22 0,0 22 16,0 0-16,0 0 0,0 0 15,-21 21-15,0 0 16,0 0-16,21 21 0,0 21 15,-22-21 1,22 0-16,0 22 0,0-1 0,0-21 16,0 43-16,0-22 0,0 0 15,0 22-15,22-22 0,-22 22 0,21-1 16,-21 1-16,21 20 0,-21-20 0,0-1 16,21 1-16,0 21 0,-21-22 15,0 1-15,0-1 0,21 1 0,-21-22 16,0 0-16,0 1 0,0-22 0,0 21 15,0-21-15,0 0 0,-21 1 16,0-22-16,-21 0 0,21 0 16,-22 0-16,1 0 0,-22 0 0,22-22 15,-21 1-15,20 0 0,-20 21 16,-1-21-16,1 0 0,20 0 16,-20-1-16,21 1 0,-1 0 0,22 0 15,0 0-15,21 0 0,0-1 16,0 1-16,0 0 0,21 0 0,21-21 15,-20 20-15,20-20 0,0 0 16,22 21-16,-22-22 0</inkml:trace>
  <inkml:trace contextRef="#ctx0" brushRef="#br0" timeOffset="11579.82">2900 5313 0,'0'0'0,"0"-21"15,-21 21-15,21-21 16,-22 21-16,22 21 16,0 0-16,0 0 0,0 0 15,0 0-15,0 22 0,0-22 16,0 21-16,0 1 0,0-22 0,0 21 16,0 0-16,0-20 0,0 20 15,0-21-15,-21 0 0,21 0 0,-21 1 16,21-1-16,0-42 31,0-1-31,0-20 0,0 21 16,0-21-16,0 20 0,0-20 15,0 0-15,0-1 0,21 1 16,0 0-16,1-1 0,-1 1 0,0 21 16,0 0-16,0 0 0,0-1 15,1 22-15,20 0 0,-21 0 0,0 0 16,0 22-16,1-1 0,-1 0 0,0 0 15,-21 21-15,0-20 0,21 20 16,-21-21-16,21 21 0,-21-20 0,0 20 16,0-21-16,0 0 0,0 0 0,0 1 15,0-1-15,0 0 0,0 0 16,0 0 0,0-42 15,21 21-16</inkml:trace>
  <inkml:trace contextRef="#ctx0" brushRef="#br0" timeOffset="12452.86">3619 4868 0,'0'0'0,"0"-21"0,0 0 0,-21 21 15,21-21-15,0 42 32,0 21-32,0 1 0,0-22 15,0 42-15,0-20 0,0-1 16,0 22-16,0-22 0,0 21 0,-21-20 15,21-1-15,-21 0 0,21 22 16,0-22-16,0-21 0,-21 22 16,21-1-16,0-21 0,-21 0 0,21 1 15,0-1-15,0 0 0,21-21 16,0 0 0,0 0-16,0 0 0,0-21 15,1 0-15,-22-1 0,21 1 16,-21 0-16,0 0 0</inkml:trace>
  <inkml:trace contextRef="#ctx0" brushRef="#br0" timeOffset="12627.85">3450 5419 0,'0'0'0,"-21"0"0,-64 0 16,64 0 0,21-21 15,21 21-31,0 0 0,1-22 15,-1 22-15,0 0 0,0-21 16,0 21-16,22-21 0,-22 21 0,0 0 16,0 0-16,21 0 0,-20-21 0,-1 21 15</inkml:trace>
  <inkml:trace contextRef="#ctx0" brushRef="#br0" timeOffset="13605.45">3895 5313 0,'0'0'0,"42"-21"15,-21 0 1,0 21-16,-21-22 0,21 22 0,-21-21 16,0 0-16,0 0 15,0 0-15,0 0 0,-21 21 16,0 0-16,0 0 16,0 0-16,0 21 15,-1 0-15,22 0 0,-21 0 0,0 0 16,0 1-16,0 20 0,21-21 15,0 21-15,0-20 0,0-1 0,0 0 16,0 0-16,0 0 0,0 0 0,0 1 16,0-1-16,21-21 15,0 0-15,0 0 16,0 0-16,1 0 0,-1 0 0,-21-21 16,21-1-16,0 22 0,-21-21 15,21 0-15,-21 0 0,21 0 16,-21 0-16,0-1 0,0 1 15,0 0-15,0 0 16,0 0-16,0 0 16,0 42-1,0 0 1,0 0-16,0 0 0,0 0 16,0 1-16,0-1 0,0 0 15,0 0-15,0 0 0,0 0 16,0 1-16,0-1 0,0 0 15,22-21-15,-1 0 16,0 0 0,0 0-16,0-21 15,-21 0-15,21-1 16,1 1-16,-22 0 0,21 0 16,0 0-16,-21 0 0,21-1 15,0-20-15,0 21 0,1 0 0,-1 0 16,0-1-16,-21 1 0,21 0 15,0 21-15,0 0 0,1 0 0,-1 0 16,0 0-16,-21 21 0,0 0 0,0 1 16,0-1-16,0 0 0,0 0 15,0 0-15,0 0 0,0 1 0,0-1 16,0 0-16,0 21 0,0-21 0,-21 1 16,0-22-16,21 21 0,-22 0 0,22 0 15,0-42 16,22 21-15,-22-21-16,21 0 0,0-1 16,0 1-16,0 0 0,0 0 0,1 0 15,-22 0-15,21-1 0,0 1 0,0 0 16,0-21-16,0 21 0,-21-1 16,0 1-16,22 0 0,-22 0 0,0 0 15,21 21-15,-21 21 16,0 0-16,0 0 15,-21 0-15,-1 1 0,1 20 0,0-21 16,21 0-16,0 22 0,0-22 0,-21 21 16,21-21-16,0 0 0,0 1 15,0-1-15,0 0 0,0 0 16,21 0-16,0 0 0,0-21 0,1 0 16,-1 0-16,0 0 0,21 0 15,-21 0-15,1 0 0,20 0 0,-21 0 16,21-21-16,-20 21 0,-1-21 0,0 0 15,0 21-15,0-21 0,-21 0 16,21-1-16,1 22 0</inkml:trace>
  <inkml:trace contextRef="#ctx0" brushRef="#br0" timeOffset="13879.31">5567 5186 0,'-21'0'16,"-1"0"0,1 0-16,21-21 15,0 42 79,21-21-78,-21 21-16,0 0 15</inkml:trace>
  <inkml:trace contextRef="#ctx0" brushRef="#br0" timeOffset="14168.15">5482 5482 0,'0'0'16,"0"21"-16,-21-21 0,21 22 16,-21-22-16,21-22 62,0 44 16,21-22-46,21 0-32,-21 0 0,1-22 0</inkml:trace>
  <inkml:trace contextRef="#ctx0" brushRef="#br0" timeOffset="15115.86">7493 4784 0,'0'0'0,"42"-64"16,-21 43-16,1 0 15,-22 0-15,21 0 0,-42 21 47,-1 21-47,22 0 0,-42 21 0,21 1 16,0-1-16,-22 0 0,22 1 0,-21 20 15,21 1-15,-22-22 0,1 21 16,-21-20-16,20 20 0,-20 1 0,-1-22 16,1 22-16,-1-22 0,1 21 0,-1-20 15,22 20-15,-22-20 16,22-1-16,0 0 0,-1-21 0,22 22 16,0-22-16,0 0 0,0-21 0,21 21 15,0 0-15,0-42 31,0 0-31,0 0 0,21 0 16,0 0-16,0-22 0,22 22 16,-1-21-16</inkml:trace>
  <inkml:trace contextRef="#ctx0" brushRef="#br0" timeOffset="15463.43">7620 4995 0,'0'0'0,"0"-21"16,0 0-16,0 0 16,21 0-16,-21 0 15,21 21-15,-21 21 32,0 0-17,-21 0-15,0 0 0,0 22 0,0-1 16,-1-21-16,-20 21 0,21 1 0,-21-1 15,-1 0-15,1 1 16,0-1-16,-1 0 0,1 1 0,0-1 0,-22 0 16,22 1-16,-22-1 0,22 0 15,0 1-15,-1-22 0,22 21 16,-21-21-16,21 22 0,21-22 0,-22 0 16,22 0-16,-21 0 0,21 1 0,0-1 15,0 0 1</inkml:trace>
  <inkml:trace contextRef="#ctx0" brushRef="#br0" timeOffset="16679.87">8064 5017 0,'0'0'0,"22"-22"0,-1 1 0,-21 0 0,21 0 15,0 0-15,0-22 0,-21 22 0,21 0 16,-21 0-16,22 0 0,-22 0 15,0-1-15,0 1 0,0 42 32,0 1-17,-22-1-15,22 21 0,-21 0 0,21 1 16,-21-1-16,21 0 0,0 1 16,0 20-16,0-20 0,-21-1 0,21 0 15,0 1-15,-21-1 0,21 0 16,0 1-16,0-1 0,0-21 0,0 0 15,0 22-15,0-22 0,21-21 0,-21 21 16,0 0-16,21-21 16,-21 21-16,21-21 0,0 0 0,1 0 15,-1 0-15,0-21 16,0 0-16,0 21 0,0-21 0,-21 0 16,22-1-16,-22 1 15,21 21-15,-21-21 0</inkml:trace>
  <inkml:trace contextRef="#ctx0" brushRef="#br0" timeOffset="16879.75">8022 5313 0,'-42'0'0,"84"0"0,-105 0 0,41 0 16,1 0-16,0 0 0,42 0 31,0-21-31,1 21 0,20-21 16,-21 21-16,0-22 15,22 22-15,-22-21 0,21 21 0,-21 0 0,0-21 16,22 21-16,-22 0 0,0 0 0,0 0 16,0 0-16,1 0 15</inkml:trace>
  <inkml:trace contextRef="#ctx0" brushRef="#br0" timeOffset="17896.04">8594 5313 0,'42'0'16,"-42"-21"0,21 0-16,0-1 15,-21 1-15,0 0 0,0 0 16,0 0 0,0 0-16,0-1 0,0 1 15,0 0-15,0 0 0,-21 21 0,0-21 16,0 21-16,0 0 15,-1 0-15,22 21 0,-21 0 16,0 0-16,0 0 0,21 1 0,-21-1 16,0 21-16,-1-21 0,22 22 0,0-22 15,0 0-15,-21 21 0,21-21 16,0 1-16,0-1 0,0 0 16,21-21-16,1 0 0,-1 0 15,0 0-15,21 0 16,-21 0-16,1 0 0,-1-21 15,0 0-15,0 21 0,0-22 0,0 1 16,1 0-16,-1 0 0,0 0 0,0 0 16,-21-1-16,0 1 0,0 0 0,0 0 15,0 0-15,0 0 0,0-1 16,0 1-16,0 0 0,-21 21 16,0 0-1,21 21-15,0 0 16,0 1-16,0-1 0,0 21 0,0-21 15,0 0-15,0 1 0,0 20 0,0-21 16,0 0-16,0 0 0,0 1 16,0-1-16,21 0 0,0 0 0,0 0 15,22-21-15,-22 0 0,21 21 16,-21-21-16,22 0 0,-1 0 0,0 0 16,22 0-16,-22-21 0,0 0 0,-20 0 15,20 21-15,0-21 0,1 0 0,-22-1 16,0 1-16,0 0 0,0 0 15,0 0-15,-21 0 0,0-1 0,0 1 16,0 0-16,0 0 0,0-21 0,0 20 16,-21 1-16,0 0 0,21 0 15,-21 21-15,-21 0 0,20 0 0,1 0 16,0 0-16,-21 0 0,21 21 0,-22-21 16,1 21-16,21 0 0,-22 1 15,22-1-15,0 0 0,0 0 16,21 0-16,0 0 0,0 1 0,0-1 15,0 0-15,42-21 0,-21 21 0,1-21 16,-1 0-16,21 0 0,-21 0 0,22 0 16,-22 0-16,0 0 0,21 0 15,-21 0-15,1 0 0,-1 0 0,0 0 16,-21-21-16,21 21 0,0 0 16,-21-21-16,21 42 31,-21 0-31,0 0 15,22 0-15,-22 1 0,0-1 0,0 21 16,0-21-16,0 22 0,0-22 0,21 21 16,-21 0-16,0 1 0,0-1 15,0 0-15,0 1 0,0-1 0,0 0 16,0 1-16,0-1 0,0 0 0,0 1 16,-21-22-16,21 21 0,-22 1 0,1-22 15,21 21-15,0-21 0,-21 0 0,0 22 16,0-22-16,0 0 0,21 0 15,-22 0-15,1 1 0,0-22 0,0 21 16,0 0-16,0-21 0,-1 0 16,1 0-16,0 0 0,-21 0 0,21 0 15,-1 0-15,1-21 0,-21 0 0,42-1 16,0-20-16</inkml:trace>
  <inkml:trace contextRef="#ctx0" brushRef="#br0" timeOffset="18663.4">10329 5038 0,'-21'-21'0,"21"-43"16,-21 43-16,0 0 0,21 0 0,-21-1 15,21 1-15,0 0 0,-22 21 0,22-21 16,-21 21-16,0 0 16,21 21-1,0 0-15,0 0 0,0 22 0,0-1 16,21-21-16,-21 22 0,21-1 16,-21 0-16,0-21 0,0 22 0,0-22 15,0 0-15,0 21 0,0-20 0,0-1 16,0 0-16,0 0 0,-21-21 15,0 0 1,0 0-16,0 0 16,0 0-16,21-21 0,-22 0 15,1 0-15,21-1 16,-21 1-16,21 0 0,0-21 16,0 21-16,0-22 0,0 22 0,0-21 15,0 21-15,21-22 0,0 1 0,1 21 16,-1-22-16,21 22 0,-21 0 0,22 0 15,-1 0-15,0 21 0,1 0 16,-1 0-16,0 0 0,1 0 0,-1 21 16,-21 0-16,21 0 0,-20 0 0,-1 22 15,0-22-15,0 21 0,-21-21 16,0 22-16,0-22 0,0 21 16,0-21-16,0 1 0,0-1 0,-21 0 15,0 0-15,21 0 0,-21 0 0,-1-21 16,22 22-16,-21-22 0,0 0 15,21-22 17,0 1-17,21 0-15,0 0 0,1 21 16,-1-21-16,21 0 0,-21-1 16,0 22-16</inkml:trace>
  <inkml:trace contextRef="#ctx0" brushRef="#br0" timeOffset="19779.47">11134 4890 0,'0'0'0,"21"-43"32,0 22-32,-21 0 0,0 0 0,0 0 0,0-1 15,0 1-15,0 0 0,-21 21 16,0 0-16,21-21 0,-22 21 0,1 0 16,0 0-16,0 0 0,0 21 15,0 0-15,-1 0 0,1 1 0,0 20 16,0-21-16,0 21 0,0-20 0,-1 20 15,1 0-15,21-21 0,0 22 0,-21-22 16,21 0-16,0 0 16,0 0-16,0 1 0,0-1 0,21-21 15,0 0-15,1 0 0,-1 0 0,0 0 16,21 0-16,1 0 0,-22 0 0,21-21 16,-21-1-16,22 22 0,-22-21 15,21 0-15,-21 0 0,0 0 0,1 0 16,-22-1-16,0 1 0,21-21 0,-21 21 15,0 0-15,0-1 0,0 1 0,0-21 16,0 21-16,0 0 16,-21 21-16,-1 21 15,22 21 1,0-21-16,0 0 0,0 1 0,0 20 16,0-21-16,0 0 15,0 0-15,0 22 0,0-22 0,22-21 16,-22 21-16,21 0 0,0-21 0,0 0 15,0 0-15,0 0 0,1 0 0,-1 0 16,0 0-16,0 0 0,0 0 16,0 0-16,1-21 0,-1 21 0,0-21 15,0 0-15,-21 0 0,21-1 16,-21 1-16,0 0 0,0 0 0,0 0 16,0 0-16,0-22 15,0 22-15,0 0 0,0 0 16,0 0-16,-21 21 15,21 21-15,0 0 16,0 0-16,0 0 16,0 0-16,0 22 0,0-22 0,0 0 15,0 0-15,-21 0 0,21 1 0,0-1 16,0 0-16,0 0 0,-21-21 0,21 21 16,0 0-1,0-42 16,0 0-31,0 0 16,0 0 0,0 0-16,0-22 0,0 22 0,0-21 15,0 21-15,0-22 0,21 22 0,0-21 16,0 21-16,0-1 0,1 1 0,-1 0 16,0 21-16,0 0 0,0 0 0,0 0 15,22 0-15,-22 0 0,0 21 16,0 0-16,0 1 0,1-1 0,-1 0 15,-21 0-15,0 21 0,21-20 0,-21-1 16,0 0-16,0 0 0,0 0 0,0 0 16,0 1-16,0-1 15,0 0-15,-21 0 0,0-21 16,-1 0-16,22-21 31,0 0-31,0 0 0,0-1 16,0 1-16,22 0 0,-1 0 0,0-21 15,0 20-15,0-20 0,0 21 0,1-21 16,20-1-16,-21 22 0,21 0 0,1 0 16,-22 0-16,21 21 0,-21 0 15,1 0-15,-1 0 0,0 21 0,0-21 16,-21 21-16,0 0 0,0 21 0,0-20 16,0 20-16,0-21 0,-21 21 15,0 1-15,0-22 0,21 0 0,-22 21 16,1-20-16,0-1 0,21 0 15,0 0-15,-21-21 0,21 21 0,21-21 32,0 0-17,0 0-15,-21-21 0,22 0 16,-1 0-16,0 21 0,0-21 0</inkml:trace>
  <inkml:trace contextRef="#ctx0" brushRef="#br0" timeOffset="20115.57">12552 4784 0,'21'0'16,"0"0"-16,-21-21 15,21 21-15,0 0 0,-21-22 0,22 22 16,-1-21-16,0 0 0,0 21 0,0-21 16,0 21-16,1-21 0,-1 0 15,-21-1-15,21 1 0,-21 0 16,0 0-16,0 0 15,-21 21-15,0 0 16,-1 0-16,1 21 0,0 0 16,0 0-16,0 0 0,0 22 0,-1-22 15,1 21-15,21 1 0,-21-22 16,21 21-16,-21 0 0,21-20 0,0-1 16,0 21-16,0-21 0,0 0 0,0 1 15,0-1-15,21-21 16,0 0-16,0 0 0,1 0 15,-1 0-15,21 0 0,-21-21 0,22-1 16,-22 1-16,21 21 0,0-21 0,22-21 16,-22 21-16</inkml:trace>
  <inkml:trace contextRef="#ctx0" brushRef="#br0" timeOffset="20912.63">13716 3704 0,'-21'0'0,"42"0"0,-63-21 0,20 21 15,1 0-15,0 0 0,0-21 16,0 21-16,0-21 0,21 0 16,0-1-1,21 22-15,0 0 16,21 0-16,-21-21 0,22 21 15,-1-21-15,0 21 0,1 0 0,-1 0 16,0 0-16,1 0 0,-1 0 0,-21 0 16,0-21-16,1 21 15,-1 0-15,-42 0 16,-1 0 0,1 0-16,-21 0 0,21 0 0,-22 0 15,22 0-15,-21 0 0,0 0 16,20 0-16,-20 0 0,0 0 0,21 0 15,-22 0-15,22 0 0,0 0 0,0 0 16,0 0-16,-1 0 0,1 0 16,0 0-16,21 21 0,0 0 0,-21 0 15,21 1-15,0-1 16,-21 0-16,21 0 0,0 0 16,0 0-16,0 22 15,0-22-15,0 21 0,0-21 0,0 22 0,0-1 16,-21 0-16,21 22 0,0-22 15,0 22-15,-22-22 0,1 22 0,21-22 16,-21 21-16,0 1 0,0-1 16,21-20-16,-21 20 0,-1 1 0,1-1 15,0 1-15,0-1 0,0 22 0,0-22 16,-1 1-16,1-1 0,0 1 0,0-1 16,21 1-16,0-1 0,0-20 0,-21 20 15,21 1-15,0-22 0,0 0 16,0 1-16,21-1 0,0 0 0,0-20 15,0-1-15,22 0 0,-1 0 0,-21 0 16,22-21-16,-1 0 0,0 0 16,-21 0-16,22 0 0,-22 0 0,0 0 15,0 0-15,0-21 0,22 0 0,-22 0 16,0 0-16,0-1 0,22 1 0,-22-21 16,21 21-16</inkml:trace>
  <inkml:trace contextRef="#ctx0" brushRef="#br0" timeOffset="21659.2">13864 4339 0,'0'-21'16,"0"0"-16,-21 21 0,0 0 16,0 0-16,-1 0 0,1 0 15,0 0-15,0 0 16,0 21-16,0 0 0,-1 0 0,-20 1 16,42-1-16,-21 21 0,0 0 15,0-20-15,-1 20 0,22 0 0,0 1 16,0-1-16,-21 0 0,21 1 0,0-1 15,0 0-15,0 1 0,0-22 0,21 21 16,1-21-16,-22 0 0,21 1 16,0-1-16,0 0 0,21-21 0,-20 0 15,20 0-15,0 0 0,-21 0 0,22-21 16,-1 21-16,0-21 0,22-1 0,-22-20 16</inkml:trace>
  <inkml:trace contextRef="#ctx0" brushRef="#br0" timeOffset="22051.98">14351 4636 0,'0'0'0,"0"-22"0,0 1 16,0 0-16,0 0 0,-21 21 16,0 0-16,-1 0 15,1 0-15,0 0 0,0 21 0,0 0 16,-22 0-16,22 1 0,0-1 0,-21 0 16,21 0-16,-1 21 0,1-20 0,21 20 15,0-21-15,0 0 0,0 0 16,0 1-16,0-1 0,0 0 0,21 0 15,1-21-15,-1 0 0,21 0 0,-21 0 16,22 0-16,-1 0 0,0 0 16,1 0-16,-1-21 0,0 0 15,-21 0-15,22-1 0,-22 22 0,0-21 16,0 0-16,0 0 0,1-21 0,-22 20 16,0 1-16,0 0 0,0 0 0,0 0 15,-22 21-15,1-21 0,0-1 16,0 1-16,-21 21 0,-1 0 0,1 0 15,0 0-15,-1 0 0,1 21 0,0 1 16,-1-22-16,1 21 0,0 0 16,20 0-16,-20-21 0,21 21 15,21 0-15,0 1 0,42-22 16,-21 0-16,22 0 16,-1 0-16,0 0 0,22 0 0,-1-22 15</inkml:trace>
  <inkml:trace contextRef="#ctx0" brushRef="#br0" timeOffset="22503.79">14817 4509 0,'0'0'0,"-43"0"15,22 0-15,0 0 16,21 21 0,-21 0-16,21 0 0,0 0 0,0 0 15,0 1-15,0 20 0,0-21 16,0 0-16,0 0 0,0 1 15,0-1-15,0 21 0,0-21 0,0 0 16,0 1-16,0-1 0,0 0 16,-21-21-16,21-21 31,0 0-15,0-1-16,0 1 0,0 0 0,0-21 15,0 21-15,21-1 0,-21-20 0,21 21 16,0-21-16,0 20 0,0-20 15,22 21-15,-22-21 0,21 20 0,1 1 16,-1 0-16,0 21 0,1 0 0,-1 0 16,-21 0-16,21 0 15,-20 21-15,-1 0 0,0 1 0,0-1 16,-21 21-16,0-21 0,0 0 0,0 22 16,0-22-16,0 0 0,-21 21 0,0-20 15,0-1-15,21 0 0,0 0 16,-22 0-16,22 0 0,-21-21 0,42 0 31,1 0-31,-1-21 0,0 0 16,0 0-16,0 0 0,22 0 15</inkml:trace>
  <inkml:trace contextRef="#ctx0" brushRef="#br0" timeOffset="22759.64">15684 4255 0,'0'0'0,"0"-43"0,0-41 15,0 62-15,-21 22 16,0 0-16,21 22 16,-21-1-16,21 0 0,-21 0 0,0 21 15,-1 1-15,22-1 0,-21 0 0,0 1 16,0-1-16,0 0 16,21 1-16,0-22 0,0 21 0,0-21 0,0 22 15,0-22-15,0 0 0,0 0 16,21 0-16,-21 1 0,21-1 0,0-21 15,0 0-15,1 21 0,-1-21 16,0 0-16,0 0 0,0 0 16,0 0-16,1-21 0,-22 0 15,0-1-15,21 22 0</inkml:trace>
  <inkml:trace contextRef="#ctx0" brushRef="#br0" timeOffset="22939.54">15600 4593 0,'0'0'0,"-43"0"0,22-21 0,-63 0 15,62 21 1,22-21 0,22 21-16,-1 0 0,0 0 15,0 0-15,0 0 0,0-21 16,22 21-16,-22 0 0,0 0 16,0 0-16,22-22 0,-22 22 0,0 0 15,0 0-15,0 0 0,0 0 0,1 0 16</inkml:trace>
  <inkml:trace contextRef="#ctx0" brushRef="#br0" timeOffset="23667.13">16129 4572 0,'21'0'15,"-21"-21"-15,21 21 16,-21-21-16,0 0 0,0-1 15,0 1 1,0 0-16,-21 0 0,0 21 16,0 0-16,0 0 0,-1 0 0,1 0 15,-21 0-15,21 0 0,0 21 16,-22 0-16,22 0 0,0 1 0,-21-1 16,20 0-16,1 0 0,0 0 15,21 22-15,0-22 0,0 0 0,0 0 16,0 0-16,0 0 0,0 1 15,21-1-15,0-21 0,1 0 16,20 0-16,-21 0 0,0 0 0,0 0 16,1 0-16,20-21 0,-21-1 0,0 22 15,-21-21-15,21 21 0,1-21 16,-22 0-16,21 21 0,-21-21 0,0 0 16,0-1-16,0 1 0,0 0 0,0 0 15,0 0-15,0 0 0,0-1 0,0 1 16,0 0-16,0 0 0,-21 42 31,-1 0-15,22 0-16,0 1 0,0 20 0,0-21 15,0 0-15,0 0 0,0 1 0,0-1 16,0 0-16,22-21 0,-1 21 16,0 0-16,0-21 0,0 0 15,22 0-15,-22 0 0,0 0 0,0 0 16,0 0-16,0-21 0,22 0 0,-22 21 15,0-21-15,0 0 16,0-1-16,1 1 0,-22 0 16,0 0-16,0 0 0,0 0 0,0-1 15,0 1-15,0 42 47,0 1-47,0-1 16,0 0-16,-22 0 0,22 0 15,0 0-15,0 1 0,0-1 0,0 0 16,0 0-16,0 0 16,22-21-16,-1 0 15,0 0 1,0-21-16,-21 0 16,21 21-16,-21-21 0</inkml:trace>
  <inkml:trace contextRef="#ctx0" brushRef="#br0" timeOffset="23831.55">16510 4403 0,'0'0'0,"-21"-21"0,-22-1 16,43 1-16,-21 0 0,0 0 0,21 0 15,-21 21-15,42 21 47,0-21-47,-21 21 0,21-21 16,1 0-16,-1 0 0,0 0 15</inkml:trace>
  <inkml:trace contextRef="#ctx0" brushRef="#br0" timeOffset="24300.3">17081 4360 0,'0'0'16,"-21"0"-16,0 22 0,0-1 0,0-21 0,0 21 15,21 0-15,0 0 16,-22 0-16,22 1 0,0-1 0,0 0 16,0 0-16,0 0 0,0 0 15,0 1-15,0-1 0,0 0 16,0 0-16,0 0 0,-21-21 16,21 21-16,0 1 15,-21-22 1,21-22-1,0 1-15,0 0 0,-21 0 16,21 0-16,0 0 0,0-22 16,0 22-16,0 0 0,0-21 0,21 20 15,0 1-15,0-21 0,1 21 16,-1 0-16,0-1 0,21 1 0,-21 0 16,1 21-16,20 0 0,-21 0 15,0 0-15,0 21 0,1 0 0,-1 1 16,-21-1-16,0 0 0,0 0 15,0 21-15,0-20 0,0 20 0,0-21 16,0 0-16,0 0 0,0 22 0,-21-22 16,-1 0-16,22 0 0,0 0 15,22-21 17,-1-21-32,0 21 0,-21-21 15</inkml:trace>
  <inkml:trace contextRef="#ctx0" brushRef="#br0" timeOffset="24687.42">17759 4382 0,'0'0'0,"21"-22"0,-21-20 16,0 21-16,-21 21 16,0 0-16,-1 0 15,1 0-15,0 21 0,0 0 0,0-21 16,0 21-16,-1 1 0,1-22 0,0 21 15,21 0-15,-21 0 0,21 0 16,0 0-16,21-21 16,0 0-16,0 22 0,1-22 15,-1 0-15,0 0 0,0 21 16,0-21-16,0 0 0,1 21 16,-1 0-16,0 0 0,0 0 15,-21 1-15,0-1 16,0 0-16,0 0 0,0 0 15,-21-21 1,0 0-16,0 21 0,-1-21 0,1 0 16,0 0-16,0 0 0,0 0 0,-22 22 15,22-22-15,0 0 0,0 0 16,-21 0-16,20 0 0,-20 0 0,21 0 16,-21 0-16,-1 0 0,22-22 0,0 22 15,0-21-15,21 0 0</inkml:trace>
  <inkml:trace contextRef="#ctx0" brushRef="#br0" timeOffset="25268.09">18838 3471 0,'0'0'0,"43"-42"0,-22 21 15,21 0-15,-21 0 0,0-1 16,1 1-16,-1 21 0,0-21 0,-21 0 15,-21 21 1,0 0 0,-1 21-16,-20 0 0,0 22 0,-1-1 15,-20 0-15,-1 22 0,1-1 0,-1 1 16,-20 20-16,20 1 16,-20 21-16,20 0 0,1 0 0,20-1 0,1 1 15,0 0-15,-1-21 0,22 21 16,21-22-16,0 22 0,0-21 0,21-22 15,0 1-15,22-1 0,-1 1 16,0-22-16,22 0 0,-1 1 0,1-22 16,-1 0-16,1 0 0,-1 0 0,-20-21 15,20 0-15,-20 0 0,20-21 0,-21 0 16</inkml:trace>
  <inkml:trace contextRef="#ctx0" brushRef="#br0" timeOffset="26595.88">18986 4487 0,'22'0'16,"-22"-21"-16,0 0 15,0 0-15,0 0 16,0 0-16,0-1 0,0 1 15,0 0-15,-22 0 0,1 0 16,21 0-16,-21 21 16,0 0-16,0 0 0,0 0 15,-1 0-15,1 0 0,0 21 0,0 0 16,0 21-16,0-21 0,-1 1 16,22 20-16,0-21 0,-21 0 15,21 0-15,0 1 0,0 20 0,0-21 16,0 0-16,21-21 15,-21 21-15,22-21 0,-1 0 16,0 0-16,0 0 0,0-21 16,0 21-16,-21-21 0,22 21 0,-1-21 15,0 0-15,0 0 0,0-1 0,0 1 16,-21 0-16,22 0 0,-1 0 16,-21 0-16,21-1 0,-21 1 15,0 0-15,0 0 0,0 42 31,-21 0-15,21 0-16,-21 1 0,21-1 0,0 0 16,0 0-16,0 21 0,0-20 0,0-1 15,0 0-15,0 0 16,21 0-16,0-21 0,0 0 0,0 0 16,22 0-16,-22 0 0,21 0 0,0 0 15,1 0-15,-1 0 0,0-21 0,1 21 16,-22-21-16,21 0 0,1 21 15,-1-21-15,-21-1 0,21 1 16,-20-21-16,-22 21 0,21 0 0,-21-22 16,0 1-16,0 21 0,0-22 0,0 1 15,-21 0-15,21-1 0,-43 1 16,22 0-16,-21-1 0,21 22 0,-43 0 16,22-21-16,-1 42 0,-20-21 0,21 21 15,-22 0-15,1 0 0,-1 0 16,1 21-16,-1 0 0,22 0 0,-22 0 15,1 22-15,20-1 0,-20 21 0,21-20 16,-1 20-16,1-20 0,21 20 0,-22 1 16,22-22-16,0 21 0,0-20 15,21-1-15,0 0 0,0 22 0,0-43 16,21 21-16,21 1 0,-20-1 16,20-21-16,0 22 0,1-22 0,-1 0 15,0 0-15,1 0 0,20-21 16,-21 0-16,1 0 0,20 0 0,-20 0 15,-1 0-15,21-21 0,-20 0 0,20 0 16</inkml:trace>
  <inkml:trace contextRef="#ctx0" brushRef="#br0" timeOffset="27320.48">19812 4106 0,'21'0'0,"-42"0"0,42-21 16,-21 42 15,0 1-31,0-1 15,0 21-15,0 0 0,0-20 0,0 20 16,0 0-16,0 1 0,0-1 0,0-21 16,-21 21-16,21-20 0,-21 20 15,21-21-15,0 21 0,-21-20 0,-1-1 16,1 0-16,0 0 0,21 0 16,-21-21-1,21-21 1,0 0-16,0 0 15,0 0-15,0-1 0,0-20 16,0 21-16,0 0 0,21-22 0,-21 1 16,21 21-16,0-21 0,1-1 0,-1 1 15,0 0-15,0-1 0,0 1 16,0 21-16,22 0 0,-22-1 0,0 1 16,21 21-16,-20 0 0,-1 0 15,0 0-15,21 21 0,-21 1 16,1 20-16,-22-21 0,21 21 0,0 1 15,-21-1-15,21 0 0,-21-20 0,0 20 16,0 0-16,0-21 0,0 22 0,0-22 16,0 0-16,0 0 0,0 0 0,0 1 15,0-1-15,0 0 0,-21 0 16,0-21 0,0-21-1,-1 0 1,1 21-16</inkml:trace>
  <inkml:trace contextRef="#ctx0" brushRef="#br0" timeOffset="27484.38">19770 4509 0,'0'0'16,"-22"0"-16,44 0 16,-1 0-16,0 0 15,21-22-15,-21 22 0,22 0 16,-1 0-16,0 0 0,-20-21 0,20 21 15,0 0-15,1 0 0,-1-21 0,-21 0 16,21 21-16,1-21 0,-1 21 0</inkml:trace>
  <inkml:trace contextRef="#ctx0" brushRef="#br0" timeOffset="27736.23">20722 4149 0,'0'0'0,"-21"0"0,0 0 16,0 0-16,-1 21 0,1-21 0,0 21 16,0 21-16,0-20 0,21-1 0,-21 21 15,21-21-15,-22 22 0,22-22 16,-21 21-16,21-21 0,0 22 0,0-22 16,0 0-16,0 0 0,0 0 0,0 0 15,0 1-15,0-1 0,0 0 16,21-21-1,1 0 1,-1 0-16,-21-21 16</inkml:trace>
  <inkml:trace contextRef="#ctx0" brushRef="#br0" timeOffset="27976.09">20595 4318 0,'-21'-42'0,"42"84"0,-63-105 0,42 20 0,0 22 16,-21 0-16,21 0 0,21 42 31,0-21-31,0 42 16,21-21-16,-20 1 0,-1 20 0,21-21 15,-21 0-15,0 22 0,1-22 0,-1 0 16,0 21-16,0-21 0,0 1 0,0-1 16,1 0-16,-22 0 0,21-21 15,-21 21-15,21-21 0,-21 21 16,21-21-16,0 0 15,-21-21-15,21 21 16,1-21-16</inkml:trace>
  <inkml:trace contextRef="#ctx0" brushRef="#br0" timeOffset="28227.95">21230 4043 0,'0'0'0,"0"-21"0,0 0 16,-21 21-1,21 21-15,-21 0 0,0 21 16,-1-21-16,1 22 0,0-1 0,21-21 16,-21 22-16,0-1 0,0 0 0,-1 1 15,22-22-15,0 21 0,-21-21 16,21 0-16,-21 1 0,21-1 16,0 0-16,0 0 0,0 0 0,0 0 0,0 1 15,21-22 32,0 0-47</inkml:trace>
  <inkml:trace contextRef="#ctx0" brushRef="#br0" timeOffset="29428.38">21399 4614 0,'0'22'0,"0"-1"32,22-42 15,-1 21-32,-21-22-15,21 1 0,0 21 16,0 0-16,-21-21 0,21 21 15,1 0-15,-1 0 0,0 0 16,0 0-16,0 21 16,-21 0-16,0 1 0,0-1 15,0 0-15,0 0 0,0 0 16,0 0-16,0 1 16,-21-22-16,0 21 0,0 0 15,0-21-15,-1 0 0,1 0 16,0 0-16,0 0 15,21-21 1,0 0-16,0-1 16,0 1-16,21 0 0,0 21 15,-21-21-15,21 0 0,1 21 0,-1-21 16,0 21 0,0 0-1,-21 21 1,0 0-16,0 0 15,0 0-15,0 0 16,-21-21-16,21 22 16,-21-22-16,21 21 15,-21-21-15,-1 0 0,1 0 16,21-21 15,0-1-15,0 1-16,0 0 15,21 0 1,1 21-16,-1 0 0,0 0 16,-21-21-16,21 21 15,0 0-15,-21 21 16,0 0-16,0 0 16,0 0-16,0 1 15,-21-22-15,21 21 0,-21-21 16,0 0-16,21 21 0,-21-21 15,-1 0-15,22 21 16,-21-42 15,21 0-31,0 0 16,0-1-16,0 1 16,0 0-16,21 0 15,1 0 1,-1 21-1,-21 21 17,0 0-32,0 0 15,0 0-15,0 1 16,-21-22-16,-1 0 0,22 21 0,-21-21 16,21 21-16,-21-21 15,0 0-15,0 0 31,21-21-15,0 0-16,0-1 16,0 1-16,0 0 15,0 0-15,21 0 16,0 21-16,-21-21 0,21 21 16,0-22-16,1 22 0,-1 0 0,0 0 15,0 0-15,0 0 0,-21 22 16,21-1-16,-21 0 0,22 0 15,-22 0-15,0 0 16,0 1-16,0 20 0,0-21 0,-22 21 16,1-20-16,0 20 0,0-21 0,-21 21 15,20 1-15,-20-22 0,0 21 0,-22-21 16,22 22-16,-22-22 0,22 0 16,-21 0-16,20 0 0,1-21 0,0 0 15,20 0-15</inkml:trace>
  <inkml:trace contextRef="#ctx0" brushRef="#br0" timeOffset="30099.99">22204 3768 0,'0'0'0,"-21"0"32,21 21-32,-22-21 0,1 21 15,0-21-15,21 21 0,-21 0 0,0-21 16,21 22-16,0-1 16,0 0-16,0-42 46,21 21-46,-21-21 16,21-1-16,-21 1 0,0 0 16,0 0-16,0 42 47,-21 0-47,0 22 0,0-22 0,-1 0 15,22 21-15,-21-21 0,21 22 0,-21-22 16,21 0-16,0 21 0,0-20 15,0-1-15,0 0 0,21 0 16,0-21-16</inkml:trace>
  <inkml:trace contextRef="#ctx0" brushRef="#br0" timeOffset="30652.37">22606 4064 0,'0'0'0,"0"-42"15,-21 42-15,0 0 16,21 21 0,-22 0-16,1 0 0,0 0 15,0 22-15,21-22 0,-21 21 0,0 1 16,21-1-16,-22-21 0,1 21 15,21 1-15,-21-22 0,21 21 0,0-21 16,-21 1-16,21 20 0,-21-42 0,21 21 16,0 0-16,0-42 47,21 21-47,0-21 0,0 0 15,-21 0-15,21-1 0,-21-20 0,22 21 16,-1-21-16,0 20 0,-21-20 0,21 0 15,0-22-15,0 22 0,1 0 16,-1-1-16,0 1 0,-21 21 0,21-22 16,0 22-16,0 0 0,1 21 15,-1 21 1,-21 22-16,0-22 16,0 21-16,0 0 0,0-20 0,21 20 15,-21 0-15,0 1 0,0-1 0,0-21 16,0 21-16,0-20 0,0-1 15,0 0-15,0 0 0,0 0 0,0 0 16,0 1-16,0-1 16,-21-21-16,0 0 31</inkml:trace>
  <inkml:trace contextRef="#ctx0" brushRef="#br0" timeOffset="30820.27">22310 4403 0,'0'0'16,"-22"0"-16,22-21 16,22 21-1,-1-22-15,0 22 0,0 0 16,21 0-16,1-21 0,-1 21 0,0 0 16,1-21-16,20 21 0,-20-21 15,-1 21-15,0-21 0,1 21 0,-1-21 16,0 21-16</inkml:trace>
  <inkml:trace contextRef="#ctx0" brushRef="#br0" timeOffset="31087.12">23135 4106 0,'0'-21'0,"0"42"0,0-63 0,0 21 16,0 0-16,0 0 16,21 42 15,-21 0-31,21 0 0,-21 0 15,0 22-15,0-22 0,0 21 0,22-21 16,-22 22-16,0-22 0,0 0 16,21 21-16,-21-21 0,0 1 0,0 20 15,21-21-15,-21 0 0,0 0 0,21 1 16,-21-1-16,0 0 16,0 0-1,21-21 1,0-21-16,-21 0 15,22 21-15,-22-21 0</inkml:trace>
  <inkml:trace contextRef="#ctx0" brushRef="#br0" timeOffset="31315.99">23431 4255 0,'0'0'0,"22"-43"0,-22-63 16,21 85-16,-21-21 16,0 21-16,21 0 0,-21 42 31,0 0-31,0 0 15,-21 0-15,0 22 0,-1-1 0,1 0 16,0-21-16,0 22 0,0-1 16,0-21-16,-1 22 0,1-22 0,0 0 15,0 0-15,0 0 0,0 0 0,21 1 16,0-1-16,0 0 16,21-42-1</inkml:trace>
  <inkml:trace contextRef="#ctx0" brushRef="#br0" timeOffset="31679.78">23939 3958 0,'0'21'31,"-21"-21"-31,21 22 16,-21-22-16,21 21 0,0-42 63,0-1-63,0 1 0,0 0 15,0 0-15,21 0 16,0 21-16,1 0 15,-1 21 1,-21 0-16,0 0 0,0 0 16,0 1-16,0 20 0,0-21 0,-21 21 15,-1-20-15,1-1 0,0 0 0,0 21 16,0-21-16,0 1 0,-1-1 16,1-21-16,0 0 0</inkml:trace>
  <inkml:trace contextRef="#ctx0" brushRef="#br0" timeOffset="32499.18">24109 3408 0,'0'0'0,"0"-21"0,0 0 15,-21 21-15,21-22 16,0 1-16,21 21 47,0 21-47,0 1 16,0-1-16,0 0 0,1 21 0,-1 1 15,0-1-15,0 0 0,21 1 16,-20-1-16,-1 0 0,0 1 0,0 20 15,-21-21-15,0 1 0,21 20 0,-21 1 16,0-22-16,0 22 0,0-1 16,0-21-16,-21 1 0,0 20 15,21-20-15,-42-1 0,20 0 0,1 1 16,-21-22-16,21 21 0,-22-21 0,1 22 16,0-22-16,21 0 0,-22 21 0,1-21 15,21-21-15,-22 22 0,22-1 16,0-21-16,21 21 0,-21-21 15,42-21 17,0 0-32,0-1 0,1 1 0</inkml:trace>
  <inkml:trace contextRef="#ctx0" brushRef="#br0" timeOffset="33184.87">24342 3090 0,'0'0'0,"0"-21"0,-22 21 15,22-21-15,0 0 16,43 21-16,-22-21 15,21 21-15,-21 0 0,43 0 0,-22 0 16,1 0-16,20 0 0,1-21 16,-1 21-16,22 0 0,-22 0 0,1 0 15,-1 0-15,-20 0 0,20 0 0,-21 0 16,1 0-16,-1 0 0,0 0 16,1 0-16,-22 0 0,21 21 0,-21-21 15,1 0-15,-22 21 0,21 0 16,-21 0-16,0 0 15,0 1-15,0-1 0,0 0 0,0 21 0,0 1 16,0-1-16,0 0 0,-21 1 16,-1-1-16,22 0 0,-21 1 15,0 20-15,0-21 0,21 1 0,-21 20 16,21-20-16,-21 20 0,21-21 0,0 22 16,-22-1-16,22 1 0,-21-1 15,21 1-15,0-22 0,0 22 0,0-1 16,0 1-16,0-22 0,0 0 0,-21 22 15,21-22-15,-21 22 0,21-22 0,-21 0 16,21 22-16,-21-22 0,-1 1 16,22-1-16,-21 0 0,0 1 0,0-1 15,0 0-15,0-21 0,-1 1 0,-20 20 16,21-21-16,-21 0 0,20-21 16,-20 21-16,21 1 0,-21-22 0,-1 0 15,1 21-15,0-21 0,-1 0 16,1 0-16,21 0 0,-22 0 0,-20 0 15,21 21-15,-1-21 0,1 0 0,21 0 16,-22 0-16,1 0 0,0 0 0,21 0 16,-22 0-16,22 0 0,0 0 0,0 0 15,0 0 1</inkml:trace>
  <inkml:trace contextRef="#ctx0" brushRef="#br0" timeOffset="36515.85">5143 7916 0,'0'0'0,"0"-21"0,0 0 16,0 0-16,0 0 0,0 0 15,0-1-15,22 22 16,-22-21-16,21 0 0,-21 0 16,0 42 15,0 0-16,-21 0-15,-1 22 0,22-1 0,-21 0 16,-21 22-16,21-1 0,0 1 16,-22-22-16,22 22 0,-21-1 15,21 1-15,-22-1 0,22-20 0,-21 20 16,21-21-16,-22 1 0,22 20 16,-21-20-16,21-1 0,-1 0 0,-20 1 15,21-1-15,0-21 0,0 21 0,-1-20 16,1-22-16,0 21 0,21 0 15,0-42 1,0 0-16,0-1 0,0 1 16,0 0-16,21-21 0,0 21 15,1-22-15,-1 1 0,21 0 0</inkml:trace>
  <inkml:trace contextRef="#ctx0" brushRef="#br0" timeOffset="36827.49">5440 7874 0,'21'-21'15,"-42"21"17,0 21-32,-1 21 0,1-20 15,0 20-15,0 0 0,0 1 16,0 20-16,-22-21 0,22 1 0,-21 20 15,21-20-15,-22 20 0,22-21 16,-21 22-16,-1-22 0,1 1 0,0-1 16,21 21-16,-22-20 0,1-1 0,21 0 15,-22-20-15,22 20 0,0-21 16,0 0-16,21 0 0,0 1 0,0-44 47,21 1-47,0 0 0,0-21 0</inkml:trace>
  <inkml:trace contextRef="#ctx0" brushRef="#br0" timeOffset="37147.85">5821 7874 0,'0'-21'0,"0"42"0,0-63 16,21 21-16,-21-1 0,0 1 15,0 42 1,0 1 0,-21-1-16,0 21 0,21 0 15,-22 1-15,1-1 0,21 0 0,-21 22 16,0-22-16,0 1 0,0-1 16,21 21-16,-22-20 0,1-1 0,0 0 15,0 1-15,21-22 0,0 21 16,-21 1-16,21-22 0,0 0 0,0 0 15,0 0-15,0 0 0,0 1 0,21-22 16,0 0-16,0 0 16,0 0-16,1 0 0,-22-22 15,21 22-15,0-21 0,0 0 0,0 0 16,-21 0-16</inkml:trace>
  <inkml:trace contextRef="#ctx0" brushRef="#br0" timeOffset="37339.74">5588 8403 0,'-21'-21'16,"42"42"-16,-85-42 0,22 21 0,21 0 0,0-21 16,0 21-16,-1-21 0,22 0 15,43-1 1,-22 22-16,0-21 0,21 21 0,1 0 16,20-21-16,-20 0 0,-1 21 0,21-21 15,-20 21-15,-1 0 0,0-21 16,1 21-16,-1 0 0,-21-22 0,22 22 15,-22 0-15,0 0 0</inkml:trace>
  <inkml:trace contextRef="#ctx0" brushRef="#br0" timeOffset="38585.31">6435 8509 0,'21'0'15,"0"0"1,-21-21-16,21 21 0,0-21 16,0 0-16,1-1 0,-22 1 0,0 0 15,21 21-15,-21-42 0,0 21 0,0-1 16,0 1-16,0 0 16,0 0-16,0 0 0,0 0 0,-21 21 15,-1-22-15,1 22 0,0 0 16,0 0-16,0 0 0,-22 22 0,22-1 15,0 0-15,0 0 0,-21 21 16,20-20-16,1 20 0,0-21 0,0 21 16,0-20-16,0 20 0,21-21 0,0 21 15,-22-20-15,22-1 0,0 21 0,0-21 16,22 0-16,-22 1 16,21-22-16,0 0 0,21 0 0,-21 0 15,1 0-15,-1 0 0,21 0 0,-21-22 16,22 1-16,-22 21 0,0-21 15,0 0-15,21 0 0,-20 0 16,-1-1-16,0 1 0,0 0 0,0 0 16,0 0-16,1 0 0,-22-22 0,0 22 15,21 0-15,-21 0 0,0 0 0,0-1 16,0 1-16,0 0 16,-21 21-1,21 21-15,-22 0 16,22 1-16,-21-22 0,21 21 0,0 21 15,-21-21-15,21 0 16,-21 1-16,21-1 0,-21 0 0,21 0 0,0 0 16,0 43-1,0-43-15,21 0 0,0 0 0,0-21 16,22 0-16,-1 0 0,0 0 0,1 0 16,20 0-16,1 0 0,-1 0 15,1-21-15,-1 21 0,-21-21 0,22 0 16,-1 21-16,1-21 0,-22-1 0,1 1 15,-1 0-15,0 0 0,-21 0 16,1 0-16,-1-1 0,-21-20 0,0 21 16,0 0-16,0 0 0,0-22 15,0 22-15,-21 0 0,-1 0 0,1 21 16,0-21-16,0 21 0,-21-22 0,20 22 0,1 0 16,0 0-16,-21 22 0,21-1 15,-1 0-15,1 0 0,0 0 16,0 0-16,0 1 0,0-1 0,21 0 15,-22 0-15,22 21 0,0-20 0,0-1 16,0 0-16,22-21 0,-1 0 16,21 21-16,-21-21 0,0 0 15,22 0-15,-22 0 0,21 0 0,-21-21 16,22 0-16,-22 21 0,21-21 0,-21-1 16,1 22-16,-1-21 0,0 0 15,0 0-15,-21 0 0,0 0 16,0-1-16,0 1 15,0 0-15,-21 21 16,0 21 0,21 0-16,0 1 15,-21 20-15,21-21 0,-22 0 0,22 0 16,0 22-16,-21-1 0,21-21 16,0 22-16,0-1 0,0 0 0,0 22 15,0-22-15,0 22 0,0-1 0,0 1 16,0 20-16,0-20 0,0 20 0,21 1 15,-21 0-15,0-1 0,0 1 16,22 0-16,-22-1 0,21 1 0,0-21 16,-21 20-16,0 1 0,21-22 0,-21 1 15,21-1-15,-21 1 0,0-22 16,0 1-16,0-1 0,0 0 0,-21-21 16,-21 1-16,21-1 0,-1 0 0,-20 0 15,21-21-15,-21 0 0,-1 0 0,1 0 16,-22-21-16,22 0 0,-21 0 0,-1-1 15,1-20-15,-1 21 0,1-21 0,-1-1 16,1-20-16,-22 20 0,43-20 0,-22 21 16,22-22-16,-1-21 0,1 22 0,42-1 15,0-20-15,0 20 16,0-20-16,21 20 0,0-21 0,22 22 16,-1-1-16,0-20 0,22 20 0,-22-20 15,22 20-15,-1 1 0,22-1 0,-22 1 16,1-1-16,21 1 0,-22-1 0,22 22 15,-22-22-15</inkml:trace>
  <inkml:trace contextRef="#ctx0" brushRef="#br0" timeOffset="39259.36">8107 8107 0,'0'0'0,"0"-21"0,0 42 47,0 0-47,0 0 0,0 22 0,0-22 15,0 21-15,0 0 0,0-20 0,0 20 16,0-21-16,-21 21 0,21-20 0,-22-1 16,22 0-16,0 0 0,-21 0 15,21 0-15,-21 1 0,0-22 16,0 0 0,21-22-1,0 1-15,0 0 16,0 0-16,0 0 0,0-22 0,21 22 15,-21-21-15,21 21 0,-21-22 0,21 1 16,0 21-16,1-21 0,20 20 0,-21-20 16,0 21-16,22 21 0,-1-21 15,-21 21-15,21 0 0,1 0 0,-22 21 16,0 0-16,21 0 0,-20 0 0,-1 1 16,0 20-16,0-21 0,-21 0 0,0 22 15,0-22-15,0 21 16,0-21-16,0 0 0,-21 1 0,0-1 15,0 0-15,-1 0 0,22 0 16,-21-21-16,21 21 0,0-42 31,21 0-31,1 21 0</inkml:trace>
  <inkml:trace contextRef="#ctx0" brushRef="#br0" timeOffset="39532.99">9102 8086 0,'0'0'16,"0"-21"-16,0-1 0,-43-41 16,22 63-16,0-21 0,0 21 15,-22 0-15,22 0 0,0 0 16,-21 0-16,-1 21 0,22 0 0,-21 0 16,21 22-16,-22-22 0,22 21 0,0 0 15,0-20-15,0 20 0,0 0 0,21 1 16,-22-22-16,22 0 0,0 21 15,0-21-15,0 1 0,0-1 0,0 0 16,22-21-16,-1 21 0,0-21 0,21 0 16,-21 0-16,1 0 0,20 0 0,-21-21 15,21 21-15,-20-21 0,20 0 0,-21-1 16,21 1-16,-20 0 16</inkml:trace>
  <inkml:trace contextRef="#ctx0" brushRef="#br0" timeOffset="39704.89">9059 8255 0,'0'-42'0,"0"84"0,21-105 0,-21 41 16,0-20-16,0 21 0,0 0 0,0 0 15,0-1-15,0 44 16,0-1 0,-21 0-16,21 21 0,-21-21 0,21 1 15,0 20-15,-21-21 0,21 21 0,0-20 16,0 20-16,0-21 0,0 0 0,0 0 16,0 1-16,21-1 15,0-21-15,0 0 0,1 0 0,-1 0 16,0 0-16,21 0 0,-21 0 15</inkml:trace>
  <inkml:trace contextRef="#ctx0" brushRef="#br0" timeOffset="40339.67">9546 8170 0,'0'-21'0,"0"42"0,0-63 0,-21 21 0,0 21 16,0 0-16,-1 0 15,1 0 1,21 21-16,-21 0 0,21 0 0,0 1 15,0-1-15,0 0 0,0 0 0,0 0 16,0 0-16,0 1 0,0-1 16,-21 0-16,21 0 0,0 0 15,0 0-15,-21-21 0,21 22 16,0-44 15,0 1-15,0 0-16,0 0 15,0 0-15,0-22 0,0 22 0,0 0 16,0-21-16,0 21 0,21-22 0,0 22 16,0-21-16,0 21 0,22-1 0,-22 1 15,0 21-15,21 0 0,-20 0 0,-1 0 16,0 0-16,0 0 16,0 21-16,0 1 0,1-1 0,-22 0 15,0 21-15,0-21 0,0 1 0,0-1 16,0 21-16,0-21 0,0 0 0,0 1 15,0-1-15,0 0 0,0 0 0,-22 0 16,1 0-16,0 1 16,0-22-16,0 0 15,21-22 1,0 1-16,0 0 16,0 0-16,21 0 0,0 0 0,0-1 15,0 1-15,22 0 0,-22-21 16,0 21-16,21-1 0,-20 1 15,20 0-15,0 0 0,-21 0 0,22 21 16,-1 0-16,-21 0 0,0 0 0,1 0 16,-1 0-16,-21 21 0,0 0 0,0 0 15,0 22-15,0-22 0,0 0 0,0 21 16,-21-21-16,-1 1 0,1 20 16,21-21-16,-21 0 0,0 0 0,21 1 15,0-1-15,21-21 31,0 0-31,0-21 0</inkml:trace>
  <inkml:trace contextRef="#ctx0" brushRef="#br0" timeOffset="40695.47">10372 8149 0,'0'0'0,"-22"0"16,44 0-1,-1-21-15,0 21 16,0 0-16,0-21 0,0 0 16,22 21-16,-22-21 0,0 21 0,21-22 15,-20 1-15,-1 0 0,0 0 16,-21 0-16,0 0 0,0-1 0,0 1 16,-21 21-1,0 0-15,-1 0 16,-20 21-16,21 1 0,-21 20 0,20-21 15,-20 21-15,21 1 0,-21-22 0,20 21 16,1 1-16,0-1 0,0-21 0,0 21 16,21-20-16,0-1 0,0 21 0,0-21 15,21 0-15,0-21 16,0 0-16,0 0 0,1 0 0,20 0 16,-21 0-16,21 0 0,-20 0 15,20 0-15,0-21 0,1 0 0,-1 0 16,0 0-16,1 0 0</inkml:trace>
  <inkml:trace contextRef="#ctx0" brushRef="#br0" timeOffset="41268.14">11049 7027 0,'0'0'0,"0"-21"0,0-42 16,0 42-16,0-1 0,21 22 0,0 0 15,0-21-15,1 21 0,20 0 16,-21 0-16,21 0 0,1 0 0,-1-21 16,0 21-16,1 0 0,-1 0 0,0 0 15,1 0-15,-22 0 0,21-21 0,-21 21 16,1 0-16,-1 0 0,0 0 15,0 0-15,-42 0 16,0 0 0,-22 0-16,22 0 0,-21 0 0,0 0 15,-1 0-15,1 0 0,-22 0 16,22 0-16,0 0 0,-22 0 16,22 21-16,21-21 0,-22 0 0,22 21 15,0-21-15,0 0 0,21 21 0,0 1 16,0-1-16,0 0 0,0 0 15,0 0-15,0 22 0,21-22 16,-21 21-16,21 0 0,-21 1 0,0-1 16,0 22-16,0-1 0,0-21 0,0 22 15,0-1-15,0 1 0,-21-1 0,0 1 16,0-1-16,0 1 0,-1-1 0,-20 1 16,21 21-16,-21-22 0,-1 22 0,22-22 15,-21 1-15,21-1 0,-1 1 16,1-1-16,21-20 0,0-1 0,0 21 15,0-20-15,0-22 0,21 21 16,1 1-16,20-22 0,0 0 0,22 0 16,-22 0-16,22 0 0,20-21 0,-20 0 15,20 0-15,-20 0 0,21 0 0,-1-21 16</inkml:trace>
  <inkml:trace contextRef="#ctx0" brushRef="#br0" timeOffset="41843.81">11726 7578 0,'21'0'16,"-42"0"-16,64-21 0,-22-1 0,0 22 0,-21-21 0,21 21 15,-21-21-15,0 0 16,-21 21-16,-21 0 15,20 0-15,1 21 16,-21 0-16,0 0 0,20 1 0,-20 20 16,21 0-16,-21-21 0,20 22 0,1-1 15,0 0-15,0 1 0,0 20 0,21-20 16,0-1-16,0 0 0,0-21 0,0 22 16,0-1-16,21-21 0,0 0 15,-21 1-15,21-1 0,22-21 0,-22 0 16,0 0-16,21 0 0,1 0 15,-1 0-15,0 0 0,1-21 0,20-1 0</inkml:trace>
  <inkml:trace contextRef="#ctx0" brushRef="#br0" timeOffset="42475.45">12150 7916 0,'0'0'0,"0"-21"0,0 0 0,-22 21 16,1 0-16,0 0 15,0 0-15,0 21 0,0 0 0,-1 1 16,1-1-16,21 0 0,-21 0 0,0 21 15,21-20-15,-21-1 0,21 0 0,0 0 16,0 0-16,0 0 0,21 1 16,0-22-16,0 0 0,0 0 15,22 0-15,-22 0 0,0 0 0,0 0 16,22 0-16,-22 0 0,0-22 0,0 22 16,0-21-16,0 0 0,-21 0 15,22 21-15,-22-21 0,0 0 0,0-1 16,0 1-16,0 0 0,0 0 15,-22 0-15,1 0 0,21-1 0,-21 1 16,21 0-16,-21 0 0,21 0 0,0 0 16,0-1-16,0 1 0,0 0 15,21 21-15,0 0 0,0 0 0,1 0 16,20 0-16,-21 21 0,0-21 0,0 21 16,22 1-16,-22-1 15,0 0-15,-21 0 0,21 21 0,-21-20 0,21-1 16,-21 21-16,0-21 0,0 0 15,0 1-15,0-1 0,0 0 0,0 0 16,0 0-16,0 0 0,0 1 16,-21-22-16,21-22 31,0 1-31,0 0 16,0 0-16,0 0 0,0 0 0,0-1 15,21-20-15,1 21 0,-1-21 0,0 20 16,0-20-16,0 21 0,0 0 0,1 0 15,-1-1-15,0 1 0,21 21 16,-21 0-16,1 0 0,-1 0 16,0 0-16,-21 21 0,0 1 0,0-1 15,0 0-15,0 21 0,0-21 0,0 1 16,0 20-16,-21-21 0,21 21 0,-21-20 16,21-1-16,-22 0 0,22 0 0,0 0 15,-21 0-15,42-21 16,1 0-1,-1-21-15,0 21 16,0-21-16</inkml:trace>
  <inkml:trace contextRef="#ctx0" brushRef="#br0" timeOffset="42731.3">13377 7387 0,'0'0'0,"0"-21"0,0 0 0,0 0 0,0 0 15,0 42 1,-21 0-16,21 21 0,-21-21 0,0 22 16,0-1-16,21-21 0,-22 22 15,1-1-15,0 0 0,21 1 0,-21-1 16,21 0-16,-21 1 0,0-22 0,21 21 16,0 0-16,0-20 0,0-1 0,0 21 15,0-21-15,0 0 0,0 1 16,21-22-16,0 0 15,0 0-15,0 0 16,0 0-16,-21-22 0</inkml:trace>
  <inkml:trace contextRef="#ctx0" brushRef="#br0" timeOffset="42895.44">13081 7789 0,'0'0'0,"-21"0"0,0 0 16,21-21-1,21 21-15,0 0 0,0 0 0,0 0 16,22 0-16,-22-21 0,21 21 16,0 0-16,-20 0 0,20-21 15,0 0-15,1 21 0,-22 0 0,21-21 16,0 21-16</inkml:trace>
  <inkml:trace contextRef="#ctx0" brushRef="#br0" timeOffset="44248.66">13822 7768 0,'0'-21'15,"0"0"1,0 0-16,0 0 0,0-1 16,0 1-16,0 0 0,0 0 15,-21 21-15,-1 0 0,1-21 16,0 21-16,0 0 0,0 0 15,0 21-15,-1 0 0,-20 0 0,21 0 16,0 1-16,0 20 0,-1-21 0,-20 21 16,21-20-16,21 20 0,-21-21 0,21 21 15,-21-20-15,21-1 0,0 0 0,0 0 16,0 0-16,0 0 0,21-21 16,0 0-16,0 0 0,0 0 0,0 0 15,1 0-15,20 0 0,-21 0 16,0-21-16,0 0 0,1 21 0,-1-21 15,0 0-15,0 0 0,0-1 0,-21 1 16,21 0-16,1 0 0,-22 0 0,0 0 16,0-1-16,21 1 0,-21 0 0,0 0 15,0 0-15,0 0 16,0 42 0,0 0-16,-21 0 15,-1 0-15,22 0 0,0 22 16,0-22-16,0 0 0,0 0 0,0 0 15,0 1-15,0-1 0,0 0 0,0 0 16,22 0-16,-1-21 16,0 0-16,21 0 0,-21 0 15,1 0-15,20 0 0,0 0 16,1 0-16,-1 0 0,0 0 0,-21-21 16,22 0-16,-22 0 0,0 21 0,0-21 15,-21-1-15,21 1 0,-21 0 0,22 0 16,-22 0-16,0 0 0,0-1 0,0 1 15,0 0-15,0 42 32,0 0-32,-22 1 15,22-1-15,0 0 0,0 0 16,0 0-16,0 0 0,0 1 16,0-1-16,22 0 0,-1 0 15,21-21-15,0 0 0,-20 21 0,20-21 16,0 0-16,1 0 0,-1 0 0,0 0 15,1 0-15,-22-21 0,21 0 0,-21 21 16,0-21-16,1 0 0,-22-1 16,0 1-16,0 0 0,0 0 15,0 0-15,0 0 0,0-1 0,0 1 16,0 0-16,0 0 0,-22 21 31,22 21-31,-21 0 16,21 0-16,-21 1 0,21-1 15,0 0-15,-21 0 0,21 0 0,-21 0 16,21 1-16,-21-1 0,21 0 0,0 0 16,0 0-16,-22-21 15,22 21-15,0-42 32,22 21-32,-22-21 15,21 0-15,-21 0 0,21 0 16,0 21-16,-21-22 0,21 1 0,0 0 15,-21 0-15,22 0 0,-1 21 0,0-21 16,-21-1-16,21 1 0,0 21 0,-21-21 16,21 21-1,1 0-15,-22 21 16,0 0-16,0 1 0,0-1 16,0 0-16,0 0 0,0 0 15,0 0-15,0 1 0,0-1 16,0 0-16,21 0 0,0-21 15,0 0-15,0 0 0,0 21 0,1-21 16,-1 0-16,21 0 0,-21 0 0,0 0 16,1 0-16,-1-21 0,0 0 0,0 21 15,0-21-15,0 0 0,1-1 16,-1 1-16,-21 0 0,0 0 16,0-21-16,21 20 0,-21 1 15,0 0-15,0 0 0,0-21 0,0 20 16,0 1-16,0 0 0,0 0 0,0 0 15,0 42 1,0 0-16,0 0 16,0 22-16,21-22 15,-21 0-15,0 0 0,0 0 0,0 22 16,0-22-16,0 0 0,0 0 0,0 0 16,0 0-16,0 1 0,-21-1 15,21 0-15,-21 0 0,0 0 0,21 0 16,-22-21-16,1 0 0,21 22 15,-21-22-15,0 0 16,0 0-16,0 0 0,-1-22 16,1 1-16,0 21 0</inkml:trace>
  <inkml:trace contextRef="#ctx0" brushRef="#br0" timeOffset="44435.56">14584 7430 0,'-21'-22'0,"42"44"0,-85-44 0,43 1 16,-21 21-16,21 0 0,-1 0 0,22-21 15,-21 21-15,21-21 16,21 21 0,-21-21-16,22 0 0,-1 21 15,0-22-15,21 22 0,-21-21 0</inkml:trace>
  <inkml:trace contextRef="#ctx0" brushRef="#br0" timeOffset="44779.36">17230 6477 0,'0'0'0,"-43"-42"0,1 21 0,21-22 16,-22 22-16,-20 0 0,21 0 0,-1 21 15,-20 0-15,20 0 0,-20 0 0,-1 0 16,1 42-16,-1-21 0,-20 22 16,20 20-16,1 1 0,20-1 0,-20 1 15,-1-1-15,22 22 0,-21-22 16,20 22-16,1 0 0,0 20 0,-1-20 15,22 0-15,0-1 0,0 1 0,21 0 16,0-1-16,0 1 0,21-21 0,0-1 16,0 22-16,22-43 0,-1 22 0,21-22 15,-20-21-15,20 21 0,1-20 0,-1-1 16,22-21-16,-22 0 0,22 0 0</inkml:trace>
  <inkml:trace contextRef="#ctx0" brushRef="#br0" timeOffset="45544.15">16764 7006 0,'0'-21'16,"-21"21"0,0 21-16,-1 0 0,22 1 15,-21 20-15,0-21 0,0 21 0,0 1 16,0-1-16,21 0 0,0 22 15,-22-22-15,22-21 0,-21 22 0,21-1 16,0 0-16,0-20 0,0-1 0,0 0 16,0 0-16,0 0 0,21-21 15,1 21-15,-1-21 0,0 0 0,0 0 16,0 0-16,0-21 16,1 21-16,-22-21 0,21 0 0</inkml:trace>
  <inkml:trace contextRef="#ctx0" brushRef="#br0" timeOffset="45724.26">16383 7366 0,'0'0'0,"-21"0"0,-22 0 15,22 0-15,21-21 16,43 21 0,-22 0-16,0 0 0,21-21 15,1 21-15,-1-21 0,0 21 0,1 0 0,-1 0 16,-21-22-16,21 22 0,1 0 15,-22-21-15,21 21 0,-21 0 16,1-21-16</inkml:trace>
  <inkml:trace contextRef="#ctx0" brushRef="#br0" timeOffset="46028.09">16912 7281 0,'0'0'0,"-21"0"0,21 22 0,21-22 31,0 0-31,22 0 15,-22 0-15,0-22 0,21 22 16,-21-21-16,22 21 0,-22-21 16,0 0-16,0 21 0,0-21 0,-21 0 15,0-1-15,0 1 16,-21 21 0,0 0-16,0 0 0,0 0 0,0 0 15,-1 21-15,1 1 0,21-1 16,-21 21-16,0-21 0,21 0 0,-21 22 15,21-22-15,0 0 0,0 21 0,0-20 16,0-1-16,0 0 0,0 0 0,21 0 16,0-21-16,0 0 0,22 0 15,-22 0-15,0 0 0,0 0 16,0 0-16,22 0 0,-22 0 0</inkml:trace>
  <inkml:trace contextRef="#ctx0" brushRef="#br0" timeOffset="46487.39">17399 7303 0,'0'-22'0,"0"44"0,0-65 16,0 22-16,0 0 0,21 0 0,-21 0 16,21-1-16,0 22 0,1-21 0,-1 21 15,0 0-15,0 0 0,0 0 0,0 0 16,1 0-16,-1 21 0,-21 1 16,0-1-16,21 0 0,-21 0 0,0 21 15,0-20-15,0-1 0,0 21 0,-21-21 16,21 0-16,-21 22 0,-1-22 15,1 0-15,0 0 0,21 0 0,-21 1 16,0-1-16,0-21 0,21 21 16,21-42 15,-21 0-31,21 21 0,0-22 16,0 1-16,0 0 0,1 0 0,-1 0 15,0 0-15,0-1 0,21-20 0,-20 21 16,-1-21-16,0 20 0,-21 1 0,21 0 15,-21 0-15,0 0 0,21 21 16,-42 21 0,0 0-16,0 0 15,21 0-15,-21 1 0,-1-1 0,22 21 16,0-21-16,-21 0 0,21 1 0,0-1 16,0 0-16,0 0 0,0 0 0,0 0 15,21-21 1,1 0-16,-1 0 0,0 0 15,0 0-15,21 0 0,-20 0 0,-1-21 16,0 0-16,21 21 0,-21-21 0,1 0 16</inkml:trace>
  <inkml:trace contextRef="#ctx0" brushRef="#br0" timeOffset="46724.26">18224 7070 0,'0'0'0,"0"-106"15,22 64-15,-22 20 16,0 1-16,0 0 0,0 0 0,0 42 31,-22 0-31,1 0 0,0 22 0,0-22 16,0 21-16,0-21 0,-1 22 0,1-1 15,21 0-15,-21 1 0,21-1 16,-21 0-16,21-20 0,0 20 0,0-21 16,0 0-16,0 0 0,0 1 0,0-1 15,0 0-15,21-21 16,0 21-16,0-21 0,1 0 15,-1 0-15,0-21 16</inkml:trace>
  <inkml:trace contextRef="#ctx0" brushRef="#br0" timeOffset="46896.16">18055 7197 0,'-21'0'0,"21"-21"16,21 21 15,0 0-31,0 0 0,1 0 16,-1 0-16,0-22 0,21 22 0,-21 0 15,22-21-15,-22 21 0,21-21 16,1 21-16</inkml:trace>
  <inkml:trace contextRef="#ctx0" brushRef="#br0" timeOffset="47131.13">18838 6943 0,'0'0'0,"-63"0"16,42 0-16,-1 0 0,-20 0 0,21 21 15,0 0-15,-22 0 0,22 0 0,0 22 16,-21-22-16,21 21 0,-1 1 16,1-22-16,0 21 0,0 0 0,0-20 15,21 20-15,0-21 0,0 0 0,0 22 16,0-22-16,0 0 0,0 0 15,21 0-15,0 0 0,21-21 16,-20 0-16,-1 0 0,21 0 0,-21 0 16,22 0-16,-1 0 0,-21 0 0,21-21 15,1 21-15</inkml:trace>
  <inkml:trace contextRef="#ctx0" brushRef="#br0" timeOffset="47371">19050 7133 0,'0'0'0,"0"-21"0,0-21 0,0 21 15,0-1-15,21-20 16,0 42-16,0 0 0,1 0 16,-1 0-16,-21 21 15,21 0-15,-21 22 0,0-22 16,0 0-16,0 21 0,0 1 0,0-22 16,0 21-16,-21 1 0,0-22 0,-1 21 15,22-21-15,-21 22 0,0-22 16,0 0-16,0 0 0,0 0 0,-1 0 15,1 1-15,0-22 0,0 0 16</inkml:trace>
  <inkml:trace contextRef="#ctx0" brushRef="#br0" timeOffset="47815.74">19939 7493 0,'0'0'0,"-21"0"0,21 21 62,0 0-62,0 1 16,0-1-16,0 0 15,-21-21 1,-1 0-16,1 0 16,0 0-16,0 0 15,21-21-15,0 0 0,-21 21 0,21-22 16,0 1-16,0 0 15,21 0-15,0 21 0,0-21 0,-21 0 16,21 21-16,1 0 0,-1 0 0,0 0 16,0 0-1,-21 21-15,0 0 0,0 21 0,0-21 16,0 1-16,0 20 0,-21 0 0,0-21 16,21 22-16,-43-22 0,22 21 0,0-21 15,-21 22-15,-1-22 0,22 0 0,-21 0 16</inkml:trace>
  <inkml:trace contextRef="#ctx0" brushRef="#br0" timeOffset="48383.97">20574 6562 0,'0'0'0,"-21"0"0,0 0 16,-1 0-16,22 21 15,-21-21-15,0 21 16,42-21 31,0-21-47,-21 0 15,22 21-15,-1-21 0,-21-1 0,21 22 16,-21-21-16,0 0 16,0 42-1,-21 0 1,0 1-16,-1 20 0,1-21 0,21 21 15,-21-20-15,0 20 0,0-21 0,21 21 16,0-20-16,0 20 0,0-21 16,0 0-16,0 22 0,0-22 0,0 0 15,21 0-15,0-21 0</inkml:trace>
  <inkml:trace contextRef="#ctx0" brushRef="#br0" timeOffset="48651.82">20955 6922 0,'0'0'0,"-21"0"0,-22-22 0,43 1 0,-21 21 15,0 0-15,0 0 16,21 21 0,0 1-16,0-1 0,0 0 15,0 21-15,0 1 0,0-22 0,21 21 16,0 0-16,0 1 0,1-1 0,-22-21 15,0 22-15,21-22 0,0 0 0,-21 0 16,0 0-16,0 0 0,0 1 16,21-22-16,0 0 15,0-22 1,1 1-16</inkml:trace>
  <inkml:trace contextRef="#ctx0" brushRef="#br0" timeOffset="48887.68">21378 6879 0,'0'0'0,"0"-21"0,21 0 0,-21 0 16,0 0-16,-21 42 15,0 0 1,0 0-16,0 0 0,-22 0 0,22 22 16,-21-22-16,21 21 0,-22 1 0,22-22 15,-21 21-15,21 0 0,-22-20 0,22 20 16,0-21-16,-21 21 0,21-20 15,-1-1-15,22 0 0,-21 0 16,21 0-16,21-21 16,1 0-1,-1 0-15,0 0 0,21-21 0</inkml:trace>
  <inkml:trace contextRef="#ctx0" brushRef="#br0" timeOffset="49084.97">21421 7049 0,'0'0'15,"-22"21"17,1 0-32,0 0 0,21 0 0,0 0 15,-21 1-15,21-1 0,-21 0 0,21 0 16,-21 0-16,21 0 0,0 1 16,0-1-16,0 0 0,21-21 31,0 0-16,0-21-15</inkml:trace>
  <inkml:trace contextRef="#ctx0" brushRef="#br0" timeOffset="49251.87">21526 6964 0,'0'0'0,"0"-21"0,0-22 0,0 22 0,0 0 15,22 21 32,-22 21-31,21-21-16,0 21 0</inkml:trace>
  <inkml:trace contextRef="#ctx0" brushRef="#br0" timeOffset="49603.69">21780 6985 0,'-21'0'31,"0"0"-15,0 0-16,0 0 0,0 0 15,-1 0-15,1 0 0,-21 0 0,21 21 16,0-21-16,-1 21 0,1-21 0,0 22 16,21-1-16,0 0 15,21 0-15,0-21 16,22 0-16,-22 21 0,0-21 15,0 0-15,22 21 0,-22 1 0,0-22 16,0 0-16,-21 21 0,21-21 0,-21 21 16,0 0-16,0 0 15,0 0-15,-21-21 0,0 0 16,0 22-16,-22-1 0,22-21 0,0 0 16,0 0-16,0 21 0,0-21 15,-1 0-15,1 0 0,0 0 16,0 0-16,21-21 15,21 0 1,0 21-16,0-22 0</inkml:trace>
  <inkml:trace contextRef="#ctx0" brushRef="#br0" timeOffset="49807.58">21929 7027 0,'21'-21'0,"-21"42"46,0 1-46,0-1 0,-21 0 16,21 0-16,-22 0 0,22 0 16,-21 1-16,0-1 0,21 0 15,0 0-15</inkml:trace>
  <inkml:trace contextRef="#ctx0" brushRef="#br0" timeOffset="49983.48">21971 6922 0,'0'-22'0,"0"44"0,0-65 0,0 22 16,0 0-16,-21 0 0,21 0 16,21 21 30,0 0-46,0 0 0,0 0 16,1 0-16</inkml:trace>
  <inkml:trace contextRef="#ctx0" brushRef="#br0" timeOffset="50452.23">22204 6731 0,'0'0'0,"0"-21"15,0 42 32,0 0-47,0 0 16,0 1-16,0-1 0,0 0 15,-21 21-15,21-21 0,0 1 0,0-1 16,0 21-16,-22-21 0,22 0 0,-21 1 16,21-1-16,-21 21 0,21-21 0,-21 0 15,0-21-15,21 22 0,0-1 16,-21 0-16,-1-21 0,22 21 15,-21-21-15,21-21 32,0 0-32,0 0 15,21-1-15,1 22 0,-1-21 0,0 0 16,0 0-16,0 21 0,0-21 0,1 0 16,-1 21-16,0 0 0,0-22 0,0 22 15,0 0-15,1 0 0,-1 22 16,-21-1-1,0 0-15,0 0 0,0 0 16,-21-21-16,21 21 0,-22 1 16,1-1-16,0-21 0,0 21 0,0 0 15,0-21-15,-22 21 0,22 0 0,0-21 16,0 0-16,0 22 0,-1-22 16,22-22 15,22 1-31,-1 21 0</inkml:trace>
  <inkml:trace contextRef="#ctx0" brushRef="#br0" timeOffset="50669.1">22458 6985 0,'0'0'16,"0"21"-1,0 0 1,-21 1-16,-1-1 15,22 0-15,-21 0 0,21 0 16,-21 0-16,0 1 0,21-1 16,0 0-16,0 0 15,0-42 17</inkml:trace>
  <inkml:trace contextRef="#ctx0" brushRef="#br0" timeOffset="50844">22479 6943 0,'0'0'0,"0"-21"0,0-1 0,0 1 15,0 0-15,0 0 0,21 21 63,0 0-48,0 0-15,1 0 0</inkml:trace>
  <inkml:trace contextRef="#ctx0" brushRef="#br0" timeOffset="51123.35">22839 6625 0,'0'0'15,"0"-21"-15,0 0 0,0 42 47,-21 0-47,-1 0 0,22 1 0,-21-1 16,0 21-16,21-21 0,-21 0 0,0 22 15,0-22-15,-1 21 0,22-21 16,-21 22-16,0-22 0,21 0 16,-21 21-16,0-20 0,21-1 0,0 0 15,-21 0-15,21 0 0,-22 0 0,22 1 16,0-1-16,-21-21 0,21 21 15,21-42 17,1 21-32</inkml:trace>
  <inkml:trace contextRef="#ctx0" brushRef="#br0" timeOffset="51460.16">22691 7049 0,'0'-22'0,"21"22"31,0 0-15,-21-21-16,21 21 0,0 0 16,0 0-16,1 0 15,-1 0-15,0 0 0,0-21 16,0 21-16,0 0 0,1 0 0,-1-21 16,0 21-16,0 0 0,-21-21 15,-21 21 1,0 0-16,0 21 15,-22 0-15,22-21 0,0 21 0,-21 0 16,20 1-16,1-1 0,-21 0 16,21-21-16,21 21 0,-21 0 0,21 0 15,-22 1-15,22-1 16,22-21 0,-1 0-1,0 0-15,0 0 0,0 0 0,0 0 16,22 0-16,-22 0 0,21 0 0,1 0 15,-1 0-15</inkml:trace>
  <inkml:trace contextRef="#ctx0" brushRef="#br0" timeOffset="51891.27">23410 6731 0,'-21'-42'16,"21"21"0,0-1-16,-21 22 0,21-21 0,0 0 15,0 0 1,-21 21 15,0 0-31,-1 21 16,22 0-16,0 0 0,-21 1 0,0 20 15,21-21-15,-21 21 0,0-20 0,21 20 16,-21-21-16,21 21 0,0-20 16,-22-1-16,1 0 0,21 0 0,0 0 15,0 0-15,0 1 0,0-1 0,0 0 16,0 0-16,21 0 15,1-21-15,-1 0 0,0 0 16,0 0-16,0 0 16,0 0-1,1-21-15,-22 0 0,21 21 16</inkml:trace>
  <inkml:trace contextRef="#ctx0" brushRef="#br0" timeOffset="52103.16">23156 6879 0,'-21'0'0,"42"0"0,-42-21 16,42 21 15,0 0-31,1 0 0,-1 0 16,0 0-16,0 0 0,0 0 0,0 0 15,1 0-15,-1 0 0,0 0 0,0 0 16,0 0-16</inkml:trace>
  <inkml:trace contextRef="#ctx0" brushRef="#br0" timeOffset="52370.92">23537 6752 0,'0'0'0,"-21"0"0,0 0 16,21 21 0,0 1-1,0-1-15,0 0 0,0 0 16,21 0-16,-21 0 0,0 22 0,0-22 16,0 0-16,0 0 0,0 0 15,0 1-15,0-1 0,0 0 16,0 0-16,21-21 15,0 0 1,1 0-16,-1 0 16</inkml:trace>
  <inkml:trace contextRef="#ctx0" brushRef="#br0" timeOffset="52594.79">23812 6922 0,'22'-22'0,"-44"44"0,65-65 16,-43 22-16,0 0 0,21 0 0,-21 0 15,21 21-15,-42 0 32,0 0-32,0 21 0,-22 0 0,22 0 15,0 0-15,-21 0 0,20 1 16,1 20-16,-21-21 0,21 0 0,0 0 16,-1-21-16,1 22 0,0-1 0,0 0 15,21 0-15,0 0 16</inkml:trace>
  <inkml:trace contextRef="#ctx0" brushRef="#br0" timeOffset="53227.36">23961 6498 0,'0'-21'0,"0"0"15,21 21 1,0 0-16,0 0 15,-21-21-15,0 42 32,0 0-17,0 0-15,0 0 16,-21 1 0,0-22-16,21 21 15,-21-21-15,-1 0 0,1 0 16,21-21 15,0-1-15,0 1-16,21 21 0,1 0 15,-22-21-15,21 21 0,0-21 0,0 21 16,-21 21 0,0 0-1,0 0-15,0 1 0,0-1 16,0 0-16,0 21 0,-21-21 0,0 1 15,21-1-15,-21 0 0,21 0 0,0 0 16,0 0-16</inkml:trace>
  <inkml:trace contextRef="#ctx0" brushRef="#br0" timeOffset="53736.23">24024 6308 0,'0'0'0,"0"-21"15,0-1 1,0 1 0,21 21-1,0 0-15,1 0 0,-1 0 16,0 0-16,0 21 0,0-21 15,0 22-15,-21-1 0,22 21 0,-22 0 16,21-20-16,-21 41 0,0-21 0,0 1 16,0 20-16,0-20 0,-21-1 15,-1 21-15,1-20 0,0-1 0,-21 0 16,21 1-16,-22-1 0,1 0 0,21 1 16,-22-1-16,1 0 0,0 1 0,-1-22 15,22 21-15,-21-21 0,0 1 16,20-1-16,1-21 0,0 21 0,0-21 15,0 0-15,21-21 32</inkml:trace>
  <inkml:trace contextRef="#ctx0" brushRef="#br0" timeOffset="54343.89">24151 5863 0,'0'0'0,"-21"-21"0,21 0 15,42 21 1,-21 0-16,1 0 0,20 0 15,0 0-15,1 0 0,-1 0 0,0 0 16,1 0-16,20 21 0,-21-21 0,22 0 16,-22 21-16,22-21 0,-22 0 15,0 0-15,1 0 0,-1 21 16,0-21-16,-20 0 0,-1 0 0,0 0 16,0 0-16,-21 22 0,0-1 0,0 0 15,0 0-15,0 0 16,0 0-16,0 1 0,0-1 0,0 21 15,0-21-15,0 0 0,0 22 0,0-1 16,0-21-16,0 22 0,0-1 0,0 0 16,-21 1-16,21-1 0,-21 21 15,21-20-15,-21 20 0,21-20 0,0-1 16,-22 21-16,22-20 0,-21-1 0,21 22 16,0-22-16,0 0 0,-21 1 0,21 20 15,-21-21-15,0 1 0,0-1 16,-1 0-16,22 1 0,-42-1 15,21 0-15,0-20 0,0 20 0,-1-21 16,1 0-16,-21 0 0,21 1 0,0-1 16,-22-21-16,22 21 0,-21-21 0,-1 0 15,22 0-15,-21 0 0,0 0 0,-1 0 16,22 0-16,-21 0 0,-1 0 0,1 0 16,0 0-16,-1 0 0,1 0 0,0 0 15,-1 0-15,22 0 0,-21 0 16,21 0-16,0 0 0,-1 21 0,22 0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2T03:23:09.01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4339 3471 0,'21'0'47,"0"0"-31,-21 22-1,22-22 1</inkml:trace>
  <inkml:trace contextRef="#ctx0" brushRef="#br0" timeOffset="783.53">3408 1185 0,'0'0'0,"0"-42"15,0 21-15,-21 0 0,21 0 16,0-1-16,0 1 0,0 0 16,0 0-16,0 0 0,0 0 15,-22 21-15,22-22 0,0 1 0,-21 0 16,21 0-16,0 42 31,0 0-31,0 0 16,21 22-16,-21-1 0,22 0 15,-22 1-15,0-1 0,0 22 0,0-22 16,0 21-16,0 1 0,0-1 16,0 1-16,0-1 0,0 22 0,-22-21 15,22-1-15,0 1 0,0-1 16,0-21-16,0 1 0,0-1 16,0 0-16,0-20 0,-21-1 0,21 21 15,0-21-15,0 0 16,-21-21-16,21-21 31,0 0-31,-21 0 0,0 0 16,0-22-16</inkml:trace>
  <inkml:trace contextRef="#ctx0" brushRef="#br0" timeOffset="1260.26">2371 1291 0,'0'0'0,"-85"-63"16,64 42-16,0-1 0,-1 1 15,22 0-15,0 0 0,0-21 16,0 20-16,0 1 0,22-21 0,20 0 16,0 20-16,22-20 0,-1 0 15,1 21-15,20-22 0,1 22 16,21 0-16,-21 0 0,20 0 0,1-1 15,0 22-15,0 0 0,21 0 16,0 0-16,-21 22 0,0-1 0,-22 0 16,22 0-16,-21 21 0,-1 1 15,-20-1-15,-1 0 0,-20 22 16,-1-1-16,0-20 0,-20 20 0,-22 1 16,0-1-16,-22 1 0,-20-1 15,0 1-15,-1 20 0,-20-20 0,-1 21 16,1-22-16,-22 1 0,1-1 15,-1 1-15,0-22 0,1 0 0,-1 1 16,0-1-16,1-21 0,20 21 0,-21-20 16,43-1-16,0 0 0,-1-21 15,1 21-15,21-21 0,0 0 0,0 0 16,42-21 31,0 0-47,0 21 15,0-21-15,0 21 0,1-22 0</inkml:trace>
  <inkml:trace contextRef="#ctx0" brushRef="#br0" timeOffset="2083.21">4127 2074 0,'22'0'16,"-22"-21"0,21 0-16,0 21 15,0-21-15,0 0 0,0 0 16,22-1-16,-22-20 0,0 21 0,21 0 16,-20-22-16,20 22 0,-21 0 0,0 0 15,0 0-15,1 0 0,-1-1 16,-21 44-1,0-1 1,0 21-16,-21-21 0,-1 0 16,1 22-16,0-22 0,0 21 0,0 1 15,21-22-15,-21 0 0,21 21 16,-22-21-16,22 1 0,0-1 0,0 0 16,22-21-1,20 0-15,-21 0 0,21 0 0,1 0 16,-1 0-16,0 0 0,22-21 0,-22 0 15,22-1-15,-22 1 0,22 0 16,-22 0-16,0 0 0,1-22 0,-1 22 16,0 0-16,-21-21 0,1 21 15,-1-22-15,0 22 0,0-21 0,-21 21 16,0-1-16,0 1 0,0 0 16,0 0-16,0 0 15,0 42 16,0 0-31,0 0 0,0 0 16,0 22-16,0-22 0,0 21 16,0 1-16,0-22 0,0 21 0,0 0 15,0 1-15,0-1 0,0 0 0,0 1 16,21-1-16,0 22 0,-21-22 16,22 21-16,-1 1 0,-21-1 0,21 1 15,0-1-15,0-20 0,-21 20 0,0 1 16,21-22-16,-21 0 15,0 22-15,0-22 0,0 1 0,0 20 16,0-21-16,0 1 0,-21 20 0,0-20 16,0-1-16,0 0 0,-22 1 15,1-1-15,0 0 0,-22-21 0,1 22 16,-1-22-16,1 0 0,-22 0 0,0-21 16,-20 0-16,20 0 0,0 0 15,-21 0-15,22 0 0,-1-21 0,-21 0 16,22 0-16,-1-22 0,0 1 0,22 21 15,-22-21-15,43-1 0,-1 1 16,1 21-16,21-22 0,21 1 0,0 21 16,0-21-16,21 20 0,0-20 15,22 21-15,-1 0 0,0-22 16,1 22-16,20-21 0,1 0 0,-1 20 16,1-20-16</inkml:trace>
  <inkml:trace contextRef="#ctx0" brushRef="#br0" timeOffset="2652.88">5207 2032 0,'0'0'0,"0"-21"0,0-43 16,-21 43-16,21 0 15,0-21-15,0 21 0,0-1 16,0 1-16,0 0 0,21 0 15,0 0-15,0 21 0,0 0 16,1 0-16,-1 0 0,0 0 16,0 21-16,0 0 0,0 0 0,1 22 15,-1-1-15,-21-21 0,21 21 16,0 1-16,0-1 0,-21-21 0,0 22 16,0-22-16,0 21 0,0-21 15,0 0-15,0 1 0,0-1 0,0 0 16,0 0-16,-21-21 15,0 0 1,0 0-16,21-21 16,-21 0-16,21 0 0,-22-1 15,22 1-15,-21 0 0,21-21 16,0-1-16,0 22 0,0-21 0,0 0 16,0-22-16,21 22 0,1 21 15,-1-22-15,0 1 0,21 21 0,1 0 16,-1-1-16,0 1 0,1 21 0,-1 0 15,0 0-15,1 21 0,-1 1 16,0-1-16,1 0 0,-1 21 0,-21-21 16,21 22-16,-20-22 0,-22 21 15,0 1-15,21-22 0,-21 0 16,0 21-16,0-21 0,0 1 0,0-1 16,0 0-16,0 0 0,0 0 15,21-21 32,0 0-47,0-21 0,0 21 16</inkml:trace>
  <inkml:trace contextRef="#ctx0" brushRef="#br0" timeOffset="4000.16">6625 1884 0,'0'0'0,"21"-64"16,-21 43-1,0 0-15,0 0 0,0 0 0,0 0 16,0-1-16,0 1 0,0 0 0,-21 21 16,21-21-16,-21 21 0,0 0 15,0 0-15,-1 0 0,1 21 0,0 0 16,-21 0-16,21 1 0,-1-1 16,1 21-16,0 0 0,0 1 0,0-22 15,0 21-15,-1 1 0,1-1 16,21-21-16,0 21 0,0-20 15,0-1-15,0 0 0,0 0 0,0 0 16,0 0-16,21-21 0,1 0 16,-1 0-16,0 0 0,0 0 15,21 0-15,-20 0 0,20 0 0,0-21 16,-21 0-16,22 0 0,-22 0 0,21 0 16,-21-1-16,1 1 0,-1 0 15,0-21-15,0-1 0,-21 22 0,0-21 16,21 21-16,-21 0 0,0-22 0,0 22 15,0 42 17,0 0-17,0 22-15,0-22 0,0 0 0,0 21 16,0-20-16,0 20 0,0-21 0,0 0 16,0 0-16,21 1 0,-21-1 15,22 0-15,-1 0 0,0-21 0,0 0 16,0 21-16,0-21 0,22 0 0,-22 0 15,21 0-15,-21 0 0,22-21 16,-22 21-16,0-21 0,0 0 0,22 21 16,-22-21-16,0-1 0,0 1 0,-21 0 15,0-21-15,21 21 0,-21-22 16,21 22-16,-21-21 0,0 21 16,0-1-16,0 1 0,0 0 0,0 42 31,0 0-16,0 1-15,0 20 0,0-21 16,0 0-16,0 22 0,0-22 0,0 0 16,0 0-16,0 21 0,0-20 0,0-1 15,0 0-15,0 0 16,0 0-16,0-42 47,0 0-47,0 0 15,0 0-15,0-1 0,0 1 0,0-21 16,0 21-16,0-22 0,22 22 16,-22-21-16,21 21 0,0-22 0,-21 22 15,21 0-15,0 0 0,0 21 0,1 0 16,-1 0-16,0 0 0,21 0 16,-21 21-16,1 0 0,-1 0 0,0 1 15,0 20-15,0-21 0,-21 0 16,21 0-16,1 22 0,-22-22 0,0 0 15,21 0-15,-21 0 0,21-21 0,-21 22 16,0-1-16,21-21 16,0 0-16,0 21 0,1-21 15,-1 0-15,0 0 0,0 0 16,0-21-16,0 0 16,1-1-16,-1 22 0,0-21 0,0 0 15,0-21-15,0 21 0,1-1 0,-22-20 16,0 0-16,21 21 0,-21-22 15,21 1-15,-21 21 0,0 0 0,21-1 16,-21 44 0,0-1-16,0 21 15,0-21-15,0 22 0,0-22 0,0 21 16,0-21-16,0 22 0,0-22 16,0 21-16,0-21 0,0 0 15,0 1-15,0-1 0,0 0 0,0 0 16,21-21-16,0 0 15,1 0-15,-1 0 16,0 0-16,0-21 0,0 0 16,0 21-16,-21-21 0,22-1 0,-1 1 15,-21 0-15,0 0 0,21 0 16,0 0-16,-21-1 0,0-20 0,0 21 16,0 0-16,0 0 15,21 21-15,-21 21 16,0 0-16,0 0 15,0 0-15,0 0 0,0 1 16,0-1-16,0 0 0,0 0 0,0 0 16,0 0-16,0 1 0,0-1 0,0 0 15,0 0 1,21-21-16,-21 21 16,22-21-1,-1 0-15,-21-21 16,21 21-16,-21-21 0,0 0 15</inkml:trace>
  <inkml:trace contextRef="#ctx0" brushRef="#br0" timeOffset="4160.07">8488 1715 0,'0'0'0,"-21"-22"0,-1 1 16,44 42 30,-1-21-46,0 22 16,0-22-16,0 0 0,0 21 16,1-21-16</inkml:trace>
  <inkml:trace contextRef="#ctx0" brushRef="#br0" timeOffset="4463.89">8996 1757 0,'0'0'0,"-21"-42"16,21 20-16,0 1 16,0 0-16,-22 21 0,22-21 15,-21 21-15,0 21 16,0 0-16,0 0 0,0 1 16,-1-1-16,22 21 0,-21-21 15,0 22-15,0-1 0,21-21 0,0 21 16,0-20-16,-21-1 0,21 21 15,0-21-15,0 0 0,0 1 0,0-1 16,21 0-16,0-21 16,0 0-16,22 0 0,-22 0 0,21 0 15,0 0-15,22 0 0,-22 0 0,22 0 16,-1 0-16,-20 0 0,20-21 16,-21 0-16,22-1 0,-22 22 0</inkml:trace>
  <inkml:trace contextRef="#ctx0" brushRef="#br0" timeOffset="6139.94">9737 1842 0,'0'0'0,"0"-22"0,-22-20 16,1 21-16,0 21 0,0 0 0,0 0 15,0 0-15,-1 0 0,1 0 16,0 0-16,-21 0 0,21 21 0,-1 0 16,1 0-16,0 1 0,0-1 0,0 0 15,0 21-15,-1-21 0,22 1 16,0-1-16,0 0 0,0 0 0,0 0 15,0 0-15,0 1 0,0-1 0,22-21 16,-22 21-16,21-21 0,0 0 16,0 0-16,0 0 0,0 0 0,1 0 15,-1 0-15,0 0 0,0 0 16,21-21-16,-20 21 0,-1-21 16,0-1-16,-21 1 0,21 0 0,0 0 15,-21 0-15,0-22 0,21 1 0,-21 21 16,0-21-16,22-1 0,-22 1 15,0 21-15,0 0 0,0-1 0,0 1 16,0 0-16,0 42 16,0 0-16,-22 1 15,22-1-15,-21 21 0,21-21 0,0 22 16,-21-22-16,21 21 0,-21 0 0,21-20 16,0-1-16,0 21 0,0-21 15,0 0-15,0 1 0,21-1 16,0 0-16,0-21 0,1 21 0,-1-21 15,0 0-15,21 21 0,1-21 16,-1 0-16,0 0 0,1 0 0,-1 0 16,0 0-16,1-21 0,-1 0 0,-21 21 15,21-21-15,1 0 0,-22-1 16,0 1-16,21-21 0,-20 0 0,-1-1 16,0-20-16,0-1 0,-21 22 0,21-22 15,0-20-15,-21 20 0,0 1 16,22-1-16,-22 1 0,21 20 0,-21-20 15,0-1-15,0 22 0,0 0 0,0 21 16,0-22-16,0 22 16,0 0-16,0 42 15,-21-21-15,21 42 16,-22-20-16,1 20 0,0 0 16,21 1-16,-21-1 0,0 0 0,21 22 15,0-22-15,-21 22 0,21-1 16,0 1-16,-22-22 0,22 21 0,0 1 15,0-22-15,0 1 0,0-1 0,0 0 16,0 1-16,22-1 0,-22-21 16,21 0-16,0 0 0,0 1 0,0-1 15,0-21-15,1 21 0,-1-21 0,21 0 16,-21 0-16,0 0 0,22 0 16,-22 0-16,0 0 0,21-21 15,-20 0-15,-1-1 0,21 1 0,-21-21 16,0 21-16,22-22 0,-22-20 0,0-1 15,21 1-15,-20-1 0,-1 1 16,0-1-16,0-20 0,0 20 0,0 1 16,1-1-16,-1 22 0,0-22 0,-21 22 15,0 0-15,0 21 0,0-22 16,0 22-16,0 0 0,0 42 31,-21 0-31,0 0 0,-1 22 16,-20-1-16,21 0 0,0 1 15,0-1-15,-1 0 0,1 1 16,0 20-16,0-20 0,0 20 0,0 1 16,21-1-16,0-21 0,-22 22 0,22-22 15,0 1-15,0-1 0,0 0 16,0 1-16,0-22 0,22 0 0,-1 21 16,0-21-16,0-21 0,0 22 0,0-1 15,22-21-15,-22 0 0,0 0 0,21 0 16,-20 0-16,20 0 0,-21 0 15,0-21-15,22-1 0,-22 1 0,0 0 16,0 0-16,0-21 0,0 20 0,1-20 16,-1 21-16,0-21 15,-21-1-15,0 22 0,21 0 0,-21 0 16,21 0-16,-21-1 0,0 44 31,0-1-31,0 0 16,-21 0-16,21 0 0,0 22 0,0-22 15,0 0-15,0 0 16,0 0-16,0 0 0,21-21 0,0 22 16,1-22-16,-1 0 0,21 21 0,-21-21 15,0 0-15,1 0 0,-1 0 16,21 0-16,-21-21 0,0 21 0,1-22 16,-1 1-16,0 0 0,0-21 15,-21 21-15,21-22 0,0 22 0,-21-21 16,0 21-16,0-1 0,22 1 15,-22 0-15,0 0 0,0 0 0,21 21 16,-21 21 15,0 0-31,0 21 0,0-20 16,-21-1-16,21 21 0,-22-21 0,1 22 16,21-1-16,0 0 0,-21-21 15,0 22-15,21-1 0,0 0 0,-21 1 16,0-1-16,21 0 0,-22 1 0,22-1 15,-21 0-15,21 22 0,0-22 16,0 1-16,-21 20 0,21-21 0,-21 22 16,21-22-16,-21 1 0,21 20 15,0-21-15,0 1 0,-21-1 0,21 0 16,-22 1-16,1-22 0,21 21 0,-21 1 16,21-22-16,0 0 0,-21 0 0,0 0 15,21 0-15,-21 1 0,-1-22 16,1 0-16,0 0 0,21-22 15,-21 1-15,0 0 0,0 0 0,-1 0 16,1-22-16,0 1 0,0 0 0,21-22 16,0 22-16,0-22 0,0-20 0,0 20 15,0-20-15,21 20 16,0-21-16,22 22 0,-22-1 0,21 1 16,-21-1-16,22 1 0,-1-1 0,-21 22 15,21 0-15,1-1 0,-22 1 16,21 0-16,1 21 0,-22-1 0,0 1 15,21 21-15,-21-21 0,1 21 0</inkml:trace>
  <inkml:trace contextRef="#ctx0" brushRef="#br0" timeOffset="6887.71">4487 2371 0,'-63'0'16,"42"21"-16,-1-21 0,1 0 15,0 0-15,0 0 16,0 21-16,0-21 16,21 21-1,21-21 1,21 0-16,0 21 15,1-21-15,20 0 0,1 0 0,20 0 16,22 0-16,-21 0 0,21 0 0,21 0 16,-21 0-16,21 0 0,0 0 15,0 22-15,21-22 0,-21 0 16,21 0-16,0 0 0,0 0 0,22 0 16,-22 0-16,21 0 0,0 0 15,1 21-15,-1-21 0,0 0 0,1 0 16,-1 0-16,0 0 0,1 0 0,-1 0 15,0 0-15,1 0 0,-22 0 16,21 0-16,-21 0 0,1 0 0,-22 0 16,21-21-16,-21 21 0,0 0 0,0 0 15,0 0-15,-21 0 0,-22-22 16,1 22-16,-22 0 0,1 0 0,-22 0 16,1-21-16,-1 21 0,-21 0 0,0 0 15,-63 0 1,21 0-16,-43 0 15,22 0-15,-43 0 0,1 0 0,-1 0 16</inkml:trace>
  <inkml:trace contextRef="#ctx0" brushRef="#br0" timeOffset="7535.65">4233 2815 0,'0'0'0,"-42"0"0,21 0 15,0 0-15,-1 0 0,1 0 0,0 0 16,0 0-16,0 0 16,0 0-1,-1 0 1,1 0-16,42 0 47,1 0-47,20 0 15,0 0-15,-21 0 0,43 0 16,-1 0-16,1 0 0,21 0 0,-1 0 16,1 0-16,21 0 0,0 0 0,21 0 15,-22 0-15,22 0 0,-21 0 16,21 0-16,21 0 0,-21 0 0,22 0 16,-1 0-16,0 0 0,0 0 0,0 0 15,22 0-15,-1 0 16,-21 0-16,21 0 0,1 0 0,-1 0 15,0 0-15,1 0 0,-22 0 0,21 0 16,1 0-16,-22 0 0,21 0 16,-21 0-16,0 0 0,1 0 0,-22 0 15,21 0-15,-21 0 0,0 0 0,0 0 16,0 0-16,-21 0 0,21 0 0,-22 0 16,-20 0-16,0 0 0,-1 0 15,-20 0-15,-1 0 0,-20 0 0,20 0 16,-42 0-16,22 0 0,-22 0 0,0 0 15,-42 0 17</inkml:trace>
  <inkml:trace contextRef="#ctx0" brushRef="#br0" timeOffset="8756.74">2265 5144 0,'0'0'0,"-21"-22"0,-1 1 16,1 0-16,21 0 0,-21 21 0,0-21 15,21 0-15,0-1 0,-21 1 16,21 0-16,-21 0 0,21 0 0,0 0 16,0-1-1,-22 22-15,1 0 16,21 22-1,0-1-15,0 21 0,0-21 16,0 22-16,0-1 0,0 0 0,0 22 16,0-22-16,0 22 0,0-22 15,0 21-15,0 22 0,0-21 0,0-1 16,0 22-16,0-1 0,0 1 16,-21-21-16,21 20 0,-21 1 0,0 0 15,21-1-15,-21 1 0,21 0 0,-22-22 16,1 22-16,21-22 0,0 22 15,-21-22-15,0 1 0,21-1 0,-21 1 16,0-1-16,-1-20 0,22 20 0,-21 1 16,0-22-16,21 22 0,-21-22 15,0 0-15,21-21 0,-21 22 16,21-22-16,0 0 0,0 0 0,-22-21 16,22-21-1,-21 0-15,21 0 16,0-22-16,0 1 0,0 0 0,0-1 15,0-20-15</inkml:trace>
  <inkml:trace contextRef="#ctx0" brushRef="#br0" timeOffset="9931.96">2371 5122 0,'0'0'0,"-22"-21"16,22 0-16,0 0 31,22 21-15,-1-21-16,0 21 0,0 0 15,0 0-15,22 0 0,-22-21 16,42 21-16,-20 0 0,-1 0 0,21-22 16,1 22-16,-1 0 0,22 0 15,-21-21-15,20 21 0,1-21 0,0 21 16,-1 0-16,22 0 0,0-21 0,0 21 15,0 0-15,-1-21 0,22 21 16,22-21-16,-1 21 0,0-22 0,0 22 16,0-21-16,22 21 0,-22-21 0,21 21 15,0-21-15,-20 21 0,20-21 16,-21 21-16,0-21 0,0 21 16,1 0-16,-1-22 0,-21 22 0,21 0 15,-21 0-15,0-21 0,0 21 0,-21 0 16,21 0-16,-21 0 0,-1-21 15,1 21-15,-21 0 0,0 0 0,20 0 16,-41 0-16,21 0 0,-22 0 0,1 0 16,-22 0-16,21 0 0,-41 0 0,20 0 15,-21 0-15,21 0 0,-20 0 16,-1 0-16,-21 21 0,21-21 0,-21 21 16,21-21-16,-21 22 0,0-1 0,0 0 15,0 0-15,0 0 0,0 22 0,0-22 16,0 21-16,0 0 15,0 1-15,0-1 0,0 0 0,-21 22 16,0-22-16,0 22 0,21-22 0,-22 22 16,1 20-16,0-20 0,21-1 0,-21 1 15,0 20-15,0-20 0,21 21 16,-22-22-16,22 1 0,-21-1 0,21 22 16,-21-22-16,0 1 0,21 20 0,0-20 15,0-1-15,-21 22 0,21-21 0,-21-1 16,21 1-16,-22-22 0,22 21 0,0 1 15,0-1-15,-21 1 0,21-22 16,-21 22-16,21-22 0,-21 22 0,21-22 16,-21 0-16,0 1 0,21-1 15,-22 0-15,1 1 0,0-1 0,0-21 16,0 21-16,0-20 0,-1-1 0,-20 0 16,21 0-16,-21 0 0,-1 0 0,1 1 15,0-1-15,20 0 0,-41-21 0,21 21 16,-1-21-16,1 0 0,-22 21 15,22-21-15,-21 0 0,-1 0 0,1 0 16,-1 0-16,1 0 0,-22 0 0,0 0 16,1 0-16,-1 0 0,0 0 0,-21 0 15,1 0-15,-1 0 0,0 0 16,0-21-16,-21 21 0,0 0 0,0 0 0,0-21 16,-21 21-16,21 0 15,-21 0-15,21 0 0,-21-21 0,-1 21 16,1 0-16,21 0 0,-21 0 0,0 0 15,0 0-15,21 0 0,-21 0 0,21 0 16,-22 0-16,22 0 0,0 0 16,0 0-16,0 0 0,22 0 0,-22 0 15,21 0-15,0 0 0,0 0 0,21 0 16,1 0-16,-1 0 0,0 0 16,22 0-16,-1 0 0,1 0 0,-1 0 15,22 0-15,-21 0 0,20 0 0,1 0 16,0 0-16,-1 0 15,22 0-15,0-21 0,0 21 16,21-22-16,0 1 16,21 0-16,21 21 0,-21-21 0,1-21 15,20 20-15,0 1 0,22-21 0</inkml:trace>
  <inkml:trace contextRef="#ctx0" brushRef="#br0" timeOffset="10500.65">3810 5376 0,'0'0'15,"0"-21"-15,0-21 16,0 21-1,21 21 1,-21 21 0,0 0-16,21-21 0,-21 42 0,0-20 15,0 20-15,0 0 0,21 22 16,-21-1-16,0 22 0,22-22 0,-22 22 16,0 0-16,0-1 0,0 1 0,0 21 15,0 0-15,0 0 0,-22-1 16,1 1-16,0-21 0,21 21 15,-21 0-15,0-22 0,21 22 0,-21-21 16,21 21-16,-22-22 0,22 1 0,-21-22 16,0 22-16,21-21 0,-21-1 15,21-21-15,0 22 0,-21-43 0,21 21 16,0-20-16,0 20 0,0-21 16,21-42-1,0 0-15,-21 0 0,21-1 0,0-20 16,1 0-16,20-1 0,-21 1 15</inkml:trace>
  <inkml:trace contextRef="#ctx0" brushRef="#br0" timeOffset="10911.92">5334 5292 0,'0'0'0,"0"-43"0,0-41 16,0 41-16,0 22 16,0-21-16,0 21 0,0 0 0,0-1 15,0 44 1,0-1 0,0 0-16,0 21 0,21 1 0,-21 20 15,0 1-15,21 20 0,-21 1 0,0 0 16,0-1-16,0 22 0,0 0 15,0 0-15,-21 0 0,0-1 0,0 1 16,21 0-16,-21 21 0,21-21 0,-22 0 16,1 0-16,21-1 0,0 1 0,-21 0 15,0 0-15,21 0 0,-21-22 16,21 1-16,0 0 0,0-22 0,0 1 16,0-1-16,0 1 0,0-22 0,0 0 15,0-20-15,0-1 0,0 0 0,0 0 16,0-42-1,0 0 1,0 0-16,-21-22 0,21 22 16,-22-21-16,1-1 0</inkml:trace>
  <inkml:trace contextRef="#ctx0" brushRef="#br0" timeOffset="11427.62">1587 5927 0,'0'0'0,"43"0"16,-22 0-16,21 21 0,1-21 0,-1 0 16,0 0-16,22 0 0,20 0 15,-20 0-15,42 0 0,0 0 0,21 0 16,21 0-16,-21 0 0,42 0 15,0-21-15,1 21 0,20-21 0,1 21 16,20-22-16,1 1 0,0 0 0,21 21 16,-1-21-16,1 0 0,21 0 15,-21-1-15,0 22 0,0-21 0,21 0 16,-21 0-16,-1 0 0,-20 0 0,0 21 16,-1-22-16,1 1 0,-43 21 0,22-21 15,-22 0-15,-42 21 16,21 0-16,-42-21 0,0 21 0,-21 0 15,-22 0-15,1 0 0,-22-21 0,-21 21 16,0 0-16,-42 0 16,0 0-16,0 0 15,-21 0-15,-1 21 0</inkml:trace>
  <inkml:trace contextRef="#ctx0" brushRef="#br0" timeOffset="12107.76">1397 6964 0,'0'0'0,"0"21"16,21 0-1,0-21-15,0 0 0,22 0 0,-1 21 16,22-21-16,-22 0 0,43 22 0,-1-22 16,1 0-16,21 0 0,0 21 15,21-21-15,21 0 0,0 21 0,0-21 16,21 21-16,1-21 0,-1 21 0,22-21 16,-22 21-16,21-21 0,1 22 15,21-22-15,-22 21 0,1-21 0,-1 21 16,22-21-16,-43 0 0,22 0 0,-1 0 15,-21 0-15,1 0 0,-1 0 0,-21 0 16,0 0-16,1-21 0,-22 21 16,0 0-16,-22-21 0,1 21 15,0-22-15,-42 22 0,-1 0 0,-21-21 16,1 21-16,-22 0 0,0-21 0,-21 0 16,-21 21-16,0-21 0,0 21 15,-22-21-15,-20 21 0,20-22 16</inkml:trace>
  <inkml:trace contextRef="#ctx0" brushRef="#br0" timeOffset="12732.92">2519 5313 0,'0'0'0,"21"-42"16,-21 20-16,21 22 15,-21-21-15,0 42 16,0 1 0,0-1-16,0 0 0,0 21 0,0 1 15,0-1-15,0 0 0,0 1 16,-21 20-16,0-21 0,21 1 16,0 20-16,0-20 0,-21-1 0,21 0 15,0-21-15,0 22 0,0-22 16</inkml:trace>
  <inkml:trace contextRef="#ctx0" brushRef="#br0" timeOffset="13323.67">2688 6371 0,'0'0'0,"-21"0"0,0 0 0,21-42 16,0 21 0,0 0-16,0-1 0,0 1 15,21 21-15,21-21 0,-21 21 16,1 0-16,20 0 0,-21 0 0,21 0 15,-20 0-15,-1 21 0,21-21 0,-21 21 16,-21 1-16,0 20 0,0-21 16,0 0-16,0 0 0,-21 22 0,0-22 15,0 0-15,-22 21 0,22-20 16,-21-1-16,0 0 0,20 0 16,-20 0-16,0 0 0,21 1 0,-1-22 15,1 0-15,21 21 0,21-21 31,1-21-31,20 21 0,-21-22 16,21 22-16,1-21 0,-22 21 0,21 0 16,1-21-16,-1 21 0,0 0 15,1 0-15,-22 0 0,21 0 0,-21 0 16,0 0-16,1 0 0,-1 21 0</inkml:trace>
  <inkml:trace contextRef="#ctx0" brushRef="#br0" timeOffset="13859.73">2519 7239 0,'0'0'0,"-21"0"0,-1 0 16,22-21 15,22 21-31,-1 0 16,0 0-16,0 0 0,0 0 16,0 0-16,1 0 15,-1 0-15,-21 21 16,0 0-16,0 0 15,0 1-15,-21-1 16,21 0-16,-22-21 16,1 21-16,21 0 31,21-21-15,1 0-16,-1 0 0,0 0 0,21 0 15,-21 0-15,22 21 0,-22-21 16,21 0-16,-21 0 0,22 22 0,-22-22 15,0 0-15,0 21 0,0-21 0,-21 21 16,0 0-16,0 0 16,-21-21-16,-21 21 0,0 1 15,-1-22-15,1 21 0,0-21 0,-22 21 16,22-21-16,-22 0 0,22 0 0,0 21 16,-1-21-16,1 0 0,21 0 15,0-21-15,21 0 0,0 0 16,0-1-16</inkml:trace>
  <inkml:trace contextRef="#ctx0" brushRef="#br0" timeOffset="14912.29">3916 5038 0,'0'21'0,"0"0"15,0 0-15,0 0 0,0 22 16,0-22-16,0 21 0,0-21 15,0 1-15,0 20 0,0-21 0,0 21 16,0-20-16,-21-1 0,21 0 16,0 0-16</inkml:trace>
  <inkml:trace contextRef="#ctx0" brushRef="#br0" timeOffset="16532.34">4191 4233 0,'21'0'0,"0"0"0,0 0 16,1 0-16,-1-21 0,0 0 15,0 0-15,0 0 0,22 0 16,-22-1-16,0 1 0,0-21 0,21 0 16,-20 20-16,-22-20 0,21 21 0,-21-21 15,0 20-15,0-20 0,0 21 16,0 0-16,0-22 0,-21 22 0,21 0 16,-22 21-16,1-21 0,0 21 0,0 0 15,0 0-15,0 0 0,21 21 16,-22 0-16,1 0 0,21 22 0,0-22 15,-21 21-15,21 22 0,0-22 16,0 22-16,-21-1 0,21 1 16,0-1-16,0 1 0,0-1 0,0 22 15,0-22-15,0 1 0,0-1 0,0 22 16,0-22-16,0 1 0,0-1 16,0 1-16,0-1 0,0-20 0,0 20 15,0-20-15,0-1 0,0-21 0,0 0 16,0 0-16,0 1 0,21-1 0,0-21 15,0 0 1,1 0-16,-1 0 0,0 0 0,0-21 16,0-1-16,0 1 0,1 0 0,-1-21 15,-21 21-15,0-22 0,21 1 16,-21 0-16,0-1 0,0 1 16,0-22-16,0 22 0,-21 0 0,21-1 15,-21 1-15,-22 0 0,22 21 0,0-22 16,-21 22-16,20 0 0,1 21 15,-21-21-15,21 21 0,0-21 0,-1 21 16,1 0-16,0 0 0,21-22 31,21 1-15,0 21-16,22-21 0,-22 21 0,21-21 16,-21 0-16,22 0 0,-1 21 15,0-22-15,-20 1 0,20 0 0,0 0 16,1 0-16,-22 0 0,0-1 0,21 1 15,-21 0-15,1 0 16,-44 21 0,1 0-16,0 21 15,0 0-15,-21 0 0,20 1 16,1-1-16,21 0 0,-21 0 0,21 0 16,0 0-16,0 1 0,0-1 0,0 0 15,0 0-15,21 0 16,0-21-16,1 21 15,-1-21-15,0 0 0,0 0 0,0 0 16,0 0-16,1 0 0,-1 0 16,0 0-16,0 0 15,0 0-15,-21-21 16,21 21-16,-21-21 0,0 0 16,0 0-16,0 0 15,22-1-15,-22 1 16,0 0-1,21 21-15,0 0 32,-21 21-32,0 0 15,0 1-15,0-1 0,0 0 16,0 0-16,0 0 16,21-21-16,-21 21 0,21-21 15,0 0 1,1 0-16,-1 0 0,0 0 15,0 0 1,0-21-16,0 0 0,-21 0 16,0 0-16,22 0 0,-22-1 0,21 1 15,-21 0-15,21 0 0,-21 0 16,0 0-16,0 42 31,0 0-15,0 0-16,0 0 15,0 0-15,0 1 0,0-1 16,0 0-16,21-21 16,0 0-1,0 0 1,1 0-16,-1 0 0,0-21 16,0 21-16,-21-21 0,21 21 15,-21-22-15,0 1 0,21 21 16,-21-21-16,22 0 0,-22 0 15,0 0-15,0 42 32,0 0-32,0 0 15,0 0-15,0 0 0,0 1 0,0-1 16,0 0-16,0 0 16,0 0-1,21-42 16,-21 0-15,21 0-16,-21 0 0</inkml:trace>
  <inkml:trace contextRef="#ctx0" brushRef="#br0" timeOffset="16768.2">5546 4001 0,'0'0'0,"-22"0"31,22 21-31,-21-21 0,21 21 0,-21 0 16,21 0-16,0 0 0,0 1 16,0-1-16,0 0 0,0 0 15,0-42 48,0 0-63,0 0 15,0-1-15,0 1 0,0 0 16,0 0-16</inkml:trace>
  <inkml:trace contextRef="#ctx0" brushRef="#br0" timeOffset="17081.02">5757 3725 0,'0'0'16,"0"-42"-16,0 21 16,0 42 15,0 0-15,0 22-16,0-22 0,0 21 0,0-21 15,-21 22-15,21-1 0,-21 0 16,21 22-16,0-22 0,0 0 0,-21 1 15,0-1-15,21 0 0,-22 1 16,22-22-16,0 21 0,0-21 0,0 22 16,-21-22-16,21 0 0,0 0 15,0 0-15,21-21 16,1 0 0,-1-21-16</inkml:trace>
  <inkml:trace contextRef="#ctx0" brushRef="#br0" timeOffset="17423.82">5927 4255 0,'21'0'0,"-42"0"0,42-22 0,-21 1 16,0 0-16,0 0 15,0 0-15,0 0 0,0-1 0,0 1 16,0 42 15,-21 1-15,21-1-16,0 0 0,-22 0 0,22 0 15,-21 0-15,21 1 0,0-1 0,0 0 16,0 0-16,0 0 16,0 0-16,21-21 0,1 0 0,-22 22 15,21-22-15,0 0 0,-21 21 0,21-21 16,0 0-16,-21 21 16,0 0-1,-21-21-15,0 0 16,-21 0-16,20 21 0,1-21 0,0 0 0,0 0 15,0 0-15,0 0 0,-1 0 16,1 0-16,0 0 0,21-21 16,0 0-1</inkml:trace>
  <inkml:trace contextRef="#ctx0" brushRef="#br0" timeOffset="17659.68">5630 3874 0,'-21'0'0,"0"0"15,21-22-15,21 1 16,0 21-16,0 0 16,1 0-16,-1-21 0,0 21 0,0-21 15,0 21-15,0 0 0,1 0 0,-1 0 16,0-21-16,0 21 15,0 0 1,0 0-16,1 0 16,-1 0-16</inkml:trace>
  <inkml:trace contextRef="#ctx0" brushRef="#br0" timeOffset="18123.99">7260 3535 0,'0'-21'15,"-21"42"1,21 0-16,0 21 0,-21-20 15,21 20-15,0 0 0,0 1 16,0 20-16,0 1 0,-21-22 0,21 21 16,-22 1-16,1-1 0,21-20 0,-21-1 15,0 22-15,21-22 0,0-21 16,-21 21-16,21-20 0,-21-1 16,21 0-16,0 0 0,0 0 0,0-42 31,0 0-31,0 0 15</inkml:trace>
  <inkml:trace contextRef="#ctx0" brushRef="#br0" timeOffset="18464.8">7027 3704 0,'0'0'0,"-21"-42"15,21 21-15,21 0 0,-21-1 16,21 1-16,22 0 0,-22 0 16,21 0-16,1 21 0,-22-21 0,21-1 15,0 22-15,1 0 0,-1 0 0,0 0 16,-20 0-16,20 22 0,-21-1 16,0 0-16,-21 21 0,0-21 0,0 22 15,0-22-15,-21 21 0,0 1 0,0-22 16,0 21-16,-22 0 0,1-20 15,21 20-15,-22 0 0,22-21 16,0 1-16,0-1 0,0 0 0,0 0 16,-1 0-16,22 0 15,22-21 1,-1 0-16,0-21 16,0 0-16,0 21 0,0-21 0</inkml:trace>
  <inkml:trace contextRef="#ctx0" brushRef="#br0" timeOffset="18830.58">7493 4001 0,'0'0'0,"-21"0"15,0 0-15,-1 0 16,22-22 0,22 22-1,-1 0-15,0 0 0,0 0 16,21 0-16,-20 22 0,-1-1 0,0 0 15,21 0-15,-21 0 0,1 0 16,-22 1-16,21-1 0,-21 21 0,0-21 16,21 0-16,-21 1 0,0-1 0,0 0 15,0 0-15,-21 0 0,0-21 16,21 21-16,-22-21 16,1 0-1,21-21 1,0 0-16,0 0 0,0-21 15,0 20-15,0 1 0,0 0 0,21-21 16,-21 21-16,22-1 0,-1-20 16,-21 21-16,21 0 0,0 0 0,0-1 15,0 1-15,1 0 0,-1 21 0,21-21 16,-21 21-16,0 0 0,1-21 16</inkml:trace>
  <inkml:trace contextRef="#ctx0" brushRef="#br0" timeOffset="19033.46">8128 3895 0,'0'21'47,"0"0"-47,0 0 0,0 0 16,0 1-16,-21-1 0,21 0 15,-21 0-15,21 0 0,0 0 0,-22 1 16,22-1-16,0 0 0,22-21 47</inkml:trace>
  <inkml:trace contextRef="#ctx0" brushRef="#br0" timeOffset="19211.89">8213 3683 0,'-43'-21'16,"86"42"-16,-107-42 0,43 21 16,0 0-16,21 21 31,21 0-15,0-21-16</inkml:trace>
  <inkml:trace contextRef="#ctx0" brushRef="#br0" timeOffset="19516.71">8594 3895 0,'0'-21'0,"0"-1"0,0 1 16,0 0-16,0 0 15,-22 21 1,1 0-16,0 0 15,0 21-15,0-21 0,0 21 0,21 0 16,-22 22-16,1-22 16,0 21-16,21-21 0,0 22 0,-21-22 15,21 21-15,0-21 0,0 22 0,0-22 16,0 0-16,0 0 0,0 0 0,21 1 16,0-22-16,0 0 15,1 0-15,20 0 0,-21 0 0,0 0 16,22 0-16,-22 0 0,21 0 0,-21-22 15,22 1-15,-22 21 0,0-21 0,0 0 16</inkml:trace>
  <inkml:trace contextRef="#ctx0" brushRef="#br0" timeOffset="19843.3">8869 4064 0,'21'0'46,"0"-21"-46,0 21 16,0-21-16,1 21 0,-1-21 0,0-1 16,0 22-16,0-21 0,-21 0 0,21 0 15,-21 0 1,-21 21 0,0 0-16,0 0 0,0 0 15,0 0-15,-1 21 0,1 0 0,0 0 16,0 0-16,0 1 0,0-1 15,-1 21-15,1-21 0,21 22 0,0-22 16,0 0-16,0 0 0,0 0 0,0 0 16,21 1-16,1-1 0,-1-21 0,0 21 15,21-21-15,-21 0 0,22 0 16,-1 0-16,0 0 0,1 0 0,-1-21 16,0 21-16,-20-21 0,20-1 0,0 22 15</inkml:trace>
  <inkml:trace contextRef="#ctx0" brushRef="#br0" timeOffset="20723.77">1757 4085 0,'21'0'0,"-42"0"0,63 0 16,-21-21-16,0 21 0,1-21 16,-22 0-16,21 21 0,-21-21 15,0-1-15,-21 22 16,-1-21-16,1 21 16,0 0-16,0 0 0,0 0 0,0 0 15,-22 0-15,22 21 0,0-21 16,0 22-16,-22-1 0,43 0 0,-21 0 15,21 0-15,0 22 0,0-22 16,0 0-16,0 0 0,0 0 0,21 0 16,1 1-16,-1-1 15,21 0-15,-21 0 0,22 0 0,-22 0 16,0 1-16,21-1 0,-21 0 0,1 0 16,-1 0-16,0 0 0,-21 1 15,0-1-15,0 0 0,-21 0 16,-22 0-16,1 0 15,0-21-15,-1 22 0,1-22 0,-21 21 16,-1-21-16,22 0 0,-22 0 0,22 0 16,0 0-16,-1 0 0,1 0 15,21 0-15,-22 0 0,43-21 16,0-1-16,0 1 0,0 0 16,0 0-16,0 0 0,22-22 0,20 1 15,0 21-15,1-21 0</inkml:trace>
  <inkml:trace contextRef="#ctx0" brushRef="#br0" timeOffset="20983.62">2286 3831 0,'-21'0'16,"0"0"-16,-1 0 0,1 0 0,0 0 15,21 21-15,-21-21 0,0 22 16,21 20-16,-21-21 0,21 21 15,0 1-15,-22-1 0,22 0 0,0 1 16,-21-1-16,21 0 0,0 1 0,0 20 16,0-42-16,0 22 0,0-1 15,0-21-15,0 0 0,0 1 0,0-1 16,0 0-16,0 0 0,21-21 16,1 0-1,-1 0-15,0-21 0,21 21 0,-21-21 16</inkml:trace>
  <inkml:trace contextRef="#ctx0" brushRef="#br0" timeOffset="21239.48">2434 4360 0,'0'-21'78,"0"0"-78,-21 21 32,0 0-32,0 0 0,-1 0 15,1 21 1,21 0 0,21 1-1,1-22-15,-1 0 16,0 0-16,0 0 0</inkml:trace>
  <inkml:trace contextRef="#ctx0" brushRef="#br0" timeOffset="21692.21">2900 4233 0,'0'0'0,"0"-21"16,-21 21-1,-1 0 1,22 21-16,0 1 0,0-1 15,-21 0-15,21 0 0,0 0 16,-21 0-16,21 1 0,0-1 0,0 0 16,-21 0-16,21 0 0,0 0 0,0 1 15,0-1-15,0 0 16,0 0-16,0-42 47,21 0-47,-21 0 0,0-1 15,0 1-15,21 0 0,-21 0 0,0 0 16,0 0-16,21-1 0,-21 1 16,22 0-16,-22 0 0,21 21 15,0-21-15,0 42 16,0 0 0,-21 0-16,0 0 0,0 1 15,0-1-15,0 0 0,0 0 16,0 0-16,0 0 0,0 1 15,0-1 1,21-21 0,1 0-1,-1 0-15,0-21 16,0-1-16</inkml:trace>
  <inkml:trace contextRef="#ctx0" brushRef="#br0" timeOffset="21960.06">3196 4360 0,'0'22'16,"0"-1"0,0 0-16,0 0 0,0 0 15,21-21 17,0-21-17,-21 0-15,22 21 0,-22-21 0,0 0 16,0-1-1,0 1-15,0 0 16,-22 21-16,1-21 0,0 21 16,0 0-16,0 0 15,0 0-15,21 21 16,0 0 0</inkml:trace>
  <inkml:trace contextRef="#ctx0" brushRef="#br0" timeOffset="22796.7">4297 5355 0,'-21'-21'15,"21"0"-15,0 0 0,-22 21 0,22-21 16,-21 21-16,21-22 0,-21 22 16,21 22-1,0-1-15,0 0 0,0 0 16,0 21-16,0-20 0,0 20 0,0 0 15,0-21-15,0 22 0,0-1 0,0-21 16,0 22-16,0-22 16,0 0-16,0 0 0,0 0 0,-21-21 0,21 21 15,0-42 17,0 0-32,0 0 15,0 0-15,21 0 0,-21-1 0,21 1 16,-21-21-16,21 21 0,1-22 0,-22 22 15,21-21-15,-21 21 0,21-22 16,0 22-16,-21-21 0,21 21 0,0 0 16,1 21-16,-22 21 15,21-21 1,-21 21-16,21 0 0,-21 0 16,0 22-16,0-22 0,0 0 0,0 0 15,0 0-15,21 0 0,-21 1 0,0-1 16,0 0-16,0 0 0,0 0 15,0 0-15,0 1 0,0-1 16,-21-21 15</inkml:trace>
  <inkml:trace contextRef="#ctx0" brushRef="#br0" timeOffset="23152">4254 5652 0,'22'0'16,"-1"0"-16,0 0 16,0 0-16,0-22 0,22 1 0,-22 21 15,21-21-15,-21 0 0,22 21 0,-22-21 16,21 0-16,-21 21 0,0-22 16,1 1-16,-1 21 0,0-21 0,-21 0 15,21 21-15,-21-21 0,0 42 47,0 0-47,0 0 0,-21 0 16,21 1-16,0-1 0,0 0 0,0 0 15,0 0-15,0 0 16,0 1-16,0-1 0,0 0 0,0 0 16,0 0-16,0 0 0,0 1 0,0-1 15,21 0-15,-21 0 0,0 0 16,21 0-16,0-21 15,1 0 1</inkml:trace>
  <inkml:trace contextRef="#ctx0" brushRef="#br0" timeOffset="23412.85">4805 5503 0,'0'0'16,"0"-63"-16,0 42 15,21 0-15,0 21 0,-21-22 16,21 22-16,0 0 0,1 0 16,-1 0-16,0 0 0,-21 22 31,0-1-31,0 0 0,-21 0 16,0 0-16,-1 0 15,1-21-15,0 22 0,0-22 16,0 21-16,0-21 15,42-21 17</inkml:trace>
  <inkml:trace contextRef="#ctx0" brushRef="#br0" timeOffset="23687.94">4953 5334 0,'0'21'15,"0"0"-15,0 1 16,0-1 0,0 0-16,0 0 0,0 0 0,0 0 15,21 22-15,-21-22 0,0 0 0,0 21 16,21-20-16,-21-1 0,0 0 0,0 21 16,0-21-16,0 1 0,0-1 15,0 0-15,0 0 0,0 0 0,0 0 16,0 1-16,0-1 0,0 0 15,0-42 17,0 0-32,0-1 15,0 1-15,0 0 0,0-21 16</inkml:trace>
  <inkml:trace contextRef="#ctx0" brushRef="#br0" timeOffset="23936.79">4995 5398 0,'0'0'0,"0"-22"0,0-20 16,21 42-16,1-21 0,-1 21 31,0 21-31,0 0 16,-21 0-16,0 1 0,0-1 16,0 0-16,0 0 15,0 0-15,-21-21 0,0 21 16,0 1-16,-1-1 0,1-21 0,0 0 15,21 21-15,0-42 32,0 0-17,0-1-15,0 1 0,0 0 16</inkml:trace>
  <inkml:trace contextRef="#ctx0" brushRef="#br0" timeOffset="24187.65">5165 4974 0,'0'0'0,"0"-21"16,0 0 0,0 42-1,0 0-15,0 0 16,0 22-16,0-22 0,0 0 16,0 21-16,0-20 0,0-1 0,0 21 15,0-21-15,0 0 0,0 22 0,0-22 16,0 0-16,0 0 0,0 0 15,0 1-15,0-1 0,0 0 16,21-21 0,0 0-1,0 0-15,-21-21 16</inkml:trace>
  <inkml:trace contextRef="#ctx0" brushRef="#br0" timeOffset="24495.98">5313 5398 0,'21'0'32,"-21"-22"-17,21 22-15,0 0 16,0-21-16,-21 0 0,22 21 0,-1-21 16,0 0-16,0 21 0,-21-21 0,0-1 15,21 22-15,-21-21 0,-21 21 31,0 0-15,0 21-16,21 1 0,-21-1 0,-1 0 16,22 0-16,0 0 0,0 0 0,0 1 15,0-1-15,0 0 0,0 0 16,0 0-16,22-21 16,-22 21-16,21-21 0,0 0 0,0 0 15,0 0-15,0 0 0,1 0 0,-1 0 16,0 0-16,0 0 0,0 0 0</inkml:trace>
  <inkml:trace contextRef="#ctx0" brushRef="#br0" timeOffset="25127.85">3916 6329 0,'-43'42'16,"43"-21"0,0 1-16,-21-1 0,21 0 15,0 0-15,0 21 16,0-20-16,0-1 0,0 0 0,0 21 15,21-21-15,-21 1 0,22-1 0,-1 0 16,-21 0-16,21-21 0,0 21 0,0-21 16,0 0-16,1 0 15,-1 0-15,21 0 0,-21 0 0,0 0 16,1 0-16,-1-21 0,0 0 0,0 0 16,0 0-16,-21-1 0,0 1 0,21 0 15,-21-21-15,0 21 0,0-22 16,0 22-16,-21-21 0,0 21 0,0-22 15,0 1-15,-22 21 0,22 0 0,0-1 16,-21 1-16,21 21 0,-1 0 16,1 0-16,0 0 0,0 0 15,0 0-15,21 21 0,-21 1 16,21-1-16,0 0 0,0 0 16,0 0-16,0 0 0,0 1 0,21-1 15,0-21-15,0 21 0,0-21 16,0 0-16,22 21 0,-22-21 0,0 0 15,0 0-15</inkml:trace>
  <inkml:trace contextRef="#ctx0" brushRef="#br0" timeOffset="25475.65">4360 6477 0,'0'21'16,"0"0"15,21 1 0,1-1-31,-1 0 0,0-21 16,-21 21-16,21 0 0,-21 0 15,21 1-15,-21-1 16,-21-21 31,21-21-47,0-1 0,0 1 15,-21 0-15,21 0 16,0-21-16,0 20 0,0 1 0,0 0 16,0 0-16,0 0 0,0 0 0,0-1 15,0 1-15,21 0 16,0 21-16,0 0 16,1 0-16,-1 0 0,0 0 15,0 0-15,0 0 0</inkml:trace>
  <inkml:trace contextRef="#ctx0" brushRef="#br0" timeOffset="26364.96">4784 6435 0,'21'0'0,"0"0"16,-21-21 0,-21 21-1,0 0 1,-1 21-16,1 0 15,0 0-15,21 0 0,0 0 16,0 1-16,0-1 16,0 0-16,0 0 0,0 0 15,0 0-15,21-21 32,0 0-32,1-21 15,-22 0-15,21 0 16,0 0-16,-21 0 0,0-1 15,21 1-15,-21 0 0,0 0 16,0 0-16,21 0 0,-21 42 47,0 0-47,21 0 16,-21 0-16,0 0 0,22-21 15,-22 22-15,21-22 31,0 0-31,0 0 16,0 0-16,-21-22 16,21 22-16,-21-21 0,22 0 15,-22 0-15,21 21 0,-21-21 16,0 0-16,21 21 16,-21-22-16,0 44 31,21-22-31,-21 21 0,0 0 15,0 0 1,21-21-16,-21 21 0,21-21 16,-21 21-16,22-21 0,-1 0 15,0 0-15,0 0 0,0 0 16,0 0-16,1 0 0,-22-21 16,21 0-16,0 0 15,-21 0-15,0 0 16,0-1-16,0 1 0,0 0 15,0 0-15,0 0 0,0 0 16,-21-1-16,0 22 16,-1 0-1,22 22 1,-21-1-16,21 0 0,0 0 16,0 0-16,0 0 0,0 1 15,0-1-15,0 0 0,0 0 16,0 0-16,0 0 0,0 1 0,21-1 15,-21 21-15,0-21 0,0 0 0,22 1 16,-22-1-16,0 0 0,21 0 0,-21 21 16,0-20-16,0-1 0,0 0 15,0 0-15,0 0 0,0-42 63,0 0-63</inkml:trace>
  <inkml:trace contextRef="#ctx0" brushRef="#br0" timeOffset="26675.81">5588 6456 0,'0'-21'31,"0"0"-16,0-1 1,21 22-16,-21-21 0,0 0 16,-21 21 31,0 21-47,21 0 0,-21 1 15,-1-1-15,22 0 0,-21 0 0,21 0 16,0 0-16,0 1 0,0-1 15,21-21 1,1 0 0,20 0-16,-21 0 0,21 0 0,-20 0 15,20 0-15</inkml:trace>
  <inkml:trace contextRef="#ctx0" brushRef="#br0" timeOffset="27372.14">3831 7705 0,'-21'-64'15,"21"43"-15,-21 0 16,21 0-16,0 0 0,-21-1 0,21 1 15,0 0-15,0 42 32,0 0-32,0 1 15,0-1-15,21 21 0,0-21 0,0 22 16,-21-1-16,21-21 0,-21 21 0,0-20 16,21 20-16,-21 0 0,22-21 0,-22 1 15,0 20-15,21-21 0,-21 0 0,0 0 16,0 1-16,0-44 47,0 1-47,0 0 0,0 0 15,0 0-15,0 0 0,0-1 16,21 1-16,0 0 0,-21 0 0,21 0 16,0 0-16,-21-1 0,22 22 15,-1-21-15,0 21 0,0-21 0,0 21 16,0 0-16,1 0 0,-1 0 0,0 0 15,-21 21-15,0 0 0,0 1 16,0-1-16,0 0 16,0 0-16,-21 0 0,0 0 15,-1 1-15,22-1 0,-21-21 16,0 0-16,21 21 16,0-42 15,0 0-31,21-1 0</inkml:trace>
  <inkml:trace contextRef="#ctx0" brushRef="#br0" timeOffset="28435.71">4424 7747 0,'0'0'0,"0"-21"16,-21 21-1,-1 0-15,1 0 16,0 0-1,0 0-15,21 21 16,-21 0-16,21 0 0,0 1 16,0-1-16,0 0 15,0 0-15,0 0 0,0 0 16,0 1-16,21-22 31,0 0-31,0-22 16,0 1-16,-21 0 15,22 21-15,-22-21 0,21 0 0,-21 0 16,0-1-16,0 1 0,0 0 16,21 21-1,0 21 1,-21 0 0,0 1-16,0-1 15,21 0-15,0 0 16,1 0-1,-1-21-15,0 0 16,0 0-16,0 0 16,0-21-16,1 21 15,-1-21-15,-21 0 16,21 0-16,0-1 16,-21 1-1,0 42 16,0 1-31,21-22 16,-21 21-16,0 0 16,21-21 15,1 0-31,-1 0 16,-21-21-16,21 0 0,0-1 15,-21 1-15,21 21 16,0-21-16,-21 0 15,0 0-15,22 21 0,-22-21 0,21 21 16,-21-22-16,0 1 16,21 21-16,-21-21 0,-21 42 47,21 0-32,0 1-15,-21-22 0,21 21 16,-22 0-16,22 0 0,0 0 15,0 0-15,0 1 16,0-1 0,22-21-16,-1 0 15,0 0-15,0 0 16,-21 21-16,21-21 0,0 0 16,1 0-16,-1 0 15,0 0-15,0-21 16,-21 0-1,0-1-15,21 22 0,-21-21 0,0 0 16,0 0-16,0 0 0,0 0 16,0-1-16,0 1 0,-21 42 47,21 1-47,0-1 0,0 0 15,0 0-15,0 0 16,0 0-16,0 1 0,21-1 15,0-21 1,1 0-16,-1 0 0,0 0 16,0 0-16,-21-21 0,21 21 15,0-22-15,1 1 0,-1 0 0,0 0 16</inkml:trace>
  <inkml:trace contextRef="#ctx0" brushRef="#br0" timeOffset="29816.24">6540 4995 0,'-21'0'15,"21"-21"17,-21 21-32,21-21 15,0 0-15,0 0 16,0 0-1,0-1 1,21 22-16,0 0 0,1 0 16,-1 0-16,0 0 0,0 0 0,0 0 15,0 0-15,1 0 0,-1 22 16,0-1-16,-21 0 0,0 0 0,0 21 16,0-20-16,0-1 0,-21 21 0,0-21 15,-1 0-15,1 22 0,-21-22 16,21 0-16,-22 0 0,22 0 0,-21 1 15,21-1-15,0 0 0,-1-21 0,1 0 16,21 21-16,-21-21 0,21-21 31,0 0-31,0 0 16,21-1-16,-21 1 0,21 21 16,1-21-16,-1 0 0,21 21 15,-21 0-15,0-21 0,22 21 0,-1 0 16,-21 0-16,22 0 0,-1 0 0,-21 21 15,21 0-15,-20 0 0,-1 0 0,0 1 16,0-1-16,-21 0 0,0 0 16,0 21-16,0-20 0,-21-1 0,0 0 15,0 21-15,-1-21 0,-20 1 0,21-1 16,0-21-16,0 21 0,-22 0 0,22-21 16,0 0-16,0 0 15,0 21-15,-1-21 0,-20 0 0,21 0 16,0 0-16,0 0 0,-1-21 0,22 0 15,-21 21-15,21-21 0,-21 0 16,21-1 0,0 1-16,21 21 0,0 0 15,1-21-15,-1 21 0,0 0 0,21-21 16,-21 21-16</inkml:trace>
  <inkml:trace contextRef="#ctx0" brushRef="#br0" timeOffset="30516.29">7197 5207 0,'0'0'15,"0"-21"-15,21 0 16,-21 0-16,-21 42 16,-1 0-1,1-21-15,0 21 0,21 0 16,0 0-16,-21 1 0,21-1 0,0 0 15,0 0-15,0 0 0,0 0 0,0 1 16,0-1-16,0 0 0,21-21 16,0 21-16,-21 0 0,21-21 15,1 0-15,-1 0 0,0 0 0,0 0 16,0 0-16,0 0 0,1 0 0,-1 0 16,0 0-16,0-21 0,0 0 15,0 0-15,1 0 0,-22-1 16,0 1-16,0 0 15,0 0-15,0 0 0,-22 0 16,22-1-16,-21 1 0,21 0 0,0 0 16,0 0-16,0 0 0,0-1 15,0 1-15,21 0 0,1 21 16,-1-21-16,0 21 16,0 0-16,21 0 0,-20 0 0,-1 21 15,0-21-15,0 21 0,-21 0 0,21 1 16,-21-1-16,21 0 0,-21 0 0,0 0 15,0 22-15,0-22 0,0 0 16,0 0-16,0 0 0,0 0 0,-21 1 16,21-1-16,0 0 0,0 0 0,0 0 15,0 0-15,0 1 0,21-22 0,1 21 16,-1-21-16,0 0 0,0 0 16,0 0-16,0 0 0,1 0 0,-1 0 15,21-21-15,-21-1 0,22 22 0,-22-21 16,0 0-16,21 0 0,-21 0 15,-21 0-15,0-22 0,22 22 0,-22-21 16,0 21-16,0-22 0,-22 1 16,1 0-16,0 20 0,-21 1 0,21-21 15,-22 42-15,1-21 0,21 21 0,-22 0 16,1 0-16,0 0 0,21 0 0,-22 0 16,22 21-16,0 0 0,0 0 15,21 0-15,-21 1 0,21-1 0,0 0 16,0 0-16,0 0 0,21 22 0,0-22 15,0 0-15,0 0 0,0 0 16,1 22-16</inkml:trace>
  <inkml:trace contextRef="#ctx0" brushRef="#br0" timeOffset="31756.48">6689 6265 0,'0'-21'16,"0"0"-16,0 0 16,-22 21-16,22-21 0,0 0 15,0-1-15,22 22 16,-1 0 0,0 22-16,0-22 0,0 21 15,-21 0-15,21 21 0,1-21 0,-22 22 16,21-22-16,-21 21 0,0-21 0,0 22 15,0-1-15,-21-21 0,-1 22 16,1-22-16,-21 0 0,21 21 16,0-21-16,-22 1 0,1-1 0,0 0 15,20 0-15,-20-21 0,21 21 0,-21-21 16,20 0-16,1 0 0,-21 0 0,21 0 16,0-21-16,21 0 15,-22 0-15,22 0 0,0-1 16,0-20-16,0 21 0,0 0 0,0-22 15,22 22-15,-1 0 0,-21-21 0,21 21 16,0-1-16,0 1 0,0 21 0,1 0 16,20 0-16,-21 0 0,0 0 15,0 21-15,22 1 0,-22-1 16,0 21-16,0-21 0,0 0 0,1 1 16,-1 20-16,-21-21 0,0 0 0,21 0 15,-21 1-15,21-1 0,-21 0 0,0 0 16,21 0-16,0-21 15,1 0-15,-1 0 0,0 0 16,0 0-16,21 0 0,-20-21 0,20 21 16,-21-21-16,21 0 0,1 0 0,-1-1 15,-21 1-15,22 0 0,-1 0 0,-21-21 16,21 20-16,-20 1 0,-1 0 16,0 0-16,-21 0 0,0 0 15,0-1-15,0 1 0,-21 42 31,0 1-31,-1-1 0,1 0 0,21 0 16,-21 0-16,0 0 0,21 1 16,-21-1-16,21 0 0,0 0 0,0 0 15,0 0-15,21 1 16,0-22-16,0 0 0,0 0 16,22 0-16,-22 0 0,0 0 0,0-22 15,22 22-15,-22 0 0,0-21 16,0 0-16,-21 0 0,0 0 15,0 0-15,0-1 16,0 1-16,-21 0 0,0 0 16,0 0-16,-1 0 0,-20 21 0,21-22 15,0 1-15,0 21 0,-1 0 16,1-21-16,0 21 0,42 0 31,0 0-31,1 0 0,-1 0 16,0 0-16,21 0 0,-21 0 0,22 0 15,-22 0-15,21 21 0,-21 0 16,1 1-16,20-22 0,-21 21 0,0 0 16,-21 0-16,21 0 0,-21 22 0,0-22 15,22 0-15,-22 0 16,0 0-16,0 0 0,0 1 0,0-1 16,21-21-16,0 0 15,0 0-15,0 0 16,0 0-16,1-21 0,20-1 0,-21 22 15,0-21-15,-21 0 0,21 0 0,1 0 16,-22 0-16,0-22 0,0 22 0,0-21 16,0 21-16,0-1 0,-22-20 0,1 21 15,0 0-15,0 0 0,-21-1 16,20 22-16,1 0 0,-21 0 16,21 0-16,-22 0 0,22 0 0,-21 0 15,0 22-15,20-22 0,-20 21 0,21 0 16,0 0-16,-22 0 0,22 0 0,0 1 15,0-1-15,0 0 0</inkml:trace>
  <inkml:trace contextRef="#ctx0" brushRef="#br0" timeOffset="32164.24">6223 7599 0,'0'-21'15,"0"42"32,0 0-47,0 0 16,0 0-16,0 1 0,0-1 16,0 0-16,0 0 0,0 0 0,0 0 15,0 1-15,0-1 0,0 0 0,0 0 16,0 0-16,0 0 15,21-21 17,0 0-32</inkml:trace>
  <inkml:trace contextRef="#ctx0" brushRef="#br0" timeOffset="32739.91">6710 7705 0,'0'0'0,"21"0"0,-42 21 47,0 0-47,-1-21 15,1 21-15,0-21 0,21 21 0,-21-21 16,21 22-16,-21-22 0,42 0 31,0 0-31,0 0 0,0 0 16,22 0-16,-22 0 0,21-22 15,-21 22-15,22-21 0,-1 21 16,-21-21-16,22 0 0,-22 21 0,21-21 16,-21 21-16,0 0 0,1-21 0,-1 21 15,-42 0 1,-1 21-16,1-21 16,0 21-16,0 0 0,0-21 15,0 21-15,-1 0 0,1-21 0,0 22 16,21-1-16,0 0 15,21-21 1,0 0-16,1 0 0,-1 0 0,21 0 16,-21 0-16,0 0 0,1 0 0,20 0 0,-21 0 15,21 0-15,-20 0 0,-1 0 16,0 0-16,0 0 0,0-21 16,0 21-16,1 0 0,-22-21 0,0-1 15,0 1 1,0 0-16,-22 0 15,1 0-15,0 21 0,21-21 0,-21-1 16,0 1-16,0 0 0,-1 21 0,1-21 16,0 0-16,0 0 15,0 21-15,0 0 16,21-22-16,0 1 16,0 0 15,21 21-31,0 0 0</inkml:trace>
  <inkml:trace contextRef="#ctx0" brushRef="#br0" timeOffset="33439.5">6816 7620 0,'-22'0'47,"1"0"-47,0 0 15,0 0-15,0 0 0,0 21 16,21 0-16,-22-21 0,1 22 0,21-1 16,0 0-16,-21 0 0,21 0 0,-21 0 15,21 1-15,-21-1 0,21 0 16,0 0-16,0 0 0,0 0 16,0 1-16,0-1 0,21 0 15,0-21-15,0 0 0,-21 21 0,21-21 16,1 0-16,-1 0 0,0 0 0,0 0 15,21-21-15,-20 0 0,-1 21 0,0-21 16,21-1-16,-21 22 0,1-21 0,-22 0 16,21 0-16,-21 0 0,0 0 15,0-1-15,0 1 0,0 0 0,0 0 16,-21 0-16,-1 0 0,1-1 0,0 1 16,0 0-16,-21 21 0,20 0 0,-20 0 15,21 0-15,0 0 0,-22 0 0,22 0 16,0 0-16,0 21 0,0 0 15,0-21-15,-1 22 0,22-1 16,-21-21-16,21 21 0,0 0 0,0 0 16,0 0-16,21 1 15,1-22-15,-1 0 0,0 0 0,0 0 16,21 0-16</inkml:trace>
  <inkml:trace contextRef="#ctx0" brushRef="#br0" timeOffset="34132.11">7175 7662 0,'0'0'0,"0"-21"0,-21 0 16,0 0 0,0 21-1,0 0 1,21 21-16,-21-21 15,21 21-15,-22 0 0,22 1 0,0-1 16,-21 0-16,21 0 0,-21 0 16,21 0-16,0 1 0,0-1 0,0 0 15,0 0-15,0 0 0,0 0 0,21 1 16,0-22 0,1 0-16,-22 21 0,21-21 0,0 0 15,0 0-15,0 0 0,0 0 0,1 0 16,-1 0-16,0-21 0,0 21 0,0-22 15,0 1-15,1 21 0,-22-21 0,0 0 16,21 0-16,-21 0 0,0-1 16,0 1-16,0-21 0,0 21 0,0 0 15,0-1-15,-21-20 0,21 21 16,0 0-16,-22 0 0,1-1 0,0 22 16,0-21-16,0 21 0,0 0 15,-1 0-15,1 0 0,0 0 0,0 21 16,0-21-16,0 22 0,-1-1 15,1 0-15,0 0 0,21 0 0,-21 0 16,21 1-16,0-1 0,0 0 16,0 0-16,0 0 0,0 0 15,21 1-15,0-22 0,0 21 16,1-21-16,-1 0 0,0 0 0,0 0 16,0 0-16,0 0 0,22 0 0,-22 0 15,0 0-15,0 0 0,0-21 0,1-1 16,-1 1-16,-21 0 15,0 0-15,0 0 16,0 0-16,0-1 0,0 1 0,-21 0 16,-1 21-16,22-21 0,-21 0 15,0 21-15,0 0 0,0-21 0,0 21 16,-1 0-16,1 0 0,0 0 16,0 0-16,0 0 0,21 21 0,-21-21 15,-1 0-15,22 21 16,22-42-1</inkml:trace>
  <inkml:trace contextRef="#ctx0" brushRef="#br0" timeOffset="34736.76">6752 7070 0,'0'0'16,"-21"0"-16,-21 0 15,20 0-15,1 0 16,0 0-16,0 0 0,0 0 16,21 21-16,-21-21 0,42 21 31,21-21-31,0 0 0,1 0 16,-1 0-16,22 0 0,-1 0 0,22 0 15,-22 0-15,1 0 0,20-21 0,-20 21 16,-1 0-16,22 0 0,-21 0 0,-1 0 15,-21 0-15,22 0 0,-22 0 16,-21 0-16,22 0 0,-22 0 0,-42 0 47,0-21-47,-1 21 0,1 0 16,21-21-16,0-1 15,0 1 1,0 0-16</inkml:trace>
  <inkml:trace contextRef="#ctx0" brushRef="#br0" timeOffset="46539.54">9207 5059 0,'-21'0'15,"21"-21"-15,0 0 16,21 21 0,1-22-16,-1 1 0,0 0 15,0 21-15,0-21 16,0 21-16,1-21 0,-1 21 0,0 0 16,0-21-16,0 21 0,0 0 15,-21-22-15,0 44 31,0-1-15,-21 0-16,0-21 16,0 0-16,0 21 15,0-21-15,-1 0 0,1 0 16,0 0-16,0 0 16,0 0-16,0 0 0,-1 0 15,1 0-15,0 0 16,21 21-1,-21-21-15,21 21 0,0 1 16,-21-1-16,21 0 0,-21-21 0,21 21 16,0 0-16,0 0 0,-22 1 15,22-1-15,-21 0 0,21 0 16,-21 0 15,21-42 16,0 0-47,21 0 16,0 21-16,1-21 0,-1 21 15,21 0-15,-21 0 0,0 0 16,1 0-16,20 0 0,-21 0 0,21 21 16,-20-21-16,-1 21 0,0 0 0,0 0 15,0 0-15,0 1 0,-21-1 16,0 0-16,0 0 0,0 0 0,0 0 15,-21 1-15,0-1 0,0 0 16,0 0-16,-22 0 0,22 0 0,0 1 16,0-22-16,0 21 0,-22-21 15,22 0-15,0 0 0,0 0 0,0 0 16,0 0-16,-1 0 0,1 0 0,0 0 16,0 0-16,0 0 0,0 0 15,-1 0-15,1-21 16,21-1-1,21 1 1,22 21 0,-22 0-16,0-21 0,21 0 0</inkml:trace>
  <inkml:trace contextRef="#ctx0" brushRef="#br0" timeOffset="47303.81">9927 5144 0,'0'0'0,"64"-22"16,-64 1-16,-22 21 31,1 21-15,0 1-16,0-1 0,0 0 16,0 0-16,-1 0 0,1 0 15,-21 1-15,42-1 0,-21 0 0,0 0 16,-1 0-16,1 0 0,21 1 15,0-1-15,0 0 16,0 0-16,0 0 16,21-21-16,1 0 0,-1 0 15,0 0-15,0 0 0,0 0 16,0 0-16,1 0 0,-1-21 16,0 0-16,-21 0 15,0 0-15,0-1 16,21 22-16,-21-21 0,0 0 15,0 0-15,0 0 0,0 0 16,0-1-16,21 1 0,0 0 0,1 0 16,-1 0-16,0 0 0,21-1 15,-21 22-15,1-21 0,-1 21 16,21 0-16,-21 0 0,0 0 0,1 0 16,-1 0-16,0 21 0,0 1 0,0-1 15,-21 0-15,0 21 16,0-21-16,0 1 0,0-1 0,0 0 15,-21 0-15,0 0 0,0 0 16,0 1-16,21-1 0,0 0 0,0 0 0,0 0 16,0 0-1,21-21-15,0 0 16,0 0-16,0 0 0,0 0 0,22 0 16,-22 0-16,0-21 0,0 21 0,22-21 15,-22 21-15,0-21 0,0 0 16,0 0-16,-21-1 0,0 1 0,21 0 15,-21 0-15,0 0 0,0-22 0,0 22 16,0-21-16,-21 21 0,0 0 16,21-22-16,-42 22 0,21 0 0,-1 21 15,1-21-15,0 21 0,0 0 0,0 0 16,0 0-16,-1 0 0,-20 0 0,42 21 16,-21-21-16,0 21 0,0-21 15,-1 21-15,1 0 16,21 1-16,-21-1 0,21 0 15,0 0 1,0 0-16,0 0 16,-21 1-1,21-1-15</inkml:trace>
  <inkml:trace contextRef="#ctx0" brushRef="#br0" timeOffset="48671.79">8678 6498 0,'0'-21'0,"0"0"16,0 0-16,0 0 15,0-1-15,0 1 16,21 0-16,1 21 15,-1 0-15,21-21 0,-21 21 16,0 0-16,1 0 0,-1 0 0,21 0 16,-21 0-16,0 21 0,-21 0 0,22-21 15,-22 21-15,0 1 0,0-1 16,0 0-16,0 0 0,-22 0 0,1 0 16,0 1-16,0-1 0,0-21 0,0 21 15,-1 0-15,1-21 0,0 21 0,0-21 16,0 0-16,0 21 15,21-42 17,21 21-17,0 0-15,0 0 0,0-21 0,0 21 16,1 0-16,-1 0 0,0 0 16,21 0-16,-21 0 0,1 0 0,20 21 15,-21-21-15,0 21 0,0 1 0,1-22 16,-1 21-16,0 0 0,-21 0 15,0 0-15,0 0 0,0 1 16,-21-1-16,0-21 16,-1 21-16,1 0 0,-21-21 0,21 21 15,-22-21-15,1 0 0,0 21 0,21-21 16,-22 0-16,1 0 0,21 0 0,-22 0 16,22 22-16,0-22 0,0 0 0,0 0 15,0 0-15,-1 0 0,1 0 16,21-22-1,0 1 1,21 0 0,1 21-16,-1-21 0,21 21 15</inkml:trace>
  <inkml:trace contextRef="#ctx0" brushRef="#br0" timeOffset="49436.35">9588 6498 0,'0'0'0,"-21"0"31,21 21-31,-21-21 16,0 22-16,0-1 0,0 0 15,-1 0-15,22 0 16,-21 0-16,0 1 0,21-1 15,0 0-15,0 0 0,0 0 16,21-21 0,0 0-1,1 0-15,-1 0 0,0 0 16,0 0-16,-21-21 16,21 21-16,-21-21 0,0 0 15,0 0-15,0-1 16,0 1-16,0 0 0,0 0 0,0 0 15,0 0-15,0-1 0,0 1 16,21 0-16,1 0 0,-1 0 16,0 0-16,0 21 0,0-22 0,0 1 15,1 21-15,20 0 0,-21 0 0,0 0 16,22 0-16,-22 0 0,0 21 16,0-21-16,0 22 0,0-1 0,-21 0 15,0 0-15,0 0 0,0 0 0,0 1 16,0-1-16,0 0 0,0 21 0,0-21 15,0 1-15,0-1 0,0 0 0,0 0 16,0 0-16,0 0 16,0 1-16,0-1 0,22-21 15,-1 0-15,0 0 0,0 0 0,21 0 16,-20 0-16,20 0 0,-21 0 16,21 0-16,-20-21 0,20 21 0,-21-22 15,0 1-15,0 0 0,1 0 0,-1 0 16,0 0-16,-21-22 0,0 22 15,0-21-15,0-1 0,0 1 0,0 21 16,0-21-16,0 20 0,-21-20 0,0 21 16,-1 0-16,1 0 0,0 21 0,0 0 15,0 0-15,-22 0 0,22 0 0,0 0 16,-21 0-16,21 0 0,-1 21 16,1 0-16,-21 0 0,21 0 0,0 0 15,-1-21-15,1 22 0,0-1 0,21 0 16,-21 0-16,0 0 15,21 0-15,0 1 0,0-1 16,0 0 0,21-21-16,0 0 15,-21 21-15,21-21 0,-21 21 16</inkml:trace>
  <inkml:trace contextRef="#ctx0" brushRef="#br0" timeOffset="50607.71">8784 7366 0,'0'0'0,"0"-21"31,21 21-15,0 0 0,1 0-16,20 0 0,-21 0 15,0 0-15,0 0 0,1 0 16,-1-21-16,0 21 0,0 0 0,0 0 15,-21-21 17,0-1-1,-21 22-31,0 0 0,0 0 16,0 0-16,-1 0 0,1 0 15,0 0-15,0 0 16,0 0-16,0 22 0,-1-22 15,1 21-15,0-21 0,0 21 0,21 0 16,-21-21-16,0 21 0,-1 0 0,1 1 16,21-1-16,-21 0 0,21 0 15,-21-21-15,21 21 16,0 0 0,21-21 15,0 0-31,0 0 0,1 0 15,-1 0-15,0 0 16,0 0-16,0 0 0,0 0 0,1 0 16,-1 0-16,0 0 0,0 22 15,-21-1-15,21-21 0,-21 21 16,0 0-16,0 0 16,0 0-1,-21-21-15,0 22 0,0-22 16,0 0-16,-1 21 0,1-21 0,0 0 15,0 0-15,0 0 0,0 0 0,-1 0 16,1 0-16,0 0 0,21 21 16,-21-21-16,0 0 15,0 0-15,42 0 32,0-21-17,0 21-15,0-21 0,22 21 0,-22-22 16</inkml:trace>
  <inkml:trace contextRef="#ctx0" brushRef="#br0" timeOffset="51023.47">9461 7366 0,'-21'0'31,"21"21"-31,-21-21 0,0 21 16,21 1-16,-21-22 0,21 21 0,-21 0 16,-1-21-16,22 21 0,0 0 0,0 0 15,-21-21-15,21 22 0,0-1 0,0 0 16,0 0-16,21 0 16,1-21-1,-1 0-15,0 0 0,0 0 16,0 0-16,0 0 0,1-21 15,-1 0-15,0 21 0,0-21 0,-21 0 16,21 21-16,-21-22 0,21 1 0,-21 0 16,0 0-16,0 0 0,0 0 0,0-1 15,-21 1-15,0 0 16,0 21-16,0 0 0,0 0 0,-1 0 16,1 0-16,0 0 0,0 0 15,0 0-15,0 0 0,-1 0 16,1 0-16</inkml:trace>
  <inkml:trace contextRef="#ctx0" brushRef="#br0" timeOffset="51887.98">8953 5334 0,'0'0'0,"22"0"63,-1 0-48,21 0-15,0 0 0,1 0 16,-1 0-16,0 0 0,1 0 0,20-21 16,1 21-16,-1 0 0,22 0 0,0 0 15,-22-21-15,43 21 0,-21 0 0,-1 0 16,1 0-16,0 0 0,-22 0 16,1 0-16,-1 0 0,-21 0 0,1 21 15,-22-21-15,0 0 0,0 21 0,-21 0 16,0 0-16,0 1 15,0-1-15,-21 0 16</inkml:trace>
  <inkml:trace contextRef="#ctx0" brushRef="#br0" timeOffset="52379.7">9123 6689 0,'0'0'0,"0"21"16,21-21 15,0 0-31,21 0 16,1 0-16,-1 0 0,0 0 0,22 0 15,-1 0-15,1 0 0,-1 0 0,1 0 16,21-21-16,-22 21 0,1 0 0,-1 0 16,1-21-16,-1 21 0,-21 0 0,1 0 15,-1 0-15,-21 0 0,22 0 0,-22 0 16,-21 21 15,-21 0-31,-1-21 16,1 21-16,0-21 0,0 21 0,0-21 15,0 21-15,-22 1 0</inkml:trace>
  <inkml:trace contextRef="#ctx0" brushRef="#br0" timeOffset="52728.5">8869 7514 0,'0'0'16,"-21"21"-16,42-21 31,0 0-31,0 0 0,21 0 0,1 0 15,-1 0-15,22 0 0,-22-21 0,21 0 16,1 21-16,-1-21 0,1 21 16,-1-21-16,-20 21 0,20-21 0,1 21 15,-22 0-15,0-22 0,1 22 0,-22-21 16,21 21-16,-21 0 0,1 0 16,-1 0-16,0 0 15</inkml:trace>
  <inkml:trace contextRef="#ctx0" brushRef="#br0" timeOffset="61620.14">14668 1334 0,'0'0'0,"-21"0"0,21-22 15,0 1-15,-21 21 16,21-21-16,0 42 62,0 0-62,21-21 0,0 22 16,1-1-16,-1 21 0,0-21 0,0 0 16,0 22-16,0-1 0,22 0 0,-22 1 15,21-1-15,-21 0 0,1 1 16,20-1-16,-21 0 0,0 1 0,0-1 15,1 0-15,-1-20 0,0 20 0,0-21 16,0 0-16,0 0 0,1 1 16,-22-1-16,0 0 15,21 0-15,-21-42 47,0 0-47,0 0 0,0-1 16,0 1-16,0-21 0,0 21 0</inkml:trace>
  <inkml:trace contextRef="#ctx0" brushRef="#br0" timeOffset="61987.93">15536 1270 0,'0'-21'0,"-21"21"15,0 0-15,0 0 16,0 0-16,-1 0 16,1 0-1,0 0-15,0 21 0,0-21 0,0 21 16,-22-21-16,22 21 0,-21 1 0,21-1 16,-22 0-16,-20 0 0,20 21 15,1 1-15,-21-1 0,20 0 16,-20 1-16,-1 20 0,22-20 0,-22 20 0,22-21 15,-21 22-15,20-22 0,1 1 16,0-1-16,20 0 0,-20-21 16,21 22-16,0-22 0,21 0 0,0 0 15,0 0-15,0 1 0,21-22 32,0 0-32,0 0 0,0-22 15,1 1-15,-1 21 0,21-21 0,-21 0 16,22-21-16</inkml:trace>
  <inkml:trace contextRef="#ctx0" brushRef="#br0" timeOffset="62395.7">15600 1609 0,'0'0'0,"0"-21"16,0 42 15,0 0-31,0 0 0,0 0 16,0 22-16,0-22 0,0 21 15,0 0-15,0 1 0,0-1 0,0 0 16,0 22-16,0-22 0,0 22 16,0-1-16,0 1 0,0-1 15,0 22-15,-21 0 0,-1-1 0,1 1 16,0 21-16,0-22 0,0 1 0,21 0 15,-21-1-15,-1-20 0,1 21 0,21-22 16,0 1-16,0-1 0,-21 1 0,21-22 16,-21 0-16,21 1 0,0-22 15,0 21-15,0-21 0,0 0 0,0-42 32,0-21-17,0 21-15,0 0 16,21-22-16,0 1 0,-21 0 15,21-22-15,1 1 0,-22-1 0,0 1 16,21-1-16,0-21 0</inkml:trace>
  <inkml:trace contextRef="#ctx0" brushRef="#br0" timeOffset="62735.49">15600 1905 0,'0'0'0,"-21"-42"0,-22 21 0,22-22 16,-21 22-16,21 0 0,-1 0 0,1 0 15,0-1-15,21 1 0,0 0 16,0 0 0,21 21-16,0 0 0,22 0 0,-22-21 15,21 21-15,1 0 0,-1 0 16,0 0-16,1 21 0,-22-21 0,21 21 16,-21 0-16,0 0 0,1 1 15,-1-1-15,-21 0 0,21 21 0,-21-21 16,0 1-16,0 20 0,-21-21 0,0 0 15,-1 0-15,1 1 0,0-1 16,0 0-16,-21 0 0,20 0 0,1-21 16,0 21-16,-21-21 0,21 22 0,-1-22 15,1 0-15,21 21 0,21-21 47,1 0-47,-1 0 0,0 0 0,0 0 16,0 0-16</inkml:trace>
  <inkml:trace contextRef="#ctx0" brushRef="#br0" timeOffset="63232.1">16383 1799 0,'0'0'0,"0"-21"16,0-21-16,0 21 0,0-1 15,-21 22-15,0-21 16,-1 21-16,1 0 0,0 0 15,0 0-15,0 0 0,0 21 16,-1-21-16,1 22 0,-21-1 0,21 0 16,0 0-16,-1 21 0,1-20 0,0 20 15,0-21-15,0 21 0,21-20 16,-21-1-16,21 21 0,0-21 0,0 0 16,0 1-16,0-1 0,21 0 15,0-21-15,0 0 0,0 0 16,22 0-16,-22 0 0,0 0 15,0 0-15,21-21 0,-20 0 0,-1 21 16,21-22-16,-21 1 0,0 0 16,1-21-16,-22 21 0,0-22 15,21 22-15,-21-21 0,0 21 0,0-22 16,0 22-16,0 0 0,0 0 16,0 0-16,0 42 15,-21 0 1,21 21-16,0-21 0,-22 1 15,22 20-15,0-21 0,0 0 0,0 22 16,0-22-16,0 0 0,0 0 0,0 0 16,0 0-16,0 1 0,0-1 15,22 0-15,-1-21 16,0 0-16,0 0 0,0 0 0,0 0 16,1 0-16,-1 0 0,0-21 15,0 0-15,21-1 0,-20 1 16</inkml:trace>
  <inkml:trace contextRef="#ctx0" brushRef="#br0" timeOffset="63503.27">16849 1503 0,'0'0'15,"0"-42"-15,0-64 16,0 85-16,0-1 0,0 1 0,-22 21 16,1 0-1,21 21-15,-21 1 0,21-1 16,0 21-16,0-21 0,-21 22 15,21-1-15,0 21 0,0-20 0,-21 20 16,21-20-16,0-1 0,0 21 0,0-20 16,0-1-16,0 0 0,0-20 15,0 20-15,0-21 0,0 21 0,0-20 16,0-1-16,0 0 0,0 0 16,21-21-16,0 0 15,0 0 1,0-21-16,-21 0 0,22 0 15,-1-1-15</inkml:trace>
  <inkml:trace contextRef="#ctx0" brushRef="#br0" timeOffset="64000">17103 1355 0,'0'0'0,"0"-21"0,0-43 15,0 85 1,0 0-1,0 1-15,0-1 0,0 21 0,0 0 16,0 1-16,0-1 0,0 22 0,0-22 16,0 0-16,0 22 0,0-22 15,0 0-15,0 1 0,0-22 0,0 21 16,0-21-16,-22 22 0,22-22 0,0 0 16,0 0-16,-21 0 15,21-42 16,0 0-15,0 0-16,0 0 16,0 0-16,0-22 0,21 22 0,-21-21 15,22 21-15,-1-22 0,0 22 0,0-21 16,0 21-16,0-1 0,1 1 16,-1 21-16,0 0 0,21 0 0,-21 0 15,1 0-15,-1 21 0,0 1 0,21-1 16,-21 0-16,1 0 0,-1 21 15,0-20-15,0 20 0,-21-21 16,0 0-16,0 22 0,0-22 0,0 0 16,0 0-16,0 0 0,0 0 15,0 1-15,-21-22 0,21 21 16,-21-21-16,0 21 16,-1-21-1,1 0-15,0 0 16,21-21-16,-21 0 0,0-1 15</inkml:trace>
  <inkml:trace contextRef="#ctx0" brushRef="#br0" timeOffset="64203.88">16722 1693 0,'0'0'0,"-64"0"15,43 0 1,42 0-1,21 0 1,-20 0-16,-1 0 0,21 0 0,0 0 16,1 0-16,-1 0 0,-21 0 0,22 0 15,-1 0-15,-21 0 0,21-21 16,1 21-16,-22 0 0,21-21 16,1 21-16</inkml:trace>
  <inkml:trace contextRef="#ctx0" brushRef="#br0" timeOffset="64908.5">18373 1312 0,'0'0'0,"0"-21"0,0 0 16,0 0-1,0 42 1,0 0 0,21 22-16,-21-22 15,21 21-15,-21 0 0,0 1 0,0-1 16,21 0-16,-21 1 0,0-1 0,0 0 16,0 22-16,0-22 0,0-21 15,0 22-15,0-1 0,-21-21 0,21 0 16,0 1-16,0-1 0,-21 0 0,0 0 15,-1-21 1,22-21 0,0 0-1,0 0-15,0-1 0,0 1 16,0 0-16,0 0 0,0-21 16,0 20-16,22 1 0,-1-21 0,0 21 15,21 0-15,1-1 0,-22 1 16,21 0-16,0 21 0,1 0 0,-1 0 15,0 0-15,1 0 0,-1 0 0,-21 21 16,0 0-16,22 1 0,-22-1 16,-21 0-16,0 0 0,0 0 0,0 22 15,0-22-15,0 0 0,0 0 0,-21 0 16,0 0-16,-1 1 0,-20-22 16,21 21-16,-21 0 0,20-21 0,-20 21 15,21 0-15,0-21 0,-22 0 0,22 0 16,21-21 15,21 21-31,22-21 16,-22 0-16</inkml:trace>
  <inkml:trace contextRef="#ctx0" brushRef="#br0" timeOffset="65503.61">19177 1715 0,'-21'0'31,"0"0"-15,-1 21-16,22 0 0,-21-21 0,21 21 16,0 0-16,0 0 0,0 1 15,0-1-15,0 0 0,0 0 0,0 0 16,0 0-16,21 1 16,1-22-16,-1 0 0,0 0 15,21 0-15,-21 0 0,1 0 16,-1 0-16,0 0 0,0 0 15,21-22-15,-20 22 0,-1-21 0,0 0 16,0 0-16,-21 0 0,21 0 16,-21-1-16,21-20 0,-21 21 15,0 0-15,0 0 0,0-1 16,0 1-16,0 0 16,0 42-1,0 0-15,0 1 16,-21 20-16,21-21 0,0 0 0,0 0 15,0 22-15,-21-22 0,21 21 0,0 1 16,0-22-16,0 21 0,0 0 16,0 1-16,0-1 0,0 0 0,0 1 15,0 20-15,21 1 0,-21-1 0,0 1 16,0 20-16,21-20 0,-21 21 0,22-22 16,-1 1-16,-21-1 0,0 1 15,21-1-15,-21-21 0,0 1 16,0-1-16,0 0 0,0-20 0,0-1 15,-21-21-15,0 0 0,-22 0 0,22 0 16,-21 0-16,21 0 0,-22-21 0,1-1 16,0 1-16,-22 0 0,22-21 15,-1 21-15,1-22 0,0 1 0,-1 21 16,22-22-16,0 22 0,21-21 0,0 21 16,0-22-16,0 22 0,0-21 0,0 21 15,0-22-15,42 22 0,-20-21 16,20 0-16,-21-1 0,21 1 0,22 0 15,-22-1-15</inkml:trace>
  <inkml:trace contextRef="#ctx0" brushRef="#br0" timeOffset="65888.14">20024 1355 0,'0'-21'16,"0"-1"-16,21 1 15,0 21 1,0 0-16,0-21 0,22 21 0,-1 0 15,0-21-15,1 21 0,20-21 16,1 21-16,-22 0 0,21 0 0,1 0 16,-22-21-16,22 21 0,-22 0 15,0 0-15,1 0 0,-1 0 0,-21 0 16,0 0-16,1 0 0,-22 21 31,-22-21-31,1 21 0,0-21 16,-21 21-16,-1-21 0,1 0 0,0 0 0,-1 21 15,1-21-15,0 0 16</inkml:trace>
  <inkml:trace contextRef="#ctx0" brushRef="#br0" timeOffset="66112.02">20299 1291 0,'-21'0'16,"21"21"-16,0 1 16,21-1-16,0 0 15,0 21-15,0-21 16,-21 22-16,0-22 0,21 21 0,-21 1 15,22 20-15,-22-21 0,0 1 16,0-1-16,0 0 0,0 1 0,0-1 16,0 0-16,0-20 0,-22 20 15,22-21-15,-21 0 0,21 0 0,0 1 16,-21-1-16,21 0 16,21-42 15,0 21-31</inkml:trace>
  <inkml:trace contextRef="#ctx0" brushRef="#br0" timeOffset="66519.78">20722 1778 0,'0'0'0,"0"-21"0,0 0 0,0 0 16,21 21 15,0 0-31,1 0 0,-1 0 15,21 21-15,-21 0 0,22 0 16,-22 0-16,21 0 0,-21 1 0,0-1 16,22 0-16,-22 0 0,0 21 0,0-20 15,-21-1-15,0 0 0,0 0 16,0 0-16,0 0 0,0 1 16,0-1-16,-21-21 0,21 21 15,-21-21-15,0 0 16,21-21-1,-21 21-15,21-21 0,0-1 16,0 1-16,0 0 0,0 0 0,0-21 16,0 20-16,0-20 0,0 21 15,21-21-15,-21-1 0,21 22 0,-21-21 16,21 21-16,0-1 0,-21 1 16,0 0-16,21 21 0,1 0 0,-1-21 15,0 21 1,-21 21-16,21-21 0,-21 21 15,0 0-15,21 1 0,0-1 16,1 0-16</inkml:trace>
  <inkml:trace contextRef="#ctx0" brushRef="#br0" timeOffset="67027.5">21611 1947 0,'0'-21'31,"0"0"-31,21 21 0,-21-21 0,0 0 16,0 0-16,0-22 0,0 22 0,0 0 16,0 0-16,0 0 0,-21-1 15,0 22 1,0 0-16,0 22 0,21-1 16,-43 0-16,43 21 0,-42-21 15,21 1-15,0 20 0,-1-21 0,1 21 16,0 1-16,0-22 0,21 21 0,-21-21 15,21 1-15,-21-1 0,21 0 0,0 0 16,0 0-16,0 0 16,21-21-16,0 0 0,0 0 15,0 0-15,0 0 0,1 0 0,-1-21 16,0 21-16,21-21 0,-21 0 16,1 21-16,-1-21 0,0-22 0,-21 22 15,21 0-15,0-21 0,-21 21 16,0-22-16,0 22 0,21-21 15,-21 21-15,0-1 0,0 44 32,0-1-32,0 0 15,0 0-15,0 0 0,0 0 0,0 1 16,0 20-16,0-21 0,0 0 0,0 0 16,0 1-16,0-1 0,22-21 0,-22 21 15,0 0-15,21-21 0,0 0 16,0 21-16,0-21 0,0 0 15,1 0-15,-1 0 0,0 0 16,0-21-16,-21 0 16</inkml:trace>
  <inkml:trace contextRef="#ctx0" brushRef="#br0" timeOffset="67431.28">22013 1736 0,'0'0'0,"0"-43"16,0 22-16,0 42 15,0 1 1,0-1-16,0 0 0,0 0 16,0 21-16,21-20 0,-21-1 0,0 21 15,22-21-15,-22 22 0,0-22 0,0 0 16,21 0-16,-21 0 16,0 0-16,0 1 0,0-1 0,0 0 15,0 0-15,0-42 47,0 0-47,21 0 16,-21-1-16,21 1 0,0-21 15,-21 0-15,21-1 0,1 1 0,-1 0 16,-21-1-16,21 1 0,0 21 0,0-22 16,-21 22-16,21 0 0,-21 0 15,22 0-15,-1 21 16,0 0-1,-21 21 1,0 0-16,21-21 16,-21 21-16,21-21 0,-21 21 0,0 1 15,21-1-15</inkml:trace>
  <inkml:trace contextRef="#ctx0" brushRef="#br0" timeOffset="67776.08">22437 1905 0,'0'21'0,"0"0"0,21-21 32,0 0-17,0-21-15,0 21 0,-21-21 16,21 21-16,1-21 0,-1 21 0,0-21 16,0 0-16,0-1 0,-21 1 0,0 0 15,0 0-15,0 0 0,0 0 16,0-1-16,-21 22 15,0 0-15,0 22 16,0-1-16,-1 0 0,1 0 16,0 0-16,21 0 0,-21 22 0,0-22 15,0 0-15,21 21 0,-22-20 0,22-1 16,0 0-16,0 0 0,0 0 16,0 0-16,0 1 15,22-22-15,-1 0 0,0 0 16,0 0-16,0 0 0,0 0 0,1 0 15,-1 0-15,21 0 0,-21 0 16,22 0-16,-22 0 0,21-22 0</inkml:trace>
  <inkml:trace contextRef="#ctx0" brushRef="#br0" timeOffset="68179.88">22966 1778 0,'0'0'0,"0"-21"0,-21 21 0,-1-21 16,44 21 31,-1 0-47,21 0 15,-21 21-15,0 0 0,1 0 0,-1 0 16,0 1-16,0-1 0,0 0 0,-21 21 16,21-21-16,-21 1 0,0-1 15,0 0-15,0 0 0,0 0 0,0 0 16,0 1-16,-21-1 0,0-21 15,21 21 1,-21-21-16,21-21 16,0 0-1,0-1-15,0 1 0,0 0 16,0-21-16,0 21 16,21-1-16,-21-20 0,21 21 0,0-21 15,-21 20-15,0-20 0,22 21 0,-22 0 16,21 0-16,0-1 15,0 22-15,0 0 16,0 0-16,1 0 16,-1 22-16,0-22 15,0 21-15</inkml:trace>
  <inkml:trace contextRef="#ctx0" brushRef="#br0" timeOffset="68635.62">23664 1820 0,'21'0'0,"1"0"16,-22-21 0,0 0-1,0 0-15,0 0 0,0 0 16,-22 21 0,1 0-1,0 0-15,0 0 0,0 21 0,0 0 16,-1-21-16,1 21 0,0 0 15,0-21-15,0 21 0,21 1 0,0-1 16,0 0-16,0 0 16,0 0-16,0 0 15,21-21-15,0 0 0,0 22 16,0-1-16,1-21 0,-1 0 16,0 21-16,0-21 0,0 21 0,0-21 15,-21 21-15,22-21 0,-22 21 16,0 1-1,-22-1 1,1-21-16,0 0 16,0 0-16,0 0 0,0 0 0,-1 0 15,1 0-15,0 0 16,0 0-16,0 0 0,0 0 0,-1 0 16,1 0 15,42 0-16,1 0-15,-1 0 0</inkml:trace>
  <inkml:trace contextRef="#ctx0" brushRef="#br0" timeOffset="68912.47">23939 1905 0,'0'0'0,"0"21"47,0 0-32,0 1-15,0-1 16,0 0-16,0 0 16,0 0-16,-21-21 0,21 21 0,0 1 15,-21-1-15,21 0 16</inkml:trace>
  <inkml:trace contextRef="#ctx0" brushRef="#br0" timeOffset="69127.34">23961 1736 0,'0'0'0,"-22"-21"16,1 21-16,0 0 16,21 21 31,0 0-32,21-21-15,-21 21 0,21-21 16,-21 21-16,0 0 15</inkml:trace>
  <inkml:trace contextRef="#ctx0" brushRef="#br0" timeOffset="69676.58">24172 1905 0,'-21'0'16,"21"21"31,0 0-32,0 1-15,0-1 0,0 0 16,0 0-16,0 0 0,0 0 16,0 1-16,0-1 15,0 0 1,-21-21-16,21 21 31,-21-21-31,0 0 16,21-21-1,0 0-15,0 0 0,0-1 16,0 1 0,0 0-16,0 0 0,21 0 0,0 0 15,0-1-15,0 1 0,0 0 0,1 0 16,-1 0-16,21 0 0,-21-1 15,22 22-15,-22 0 0,21 0 0,-21 0 16,22 0-16,-22 0 0,0 0 16,21 22-16,-42-1 0,21 0 15,-21 0-15,0 0 0,0 0 0,0 1 16,0 20-16,0-21 0,0 0 0,-21 0 16,21 1-16,-21-1 0,0-21 0,21 21 15,-21 0-15,0-21 16,21 21-16,21-42 47,0 21-47,0-21 15,0 21-15</inkml:trace>
  <inkml:trace contextRef="#ctx0" brushRef="#br0" timeOffset="70552.03">25082 2032 0,'0'0'0,"0"-21"0,22 0 16,-1 21-16,-21-21 16,0-1-16,0 1 0,0 0 15,0 0-15,0 0 16,-21 21 0,-1 0-16,1 0 0,0 0 15,0 21-15,0-21 0,0 21 0,-22 0 16,22 0-16,0-21 15,0 22-15,0-1 0,-1 0 0,1 0 16,21 0-16,-21-21 0,21 21 0,0 1 16,0-1-16,0 0 15,21-21-15,0 0 16,1 0-16,-1 0 0,0 0 0,0 0 16,0 0-16,0 0 0,1 0 15,-1 0-15,-21-21 0,21 21 16,0-21-16,-21-1 0,21 1 15,0 0-15,-21 0 0,22 0 0,-22 0 16,21-1-16,-21 1 16,21 21-1,-21 21 17,0 1-32,0-1 15,0 0-15,0 0 0,0 0 0,0 0 16,-21 1-16,21-1 0,0 0 15,0 21-15,0-21 0,0 22 0,0-1 16,0 0-16,0-20 0,0 20 0,21 0 16,-21 1-16,21 20 0,-21-21 15,0 1-15,21-1 0,0 22 0,-21-22 16,22 0-16,-1 22 0,-21-22 0,0 0 16,21 22-16,0-22 0,-21 22 15,0-22-15,0 0 0,0 22 16,21-22-16,-21 1 0,0-22 0,0 21 15,0-21-15,0 0 0,-21 1 0,21-1 16,-21-21-16,0 0 0,0 21 0,-22-21 16,22 0-16,0 0 0,-21 0 0,20 0 15,1 0-15,-21-21 0,21 21 16,0-21-16,-1-1 0,1 1 0,0 0 16,0 0-16,0 0 0,-22-22 0,22 1 15,0 0-15,0-1 0,0 1 0,0 0 16,21-1-16,0-20 0,0-1 15,0 22-15,0-21 0,0-1 16,21 1-16,0-1 0,0 1 0,0 20 16,22-20-16,-22 20 0,21 1 0,0 0 15,-20-1-15,20 22 0,0 0 16,1 0-16,-1 0 0,-21 0 0,21 21 16,1 0-16,-22-22 0,0 22 0,0 0 15,0 0-15,1 0 0,-1 0 16,0 0-1,-21 22-15,0-1 16,0 0-16,-21-21 16,0 21-16,-1 0 15,1-21-15,0 21 0</inkml:trace>
  <inkml:trace contextRef="#ctx0" brushRef="#br0" timeOffset="71571.77">14817 2731 0,'0'0'16,"-22"0"-16,1 0 0,42 0 47,1 0-47,-1 0 15,21 0-15,22 0 0,-22 0 16,43 0-16,-22 0 0,22 0 0,21 0 16,-22 0-16,22 0 0,0 0 15,0 0-15,0-22 0,21 22 16,-22-21-16,44 21 0,-22 0 0,0-21 15,21 21-15,-21 0 0,21-21 0,0 21 16,0 0-16,22-21 0,-22 21 0,21-21 16,0 21-16,1 0 0,-1-22 15,22 22-15,-22 0 0,21 0 0,-20-21 16,20 21-16,1 0 0,-1 0 0,1 0 16,-22 0-16,22 0 0,-1 0 15,1 0-15,-22 0 0,21 0 0,-20 0 16,20 0-16,-20 0 0,20 0 0,-21 0 15,1 0-15,-1 0 16,0 0-16,1 0 0,-22 0 0,21 0 16,-21 0-16,1 0 0,-1 0 0,-21 0 15,21 0-15,-21 0 0,0 0 0,-21 0 16,0 0-16,-1 0 0,-20 0 16,-21 0-16,-1 0 0,-21-21 0,1 21 15,-1 0-15,-21 0 0,0 0 0,-42 0 47,0 0-31,0 0-16,0 0 15,0 21-15,-1-21 0,1 21 16,0 1-16,0-22 0,0 21 0</inkml:trace>
  <inkml:trace contextRef="#ctx0" brushRef="#br0" timeOffset="72439.8">27390 1969 0,'0'0'0,"0"-22"15,0 1-15,0 0 0,0 0 16,-22 21-1,1 0-15,0 0 0,21 21 16,-21 0-16,0-21 0,0 43 0,-1-22 16,1 0-16,0 21 0,0-21 15,21 1-15,0 20 0,0-21 0,0 0 16,0 22-16,0-22 0,0 0 16,0 0-16,21 0 0,0-21 15,-21 21-15,21 1 0,1-22 0,-1 0 16,0 0-16,0 0 0,0 0 0,0 0 15,22 0-15,-22 0 0,0-22 16,0 1-16,0 21 0,1-21 0,-22 0 16,21 0-16,0-22 0,-21 22 0,0 0 15,0-21-15,0 21 0,0-1 16,0 1-16,0 0 0,0 0 0,0 0 16,-21 21-16,0 0 15,-22 0-15,22 0 0,0 0 16,0 0-16,0 0 0,-1 0 0,1 21 15,0-21-15,21 21 16,-21 0-16,21 0 0,0 1 16,0-1-16,21 0 15,0-21-15,0 21 0,1-21 16,-1 21-16</inkml:trace>
  <inkml:trace contextRef="#ctx0" brushRef="#br0" timeOffset="72832.57">27601 2159 0,'0'0'15,"21"-42"1,-21 21-16,0-1 0,22 1 16,-22 0-16,21 21 0,-21-21 15,21 21-15,0 0 0,0 0 16,0 0-16,1 0 16,-1 0-16,0 0 0,0 21 0,0 0 15,0 0-15,-21 1 0,22-1 0,-1 0 16,0 21-16,-21-21 0,0 1 15,21 20-15,-21-21 0,21 0 0,-21 0 16,0 1-16,0-1 0,0 0 0,0 0 16,0 0-16,-21-21 15,0 0-15,0 0 16,0-21 0,21 0-16,0 0 15,0 0-15,0-1 0,0 1 16,0 0-16,0 0 0,21-21 0,-21 20 15,0 1-15,21 0 0,0 0 16,-21-21-16,21 20 0,0 22 0,-21-21 16,0 0-16,22 21 0,-1-21 15,-21 0 1,21 21-16,0 0 16</inkml:trace>
  <inkml:trace contextRef="#ctx0" brushRef="#br0" timeOffset="73411.45">28236 1799 0,'0'0'15,"-21"-21"-15,0 0 0,-64-43 16,64 43-16,-21 0 0,-1 0 16,1 21-16,0-21 0,-1 0 0,1 21 15,-21 0-15,20 0 0,1 0 16,-22 0-16,22 0 0,0 0 0,-22 21 15,22 0-15,0 0 0,-1 0 0,-20 0 16,20 22-16,1-1 0,0-21 16,-1 22-16,22-1 0,-21 0 15,0 1-15,20 20 0,1-21 0,-21 1 16,21-1-16,0 0 0,21 1 16,0 20-16,0-20 0,0-1 0,0 0 15,0 1-15,0-22 0,21 21 0,21 0 16,-21-20-16,22 20 0,-1-21 15,0 0-15,1 22 0,20-22 0,-21 0 16,22-21-16,-1 21 0,1 0 0,-22-21 16,22 0-16,-1 0 0,22 0 15,-22 0-15,1 0 0,-1 0 0,1 0 16,-1 0-16,1-21 0,-22 0 16,22 0-16,-1-22 0,-20 22 15,-1-21-15,21 0 0,-20-1 0,-22-20 16,21 20-16,-21-20 0,1 21 0,-1-22 15,0 22-15,-21-22 0,0 22 16,0 0-16,0-1 0,0 1 0,-21 0 16,0-1-16,-1 22 0,-20-21 0,0 21 15,-1-1-15,1 1 0,-21 0 16,-1 0-16,-21 0 0,22 21 0,-22-21 16,1 21-16,20 0 0,1 0 15,20 0-15,1 0 0,0 0 0,-1 0 16,22 21-16,0 0 0,21 0 15,-21 0-15,21 0 0,-21 22 16,-1-22-16,1 21 0,0 1 0,0-22 16,-21 21-16,-1 0 0</inkml:trace>
  <inkml:trace contextRef="#ctx0" brushRef="#br0" timeOffset="75347.36">12234 3874 0,'0'21'31,"0"0"-15,0 0-16,21-21 0,-21 21 16,22 0-16,-22 1 0,21-22 0,-21 21 15,21-21-15,0 21 16,0-21-16,0 0 15,1 0-15,-1-21 0,-21 0 0,21 21 16,0-22-16,0 1 0,0 0 0,1 0 16,-1 0-16,0 0 0,0-1 15,0 1-15,-21 0 0,0 0 0,0 0 16,0 0-16,0-1 0,0 1 0,0 0 16,0 0-16,0 0 15,0 0-15,-21 42 31,21 0-31,0 0 16,0 0-16,0 0 0,-21 22 0,21-22 16,0 0-16,0 21 0,-21 1 15,21-22-15,0 21 0,0 1 0,0-1 16,0 0-16,0 22 0,0-22 16,0 0-16,0 1 0,0-22 0,0 21 15,0 1-15,0-22 0,0 21 0,0-21 16,0 22-16,0-22 0,21 0 15,-21 21-15,0-21 0,0 1 0,0-1 16,0 0-16,0 0 0,0 0 16,-21-21-16,0 0 15,-1 0-15,1 0 0,0 0 16,0 0-16,0 0 0,0 0 0,-22 0 16,22-21-16,-21 0 0,21 21 15,-22-21-15,1 0 0,21-1 0,-22 22 16,22-21-16,0 0 0,0 21 15,0 0-15,21-21 0,-21 21 0,42 21 32,0-21-17,-21 21-15,21-21 0,0 21 16,0 1-16,1-22 0,-1 21 16,0-21-16,0 21 0,0-21 0,0 0 15,1 0-15,-1 0 0,21 0 0,-21 0 16,0 0-16,22 0 0,-22 0 15,21 0-15,-21-21 0,22 21 16,-22-21-16,0 21 0,21-22 0,-20 1 16,20 21-16,-21-21 0,0 0 0,0 0 15,1 0-15,-1-1 0,0 1 16,-21 0-16,0 0 0,0 0 16,0 0-16,0-1 0,0 1 15,0 42 16,0 1-31,0-1 0,0 0 16,0 0-16,0 0 16,0 0-16,0 1 0,0-1 15,0 0-15,0 0 0,0 0 16,0 0-16,-21-21 0,21 22 16,-21-22-16,21 21 15,-22-21-15,22-21 31,0-1-31,0 1 16,0 0-16,0 0 0,0 0 16,0-22-16,22 22 0,-1 0 0,0 0 15,0 0-15,21 0 0,1-1 16,-22 1-16,21 21 0,1 0 16,-1 0-16,0 0 0,1 0 0,-1 0 15,0 21-15,1-21 0,-22 22 0,0-1 16,0 0-16,-21 0 0,0 0 15,0 0-15,0 1 0,0-1 16,0 0-16,-21 0 0,0-21 16,21 21-16,-21 0 0,-1 1 15,1-22-15,21 21 16,21-21 0,1 0-16,-1-21 15,0-1-15</inkml:trace>
  <inkml:trace contextRef="#ctx0" brushRef="#br0" timeOffset="76557.49">14372 4318 0,'0'0'0,"-21"-21"0,0 21 15,0-21-15,-1 21 0,1 0 16,0-21-16,0 21 0,0-22 15,0 22-15,21-21 0,-22 21 0,1-21 16,0 21-16,21-21 0,-21 21 16,0-21-16,0 21 0,-1 0 15,1 0-15,0 0 0,0 0 16,-21 21-16,20 0 0,-20-21 0,21 21 16,-21 0-16,20 22 0,1-22 0,-21 0 15,21 0-15,0 22 0,21-22 16,-22 0-16,22 21 0,-21-21 0,21 1 15,0-1-15,0 0 0,0 0 0,0 0 16,21-21-16,1 0 0,-1 21 16,0-21-16,21 0 0,-21 0 0,22 0 15,-22 0-15,21 0 0,1 0 16,-22-21-16,21 21 0,0-21 0,-20 0 16,20 0-16,-21 0 0,21-1 15,-20 1-15,-1 0 0,21 0 0,-21-21 16,0-1-16,-21 1 0,22 0 15,-1-1-15,-21-20 0,21 20 0,-21-20 16,0 21-16,0-22 0,0 22 0,21-22 16,-21 22-16,0 0 0,0-1 0,0 1 15,0 0-15,0 20 0,0-20 16,0 21-16,0 0 0,0 0 0,0 42 31,-21 0-31,0 0 16,21 0-16,-21 22 0,-1-1 0,22 0 15,-21 1-15,0-1 0,21 0 16,-21 22-16,0-1 0,21-20 0,-21 20 16,21 1-16,0-1 0,0-21 15,0 1-15,0 20 0,0-20 0,0-22 16,0 21-16,21-21 0,0 22 0,0-22 16,0 0-16,22-21 0,-22 21 0,21-21 15,0 0-15,1 0 0,-22 0 16,21 0-16,1 0 0,-1 0 0,0 0 15,-21-21-15,22 21 0,-1-21 0,-21 0 16,22-1-16,-22 1 0,0 0 0,0 0 16,0 0-16,0 0 0,-21-22 15,0 22-15,0 0 0,0-21 16,0 20-16,0 1 0,0 0 0,0 0 16,-21 21-16,0 0 15,0 0-15,0 0 0,0 0 16,-1 21-16,1-21 15,0 21-15,21 0 0,-21 1 16,21-1-16,-21 0 0,21 0 0,0 0 16,0 0-16,0 1 0,0-1 15,0 0-15,21 0 0,0-21 16,0 21-16,0-21 0,1 0 0,-1 21 16,0-21-16,0 0 0,21 0 15,-20 0-15,20 0 0,0 0 0,-21 0 16,22 0-16,-1-21 0,-21 0 0,22 21 15,-1-21-15,-21 0 0,0 21 16,0-21-16,1-1 0,-1 1 0,0 0 16,-21 0-16,0 0 0,0 0 0,0-1 15,0 1-15,0 0 0,0 42 47,0 0-47,0 1 0,0 20 16,0-21-16,0 21 0,0-20 0,0 20 15,0 0-15,0 1 0,0-1 16,0 21-16,0-20 0,0 20 0,-21 1 16,21-1-16,0 1 0,-21-1 0,-1 1 15,22 20-15,-21-20 0,21-1 0,0 1 16,0-1-16,0 1 0,0-1 0,0-20 16,0 20-16,0-20 0,0-1 0,0-21 15,0 0-15,0 0 0,0 1 0,0-1 16,21-21-1,1-21-15,-1-1 16,-21 1-16,0 0 0,21 0 16,-21 0-16,21-22 0,0 22 0,-21-21 15,21 0-15,-21-1 0,0 1 0</inkml:trace>
  <inkml:trace contextRef="#ctx0" brushRef="#br0" timeOffset="76896.84">15452 4614 0,'0'0'0,"-22"-42"0,22 21 0,-21-21 0,-21 20 16,21-20-16,0 21 0,-1 0 0,1-22 16,0 22-16,0 0 0,21-21 0,0 21 15,0-1-15,0 1 0,0 0 0,0 0 16,21 0 0,0 0-16,22 21 0,-22 0 0,21-22 15,0 22-15,1 0 0,-1 0 0,0 22 16,1-22-16,-1 21 0,-21 0 0,22 0 15,-22 21-15,0-20 0,0 20 16,-21-21-16,0 21 0,0 1 0,0-22 16,0 21-16,-21-21 0,0 1 0,0 20 15,-22-21-15,22 0 0,-21 0 0,-1-21 16,22 22-16,-21-1 0,0-21 16,20 21-16,-20-21 0,21 0 0,0 0 15,42 0 16,0 0-31,0-21 0,0 0 16,1-1-16,-1 22 0</inkml:trace>
  <inkml:trace contextRef="#ctx0" brushRef="#br0" timeOffset="79283.58">16319 4212 0,'0'0'0,"-21"0"0,0 21 0,0-21 16,0 0-16,21 22 0,-21-22 15,42 0 17,0 0-32,0 0 0,0-22 15,22 22-15,-22-21 0,0 21 0,0-21 16,0 0-16,0 21 0,1-21 0,-1 0 16,-21-1-1,0 1-15,0 0 0,-21 21 16,-1 0-16,1-21 0,0 21 15,0 0-15,-21 0 0,20 0 0,-20 21 16,21-21-16,-21 21 0,20 0 16,-20 1-16,21 20 0,0-21 0,0 21 15,-22-20-15,22 20 0,21-21 0,-21 0 16,21 22-16,0-22 0,0 0 0,0 0 16,0 0-16,0 0 0,21-21 0,0 22 15,0-22-15,1 0 0,20 0 16,-21 0-16,21 0 0,1 0 0,-1 0 15,0 0-15,22-22 0,-22 1 0,1 21 16,-1-21-16,0 0 0,1 0 16,-22 0-16,21-1 0,-21-20 15,0 21-15,1 0 0,-1-22 0,0 22 16,-21 0-16,21 0 0,-21 0 0,0 0 16,0-1-16,0 44 31,-21-1-31,0 0 0,21 21 0,-21-21 15,21 1-15,-22-1 0,1 21 0,21-21 16,-21 0-16,21 1 0,-21 20 0,0-21 16,21 0-16,-21 0 0,21 1 15,-22-22-15,22 21 16,0-42 15,22 21-31,-1-22 0,-21 1 16,21 21-16,0-21 0,0-21 0,0 21 15,22-1-15,-22 1 0,0-21 16,0 21-16,22 0 0,-22-1 0,0 1 16,0 0-16,0 21 0,0 0 0,1 0 15,-1 0-15,-21 21 0,0 0 0,21 1 16,-21-1-16,0 0 0,0 0 16,0 21-16,0-20 0,0-1 0,0 0 15,0 0-15,21 0 0,-21 0 16,0 1-16,21-22 0,0 21 0,1-21 15,-1 0-15,0 21 0,0-21 0,21 0 0,1 0 16,-22 0-16,42 0 16,-20 0-16,-1-21 0,22 21 0,-22-21 15,0 21-15,22-22 0,-22 1 0,0 0 16,1 0-16,-22 0 0,21 0 0,-21-1 16,1 1-16,-1 0 0,0-21 15,-21 21-15,0-22 0,0 1 0,0 21 16,0 0-16,0-1 0,-21 1 0,-22 21 15,22 0-15,0 0 0,-21 0 0,21 0 16,-22 21-16,1 1 0,0-1 16,20 0-16,-20 0 0,0 0 15,21 22-15,-22-22 0,22 0 0,0 0 16,21 21-16,0-20 0,-21-1 0,21 0 16,0 0-16,0 0 0,21 0 15,0-21-15,0 0 0,0 0 16,22 0-16,-22 0 0,21 0 0,1 0 15,-1 0-15,0-21 0,1 21 0,-1-21 16,0 0-16,1 0 0,-22 0 0,21-1 16,0-20-16,1 21 0,-1-21 0,-21-1 15,22 1-15,-22-22 0,0 22 16,0-21-16,0 20 0,-21-20 16,0 20-16,0 1 0,0-21 0,0 20 15,0 1-15,0 0 0,0-1 0,-21 22 16,0 0-16,0 0 0,21 0 15,-21 21-15,-1 0 0,1 0 0,0 21 16,0 0-16,0 21 0,0-21 16,21 22-16,-22-22 0,1 21 15,21 1-15,0-1 0,-21 21 0,0-20 16,21-1-16,0 22 0,0-22 0,0 21 16,0-20-16,0-1 0,0 0 15,21 1-15,0-1 0,0-21 0,1 0 0,-1 1 16,21-1-16,-21 0 0,22 0 15,-1-21-15,0 0 0,22 0 16,-22 0-16,22 0 0,-22 0 0,21 0 16,-20 0-16,20-21 0,-20 0 0,-1 21 15,0-21-15,-21-1 0,22-20 0,-22 21 16,0 0-16,-21-22 0,0 1 16,0 21-16,0-21 0,0 20 0,0 1 15,0 0-15,0 0 0,-21 21 16,0 0-16,0 0 0,-1 21 0,1 0 15,0 0-15,-21 1 16,42-1-16,-21 21 0,-1-21 0,22 0 0,0 1 16,0-1-16,0 0 0,0 0 0,0 0 15,22 0-15,-22 1 16,21-22-16,0 0 0,0 21 16,0-21-16,0 0 0,22 0 0,-22 0 15,0 0-15,0 0 0,0 0 16,1-21-16,-1-1 0,0 22 0,-21-21 15,0 0-15,21 0 0,-21 0 0,21 0 16,-21-22-16,0 22 0,0 0 16,0 0-16,0 0 0,0-1 0,0 44 31,0-1-31,0 0 0,0 0 0,0 0 16,-21 0-16,21 1 0,-21-1 15,21 0-15,0 0 0,0 0 16,0 0-16,0 1 0,0-1 15,21-21 17,-21-21-17,21-1-15,0 22 0,-21-21 0,22 0 16,-22 0-16,21 0 0,0 21 16,-21-21-16,0-1 0,0 1 0,21 0 0,-21 0 15,21 0-15,-21 42 31,0 0-31,0 0 16,0 0-16,0 1 0,0-1 0,0 0 16,0 0-16,0 0 0,0 0 15,21 1 1,1-22-16,-1 0 0,0 0 0,0 0 16,0 0-16,0 0 0,1 0 0,-1-22 15,21 22-15,-21-21 0,22 21 0,-22-21 16,0 0-16,0 0 0,0 0 0,0-1 15,1-20-15,-22 0 0,0-1 16,21 1-16,-21 0 0,0-1 16,21 1-16,-21 0 0,0-22 0,0 22 15,0 0-15,0-1 0,0 1 0,0 21 16,0-22-16,0 22 0,0 0 16,0 0-16,0 42 15,0 0-15,-21 0 0,21 22 16,-21-22-16,-1 21 0,22 1 0,-21-1 15,0 0-15,21 1 0,0 20 16,-21-21-16,21 1 0,0 20 0,0-20 16,0-1-16,0-21 0,0 21 0,0 1 15,0-22-15,0 0 0,21 0 0,0 0 16,-21 1-16,21-1 16,1-21-16,-1 0 0,21 21 0,-21-21 15,0 0-15,1 0 0,20 0 0,-21 0 16,0-21-16,0 21 0,-21-21 0,0-1 15,22 1-15,-22 0 0,0 0 0,0-21 16,0 20-16,0-20 0,0 21 16,-22-21-16</inkml:trace>
  <inkml:trace contextRef="#ctx0" brushRef="#br0" timeOffset="79443.49">19452 3916 0,'0'0'0,"-21"0"0,-21 0 0,20 0 0,1 0 15,0 0-15,0 0 0,63 0 47,-21 0-47,22 0 0,-22 0 0,21 0 16,22 0-16,-22 0 0,0 0 0,1-21 15,20 21-15,-20-21 0,20-1 16,-21 22-16,22-21 0</inkml:trace>
  <inkml:trace contextRef="#ctx0" brushRef="#br0" timeOffset="80144.11">21484 3747 0,'-42'-22'16,"42"1"-1,0 0 1,0 0-16,-21 0 16,21 0-16,-22 21 15,1 0-15,0 0 0,0 0 0,0 0 16,-22 0-16,1 0 0,0 21 16,-1 0-16,1-21 0,0 42 15,-1-21-15,1 1 0,0-1 0,-1 0 16,22 0-16,-21 0 0,21 0 0,0 1 15,21-1-15,-22 0 0,22 0 0,0 0 16,22 0-16,-1-21 16,21 0-16,0 0 0,-20 0 0,20 0 15,0 0-15,1 0 0,-1 0 0,0 0 16,1 0-16,-1 0 0,-21 0 0,0 0 16,0 0-16,1 0 0,-22 22 15,0-1-15,-22 0 16,1 0-16,0 0 15,0 0-15,-21 1 0,20-22 0,-20 21 16,21 0-16,0 0 0,-22-21 0,22 21 16,0-21-16,0 0 0,21 21 0,21-21 31,0 0-15,22 0-16,-22 0 0,0 0 0,21 0 15,-21 0-15,1 0 0,20 0 0,-21 0 16,0 0-16,0 22 0,1-1 15,-22 0-15,0 21 0,0-21 0,0 1 16,0 20-16,0 0 0,-22-21 0,1 22 16,0-1-16,0 0 0,0 1 15,-22-1-15,22 0 0,-21 1 0,21-1 16,-22 22-16,22-43 0,0 21 0,0 0 16,0-20-16,0 20 0,21-21 0,0 0 15,0 0-15,0 1 16,21-22-16,0 0 0,0 0 0,21 0 15,1 0-15,-1 0 0,0-22 0,1 1 16,20 0-16</inkml:trace>
  <inkml:trace contextRef="#ctx0" brushRef="#br0" timeOffset="81367.77">23389 4170 0,'21'-21'31,"0"21"-31,-21-21 0,22-1 15,-1 1-15,-21 0 0,0 0 0,0 0 16,0-22-16,0 22 0,0-21 0,0 21 16,0-22-16,-21 22 0,21-21 15,-43 0-15,22 20 0,0-20 0,-21 21 16,-1 0-16,22 21 0,-21 0 0,-1 0 16,1 0-16,0 0 0,-22 0 0,22 21 15,0 21-15,-1-21 0,1 1 16,0 20-16,-1 0 0,22 1 0,-21-1 15,21-21-15,-1 21 0,22 1 0,0-1 16,0-21-16,0 22 0,0-22 0,43 0 16,-22 0-16,21 0 15,-21-21-15,22 0 0,20 0 0,-20 0 16,-1 0-16,21 0 0,-20 0 0,20-21 16,-20 0-16,20 0 0,1 0 0,-22-22 15,21 22-15,1-21 0,-22-1 16,22 22-16,-22-21 0,0-22 0,1 22 15,-1 0-15,0-22 0,1 1 0,-22-1 16,0 1-16,0-1 0,0 1 0,-21-22 16,0 43-16,0-22 0,0 22 15,0-22-15,0 43 0,0-21 0,0 21 16,-21 21-16,-21 0 16,21 0-16,0 21 0,-22 0 0,1 21 15,0 1-15,-1-1 0,1 22 16,0-1-16,-1 1 0,1-1 0,0 1 15,-1-1-15,22 1 0,0-1 0,0-21 16,21 22-16,0-22 0,0 1 0,0-1 16,0-21-16,21 21 0,0-20 15,0 20-15,22-21 0,-1-21 0,0 21 16,1 0-16,-1-21 0,21 0 0,-20 0 16,20 0-16,1 0 0,-1-21 15,1 0-15,-1 21 0,1-21 0,-22 0 16,0 0-16,1-1 0,-1 1 0,-21 0 15,0 0-15,-21 0 0,22 21 16,-22-21-16,-22 21 16,1 0-16,0 0 0,0 21 0,-21 0 15,20-21-15,-20 21 0,21 0 16,-21 22-16,20-22 0,1 0 0,0 0 16,0 0-16,0-21 0,21 21 0,0 1 15,0-1-15,0 0 0,21-21 16,21 0-16,-21 0 0,1 0 0,20 0 15,0 0-15,1 0 0,-22 0 16,21 0-16,0-21 0,1 0 0,-1-1 16,0 22-16,1-21 0,-1 0 15,-21 0-15,22 0 0,-22 0 0,0-22 16,0 22-16,0 0 0,-21 0 0,21 0 16,-21-1-16,0 1 0,0 0 15,0 42 1,0 0-16,-21 22 15,21-22-15,-21 21 0,21 1 0,0 20 16,0-21-16,0 22 0,0-1 0,0-20 16,0 20-16,0 1 0,0-1 15,0 1-15,0-1 0,21 1 16,-21-1-16,21 1 0,-21-1 0,22 1 16,-22 20-16,0-20 0,0-1 0,0-20 0,0 20 15,0 1-15,-22-22 0,1 0 16,0 22-16,0-43 0,21 21 0,-21 1 15,0-22-15,-1 0 0,1 0 0,21 0 16,-21-21-16,0 22 0,0-22 16,21-22-1,0 1-15,0 0 0,0 0 0,0-21 16,0-1-16,0 22 0,0-42 0,21 20 16,0-20-16,0 20 0,-21-41 15,21 20-15,1-20 0,-22-1 16,21 0-16,0 1 0,-21-1 0</inkml:trace>
  <inkml:trace contextRef="#ctx0" brushRef="#br0" timeOffset="81632.13">24680 4233 0,'0'64'0,"0"-128"0,0 1 0,0-1 0,-21 1 16,0 21-16,21-1 0,-21 1 0,0 21 15,21 0-15,0-22 0,0 22 16,0 0-16,0 0 0,0 0 16,0-1-16,21 22 0,0-21 0,0 21 15,21 0-15,-20 0 0,20 0 0,0 0 16,1 0-16,-22 21 0,21 1 15,-21-1-15,0 0 0,-21 21 0,0-21 16,0 1-16,0-1 0,0 21 0,-21-21 16,0 22-16,-21-22 0,21 0 15,-22 0-15,22 0 0,-21 0 0,-1 1 16,1-22-16,21 21 0,-21-21 16,20 0-16,1 21 0,0-21 0,42-21 31,0 21-31,22-21 0,-22-1 15,21 22-15,1-21 0</inkml:trace>
  <inkml:trace contextRef="#ctx0" brushRef="#br0" timeOffset="83640.21">25125 4043 0,'21'0'16,"0"0"-1,0 0-15,0 0 0,1 0 16,-1-21-16,0 0 15,0 21-15,0-22 0,0 1 0,-21 0 16,0 0-16,22 0 0,-22 0 0,0-1 16,0 1-16,-22 21 15,1 0 1,0 0-16,0 0 0,0 21 16,0 1-16,-1 20 0,1-21 0,0 0 15,0 0-15,0 22 0,21-22 16,-21 0-16,21 0 0,0 22 0,0-22 15,0 0-15,21 0 0,0 0 16,0-21-16,21 0 0,-20 21 16,-1-21-16,21 0 0,-21 0 0,22 0 15,-1 0-15,0 0 0,1 0 0,20-21 16,-21 21-16,1-21 0,-1 0 0,0 21 16,1-21-16,-22 0 0,0-1 0,0 1 15,0 0-15,-21 0 0,0 0 16,0 0-16,-21 21 15,0 0-15,0 21 16,0-21-16,0 21 0,-1 0 16,1 0-16,0 0 0,0 1 0,21-1 15,-21 0-15,0-21 0,21 21 16,-22 0-16,22 0 0,22-21 47,-1 0-47,0-21 15,0 21-15,0-21 0,0 0 16,1 21-16,-1-21 0,0 0 0,21-1 16,-21 1-16,1 0 0,-1 21 0,0-21 15,0 0-15,0 21 0,0 0 16,1 0-16,-22 21 16,21 0-1,-21 0-15,21 0 0,-21 1 16,21-1-16,0-21 0,0 21 15,1-21-15,-1 0 0,0 21 0,21-21 16,-21 0-16,22 0 0,-1 0 16,0 0-16,1 0 0,-1 0 0,0 0 15,1 0-15,-22 0 0,21-21 0,-21 21 16,1-21-16,-1 0 0,-21-1 0,0 1 16,0 0-16,0 0 0,0 0 0,0 0 15,0-1-15,0 1 16,0 0-16,-21 0 0,21 0 0,-22 21 15,1 0-15,0 0 0,0 0 0,0 0 16,0 21-16,-1 0 0,1 0 16,0 0-16,21 1 0,-21-1 0,21 21 15,-21-21-15,21 0 0,0 1 16,0-1-16,0 0 0,0 0 0,0 0 16,0 0-16,21-21 0,0 0 15,0 22-15,0-22 0,1 0 0,-1 0 16,0 0-16,21 0 0,-21 0 0,1 0 15,-1-22-15,0 1 0,0 21 16,-21-21-16,21 0 0,0 0 16,-21 0-16,22-22 0,-22 22 0,0-21 15,0-1-15,21 1 0,-21 0 0,0-1 16,0 1-16,21 0 0,-21-22 16,0 22-16,0 0 0,0-22 0,0 22 15,0-1-15,0 22 0,0 0 0,0 0 16,0 0-16,-21 42 15,0 0 1,-1 0-16,22 22 0,-21-22 0,0 21 16,21 0-16,0-20 0,-21 20 0,21 0 15,-21 1-15,21-22 0,0 21 0,0 0 16,0 1-16,0-22 0,0 21 0,21 1 16,0-22-16,-21 21 15,42-21-15,-20 22 0,-1-22 0,21 0 16,0 0-16,-20 0 0,20-21 0,21 21 15,-20-21-15,-1 0 0,0 0 0,1 0 16,-22 0-16,21 0 0,-21 0 16,1 0-16,-1-21 0,0 0 0,0 0 15,-21-21-15,21 20 0,-21 1 0,0-21 16,0 0-16,0 20 0,0 1 0,0-21 16,0 21-16,0 0 15,-21 21 1,0 0-16,21 21 0,-21-21 0,0 21 0,21 0 15,0 0-15,0 22 0,-22-22 16,22 0-16,0 0 0,0 0 0,0 0 16,0 1-16,0-1 0,22 0 15,-22 0-15,21-21 0,0 0 16,0 0-16,0 21 0,0-21 0,1 0 16,-1 0-16,21 0 0,-21 0 0,0 0 15,1 0-15,20 0 0,-42-21 16,21 21-16,0-21 0,0 0 0,1 0 15,-1-1-15,-21 1 0,21 0 0,-21 0 16,21 0-16,-21 0 0,0-1 16,-21 44 15,0-1-31,0 0 0,-1 0 16,22 0-16,-21 0 0,0 1 0,21-1 15,0 0 1,-21-21-16,42 0 31,0 0-31,0 0 16,1-21-16,-1 21 0,0-21 15,0 21-15,0-22 0,0 22 0,1-21 16,-1 0-16,0 21 16,0 0-16,-21-21 0,21 21 0,-21 21 31,21-21-31,-21 21 0,0 0 0,0 1 15,22-1-15,-1-21 16,0 21-16,0 0 0,0 0 0,0-21 16,1 21-16,20-21 0,-21 0 0,21 22 15,-20-22-15,20 0 0,-21 0 0,0 0 16,22 0-16,-43-22 0,21 22 16,0-21-16,-21 0 0,21 0 0,-21 0 15,0 0-15,0-1 0,0 1 16,0-21-16,0 21 0,21-22 0,-21 1 0,21 21 15,-21-21-15,22-1 16,-1 1-16,-21-22 0,21 22 0,0 0 16,0-1-16,0 1 0,1 0 0,-1-1 15,-21 22-15,0 0 0,0 0 0,-21 21 32,-1 21-32,1 0 0,0 0 15,0 22-15,0-22 0,0 21 0,-1 1 16,1-22-16,0 21 15,0 0-15,21 1 0,-21-22 0,21 21 0,0 1 16,0-22-16,0 21 0,0-21 0,0 0 16,0 22-16,0-22 0,0 0 15,0 0-15,0 0 0,21-21 16,0 22-16,-21-1 0,21-21 0,0 0 16,1 0-16,-1 0 0,0 0 15,0-21-15,0-1 16,-21 1-16,0 0 15,0 0-15,0 0 0,0 0 0,0-1 16</inkml:trace>
  <inkml:trace contextRef="#ctx0" brushRef="#br0" timeOffset="83806.11">28300 3810 0,'-21'0'16,"42"0"-16,-64 0 0,22 0 0,0 0 15,0 0-15,0 0 0,42 0 31,0 0-31,0 21 0,0-21 16,22 0-16,-22 0 0,0 0 0,21 0 16,-20 0-16,-1 0 0,21 0 0,-21 0 15,0-21-15,22 21 0</inkml:trace>
  <inkml:trace contextRef="#ctx0" brushRef="#br0" timeOffset="84303.49">29633 3154 0,'0'0'0,"-21"-21"0,-21-64 15,21 43-15,21 21 16,0-1-16,-22 1 0,22 0 0,0 0 15,22 21-15,-1 21 16,0 0-16,0 0 0,21 1 16,-20 20-16,20 0 0,-21 22 0,0-22 15,22 22-15,-22-1 0,0 22 0,0-22 16,0 1-16,0-1 0,1 1 16,-1-22-16,0 22 0,0-22 15,0 0-15,-21 1 0,21-22 0,-21 21 16,22-21-16,-22 0 0,0 1 0,0-1 15,0-42 17,0-1-32,0 1 0,0-21 15,0 21-15,0-22 0</inkml:trace>
  <inkml:trace contextRef="#ctx0" brushRef="#br0" timeOffset="84567.33">30184 3154 0,'0'0'0,"0"-42"15,0 20-15,0 1 0,0 0 16,-22 0-16,1 21 0,0 0 16,0 21-16,0-21 0,0 21 15,-22 22-15,22-1 0,-21 0 0,21 1 16,-22 20-16,1 1 0,0-1 0,20 1 16,-20-22-16,0 21 0,-1 1 0,1-1 15,0-20-15,21-1 0,-22 0 16,1 1-16,21-1 0,0 0 0,-1-20 15,1-1-15,0 0 0,21 0 0,-21 0 16,21 0-16,21-21 16,0 0-16,0 0 15,22 0-15,-1 0 0,0 0 0,1-21 16,-1 0-16,22 0 0</inkml:trace>
  <inkml:trace contextRef="#ctx0" brushRef="#br0" timeOffset="84856.78">30226 3683 0,'0'0'0,"21"-42"0,21 21 15,1-22 1,-43 22-16,-21 42 16,21 0-16,-22 1 0,1-1 15,-21 21-15,21 0 0,0 1 16,-1-1-16,1 22 0,0-22 0,0 21 16,0 1-16,0-1 0,21-20 15,0 20-15,-22 1 0,22-1 0,-21 1 16,21-1-16,-21-20 0,21 20 15,-21 1-15,21-1 0,0-21 0,0 22 16,-21-22-16,0 22 0,21-22 0,0 0 16,0 1-16,0-1 0,0-21 0,0 0 15,0 1-15,21-22 16,0 0-16,0 0 16,0-22-16,0 1 0,-21 0 15,0-21-15,22 21 0,-1-22 16</inkml:trace>
  <inkml:trace contextRef="#ctx0" brushRef="#br0" timeOffset="85136.62">30141 4149 0,'0'-64'15,"0"128"-15,0-191 0,0 63 0,0 1 0,0-1 16,0 22-16,0 0 0,0-1 16,0 1-16,21 21 0,1 0 0,-1-1 15,21 22-15,-21 0 0,0 0 0,1 0 16,-1 0-16,21 0 0,-21 0 15,0 22-15,1-1 0,-1 0 0,-21 0 16,0 0-16,0 0 0,0 1 16,0-1-16,-21-21 0,-22 21 0,22 0 15,-21-21-15,-1 21 0,22 0 16,-21-21-16,0 0 0,-1 0 0,1 22 16,0-22-16,20 0 0,1 0 0,0 0 15,0 0-15,42 0 16,0 0-1,22 0-15,-1 0 0,0 0 0</inkml:trace>
  <inkml:trace contextRef="#ctx0" brushRef="#br0" timeOffset="86356.31">30840 3704 0,'0'0'0,"0"-42"15,0 21-15,-21 0 16,-1-1-16,1 1 0,0 21 15,0-21-15,-21 21 0,20 0 16,1 0-16,0 21 0,-21-21 0,21 21 16,-1 1-16,1 20 0,-21-21 15,21 0-15,0 22 0,-1-22 0,22 21 16,0-21-16,0 0 0,0 22 0,0-22 16,0 0-16,0 0 0,0 0 15,22 1-15,-1-22 0,0 21 16,21-21-16,-21 0 0,1 0 15,-1 0-15,0 0 0,0-21 0,0 21 16,0-22-16,1 1 0,-1 0 16,0 21-16,0-21 0,-21-21 0,21 20 15,0 1-15,-21 0 0,0-21 0,22 21 16,-22-22-16,21 22 0,-21 0 16,0 0-16,0 42 31,-21 0-31,21 0 15,-22 0-15,22 1 0,0-1 0,0 0 16,0 0-16,0 0 0,0 0 0,22-21 16,-1 22-16,0-1 15,0 0-15,21-21 0,1 21 0,-22-21 16,21 0-16,1 0 0,-1 0 0,-21 0 16,21 0-16,-20 0 0,-1-21 15,0 0-15,0 0 0,0 21 0,0-22 16,-21-20-16,0 21 0,0-21 0,22-1 15,-22 1-15,0 0 0,21-1 16,-21-20-16,0 20 0,0-20 0,21 21 16,-21-22-16,21 22 0,-21-1 0,0 1 15,0 21-15,0-21 0,21 20 16,-21 1-16,0 42 16,-21 1-1,0-1-15,0 0 0,21 21 16,-21-21-16,-1 22 0,1-1 0,21 0 15,-21 1-15,21-1 0,0 0 16,0 22-16,0-22 0,0 1 0,0-1 16,21-21-16,0 21 0,1 1 0,-1-22 15,0 21-15,21-21 0,-21 1 16,1-1-16,-1 0 0,21-21 0,-21 0 16,0 21-16,1-21 0,20 0 15,-21 0-15,0 0 0,0-21 0,1 0 16,-22 0-16,21-1 0,-21 1 15,21-21-15,-21 0 0,21-1 0,-21 1 16,21 0-16,0-22 0,-21 1 16,0-1-16,22 22 0,-1-22 0,-21 1 15,21 20-15,-21 1 0,0 21 0,0 0 16,0 0-16,0-1 0,0 1 16,0 42-1,0 1-15,0 20 16,0-21-16,0 21 0,0 1 0,-21-1 15,21 0-15,-21 1 0,21-1 0,0 22 16,0-22-16,-22 0 0,1 1 16,21-1-16,-21 0 0,21-21 15,0 22-15,0-22 0,-21 21 0,21-21 16,0 1-16,-21-1 0,21 0 16,0-42 15,0 0-16,0-1-15,0 1 0,0 0 0,0 0 16,21-21-16,0 20 0,0 1 0,0-21 16,1 21-16,20-22 0,-21 22 15,0 0-15,22 0 0,-22 21 0,0 0 16,0 0-16,0 0 16,-21 21-16,0 0 15,0 22-15,0-22 0,0 0 0,0 0 16,-21 21-16,21-20 0,-21-1 15,0 0-15,21 0 0,0 0 0,-21 0 16,-1-21-16,22 22 0,0-1 0,-21-21 16,0 0-1,0 0 17,21-21-32,-21-1 15,0 22-15,21-21 0,-22 0 0,1 0 0</inkml:trace>
  <inkml:trace contextRef="#ctx0" brushRef="#br0" timeOffset="86568.19">31454 3429 0,'0'0'0,"-43"0"0,22-21 0,0 21 0,0-21 16,0 21-16,21-21 16,0-1-16,21 22 15,0 0-15,0 0 0,21 0 0,-20 0 16,20-21-16,0 21 0,-21 0 15,22 0-15,-22 0 0,21 0 0,-21 0 16,1 0-16,-1 0 0,0 0 16,-21 21-16,0 1 0,0-1 15,-21 0-15,0-21 16,-22 21-16,1-21 0</inkml:trace>
  <inkml:trace contextRef="#ctx0" brushRef="#br0" timeOffset="87600.27">13356 4932 0,'0'0'0,"-42"0"0,-43 0 16,43 0-16,21 0 0,-1 0 0,1 0 15,0 0-15,0 0 0,42 0 32,21 21-17,-20-21-15,20 21 0,-21-21 0,43 21 16,-22-21-16,21 0 0,22 0 15,0 22-15,-1-22 0,22 0 0,0 0 16,21 0-16,21 0 0,-21 0 0,21 0 16,1 0-16,20 0 0,0-22 0,22 1 15,-22 21-15,22-21 0,-22 21 16,21-21-16,22 0 0,-21 21 0,-22-21 16,21-1-16,1 1 0,-1 0 0,1 21 15,-22-21-15,1 0 0,-1 21 0,0-21 16,-21-1-16,1 22 0,-1-21 0,-21 0 15,0 21-15,-21 0 0,-1 0 0,-20-21 16,0 21-16,-1 0 0,-20 0 16,-1 0-16,-20 0 0,-1 0 15,-21-21-15,0 21 0,1 0 0,-1 0 16,-21-21 0,21-1-1</inkml:trace>
  <inkml:trace contextRef="#ctx0" brushRef="#br0" timeOffset="88319.93">21823 4297 0,'0'0'0,"-21"0"16,-1 21-16,-62-21 16,63 0-16,-1 21 0,1-21 15,0 0-15,0 0 0,0 21 0,0-21 16,21 22-16,0-1 16,0 0-16,21-21 0,0 0 15,0 21-15,21-21 0,-20 0 0,41 21 16,-21-21-16,1 0 0,20 0 15,1 0-15,-1 0 0,1 21 0,20-21 16,1 0-16,0 0 0,21 0 0,-1 0 16,22 0-16,0 0 0,0 0 15,22 0-15,-22 0 0,21 0 0,21 0 16,-21 0-16,22 0 0,-1-21 16,0 21-16,22 0 0,-1-21 0,1 21 15,-1-21-15,1 21 0,20-21 0,1 21 16,-21-21-16,20 21 0,22-22 0,-21 1 15,-1 21-15,22-21 0,0 0 0,-21 0 16,21 21-16,-1-21 0,1 21 16,-21-22-16,0 22 0,-1 0 0,1 0 15,-22 0-15,1-21 0,-22 21 0,1 0 16,-22 0-16,0 0 0,0 0 16,-21-21-16,-21 21 0,0 0 15,-22 0-15,1-21 0,-21 21 0,-22-21 16,0 21-16,1 0 0,-22 0 15,0-21-15,0 21 0,0 0 0,-21-22 16,-21 22 0,0-21-1,0 21-15,-22 0 0,1 0 0,0-21 16,-1 21-16,1 0 0</inkml:trace>
  <inkml:trace contextRef="#ctx0" brushRef="#br1" timeOffset="128351.98">11769 7218 0,'0'0'0,"0"-21"15,-22 21-15,22-21 16,0-1-16,-21 1 15,21 0-15,-21 21 16,21-21-16,-21 21 16,21-21-16,-21 21 15,21-21-15,-21 21 0,21 21 47,0 0-31,0 0-16,0 0 0,0 0 0,0 1 15,0-1-15,0 21 0,0 0 0,0-20 16,0 20-16,0 0 0,0 1 16,0-1-16,0 0 0,0 1 0,0-1 15,0 0-15,0 1 0,0-22 16,0 21-16,0 0 0,0-20 0,0 20 16,-22-21-16,22 21 0,0-20 0,-21-1 15,21 0-15,0 0 0,0 0 16,0 0-16,-21 1 0,21-1 15,-21-21-15,21-21 63,0-1-63,21 1 16,-21 0-16,21 0 0,-21 0 15,0 0-15</inkml:trace>
  <inkml:trace contextRef="#ctx0" brushRef="#br1" timeOffset="128883.68">12107 7705 0,'0'-21'0,"-21"-1"16,0 22-16,0-21 16,21 42 30,0 1-46,0-1 16,0 0-16,0 0 16,0 0-1,21-21 1,0 0-16,0 0 0,0 0 16,1 0-16,-1-21 15,0 0 1,-21 0-16,0 0 15,0-1-15,0 1 16,-21 0-16,0 21 16,-1 0-16,22 21 15,-21-21-15,21 21 16,-21 1-16,21-1 16,0 0-1,0 0 1,21-21-1,0 0-15</inkml:trace>
  <inkml:trace contextRef="#ctx0" brushRef="#br1" timeOffset="129715.49">13314 7133 0,'-64'0'16,"43"0"-1,0 0-15,0 0 16,0 0-16,-1 0 16,22 21-16,0 1 15,0-1-15,0 0 16,22 0-16,-1-21 16,0 0-16,0 21 0,0-21 15,0 0-15,1 0 0,20 0 16,-21 0-16,0 0 0,0 0 15,1-21-15,-1 21 0,0-21 0,0 0 16,0 21-16,0-21 0,1-1 0,-1 1 16,0 0-16,-21 0 0,0 0 15,21 0-15,-21-1 0,0 1 0,0 0 16,0 0-16,0 0 0,0 0 0,0-1 16,0 1-16,0 0 0,0 42 46,0 0-30,0 1-16,0-1 0,0 0 16,0 0-16,0 0 0,0 0 15,0 1-15,0 20 0,0-21 0,0 0 16,0 22-16,0-22 0,0 21 0,0 0 16,21 1-16,-21-22 0,21 21 0,-21 1 15,0-1-15,0-21 0,0 21 0,22 1 16,-22-1-16,0-21 0,21 22 15,-21-22-15,0 21 0,0-21 0,0 0 16,0 22-16,0-22 0,0 0 0,0 0 16,0 0-16,0 1 0,0-1 15,0 0-15,0 0 32</inkml:trace>
  <inkml:trace contextRef="#ctx0" brushRef="#br1" timeOffset="129903.38">13462 7789 0,'63'-21'0</inkml:trace>
  <inkml:trace contextRef="#ctx0" brushRef="#br1" timeOffset="130736.07">13293 7789 0,'0'0'0,"-22"0"0,22-21 0,-21 21 16,0 0-16,0-21 0,0 21 15,0 0-15,21-21 0,-22 21 16,22-21 15,0 42-15,0 0 0,0 0-16,0 0 0,0 1 15,22-1-15,-1 0 0,0 21 0,-21-21 16,21 1-16,-21-1 0,21 0 15,0 0-15,1 0 0,-22 0 0,21-21 16,0 22-16,0-22 0,0 0 0,0 0 16,1 0-16,-1 0 0,0 0 15,0 0-15,0 0 0,0 0 16,1-22-16,-1 1 16,0 0-16,0 0 15,0 21-15,0-21 0,-21 0 0,22-1 16,-1 22-16</inkml:trace>
  <inkml:trace contextRef="#ctx0" brushRef="#br1" timeOffset="131727.35">14055 7662 0,'0'0'0,"0"-21"0,-22 21 16,22-21-16,0 0 0,0 0 16,-21 21-16,21-21 15,-21 21 1,21 21 0,0 0-16,0 0 15,0 0-15,0 22 0,0-22 16,0 0-16,0 0 0,0 0 15,0 22-15,0-22 0,0 0 0,0 0 16,0 0-16,0 0 0,0 1 0,0-1 16,0 0-16,0 0 0,-21-21 15,21 21-15,-21-21 32,21-21-17,0 0-15,0 0 0,0 0 16,-21 21-16,21-22 0,0 1 0,0 0 15,0-21-15,0 21 0,0-1 0,0 1 16,0-21-16,0 21 0,21 0 0,0-1 16,0 1-16,0 0 15,0 0-15,1 0 0,20 0 0,-21 21 16,0 0-16,22 0 0,-22 0 0,21 0 16,-21 0-16,0 21 0,1-21 0,-1 21 15,0 0-15,0 0 0,-21 0 0,0 22 16,0-22-16,0 0 0,0 0 0,0 0 15,0 1-15,0-1 0,0 0 16,0 0-16,0 0 0,0 0 0,-21-21 16,21 22-16,0-1 0,-21-21 0,21 21 15,0 0 1,21-21 15,-21-21-31,21 21 0,21-21 0</inkml:trace>
  <inkml:trace contextRef="#ctx0" brushRef="#br1" timeOffset="134636.32">14901 7705 0,'0'0'0,"0"-21"0,0-1 16,0 1-16,0 0 15,0 0-15,0 0 0,0 0 16,-21-1-16,21 1 0,-21 0 15,21 0-15,-21 21 0,0 0 16,-1 0-16,1 0 0,0 0 16,0 0-16,0 21 0,0 0 15,-1 0-15,22 1 0,-21 20 16,0-21-16,0 0 0,0 22 0,0-22 16,-1 21-16,22-21 0,-21 22 0,21-22 15,0 0-15,0 0 0,0 0 0,0 0 16,0 1-16,21-1 0,1-21 0,-1 0 15,0 0-15,21 0 0,-21 0 0,1 0 16,-1 0-16,21 0 0,-21-21 0,22-1 16,-22 1-16,21 21 15,-21-21-15,0-21 0,1 21 0,20-1 16,-21 1-16,-21-21 0,21 21 0,0-22 16,-21 1-16,22 0 0,-22-1 0,0-20 15,0 21-15,0-1 0,21-20 0,-21 20 16,0-20-16,0 21 0,0-1 0,21 1 15,-21 0-15,0-1 0,0 22 16,0 0-16,0 0 0,0 0 0,0 42 31,0 0-31,0 21 16,0-21-16,0 22 0,-21-1 0,0 0 16,21 1-16,-22 20 0,22 1 15,0-22-15,0 22 0,-21-22 16,21 21-16,-21-20 0,21 20 0,0-20 15,0-1-15,0-21 0,0 21 0,0-20 16,0 20-16,0-21 0,21 0 0,0 0 16,1-21-16,-1 0 0,0 22 0,21-22 15,-21 0-15,22 0 0,-1 0 0,-21-22 16,22 1-16,-1 21 0,0-21 0,1 0 16,-22 0-16,21 0 0,-21-1 15,0 1-15,1 0 0,-1-21 16,-21 21-16,0-1 0,0 1 0,0 0 0,0 0 15,0 0-15,0 0 0,0-1 16,0 1-16,-21 21 16,-1 0-16,1 0 0,0 21 15,0 1-15,0-1 0,21 0 16,-21 0-16,21 0 0,-22 0 16,22 1-16,0-1 0,0 0 0,0 0 15,0 0-15,0 0 0,0 1 0,22-1 16,-1-21-16,0 21 0,0-21 0,0 0 15,0 0-15,22 0 0,-22 0 0,21 0 16,1 0-16,-1 0 0,0 0 0,-21 0 16,22 0-16,-1-21 0,0 0 0,-20 21 15,20-22-15,-21 1 0,0 0 16,0 0-16,1 0 0,-22 0 16,0-22-16,21 22 0,-21 0 0,0 0 15,0 0-15,0-1 0,0 1 0,0 0 16,0 0-16,-21 42 31,21 0-31,0 0 0,0 1 16,0-1-16,0 21 15,0-21-15,0 0 0,0 1 16,0-1-16,-22 0 0,22 0 0,0 0 16,0 0-16,0 1 0,0-1 15,-21-21-15,21 21 16,0-42 15,0 0-15,0-1-16,0 1 0,0-21 15,0 21-15,0 0 0,0-22 0,21 22 16,1 0-16,-1-21 0,0 20 16,0-20-16,0 21 0,22 0 0,-22 0 15,21-1-15,-21 1 0,22 21 16,-1 0-16,-21 0 0,21 0 0,-20 0 15,-1 0-15,0 21 0,0 1 0,-21-1 16,0 0-16,0 0 0,0 21 0,0-20 16,0-1-16,0 0 0,0 0 15,-21 21-15,21-20 0,0-1 0,0 0 16,0 0-16,0 0 0,0 0 16,21-21-16,0 0 15,0 0-15,1 0 0,-1 0 0,21 0 16,-21 0-16,22 0 0,-22 0 0,21-21 15,-21 0-15,0 0 0,22 21 16,-22-21-16,0-22 0,0 22 0,0 0 0,1-21 16,-1-1-16,0 1 0,-21 0 15,21-1-15,-21-20 0,0 21 16,21-1-16,0-20 0,-21 20 0,22 1 16,-22 0-16,0 21 0,0-22 0,0 22 15,0 0-15,0-21 0,0 20 16,0 1-16,-22 42 31,22 1-31,-21 20 0,21-21 16,-21 21-16,0-20 0,21 20 0,0 0 15,0 1-15,-21 20 0,21-21 0,-21 1 16,21-1-16,0 0 0,0 1 16,0-1-16,0 0 0,0 1 0,0-22 0,0 0 15,0 21-15,0-20 0,21-1 16,0 0-16,0-21 15,0 21-15,0-21 0,1 0 0,-1 0 16,0 0-16,0 0 0,0 0 16,0 0-16,1-21 0,-1 21 0,0-21 15,0 21-15,-21-21 0,21-1 0,-21 1 16,21 21-16,-21-21 0,22 0 0,-22 0 16,0 0-16,0-1 0,0 1 0,0 0 15,0 0-15,0 42 31,0 0-31,0 0 16,0 1-16,0-1 16,0 0-16,0 0 0,0 0 15,0 0-15,0 1 0,0-1 16,0 0-16,21-21 0,0 0 0,0 21 16,0-21-16,22 0 0,-22 0 0,21 0 15,0 0-15,1 0 0,-22 0 0,21 0 16,1 0-16,-1-21 0,0 0 0,-21 0 15,22-1-15,-22 1 0,21 0 0,-21 0 16,1-21-16,-1 20 16,-21-20-16,21 0 0,0-1 0,-21-20 15,0 21-15,0-1 0,0-20 0,0 20 16,0 1-16,0 0 0,0-1 0,0 22 16,0-21-16,0 21 0,0 0 0,0-1 15,0 1-15,0 42 31,0 1-31,0 20 0,0-21 16,0 0-16,0 22 0,0-1 0,0 0 16,0 22-16,-21-22 0,0 0 0,0 22 15,-1-22-15,22 22 0,-21-22 0,0 22 16,0-22-16,0 21 0,21-20 0,-21 20 16,-1-20-16,1 20 0,0 1 15,21-1-15,-21 1 0,0-22 0,0 21 16,-1 1-16,22-22 0,-21 22 0,0-22 15,21 0-15,-21 22 0,21-43 0,0 21 16,0-20-16,0 20 0,0-21 0,0 0 16,0 0-16,0 1 0,0-1 15,21-21-15,0 0 0,0 0 16,1 0-16,-1 0 0,0-21 0,0 21 16,0-22-16,0 1 0,1 0 15,-1 0-15,-21 0 0,21 0 0,0-22 16,-21 22-16,0-21 0,21-1 0,-21 1 15,21 0-15,-21-1 0,0 1 16,0 0-16,0-22 0,0 22 0,0 0 16,0-1-16,-21 1 0,0 0 0,0-1 15,0 22-15,0 0 0,-1 0 0,1 0 16,0-1-16,0 1 0,0 21 16,21-21-16,0 0 31,21 21-16,0 0-15,0-21 0,0 21 0,1 0 16,20-21-16,0-1 16,-21 22-16,22-21 0,-1 0 0,0 21 0,1-21 15,-22 0-15,21 21 0,1-21 16,-22-1-16,0 22 0,0-21 0,0 21 16,0 0-16,-21-21 0,-21 42 62,21 0-46,0 1-16,0-1 0,0 0 15,21 0-15,1-21 16,-22 21-16,21-21 16,0 0-16,0 0 0,0 0 15,0 0-15,1 0 0,-1 0 0,0 0 16,0 0-16,21 0 0,-20-21 15,-1 21-15,0-21 0,0 0 16,-21 0-16,0-1 0,0 1 16,21 0-16,-21 0 0,0 0 15,0 0-15,0-1 0,0 1 16,0 42 15,0 1-31,0-1 16,0 0-16,-21 0 0,21 0 0,-21 22 0,21-22 15,0 21-15,-21 0 0,0-20 16,-1 20-16,22 0 0,-21 1 16,21 20-16,0-21 0,-21 1 0,0 20 15,21-20-15,-21-1 0,21 21 0,0-20 16,0 20-16,0-20 0,0-1 0,0 21 16,0-20-16,0-1 0,-21 0 0,21 1 15,0-1-15,-22 0 0,22 1 0,0-1 16,0 0-16,0-20 0,0 20 0,0-21 15,-21 0-15,0 0 0,21 1 0,-21-22 16,21 21-16,-21-21 0,0 0 0,-1 0 16,1 0-16,0 0 15,0 0-15,0 0 0,-22-21 0,22 21 16,0-22-16,0 22 0,0-21 0,0 0 16,-1 0-16,22 0 0,-21 0 15,21-1-15,-21 1 0,21 0 0,0 0 16,0 0-16,0 0 0,0-1 0,0 1 15,0-21-15,0 21 0,0-22 0</inkml:trace>
  <inkml:trace contextRef="#ctx0" brushRef="#br1" timeOffset="134936.16">17293 6879 0,'-21'0'0,"0"0"16,21 21 30,0 1-30,-21-22 0,21 21-16,-22-21 15,1 0-15,0 21 0,0-21 0</inkml:trace>
  <inkml:trace contextRef="#ctx0" brushRef="#br1" timeOffset="135159.5">16510 7303 0,'0'0'0,"0"42"15,0-21 1,21-21-16,0 0 0,22 0 16,-22 0-16,21 0 0,-21 0 0,22 0 15,-1 0-15,-21 0 0,21 0 0,1 0 16,-22 0-16,21 0 0,-21-21 0,1 21 15,20 0-15,-21 0 0,0 0 16,0 0-16,1 0 0,-1-21 16,0 21-16</inkml:trace>
  <inkml:trace contextRef="#ctx0" brushRef="#br1" timeOffset="135679.85">20405 7112 0,'0'-21'0,"0"42"0,21-63 16,0-1-16,0 22 0,-21 0 0,21 0 15,0 0-15,-21 0 0,0-1 0,0 1 16,22 0-16,-22 0 0,21 21 15,-21 21 1,0 21 0,0-20-16,0-1 0,0 21 15,0 0-15,0 22 0,-21-22 0,21 22 16,-22-22-16,1 22 0,21-22 16,-21 21-16,0-20 0,0-1 0,0 0 15,21 1-15,-22-1 0,22-21 0,-21 22 16,21-22-16,0 0 0,-21 0 0,21 0 15,0 0-15,-21-21 32,21-21-17,0 0-15,-21 21 0</inkml:trace>
  <inkml:trace contextRef="#ctx0" brushRef="#br1" timeOffset="136355.26">20045 7472 0,'-21'-21'0,"42"42"0,-64-42 0,22 21 15,42 0 17,1 0-32,20 0 0,-21 0 15,21 0-15,1-21 0,20 21 0,-20 0 16,20-22-16,1 1 0,-1 21 16,22-21-16,-22 0 0,1 21 0,-22-21 15,22 0-15,-22-1 0,0 1 0,1-21 16,-1 21-16,-21 0 0,0-22 15,0 22-15,1 0 0,-22-21 0,21 20 16,-21-20-16,0 21 0,0-21 0,0 20 16,0 1-16,0 0 0,0 0 15,0 0-15,-21 21 16,21 21 0,-22 0-16,22 0 0,0 0 0,0 1 15,-21 20-15,21 0 0,-21 1 0,21-1 16,0 0-16,-21 1 0,21-1 15,-21 0-15,0 22 0,21-22 16,-22 0-16,22 1 0,0-1 0,-21 0 0,21-20 16,-21 20-16,21-21 0,0 0 15,0 0-15,-21 1 0,21-1 16,-21 0-16,21-42 31,0 0-31,0-1 16,0 1-16,0 0 0,21 0 15,0 0-15,-21 0 0,21-22 0,0 22 16,1-21-16,-1 21 0,0-22 0,21 22 16,-21 0-16,22 0 0,-22 0 0,21-1 15,-21 22-15,22 0 0,-22 0 0,21 0 16,-21 0-16,1 22 0,20-1 16,-42 0-16,21 0 0,-21 0 0,0 0 15,0 22-15,0-22 0,0 21 16,0-21-16,-21 1 0,0-1 0,0 21 15,21-21-15,-22 0 0,1 1 0,21-1 16,-21 0-16,0 0 16,42-21 15,-21-21-15,21 0-16,0 0 0,1 21 0,-1-22 15,0 1-15,21 0 0,-21 0 0</inkml:trace>
  <inkml:trace contextRef="#ctx0" brushRef="#br1" timeOffset="136724.57">21611 7472 0,'21'0'47,"0"0"-47,1 0 15,-1 0-15,0-21 0,0 21 16,0-21-16,0-1 0,22 22 0,-22-21 15,0 21-15,0-21 0,0 0 0,-21 0 16,22 0-16,-22-1 0,0 1 16,0 0-16,0 0 15,-22 21-15,1 0 16,0 0-16,0 0 0,0 21 0,0 0 16,-1 0-16,1 1 0,0 20 15,-21-21-15,42 0 0,-21 22 0,-1-22 16,22 21-16,-21-21 0,21 0 0,0 22 15,0-22-15,0 0 0,0 0 0,0 0 16,21-21-16,1 22 0,-1-1 0,21-21 16,-21 21-16,0-21 0,1 0 15,-1 0-15,21 0 0,-21 0 0,0 0 16,22-21-16,-22 0 0,0 21 16,21-22-16,-20 1 0,-1 0 15,21 0-15,-21 0 0</inkml:trace>
  <inkml:trace contextRef="#ctx0" brushRef="#br1" timeOffset="137844.03">23410 7472 0,'0'0'0,"-21"0"0,0 0 15,21 21-15,0 0 16,-21-21-16,21-21 47,0 0-47,0 0 16,21 0-16,-21-1 0,21 1 0,0 0 15,0-21-15,1-1 0,-1 22 0,21-21 16,-21 0-16,22-1 0,-22 1 0,0 0 15,21-1-15,-21 22 0,1-21 0,-1 21 16,0-1-16,-21 1 0,0 0 16,0 0-16,0 0 0,-21 21 15,0 0-15,-1 0 0,-20 21 16,21 0-16,0 0 0,-22 0 16,22 22-16,0-22 0,0 0 0,21 0 15,0 22-15,0-22 0,0 21 0,0-21 16,0 0-16,0 22 0,21-22 15,-21 0-15,21 21 0,0-20 0,1-1 16,-1 21-16,0-21 0,0 0 0,0 1 16,0-1-16,1 0 0,-22 0 0,21 0 15,-21 0-15,0 1 0,0-1 16,-21-21 0,-1 0-16,1 0 0,0 0 15,0 0-15,0 0 16,0 0-16,-1-21 0,1-1 0,0 22 15,0-21-15,21 0 0,-21 21 0,21-21 16,-21 21-16,-1 0 16,44 0-1,-1 21 1,0 0-16,0-21 0,0 21 0,0-21 16,1 22-16,-1-22 0,21 0 15,-21 0-15,22 0 0,-22 0 0,21 0 16,0 0-16,1 0 0,-1 0 0,-21 0 15,22 0-15,-1-22 0,-21 1 0,21 21 16,-20-21-16,-1 0 0,0 0 0,0 0 16,21-22-16,-42 22 0,22-21 15,-1-1-15,0 1 0,0 0 16,-21-1-16,0 1 0,21-21 0,0 20 16,-21 1-16,0-22 0,0 22 0,22 0 15,-22-1-15,0 1 0,21 0 0,-21 21 16,0-1-16,0 1 0,0 0 0,0 42 31,0 0-15,0 22-16,0-22 0,-21 21 15,21-21-15,-22 22 0,22-1 0,-21 0 0,0 1 16,21-1-16,0 0 0,0 1 16,0-1-16,-21 0 0,21 1 0,0-1 15,0 0-15,0 1 0,0-22 0,0 21 16,0-21-16,0 1 0,0-1 15,0 0-15,21-21 0,-21 21 0,21-21 16,0 0-16,1 0 16,-1 0-16,0 0 0,0 0 15,-21-21-15,21 21 0,-21-21 0,21 0 16,-21-1-16,0 1 0,0 0 0,22 0 16,-22 0-16,0 0 0,0-1 0,0-20 15</inkml:trace>
  <inkml:trace contextRef="#ctx0" brushRef="#br1" timeOffset="138044.42">24172 7070 0,'0'0'0,"-21"0"15,42 0 17,0 0-32,1 0 0,20 0 15,-21 0-15,0-21 0,0 21 0,1 0 16,-1 0-16,0-22 0,0 22 0,0 0 15,0 0 1,1-21-16,-1 21 0,0 0 16,0-21-16,0 21 15</inkml:trace>
  <inkml:trace contextRef="#ctx0" brushRef="#br1" timeOffset="139752.28">25167 7197 0,'21'0'32,"0"-21"-32,1-1 15,-22 1-15,21 0 0,-21 0 16,21 0-16,-21 0 0,0-1 15,0 1-15,0 0 0,0 0 16,0 0-16,0 0 0,0-1 16,-21 1-16,0 21 0,-1 0 0,1 0 15,0 0-15,0 0 0,-21 0 0,20 0 16,-20 0-16,21 21 0,-21 1 0,20-1 16,-20 0-16,21 0 0,0 0 15,-22 22-15,22-22 0,0 21 0,0 0 16,21 1-16,0-22 0,0 21 0,0-21 15,0 22-15,0-22 0,0 0 0,0 0 16,0 0-16,21-21 0,0 22 0,0-22 16,22 0-16,-22 0 0,0 0 15,21 0-15,-20 0 0,-1 0 0,21-22 16,-21 1-16,22 0 0,-22 0 16,0 0-16,0 0 0,0-1 0,0-20 15,1 21-15,-1-21 0,-21-1 0,21 22 16,-21-21-16,21 21 0,-21-22 0,0 22 15,0-21-15,0 21 0,0-1 0,0 1 16,0 42 15,0 1-31,-21-1 0,21 0 16,0 0-16,-21 0 0,21 0 16,0 22-16,0-22 0,0 0 0,0 0 15,0 22-15,0-22 0,0 0 0,0 0 16,0 0-16,21 0 0,0 1 15,0-22-15,0 21 0,1-21 0,-1 0 16,0 0-16,0 0 0,0 0 0,22 0 16,-22 0-16,0 0 0,21-21 0,-21-1 15,1 1-15,-1 0 0,21 0 0,-21 0 16,0-22-16,1 22 0,-1-21 0,-21 0 16,21-1-16,0 1 15,0 0-15,-21-1 0,0 1 0,21 0 0,-21-1 16,22 1-16,-22 0 0,0-1 0,0 1 15,0 0-15,0 20 0,0-20 16,0 21-16,0 0 0,0 0 16,0-1-16,0 44 31,0-1-31,0 0 0,0 21 0,-22 1 16,22-1-16,-21 0 0,21 1 0,-21-1 15,21 0-15,0 1 0,-21 20 16,21-21-16,-21 1 0,21-1 0,0 0 15,0-20-15,0 20 0,0 0 0,0 1 16,0-22-16,0 21 0,0-21 0,0 0 16,0 1-16,21-1 0,0 0 0,0 0 15,0-21-15,1 0 16,-1 0-16,0 0 0,0 0 0,0 0 16,0-21-16,1 21 15,-1-21-15,0 0 0,0-22 0,0 22 16,0 0-16,1-21 0,-1 20 0,-21-20 15,21 21-15,-21 0 0,21-22 0,-21 22 16,21 0-16,-21 0 0,0 42 31,0 0-15,0 0-16,0 1 16,0-1-16,0 0 0,0 0 0,0 21 15,0-20-15,0-1 0,0 0 0,0 0 16,0 0-16,0 0 0,0 1 0,0-1 15,21 0-15,1 0 0,-1-21 16,0 0-16,0 0 16,0 0-16,0 0 0,1 0 0,-1-21 15,0 0-15,0 0 0,0-1 16,0 1-16,-21 0 0,22-21 0,-1 21 16,0-22-16,0 22 0,-21 0 15,21-21-15,0 20 0,1 1 0,-22 0 0,21 0 16,0 0-16,0 0 15,0 21 1,0 0-16,1 0 31,-1 0 16,-21-22-31,0 1-1,-21 21 17,-1 0-17,1 0-15,0 21 0,0 1 16,21-1-16,-21 0 0,0 0 0,-1 0 16,22 0-16,-21 1 0,0 20 0,0-21 15,21 21-15,0-20 0,-21-1 0,21 21 16,0-21-16,0 0 0,0 1 0,0-1 15,21-21-15,-21 21 0,21 0 16,0-21-16,0 0 0,1 21 0,-1-21 16,0 0-16,21 0 0,-21 0 0,1 0 15,-1 0-15,0 0 0,0-21 16,0 0-16,0 0 0,-21 0 16,0-1-16,22 1 0,-22 0 15,0 0-15,21 0 0,-21-22 0,0 22 16,0 0-16,0-21 0,0 21 15,21-1-15</inkml:trace>
  <inkml:trace contextRef="#ctx0" brushRef="#br1" timeOffset="139992.14">26839 6498 0,'0'0'0,"-42"0"16,21 0 15,0 0-31,-1 0 47,22 21-31,-21 1-16,0-22 15,0 0-15,0 0 16,0 21-16,-1-21 0</inkml:trace>
  <inkml:trace contextRef="#ctx0" brushRef="#br1" timeOffset="140192.01">25760 6731 0,'0'0'0,"0"21"16,0 0-16,0 1 15,21-22 1,0 0-16,0 0 15,0 0-15,1 0 0,-1 0 0,21-22 16,-21 22-16,0-21 0,1 21 16,-1 0-16,0 0 0,0 0 0,-21-21 0,21 21 15,0 0-15,1 0 0,-1-21 16,21 21-16</inkml:trace>
  <inkml:trace contextRef="#ctx0" brushRef="#br1" timeOffset="141412.18">27559 6964 0,'21'0'109,"0"0"-77,-21-21 46,0 0-78</inkml:trace>
  <inkml:trace contextRef="#ctx0" brushRef="#br1" timeOffset="143239.76">27644 6773 0,'21'0'31,"0"0"-31,-21-21 0,21 0 16,0 21-16,0-21 0,1 21 15,-22-21-15,21 0 0,0-1 0,0 22 16,0-21-16,-21 0 0,0 0 16,0 0-16,0 0 0,0-1 15,0 1-15,0 0 16,-21 21-1,0 0-15,0 0 0,0 21 16,-1 0-16,22 1 0,-21-1 0,0 0 16,21 21-16,0-21 0,-21 1 0,21 20 15,0-21-15,0 0 0,0 22 0,0-22 16,0 0-16,0 0 0,0 0 16,0 0-16,21 1 0,0-22 15,0 21-15,1 0 0,-1-21 16,0 0-16,0 0 0,0 21 0,0-21 15,1 0 1,-44 0 15,1 0-31,0 0 0,0 0 0,0 0 16,0 0-16,-1 0 0,1 0 0,0 21 16,0 0-16,21 1 0,-21-1 0,21 0 15,-21 0-15,21 0 0,-22 0 0,22 1 16,0-1-16,0 0 0,0 0 15,0 0-15,22 0 0,-1 1 16,0-1-16,0-21 0,0 21 0,0-21 16,22 0-16,-22 0 0,21 0 0,-21 0 15,22 0-15,-1 0 0,0 0 0,-20-21 16,20 21-16,0-21 0,1-1 16,-22 1-16,21 0 0,-21-21 0,22 21 15,-22-1-15,0-20 0,21 0 0,-21-1 16,1 22-16,-22-21 0,21-22 0,0 22 15,-21 0-15,0-22 0,21 22 0,-21 0 16,0-22-16,0 22 0,0-1 16,0 1-16,21 0 0,-21-1 0,0 22 15,0 0-15,0 0 0,0 0 16,0 0-16,-21 21 16,21 21-16,-21 0 15,21 0-15,-21 21 0,21-20 0,-21 20 16,21 0-16,0 1 0,-22-1 0,22 0 15,-21 22-15,21-22 0,0 0 0,0 1 16,0-1-16,0 0 0,0 1 16,0-22-16,0 21 0,0-21 0,0 22 15,0-22-15,0 21 0,21-21 16,1 1-16,-1-1 0,0 0 0,0 0 16,0-21-16,0 21 0,1-21 0,-1 0 15,21 0-15,-21 0 0,0 0 16,22 0-16,-22 0 0,21-21 0,-21 0 15,1 21-15,20-21 0,-21 0 0,0-1 16,0-20-16,1 21 0,-1 0 0,-21-22 16,0 22-16,21-21 0,-21 21 15,0-22-15,0 22 0,0 0 0,0 0 16,0 0-16,-21 21 16,21 21-1,0 0-15,-21 0 0,-1 0 0,22 1 16,-21-1-16,21 0 15,0 0-15,0 0 0,0 0 0,0 1 16,0-1-16,0 0 0,0 0 0,0 0 16,21 0-16,1 1 0,-1-22 0,0 21 15,0-21-15,0 0 0,0 0 0,1 0 16,-1 0-16,21 0 0,-21 0 16,0 0-16,22 0 0,-22-21 0,0-1 15,0 22-15,0-21 0,1 0 0,-1 0 16,0 0-16,-21 0 0,21-22 0,0 22 15,-21 0-15,21 0 0,1-22 16,-22 22-16,0 0 0,21 0 16,-21 0-16,0 42 31,0 0-31,0 0 0,0 0 16,0 1-16,-21-1 0,21 0 15,0 0-15,0 0 0,0 0 0,-22 1 16,22-1-16,0 0 0,0 0 0,0 0 15,0 0-15,0 1 0,0-1 16,0 0-16,0-42 63,0 0-63,0-1 0,0 1 15,0 0-15,0 0 0,0 0 16,0 0-16,0-1 0,22-20 0,-22 21 15,21 0-15,-21 0 0,21-22 0,0 22 16,0 0-16,0 0 0,1 0 0,-1-1 16,0 1-16,21 21 15,-21 0-15,1 0 0,-1 0 16,0 0-16,0 0 0,-21 21 16,21 1-16,-21-1 0,21 0 0,-21 0 15,0 21-15,0-20 0,0-1 0,0 0 16,0 0-16,0 0 15,0 0-15,0 1 0,-21-1 0,0 0 16,21 0-16,-21-21 0,21 21 16,-21 0-1,21-42 17,0 0-32,0 0 15,0 0-15,0 0 0,0-1 0,0 1 16,21 0-16,0 0 0,0 0 0,0 0 15,1-22-15,-1 22 0,0 0 16,21 0-16,-21 0 0,22-1 16,-22 1-16,0 0 0,21 21 0,-20 0 0,-1 0 15,0 0-15,0 0 0,0 21 16,-21 0-16,0 1 0,0 20 16,0-21-16,0 0 0,0 22 0,0-22 15,0 0-15,-21 0 0,21 21 0,-21-20 16,21-1-16,-21 0 0,21 0 0,0 0 15,0 0-15,-21-21 0,21 22 32,0-44-1,0 1-31,0 0 16,0 0-16,0 0 15,21 0-15,0 21 0,0-22 16,0 22-16,0 0 0</inkml:trace>
  <inkml:trace contextRef="#ctx0" brushRef="#br1" timeOffset="143687.51">30522 6922 0,'0'0'0,"-21"0"0,0 0 16,0 0-16,0 0 0,42 0 47,0 0-47,0 0 0,0-22 15,0 22-15,1 0 0,-1 0 0,-21-21 16,21 21-16,0-21 0,0 0 0,0 21 16,-21-21-16,0 0 0,22-1 15,-22 1-15,0 0 0,21 0 0,-21 0 16,0 0-16,-21 21 15,-1 0-15,1 0 16,0 0-16,0 0 16,0 21-16,0 0 0,-1 0 0,1 0 15,0 0-15,0 1 0,0-1 0,0 21 16,21-21-16,0 0 0,0 1 0,0-1 16,0 0-16,0 0 0,0 0 15,0 0-15,0 1 0,0-1 0,21-21 16,-21 21-16,21-21 0,0 21 0,0-21 15,0 0-15,1 0 0,-1 0 16,0 0-16,0 0 0,0 0 16,0 0-16,1 0 0,-1-21 0,0 0 15,0 21-15,0-21 0,0-1 0,1 1 16</inkml:trace>
  <inkml:trace contextRef="#ctx0" brushRef="#br1" timeOffset="144220.21">30924 6816 0,'0'0'0,"0"-21"0,22-1 16,-1-41-16,-21 42 15,0 42 17,0 0-32,0 0 15,-21 0-15,21 1 0,0-1 0,-22 0 16,1 0-16,0 21 0,21-20 0,-21-1 16,21 0-16,0 0 0,-21 0 15,0 0-15,21 1 0,-22-1 0,22 0 16,0 0-16,-21-21 15,21 21-15,-21-21 32,21-21-17,0 0-15,0 0 0,0 0 16,21-1-16,0-20 0,-21 21 16,22 0-16,-1 0 0,0-22 0,0 22 15,21-21-15,-20 21 0,20-1 16,-21 1-16,0 0 0,22 0 0,-22 21 15,21 0-15,-21 0 0,0 0 0,22 0 16,-22 0-16,0 21 0,0 0 16,0 0-16,-21 1 0,22-1 15,-22 0-15,0 0 0,0 0 0,0 22 16,0-22-16,0 0 0,-22 0 0,1 0 16,21 0-16,-21-21 0,21 22 15,0-1-15,-21 0 0,0-21 0,0 0 16,21 21-16,0-42 62,21 0-46,-21 0-16,21-1 16,0 1-16,-21 0 0,21 0 15,0 0-15</inkml:trace>
  <inkml:trace contextRef="#ctx0" brushRef="#br1" timeOffset="144573.01">31686 6287 0,'0'0'0,"0"-43"0,0-20 16,0 42-16,0-1 16,-21 44 15,21-1-31,-21 0 0,0 0 0,21 0 15,-21 22-15,0-1 16,21 0-16,-22 1 0,1-1 0,0 0 16,0 1-16,21 20 0,-21-21 0,0 1 15,-1-1-15,1 0 0,21-20 0,-21 20 16,0 0-16,21-21 0,-21 1 16,21 20-16,0-21 0,0 0 0,0 0 15,-21 1-15,21-1 16,21-21 15,0 0-31,-21-21 16,21 21-16,0-22 0,0 1 15,1 0-15,-1 21 16,0-21-16,21 0 0,-21 0 0</inkml:trace>
  <inkml:trace contextRef="#ctx0" brushRef="#br1" timeOffset="144999.56">31898 6752 0,'0'0'0,"42"-21"0,-20 0 15,-1 0-15,0 0 0,0 21 0,-21-22 16,-21 22 15,0 0-31,0 0 16,-1 22-16,1-1 0,-21-21 0,21 21 0,0-21 16,-1 21-16,1 0 15,0-21-15,21 21 0,0 1 16,0-1-16,0 0 15,0 0-15,0 0 16,21-21-16,0 21 0,1 1 16,-1-22-16,0 21 0,0 0 15,0-21-15,-21 21 0,21-21 0,-21 21 16,22-21-16,-22 21 16,0 1-1,-22-22-15,1 0 16,0 0-16,0 0 0,0 0 15,0 0-15,-1 0 16,1 0-16,0 0 0,0 0 16,0 0 15,21-22 0,0 1-31,-21 0 16,21 0-16,0 0 15</inkml:trace>
  <inkml:trace contextRef="#ctx0" brushRef="#br1" timeOffset="145307.94">31432 6435 0,'0'0'0,"-21"-21"0,0 21 0,0 0 16,0 0-16,21-22 15,21 22 1,0 0-16,0 0 0,22-21 0,-22 21 16,21 0-16,0 0 0,1 0 0,-1 0 15,0 0-15,1 0 0,-1 0 16,0-21-16,-20 21 0,-1 0 16,0 0-16,0 0 0,0 0 0,-21-21 46,-21 21-14,21-21-32,-21 21 0,0 0 15</inkml:trace>
  <inkml:trace contextRef="#ctx0" brushRef="#br1" timeOffset="164315.87">4127 6011 0,'-21'0'0,"0"0"110,0 0-110,0 0 15,0 0-15,-1 0 16,1 22-16,0-22 16,0 0-16,21 21 15,-21-21-15,0 0 16,42 0 15,21 0-31,-21-21 16,22 21-16,20-22 0,-21 1 0,43 0 15,-21 0-15,41 21 0,-20-21 16,21 0-16,-21-1 0,20 1 0,-20 0 16,0 0-16,-1 21 0,1-21 0,-21 0 15,-1 21-15,1-22 0,-1 22 16,-21-21-16,1 21 0,-1 0 16,-21 0-16,0 0 0,1 0 0,-22-21 0,21 21 31,-42 0-16,-1 0 1,1 0-16,0 0 0,0 0 16,0 0-16,-22 0 0,22 21 15,0-21-15,-21 0 0,-1 21 0,1 1 16,0-22-16</inkml:trace>
  <inkml:trace contextRef="#ctx0" brushRef="#br1" timeOffset="164655.67">4000 6117 0,'0'0'15,"-21"21"-15,0-21 0,0 0 0,0 0 16,42 0 0,21 0-16,-21 0 15,22 0-15,-1-21 0,22 0 0,-1 21 16,1-21-16,20 0 0,1 0 15,21-1-15,-22 1 0,1 0 0,21 0 16,-21 21-16,-22-21 0,22 0 16,-22-1-16,1 22 0,-1-21 0,-20 21 15,20 0-15,-42-21 0,22 21 16,-22 0-16,0 0 0,0 0 0,0 0 16,-42 0 15,0 0-31,0 0 0,0 0 0,-1 0 15,1 0-15,0 21 0,21 0 32</inkml:trace>
  <inkml:trace contextRef="#ctx0" brushRef="#br1" timeOffset="165280.1">3958 7091 0,'0'0'0,"-21"0"0,0 0 15,0 21-15,-1-21 0,-20 21 16,21-21-16,42 0 47,0 0-47,0 0 0,22 0 0,-22-21 16,21 0-16,1 21 0,-1-21 0,21 0 15,1-1-15,-1 22 0,1-21 0,21 0 16,-1 0-16,-20 0 0,20 0 15,1-1-15,-21 22 0,20-21 0,-20 0 16,-1 0-16,-20 21 0,20-21 0,-21 0 16,1 21-16,-22 0 0,0-22 15,21 22-15,-20 0 0,-1-21 16,0 21-16,-42 0 62,0 0-62,-1 0 0,1 0 0,-21 0 16,21 0-16,-22 21 0,22-21 0,-21 22 16</inkml:trace>
  <inkml:trace contextRef="#ctx0" brushRef="#br1" timeOffset="165636.98">4043 7154 0,'0'0'0,"-21"0"0,-22 43 16,64-43 15,1 0-15,-1 0-16,0 0 0,21 0 0,1-21 16,-1-1-16,0 1 0,22 0 0,-22 21 15,22-21-15,20 0 0,-20 0 16,-1-1-16,22 1 0,-22 0 0,22 0 15,-21 0-15,-1 21 0,-21-21 0,22-1 16,-22 1-16,1 21 0,-22-21 0,21 21 16,-21 0-16,0 0 0,1-21 15,-1 21-15,-21 21 63,-21-21-63,21 21 15,-22-21-15,22 21 0</inkml:trace>
  <inkml:trace contextRef="#ctx0" brushRef="#br1" timeOffset="166300.07">3895 8255 0,'0'0'0,"-22"21"16,1-21-16,0 0 15,0 0-15,0 0 16,0 0 0,42 0 46,0 0-62,0 0 16,21-21-16,1 21 0,-1-21 0,0 0 15,22 0-15,-22-1 0,43 22 16,-22-21-16,22 0 0,-21 0 0,20 0 16,1 0-16,-22-1 0,1 1 0,-1 0 15,1 0-15,-1 0 0,-20 0 0,-1-1 16,0 22-16,1-21 0,-22 21 16,0-21-16,0 21 0,0 0 15,-21-21-15,-21 21 31,0 0-15,0 0-16,0 21 0,0-21 16,-1 0-16,-20 21 0,21-21 0,-21 21 15,-1 1-15</inkml:trace>
  <inkml:trace contextRef="#ctx0" brushRef="#br1" timeOffset="166671.87">3768 8424 0,'-22'22'0,"44"-44"0,-65 44 0,22-1 16,0-21-16,21 21 15,21-21 1,0 0-16,0-21 15,1 21-15,20-21 0,0-1 16,1 22-16,-1-42 0,0 21 0,22 0 16,-1 0-16,1-22 0,20 22 0,1-21 15,0 21-15,-1-22 0,1 22 16,-21-21-16,20 21 0,-20-22 0,-1 22 16,-20 0-16,20 0 0,-21 0 15,-20 21-15,-1-22 0,0 22 0,0 0 16,0 0-16,-21-21 15,-21 21 17,0 21-32</inkml:trace>
  <inkml:trace contextRef="#ctx0" brushRef="#br1" timeOffset="181820.12">11705 9144 0,'0'-21'31,"-21"0"-15,21 0-16,-21-1 15,0 22-15,-1-21 0,22 0 0,-21 0 16,0 0-16,0 0 0,0 21 0,0-22 16,-1 1-16,-20 21 0,21 0 0,0 0 15,-22 0-15,22 0 0,-21 0 0,0 0 16,20 21-16,-20 1 0,21-1 15,0 0-15,-22 0 0,22 0 0,0 22 16,0-22-16,0 21 0,0-21 16,21 22-16,0-22 0,-22 21 0,22 0 15,0-20-15,0-1 0,0 21 0,0-21 16,0 0-16,0 1 0,22-1 0,-1 0 16,0 0-16,0-21 0,0 0 0,0 21 15,22-21-15,-22 0 0,0 0 0,21 0 16,-20 0-16,20-21 0,-21 0 0,21 21 15,-20-21-15,20 0 0,-21-1 0,21 1 16,-20 0-16,-1 0 0,0 0 16,0 0-16,0-22 0,-21 22 15,0 0-15,0-21 0,0 20 0,0 1 16,0 0-16,0 0 0,0 0 0,0 0 16,0 42 15,0 0-31,0 0 0,0 0 15,0 0-15,0 1 0,0-1 0,0 0 16,0 0-16,0 0 0,0 0 0,21 1 16,-21-1-16,22-21 0,-22 21 15,21-21-15,0 21 0,0-21 16,0 0-16,0 0 0,1 0 0,-1 0 16,0 0-16,0 0 0,0 0 15,0-21-15,1 21 0,20-21 0,-21 0 16,0 21-16,0-22 0,-21 1 0,22 0 15,-1 0-15,-21 0 0,0 0 16,21-1-16,-21 1 0,0 0 16,0 42 15,0 0-15,0 1-16,-21-1 0,21 0 15,0 0-15,-21 0 0,21 0 0,-22 1 16,22-1-16,0 0 15,0 0-15,0 0 16,0-42 15,0 0-15,0 0-16,0 0 16,0-1-16,0 1 0,22 0 0,-1 0 15,0 0-15,-21 0 0,21 21 16,0-22-16,0 22 0,1-21 0,-1 21 15,0 0-15,0 0 0,0 0 0,0 0 16,1 21-16,-1 1 0,0-22 0,0 21 16,0 0-16,0-21 0,1 21 15,-22 0-15,21 0 0,0 1 16,0-1-16,-21 0 0,0 0 16,21-21-16,0 21 0,1-21 31,-1 0-31,0 0 0,0-21 15,0 21-15,0-21 0,1 0 16,-1 0-16,0-1 0,0 1 16,0 0-16,0 0 0,22 0 0,-22 0 15,21-1-15,-21 1 0,22 0 16,-1 0-16,-21 21 0,22 0 0,-22-21 0,0 21 16,0 0-16,0 0 0,0 0 15,-21 21-15,22-21 0,-22 21 16,0 0-16,0 0 0,0 1 15,0-1-15,0 0 0,0 0 16,0 0 0,21-21 15,-21-21-15,21 0-16,-21 0 15,0 0 1,0-1-16,-21 1 15,0 21-15,-1-21 0,1 21 16,0 0-16,0 0 16,0 0-16,0 21 0,-1 0 15,1-21-15,-21 22 0,21-1 0,0 0 16,-1 0-16,1 0 0,0 0 0,0 1 16,0-1-16,21 0 0,0 0 0,-21 0 15,21 0-15,0 1 0,0-1 0,0 0 16,0 0-16,0 0 0,0 0 15,21-21-15,0 0 16,0 0-16,0 0 0,0 0 0,1 0 16,-1 0-16,0 0 0,0-21 15,0 0-15,22 0 0,-22 0 16,0 0-16,0-1 0,0 1 0,0 0 16,-21-21-16,22 21 0,-1-22 0,0 1 15,-21 0-15,0-1 0,0 1 0,21-22 16,-21 22-16,0 0 0,21-22 0,-21 22 15,0 0-15,0-1 0,0 1 0,0 21 16,0 0-16,0-1 0,0 65 31,0-22-31,0 0 0,0 21 16,0 1-16,-21-1 0,21 0 0,-21 1 16,21-1-16,0 0 15,0 1-15,0-1 0,0-21 0,0 22 16,0-1-16,0-21 0,0 0 0,0 0 15,0 1-15,0-1 0,0 0 0,21 0 16,0-21-16,0 0 0,1 0 16,-1 0-16,0 0 0,0 0 15,21-21-15,-20 0 0,-1 0 16,21-1-16,-21 1 0</inkml:trace>
  <inkml:trace contextRef="#ctx0" brushRef="#br1" timeOffset="183891.68">14774 8975 0,'0'0'0,"-21"-64"15,0 43-15,21 0 16,0-21-16,0 20 0,0 1 0,-21 0 15,21 0-15,0 0 0,-21 21 16,21 21 0,0 0-16,0 21 15,0-20-15,0 20 0,0 0 16,0 1-16,0-1 0,0 0 0,0 1 0,0-1 16,0 0-16,0 1 0,0-1 0,0 0 15,0-21-15,0 1 0,0 20 16,0-21-16,0 0 0,0 0 15,0 1-15,21-44 32,0 22-32,-21-21 0,21 0 15,0 0-15,0 0 0,-21 0 0,22-22 16,-1 22-16,-21 0 0,21-21 0,0-1 16,-21 22-16,0 0 0,21-21 0,-21 20 15,21 1-15,1 0 16,-1 21-1,0 21-15,-21 0 0,0 1 16,0-1-16,21 0 0,-21 0 0,0 0 16,0 0-16,0 1 0,0-1 0,0 0 15,0 0-15,0 0 0,0 0 0,0 1 16,0-1-16,0 0 0,21-21 0,-21 21 16,21-21-16,1 0 0,-1 0 15,0 0-15,0 0 0,0 0 16,0 0-16,22 0 0,-22-21 0,0 0 15,0 21-15,0-21 0,1-1 16,-1 1-16,0-21 0,0 21 0,-21 0 0,21-22 16,0 1-16,-21 21 0,0-22 15,0 1-15,22 0 0,-22-1 0,0 1 16,21 0-16,-21-1 0,0 22 16,21-21-16,-21 21 0,0 0 0,0-1 15,0 1-15,0 0 16,0 42-1,0 0-15,0 1 0,0-1 16,0 21-16,0-21 0,0 22 0,0-1 16,0 0-16,0 1 0,0-1 0,0 0 15,0-21-15,-21 22 0,21-1 0,0 0 16,0-20-16,0 20 0,0-21 0,0 0 16,0 0-16,0 1 0,0-1 15,0 0-15,0 0 0,21 0 16,0-21-16,0 0 0,0 0 15,1 0-15,-1 0 0,21 0 16,-21 0-16,0 0 0,22 0 0,-22-21 16,0 0-16,21 0 0,-20 21 0,-1-21 15,21-1-15,-21 1 0,0 0 0,1-21 16,-1 21-16,-21-1 0,0 1 0,0 0 16,0 0-16,0 0 0,0 0 0,0-1 15,-21 22-15,-1-21 16,1 21-16,0 0 0,0 0 0,0 0 15,21 21 1,0 1-16,0-1 16,21 0-16,0-21 15,-21 21-15,21-21 0,22 21 0,-22-21 16,0 21-16,0-21 0,0 22 0,0-22 16,1 21-16,-1 0 0,0-21 15,-21 21-15,0 0 0,21-21 0,-21 21 16,21 1-16,-21-1 0,0 0 15,21 0 1,1-21 0,-1 0-16,0 0 15,0 0-15,0 0 0,0-21 16,1 21-16,-1-21 0,0 21 0,-21-21 16,21-1-16,0 1 0,0 0 0,-21 0 15,0 0-15,22 0 0,-22-1 0,21 1 16,-21 0-16,0 0 0,0 0 0,0 0 15,0-1-15,0 1 0,0 0 0,0 42 32,0 0-17,0 1-15,0-1 0,0 0 16,0 0-16,0 0 0,0 0 0,0 1 16,0-1-16,0 0 15,0 0-15,0 0 0,0 0 0,0 1 16,0-1-16,0 0 15,21-21-15,0 0 0,0 21 0,0-21 16,1 0-16,-1 0 0,21 0 0,-21 0 16,0 0-16,22 0 0,-22 0 0,0-21 15,21 0-15,-20 21 0,-1-21 0,0-1 16,0 1-16,-21 0 0,21 0 0,0-21 16,1 20-16,-22-20 0,0 21 0,21-21 15,-21-1-15,21 1 0,-21 0 0,0-1 16,0 1-16,0 0 0,0-1 0,21 1 15,-21 21-15,0-22 0,0 22 16,0 0-16,0 0 0,0 0 0,0 0 16,0 42 15,0 0-31,0 0 0,-21 0 0,0 22 16,21-22-16,0 21 0,-21 0 15,21 1-15,-22-1 0,22-21 0,0 22 16,-21-1-16,21 0 0,0 1 0,-21-22 15,21 21-15,0-21 0,0 22 16,0-22-16,0 0 0,0 0 0,0 0 0,21 0 16,0 1-16,-21-1 0,22-21 15,-1 21-15,0-21 0,0 0 16,0 0-16,22 0 0,-22 0 0,0 0 16,0 0-16,21 0 0,-20 0 0,-1-21 15,21 0-15,-21 21 0,0-22 0,1 1 16,-1 0-16,0 0 0,0 0 0,-21 0 15,0-1-15,0 1 0,0 0 0,0 0 16,0 0-16,0 0 0,0-1 16,0 1-16,-21 21 15,0 0-15,0 21 0,21 1 16,-22-22-16,1 21 0,21 0 0,0 0 16,0 0-16,0 0 0,-21 1 15,21-1-15,0 0 0,0 0 0,0 0 16,0 0-16,0 1 0,21-1 0,-21 0 15,21-21-15,1 21 0,-1-21 16,0 0-16,-21 21 0,42-21 0,-21 0 16,1 0-16,-1 0 0,21 0 0,-21 0 15,0 0-15,1 0 0,-1 0 0,0 0 16,0-21-16,0 0 0,0 21 0,-21-21 16,22 21-16,-22-21 0,21-1 0,-21 1 15,0 0-15,0 0 16,0 0-16,0 0 15,0-1-15,-21 1 0,-1 0 16,1 21-16</inkml:trace>
  <inkml:trace contextRef="#ctx0" brushRef="#br1" timeOffset="184160.53">17018 8932 0,'0'0'15,"-21"0"-15,0 22 0,-1-22 0,44 0 32,-1 0-32,0-22 15,0 22-15,0 0 0,0 0 0,22-21 16,-22 21-16,21-21 0,-21 21 0,22 0 16,-1 0-16,-21-21 0,0 21 0,1 0 15,20 0-15,-42-21 0,21 21 0,0 0 16,-21-21-16,0-1 15,-21 22-15,0 0 16,-21 0-16,20 0 0,1 0 16,-21-21-16</inkml:trace>
  <inkml:trace contextRef="#ctx0" brushRef="#br1" timeOffset="184348.42">16573 8742 0,'0'0'0,"0"21"0,0 0 15,22-21 48,-22-21-47,21 0-1,21 0-15</inkml:trace>
  <inkml:trace contextRef="#ctx0" brushRef="#br1" timeOffset="184840.14">19389 8657 0,'0'0'0,"-22"-21"15,1 0-15,-21-43 16,42 43-16,0 0 0,0 0 0,0 0 15,0 0-15,0-1 0,0 1 16,0 0-16,0 42 31,21 0-31,-21 1 0,21-1 0,-21 21 16,0-21-16,0 22 0,0-1 0,21 21 16,-21-20-16,0-1 0,0 22 15,0-22-15,0 21 0,0-20 0,-21-1 16,21 0-16,0 1 0,-21-1 0,0 0 15,0-20-15,21 20 0,-21-21 0,21 0 16,0 0-16,-22 1 0,22-1 0,0 0 16,-21 0-16,0-21 15,0 0-15,0-21 16,0 21-16,-1-21 16,22 0-16,-21-1 0,0 1 0</inkml:trace>
  <inkml:trace contextRef="#ctx0" brushRef="#br1" timeOffset="185504.27">18838 9123 0,'0'0'16,"-21"0"-16,0 0 0,0 0 0,0 0 0,-1 0 16,44 0-1,-1 0 1,0-21-16,21 21 0,1-21 0,-1 21 16,0-22-16,22 22 0,-1-21 0,1 21 15,-1-21-15,22 0 0,-22 0 0,1 0 16,-1-1-16,1 1 0,-1 0 0,-20 0 15,-1-21-15,0 20 0,1 1 16,-22-21-16,0 21 0,0-22 16,-21 22-16,0 0 0,0-21 0,0 21 15,0-1-15,0 1 0,0 0 0,-21 21 16,0-21-16,0 0 0,0 21 0,-1 0 16,1 0-16,0 0 15,21 21-15,0 0 0,0 0 0,-21 0 16,21 1-16,0-1 0,-21 21 0,21 0 15,0-20-15,0 20 0,0 0 0,0 1 16,0-1-16,0 0 0,0 1 0,-21-1 16,21 0-16,0-21 0,0 22 15,-22-22-15,1 21 0,21-21 0,0 1 16,-21-1-16,0 0 0,21 0 16,-21 0-16,21 0 0,-21-21 15,21-21 16,0 0-15,0 0-16,0 0 0,0 0 16,21-1-16,0-20 0,0 21 0,0 0 15,0 0-15,1-1 0,20 1 0,-21 0 16,21 0-16,1 21 0,-22 0 0,21 0 16,-21 0-16,22 0 0,-22 0 0,21 0 15,-21 21-15,1-21 0,-22 21 16,21 0-16,-21 1 0,0-1 15,0 0-15,0 0 0,0 0 16,0 0-16,0 1 0,0-1 0,-21 0 16,-1 0-16,22 0 15,-21-21-15,21 21 16,-21-21-16,21-21 47,21 0-47,0 21 0,1-21 15,-1 21-15,0-21 0</inkml:trace>
  <inkml:trace contextRef="#ctx0" brushRef="#br1" timeOffset="185839.08">20299 9165 0,'0'0'0,"21"-21"47,0 21-47,-21-21 16,21 21-16,0-21 0,1 0 15,-1-1-15,-21 1 0,21 21 16,0-21-16,-21 0 0,0 0 0,0 0 16,0-1-16,-21 22 31,0 0-31,0 0 0,-1 22 0,1-1 16,0 0-16,21 0 0,-21 0 15,0 0-15,0 1 0,21-1 0,-22 0 16,22 0-16,0 0 0,0 22 0,0-22 15,0 0-15,0 0 0,0 0 16,0 0-16,22-21 0,-1 0 16,0 22-16,0-22 0,0 0 15,0 0-15,22 0 0,-22 0 16,0 0-16,0 0 0,22-22 0,-22 1 16,0 21-16,21-21 0,-21 0 0</inkml:trace>
  <inkml:trace contextRef="#ctx0" brushRef="#br1" timeOffset="186279.83">22267 8488 0,'0'0'0,"-21"0"0,0-21 15,0 0-15,0-1 0,-1 22 0,22-21 16,-21 0-16,0 0 0,21 0 16,0 42-1,0 0 1,21 0-16,0 0 0,1 22 15,-1-1-15,0-21 0,21 22 0,-21-1 16,1 21-16,-1-20 0,21-1 0,-21 0 16,0-20-16,1 20 0,-1 0 0,0-21 15,0 22-15,-21-22 0,21 0 16,-21 0-16,21 0 0,-21 1 0,0-1 0,0 0 16,0 0-16,0-42 46,0 0-46,0 0 16,0-1-16,0-20 0,0 21 16</inkml:trace>
  <inkml:trace contextRef="#ctx0" brushRef="#br1" timeOffset="186560.68">22775 8488 0,'0'-21'0,"0"42"0,0-63 16,0 20-16,-21 22 15,0 0 1,0 0-16,21 22 0,-21-22 0,-1 21 16,-20 0-16,21 0 0,-21 21 15,20-20-15,-20 20 0,0 0 0,-1 1 16,1-1-16,0 0 0,-1 1 0,1-1 16,0-21-16,-1 21 0,22 1 0,-21-1 15,21-21-15,-22 0 0,22 22 0,0-22 16,0 0-16,21 0 0,0 0 0,-21 1 15,42-22 17,0 0-32,0 0 15,0 0-15,1-22 0,20 1 0,-21 0 16</inkml:trace>
  <inkml:trace contextRef="#ctx0" brushRef="#br1" timeOffset="187079.56">23283 8805 0,'-21'0'0,"42"0"0,-63-21 16,21 21-16,21-21 0,0 0 16,-21 0-16,21 42 31,0 0-15,0 0-16,0 0 0,0 22 0,0-22 15,0 21-15,0 1 0,0-1 0,0 0 16,0 1-16,0-1 0,0 0 0,0-21 15,0 22-15,0-1 0,-22 0 16,1-20-16,0 20 0,21 0 0,-21 1 16,0-1-16,0-21 0,21 21 0,-22 1 15,1-1-15,21 0 0,-21-20 0,21 20 16,-21-21-16,0 21 0,21-20 0,0-1 16,0 0-16,0 0 0,-21 0 15,21 0-15,0 1 16,-22-22-16,22-22 31,0 1-31,0 0 16,0 0-16,0-21 0,0 20 0,0 1 15,0-21-15,22 21 0,-22-22 0,0 1 16,21 0-16,-21-1 0,0 1 0,0 0 16,0-22-16</inkml:trace>
  <inkml:trace contextRef="#ctx0" brushRef="#br1" timeOffset="187379.39">23008 9165 0,'0'-21'16,"0"-21"-16,-21 232 0,42-317 0,-21 21 0,0 64 15,0 21-15,0-21 0,0 20 0,0-20 16,0 21-16,0 0 0,21-22 0,0 22 16,-21 0-16,22 0 0,-1 0 0,0 21 15,0-21-15,0 21 0,22 0 0,-22 0 16,0 0-16,21 0 0,1 0 16,-22 0-16,21 0 0,-21 21 0,22 0 15,-22 0-15,0 0 0,-21 0 0,0 22 16,0-22-16,0 0 0,0 21 0,0-20 15,0-1-15,-21 0 0,0 21 16,-1-21-16,1 1 0,-21-22 0,21 21 16,0 0-16,-1 0 0,1-21 0,0 0 15,0 21-15,0-21 0,0 0 16,21-21 0,21 21-1,0-21-15,21 0 0,-21 21 16,1-21-16,20 21 0,-21-22 15,21 22-15</inkml:trace>
  <inkml:trace contextRef="#ctx0" brushRef="#br1" timeOffset="187856.13">23834 8932 0,'21'0'0,"-42"0"0,63-21 16,-21 21-16,-21-21 0,21 21 0,-21-21 16,21 0-16,-21 0 0,0-1 15,0 1-15,0 0 0,0 0 16,-21 21-1,0 0-15,0 0 16,0 0-16,0 0 0,-1 0 0,1 21 0,0 0 16,0 0-16,0 1 0,0-1 15,-1 21-15,22-21 0,-21 0 0,0 1 16,0-1-16,21 0 0,0 0 0,0 0 16,0 0-16,0 1 0,0-1 0,0 0 15,21-21 1,0 0-16,0 0 15,1 0-15,-1 0 0,0 0 16,0-21-16,21 0 0,-20 21 0,-1-22 16,0 1-16,-21 0 0,21 0 0,0 0 15,-21 0-15,21-1 0,-21-20 0,0 21 16,22 0-16,-22 0 0,0-1 0,21 1 16,-21 0-16,0 42 31,0 0-31,0 1 0,0-1 15,0 0-15,-21 0 0,21 0 16,-22 0-16,22 1 0,-21-1 0,21 0 16,0 0-16,0 0 0,0 0 0,0 1 15,0-1-15,0 0 16,21-21 0,1 0-1,-1-21-15,21 0 0,-21 21 0</inkml:trace>
  <inkml:trace contextRef="#ctx0" brushRef="#br1" timeOffset="188163.95">24469 8530 0,'0'0'0,"0"-42"0,0-43 16,0 64-16,0 0 16,0 0-16,0 0 15,0 42 1,-22 21-1,1-21-15,21 0 16,-21 22-16,21-22 0,-21 21 0,21 1 0,-21-1 16,0 0-16,21 1 0,0-1 15,-22 0-15,22 1 0,-21-1 0,21 0 16,-21 1-16,21-22 0,0 21 0,0-21 16,0 0-16,0 1 0,-21-1 15,21 0-15,0 0 0,0-42 47,0 0-47,21 21 0,0-21 0,0-22 16,-21 22-16,22 0 0</inkml:trace>
  <inkml:trace contextRef="#ctx0" brushRef="#br1" timeOffset="188675.66">24638 8530 0,'0'0'0,"0"-21"0,0-21 15,21 21-15,-21-22 16,21 22-16,-21 0 0,0 0 0,0 0 15,21 42 1,-21 0-16,0 0 16,0 0-16,0 22 0,0-22 0,0 21 15,-21-21-15,21 22 0,0-1 0,0-21 16,-21 21-16,21 1 0,-21-1 0,21-21 16,-21 22-16,21-22 0,-21 21 0,21-21 15,0 0-15,0 22 0,0-22 16,-22 0-16,22 0 0,-21 0 15,21 1 1,0-44 15,0 1-31,0 0 16,0 0-16,0 0 0,0 0 0,21-22 16,1 22-16,-1 0 0,0 0 0,0 0 15,0-22-15,0 22 0,1 0 0,-1 21 16,0-21-16,21 0 0,-21 21 0,1 0 15,-1 0-15,21 0 0,-21 0 16,0 0-16,1 0 16,-1 21-16,-21 0 0,0 0 0,0 0 15,0 0-15,0 22 0,0-22 0,0 0 16,0 21-16,0-20 0,0 20 0,0-21 16,-21 0-16,-1 0 0,22 1 0,0-1 15,-21 0-15,21 0 0,-21-21 0,21 21 16,-21-21-16,0 0 0,21-21 47,0 0-47,0 0 15,0 0-15</inkml:trace>
  <inkml:trace contextRef="#ctx0" brushRef="#br1" timeOffset="188892.05">24236 8615 0,'0'0'16,"-21"0"-16,21 21 0,0 0 0,21-21 31,0 0-31,0 0 16,0-21-16,22 0 0,-22 21 0,0 0 15,21-21-15,-21 21 0,1 0 0,-1-21 16,0 21-16,21-22 0,-21 22 0,1-21 15,-1 21-15,0-21 0,21 0 16,-21 21-16</inkml:trace>
  <inkml:trace contextRef="#ctx0" brushRef="#br1" timeOffset="189703.8">26628 8573 0,'0'-22'46,"21"1"-46,0 21 16,0-21-16,0 0 16,0 21-16,1-21 0,-1 21 0,0-21 15,0-1-15,0 1 0,0 0 0,-21 0 16,0 0-16,0 0 0,0-1 16,0 1-16,0 0 0,-21 0 15,0 21-15,0 0 0,0 0 0,-22 0 16,22 0-16,-21 0 0,21 21 15,-22 0-15,22-21 0,-21 21 16,21 1-16,0-1 0,-1 0 0,1 0 16,0 0-16,21 0 0,0 1 0,0-1 15,0 0-15,0 0 0,0 0 16,21 0-16,0 1 0,1-22 16,-1 0-16,21 0 0,-21 21 15,0-21-15,22 0 0,-22 0 0,21 0 16,-21 0-16,1 0 0,-1 0 0,0 0 15,-42 0 17,-22 0-32,22 0 0,-21 0 0,0 0 15,20 0-15,-20 21 0,0-21 0,-1 21 16,22 0-16,-21-21 0,21 21 16,-22 1-16,22-1 0,0 0 0,0 0 15,21 0-15,0 0 0,0 1 0,0-1 16,0 0-16,0 0 0,0 0 0,0 0 15,21 1-15,0-22 0,0 0 16,1 21-16,-1-21 0,21 0 0,-21 0 16,0 0-16,22 0 0,-22 0 0,0 0 15,21 0-15,-20-21 0,20-1 16,-21 22-16,21-21 0,1 0 0,-1 21 16</inkml:trace>
  <inkml:trace contextRef="#ctx0" brushRef="#br1" timeOffset="189984.64">27199 8594 0,'0'-43'15,"0"65"17,21-1-17,-21 0-15,0 0 0,21 0 16,-21 0-16,22 1 0,-1-1 0,-21 0 15,0 0-15,0 0 0,0 0 0,0 1 16,0-1-16,21-21 0,-21 21 16,0 0-16,0 0 15,0-42 17,0 0-17,0 0-15,0 0 16</inkml:trace>
  <inkml:trace contextRef="#ctx0" brushRef="#br1" timeOffset="190201.43">27326 8721 0,'42'-43'16,"-84"107"-16,42-85 0,64-43 16,-64 43-16,0 0 0,0 0 15,-22 42 17,1 0-32,0 0 15,0 0-15,0 1 0,0-1 16,-1 21-16,1-21 0,0 0 0,0 1 15,0-1-15,0 0 0,-1 0 0,22 0 16,-21 0-16,21 1 16,0-1-16,21-21 15,1 0-15,-1 0 16,0 0-16,0 0 0,0-21 16</inkml:trace>
  <inkml:trace contextRef="#ctx0" brushRef="#br1" timeOffset="190579.45">27728 8488 0,'0'0'0,"-21"21"32,21 0-17,-21 0-15,21 1 0,0-1 0,0 21 16,0 0-16,0 1 0,-21-22 15,21 21-15,-21 22 0,21-22 0,0 0 16,-22 1-16,22 20 0,0-20 16,0-1-16,0 21 0,0-20 0,0 20 15,-21 1-15,21-22 0,0 22 0,-21-1 16,21-21-16,0 22 0,0-1 0,0 1 16,-21-22-16,21 22 0,-21-22 0,21 0 15,0 1-15,0-1 0,0-21 0,0 0 16,0 1-16,0-1 0,0 0 0,0-42 47,0 0-47,-21-1 0,21 1 0,0 0 15,0-21-15,0-1 0,0 1 0,0 0 16,0-1-16,0 1 0,0-21 16,0 20-16</inkml:trace>
  <inkml:trace contextRef="#ctx0" brushRef="#br1" timeOffset="190879.8">27580 8848 0,'0'0'0,"0"-21"0,0-1 0,0-20 16,0 21-16,0 0 0,0 0 0,0-1 15,0 1-15,0 0 0,0 0 0,0 0 16,21 0-16,0 21 16,1-22-16,-22 1 0,42 21 0,-21 0 0,0 0 15,0 0-15,22 0 0,-22 0 16,21 0-16,-21 0 0,1 21 0,-1 1 15,0-1-15,-21 0 0,0 0 0,0 0 16,0 22-16,0-22 0,0 0 0,-21 0 16,0 0-16,-1 22 0,1-22 15,0-21-15,-21 21 0,21 0 0,-1 0 16,1-21-16,-21 21 0,21-21 0,0 0 16,-1 22-16,1-22 0,0 0 0,21-22 31,0 1-31,21 21 15,-21-21-15</inkml:trace>
  <inkml:trace contextRef="#ctx0" brushRef="#br1" timeOffset="191383.82">28130 8551 0,'-21'0'0,"42"0"0,-63 0 16,42-21-16,-21 21 0,0-21 15,0 0-15,21 0 16,0 0-16,0-1 16,21 22-1,0 0-15,0 0 0,0 0 0,0 0 16,22 0-16,-22 22 0,0-22 0,21 21 15,-20 0-15,-1 0 0,0 21 16,0-20-16,0-1 0,0 21 0,-21-21 16,0 22-16,0-22 0,0 0 0,0 21 15,0-21-15,0 1 0,0-1 0,-21 0 16,21 0-16,-21-21 16,0 0-16,21 21 0,-21-21 0,0 0 15,21-21 1,0 0-1,0 0-15,0 0 0,0-1 16,0 1-16,0-21 0,0 21 0,0 0 16,0-1-16,0-20 0,0 21 0,21 0 15,0 0-15,-21-1 0,0 1 0,21 0 16,0 0-16,0 0 0,1 21 16,-1-21-16,0 21 0,0 0 15,0 0-15,0 0 16,1 0-16,-1 0 0,0 0 15,0 0-15</inkml:trace>
  <inkml:trace contextRef="#ctx0" brushRef="#br1" timeOffset="191724.62">28702 8573 0,'0'21'0,"0"0"15,21-21 1,0 0-1,0 0 1,-21-21-16,22 21 0,-22-21 16,0-1-16,21 1 0,0 0 15,-21 0-15,0 0 16,0 0-16,-21 42 31,0 0-31,-1 0 16,1-21-16,0 21 0,0 0 0,21 22 15,-21-22-15,0 0 0,21 0 0,0 0 16,0 1-16,-22-1 0,22 0 0,0 0 16,0 0-16,0 0 0,0 1 15,22-22 1,-1 0 0,0 0-16,0 0 0,21-22 0,-20 22 15,20-21-15,-21 0 0</inkml:trace>
  <inkml:trace contextRef="#ctx0" brushRef="#br1" timeOffset="192124.13">29295 8551 0,'21'-21'16,"-42"42"-16,42-63 0,-21 21 0,0 0 15,0 0-15,0-1 16,-21 22 0,-1 0-16,1 0 0,0 0 15,-21 0-15,21 0 0,-1 22 0,-20-1 16,21-21-16,0 21 0,0-21 15,-1 21-15,1-21 0,21 21 0,-21 0 16,21 1 0,0-1-16,0 0 0,21-21 15,0 21-15,1-21 0,-1 21 0,0-21 16,0 21-16,0-21 0,0 22 0,1-1 16,-1-21-16,0 21 0,-21 0 15,0 0-15,0 0 31,-21-21-31,0 0 0,-1 22 16,-20-22-16,21 0 0,0 0 0,-22 0 16,22 0-16,0 0 0,0 0 15,0 0-15,0 0 0,-1 0 0,1 0 16,21-22 0,21 22-1,1-21-15,-1 21 0,0-21 16,21 21-16,-21-21 0,22 21 0,-1-21 15</inkml:trace>
  <inkml:trace contextRef="#ctx0" brushRef="#br1" timeOffset="192544.87">29676 8509 0,'0'0'0,"0"-21"0,21 0 15,-21 0-15,0-1 0,0 1 16,-21 0-1,-1 21-15,1 0 16,0 0-16,0 0 0,0 0 16,0 0-16,-1 21 0,1-21 15,21 21-15,-21 1 0,21-1 0,-21-21 16,21 21-16,0 0 0,0 0 16,0 0-16,0 1 0,0-1 15,21-21-15,0 21 0,0-21 16,1 0-16,-1 21 0,0-21 0,0 21 15,0-21-15,0 21 0,1-21 16,-1 0-16,-21 22 0,0-1 16,-21-21-1,-22 21 1,22-21-16,0 0 0,0 0 0,0 0 16,-22 0-16,22 0 0,0 0 0,0 0 15,0 0-15,-1 0 0,1 0 0,0 0 16,0 0-1,21-21 1,21 21 0,0-21-16,0 21 0,1-22 15</inkml:trace>
  <inkml:trace contextRef="#ctx0" brushRef="#br1" timeOffset="192852.04">30311 8446 0,'-43'0'15,"22"0"-15,0-22 0,0 22 16,0 0-16,-1 0 0,1 0 16,0 0-16,21 22 0,0-1 15,-21 0-15,21 0 0,-21 0 16,21 0-16,0 1 15,0 20-15,0-21 0,0 0 16,0 0-16,0 1 0,0-1 0,0 0 16,0-42 31,0 0-32,0-1-15,0 1 0</inkml:trace>
  <inkml:trace contextRef="#ctx0" brushRef="#br1" timeOffset="193047.93">30162 8276 0,'0'-21'16,"-21"21"-16,0 0 0,0 0 15,21 21 32,21 0-31,0-21-16,0 0 15</inkml:trace>
  <inkml:trace contextRef="#ctx0" brushRef="#br1" timeOffset="193855.58">30713 8424 0,'0'0'0,"-21"0"15,-1-21-15,1 21 16,0 0-16,0 0 0,0 0 16,0 0-1,-1 21-15,22 1 16,0-1-16,-21 0 0,0 0 15,21 0-15,0 0 0,0 1 16,0-1-16,0 0 0,0 0 0,0 0 16,0 0-16,0 1 15,0-44 32,0 1-31,0 0-16,0 0 15,0 0-15,0 0 16,0-1-16,0 1 0,21 0 0,0 0 16,1 21-16,-1-21 0,0 0 15,0-1-15,21 22 0,-20 0 0,-1-21 16,0 21-16,21 0 0,-21 0 0,1 0 16,-1 21-16,-21 1 15,21-1-15,-21 0 16,0 0-16,0 0 0,0 0 0,-21 1 15,21-1-15,-21 0 0,-1 0 16,22 0 0,-21-21-16,21 21 0,-21-21 0,21 22 15,-21-22 1,0 0 0,21-22-1,0 1-15,0 0 0,0 0 16,21 0-16,0 0 0,0-1 15,-21-20-15,21 21 0,1 0 0,-1-22 16,21 22-16,-21 0 0,22-21 16,-22 21-16,21-1 0,-21 22 0,22-21 15,-22 21-15,21 0 0,-21 0 0,22 0 16,-1 21-16,-21 1 0,21-1 16,-20 0-16,-1 0 0,0 0 15,-21 0-15,0 1 0,0-1 0,0 0 16,0 0-16,-21 0 0,0 0 0,-1 1 15,1-22-15,0 21 0,0 0 0,0 0 16,0-21-16,-1 21 0,22 0 16,-21-21-16,0 22 0,0-22 15,21-22 32,-21 22-47,0-21 0</inkml:trace>
  <inkml:trace contextRef="#ctx0" brushRef="#br1" timeOffset="201199.62">15240 10372 0,'0'0'0,"0"-21"0,21-1 16,-21 1 0,21 0-16,0 0 15,-21 0-15,22 0 16,-1-1-16,0 22 0,-21-21 16,0 42 15,0 1-31,-21-1 15,0 0-15,-1 0 0,1 0 0,0 22 16,0-22-16,0 21 16,0 0-16,-1 1 0,-20-22 0,21 21 15,0 1-15,-22-1 0,22 0 0,0 1 16,-21-1-16,21-21 0,-1 21 0,1 1 16,0-22-16,0 0 0,0 21 0,21-20 15,0-1-15,-21 0 0,21 0 16,0 0-1,0-42 17,0 0-32,0 0 0,21 0 15,-21-1-15,21 1 0,0 0 16,0 0-16,22 0 0,-22-22 16</inkml:trace>
  <inkml:trace contextRef="#ctx0" brushRef="#br1" timeOffset="201495.45">15600 10287 0,'0'0'0,"0"-21"0,0 0 16,-21 21-1,-1 0 1,1 0-16,0 0 0,0 21 16,0 0-16,21 0 0,-43 0 0,43 1 15,-42-1-15,21 21 0,0 0 0,0-20 16,-1 20-16,-20 0 0,21 1 15,0-1-15,-22 0 0,22 1 0,0-1 16,0 0-16,0 1 0,0-1 0,-1-21 16,1 21-16,21-20 0,-21-1 15,21 21-15,-21-21 0,21 0 0,0 1 16,0-1-16,0-42 31,0-1-15,21 22-16,0-21 0,0 0 0</inkml:trace>
  <inkml:trace contextRef="#ctx0" brushRef="#br1" timeOffset="202392.23">16108 10753 0,'0'-21'31,"0"-1"-16,0 1-15,0 0 16,-21 0-16,-1 0 16,1 21-16,0 0 0,0 0 15,0 0-15,0 0 0,-1 0 0,1 0 16,0 0-16,0 0 0,0 21 0,0-21 16,-1 21-16,1 0 0,0 0 0,21 22 15,-21-22-15,0 0 0,21 0 0,0 0 16,-21 22-16,21-22 0,0 0 15,0 0-15,0 0 0,0 1 16,0-1-16,21-21 0,0 0 16,0 0-16,0 0 0,0 0 15,1 0-15,-1-21 0,0 21 16,0-22-16,0 1 0,0 0 0,1 0 16,-1 0-16,0 0 0,0-22 15,0 22-15,0-21 0,1-1 0,-1 22 16,0-21-16,-21 0 0,21-1 0,-21 1 15,21 0-15,-21-1 0,0 1 0,0 21 16,0-22-16,0 22 0,0 0 0,0 0 16,0 0-1,0 42 1,0 0-16,0 0 0,-21 0 0,21 1 16,-21 20-16,21-21 0,-21 21 0,21 1 15,0-1-15,0-21 0,-21 22 16,21-1-16,0 0 0,-22-21 0,22 22 15,0-22-15,0 21 0,0-21 0,0 1 16,0-1-16,22-21 0,-1 21 0,0 0 16,0-21-16,0 0 0,22 0 15,-22 0-15,0 0 0,0 0 0,0-21 16,0 21-16,1-21 0,-1 0 0,0-1 16,0 1-16,0 0 0,0 0 15,-21 0-15,0 0 0,0-1 0,0 1 16,0 0-16,0 0 0,0 0 0,0 0 15,0 42 17,-21-21-32,21 21 0,0 0 0,0 0 15,0 0-15,-21 1 0,21-1 16,-21 0-16,21 0 0,0 0 16,0 0-1,0 1-15,0-44 31,0 1-15</inkml:trace>
  <inkml:trace contextRef="#ctx0" brushRef="#br1" timeOffset="202587.11">16573 10478 0,'0'0'0,"-21"0"16,0 0-1,0 0-15,42 0 79,0 21-79,0-21 0</inkml:trace>
  <inkml:trace contextRef="#ctx0" brushRef="#br1" timeOffset="202855.96">16764 10520 0,'0'21'31,"0"0"-15,0 0-16,0 1 15,0-1-15,0 0 0,0 0 0,0 0 16,21 0-16,-21 1 0,21-1 0,-21 0 15,21 0-15,-21 0 0,0 0 16,22 1-16,-1-1 0,-21 0 16,0 0-16,21-21 47,0-21-47,0 0 15,0 0-15,-21-1 0,22 1 0</inkml:trace>
  <inkml:trace contextRef="#ctx0" brushRef="#br1" timeOffset="203067.84">17187 10478 0,'0'0'0,"0"-22"0,0 1 15,-21 21 1,0 0-16,21 21 0,-21 1 0,0-1 16,-1 0-16,1 0 0,21 21 15,-21-20-15,0 20 0,0 0 0,0-21 16,21 22-16,-22-22 0,1 21 0,21-21 15,-21 22-15,21-22 0,0 0 16,-21 0-16,21 0 0,-21 1 0,42-22 31,0 0-15,-21-22-16,42 1 0</inkml:trace>
  <inkml:trace contextRef="#ctx0" brushRef="#br1" timeOffset="203731.98">17865 10054 0,'-22'0'0,"44"0"0,-44-21 15,22 0 1,22 21-16,-1 0 16,0 0-16,0-21 15,0 21-15,0 0 16,1 0-16,-1 0 0,0 0 0,0-21 15,0 21-15,-21 21 32,-21 0-17,0-21-15,0 21 0,0-21 0,-1 0 16,1 21-16,-21-21 0,21 0 0,0 21 16,-1-21-16,-20 0 0,21 0 0,0 0 15,0 22-15,-1-22 0,1 0 16,0 0-16,0 21 15,21 0 1,0 0-16,0 0 16,0 0-16,0 1 0,0-1 15,0 0-15,0 0 0,0 0 0,0 22 16,0-1-16,0-21 0,-21 21 0,21 1 16,-21-1-16,21 0 0,-22 1 0,1-1 15,0 0-15,21 1 0,-21 20 0,0-20 16,21-1-16,-21 0 0,21-21 0,0 22 15,0-1-15,0 0 0,0-20 16,0 20-16,0-21 0,0 0 0,0 22 16,21-22-16,-21 0 0,21-21 0,0 21 15,0 0-15,0-21 0,1 0 0,-1 0 16,0 0-16,0 0 0,0 0 16,0 0-16,1 0 0,20-21 0,-21 0 15,0 0-15,0 0 0,22-1 0,-1-20 16</inkml:trace>
  <inkml:trace contextRef="#ctx0" brushRef="#br1" timeOffset="204095.78">18224 10372 0,'0'0'0,"-21"-21"0,0-1 16,21 1-16,0 0 16,0 42 15,0 0-31,0 1 16,0-1-16,-21 21 0,21-21 15,0 22-15,-21-1 0,21-21 0,0 21 16,0 1-16,0-22 0,-21 21 0,21-21 15,-22 22-15,22-22 0,0 0 0,0 0 16,0 0-16,0 1 0,22-22 31,-1 0-31,0 0 0,0 0 16,0 0-16,0-22 0,-21 1 16,22 0-16,-22 0 15,0 0-15</inkml:trace>
  <inkml:trace contextRef="#ctx0" brushRef="#br1" timeOffset="204275.67">18076 10668 0,'-42'0'15,"21"0"-15,21 21 16,21-21 15,0 0-15,0 0-16,0 0 0,22-21 0,-22 21 15,0-21-15,21 21 0,-20-21 0,-1 21 16,21-21-16,-21 21 0,0-22 0</inkml:trace>
  <inkml:trace contextRef="#ctx0" brushRef="#br1" timeOffset="204611.48">18521 10626 0,'0'0'0,"-21"21"0,-1-21 15,44 0 17,-1 0-32,0-21 0,0 21 0,-21-21 15,21 21-15,0-22 0,-21 1 0,0 0 16,0 0-16,0 0 16,-21 21-1,0 0 1,0 0-16,0 21 0,21 0 0,-21 0 15,-1 0-15,22 1 0,0-1 0,0 0 16,-21 0-16,21 21 0,0-20 16,0-1-16,0 0 0,0 0 0,0 0 15,0 0-15,0 1 0,0-1 0,21-21 16,1 0-16,-22 21 0,21-21 0,0 0 16,0 0-16,0 0 0,0 0 0,1 0 15,-1 0-15,0-21 0,0 0 0,0 21 16,0-22-16</inkml:trace>
  <inkml:trace contextRef="#ctx0" brushRef="#br1" timeOffset="205352.09">18838 10689 0,'0'-21'0,"0"0"0,0 0 0,0 0 15,0-1-15,21 1 0,-21 0 16,22 21-16,-1 0 16,-21-21-16,21 21 0,0 0 0,0 0 15,0 0-15,-21 21 16,22 0-16,-22 0 0,0 1 15,0-1-15,0 0 0,0 0 0,0 0 16,0 0-16,-22 1 0,1-1 0,0 0 16,21 0-16,-21 0 0,0 0 0,0 1 15,21-1-15,-22-21 16,22 21-16,0-42 31,22 0-15,-1-1-16,0 1 0,0 0 15,0 0-15,0-21 0,1 20 16,-1 1-16,0 0 0,0 0 0,0 0 16,-21 0-16,21-1 0,-21 1 0,22 0 15,-44 42 17,1 0-32,0 1 0,21-1 15,-21 0-15,21 0 0,-21 0 0,0 0 16,21 1-16,0-1 0,0 0 0,0 0 15,0 0-15,0 0 0,21-21 16,0 0-16,0 0 0,0 0 16,0 0-16,1 0 15,-1 0-15,0 0 0,0 0 0,0-21 16,0 0-16,1 21 0,-22-21 0,21 0 16,0 0-16,0-1 0,-21 1 0,21 0 15,-21 0-15,21 0 0,1-22 0,-22 22 16,0-21-16,0 0 0,0-1 0,21 22 15,-21-21-15,0-1 0,0 1 0,0 0 16,0 21-16,0-1 0,0-20 0,0 21 16,0 0-16,0 42 31,0 0-31,0 21 0,0-20 16,0-1-16,0 21 0,-21 0 15,21-20-15,0 20 0,0 0 0,-22 1 16,22-22-16,-21 21 0,21-21 15,-21 22-15,21-22 0,0 0 0,0 21 16,0-21-16,0 1 0,0-1 16,21-21-1,0 0-15,1 0 16,-1-21-16,-21-1 16,0 1-16,0 0 0,0 0 15,0 0-15</inkml:trace>
  <inkml:trace contextRef="#ctx0" brushRef="#br1" timeOffset="205531.98">19367 10541 0,'-21'0'16,"85"21"-16,-107-42 0,22 0 0,0 21 0,0 0 16,42 0 15,0 0-31,-21-21 16,21 21-16,1 0 0,-1 0 15,0 0-15,0 0 0,-21-21 16,21 21-16,0 0 0,-21-22 15,22 22-15,-22-21 0,21 0 16,0 0-16,0 21 16</inkml:trace>
  <inkml:trace contextRef="#ctx0" brushRef="#br1" timeOffset="205977.25">20066 10329 0,'0'-21'0,"0"42"0,0-63 16,-21 42-16,21-21 0,-21 21 16,-1-21-16,22 0 15,-21 21-15,0 0 0,0 0 0,0 0 16,0 21-16,-1 0 16,1-21-16,21 21 0,-21 0 0,0 22 15,21-22-15,0 21 0,0-21 16,-21 22-16,21-1 0,0-21 15,0 21-15,0-20 0,0 20 0,0-21 16,0 21-16,21-20 0,-21-1 0,21 0 16,0-21-16,0 21 0,-21 0 0,22-21 15,-1 0-15,0 0 0,0 0 16,0 0-16,0 0 0,1 0 16,-1 0-16,0-21 0,0 0 0,0 0 15,0 21-15,1-21 0</inkml:trace>
  <inkml:trace contextRef="#ctx0" brushRef="#br1" timeOffset="206276.08">20405 10224 0,'0'0'0,"0"-43"16,21 22 0,0 21-16,0 0 15,0 0-15,0 21 0,1-21 16,-22 21-16,21 1 0,0-1 0,0 0 15,0 0-15,-21 21 0,0-20 16,0 20-16,0-21 0,0 21 0,0-20 16,0 20-16,0-21 0,-21 21 0,0-20 15,0 20-15,0-21 0,-1 0 0,1 0 16,-21 22-16,21-22 0,0 0 16,-1-21-16,1 21 0,0 0 0,0-21 15,21 22-15,21-22 31,-21-22-31,21 22 16,0-21-16,22 0 0,-22 0 0</inkml:trace>
  <inkml:trace contextRef="#ctx0" brushRef="#br1" timeOffset="206595.9">21061 10393 0,'-21'0'16,"21"21"0,21-21 15,0 0-31,0 0 0,0 0 15,0 0-15,1 0 0,-1 0 16,0 0 0,-21 21 31,-21-21-47,0 21 15</inkml:trace>
  <inkml:trace contextRef="#ctx0" brushRef="#br1" timeOffset="206763.8">21082 10562 0,'0'0'0,"-21"21"0,21 1 16,0-1-16,0 0 15,21-21 17,0 0-32,0 0 0,0 0 15,1 0 1,-22-21-16,0 0 15,21 21-15,0-43 16</inkml:trace>
  <inkml:trace contextRef="#ctx0" brushRef="#br1" timeOffset="207255.55">21780 10181 0,'-21'0'16,"0"0"-1,0 0 1,21 21 15,21-21-15,0 0 0,0 0-16,1 0 15,-22-21-15,21 0 16,-21 0-16,0 0 15,0 0-15,0-1 0,-21 22 32,-1 0-32,1 0 15,0 22-15,21-1 0,0 0 16,-21 0-16,0 0 0,21 0 16,-21 1-16,21-1 0,-22 21 0,22-21 15,0 0-15,0 1 0,0-1 0,0 0 16,0 0-16,22 0 0,-1-21 15,0 0-15,0 0 0</inkml:trace>
  <inkml:trace contextRef="#ctx0" brushRef="#br1" timeOffset="207847.65">22437 10181 0,'0'0'16,"0"-21"-16,-22 0 0,22 0 0,0 0 16,0 42 15,0 0-31,0 21 15,0-21-15,-21 1 0,21 20 0,-21 0 16,0 1-16,21-1 0,-21 0 0,0 1 16,-1-22-16,1 21 0,0 0 15,0 1-15,0-22 0,0 0 0,-1 21 16,1-20-16,21-1 0,-21 0 16,42-42 15,0 0-31,1-1 0,-1-20 15,0 21-15,0-21 0,0-1 16,22 1-16,-22 0 0,0-1 0,0 1 16,0 0-16,0-1 0,1 1 0,-1 0 15,0-1-15,-21 22 0,0-21 0,0 21 16,21-1-16,-21 44 16,0-1-1,0 21-15,0-21 0,0 0 16,0 22-16,0-22 0,0 21 0,0 1 15,0-22-15,0 21 0,0 0 0,0-20 16,0-1-16,0 21 0,0-21 16,0 0-16,0 1 0,0-1 0,0 0 15,0 0-15,0 0 0,0 0 16,-21-21 0,0 0-1</inkml:trace>
  <inkml:trace contextRef="#ctx0" brushRef="#br1" timeOffset="208027.55">22119 10605 0,'0'0'0,"21"0"47,0 0-47,1 0 0,-1 0 0,21 0 15,-21 0-15,22 0 0,-1 0 0,21-22 16,-20 22-16,20 0 0,-20-21 15,20 0-15,-21 21 0,22-21 0,-22 21 16,1-21-16,-1 0 0,0 21 16</inkml:trace>
  <inkml:trace contextRef="#ctx0" brushRef="#br1" timeOffset="208263.45">22987 10414 0,'0'-21'0,"0"-21"16,-21 42-16,42 63 0,-63-126 16,20 41-16,1 22 0,0 0 15,0 0-15,21 22 0,0-1 16,-21 0-16,21 0 0,-21 0 15,21 0-15,0 22 0,-22-22 0,22 21 16,0-21-16,0 22 0,0-1 0,-21 0 16,21-20-16,-21 20 0,21 0 0,-21-21 15,0 22-15,21-1 0,0-21 0,-21 22 16,21-22-16,-22 21 0,22-21 16,0 0-16,0 1 0,0-1 0,0 0 15,0-42 1,0 0-1,0-1-15,0 1 0,22 0 16</inkml:trace>
  <inkml:trace contextRef="#ctx0" brushRef="#br1" timeOffset="208531.3">22754 10732 0,'0'0'0,"0"-22"0,0-20 0,0 21 16,0-21-16,0 20 0,0 1 0,0 0 15,0 0-15,21 0 0,0 21 0,1-21 16,-1 21-16,0 0 0,0 0 15,0 0-15,0 0 0,22 0 0,-22 0 16,0 0-16,21 0 0,-20 0 0,-1 21 16,-21 0-16,0 0 0,0 0 15,0 0-15,0 1 0,0-1 0,-21 0 16,-1 0-16,1 0 0,0 0 0,0-21 16,-21 22-16,20-1 0,-20-21 15,21 21-15,-21-21 0,20 0 0,1 0 16,0 0-16,21 21 0,0-42 31,21 21-31,0-21 0,22 21 16</inkml:trace>
  <inkml:trace contextRef="#ctx0" brushRef="#br1" timeOffset="208804.14">23368 10393 0,'-21'0'15,"0"21"1,-1 0-16,22 0 0,0 1 16,-21-1-16,0 0 0,0 21 0,21-21 15,0 22-15,-21-22 0,21 21 0,-21-21 16,21 22-16,-22-22 0,22 21 16,0 1-16,0-22 0,0 21 15,0-21-15,0 22 0,0-22 0,0 0 16,0 21-16,0-21 0,0 1 0,0-1 15,0 0-15,0 0 0,0-42 32,0 0-32,22 21 15,-22-21-15,21-1 0</inkml:trace>
  <inkml:trace contextRef="#ctx0" brushRef="#br1" timeOffset="209083.98">23304 10710 0,'0'0'0,"0"-21"0,0-21 0,0 21 15,0 0-15,0-1 0,0 1 16,0-21-16,0 21 0,0 0 0,22 21 16,-1-22-16,0 1 0,0 21 15,0-21-15,0 21 0,1 0 0,-1 0 16,21 0-16,-21 0 0,0 21 16,-21 0-16,22 1 0,-22-1 15,0 0-15,0 0 0,0 0 0,-22 22 16,1-22-16,0 0 0,0 0 0,0 0 15,0 0-15,-22 1 0,22-22 0,0 21 16,0 0-16,0-21 0,-1 21 0,1-21 16,0 0-16,21-21 31,21 0-31,0 21 16,1-21-16,-1-1 0</inkml:trace>
  <inkml:trace contextRef="#ctx0" brushRef="#br1" timeOffset="209339.84">23791 10181 0,'0'0'0,"0"-21"0,0 0 15,0 42 17,-21 0-17,21 0-15,-21 1 16,21-1-16,0 21 0,0-21 0,0 22 15,0-22-15,-21 0 0,21 21 0,-21-21 16,21 1-16,-22-1 0,22 21 0,0-21 16,0 0-16,0 1 0,0-1 15,22-21 1,-1 0 0,0 0-16</inkml:trace>
  <inkml:trace contextRef="#ctx0" brushRef="#br1" timeOffset="209675.64">23876 10478 0,'21'-22'31,"0"22"-31,0-21 16,1 21-16,-1-21 0,0 0 15,0 21-15,-21-21 0,0 0 0,21-1 16,-21 1-16,0 0 15,-21 21 1,0 0-16,0 0 16,0 0-16,-1 0 0,1 21 0,0 0 15,21 1-15,-21-1 0,21 0 0,-21 0 16,21 21-16,0-20 0,0-1 16,0 21-16,0-21 0,0 0 0,0 1 15,0-1-15,0 0 0,0 0 0,21 0 16,0-21-16,0 21 0,0-21 15,1 0-15,-1 0 0,0 0 0,21 0 16,-21-21-16,1 21 0,-1-21 0,0 0 16,0 0-16,0 0 0,0-1 15,1 1-15</inkml:trace>
  <inkml:trace contextRef="#ctx0" brushRef="#br1" timeOffset="210067.42">24469 9991 0,'0'0'0,"0"21"31,0 0-15,0 0 15,-22-21-16,1 0 1,0 0-16,21-21 31,0 0-15,21 21-16,-21-21 16,21 21-16,1 0 15,-1 0-15,-21 21 0,0 0 0,0 0 16,0 0-16,0 1 0,0-1 0,0 0 15,0 0-15,0 0 0,0 0 16,0 1-16,-21-1 0,21 0 0,-22-21 16,1 21-16,0-21 15</inkml:trace>
  <inkml:trace contextRef="#ctx0" brushRef="#br1" timeOffset="210639.61">24723 9800 0,'0'-21'15,"0"0"1,21 21 15,0 0-31,0 0 0,0 0 16,0 0-16,1 0 0,-1 0 0,0-21 15,0 21-15,0 0 0,0 0 16,1 0-16,-1-21 0,0 21 16,-21 21 15,0 0-16,0 0-15,0 0 0,0 0 0,0 22 0,-21-22 16,21 0-16,-21 21 0,-1 1 16,22-22-16,-21 21 0,0-21 0,21 22 15,-21-22-15,21 21 0,-21-21 16,21 22-16,0-1 0,0-21 0,-21 22 16,21-22-16,0 21 0,0-21 0,0 0 15,0 22-15,0-22 0,0 0 0,0 0 16,21 22-16,-21-22 0,0 0 15,0 0-15,0 0 0,-21 0 32,-1-21-32,-20 0 0,21 0 0,0 0 0,0 0 15,-22 0-15,22 0 0,-21 0 16,-1 0-16,22 0 0,-21 0 0,0 0 16,20 0-16,1 0 0,0 0 0,0 0 15,0 0-15,0 0 0,-1 0 0,22-21 16,0 0-1,0 0-15,22 0 16</inkml:trace>
  <inkml:trace contextRef="#ctx0" brushRef="#br1" timeOffset="-207544.79">11282 12425 0,'0'21'31,"-21"-21"0,-1 0 0,22-21 16,0 0-47,22 0 0,-1-1 16,0 1-16,0 21 15,0-21-15,0 21 0,1 0 0,-1-21 16,0 21-16,0 0 0,0 0 16,0 0-16,1 0 0,-1 0 15,-21 21-15,21 0 0,0 0 0,0 1 16,0-1-16,-21 0 0,0 21 0,0-21 16,0 1-16,0 20 0,0 0 0,0-21 15,0 22-15,-21-1 0,21 0 0,-21-20 16,0 20-16,0 0 0,0 1 0,-1-1 15,1-21-15,0 21 0,0 1 16,0-22-16,-22 0 0,22 0 0,0 0 16,0 1-16,0-1 0,0-21 0,-1 21 15,1-21-15,0 0 0,0 0 0,0 0 16,0 0-16,-1 0 16,1 0-16,21-21 15,0 0-15,0-1 0,0 1 16,0 0-16,-21 0 0,21 0 0,0 0 15,0-1-15,0 1 0,0-21 16,0 21-16,21 0 0,0 21 0,1-22 16,-22 1-16,21 21 0,0 0 0,0 0 15,21 0-15,-20 0 0,-1 0 0,0 0 16,0 21-16,0 1 0,0-1 0,1-21 16,-1 21-16,0 0 0,-21 0 15,21 0-15,0 1 0,-21-1 0,21 0 16,-21 0-16,0 0 15,22 0-15,-22 1 16,21-22 15,0 0-31,0 0 16,0 0-16,0-22 0,1 22 0,-1-21 16</inkml:trace>
  <inkml:trace contextRef="#ctx0" brushRef="#br1" timeOffset="-207220.97">12150 12869 0,'-22'0'15,"44"0"48,-1-21-48,-21 0-15,-21 21 47,-1 0-47,1 0 0,0 0 16,21 21-16,-21-21 0,0 21 16,21 1-16,-21-22 0,-1 0 15,22 21-15,22-42 47,-1 21-47,0-22 0</inkml:trace>
  <inkml:trace contextRef="#ctx0" brushRef="#br1" timeOffset="-204581.28">13250 12256 0,'0'0'0,"-21"0"0,0 21 16,0-21-1,21 21-15,0 0 0,-21-21 0,-1 0 16,1 0-16,21 21 31,21-21-15,1 0-16,-1 0 15,0-21-15,0 21 0,21-21 16,-20 21-16,-1-21 0,21 0 0,-21 21 16,0-22-16,1 1 0,-1 0 0,0 0 15,0 0-15,0 0 0,0-1 16,-21 1-16,0 0 0,0 0 0,0 0 16,0 0-16,-21-1 15,0 22-15,0 0 16,0 0-1,21 22-15,-21-1 0,-1 0 0,22 0 16,-21 0-16,21 0 0,0 1 0,0 20 16,0 0-16,0-21 0,0 22 0,0-1 15,0 0-15,0 1 0,0 20 0,0-20 16,0-1-16,21 0 0,-21 1 0,0-1 16,22 0-16,-1 1 0,0-22 15,-21 21-15,21-21 0,-21 22 0,21-22 16,-21 0-16,0 0 0,0 0 15,0 0-15,0 1 0,-21-22 16,0 0 0,0 0-16,0 0 0,-1 0 15,1 0-15,0 0 0,0-22 0,-21 22 16,20-21-16,1 0 0,-21 0 0,21 21 16,-22-21-16,22 0 0,-21-1 0,21 1 15,-22 0-15,22 21 0,0-21 16,0 21-16,0-21 0,21 42 31,21 0-31,-21 0 0,42 0 16,-21-21-16,1 22 0,-1-1 15,21 0-15,-21 0 0,22-21 0,-1 21 16,0 0-16,1-21 0,-1 0 0,0 22 16,1-22-16,-1 0 0,21 0 15,-20 0-15,-1 0 0,22 0 0,-22-22 16,21 22-16,-20-21 0,20 0 0,-20 0 15,-1 21-15,0-21 0,1 0 0,-1-1 16,0 1-16,-21 0 0,22 0 0,-22 0 16,-21 0-16,0-1 0,21 1 0,-21 0 15,0 0-15,0 0 0,0 0 0,-21-1 16,21 1-16,-21 0 0,0 0 16,-22 21-16,22-21 0,0 21 0,0-21 15,0 21-15,-22 0 0,22 0 16,0 0-16,-21 21 0,20 0 0,1 0 15,0 0-15,0 0 0,0 1 0,0-1 16,21 0-16,0 21 0,0-21 0,-22 1 16,22 20-16,0-21 0,0 0 0,0 0 15,0 1-15,0-1 0,22 0 0,-1-21 16,0 0-16,0 0 0,0 0 16,0 0-16,22 0 0,-22 0 15,0 0-15,21-21 0,-20 0 0,-1-1 16,21 22-16,-21-21 0,0 0 15,1-21-15,-1 21 0,0-1 0,-21 1 16,0 0-16,21-21 0,-21 21 0,0-1 16,0-20-16,0 21 0,0 0 0,0-22 15,0 22-15,0 0 0,0-21 0,0 21 16,0-1-16,0 1 0,0 0 0,0 0 16,0 0-16,-21 0 0,21-1 0,0 1 15,-21 21 1,21 21 15,0 1-15,21-22-16,-21 21 15,21-21 32,-21 21 0,0 0 109,0 0-62,21-21-78,0 0-16</inkml:trace>
  <inkml:trace contextRef="#ctx0" brushRef="#br1" timeOffset="-203568.84">13589 12615 0,'21'0'0,"0"0"15,-21 22 16,0-1-31,0 0 16,0 0-16,0 0 0,0 0 0,0 1 16,0-1-16,0 0 0,0 0 0,0 0 15,-21 0-15,21 1 16,-21-1-16,21 0 0,0 0 16,0 0-1,0-42 16,0 0-31,0 0 16,0 0-16,0-1 0,0 1 16,0 0-16,0 0 0,0 0 0,0 0 15,0-1-15,0 1 0,21 0 0,-21 0 16,21 0-16,-21 0 0,21 21 16,1 0-16,-1 0 0,0 21 15,0-21-15,0 21 0,-21 0 16,0 0-16,0 22 0,0-22 15,0 0-15,0 0 0,0 0 16,0 0-16,0 1 0,0-1 0,0 0 16,0 0-16,21-21 15,1 0-15</inkml:trace>
  <inkml:trace contextRef="#ctx0" brushRef="#br1" timeOffset="-200757.42">14330 12658 0,'21'0'0,"-21"-21"0,0-1 16,21 22-1,-21-21-15,0 0 0,0 0 16,0 0 0,-21 21 15,0 21-15,21 0-16,0 0 0,0 0 15,0 1-15,-21-1 0,21 0 16,0 0-16,0 21 0,0-20 0,-22-1 15,22 0-15,0 21 0,0-21 0,0 1 16,0-1-16,0 0 0,0 0 0,0 0 16,22 0-16,-1-21 15,0 0-15,0 0 0,0 0 0,0 0 16,1 0-16,-1 0 0,0 0 0,21-21 16,-21 21-16,1-21 0,20 21 0,-21-21 15,21 0-15,-20 0 0,-1-1 0,0 1 16,0 0-16,0 0 0,0 0 0,-21 0 15,22-1-15,-22 1 0,0 0 0,0 0 16,0 0-16,0 0 0,0-1 16,0 1-16,-22 21 0,1-21 15,0 21-15,0 0 16,0 0-16,0 21 16,21 0-16,-22-21 0,22 22 0,0-1 15,0 0-15,-21 0 0,21 0 0,0 0 16,0 1-16,0-1 0,0 0 15,0 0-15,21-21 0,-21 21 0,22-21 16,-1 0-16,0 21 0,0-21 0,0 0 16,0 0-16,1 0 0,-1 0 0,0 0 15,0 0-15,21-21 0,-20 21 0,-1-21 16,0 21-16,0-21 0,0 0 16,0 0-16,1-1 15,-22 1-15,21 0 0,-21 0 0,0 0 16,0 0-16,0-1 0,0 1 15,0 42 17,0 1-32,0-1 15,0 0-15,0 0 0,0 0 16,0 0-16,0 1 0,0-1 16,-21 0-16,21 0 15,-22 0-15,22-42 63,0 0-63,0 0 15,22 0-15,-22-1 0,21 1 16,0-21-16,-21 21 0,21 0 0,0-1 16,0 1-16,1 0 0,-1 0 0,0 0 15,0 0-15,0 21 0,0 0 0,1 0 16,-1 0-16,0 0 0,0 0 0,0 0 15,-21 21-15,0 0 16,0 0-16,0 0 0,0 0 16,0 1-16,0-1 0,0 0 15,0 0-15,0 0 0,0 0 0,0 1 16,0-1-16,0 0 0,21 0 16,1-21-1,-1 0-15,0 0 0,0 0 16,0 0-16,0 0 0,1-21 0,-1 21 15,0-21-15,0 0 0,0 21 0,-21-22 16,21 1-16,1 0 0,-1 0 0,0 0 16,-21 0-16,21-1 0,-21 1 0,21-21 15,-21 21-15,0 0 0,0-22 0,0 22 16,0-21-16,0 21 0,0-22 16,0 22-16,0 0 0,0-21 15,0 20-15,0 1 0,0 0 0,0 0 16,0 0-16,0 42 31,0 0-31,0 0 0,0 22 16,0-22-16,0 21 0,0 0 0,-21-20 15,21 20-15,-21-21 0,21 21 0,0 1 16,0-22-16,0 21 0,0-21 0,0 1 16,0 20-16,0-21 0,0 0 0,0 0 15,0 1-15,0-1 16,21-21-16,0 0 0,0 0 15,1 0-15,-1 0 16,0 0-16,0 0 0,0-21 0,0-1 16,22 22-16,-22-21 0,0 0 0,0 0 15,0 0-15,1 0 0,-1-1 0,0 1 16,-21 0-16,21 0 0,-21 0 16,21 21-16,-21-21 0,0 42 46,0 0-46,0 0 0,0 0 16,0 0-16,0 1 0,21-1 16,-21 0-16,22 0 0,-22 0 15,21-21-15,0 21 16,0-21-16,0 0 0,0 0 0,1 0 16,20 0-16,-21 0 0,21 0 0,1 0 15,-22 0-15,21 0 0,-21-21 0,22 0 16,-1 21-16,-21-21 0,22 0 0,-22 0 15,0-1-15,21 1 0,-21 0 0,1 0 16,-1 0-16,0 0 0,0-22 16,-21 22-16,21 0 0,-21 0 0,21 0 0,-21-22 15,0 22-15,0 0 0,0 0 0,0 0 16,0-1-16,0 1 0,0 0 0,0 0 16,0 42 15,0 0-16,0 0-15,0 22 0,-21-22 0,0 21 16,0-21-16,21 22 0,-21-1 0,0 0 16,-1-20-16,22 20 0,-21 0 0,0 1 15,21-1-15,-21 0 0,21 1 0,-21-1 16,0 0-16,21 1 0,0-1 0,0 0 16,0 1-16,-22-1 0,22 0 0,0 1 15,0-1-15,0-21 0,0 21 0,0-20 16,0-1-16,0 0 0,0 0 15,0 0-15,22-21 0,-1 0 0,0 0 16,0 0-16,0 0 16,0-21-16,1 0 0,-1 21 15,-21-21-15,21 0 0,0-1 16,0-20-16,-21 21 0,0 0 0,0 0 16,21-22-16,-21 22 0,0-21 0,0 21 15,0-22-15,0 22 0,-21 0 0,21-21 16,-21 20-16,0 1 0,0 0 0,0 0 15,-1 0-15,1 0 0,0 21 16,0-22-16,0 22 0,42 0 31,0 0-15,0 0-16,0 0 0,1 0 16,-1-21-16,0 21 0,21-21 0,-21 21 15,22-21-15,-22 21 0,21-21 0,-21 21 16,22-21-16,-1-1 0,0 22 0,-20-21 15,20 0-15,-21 0 0,0 21 16,0-21-16,-21 0 0,0-1 16,22 22-16,-22-21 0,0 0 15,-22 21 1,1 0 0,21 21-16,-21-21 0,21 21 0,-21-21 15,21 22-15,0-1 0,0 0 16,0 0-16,0 0 0,0 0 15,0 1-15,21-22 16,0 21-16,0-21 0,1 0 16,-1 0-16,0 0 0,0 0 15,0 0-15,0-21 0,1 21 16,-1-22-16,0 22 0,-21-21 0,21 21 16,0-21-16,0 0 0,-21 0 15,22 21-15,-22-21 0,21-1 0,-21 1 16,0 0-16,0 0 0,0 0 15,0 0-15,21-1 0,-21 1 16,0 0-16,0 42 31,0 0-31,0 1 0,0-1 16,0 0-16,0 0 0,-21 21 0,21-20 16,0 20-16,0-21 0,0 21 0,-21-20 15,21 20-15,-22 0 0,22 1 0,0-1 16,0 0-16,0 1 0,-21-1 0,21 0 15,-21 1-15,21-1 0,0 0 0,0 1 16,0-1-16,0 0 0,0 1 16,-21-1-16,21 0 0,-21-21 0,21 22 15,0-1-15,0-21 0,-21 22 0,21-22 16,-22 0-16,22 0 0,-21 0 16,21 0-16,-21 1 0,0-1 0,0 0 15,0-21-15,-1 0 0,1 0 16,0 0-16,0 0 0,-21 0 0,20 0 15,1 0-15,0 0 0,-21-21 0,21 0 16,-1 21-16,1-22 0,0 1 0,0 21 16,21-21-16,0 0 0,0 0 15,0 0-15,0-1 0,0 1 16,0 0-16,0 0 0,0 0 16,0 0-16,0-1 15,0 1-15,0 0 0,0 0 16,0 0-16,0-22 0</inkml:trace>
  <inkml:trace contextRef="#ctx0" brushRef="#br1" timeOffset="-200477.19">16404 12277 0,'0'0'0,"0"-21"16,-21 21 15,21 21 16,-21-21-47,0 21 0,-1-21 15,1 0-15,21 21 0,-21-21 16,0 0-16</inkml:trace>
  <inkml:trace contextRef="#ctx0" brushRef="#br1" timeOffset="-200258.31">15642 12510 0,'0'0'0,"-21"21"0,0 21 15,42-42 17,0 0-32,0 0 0,0 0 0,22 0 15,-22-21-15,0 21 0,0 0 0,22 0 16,-22-21-16,0 21 0,0-21 16,0 21-16,22 0 0,-22 0 0,0 0 15,0 0-15,0-22 0,0 22 0,1 0 16,-1 0-16</inkml:trace>
  <inkml:trace contextRef="#ctx0" brushRef="#br1" timeOffset="-197035.89">19325 12044 0,'0'0'0,"0"-64"15,-21 43-15,0 21 0,0-21 16,-1 0-16,22 0 0,-21 21 0,0 0 0,0-21 16,0 21-16,0 0 15,-1 0-15,1 0 0,0 0 0,0 21 16,21 0-16,-21 0 0,0 0 0,-1 0 15,1 22-15,0-1 0,0-21 16,0 22-16,0-1 0,-1 0 0,1 1 16,21-1-16,0 0 0,-21 1 0,21 20 15,-21-42-15,21 22 0,0-1 0,0 0 16,0 1-16,0-22 0,0 21 0,0-21 16,0 22-16,21-22 0,-21 0 0,21 0 15,0 0-15,1 0 0,-1-21 16,0 22-16,0-22 0,0 0 15,0 0-15,1 0 0,20 0 0,-21 0 16,0-22-16,22 1 0,-22 21 0,21-21 16,-21 0-16,22 0 0,-22 0 15,21-1-15,-21 1 0,0 0 0,1 0 16,-1 0-16,0 0 0,-21-1 0,0 1 16,21 0-16,-21 0 0,0 42 46,-21 0-46,0 0 0,0 1 16,21-1-16,0 0 0,0 0 0,-22 0 16,22 0-16,0 1 0,0-1 0,0 0 15,0 0-15,0 0 16,22 0-16,-1-21 0,0 0 0,0 22 16,0-22-16,0 0 0,1 0 15,-1 0-15,0 0 0,0 0 0,21 0 16,-20 0-16,-1-22 0,21 22 0,-21-21 15,0 0-15,22 0 0,-22 21 0,0-21 16,-21 0-16,21-1 0,-21-20 0,0 21 16,0 0-16,0 0 0,0-1 0,0-20 15,-21 21-15,21 0 0,-21-22 0,-21 22 16,20 0-16,1 0 0,-21 0 16,21 0-16,-22 21 0,1 0 0,21 0 0,-21 0 15,20 0-15,1 0 0,-21 21 16,21-21-16,21 21 0,-21 0 0,21 0 15,0 0-15,0 1 0,0 20 16,0-21-16,0 0 0,0 0 0,0 1 16,21-1-16,-21 0 0,21 0 0,0 0 15,0 0-15,22 1 0,-22-22 0,0 0 16,21 21-16,-21-21 0,22 0 0,-1 0 16,0 0-16,-20 0 0,20 0 0,0 0 15,-21-21-15,22 21 0,-22-22 16,0 1-16,21 21 0,-20-21 0,-1 0 15,0 0-15,-21 0 0,21-1 0,0 1 16,-21 0-16,0 0 0,0 0 16,0 0-16,0 42 47,0 0-47,0 0 0,0 0 15,0 0-15,0 1 0,0-1 16,0 0-16,0 0 15,0 0-15,0 0 0,0 1 32,-21-22-32,21-22 31,0 1-15,21 0-16,-21 0 15,0 0-15,0 0 0,21-1 0,-21 1 16,22 0-16,-22 0 0,0 0 0,21 0 15,0-1-15,0 22 0,-21-21 0,21 0 16,0 0-16,1 21 0,-1 0 16,0 0-16,0 0 0,0 0 15,0 0-15,1 0 0,-1 21 0,-21 0 16,21-21-16,-21 21 0,21 1 16,-21-1-16,0 0 0,0 0 0,0 0 15,0 0-15,0 1 0,0-1 16,0 0-16,0 0 0,-21-21 15,21 21-15,0-42 47,21 21-47,-21-21 16,21 0-16,0 0 0,1-1 16,-1 1-16,0 0 0,-21 0 15,21 0-15,0 0 0,0-1 0,1 1 0,-22 0 16,21 0-16,0 21 15,-21-21-15,21 21 0,0 0 16,-21 21 0,0 0-16,0 0 0,0 0 15,0 1-15,0-1 0,0 0 0,0 0 16,0 0-16,0 0 0,0 1 16,0-1-16,0 0 0,21-21 0,-21 21 15,22-21-15,-1 0 0,-21 21 0,21-21 16,0 0-16,0 0 0,0 0 0,1 0 15,-1 0-15,0-21 0,0 21 0,21-21 16,-20 0-16,-1 0 0,0 21 0,21-22 16,-21 1-16,1 0 0,-1 0 15,0 0-15,-21 0 0,0-1 16,21 1-16,-21 0 0,0 0 0,0 0 16,0 0-16,0-1 0,0 1 15,-21 21 1,21 21-16,-21 1 15,0-1-15,21 0 0,0 0 16,0 0-16,0 0 0,0 1 0,0-1 16,-22 0-16,22 0 0,0 0 0,0 0 15,0 1-15,-21-1 0,21 0 16,0 0-16,0 0 16,0-42 30,0 0-46,0 0 16,0 0-16,0-1 0,0 1 16,21 0-16,1-21 0,-22 21 0,21-1 15,0 1-15,-21 0 0,21 0 0,0 0 16,0 21-16,1-21 0,-1 21 16,0 0-16,0 21 15,-21 0-15,0 0 16,0 0-16,0 0 15,0 1-15,0-1 0,0 0 16,0 0-16,0 0 0,0 0 16,0 1-16,0-1 15,0-42 32,0-1-31,0 1-16,21 21 0,-21-21 15,21 0-15,1 0 0,-1 0 0,0-22 16,0 22-16,0 0 0,22 0 16,-22 21-16,21-21 0,-21-1 0,22 22 15,-22 0-15,21 0 0,0 0 0,-20 0 16,20 22-16,-21-1 0,0-21 0,0 21 16,1 0-16,-22 0 0,0 0 15,0 1-15,0-1 0,0 0 16,0 0-16,0 0 0,-22 0 15,1 1-15,21-1 0,0 0 16,-21-21-16,21 21 0,21-21 47,0 0-47,1-21 0,-1 0 16,0 0-16,-21-1 0,21 22 15,-21-21-15,21 0 0,0 0 16,1 0-16,-22 0 0,0-1 15,21 1-15,0 0 0,-21 0 16,0 0-16,0 0 0,21 21 16,-21-22-16,0 44 31,0-1-15,-21 0-16,21 0 0,0 0 15,0 0 1,0 1-16,0-1 0,0 0 15,0 0-15,21-21 16,0 21 0,0-21-16,1 0 0,-1 0 15,0 0-15,0 0 16,-21-21-16,0 0 0,0 0 16,0 0-16,0-1 15,0 1-15,-21 0 0,0 21 0,21-21 16,0 0-16,-21 21 0,21-21 0,-22 21 15,22-22-15,0 1 32,22 21-32,-1 0 0,0 0 15,0 0-15,-21-21 0,21 21 0,0 0 16,1 0-16,20 0 0,-21 0 0,0 0 16,0 0-16,1 21 0,20 0 0,-21-21 15,0 22-15,0-1 0,1-21 0,-22 21 16,21 0-16,-21 0 0,21 0 0,-21 1 15,0-1-15,0 0 0,0 0 16,0 0-16,0 0 16,-21 1-16,0-1 15,-1-21 1,1 0 0,21-21-1,0-1-15,0 1 16,0 0-16,0 0 0,0 0 15,21 0-15,1-1 0,-1 1 16,0 0-16,0 0 0,0 0 16,0 0-16,22-22 0,-22 22 0,0 21 0,21-21 15,-20 0-15,20 21 0,0 0 0,1 0 16,-22 0-16,21 21 0,0 0 0,-20 0 16,-1 0-16,0 1 0,0-1 0,0 0 15,-21 0-15,0 0 0,0 0 16,0 1-16,0-1 0,0 0 0,0 0 15,-21-21-15,0 21 0,21 0 0,-21-21 16,0 22-16,21-1 0,-22-21 0,1 0 16,21 21-16,-21-21 0,21-21 31,21 0-31,0-1 16,22 1-16,20-42 0</inkml:trace>
  <inkml:trace contextRef="#ctx0" brushRef="#br1" timeOffset="-196477.21">24320 11832 0,'0'0'0,"0"-21"0,22 0 15,-22 0-15,0 0 16,0-1-16,0 1 0,21 0 0,0 0 16,-21 0-1,21 21-15,-21 21 16,0 0-1,0 0-15,0 22 0,0-22 0,0 21 16,0 0-16,0 22 0,-21-22 0,21 1 16,0-1-16,0 21 0,-21-20 0,21-1 15,-21 0-15,21-20 0,0 20 0,0 0 16,-22-21-16,22 1 0,0-1 16,0 0-16,0 0 0,0 0 0,0 0 15,0-42 16,0 0-31,0 0 0,0 0 16,0 0-16</inkml:trace>
  <inkml:trace contextRef="#ctx0" brushRef="#br1" timeOffset="-196137.4">24109 11853 0,'0'0'0,"0"-21"0,-21 0 0,-1 0 16,1 21-16,21-21 0,0 0 0,0-1 15,0 1-15,0 0 0,0 0 0,0 0 16,0 0-16,21 21 0,1-22 16,-1 1-16,0 0 0,21 0 0,1 21 15,-1-21-15,0 21 0,1 0 0,-1 0 16,21 0-16,-20 0 0,-1 0 16,22 0-16,-22 0 0,-21 21 0,21 0 15,-20 0-15,-22 22 0,0-1 0,0-21 16,0 21-16,-22 1 0,-20-1 0,21 0 15,-21-20-15,-1 20 0,1 0 0,0-21 16,-1 1-16,1 20 0,0-21 16,-1 0-16,1 0 0,21-21 0,-22 22 15,22-1-15,0-21 0,21 21 16,21-21 0,0 0-1,1 0-15,-1 0 0,0 0 0,0 0 16</inkml:trace>
  <inkml:trace contextRef="#ctx0" brushRef="#br1" timeOffset="-195632.69">24892 12129 0,'21'0'0,"-42"0"0,84 0 0,-63-22 0,22 22 16,-1-21-16,-21 0 15,0 0-15,0 0 0,0 0 16,0-1-16,0 1 0,0 0 15,-21 21-15,-1-21 0,1 21 16,0 0-16,-21 0 0,21 21 0,-1 0 16,1 0-16,-21 1 0,21-1 15,0 0-15,-1 0 0,1 21 0,0-20 16,0-1-16,0 21 0,0-21 0,21 0 16,0 22-16,0-22 0,0 0 0,0 0 15,0 0-15,0 1 0,21-22 16,0 0-16,-21 21 0,21-21 15,21 0-15,-20 0 0,-1 0 0,21 0 16,-21 0-16,0 0 0,22-21 0,-22-1 16,21 22-16,-21-21 0,1 0 0,-1 0 15,21 0-15,-42 0 0,21-1 0,0 1 16,-21-21-16,0 21 0,0 0 0,0-1 16,0-20-16,0 21 0,0 0 15,0 42 1,0 0-1,0 0-15,0 22 16,0-22-16,-21 0 0,21 0 0,0 0 16,0 0-16,0 1 0,0-1 0,0 0 15,21 0-15,-21 0 0,22-21 16,-1 21-16,0-21 0,0 0 16,0 0-16,0 0 0,1 0 15,-1 0-15,0 0 0,0 0 16,0 0-16,-21-21 0</inkml:trace>
  <inkml:trace contextRef="#ctx0" brushRef="#br1" timeOffset="-195200.84">25421 12065 0,'0'0'0,"0"-21"0,0 0 16,0 0-16,0-1 16,0 1-1,0 0-15,21 21 0,0 0 16,1 0-16,-1 0 0,0 0 15,0 0-15,0 0 0,22 0 0,-22 21 16,0 0-16,0 1 0,0-1 0,0 0 16,-21 21-16,0-21 0,22 1 0,-22-1 15,0 21-15,0-21 0,0 0 16,0 1-16,0-1 0,0 0 0,-22 0 16,1 0-16,0 0 15,0-21-15,0 22 0,0-22 31,21-22-15,0 1-16,0 0 0,0 0 16,21 0-16,-21 0 0,21-1 0,0-20 15,-21 21-15,21 0 0,0-22 16,1 22-16,-1 0 0,0-21 0,-21 21 0,21-1 16,0 1-16,0 0 0,1 0 0,-1 21 15,0-21-15,0 21 16,0 0-16,-21 21 31,0 0-31,0 0 16,0 0-16,0 1 15</inkml:trace>
  <inkml:trace contextRef="#ctx0" brushRef="#br1" timeOffset="-194372.31">26014 12192 0,'0'0'0,"21"21"0,0-21 15,0 0 1,0 0 0,1 0-16,-22-21 0,21 21 0,0-21 15,0 21-15,-21-21 0,21 0 0,0-1 16,-21 1-16,0 0 0,0 0 16,0 0-16,0 0 0,0-1 15,-21 22 1,0 0-16,0 22 0,0-22 15,0 21-15,-1 0 0,1 0 0,0 0 16,0 0-16,0 1 16,21-1-16,0 0 0,-21 0 0,21 0 15,0 22-15,0-22 0,0 0 0,0 0 16,21 0-16,0 0 0,0 1 16,21-22-16,-20 21 0,20-21 0,0 0 15,-21 0-15,22 0 0,-1 0 0,-21 0 16,22 0-16,-22 0 0,21 0 0,-21 0 15,22 0-15,-22 0 0,0-21 0,0-1 16,0 22-16,-21-21 0,0 0 16,21 0-16,1 0 0,-22 0 0,0-1 15,0-20-15,0 21 0,0 0 0,0 0 16,21-1-16,-21 1 0,0 0 16,0 42 15,-21 0-31,21 1 15,0-1-15,-22 0 0,22 0 16,-21 0-16,21 0 0,0 1 0,-21-1 16,21 0-16,-21 0 0,21 0 15,0 0-15,-21 1 16,0-22 0,21-22 15,0 1-16,0 0-15,0 0 16,0 0-16,21 0 0,0-1 0,-21-20 16,21 21-16,0 0 0,0 0 0,1-22 15,-1 22-15,21 0 0,-21 0 0,0 0 16,1 21-16,-1 0 0,0 0 0,0 0 16,0 0-16,0 0 0,-21 21 15,22-21-15,-22 21 0,0 0 0,0 0 16,0 0-16,0 1 0,0 20 0,0-21 15,0 0-15,0 0 0,-22-21 0,22 22 16,-21-1-16,0 0 0,21 0 16,0 0-16,-21 0 0,0-21 15,21 22-15,-21-22 16,42-22 31,0 1-47,0 21 0,0-21 0,-21 0 15</inkml:trace>
  <inkml:trace contextRef="#ctx0" brushRef="#br1" timeOffset="-193992.53">27241 11684 0,'0'-21'0,"0"42"0,0-84 0,22 41 0,-22 1 15,0 0-15,0 0 0,0 0 16,21 0-16,-21 42 47,0 0-47,0 0 0,0 0 0,0 22 15,0-22-15,-21 21 0,21-21 0,-22 22 16,1-1-16,21 0 0,-21 1 0,0-1 16,0 0-16,21 1 0,-21-1 0,21-21 15,-22 21-15,22 1 0,0-22 0,0 0 16,0 21-16,0-20 15,0-1-15,0 0 0,0 0 16,0 0-16,22-21 16,-1 0-16,0 0 0,0 0 15,0 0-15,0 0 16,1 0-16,-22-21 0,21 21 0,0-21 16,0 0-16,0 21 0,-21-21 15,21-1-15,-21 1 0,22 0 16,-22 0-16,21 0 15,-21 0-15</inkml:trace>
  <inkml:trace contextRef="#ctx0" brushRef="#br1" timeOffset="-193704.84">27178 11853 0,'0'0'0,"-21"0"0,21-21 16,0 0-1,21 0-15,0 21 16,0-21-16,0 21 0,22 0 0,-22 0 16,0-21-16,21 21 0,-20 0 0,-1 0 15,21 0-15,-21 0 0,0 0 0,1 0 16,-1 0-16,0-22 0,0 22 16,0 0-16,0 0 15,1 0 1,-1 0-1,-21 22 1,-21-22 0,-1 21-16,1 0 0,0-21 0</inkml:trace>
  <inkml:trace contextRef="#ctx0" brushRef="#br1" timeOffset="-182973.01">1587 5927 0,'0'0'0,"-21"0"0,0 21 0,0-21 16,0 0-16,0 0 15,-1 0-15,1 0 32,42 0 14,1 0-30,-1 0-16,0 0 16,0 0-1,0 0-15,0 0 0,1 0 0,-1 0 16,0 0-16,0 0 0,0 0 16,0 0-16,1 0 0,-1 0 15,0 0-15,0 0 0,0 0 0,0 0 16,1 0-16,20 0 0,-21 0 15,0 0-15,0 0 0,22 0 0,-22 0 16,0 0-16,21 0 0,-20 0 0,20 0 16,-21 0-16,21 0 0,1-21 15,-1 21-15,-21 0 0,22 0 0,-1 0 16,0 0-16,1-21 0,-1 21 16,0 0-16,22 0 0,-22 0 15,0-22-15,22 22 0,-22 0 0,1 0 16,20-21-16,-21 21 0,22 0 15,-22-21-15,22 21 0,-22 0 0,22 0 16,-1 0-16,-21-21 0,22 21 0,-1 0 16,1 0-16,-22 0 0,22 0 15,-1 0-15,-20-21 0,20 21 0,-21 0 16,22 0-16,-22 0 0,22 0 0,-22 0 16,22 0-16,-22 0 0,21 0 0,-20-21 15,-1 21-15,22 0 0,-1 0 16,-21 0-16,22 0 0,-1 0 15,-20 0-15,20 0 0,-20-22 0,20 22 16,-21 0-16,22 0 0,-22 0 0,22 0 16,-22-21-16,0 21 0,22 0 15,-22 0-15,1-21 0,20 21 0,-21 0 16,22 0-16,-22-21 0,1 21 0,20 0 16,-21 0-16,22-21 0,-22 21 15,1 0-15,20 0 0,-21-21 0,1 21 16,-1 0-16,0 0 0,22 0 0,-22-22 15,-21 22-15,22-21 0,-1 21 0,0 0 16,1 0-16,-22 0 0,21 0 16,1 0-16,-1-21 0,0 21 15,1 0-15,-1 0 0,0 0 0,1 0 16,20 0-16,-21 0 0,1 0 0,20 0 16,-20 0-16,-1-21 0,0 21 15,22 0-15,-22 0 0,0 0 0,1 0 16,-1-21-16,0 21 0,1 0 0,-1-21 15,0 21-15,1 0 0,-1 0 0,0 0 16,1 0-16,-1-22 0,0 22 0,1 0 16,-1 0-16,0 0 0,1 0 15,-1 0-15,0 0 0,1-21 0,-22 21 16,21 0-16,1 0 0,-22 0 0,21 0 16,-21 0-16,22 0 0,-22 0 15,0 0-15,21 0 0,-21 0 0,1 0 16,-1 0-16,0 0 0,0 0 15,0 0-15,0 0 0,1 0 16,-1 0-16,0 0 0,0 0 16,0 0-16,0 0 0,1 0 15,-1 0-15,0 0 0,0 0 16,0 0-16,0 0 16,1 0-16,-1 0 0,0 0 0,0 0 15,0 0-15,0 0 0,1 0 16,-1-21-1,-21 0 32,-21 21-31,-1 0 0,1 0-16,21-21 0,-21 21 15,0 0-15,0 0 0,0 0 16,-1-21-16,1 21 0,0 0 0,0 0 15,0-22-15,0 22 16,-1 0-16,22-21 0,-21 21 0,0-21 16,0 21-1,21-21 1,0 42 62,21-21-62,0 21-16,0-21 0,1 0 0,-1 21 15,0-21-15,0 22 16,21-22-16,-20 0 0,-1 0 16,0 21-16,0-21 0,0 0 15,0 0 1,-21 21-1,0 0 17,0 0-17,0 0-15,-21-21 0,0 22 16,0-1-16,0-21 0,0 21 16,-1 0-16,1 0 0,0 0 0,0 1 15,-21-1-15,20 0 0,1 0 16,0 0-16,0-21 0,0 21 0,0 1 15,21-1-15,-22 0 0,1-21 16,21 21 0</inkml:trace>
  <inkml:trace contextRef="#ctx0" brushRef="#br1" timeOffset="-174305.56">1164 10075 0,'0'0'0,"0"22"31,21-22 0,0 0-31,1 0 16,-1 0 0,0 0-16,-21-22 0,21 22 15,0 0-15,0-21 0,1 0 16,-22 0-1,21 21-15,-21-21 0,0 0 16,-21 21 0,-1 0-16,1 0 0,0 0 15,0 0-15,-21 0 0,20 0 0,-20 0 16,0 0-16,21 21 0,-22 0 16,1-21-16,0 21 0,-1 0 0,1 0 15,21 1-15,-22-22 0,22 21 16,0 0-16,21 0 15,0 0-15,0 0 0,21-21 16,0 0-16,1 22 16,-1-1-16,21-21 0,-21 21 0,22-21 15,-1 21-15,-21-21 0,21 21 0,-20-21 16,20 21-16,-21-21 0,21 22 16,-20-1-16,-1 0 0,-21 0 0,0 0 15,0 0-15,0 1 0,0-1 16,0 0-16,0 0 0,-21 0 15,-1 0-15,-20 1 0,21-1 0,0 0 16,0-21-16,-1 21 0,1-21 16,-21 0-16,21 21 0,0-21 15,-1 0-15,-20 0 0,21 0 0,0 0 16,0 0-16,-1 0 0,1-21 16,0 0-16,0 21 0,0-21 0,0 0 15,-1 21-15,22-22 0,-21 1 16,21 0-1,0 0 1,0 0 0,21 21-16,1-21 15,-1 21-15,0-22 16</inkml:trace>
  <inkml:trace contextRef="#ctx0" brushRef="#br1" timeOffset="-173485.48">1545 10033 0,'0'0'15,"21"0"-15,0 0 0,-21-21 16,22 21-16,-22-21 0,21 21 15,-21-21 1,0 42 78,0 0-94,0 0 15</inkml:trace>
  <inkml:trace contextRef="#ctx0" brushRef="#br1" timeOffset="-171933.03">974 10097 0,'-22'0'15,"1"0"1,0 0 0,21 21-16,-21-21 0,0 0 15,21 21 1,21-21 0,0 0-1,0 0-15,22-21 0,-22 21 0,0 0 16,0-21-16,21 21 0,-20 0 0,20-22 15,-21 22-15,0 0 0,0 0 16,1 0-16,-44 0 31,1 0-31,0 22 16,-21-1-16,21-21 0,-22 21 0,1 0 16,21-21-16,-22 21 0,22 0 15,0-21-15,0 22 0,0-22 0,0 21 16,42-21 15,0 0-31,0 0 0,0 0 0,0 0 16,1 0-16,-1 0 0,0 0 15,21 0-15,-21 0 0,1-21 0,-1 21 16,0 0-16,0 0 0,-21 21 16,0 0-1,-21 0-15,0 0 16,0-21-16,-1 21 0,-20 1 15,21-1-15,0 0 0,0 0 0,-1 0 16,1 0-16,0 1 0,21-1 16,-21 0-16,21 0 15,21-21 1,0 0 0,0 0-16,1 0 0,-1-21 0,0 21 15,0-21-15,21 21 0,-20-21 0,-1 21 16,0 0-16,21-22 0,-21 22 15,1 0-15,-22 22 32,0-1-32,-22 0 0,-20 0 15,21 21-15,-21-20 0,-1 20 0,22-21 16,-21 21-16,-1-20 0,22-1 16,-21 21-16,21-21 0,0 0 0,-1 1 15,1-1-15,42-21 16,1 0-1,-1 0-15,0 0 0,0 0 0,0 0 16,0-21-16,22 21 0,-22-22 16,0 22-16,0-21 0,0 0 0,1 0 15,-22 0-15,21 0 0,0-1 16,-21 1-16</inkml:trace>
  <inkml:trace contextRef="#ctx0" brushRef="#br1" timeOffset="-170381.26">2582 9821 0,'0'-21'16,"0"0"-16,0 0 16,0 0-16,0 0 15,0-1 1,0 1-16,0 42 62,0 1-46,0-1-16,0 0 0,0 0 16,0 0-16,0 22 0,0-22 0,-21 21 15,21-21-15,-21 22 0,21-22 0,0 0 16,-21 21-16,21-21 0,-21 22 15,21-22-15,-22 21 0,22-21 16,-21 22-16,21-22 0,0 21 0,0-21 16,-21 22-16,21-1 0,0-21 0,-21 0 15,21 22-15,0-22 0,0 0 16,0 0-16,0 0 0,0 1 0,0-1 16,0 0-16,0 0 0,0 0 0,0 0 15,21-21-15,0 22 0,0-22 16,1 21-16,-1-21 0,0 0 15,0 0-15,0 0 0,0 0 16,1 0-16,-1 0 16,0 0-16,0 0 15,0-21-15,0 21 16,-21-22-16,0 1 0,22 21 0,-22-21 16,21 21-16,-21-21 0,21 21 0,-21-21 15,0 0-15,0-1 16,0 1-16</inkml:trace>
  <inkml:trace contextRef="#ctx0" brushRef="#br1" timeOffset="-169721.49">2222 10181 0,'0'0'0,"-21"0"16,0 0-16,42 0 47,0 0-31,22-21-16,-22 21 0,0 0 15,21 0-15,-20 0 0,20 0 0,-21-21 16,21 21-16,-20 0 0,20 0 15,-21 0-15,21 0 0,-20 0 0,-1-21 16,0 21-16,0 0 0,0 0 0,0 0 16,1 0-16,-1 0 0,-21 21 93</inkml:trace>
  <inkml:trace contextRef="#ctx0" brushRef="#br1" timeOffset="-168152.75">3027 10202 0,'0'-21'31,"0"0"1,21 21-1,0 0-16,0 0-15,0 0 16,1 0-16,-1 21 0,0 0 16,0-21-16,-21 22 15,21-1-15,0-21 0,-21 21 0,22 0 16,-22 0-16,21 0 0,-21 1 0,21-1 16,-21 0-16,0 0 0,0 0 15,0 0-15,0 1 0,0-1 0,0 0 16,0 0-16,0 0 15,0 0-15,0 1 16,0-1-16,0-42 78,0-1-78,0 1 0,0 0 16,0 0-16,0 0 0,0 0 0,21-22 15,-21 22-15,21 0 0,0-21 16,-21 20-16,22-20 0,-1 21 0,-21-21 16,21 20-16,0 1 0,0 0 0,0 0 15,1 0-15,-22 0 0,21-1 16,0 22-16,-21-21 0,21 21 16,0 0-1,-21-21 79,21 0-78,1 21-16,-22-21 0,21 0 15</inkml:trace>
  <inkml:trace contextRef="#ctx0" brushRef="#br1" timeOffset="-166269.14">847 5863 0,'-22'0'0,"22"21"94,0 1-78,22-22-1,-1 0 1,0 0-16,-21 21 0,21-21 0,0 0 16,0 0-16,1 0 0,-1 0 0,0 0 15,0 21-15,0-21 0,0 0 16,1 0-16,20 0 0,-21 0 0,21 0 16,-20 0-16,20 0 0,-21 0 15,21 0-15,1 0 0,-1 0 0,-21 0 16,22 0-16,-1 0 0,0 0 15,1 0-15,-1 0 0,0 0 0,1 0 16,-1 0-16,0 0 0,1 0 0,-22 0 16,21 0-16,0 0 0,22 0 15,-22 0-15,1 0 0,-1 0 16,0 0-16,1 0 0,-1 21 16,0-21-16,22 0 0,-22 0 0,0 0 15,1 0-15,-1 0 0,0 0 0,1 0 16,-1 0-16,0 0 0,1 0 15,-1 0-15,0 21 0,22-21 0,-22 0 16,1 0-16,-1 0 0,0 0 0,1 0 16,20 0-16,-21 0 0,1 0 15,20 0-15,-20 0 0,20 0 16,-21 0-16,22 0 0,-22 0 0,22 0 0,-1 0 16,-20 0-16,20 0 0,-21 0 15,22 0-15,-22 0 0,22 0 16,-22 0-16,22 0 0,-22 0 0,21 0 15,1 0-15,-22 0 0,22 0 0,-1 0 16,1 0-16,-1 0 0,1 0 16,-1 0-16,1 0 0,-22 0 0,22 0 15,-1 0-15,1 0 0,-1 0 0,-21 0 16,22 0-16,-22 0 0,22 0 0,-1 0 16,-20 0-16,20 0 0,1 0 15,-22 0-15,21 0 0,1 0 0,-1 0 16,-20 0-16,20 0 0,1 0 15,-1 0-15,-20 0 0,20 0 0,1 0 0,-22 0 16,21 0-16,-20 0 16,20 0-16,-20 0 0,20 0 0,-21 0 15,22 0-15,-22 0 0,22 0 0,-1 0 16,-20 0-16,20 0 0,1 0 0,-22 0 16,21 0-16,-20 0 0,20 0 15,-20 0-15,20 0 0,-21 0 0,1 0 16,20 0-16,-20 0 0,-1 0 0,21 0 15,-20 0-15,-1 0 0,22 0 0,-1 0 16,-21 0-16,22 0 0,-1 0 0,-20 0 16,20 0-16,1 0 0,-22 0 15,22 0-15,-22 0 0,21 0 0,-20 0 16,-1 0-16,22 0 0,-22 0 16,0 0-16,1 0 0,-1 0 0,0 0 15,1 0-15,-1 0 0,-21 0 0,0 0 16,22 0-16,-22 0 0,0 0 15,0 0-15,-42 0 47,0 0-31,0 0-16,-1 0 0,1 0 16,0 0-16,0 0 0,0 0 15,0 0-15,-22 0 0,1 0 0</inkml:trace>
  <inkml:trace contextRef="#ctx0" brushRef="#br1" timeOffset="-165528.77">4551 5821 0,'21'0'47,"0"0"-32,0 0-15,0 0 0,1 0 16,-1 0-16,21 0 0,-21 0 16,22 0-16,-22 0 0,21 0 15,0 0-15,1 0 0,-1 0 16,0 0-16,22 0 0,-1 0 0,1 0 0,-1 0 16,1 0-16,21 0 0,-1 0 15,1 0-15,0 0 0,-1 0 16,22 0-16,-21 0 0,21 0 0,-22 0 15,22 0-15,0 0 0,-21 0 0,20 0 16,1 0-16,0 0 0,0 0 0,0 0 16,0 0-16,-1 0 0,-20 0 15,21 0-15,0 0 0,0 0 0,-1-21 16,-20 21-16,21 0 0,0 0 0,-22 0 16,1 0-16,0 0 0,-1 0 0,-20 0 15,21-21-15,-22 21 0,1 0 16,-1 0-16,-21 0 0,1 0 0,-22 0 15,21 0-15,-21 0 0,1 0 16,-22 21 15,-22-21-15,1 21-16,0-21 0,0 0 0,0 0 16,0 21-16,-1-21 0,1 0 0,0 21 15</inkml:trace>
  <inkml:trace contextRef="#ctx0" brushRef="#br1" timeOffset="-163608.55">2815 11176 0,'-21'0'0,"0"0"16,21-21 15,0 0 0,0 0-31,0-1 16,0 1-1,21 0-15,-21 0 16,0 0-16,0 0 16,0-1-16,0 1 15,0 42 32,0 1-31,0-1-16,0 0 15,0 0-15,0 0 0,0 0 0,0 1 16,0-1-16,0 0 0,0 21 16,0-21-16,0 22 0,0-22 15,0 21-15,0-21 0,0 22 0,0-1 16,0 0-16,-21 1 0,21-22 0,0 21 16,0 1-16,0-1 0,0 0 15,0-21-15,0 22 0,0-1 0,0-21 16,0 22-16,0-22 0,0 21 0,0-21 15,0 0-15,0 1 0,0-1 0,0 0 16,0 0-16,0 0 16,0 0-16,0 1 15,21-1 1,0-21-16,0 0 16,-21 21-16,21-21 0,1 0 15,-1 0-15,0 0 0,0 0 0,0 0 16,22 0-16,-22 0 0,21 0 0,-21 0 15,22 0-15,-1 0 0,0 0 0,1 0 16,-1 0-16,0 0 0,22-21 16,-22 21-16,0 0 0,1 0 0,-1-21 15,0 21-15,1-22 0,-1 22 0,0-21 16,-20 21-16,20 0 0,-21-21 0,0 21 16,0-21-16,1 21 0,-22-21 15,0 0-15,0-1 16,0 1-1,-22 0-15,1 21 16,0 0-16,0-21 0,0 21 0,0 0 16,-1 0-16,-20-21 0,21 21 15,0 0-15,0 0 0,-1 0 0,1 0 16,0 0-16,0 0 0,0 0 16,0 0-16,21-21 62,21 21-62,0 0 0,0 0 0,0 0 16,0 0-16,1 0 0,-1 0 15,0-22-15,0 22 0,0 0 0,0 0 16,1 0-16,-1 0 0,0 0 16,0 0-16,0 0 0,0 0 15,1 0-15,-1 22 16,-21-1-1,0 0-15,0 0 16,0 0-16,-21 0 16,21 1-16,-22-1 0,1 0 0,0 21 15,0-21-15,0 1 0,0 20 0,-1-21 16,1 21-16,0-20 0,-21-1 16,21 21-16,-1-21 0,1 0 0,0 1 15,0 20-15,0-21 0,21 0 16,-21-21-16,-1 21 0,1 1 0,21-1 15,-21 0-15,21 0 16,-21-21-16,21 21 16,0-42 62,21 0-63,0 0-15,0 0 16</inkml:trace>
  <inkml:trace contextRef="#ctx0" brushRef="#br1" timeOffset="-161932.84">4403 11875 0,'0'0'0,"0"21"0,0 0 15,21-21 32,0 0-47,-21-21 0,21 21 16,0-21-16,0-1 0,1 1 15,-1 0-15,0 0 16,-21 0-16,0 0 16,0-1-16,0 1 15,0 0-15,0 0 16,0 0-16,21 42 47,-21 0-47,0 0 0,0 0 0,0 1 15,0-1-15,0 0 0,0 0 0,0 21 16,0-20-16,0 20 0,0-21 0,0 21 16,0-20-16,0 20 0,0 0 15,0-21-15,0 22 0,0-22 16,0 0-16,0 21 0,0-20 0,0-1 16,-21 0-16,21 0 0,0 0 0,0 0 15,0 1-15,0-1 0,0 0 16,-21-21-16,21 21 0,-21 0 15,-1-21 1,1 0 0,0 0-16,0 0 15,0 0-15,0 0 0,-1 0 16,1 0-16,0 0 0,0-21 0,0 21 16,0 0-16,-1 0 15,22-21-15,-21 21 16,0 0-16,42-21 31,0 21-31,1 0 16,20 0-16,-21 0 0,21 0 0,1 0 15,-1 0-15,0-21 0,1 21 16,-1 0-16,0 0 0,1 0 0,-1 0 16,0 0-16,-20 0 0,20 0 0,-21 0 15,21-22-15,-20 22 0,-1 0 16,0 0-16,-42 0 47,0 0-47,-1 0 15,1 0-15,0 0 0,0 0 16,0-21-16</inkml:trace>
  <inkml:trace contextRef="#ctx0" brushRef="#br1" timeOffset="-160640.89">2709 12150 0,'0'0'0,"21"-21"15,1 21 1,-22-22 15,21 22-15,-21 22-16,0-1 16,21-21-16,-21 21 0,0 0 0,0 0 15,0 0-15,0 22 0,0-22 16,0 21-16,0-21 0,0 22 0,0-1 15,0 0-15,0 1 0,0-1 0,0 0 16,0 22-16,0-22 0,0 22 16,0-1-16,0 1 0,0-22 0,0 22 15,0-22-15,0 21 0,0-20 0,0 20 16,-21-20-16,21-1 0,0 0 0,0 1 16,0-1-16,0 0 15,-21-21-15,21 22 0,0-1 0,0-21 16,0 0-16,0 1 0,0-1 0,0 0 15,-22 0-15,22 0 0,-21-21 16,21-21 62,21 0-78,1 21 0,-1 0 16,0-21-16,0 21 0,21 0 15,-20 0-15,-1 0 0,21 0 16,0 0-16,-20 0 0,20 0 16,21 0-16,-20 0 0,-1 0 0,22 0 15,-22 0-15,21 0 0,-20 0 0,20 0 16,-20 0-16,20 0 0,-21 0 0,1 0 16,-1 0-16,0 0 0,1 0 0,-22 0 15,0 0-15,0 0 0,0 0 16,-21-21-1,0-1 1,-21 22-16,0 0 0,21-21 16,-21 21-16,0 0 0,0-21 15,-1 21-15,22-21 0,-21 21 16,0 0-16,0 0 0,0-21 0,0 21 16,-1 0-16,1 0 0,0 0 0,0 0 15,42-21 32,0 21-47,0 0 0,1 0 0,-1 0 16,0 0-16,0 0 0,0 0 0,0 0 15,1 0-15,-1 0 16,0 0-16,-21 21 0,0 0 16,0 0-16,0 0 0,0 0 15,0 1-15,-21-1 16,21 0-16,-21 0 0,-1 0 0,1 0 15,-21 1-15,21-1 0,0-21 16,-1 21-16,-20 0 0,21 0 0,0 0 16,0-21-16,-1 22 0,1-22 0,0 0 15,21 21-15,0-42 32,21-1-32,0 1 15,1 0-15,20 0 0,-21-21 0</inkml:trace>
  <inkml:trace contextRef="#ctx0" brushRef="#br1" timeOffset="-159944.39">4318 13356 0,'21'-42'0,"0"21"16,0 21-16,1-21 16,-1-1-16,0 1 0,0 0 15,0 21-15,-21-21 16,0 42 15,0 0-31,0 0 16,0 1-16,0-1 0,-21 0 0,21 21 15,-21-21-15,21 22 0,0-22 0,0 21 16,-21-21-16,21 22 0,-21-22 0,21 21 16,0-21-16,-22 22 0,1-22 15,21 0-15,-21 0 0,21 0 16,0 1-16,0-1 0,-21 0 0,21 0 15,0-42 17,0 0-32,0 0 15,0-1-15,0 1 0,0-21 16,21 21-16,-21-22 0,21 1 0,0 0 16,-21-1-16,22 22 0,-1-21 0,0 0 15,0-1-15,21 1 0,-20 0 0,-1-1 16,0 22-16,21-21 0,-21 21 15,1-1-15,-1 1 0,0 21 16,21 0-16,-21 0 0,1 21 16,-1 1-16,0-1 0,-21 0 0,0 21 15,0-21-15,0 22 0,0-22 0,0 21 16,0-21-16,0 22 0,0-22 0,0 21 16,0-21-16,0 1 0,0 20 15,0-21-15,0 0 0,0 0 0,0 1 16,0-1-16,0 0 0,0 0 15,0 0-15,-21-21 16,0 0 0,-1 0-16,1 0 0,0 0 15,0-21-15</inkml:trace>
  <inkml:trace contextRef="#ctx0" brushRef="#br1" timeOffset="-159517.18">4403 13631 0,'-22'22'15,"44"-22"1,-1 0-16,0 0 16,0 0-16,21 0 0,1-22 0,-1 1 15,0 21-15,1-21 0,20 21 0,-20-21 16,-1 0-16,21 21 0,-20-21 0,-1-1 16,0 22-16,-20-21 0,20 0 15,-21 21-15,0-21 0,0 0 0,1 21 16,-1-21-16,0 21 0,-21-22 15,0 1 1,21 21-16,-21 21 31,0 1-31,0-1 16,0 0-16,0 21 0,0-21 16,0 22-16,0-22 0,0 21 0,0 1 15,0-1-15,0 0 0,0 1 16,0-1-16,-21 0 0,21 1 0,0-1 15,0 0-15,0 1 0,0-1 0,0 0 16,-21 1-16,21-1 0,0 0 0,-21 1 16,21-1-16,0-21 0,0 0 0,0 0 15,0 1-15,0-1 0,0-42 32,0-1-32,0 1 15,0 0-15,0-21 0,21 21 0</inkml:trace>
  <inkml:trace contextRef="#ctx0" brushRef="#br1" timeOffset="-159193.37">5249 13610 0,'0'-21'0,"0"42"0,-21-63 0,21 21 16,-21 0-16,0-1 0,21 1 16,-21 0-16,21 0 15,0 0-15,0 0 16,21 21-16,0-22 0,0 22 15,0-21-15,0 21 0,22 0 0,-22 0 16,0 0-16,21 0 0,-20 0 16,-1 0-16,0 21 0,-21 1 0,0-1 15,0 0-15,0 0 16,0 0-16,-21 0 0,21 1 16,-21-1-16,-22-21 0,22 21 0,0 0 15,0 0-15,0 0 0,-1 1 0,1-22 16,0 21-16,0-21 0,21 21 0,-21 0 15,42-21 17,0 0-32,0-21 0,0 0 15,22 0-15,-22 21 0</inkml:trace>
  <inkml:trace contextRef="#ctx0" brushRef="#br1" timeOffset="-158840.36">5673 13356 0,'0'0'0,"0"-21"15,-22 21 1,22-21-16,-21 21 16,0 0-16,0 21 31,21 0-31,0 22 0,0-22 16,-21 0-16,21 21 0,0 1 0,0-1 15,0 0-15,0 1 0,0-1 16,0 21-16,0-20 0,-21-1 0,21 0 15,0 22-15,0-22 0,0 1 0,-22 20 16,22-21-16,0 22 0,0-22 0,0 1 16,0-1-16,0 21 0,0-20 15,0-22-15,0 21 0,0 1 0,0-22 16,0 0-16,0 0 0,0 0 0,0 0 16,0-42 15,0 0-31,0-21 15,0 21-15,0-22 0,0 1 0,0 0 16,0-1-16,0 1 0,0-22 0,0 22 16</inkml:trace>
  <inkml:trace contextRef="#ctx0" brushRef="#br1" timeOffset="-158525.54">5546 13589 0,'0'42'0,"0"-84"0,0 21 0,0 0 15,0 0-15,0-1 0,0 1 0,0 0 16,0 0-16,21 21 15,-21-21-15,21 0 0,0-1 16,0 22-16,22 0 0,-22 0 0,0-21 16,0 21-16,21 0 0,-20 0 0,20 0 15,-21 0-15,0 21 0,0 1 0,-21-1 16,0 0-16,0 0 0,0 0 16,0 0-16,0 1 0,-21-1 15,0 21-15,0-21 0,0 0 0,0 1 16,-1-22-16,-20 21 0,21 0 15,0 0-15,-22-21 0,22 21 0,0 0 16,0-21-16,0 22 0,0-22 16,-1 21-16,44-42 31,-1-1-15,0 1-16,0 21 0,0-21 0,0 0 15,1 0-15</inkml:trace>
  <inkml:trace contextRef="#ctx0" brushRef="#br1" timeOffset="-158196.9">6244 12954 0,'-42'-21'15,"42"0"-15,-21 21 31,21 21-15,-22 0-16,22 0 0,0 0 0,0 22 16,0-22-16,0 21 0,0 1 0,0-22 15,0 21-15,0 0 0,0 1 0,0-22 16,0 21-16,0-21 0,0 22 0,0-22 16,0 21-16,-21-21 0,21 1 15,0-1-15,0 0 0,0 0 16,0 0-1,21-21-15,1 0 16,-1 0-16,0 0 0,-21-21 16,21 0-16,0 21 0,-21-21 0,0 0 15,21 21-15</inkml:trace>
  <inkml:trace contextRef="#ctx0" brushRef="#br1" timeOffset="-157841.1">6350 13441 0,'21'0'16,"0"0"15,0 0-31,1 0 0,-22-21 16,21 21-16,-21-21 0,21 21 0,-21-22 15,21 22-15,0-21 0,0 0 16,-21 0-16,0 0 0,22 21 16,-22-21-16,0-1 0,21 22 0,-21-21 15,0 0-15,-21 21 16,-1 0-16,1 0 0,0 21 15,0 0-15,0 1 0,0-1 16,-1 0-16,1 0 0,0 0 0,0 0 16,21 1-16,0 20 0,0-21 0,0 0 15,0 0-15,0 1 0,0-1 16,0 0-16,0 0 0,0 0 16,21-21-16,0 21 0,0-21 0,1 0 15,20 0-15,-21 22 0,21-22 0,1 0 16,-1 0-16,0 0 0,1 0 0,-22 0 15,21-22-15,1 22 0,-1-21 0,-21 21 16,21-21-16,-20 0 0,-1 21 0,0-21 16</inkml:trace>
  <inkml:trace contextRef="#ctx0" brushRef="#br1" timeOffset="-156613.14">2773 13991 0,'0'0'0,"0"-21"15,0 0-15,0 0 16,0 0-16,21-1 16,0 22-1,-21 22 1,0-1-16,21 0 16,-21 0-16,0 0 0,0 22 15,0-1-15,0 0 0,0 1 16,0-1-16,0 0 0,0 22 0,0-22 15,0 22-15,0-22 0,0 21 0,0-20 16,-21 20-16,0-20 0,21 20 0,-21-21 16,0 1-16,21-1 0,-22 0 15,1 1-15,21-1 0,-21 0 0,21-20 16,0 20-16,-21-21 0,0 21 0,21-20 16,0-1-16,0 0 0,0 0 0,-21 0 15,21 0-15,0 1 16,0-1-16,21-21 15,0 21-15,0-21 16,0 0-16,0 0 0,22 0 0,-22 0 16,21 0-16,1 21 0,-1-21 15,0 0-15,1 0 0,20 0 0,-21 0 16,1 21-16,-1-21 0,0 0 0,-20 0 16,20 0-16,-21 0 0,21 0 0,-20 0 15,-1 0-15,0 0 0,0 0 0,0 0 16,0 0-16,1 0 15,-1 0 1,0-21-16,0 21 16,-21-21-16,21 21 0,-21-21 15,0 0-15,21 21 0,-21-22 16,22 22-16,-22-21 16,0 0-16,0 0 15,-22 0 1,1 21-16,0 0 0,0 0 15,21-21-15,-21 21 0,0 0 0,-1 0 16,1 0 0,0 0-16,42 0 31,0 0-15,1 0-16,-22 21 0,21-21 15,0 21-15,0-21 0,0 0 16,0 21-16,-21 0 0,22-21 0,-1 21 15,-21 1-15,0-1 0,0 0 16,0 0-16,0 0 0,0 0 0,0 1 16,0-1-16,-21 0 0,21 0 0,-22 0 15,1 0-15,0 1 0,0-1 0,0 0 16,0 0-16,-1 0 0,1-21 16,0 21-16,0-21 0,0 0 0,0 22 15,-1-22-15,44-22 31,-1 22-31,0-21 0,21 0 0</inkml:trace>
  <inkml:trace contextRef="#ctx0" brushRef="#br1" timeOffset="-155828.58">4593 15028 0,'0'0'0,"-21"0"0,0 0 16,0 0-16,-1 0 0,22-21 31,0 0-15,22 0-1,-1 21-15,0 0 0,0 0 0,0 0 16,0 0-16,1 0 0,-1 0 0,0 0 15,21 0-15,-21 0 0,1 21 0,-1 0 16,0-21-16,0 43 0,-21-22 0,0 0 16,0 0-16,0 0 0,0 22 0,0-22 15,0 0-15,0 0 0,-21 0 16,0 0-16,0 1 0,-1-1 0,-20-21 16,21 21-16,0 0 0,0-21 0,-1 0 15,22 21-15,-21-21 0,0 0 16,21-21 15,0 0-15,21 0-16,0 21 15,1 0-15,-1-21 0,0 21 0,0 0 16,0 0-16,0 0 0,1 0 0,-1 0 16,0 0-16,0 0 0,0 21 0,22 0 15,-22 0-15,0 0 0,0 0 16,-21 1-16,21-1 0,-21 0 15,0 0-15,0 0 0,0 0 0,0 1 16,-21-1-16,0 0 0,0 0 16,0-21-16,-1 21 0,1-21 15,0 21-15,0-21 0,0 0 0,0 0 16,-1 0-16,1 0 0,0 0 0,0 0 16,0 0-16,0 0 0,-22 0 0,22 0 15,0 0-15,0 0 0,0 0 16,-1 0-16,1-21 0,0 21 15,21-21 1,0 0 0,21 0-16,0 21 15</inkml:trace>
  <inkml:trace contextRef="#ctx0" brushRef="#br1" timeOffset="-155053.03">5419 15113 0,'0'-21'15,"-22"21"1,1 0-16,0 0 0,0 0 16,0 0-16,0 21 0,-1-21 0,1 21 15,0 0-15,0 1 0,0-1 0,21 0 16,-21 21-16,21-21 0,-22 1 0,22 20 15,0-21-15,0 0 0,0 0 16,0 22-16,0-22 0,0 0 0,0 0 16,22 0-16,-1 1 15,0-22-15,0 21 0,0-21 0,0 0 16,22 0-16,-22 21 0,21-21 0,-21 0 16,22 0-16,-22 0 0,0 0 0,21 0 15,-20 0-15,-1-21 0,0 21 0,-21-21 16,0-1-16,21 22 0,-21-21 0,0 0 15,0 0-15,0 0 0,0 0 0,-21-1 16,21 1-16,-21 0 0,0 0 16,-1 0-16,1 0 0,21-1 0,0 1 15,-21 0-15,21 0 16,0 0-16,0 0 0,21-1 16,0 22-16,1 0 15,-1 0-15,0 0 0,0 0 0,21 0 16,-20 0-16,20 22 0,-21-22 0,0 21 15,0 0-15,1 0 0,-1 0 0,0-21 16,-21 21-16,0 1 0,0-1 16,21 0-16,-21 0 0,0 0 0,0 0 15,0 1-15,0-1 0,0 0 0,0 0 16,0 0-16,-21 0 0,21 1 0,0-1 16,0 0-16,0 0 15,21-21-15,0 0 0,0 21 16,1-21-16,20 0 0,-21 0 0,0 0 15,22 0-15,-22 0 0,21 0 16,0-21-16,-20 21 0,-1-21 0,21 0 16,-21 0-16,0-1 0,-21 1 0,22 0 15,-1-21-15,-21 21 0,0-22 0,0 22 16,0-21-16,0 21 0,0-22 0,0 22 16,-21 0-16,-1 0 0,1 0 0,0 21 15,0 0-15,0 0 0,0 0 16,-22 0-16,22 0 0,0 0 0,0 0 0,-22 21 15,22-21-15,0 21 0,0-21 16,0 21-16,0-21 16,21 21-16</inkml:trace>
  <inkml:trace contextRef="#ctx0" brushRef="#br0" timeOffset="-149329.31">2180 12891 0,'0'0'0,"0"-22"0,-21 22 15,21-21-15,0 0 16,-21 21 31,21 21-16,0 0-15,0 1-16,0-1 15,0 0-15,0 0 16,0 0-1,0 0 1,21-21 0</inkml:trace>
  <inkml:trace contextRef="#ctx0" brushRef="#br0" timeOffset="-148996.77">2201 13187 0,'0'21'0,"0"0"31,0 0 0,0 1-31,0-1 16,0 0 0,0 0-16,0 0 15,0 0 1,0 1-16,0-1 16,0 0-1,0 0 1</inkml:trace>
  <inkml:trace contextRef="#ctx0" brushRef="#br0" timeOffset="-148605.41">2244 13674 0,'0'21'16,"0"0"0,0 0 15,0 0 0,0 1-15,0-1-1,0 0 1,0 0 0,0 0-1,-22-21-15,22 21 16</inkml:trace>
  <inkml:trace contextRef="#ctx0" brushRef="#br0" timeOffset="-148385.53">2265 13949 0,'0'0'16,"0"21"-16,-21-21 0,-1 21 15,22 0-15,0 1 16,-21-1 0,0-21 31,21-21-32,0-1 1</inkml:trace>
  <inkml:trace contextRef="#ctx0" brushRef="#br0" timeOffset="-147840.84">2519 12975 0,'-21'0'0,"-1"0"16,44 0 31,-1 0-47,0 0 15,0 0-15,0 0 0,0 0 16,1 0-16,-1 0 0,-21-21 16,21 21-16,0 0 0,0 0 15,0 0-15,1 0 16,-1 0-16,0 0 0,0-21 15,0 21-15,0 0 16,1 0-16,-1 0 16</inkml:trace>
  <inkml:trace contextRef="#ctx0" brushRef="#br0" timeOffset="-147628.96">3048 12933 0,'0'0'0,"21"0"16,-21 21-1,21-21-15,0 0 16,1 0 31,-1 0-47,0 0 16,0 0-16,0 0 15,0 0-15,1 0 0,-1 0 16,21 0-16</inkml:trace>
  <inkml:trace contextRef="#ctx0" brushRef="#br0" timeOffset="-147417.08">3577 12912 0,'0'21'16,"21"0"15,0-21-16,1 0-15,-1 0 16,0 0 0,0 0-16,0 0 15,0 0 1,1 0-16,-1-21 0,0 21 16,0-21-16</inkml:trace>
  <inkml:trace contextRef="#ctx0" brushRef="#br0" timeOffset="-147053.29">4318 12891 0,'0'21'16,"21"-21"0,0 0-1,0 0-15,1 0 0,-1 0 16,0 0-16,0 0 15,0 0-15,0 0 0,1 0 16,-1 0-16,0-21 0,0 21 16,0 0-16,0 0 0,1 0 15,-22-22-15,21 22 0,0 0 16,0-21-16</inkml:trace>
  <inkml:trace contextRef="#ctx0" brushRef="#br0" timeOffset="-146837.41">4932 12827 0,'0'21'0,"21"-21"63,0 0-63,0 0 0,0 0 15,1 0-15,-1 0 0,0 0 0,0 0 16,0 0-16,0 0 0,1-21 0,-1 21 16,0 0-16</inkml:trace>
  <inkml:trace contextRef="#ctx0" brushRef="#br0" timeOffset="-146637.52">5524 12806 0,'22'0'31,"-1"0"-15,0 0-16,0 0 15,0 0-15,0 0 16,1 0-16,-1-21 0,0 21 16,0 0-16,0 0 0,0 0 0,1 0 15,20 0-15,-21 0 0,0 0 0,22 0 16</inkml:trace>
  <inkml:trace contextRef="#ctx0" brushRef="#br0" timeOffset="-146462.62">6159 12764 0,'0'21'47,"22"-21"-32,-1 0-15,0 0 16,0 0-16,0 0 15,0 0-15,1-21 0,-1 21 16,0 0-16,0 0 16</inkml:trace>
  <inkml:trace contextRef="#ctx0" brushRef="#br0" timeOffset="-146279.73">6667 12742 0,'0'22'31,"22"-22"1,-1 0-17,0 0 1,0 0-16,0 0 16,0-22-1</inkml:trace>
  <inkml:trace contextRef="#ctx0" brushRef="#br0" timeOffset="-146040.86">6921 12742 0,'22'0'0,"-1"0"15,-21 22-15,21-22 16,0 0 0,0 21-16,0-21 0,1 0 15,-1 0-15,0 0 16,-21 21-1,21-21 1,0 0 31,0 0-31,-21-21-16</inkml:trace>
  <inkml:trace contextRef="#ctx0" brushRef="#br0" timeOffset="-145820.99">7239 12785 0,'0'21'16,"-21"-21"-16,0 21 16,-1-21-16,22 21 31,0 0 0,0 1-15,0-1-16,0 0 15,0 0-15,0 0 16,0 0-16,0 1 16,0-1-16,0 0 15</inkml:trace>
  <inkml:trace contextRef="#ctx0" brushRef="#br0" timeOffset="-145621.1">7175 13166 0,'-42'63'16,"84"-147"-16,-42 105 0,-63 42 15,63-42-15,0 1 0,-21-22 16,0 0-16,21 21 0,-22-21 16,22 21-16,0 0 0,0 0 15,0 0 1,0 1 0,0-1-1,0 0 1,0 0-16,22 0 15</inkml:trace>
  <inkml:trace contextRef="#ctx0" brushRef="#br0" timeOffset="-145449.2">7112 13568 0,'0'42'15,"0"-105"-15,0 147 0,0-147 0,0 148 16,0-64 0,-21-21-16,21 21 15,-21-21-15,21 21 16,0 0-1</inkml:trace>
  <inkml:trace contextRef="#ctx0" brushRef="#br0" timeOffset="-145269.3">7197 13885 0,'0'22'15,"0"-44"-15,-22 44 0,1-22 0,21 21 0,-21-21 16,0 21-16,0-21 16,21 21-1</inkml:trace>
  <inkml:trace contextRef="#ctx0" brushRef="#br0" timeOffset="-145085.4">6964 14034 0,'-21'0'16,"42"0"-16,-64 0 0,22 0 0,0 0 16,0 0-16,0 0 0,0 0 15,-1 0 1,1 0-16,0 0 15,0 0 1,0 0-16</inkml:trace>
  <inkml:trace contextRef="#ctx0" brushRef="#br0" timeOffset="-144901.08">6540 14055 0,'-42'21'0,"190"-63"0,-254 63 0,43 0 0,42-21 16,0 0-16,-1 0 0,1 0 0,0 0 15,0 0-15,0 21 0,0-21 0,-1 0 16,1 0-16,0 0 0,0 0 0,0 0 16,0 0-16,-1 0 15,1 0-15,0 0 16,21-21-16,-21 21 16,0 0-16,0-21 0,-1 21 15</inkml:trace>
  <inkml:trace contextRef="#ctx0" brushRef="#br0" timeOffset="-144729.16">5800 14055 0,'-85'21'0,"254"-42"16,-253 21-16,-43 21 0,105-21 0,-20 0 0,21 0 15,0 0-15,0 0 0,-1 0 0,1 0 16,0 0-16,0 0 0,0 0 16,0 0-16,-1 0 15,1 0-15,0 0 16,0 0-16,0 0 15,0 0 1,21-21-16</inkml:trace>
  <inkml:trace contextRef="#ctx0" brushRef="#br0" timeOffset="-144577.25">5101 14055 0,'-63'0'16,"63"21"-16,127-42 0,-191 21 0,-21 21 0,64-21 15,0 0-15,0 0 16,0 0-16,0 0 0,-1 0 15,1 0-15,0 0 16,0 0-16,0 0 16,0 0-16</inkml:trace>
  <inkml:trace contextRef="#ctx0" brushRef="#br0" timeOffset="-144417.3">4678 14076 0,'0'0'0,"-21"0"0,-1 21 0,1-21 15,0 0-15,0 0 0,0 0 16,0 0-16,-1 0 0,1 0 16,0 0-16,0 0 0,0 0 15,0 0-15,-1 0 0,1 0 16,0 0-16,0-21 16</inkml:trace>
  <inkml:trace contextRef="#ctx0" brushRef="#br0" timeOffset="-144244.4">4212 14097 0,'0'0'0,"-21"21"0,0-21 16,0 0-16,-1 0 15,1 0-15,0 0 0,0 0 16,0 0 0,0 0-1,-1 0 1,1 0-16,0 0 0,0 0 15</inkml:trace>
  <inkml:trace contextRef="#ctx0" brushRef="#br0" timeOffset="-144065.5">3810 14118 0,'0'0'0,"0"21"0,-21-21 0,0 0 16,-1 0 0,1 0-16,0 0 0,0 0 15,0 0-15,0 0 16,-1 0-16,1 0 15,0 0-15,0 0 16,0 0-16,0 0 0,-1 0 16,1 0-16,0 0 15,0 0-15,0 0 0</inkml:trace>
  <inkml:trace contextRef="#ctx0" brushRef="#br0" timeOffset="-143917.58">3260 14161 0,'-22'21'16,"65"-42"-16,-64 21 0,-22 21 15,22-21 32,0 0-47,0 0 16,0 0-16,-1 0 16,1 0-16</inkml:trace>
  <inkml:trace contextRef="#ctx0" brushRef="#br0" timeOffset="-143732.16">2709 14203 0,'0'0'0,"-21"21"0,0-21 0,0 0 0,0 0 15,-1 0-15,1 0 0,0 0 0,0 0 32,21-21-17,0 0 1,0 0-1,0-1 1</inkml:trace>
  <inkml:trace contextRef="#ctx0" brushRef="#br0" timeOffset="-143552.27">2307 14076 0,'-21'21'15,"0"0"-15,0-21 0,-1 0 16,1 0-16,0 0 16,0 0-16,0 0 0,0 0 0,-1 0 15,1-21-15,0 21 0,0-21 0,0 0 16,-22 0-16,22-1 0</inkml:trace>
  <inkml:trace contextRef="#ctx0" brushRef="#br0" timeOffset="-126941.37">28998 11515 0,'0'-21'16,"0"-1"-1,21 22 1,1-21-1,-22 0-15,0 0 16,21 21-16,-21-21 0,21 21 16,-21-21-16,0-1 0,21 1 15,0 0-15,-21 0 16,0 0-16,21 21 0,-21-21 16,22 21-1,-22 21 32,0 0-47,0 0 0,-22 0 0,1 0 16,0 22-16,21-22 15,-21 0-15,0 21 0,21-20 0,-21 20 16,-1-21-16,1 21 0,0-20 0,0 20 16,0 0-16,0-21 0,-22 22 0,22-1 15,0 0-15,0-20 0,0 20 0,-22 0 16,22 1-16,0-1 0,0 0 15,0 1-15,-22-22 0,22 21 0,0-21 16,21 0-16,-21 1 0,21-1 0,-21 0 16,-1 0-16,22 0 0,0 0 15,-21-21-15,21-21 47,0 0-47,0 0 16,21 0-16,1 0 0,-22-1 0,21-20 15,0 21-15,0-21 0,0-1 0,0 1 16,22 0-16,-22-22 0,21 22 0,-21-1 16,22 1-16,-1-21 0,-21 20 15,22 1-15,-1-22 0,-21 22 0,21 0 16,1-1-16,-22 1 0,0 0 0,21-1 16,-20 22-16,-1 0 0,0-21 15,0 21-15,0-1 0,-21 1 0,21 0 16,1 21-16,-22-21 15,0 42 48,0 0-47,0 0-16,0 1 15,0-1 1,-22-21-16,22 21 15,-21-21 1,21 21-16,0 0 16,0 0-1,0 1-15,0-1 0</inkml:trace>
  <inkml:trace contextRef="#ctx0" brushRef="#br0" timeOffset="-125764.05">29549 12065 0,'-22'21'79,"22"0"-64,0 1 1,0-1-16,0 0 15,22-21 32,-1 0-47,0 0 16,-21-21 0,21 21-16,-21-21 0,0-1 0,21 1 15,-21 0-15,0 0 16,0 0-16,0 0 0,-21 21 31,0 0-31,0 0 16,0 0-16,21 21 15,-22 0-15,1-21 0,21 21 0,0 0 16,-21 0-16,0 1 0,21-1 16,0 0-1,0 0-15,0 0 16,21-21-1,0 0-15,0 0 0,1 0 0,-1 0 16,0 0-16,0 0 0,0 0 16,0-21-1,-21 0-15,0 0 0,0 0 16,22 21-16,-22-22 0,0 1 0,0 0 16,0 0-16,0 0 0,0 0 0,-22-1 15,22 1 1,-21 21-16,0 0 15,0 0-15,0 21 16,0 1-16,21-1 0,-22 0 16,1 0-16,0 0 0,21 0 15,0 1-15,0-1 16,0 0-16,21-21 16,0 21-16,1-21 15,-1 0-15,0 0 0,0 0 16,0 0-16,0 0 0,-21-21 15,0 0 1,0 0-16,0-1 0,0 1 16,0 0-16,0 0 0,0 0 15,0 0-15,0-1 16,-21 44 15,0-22-31,21 21 0,-21-21 0,21 21 16,0 0-16,0 0 0,-21-21 0,21 21 15,-21 1-15,21-1 0,0 0 16,0 0 0,21-21 15,0 0-15,0 0-1,0 0-15,0 0 0,1 0 0,-1 0 16</inkml:trace>
  <inkml:trace contextRef="#ctx0" brushRef="#br0" timeOffset="-124309.64">30332 11980 0,'0'-21'31,"0"0"-15,0 0-16,-21 42 46,-1-21-30,22 21-16,-21-21 16,21 21-16,0 1 0,-21-22 0,21 21 15,0 0-15,-21 0 0,21 0 16,0 0-16,0 1 0,0-1 16,21 0-1,0-21-15,0 0 0,1 0 16,-1 0-16,0 0 0,0 0 0,0 0 15,0 0-15,1 0 0,-1 0 16,-21-21-16,0 0 16,21 21-16,-21-22 0,0 1 0,0 0 15,21 0-15,-21 0 0,0 0 16,0-1-16,0 1 0,0 0 16,0 0-1,-21 21-15,0 0 16,0 0-1,-1 21-15,1-21 0,21 21 0,0 0 16,-21-21-16,21 22 0,-21-1 0,21 0 16,-21-21-16,21 21 0,0 0 15,0 0-15,0 1 0,0-1 16,21-21 0,0 0-16,-21 21 0,21-21 15,0 0-15,1 0 16,-1 0-16,0-21 15,-21 0-15,0-1 16,0 1-16,0 0 16,0 0-16,0 0 0,0 0 15,0-1-15,0 1 0,0 0 16,0 0-16,-21 21 16,0 0-1,-1 0-15,1 21 0,21 0 16,-21 0-16,0-21 0,0 22 15,21-1-15,-21 0 0,-1 0 16,22 0-16,0 0 0,0 1 16,0-1-16,22 0 15,-1-21 1,0 0-16,0 0 16,0 0-16,0 0 0,1 0 15,-1-21-15,-21 0 16,21-1-16,-21 1 0,0 0 15,0 0-15,0 0 16,0 0-16,0-1 0,0 1 0,0 0 16,-21 21-1,0 0 1,-1 0 0,1 0-16,0 21 0,0 0 0,0-21 0,21 22 15,-21-1-15,-1 0 0,22 0 16,-21-21-16,21 21 0,0 0 0,0 1 15,0-1-15,0 0 16,21-21 0,1 0-16,-1 0 0,0 0 15,0 0-15,0 0 0,0 0 16,1 0-16,-22-21 0,21 0 16,0-1-16,-21 1 15,0 0-15,0 0 0,0 0 16,0 0-16,0-1 0,0 1 15,0 0-15,-21 21 16,0 0 0,-1 0-16,1 21 15,0 0-15,21 1 0,-21-1 0,21 0 16,0 0-16,-21-21 0,21 21 0,0 0 16,0 1-16,0-1 0,0 0 15,21-21 1,0 0-1,0 0-15,0 0 0,1 0 16,-1 0-16,-21-21 0,21 21 0,-21-21 16,21-1-16,-21 1 15,0 0-15,21 0 0,-21 0 16,0 0-16,0-1 16,-21 22-1,0 0 1,0 0-16,0 0 0,21 22 15,-22-22-15,1 0 0,0 21 0,0-21 16,0 21-16,0-21 16,21 21-16,0 0 0,-22-21 15,1 0-15,0 0 0,21 21 16</inkml:trace>
  <inkml:trace contextRef="#ctx0" brushRef="#br0" timeOffset="-123484.27">29527 12150 0,'0'-21'31,"0"42"16,22 0-32,-1-21 17,0 0-32,0 0 15,0 0-15,0 0 16,-21-21-1,0 0-15,0-1 16,0 1-16,0 0 16,0 0-16,0 0 0,-21 21 15,21-21-15,-21 21 0,0 0 16,0 0 0,0 21-16,-1 0 0,1 0 15,21 0-15,0 0 0,-21 1 16,21-1-16,0 0 0,0 0 15,0 0-15,0 0 16,21 1 0,0-22-16,1 0 15,-1 0-15,0 0 0,0 0 0,0-22 16,0 1-16,-21 0 16,0 0-16,0 0 15,0 0-15,0-1 0,0 1 16,0 0-16,0 0 15,0 0-15,-21 21 16,0 21 0,0 0-16,0 0 15,21 0-15,0 1 0,0-1 16,0 0-16,-21-21 0,21 21 0,0 0 16,0 0-16,0 1 0,0-1 15,21-21 1,0 0-1,0 0 1</inkml:trace>
  <inkml:trace contextRef="#ctx0" brushRef="#br0" timeOffset="-120757.53">12996 13462 0,'0'-21'16,"0"0"-16,0 0 15,-21 21 32,21 21-47,0 0 16,0 21-16,0-21 0,0 1 0,0 20 16,0 0-16,0-21 0,0 22 0,0-1 15,0 0-15,0 1 0,0-1 0,0 0 16,0 1-16,0-22 0,0 21 0,0 1 15,0-22-15,0 21 0,0-21 0,0 22 16,0-22-16,0 0 0,21 0 16,-21 0-16,0 0 0,21-21 0,-21 22 15,22-22-15,-1 0 16,0 0-16,0 0 16,0-22-1,-21 1-15,0 0 0,0 0 16,0 0-16</inkml:trace>
  <inkml:trace contextRef="#ctx0" brushRef="#br0" timeOffset="-120536.66">12700 13970 0,'0'21'15,"0"0"-15,21-21 16,0 0-16,0 0 15,22 0-15,-22 0 0,21-21 16,1 21-16,-1-21 0,0 21 16,1-21-16,-1 0 0,-21 21 0,21-21 15,-20 21-15,20 0 0,-21-22 0,0 22 16,0 0-16,1-21 0,-1 21 16,0 0-16</inkml:trace>
  <inkml:trace contextRef="#ctx0" brushRef="#br0" timeOffset="-120060.71">13504 13864 0,'0'0'15,"-21"21"-15,0-21 0,0 0 0,0 0 16,-1 0-16,1 0 0,0 0 0,0 0 15,0-21-15,21 0 16,0 0 0,21 21-16,21 0 0,-21 0 0,1 0 15,20 0-15,-21 0 0,21 0 0,1 21 16,-22-21-16,21 21 0,1 0 0,-22 1 16,0-1-16,0 0 0,0 0 15,-21 0-15,0 0 0,0 1 16,0-1-16,0 0 0,0 0 0,0 0 15,0 0-15,0 1 0,0-1 0,-21 0 16,0 0-16,0-21 16,21-21 15,0 0-31,0 0 16,0-1-16,0 1 0,0 0 0,0 0 15,0 0-15,0 0 0,21-1 16,-21 1-16,21 0 0,-21-21 0,21 21 15,0-1-15,1 22 0,-22-21 16,21 0-16,0 21 0,0-21 16,0 21-16,0 0 0,1 0 15,-1 0 1</inkml:trace>
  <inkml:trace contextRef="#ctx0" brushRef="#br0" timeOffset="-119428.67">14414 14055 0,'0'-21'16,"0"-1"0,0 1-16,0 0 0,-21 0 15,0 0-15,0 0 0,0-1 16,0 1-16,-1 0 16,1 21-16,0 0 0,0-21 0,0 21 0,0 0 15,-64 0 1,64 21-16,0 0 0,-1 0 0,1 1 15,0-1-15,21 0 0,-21 0 0,21 0 16,-21 0-16,21 22 0,0-22 16,0 0-16,0 0 0,0 0 0,0 1 15,0-1-15,21 0 0,0-21 0,0 21 16,0-21-16,1 0 0,-1 0 16,0 0-16,21 0 0,-21 0 0,1 0 15,-1 0-15,0-21 0,21 0 0,-21 21 16,1-21-16,-1-1 0,0 1 15,0 0-15,0 0 0,-21 0 16,0 0-16,0-1 0,0 1 0,0 0 16,0 0-16,0 0 15,21 21 1,1 21 0,-22 0-16,0 0 15,0 0-15,21 1 0,-21-1 0,0 0 16,0 0-16,0 0 0,21 0 15,-21 1-15,0-1 16,21-21 0,0 0-16,0-21 15,1-1 1,-22 1-16</inkml:trace>
  <inkml:trace contextRef="#ctx0" brushRef="#br0" timeOffset="-118916.58">14668 13843 0,'0'-21'16,"22"21"0,-22 21 15,21 0-31,-21 0 16,0 1-16,21-1 15,-21 0-15,0 0 0,0 0 0,21 0 16,-21 1-16,21-1 0,-21 0 15,0 0 1,0 0 0,21-21 31,-21-21-47,22 0 15,-22 0-15,21 0 0,-21-1 16,21 1-16,-21 0 0,21 0 0,0 0 15,-21 0-15,21-1 0,1 1 16,-22 0-16,0 0 0,0 0 0,21 21 16,-21-21-16,21-1 0,-42 44 47,0-1-32,-1 0-15,22 0 0,-21 0 0,0 0 16,21 1-16,-21-1 0,21 0 0,-21 0 15,21 0-15,-21 0 0,21 1 0,-22-1 16,22 0-16,-21 0 0,21 0 0,0 0 16,0 1-1,21-22 1,1-22 0</inkml:trace>
  <inkml:trace contextRef="#ctx0" brushRef="#br0" timeOffset="-118492.81">15134 13885 0,'21'0'31,"0"0"-15,-21-21-16,22 21 0,-1-21 0,0 0 15,0 21-15,-21-21 0,21 21 16,-21-21-16,21 21 0,-21-22 0,0 1 16,-21 21 15,0 21-31,0 1 0,0-1 15,21 0-15,-21 0 0,-1 0 16,22 0-16,0 1 0,0-1 16,0 0-16,0 0 0,0 0 0,0 0 15,0 1-15,22-1 16,-1-21-16,0 0 0,0 21 16,0-21-16,0 0 15,1 0-15,-1 0 0,0 0 16,-21-21-16,21 21 0,0-21 0,0-1 15</inkml:trace>
  <inkml:trace contextRef="#ctx0" brushRef="#br0" timeOffset="-118113.03">15515 13801 0,'0'-21'16,"0"-1"-16,21 1 46,0 21-46,1 0 0,-1 0 16,0 21-16,-21 1 16,21-22-16,0 21 0,-21 0 0,21 0 15,-21 0-15,0 0 0,22 1 16,-22-1-16,0 0 0,0 0 16,0 0-16,-22 0 15,1-21-15,0 22 16,21-44 15,0 1-15,0 0-16,0 0 15,21 0-15,-21 0 0,21-1 16,-21 1-16,22 0 0,-22 0 0,21 0 16,0 0-16,-21-1 0,21 1 15,0 0-15,-21 0 0,21 21 16,1-21-16,-1 21 0,-21-21 15,21 21-15,0 0 0</inkml:trace>
  <inkml:trace contextRef="#ctx0" brushRef="#br0" timeOffset="-117592.31">16129 13758 0,'0'0'0,"21"0"16,-21-21-1,0 0 1,0 0-16,0 0 16,0 0-16,-21 21 15,0 0-15,0 0 16,-1 0-16,1 0 0,21 21 15,-21 0-15,0-21 0,0 21 0,21 0 16,-21 0-16,21 1 0,-22-22 16,22 21-16,0 0 0,0 0 15,22 0-15,-1-21 0,-21 21 16,21 1-16,0-22 0,0 0 16,0 21-16,1-21 0,-22 21 0,21-21 15,0 21-15,0-21 0,0 21 16,-21 0-16,21-21 0,-21 22 15,0-1-15,0 0 16,-21-21-16,0 0 16,0 0-16,0 21 0,0-21 15,-1 0-15,1 0 0,0 0 16,0 0-16,0 0 0,0 0 16,21-21-16,-22 21 15,22-21-15,-21 21 16,21-21-16,0-1 15,21 22 1,1-21-16,-1 21 0,0-21 16</inkml:trace>
  <inkml:trace contextRef="#ctx0" brushRef="#br0" timeOffset="-117320.95">16362 13801 0,'0'0'0,"21"0"15,-21-21 1,0 42 0,0 0-1,0 0 1,0 0-16,0 0 0,0 1 16,0-1-16,0 0 15,0 0-15,0 0 16,-21-21 15,21-21-15,0 0-16,0 0 15</inkml:trace>
  <inkml:trace contextRef="#ctx0" brushRef="#br0" timeOffset="-117125.06">16468 13631 0,'-22'0'32,"1"0"-17,21 22 48</inkml:trace>
  <inkml:trace contextRef="#ctx0" brushRef="#br0" timeOffset="-116521.52">16531 13822 0,'-21'0'0,"0"0"16,21 21 46,21 0-46,-21 0-16,21 1 0,-21-1 0,21 0 16,-21 0-16,0 0 0,0 0 15,0 1-15,0-1 16,0 0-16,-21-21 16,0 0-1,21-21 16,0 0-31,0-1 16,21 1-16,-21 0 0,21 0 16,0 0-16,1 0 0,-1-1 0,-21 1 15,42 21-15,-42-21 0,42 0 0,-20 21 16,-1 0-16,0 0 0,0 0 0,0 0 16,0 0-16,1 0 0,-1 0 0,-21 21 15,0 0-15,21-21 0,-21 21 16,0 1-16,0-1 0,0 0 15,0 0-15,0 0 0,-21 0 16,21 1-16,-21-22 0,21 21 16,-22-21-16,22 21 15,22-42 17,-1 21-17,0 0-15,0-21 0</inkml:trace>
  <inkml:trace contextRef="#ctx0" brushRef="#br0" timeOffset="-115832.91">17272 13864 0,'0'0'15,"21"0"-15,-21-21 0,0 0 0,0 0 16,0 0 0,-21 21-16,0 0 0,0 0 15,-1 0-15,1 0 0,0 0 16,0 0-16,0 0 0,0 0 0,-1 21 15,22 0-15,-21 0 0,0-21 16,21 21-16,-21 0 0,21 1 0,0-1 16,0 0-16,0 0 15,0 0-15,0 0 0,0 1 0,21-22 16,0 0 0,0 0-16,1 0 0,-1 0 15,0 0-15,0 0 0,0 0 0,-21-22 16,21 22-16,1-21 0,-1 0 0,0 21 15,-21-21-15,0 0 0,21 0 16,-21-1-16,21 1 0,-21 0 16,0 0-16,0 42 47,0 0-32,0 0-15,0 1 0,0-1 16,0 0-16,0 21 0,21-21 0,-21 1 15,22 20-15,-22-21 0,0 21 16,0-20-16,21 20 0,-21-21 0,0 21 16,0 1-16,0-1 0,0 0 0,0-20 15,0 20-15,0 0 0,0 22 0,0-22 16,0 0-16,0-20 0,0 20 0,-21 0 16,21 1-16,-22-22 0,1 21 0,21-21 15,0 0-15,0 1 0,-21-1 0,21 0 16,-21 0-16,0 0 0,0-21 15,-1 0-15,1 0 16,0 0-16,0-21 0,0 0 16,0 0-16,21 0 0,-22-1 15,1 1-15,21-21 0,0 21 0,-21-22 16,21 1-16,0 21 0,-21-21 0,21-1 16,0 1-16,0 0 0,0-1 0,0 22 15,0-21-15,21-1 0,0 22 0,0-21 16,1 0-16,-22 20 0,21 1 15,0-21-15,0 21 0,0 0 0,0-22 16,1 22-16,-1 0 0,0-21 0,21 20 16,-21 1-16</inkml:trace>
  <inkml:trace contextRef="#ctx0" brushRef="#br0" timeOffset="-113756.75">18669 13737 0,'0'0'0,"-21"21"0,0-21 0,-1 22 15,1-22-15,0 0 0,0 0 16,21-22-1,0 1-15,0 0 16,21 0-16,0 0 0,0 0 16,1-1-16,20 1 0,-21 0 0,0-21 15,0 21-15,1-1 0,-1-20 0,0 21 16,0 0-16,-21-22 0,21 22 0,-21 0 16,0 0-16,0 0 0,0 0 0,0-1 15,0 1-15,0 0 0,0 0 16,-21 21-16,21-21 0,-21 21 15,0 0-15,0 0 16,-1 21-16,1 0 16,0 0-16,0 22 0,21-22 0,-21 0 15,0 21-15,21 1 0,-22-1 0,22 0 16,-21 1-16,21-1 0,-21 21 0,21-20 16,0 20-16,-21-20 0,21 20 0,-21-21 15,21 1-15,0 20 0,-21-20 0,21 20 16,0-21-16,0 22 0,0-22 0,0 1 15,0 20-15,0-21 0,0 1 0,0 20 16,0-20-16,0-1 0,0 0 0,0-21 16,0 22-16,0-1 0,0-21 15,0 22-15,0-22 0,0 0 0,21 0 16,-21 0-16,21 0 0,-21 1 16,21-22-16,-21 21 0,21-21 15,0 0-15,1 0 0,-1 0 16,0 0-16,0 0 0,0-21 0,0-1 15,1 1-15,-1 0 0,0 0 0,0 0 16,0-22-16,0 22 0,-21-21 0,22 21 16,-1-22-16,-21 1 0,21 0 0,-21-1 15,0 1-15,0 0 0,0-22 0,0 22 16,0 0-16,0-1 0,-21 1 0,0 0 16,-1-1-16,1 1 0,0 21 0,0-22 15,0 22-15,-22 0 0,22 0 0,-85 0 16,64 21-1,21 0-15,0 0 0,0 0 16,-1 0-16,1 0 0,0 0 0,0 0 16,42 0 15,0 0-31,0 0 0,22 0 0,-22 0 16,21 0-16,-21-21 0,22 21 0,-1-22 15,0 1-15,-20 21 0,20-21 0,0 0 16,1 0-16,-22 21 0,21-21 0,-21-1 15,0 1-15,1 0 0,-1 21 0,0-21 16,-21 0-16,0 0 16,-21 21 15,0 0-31,-1 21 16,22 0-16,0 0 15,0 0-15,0 0 0,0 1 16,0-1-16,0 0 0,0 0 15,22 0-15,-1 0 16,0-21-16,-21 22 0,21-22 16,0 0-16,0 0 0,1 0 15,-1 0-15,0 0 0,0 0 16,0 0-16,0 0 0,-21-22 0,22 1 16,-1 21-16,0-21 0,0 0 15,0 0-15,0 0 16,-21-1-16,0 1 0,22 0 0,-1 0 15,-21 0-15,21 21 0,-21-21 16,0 42 15,0 0-15,0 0-16,-21 0 0,21 0 16,0 1-16,-21-1 0,21 0 15,0 0-15,0 0 0,0 0 0,0 1 16,21-1-16,0-21 0,0 21 15,0-21 1,0 0-16,1 0 0,-1 0 16,0 0-16,0 0 0,-21-21 15,21 0-15,0 21 0,-21-22 16,0 1-16,0 0 0,0 0 16,0 0-16,0 0 0,0-1 15,0 1-15,-21 21 0,21-21 0,-21 0 16,0 21-16,21-21 0,0 0 62,21 21-62,0 0 16,0 0-16,1 0 0,-1 0 16,0 0-16,0 0 0,0 0 0,0 0 15,1 0-15,-1 0 0,0 0 0,0 0 16,0 21-16,0-21 0,1 21 0,-1-21 15,-21 21-15,0 0 0,21-21 0,-21 21 16,0 1-16,0-1 0,0 0 16,0 0-16,0 0 0,0 0 15,0 1-15,0-1 16,-21-21-16,21-21 62,0-1-46,0 1-16,0 0 16,0 0-16,21 0 0,0 0 0,-21-1 15,21 1-15,0 21 0,1-21 0,-1 0 16,0 0-16,0 21 0,0 0 0,0-21 16,1 21-16,20 0 0,-21 0 0,0 0 15,0 0-15,1 0 0,-1 21 0,0-21 16,0 21-16,0 0 0,0 0 15,-21 0-15,22-21 0,-22 22 16,0-1-16,0 0 0,0 0 16,0 0-1,0 0 1,-22-21 0,1 0-16,0 0 0,0 0 15,0 0 1,21-21-1,0 0-15,0 0 16,0 0-16,21 0 16,0-1-16,0 1 0,0 0 0,1 0 15,-1 0-15,0 0 0,0-1 0,0 1 16,22 21-16,-22 0 0,21-21 0,-21 21 16,22 0-16,-22 0 0,21 0 0,-21 0 15,0 21-15,22-21 0,-22 21 0,-21 1 16,21-22-16,-21 21 0,0 0 0,0 0 15,0 0-15,0 0 16,0 1-16,0-1 0,-21-21 16,21 21-16,-21 0 0,21 0 15,-21-21-15,-1 21 0,1 1 32,0-22-32,0 0 15,21-22 1</inkml:trace>
  <inkml:trace contextRef="#ctx0" brushRef="#br0" timeOffset="-112348.27">21929 13441 0,'0'0'0,"21"-21"0,0 21 15,0 0-15,0-21 16,0 21 0,-21-22-16,22 22 0,-22-21 15,21 21-15,0 0 0,-21-21 16,0 0-16,-21 21 31,0 0-15,-1 21-16,22 0 0,-21 0 0,0 1 15,21-1-15,-21 0 0,0 21 16,21-21-16,-21 1 0,21 20 16,0-21-16,0 21 0,0-20 0,0-1 15,0 21-15,0-21 0,0 0 0,0 1 0,21-1 16,0 0-16,0-21 16,0 0-16,-21 21 0,21-21 0,1 0 15,-1 0-15,0 0 0,21 0 0,-21 0 16,1 0-16,-1-21 0,21 21 15,-21-21-15,0 0 0,22-1 0,-22 22 16,0-21-16,21 0 0</inkml:trace>
  <inkml:trace contextRef="#ctx0" brushRef="#br0" timeOffset="-111837.18">22627 13377 0,'0'-42'0,"0"190"0,0-317 0,0 148 15,0 105-15,0-189 0,0 83 0,0 1 0,0 0 16,0 0-16,-21 21 15,0 0 1,21 21 0,0 0-16,0 0 0,0 1 0,-21-1 15,21 21-15,0-21 0,0 22 0,0-1 16,0-21-16,-22 21 0,22-20 0,0 20 16,0-21-16,-21 21 0,21-20 0,-21 20 15,21-21-15,-21 0 0,21 0 0,0 1 16,0-1-16,0 0 15,-21-21-15,21-21 47,0 0-47,21-1 0,0 1 16,0 21-16,-21-21 0,21 0 0,1-21 16,-1 20-16,0 1 0,0 21 0,0-21 15,22 0-15,-22 0 0,0 21 16,0 0-16,0 0 0,22 0 0,-22 0 15,0 0-15,0 0 0,0 0 0,0 21 16,-21 0-16,22-21 16,-22 21-16,0 0 0,0 1 0,0-1 15,0 0-15,0 0 0,0 0 16,0 0-16,0 1 16,0-44 46,21 1-46</inkml:trace>
  <inkml:trace contextRef="#ctx0" brushRef="#br0" timeOffset="-111581.33">23220 13420 0,'0'0'0,"21"0"0,-21 21 47,0 0-47,0 0 0,0 0 15,0 1-15,0-1 0,0 0 0,0 0 16,0 0-16,-21 0 0,21 1 0,0-1 16,0 0-16,0 0 0,0 0 0,0 0 15,-21-21-15,21 22 16,0-44 31,0 1-47,21 21 0,-21-21 0</inkml:trace>
  <inkml:trace contextRef="#ctx0" brushRef="#br0" timeOffset="-111265.12">23241 13250 0,'0'0'0,"0"22"15,0-1-15,0 0 16,21-21 0,0 0-16,0 0 15,1 0-15,-22-21 0,21 0 0,-21-1 16,0 1-16,0 0 15,-21 21 1,-1-21-16,1 21 0,0 0 16,0 0-16,0 0 15,0 0-15,21 21 0,-22-21 16,22 21-16,-21 0 0,21 1 16,0-1-16,0 0 15,21-21-15,22 0 16</inkml:trace>
  <inkml:trace contextRef="#ctx0" brushRef="#br0" timeOffset="-110857.36">23770 13187 0,'0'0'16,"-21"-21"-16,0 21 0,0-21 0,-1 21 0,1 0 15,21-22-15,0 1 0,-21 21 0,0-21 16,21 0 0,0 42-1,0 0 1,0 0-16,0 1 0,0-1 15,0 0-15,0 21 0,0 1 0,0-22 0,0 21 16,0 0-16,0-20 0,0 20 0,0 0 16,0 1-16,0-22 0,0 21 15,-21-21-15,0 0 0,21 22 16,-22-22-16,22 0 0,-21-21 0,21 21 16,0 0-16,21-21 31,1 0-31,-1 0 15,0-21-15,0 21 0,0-21 0,22 21 16</inkml:trace>
  <inkml:trace contextRef="#ctx0" brushRef="#br0" timeOffset="-110304.87">24193 13526 0,'0'0'0,"0"-22"0,22 1 16,-22 0-16,0 0 0,0 0 15,-22 0 1,1 21-16,0 0 0,0 0 0,0 0 16,0 0-16,-1 0 0,1 0 15,0 21-15,-21 0 0,42 0 0,-21-21 16,-1 21-16,1 0 0,0 1 16,0-1-16,21 21 0,0-21 15,-21 0-15,21 1 0,-21-1 0,21 0 16,0 0-16,0 0 0,0 0 15,21-21 1,0 0-16,0 0 0,0 0 16,0 0-16,1 0 0,-1 0 0,21-21 15,-21 0-15,0 21 0,1-21 0,-1 0 16,0 0-16,0-1 0,0 1 16,0 0-16,1 0 0,-22 0 0,21-22 15,0 22-15,0-21 0,0 0 0,-21 20 16,0-20-16,21 0 0,-21 21 0,0-22 15,0 1-15,22 21 0,-22-22 0,0 1 16,0 21-16,0 0 0,0 0 16,0-1-16,0 1 0,0 42 15,0 1 1,0-1-16,0 0 0,0 21 16,0 1-16,0-22 0,0 21 0,0 0 15,0 1-15,0-22 0,-22 21 0,22 1 16,-21-22-16,21 21 0,0 0 0,0-20 15,0-1-15,0 0 0,0 0 0,0 0 16,0 0-16,0 1 0,0-1 0,0 0 16,21-21-1,1 0-15,-1 0 16,42-21-16</inkml:trace>
  <inkml:trace contextRef="#ctx0" brushRef="#br0" timeOffset="-109844.14">25442 13039 0,'0'0'0,"21"-21"0,1-1 16,-22 1-16,0 0 15,21 21-15,-21 21 31,0 22-15,0-22-16,0 0 0,0 21 16,-21-21-16,21 22 0,-22-1 0,22-21 15,0 22-15,-21-22 0,0 21 0,0 0 16,21-20-16,-21-1 0,21 21 0,-21-21 16,21 0-16,-22 1 0,22-1 15,0 0-15,22-21 31,-1 0-15,0 0-16,0-21 0,0 0 0</inkml:trace>
  <inkml:trace contextRef="#ctx0" brushRef="#br0" timeOffset="-109453.36">25866 13250 0,'0'0'0,"-22"22"31,1-22-15,21 21-16,-21 0 0,0 0 0,0 0 16,21 0-16,-21 1 0,-1-1 15,22 0-15,0 0 0,0 0 0,0 0 16,0 1-16,22-22 16,-1 0-16,0 0 15,0 0-15,0 0 0,0 0 16,1 0-16,-1 0 15,0-22-15,0 22 0,0-21 0,0 0 16,1 0-16,-1 21 0,-21-21 0,0 0 16,21-1-16,-21 1 0,0 0 0,0 0 15,0 0-15,0 0 0,-21-1 0,0 1 16,-1 21-16,1-21 0,0 21 0,0-21 16,0 21-16,0 0 0,-1 0 0,1 0 15,0 0-15,0 21 0,0 0 16,0-21-16,21 21 0,-22-21 0,22 22 15,-21-22-15,21 21 16</inkml:trace>
  <inkml:trace contextRef="#ctx0" brushRef="#br0" timeOffset="-109188.52">25442 13145 0,'0'0'16,"-21"0"-16,0 0 0,0 0 0,42 0 31,0 0-31,0 0 16,22 0-16,-22 0 0,42 0 0,-20 0 16,-1 0-16,21 0 0,-20-22 15,20 22-15,-20-21 0,-1 21 0,0 0 16,1 0-16,-22 0 0,0-21 0,0 21 15,0 0-15,0 0 0,1 0 16,-22-21-16,21 0 31,0 21-31</inkml:trace>
  <inkml:trace contextRef="#ctx0" brushRef="#br0" timeOffset="-108676.8">26966 12954 0,'0'0'0,"0"-21"0,21 0 16,1 0-16,-1-1 0,-21 1 15,21 21-15,-21 21 47,0 1-47,0 20 0,0-21 0,0 21 16,0 1-16,-21-1 0,21 0 0,-21-20 16,21 20-16,0 0 0,-22 1 15,22-22-15,-21 21 0,21-21 0,-21 22 16,21-22-16,0 0 0,-21 0 15,21 0-15,-21-21 0,21 21 0,0 1 16,-21-22-16,21-22 31,21 1-15,-21 0-16,21 21 0</inkml:trace>
  <inkml:trace contextRef="#ctx0" brushRef="#br0" timeOffset="-108368.98">26860 13060 0,'0'0'0,"-21"-21"0,0 21 0,21-21 16,0-1-16,0 1 0,0 0 0,0 0 15,0 0-15,0 0 0,21-1 16,0 1-16,22 21 0,-22-21 0,21 21 16,1 0-16,-1 0 0,0 0 0,1 0 15,-1 0-15,0 0 0,1 0 0,-1 0 16,0 21-16,-21 0 0,1 1 15,-22-1-15,0 0 0,0 0 0,0 0 16,0 0-16,-43 22 0,22-22 0,0 0 16,-21 0-16,20 0 0,-20 1 15,0-1-15,-1 0 0,22 0 0,-21 0 16,0 0-16,20-21 0,1 22 0,0-1 16,0-21-16,0 0 0,0 0 15,63 0 1,-21 0-1,0 0-15</inkml:trace>
  <inkml:trace contextRef="#ctx0" brushRef="#br0" timeOffset="-106673.06">28046 13187 0,'0'0'0,"0"-21"0,0-22 16,-21 22 0,-1 21-16,1-21 0,0 0 0,0 21 15,0 0-15,0 0 0,-1 0 0,1 0 16,-21 0-16,21 0 0,-22 21 0,22-21 16,0 21-16,0 0 0,0 1 15,0-1-15,-1 0 0,1 21 0,0-21 16,0 1-16,21-1 0,0 0 15,-21 0-15,21 0 0,-21 0 16,21 1-16,0-1 0,0 0 16,21-21-16,0 21 0,0-21 15,0 0-15,0 0 0,1 0 16,-1 0-16,0 0 0,0 0 0,21-21 16,-20 0-16,-1 21 0,0-21 0,0 21 15,0-22-15,0 1 0,1 0 0,-1 0 16,0 0-16,0 0 0,0-1 0,-21 1 15,0 0-15,0 0 0,21 0 0,-21 0 16,0-1-16,22 1 0,-22 0 16,0 0-1,0 42 1,0 0-16,0 0 16,0 1-16,0-1 0,0 0 15,0 0-15,0 0 0,0 0 0,0 1 16,0-1-16,0 0 15,0 0-15,0 0 0,0 0 16,21-21-16,0 22 0,0-22 16,0 0-16,0 0 15,1 0-15,-1 0 0,0-22 16,0 22-16,0-21 0,0 0 16,1 0-16,-1 0 0,0 0 15,-21-1-15,21 1 0,0 21 16,-21-21-16,0 0 0,21 0 0,-21 0 15,22-1-15,-22 1 16,0 42 0,0 1-1,0-1-15,0 0 16,0 0-16,0 0 0,0 0 16,0 1-16,0-1 0,0 0 15,0 0-15,21-21 0,-21 21 16,21-21-16,0 0 0,0 0 15,0 0-15,1 0 0,-1 0 0,0 0 16,0 0-16,21 0 0,-20 0 0,20 0 16,-21 0-16,21-21 0,-20 21 15,-1-21-15,0 0 0,0 21 0,0-21 16,0-1-16,1 1 0,-22 0 0,0 0 16,0 0-16,0 0 0,0-1 0,0 1 15,0 0-15,-22 21 16,1 0-1,0 0-15,0 21 0,0 0 16,21 1-16,0-1 0,-21 0 16,21 0-16,0 0 0,0 0 15,0 1-15,0-1 0,0 0 16,21-21-16,0 0 0,0 0 16,0 21-16,0-21 0,22 0 15,-22 0-15,0 0 0,0 0 16,22 0-16,-22 0 0,0-21 0,0 21 15,21-21-15,-20 0 0,-1 21 0,0-22 16,0 1-16,0 21 0,0-21 0,-21 0 16,22 0-16,-22 0 0,21-1 0,-21 1 15,21 21 1,-21 21 0,0 1-1,0-1-15,0 0 0,0 0 0,0 0 16,-21-21-16,0 21 0,21 1 0,0-1 15,-22 0-15,22 0 0,-21-21 16,21 21-16,0-42 63,0 0-63,21 0 0,1 21 15,-22-21-15,21-1 0,-21 1 0,21 21 16,0-21-16,0 0 0,-21 0 15,21 21-15,1 0 16,-1 0 0,0 21-16,-21 0 15,0 0-15,0 0 0,0 1 16,0-1-16,0 0 16,0 0-16,21-21 15,0 21-15,0 0 0,1-21 16,-1 0-16,0 0 0,0 0 15,0 0-15,22 0 0,-22 0 0,0-21 16,0 0-16,0 21 0,-21-21 16,21 21-16,1-21 0,-1 0 15,-21-1-15,0 1 0,21 0 0,-21 0 16,21-21-16,-21 20 0,0 1 0,21-21 16,-21 0-16,21 20 0,-21-20 0,22 21 15,-22 0-15,0 0 0,0-1 0,21 1 16,-21 0-16,21 21 0,-21 21 15,0 0 1,0 1-16,0-1 0,0 0 0,-21 0 16,0 21-16,-1-20 0,22 20 0,-21-21 15,0 0-15,21 22 0,0-22 0,-21 21 16,21-21-16,-21 0 0,21 1 16,0-1-16,0 0 0,0 0 15,0 0-15,21 0 16,0-21-16,0 0 0,0 0 15,1 0-15,-1 0 0,0 0 16,0 0-16,0-21 16,0 21-16,1-21 0,-22 0 0,21 0 15,-21 0-15,0-1 0,0 1 16,0 0-16,0 0 0</inkml:trace>
  <inkml:trace contextRef="#ctx0" brushRef="#br0" timeOffset="-106433.2">29591 12933 0,'-21'21'0,"42"-42"0,-63 42 15,42 0-15,21-21 16,21 0-16,-21 0 0,22 0 0,-1 0 16,0 0-16,1 0 0,-1 0 0,21 0 15,1 0-15,-1 0 0,-20 0 0,20 0 16,1 0-16,-22 0 0,0 0 15,-20 0-15,-1 0 0,0 0 0,-21 21 16,-21-21 0,0 0-16,-1 0 15,-20 0-15,0 0 0,-1 0 0,-20 0 16</inkml:trace>
  <inkml:trace contextRef="#ctx0" brushRef="#br0" timeOffset="-102436.14">1926 13716 0,'21'0'0,"-21"-21"15,0 42 32,-21-21-47,21 21 16,0 0-16,-21-21 15,42 0 48,-21-21-47,21 21-16,-21-21 0,21 21 15,-21-21-15,22 0 0,-1 0 16,-21-1-1,0 44 32,-21-22-47,21 21 16,-22-21 0,22 21-16,22-21 62,-1 0-46,0 0-1,0 0 1,-21-21-16,0 42 94,0 0-79,0 0-15,0 0 16,-21-21 0,21 22-1,-21-22 1,21 21 31,-21-21-47,-1 0 31,1 0-15,21 21-16,-21-21 15,0 0 1,0 0-1,0 0-15,-1 21 16,1-21 0,0 0-16,0 0 0,0 0 15,0 21-15,-1-21 0,1 0 16,0 0 0,0 0-16,0 0 0,0 0 15,-1 0-15,1 0 0,0 0 16,0 0-16,0 0 15,0 0-15,-1 0 0,1 0 16,0 0-16,0 0 0,0 0 16,0 0-16,-1 0 15,1 0 1,0 0-16,0 0 0,0 0 16,0 0-16,-1 0 0,1 0 15,0-21-15,0 21 0,0 0 16,0 0-16,-1-21 0,1 21 15,0 0-15,0 0 0,0-21 0,0 0 16,-1 21-16,1-22 16,0 22-16,0-21 0,0 21 0,0-21 15,-1 21-15,1-21 0,0 0 16,0 21-16,-21-21 0,20-1 0,1 22 16,-21-21-16,21 0 0,0 21 15,-22-21-15,22 0 0,0 0 0,-21-1 16,20 1-16,1 21 0,0-21 0,0 0 15,0 0-15,0 21 0,-1-21 16,1-1-16,0 1 0,0 0 16,0 21-16,21-21 0,-21 0 15,-1 0-15,22-1 0,-21 1 0,21 0 16,-21 0-16,21 0 0,-21 0 0,21-1 16,0 1-16,0 0 0,0 0 15,0 0-15,0 0 0,0-1 0,0 1 16,0 0-16,0-21 0,0 21 15,0-1-15,0 1 0,-21 0 0,21 0 16,0 0-16,0-22 0,0 22 16,0 0-16,0 0 0,0 0 0,-21 0 15,21-1-15,0 1 0,0 0 16,-22 0-16,22 0 0,0 0 16,0-1-16,0 1 0,0 0 15,0 0-15,0 0 0,0 0 16,0-1-16,0 1 0,0 0 15,0 0-15,0 0 0,0 0 16,0-1-16,0 1 0,0 0 16,0 0-16,0 0 0,0 0 0,0-1 15,0 1-15,0 0 0,0 0 16,0 0-16,0 0 0,0-1 16,0 1-16,22 0 0,-22 0 15,0 0-15,0 0 0,0-1 16,21 1-1,-21 0-15,21 0 0,0 0 16,-21 0-16,0-1 0,21 22 0,0-21 16,-21 0-16,22 0 0,-1 21 15,-21-21-15,21 0 0,0 21 0,0-22 16,-21 1-16,21 21 0,1-21 16,-1 0-16,0 0 0,0 21 0,0-21 15,0-1-15,1 1 0,-1 21 16,21-21-16,-21 0 0,0 0 0,1 0 15,20 21-15,-21-22 0,0 1 16,0 0-16,22 21 0,-22-21 0,0 0 16,0 0-16,0 21 0,1-22 15,-1 1-15,21 21 0,-21-21 16,0 0-16,1 21 0,-1-21 0,0 0 16,0 21-16,0-22 0,0 22 0,22-21 15,-22 21-15,0-21 0,0 21 16,22-21-16,-22 21 0,21-21 0,-21 21 15,22 0-15,-22-21 0,21 21 16,-21 0-16,0-22 0,22 22 0,-22-21 16,0 21-16,0-21 0,0 21 0,1 0 15,-1-21-15,0 21 0,0 0 16,0 0-16,0-21 0,1 21 16,-1 0-16,-21-21 0,21 21 15,0 0-15,0 0 0,0-22 16,1 22-16,-1 0 0,0-21 15,0 21-15,0 0 16,0 0-16,-21-21 0,22 21 47,-22-21-16,-22 21-15,22-21-16,-21 21 15,21-21 1,-21 21-16,0-22 0,0 22 16,0-21-16,-1 21 0,1 0 15,21-21-15,-21 21 0,0 0 0,0 0 16,0 0-16,-1 0 0,1 0 16,0 0-16,0 0 15,42 0 126,0 0-141,0 0 0,1 0 0,-1 0 15,0 0-15,0 0 16,0 0-16,0 0 0,1 0 0,20 0 16,-21 0-16,0 0 0,0 21 0,1-21 15,-1 0-15,0 0 16,0 0 0,0 0 15,-21 21-16,0 1 1,0-1 0,-21-21-16,21 21 0,-21-21 15,0 21-15,0-21 0,21 21 0,-22 0 16,1 1-16,0-1 0,0 0 16,0 0-16,0 0 0,-1 0 15,1 1-15,0-1 0,21 0 16,-21 0-16,0 0 0,21 0 0,-21 1 15,21-1-15,-22-21 0,1 0 16,21 21 0,0-42 31,0 0-32,21 21 1,-21-22-16,22 22 15,-22-21-15,21 21 16,0 0-16,-21-21 16,21 21-16,0 0 31</inkml:trace>
  <inkml:trace contextRef="#ctx0" brushRef="#br0" timeOffset="-101812.5">1185 11769 0,'0'0'0,"0"-21"16,21-1-16,-21 1 16,22 21-16,-1 0 0,-21-21 15,0 0 1,0 42 15,0 0-31,-21 0 0,-1 1 16,1-1-16,0 0 0,21 0 15,-42 21-15,21-20 0,-1-1 16,1 21-16,-21-21 0,21 22 0,0-22 16,-22 21-16,22 0 0,-21-20 15,21-1-15,-1 21 0,1-21 0,0 0 16,0 1-16,0-1 0,21 0 16,0 0-16,-21 0 0,21 0 15,-22-21-15,44 0 63,-22-21-63,21 0 0,0 21 15,-21-21-15,21 21 0,0-21 0</inkml:trace>
  <inkml:trace contextRef="#ctx0" brushRef="#br0" timeOffset="-101307.99">1355 12086 0,'0'21'16,"-22"-21"-1,1 22-15,21-1 16,0 0 15,21-21 1,1 0-17,-22-21 1,21 21-16,-21-21 15,0-1-15,0 1 16,-21 21 0,-1 0-1,1 0 1,0 21-16,21 1 16,0-1-1,0 0 16,21-21 16,0 0-47,1-21 0</inkml:trace>
  <inkml:trace contextRef="#ctx0" brushRef="#br0" timeOffset="-100817.59">1714 12002 0,'0'21'62,"0"0"-46,0 0 0,0 0-1,22-21 1,-1 0-16,0 0 16,0 0-1,-21-21-15,0 0 16,0 0-1,0 0 1,-21 21 31,21 21-47,-21-21 0,21 21 0,0 0 16,0 0-1,0 0-15,21-21 31,0 0-31,0 0 16,0 0 0,-21-21-16,0 0 0,0 0 15,22 21-15</inkml:trace>
  <inkml:trace contextRef="#ctx0" brushRef="#br0" timeOffset="-74225.15">4000 10329 0,'-21'0'47,"0"0"-31,0 0 31,0 0-32,0 0 32,21 22-47,-22-22 0,22 21 78,0-42 63,22 21-125,-1 0-1,-21-22-15,21 22 0,0-21 16,0 21-1,0-21-15,1 21 16,-1 0-16,-21-21 16,21 21-16,-21-21 0,21 21 15,0 0-15,-21-21 16,21 21-16,1 0 16,-1-22-16,0 22 15,-21-21-15,21 21 0,0 0 16,-21-21-16,21 21 0,1 0 15,-1-21-15,0 21 0,0-21 16,0 21-16,0 0 16,1 0-16,-1-21 0,0 21 15,0 0 1,0 0-16,-21-22 0,21 22 16,1 0-16,-1 0 0,0 0 0,0 0 15,0 0-15,0-21 16,1 21-16,-1 0 15,0 0-15,0 0 16,0 0-16,0 0 0,1 0 16,-1 0-16,0 0 0,0 0 15,0 0-15,0 0 16,1-21-16,-1 21 0,0 0 16,0 0-16,0 0 0,0 0 15,1 0-15,-1 0 0,0 0 0,0 0 16,0 0-16,0 0 15,1-21-15,-1 21 0,0 0 16,0 0-16,0 0 0,0 0 16,1 0-16,-1 0 0,0 0 15,0 0-15,21 0 0,-20 0 0,-1 0 16,0 0-16,0 0 0,0 0 16,0 0-16,1 0 0,20 0 0,-21 0 15,0 0-15,0 0 0,1 0 0,-1 0 16,0 0-16,21-21 0,-21 21 0,1 0 15,-1 0-15,0 0 0,0 0 16,21 0-16,-20 0 0,-1 0 0,0 0 16,0 0-16,0 0 0,0 0 15,1 0-15,-1 0 0,0 0 0,0 0 16,0 0-16,0 0 0,1 0 0,-1 0 16,0 0-16,0 0 0,0 0 15,0 0-15,1 0 0,-1 0 0,0 0 16,0 0-16,0 0 0,0 0 0,1 0 15,-1 21-15,0-21 0,0 0 0,0 0 16,22 0-16,-22 0 0,0 0 0,0 0 16,21 0-16,-20 0 0,-1 21 15,21-21-15,-21 0 0,22 0 0,-22 0 16,21 0-16,-21 0 0,22 0 0,-22 21 16,21-21-16,-21 0 0,22 0 15,-1 0-15,-21 0 0,0 21 0,22-21 16,-22 0-16,21 0 0,-21 0 0,0 0 15,22 22-15,-22-22 0,0 0 16,0 0-16,22 0 0,-22 21 0,0-21 16,0 0-16,0 0 0,0 21 0,1-21 15,-1 0-15,0 0 0,0 0 0,0 0 16,22 21-16,-22-21 0,0 21 0,0-21 16,0 0-16,0 21 0,1-21 0,-1 0 15,0 0-15,0 22 16,0-22-16,0 0 0,1 21 0,-1-21 15,0 0-15,0 21 0,0-21 0,0 21 16,1 0-16,-1-21 0,0 0 16,0 21-16,0-21 0,0 0 0,1 22 15,-1-1-15,0-21 0,0 21 0,0 0 16,0-21-16,1 21 16,-1-21-16,0 0 0,0 21 0,0 1 15,0-22-15,1 21 0,-1-21 16,0 21-16,0 0 0,0-21 15,0 21-15,1-21 0,-1 21 16,0-21-16,0 22 0,0-22 16,0 21-16,1-21 0,-22 21 0,21-21 15,0 21-15,0 0 16,0-21-16,-21 21 0,21-21 16,1 22-16,-1-1 0,0-21 15,-21 21-15,21-21 0,-21 21 0,21-21 16,0 21-16,1 0 0,-1 1 15,0-1-15,-21 0 16,21-21-16,0 21 0,0 0 16,-21 0-16,22 1 0,-1-1 15,-21 0-15,21 0 16,0 0-16,-21 0 16,21-21-16,-21 22 0,0-1 0,21-21 15,-21 21-15,22 0 0,-22 0 16,21 0-16,0 1 0,-21-1 15,21 0-15,0 0 0,0 0 16,-21 0-16,0 1 0,22-22 16,-1 21-16,-21 0 0,0 0 0,21 0 15,-21 0-15,21 1 16,-21-1-16,0 0 0,21 0 16,0-21-16,-21 21 0,0 0 15,0 1-15,0-1 0,0 0 0,22 0 16,-22 0-16,21 0 15,-21 1-15,21-1 0,-21 0 16,0 0-16,0 0 0,0 0 16,21 1-16,-21-1 0,0 0 0,0 0 15,0 0-15,0 0 0,0 1 16,0-1-16,0 0 0,0 0 16,0 0-16,0 0 0,0 1 0,0-1 15,0 0-15,0 0 16,0 0-16,0 0 0,0 1 15,0-1-15,0 0 0,0 0 16,0 0-16,0 0 0,0 1 16,0-1-16,0 0 15,0 0-15,0 0 0,0 0 16,0 1-16,0-1 0,0 0 16,-21-21-16,21 21 0,0 0 0,-21 0 15,21 1-15,0-1 0,0 0 16,0 0-16,-21 0 0,21 0 15,-22-21-15,22 22 0,0-1 0,-21 0 16,21 0-16,0 0 0,-21 0 16,0 1-16,21-1 15,0 0-15,-21 0 0,21 0 16,-21 0-16,21 1 0,0-1 16,-22 0-16,22 0 0,-21-21 15,21 21-15,-21 0 0,21 1 0,-21-22 16,21 21-16,0 0 0,0 0 0,-21-21 15,21 21-15,-21 0 0,21 1 0,-22-1 16,22 0-16,-21-21 0,0 21 16,21 0-16,-21 0 0,21 1 15,-21-1-15,0-21 0,21 21 0,0 0 16,-22 0-16,1-21 0,21 21 16,-21 1-16,21-1 0,-21 0 15,0 0-15,0 0 0,-1 0 16,22 1-16,-21-22 0,0 21 0,21 0 15,-21-21-15,0 21 0,0 0 16,-1 0-16,1 1 0,0-1 16,0 0-16,0 0 15,0 0-15,-1 0 0,22 1 16,-21-1-16,0-21 0,21 21 16,-21-21-16,21 21 0,-21 0 0,0 0 15,-1-21-15,22 22 0,-21-22 16,0 21-16,21 0 0,-21-21 0,0 21 15,0 0-15,-1-21 16,22 21-16,-21-21 0,21 22 0,-21-22 16,0 21-16,0 0 0,0 0 15,-1-21-15,22 21 0,-21-21 16,0 21-16,0 1 0,0-22 16,0 21-16,-1 0 0,1-21 15,0 21-15,21 0 0,-21-21 0,0 21 16,0-21-16,21 22 0,-22-22 0,1 21 15,0-21-15,21 21 0,-21-21 0,0 21 16,0 0-16,-1-21 0,22 21 16,-21-21-16,0 22 0,0-22 0,21 21 15,-21-21-15,0 21 0,-1 0 16,1-21-16,21 21 0,-21-21 16,21 21-16,-21-21 0,0 22 15,0-1 1,-1-21-16,22 21 0,-21-21 0,21 21 15,-21-21-15,21 21 0,-21-21 16,0 0-16,21 21 0,0 1 16,-21-22-16,-1 0 0,22 21 0,-21-21 15,0 21-15,0-21 16,21 21-16,-21-21 16,21 21-16,-21-21 0,21 21 0,-22-21 15,1 0-15,21 22 0,-21-22 16,21 21-16,-21-21 15,0 21-15,21 0 16,-21-21-16,-1 0 16,22 21-16,-21-21 15,21 21-15,-21-21 0,0 0 16,21 22-16,-21-22 16,0 21-16,-1 0 15,1-21 1,21 21-1,-21-21-15,0 0 16,21 21-16,-21-21 0,0 21 16,-1-21-1,1 0-15,21 22 0,-21-22 16,0 0-16,21 21 16,-21-21-16,0 21 15,-1-21 1,22 21-16,-21-21 15,21 21 1,-21-21-16,0 0 16,21 21-1,-21-21-15,0 0 16,-1 0 31,1 0-16,21 22-31,-21-22 31,21 21-31,-21-21 16,21-21 93,0-1-93,0 1-16,21 0 16,0 0-16,0 0 15,-21 0-15,0-1 16,22 22-16,-22-21 0,21 0 0,-21 0 15,21 0-15,0 0 16,-21-1-16,21 1 16,0 0-1,1 0-15,-22 0 16,21 21-16,-21-21 0,21 21 16,0-22-16,0 22 15,-21-21-15,21 21 16,-21-21-16,22 21 15,-22 21 79,0 0-94,-22 1 16,1-1-16,0 0 15,21 0-15,-21 0 16,0-21-16,21 21 0,-21-21 0,21 22 16,-22-1-16,1 0 0,0-21 15,0 21-15,21 0 16,-21-21-16,21 21 16,-21-21-16,-1 0 0,22 22 15,0-1-15,-21-21 16,21 21-16,-21-21 0,21 21 15,0 0 1,0 0 15,0 1 126,21-22-157,0 0 15,1 0-15,-1 21 16,0-21-16,0 0 0,0 0 15,0 0-15,1 0 0,-1 21 16,0-21-16,0 0 0,0 0 0,0 0 16,1 0-16,-1 0 0,0 0 0,0 0 15,0 0-15,0 0 0,1 0 0,-1 0 16,0 0-16,0 21 0,0-21 0,0 0 16,1 0-16,-1 0 0,0 0 15,0 0-15,0 0 16,0 0-1,1 0-15,-44 0 94,1 0-78,0 0-16,0 0 0,0 0 15,0 0-15,-1 0 0,1 0 0,0 0 16,0-21-16,0 21 0,0 0 16,-1 0-16,1 0 0,0 0 0,-21 0 15,21 0-15,-1 0 0,1 0 16,0-21-16,0 21 0,0 0 0,0 0 16,-22 0-16,22 0 0,0 0 0,0 0 15,0 0-15,-1-21 0,1 21 0,0 0 16,0 0-16,0 0 15,0 0-15,-1 0 16,1 0 0,21-22 15,0 1 156,21 0-171</inkml:trace>
  <inkml:trace contextRef="#ctx0" brushRef="#br0" timeOffset="-68520.83">7387 10478 0,'0'-22'0,"21"22"47,0 0-31,-21 22 62,0-1-62,0 0-16,-21 0 15,0 0-15,21 0 0,-21 1 16,21-1-16,-21 0 0,0 0 0,21 0 15,-22 22-15,1-22 0,0 0 0,21 0 16,-21 0-16,0 0 0,0 1 0,-1-1 16,1 0-16,21 0 0,-21 0 15,0 0-15,0 1 0,0-22 0,21 21 16,-22 0-16,1-21 0,21 21 0,-21-21 16,21 21-16,-21-21 15,21 21-15,-21-21 16,0 0-1,21-21 17,0 0-17,21 21-15,0-21 0,0 0 16,0 0-16,-21-1 0,21 22 16,1-21-16,-1 0 0,0 0 15,0 0-15,0 0 0,0-1 16,1 1-16,-1-21 0,0 21 0,21 0 15,-21-1-15,1 1 0,-1 0 0,0 0 16,0 0-16,0 0 0,0-1 0,-21 1 16,22 0-16,-1 0 0,0 0 15,-21 0 1,21 21-16,-21 21 62,-21 0-62,0 0 16,21 0-16,-21-21 0,21 21 16,-22 1-16,1-1 0,21 0 0,-21 0 15,0 0-15,0 0 0,0 1 0,-1-1 16,1 21-16,0-21 0,0 0 0,0 1 16,0-1-16,-1 0 0,1 0 15,0 0-15,0-21 0,0 21 0,0 1 16,-1-1-16,1-21 0,21 21 0,-21 0 15,0-21-15,21 21 0,-21-21 0,21 21 16,-21-21 0,21-21 31,21 0-32,0 0-15,0 0 0,0 0 16,0-1-16,1 1 0,-1 0 15,0 0-15,0 0 0,0 0 0,0-1 16,1 1-16,20-21 0,-21 21 0,0 0 16,0-1-16,22-20 0,-22 21 15,21 0-15,-21 0 0,1-1 0,-1-20 0,21 21 16,-21 0-16,0 21 0,1-21 0,-1-1 16,-21 1-16,21 21 15,0-21-15,-21 0 0,21 21 16,-21-21-16,21 21 0,-21-21 15,0 42 32,-21 0-47,0-21 0,0 21 16,21 0-16,-21 0 0,0 1 16,-1-1-16,1 0 0,-21 0 0,21 0 15,0 0-15,-1 1 0,1 20 0,-21-21 16,21 0-16,0 0 0,-1 22 15,-20-22-15,21 0 0,0 0 0,0 0 0,-1 1 16,1-1-16,0-21 0,0 21 16,21 0-16,-21-21 0,21 21 15,-21-21-15,42-21 47,0 21-31,-21-21-16,21 0 0,0 0 15,0-1-15,1 1 0,-1 0 0,-21 0 16,21 0-16,0 0 0,0-1 16,0 1-16,1 0 0,-1-21 0,0 21 15,0-1-15,0 1 0,0 0 0,1 0 16,-1 0-16,0 0 0,0-1 16,0 22-16,0-21 0,1 0 0,-1 0 15,0 0-15,-21 0 0,21 21 16,0-22-16,-21 1 15,0 0-15,21 21 0,-42 0 63,0 21-63,21 0 0,-21 1 0,0-22 16,0 21-16,-1 0 0,1 0 0,0 0 15,0 22-15,0-22 0,0 0 16,-1 0-16,1 21 0,-21-20 0,21-1 15,0 21-15,-1-21 0,1 0 0,0 1 16,0-1-16,0 0 0,0 0 0,-1 0 16,1 0-16,21 1 0,-21-1 15,0-21 1,21 21-16,0-42 47,21 0-32,-21-1-15,21 22 0,-21-21 16,21 21-16,-21-21 0,0 0 0,22 0 16,-1 21-16,-21-21 0,21-1 15,0 1-15,0 0 0,-21 0 0,21 0 16,1-22-16,-1 22 0,0 0 0,21 0 16,-21 0-16,1 0 0,-1-1 0,0 1 15,-21 0-15,21 21 0,0-21 0,0 0 16,-21 0-16,22 21 0,-1-22 15,-21 1-15,21 21 16,-21 21 15,0 1-31,-21-1 0,0 0 16,-1 0-16,1 21 0,0-20 16,-21-1-16,21 0 0,-1 21 0,-20-21 15,21 22-15,-21-22 0,20 21 0,-20-21 16,21 22-16,0-22 0,-22 0 0,22 0 15,0 22-15,0-22 0,0 0 16,0 0-16,-1-21 0,1 21 0,21 0 16,0 1-16,-21-22 0,21 21 15,-21-21-15,21 21 16,21-42 31,0 0-32,0 21-15,1-22 0,-22 1 16,21 0-16,0 0 0,0 0 16,21 0-16,-20-1 0,-1-20 0,0 21 15,21-21-15,-21 20 0,22 1 0,-22-21 16,21 21-16,-21 0 0,1-22 0,-1 22 16,21 0-16,-21 21 0,-21-21 0,21 0 15,1 21-15,-1 0 16,-21-22-16,-21 22 31,-1 22-15,1-22-16,21 21 0,-21 0 15,0 0-15,0 0 0,0 0 16,-1 1-16,1-1 0,21 0 16,-21 0-16,0-21 0,21 21 15,0 0-15</inkml:trace>
  <inkml:trace contextRef="#ctx0" brushRef="#br0" timeOffset="-64688.55">11366 15706 0,'-21'0'0,"0"0"16,0 0 15,0 0-31,0-21 31,-1 21-15,22-22-16,0 1 16,0 0-16,0 0 15,0 0-15,0 0 16,22-1-1,-1 22-15,0 0 16,0 0-16,0 0 0,0 0 16,1 0-16,-1 0 0,0 0 15,0 0-15,-21 22 0,21-1 16,-21 0-16,0 0 0,0 0 16,0 0-16,0 22 0,0-22 0,0 0 15,0 0-15,-21 0 0,21 1 16,-21-1-16,0 0 0,0 0 15,-1 0-15,22 0 0,0 1 0,-21-22 16,21 21-16,-21-21 0,21 21 16,0-42 31,0 0-32,21 21-15,0 0 0,-21-22 16,22 22-16,-1 0 0,0 0 15,0 0-15,0 0 0,0 0 0,1 0 16,-1 0-16,0 0 0,0 0 16,-21 22-16,21-1 15,-21 0-15,0 0 16,0 0-16,0 0 0,0 1 16,0-1-16,0 0 0,-21 0 0,0 0 15,0 0-15,0 1 0,-1-1 16,1 0-16,0-21 0,0 21 0,0 0 15,0-21-15,-22 0 0,22 21 0,0-21 16,0 0-16,-22 0 0,22 0 16,0 0-16,-21 0 0,21 0 0,-1 0 15,1 0-15,0 0 0,0-21 16,0 21-16,21-21 0,-21 21 16,21-21-16,-22 21 0,22-21 15,0 0 16,22 21-15,-1-22-16,0 22 16,0-21-16,0 21 0,0-21 15,1 0-15,-1 21 0,0-21 0</inkml:trace>
  <inkml:trace contextRef="#ctx0" brushRef="#br0" timeOffset="-64449.56">11938 15875 0,'21'0'0,"-42"0"0,63 0 0,-21 0 0,1 0 15,-22-21 110,21 21-125</inkml:trace>
  <inkml:trace contextRef="#ctx0" brushRef="#br0" timeOffset="-64007.67">12933 15473 0,'0'0'0,"-43"0"0,22 0 15,0 0-15,-21 0 16,42-21-16,21 21 16,0 0-1,0-21-15,0 21 0,22 0 0,-22 0 16,21 0-16,1 0 0,-22-22 15,21 22-15,22 0 0,-22 0 0,0 0 16,1 0-16,-1 0 0,0 0 0,-21 0 16,22 0-16,-1 0 0,-21 0 0,0 0 15,1 0-15,-1 0 0,0 0 0,-21 22 32,-21-22-17,0 0-15,-1 0 16,1 0-16</inkml:trace>
  <inkml:trace contextRef="#ctx0" brushRef="#br0" timeOffset="-63741.32">13229 15452 0,'0'21'0,"-21"-21"16,0 21 0,21 0-1,0 0-15,0 1 0,-21-1 16,21 0-16,0 21 0,0-21 15,0 1-15,0-1 0,-22 21 0,22-21 16,0 0-16,0 22 0,0-22 0,0 21 16,0-21-16,0 1 0,-21 20 0,0-21 15,21 0-15,-21 0 0,21 1 16,0-1-16,0 0 0,0 0 16,-21-21-16,42 0 31,0-21-16,0 0-15,0 21 0</inkml:trace>
  <inkml:trace contextRef="#ctx0" brushRef="#br0" timeOffset="-63184.23">13610 15790 0,'0'0'16,"-21"0"-16,0 0 0,0 0 0,-22 0 16,22 0-16,0 0 15,21-21 1,0 0-1,21 21-15,0 0 0,0 0 16,1-21-16,-1 21 0,21 0 16,-21 0-16,22 0 0,-22 0 15,21 21-15,-21-21 0,22 21 0,-22 0 0,0 1 16,0-1-16,0 0 0,0 0 16,1 0-16,-22 22 0,0-22 0,0 0 15,0 0-15,0 0 0,0 0 0,0 1 16,-22-1-16,1 0 15,0-21-15,0 0 16,0 0-16,0 0 16,21-21-16,-22 0 15,22-1-15,0 1 0,-21 0 16,21 0-16,0 0 0,0-22 0,0 22 16,0 0-16,0-21 0,0 21 15,0-1-15,21 1 0,-21 0 0,0 0 16,0 0-16,22 21 0,-1-21 15,0 21-15,0 0 16,0 0-16,0 0 16,1 0-16,-1 0 15,-21 21-15,21-21 0</inkml:trace>
  <inkml:trace contextRef="#ctx0" brushRef="#br0" timeOffset="-60753.12">14626 15833 0,'0'0'0,"21"0"0,-21-21 31,0-1-31,0 1 0,0 0 15,0 0-15,-21 21 16,0-21-16,0 0 0,0-1 16,-1 22-16,1 0 0,0-21 15,0 21-15,0 0 0,0 0 0,-22 0 16,22 0-16,0 21 0,0 1 0,0-22 16,-1 21-16,1 21 0,0-21 0,0 0 15,0 22-15,0-22 0,21 21 0,0-21 16,-22 22-16,22-22 0,0 21 0,0-21 15,0 1-15,0-1 0,0 0 16,0 0-16,22 0 0,-1-21 16,0 0-16,0 0 15,0 0-15,0 0 0,1 0 0,-1-21 16,0 21-16,0-21 0,0 0 0,0 0 16,1-1-16,-1 1 0,0 0 15,0 0-15,0 0 0,0-22 0,1 22 16,-1 0-16,-21 0 0,0 0 0,21 0 15,-21-1-15,21 1 0,-21 0 16,0 42 15,0 0-31,0 1 16,0-1-16,0 21 0,0-21 0,0 0 16,21 1-16,-21-1 0,0 0 15,0 0-15,21 0 0,-21 0 0,0 1 0,0-1 16,22-21-16,-22 21 15,21-21-15,-21 21 0,21-21 16,0 0-16,0 0 16,0 0-16,1 0 0,-1-21 0,0 0 15,0 21-15,-21-21 0,21-1 16,0 1-16,1 0 0,-22 0 0,21 0 16,0 0-16,-21-1 0,21 1 0,0 0 15,-21 0-15,21 0 0,-21 0 0,22 21 16,-22-22-16,21 22 0,0 0 15,0 0 1,-21 22 0,21-1-16,0-21 0,-21 21 0,0 0 15,0 0-15,22 0 0,-22 1 16,21-1-16,-21 0 0,21 0 16,-21 0-16,0 0 15,21-21-15,0 0 16,0 0-1,1-21 1,-22 0-16,21 0 0,0 0 16,0 0-16,-21-1 0,21 1 0,-21 0 15,0 0-15,21 0 0,1 0 0,-22-1 16,21 22-16,-21-21 0,21 0 0,-21 0 16,21 21-1,-21 21 1,0 0-1,0 0-15,0 1 0,0-1 16,0 0-16,0 0 0,0 0 16,0 0-16,0 1 0,0-1 15,0 0-15,0 0 0,21 0 16,0-21-16,1 21 0,-1-21 16,0 0-16,0 0 0,0 0 15,0 0-15,1 0 0,-1 0 0,0-21 16,0 0-16,0 0 0,0 21 15,1-21-15,-1 0 0,0 21 0,0-22 16,0 1-16,-21 0 0,0 0 16,0 0-16,0 0 0,0-1 15,0 1-15,0 0 16,-21 21 0,0 0-16,0 21 15,21 0 1,-21 1-16,21-1 0,0 0 15,0 0-15,0 0 0,0 0 16,0 1-16,0-1 0,0 0 0,0 0 16,0 0-16,0 0 15,0 1 1,21-22-16,0 0 0,-21 21 16,21-21-16,0 0 15,0 0-15,1-21 0,-1 21 16,0-22-16,0 1 0,0 21 0,0-21 15,1 0-15,-1 21 0,0-21 0,0 0 16,0-1-16,0 1 0,1 21 0,-22-21 16,0 0-16,0 0 0,21 21 15,-21-21-15,0-1 0,0 1 16,0 42 31,21-21-47,-21 22 0,21-22 15,-21 21-15,21 0 0,-21 0 16,21-21-16,1 21 0,-22 0 0,21 1 16,-21-1-16,21 0 15,-21 0-15,0 0 16,0 0-16,21-21 16,0 0-16,0 0 15,1 0-15,-1 0 16,0 0-16,0 0 0,0 0 15,0-21-15,1 0 0,-1 21 0,-21-21 0,21 0 16,0 21-16,0-21 0,-21-1 16,0 1-16,21 0 0,1 0 0,-22 0 15,0 0-15,21-1 0,-21 1 16,0 0-16,0 42 47,0 0-47,0 1 15,0-1-15,0 0 0,0 0 16,0 0-16,0 0 16,21 1-16,0-1 0,-21 0 15,0 0-15,0 0 16,0 0 0,-21-21-1,0 0 1,0 0-16,-1 0 15,1 0-15,0 0 0,0 0 16,0 0 0,0 0-16,21-21 15,21 21 32,0 0-47,-21 21 0,21-21 16,0 0-16,-21 22 15,21-22-15,1 0 16,-22 21-16,21-21 0,0 0 16,0 21-16,0-21 15,0 0-15,1 0 0,-1 0 16,0 0-16,0 0 0,0 0 0,0 0 16,1 0-16,-1-21 0,0 0 0,0 21 15,0-22-15,0 22 0,1-21 16,-1 0-16,0 0 0,0 0 15,-21 0-15,21-1 0,-21 1 16,21 0-16,-21 0 16,0 0-16,0 0 0,0-1 15,0 1-15,22 21 0,-22-21 16,-22 21 31,1 0-47,0 0 31,0 0 16,21 21-47,0 0 16,0 1-1,0-1-15,0 0 16,0 0-16,0 0 0,0 0 15,0 1-15,0-1 16,0 0-16,0 0 16,21-21 15,0 0-15,0 0-16,1 0 15,-1-21-15,0 21 16,0-21-16</inkml:trace>
  <inkml:trace contextRef="#ctx0" brushRef="#br0" timeOffset="-60173.43">17716 15854 0,'0'0'16,"0"-21"-1,0 0 1,-21 21-1,0 0-15,0 0 16,0 0-16,0 0 0,-1 0 16,1 21-16,0 0 0,0-21 15,21 21-15,-21 0 0,0 0 0,-1 1 16,1-1-16,0 0 0,21 0 0,-21 0 16,0-21-16,21 21 0,-21 1 0,21-1 15,0 0-15,0 0 0,0 0 16,0 0-16,21-21 15,0 0 1,0 0-16,0 0 0,0 0 0,1 0 16,-1-21-16,0 0 0,0 21 15,0-21-15,0 0 0,1 21 0,-1-21 16,-21-1-16,21 1 0,0 0 16,0 0-16,-21-21 0,21 20 0,-21 1 15,22-21-15,-22 21 0,0 0 0,0-22 16,0 22-16,0-21 0,0 21 0,0-1 15,0-20-15,0 21 0,0 0 0,0 0 16,0-1-16,0 1 0,0 0 0,0 42 31,0 0-15,0 1-16,0-1 0,0 21 16,0-21-16,0 22 0,0-22 15,0 21-15,-22-21 0,22 22 0,0-22 16,0 0-16,0 21 0,0-21 0,0 1 15,0-1-15,0 0 0,0 0 0,0 0 16,0 0-16,22-21 16,-1 0-16,0 0 15,0 0-15,-21-21 16,21 21-16,0-21 0</inkml:trace>
  <inkml:trace contextRef="#ctx0" brushRef="#br0" timeOffset="-59776.65">19071 15452 0,'0'-21'0,"0"42"0,0-64 0,0 22 16,0 0-16,-21 42 47,21 0-47,-21 1 0,21-1 16,-21 0-16,21 0 0,0 0 0,0 22 15,-22-22-15,22 0 0,-21 21 16,21-21-16,-21 1 0,21 20 0,0-21 15,0 0-15,0 0 0,-21 1 0,21-1 16,0 0-16,-21 0 0,21 0 0,0 0 16,0 1-16,0-1 15,21-21 17,0-21-17,-21-1-15</inkml:trace>
  <inkml:trace contextRef="#ctx0" brushRef="#br0" timeOffset="-59405.62">19240 15727 0,'0'0'0,"0"21"47,-21 0-47,0-21 15,21 21-15,-21 1 0,21-1 0,0 0 16,0 0-16,-21 0 15,21 0-15,0 1 0,0-1 0,0 0 16,0 0-16,21-21 16,0 0-16,0 0 15,0 0-15,1 0 16,-1 0-16,0 0 0,-21-21 16,21 21-16,0-21 0,0 0 15,-21-1-15,0 1 0,0 0 16,0 0-16,0 0 0,0 0 15,-21 21-15,21-22 0,-21 22 16,0 0-16,0 0 0,0 0 16,-1 0-16,1 0 0,0 0 15,0 0-15,0 0 16,0 0 0,21-21-1</inkml:trace>
  <inkml:trace contextRef="#ctx0" brushRef="#br0" timeOffset="-59172.75">18754 15558 0,'0'0'0,"-22"0"0,44 0 31,-1 0-31,0 0 0,0 0 16,0 0-16,22 0 0,-1 0 0,-21 0 15,21 0-15,1 0 0,-1 0 16,0 0-16,1 0 0,-22 0 0,0-22 16,0 22-16,0 0 0,1 0 0,-1 0 15,-21-21-15,21 21 0,-21-21 16,21 0-16,0 21 0</inkml:trace>
  <inkml:trace contextRef="#ctx0" brushRef="#br0" timeOffset="-56128.04">21145 15790 0,'0'0'0,"0"-21"31,0 0-31,0 0 16,0 0-16,-21 0 0,21-1 16,-21 1-16,21 0 0,-21 21 0,21-21 15,-21 0-15,0 21 0,-1 0 0,22-21 16,-21 21-16,0 0 0,0 0 16,0 0-16,0 0 0,-1 21 15,1-21-15,0 21 0,21 0 0,-21 0 16,0 22-16,0-22 0,-1 21 0,1-21 15,0 22-15,21-1 0,0-21 0,-21 21 16,21-20-16,-21 20 0,21-21 0,0 21 16,0-20-16,0-1 0,0 0 0,21-21 15,-21 21-15,21 0 0,0-21 0,0 0 16,1 0-16,-1 0 0,0 0 16,0 0-16,0-21 0,0 0 0,1 21 15,-1-21-15,0 0 0,0-1 16,0-20-16,0 21 0,1 0 15,-1-22-15,0 22 0,0-21 0,0 0 16,-21-1-16,21 22 0,-21-21 0,22-1 16,-22 1-16,0 0 0,0-1 0,0 1 15,0 21-15,0-21 0,0-1 0,0 22 16,0 0-16,0 0 0,0 0 0,0-1 16,-22 22-16,1 0 15,21 22 1,-21-1-16,21 21 0,0-21 15,0 22-15,0-1 0,-21 0 0,21 1 16,0-1-16,0 0 0,0 1 16,0-1-16,0 0 0,0 1 0,21-1 0,0-21 15,-21 21-15,21-20 0,1-1 16,-22 0-16,21 0 0,0-21 0,0 21 16,0-21-16,0 0 0,1 0 0,-1 0 15,0 0-15,0 0 0,0-21 0,0 0 16,1 0-16,-1 21 0,0-21 15,0-1-15,0 1 0,0 0 0,-21-21 16,22 21-16,-22-1 0,21 1 0,0 0 16,-21 0-16,0 0 0,21 21 31,-21 21-31,0 0 16,0 0-16,0 0 0,0 1 15,0-1-15,0 0 0,0 0 16,0 0-16,0 0 0,0 1 0,0-1 15,0 0-15,21 0 16,0-21-16,1 0 16,-1 0-16,0 0 0,0 0 0,0 0 15,0-21-15,22 21 0,-22-21 0,0 0 16,0-1-16,0 1 0,1 0 0,-1 21 16,0-42-16,-21 21 0,0-1 0,21 1 15,-21 0-15,21 0 16,-21 0-16,0 0 0,0-1 15,0 44 17,0-1-17,0 0-15,0 0 0,-21 21 0,21-20 16,0-1-16,0 21 0,0-21 0,0 22 16,0-22-16,0 21 0,0 0 0,0 1 15,0-1-15,0 0 0,0 1 0,0-1 16,0 0-16,0 22 0,0-22 0,0 1 15,0 20-15,-21-21 0,21 1 0,-21-1 16,0 0-16,-1 1 0,1-1 16,0-21-16,0 22 0,0-22 0,0 0 15,-1 0-15,1 0 0,0-21 16,0 21-16,0-21 0,0 0 16,-1 0-16,1 0 0,0-21 0,0 21 15,0-21-15,0 0 0,-1 0 0,1 0 16,0-1-16,0 1 0,0-21 0,0 21 15,21 0-15,0-22 0,0 22 0,0-21 16,0-1-16,0 22 0,21-21 0,0 0 16,0 20-16,21-20 0,-20 0 0,20-1 15,0 1-15,1 21 0,20-21 16,-21-1-16,1 1 0,20 0 0,-20-1 16,-1 1-16,21 21 0,-20-22 15,-1 1-15,0 21 0,-20-21 0,20 20 16,-21-20-16,21 21 0,-20 0 0,-1 0 15,-21-1-15,21 1 0,0 0 0,-21 0 16,0 42 15,-21 0-31,0 0 0,21 1 16,0-1-16,-21 0 0,21 0 16,-22 21-16,22-20 0,-21-1 0,21 0 15,0 0-15,0 0 0,0 0 16,-21 1-16,21-1 0,0 0 15,0-42 17,0 0-32,0-1 15,21 1-15,-21 0 0,0 0 0,21 0 16,1 0-16,-22-1 0,21 1 0,0 0 16,-21 0-16,21 0 0,-21 0 15,21-1-15,0 22 16,1 0-16,-1 0 15,-21 22-15,0-1 16,21 0-16,-21 0 0,0 0 0,0 0 16,21-21-16,-21 22 0,0-1 15,0 0-15,0 0 0,21-21 0,-21 21 16,21 0-16,1-21 0,-1 0 16,0 0-16,0 0 0,0 0 15,0 0-15,1 0 0,-1 0 16,21-21-16,-21 0 0,0 21 0,1-21 15,-1 0-15,0 0 0,0-1 0,0 1 16,-21 0-16,21 0 0,-21 0 0,22 0 16,-22-1-16,0 1 0,0 0 15,0 0-15,-22 21 0,1 0 16,0 0-16,0 0 0,0 0 16,0 0-16,-1 21 0,1 0 15,0 0-15,0 1 0,0-1 0,0 0 16,21 0-16,0 0 0,-22 0 15,22 1-15,0 20 0,0-21 0,-21 0 16,21 0-16,0 1 0,0-1 16,21 0-16,1-21 15,-1 0-15,0 0 0,0 0 16,0 0-16,0-21 0,1 21 16,-22-21-16,21-1 0,0 1 15,-21 0-15,0 0 0,21 0 0,-21 0 16,0-1-16,0 1 0,0 0 0,0 0 15,0 0-15,21 0 16,-21 42 15,0 0-31,0 0 16,0 0-16,0 0 0,0 1 16,0-1-16,0 0 0,0 0 0,0 0 15,21 0-15,1-21 16,-1 0-16,0 0 0,0 0 15,0 0-15,0 0 0,1 0 16,-1 0-16,0 0 0,0-21 0,-21 0 16,21 21-16,0-21 0,-21 0 0,22 0 15,-1-1 1,-21 1-16,21 0 0,-21 0 16,0 0-16,0 0 0,0-1 15,21 1-15,-21 42 31,21 1-31,-21-1 16,0 0-16,0 0 0,0 0 0,0 0 16,0 1-16,0-1 0,0 0 0,-21 0 15,21 0-15,-21 0 0,21 1 16,-21-1-16,21-42 47,0-1-32,0 1-15,0 0 16,0 0-16,0 0 0,21 0 0,0-1 16,-21 1-16,21 0 0,0 0 0,1 0 15,-1 0-15,0-1 0,0 22 16,0 0-16,0 0 16,1 22-16,-22-1 15,0 0-15,0 0 16,0 0-16,0 0 0,0 1 0,0-1 15,0 0-15,0 0 0,0 0 16,0 0-16,0 1 16,21-22 15,-21-22-15,21 22-16,-21-21 0,21 0 0,0 21 15,-21-21-15,0 0 0,21 0 0,1-1 16,-1 1-16,0 0 0,-21 0 15,21 0-15,0 21 16,0 0-16,-21 21 31,0 0-31,0 0 0,0 0 16,0 1-16,0-1 0,0 0 16,22 0-16,-1 0 15,0 0 1,0-21-16,0 0 0,0 0 15,1 0-15,-1 0 0,0 0 16,0-21-16,0 21 16,-21-21-16,0 0 0,21 0 15,-21 0-15,22-1 0,-22 1 0,0 0 16,21 0-16,-21 0 0,0 0 16,0 42 15,0 0-31,0 0 15,0 0-15,0 0 0,0 1 16,0-1-16,0 0 0,0 0 0,0 0 16,0 0-16,0 1 0,0-1 15,0-42 17,-21-1-17,21 1-15,0 0 0,0 0 16,0 0-16,0 0 0</inkml:trace>
  <inkml:trace contextRef="#ctx0" brushRef="#br0" timeOffset="-55961.13">23982 15558 0,'21'0'0,"-21"-22"16,0 44 31,21-22-32,0 0 1,0 0 0</inkml:trace>
  <inkml:trace contextRef="#ctx0" brushRef="#br0" timeOffset="-54744.96">24447 15579 0,'0'0'0,"-21"0"0,-21 0 0,21 0 16,0 0-16,-1 0 0,1 0 0,0 0 16,0 0-16,0 21 0,0 0 0,-1-21 15,22 21-15,0 0 0,-21 1 16,21-1-16,0 0 0,-21 0 0,21 0 15,0 0-15,0 1 0,0-1 16,0 0-16,21 0 0,0 0 0,1 0 16,-1-21-16,0 22 0,0-1 0,21-21 15,-20 0-15,20 21 0,-21-21 0,21 0 16,1 0-16,-1 0 0,0 0 0,-20 0 16,20 0-16,0 0 0,-21 0 0,22 0 15,-22-21-15,0 21 0,0-21 16,0 21-16,-21-22 0,22 1 0,-22 0 0,0 0 15,0 0-15,0 0 0,0-1 0,-22 1 16,1 0-16,0 0 16,0 21-16,0 0 0,0 0 15,-1 0-15,1 0 0,0 0 16,0 21-16,0-21 0,0 21 0,21 0 16,-22 1-16,1-1 0,21 0 0,0 21 15,-21-21-15,21 1 0,0-1 0,0 0 16,0 0-16,0 0 0,0 0 15,21-21-15,0 0 0,1 0 0,-1 0 16,0 0-16,0 0 16,0 0-16,0 0 0,1 0 0,-1-21 0,0 0 15,0 21-15,-21-21 0,21 0 16,-21 0-16,0-1 16,0 1-16,21 0 0,-21 0 0,0 0 15,0 0-15,0-1 0,0 1 16,0 42 15,0 1-31,0-1 16,0 0-16,0 0 0,0 0 15,0 0-15,0 1 0,22-22 0,-22 21 16,0 0-16,21-21 0,0 21 0,0-21 16,0 21-16,0-21 0,1 0 15,-1 0-15,21 0 16,-21 0-16,0 0 0,1 0 0,-1-21 15,0 0-15,0 21 0,-21-21 16,0 0-16,21-1 0,-21 1 0,21 0 16,-21 0-16,22-21 0,-22 20 0,0 1 15,0-21-15,0 21 0,0-22 0,0 22 16,0-21-16,0 21 0,0 0 0,0-22 16,0 22-16,0 0 0,0 0 15,21 21-15,-21 21 31,0 0-31,0 0 0,0 0 0,0 1 16,0-1-16,0 21 0,21-21 0,-21 0 16,21 1-16,-21 20 0,0-21 0,21 0 15,-21 22-15,0-22 0,0 0 0,21 0 16,-21 0-16,22 0 0,-22 1 0,0-1 16,21 0-16,0-21 0,-21 21 0,21-21 15,0 0-15,0 0 16,1 0-16,-1-21 15,0 21-15,-21-21 16,0 0-16,0-1 0,21 1 0,-21 0 16,21 0-16,-21 0 0,21 0 0,-21-22 15,0 22-15,0 0 0,0-21 16,0 20-16,22-20 0,-22 21 0,0-21 16,0 20-16,0 1 0,0 0 0,0 0 15,0 0-15,21 21 16,-21 21-1,0 0-15,0 0 0,0 22 16,0-22-16,0 0 0,0 0 16,0 21-16,0-20 0,0-1 0,0 0 15,0 0-15,0 0 0,0 0 0,0 1 16,0-1-16,0 0 0,0 0 16,21-21-1,-21-21 1,21 0-1,0 21-15</inkml:trace>
  <inkml:trace contextRef="#ctx0" brushRef="#br0" timeOffset="-51881.31">26691 15558 0,'0'-22'31,"0"1"-31,0 0 0,0 0 0,21 21 16,-21-21-16,0 0 0,0-1 15,0 1-15,0 0 0,0 0 16,-21 42 15,0 0-31,21 0 0,-21 1 0,0-1 16,21 21-16,0 0 0,-22-20 0,22 20 15,0 0-15,0-21 0,0 22 0,0-22 16,0 21-16,0-21 0,22 1 0,-22-1 16,42 0-16,-21 0 0,0 0 0,0-21 15,22 0-15,-22 0 0,21 0 0,1 0 16,-1 0-16,-21 0 0,43 0 0,-43-21 16,21 0-16,0 0 0,1 0 15,-1-1-15,-21 1 0,22 0 16,-22 0-16,0-21 0,21 20 0,-42-20 15,21 0-15,1-1 0,-22 22 0,0-21 16,0 0-16,0-1 0,0 1 0,0 0 16,0 20-16,0 1 0,0 0 0,0 0 15,0 0-15,0 42 16,0 0-16,-22 0 16,22 22-16,0-22 0,0 0 15,0 21-15,0 1 0,0-22 0,0 21 16,0 0-16,0-20 0,0 20 0,0 0 15,0-21-15,0 22 0,0-22 16,0 0-16,-21 0 0,21 0 0,0 1 16,0-1-16,0 0 15,0-42 1,0 0 0,0-1-16,21 22 0,-21-21 15,22 0-15,-22 0 0,21 0 0,-21 0 16,21-1-16,0 1 0,-21 0 15,21 21-15,0 0 16,1 0-16,-22 21 16,0 0-16,0 1 0,0-1 15,21 0-15,-21 0 0,0 0 16,0 0-16,0 1 0,21-1 16,0 0-16,0 0 15,0-21-15,1 0 0,-1 21 0,0-21 16,0 0-16,0 0 0,0 0 0,1 0 15,20 0-15,-21 0 0,0-21 0,0 21 16,22-21-16,-22 0 0,0 21 0,0-21 16,-21-1-16,21 1 0,-21 0 0,22 0 15,-22 0-15,0 0 0,0-1 0,0 1 16,0 0-16,0 0 0,-22 21 16,1 0-16,0 0 15,0 0-15,0 21 16,0 0-16,21 0 0,-22-21 0,1 22 15,21-1-15,0 0 0,-21 0 0,0 0 16,21 0-16,0 1 0,0-1 0,0 0 16,0 0-16,0 0 15,21-21-15,0 0 16,0 0-16,1 0 0,-1 0 16,0-21-16,0 0 15,0 21-15,-21-21 0,21 0 16,-21-1-16,22 1 0,-1 0 15,-21 0-15,21 21 16,-21 21 15,0 0-31,0 0 16,0 1-16,0-1 0,0 0 16,0 0-16,21 0 15,0-21-15,0 0 16,1 21-16,-1-21 15,0 0-15,0 0 0,0 0 16,0-21-16,1 21 0,-1 0 16,0-21-16,0 0 0,0 21 0,0-21 15,1 0-15,-1 21 0,-21-22 16,0 1-16,0 0 0,21 21 16,-21-21-16,21 21 0,-21 21 31,0 0-16,0 0-15,0 1 0,-21-1 16,21 0-16,0 0 16,0 0-16,0 0 15,21-21-15,0 0 16,0 0-16,1 22 0,-1-22 16,0 0-16,21 0 15,-21 0-15,1 0 0,-1 0 0,21 0 16,-21-22-16,0 1 0,1 21 0,-1-21 15,0 0-15,0 21 0,0-21 0,0 0 16,-21-1-16,0 1 0,0 0 16,0 0-16,0 0 0,0 0 0,0-1 15,0 1-15,-21 0 16,0 21 0,0 0-16,0 21 15,0-21-15,-1 21 0,22 1 0,-21-22 16,21 21-16,-21 0 0,0 0 15,21 0-15,0 0 16,0 1-16,0-1 16,0 0-1,21-21-15,0 0 16,0 0-16,-21 21 16,22-21-1,-1 0-15,-21 21 16,21 0-1,-21 1-15,21-1 16,-21 0-16,0 0 0,0 21 0,0-20 16,0-1-16,21 21 0,-21-21 15,0 22-15,21-1 0,-21 0 16,0-21-16,0 22 0,0-1 0,22-21 16,-22 22-16,0-22 0,0 21 0,0-21 15,0 0-15,0 22 0,0-22 0,-22 0 16,1 0-16,0 0 0,0-21 15,0 0-15,0 0 0,-1 0 0,1 0 16,0 0-16,0-21 16,21 0-16,-21 0 0,0 21 0,-1-42 15,22 20-15,0 1 0,-21 0 0,21-21 16,0 21-16,0-22 0,0 22 0,0-21 16,21-1-16,-21 22 0,22-21 0,-1 0 15,0-1-15,21 1 0,-21 0 16,22 20-16,-22-20 0,21 0 0,-21 21 15,22-22-15,-1 22 0,-21 0 0,22 0 16,-22 0-16,21-1 0,-21 1 16,0 0-16,1 0 0,-1 21 0,0-21 15,0 0-15,0 21 0,-21-22 0,21 1 16,-21 0-16,-21 42 47,21 0-47,0 1 15,-21-1-15,21 0 16,-21 0-16,21 0 0,0 0 16,0 1-1,21-22-15,0 0 16,0 0-16,1 0 16,-1 0-16,0 0 0,0 0 15,0-22-15,0 1 16,1 21-16,-1-21 0,0 0 15,0 21-15,-21-21 0,21 21 16,0-21-16,1 21 16,-22 21 31,0 0-47,0 0 0,0 0 15,0 0-15,0 1 0,0-1 0,0 0 16,0 0-16,21-21 0,0 21 15,0-21-15,0 0 16,0 0-16,1 0 0,-1 0 16,0 0-16,0 0 0,0-21 0,22 21 15,-22-21-15,0 0 0,0 0 16,0-1-16,0 1 0,1 0 16,-22 0-16,21 0 0,-21 0 15,0-1-15,0 1 0,0 0 16,0 0-16,-21 21 15,-1 0-15,1 0 0,0 0 16,0 21-16,-21-21 0,20 21 16,1 0-16,0 1 0,0-22 15,0 21-15,21 0 0,-21-21 0,21 21 16,0 0-16,-22 0 0,22 1 16,0-1-16,0 0 15,22-21 1,-22 21-16,21-21 15,0 0 1,0 21 0,-21 0-16,0 1 0,0-1 15,0 0-15,0 21 0,0-21 16,0 22-16,0-22 0,0 21 0,0 1 16,-21-1-16,21 0 0,0-21 0,0 22 15,-21-1-15,0 0 0,21 1 0,-22-22 16,22 21-16,0-21 15,0 22-15,-21-22 0,21 0 0,-21 0 0,21 0 16,0 1-16,0-1 0,-21-21 16,21 21-16,-21-21 15,21-21 17,0 0-32,0-1 15,0 1-15,0 0 0,0 0 16,0-21-16,0 20 0</inkml:trace>
  <inkml:trace contextRef="#ctx0" brushRef="#br0" timeOffset="-51621.46">29252 15155 0,'0'0'16,"-21"0"31,0 0-31,0 0-16,0 0 15,-1 0-15,1 0 0,0 0 16,0 0-16,0 22 0,0-22 15,-1 0-15</inkml:trace>
  <inkml:trace contextRef="#ctx0" brushRef="#br0" timeOffset="-50621.04">13716 16997 0,'-21'-21'0,"21"0"0,0-1 16,0 1-16,0 0 0,0 0 16,0 0-16,0 0 15,21-1-15,-21 1 0,21 21 0,-21-21 16,0 0-16,0 0 0,21 0 0,-21-1 15,21 22-15,-21 22 32,0-1-32,0 21 0,0-21 15,0 0-15,0 22 0,0-1 0,0-21 16,0 22-16,0-1 0,0 0 16,0 1-16,-21-1 0,0-21 15,0 21-15,21 1 0,-21-1 0,21-21 16,0 22-16,-21-22 0,21 21 0,-22-21 15,22 0-15,0 22 0,0-22 0,0 0 16,0 0-16,22-42 47,-1 0-47,0 0 0,0 0 16,-21-1-16,0 1 0,21 21 0,0-21 15,-21 0-15,22 0 0,-22 0 16,0-1-16,0 1 0</inkml:trace>
  <inkml:trace contextRef="#ctx0" brushRef="#br0" timeOffset="-50417.16">13547 17209 0,'-191'0'32,"530"0"-32,-487 0 0,-64 0 0,233 0 31,0 0-31,0 0 15,1 0-15,-1 0 0,21 0 0,-21-22 16,22 1-16,-22 21 0,21-21 0,0 21 16,-20-21-16,20 21 0,-21 0 15,21-21-15,-20 21 0,-1 0 0,0-21 16,21 21-16,-21 0 0,1 0 16,-1-22-16</inkml:trace>
  <inkml:trace contextRef="#ctx0" brushRef="#br0" timeOffset="-49408.34">14245 17357 0,'0'21'15,"0"-42"-15,0 63 0,0-21 16,21-42 31,0 0-47,1 0 0,-22 0 15,21-1-15,-21 1 0,21 0 0,-21 0 16,0 0-16,0 0 0,0-1 0,0 1 16,0 0-16,0 0 0,-21 21 15,0 0-15,-1 0 0,1 0 0,0 0 16,0 0-16,0 0 0,0 21 16,-1 0-16,1 0 0,0 1 0,0-1 15,0 0-15,0 21 0,21-21 0,0 1 16,-22-1-16,22 0 0,0 0 15,0 0-15,0 0 0,0 1 16,22-22 0,-1 0-16,0 0 15,0 0-15,0 0 0,0-22 0,1 22 16,-1-21-16,0 21 0,-21-21 0,21 0 16,0 21-16,0-21 0,1 0 0,-22-1 15,21 22-15,0-21 0,-21 0 0,21 21 16,-21-21-16,21 21 0,0 21 47,-21 0-47,0 0 0,0 1 15,0-1-15,0 0 0,0 0 16,0 0-16,22-21 0,-22 21 16,21-21-16,0 22 0,0-22 15,0 0-15,0 0 0,1 0 16,20 0-16,-21 0 0,21 0 0,-20 0 15,-1-22-15,21 22 0,-21-21 16,22 0-16,-22 21 0,0-21 0,21 0 16,-21 0-16,1-1 0,-1 1 0,0 0 15,-21 0-15,0 0 0,21 0 0,-21-1 16,0 1-16,0 0 0,0 0 0,0 0 16,0 0-16,-21 21 0,0 0 0,0 0 15,-22 0-15,22 0 16,0 0-16,0 21 0,0 0 15,21 0-15,-22 0 0,1 0 0,0 1 16,0-1-16,21 0 0,0 0 16,0 0-16,0 0 15,0 1-15,21-22 16,0 0-16,0 0 0,1 0 16,-1-22-16,0 1 15,0 21-15,0 0 0,0-21 16,1 21-16,-1 21 31,-21 0-31,0 1 0,0-1 0,0 0 16,0 0-16,0 21 0,0 1 0,0-22 15,0 21-15,0 1 0,0-1 0,0 21 16,0-20-16,0-1 0,0 0 16,21 1-16,-21-1 0,0 0 0,0 1 15,0-1-15,0 0 0,0 1 0,0-1 16,0 0-16,0-20 0,0 20 0,0-21 15,0 0-15,-21 22 0,21-22 0,-21-21 16,21 21-16,-22 0 0,1-21 0,0 0 16,0 0-1,0 0-15,0 0 0,-1-21 16,1 21-16,0-21 0,0 0 0,0-1 16,0 1-16,-1-21 0,-20 21 0</inkml:trace>
  <inkml:trace contextRef="#ctx0" brushRef="#br0" timeOffset="-45104.94">15642 16849 0,'0'0'0,"-21"0"0,0 0 16,0 0-1,-1 0 1,1 0-16,0 0 15,21-21 1,21 21 15,0 0-15,1 0-16,-1 0 0,21 0 0,-21 0 16,0 0-16,22 0 15,-22-22-15,21 22 0,-21 0 0,22 0 16,-22 0-16,0 0 0,0 0 0,0 0 15,1 0-15,-44 0 32,1 0-17,0 0-15,0 0 0,0 0 0,-22 0 16,22 0-16,0 0 0,0 0 0,-21 0 16,20 0-16,1 0 0,-21 0 15,21 0-15,0 0 0,-22 0 0,22 0 16,-21 22-16,21-22 0,-1 0 0,1 0 15,0 0-15,0 0 16,21 21-16,0 0 31,0 0-15,0 0 0,0 0-16,0 1 15,0-1-15,0 0 0,0 0 16,0 0-16,0 0 0,0 1 15,0-1-15,0 0 0,0 0 0,0 21 16,0-20-16,0-1 0,0 0 16,0 0-16,0 21 0,0-20 0,0-1 0,0 0 15,0 0-15,0 0 16,0 0-16,0 1 0,0-1 0,-21 0 16,21 0-16,0 0 0,0 0 0,0 1 15,0-1-15,0 0 0,0 0 16,0 0-16,0 0 15,0 1-15,0-1 0,0 0 16,21-21 0,0 0-1,0 0-15,0 0 0,22 0 16,-22 0-16,0 0 0,21-21 0,-20 21 16,20 0-16,-21-21 0,21-1 0,-20 22 15,20 0-15,0-21 0,-21 21 16,22 0-16,-22 0 0,21 0 0,-21 0 15,1 0-15,20-21 0,-21 21 16,0 0-16,0 0 31,-42 0 16,0 0-16,0 0-31,0 0 0,0 0 16,-1 0-16</inkml:trace>
  <inkml:trace contextRef="#ctx0" brushRef="#br0" timeOffset="-42001.02">16552 17060 0,'0'0'0,"-21"0"0,0 22 16,0-22-16,0 0 16,-1 0-16,1 0 31,21-22 0,0 1-15,21 0-16,1 0 15,-1 21-15,0-21 16,0 21-16,0 0 0,0-21 16,1 21-16,-1 0 0,0 0 15,0 0-15,0 0 0,0 0 16,-21 21-16,0 0 15,0 0-15,0 0 16,0 0-16,0 1 0,-21-1 16,0-21-16,0 21 15,0 0-15,0-21 0,-1 0 16,1 21-16,0-21 0,0 0 16,0 21-16,42-21 62,0 0-46,0 0-16,0 0 0,1 0 15,-1 0-15,0 22 16,0-22-16,0 0 16,0 21-16,1-21 0,-1 0 15,-21 21-15,21-21 0,-21 21 16,21 0-16,-21 0 15,0 1-15,0-1 16,-21-21-16,0 21 16,0-21-16,-1 0 0,22 21 0,-21-21 15,0 21-15,0-21 0,0 0 0,0 0 16,-1 21-16,1-21 0,0 0 0,0 0 16,0 0-16,0 0 0,-1 0 0,1 0 15,0 0-15,0 0 0,0 0 0,0 0 16,-1-21-16,1 21 15,0 0-15,0 0 16,21-21 0,0 0 31,21 0-32,0 21 1,0-21-16,1-1 0,-1 22 0</inkml:trace>
  <inkml:trace contextRef="#ctx0" brushRef="#br0" timeOffset="-41344.81">17060 16891 0,'0'0'0,"-21"0"0,0 0 0,-21 0 16,20 0-16,22-21 31,22 21-15,-1 0-16,0 0 15,0 0-15,0-21 0,22 21 0,-22 0 16,21 0-16,-21-21 0,22 21 0,-22 0 15,21 0-15,-21 0 0,0 0 0,1 0 16,20 0-16,-21 0 0,0 0 16,0 0-16,-21 21 15,0 0 1,0 0-16,0 0 16,0 0-16,0 1 0,0-1 15,0 0-15,0 0 0,0 0 16,0 0-16,0 1 0,0-1 0,0 0 15,-21 0-15,21 0 0,-21 0 16,0 1-16,21-1 0,0 0 0,-21 0 16,0 0-16,-1 0 0,22 1 15,-21-1-15,21 0 0,0 0 0,0 0 16,-21 0-16,21 1 0,-21-1 0,21 0 16,0 0-16,0 0 0,-21 0 15,0 1-15,-1-22 0,1 21 16,0-21-16,0 21 0,0-21 15,0 0-15,-1 0 0,1 0 0,-21 21 16,21-21-16,0 0 0,-1 0 16,1 0-16,0 0 15,0 0-15,0 0 0,0 0 16,-1 0-16,1 0 0,0 0 16,0 0-1,21-21 1,0 0-1,21 21-15,0-21 16,0 21-16,1-22 0,-1 1 0</inkml:trace>
  <inkml:trace contextRef="#ctx0" brushRef="#br0" timeOffset="-41013.49">18140 17230 0,'-21'0'15,"-1"0"17,22 21 15,0 0-32,0 0-15,0 0 0</inkml:trace>
  <inkml:trace contextRef="#ctx0" brushRef="#br0" timeOffset="-38693.45">4466 16193 0,'0'0'0,"-21"0"0,0 0 16,0 0-16,-1 0 16,1 0-16,0 0 0,0 0 0,0 0 15,0 0-15,-1 0 0,1 0 16,0 0-16,0 0 0,42 0 47,0 0-32,0-22-15,22 22 0,-1 0 0,0 0 16,22-21-16,-1 21 0,1 0 16,21-21-16,-22 0 0,22 21 0,-1-21 15,-20 21-15,21 0 0,-1-21 0,1 21 16,0 0-16,-1-22 0,1 22 0,0 0 15,-1 0-15,1-21 0,0 21 0,-22 0 16,22 0-16,-22 0 0,-20 0 0,20 0 16,-21-21-16,1 21 0,-1 0 15,-21 0-15,0 0 0,1 0 0,-1 0 16,-21 21 31,-21-21-32,-1 0-15,1 21 16,0-21-16,0 0 16,0 0-16,0 0 0,-1 0 15,1 0-15,0 22 0</inkml:trace>
  <inkml:trace contextRef="#ctx0" brushRef="#br0" timeOffset="-38184.74">4212 16510 0,'0'0'0,"-21"21"0,0-21 0,0 21 15,-1 1-15,44-22 32,-1 0-32,21 0 15,0 0-15,1 0 0,20 0 0,1 0 16,-1-22-16,1 22 0,20 0 16,1-21-16,0 0 0,-1 21 0,1-21 15,21 21-15,-21-21 0,-1 21 0,22-21 16,-21 21-16,-1 0 0,1-22 0,0 22 15,-1-21-15,-20 21 0,21-21 0,-43 21 16,21 0-16,-20-21 0,-1 21 0,0 0 16,1 0-16,-22 0 0,0-21 15,0 21-15,0 0 0,1 0 0,-44 0 94,1 0-94,0 0 16,0 0-16,0 0 15,0-21-15,-1 21 0,1 0 0,0-22 16</inkml:trace>
  <inkml:trace contextRef="#ctx0" brushRef="#br0" timeOffset="-37513.13">4678 15134 0,'0'0'0,"0"-21"16,0 0 0,0 0-16,21 21 46,-21 21-30,0 0-16,21 0 0,-21 22 0,21-22 16,-21 21-16,0 0 0,0 22 0,21-22 15,-21 1-15,22-1 0,-22 21 0,0-20 16,0-1-16,0 0 0,0 22 16,0-22-16,0 1 0,0-1 0,0 0 15,0 1-15,0-1 0,0 0 0,0-21 16,0 22-16,0-22 0,0 0 0,0 0 15,0 0-15,0 1 16,21-22 15,-21-22-15,0 1-16,0 0 16,0 0-16,0 0 0,0-22 0,0 22 15,0-21-15,0 0 0,0 20 16</inkml:trace>
  <inkml:trace contextRef="#ctx0" brushRef="#br0" timeOffset="-37004.86">4784 15007 0,'0'0'0,"-22"0"0,1 0 0,0 0 31,0 21-31,0 1 16,21-1-16,0 0 0,-21 0 16,-1 0-16,1 22 0,21-22 0,-21 21 15,0 0-15,0-20 0,0 20 0,-22 0 16,22 1-16,-21-22 0,21 21 16,-22 0-16,1-20 0,21 20 15,-22 0-15,1-21 0,21 1 0,-21-1 16,20 0-16,-20 0 0,21 0 0,0 0 15,0 1-15,-1-22 0,1 0 0,21 21 16,-21-21-16,42 0 31,0 0-31,22 0 16,-1-21-16,0-1 0,1 22 0,20-21 16,1 21-16,-1-21 0,1 0 15,20 21-15,-20-21 0,-1 21 0,22-21 16,-21 21-16,-1 0 0,-21 0 0,22-22 15,-22 22-15,1 0 0,-1 0 16,-21 0-16,0 0 0,0 0 0,1 0 16,-1 0-16,-21 22 15,0-1 1,-21 0 0,-1-21-16,1 0 31</inkml:trace>
  <inkml:trace contextRef="#ctx0" brushRef="#br0" timeOffset="-36053.01">4424 15515 0,'0'0'0,"-21"0"15,-1 0-15,-20 21 0,21-21 0,0 0 16,0 0-16,-22 22 0,22-22 0,0 0 16,0 0-16,0 21 0,21 0 15,21 0 1,21-21-1,0 0-15,22 0 0,-1 0 0,22 0 16,0 0-16,21 0 0,-1-21 0,-20 0 16,42 21-16,-21-21 0,0 21 0,21-22 15,0 22-15,0-21 0,0 21 16,-21 0-16,-1-21 0,1 21 0,0-21 16,-21 21-16,-1 0 0,1 0 0,-21-21 15,-1 21-15,-21 0 0,22 0 0,-43 0 16,21 0-16,-20 0 0,20 0 0,-21 0 15,0 0-15,0 0 16,1 0-16,-1 0 16,-21 21-16,0 0 0,0 0 15,0 0-15,0 1 0,0-1 0,0 0 16,0 0-16,-21 0 0</inkml:trace>
  <inkml:trace contextRef="#ctx0" brushRef="#br0" timeOffset="-35348.85">5757 17018 0,'-21'0'15,"42"0"1,0 0-16,22-21 15,-22 21-15,0 0 0,21 0 0,-20-21 16,20 21-16,-21 0 0,21-21 16,-20 21-16,-1 0 0,0 0 0,0 0 15,0 0-15,0 0 0,-21 21 32,-21-21-32,0 21 15,0 0-15,0-21 0,0 21 16,-1 0-16,-20-21 0,21 22 0,0-1 15,0-21-15,-22 21 0,22-21 16,0 21-16,0-21 0,0 0 0,-1 21 16,1-21-16,21 21 15,0 1 1,21-22-16,1 0 0,20 0 16,-21 21-16,0-21 0,0 0 0,1 0 15,20 0-15,-21 0 0,0 21 0,0 0 16,1-21-16,-1 0 0,-21 21 0,21 0 15,-21 1-15,0-1 16,-21 0 0,0-21-16,-1 21 0,1-21 15,-21 0-15,21 21 0,0-21 0,-1 0 16,1 0-16,0 21 0,0-21 0,0 0 16,0 0-16,-1 0 0,1 0 15,21-21 16,21 0-31,1 0 0,-1 21 16,0-21-16,0 0 0</inkml:trace>
  <inkml:trace contextRef="#ctx0" brushRef="#br0" timeOffset="-34685.22">6562 17018 0,'0'21'31,"-22"-21"-31,22 21 16,-21 1-16,21-1 0,0 0 16,0 0-16,-21 0 15,21 0-15,0 1 0,0-1 0,0 0 16,0 0-16,0 0 15,0 0 1,21-21 15,-21-21-15,0 0-16,0 0 16,0 0-16,0 0 15,0-1-15,0 1 0,21 0 16,1 0-16,-22 0 0,21 0 0,0-1 15,0 1-15,0 21 0,0-21 0,1 0 16,-1 21-16,0 0 0,0 0 0,0 0 16,0 0-16,1 0 0,-1 21 15,-21 0-15,0 0 16,0 1-16,0-1 0,0 0 0,0 0 16,0 21-16,-21-20 0,-1-1 0,22 0 15,-21 0-15,21 0 0,0 0 0,0 1 16,0-1-16,0 0 0,21-21 15,1 0-15,-1 0 0,21 0 0,-21 0 16,0 0-16,22 0 0,-22 0 16,0-21-16,21 0 0,-20 21 0,-1-22 15,0 1-15,-21 0 0,0 0 0,0 0 16,21 21-16,-21-21 0,0-1 16,0 1-16,0 0 0,0 0 0,-21 0 0,0 0 15,0-1-15,-1 22 16,1 0-16,0-21 0,0 21 15,0 0-15,0 0 0,-1 0 0,1 0 16,0 0-16,0 0 0,0 0 0,0 0 16,21 21-16,-22-21 15,22 22-15</inkml:trace>
  <inkml:trace contextRef="#ctx0" brushRef="#br0" timeOffset="-34305.44">5355 17230 0,'-42'21'0,"84"-42"0,-105 42 0,41-21 0,1 0 15,42 0 1,1 0 0,20-21-16,0 21 0,1 0 15,20-21-15,22-1 0,-1 22 0,-20 0 16,42-21-16,-22 21 0,1 0 0,0-21 16,-1 21-16,1-21 0,0 21 0,-1 0 15,-20 0-15,-1 0 0,1-21 0,-1 21 16,-20 0-16,-1 0 0,0 0 15,1 0-15,-22 0 0,0 0 0,0 0 32,0 0-17,1 0-15,-1 0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2T03:39:35.5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4022 2985 0,'21'0'16,"0"0"-1,0 0-15,0 0 16,0-22-16,-21 1 0,22 21 16,20-21-16</inkml:trace>
  <inkml:trace contextRef="#ctx0" brushRef="#br0" timeOffset="939.03">3810 1757 0,'0'0'0,"0"-21"0,0 0 0,0-22 16,0 22-16,0 0 0,0-21 16,0 20-16,0 1 0,0-21 15,-21 21-15,21 0 0,-21-1 0,-1 1 16,22 0-16,0 0 0,-21 0 15,21 0-15,-21-1 0,21 1 16,0 42 0,0 1-1,0-1-15,0 21 0,21 0 16,0 22-16,-21-22 0,22 22 0,-1 20 16,0-20-16,0 21 0,0-22 15,0 22-15,1-1 0,-1-20 0,-21 21 16,0-22-16,21 22 0,-21-22 0,21-20 15,-21 20-15,0-21 16,0 1-16,0-22 0,0 21 0,0-21 16,0 1-16,-21-44 31,21 1-31,-21-21 16,21 0-16,-21-1 0,21 1 0,-22-22 15,1 22-15</inkml:trace>
  <inkml:trace contextRef="#ctx0" brushRef="#br0" timeOffset="1538.7">3387 1545 0,'0'0'0,"-43"-21"0,-20-85 16,63 85 0,0 0-16,0 0 0,0 0 15,0-1-15,21 1 0,0-21 0,21 21 16,1 0-16,-1 21 0,0-22 15,22 22-15,-1 0 0,1 0 0,-1 0 16,1 22-16,-1-1 0,1-21 16,-22 42-16,22-21 0,-22 22 0,22-22 15,-22 21-15,0 0 0,1 1 16,20 20-16,-42-20 0,22 20 0,-1 1 16,-21-1-16,21-21 0,-20 22 0,-1-1 15,-21-20-15,0 20 16,21-20-16,-21-1 0,0-21 0,0 0 15,0 22-15,0-22 0,0 0 16,-21-21 0,21-21-16,-21 0 0,-1-1 15,22 1-15,0-21 0,0 21 0,0-43 16,0 22-16,0-22 0,0-20 16,0 20-16,0-20 0,0 20 0,0-21 15,0 22-15,22-22 0,-1 22 16,0-1-16,0 1 0,21-1 0,-20 22 15,20 0-15,-21 20 0,21-20 16,-20 42-16,20 0 0,-21 0 16,21 21-16,-20 0 0,20 22 0,-21-1 15,21 0-15,-20 1 0,-1 20 16,0 1-16,0-1 0,0 1 0,-21-1 16,21 22-16,-21-22 0,0 22 0,0-21 15,0 20-15,0-20 0,0-1 16,0 1-16,0-1 0,0-20 0,0 20 15,0-21-15,0 1 0,0-1 0,0-21 16,0 22-16,0-22 0,0 0 16,0 0-16,0-42 15,0 0 1,0 0-16,0-1 16</inkml:trace>
  <inkml:trace contextRef="#ctx0" brushRef="#br0" timeOffset="3067.62">5503 1905 0,'0'0'16,"-21"-21"0,21 0-16,-21 21 0,21-21 15,0-1-15,-21 22 16,21 22 0,0-1-1,0 21-15,0-21 16,0 0-16,21 22 0,-21-1 0,21-21 15,-21 22-15,0-1 0,21 0 0,-21-21 16,21 22-16,1-22 0,-22 0 16,0 21-16,21-20 0,-21-1 0,21 0 15,-21 0-15,21 0 16,0-21-16,0 0 0,1 0 16,-1-21-16,-21 0 15,21 0-15,0 0 0,0-1 16,-21 1-16,21 0 0,1-21 0,-22 21 15,21-22-15,0 1 0,-21 0 0,0-1 16,0 1-16,21 0 0,-21-1 16,0 1-16,0 0 0,0 20 0,0-20 15,0 21-15,0 0 0,0 42 32,0 0-32,0 0 0,0 22 15,0-1-15,0 0 16,0 1-16,0-1 0,0 0 0,0 1 15,0-1-15,0-21 0,0 21 0,0 1 16,21-1-16,0-21 0,-21 22 16,22-22-16,-1 0 0,-21 0 0,21 0 15,0-21-15,0 0 0,0 0 0,1 0 16,-1 0-16,0-21 0,0 0 16,21 0-16,-20 0 0,-1-1 0,0 1 15,0-21-15,0 21 0,0-22 0,1 1 16,-1 0-16,0-1 0,0-20 15,-21 21-15,0-22 0,21 1 0,-21-1 16,0 22-16,0-22 0,0 1 16,0 20-16,0-20 0,0 21 15,0 20-15,0-20 0,0 21 0,0 0 16,-21 0-16,21-1 0,-21 22 16,0 22-1,21-1-15,0 0 0,0 21 16,0-21-16,0 22 0,0 20 15,0-20-15,0 20 0,0 1 0,0-22 16,0 21-16,0 1 0,0-22 0,0 22 16,0-22-16,21 22 0,0-22 15,-21-21-15,21 21 0,0 1 0,1-22 16,-1 0-16,-21 0 0,21 0 16,0-21-16,0 0 0,22 0 15,-22 0-15,42-21 16,-20 0-16,-22 0 0,0 0 0,21 0 15,-21-22-15,1 22 0,20-21 16,-21-1-16,0-20 0,0 21 0,1-22 16,-1 1-16,0-1 0,-21 1 0,0 20 15,0-20-15,0-1 0,0 22 16,0 0-16,0-22 0,0 43 0,0-21 16,0 20-16,0-20 0,-21 42 15,21-21-15,-21 21 0,-1 0 16,22 21-1,-21 0-15,21 0 0,0 1 16,0 20-16,0 0 0,0 1 0,0-1 16,0 21-16,0-20 0,0 20 0,0 1 15,0-22-15,0 22 0,21-22 16,-21 21-16,0-20 0,22-1 0,-22 0 16,0 1-16,21-22 0,0 21 0,-21-21 15,21 1-15,0-22 0,0 21 16,1-21-16,-1 0 0,0 0 15,0 0-15,0-21 0,0-1 16,1 22-16,-22-42 0,21 21 16,0 0-16,-21 0 0,0-1 15,21-20-15,-21 21 0,21 0 0,-21-22 16,0 22-16,0 0 16,21 21-16,-21 21 15,0 0 1,0 1-16,0-1 15,0 0-15,0 0 0,0 0 0,0 0 16,0 1-16,22-1 0,-22 0 16,0 0-16,21-21 15,-21-21 17,0 0-17,21-22-15,-21 22 0</inkml:trace>
  <inkml:trace contextRef="#ctx0" brushRef="#br0" timeOffset="3251.66">7387 1545 0,'0'0'16,"-42"0"0,21 0-16,-1 0 0,1 0 15,21 21 48</inkml:trace>
  <inkml:trace contextRef="#ctx0" brushRef="#br0" timeOffset="3430.69">6816 1969 0,'0'0'0,"-22"21"0,-20 0 16,63-21 15,0 0-31,1-21 0,20 0 16,0 21-16,-21-22 0,22 1 16,-1 0-16,0 0 0,1 0 0,-1 0 15</inkml:trace>
  <inkml:trace contextRef="#ctx0" brushRef="#br0" timeOffset="3791.48">7726 1672 0,'0'21'16,"-21"-21"-16,21 22 15,0-1-15,-22 0 0,22 0 16,0 21-16,0-20 0,0 20 0,0 0 15,0-21-15,0 22 0,0-1 0,0 22 16,0-22-16,0 21 0,0-20 16,0 20-16,0 22 0,0-22 0,0 1 15,0 21-15,0-22 0,0 22 0,0-22 16,0 1-16,0-1 0,0 1 16,0-1-16,0 1 0,0-1 0,0 1 15,0-1-15,0-20 0,0-1 0,0-21 16,0 21-16,0-20 0,0-1 15,0-42 1,0-1 0,22-20-16,-1 21 0,0-21 0,-21-1 15,21 1-15,0 0 0,-21-22 0,21 1 16,-21-1-16,22 1 0,-22-22 16</inkml:trace>
  <inkml:trace contextRef="#ctx0" brushRef="#br0" timeOffset="4106.93">7683 1947 0,'0'0'16,"-21"-42"-16,-21 21 0,21-21 0,0-1 16,-1 22-16,1-21 0,21 21 15,0-22-15,0 22 0,0 0 0,0 0 16,21 0-16,1-1 0,-1 1 0,21 21 16,-21 0-16,22 0 0,-1 0 15,0 0-15,1 0 0,-1 21 0,-21 1 16,21-1-16,1 0 0,-22 21 15,0 1-15,0-1 0,0 0 0,-21 1 16,0-1-16,0 0 0,0-21 0,-21 22 16,0-1-16,-21-21 0,21 22 15,-22-22-15,1 21 0,0-21 0,-1 0 16,1 1-16,21-22 0,0 21 0,-22-21 16,22 0-1,42 0 1,0-21-16,1-1 15,-1 1-15,21-21 0,-21 21 0,22-22 16,-1 1-16</inkml:trace>
  <inkml:trace contextRef="#ctx0" brushRef="#br0" timeOffset="4427.75">8403 1037 0,'0'0'0,"0"-21"0,0 0 15,-21 21 1,0 21-16,21 0 16,0 0-16,0 22 0,-21-1 15,21 0-15,0 1 0,0-1 0,0 22 16,0-22-16,0 21 0,0 1 0,0-1 16,0 1-16,0-22 0,0 22 15,0-1-15,0-20 0,0 20 0,0-21 16,0 1-16,0-22 0,0 21 0,0-21 15,0 1-15,21-1 0,-21 0 16,0 0-16,21-21 16,0 0-1,0-21 1,0 0-16,1 0 0,-1-1 0,-21 1 16,21-21-16,0 21 0,0-22 0</inkml:trace>
  <inkml:trace contextRef="#ctx0" brushRef="#br0" timeOffset="4776.49">8742 1715 0,'21'0'47,"0"0"-47,0-22 0,0 1 15,1 0-15,-1 0 0,0 0 16,-21 0-16,21-1 0,-21 1 15,0 0-15,0 0 0,-21 21 32,0 0-32,0 0 0,-1 21 15,1-21-15,0 21 0,-21 22 0,21-22 16,-1 21-16,1 0 0,0 1 0,0-1 16,0 0-16,21-20 0,0 20 15,0 0-15,0-21 0,0 22 0,0-22 16,0 0-16,0 0 0,0 0 15,21 1-15,0-1 0,0-21 16,0 0-16,1 21 0,-1-21 0,0 0 16,21 0-16,-21 0 0,1 0 0,20-21 15,-21 21-15,21-21 0,-20-1 0,20 1 16</inkml:trace>
  <inkml:trace contextRef="#ctx0" brushRef="#br0" timeOffset="7834.99">10710 1185 0,'21'0'32,"1"0"-17,-1 0-15,0 0 16,0 0-16,0-21 0,22 0 16,-22 0-16,0 0 0,21 0 15,1-22-15,-22 22 0,0-21 0,21-1 0,-21 1 16,1 21-16,-22-21 15,0 20-15,0 1 0,0 0 0,0 0 16,-22 0-16,1 21 0,0 0 0,0 0 16,-21 0-16,-1 21 0,1 0 15,-22 0-15,22 22 0,0-22 0,-1 42 16,1-20-16,0-1 0,21 21 16,-22-20-16,22 20 0,21-20 0,0-1 15,0 21-15,0-41 0,0 20 0,0-21 16,0 21-16,21-20 0,0-1 15,22-21-15,-22 21 0,21-21 16,1 0-16,-22 0 0,21 0 0,0 0 16,1 0-16,-1 0 0,0-21 0,1 21 15,-22-21-15,0 21 0,0 0 16,0-22-16,-42 22 16,0 0-1,0 0-15,-21 22 0,20-22 0,-20 21 16,0 21-16,-1-21 0,1 22 0,21-1 15,-21 0-15,20 1 0,-20-1 16,21 0-16,0 1 0,0-1 0,21 0 16,0 1-16,0-22 0,0 21 0,21-21 15,0 0-15,0-21 0,21 22 16,-20-22-16,20 0 0,0 0 16,22 0-16,-22 0 0,22-22 0,-1 1 15,1 0-15,-1 0 0,1-21 0,-1-1 16,1 1-16,-1 0 0,1-22 15,-1 1-15,-21 20 0,22-20 0,-22-1 16,1 1-16,-22 20 0,0-20 0,0-1 16,-21 1-16,0-22 0,0 22 15,0-1-15,0 1 0,0-1 0,-21 1 16,0 20-16,0 1 0,-1 0 0,1 21 16,0-1-16,0 1 0,0 21 15,0 0-15,-1 0 0,1 0 16,0 43-16,21-22 0,-21 21 15,21 0-15,-21 22 0,21-1 16,0 1-16,0-1 0,0 1 0,0-1 16,0 1-16,0-1 0,0 1 0,21-1 15,0-20-15,0 20 0,-21-20 16,43 20-16,-22-21 0,0 1 0,0-1 16,21-21-16,-20 0 0,20 1 0,-21-1 15,0-21-15,22 0 0,-1 0 16,-21 0-16,21 0 0,-20-21 0,20-1 15,-21 1-15,21 0 0,-20 0 0,-1-21 16,21-1-16,-21 22 16,0-21-16,1-1 0,-22 1 0,0 21 15,21-21-15,-21-1 0,0 22 0,0-21 16,0 21-16,0-1 0,0 1 16,-21 21-16,-1 0 15,1 0-15,0 21 0,0 1 0,0-1 16,0 21-16,-1-21 0,22 22 15,0-22-15,-21 21 0,21 0 0,0 1 16,0-1-16,0-21 0,0 22 0,0-22 16,21 21-16,1-21 0,-1-21 0,0 21 15,21 1-15,-21-22 0,22 0 16,-22 0-16,21 0 0,-21-22 16,22 1-16,-22 0 0,0 0 0,21 0 15,-20 0-15,-1-22 0,0 22 16,0-21-16,0 21 0,0-22 0,1 22 15,-1-21-15,-21-1 0,0 22 0,0-21 16,21 21-16,-21 0 0,0-1 16,0 1-16,0 42 31,0 1-31,0-1 16,0 0-16,0 0 0,0 0 0,-21 22 15,21-22-15,0 21 0,0-21 16,0 22-16,0-22 0,-21 21 0,21-21 15,0 0-15,-22 1 0,22-1 16,0 0-16,0 0 0,0 0 0,0-42 31,0 0-15,0 0-16,0 0 0,0-1 0,0-20 16,0 21-16,22-21 0,-22-1 0,21 22 15,0-21-15,0 21 0,-21-22 0,21 22 16,0-21-16,1 21 0,-22-1 15,21 1-15,0 21 0,-21-21 16,21 21-16,0 0 0,-21 21 16,21-21-16,1 21 15,-22 1-15,0-1 0,0 0 0,0 0 16,0 21-16,0-20 0,0-1 0,0 0 16,0 21-16,21-21 0,-21 1 0,0-1 15,0 0-15,0 0 0,21 0 16,-21 0-16,21-21 15,-21-21 1,21 21-16,-21-21 0,21 0 16,1 0-16,-1 0 0,-21-22 0,21 22 15,0-21-15,0 21 0,0-1 16,1-20-16,-1 0 0,0 21 0,-21-1 16,21-20-16,0 21 0,0 0 15,-21 0-15,22 21 0,-1 0 16,-21 21-1,0 0-15,0 0 16,0 21-16,0-20 0,0-1 0,0 0 16,0 21-16,-21-21 0,21 22 0,0-22 15,0 0-15,0 21 0,0-20 16,0 20-16,0-21 0,0 0 0,21 0 16,0 1-16,0-1 0,0-21 15,0 0-15,1 0 0,20 0 0,-21 0 0,21 0 16,-20 0-16,20-21 15,-21-1-15,21 1 0,-20 0 0,-1 0 16,0-21-16,21 20 0,-21 1 0,-21-21 16,22 21-16,-22-22 0,21 22 0,-21-21 15,0 21-15,0-22 0,0 22 16,0 0-16,0 0 0,0 0 0,0 0 16,-21 21-16,-1 0 15,1 0-15,21 21 0,0 0 16,-21 0-16,21 0 0,-21 0 0,21 1 15,0-1-15,0 21 0,0-21 16,0 0-16,0 22 0,0-22 0,0 0 16,0 0-16,0 0 0,21 1 15,0-1-15,0 0 0,1-21 0,-1 0 16,0 0-16,0 0 0,0 0 0,0 0 16,1 0-16,-1 0 0,0-21 15,0 0-15,0 21 0,0-22 0,1 1 16,-22 0-16,21 0 0,-21 0 0,21 0 15,-21-1-15,0 1 0,0 0 0,0 0 16,0 0-16,0 0 16,0 42-1,0 0 1,0 0-16,0 0 0,0 0 16,0 1-16,0-1 0,0 0 15,-21 0-15,21 0 0,-21 0 0,-1 1 16,22 20-16,0-21 0,-21 0 15,21 0-15,-21 1 16,21-44 0,0 1-1,0 0-15,0 0 0,0 0 0,0 0 16,21-1-16,0-20 0,1 21 16,-22-21-16,21 20 0,0-20 0,0 21 15,0-21-15,0-1 0,1 22 16,20 0-16,-21 0 0,0 0 0,0 21 15,22 0-15,-22 0 0,0 0 16,0 0-16,0 21 0,1 0 0,-22 0 16,0 0-16,0 0 0,0 22 0,0-22 15,0 21-15,0-21 0,0 22 16,0-1-16,0-21 0,21 22 0,-21-1 16,21-21-16,-21 0 0,0 0 0,21 1 15,-21-1-15,21 0 0,0-21 16,1 0-16,-1 0 0,0-21 15,0 0-15,0-1 16,0 1-16,1 0 0,-22-21 0,21 21 16,0-22-16,0 1 0,0 0 0,0-22 15,1 22-15,-1-1 0,21-20 16,-21-1-16,0 1 0,1-1 0,-1 1 16,0-1-16,-21 22 0,0 0 0,0-1 15,0 22-15,0 0 0,0 0 16,0 42-1,0 21-15,0-20 0,-21 41 16,0-21-16,21 1 0,0 20 16,-22 1-16,22-22 0,-21 22 0,21-1 15,0-21-15,0 22 0,0-22 16,0 1-16,0-1 0,0 0 0,0 1 16,21-22-16,1 21 0,-1-21 15,21 0-15,-21-21 0,22 22 0,-1-22 16,-21 0-16,21 0 0,1 0 0,-22-22 15,21 22-15,-21-21 0,22 0 16,-22 0-16,0 0 0,21-22 0,-20 22 16,-22 0-16,21-21 0,-21 21 0,21-1 15,-21 1-15,0 0 0,0 0 0,0 0 16,-21 21 0,21 21-1,0 0-15,0 0 16,0 0-16,0 1 0,0-1 15,0 0-15,21 0 0,-21 0 16,0 0-16,0 1 0,0-1 16,0 0-16,0 0 0,0 0 15,0 0-15,-21-21 16,0 0-16,-1 0 16,1 0-16,0 0 15,0-21-15,0 21 0,0-21 0,-1 0 16,-20 0-16,21-22 0,0 22 0</inkml:trace>
  <inkml:trace contextRef="#ctx0" brushRef="#br0" timeOffset="8054.87">14690 1228 0,'0'0'0,"-22"0"0,1 0 15,42 0 1,1 0-16,-1 0 0,21-21 15,0-1-15,1 22 0,-1-21 16,0 0-16,22 21 0,-22-21 0,1 21 16,-1 0-16,-21-21 0,21 21 0,-20 0 15,-1 0-15,-42 0 32,-1 0-32</inkml:trace>
  <inkml:trace contextRef="#ctx0" brushRef="#br0" timeOffset="8959.7">17589 1630 0,'0'0'0,"0"-21"31,0 0-31,22-1 0,-22 1 16,21-21-16,0 21 0,-21 0 15,0-1-15,0 1 0,0 0 0,0-21 16,0 21-16,0-1 0,-21 1 16,0 21-16,-1 0 0,1 0 15,0 0-15,0 0 0,-21 21 0,20 1 16,-20-1-16,21 0 0,0 21 0,-22-21 16,22 22-16,0-1 0,0-21 15,21 22-15,0-1 0,0-21 16,0 21-16,0-20 0,0-1 0,0 0 15,0 0-15,21 0 0,0 0 16,0-21-16,1 0 0,-1 0 0,0 0 16,0 0-16,0 0 0,22-21 0,-22 0 15,21 0-15,0 0 0,-20-22 16,20 22-16,-21-21 0,21 21 0,-20-22 16,-1 22-16,0 0 0,-21-21 0,0 21 15,21-1-15,-21 1 0,0 0 16,0 42 15,0 0-31,0 22 0,0-22 16,0 0-16,0 21 0,0-20 15,0 20-15,0-21 0,0 21 0,21-20 16,0-1-16,-21 0 0,22 0 0,-1 0 16,0 0-16,0 1 0,21-22 15,-20 0-15,-1 0 0,0 0 16,0 0-16,0 0 0,22 0 0</inkml:trace>
  <inkml:trace contextRef="#ctx0" brushRef="#br0" timeOffset="9359.81">18267 1545 0,'0'0'0,"-21"-21"0,-1-21 16,1 21-16,0-1 16,21 1-16,0 0 0,0 0 15,0 0-15,21 21 16,0 0-16,1 0 15,-1 0-15,0 0 0,0 21 0,21-21 16,-20 21-16,20 0 0,-21 0 0,0 1 16,22-1-16,-22 0 0,0 0 15,-21 0-15,21 22 0,-21-22 0,0 0 16,21 21-16,-21-21 0,0 1 0,0-1 16,0 0-16,0 0 0,0 0 15,0 0 1,0-42-1,0 0-15,0 0 16,0 0-16,0 0 0,0-1 0,0-20 16,0 21-16,0-21 0,0 20 0,0-20 15,0 0-15,21-1 0,-21 1 16,22 21-16,-1-21 0,-21-1 0,21 22 16,0 0-16,-21 0 0,0 0 0,21 21 15,0 0-15,1 0 16,-1 0-1,0 21-15,0-21 0,-21 21 16,21 0-16</inkml:trace>
  <inkml:trace contextRef="#ctx0" brushRef="#br0" timeOffset="9699.82">19050 1630 0,'0'0'0,"21"0"0,0 0 16,0 0-16,1-21 15,-1 0-15,0-1 0,-21 1 16,21 21-16,0-21 0,0-21 0,1 21 16,-1-1-16,0 1 0,0-21 0,0 21 15,-21 0-15,21-1 0,-21 1 16,0 0-16,0 0 0,0 0 16,-42 21-1,21 21-15,0 0 0,0 0 0,-1 0 16,-20 22-16,21-22 0,0 21 15,0 1-15,21-1 0,0-21 0,-22 21 16,22 1-16,0-22 0,0 21 0,0-21 16,0 22-16,22-22 0,-1-21 15,0 21-15,-21 0 0,42-21 0,-21 0 16,1 0-16,-1 0 0,0 0 0,21 0 16,-21 0-16,1 0 0,20-21 0,-21 0 15,0 0-15,22 0 16,-22-1-16</inkml:trace>
  <inkml:trace contextRef="#ctx0" brushRef="#br0" timeOffset="10656.93">21145 1249 0,'0'0'0,"0"-21"0,-21 0 16,21-1-1,-21 22-15,21-21 0,0 42 31,0 1-15,0-1-16,0 21 0,0-21 0,0 22 16,0-1-16,0 0 0,0 1 0,0-1 15,0 21-15,0-20 0,0-1 16,0-21-16,0 22 0,0-1 0,0-21 16,0 0-16,0 0 0,0 1 15,0-1-15,0-42 31,0-1-31,0 1 0,0 0 0,0 0 16,0-21-16,0 20 0,0-20 16,0 0-16,0-1 0,0 1 0,0 0 15,21-1-15,0 1 0,1 0 16,-1-1-16,0 22 0,0 0 0,0 0 16,0 0-16,1 21 0,-1 0 0,0 0 15,0 21-15,0 0 0,0 0 16,1 0-16,20 1 0,-42 20 0,21-21 15,0 21-15,0 1 0,-21-1 16,0 0-16,22-20 0,-1 20 0,-21 0 16,0-21-16,0 22 0,0-22 15,21 0-15,-21 0 0,0 0 0,0 1 16,0-44 0,21 1-1,-21 0-15,0 0 0,0-21 16,0 20-16,21-20 0,0 21 0,-21-21 15,22-1-15,-1 1 0,-21 0 16,21-1-16,0 1 0,0 21 0,0-22 16,22 22-16,-22 0 0,0 0 15,0 21-15,0 0 0,1 0 16,-1 0-16,-21 21 0,21 0 0,0 0 16,-21 22-16,21-22 0,-21 0 0,0 21 15,0 1-15,0-22 0,0 21 16,0-21-16,0 22 0,0-1 0,0-21 15,0 22-15,21-22 0,-21 0 0,0 0 16,0 0-16,0 0 0,0 1 16,22-22-16,-1 0 15,0 0-15,0 0 0,0-22 0,0 1 16,1 21-16</inkml:trace>
  <inkml:trace contextRef="#ctx0" brushRef="#br0" timeOffset="11411.49">22606 1376 0,'0'0'0,"0"-21"0,0 0 16,-21-1-16,0 22 0,-1 0 15,1 0-15,0 0 0,0 0 0,0 0 16,0 0-16,-1 0 0,1 22 16,0-22-16,0 21 0,0 0 0,0 0 15,21 21-15,-22-20 0,22-1 0,-21 21 16,21-21-16,-21 22 0,21-22 15,0 21-15,0-21 0,0 0 0,0 1 16,0-1-16,0 0 0,21 0 16,0-21-16,1 0 0,-1 0 15,0 0-15,0 0 0,0 0 16,0-21-16,1 0 0,20 0 0,-21 21 16,0-43-16,0 22 0,-21 0 15,22 0-15,-1-22 0,0 22 0,-21-21 16,0 21-16,0-22 0,21 22 0,-21-21 15,0 21-15,0-22 0,21 22 16,-21 0-16,0 0 0,0 42 31,0 0-31,0 0 0,0 1 16,-21 20-16,21-21 0,0 0 16,0 22-16,0-1 0,0-21 0,0 21 15,0-20-15,0 20 0,0-21 0,0 21 16,21-20-16,0-1 0,1 0 15,-1 0-15,0-21 0,0 0 0,0 0 16,0 0-16,1 0 0,-1 0 0,0 0 16,0-21-16,21 21 0,-20-21 15,-1 0-15,0-1 0,0 1 0,0-21 16,0 21-16,1-22 0,-1 22 0,-21-21 16,21 0-16,-21-1 0,21 1 15,-21 0-15,0-1 0,0 1 0,0-22 16,0 22-16,0 0 0,0-1 15,0 1-15,0 21 0,0 0 16,0 0-16,0-1 0,0 44 16,0-1-1,0 21-15,0 0 0,0 1 16,0-1-16,-21 0 0,21 1 0,-21-1 16,21 0-16,0 22 0,0-22 0,0 1 15,0-1-15,0 0 0,0-21 16,0 22-16,0-1 0,0-21 0,0 0 15,0 1-15,0-1 0,21 0 0,0-21 16,0 0 0,0 0-16,1 0 15,-1 0-15,-21-21 0,21 0 16,-21-1-16,21 1 0,-21 0 0</inkml:trace>
  <inkml:trace contextRef="#ctx0" brushRef="#br0" timeOffset="11587.46">23029 1397 0,'0'0'0,"-21"0"0,-21 0 16,21 0-16,42 0 15,0 0 1,21 0-16,-21-21 16,1 21-16,20 0 0,-21-21 15,0 21-15,22-21 0,-22 21 0,0-22 16,0 22-16,0-21 0,0 21 0,1-21 15</inkml:trace>
  <inkml:trace contextRef="#ctx0" brushRef="#br0" timeOffset="13795.64">23664 1609 0,'0'-21'16,"-21"21"-16,21-22 0,-21 22 15,21-21-15,0 0 0,-21 21 16,0 0-16,-1-21 0,1 21 16,0 0-16,0 0 0,0 0 15,0 0-15,21 21 16,-22 0-16,22 22 0,-21-22 15,21 21-15,0 0 0,0 1 0,0-22 16,0 21-16,0 1 0,0-1 16,0-21-16,0 21 0,0-20 0,21 20 15,1-21-15,-1 0 0,0-21 0,0 21 16,0-21-16,22 0 0,-22 0 16,21 0-16,0 0 0,1 0 15,-1 0-15,0-21 0,1 0 0,-1-21 0,0 21 16,1-1-16,-1-20 0,0 0 15,1-1-15,-22 1 0,21 0 16,-21-1-16,-21 1 0,22 0 0,-22-1 16,0 1-16,0 0 0,0-1 0,0 1 15,0 0-15,0 21 0,-85 42 47,85 21-31,0-21-16,0 22 0,-21-1 0,21 21 15,0-20-15,-21-1 0,21 0 16,0 22-16,0-22 0,0 1 16,0-1-16,0 0 0,0-21 0,0 22 15,0-22-15,0 0 0,0 0 0,0 0 16,0 1-16,21-22 16,0 0-1,-21-22-15,0 1 16,0 0-16,21 0 0,-21 0 15,21 0-15,-21-22 0,0 22 0,21 0 16,1-21-16,-1 20 0,-21 1 0,0 0 16,21 21-16,-21-21 0,21 21 15,0 0-15,0 0 16,-21 21-16,22 0 16,-22 0-16,21 1 0,-21-1 0,0 0 15,0 21-15,21-21 0,-21 1 16,21-1-16,-21 0 0,21 0 0,-21 0 15,21-21-15,1 21 0,-1-21 0,0 0 16,0 0-16,0 0 0,0 0 16,22 0-16,-22 0 0,0 0 0,21-21 15,-20 0-15,20 21 0,-21-21 0,0 0 16,0 0-16,22-22 0,-43 22 16,21 0-16,0 0 0,-21-22 0,21 22 15,-21 0-15,0-21 0,0 21 16,0-1-16,0 1 0,0 42 31,-21 1-31,0-1 16,21 0-16,-21 0 0,21 21 0,0-20 15,0-1-15,0 0 0,0 0 16,0 0-16,0 0 0,21 1 0,0-1 16,0 0-16,0-21 0,1 0 0,-1 21 15,21-21-15,-21 0 0,0 0 16,22 0-16,-22-21 0,21 21 0,-21-21 15,22 0-15,-22-1 0,0 22 0,0-21 16,0 0-16,-21 0 0,0 0 16,22-22-16,-22 22 0,21 0 15,-21 0-15,0 0 0,0 0 0,0-1 16,0 1-16,0 42 31,0 1-31,-21 20 16,21-21-16,-22 0 0,22 0 0,-21 1 15,21-1-15,0 0 0,0 0 16,0 0-16,0 0 0,0 1 16,0-1-16,0-42 47,0-1-47,0 1 15,0 0-15,21 0 0,-21 0 16,22 0-16,-1-1 0,-21-20 0,21 21 15,0 0-15,0-22 0,-21 22 0,21 0 16,1 0-16,-1 0 0,0 21 0,0 0 16,0 0-1,-21 21-15,21 0 16,-21 0-16,0 0 0,0 1 0,22-1 16,-22 0-16,0 0 0,0 0 15,21 22-15,0-22 0,0-21 16,0 21-16,0 0 0,1-21 0,20 21 15,-21-21-15,21 0 0,1 0 0,-22 0 16,21 0-16,1 0 0,-1 0 16,-21-21-16,21 21 0,1-21 0,-22 0 15,0 21-15,0-21 0,0-1 0,1 1 16,-1 0-16,-21 0 0,0 0 16,0 0-16,21-22 0,-21 22 0,0 0 15,0 0-15,0 0 0,0-22 0,-21 22 16,0 0-16,-1 0 15,1 21-15,0 0 0,0 0 16,0 0-16,0 21 16,-1 0-16,1 0 0,0 0 15,0 22-15,21-22 0,0 0 0,-21 0 16,21 22-16,0-22 0,0 0 0,0 0 16,0 0-16,0 0 0,0 1 15,21-22-15,-21 21 0,21-21 16,0 0-16,0 0 0,1 0 0,-1 0 15,0-21-15,0 21 0,-21-22 0,21 1 16,0 21-16,1-21 0,-22 0 16,21 0-16,-21 0 0,21 21 15,-21-22-15,0 44 32,0-1-32,0 0 15,0 0-15,0 21 0,0-20 0,0 20 16,0 0-16,0 1 0,0 20 0,0-21 15,0 22-15,0-22 0,0 22 16,0-1-16,0 1 0,0-1 0,0 1 16,0-1-16,0 1 0,21-1 0,-21-20 15,21 20-15,-21-21 0,0 1 0,0-1 16,0-21-16,0 22 0,0-22 16,0 0-16,0 0 0,0 0 15,-21-21-15,0 0 16,0 0-16,0 0 15,-1 0-15,1 0 16,21-21-16,-21 0 0,21 0 16,-21 0-16,21-1 15,0 1-15,0 0 0,0 0 0,0 0 16,0-22-16,-21 22 0,21 0 0,-21-21 16,-1 21-16</inkml:trace>
  <inkml:trace contextRef="#ctx0" brushRef="#br0" timeOffset="14043.5">25104 1799 0,'0'0'16,"-22"0"-16,-20-21 0,21 21 15,21-21-15,-21 21 16,21-21-16,0 42 62,0 0-62,0 0 16,0 0-16,-21 1 16</inkml:trace>
  <inkml:trace contextRef="#ctx0" brushRef="#br0" timeOffset="15323.27">4106 3471 0,'0'0'0,"-42"-42"16,21 21-16,0 0 15,-1 0-15,1-1 0,0 22 0,21-21 16,-21 0-16,0 21 0,0-21 16,-1 0-1,1 21-15,42 0 31,22 0-15,-22 0-16,21 0 0,1-21 0,20 21 16,1 0-16,41-22 0,-20 22 15,42-21-15,0 21 0,0-21 0,21 0 16,0 0-16,1 0 0,-1 21 16,21-22-16,-21 1 0,22 0 0,-22 0 15,21 0-15,-21 0 0,0-1 0,1 1 16,-1 0-16,-21 0 15,-21 21-15,-1-21 0,1 21 0,-21 0 16,0 0-16,-22-21 0,1 21 0,-22 0 16,0 0-16,-21 0 0,1 0 15,-1 0-15,0 0 0,-21-22 47,0 1-47,21 0 0,21-21 16</inkml:trace>
  <inkml:trace contextRef="#ctx0" brushRef="#br0" timeOffset="16223.88">11472 2011 0,'0'0'0,"-42"0"0,-43 0 16,64 21-16,-21-21 0,-1 0 16,22 0-16,-21 0 0,21 21 0,-22-21 15,1 0-15,21 21 0,-21-21 0,20 0 16,1 22-16,-21-22 0,21 21 16,21 0-16,0 0 15,0 0-15,21-21 16,0 21-16,0-21 0,0 22 15,22-22-15,-22 21 0,21-21 0,22 0 16,-22 21-16,22-21 0,-1 0 16,1 0-16,-1 0 0,22 0 0,21 0 15,-1 0-15,1-21 0,21 21 16,0-21-16,0-1 0,21 1 0,-21 0 16,22 0-16,20 0 0,-21-22 0,21 22 15,-20-21-15,20 0 0,21 20 16,-20-20-16,20 0 0,-20-1 0,41 1 15,1 0-15,0-1 0,-1 1 0,1 0 16,21-1-16,0 1 0,21 0 16,0-1-16,21 1 0,0 0 0,21-1 15,1 1-15,20 0 0,1-1 16,-1 1-16,1 0 0,-1-1 16,22 1-16,-22 0 0,22-1 0,-22 1 15,22 21-15,-21-21 0,-1-1 0,1 22 16,-22-21-16,0 21 0,1-22 15,-22 22-15,0 0 0,-21-21 0,0 20 16,-21 1-16,1799-254 63,-1969 275-63,-20 0 0,-22 0 0,0 0 15,-42 0 1,-22 0-16,22 21 15,-21 0-15,0-21 0</inkml:trace>
  <inkml:trace contextRef="#ctx0" brushRef="#br0" timeOffset="18159.97">1333 4297 0,'0'0'0,"0"-21"0,0 0 0,0-1 15,0 1-15,0 0 16,0 0-16,0 0 0,0 0 16,0-22-16,-21 22 0,21-21 0,0 21 15,0-22-15,0 22 0,0-21 16,0 21-16,0-1 0,-21 22 0,21-21 15,0 0-15,-21 21 16,21 21-16,0 0 0,0 1 16,0 20-16,0 0 0,0 22 15,0-22-15,0 22 0,0-1 16,0 1-16,0-1 0,0 1 16,0-1-16,21 1 0,0-1 0,-21 1 15,0-1-15,0 1 0,21-1 16,-21 1-16,22-1 0,-22-21 15,0-20-15,0 20 0,0-21 0,0 0 16,0 0-16,21-21 16,0 0-16,-21-21 0,21 0 15,-21 0-15,21-21 0,0-1 16,1 1-16,-1 0 0</inkml:trace>
  <inkml:trace contextRef="#ctx0" brushRef="#br0" timeOffset="18539.78">1736 4382 0,'0'0'0,"0"-22"0,21 1 16,-21 42 0,0 1-1,0-1-15,0 0 0,0 0 0,0 21 16,0-20-16,-21 20 0,21-21 16,0 21-16,0 1 0,-22-22 0,22 21 15,0 1-15,0-22 0,0 21 16,0-21-16,22 0 0,-1 1 0,0-22 15,0 0-15,0 0 0,0 0 0,1 0 16,-1 0-16,0-22 16,0 1-16,0-21 0,0 21 0,1 0 15,-1-22-15,0 22 0,-21 0 16,0-21-16,0 20 0,0 1 0,0-21 16,0 21-16,-21 0 0,0-1 15,-1 22-15,-20-21 0,21 21 0,0-21 16,0 21-16,-22 0 0,22 0 15,0 0-15,0 0 0,0 0 0,-1 0 16,22-21 15,0 0-31,0 0 16,0-1-16,0 1 16</inkml:trace>
  <inkml:trace contextRef="#ctx0" brushRef="#br0" timeOffset="18750.59">1397 4170 0,'0'0'16,"-64"0"-16,-41 21 16,62-21-16,1 21 0,0-21 0,20 0 0,44 0 31,-1-21-31,21 21 0,22-21 0,-1 0 16,1 0-16,-1-1 0,1 1 15,20 0-15,-20 0 0,-1 0 16,-20 21-16,-1-21 0,0 21 15,1 0-15,-22 0 0,0 0 0,0 0 16,0 0-16,0-22 16</inkml:trace>
  <inkml:trace contextRef="#ctx0" brushRef="#br0" timeOffset="20967.5">4911 3810 0,'0'0'0,"21"0"0,-21-21 0,21 21 15,0 0-15,0-21 0,0 0 16,1-1-16,-1 1 15,0 0-15,0 0 0,0 0 0,0 0 16,1-1-16,-22 1 0,0 0 16,0 0-16,0 0 0,0 0 0,-22 21 15,1 0-15,0 0 0,-21 0 16,21 0-16,-22 0 0,1 21 16,0 0-16,-1 0 0,-20 21 15,20-20-15,22-1 0,-21 21 0,21-21 0,0 22 16,-1-22-16,22 21 15,0-21-15,0 0 0,22 22 0,-1-22 16,0 21-16,21-21 0,-21 22 16,22-22-16,-1 21 0,0-21 0,1 22 15,-1-22-15,0 21 0,1-21 0,-1 1 16,-21 20-16,0-21 0,22 21 16,-43-20-16,0-1 0,0 21 0,0-21 15,0 0-15,-21 1 0,-1-1 0,1 0 16,-21 0-16,0 0 0,-1-21 15,-20 0-15,20 21 0,-20-21 0,-1 0 16,1 0-16,-1 0 0,1-21 0,21 0 16,-22 0-16,1 0 15,20 0-15,1-22 0,0 1 0,-1 0 16,22-1-16,0 1 0,0 0 16,21-1-16,0 1 0,0 0 0,0 20 15,0 1-15,0 0 0,21 0 0,0 21 16,21 0-16,-20 0 0,20 0 15,-21 21-15,21 0 0,-20 22 0,20-22 16,0 21-16,-21 0 0,22 1 16,-22-1-16,0 0 0,21 1 0,-20-1 15,-1 0-15,0-20 0,21 20 16,-21-21-16,1 0 0,20 22 0,-21-22 16,0-21-16,22 21 0,-22-21 15,21 0-15,-21 0 0,0 0 0,22 0 16,-22-21-16,21 0 0,-21-1 15,1 1-15,20 0 0,-21-21 0,21 21 16,-20-22-16,-1 1 0,0 0 0,0-1 16,0 1-16,-21 0 0,21-1 15,-21 1-15,0 0 0,0-1 0,0 22 16,0 0-16,0 0 0,0 0 16,-21 21-16,0 0 15,21 21-15,-21 0 0,21 21 16,-21-21-16,0 22 0,21-22 15,0 21-15,0 1 0,0-1 0,0 0 16,0 1-16,0-22 0,0 21 0,0-21 16,0 22-16,21-22 0,0 0 15,0 0-15,0 0 0,0-21 0,1 0 16,20 0-16,-21 0 0,21 0 16,1 0-16,-22-21 0,21 0 0,1 0 15,-1 0-15,-21-1 0,21-20 0,1 21 16,-1-21-16,-21-1 0,22-20 15,-22 20-15,21-20 0,-21-1 16,0 22-16,-21-21 0,0 20 0,0-20 16,0 20-16,0 1 0,0 21 15,0-21-15,0-1 0,0 22 0,0 0 16,-21 21-16,21-21 0,-21 21 0,0 0 16,21 21-16,-21 0 15,0 0-15,-1 0 0,22 22 0,0-22 16,0 21-16,-21 22 0,21-22 0,0 0 15,0 22-15,0-1 0,0-20 16,0 20-16,0-20 0,0-1 0,21 0 16,1 1-16,-22-1 0,21-21 0,0 21 15,0-20-15,21-22 16,-20 21-16,-1-21 0,21 0 0,-21 0 16,0 0-16,22 0 0,-22-21 0,0-1 15,0 1-15,22 0 0,-22 0 16,21 0-16,-21-22 0,0 22 0,1-21 15,-1 0-15,0 20 0,-21-20 0,21 0 16,-21 21-16,0-22 0,0 22 16,0-21-16,0 21 0,0-1 0,-21 22 15,0 0-15,0 0 0,-1 0 16,1 22-16,0-22 0,21 21 16,-21 21-16,0-21 0,21 22 0,0-1 15,0-21-15,0 21 0,0 1 16,0-1-16,0 0 0,0-20 0,0 20 15,0-21-15,0 0 0,21 0 16,-21 1-16,21-1 0,21-21 0,-20 0 16,-1 0-16,0 0 0,21 0 0,-21 0 15,1 0-15,20-21 0,-21-1 16,21 1-16,-20-21 0,20 21 0,-21 0 16,0-22-16,22 1 0,-22 0 0,0-1 15,0 1-15,0 0 0,0-1 16,1 22-16,-22-21 0,21 21 0,0-1 15,-21 1-15,0 0 0,0 0 0,21 21 16,0 0 0,0 0-16,-21 21 0,0 0 15,0 0-15,22 1 0,-22-1 16,0 0-16,21 0 16,0-21-16,-21 21 0,21-21 31,-21-21-31,0 0 15,0 0-15,0 0 16,0-1-16,0 1 0,0 0 16,-21 0-16,0 0 0,0 21 31,-1 0-31,1 0 0,0 0 16,0 0-16,21 21 0,-21 0 15,21 0-15,0 0 0,-21 22 16,-1-22-16,22 21 0,-21 1 0,21-1 15,0-21-15,0 21 0,0 1 0,0-1 16,0-21-16,0 22 0,0-22 16,21 0-16,1 0 0,-1 0 0,21 0 15,-21-21-15,0 0 0,22 0 0,-22 0 16,21 0-16,1 0 0,-22 0 0,21-21 16,0 0-16,1-21 0,-22 21 15,21-1-15,1-20 0,-22 0 16,0-1-16,21 1 0,-21-21 0,1 20 15,-1 1-15,-21 0 0,0-22 16,0 22-16,0-1 0,0 1 0,0 0 16,0-1-16,0 1 0,0 21 0,0 0 15,0 0-15,-21-1 0,-1 22 16,1 22 0,0-1-16,21 0 0,0 0 0,0 21 15,0 1-15,0-22 0,-21 21 16,21 1-16,0 20 0,0-21 0,0 22 15,0-22-15,0 1 0,0 20 0,0-21 16,0 1-16,0-22 16,0 21-16,21-21 0,-21 1 0,21-1 15,-21 0-15,21 0 0,1-21 0,-1 0 16,0 0-16,0 0 0,0 0 0,0 0 16,1-21-16,-1 21 0,0-21 15,0 0-15,0-1 0,0 1 0,1-21 16,-1 21-16,-21-22 0,21 22 0,-21-21 15,21 21-15</inkml:trace>
  <inkml:trace contextRef="#ctx0" brushRef="#br0" timeOffset="21155.4">7535 3937 0,'-42'0'0,"84"0"0,-126 0 0,62 0 0,1 0 15,0 0-15,42 0 31,0 0-31,1 0 0,20-21 16,0 21-16,1-21 0,-1 21 0,0 0 16,22-21-16,-22 21 0,0-22 15,-20 22-15,20-21 0,0 0 0,-21 21 16,22-21-16</inkml:trace>
  <inkml:trace contextRef="#ctx0" brushRef="#br0" timeOffset="21607.16">9715 3260 0,'0'0'15,"0"-43"-15,0-41 16,0 63-16,0-1 0,-21 22 15,21 22 1,0 20-16,0 0 0,0 1 0,0 20 16,0-21-16,0 22 0,0-1 15,0 1-15,0-1 0,0 1 16,0-1-16,0-20 0,0 20 0,0-20 16,0 20-16,0-21 0,0 1 0,0-1 15,0 0-15,0-20 0,0-1 16,0 0-16,0 0 0,-21-21 15,0-21-15,21 0 16,-21 21-16</inkml:trace>
  <inkml:trace contextRef="#ctx0" brushRef="#br0" timeOffset="22403.24">9186 3937 0,'0'0'0,"-21"-21"0,0 21 0,-43 0 15,86 0 1,-1 0-1,0 0-15,21 0 0,1-21 0,-1 21 16,0-21-16,22 21 0,-1-22 0,1 1 16,20 0-16,-20 0 0,21 0 15,-1-22-15,1 22 0,-22-21 0,1 21 16,-1-22-16,-20 1 0,-1 0 0,0-1 16,-20 1-16,-22 21 0,0-21 15,0-1-15,0 1 0,0 0 0,-43 20 16,22 1-16,0 0 0,-21 0 0,20 21 15,-20 0-15,21 0 0,-21 0 16,20 21-16,1 0 0,0 22 16,0-1-16,21 0 0,0 1 0,0-1 15,0 21-15,0-20 0,0-1 0,0 22 16,0-22-16,21 21 0,-21-20 16,0-1-16,21 22 0,0-22 0,-21 0 15,22 1-15,-22-1 0,0 0 0,0-21 16,21 22-16,-21-22 0,0 0 15,0 0-15,0-42 32,0 0-32,21 0 0,-21 0 15,0-22-15,21 22 0,-21-21 0,0 21 16,21-22-16,0 22 0,-21-21 16,22 21-16,-1-1 0,-21 1 0,0 0 15,21 21-15,0-21 0,0 21 16,0 21-1,-21 0-15,22 0 16,-22 1-16,0 20 0,21-21 0,-21 0 16,0 0-16,21 1 0,0 20 15,-21-21-15,21 0 0,0-21 0,1 21 16,-1-21-16,21 0 0,-21 0 0,0 0 16,22 0-16,-1 0 0,-21-21 0,22 0 15,-22 0-15,21 0 0,-21 0 16,22-1-16,-22 1 0,0-21 15,21 21-15,-42 0 0,21-22 0,-21 22 16,0 0-16,0-21 0,0 20 0,0 1 16,0 0-16,0 0 0,-21 21 15,0 0-15,0 0 16,0 21-16,0 0 0,-1 0 0,1 1 16,0-1-16,21 21 0,-21-21 15,21 22-15,0-22 0,0 21 0,0-21 16,0 22-16,0-22 0,21 0 0,0 21 15,0-21-15,1 1 0,-1-1 0,0-21 16,0 21-16,0-21 0,22 0 16,-22 0-16,0 0 0,21 0 15,-21 0-15,1 0 0,20-21 0,-21 0 16,0-1-16</inkml:trace>
  <inkml:trace contextRef="#ctx0" brushRef="#br0" timeOffset="22962.92">13017 3683 0,'0'0'0,"22"-106"15,-22 64 1,0 0-16,0-1 0,0 22 0,0-21 15,0-1-15,-22 22 0,1 0 16,0 0-16,0 21 16,0 21-16,21 0 0,0 22 15,0 20-15,0-21 0,0 22 16,0-1-16,0 1 0,0 21 0,0-1 16,0 1-16,0 0 0,0-1 0,0 22 15,0-21-15,0-1 0,0 22 0,21-21 16,-21 21-16,0 0 0,0-22 15,21 22-15,-21-21 0,21-1 16,-21 1-16,21 0 0,-21-1 0,22-20 16,-22-1-16,21 1 0,-21-1 0,21-41 15,-21 20-15,0-21 0,0 0 0,0-42 32,-21 0-32,21-21 15,-21-1-15,-1 1 0,22 0 0,-21-1 16,0-20-16,0-1 0,21-20 0,-21 20 15</inkml:trace>
  <inkml:trace contextRef="#ctx0" brushRef="#br0" timeOffset="23291.63">12573 3979 0,'0'0'0,"-85"-105"16,64 83-1,21 1-15,0-21 0,0 21 0,0 0 16,0-22-16,21 22 0,0 0 0,1-21 15,20 20-15,21 1 0,1 0 16,-1 0-16,1 21 0,-1 0 0,22 0 16,-21 0-16,-1 21 0,1 0 0,-22 0 15,0 1-15,1-1 0,-22 21 16,-21-21-16,0 22 0,0-1 0,-21-21 16,-22 21-16,1-20 0,0 20 0,-1 0 15,1-21-15,0 1 0,-1 20 16,1-21-16,0 0 0,-1 0 15,1 1-15,21-22 0,0 0 0,-1 21 16,1-21-16,21-21 16,21-1-1,22 1-15,-22 0 0,21 0 16,1 0-16,-1 0 0,0-22 0,1 22 16</inkml:trace>
  <inkml:trace contextRef="#ctx0" brushRef="#br0" timeOffset="24396.5">13631 3662 0,'0'0'16,"21"0"-16,1-21 0,-22 0 0,0-22 16,-22 22-1,1 21-15,0 0 16,0 0-16,0 0 0,0 0 0,-22 0 16,22 21-16,0 0 0,0 1 0,0-1 15,-1 0-15,1 0 0,0 21 16,0-20-16,21-1 0,0 21 0,-21 0 15,21-20-15,0 20 0,0-21 0,0 21 16,0-20-16,0-1 0,0 0 0,0 21 16,21-21-1,0-21-15,0 0 0,0 0 0,1 0 16,-1 0-16,0-21 0,0 0 16,0 0-16,0-21 0,1 20 0,-1 1 15,-21-21-15,21 21 0,0-22 16,0 1-16,-21 21 0,0-21 0,0-1 15,0 22-15,0-21 0,0 21 0,0-1 16,0 1-16,0 0 0,0 42 31,0 0-31,0 1 0,21-1 16,-21 0-16,0 21 0,22-21 0,-22 22 16,0-22-16,0 21 0,21-21 15,0 22-15,-21-22 0,21 0 0,-21 0 16,21 0-16,0 1 0,1-1 15,-1-21-15,0 0 0,0 0 16,0 0-16,0 0 0,1-21 16,-1-1-16,0 1 0,21 0 0,-21 0 15,1 0-15,-1 0 0,0-22 0,0 22 16,0 0-16,0-21 0,1 20 0,-1-20 16,-21 21-16,0 0 0,0 0 15,21-1-15,-21 44 31,0-1-31,0 0 0,0 0 16,0 0-16,0 0 0,0 22 0,0-22 16,0 0-16,0 21 0,21-20 15,-21-1-15,21 0 0,0 21 0,-21-21 16,22 1-16,-1-22 0,0 21 16,0-21-16,0 0 0,0 0 15,1 0-15,20 0 0,-21-21 0,0-1 16,0 1-16,1 0 0,20 0 0,-21-21 15,0 20-15,0-20 0,1 0 16,-1-1-16,-21 1 0,21 0 0,-21-22 16,21 1-16,-21-1 0,0 1 0,0-1 15,0 1-15,0-1 0,0 1 0,0 20 16,0-20-16,0 21 16,0 20-16,0-20 0,-21 21 0,21 0 15,-21 21-15,0 0 0,-1 21 16,22 0-16,-21 0 0,0 22 0,21-1 15,0 0-15,-21 22 0,21-1 16,-21 1-16,21-1 0,0 1 0,0 20 16,0-20-16,0-1 0,0 1 0,0-1 15,0-20-15,21 20 0,0-20 16,0-1-16,0 0 0,-21-21 16,43 1-16,-22-1 0,0 0 0,0-21 0,0 0 15,1 0-15,20 0 0,-21-21 0,0 0 16,0-1-16,22 1 0,-22 0 15,0-21-15,0 21 0,22-22 16,-22 22-16,0-21 0,-21-1 0,21 22 16,-21-21-16,21 21 0,-21-22 0,0 22 15,0 0-15,0 42 32,0 0-32,0 1 0,0-1 0,0 0 15,0 21-15,0-21 0,0 1 0,0-1 16,0 0-16,0 0 0,0 0 0,0 0 15,0 1-15,21-22 47,1-22-47,-22 1 0,21 21 0</inkml:trace>
  <inkml:trace contextRef="#ctx0" brushRef="#br0" timeOffset="24583.07">15452 3217 0,'0'-21'0,"0"42"0,-22-42 16,1 21-16,0 0 0,0-21 0,0 21 16,0 0-16,-1 0 31,22 21-15,0 0-1,0 1 1,-21-22-16</inkml:trace>
  <inkml:trace contextRef="#ctx0" brushRef="#br0" timeOffset="24779.49">14541 3514 0,'0'0'0,"-42"21"15,21-21-15,42 0 31,0 0-31,22 0 0,-22-21 0,0 0 16,0 21-16,21-22 0,-20 22 16,20-21-16,-21 21 0,21-21 0,-20 0 15,-1 21-15,21-21 0,-21 21 0,0 0 16,22-21-16</inkml:trace>
  <inkml:trace contextRef="#ctx0" brushRef="#br0" timeOffset="26590.45">15663 3408 0,'0'0'0,"0"-42"16,0 20-1,0 1-15,-21 21 16,0 0-16,0 0 15,0 0-15,-1 21 0,1-21 0,0 22 16,0 20-16,0-21 0,21 21 16,0-20-16,-21 20 0,21 0 15,0 1-15,0-22 0,0 21 0,0 0 0,0 1 16,21-22-16,-21 0 0,21 21 16,0-20-16,0-1 0,0 0 15,1 0-15,-1-21 0,0 0 0,21 0 16,-21 0-16,1 0 0,-1 0 0,0-21 15,0 21-15,21-21 0,-20 0 0,-1-1 16,0 1-16,0 0 0,0-21 16,0 21-16,1-22 0,-22 22 0,0-21 15,21 21-15,-21-22 0,0 1 0,21 21 16,-21-22-16,0 22 0,0 0 0,0 0 16,0 42 15,0 0-31,0 0 0,-21 1 15,21-1-15,0 21 0,0-21 0,0 22 16,0-22-16,0 0 0,0 21 16,0-21-16,0 1 0,0-1 0,21 0 15,0 0-15,-21 0 0,21-21 0,0 0 16,1 0-16,-1 0 0,0 0 0,0 0 16,0 0-16,0 0 0,1-21 15,-1 0-15,0 0 0,0 21 0,0-21 16,0-22-16,1 22 0,-1 0 0,0 0 15,-21-22-15,0 1 0,21 21 16,-21-21-16,0 20 0,21-20 0,-21 21 16,0 0-16,0 0 0,0-1 0,0 44 31,0-1-31,0 0 0,0 0 16,-21 21-16,21-20 0,0 20 15,-21-21-15,21 21 0,0-20 0,0 20 16,0 0-16,0-21 0,0 1 0,0-1 15,21 21-15,0-42 0,-21 21 0,21 0 16,22-21-16,-22 0 0,0 0 16,0 0-16,22 0 0,-22 0 0,0-21 15,21 0-15,-21 0 0,1 0 16,-1 0-16,21-1 0,-21-20 0,0 21 16,1-21-16,-1-1 0,0-20 15,0 20-15,0-20 0,-21-1 0,21 1 16,1-1-16,-1 1 0,-21-1 0,21 22 15,-21-21-15,0 20 0,0 1 0,0 0 16,0 20-16,0 1 0,0 42 31,-21 1-31,0 20 0,-1-21 0,22 21 16,0 1-16,-21 20 0,0-20 16,21 20-16,-21 1 0,21-1 0,0 1 15,0-1-15,-21 1 0,21-1 16,0 1-16,0-22 0,0 21 0,0-20 15,0-1-15,0 0 0,21 1 16,0-22-16,0 21 0,22-21 0,-22-21 16,21 0-16,0 0 0,1 0 0,-22 0 15,21 0-15,1-21 0,-1 0 0,0 0 16,1-21-16,-1 20 0,0-20 16,-21 21-16,22-21 0,-22-1 0,0 1 15,0 0-15,0-1 0,-21 1 0,0 0 16,0-1-16,0 1 0,0 0 0,0 20 15,0 1-15,-21 0 0,21 0 16,-21 21-16,0 0 0,-21 0 16,20 0-16,1 21 0,-21 0 0,21 0 15,0 1-15,-1 20 0,1 0 0,0 1 16,0-22-16,0 21 0,21 0 16,0 1-16,0-1 0,0-21 0,0 22 15,0-22-15,0 0 0,0 0 0,0 0 16,0 0-16,0 1 0,21-22 0,0 0 15,0 0-15,0 0 16,1 0-16,-1-22 0,0 1 16,0 0-16,0 0 0,0 0 15,-21-22-15,22 22 0,-22-21 16,21 21-16,-21-22 0,0 22 16,0-21-16,0 21 0,21-22 0,-21 22 15,0 0-15,0 0 0,0 42 31,0 0-15,0 22-16,0-22 0,0 0 0,0 21 16,0-21-16,0 1 0,0 20 0,0-21 15,0 0-15,0 0 0,0 1 0,0-1 16,21-21-16,-21 21 0,21-21 16,0 0-16,1 0 0,-1 0 0,0 0 15,0 0-15,0-21 16,0 0-16,1-1 0,-1 22 0,0-21 15,-21 0-15,21-21 0,0 21 16,0-1-16,-21-20 0,22 21 0,-1 0 16,-21-22-16,0 22 0,0 0 0,21 0 15,-21 0-15,0 42 32,0 0-32,0 0 0,0 22 15,0-22-15,0 0 0,0 0 0,0 0 16,0 0-16,0 1 0,0-1 0,0 0 15,0 0-15,0 0 0,21 0 16,0-21-16,0 0 16,1 0-16,-1 0 0,0 0 0,21 0 15,-21 0-15,1 0 0,-1 0 0,0 0 16,0-21-16,0 0 0,0 0 0,1 21 16,-1-21-16,0-22 0,0 22 15,-21 0-15,0 0 0,0-21 0,0 20 16,0 1-16,0 0 0,0 0 0,0 0 15,-21 21 1,0 21 0,21 0-16,-21 0 0,21 22 0,0-22 15,0 0-15,0 0 0,0 0 0,0 0 16,0 1-16,0-1 0,0 0 16,0 0-16,0 0 15,21-21-15,0 21 0,0-21 0,0 0 16,0 0-16,1 0 0,-1 0 0,0 0 15,21 0-15</inkml:trace>
  <inkml:trace contextRef="#ctx0" brushRef="#br0" timeOffset="29142.67">19727 3789 0,'21'0'31,"1"-21"-31,-1 21 0,0 0 16,0-21-16,0-1 0,0 22 16,-21-21-16,43 21 0,-22-21 0,0 0 15,0 0-15,0 0 0,1-1 0,20 1 16,-21-21-16,0 21 0,0-22 15,1 1-15,-1 0 0,-21-1 0,0 1 16,0 21-16,0-21 0,0-1 0,0 22 16,0-21-16,0 21 0,-21 21 15,-1-22-15,1 22 0,0 0 16,0 0-16,0 22 0,21-1 0,-21 0 0,-1 21 16,1 1-16,0-1 0,0 0 15,0 1-15,21-1 0,0 21 16,0-20-16,0-1 0,0 0 0,0 1 15,0-22-15,21 21 0,0-21 0,0 1 16,0-1-16,1 0 0,20 0 16,-21-21-16,21 0 0,1 0 0,-1 0 15,0 0-15,1 0 0,-1-21 0,0 0 16,22 0-16,-22-1 0,1-20 0,-1 21 16,0-21-16,1-1 0,-22 22 15,21-42-15,-21 20 0,0 1 16,1-22-16,-1 1 0,-21-1 0,0 22 15,0-21-15,0-1 0,0 1 0,0-1 16,0 22-16,-21-22 0,-1 22 16,1 0-16,21 20 0,0 1 0,-21 0 15,0 21-15,0 0 0,21 21 16,-21 0-16,21 1 0,-22 20 16,1 0-16,21 1 0,0 20 0,0-21 15,-21 22-15,21-1 0,0 1 0,0-1 16,0 1-16,0-1 0,0 1 15,0-22-15,21 22 0,-21-22 0,21 0 16,1 1-16,-1-1 0,0-21 16,21 0-16,-21 1 0,22-1 0,-1-21 15,0 0-15,-20 0 0,20 0 16,0 0-16,1 0 0,-1 0 0,21-21 16,-20-1-16,-1 1 0,0 0 0,1-21 15,-1 21-15,-21-22 0,22 22 16,-22-21-16,0-1 0,-21 1 0,0 0 15,0-1-15,0 1 0,0 21 0,0-21 16,0 20-16,0 1 0,-21 21 16,0 0-16,-1 0 15,1 0-15,0 21 0,0 1 0,0-1 16,21 0-16,0 21 0,0-21 16,-21 22-16,21-22 0,0 21 0,0-21 15,0 22-15,21-22 0,0 0 16,0 0-16,0 0 0,0-21 0,1 22 15,-1-22-15,21 0 0,-21 0 0,22 0 16,-1 0-16,0 0 0,-21-22 0,22 1 16,-1 0-16,0 0 0,-20 0 15,-1 0-15,21-1 0,-21-20 0,0 21 16,-21-21-16,22 20 0,-22-20 0,21 21 16,-21 0-16,0-22 0,0 22 15,0 0-15,0 42 31,0 0-31,0 22 0,-21-22 16,21 21-16,-22-21 0,22 22 16,0-1-16,0-21 0,-21 22 0,21-22 15,0 21-15,0-21 0,0 22 0,0-22 16,0 0-16,0 0 0,0 0 16,0-42 15,0 0-16,0 0-15,0 0 0,0-1 0,0-20 16,21 21-16,1-21 0,-1 20 16,-21-20-16,21 0 0,-21-1 15,21 22-15,0-21 0,-21 21 0,21 0 16,-21-1-16,22 1 0,-1 21 16,0 0-16,0 21 15,-21 1-15,0 20 0,0-21 0,21 0 16,-21 0-16,21 22 0,-21-22 0,0 0 15,0 21-15,22-20 0,-1-1 16,0 0-16,-21 0 0,21 0 0,0 0 16,0 1-16,1-22 15,-1 0-15,0 0 16,0 0-16,-21-22 16,21 22-16,-21-21 0,21 0 15,1 0-15,-22 0 0,21 0 0,0-1 16,-21-20-16,21 21 0,0-21 0,0-1 15,1 22-15,-22-21 0,21 21 16,0-22-16,0 22 0,-21 0 0,0 0 16,21 21-16,0 0 0,-21 21 31,0 21-31,0-21 0,0 1 16,0 20-16,0 0 0,0-21 15,0 22-15,0-1 0,0-21 0,0 22 0,22-22 16,-1 21-16,0-21 0,0 0 15,0 1-15,22-22 0,-22 21 16,21-21-16,0 21 0,-20-21 0,20 0 16,0 0-16,-21 0 0,22-21 0,-22 0 15,21 21-15,-21-22 0,1 1 0,-1 0 16,0 0-16,0 0 0,-21 0 16,0-22-16,21 22 0,-21 0 0,0-21 15,0-1-15,0 22 0,0-21 0,0 21 16,0-22-16,0 22 0,0 0 0,-21 21 15,0 0 1,0 0-16,0 0 0,-1 0 0,1 21 16,0 0-16,-21 0 0,21 1 0,-1 20 0,1-21 15,0 21-15,21-20 0,0 20 16,0 0-16,0-21 0,0 1 16,0 20-16,21-21 0,0 0 0,1-21 15,-1 21-15,21-21 0,-21 22 0,0-22 16,22 0-16,-22 0 0,21 0 15,-21-22-15,1 1 0,20 21 0,-21-21 16,0 0-16,0 0 0,1 0 16,-1-1-16,0-20 0,0 21 0,-21 0 0,21-22 15,-21 22-15,21-21 0,-21 21 16,22 0-16,-22-1 0,0 1 16,0 0-16,0 42 15,0 0 1,0 22-16,0-22 0,0 0 15,0 21-15,-22-20 0,1 20 0,21-21 16,-21 0-16,21 22 0,0-22 0,0 0 16,0 0-16,0 0 0,0 0 15,0-42 17,0 0-32,0 0 0,0 0 15,21 0-15,0-1 0,-21 1 16,22 0-16,-1-21 0,-21-1 0,21 22 15,0-21-15,-21 0 0,21 20 16,0-20-16,1 21 0,-1 0 16,0 21-16,-21 21 15,0 0-15,21 0 0,-21 0 0,0 22 16,0-22-16,0 21 0,0 1 16,0-22-16,0 21 0,0-21 0,0 22 15,21-22-15,-21 0 0,21 0 0,1 0 16,-1-21-16,0 0 0,0 0 0,0 0 15,0 0-15,22 0 0,-22 0 16,0 0-16,0-21 0,0 0 16,1 0-16,-1 0 0,0-1 0,0 1 15,0-21-15,-21 0 0,0 20 0,21-20 16,-21 0-16,22-1 0,-22-20 16,0 21-16,0-1 0,0 1 0,0-22 15,0 22-15,0 0 0,0-1 0,0 1 16,0 21-16,0 0 0,0 0 15,0 42 1,0 0-16,-22 21 0,22 1 0,-21-1 16,21 0-16,-21 1 0,0 20 15,21-21-15,0 22 0,-21-1 0,21-20 16,-21 20-16,21-20 0,0-1 16,0 0-16,0 1 0,0-1 0,0-21 15,0 0-15,21 0 0,0 1 0,-21-1 16,21-21-16,0 0 0,0 0 15,1 0-15,-1 0 0,0-21 16,0-1-16,0 1 0,0 0 0,-21 0 16,22 0-16,-22 0 0,21-22 0,-21 1 15,0 21-15,0-22 0</inkml:trace>
  <inkml:trace contextRef="#ctx0" brushRef="#br0" timeOffset="29347.53">23812 3112 0,'-21'0'0,"42"0"0,-63 21 16,21-21-16,42 0 16,0 0-16,0 0 0,22 0 0,20 0 15,-20 0-15,-1 0 0,21 0 16,-20 0-16,20-21 0,-20-1 0,-1 22 16,0 0-16,1 0 0,-22-21 0,0 21 15,0 0-15,0 0 0,-42 0 31,0 0-31,-21 21 0</inkml:trace>
  <inkml:trace contextRef="#ctx0" brushRef="#br0" timeOffset="31079.17">1376 5694 0,'-43'-21'16,"22"0"0,21-1-16,21 22 62,1 0-62,-1 0 16,0 0-16,0 0 0,21 0 0,-20 0 15,20 0-15,-21 0 0,21 0 16,1 0-16,-1 0 0,22 0 0,-22 0 16,21 0-16,-20-21 0,20 21 15,-20 0-15,20-21 0,1 21 16,20 0-16,-20-21 0,20 0 0,1 21 16,0-21-16,-1-1 0,1 22 15,21-21-15,-21 0 0,-1 0 0,22 0 16,0 0-16,0-1 0,0 22 15,-1-21-15,22 0 0,-21 0 0,21 0 16,-21 0-16,21-1 0,21 1 0,-21 0 16,0 0-16,21 0 0,1 0 15,-22-1-15,21 1 0,0 21 0,0-21 16,21 0-16,-20 0 0,20 0 0,-21-1 16,21 1-16,1 0 0,-1 0 0,0 0 15,22 0-15,-22-1 16,22 1-16,20-21 0,-20 21 0,-1 0 15,22-1-15,-21 1 0,20 0 0,1 0 16,0 0-16,-1 0 0,1-1 0,21 1 16,0 0-16,-1 0 0,1 0 15,0 0-15,21-1 0,-21 1 0,0 0 16,0-21-16,-1 21 0,22-1 0,-21 1 16,21-21-16,0 21 0,0 0 0,-21-22 15,21 22-15,0-21 0,0 21 16,0-1-16,0-20 0,0 21 0,21-21 15,-21 20-15,0-20 0,0 21 0,21 0 16,-21 0-16,22-22 0,-22 22 16,21 0-16,-21 0 0,21 0 15,0-22-15,-21 22 0,21 0 0,0 0 16,1-22-16,-1 22 0,0 0 0,0 0 16,-21-21-16,21 20 0,0 1 15,-21-21-15,22 21 0,-22 0 0,0-22 16,21 22-16,-21 0 0,0-21 0,0 20 15,0 1-15,0-21 0,-21 21 16,-1 0-16,-20-1 0,21 1 0,-21 0 16,-1 0-16,-20 0 0,-1 0 15,1-1-15,-22 1 0,-21 0 16,22 21-16,-22-21 0,-21 0 0,0 0 16,-21-1-16,-22 1 0,1 21 0,-22-21 15,1 0-15,-43 0 0,21 0 0,-42-1 16,0 1-16</inkml:trace>
  <inkml:trace contextRef="#ctx0" brushRef="#br0" timeOffset="32075.6">17801 2582 0,'0'0'16,"-21"0"-16,0 0 0,0 0 15,21-21-15,-22 21 16,44-21 0,-1 21-1,0 0-15,0 0 0,0 0 16,22 0-16,-22 0 0,21 0 0,22 0 16,-22-21-16,43 21 0,-22 0 0,22-21 15,-1 21-15,22-21 0,-21 21 16,21-22-16,-22 1 0,43 21 0,-21-21 15,21 0-15,21 0 0,1 0 16,-1 21-16,0-22 0,0 1 16,21 21-16,1-21 0,-1 21 0,0-21 15,1 21-15,20 0 0,-20-21 16,-1 21-16,21 0 0,-20-21 0,-1-1 16,0 22-16,1 0 0,20-21 0,1 21 15,-22 0-15,0 0 0,1-21 16,-1 21-16,-21 0 0,0 0 0,1 0 15,-22 0-15,0-21 0,-22 21 0,-20 0 16,0 0-16,-22 0 0,1 0 16,-22 0-16,-21-21 0,22 21 0,-43 21 62,-22-21-62,1 21 0,0-21 0,0 21 16,0 0-16</inkml:trace>
  <inkml:trace contextRef="#ctx0" brushRef="#br0" timeOffset="33295.33">3069 7874 0,'0'0'15,"-21"-21"-15,21 0 0,0 0 16,0-1-16,-21 1 16,21 0-16,-21 21 0,21-21 15,-22 21 1,1 0-16,21 21 15,0 0-15,0 0 0,0 1 16,0 20-16,0-21 0,0 21 16,0 22-16,0-22 0,0 22 0,0-1 15,0 1-15,0-1 0,0 1 16,0-1-16,0 22 0,21 0 0,-21-1 16,0 1-16,0 21 0,0-22 0,0 22 15,0-21-15,0 21 0,0-22 16,0 22-16,0-21 0,0 0 15,0-1-15,0-20 0,0-1 0,0 1 16,0-22-16,0 0 0,22 1 16,-22-1-16,0-21 0,0 0 0,21-21 15,0 0-15,-21-21 16,0 0-16,0 0 16,0-21-16</inkml:trace>
  <inkml:trace contextRef="#ctx0" brushRef="#br0" timeOffset="34791.36">2963 7747 0,'0'0'0,"-21"0"0,0 0 0,0 0 15,0 0-15,-1 0 16,22 21 0,0 0-1,0 1-15,0-1 16,22-21-16,-1 0 0,0 0 15,0 0-15,21 0 0,-20 0 16,20 0-16,0 0 0,22 0 0,-1 0 16,1 0-16,-1 0 0,22 0 0,0 0 15,-1 0-15,22 0 0,-21-21 16,21-1-16,-1 22 0,1-21 0,21 21 16,0-21-16,21 21 0,1-21 15,-1 0-15,21 21 0,0-21 16,22-1-16,-1 22 0,-20-21 0,20 0 15,22 21-15,0-21 0,-1 0 0,-20 0 16,20 21-16,22-22 0,-21 1 16,21 0-16,-22 0 0,22 0 0,0 0 15,-21-1-15,21 1 0,-1 0 0,1 0 16,0 0-16,21-22 0,-21 22 0,21 0 16,0 0-16,0-21 0,0 20 15,-21 1-15,21-21 0,-21 21 0,-1 0 16,1-1-16,21-20 0,-21 21 0,0 0 15,0 0-15,0-22 0,-1 22 16,22 0-16,-42-21 0,21 20 16,0 1-16,0-21 0,-22 21 0,22 0 0,-21-1 15,-22-20-15,22 21 0,-22 0 16,1 0-16,-22-1 0,1-20 0,-1 21 16,-21 0-16,0 0 0,-21-1 15,0 1-15,-21 0 0,0 0 0,0 21 16,-22-21-16,-20 0 0,-1 21 0,1-22 15,-22 22-15,1 0 0,-1-21 0,-21 21 16,21 0-16,-20 0 0,-22-21 16,-22 21 15,1 21-15,21 0-16,-21-21 15,21 22-15,0 20 0,0-21 0,-21 0 16,21 22-16,0-1 0,-21 0 15,21 1-15,0-1 0,0 0 0,0 1 16,-21 20-16,21-21 0,0 1 0,-22 20 16,22-20-16,0 20 0,-21 1 0,21-1 15,0 22-15,0-22 0,0 22 0,0 0 16,0-1-16,0-20 0,0 20 16,0 1-16,0 0 0,0-1 15,0 22-15,0-21 0,0 0 0,0-22 0,0 22 16,0-1-16,0-20 0,-21-1 0,0 22 15,21-21-15,-21-1 0,0 1 16,-1-22-16,22 21 0,-42-20 0,21-1 16,0 0-16,0 1 0,-22-22 15,22 0-15,-21 21 0,-1-42 0,1 22 16,0-1-16,21-21 0,-43 0 0,22 0 16,-1 0-16,1 0 0,0 0 0,-22 0 15,22 0-15,-22 0 0,1-21 0,-1-1 16,1 22-16,-22-21 0,1 21 0,-1-21 15,0 21-15,-21 0 0,1-21 0,-1 21 16,-21 0-16,21 0 16,-42 0-16,21 0 0,-21 0 0,-1 0 15,1 0-15,-21 0 0,0 0 0,-1 0 16,1 21-16,0 0 0,-22-21 0,1 21 16,-1 1-16,1-1 0,-1 0 0,1 0 15,-1 0-15,1 0 0,-1 1 0,-21 20 16,22-21-16,-1 0 0,1 22 15,-22-22-15,1 21 0,-1 0 0,0 1 16,1-1-16,-22 0 0,21 1 0,0-1 16,-20 0-16,20-20 0,0 20 0,-21 0 15,43 1-15,-22-1 16,1-21-16,20 21 0,1 1 0,-22-22 16,43 21-16,-22-21 0,1 22 0,-1-1 15,22-21-15,-22 22 0,22-1 0,0-21 16,-1 21-16,1-20 0,0 20 15,20-21-15,1 21 0,0-20 0,0-1 16,21 0-16,21 0 0,-21 0 0,21 0 16,0 1-16,22-1 0,-22 0 15,21 0-15,1-21 0,20 21 0,1-21 16,-1 0-16,22 21 0,-1-21 0,1 0 16,21 0-16,0 22 0,0-22 15,-1 0-15,1 0 0,0 0 0,0 0 16,0 0-16,0 0 15,-1 0-15,1 0 16,0 0-16,0 0 0,0 0 0,0 0 16,-1 21-16,1-21 0,0 0 15,0 0-15,0 0 0,0 0 16,21-21-16,0-1 0,0 1 16</inkml:trace>
  <inkml:trace contextRef="#ctx0" brushRef="#br0" timeOffset="35295.08">6011 7832 0,'0'21'16,"0"0"-16,0 0 0,0 22 0,0-1 15,0 0-15,0 22 0,0 20 0,0-20 16,21 21-16,1-1 0,-1 1 16,-21 0-16,21 20 0,0 1 15,0 21-15,0-21 0,1 0 0,20 0 16,-21 21-16,0-21 0,0-1 0,1 1 15,20-21-15,-21 0 0,0-1 16,0-20-16,1-1 0,-1-20 0,-21-1 16,21 0-16,-21-21 0,21 1 0,0-1 15,0-42 1,1-1-16,-22 1 0,21-21 16,0 0-16</inkml:trace>
  <inkml:trace contextRef="#ctx0" brushRef="#br0" timeOffset="35636.89">8509 7070 0,'0'0'16,"-21"0"-16,0 21 0,21 0 15,-22 21-15,22 22 0,0-1 0,0 1 16,0 21-16,0-1 0,22 1 0,20 21 16,-21 0-16,0-1 0,0 1 15,1 21-15,-1-21 0,21 0 16,-21 0-16,0 0 0,1-1 0,-1 22 16,0-21-16,0-21 0,0 21 0,0-22 15,1 22-15,-1-21 0,0-22 0,0 22 16,0-21-16,-21-1 0,21-21 15,1 1-15,-1-1 0,-21-21 0,21 0 16,0-21-16,0-21 16,0-21-16,1 0 0,-22-1 0,21-20 15</inkml:trace>
  <inkml:trace contextRef="#ctx0" brushRef="#br0" timeOffset="35971.69">11303 6562 0,'0'0'0,"0"21"16,-21 0-16,0 21 15,-1 1-15,1-1 0,0 22 0,0-1 16,21 22-16,0-1 0,0 1 0,0 21 15,0 0-15,0-22 0,0 22 0,0 0 16,21 0-16,0 21 16,0-21-16,1 0 0,-1-22 0,0 22 15,21-21-15,-21-1 0,1-20 0,-1-1 16,21 1-16,-21-1 0,0-20 0,1-1 16,-1 0-16,0-20 0,-21-1 0,21 0 15,0-21-15,-21-21 16,0 0-16,21-22 0,1 22 15,-22-21-15,21-22 0</inkml:trace>
  <inkml:trace contextRef="#ctx0" brushRef="#br0" timeOffset="36323.8">13631 6096 0,'21'0'0,"-42"0"0,42 21 15,-21 0-15,0 22 0,0-1 16,0 22-16,0-1 0,0 22 0,22-1 16,-1 22-16,-21 0 0,21 0 0,0 0 15,0 21-15,0-21 0,1 21 16,-1-22-16,0 22 0,0-21 0,0 21 15,0-21-15,1 0 0,-1 0 0,21 0 16,-21-22-16,0 22 0,22-21 0,-22-22 16,0 22-16,21-22 0,-20 1 15,-1-22-15,0 1 0,0-1 0,0 0 16,-21-21-16,0 1 0,0-1 0,-21-21 31,0 0-31,-21 0 0,20-21 0,1-1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2T03:40:17.56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6117 2138 0,'0'0'0,"0"-21"15,0 0 1,0-1-16,0 1 15,0 0-15,0 0 0,0 0 0,0 0 16,0-1-16,0 1 0,0 0 16,0 0-16,0 0 0,0 0 0,0-1 15,0 1-15,0 0 16,0 42 15,0 0-31,0 1 0,0-1 16,0 21-16,0-21 0,0 22 0,-21-1 15,21 0-15,0 1 0,0 20 0,-21 1 16,21-1-16,-21 1 0,-1 20 16,1 1-16,0 0 0,21-22 15,-21 22-15,0-22 0,0 22 0,21-22 16,-22 1-16,22 21 0,-21-22 16,0 1-16,21-22 0,0 21 0,0-20 15,0-1-15,0 0 0,-21 1 16,21-22-16,0 0 0,0 0 0,0 0 15,0-42 17,0 0-32,0 0 0,0 0 15,0-22-15</inkml:trace>
  <inkml:trace contextRef="#ctx0" brushRef="#br0" timeOffset="2124.48">6117 2074 0,'0'0'0,"0"-21"16,0 0-1,0 0 1,0 0-16,0 0 31,0-1-15,21 22-1,0 0-15,1 0 16,-22-21-16,21 21 0,0 0 0,0 0 16,0 0-16,0 0 0,1-21 0,-1 21 15,0 0-15,21 0 0,1 0 16,-22 0-16,42 0 0,-20 0 0,-1 0 16,21 0-16,-20 0 0,20 21 15,1-21-15,-1 0 0,-20 0 0,20 0 16,1 0-16,-1 0 0,1 21 0,-22-21 15,21 0-15,22 0 0,-21 0 16,20 22-16,-20-22 0,20 0 0,1 0 16,0 21-16,-1-21 0,1 21 15,0-21-15,-1 0 0,1 0 16,21 0-16,-21 0 0,20 0 0,1 0 16,-21 0-16,21 0 0,0 0 15,-1 0-15,1 0 0,-21 0 0,21 0 16,0 21-16,-1-21 0,1 0 0,0 0 15,0 0-15,0 0 0,0 0 16,21 0-16,-22 0 0,44 21 0,-22-21 16,21 0-16,0 0 0,0 0 0,0 21 15,0-21-15,1 0 0,20 0 16,-21 22-16,21-22 0,-20 21 0,20-21 16,-21 0-16,21 0 0,1 21 0,-22-21 15,21 0-15,-21 0 16,22 0-16,-22 21 0,0-21 0,21 0 15,-20 0-15,20 0 0,-42 0 0,21 0 16,0 0-16,0 0 0,1 0 16,-1 0-16,0 21 0,-21-21 0,0 0 15,0 0-15,0 0 0,0 0 0,0 0 16,-21 0-16,21 0 0,-21 0 16,-1 0-16,-20 0 0,0 0 0,-1 0 15,1 0-15,-21 0 0,-1 0 0,1 0 16,-1 0-16,-21 0 0,1 0 15,-1 0-15,0 0 0,-20 0 0,-1 0 16,0 0-16,-21-21 16,0 42 46,0 0-46,0 1-16,0-1 15,0 0-15,0 0 0,0 0 16,0 0-16,0 1 0,0 20 0,0 0 16,-21-21-16,0 22 0,21-1 0,0 0 15,-22 1-15,1-1 16,0 0-16,21 22 0,0-22 0,-21 1 16,0-1-16,21 0 0,-21 22 0,21-22 15,0 0-15,0 22 0,-22-22 16,22 1-16,-21-1 0,21 0 0,0 1 15,0-1-15,0 0 0,-21 1 0,21-1 16,-21-21-16,21 0 0,0 22 0,0-22 16,-21 0-16,21 0 0,-21-21 15,21 21-15,-22 0 0,22 1 16,-21-1-16,0-21 0,0 0 16,21 21-1,-21-21-15,0 0 0,-1 0 16,1 0-16,0 0 0,0 0 0,0 0 15,0 0-15,-22 0 0,22 0 0,-21 0 16,21 0-16,-22 0 0,1 0 16,-22 0-16,22 0 0,0 0 0,-22 0 15,22 0-15,0 0 0,-22 0 0,22 0 16,-22 0-16,22 0 0,0 0 16,-1 0-16,-20 0 0,20 0 0,1 0 15,-21 21-15,20-21 0,-20 0 0,20 0 16,-20 0-16,21 0 0,-22 0 0,1 0 15,-1 21-15,1-21 0,-1 0 16,1 0-16,-22 0 0,43 0 16,-22 0-16,1 0 0,-22 0 0,21 0 15,1 0-15,-22 0 0,22 0 0,-22 0 16,0 0-16,1 0 0,-1 0 16,-21 0-16,22 21 0,-1-21 0,0 0 15,1 0-15,-22 0 0,21 0 0,-21 0 16,22 0-16,-22 22 0,21-22 15,-21 0-15,22 0 0,-1 0 0,0 0 16,1 21-16,-1-21 0,0 0 0,1 0 16,-1 0-16,0 21 0,1-21 0,-1 0 15,0 0-15,1 0 0,20 0 16,-21 21-16,22-21 0,-22 0 16,22 0-16,-22 0 0,22 0 0,-1 0 15,1 0-15,-22 21 0,21-21 16,1 0-16,-1 0 0,1 0 0,-1 0 15,1 0-15,21 0 0,-22 0 0,22 0 16,-22 0-16,1 0 0,20 0 16,-20 0-16,-1 0 0,1 0 0,-1 0 15,1 0-15,-1 0 0,1 0 0,-1 0 16,1 0-16,-22 0 0,22 0 16,-1 0-16,1 0 0,-1 0 0,1 0 15,-1 0-15,1 0 0,-1 0 16,1 0-16,-1 0 0,1 0 15,-1 0-15,1 0 0,-1 0 0,1 0 16,-1 0-16,1 0 0,-1 0 0,22 0 16,-22 0-16,22 0 0,0 0 15,-1 0-15,1 0 0,0 0 0,-1-21 16,1 21-16,0 0 0,-1 0 0,1 0 16,0 0-16,-1-21 0,-20 21 15,21 0-15,-22 0 0,22 0 0,-22 0 16,1 0-16,-1 0 0,22-21 15,-22 21-15,1 0 0,21 0 0,-1 0 16,-20 0-16,20 0 0,1 0 16,0-21-16,-22 21 0,22 0 15,0 0-15,-1 0 0,1 0 0,0 0 16,-1 0-16,-20 0 0,42 0 0,-22 0 16,1 0-16,21 0 0,0 0 15,-1-22-15,1 22 0,0 0 0,0 0 16,0 0-16,0-21 0,-1 21 0,1 0 15,0 0-15,0 0 0,0 0 16,0-21-16,-1 21 0,1 0 16,0 0-16,0 0 0,0 0 15,0 0-15,-1 0 0,1 0 16,0 0-16,0 0 16,0 0-16,0 0 0,-1 0 15,22-21 16,0 0-15,22 21-16,-1-21 16,0-1-16,0 1 0,21 0 15,-20 0-15</inkml:trace>
  <inkml:trace contextRef="#ctx0" brushRef="#br0" timeOffset="3144.36">7366 2731 0,'0'-22'0,"0"44"0,0-65 16,0 22-1,-21 21-15,0 0 0,-1 0 16,1 0-16,0 0 0,-21 21 16,21 0-16,-1-21 0,1 43 15,0-22-15,0 0 0,0 0 16,0 22-16,-1-22 0,1 21 0,0 0 15,0 1-15,21-1 0,-21 0 0,21 1 16,-21-1-16,21 0 0,0 1 16,0-1-16,0 0 0,0 1 0,0-1 15,0-21-15,0 22 0,0-22 16,0 0-16,0 0 0,21-21 0,0 21 16,0-21-16,0 0 15,0 0-15,1 0 16,-1-21-16,0 21 15,-21-21-15,21 0 0,0 21 0,-21-21 16,21-1-16,1 1 0,-1 0 16,0 0-16,0 0 0,0 0 15,0-1-15,1 22 16,-1 0-16,0 0 0,0 0 0,0 0 16,0 0-16,1 0 0,-1 22 0,0-22 15,0 21-15,0-21 0,0 21 16,1 0-16,-1 0 0,21-21 0,-21 21 15,0 1-15,1-22 0,20 21 0,-21-21 16,0 0-16,22 21 16,-22-21-16,21 0 0,-21 0 0,0 0 15,22 0-15,-22 0 0,0 0 0,21 0 16,-20 0-16,-1-21 0,0 21 16,0-21-16,0-1 0,0 1 0,1 0 15,-1 0-15,-21 0 0,0 0 16,0-1-16,21-20 0,-21 0 0,0 21 15,0-22-15,0 1 0,0 0 0,0 20 16,-21-20-16,0 0 0,-1 21 16,1-22-16,-21 1 0,21 21 0,-22-22 15,1 1-15,-21 21 0,20 0 0,-20-22 16,-1 22-16,1 21 16,-1-21-16,1 21 0,-1-21 0,1 21 15,20 0-15,1 0 0,0 0 16,-1 0-16,22 0 0,0 21 0,0 0 15,0-21-15,0 21 0,-1 1 16,22-1 0,0 0-16,22-21 31</inkml:trace>
  <inkml:trace contextRef="#ctx0" brushRef="#br0" timeOffset="3396.21">7218 2900 0,'42'21'16,"-21"-21"-1,0 0-15,1 21 0,-1-21 0,0 0 16,0 0-16,21 0 0,-20 0 15,-1 0-15,21 0 0,-21 0 0,0-21 16,1 21-16,-1 0 0,0 0 0,0-21 16,-21 0-1,0 0 1</inkml:trace>
  <inkml:trace contextRef="#ctx0" brushRef="#br0" timeOffset="3648.07">7535 2858 0,'-21'0'15,"42"0"-15,-63 0 0,21 0 0,0-22 16,-1 22-16,1-21 0,0 0 0,21 0 16,0-21-16,-21 20 0,21-20 15,-21 0-15,21-22 0,0 22 16,0-22-16,0 1 0,0-1 0,21 22 15,0-21-15,21-22 0,1 21 16,-1-20-16,0 20 0,22-20 0,-1-1 16,1 21-16,-1 1 0,1-1 0,-22 1 15,22 21-15,-22 20 0,0-20 16,1 21-16,-1 0 0,-21 0 0</inkml:trace>
  <inkml:trace contextRef="#ctx0" brushRef="#br0" timeOffset="4279.71">9038 2307 0,'0'-21'31,"0"0"-15,0 0-1,0 42 17,0 0-32,0 0 0,0 0 15,0 22-15,0-1 0,0 22 0,0-1 16,0 1-16,-21-1 0,0 1 16,0-1-16,21 22 0,-22-22 0,1 1 15,0 20-15,0 1 0,0-21 16,0 20-16,-1-20 0,1-1 15,0 1-15,0-22 0,21 0 0,-21 1 16,21-1-16,0 0 0,0-20 0,0-1 16,0 0-16,0 0 15,21-21 1,0-21-16,0 0 0,0 0 0,1-1 16,20 1-16</inkml:trace>
  <inkml:trace contextRef="#ctx0" brushRef="#br0" timeOffset="4995.3">9821 2836 0,'0'0'0,"0"-21"0,0 0 0,0 0 15,0 0-15,0 0 16,-21 21-16,0 0 0,0 0 15,0 0-15,-1 0 0,1 21 16,0 0-16,0 0 0,0 0 16,0 22-16,-1-22 0,22 21 0,-21-21 15,21 22-15,-21-1 0,21 0 16,0-21-16,0 22 0,0-1 16,0-21-16,0 22 0,0-22 0,0 21 15,0-21-15,0 0 0,21 1 0,0-22 16,-21 21-16,22-21 0,-1 0 15,0 0-15,0 0 0,0 0 16,0-21-16,22-1 0,-22 1 0,0 21 16,21-21-16,-20 0 0,20 0 15,-21 0-15,21-1 0,-20 1 0,20 0 16,-21 0-16,21 21 0,-20 0 0,20-21 16,-21 21-16,0 0 0,0 0 15,22 0-15,-22 0 0,0 0 16,0 0-16,0 21 0,1-21 0,-22 21 15,21 0-15,0-21 0,0 21 16,0-21-16,0 22 0,1-1 0,-1-21 16,0 0-16,0 21 0,0-21 0,0 0 15,1 0-15,20 0 0,-21 0 0,21 0 16,-20 0-16,-1 0 0,21-21 16,-21 0-16,0 21 0,1-22 0,-1 1 15,0 0-15,-21 0 0,0 0 0,0 0 16,0-1-16,0-20 0,0 21 15,0-21-15,-21 20 0,0-20 0,-22 0 16,1-1-16,21 1 0,-22 0 16,-20 21-16,21-22 0,-1 1 15,-20 21-15,-1-22 0,-20 22 0,20 21 16,-42-21-16,22 21 0,-1 0 0,-21 0 16,21 0-16,1 0 0,20 21 15,1-21-15,20 21 0,1-21 0,21 22 16,0-1-16,0-21 0,21 21 15,0 0-15,0 0 0,21-21 16,0 21-16,21-21 0,-21 0 16,22 0-16,-22 22 0,21-22 0,-21 0 15</inkml:trace>
  <inkml:trace contextRef="#ctx0" brushRef="#br0" timeOffset="5268.14">10075 2900 0,'0'0'0,"-21"0"16,-42 0 0,41 0-16,22-21 0,-21 0 15,21-1-15,0 1 0,0-21 16,0 0-16,0 20 0,21-41 0,1 21 16,-22-22-16,42 1 0,-21 20 15,0-20-15,0-1 0,1 1 0,20-1 16,-21-20-16,21 20 0,1 1 15,-22-22-15,21 21 0,-21 1 16,22-1-16,-22 22 0,21 0 0,-21-1 16,22 22-16,-22 0 0,0 21 0,21 0 15,-20 0-15,-1 0 0,0 0 16,21 0-16,-21 0 0</inkml:trace>
  <inkml:trace contextRef="#ctx0" brushRef="#br0" timeOffset="5856.01">11726 2498 0,'0'0'0,"0"-21"0,0-1 16,21 22-16,-21-21 0,0 0 15,0 0-15,0 0 0,0 0 16,0-1-16,0 1 0,-21 21 16,0 0-1,0 21 1,0 1-16,21 20 0,-21 0 15,21 22-15,0-1 0,0 1 16,0-1-16,-22 1 0,22-1 0,-21 1 16,21-1-16,0 22 0,0-22 0,0 22 15,-21 0-15,21-22 0,0 1 16,-21-1-16,21 1 0,0-1 0,0-20 16,0 20-16,0-21 0,0-20 0,0 20 15,0-21-15,0 0 0,0 0 16,0 1-16,21-22 31,0 0-31,0-22 0,-21 1 0,22 0 0,20 0 16</inkml:trace>
  <inkml:trace contextRef="#ctx0" brushRef="#br0" timeOffset="6467.67">12573 2879 0,'0'0'0,"21"-43"0,-21 22 0,0 0 16,0 0-16,0 0 0,0 0 0,0-1 16,-21 22-16,0 0 0,0 0 0,-1 0 15,1 0-15,0 0 0,-21 22 16,21-1-16,-22 0 0,22 21 16,-21 1-16,21-1 0,-1 0 0,-20 1 15,21-1-15,0 0 0,0 1 16,-1-1-16,22 0 0,0 1 0,0-1 15,0 0-15,0-21 0,0 22 0,0-22 16,0 0-16,0 0 0,22-21 16,-1 0-16,0 0 0,0 0 15,0 0-15,22 0 0,-22 0 0,0-21 16,21 0-16,-21 0 0,22 0 16,-22-1-16,21 22 0,-21-21 15,22 0-15,-1 21 0,0 0 0,1 0 16,-1 0-16,0 0 0,22 0 15,-22 0-15,1 0 0,-1 0 0,0 0 16,1 21-16,-1 0 0,-21-21 0,21 22 16,-20-22-16,-1 21 0,0-21 0,0 0 15,0 21-15,0-21 16,1 0-16,-1 0 16,-21-21-16,0 0 15,0-1-15,0 1 16,0 0-16,-21-21 0,-1 21 0,1-22 15,-21 22-15,21-21 0,-22-1 16,1 1-16,-21 0 0,20-1 16,-20 22-16,20-21 0,-20 0 0,21 20 15,-22-20-15,22 21 0,-1 0 0,1 0 16,0 21-16,-1 0 0,1 0 16,21 0-16,0 0 0,0 0 0,21 21 15,0 0 1,21 0-16,0 0 0,0-21 15,0 21-15,0-21 0,1 0 0,-1 22 16,0-22-16</inkml:trace>
  <inkml:trace contextRef="#ctx0" brushRef="#br0" timeOffset="6756.52">12615 3069 0,'0'-21'15,"0"0"1,0 0-16,0-22 0,0 22 16,0-21-16,0 21 0,0-22 0,21-20 15,-21 21-15,0-22 0,22 1 16,-22-1-16,0-21 0,0 22 0,21-1 16,0-20-16,0 20 0,-21-20 15,21-1-15,0 0 0,1 1 16,20 20-16,-21-21 0,21 43 0,-20-21 15,20 20-15,0 22 0,1 0 16,-1 0-16,0 21 0,1 0 0,-1 0 16,0 0-16,-21 21 0,22 0 15,-1 21-15,-21 1 0,0-1 0</inkml:trace>
  <inkml:trace contextRef="#ctx0" brushRef="#br0" timeOffset="7156.28">13822 2392 0,'0'0'0,"0"-42"0,0-1 16,0 22-16,0 0 15,0 0-15,0 0 0,-21 21 16,-1 0-16,22 21 16,0 21-16,0-21 0,0 22 15,0 20-15,0-21 0,0 22 0,0-1 16,-21 1-16,21 21 0,0-22 16,0 1-16,-21-1 0,21 1 15,0-1-15,0 1 0,-21-1 0,21 1 16,-21-1-16,21 1 0,0-22 0,-21 0 15,21 1-15,0-1 0,0 0 0,0-21 16,0 22-16,0-22 0,0 0 16,0 0-16,21-21 15,0 0-15,0-21 16,0 0-16,0 0 0,1-22 16,-1 22-16</inkml:trace>
  <inkml:trace contextRef="#ctx0" brushRef="#br0" timeOffset="7763.93">14690 2477 0,'0'0'0,"-22"0"0,-20 0 16,21 0-16,0 21 0,0 0 0,-22 0 15,22 21-15,-21 1 0,21-1 16,-22 22-16,22-22 0,0 0 0,0 22 15,0-22-15,-1 0 0,1 1 0,21-1 16,-21 0-16,21 1 0,0-1 16,0 0-16,0-20 0,0-1 15,21 21-15,0-21 0,1-21 0,-22 21 16,21-21-16,0 0 0,0 0 0,21 0 16,-20 0-16,-1 0 0,0 0 15,0-21-15,21 0 0,-20 0 0,-1 0 16,21 0-16,-21-22 0,0 22 0,22-21 15,-22 21-15,21-1 0,-21 1 16,22 0-16,-22 0 0,21 21 0,-21 0 16,22 0-16,-22 0 0,0 0 0,0 0 15,0 0-15,1 21 0,-1-21 16,0 21-16,-21 0 0,0 1 0,21-22 16,-21 21-16,21 0 0,-21 0 15,21 0-15,-21 0 0,0 1 16,22-22-16,-1 0 15,0 0 1,0-22-16,-21 1 16,0 0-16,0 0 0,0 0 15,0 0-15,0-22 0,0 1 0,0 21 16,-21-43-16,0 22 0,0 0 0,-22-22 16,1 22-16,21-1 0,-22-20 15,1 42-15,0-22 0,-1 22 0,1 0 16,21 0-16,-21 21 0,20 0 0,-20 0 15,21 0-15,0 0 16,0 21-16,-1 0 0,22 0 16,-21 1-16,21-1 0,0 0 15,0 0-15,0 0 16,0 0-16</inkml:trace>
  <inkml:trace contextRef="#ctx0" brushRef="#br0" timeOffset="8028.78">14795 2858 0,'0'0'0,"-21"0"0,-21-22 15,42 1-15,-21-21 16,21 21-16,0-22 16,0 22-16,0-21 0,0-22 0,0 22 15,0-21-15,0 20 0,0-20 0,0-1 16,21 1-16,0-1 0,0 1 15,0-22-15,1 22 0,-1-22 0,21 0 16,-21 22-16,22-1 0,-22 1 16,21 20-16,0 1 0,1 21 0,-1-21 15,0 20-15,1 22 0,-1 0 0,0 0 16,22 0-16,-22 0 16,1 22-16</inkml:trace>
  <inkml:trace contextRef="#ctx0" brushRef="#br0" timeOffset="8431.54">15748 2180 0,'0'0'0,"0"-21"16,-21 42-1,21 0-15,-21 1 16,21-1-16,-22 21 0,22 0 0,0 1 16,0 20-16,-21 1 0,21-1 0,-21 1 15,21 20-15,0-20 16,0-1-16,0 1 0,-21-1 0,0 22 0,21-21 15,-21-1-15,21 1 0,-22-1 0,22 1 16,-21-22-16,21 0 16,-21 1-16,21-1 0,0 0 0,0-21 15,0 22-15,0-22 0,0 0 0,0 0 16,0 0-16,21-21 31,0-21-31,-21 0 0,22 0 0,-22 0 16</inkml:trace>
  <inkml:trace contextRef="#ctx0" brushRef="#br0" timeOffset="9060.31">16256 2688 0,'0'0'0,"0"-21"15,0 0-15,0 0 0,0 0 0,-21 21 16,0-22-16,-1 22 15,1 0-15,0 22 0,0-1 16,0 0-16,0 0 0,-1 21 0,1 1 16,0-22-16,21 21 0,-21 1 15,0-1-15,0 0 0,21 1 0,0-1 16,-22 0-16,22-21 0,-21 22 0,21-1 16,0-21-16,0 22 0,0-22 15,0 0-15,0 0 0,0 0 16,0 0-16,21 1 15,1-22-15,-1 0 0,0 0 16,0-22-16,0 1 0,0 21 16,22-21-16,-22 0 0,21-21 0,1 20 15,-22 1-15,21-21 0,0 21 0,1 0 16,-22-1-16,21 1 0,1 0 16,-22 21-16,21-21 0,-21 21 0,0 0 15,22 0-15,-22 0 0,0 0 16,0 0-16,0 0 0,-21 21 0,22-21 15,-22 21-15,21 0 0,-21 1 16,21-22-16,-21 21 0,21-21 16,0 21-1,0-21 1,-21-21-16,0 0 16,0-1-16,0 1 0,0-21 15,-21 21-15,0 0 0,0-22 16,0 22-16,0-21 0,-1-1 0,-20 1 15,0 0-15,21-1 0,-22 22 0,-20-21 16,20 21-16,1-22 0,0 22 16,-1 0-16,1 21 0,0 0 0,-1 0 15,22 0-15,0 0 0,0 0 0,21 21 16,0 0 0,0 1-16,0-1 0,21 0 15,0 0-15,0-21 0,1 21 0,20 0 16,-21-21-16</inkml:trace>
  <inkml:trace contextRef="#ctx0" brushRef="#br0" timeOffset="9328.17">16489 2921 0,'0'0'0,"-21"0"0,-1 0 16,1 0-16,0-21 0,0 0 15,0 0-15,0-1 0,-1-20 0,1 0 16,21-1-16,-21-20 0,21-1 15,0 22-15,0-21 0,21-22 16,0 21-16,22 1 0,-1-22 0,0 22 16,1-22-16,-1 0 0,22 1 0,-1 20 15,-21-20-15,22 20 0,-1 1 16,1 20-16,-1-20 0,1 42 0,-1-22 16,-20 22-16,20 21 0,1-21 15,-22 21-15,0 0 0,1 0 0,-1 0 16,-21 21-16,22-21 0,-22 21 0,-21 0 15,21 22-15</inkml:trace>
  <inkml:trace contextRef="#ctx0" brushRef="#br0" timeOffset="10295.9">5905 3641 0,'-21'0'31,"21"21"-15,-21-21-16,21 21 16,0 0-1,0 0 1,0 1-1,21-22 17,0 0-32,22 0 15,-22 0-15,21 0 0,22 0 0,-1-22 16,1 1-16,20 21 0,1-21 0,21 21 16,0-21-16,0 0 0,-1 0 15,1-1-15</inkml:trace>
  <inkml:trace contextRef="#ctx0" brushRef="#br0" timeOffset="15731.89">4868 5186 0,'0'0'0,"0"-21"16,-21 21-16,21-21 0,-21-1 15,21 1-15,0 0 0,0 0 0,0 0 16,0 0-16,0 42 31,0 0-15,-21 0-16,0 21 0,21-20 15,-22 20-15,1 0 0,-21 1 0,21-1 16,-22 21-16,22-20 0,-21 20 0,0 1 16,-22-1-16,22 1 0,-1-1 15,-20-20-15,21 20 0,20-21 0,-20 22 16,0-22-16,21 1 0,-1-22 16,-20 21-16,21-21 0,21 0 15,-21 1-15,21-1 0,-21-21 0,-1 0 16,22-21 15,22-1-31,-1 1 0,0-21 0,0 21 16</inkml:trace>
  <inkml:trace contextRef="#ctx0" brushRef="#br0" timeOffset="16055.7">5101 5080 0,'0'0'0,"0"21"31,0 0-31,-21 1 16,0-1-16,0 21 0,-22-21 0,22 22 16,-21-1-16,-1 0 0,1 22 15,21-22-15,-21 22 0,-1-22 0,1 21 16,0-20-16,-1 20 0,22-20 15,-21 20-15,21-21 0,-1 1 0,-20-1 16,21-21-16,0 22 0,0-22 0,-1 0 16,22 0-16,0 0 0,-21 0 15,21 1-15,21-44 47,1 1-47,-1 0 0,21 21 0</inkml:trace>
  <inkml:trace contextRef="#ctx0" brushRef="#br0" timeOffset="16632.38">5673 5567 0,'0'-21'0,"0"42"0,0-63 0,21 20 16,-21 1-16,0 0 15,0 0-15,0 0 0,0 0 16,0-1-16,-21 22 0,-1 0 15,1 0-15,-21 0 0,21 0 16,-22 0-16,1 0 0,0 0 0,-1 22 16,1-1-16,0 0 0,-1 0 0,1 21 15,0-20-15,-1 20 0,1-21 16,21 21-16,0-20 0,0 20 0,-1-21 16,22 0-16,0 0 0,0 1 15,0-1-15,22 0 0,-1 0 0,21-21 16,-21 21-16,22-21 0,-1 0 0,0 0 15,1 21-15,-1-21 0,21 0 16,-20 22-16,-22-22 0,21 21 0,1-21 16,-22 21-16,-21 0 0,0 0 15,-21 0-15,-1 1 16,-20-22-16,0 21 0,-1 0 16,1-21-16,0 21 0,-1-21 0,-20 0 15,21 0-15,-1 21 0,22-21 16,-21 0-16,21 0 0,-1 0 0,1 0 15,0 0-15,0 0 0,21-21 16,21 0 0,0 0-16,0 21 0,22-21 15,-22 21-15,21-22 0,-21 1 0</inkml:trace>
  <inkml:trace contextRef="#ctx0" brushRef="#br0" timeOffset="16940.2">5948 5694 0,'-21'0'15,"-1"21"-15,1 0 0,0 0 16,21 22-16,0-22 16,-21 0-16,21 21 0,-21-20 0,21 20 15,0 0-15,-21 1 0,21-1 0,0 0 16,-22 1-16,1 20 15,21 1-15,-21-22 0,21 21 0,-21 1 0,0-1 16,21 1-16,-21-1 0,-1 1 0,1-22 16,21 22-16,-21-22 0,0 0 15,21 1-15,-21-1 0,21 0 16,-21-20-16,21-1 0,0-42 16,21-1-1,0 1-15,0-21 0,0 0 0,0-1 16,22 1-16</inkml:trace>
  <inkml:trace contextRef="#ctx0" brushRef="#br0" timeOffset="17248.02">5990 5757 0,'0'0'0,"-21"-42"15,21 21-15,-21 0 0,21 0 0,0-1 16,0 1-16,21 0 0,0 0 15,0 21-15,0-21 0,22 21 16,-22 0-16,0 0 0,21 0 0,-20 0 16,20 21-16,-21 0 0,0-21 0,0 42 15,1-20-15,-22-1 0,0 0 16,0 21-16,0-21 0,0 1 0,-22 20 16,1-21-16,0 0 0,0 0 0,-21 1 15,20-1-15,-20 0 0,21-21 16,-21 21-16,20-21 0,1 0 0,0 21 15,0-21-15,42 0 32,0-21-32,0 21 15,1-21-15</inkml:trace>
  <inkml:trace contextRef="#ctx0" brushRef="#br0" timeOffset="17507.87">6710 5652 0,'0'0'0,"0"-22"0,0-41 16,0 42 0,-21 21-16,-1 0 0,1 0 15,0 0-15,-21 0 0,21 0 0,-1 0 16,-20 21-16,21-21 0,0 42 16,0-21-16,-1 1 0,1-1 0,0 21 15,0-21-15,0 0 0,21 22 0,0-22 16,0 0-16,0 0 0,0 0 15,0 1-15,0-1 0,21-21 16,0 0-16,0 0 0,0 0 0,1 0 16,20 0-16,-21 0 0,21-21 15,-20 21-15,20-22 0,-21 1 16</inkml:trace>
  <inkml:trace contextRef="#ctx0" brushRef="#br0" timeOffset="18131.68">6794 5673 0,'0'0'0,"0"-21"0,0-43 16,0 43-16,-21 21 31,21 21-31,-21 0 0,0 0 0,21 1 16,0-1-16,-21 0 0,21 0 0,-21 0 15,21 22-15,0-22 0,0 0 16,0 0-16,0 0 0,0 0 0,0 1 16,21-1-16,0-21 0,0 0 15,0 0-15,0 0 0,1 0 0,-1 0 16,21 0-16,-21-21 15,0 21-15,22-22 0,-22 1 0,0 0 16,0 0-16,0 21 0,1-21 0,-1 0 16,-21-1-16,21 1 0,-21 0 15,0 0-15,0 0 0,0 0 0,0-1 16,0 44 15,0-1-31,0 0 16,-21 0-16,21 0 0,0 0 0,-21 1 15,21-1-15,0 0 0,0 0 16,-22 0-16,22 0 16,-21 1-16,21-1 0,0 0 15,-21-21 1,0-21 0,21 0-16,0-1 15,0 1-15,0 0 0,0 0 16,21 0-16,0-22 0,0 22 15,1-21-15,-1 21 0,0-22 0,21 1 16,-21 21-16,22 0 0,-22 0 0,21-1 16,1 22-16,-22 0 0,21 0 0,0 0 15,-20 0-15,-1 22 16,0-1-16,0 0 0,0 0 0,0 0 16,-21 0-16,0 22 0,0-22 0,0 0 15,0 0-15,0 22 0,0-22 16,-21 0-16,0 0 0,21 0 0,0 0 15,-21 1-15,21-1 16,0-42 15,21-1-31,0 1 0,0 0 0</inkml:trace>
  <inkml:trace contextRef="#ctx0" brushRef="#br0" timeOffset="18656.39">8213 5080 0,'0'0'15,"0"-21"-15,0 0 16,0 0-16,21 21 16,0 0-16,0 0 0,0-22 0,22 22 15,-22 0-15,21 0 0,-21 0 16,0-21-16,22 21 0,-22 0 0,21 0 15,-21 0-15,1 0 0,-1 0 0,0 0 16,-42 0 15,0 0-31,-1 0 0,1 0 16,-21 0-16,21 0 0,0 21 16,-22-21-16,22 0 0,-21 0 0,21 0 15,-1 22-15,1-22 0,0 21 0,0-21 16,0 21-16,0-21 0,-1 21 0,1 0 15,0 0-15,0 1 0,0-1 16,21 0-16,-21 0 0,21 21 0,-22-20 16,22-1-16,0 21 0,0-21 0,-21 22 15,0-22-15,21 21 0,-21 0 16,21-20-16,0 20 0,-21 0 16,0 1-16,21-1 0,-22 0 0,1 1 15,21-1-15,-21 21 0,0-20 16,21-1-16,-21 0 0,21 1 0,0-1 15,0-21-15,0 22 0,0-1 0,0 0 16,0-21-16,0 22 0,0-1 0,21 0 16,-21-20-16,21 20 0,21-21 15,-20 0-15,-1 0 0,21 1 0,-21-1 16,0-21-16,22 0 0,-1 0 0,-21-21 16,22 21-16</inkml:trace>
  <inkml:trace contextRef="#ctx0" brushRef="#br0" timeOffset="19176.66">8890 5525 0,'0'0'0,"0"-22"16,21-41-16,-21 42 16,21 21-16,-21 21 31,0 0-31,0 0 0,-21 0 0,0 22 15,21-1-15,0 0 0,-21 1 0,0 20 16,-1-20-16,22-1 0,-21 0 16,21-21-16,-21 22 0,21-22 0,0 21 15,0-21-15,0 1 0,0-1 0,0 0 16,21-21 0,0-21-1,-21 0-15</inkml:trace>
  <inkml:trace contextRef="#ctx0" brushRef="#br0" timeOffset="19367.55">8636 5842 0,'0'0'0,"-21"0"0,0 0 16,21 21-16,21-21 31,0 0-31,21 0 0,-21 0 0,22 0 15,-1-21-15,-21 21 0,22 0 0,-1-21 16,0 21-16,1-21 0,-22 21 16,21-21-16,-21 21 0,22 0 15</inkml:trace>
  <inkml:trace contextRef="#ctx0" brushRef="#br0" timeOffset="20399.33">9186 5842 0,'-21'0'16,"42"-21"0,0 21-1,1-21-15,-1 0 0,0-1 0,0 1 16,0 21-16,0-21 16,1 0-16,-22 0 0,21 0 15,-21-1-15,-21 22 16,-1 0-1,22 22-15,-21-22 0,0 21 0,0 21 16,0-21-16,0 0 0,-1 1 0,1 20 16,21-21-16,0 21 0,0-20 0,0-1 15,0 0-15,0 0 0,0 0 16,0 0-16,0 1 0,21-22 0,1 0 16,-22 21-16,21-21 0,0 0 0,0 0 15,0 0-15,0 0 0,1-21 16,-1 21-16,-21-22 0,21 1 15,0 21-15,0-21 0,0 0 0,1 0 16,-1 0-16,0-1 0,21 1 0,-21 0 16,1 0-16,-1-21 0,0 20 15,0 1-15,0 0 0,0-21 0,22 21 16,-22 21-16,0-22 0,0 1 16,22 21-16,-22 0 0,0 0 0,0 0 0,0 0 15,0 0-15,1 21 0,-1 1 16,-21-1-16,0 0 0,0 0 0,0 0 15,0 22-15,0-22 0,0 0 16,-21 21-16,-1-21 0,1 1 0,21-1 16,-42 0-16,42 0 0,-42 0 15,20 0-15,22 1 0,-21-22 0,0 0 16,0 21-16,21-42 31,0-1-31,21 1 16,0 0-16,22 0 0,-22 0 0,0 0 15,21-1-15,-21-20 0,22 21 0,-1-21 16,-21 20-16,0 1 0,1-21 16,-1 21-16,0 21 0,-21-21 0,21 21 15,-21-22-15,0 44 16,-21-1-16,21 0 16,-21 0-16,0 0 0,-1 0 15,22 1-15,-21 20 0,0-21 0,21 0 16,0 0-16,0 22 0,0-22 0,0 0 15,0 0-15,0 0 16,21-21-16,0 0 0,1 22 0,-1-22 16,21 0-16,-21 0 0,22 0 0,-1 0 15,0 0-15,-21-22 0,22 1 0,-1 21 16,0-21-16,-20 0 0,20 0 16,-21 0-16,21-22 0,-20 22 0,-1-21 15,0-1-15,0 22 0,0-21 0,0 0 16,1-22-16,-1 22 0,-21-1 15,0 1-15,0 0 0,0 21 16,0-22-16,0 22 0,0-21 0,0 21 16,0-1-16,0 44 15,-21-1 1,-1 21-16,1-21 0,21 0 16,-21 22-16,0-1 0,21 0 0,-21 1 15,0-1-15,21 0 0,0 22 0,-22-22 16,22 1-16,-21-1 0,21-21 0,0 21 15,0 1-15,0-22 0,0 0 16,0 0-16,21 0 0,1 1 16,-1-22-16,0 0 0,0 0 15,0 0-15,0 0 0,1 0 0,-1 0 16,0 0-16,0-22 0,0 1 16</inkml:trace>
  <inkml:trace contextRef="#ctx0" brushRef="#br0" timeOffset="20584.22">10583 5673 0,'0'0'0,"-21"0"0,0-21 0,21-1 31,21 22-15,0 0-16,0-21 0,1 21 15,20 0-15,-21 0 0,21-21 16,-20 0-16,20 21 0,0 0 0,1-21 15,-22 21-15,21-21 0,0 21 0</inkml:trace>
  <inkml:trace contextRef="#ctx0" brushRef="#br0" timeOffset="20868.06">11536 5271 0,'-43'0'16,"22"0"-16,0 0 0,0 21 16,0 0-16,0 0 0,-1 0 15,1 0-15,0 1 0,0 20 0,0-21 16,0 21-16,21 1 0,-22-22 0,1 21 16,21 1-16,0-1 0,-21-21 15,21 21-15,0 1 0,0-22 0,0 21 16,0-21-16,21 1 0,0-1 0,1 0 15,-1 0-15,0-21 0,0 0 16,0 0-16,0 0 0,22 0 0,-22 0 16,21 0-16,-21 0 0,22-21 15</inkml:trace>
  <inkml:trace contextRef="#ctx0" brushRef="#br0" timeOffset="21168.16">11959 5271 0,'0'0'0,"0"-22"0,0 1 16,21 0-16,0 21 15,1 0-15,-1 0 16,21 21-16,-21-21 0,0 21 0,22 1 16,-22 20-16,0-21 0,0 21 0,0-20 15,1 20-15,-1 0 0,-21-21 16,0 22-16,0-1 0,0 0 0,0 1 15,0-1-15,-21-21 0,-1 22 0,1-22 16,0 21-16,0-21 0,0 0 0,0 1 16,-1-1-16,22 0 0,-21-21 15,21 21-15,-21-21 0,0 0 16,42 0 0,0-21-16,22 0 15</inkml:trace>
  <inkml:trace contextRef="#ctx0" brushRef="#br0" timeOffset="21388.08">12827 5588 0,'-21'-21'16,"42"21"-1,0 0-15,0 0 0,0 0 16,1 0-16,-1 0 16,0 0-16,0 0 0,0 0 15,0 0-15,1 0 16</inkml:trace>
  <inkml:trace contextRef="#ctx0" brushRef="#br0" timeOffset="21543.99">12848 5757 0,'0'0'16,"-21"22"-16,0-22 0,0 21 0,21 0 0,0 0 16,21-21-1,0 0 1,21 0-16,-21 0 16,22 0-16,-1 0 0,-21-21 0,22 21 15,-1-21-15</inkml:trace>
  <inkml:trace contextRef="#ctx0" brushRef="#br0" timeOffset="22181.24">13843 5122 0,'-21'0'16,"21"-21"-16,0 0 47,0 0-31,21 21-16,-21-21 15,0 0-15,0-1 0,0 1 16,0 0-16,0 0 15,-21 21 1,21 21 0,-21-21-16,21 21 0,-22 22 0,22-22 15,0 0-15,0 21 0,0-21 16,0 1-16,0 20 0,0-21 0,0 0 16,0 0-16,0 1 0,22-1 0,-1 0 15,0-21-15,0 21 0,21-21 16</inkml:trace>
  <inkml:trace contextRef="#ctx0" brushRef="#br0" timeOffset="22440.17">14605 5165 0,'0'0'0,"0"-21"0,-42-22 16,20 43-16,1 0 15,0 0-15,0 0 0,0 21 0,0-21 16,21 22-16,-22 20 16,1-21-16,21 0 0,0 22 0,-21-22 15,0 21-15,0-21 0,21 22 0,-21-22 16,-1 21-16,22 0 0,0-20 0,-21 20 16,0-21-16,0 0 0,21 22 15,0-22-15,0 0 0,-21-21 0,21 21 16</inkml:trace>
  <inkml:trace contextRef="#ctx0" brushRef="#br0" timeOffset="22690.02">14520 5186 0,'0'0'0,"21"-42"0,-21-22 15,0 43-15,0 0 16,22 21-16,-22 21 15,0 0-15,0 21 0,0-20 16,0-1-16,0 21 0,0 0 0,0-20 16,0 20-16,0-21 0,0 21 15,0-20-15,0 20 0,0-21 0,21 21 16,-21-20-16,0-1 0,0 21 0,0-21 16,0 0-16,0 1 0,0-1 15</inkml:trace>
  <inkml:trace contextRef="#ctx0" brushRef="#br0" timeOffset="22859.93">14203 5588 0,'0'0'0,"-21"0"0,21-21 16,21 21-1,0 0-15,0 0 16,21-21-16,1 0 0,-1 21 0,0 0 15,1-22-15,20 22 0,-20-21 16,-1 21-16,0-21 0,1 21 16,-1-21-16,0 0 0</inkml:trace>
  <inkml:trace contextRef="#ctx0" brushRef="#br0" timeOffset="23076.48">14944 5271 0,'0'0'15,"-22"0"-15,1 0 0,0 0 16,0 21-16,21 0 0,0 0 15,-21 0-15,21 0 0,-21 1 0,21 20 16,-22-21-16,22 21 0,0-20 16,0 20-16,0-21 0,0 21 0,0 1 15,0-22-15,0 21 0,0 1 0,0-1 16,0-21-16,0 21 0,0-20 16,0 20-16,0-21 0,0 0 15,0 0-15,0 1 0,0-1 16,22-21-1,-1 0-15</inkml:trace>
  <inkml:trace contextRef="#ctx0" brushRef="#br0" timeOffset="23356.39">14922 5482 0,'0'0'0,"-21"-84"15,21 62-15,0 1 16,0 0-16,0 0 15,43 0-15,-22 21 0,0 0 0,21 0 16,-21 0-16,22 0 0,-1 0 16,-21 0-16,22 21 0,-1-21 0,-21 21 15,0 0-15,0 0 0,-21 22 0,0-22 16,0 0-16,0 0 0,-21 0 0,0 22 16,-21-22-16,21 0 0,-22 0 0,1 0 15,-22 1-15,43-22 0,-21 21 16,0 0-16,20-21 0,1 0 0,0 0 15,21-21 1,21 0 0,22 21-16</inkml:trace>
  <inkml:trace contextRef="#ctx0" brushRef="#br0" timeOffset="23620.24">15600 5292 0,'0'21'16,"0"0"0,0 0-16,-21 0 0,21 1 0,0-1 15,-22 0-15,22 21 0,0-21 0,0 22 16,0-22-16,0 21 0,-21 1 16,21-22-16,-21 21 0,21 0 15,0-20-15,-21 20 0,21-21 0,0 21 16,0-20-16,0-1 0,0 0 0,0 0 15,0 0-15,0 0 0,0-42 32,0 0-17</inkml:trace>
  <inkml:trace contextRef="#ctx0" brushRef="#br0" timeOffset="23900.59">15557 5503 0,'0'-42'0,"0"84"0,0-105 15,0 21-15,0 20 0,0 1 0,0 0 16,0 0-16,0 0 0,0 0 16,22 21-16,-1 0 0,0 0 0,0 0 15,21 0-15,-20 0 0,20 0 16,-21 0-16,21 21 0,-20 0 0,20 0 16,-21 0-16,0 0 0,0 22 0,-21-22 15,0 0-15,0 0 0,0 0 16,-21 22-16,0-22 0,0 0 0,-21 0 15,20-21-15,-20 21 0,21 1 0,0-1 16,-22-21-16,22 0 0,0 0 16,0 21-16,0-21 0,21-21 15,0 0-15,21-1 16,0 1-16,21 0 16</inkml:trace>
  <inkml:trace contextRef="#ctx0" brushRef="#br0" timeOffset="24131.45">16277 4953 0,'0'-42'15,"0"63"1,-21 0-16,21 0 16,-21 22-16,21-22 0,-21 21 0,-1 0 15,1-20-15,21 20 0,-21 0 16,0 1-16,21-1 0,-21-21 0,21 21 15,-21-20-15,21 20 0,0-21 0,0 0 16,0 0-16,0 1 0,21-1 16,0-21-16,0 0 0,0 0 15,0 0-15,1 0 0,20 0 0</inkml:trace>
  <inkml:trace contextRef="#ctx0" brushRef="#br0" timeOffset="24455.45">16446 5398 0,'0'0'0,"-21"0"16,21-22-1,21 22-15,22 0 0,-22-21 16,0 21-16,21 0 0,1-21 0,-22 0 16,21 21-16,-21-21 0,1 0 15,-1 21-15,0-22 0,0 1 0,-21 0 16,21 21-16,-21-21 0,-21 21 15,0 0-15,0 0 0,-22 0 16,22 21-16,-21 0 16,0 0-16,-1 1 0,22-1 0,-21 21 15,21-21-15,-22 0 0,22 1 0,0 20 16,0-21-16,21 0 0,0 0 0,0 1 16,0-1-16,42-21 15,-21 0-15,0 0 0,22 0 16,-22 0-16,21 0 0,1 0 0,-1 0 15,0-21-15,1-1 0</inkml:trace>
  <inkml:trace contextRef="#ctx0" brushRef="#br0" timeOffset="24752.28">17187 4995 0,'-42'0'15,"42"-21"64,21 21-79,-21 21 46,0 1-46,0-1 0,0 0 16,-21 0-16,21 0 0,-21 22 0,0-22 16,-1 0-16,1 0 0,0 0 0,21 0 15,0 1-15,0-1 0</inkml:trace>
  <inkml:trace contextRef="#ctx0" brushRef="#br0" timeOffset="25320.96">17547 4699 0,'0'0'0,"-21"0"15,21-21-15,0 0 0,21 21 16,0 0-16,0-21 0,1 21 16,-1 0-16,0 0 0,21 0 15,-21 0-15,1 0 0,-1 0 0,21 0 16,-21 0-16,0 0 0,1 0 0,-1 0 16,0 0-16,-21 21 15,0 0 1,0 0-16,0 0 15,0 0-15,0 1 0,0-1 16,-21 0-16,21 0 0,-21 0 0,21 0 16,0 1-16,0 20 0,0-21 15,0 21-15,0-20 0,0 20 0,0 0 16,0-21-16,0 22 0,0-22 0,0 21 16,0 1-16,0-22 0,0 21 0,0-21 15,0 22-15,0-22 0,0 21 0,0-21 16,0 22-16,0-22 15,0 21-15,0-21 0,0 0 0,0 22 16,0-22-16,-22 0 0,22 0 0,-21 0 16,0 1-16,0-1 0,0-21 15,0 21-15,-22-21 0,22 0 16,-21 0-16,-1 21 0,1-21 0,0 0 16,-1 0-16,22 0 0,-21 0 0,21 0 15,0 0-15,-1 0 0,22-21 16</inkml:trace>
  <inkml:trace contextRef="#ctx0" brushRef="#br0" timeOffset="26239.99">19283 5271 0,'0'0'0,"-21"0"0,-1 0 0,1 0 16,-21 0-16,21 0 0,0 0 0,-22 0 16,22 0-16,0 0 0,0 0 0,0 0 15,-1 0-15,44 0 47,20 0-47,0 21 0,1-21 0,20 0 16,22 0-16,-1 0 0,1 0 0,0 0 15,21 0-15,-22 0 0,22 0 16,0 0-16,0 0 0,0 0 0,-1 0 16,1 0-16,0 0 0,0 0 0,0 0 15,-22 0-15,-20 0 0,21 0 16,-43 0-16,21 0 0,-41 0 0,20 0 16,-21 0-16,-42 0 46,0 0-46,0 0 0,-1 0 16,-20 0-16,21 0 0,0 0 16,-22 0-16,1 0 0,0 0 0</inkml:trace>
  <inkml:trace contextRef="#ctx0" brushRef="#br0" timeOffset="26556.32">19240 5355 0,'0'0'0,"-42"21"0,-85-21 16,85 0-16,21 0 15,63 22 1,-21-22-16,21 0 16,1 0-16,20 0 0,1 0 0,20 0 15,1 0-15,0 0 0,21 0 16,-22 0-16,22 0 0,-21 0 0,21 0 15,-1 0-15,1 0 0,0 0 0,0 0 16,-21 0-16,20 0 0,-20 0 0,0 0 16,-22 0-16,1 0 0,-22 0 15,0 0-15,1 0 0,-22 0 0,0 0 16,0 0-16,0-22 16,-21 1-16,0 0 0,0 0 15,0 0-15,0 0 16</inkml:trace>
  <inkml:trace contextRef="#ctx0" brushRef="#br0" timeOffset="26980.35">20913 4868 0,'0'0'0,"-22"0"0,1-21 0,0 21 15,0 0 1,21 21-1,0 1-15,21-1 16,0 0-16,0 0 0,22 0 0,-22 0 16,21 1-16,1-1 0,-1 0 15,0 0-15,1 0 0,-1 0 0,0 1 16,22-22-16,-22 21 0,0-21 0,1 0 16,-1 21-16,0-21 0,-20 0 0,20 0 15,-21 0-15,0 0 0,-42 0 47,0 21-47,0-21 0,-22 21 16,22 0-16,-21-21 0,0 22 15,-1-1-15,1 0 0,0 21 0,-22-21 16,22 1-16,-22 20 0,22 0 0,-22-21 16,22 22-16,-21-1 0,20 0 0,1-20 15,0 20-15,-1-21 0,22 21 16,0-20-16,0-1 0,0 0 0,21 0 15,0 0-15,21-21 16,0 0-16,0-21 16</inkml:trace>
  <inkml:trace contextRef="#ctx0" brushRef="#br0" timeOffset="27600">22733 4741 0,'-42'-42'15,"20"42"-15,22-21 16,-21 21-16,21-21 0,21 21 15,1-21 1,-1 21-16,21 0 0,0 0 16,1 0-16,20 0 0,1 0 0,-22 0 15,22 0-15,-1-22 0,-21 22 0,22 0 16,-22 0-16,22 0 0,-22 0 16,0 0-16,-20 0 0,-1 0 15,0 0-15,-42 0 16,0 0-1,-1 0-15,-20 0 0,21 0 0,-21 0 16,-1 0-16,1 0 0</inkml:trace>
  <inkml:trace contextRef="#ctx0" brushRef="#br0" timeOffset="28127.7">22754 4614 0,'0'0'0,"-21"0"0,0 43 15,21-22-15,0 0 16,0 0-16,0 22 0,0-22 0,0 0 15,0 21-15,0-21 16,-21 22-16,21-22 0,0 21 0,-22-21 16,22 22-16,-21-22 0,0 0 0,21 21 15,0-20-15,-21-1 0,0 0 16,21 0-16,0 0 16,-21-21-16,21-21 31,0 0-16,21 21-15,0-21 16,0 0-16,0 21 0,0-22 0,22 1 16,-1 21-16,0-21 0,1 21 0,-1 0 15,0 0-15,1 0 0,20 0 16,-20 0-16,20 0 0,-21 0 0,1 0 16,20 0-16,-20 21 0,-1 0 0,0-21 15,1 22-15,-22-1 0,0 0 0,0 0 16,0 0-16,-21 0 0,0 1 15,0-1-15,0 0 0,-21 0 0,0 0 16,0 0-16,-22 1 0,1-22 0,21 21 16,-43 0-16,22 0 0,0-21 0,-1 21 15,1-21-15,0 0 16,-1 21-16,1-21 0,0 0 0,-1 0 16,1 22-16,21-22 0,0 0 0,0 0 15,-1 0-15,1 0 0,0 21 78,0 0-78</inkml:trace>
  <inkml:trace contextRef="#ctx0" brushRef="#br1" timeOffset="34780.41">12044 2709 0,'0'0'0,"-21"0"0,-22 0 0,22 0 15,0 0-15,-21 0 0,20 0 16,1 0-16,0 0 0,42 0 31,0 0-31,22-21 0,-1 0 16,0 0-16,22 0 0,-1 0 0,1-1 15,-1 1-15,22 0 0,-21-21 0,20 21 16,-20-1-16,20 1 0,1 0 16,-21 0-16,-1 0 0,1 21 0,-22 0 15,0-21-15,-21 21 0,1 0 16,-1 0-16,-42 0 31,-1 0-31,1 0 0,0 0 16,-21 21-16,21-21 0,-1 0 15,1 21-15,0 0 0,0-21 0,0 21 16,0-21-16,-22 21 0,22 1 0,0-22 16,-21 21-16</inkml:trace>
  <inkml:trace contextRef="#ctx0" brushRef="#br1" timeOffset="35080.24">11938 2963 0,'0'0'0,"-21"22"0,0-1 15,42-21 1,0 0 0,21 0-16,1-21 0,-1-1 0,0 1 15,22 0-15,-1 0 0,1 0 16,-1 0-16,22-22 0,-22 22 0,22 0 15,0-21-15,-22 20 0,22-20 0,0 21 16,-22 0-16,1 0 0,-1-1 16,-21 1-16,1 21 0,-1-21 0,-21 21 15,0 0-15,-42 0 32,0 21-32,0-21 0,0 21 15,-22 1-15,22-1 0,-21-21 0,0 21 16,-1 0-16,-20 0 0,20 0 0,-20 1 15,21-1-15</inkml:trace>
  <inkml:trace contextRef="#ctx0" brushRef="#br1" timeOffset="35404.61">11853 3260 0,'0'0'0,"-21"21"0,-21 0 0,21 0 0,21 0 15,42-21 1,-21 0-1,0 0-15,22-21 0,-1 0 16,0 0-16,22 0 0,-1 0 0,1-1 16,-22 1-16,22 0 0,-1 0 0,22-21 15,-22 20-15,1 1 0,20 0 16,-20 0-16,21 0 0,-1 0 0,1-1 16,-22 1-16,1 0 0,-1 0 0,1 0 15,-22 0-15,1 21 0,-1-22 16,-21 22-16,0 0 0,0 0 0,-42 0 47,0 0-47,0 22 15,-21-1-15,20-21 0,-20 21 16,0 0-16,-1 0 0,-20-21 0,-1 21 16,1 22-16</inkml:trace>
  <inkml:trace contextRef="#ctx0" brushRef="#br1" timeOffset="35711.44">12128 3471 0,'0'0'0,"-42"22"16,0 20-16,21-21 0,-1-21 15,22 21-15,22-21 16,-1 0 0,0 0-16,21 0 0,1 0 15,-1-21-15,0 21 0,22-21 0,-1 0 16,1 0-16,-1-1 0,1 1 0,20 0 15,-20 0-15,21 0 0,-22-22 0,22 22 16,-22 0-16,1 0 0,-22 21 16,22-21-16,-22 0 0,0-1 0,-21 22 15,22-21-15,-22 21 0,0 0 0,0-21 16,-21 42 31,-21-21-47,0 21 0,0-21 15,-22 22-15,22-1 0,-21 0 0,0 0 16</inkml:trace>
  <inkml:trace contextRef="#ctx0" brushRef="#br1" timeOffset="36032.16">12425 3789 0,'-21'21'0,"42"-42"0,-64 63 16,22-42-16,0 21 0,21 1 15,42-22 1,-20-22 0,-1 1-16,21 21 0,0-21 15,1 0-15,-1 0 0,0 21 16,22-21-16,-22-1 0,22 1 0,-22 0 16,22 0-16,-22 21 0,21-21 0,-20 0 15,-1-1-15,-21 22 0,22-21 16,-22 21-16,0 0 0,0 0 0,0-21 15,-42 21 48,0 0-63,0 0 16,0 0-16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4FBF4-3495-469C-8170-A13B603FB8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18EA36-BE7E-4073-9EED-FCE88E36D3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4F458-010B-45C2-9D30-9BA245F19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D358B-63C7-49D4-9219-6B1FA085029A}" type="datetimeFigureOut">
              <a:rPr lang="en-IN" smtClean="0"/>
              <a:t>12-12-2020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24401-5844-4ADA-B602-8DC329BFD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7AF1B6-6242-4F64-9B61-CDD931548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BECE1-654D-4E8F-9F80-7503B8FFC3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6667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EFD4E-69DD-4C99-8359-4FE4D4A9B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FD2D27-EEAC-401F-9E32-0AF40B6496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AE1C28-7B5C-4514-AFCF-37F882030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D358B-63C7-49D4-9219-6B1FA085029A}" type="datetimeFigureOut">
              <a:rPr lang="en-IN" smtClean="0"/>
              <a:t>12-12-2020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9A83D-482A-4F9E-9508-B9CCF7731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8F61A-06EE-49F8-A804-C732E61A6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BECE1-654D-4E8F-9F80-7503B8FFC3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1964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34AD5F-BA3B-4504-86E9-A279047EC1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7DCFA6-1AEE-4EAD-9FE5-28B7BD3C64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819DE-1591-4563-A46C-ADB0632AE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D358B-63C7-49D4-9219-6B1FA085029A}" type="datetimeFigureOut">
              <a:rPr lang="en-IN" smtClean="0"/>
              <a:t>12-12-2020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BB3D4A-624B-4168-9719-48EDB89A4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C7BE6D-EF4D-4C82-8B57-69F3EC3C0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BECE1-654D-4E8F-9F80-7503B8FFC3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4728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A52F4-ADDA-4BAF-81E3-FE9CEBFC5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CF8C9-37D1-4F9D-BAA4-60E3CF529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1962A-3CC3-48C1-BB63-0DBB1BAEE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D358B-63C7-49D4-9219-6B1FA085029A}" type="datetimeFigureOut">
              <a:rPr lang="en-IN" smtClean="0"/>
              <a:t>12-12-2020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FA30D-EE69-4C11-80D6-D2BB80A34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2B48D-3FD5-4D94-9B0D-509A144D4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BECE1-654D-4E8F-9F80-7503B8FFC3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4722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7DDC9-7461-4807-9ACB-691D02121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A2382E-281E-47F0-A36C-3AADDCEF52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5A7CD0-EFC2-40AE-B266-A40768E0A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D358B-63C7-49D4-9219-6B1FA085029A}" type="datetimeFigureOut">
              <a:rPr lang="en-IN" smtClean="0"/>
              <a:t>12-12-2020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F06CD-726A-4C61-893F-F16206FCF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A88CAC-EC63-46F6-8091-A182A2FA3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BECE1-654D-4E8F-9F80-7503B8FFC3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8065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EEB51-33C0-48BF-87A4-43176075E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3A15A-4B88-406B-AEA7-8CA972F441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F11DD7-FB41-4362-A15D-61F47FAC64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013DDF-AAD7-41BF-A918-674DBC4EA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D358B-63C7-49D4-9219-6B1FA085029A}" type="datetimeFigureOut">
              <a:rPr lang="en-IN" smtClean="0"/>
              <a:t>12-12-2020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446FB-72BD-48AC-AB85-C7930CBC6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DE9F66-2B15-451D-9995-4AAA6EAA2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BECE1-654D-4E8F-9F80-7503B8FFC3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5863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2EB5C-F93D-436B-9E80-DAD385191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121C1C-2065-4988-B39E-46AEE643F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72EDD4-9102-44D3-ABE9-124A5787B2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F67BD7-CF5A-4C3B-A23C-F294EE7155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B10A72-509E-48DD-BD86-96E87DCE38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82F635-F7EB-4401-9959-33AA91A56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D358B-63C7-49D4-9219-6B1FA085029A}" type="datetimeFigureOut">
              <a:rPr lang="en-IN" smtClean="0"/>
              <a:t>12-12-2020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9316AB-EEE0-4962-B4BC-3A22FE486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E600C9-7D27-43F4-8EE4-1C8EF7D72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BECE1-654D-4E8F-9F80-7503B8FFC3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8857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D3E89-BE9F-419D-AD79-15E296DB3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9FB5F9-D42E-4B61-9BDC-86B471630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D358B-63C7-49D4-9219-6B1FA085029A}" type="datetimeFigureOut">
              <a:rPr lang="en-IN" smtClean="0"/>
              <a:t>12-12-2020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774132-2672-4C4A-BC3D-49AC69E60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E20A1E-6505-4801-8326-CD9857FA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BECE1-654D-4E8F-9F80-7503B8FFC3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9432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30F6DD-4EFE-43F4-96A1-EC9D69728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D358B-63C7-49D4-9219-6B1FA085029A}" type="datetimeFigureOut">
              <a:rPr lang="en-IN" smtClean="0"/>
              <a:t>12-12-2020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C954B0-156D-40F2-B270-C1CDCAAFE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7EC657-A63F-485A-BB65-2144DC9EE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BECE1-654D-4E8F-9F80-7503B8FFC3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499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CA3EE-FD4F-4D3F-B6E4-A4B5DEDDD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21CF9-C6CE-4C8B-B63C-6C680926F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0A48F4-1AF0-4329-854A-E710E75674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49E68A-61FE-4EC0-97BA-065AE3558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D358B-63C7-49D4-9219-6B1FA085029A}" type="datetimeFigureOut">
              <a:rPr lang="en-IN" smtClean="0"/>
              <a:t>12-12-2020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421FC4-6D15-45F7-B42B-F4253D3D4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8C7B3C-6E1F-4B6C-B82B-453F09358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BECE1-654D-4E8F-9F80-7503B8FFC3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3517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8FC79-2854-4DD7-AD92-60A657392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A6EA21-A1FA-481A-8B57-5EEF451C76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28964A-5D1E-4239-A437-296CE7DD6D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70F41B-5548-48F8-AD86-A257C94CD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D358B-63C7-49D4-9219-6B1FA085029A}" type="datetimeFigureOut">
              <a:rPr lang="en-IN" smtClean="0"/>
              <a:t>12-12-2020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9D548D-40AE-4B83-9D8A-2E1D229DE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162B00-2B9C-4F74-B50D-2BA138FC1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BECE1-654D-4E8F-9F80-7503B8FFC3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8817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0495FB-11E4-4ED5-B682-7C1DB79A8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3E2451-17E3-4E51-9063-022FBB5FC1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72AB28-76E6-40E7-B761-65834629E9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D358B-63C7-49D4-9219-6B1FA085029A}" type="datetimeFigureOut">
              <a:rPr lang="en-IN" smtClean="0"/>
              <a:t>12-12-2020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3565F2-D27D-4B69-A684-2A2B4BB66D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FB3591-D2B2-4EE5-84C6-4DB1E47A5A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BECE1-654D-4E8F-9F80-7503B8FFC3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0417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emf"/><Relationship Id="rId4" Type="http://schemas.openxmlformats.org/officeDocument/2006/relationships/customXml" Target="../ink/ink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C026F-D175-4CA4-A6A3-DA99384BFC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9C735C-5D07-472E-90D4-67AE8DA8C8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B98760E-4A38-4B4B-80FF-C4DA5DD3FFEF}"/>
                  </a:ext>
                </a:extLst>
              </p14:cNvPr>
              <p14:cNvContentPartPr/>
              <p14:nvPr/>
            </p14:nvContentPartPr>
            <p14:xfrm>
              <a:off x="388440" y="350640"/>
              <a:ext cx="8969400" cy="5181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B98760E-4A38-4B4B-80FF-C4DA5DD3FFE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9080" y="341280"/>
                <a:ext cx="8988120" cy="520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05822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C026F-D175-4CA4-A6A3-DA99384BFC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9C735C-5D07-472E-90D4-67AE8DA8C8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395FFDD-2044-4504-91CB-45AFFE14B6B6}"/>
                  </a:ext>
                </a:extLst>
              </p14:cNvPr>
              <p14:cNvContentPartPr/>
              <p14:nvPr/>
            </p14:nvContentPartPr>
            <p14:xfrm>
              <a:off x="159840" y="533520"/>
              <a:ext cx="12024720" cy="6317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395FFDD-2044-4504-91CB-45AFFE14B6B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0480" y="524160"/>
                <a:ext cx="12043440" cy="63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85529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C026F-D175-4CA4-A6A3-DA99384BFC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9C735C-5D07-472E-90D4-67AE8DA8C8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382C6F9-2545-44A4-AFE4-8DBC8AF12A31}"/>
                  </a:ext>
                </a:extLst>
              </p14:cNvPr>
              <p14:cNvContentPartPr/>
              <p14:nvPr/>
            </p14:nvContentPartPr>
            <p14:xfrm>
              <a:off x="228600" y="182880"/>
              <a:ext cx="5532480" cy="4008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382C6F9-2545-44A4-AFE4-8DBC8AF12A3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9240" y="173520"/>
                <a:ext cx="5551200" cy="4027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19383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C026F-D175-4CA4-A6A3-DA99384BFC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9C735C-5D07-472E-90D4-67AE8DA8C8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FC840E0-53C6-4037-9862-E6D16095CBF5}"/>
                  </a:ext>
                </a:extLst>
              </p14:cNvPr>
              <p14:cNvContentPartPr/>
              <p14:nvPr/>
            </p14:nvContentPartPr>
            <p14:xfrm>
              <a:off x="91440" y="350640"/>
              <a:ext cx="8092800" cy="5410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FC840E0-53C6-4037-9862-E6D16095CBF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080" y="341280"/>
                <a:ext cx="8111520" cy="5429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17996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C026F-D175-4CA4-A6A3-DA99384BFC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9C735C-5D07-472E-90D4-67AE8DA8C8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1F03A75-8465-4965-B10C-8E41A6E1C904}"/>
                  </a:ext>
                </a:extLst>
              </p14:cNvPr>
              <p14:cNvContentPartPr/>
              <p14:nvPr/>
            </p14:nvContentPartPr>
            <p14:xfrm>
              <a:off x="2057400" y="1424880"/>
              <a:ext cx="6820200" cy="3612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1F03A75-8465-4965-B10C-8E41A6E1C90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48040" y="1415520"/>
                <a:ext cx="6838920" cy="3630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31231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C026F-D175-4CA4-A6A3-DA99384BFC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9C735C-5D07-472E-90D4-67AE8DA8C8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3DC57A4-733C-48D0-AD1B-156B164C0977}"/>
                  </a:ext>
                </a:extLst>
              </p14:cNvPr>
              <p14:cNvContentPartPr/>
              <p14:nvPr/>
            </p14:nvContentPartPr>
            <p14:xfrm>
              <a:off x="122040" y="182880"/>
              <a:ext cx="8923320" cy="5395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3DC57A4-733C-48D0-AD1B-156B164C097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2680" y="173520"/>
                <a:ext cx="8942040" cy="5414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75719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C026F-D175-4CA4-A6A3-DA99384BFC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9C735C-5D07-472E-90D4-67AE8DA8C8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5E940AA-AEE0-48E2-8C67-649CFBE453B7}"/>
                  </a:ext>
                </a:extLst>
              </p14:cNvPr>
              <p14:cNvContentPartPr/>
              <p14:nvPr/>
            </p14:nvContentPartPr>
            <p14:xfrm>
              <a:off x="312480" y="480240"/>
              <a:ext cx="8870040" cy="3314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5E940AA-AEE0-48E2-8C67-649CFBE453B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3120" y="470880"/>
                <a:ext cx="8888760" cy="3333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41627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C026F-D175-4CA4-A6A3-DA99384BFC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9C735C-5D07-472E-90D4-67AE8DA8C8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64F4045-F08A-41B3-A5B5-B824A62954AA}"/>
                  </a:ext>
                </a:extLst>
              </p14:cNvPr>
              <p14:cNvContentPartPr/>
              <p14:nvPr/>
            </p14:nvContentPartPr>
            <p14:xfrm>
              <a:off x="22680" y="243720"/>
              <a:ext cx="11514240" cy="6386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64F4045-F08A-41B3-A5B5-B824A62954A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20" y="234360"/>
                <a:ext cx="11532960" cy="6404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97531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C026F-D175-4CA4-A6A3-DA99384BFC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9C735C-5D07-472E-90D4-67AE8DA8C8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E11A460-3B6F-4B84-8B42-930F6A067439}"/>
                  </a:ext>
                </a:extLst>
              </p14:cNvPr>
              <p14:cNvContentPartPr/>
              <p14:nvPr/>
            </p14:nvContentPartPr>
            <p14:xfrm>
              <a:off x="388440" y="91440"/>
              <a:ext cx="9098640" cy="3825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E11A460-3B6F-4B84-8B42-930F6A06743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9080" y="82080"/>
                <a:ext cx="9117360" cy="3844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25543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C026F-D175-4CA4-A6A3-DA99384BFC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9C735C-5D07-472E-90D4-67AE8DA8C8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8C723FF-DB80-4041-B291-E81C26160B58}"/>
                  </a:ext>
                </a:extLst>
              </p14:cNvPr>
              <p14:cNvContentPartPr/>
              <p14:nvPr/>
            </p14:nvContentPartPr>
            <p14:xfrm>
              <a:off x="1440000" y="480240"/>
              <a:ext cx="7033680" cy="2065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8C723FF-DB80-4041-B291-E81C26160B5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30640" y="470880"/>
                <a:ext cx="7052400" cy="208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7892146-CF8F-4030-987B-2E278EDD2D29}"/>
                  </a:ext>
                </a:extLst>
              </p14:cNvPr>
              <p14:cNvContentPartPr/>
              <p14:nvPr/>
            </p14:nvContentPartPr>
            <p14:xfrm>
              <a:off x="655200" y="777240"/>
              <a:ext cx="6744240" cy="58676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7892146-CF8F-4030-987B-2E278EDD2D2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5840" y="767880"/>
                <a:ext cx="6762960" cy="5886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57128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4</cp:revision>
  <dcterms:created xsi:type="dcterms:W3CDTF">2020-12-12T03:06:10Z</dcterms:created>
  <dcterms:modified xsi:type="dcterms:W3CDTF">2020-12-12T04:09:46Z</dcterms:modified>
</cp:coreProperties>
</file>