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3:07:29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5990 0,'21'-21'47,"0"21"-31,0 0-1,0 0 1,-21 21-1</inkml:trace>
  <inkml:trace contextRef="#ctx0" brushRef="#br0" timeOffset="1711.36">3048 804 0,'0'0'0,"0"-21"0,0 0 16,0 0-16,21 0 0,-21 0 0,0-22 15,21 22-15,-21 0 0,0 0 0,21 0 16,-21-1-16,0 1 0,22 0 16,-22 0-16,0 0 0,0 0 15,0 42 16,0 0-31,0 21 0,0-21 16,0 22-16,-22-1 16,22 0-16,-21 1 0,21 20 0,-21 1 15,0-1-15,0 1 0,0 20 0,-1-20 16,-20-1-16,21 1 0,0 21 16,-22-22-16,22 1 0,-21-1 0,21 1 15,-22 20-15,22-20 0,-21-22 0,21 22 16,0-22-16,-1 0 0,1 1 15,0-1-15,21-21 0,-21 0 0,21 0 16,-21-21-16,0 0 0,-1 0 16,1-21-1,0 0-15,21-21 0,-21-1 0,21 1 16,0 0-16,-21-22 0,21 1 16,0-1-16,-21 22 0,21-22 15,0 1-15,0 21 0,0-22 0,0 22 16,0-1-16,0 22 0,21 0 15,-21-21-15,21 42 0,-21-21 0,21 21 16,0 0-16,0 21 16,1 0-16,-1 0 0,-21 0 15,21 22-15,0-22 0,0 21 0,-21 0 16,21-20-16,1 41 0,-1-21 0,0 1 16,0-1-16,0 0 0,0 1 15,1-1-15,-1 0 0,0 1 16,21-22-16,-21 21 0,1-21 0,-1 1 15,0-1-15,21 0 0,-21-21 16,1 0-16,-1 0 0,21 0 0,-21 0 16,0-21-16,22 0 0,-22-22 0,0 22 15,21-21-15,-20-1 0,-1 1 16,0 0-16,0-22 0,0 22 0,0 0 16,1-1-16,-1 1 0,-21 0 0,0-1 15,0 22-15,0 0 0,0 0 16,0 0-16,0-1 0,0 44 31,0-1-15,0 0-16,-21 0 0,-1 21 15,1-20-15,21-1 0,-21 21 0,21 0 16,0-20-16,0 20 0,0 0 0,0 1 16,0-22-16,0 21 0,0-21 15,0 0-15,21 1 0,0-1 0,-21 0 16,43-21-16,-22 0 0,0 0 0,0 0 15,0 0-15,1 0 0,20 0 16,-21-21-16,0 0 0,22-1 0,-22 1 16,21-21-16,-21 21 0,0-22 0,1 1 15,-22 0-15,0-1 0,0 1 16,0 0-16,0 21 0,0-22 16,0 1-16,-22 21 0,1 0 0,0-1 15,0 1-15,0 21 0,-22 0 16,22 0-16,-21 0 0,21 0 0,-22 0 15,1 0-15,21 21 0,0 1 0,0-1 16,-1 0-16,1 0 0,21 0 16,-21 0-16,21 1 0,0-1 0,0 0 15,0 0-15,0 0 0,21 0 0,0-21 16,1 22-16,-1-22 0,0 0 16,21 21-16,1-21 0</inkml:trace>
  <inkml:trace contextRef="#ctx0" brushRef="#br0" timeOffset="2487.75">4233 1312 0,'0'0'0,"21"-21"15,1 0-15,-1 0 0,-21 0 16,0 0-16,0-1 0,0 1 16,-21 21-16,-1 0 15,1 0-15,0 21 16,0 1-16,0-1 0,0 0 0,-1 0 15,-20 0-15,21 22 0,0-22 0,0 21 16,-22 0-16,22-20 0,0 20 16,21 0-16,-21 1 0,21-1 15,-21 0-15,21 1 0,0-1 0,0-21 16,0 21-16,0-20 0,21-1 0,0 0 16,0 0-16,0 0 0,0-21 15,22 0-15,-22 0 0,21 0 0,-21 0 16,1 0-16,20 0 0,0 0 0,-21-21 15,22 0-15,-1 0 0,0 0 16,1-1-16,-22 1 0,21-21 0,1 21 16,-1-22-16,0 1 0,-21 21 0,22-21 15,-22-1-15,0 22 0,0 0 16,0-21-16,-21 20 0,0 1 0,0 0 16,0 0-16,0 0 15,-21 21-15,0 0 0,0 0 16,0 0-16,0 0 15,-1 21-15,1 0 0,0-21 0,0 21 16,0 0-16,0 1 0,-1 20 0,1-21 16,0 21-16,0-20 0,0 20 0,21-21 15,0 21-15,0-20 0,0-1 16,0 0-16,0 0 0,0 0 0,0 0 16,0 1-16,21-22 0,0 0 15,0 0 1,0 0-16,1 0 0,-1-22 0,0 22 0,0-21 15,0-21-15,-21 21 0,21 0 16,1-22-16,-1 1 0,0 21 0,0-22 16,-21 22-16,21-21 0,0 21 15,-21-22-15,0 22 0,0 0 0,22 0 16,-22 0-16,0 42 31,0 0-31,0 0 16,0 0-16,0 1 0,0-1 0,0 21 15,0-21-15,0 22 0,0-22 0,0 21 16,0-21-16,0 0 16,0 22-16,0-22 0,0 0 0,0 0 15,0 0-15,21 1 0,0-22 0,0 21 16,0-21-16,0 0 0,1 0 16,-1-21-16,21-1 15,-21 1-15,0 0 0,1 0 0,20-21 16,-21 20-16</inkml:trace>
  <inkml:trace contextRef="#ctx0" brushRef="#br0" timeOffset="2788.58">5588 847 0,'0'0'0,"0"-43"0,0 22 16,0 0-16,0 0 0,-21 21 31,0 21-31,21 0 0,-22 0 15,22 22-15,-21-22 0,0 21 16,0 22-16,21-22 0,-21 0 0,0 22 16,-1-22-16,1 1 0,0 20 0,21-21 15,-21 1-15,0-1 0,21 0 0,-21 1 16,21-1-16,0 0 0,0 1 16,-22-1-16,22 0 0,0-20 0,0-1 15,0 0-15,0 0 0,0 0 0,0 0 16,22-21-1,-1 0-15,0 0 16,0-21-16,0 0 0,0 0 0,22 0 16,-22-22-16,21 22 0</inkml:trace>
  <inkml:trace contextRef="#ctx0" brushRef="#br0" timeOffset="3167.87">5694 1439 0,'0'0'0,"21"-21"0,-21 0 16,21 0-16,-21 0 0,0 0 15,-21 21 1,0 0-16,0 21 15,21 0-15,-22 0 0,1 0 16,21 0-16,0 1 0,-21-1 0,21 0 16,-21 21-16,21-21 0,0 22 15,0-22-15,0 0 0,0 21 16,0-20-16,0-1 0,0 0 0,0 0 16,0 0-16,21-21 0,0 0 0,-21 21 15,21-21-15,1 0 0,-1 0 0,0 0 16,21 0-16,-21 0 0,1-21 15,-1 0-15,0 0 0,0 0 0,0 0 16,0-1-16,-21-20 0,0 21 0,22-21 16,-22-1-16,0 22 0,0-21 0,0 21 15,0-1-15,0 1 0,-22 0 16,22 0-16,-21 21 0,0 0 0,0 0 16,0 0-16,-22 0 0,22 0 15,0 0-15,0 21 0,0-21 0,0 21 16,-1 0-16,1-21 0,21 22 15,0-1-15,0 0 0,0 0 16,0 0-16,21-21 16,1 0-16,-1 0 0,0 0 0</inkml:trace>
  <inkml:trace contextRef="#ctx0" brushRef="#br0" timeOffset="3644.69">6138 1461 0,'0'-22'16,"0"1"-16,0 0 15,0 0-15,21 21 16,1 0-16,-1 0 16,0 0-16,0 0 0,0 0 0,0 21 15,-21 0-15,22 0 0,-1 1 0,0-22 16,0 42-16,-21-21 0,0 0 15,0 0-15,0 1 0,0 20 0,0-21 16,0 21-16,0-20 0,0-1 16,0 0-16,-21 0 0,21 0 0,-21 0 15,21 1-15,-21-1 0,-1-21 16,22-21 15,0-1-31,0 1 0,22 0 16,-22 0-16,21-21 0,0 20 15,-21-20-15,21 21 0,0-21 0,0-1 16,-21 22-16,22 0 0,-1-21 0,-21 20 16,21 1-16,0 0 0,-21 0 15,21 21-15,0 0 16,-21 21 15,0 0-31,0 0 16,0 1-16,22-1 15,-22 0-15,21-21 16,-21 21-16</inkml:trace>
  <inkml:trace contextRef="#ctx0" brushRef="#br0" timeOffset="4140.03">7006 1588 0,'0'0'0,"21"0"0,0 0 0,1-22 16,-1 22-16,-21-21 0,21 0 0,0 21 15,0-21-15,0 0 0,-21 0 0,0-1 16,0 1 0,0 0-16,-21 21 15,0 0-15,0 0 0,0 0 16,-22 0-16,22 0 0,0 0 0,0 21 16,0 0-16,0-21 0,-1 22 15,22-1-15,-21 0 0,21 0 16,0 0-16,0 0 0,0 1 15,0-1-15,0 0 0,0 0 16,21 0-16,1-21 16,-1 21-16,-21 1 0,21-22 15,0 21-15,0-21 0,0 0 0,1 21 16,-1 0-16,0-21 16,-21 21-16,0 0 15,0 1-15,0-1 16,0 0-16,-21 0 15,0-21-15,-1 0 0,1 0 16,0 21-16,-21-21 0,21 0 16,-1 0-16,1 0 0,-21 0 0,21 0 15,0 0-15,-1 0 0,1 0 0,0 0 16,0 0-16,21-21 47,0 0-32,0 0-15,0 0 0</inkml:trace>
  <inkml:trace contextRef="#ctx0" brushRef="#br0" timeOffset="4647.76">5482 826 0,'0'0'0,"-21"0"0,0 0 0,0 0 16,21-22-16,21 22 31,21 0-15,0 0-16,22 0 0,-22 0 0,22 0 16,20 0-16,-20 0 0,-1 0 15,1 0-15,-1 0 0,1 0 0,-1 0 16,-20 22-16,-1-22 0,0 0 0,-20 0 15,20 0-15,-42 21 0,21-21 16,0 0-16,-42 0 78,0 0-78,0 0 0,-22 0 16,22 0-16,-21 0 0,0 0 0,-1 21 15,-20-21-15,20 21 0,-20 0 16,-1 0-16</inkml:trace>
  <inkml:trace contextRef="#ctx0" brushRef="#br0" timeOffset="5316.38">2625 2286 0,'0'0'0,"-22"0"0,1 21 0,0-21 0,0 0 15,0 0-15,0 0 0,21 21 16,-22-21-16,1 0 0,42 0 47,22 0-47,-1 0 0,0 0 16,1 0-16,20 0 0,22 0 0,-22 0 15,22 0-15,0 0 0,21-21 0,-1 21 16,22-21-16,0 21 0,22 0 15,-22 0-15,42 0 0,-21-21 0,21 21 16,1 0-16,-1 0 0,0 0 0,1 0 16,-22 0-16,0 0 0,0 0 15,0 0-15,1 0 0,-22 0 0,-22 0 16,1 0-16,0 0 0,-21 0 0,-1 0 16,1 0-16,-21 0 0,-1 0 0,1 0 15,-22 0-15,-21 0 0,21 0 16,-20 0-16,-1 0 0,-42 0 31,-1 0-31,1 0 0,-21 0 16,0 0-16,-1 0 0,-20 0 0,-1 0 15,1-21-15,-1 21 0,1 0 16,-22 0-16</inkml:trace>
  <inkml:trace contextRef="#ctx0" brushRef="#br0" timeOffset="5899.37">2476 2582 0,'0'0'0,"-42"0"0,-21 0 16,41 0-16,1 0 0,0 0 15,42 0 32,0 0-47,1 0 16,20 0-16,0 0 0,22-21 0,-1 21 15,1 0-15,-1 0 0,22-21 16,0 21-16,-1 0 0,1-21 0,21 21 16,0 0-16,21-21 0,0 0 0,0 21 15,21 0-15,0 0 0,-21 0 16,42-22-16,-21 22 0,1 0 0,-1 0 16,0 0-16,0 0 0,0-21 15,-21 21-15,0 0 0,0 0 0,-21 0 16,21 0-16,-42-21 0,21 21 0,-22 0 15,-20 0-15,-1 0 0,1 0 16,-22-21-16,0 21 0,1 0 0,-22 0 16,0 0-16,0 0 0,-21-21 62</inkml:trace>
  <inkml:trace contextRef="#ctx0" brushRef="#br0" timeOffset="26304.09">1736 3937 0,'0'-21'0,"0"0"16,0 0 0,0-1-16,0 1 15,0 0-15,0 0 16,0 0 15,0 42-15,0 0-1,0 0-15,0 0 16,0 1-16,0-1 0,0 21 0,0-21 16,-22 22-16,22-1 0,0 0 0,0 1 15,-21-1-15,21-21 0,0 21 16,0 1-16,0-22 0,0 21 0,-21-21 16,21 1-16,0-1 0,0 0 15,0 0-15,-21-21 0,21 21 0,0-42 63,0 0-63,0 0 15,0 0-15</inkml:trace>
  <inkml:trace contextRef="#ctx0" brushRef="#br0" timeOffset="26751.83">2011 4106 0,'0'22'0,"0"-1"15,0 0 1,-21-21-16,21 21 0,0 0 15,0 0 1,0 1-16,0-1 16,21-21-1,0 0-15,0 0 16,0 0 0,-21-21-16,0-1 15,21 22-15,-21-21 0,0 0 0,0 0 16,0 0-16,0 0 15,0-1-15,0 1 16,-21 21 0,0 0-1,0 0-15,21 21 16,-21-21-16,21 22 16,0-1-16,21-21 31,0 0-31</inkml:trace>
  <inkml:trace contextRef="#ctx0" brushRef="#br0" timeOffset="27371.48">3238 3916 0,'22'-21'15,"-22"0"-15,0 42 47,0 21-47,0-21 0,0 0 16,0 22-16,-22-1 0,22-21 15,0 22-15,-21-1 0,21-21 0,0 21 16,0-20-16,0-1 0,0 21 16,0-21-16,0 0 0,0 1 15,0-1-15,21-21 0,1 0 0,-22 21 16,21-21-16,0 0 0,0 0 16,0 0-16,0-21 15,1 0-15,-1-1 0,-21 1 16,21 0-16,0 0 0,0-21 0</inkml:trace>
  <inkml:trace contextRef="#ctx0" brushRef="#br0" timeOffset="27740.56">3344 3620 0,'0'0'0,"-21"0"0,0 0 15,21 21 1,0 0 0,0 0-16,21-21 31,0 0-15,0 0-16,1 0 15,-1 0-15,-21-21 0,0 0 16,0 0-16,0-1 15,-21 22 1,-1 0-16,1 0 0,0 0 16,0 0-16,21 22 15,-21-22-15,21 21 0,-21 0 16,21 0-16,0 0 16,0 0-16,0 1 0,21-22 15,0 21-15,0 0 0,21 0 16,-20-21-16</inkml:trace>
  <inkml:trace contextRef="#ctx0" brushRef="#br0" timeOffset="28420.15">4085 4085 0,'0'0'0,"0"-21"0,0 0 15,0 0-15,0 0 0,0-1 16,0 1-16,-21 21 16,21-21-16,-21 21 0,0 0 15,-1 0-15,1 0 16,0 0-16,0 0 0,0 21 0,0 0 16,-1 1-16,1-1 0,0 0 0,0 0 15,0 21-15,0-20 0,-1-1 16,1 21-16,0-21 0,21 0 0,0 1 15,0-1-15,0 0 0,0 0 0,0 0 16,0 0-16,0 1 0,21-1 16,0-21-16,1 0 15,-1 0-15,0 0 0,0 0 16,0 0-16,0 0 0,1 0 0,-1-21 0,0 21 16,0-22-16,0 1 15,0 0-15,1 0 0,-1-21 0,0 20 16,0-20-16,-21 0 0,21-1 0,0-20 15,1 21-15,-22-1 0,0 1 0,21 0 16,-21-1-16,21 1 0,-21-22 16,0 22-16,0 0 0,0 21 0,0-22 15,0 1-15,0 21 0,0 0 0,0-1 16,0 1-16,0 0 0,-21 21 16,0 0-1,21 21-15,-22 0 0,22 1 16,0-1-16,0 21 0,-21 0 0,21-20 15,0 20-15,-21 0 16,21 1-16,0-1 0,0 21 0,0-20 16,0-1-16,0 0 0,0 22 0,0-22 15,0 1-15,0-1 0,21-21 0,0 21 16,1 1-16,-22-22 0,21 0 16,0 0-16,0 0 0,0-21 0,0 22 15,1-22-15,-1 0 0,0 0 0,0 0 16,0 0-16,0 0 0,1 0 15,-1 0-15,0 0 0,0-22 0,0 22 16,-21-21-16,21 0 0,-21 0 0,22 0 16,-22 0-16,21-1 15</inkml:trace>
  <inkml:trace contextRef="#ctx0" brushRef="#br0" timeOffset="29319.21">1524 5440 0,'0'-21'15,"0"0"1,0-1 0,21 1-1,0 21-15,0 0 0,1 0 16,-1 0-16,0 0 16,0 0-16,0 21 0,0 1 15,1-1-15,-1 0 0,0 21 16,0 1-16,-21-22 0,0 21 0,0 22 15,0-22-15,0 0 0,0 1 16,0-1-16,0-21 0,-21 21 0,0 1 16,-22-22-16,22 21 0,0-21 15,-21 1-15,-1-1 0,22 0 16,-21 0-16,21 0 0,-22-21 0,22 0 0,0 0 16,0 0-16,0 0 0,0-21 15,21 0 1,-22 0-16,22 0 0,0-1 15,0-20-15,0 21 0,0 0 16,0-22-16,0 22 0,22 0 0,-1 0 16,0 21-16,-21-21 0,21 21 15,0 0-15,0 0 0,1 0 16,-1 0-16,0 21 0,0 0 0,0 0 16,-21 0-16,21 1 0,-21-1 15,22 0-15,-22 0 0,0 0 16,21 0-16,-21 1 0,21-1 15,-21 0-15,21 0 0,-21 0 16,0 0-16,21-21 0,0 0 16,1 0-1,-1 0 1,-21-21-16</inkml:trace>
  <inkml:trace contextRef="#ctx0" brushRef="#br0" timeOffset="29504.11">2159 5821 0,'-21'0'16,"0"0"0,42 0 30,0 0-46</inkml:trace>
  <inkml:trace contextRef="#ctx0" brushRef="#br0" timeOffset="30063.81">2921 5630 0,'-21'0'16,"21"22"-1,0-1-15,0 0 16,0 0-16,0 21 0,0-20 16,0-1-16,0 21 0,0-21 0,0 0 15,0 22-15,0-22 0,0 0 0,0 0 16,-21 0-16,21 1 15,0-1-15,-22-21 0,22 21 0,0 0 16,-21-21-16,21-21 31,0 0-15,0 0-16,0-1 0,0-20 16,0 21-16,0 0 0,0-22 15,0 22-15,0-21 0,21 0 0,1 20 16,-22-20-16,21 21 0,0-21 0,0 20 15,0 1-15,0 21 16,1-21-16,20 21 0,-21 0 0,0 0 16,0 0-16,22 21 0,-22-21 0,0 21 15,0 22-15,0-22 0,1 0 16,-1 21-16,0-20 0,-21 20 0,0-21 16,0 21-16,0-20 0,0-1 0,0 0 15,0 0-15,0 0 0,0 0 0,0 1 16,0-1-16,0 0 15,21-21 17,0 0-17,-21-21-15,21 0 0,1-1 16,20 22-16</inkml:trace>
  <inkml:trace contextRef="#ctx0" brushRef="#br0" timeOffset="30603.71">3958 5694 0,'0'0'0,"0"-42"15,0 20-15,0 1 0,0 0 16,-21 21-16,21-21 16,-21 21-16,0 0 0,-1 0 15,1 0-15,0 0 0,0 21 16,0 0-16,0 0 0,-1 1 15,1-1-15,0 21 0,0-21 0,0 22 16,0-22-16,-1 21 0,22-21 0,-21 22 16,21-22-16,-21 0 0,21 0 15,0 0-15,0 0 0,0 1 0,0-1 16,0 0-16,0 0 16,21-21-16,0 0 0,1 0 15,-1 0-15,0 0 0,0-21 0,21 21 16,-20-21-16,-1 0 0,0-1 0,0 1 15,21 0-15,-20 0 0,-1-21 0,-21 20 16,21-20-16,0 21 16,-21-21-16,0 20 0,0 1 0,0 0 15,0 0-15,0 0 0,0 42 32,0 0-32,0 0 15,-21 0-15,21 1 0,-21-1 0,21 0 16,0 21-16,0-21 0,0 1 0,0-1 15,0 0-15,0 0 0,0 0 16,0 0-16,0 1 0,21-22 0,0 21 16,0-21-16,0 0 0,1 21 15,-1-21-15,0 0 0,0 0 0,0 0 16,0-21 0,1 21-16,-1-21 0,0-1 0,0 1 15,0 0-15,0 0 0,1 0 0</inkml:trace>
  <inkml:trace contextRef="#ctx0" brushRef="#br0" timeOffset="31300.32">4487 5630 0,'0'0'0,"0"-21"0,0 42 31,-21 1-31,21-1 0,-21 0 16,0 0-16,21 0 0,-21 0 0,21 22 15,0-22-15,0 0 0,-22 0 0,22 0 16,0 1-16,-21-1 15,21 0-15,0 0 0,0 0 0,0 0 16,0 1-16,0-1 0,0-42 63,0-1-63,21 1 0,-21 0 15,22 0-15,-22 0 0,0-22 0,21 22 16,-21 0-16,21-21 0,0 21 15,-21-22-15,21 22 0,0 0 0,1-21 16,-1 20-16,0 1 0,0 21 16,0-21-16,0 21 0,1 0 0,-1 0 15,0 0-15,0 0 0,0 0 16,0 21-16,1 0 0,-1 1 0,-21-1 16,21 21-16,-21-21 0,21 0 0,-21 22 15,0-22-15,0 21 0,0-21 16,0 1-16,0-1 0,0 0 0,0 0 15,0 0-15,0 0 0,0 1 16,-21-22-16,0 0 16,21-22 15,0 1-31,0 0 16,0 0-16,21 0 0,0 0 15,0-22-15,0 22 0,1-21 16,20 21-16,-21-22 0,0 22 0,0-21 15,22 21-15,-22-1 0,0 22 0,0 0 16,0 0-16,1 0 0,-1 0 0,-21 22 16,21-1-16,-21 21 15,0-21-15,0 0 0,0 22 0,0-22 16,0 0-16,0 21 0,0-20 0,0-1 16,0 0-16,0 0 0,-21 0 0,21 0 15,0 1-15,0-1 16,0-42 31,0-1-47,21 22 0,0-21 15,-21 0-15</inkml:trace>
  <inkml:trace contextRef="#ctx0" brushRef="#br0" timeOffset="31700.24">5588 5694 0,'0'0'0,"0"21"0,0 0 16,21-21 15,0 0-31,0 0 0,1 0 16,-1 0-16,0-21 0,0 21 15,0-21-15,0 21 0,1-21 0,-1 0 16,0-1-16,-21 1 0,0 0 15,21 0-15,-21 0 0,0 0 0,0-1 16,0 1-16,0 0 0,-21 21 0,0 0 16,-22 0-16,22 0 0,-21 0 15,21 0-15,-22 21 0,22 0 16,-21 1-16,21-1 0,-22 21 0,22-21 16,21 22-16,-21-22 0,21 21 15,0-21-15,0 22 0,0-22 0,0 0 16,0 0-16,0 0 0,21 0 0,0 1 15,1-22-15,20 21 0,-21-21 16,0 0-16,22 0 0,-22 0 0,21 0 16,-21 0-16,0 0 0,22 0 0,-22-21 15,0 21-15,0-22 0,0 1 0,1 0 16,-1 0-16,0 21 0,-21-21 0</inkml:trace>
  <inkml:trace contextRef="#ctx0" brushRef="#br0" timeOffset="32636.17">1503 7197 0,'0'0'0,"0"-21"15,-21 21-15,21-22 0,-22 22 16,22-21-16,0 0 0,0 0 16,22 0-1,-1 21-15,0 0 16,0 0-16,0 0 15,0 0-15,1 21 0,-1 0 0,-21 0 16,21 22-16,-21-22 0,0 21 16,0-21-16,0 22 0,0-1 0,-21-21 15,0 21-15,-1-20 0,-20 20 16,21-21-16,-21 0 0,20 0 0,1 1 16,-21-1-16,21 0 0,0-21 0,-1 0 15,1 0 1,21-21-1,0 0-15,0-1 16,21 1-16,1 21 0,-1 0 16,0-21-16,21 21 0,-21 0 15,22 0-15,-1 0 0,0 21 16,1 0-16,-22-21 0,21 22 0,1 20 16,-22-21-16,0 0 0,0 0 15,0 22-15,-21-22 0,0 0 0,0 21 16,0-20-16,-21-1 0,0 0 0,0 21 15,0-21-15,-22 1 0,1-1 16,0 0-16,-22 0 0,22 0 0,-1 0 16,1-21-16,0 0 0,-1 0 0,1 0 15,21 0-15,-21 0 0,20 0 16,1 0-16,0-21 0,0 0 0,21 0 16,0 0-1,0 0-15,0-1 0,21 1 16,0 0-16,0 21 0,1-21 15,-1 0-15,21 21 0</inkml:trace>
  <inkml:trace contextRef="#ctx0" brushRef="#br0" timeOffset="32816.07">2222 7662 0,'0'0'0,"0"22"47,22-22 0</inkml:trace>
  <inkml:trace contextRef="#ctx0" brushRef="#br0" timeOffset="33524.97">3260 7324 0,'21'-21'0,"-42"42"0,42-85 15,-21 43-15,21-21 0,-21 21 0,0-22 16,0 22-16,0 0 0,0 0 0,0 0 15,0-1-15,0 44 16,0-1 0,0 0-16,0 21 0,0 1 0,0-1 15,0 21-15,0-20 0,0 20 0,0-20 16,0 20-16,0-21 0,-21 22 16,0-22-16,-1 22 0,1-22 0,0 0 15,0 1-15,21-1 0,-21-21 0,0 22 16,-1-22-16,22 0 0,0 0 15,-21 0-15,0-21 16,0 0-16,0-21 16,21 0-16,0 0 0,0 0 0,0-1 15,0-20-15,0 0 0,0-1 16,0 1-16,0 0 0,0-1 0,0-20 16,0 21-16,0-1 0,0 1 0,0 21 15,0 0-15,0-1 0,0 1 16,21 42-16,0 1 15,-21-1-15,21 21 0,-21-21 16,0 22-16,21-1 0,1-21 0,-22 21 16,21 1-16,0-22 0,-21 21 0,21-21 15,0 22-15,0-22 0,1 0 16,-22 0-16,21 0 0,0 1 0,21-1 16,-21 0-16,1-21 0,-1 0 0,0 0 15,0 0-15,0 0 0,0 0 16,1 0-16,-1-21 0,0 21 0,0-21 15,0-1-15,0 1 0,1 0 0,-1-21 16,0 21-16,0-22 0</inkml:trace>
  <inkml:trace contextRef="#ctx0" brushRef="#br0" timeOffset="33799.82">4064 7218 0,'-21'0'16,"42"0"15,21 0-31,-21-21 0,1 21 16,20 0-16,-21 0 0,21-21 0,1 21 16,-1 0-16,0 0 0,1 0 0,-1-22 15,-21 22-15,22 0 0,-22 0 0,0 0 16,0 0-16,-42 0 47,0 0-47,0 0 0,-1 0 0</inkml:trace>
  <inkml:trace contextRef="#ctx0" brushRef="#br0" timeOffset="34036.19">4318 7176 0,'-21'21'0,"0"0"15,21 0-15,-22-21 0,22 21 16,0 0-16,0 22 0,0-22 0,0 21 16,0 1-16,0-1 15,0-21-15,-21 21 0,21 1 0,0-1 16,0 0-16,0 1 0,-21-22 0,21 21 16,0-21-16,0 22 0,0-22 0,0 0 15,0 0-15,-21 0 0,21 1 0,0-1 16,0 0-16,0 0 15,0 0-15,-21-21 32</inkml:trace>
  <inkml:trace contextRef="#ctx0" brushRef="#br0" timeOffset="34919.8">1672 9102 0,'0'0'0,"0"-21"15,0 42 32,0 0-47,0 21 0,0-21 16,0 22-16,0-22 0,0 21 0,0 1 15,0-1-15,0-21 0,-21 21 16,21 1-16,-21-1 0,0-21 0,-1 22 16,1-22-16,0 0 0,21 21 15,-21-42-15,21 21 0,-21 1 16,21-44 15,0 1-31,21 21 16,0 0-16,-21-21 0,21 21 0,0-21 15,1 21-15,-1 0 0,0 0 16,0 0-16,0-21 0,0 21 0,1 0 16,-1 0-16,0 0 0,0 0 15,0-21-15,0 21 0,-21-22 16,22 22-16,-22-21 0,21 21 0,-21-21 16,0 0-16,0 0 15,0 0-15,0-1 0,0 1 16,0 0-16,-21 21 31,21 21-31,-22 0 0,22 1 16,0-1-16,0 0 0,-21 21 0,21-21 15,-21 22-15,21-22 0,-21 21 16,21 1-16,0-22 0,0 21 0,0-21 16,0 0-16,0 22 0,0-22 0,0 0 15,0 0-15,0 0 0,0 1 16,0-1-1,0-42 17,0-1-32,0 1 0,21 0 0,0 0 15</inkml:trace>
  <inkml:trace contextRef="#ctx0" brushRef="#br0" timeOffset="35112.69">2244 9504 0,'-22'0'16,"1"0"-16,0 0 16,0 0-16,0 0 15,42 0 17,0 0-32,0 0 0,0 0 15,1 0-15,20 0 0,-21 0 16,21 0-16</inkml:trace>
  <inkml:trace contextRef="#ctx0" brushRef="#br0" timeOffset="35424.51">3387 9081 0,'0'-22'0,"0"44"0,0-65 15,0 22-15,-22 21 31,1 0-31,21 21 0,0 0 16,0 1-16,-21 20 0,21 0 0,0 1 16,-21-22-16,21 21 0,0 0 15,0 1-15,0 20 0,-21-20 0,21-1 16,-21 0-16,21 1 0,-22-1 0,22 0 16,0 1-16,-21-1 0,21-21 15,-21 21-15,21-20 0,0-1 0,0 0 16,0 0-16,21-21 31,-21-21-31,21 0 0,-21 0 16,0-1-16,0-20 0,22 21 15,-22-21-15</inkml:trace>
  <inkml:trace contextRef="#ctx0" brushRef="#br0" timeOffset="35700.36">3238 9250 0,'-21'-21'0,"42"42"0,-63-85 0,42 22 16,0 21-16,0 0 0,0-22 0,0 22 15,0 0-15,0 0 16,21 21-16,0 0 0,1 0 0,-1 0 16,21 0-16,-21 0 0,22 21 0,-1 0 15,0 0-15,1 1 0,-22-1 0,21 0 16,-21 21-16,0-21 16,1 22-16,-22-22 0,0 0 0,0 0 15,0 0-15,-22 22 0,1-22 0,-21-21 16,21 21-16,-22 0 0,1 0 0,21-21 15,-21 22-15,20-22 0,1 0 16,0 0-16,0 0 0,42-22 31,0 22-31,0-21 0,1 0 16,20 21-16,-21-21 0</inkml:trace>
  <inkml:trace contextRef="#ctx0" brushRef="#br0" timeOffset="36196.07">4127 9102 0,'-21'21'31,"0"0"-31,0 0 0,21 0 0,-21 1 16,0-1-16,21 21 0,-22-21 0,1 22 15,21-1-15,-21-21 0,21 21 16,-21 1-16,0-1 0,21-21 0,-21 22 15,-1-1-15,1-21 0,21 0 0,0 22 16,-21-22-16,21 0 0,-21-21 0,21 21 16,0 0-16,0-42 31,0 0-31,0 0 16,0 0-16,0-1 0,0-20 0,0 21 15,0-21-15,0 20 0,0-20 16,21 21-16,-21 0 0,21 0 0,-21-1 15,21 22 1,1 22-16,-22-1 16,0 0-16,21 0 15,-21 21-15,21-20 0,0-1 16,-21 0-16,21 21 0,0-21 0,1 1 0,-22-1 16,21 0-16,0 0 0,0-21 15,0 21-15,0-21 0,1 0 16,-1 0-16,0 0 0,0 0 15,0 0-15,0 0 0,-21-21 0,22 0 16,-1 21-16,0-21 0,-21 0 0,0-1 16,21 1-16,0 0 0,0-21 0,-21 21 15,22-1-15,-1 1 0,0-21 16,0 21-16,0 0 0</inkml:trace>
  <inkml:trace contextRef="#ctx0" brushRef="#br0" timeOffset="36476.91">4614 9144 0,'0'0'0,"-21"0"0,-21 0 15,21 0-15,42 0 32,21 0-32,-21 0 0,0 0 0,22 0 15,-1 0-15,0-21 0,1 21 0,-1 0 16,0 0-16,1 0 0,-1-21 15,-21 21-15,22 0 0,-22 0 0,21 0 16,-21 0-16,-21-21 0,21 21 0,1 0 16,-44 0 31,1 0-47,0 21 0,0-21 15,0 0-15,0 0 0</inkml:trace>
  <inkml:trace contextRef="#ctx0" brushRef="#br0" timeOffset="36695.76">4953 9102 0,'-21'0'0,"21"21"0,0 0 15,-21-21-15,-1 21 0,22 0 16,-21 1-16,21-1 0,0 21 0,-21-21 16,0 0-16,21 22 0,-21-22 15,21 21-15,0 1 0,0-22 0,-21 21 16,21-21-16,0 0 0,-22 22 0,22-22 15,0 0-15,0 0 0,0 0 16,0 1-16,0-1 16,0 0-1,22-21-15</inkml:trace>
  <inkml:trace contextRef="#ctx0" brushRef="#br0" timeOffset="37251.98">1460 10986 0,'0'-22'15,"22"22"1,20 0-16,-21 0 0,0 0 16,22 0-16,-1-21 0,-21 21 0,0 0 15,22 0-15,-22 0 0,0 0 16,-42 0 15,0 0-31,-1 0 16,1 0-16,0 0 0,0 0 15,-21 0-15</inkml:trace>
  <inkml:trace contextRef="#ctx0" brushRef="#br0" timeOffset="37703.78">1333 10986 0,'0'0'0,"0"21"0,-21-21 0,21 21 16,-21 0-16,0 0 0,21 0 0,-21 1 15,0-1-15,21 21 0,-22-21 16,22 0-16,0 1 0,-21 20 0,21-21 15,-21-21-15,21 21 0,0 0 16,0 1 0,0-44 15,0 1-31,21 0 0,0 21 16,1-21-16,-22 0 0,21 21 15,0-21-15,0 21 0,0 0 0,0 0 16,1 0-16,-1 0 0,21 0 0,-21 0 15,0 0-15,22 21 0,-22 0 16,0 0-16,0 0 0,0 0 0,1 1 16,-22-1-16,21 0 0,-21 21 15,0-21-15,0 1 0,0-1 16,-21 21-16,-1-21 0,-20 0 0,21 1 16,0-22-16,-22 21 0,22 0 15,0-21-15,-21 0 0,21 0 0,-1 0 16,1 0-16,0 0 0,0 0 0,0 0 15,0 0-15,-1 0 0,22-21 16,-21 21-16,0-21 16,21-1-1,0 1-15,21 21 16,0-21-16,1 21 0,-1-21 0,0 21 16</inkml:trace>
  <inkml:trace contextRef="#ctx0" brushRef="#br0" timeOffset="37888.67">2074 11388 0,'21'0'0,"-42"0"0,64 0 15,-22 0-15,0 0 47,0 0-16,0 0-31,0-21 0,1-1 0</inkml:trace>
  <inkml:trace contextRef="#ctx0" brushRef="#br0" timeOffset="38429.17">3662 10922 0,'0'0'0,"0"-42"16,0 21 0,0-1-16,0 1 15,0 0-15,0 0 16,-21 21-16,-1 0 0,1 0 15,0 0-15,0 0 0,0 21 16,0 0-16,-22-21 0,22 43 16,0-22-16,-21 0 0,20 21 0,1 1 15,0-1-15,0 0 0,0 1 0,0-1 16,-1 0-16,1 1 0,21-1 16,0 0-16,0-21 0,0 22 0,0-22 15,0 0-15,0 0 0,0 0 0,21 1 16,1-22-16,-1 21 0,0-21 0,0 0 15,21 0-15,-20 0 0,-1 0 16,0 0-16,21 0 0,-21 0 0,1-21 16,20-1-16,0 1 0,-21 0 15,22 0-15,-1-21 0</inkml:trace>
  <inkml:trace contextRef="#ctx0" brushRef="#br0" timeOffset="38871.44">4360 10943 0,'0'0'15,"21"0"-15,1-21 0,-22 0 0,0 0 0,0 0 16,0-1-16,-22 22 16,1 0-16,-21 0 15,21 0-15,0 0 0,-22 0 0,22 22 16,0-1-16,-21-21 0,20 21 16,1 0-16,0 0 0,0 0 0,21 1 15,0-1-15,-21 0 0,21 0 16,0 0-16,0 0 0,0 1 15,0-1-15,21-21 0,0 21 0,0-21 16,0 21-16,1-21 0,20 0 16,-21 0-16,0 21 0,0-21 0,22 0 15,-22 0-15,0 21 0,0-21 16,0 0-16,1 22 0,-1-22 0,-21 21 16,21-21-16,-21 21 0,0 0 15,-21 0-15,0-21 0,-22 21 16,22 1-16,0-22 0,-21 21 15,20-21-15,-20 21 0,21-21 16,0 0-16,-22 0 0,22 21 0,0-21 16,0 0-16,0 0 0,0 0 15,-1 0 1,22-21 0,0 0-1,0 0-15,22 21 16,-22-22-16,21 22 0,0-21 0</inkml:trace>
  <inkml:trace contextRef="#ctx0" brushRef="#br0" timeOffset="39340.21">5080 10922 0,'0'0'0,"42"-21"0,1 0 0,-22 0 16,21-1-16,-21 22 0,0-21 0,1 21 15,-1-21-15,-42 21 16,-1 0-16,-20 0 16,21 21-16,-21-21 0,20 21 15,-20 1-15,0-1 0,-1 0 0,22 0 16,-21 0-16,21 0 0,0-21 16,-1 22-16,22-1 0,0 0 0,0 0 15,0 0-15,0 0 0,0 1 16,22-22-16,-1 21 0,0-21 0,0 0 15,0 0-15,22 21 0,-22-21 16,21 0-16,-21 0 0,22 0 0,-22 0 16,21 21-16,-21-21 0,22 0 0,-22 0 15,0 0-15,0 21 0,0-21 0,0 21 16,1-21-16,-22 22 0,0-1 16,0 0-1,-22-21-15,1 21 0,-21-21 16,21 21-16,-22-21 0,22 21 0,-21 1 0,0-22 15,20 21-15,-20-21 0,0 0 16,21 21-16,-22-21 0,22 0 0,0 21 16,0-21-16,0 0 0,21 21 15,-22-21-15,1 0 16,0 0 0,0 0-16</inkml:trace>
  <inkml:trace contextRef="#ctx0" brushRef="#br0" timeOffset="40152.26">1037 12510 0,'0'0'0,"21"0"0,0-22 16,1 22-16,-22-21 15,21 21-15,-42 0 16,-1 21-16,1-21 16,0 22-16,-21-1 0,21 21 15,-1-21-15,1 22 0,0-1 0,21 0 16,0 1-16,-21-1 0,21 21 15,0-20-15,0-1 0,0 0 0,0 1 16,0-1-16,0 0 0,0 1 0,21-22 16,0 0-16,0 0 15,1 0-15,20 1 0,-21-22 0,0 0 16,22 0-16,-1 0 0,-21 0 0,21 0 16,-20 0-16,20 0 0,0-22 15,-21 1-15,1 0 0,20 0 0,-21 0 16,-21 0-16,0-22 0,0 22 15,0 0-15,0 0 0,0-22 0,-42 22 16,21 0-16,-22 21 0,1-21 0,21 21 16,-43 0-16,22 0 0,0 0 15,20 21-15,-20 0 0,0-21 16,21 43-16,-22-22 0,22 0 0,0 0 16,21 0-16,0 0 0,0 22 15,0-22-15,0 0 0,0 0 0,0 0 16,21 1-16,0-22 0,0 0 15,1 0-15,-1 0 0,0 0 16,0 0-16,0 0 0,0 0 0</inkml:trace>
  <inkml:trace contextRef="#ctx0" brushRef="#br0" timeOffset="40376.14">1778 12848 0,'0'0'16,"21"0"-16,0 0 0,0 0 0,-42 0 47,0 0-47,0 0 16,0 21-16,0-21 15,21 22-15</inkml:trace>
  <inkml:trace contextRef="#ctx0" brushRef="#br0" timeOffset="41059.74">3196 12679 0,'0'0'0,"0"-21"0,0-22 16,0 22-16,-21 0 15,0 0-15,21 0 16,0 0-16,0-1 31,0 44-15,0-1-1,21 21-15,0-21 0,21 22 16,-20-1-16,20 0 0,-21 1 0,21-1 16,-20 0-16,20-21 0,-21 22 15,21-1-15,-20 0 0,-1-20 0,0 20 16,-21-21-16,21 0 0,-21 0 0,21 1 15,-21-1-15,0 0 0,0-42 47,0 0-47,0-1 0</inkml:trace>
  <inkml:trace contextRef="#ctx0" brushRef="#br0" timeOffset="41296.37">3746 12510 0,'0'0'0,"0"-22"0,0 1 16,0 0-16,-21 21 16,0 0-16,0 21 15,0 0-15,0 1 0,-1 20 0,1-21 16,-21 21-16,21 1 0,-22-1 0,22 0 16,-21 22-16,21-22 0,-22 1 15,22-1-15,0 0 0,0 1 0,0-22 16,0 21-16,-1-21 0,22 0 15,0 1-15,0-1 0,0 0 0,22-21 16,-1 0-16,0 0 16,0 0-16,21 0 0,-20-21 0,20 0 15</inkml:trace>
  <inkml:trace contextRef="#ctx0" brushRef="#br0" timeOffset="41604.6">4064 12615 0,'0'0'16,"0"22"0,0-1-16,0 0 0,0 0 15,0 21-15,0 1 0,0-1 16,0 22-16,0-22 0,0 0 0,0 22 16,0-1-16,0-20 0,-21 20 0,21 1 15,0-22-15,0 21 0,-21 1 0,21-1 16,-22 1-16,1-1 0,21 1 15,-21-1-15,21 1 0,-21-22 0,21 22 16,0-22-16,-21 0 0,21-20 0,-21 20 16,21-21-16,0 0 0,0 0 0,0 1 15,0-44 1,0 1 0,0 0-16,0-21 15,21 21-15,-21-22 0,21 1 0</inkml:trace>
  <inkml:trace contextRef="#ctx0" brushRef="#br0" timeOffset="41892.44">4043 12869 0,'0'0'0,"0"-127"16,21 85-16,0 21 16,-21-21-16,21 20 0,0 1 0,1 0 15,20 0-15,-21 21 0,21 0 0,1 0 16,-1 0-16,0 0 0,1 0 15,-1 21-15,-21 21 0,22-20 16,-22 20-16,-21-21 0,0 21 0,0 1 16,0-1-16,-21 0 0,21 1 0,-43-22 15,22 21-15,0-21 0,-21 22 0,20-22 16,-20 0-16,21 0 0,0-21 16,-22 21-16,22-21 0,0 0 15,21-21 1,0 0-1,21 0-15,0 0 0,1 0 16</inkml:trace>
  <inkml:trace contextRef="#ctx0" brushRef="#br0" timeOffset="42396.4">5059 12721 0,'21'0'0,"-42"0"0,63-21 16,-21 0-16,0 21 0,-21-21 0,0 0 15,0-1-15,0 1 16,-21 0-16,0 21 16,0 0-16,0 0 0,0 0 0,-1 0 15,1 21-15,0 0 0,-21 1 16,21-1-16,-1 0 0,22 0 0,-21 21 16,0-20-16,21 20 0,-21-21 15,21 0-15,0 22 0,0-22 0,0 0 16,0 0-16,0 0 0,0 0 0,0 1 15,0-1-15,21-21 16,0 0-16,0 0 0,1 0 16,-1 0-16,0 0 0,0-21 15,0 21-15,0-22 0,1 1 0,-1 0 16,0 0-16,0-21 0,0 20 0,0-20 16,-21 21-16,22-21 0,-1 20 0,-21-20 15,0 21-15,0 0 0,0 0 16,0-1-16,21 1 0,-21 42 31,-21 1-31,21-1 16,0 0-16,0 21 0,0-21 0,-21 22 15,21-22-15,0 0 0,0 21 16,0-20-16,0-1 0,0 0 0,0 0 16,0 0-16,0 0 0,0 1 15,21-22-15,0 0 0,0 0 0,0 0 16,0 0-16,1 0 0,-1 0 15,0-22-15,0 1 0,0 0 16,0 0-16</inkml:trace>
  <inkml:trace contextRef="#ctx0" brushRef="#br0" timeOffset="42652.26">5778 12277 0,'0'0'0,"0"-21"15,0-1-15,0 1 0,0 0 16,-21 42-1,21 0-15,-21 1 16,21 20-16,-21 0 0,21-21 0,0 22 16,-21-1-16,21 0 0,-21 1 0,21-1 15,-22 0-15,22 1 0,0-1 16,0-21-16,0 22 0,0-22 0,0 21 16,0-21-16,0 0 0,0 1 15,0-1-15,0 0 0,22-21 16,-1 0-16,0 0 15,0 0-15,0-21 16,0 0-16,1-1 0,-1 1 0</inkml:trace>
  <inkml:trace contextRef="#ctx0" brushRef="#br0" timeOffset="43100.41">6138 12213 0,'0'0'0,"0"-42"15,0 21-15,0-22 0,0 22 0,0 0 16,0 42-1,0 0 1,0 22-16,0-22 0,0 21 0,0 1 16,0-1-16,0 0 0,0 22 0,0-22 15,0 0-15,0 1 0,-21-22 16,21 21-16,0 1 0,0-1 0,0-21 16,-21 0-16,21 0 0,0 1 0,-21-1 15,21 0-15,-21-21 16,21-21-1,0 0 1,0-1-16,0 1 0,21-21 0,0 21 16,0-22-16,-21 22 0,21-21 15,0 21-15,1-22 0,-1 1 0,0 21 16,0 0-16,0 0 0,0-1 0,1 22 16,-1 0-16,-21 22 15,0-1-15,21 0 0,-21 21 16,0-21-16,0 1 0,0 20 0,0-21 15,0 21-15,0-20 0,0 20 0,0-21 16,0 0-16,0 22 0,0-22 0,0 0 16,0 0-16,0 0 0,0 0 15,-21-21 17,0-21-17,-1 0-15,1 21 0</inkml:trace>
  <inkml:trace contextRef="#ctx0" brushRef="#br0" timeOffset="43304.3">5419 12510 0,'0'0'0,"-22"21"0,22 0 31,22-21-15,-1 0-16,0 0 15,0 0-15,0 0 0,0 0 16,1 0-16,-1 0 0,0 0 16,-63 21-1,20 0-15,-20 0 0</inkml:trace>
  <inkml:trace contextRef="#ctx0" brushRef="#br0" timeOffset="43983.91">698 14245 0,'0'0'0,"-42"0"0,-64 0 16,64 0 0,21 0-16,21 21 0,0 1 0,0-1 15,0 0-15,0 0 0,21 0 0,21 0 16,-21 1-16,22-1 0,-1 0 16,0-21-16,1 21 0,-1-21 0,0 0 15,22 0-15,-22 0 0,22 0 16,-22-21-16,0 0 0,22 0 0,-22-1 15,1 22-15,-1-21 0,-21 0 16,21 0-16,-20 0 0,-1 0 16,-21-1-16,0 1 0,0 0 0,0 0 15,0 0-15,0 0 16,-21 21-16,-1 0 16,1 0-16,0 0 0,0 0 0,0 42 15,0-21-15,-1 21 0,1 1 16,0-1-16,21 0 0,0 1 0,-21 20 15,0-20-15,21 20 0,-43 85 16,43-105 0,0-1-16,0 0 0,0 1 0,0-1 15,0-21-15,0 0 0,0 22 16,0-22-16,0 0 0,0 0 16,-21-21-1,0 0-15,0-21 16</inkml:trace>
  <inkml:trace contextRef="#ctx0" brushRef="#br0" timeOffset="44192.13">635 14901 0,'0'0'0,"0"22"0,21-22 31,0 0-31,0 0 0,1 0 0,20 0 15,-21 0-15,21 0 0,1 0 0,-22 0 16,21 0-16,1 0 0,-22-22 16,0 22-16,21 0 0,-21 0 0,1-21 15,-1 21-15,0 0 0,0-21 16,0 0-16</inkml:trace>
  <inkml:trace contextRef="#ctx0" brushRef="#br0" timeOffset="44392.02">1693 14711 0,'0'0'16,"21"0"-16,1 0 15,-1 0 48,0 0-48,0-21-15,0 0 16</inkml:trace>
  <inkml:trace contextRef="#ctx0" brushRef="#br0" timeOffset="44876.32">3238 14245 0,'22'-21'0,"-44"42"0,44-63 0,-22 21 0,21 0 15,0-1-15,-21 1 0,21 0 16,-21 0-16,0 0 0,0 0 0,21 21 16,-21 21-1,0 21 1,0 0-16,0 1 0,0-1 15,0 22-15,0-1 0,0 1 0,0-22 16,-21 21-16,21 1 0,-21-1 0,21-20 16,-21-1-16,0 0 0,21 1 15,0-1-15,0-21 0,0 0 0,0 1 16,0-1-16,0 0 0,0 0 16,21-21-16,0-21 31,-21 0-31,0 0 0,0-1 15</inkml:trace>
  <inkml:trace contextRef="#ctx0" brushRef="#br0" timeOffset="45051.21">3069 14647 0,'-21'0'0,"21"-21"16,0 0-1,21 21 1,0 0-16,0 0 0,1-21 0,-1 21 15,21 0-15,0-21 0,-20 21 0,20-21 16,0 21-16,1 0 0,20-22 0,-21 1 16,1 21-16,-22 0 0,21 0 15,1 0-15</inkml:trace>
  <inkml:trace contextRef="#ctx0" brushRef="#br0" timeOffset="46036.43">4000 14732 0,'22'0'0,"-1"0"31,0-21-31,-21 0 16,0 0-16,0-1 0,0 1 16,0 0-16,0 0 0,0 0 15,0 0-15,-21-1 0,0 1 0,21 0 16,-22 0-16,1 0 0,0 21 15,0 0-15,0 0 16,0 21-16,-1 0 0,1 0 16,21 0-16,-21 22 0,0-22 0,0 21 15,21-21-15,0 22 0,-21-22 0,21 0 16,0 0-16,0 0 0,0 1 16,0-1-16,0 0 0,21 0 0,0-21 15,0 21-15,0-21 16,0 0-16,1 0 0,-1 0 0,0 0 15,0-21-15,0 0 0,0 0 16,1 0-16,-1-1 16,0 1-16,0 0 0,-21 0 0,21 0 0,-21-22 15,21 22-15,-21 0 0,0-21 16,0 21-16,0-1 0,0 1 0,0 0 16,0 42 15,0 0-31,0 1 0,0-1 0,-21 0 15,21 0-15,0 21 0,0-20 0,0 20 16,0-21-16,0 0 0,21 0 16,-21 1-16,22-1 0,-1 0 0,0 0 15,21 0-15,-21 0 0,22-21 0,-22 0 16,21 0-16,1 0 0,-1 0 16,0 0-16,1 0 0,-1 0 0,0-21 15,1 21-15,-22-21 0,21 0 16,0 0-16,-20 0 0,-1-1 0,0 1 15,0-21-15,0 21 0,-21-22 0,0 1 16,0 21-16,0-21 0,0-1 0,0 1 16,0 21-16,-21-22 0,0 22 15,0 0-15,0 0 0,-1 21 0,1 0 16,0 0-16,-21 0 0,21 0 0,-1 21 16,1 0-16,0 0 0,0 1 0,0 20 15,0-21-15,21 0 0,-22 22 0,22-22 16,0 21-16,0-21 15,0 0-15,0 1 0,0-1 0,22 0 16,-1 0-16,0 0 0,-21 0 0,21-21 16,0 22-16,0-22 0,1 0 0,-1 0 15,-21 21-15,21-21 0,0 0 16,0 21-16,0 0 16,1 0-16,-22 0 0,0 1 15,0-1-15,0 21 0,0-21 0,0 22 16,0-1-16,0 0 0,0 1 0,0-1 15,0 0-15,0 1 0,-22-1 16,22 21-16,-21-20 0,0-1 0,21 0 16,-21-20-16,0 20 0,21 0 15,-21-21-15,-1 22 0,1-22 0,21 0 16,-21 0-16,21 0 0,-21 1 0,0-1 16,0-21-1,-1 0-15,22-21 16,0-1-16,-21 22 0,21-21 15,0 0-15,-21 0 0,21 0 0,0 0 16,0-22-16,0 1 0,0 21 0,21-43 16,0 22-16</inkml:trace>
  <inkml:trace contextRef="#ctx0" brushRef="#br0" timeOffset="47735.8">5059 14372 0,'0'-21'15,"0"42"-15,0-63 0,21 42 0,-21-21 16,0 42 0,0 0-16,0 0 0,0 0 15,0 1-15,0 20 0,21-21 16,-21 21-16,0-20 0,0-1 0,0 21 16,0-21-16,0 0 0,0 1 0,0-1 15,0 0-15,0 0 16,-21-21-16,21-21 31,0 0-15,0 0-16,0-1 0,0 1 0,0-21 15,0 21-15,21-22 0,-21 1 0,21 21 16,0-21-16,-21 20 0,22 1 0,-1-21 16,0 42-16,0-21 0,0 21 15,0 0-15,1 0 0,-1 21 16,0-21-16,0 21 0,-21 21 0,21-20 15,0 20-15,-21-21 0,22 21 0,-22-20 16,0 20-16,21-21 0,0 21 16,-21-20-16,21-1 0,0 0 15,0 0-15,1 0 0,-1 0 0,0 1 16,0-22-16,0 0 0,22 21 0,-22-21 16,0 0-16,21 0 0,-21 0 0,1 0 15,20 0-15,-21-21 0,21-1 0,-20 1 16,-1 0-16,0 21 0,0-42 0,0 21 15,0-1-15,1-20 0,-22 21 16,0-21-16,21-1 0,-21 22 0,0-21 16,0-1-16,0 22 0,0 0 0,-21 0 15,-1 0-15,1 21 0,0 0 16,0 0-16,-21 0 0,20 0 16,-41 42-16,42 0 15,-22-20-15,22-1 0,0 21 0,0-21 16,0 22-16,21-22 0,0 21 0,0-21 15,0 0-15,0 1 0,0 20 0,0-21 16,21-21-16,-21 21 0,21 0 0,0-21 16,22 0-16,-22 0 0,0 0 15,0 0-15,21 0 0,-20 0 16,-1 0-16,0-21 0,0 0 0,0 21 16,0-21-16,-21 0 0,22-22 0,-1 22 15,-21 0-15,21-21 0,-21 21 0,0-22 16,0 22-16,0 0 0,0 0 15,21 0-15,-21-1 0,0 44 32,-21-1-17,21 0-15,0 0 0,0 0 0,0 0 16,0 22-16,0-22 0,21 0 0,-21 0 16,21 0-16,0 1 0,1-22 0,-1 21 15,-21 0-15,42-21 0,0 0 16,-20 0-16,-1 0 0,0 0 15,0 0-15,0 0 0,0-21 0,1 21 16,-1-21-16,0-1 0,0 1 0,0 0 16,0 0-16,1 0 0,-22-22 15,0 22-15,21-21 0,-21 21 0,21-22 16,-21 22-16,0 0 0,0 0 16,0 42-1,0 0 1,-21 0-16,21 1 0,0-1 0,0 21 15,0-21-15,-21 0 0,21 22 0,0-22 16,0 0-16,0 0 0,-22 22 0,22-22 16,0 0-16,0 0 15,0 0-15,0 0 16,0-42 15,0 0-31,0 0 16,0 0-16,0 0 0,0-1 0,22-20 15,-1 21-15,-21 0 0,21-22 0,0 22 16,0-21-16,-21 21 0,21 0 16,1-1-16,-22 1 0,21 0 0,0 21 15,0 0-15,0 21 16,-21 0-16,21 1 0,-21-1 16,0 0-16,0 0 0,0 0 15,0 22-15,0-22 0,0 0 16,22 0-16,-22 0 0,0 0 0,0 1 15,21-22-15,-21 21 0,0 0 0,21-21 16,0 0 0,0 0-16,0 0 15,1-21-15,-22 0 0,21 21 0,0-22 16,0 1-16,-21 0 0,21-21 16,0 21-16,1-1 0,-1 1 0,-21-21 15,21 21-15,0 0 0,-21-1 0,0 1 16,21 0-16,0 21 0,-21-21 15,0 42 1,0 0-16,0 0 0,0 1 16,0-1-16,0 21 0,0-21 0,0 0 15,0 22-15,0-22 16,0 0-16,0 0 0,0 0 0,0 1 16,22-1-16,-1 0 0,0 0 0,0 0 15,0-21-15,0 0 16,1 0-16,-1 0 0,0 0 0,0 0 15,0 0-15,0-21 0,1 0 0,-1 0 16,0 21-16,0-43 0,0 22 0,0 0 16,1-21-16,-1-1 0,0 22 15,0-21-15,0 0 0,0 20 16,-21 1-16,0-21 0,0 21 16,-21 21-1,0 0-15,0 21 0,0 0 0,0 0 16,-1 22-16,1-22 0,0 21 0,0-21 15,21 22-15,-21-22 0,21 21 0,0-21 16,0 22-16,0-22 0,0 0 16,0 0-16,0 0 0,21 0 0,0-21 15,0 22-15,0-22 0,22 0 0,-22 0 16,21 0-16,-21 0 0,22 0 0,-22 0 16,21 0-16,1 0 0,-22-22 0,21 22 15,-21-21-15,0 0 0,1 0 0,-1 21 16</inkml:trace>
  <inkml:trace contextRef="#ctx0" brushRef="#br0" timeOffset="48664.54">1058 16214 0,'21'0'15,"-21"-21"1,-21 21-16,0-22 15,0 22-15,0-21 16,0 0-16,-1 21 0,22-21 0,0 0 16,0 0-16,0-1 0,0 1 15,0 0-15,0 0 0,0 0 0,43 0 16,-22-1-16,0 1 0,0 0 16,22 0-16,-22 21 0,21 0 0,-21 0 15,22 0-15,-22 0 0,0 0 0,0 21 16,-21 0-16,0 0 0,0 1 15,0 20-15,-21 0 0,0 1 0,0 20 16,-1-21-16,-20 1 16,21 20-16,-21-20 0,-1 20 0,22-21 15,-21 1-15,21-1 0,-1 0 16,22 1-16,0-1 0,0 0 0,0-20 16,0 20-16,0-21 0,0 0 0,22 0 15,-1-21-15,0 0 0,0 0 16,0 0-16,22 0 0,-22 0 0,21 0 15,0-21-15,-20 0 0,20 0 16,0 0-16,-21-22 0,22 22 0,-22-21 16,-21 21-16,0-22 0,0 22 15,0-21-15,0 21 0,-21 0 0,-22-1 16,22 1-16,0 21 0,-21 0 16,21 0-16,-22 0 0,22 0 15,-21 0-15,-1 0 0,22 0 0,0 21 16,-21 1-16,21-22 0,-1 21 15,22 0-15,0 0 0,0 0 16,22 0 0,-1-21-16,0 0 0</inkml:trace>
  <inkml:trace contextRef="#ctx0" brushRef="#br0" timeOffset="48836.44">1884 16447 0,'21'0'0,"-42"0"0,63 0 0,-42-22 47,0 1 0,21 21-47,0 0 0</inkml:trace>
  <inkml:trace contextRef="#ctx0" brushRef="#br0" timeOffset="49277.74">3238 16256 0,'0'0'0,"-21"0"0,21-21 0,0 0 0,0 0 16,0-1 0,0 1-16,0 0 0,21 0 15,1 21-15,-1-21 0,0 0 0,0-1 16,0 1-16,0 0 0,1 0 16,-1 21-16,0-21 0,-21 0 15,0-1-15,0 1 0,-21 21 16,0 0-1,-1 0-15,1 21 0,0 22 16,0-1-16,0 0 0,0 1 0,21 20 16,-22-20-16,1 20 0,0 1 0,21-22 15,-21 21-15,21-20 0,-21-1 16,21 0-16,0 1 0,0-1 0,0 0 16,0-20-16,0-1 0,21 21 0,0-42 15,0 21-15,22-21 0,-22 0 16,21 0-16,-21 0 0,22 0 0,-1 0 15,0-21-15,22 0 0,-22 0 16,0 0-16,22-22 0,-22 22 0</inkml:trace>
  <inkml:trace contextRef="#ctx0" brushRef="#br0" timeOffset="49512.6">4360 15960 0,'0'0'0,"0"-21"0,0-1 0,0 1 0,-21 42 31,21 22-31,-21-22 16,0 21-16,21 1 0,-21 20 16,-1-21-16,22 1 0,0-1 0,-21 0 15,0 1-15,0-1 0,21 0 16,0 1-16,0-1 0,-21-21 0,21 22 16,0-22-16,0 21 0,0-21 0,0 0 15,0 1-15,0-1 16,21 0-16,0-21 0,0 0 0,0 0 15,1 0-15,20 0 0,-21-21 0</inkml:trace>
  <inkml:trace contextRef="#ctx0" brushRef="#br0" timeOffset="50544.19">4911 16447 0,'0'0'0,"21"-22"0,0 1 0,0 0 15,-21 0-15,0 0 0,21 0 0,-21-1 16,0 1-16,0 0 0,-21 21 15,0 0 1,0 0-16,0 21 0,-1 0 0,1 1 16,0-1-16,0 0 0,-21 0 0,20 0 15,1 22-15,21-22 0,-21 0 0,21 0 16,-21 0-16,21 0 0,0 22 16,0-22-16,0 0 0,0 0 15,21-21-15,0 0 0,0 21 0,1-21 16,-1 0-16,0 0 0,0 0 15,0-21-15,0 21 0,1-21 16,-1 0-16,0 21 0,0-21 0,0 0 16,-21-22-16,21 22 0,-21 0 0,22 0 15,-22-22-15,0 22 0,0-21 0,0 21 16,0 0-16,0-1 0,0 1 16,0 42-1,0 1 1,0-1-16,0 0 0,0 0 15,0 0-15,0 22 0,0-22 0,0 0 16,0 0-16,0 0 0,0 0 0,21 1 16,0-1-16,-21 0 0,21 0 15,0-21-15,0 21 0,1-21 0,-1 21 16,0-21-16,0 0 0,21 0 0,-20 0 16,-1 0-16,21-21 0,-21 0 15,0 21-15,22-21 0,-22 0 0,21 0 16,-21-1-16,1 1 0,-1 0 0,0 0 15,-21 0-15,0 0 0,0-1 0,0 1 16,-21 0-16,0 0 0,-1 0 16,-20 21-16,21 0 0,-21 0 0,20 0 15,-20 0-15,21 0 0,0 21 16,0 0-16,-1 0 0,22 0 0,0 1 0,0-1 16,0 0-16,0 0 0,22 0 15,-1 0-15,0 1 0,0-1 16,21 0-16,-20 21 0,-1-42 0,0 21 15,21 1-15,-21-1 0,1 0 0,-1 0 16,-42-21 31,-1 0-47,1 0 0,0 0 0,0-21 16,0 21-16,0 0 0,-1 0 0,1 0 31,42 0-16,1 0-15,-1 0 16,21 0-16,-21 0 0,22 0 0,-1 0 16,0 0-16,-21 0 0,22 0 0,-1 0 15,0 0-15,1 0 0,-1-21 16,-21 0-16,22 21 0,-22-22 0,0 1 16,21 0-16,-21 21 0,1-21 0,-1 0 15,0-22-15,0 22 0,0 0 0,0 0 16,1 0-16,-22-22 0,21 22 15,-21 0-15,0 0 0,0 0 0,-21 42 47,-1 0-47,22 0 0,0 0 16,0 22-16,0-22 0,0 0 16,0 0-16,0 0 0,0 1 0,22-1 15,-1 0-15,-21 0 0,0 0 0,0 0 16,21 1-16,-21-1 0,0 0 15,-21-21 1,0 0 0,-1 0-16,22-21 0,-21 0 0</inkml:trace>
  <inkml:trace contextRef="#ctx0" brushRef="#br0" timeOffset="52255.81">6964 16277 0,'0'0'0,"0"-42"16,0 21-16,0 0 0,0 42 46,0 0-46,0 21 16,0-21-16,0 1 0,0-1 0,0 21 0,0-21 16,0 0-16,0 22 0,0-22 15,0 0-15,0 0 0,-21 0 16,-1 1-16,22-1 0,-21 0 16,0-21-16,21-21 46,0 0-46,0-1 0,0 1 0,21 0 16,-21-21-16,21 21 0,1-22 0,-22 22 16,21-21-16,0 21 0,-21-1 0,21 1 15,0 0-15,-21 0 0,0 0 16,21 21-16,1 0 16,-22 21-16,21 0 0,-21 0 15,0 0-15,0 1 0,21 20 0,0-21 16,-21 0-16,21 0 0,0 22 0,1-22 15,-22 0-15,21 0 0,0 0 16,21 1-16,-21-1 0,1 0 0,-1 0 16,21-21-16,-21 21 0,0-21 0,22 0 15,-22 0-15,0 0 0,21 0 0,-20 0 16,20-21-16,-21 0 0,21 21 0,-20-21 16,-1 0-16,0-1 0,0 1 15,0 0-15,-21-21 0,21 21 16,-21-22-16,0 22 0,0-21 0,0 21 0,-21-22 15,21 22-15,-21 0 0,0 0 16,0 21-16,0 0 0,-1 0 0,1 0 16,-21 0-16,21 0 0,0 21 15,-1 0-15,1 0 0,0 0 0,0 1 16,0-1-16,0 0 0,21 21 0,0-21 16,0 1-16,0-1 0,0 0 0,0 0 15,0 0-15,0 0 0,0 1 0,0-1 16,0 0-16,21-21 0,0 0 15,0 0-15,0 0 16,0 0-16,1 0 0,-1 0 0,0-21 16,0 0-16,0-1 0,-21 1 15,21 0-15,-21 0 0,22 0 16,-22 0-16,0-1 0,21 1 0,-21 0 16,0 0-16,0 0 15,0 42 1,0 0-1,0 0-15,0 0 0,0 1 16,0-1-16,0 0 0,0 0 16,21 0-16,-21 0 0,21 1 15,-21-1-15,21 0 0,0-21 16,1 21-16,-1-21 0,0 0 0,0 21 16,0-21-16,0 0 0,1 0 15,-1 0-15,0 0 0,0-21 0,-21 0 16,21 0-16,0 0 0,-21-1 15,0 1-15,0 0 0,0 0 0,22-21 16,-22 20-16,0 1 0,0 0 16,0 0-16,0 0 0,0 42 31,0 0-15,0 0-16,0 0 0,0 1 15,0-1 1,0 0-16,0 0 0,0 0 0,0 0 15,0 1-15,0-1 0,0 0 16,0-42 31,0 0-47,0-1 16,0 1-16,0 0 0,21 0 15,-21 0-15,0-22 0,21 22 0,0 0 16,0 0-16,0 0 0,1 0 0,-22-1 15,21 22-15,0 0 0,0 0 16,0 0-16,0 0 0,1 0 0,-1 22 16,-21-1-16,0 0 15,21 0-15,-21 0 0,0 0 16,21 1-16,-21-1 0,0 0 16,0 0-16,0 0 0,0 0 15,0 1-15,0-44 47,0 1-47,0 0 16,0 0-16,0 0 0,0 0 15,21-1-15,0-20 0,1 21 0,-1-21 16,0 20-16,21 1 0,-21-21 16,22 21-16,-22 0 0,21 21 0,-21 0 15,1 0-15,-1 0 0,0 0 16,0 0-16,0 21 0,-21 0 0,0 0 15,0 0-15,0 0 0,0 1 0,0-1 16,0 21-16,0-21 0,0 0 0,0 1 16,0-1-16,0 0 0,-21 0 0,21 0 15,-21 0-15,0 1 0,21-1 16,0-42 31,21 21-47,-21-22 0,21 1 0,0 0 15,0 0-15</inkml:trace>
  <inkml:trace contextRef="#ctx0" brushRef="#br0" timeOffset="52695.56">9017 16341 0,'0'21'15,"0"0"1,21-21-16,0 0 0,0 0 15,1 0-15,-1 0 0,0 0 16,0 0-16,0 0 0,0 0 16,22 0-16,-22 0 0,0-21 0,0 21 15,0-21-15,1 0 0,-1-1 16,0 1-16,0 0 0,0 0 0,0 0 16,1 0-16,-22-1 0,0 1 0,0 0 15,0 0-15,0 0 0,-22 21 16,1 0-16,0 0 15,0 0-15,0 21 0,0 0 0,-1 0 16,1 0-16,0 1 0,21-1 16,-21 21-16,0-21 0,21 0 0,-21 1 15,21 20-15,0-21 0,0 0 0,0 0 16,0 1-16,0-1 0,0 0 16,0 0-16,21-21 0,0 21 0,0 0 15,0-21-15,0 0 0,1 0 16,-1 0-16,0 0 0,0 0 15,0 0-15,-21-21 16,21 0-16,1 21 0,-22-21 16,0 0-16,21 21 15,-21-21-15,0-1 16,21 22-16</inkml:trace>
  <inkml:trace contextRef="#ctx0" brushRef="#br0" timeOffset="52923.43">9546 16489 0,'0'21'15,"-21"-21"17,42 0 30,0-21-62,0 21 16,-21-21-1</inkml:trace>
  <inkml:trace contextRef="#ctx0" brushRef="#br0" timeOffset="59571.57">635 3895 0,'0'0'0,"21"-21"0,-21-1 16,21 22 0,-21 22-1,0-1 1,21 21-16,-21-21 0,0 0 15,0 22-15,0-22 0,0 21 0,0-21 16,0 22-16,0-22 0,0 21 16,0-21-16,0 1 0,0-1 0,0 0 15,0 0-15,0 0 0,0 0 16,22-21-16,-22 22 0,0-44 47,0 1-47,0 0 0,0-21 15,0 21-15,0-22 0,0 1 0,0 21 16,0-22-16,0 1 0,0 0 16,0-1-16,0 22 0,0-21 0,0 21 15,0 0-15,0-1 16,0 1-16,0 42 16,0 1-1,0 20-15,0-21 16,0 0-16,0 22 0,0-1 0,0-21 15,0 21-15,0 1 0,0-22 16,0 21-16,0-21 0,0 22 0,0-22 16,0 21-16,0-21 0,0 1 0,0-1 15,0 0-15,0 0 16,0 0-16,21-21 0,-21 21 16,21-21 46,-21-21-46,21 21-16,-21-21 0,21 21 0,0-21 15,1 21-15,-22-21 0,21 0 16,0-1-16,21 22 0,-21-21 0,22 0 16,-1 0-16,0-21 0,22 20 0,-1 1 15,1-21-15,21 21 0,-1 0 16,1-22-16,0 1 0,-1 21 0,1-22 15,0 22-15,20 0 0,-20 0 0,0-21 16,-1 20-16,-20 22 16,-1-21-16,1 0 0,-22 21 0,1 0 15,-22-21-15,0 21 0,0 0 0,0 0 16,-21-21 0,0 42 77,0 0-77,-21 0-16</inkml:trace>
  <inkml:trace contextRef="#ctx0" brushRef="#br0" timeOffset="61012.55">593 5884 0,'0'0'0,"0"-21"0,0 0 16,0 0-16,0 0 0,0 0 15,0-1-15,0 1 0,0 0 16,0 42 15,0 0-31,0 1 0,0-1 16,0 21-16,0 0 0,0-20 15,21 20-15,-21-21 0,0 21 0,0-20 16,0 20-16,0-21 0,0 0 16,0 0-16,0 1 0,0-1 15,0 0-15,21-21 31,-21-21-15,0 0-16,21 21 16,-21-22-16,21-20 0,-21 21 0,0 0 15,0-22-15,21 22 0,-21-21 16,0 21-16,0-22 0,0 22 0,0-21 16,0 21-16,0 0 0,0-1 15,0 44 16,0-1-31,0 21 0,0-21 0,0 22 16,-21-22-16,21 21 0,-21 0 0,0-20 16,21 20-16,0-21 15,0 0-15,-21 22 0,21-22 0,0 0 16,-21 0-16,21 0 16,0-42 15,0 0-31,0 0 15,21 0-15,-21-1 0,21 1 0,-21 0 16,0 0-16,0-21 0,0 20 16,0-20-16,0 21 0,0-21 0,0 20 15,0 1-15,0 0 0,0 0 16,21 21-16,-21 21 16,0 0-1,0 0-15,0 1 0,0-1 16,0 21-16,0-21 0,0 0 0,0 22 15,0-22-15,0 0 0,0 0 16,0 0-16,0 1 0,-21 20 0,21-21 16,0 0-16,0 0 15,0 1-15,21-22 63,0-22-63,0 1 15,1 0-15,-1 21 0,0-21 16,0 0-16,0 0 0,22 21 0,-22-22 16,21 1-16,0-21 0,22 21 15,-1 0-15,1-1 0,42-20 0,-22 21 16,22-21-16,0 20 0,-21 1 16,21 0-16,-22 0 0,1 0 0,0 0 15,-1-1-15,-20 1 0,-1 21 0,-20-21 16,-1 21-16,0 0 0,-21 0 15,1-21-15,-1 21 16,0 0 78,0 0-79,0 0-15</inkml:trace>
  <inkml:trace contextRef="#ctx0" brushRef="#br0" timeOffset="62951.58">5969 7620 0,'0'-21'78,"-21"21"-62,21-21-16,-21 21 16,21-21-1,0-1 1,0 1 0,0 0-16,0 0 15,0 0 1,21 0-16,0 21 15,0-22-15,-21 1 0,21 21 0,0-21 16,1 21-16,20-21 0,-21 21 0,21-21 16,-20 21-16,20 0 0,0-21 15,1 21-15,-1 0 0,0-22 0,1 22 16,-1 0-16,0 0 0,1 0 16,20 0-16,-42 0 0,22 0 0,-1 22 15,0-22-15,-21 21 0,22-21 16,-22 21-16,21 0 0,-21-21 0,1 21 15,20 0-15,-21 1 0,0-1 0,-21 0 16,21 0-16,-21 0 0,22 0 0,-22 1 16,0-1-16,0 0 0,0 0 15,0 0-15,-22 0 0,1 1 16,0-1-16,0 0 0,-21 0 0,20 0 16,-20 0-16,0 1 0,-1-1 15,1 21-15,0-21 0,-1 0 0,1 1 0,0 20 16,-1-21-16,1 21 15,21 1-15,-21-22 0,-1 21 0,1 1 16,21-22-16,-22 21 0,22-21 0,0 22 16,0-22-16,0 21 0,0-21 0,21 0 15,0 1-15,0 20 0,0-21 0,0 0 16,0 0-16,0 1 16,0-1-16,21-21 0,0 21 0,0-21 15,0 0-15,0 21 0,1-21 0,20 0 16,-21 0-16,0 0 0,22 0 0,-22 0 15,21 0-15,0 0 0,-20 0 0,20 0 16,-21-21-16,21 21 0,-20-21 16,20 21-16,-21-21 0,0 21 15,0-22-15,1 22 0,-1-21 0,0 21 16,0 0-16,-21-21 0,0 0 16,-21 21 15,0 0-31,0 0 0,-1 0 0,1 0 15,21 21-15,-21-21 0,0 21 0,0-21 16,0 21-16,-1 1 0,1-22 0,21 21 16,-21 0-16,0 0 0,0 0 15,0 0-15,21 1 0,0-1 0,-22 0 16,22 21-16,-21-21 16,21 1-16,0 20 0,0-21 0,0 0 15,0 22-15,0-22 0,0 0 0,0 0 16,0 21-16,21-20 0,-21-1 0,22 0 15,-1 21-15,-21-21 0,21 1 0,0-1 16,-21 0-16,0 0 0,21 0 0,0 0 16,-21 1-16,22-1 0,-22 0 15,0 0-15,0 0 0,21 0 16,-21 1-16,0-1 0,0 0 16,0 0-16,0 0 0,-21 0 15,-1 1-15,22-1 0,-21 0 0,0-21 16,0 21-16,0 0 0,0-21 0,-1 21 15,1-21-15,-21 22 0,21-1 16,-22-21-16,1 0 0,21 21 0,-21-21 16,20 21-16,-20-21 0,21 0 15,-21 0-15,20 21 0,1-21 0,-21 0 16,21 0-16,0 0 0,-1 0 0,1 21 16,0-21-16,0 0 15,0 0 1,42-21 62,0 0-78,0 21 0,0-21 16</inkml:trace>
  <inkml:trace contextRef="#ctx0" brushRef="#br0" timeOffset="64024.39">8001 8170 0,'0'0'0,"0"-21"16,-21 21 0,0 0-1,-1 0-15,1 0 0,0 0 16,0 0-16,0 0 15,0 0 1,21 21 0,21 1-1,0-22-15,0 0 0,21 0 16,-20 0-16,20 0 0,21 0 0,-20 0 16,20 0-16,-20 0 0,20 0 0,1 21 15,-1-21-15,1 0 0,-1 0 16,1 0-16,20 0 0,-20 0 0,-1 0 15,-20 0-15,20 0 0,1 0 0,-22 0 16,0 0-16,1 0 0,-22 0 0,21 0 16,-21 0-16,0 0 0,1 0 15,-1 0 1,-21 21 0,-21-21-1,-1 0-15,1 0 16,0 0-16,0 0 0,-21 0 0,20 0 15,1 0-15,0 0 0,0 0 16,0 0-16,0 21 0</inkml:trace>
  <inkml:trace contextRef="#ctx0" brushRef="#br0" timeOffset="64455.65">8043 8382 0,'0'0'0,"-21"0"0,-21 0 0,21 0 15,-1 0-15,1 0 0,0 0 16,42 0 15,0 0-31,1 0 0,20 0 16,-21 0-16,21 0 0,22 0 0,-22 0 15,1 0-15,20 0 0,-21 0 0,22 0 0,-1 0 16,-20 0-16,20 0 16,1 0-16,-22 0 0,22 0 0,-22 0 15,21 0-15,-20 0 0,-1 0 0,0 0 16,-20 21-16,20-21 0,-21 0 0,21 0 16,-20 0-16,-1 0 0,0 0 15,0 0-15,0 0 31,-42 0 16,21-21-47,-21 21 16,0 0-16,0 0 0,21-21 16</inkml:trace>
  <inkml:trace contextRef="#ctx0" brushRef="#br0" timeOffset="65027.88">8932 8001 0,'0'0'0,"0"-21"15,0 0-15,0 0 0,-21 21 0,21-22 16,0 44 31,21-1-47,0 0 15,1 0-15,-1 0 0,0 0 16,0 1-16,0-1 0,0 0 16,1 0-16,-1 0 0,0 0 0,21-21 15,-21 22-15,22-1 0,-22-21 0,21 21 16,-21 0-16,22-21 0,-22 0 15,0 0-15,21 21 0,-20-21 0,-1 0 16,0 0-16,0 0 0,0 0 16,0 0-16,-21 21 47,-21-21-47,0 22 0,0-22 0,0 21 15,0-21-15,-22 21 0,22 0 16,-21-21-16,-1 21 0,1 0 0,21 1 15,-21-1-15,-1 0 0,1 0 0,0 0 16,20 0-16,-20 1 0,21-1 0,0 0 16,0 0-16,-1 0 0,1 0 0,0 1 15,0-1-15,21 0 16,0 0-16,-21 0 0,21 0 16,-21-21-16,21 22 15,0-1 1,21-21-1,0 0-15,0 0 16,0 0-16,0 0 0,1 0 0</inkml:trace>
  <inkml:trace contextRef="#ctx0" brushRef="#br0" timeOffset="69480.78">10477 8382 0,'0'21'16,"-21"-21"-1,21 21-15,0-42 47,0 0-47,21 21 0,-21-21 16,22 0-16,-1 0 0,0-1 0,-21 1 16,21-21-16,0 21 0,0-22 15,1 22-15,-1-21 0,0 0 0,-21-1 16,21 1-16,0 0 0,0-1 0,-21 1 15,0-22-15,22 22 0,-1 0 16,-21-1-16,0 1 0,0 0 0,0-1 16,0 1-16,0 0 0,0-1 0,0 22 15,0-21-15,0 21 0,0 0 16,-21 21 0,21 21-16,-22 0 0,1 0 15,21 0-15,0 22 0,-21-1 0,0 0 16,21 22-16,-21-22 0,21 0 15,0 1-15,0 20 0,0-20 0,0 20 0,0-21 16,0 22-16,0-22 0,0 22 16,0-22-16,0 0 0,0 1 0,0-1 15,0-21-15,0 22 0,0-22 0,0 0 16,21 0-16,0 0 0,0 0 16,0-21-16,1 0 0,-1 0 15,21 0-15,-21 0 0,0 0 0,22-21 16,-22 0-16,21 21 0,-21-21 0,22 0 15,-22 0-15,21-1 0,-21-20 0,1 21 16,-1 0-16,0-22 0,0 22 16,0 0-16,0-21 0,-21 21 0,22-1 15,-22 1-15,0 0 0,0 0 16,0 42 0,0 0-1,0 0-15,-22 1 0,1-1 0,21 21 16,-21-21-16,21 0 0,0 1 0,0 20 15,0-21-15,0 0 0,0 0 0,0 1 16,0-1-16,21 0 0,0-21 16,1 21-16,-1-21 0,0 0 0,0 21 15,0-21-15,22 0 0,-22 0 0,0 0 16,21 0-16,-21 0 0,1-21 16,-1 21-16,21-21 0,-21 0 0,0 0 15,1-1-15,20 1 0,-21 0 0,-21 0 16,21-21-16,0 20 0,-21-20 0,22 21 15,-22 0-15,0 0 0,0-1 16,0 1-16,0 0 0,0 42 31,0 0-31,0 1 0,0-1 0,0 0 16,0 21-16,-22-21 0,22 1 0,-21-1 16,21 0-16,0 0 0,0 0 0,0 0 15,0 1-15,-21-1 0,21 0 0,0 0 16,-21-21-1,21-21 17,0 0-32,0 0 15,21 21-15,-21-22 0,21-20 0,-21 21 16,21 0-16,1 0 0,-1-22 0,-21 22 16,21 0-16,0-21 0,0 20 0,0 1 15,1 0-15,-1 21 0,0 0 16,0 0-16,0 0 0,0 0 0,1 0 15,-22 21-15,0 0 0,21 1 0,-21-1 16,21 0-16,-21 0 0,0 21 0,0-20 16,0-1-16,0 0 0,21 0 15,-21 0-15,21 0 0,-21 1 0,0-1 16,21 0-16,1-21 0,-1 21 0,0-21 16,0 0-16,0 0 0,0 0 15,1 0-15,20 0 0,-21 0 16,0 0-16,0 0 0,1-21 0,-1 0 15,0 21-15,0-21 0,-21-22 0,21 22 16,0-21-16,1 21 0,-1-22 0,0-20 16,0 20-16,0 1 0,-21 0 0,21-1 15,1-20-15,-1 21 0,-21-1 16,0 1-16,0 21 0,21-22 0,-21 22 16,0 0-16,0 0 0,0 42 31,-21 0-31,21 0 15,0 1-15,-21 20 0,21-21 0,-22 21 16,1 1-16,21-1 0,-21 0 0,21 1 16,0-1-16,0 0 0,-21 1 15,21-1-15,0-21 0,-21 22 0,21-1 16,0-21-16,0 0 0,0 0 0,0 1 16,0-1-16,0 0 0,0-42 46,0 0-46,0-1 16,21 1-16,0 0 0,-21 0 16,21-21-16,0 20 0,1 1 0,-1-21 15,0 21-15,0-22 0,0 22 0,0 0 16,1 0-16,-1 0 0,0 0 0,0 21 16,0 0-16,0 0 0,1 0 15,-22 21-15,21 0 0,-21 0 0,0 0 16,0 0-16,0 1 0,0-1 15,-21 0-15,-1 0 16,1 0-16,0-21 0,0 21 0,0-21 0,0 22 16,-1-22-16,1 0 0,0 0 15,0 0-15,0 0 0,0 0 16,-1 0-16,1 0 0,0-22 16,0 1-16,21 0 15,-21 0-15,21 0 16,0 0-16,0 42 31,0 0-15,21 0-16,-21 0 0,0 0 0,21 1 15,-21-1-15,0 0 0,0 0 0,0 0 16,0 0-16,21 1 0,-21-1 0,21 0 16,-21 0-16,22 0 0,-1-21 15,0 21-15,0 1 0,0-22 16,0 0-16,1 21 0,-1-21 0,0 0 15,21 0-15,-21 0 0,22 0 0,-22 0 16,21 0-16,1 0 0,-1-21 0,0 21 16,1-22-16,-1 1 0,21 0 15,-20 0-15,-1 0 0,0 0 0,1-22 16,-1 22-16,0-21 0,-20 21 0,20-1 0,-21-20 16,0 21-16,0 0 0,-21-22 15,0 22-15,0 0 16,-21 21-16,0 0 15,-21 21-15,21 0 0,-1 1 16,1-22-16,-21 42 0,42-21 0,-21 0 16,21 0-16,0 1 0,0-1 0,0 0 15,0 0-15,0 0 0,21 0 16,-21 1-16,21-1 0,0-21 0,0 21 16,1 0-16,-1-21 0,-21 21 0,21 0 15,0-21-15,0 22 0,0-1 16,1-21-16,-22 21 15,0 0 1,-22-21-16,1 0 16,0 0-16,0 0 0,0 0 0,0 0 15,-1 0-15,1 0 0,0 0 16,-21 0-16,21 0 0,-1 0 0,1 0 16,0 0-16,0 0 0,0-21 0,0 21 15,-22-21-15,22 0 0,0 21 0</inkml:trace>
  <inkml:trace contextRef="#ctx0" brushRef="#br0" timeOffset="70151.92">11493 7430 0,'0'21'0,"-21"0"15,0 0-15,21 0 16,0 0 0,0 1-16,21-22 15,0 0 1,1 0-16,-1 0 0,-21-22 15,21 22-15,-21-21 0,0 0 0,0 0 16,0 0-16,0 0 0,0-1 16,0 1-16,0 0 15,-21 21-15,21-21 0,-21 21 16,-1 0 0,22 21-16,0 0 0,0 0 15,0 1 1,0-1-16,0 0 15,0 0 1</inkml:trace>
  <inkml:trace contextRef="#ctx0" brushRef="#br0" timeOffset="73619.59">550 7387 0,'0'0'0,"-21"-21"0,21 0 0,0 0 0,0 0 16,0-1-16,0-20 0,0 21 16,0 0-16,0 0 0,0-1 0,0 1 15,0 0-15,0 0 0,0 0 16,0 0-16,0 42 47,0 0-47,0 0 0,21 21 15,-21-20-15,0 20 0,0 0 16,0 1-16,0-1 0,21 0 0,-21 1 16,0-1-16,0 0 0,0-21 15,0 22-15,0-1 0,0-21 0,0 22 16,0-22-16,0 0 0,0 0 0,0 0 16,0 0-16,0 1 15,22-22 1,-1 0-1,0 0-15,21 0 0,-21-22 16,1 1-16,20 0 0,0 0 16,1 0-16,20-22 0,-21 1 15,22 0-15,-1-1 0,22 1 0,0-21 16,-1 20-16,22 1 0,0-22 0,-21 22 16,21 0-16,-22-1 0,1 22 15,-22 0-15,1-21 0,-1 42 0,-20-21 16,-1-1-16,-21 22 0,0 0 0,1-21 15,-1 21-15,0 0 16,0 0 0,-21 21 46,0 1-62,0-1 16,0 0-16</inkml:trace>
  <inkml:trace contextRef="#ctx0" brushRef="#br0" timeOffset="74828">487 9186 0,'0'22'47,"0"-1"-31,0 0-16,21 0 0,-21 0 15,0 0-15,0 1 0,21-1 0,-21 0 16,0 0-16,0 0 0,0 0 0,0 1 16,0-1-1,0-42 32,0-1-47,0 1 0,0 0 16,0 0-16,0 0 15,0-22-15,0 22 0,0 0 16,0 0-16,0-21 0,0 20 16,0 1-16,0 0 0,0 0 0,-21 21 15,21-21-15,0 42 16,0 0 0,0 0-16,0 0 0,0 1 15,0-1-15,0 0 0,0 0 16,0 21-16,0-20 0,0-1 0,0 0 15,0 0-15,0 0 0,0 0 16,0 1-16,0-1 16,0 0-16,0 0 15,0 0 17,21-21 77,0-21-109,0 21 16,1-21-16,20 21 0,0-21 15,1 0-15,-1-1 0,21 1 16,22-21-16,-21 21 0,41-22 0,1 1 15,0-21-15,21-1 0,21 1 0,-21 20 16,0-20-16,0 20 0,-21-20 16,0 42-16,-21-22 0,-1 22 0,-20 0 15,-22 0-15,-21 0 0,22 21 0,-22 0 16,0 0-16,0-21 16,0 21-16,0 0 31,1 0-31,-22 21 47,0 0-32,-22 0-15,1 0 0,0 0 0,0 1 16,0 20-16,0-21 0,-1 0 16</inkml:trace>
  <inkml:trace contextRef="#ctx0" brushRef="#br0" timeOffset="78823.27">3048 15261 0,'0'0'0,"-21"0"16,0 0 0,-1 0 15,22 21 31,22-21-46,-1 0 0,0 0-16,0 0 0,0 0 15,0 0-15,1 0 0,-1 0 0,0 0 16,21 0-16,-21 0 0,1 0 0,20 0 16,-21 0-16,21 0 0,1 0 15,-1 0-15,0 0 0,1 0 0,-1 0 16,0 0-16,22 0 0,-22 0 0,22-21 15,-1 21-15,-20 0 0,20 0 0,1 0 16,-22-21-16,21 21 0,1 0 16,-1-21-16,1 21 0,-1 0 0,22-21 15,0 0-15,-1 21 0,1 0 0,0-22 16,-1 22-16,1 0 0,21 0 16,-21-21-16,20 21 0,-20-21 15,21 21-15,-21 0 0,20 0 0,1 0 16,-21 0-16,21 0 0,-22-21 0,-20 21 15,21-21-15,-22 21 0,1 0 0,-1 0 16,1 0-16,-22 0 0,0-21 0,22 21 16,-22 0-16,-21 0 0,22 0 15,-22 0-15,0-22 0,21 22 0,-21 0 16,1 0-16,-1 0 0,0-21 16,0 21-16,0 0 15,-21-21 1,21 21-1,-21-21 17,-21 21-1</inkml:trace>
  <inkml:trace contextRef="#ctx0" brushRef="#br0" timeOffset="79919.94">3514 17060 0,'0'0'0,"-22"22"16,1-22-1,21 21-15,-21-21 0,0 0 16,0 0 0,0 0-1,42 0 32,0 0-31,0 0-16,0 0 0,0 0 0,1 0 15,-1 0-15,21 0 0,-21 0 0,22 0 16,-1 0-16,0 0 0,1 0 16,-1 0-16,0-21 0,22 21 0,-22 0 15,22 0-15,-22 0 0,21 0 0,1 0 16,-1 0-16,1 0 0,-1 0 0,1-22 16,21 22-16,-1 0 0,1 0 15,21-21-15,-22 21 0,22 0 16,0 0-16,0 0 0,0 0 0,21 0 15,0 0-15,0 0 0,-21 0 0,21 0 16,0-21-16,-22 21 0,22 0 0,-21-21 16,21 21-16,-21 0 0,21 0 15,-21-21-15,21 21 0,-21 0 0,0 0 16,21-21-16,-22 21 0,1 0 0,21 0 16,-21-22-16,0 22 0,21 0 0,-21 0 15,0 0-15,-22 0 0,22 0 0,-21 0 16,-1-21-16,1 21 0,0 0 15,-22 0-15,1 0 0,-1 0 16,-20 0-16,20 0 0,-42 0 0,22-21 16,-22 21-16,0 0 0,0 0 0,0 0 15,0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3:56:13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4149 0,'21'0'15,"-21"21"1,22-21 0,-22 21-16,21 0 15,-21 0 1</inkml:trace>
  <inkml:trace contextRef="#ctx0" brushRef="#br0" timeOffset="1485.52">1291 9292 0,'0'0'0,"0"43"15,0-22-15,21 21 0,-21 0 0</inkml:trace>
  <inkml:trace contextRef="#ctx0" brushRef="#br0" timeOffset="3309.68">804 11007 0,'0'-21'16,"0"-1"-1,0 1-15,0 0 16,0 0-1,0 42 32,0 0-47,0 0 16,0 1-16,0-1 0,0 0 0,0 21 16,0-21-16,0 22 0,0-1 15,0 0-15,0-20 0,0 20 0,21 0 16,-21 1-16,0-22 0,0 21 0,0-21 15,22 22-15,-22-22 0,0 0 16,0 0-16,0 0 0,0 0 16,21-21-16,0 0 15,0 0 1,0 0-16,0 0 0,-21-21 16,22 21-16,-1-21 0,0 0 0,0-21 15,0 20-15,0-20 0,1 0 0,-1-1 16,-21 1-16,21-21 0,0 20 15,0 1-15,0 21 0,1-22 0,-22 22 16,0 0-16,0 0 0,21 21 16,-21-21-16,-21 42 31,21 0-15,-22-21-1,22 21-15,-21 0 0,0-21 0,21 22 16,-21-22-1,0 21-15,0-21 16,-1 0 0,1 0-16,0-21 15,0-1 1,21 1 0,0 0-16,-21 21 0,21-21 0,-21 0 15,-1 0-15,22-1 0,0 1 16,0 0-16,-21 21 15,21-21 1,0 42 15,0 0-31,0 0 0,0 1 0,0-1 16,0 21-16,0-21 0,0 22 0,0-1 16,0 0-16,0 22 0,0-22 15,0 0-15,0 1 0,0-1 0,0-21 16,0 22-16,0-1 0,-21-21 0,21 0 15,0 0-15,0 1 0,0-1 16,21-21 15,-21-21-15,0-1-16,0 1 0,21 0 16,-21 0-16,22-21 0,-22 20 0,0-20 15,0 0-15,21-22 0,-21 22 0,21 0 16,-21-22-16,0 22 0,0-1 15,0 1-15,0 21 0,0 0 0,0 0 16,21-1-16,-21 44 31,0-1-31,0 21 0,-21-21 0,21 22 16,-21-1-16,21 0 0,0 1 16,0-1-16,-21 0 0,21 1 15,-22-1-15,22 0 0,0-21 0,-21 22 16,21-1-16,0-21 0,0 0 15,0 1-15,0-1 0,0 0 16,21-21 0,1 0-16,-1 0 0,0 0 15,0-21-15,0 0 0,0-1 16,22 1-16,-1 0 0,22-21 0,-1-1 16,22 1-16,-1 0 0,1-22 0,21 22 15,0-22-15,0 1 0,-1 21 16,1-22-16,0 22 0,0-1 15,0 1-15,-22 21 0,1-21 0,-21 20 0,-1 1 16,-21 21-16,1-21 0,-22 21 16,0 0-16,0 0 0,0 0 47,1 0-32,-22-21-15,21 21 16,0 0-16,0-21 15,0 0-15,0 21 0</inkml:trace>
  <inkml:trace contextRef="#ctx0" brushRef="#br0" timeOffset="4042.39">6773 11345 0,'-42'-21'16,"21"21"-16,0 0 0,-1 0 15,1 0-15,0-21 16,0 21-16,0 0 0,0 0 16,-1 0-16,22-21 15,43 21 16,-1-21-31,0 21 0,22 0 0,21 0 16,-1-21-16,22 21 0,0 0 0,21 0 16,21 0-16,0 0 0,22 0 15,-1 0-15,0 0 0,1 0 16,-1 0-16,0 0 0,1 0 0,-1 0 16,0 0-16,1 0 0,-22 0 0,21 0 15,0 0-15,-20 0 0,-1 0 0,0 0 16,-21 0-16,21 0 0,-42 0 0,21 0 15,-21 0-15,-22 0 0,1 0 0,0 0 16,-22 0-16,-20 0 0,-1 0 0,0 0 16,-21 0-16,1 0 0,-22-22 15,-43 22 1,22 0-16,0 0 16,-21 0-16,20-21 0,-20 21 15,0 0-15,-1-21 0,1 21 0,-21 0 16,20 0-16,-20 0 0</inkml:trace>
  <inkml:trace contextRef="#ctx0" brushRef="#br0" timeOffset="4474.21">7959 11282 0,'0'0'0,"-64"0"15,-105 21-15,126-21 16,1 0-16,21 0 0,0 0 0,0 0 16,42 0-1,21 21-15,-21-21 16,22 0-16,20 0 0,1 21 0,20-21 16,1 0-16,0 22 0,20-22 0,1 0 15,21 21-15,0-21 0,0 0 0,21 0 16,1 21-16,-22-21 0,21 0 0,0 21 15,0-21-15,0 0 0,0 0 16,1 0-16,-1 0 0,-21 0 0,0-21 16,0 21-16,-21-21 0,-1 21 15,1-21-15,-21 21 0,0-22 0,-22 22 16,1-21-16,-22 21 0,0 0 0,1-21 16,-22 21-16,0 0 0,0-21 0,0 21 15,-21-21 1,21 21-16,-21-21 0,-21 21 31,21-22-15,-21 22-16,0 0 0</inkml:trace>
  <inkml:trace contextRef="#ctx0" brushRef="#br0" timeOffset="4941.14">10858 10668 0,'0'0'0,"-21"0"16,-21 0-16,21 0 0,0 0 0,-1 0 0,-20 42 16,21-20-16,21-1 15,0 0-15,0 0 0,21 0 0,21 0 16,-20 1-16,20-1 0,0 0 15,22 0-15,-1 0 0,1 0 0,-1 1 16,22-1-16,-22 0 0,1 0 0,-1 0 16,1 0-16,-1-21 0,1 22 0,-1-22 15,-20 21-15,-1-21 0,0 0 16,1 21-16,-22-21 0,-21 21 0,0 0 16,0 0-16,-21 1 15,-22-1-15,22 0 0,-21 0 16,0 21-16,-22-20 0,1-1 0,-1 0 15,1 21-15,-1-21 0,-21 22 0,1-22 16,-1 21-16,0-21 0,22 22 0,-22-1 16,22-21-16,-1 22 0,1-22 15,20 21-15,1-21 0,0 0 0,-1 22 16,22-22-16,0 0 0,21 0 0,0 0 16,0 1-16,0-1 0,21-21 31,0 0-31,1 0 0,-1 0 0,0-21 15,0-1-15,21 1 0,-20 0 0,20 0 16</inkml:trace>
  <inkml:trace contextRef="#ctx0" brushRef="#br0" timeOffset="7429.18">15176 10287 0,'0'0'0,"22"-21"16,-1 0-16,0 0 15,-21-1-15,21 1 0,0 0 16,0 0-16,-21 0 15,22 0-15,-1-1 0,-21 1 0,21 0 16,0 0-16,-21 0 0,0 0 0,21-1 16,-21 1-16,0 42 31,-21 22-31,0-22 16,0 21-16,-22 1 0,22 20 0,-21-21 15,21 22-15,-22-1 0,22 1 0,-21-1 16,0 1-16,20-1 0,1 1 0,-21-1 15,21 1-15,0-22 0,21 1 0,0 20 16,-22-21-16,22 1 0,0-1 0,0-21 16,0 22-16,0-22 15,22 0-15,-22 0 0,21 0 0,0 0 16,0-21-16,0 0 0,22 0 0,-22 0 16,0 0-16,21 0 0,-21-21 0,1 0 15,-1 0-15,21 0 0,-21 0 0,-21-1 16,0-20-16,0 21 0,0-21 0,0 20 15,0 1-15</inkml:trace>
  <inkml:trace contextRef="#ctx0" brushRef="#br0" timeOffset="7589.09">14901 10753 0,'0'0'0,"-42"0"0,0 0 16,-1 0-16,1 0 0,21 0 0,0 0 0,-1 21 16,65-21-1,-22 0-15,21 0 16,1 0-16,20 0 0,-21 0 0,22 0 15,21-21-15,-22 21 0,1 0 16,-1-21-16,1 21 0,-22-22 0,0 22 16,1 0-16,-22-21 0</inkml:trace>
  <inkml:trace contextRef="#ctx0" brushRef="#br0" timeOffset="8477.33">15790 10837 0,'0'0'0,"0"22"0,-21-1 15,21 0-15,0 0 16,0 0 0,21-21-16,0 0 0,1 0 15,20 0-15,-21-21 0,21 0 16,1 0-16,-1 21 0,0-21 0,-20-1 16,20 1-16,-21 0 0,0 0 0,0 0 15,-21-22-15,-42-41 16,21 63-16,-21-1 0,-1 1 15,1 21-15,0 0 0,-1 0 0,1 0 16,0 0-16,-1 0 0,1 21 16,0 1-16,-1-1 0,1 21 0,0-21 15,-1 0-15,22 22 0,0-22 16,0 0-16,21 21 0,0-20 0,0-1 16,0 21-16,0-21 0,21 0 0,0-21 15,0 22-15,0-1 0,22-21 0,-22 0 16,21 0-16,1 0 0,-1 0 15,0 0-15,1 0 0,-1 0 0,-21 0 16,21-21-16,1-1 0,-1 1 0,0 0 16,-20 0-16,20 0 0,-21 0 0,0-1 15,-21 1-15,0 0 0,0 0 0,0 0 16,0 0-16,0-1 0,0 1 16,-21 21-1,0 0-15,0 21 16,0 1-16,21-1 0,-22 0 0,1 0 15,0 0-15,21 0 0,0 1 0,0-1 16,0 0-16,0 0 0,0 0 0,0 0 16,21 1-16,22-1 0,-22 0 0,0-21 15,21 21-15,1-21 0,-1 21 0,21-21 16,-20 0-16,20 0 0,1 0 0,-22 0 16,22-21-16,-22 0 0,21 21 0,-20-21 15,20 0-15,-20-1 0,-1 1 16,0 0-16,1 0 0,-1-21 0,-21 20 15,0-20-15,-21 21 0,0-21 16,0-1-16,-21 1 0,0 21 0,-21-22 16,20 1-16,-20 21 0,0 0 0,-1 0 15,1 21-15,0 0 0,-22 0 0,22 0 16,0 0-16,-1 21 0,1 0 16,21 0-16,-22 0 0,22 0 0,0 1 15,21-1-15,-21 21 0,21-21 0,0 0 16,0 22-16,0-22 0,21 0 0,0 21 15,0-20-15,1 20 0,-1 0 0,0-21 16,-21 43-16,21-22 0,-21 1 0,21 20 16,-21 1-16,0-1 0,0 22 15,0-22-15,0 22 0,-21 0 16,0-22-16,0 22 0,0-1 0,-1 1 16,1-21-16,-21-1 0,21 1 0,0-1 15,-1-21-15,1 1 0,0-1 0,21-21 16,0 22-16,-21-22 0,21 0 0,-21 0 15,21-42 1,21 0-16,0 0 16,0-1-16,0-20 0,1 0 0,-1-1 15,0 1-15</inkml:trace>
  <inkml:trace contextRef="#ctx0" brushRef="#br0" timeOffset="10053.64">17039 10859 0,'0'0'0,"21"-43"15,-21 1-15,21 0 0,-21 20 0,22 1 16,-22 0-16,0 42 16,-22 22-1,22-22-15,-21 0 0,21 21 16,0-21-16,-21 22 0,0-22 0,21 0 16,-21 21-16,21-20 0,0-1 0,-21 21 15,-1-21-15,22 0 0,-21 1 16,21-44 15,21 1-31,1 0 16,-1-21-16,-21 21 0,21-22 0,0 22 15,-21-21-15,21-1 0,0 1 0,1 0 16,-22 21-16,21-22 0,0 22 16,0 0-16,0 21 0,0 0 15,-21 21-15,22 21 16,-22-20-16,21-1 0,-21 21 0,21-21 15,-21 22-15,21-22 0,-21 21 0,21-21 16,0 22-16,-21-22 0,22 0 0,-1 0 16,0 0-16,0 0 0,0 1 0,0-1 15,22 0-15,-22-21 0,21 0 16,-21 0-16,22 0 0,-1 0 16,-21 0-16,22 0 0,-1-21 0,-21 0 15,21-1-15,-20 1 0,20 0 0,-21 0 16,0 0-16,0-22 0,1 22 0,-1-21 15,-21 0-15,0-1 0,0 1 0,0 21 16,0-22-16,-21 1 0,-1 21 0,1 0 16,0 0-16,0 21 0,0 0 0,0 0 15,-22 0-15,22 0 0,-21 21 0,21 0 16,-22 0-16,1 21 0,21-20 16,-22 20-16,22-21 0,0 21 0,0-20 15,21-1-15,0 21 0,0-21 16,0 0-16,0 1 0,0-1 0,0 0 15,21 0-15,0 0 0,0-21 0,1 0 16,20 0-16,-21 0 0,0 0 0,0 0 16,22 0-16,-22 0 0,0 0 0,0-21 15,0 0-15,1 0 0,-1 0 0,0-1 16,0 1-16,-21 0 0,21-21 0,0 21 16,-21-22-16,22 22 0,-22-21 0,0 21 15,0-1-15,0 44 31,0-1-31,0 0 16,0 0-16,0 0 0,0 22 0,0-22 16,0 0-16,0 0 0,0 0 0,0 0 15,0 1-15,21-1 0,0-21 0,0 21 16,0-21-16,0 0 0,1 0 0,-1 21 16,0-21-16,21 0 0,-21 0 0,1 0 15,-1-21-15,0 21 0,0-21 0,0 0 16,0 21-16,1-22 0,-1 1 0,0 0 15,0-21-15,0 21 0,0-1 16,-21 1-16,22-21 0,-22 21 0,21 21 16,-21-21-16,0 42 31,0 0-31,0 0 0,0 0 0,-21 0 16,21 1-16,-22-1 0,22 0 0,0 0 15,-21 0-15,0 0 0,21 1 0,-21-1 16,21 0-16,0 0 0,0 0 15,0-42 32,0 0-47,21 0 0,0 0 16,-21-1-16,21-20 0,1 21 0,-1 0 16,0 0-16,0-1 0,-21-20 15,21 42-15,0-21 0,1 0 0,-1 21 16,0 21-1,-21 0-15,0 0 16,0 0-16,0 1 0,0-1 16,0 0-16,0 0 0,0 0 0,0 22 15,0-22-15,0 0 0,0 0 16,0 0-16,0 0 0,21 1 0,0-22 16,0 21-16,1-21 15,-1 0-15,0 0 0,0 0 0,0-21 16,0 21-16,1-22 0,-1 1 15,0 0-15,0 21 0,0-42 0,0 21 16,-21-1-16,22 1 0,-1-21 0,0 0 16,0 20-16,0-20 0,0 21 0,-21-21 15,22 20-15,-22 1 0,21 0 16,-21 42 0,0 0-16,0 1 15,0-1-15,-21 21 0,21-21 0,-22 0 16,22 22-16,0-22 0,0 0 0,0 21 15,0-20-15,0-1 0,0 0 0,0 0 16,0 0-16,0 0 0,22 1 16,-1-22-16,0 21 0,0-21 15,0 0-15,0 0 0,1 0 0,-1-21 16,0-1-16,0 22 0,0-21 0,0 0 16,1 0-16,-1 0 0,0 0 0,0-1 15,-21-20-15,0 21 0,0-21 16,0-1-16,0 22 0,0 0 0,0-21 15,0 20-15,-21 22 16,0 0-16,0 22 0,-1-1 16,1 0-16,21 0 0,0 0 0,-21 22 15,21-22-15,0 21 0,0-21 0,0 0 16,0 1-16,0-1 0,0 21 0,21-21 16,0-21-16,1 21 0,-1 1 0,0-22 15,21 0-15,-21 0 0,22 0 16,-1 0-16,0 0 0,22-22 0,-22 1 15,22 21-15</inkml:trace>
  <inkml:trace contextRef="#ctx0" brushRef="#br0" timeOffset="10557.35">20807 9800 0,'0'0'0,"-43"-21"0,1 21 0,0 0 16,21 0-16,21-21 16,21 21-1,21 0-15,-21-21 0,22 21 0,-1 0 16,0 0-16,1 0 0,-1-21 0,0 21 16,1 0-16,-22 0 0,21-22 0,-21 22 15,0 0-15,1 0 0,-1 0 16,-42-21-1,-1 21-15,-20 0 0,21 0 16,-21 0-16,-1 0 0,1 0 0,0 0 16,-1 0-16,-20 21 0,20-21 15,1 22-15,0-1 0,-1-21 0,1 21 16,0 0-16,-1 0 0,22 0 0,0 1 16,-21 20-16,21-21 0,-1 21 15,1 1-15,0-1 0,0 0 0,0 22 16,0-22-16,-1 22 0,1-1 0,0 1 15,21 20-15,-21-20 0,0-1 0,0 1 16,21-1-16,0 1 0,-22-1 0,22 1 16,-21-22-16,21 22 0,0-1 0,0-20 15,0 20-15,0-21 0,0 1 0,0-1 16,0 0-16,21 1 0,1-22 0,-1 0 16,21 0-16,-21 0 0,22-21 15,-22 0-15,21 0 0,0 0 0,1 0 16,-1 0-16,0-21 0,1-21 0,-1 21 15,0-22-15,1 1 0</inkml:trace>
  <inkml:trace contextRef="#ctx0" brushRef="#br0" timeOffset="11109.62">21315 10118 0,'0'0'0,"-21"0"16,21 21-16,-22 0 15,1 0-15,21 0 0,-21 22 0,0-22 16,0 21-16,21 1 0,-21 20 0,-1-21 15,1 1-15,0 20 0,0-20 16,21-1-16,-21 0 0,0 1 0,-1-1 16,1-21-16,0 0 0,21 22 15,0-22-15,0 0 0,-21 0 0,21 0 16,0-42 0,0 0-1,21 21-15,0-21 0,0-22 0,1 22 16,-1-21-16,-21 0 0,21-1 0,21 1 15,-21-22-15,1 1 0,-1-1 0,0 22 16,0-21-16,0-1 0,22-21 16,-22 43-16,0 21 0,0 0 15,0 0-15,-21 42 16,21 0-16,-21 0 0,0 0 0,0 22 16,0-1-16,0 0 0,22 22 15,-22-22-15,0 0 0,0 22 0,0-22 0,0 1 16,0-1-16,0 0 0,0 1 15,0-1-15,21-21 0,-21 21 0,0-20 16,0-1-16,21 0 0,-21 0 0,0 0 16,-21-21-1,0 0-15</inkml:trace>
  <inkml:trace contextRef="#ctx0" brushRef="#br0" timeOffset="11262.05">20828 10689 0,'0'0'15,"-21"0"-15,0 0 0,21-21 16,21 21-16,0 0 0,21 0 16,1 0-16,-1 0 0,21 0 0,-20-21 15,20 21-15,1 0 0,-1 0 16,22-21-16,-22 21 0,22-21 0,-21-1 16,-1 22-16,1-21 0</inkml:trace>
  <inkml:trace contextRef="#ctx0" brushRef="#br0" timeOffset="11501.91">22246 10202 0,'0'0'0,"-21"0"0,0-21 0,0 21 15,-1 0-15,1 0 0,0 0 16,0 21-16,-21 1 0,20-1 0,1 0 16,0 21-16,0 1 0,0-1 0,0 0 15,-1 1-15,22-1 0,-21 0 16,21 1-16,-21-1 0,21 0 0,-21 1 15,21-22-15,0 21 0,0-21 0,0 0 16,0 1-16,0-1 0,0 0 16,21-21-16,0 0 0,0 0 0,1 0 15,-1 0-15,0 0 0,0-21 16,-21 0-16,21-1 0,0 1 0</inkml:trace>
  <inkml:trace contextRef="#ctx0" brushRef="#br0" timeOffset="11725.78">22056 10520 0,'0'0'0,"0"-64"16,0 22-16,0-21 0,0 20 15,0 1-15,0 0 0,0 20 0,0 1 16,0 0-16,21 21 0,-21 21 16,0 0-16,21 22 15,-21-22-15,21 42 0,0-20 0,-21-1 16,21 22-16,1-22 0,-1 21 0,0-20 16,0 20-16,0-20 0,22-1 0,-22 0 15,0-21-15,0 22 0,0-22 16,-21 0-16,21 0 0,1 0 0,-1 1 15,0-22-15,0 0 16,0 0-16,0-22 16,1 1-16,-22-21 0,21 21 0,0 0 15,-21-22-15</inkml:trace>
  <inkml:trace contextRef="#ctx0" brushRef="#br0" timeOffset="11921.87">22775 10329 0,'0'0'0,"21"-63"0,1 21 0,-22-22 15,0-21 1,0 64-16,-22 21 15,1 21-15,0 1 0,-21 20 16,21 0-16,-22 1 0,22-1 0,-21 0 0,21 22 16,-22-1-16,22 1 0,0-22 0,0 22 15,0-22-15,-1 0 0,22 1 16,0-1-16,0 0 0,0 1 0,0-22 16,0 0-16,0 0 0,0 0 0,22 0 15,-1-21-15,21 0 0,0 0 0,1 0 16,-1 0-16,0-21 0,22 0 0</inkml:trace>
  <inkml:trace contextRef="#ctx0" brushRef="#br0" timeOffset="12120.76">23643 10499 0,'-21'0'15,"42"0"16,0 0-31,0 0 16,1 0-16,20 0 0,-21 0 0,21 0 16,-20 0-16,20 0 0,-21 0 0,0 0 15,0 21-15,-21 0 16</inkml:trace>
  <inkml:trace contextRef="#ctx0" brushRef="#br0" timeOffset="12249.68">23685 10668 0,'0'0'0,"-21"21"0,-85 22 16,85-22-16,0 0 15,0-21-15,21 21 0,0 0 16,21-21 0,0 0-16,22 0 0,-22 0 0,21 0 15,22 0-15,-22 0 0,21-21 0,-20 0 16,20 0-16,1 0 0,-1 21 0</inkml:trace>
  <inkml:trace contextRef="#ctx0" brushRef="#br0" timeOffset="12457.56">25252 9737 0,'0'0'0,"-21"-21"0,-1-1 0,1 22 0,-21 0 0,21 0 16,-22 0-16,22 0 0,-21 0 16,0 22-16,20-1 0,-20 0 0,21 0 15,-21 0-15,20 0 0,1 1 0,0-1 16,21 21-16,0-21 0,0 0 0,0 1 15,0-1-15,0 21 0,42-21 16,-20 0-16,-1 1 0,0-1 0,21 0 16</inkml:trace>
  <inkml:trace contextRef="#ctx0" brushRef="#br0" timeOffset="12938.29">25696 10202 0,'0'0'0,"0"-21"0,0-21 0,0-22 16,-21 43-16,21 0 16,-21 21-16,0 0 0,0 0 15,-1 21-15,1 0 0,0 1 16,0 20-16,0-21 0,0 21 0,-1 1 16,1-1-16,0 0 0,21 22 0,-21-22 15,21 1-15,-21-1 0,21 21 0,0-20 16,-21-22-16,21 21 0,0 1 15,0-22-15,0 0 0,0 0 0,0 0 16,0-42 0,21 21-1,0-21-15,0-21 0,-21 20 0,21-20 16,0 0-16,1-1 0,-1 1 0,0-21 16,0-1-16,0 1 0,0 20 0,1-20 15,20 20-15,-42-20 0,21 42 0,0-22 16,-21 22-16,0 42 31,0 1-31,-21 20 0,0-21 0,21 21 16,0 22-16,-21-22 0,21 22 15,-21-22-15,21 22 0,0-22 0,0 0 16,0 22-16,0-22 0,0 0 0,0 1 16,0-22-16,0 21 0,21-21 0,-21 1 15,0-1-15,21-21 0,-21 21 0,21-21 16,-21-21-1,0 0-15,0-1 0</inkml:trace>
  <inkml:trace contextRef="#ctx0" brushRef="#br0" timeOffset="13086.2">25315 10605 0,'0'0'16,"-42"0"-16,21-22 0,-22 22 0,22 0 0,42 0 31,22 0-15,-22 0-16,42 0 0,-20 0 0,20 0 15,-20 0-15,41 0 0,-20-21 0,-1 21 16,1 0-16,20-21 0,-20 21 0,-1-21 16,-20 0-16</inkml:trace>
  <inkml:trace contextRef="#ctx0" brushRef="#br0" timeOffset="13298.08">26268 10224 0,'0'-22'0,"0"44"0,0-86 16,0 43-16,0 0 0,0 0 0,-21 21 31,-1 0-31,22 21 0,-21 0 15,21 0-15,0 21 0,-21 1 16,21-1-16,0 0 0,-21 1 0,21 20 16,0-20-16,0-1 0,0 21 0,0-20 15,0-1-15,0-21 0,0 22 0,0-22 16,0 21-16,21-21 0,-21 0 0,21 1 16,0-22-16,1 0 15,-1 0-15,0 0 0,0 0 16,0-22-16,-21 1 0,21 0 0</inkml:trace>
  <inkml:trace contextRef="#ctx0" brushRef="#br0" timeOffset="13477.98">26585 10456 0,'0'0'16,"21"-42"-16,1-21 0,-1 20 0,0 1 0,0 0 15,0 20-15,-21 1 0,0 0 16,-21 42 0,0 0-16,0 1 15,-22 20-15,22 0 0,0 1 0,-21-1 16,21 0-16,-22 1 0,22-1 0,-21 0 15,21 1-15,-1-1 0,1-21 0,21 0 16,-21 22-16,21-22 0,0 0 0,0 0 16,0 0-16,21-21 15</inkml:trace>
  <inkml:trace contextRef="#ctx0" brushRef="#br0" timeOffset="13853.5">27368 9948 0,'0'0'15,"-21"0"1,0 0-16,21 22 0,-21-1 16,0 0-16,0-21 0,21 21 15,0 0-15,-22-21 16,22 21-16,0-42 47,22 0-47,-1 0 0,0 0 15,0 0-15,0-1 0,0 22 16,-21-21-16,22 21 0,-1 0 16,-21 21-1,0 1-15,0-1 0,0 0 16,-21 0-16,-1 0 0,1 0 0,0 1 15,21-1-15,-21 0 0,0 0 0,0 0 16,-1 0-16,1 1 0,21-1 0,-21-21 16,21 21-16</inkml:trace>
  <inkml:trace contextRef="#ctx0" brushRef="#br0" timeOffset="14366.3">27771 9589 0,'-22'0'0,"44"0"0,-44-22 0,1 22 16,42 0 0,1 0-1,20 0-15,-21 0 0,21 0 0,1 0 16,-1 0-16,22 0 0,-22-21 0,21 21 15,-20 0-15,20 0 0,-20 0 16,-1 0-16,-21 0 0,21 0 0,-20 0 16,20 0-16,-21 0 0,0 0 15,-21 21-15,0 1 16,0 20-16,0-21 0,-21 21 16,21 1-16,-21-1 0,0 0 0,0 22 15,-1-1-15,1-20 0,0 20 0,0 22 16,0-22-16,0 1 0,-1 21 15,1-1-15,0-20 0,0 20 0,0-20 16,0 21-16,21-22 0,-22 1 0,1 20 16,21-20-16,0-1 0,-21 1 0,0-22 15,0 22-15,0-22 0,-1 0 16,1-21-16,-21 22 0,21-22 0,-22 0 16,1 0-16,0 0 0,-1-21 0,1 0 15,0 0-15,-1 0 0,1 0 0,0 0 16,-1 0-16,1 0 0,0 0 0,-1 0 15,22 0-15,0 0 0,0 0 16,0 0-16,0-21 0,21 0 0,0 0 31,0 0-31,0 0 16</inkml:trace>
  <inkml:trace contextRef="#ctx0" brushRef="#br0" timeOffset="51521.2">593 14605 0,'0'0'0,"0"-21"0,0 0 16,-22 0-16,22-1 0,-21 1 0,0 0 16,0 0-16,21 0 0,-21 0 15,0-1-15,21 1 0,-22 0 16,22 0-16,-21 21 0,21-21 16,0 0-16,0 42 46,0 0-46,0 0 16,0 0-16,0 22 0,0-22 0,0 21 0,-21 0 16,21 1-16,0-1 15,0 0-15,0 1 0,0-1 0,0 0 16,0 1-16,0-1 0,0-21 16,0 22-16,0-1 0,0-21 0,0 0 15,0 22-15,0-22 0,0 0 16,21 0-16,-21 0 0,0 0 0,21-21 15,1 22-15,-1-22 0,0 0 0,0 0 16,21 0-16,1 0 0,-1 0 16,0-22-16,22 1 0,-1 0 0,1 0 15,-1 0-15,22-22 0,0 1 16,21 21-16,-22-21 0,22-1 16,-21 1-16,-1 0 0,22 20 0,-42-20 15,20 21-15,-20 0 0,-1 0 16,-20-1-16,-1 1 0,0 0 0,-20 21 15,-1 0-15,-21-21 16,21 21-16,-21 21 63,0 0-48</inkml:trace>
  <inkml:trace contextRef="#ctx0" brushRef="#br0" timeOffset="52170.16">466 16023 0,'0'0'0,"0"43"16,0-22-16,0 0 0,-22 0 15,22 0-15,-21 22 0,21-22 0,0 21 16,0 0-16,-21-20 0,21 20 15,-21 0-15,21-21 0,0 22 0,0-1 16,0-21-16,0 0 0,0 22 16,0-22-16,0 0 0,21-21 0,0 21 15,0 0-15,22-21 0,-1 0 16,22 0-16,-1 0 0,1-21 0,20 0 16,1 0-16,21-21 15,0 20-15,21-20 0,0 0 0,0-1 16,0 22-16,0-21 0,-22 0 0,22-1 15,-21 22-15,0 0 0,-21 0 16,-22 0-16,1-1 0,-22 22 0,-21 0 16,0-21-16,1 21 0,-1 0 0,0-21 78,21 21-78,-21-21 0</inkml:trace>
  <inkml:trace contextRef="#ctx0" brushRef="#br0" timeOffset="53600.81">10456 14097 0,'-21'0'47,"21"-21"-47,-21 21 0,0 0 15,0 0-15,-1 0 16,1-21 0,0 0-16,21-1 31,21 1 0,0 21-31,1 0 0,-1 0 16,21 0-16,-21 0 0,0 0 0,22 0 15,-22 0-15,21 0 0,1 21 0,-22-21 16,21 22-16,0-1 16,-20-21-16,20 21 0,-21 0 0,0 0 0,0 0 15,1 1-15,-22-1 0,0 21 16,0-21-16,0 22 0,-22-1 0,1 21 15,0-20-15,-21-1 0,21 22 16,-22-22-16,1 21 0,-22-20 0,22-1 16,0 22-16,-22-22 0,22 21 0,-22-20 15,1 20-15,21 1 0,-22-22 0,22 22 16,-22-1-16,22-21 0,0 22 16,20-22-16,-20 1 0,21 20 0,0-21 15,21-20-15,0 20 0,0 0 0,0-21 16,0 22-16,0-22 0,21 0 15,0 0-15,0 0 0,0 1 0,22-1 16,-22 0-16,21 0 0,1-21 16,-1 21-16,0-21 0,1 0 0,20 0 15,-21 0-15,1 0 0,-1 0 0,22 0 16,-22-21-16,-21 21 0,21-21 0,1 0 16,-22 21-16,0-21 0,0-1 15,-21 1-15,0 0 16,-21 21-16,0 0 15,0 0-15,0 0 0,-22 0 0,22 0 16,-21 0-16,21 21 0,-1 0 16,-20 1-16,0-1 0,21 0 0,-1 0 15,-20 21-15,21 1 0,0-22 16,0 21-16,-1 1 0,22-1 0,0 0 16,0 22-16,0-22 0,0 0 0,0 1 15,0 20-15,0-20 0,0-1 0,22 0 16,-1 22-16,0-22 0,0 22 15,0-22-15,-21 21 0,21-20 0,1-1 16,-22 22-16,21-22 0,-21 0 0,0 1 16,0-22-16,0 21 0,-21-21 0,-1 0 15,1 22-15,0-22 0,-21 0 16,21 0-16,-22 0 0,1 1 0,21-1 16,-22-21-16,1 21 0,0 0 15,21 0-15,-22-21 0,22 21 0,0-21 16,0 0-16,0 22 0,-1-22 15,1 0 17,21-22-17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3:08:5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1672 0,'0'0'0,"-43"0"0,1-21 0,0 0 0,-1 0 15,1-22-15,21 43 0,-21-21 0,-1 0 16,22 0-16,-21 0 0,21 21 15,21-21-15,-22 21 0,44 21 32,20 0-32,0 0 15,22 21-15,-1 1 0,22-22 0,-22 21 16,22 1-16,0-1 0,-1-21 16,-20 21-16,-1-20 0,1-1 15,-22 21-15,1-21 0,-1 0 0,0 1 16,1-1-16,-22 0 0,0 0 0,0-21 15,0 21-15,-21 0 0,21-21 16,-21 22-16,22-22 0,-22 21 16,-22-21 15,1 0-15,0 0-16,0 0 15,0 0-15,0-21 0,-1 21 16,1 0-16,21-22 0</inkml:trace>
  <inkml:trace contextRef="#ctx0" brushRef="#br0" timeOffset="2048.23">2159 1143 0,'0'0'0,"0"-21"15,0 0-15,21 0 0,-21-1 16,0 1-16,0 0 0,0 0 16,-21 42 31,0 21-47,21-20 0,-21 20 15,-1 0-15,1 1 0,0-1 0,21 0 16,-21 22-16,0-1 0,0 1 0,-1-1 15,1 22-15,0-22 0,0 22 16,0 0-16,0-22 0,-1 1 0,1 20 16,21-20-16,-21-22 0,21 22 15,-21-1-15,21-20 0,0 20 0,0-21 16,0 1-16,0-22 0,0 21 0,0-21 16,0 1-16,21-1 0,0-21 15,0 21-15,1-21 16,-1 0-16,-21-21 0,21 21 15,0-21-15,0-1 0,-21 1 0,21-21 16,1 21-16,-1-22 0,-21 22 16,21-21-16,0 0 0,0-1 0</inkml:trace>
  <inkml:trace contextRef="#ctx0" brushRef="#br0" timeOffset="2364.07">1587 1545 0,'0'0'0,"-21"0"0,0 0 0,0 0 15,0 0-15,42-21 16,0 21 0,21 0-16,-20 0 0,20 0 0,0 0 15,22 0-15,-22-21 0,22 21 0,-22 0 16,21 0-16,-20-21 0,20 21 15,-20 0-15,-1 0 0,0 0 0,1 0 16,-22 0-16,0 0 0,0-21 0,-42 21 47,21 21-47,-21-21 0,21 21 16,-21-21-16,21 21 15,0 0-15,0 0 16</inkml:trace>
  <inkml:trace contextRef="#ctx0" brushRef="#br0" timeOffset="3604.86">2836 2223 0,'43'0'16,"-22"0"-1,0 0-15,-21-22 16,21 22-16,-21-21 0,0 0 0,0 0 16,0 0-16,0 0 15,0-1-15,0 1 0,0 0 0,0-21 16,0 21-16,0-1 0,-21 1 0,0 0 16,0 0-16,-1 21 0,1 0 15,-21-21-15,0 21 0,20 0 0,-20 0 16,0 21-16,-1 0 0,1 0 0,0 0 15,-1 1-15,1-1 16,21 21-16,0-21 0,-22 22 0,22-22 16,0 21-16,0-21 0,21 22 0,0-22 15,-21 21-15,21-21 0,0 0 16,0 1-16,0-1 0,0 0 0,21 0 16,0-21-16,0 0 0,0 0 0,1 0 15,-1 0-15,0 0 0,21 0 16,-21 0-16,22-21 0,-1 0 0,0 0 15,-20-1-15,20 1 0,0-21 0,1 21 16,-22 0-16,21-22 0,-21 22 16,22-21-16,-22 21 0,-21-22 0,21 1 15,0 21-15,-21 0 0,21-22 0,-21 22 16,0 0-16,0 42 31,-21 0-15,0 0-16,21 1 0,-21 20 0,21-21 15,0 0-15,-21 22 0,21-22 16,0 21-16,0-21 0,0 0 0,0 22 16,0-22-16,0 0 0,0 21 0,0-20 15,0-1-15,21 0 0,0 0 16,0-21-16,0 21 0,0-21 0,22 0 16,-22 0-16,21 0 0,-21 0 0,22-21 15,-1 0-15,0 21 0,1-21 0,-1 0 16,0-1-16,1-20 0,-1 21 15,0 0-15,1-22 0,-22 22 16,0-21-16,21 21 0,-42-22 0,22 22 16,-22 0-16,0-21 0,0 21 0,0-1 15,0 1-15,-22 0 0,1 21 16,0 0-16,0 0 0,0 0 0,-22 0 16,22 21-16,-21-21 0,21 21 0,-22 1 15,1-1-15,21 0 0,0 0 16,0 0-16,-1 0 0,1 1 0,0 20 15,21-21-15,-21 0 0,21 0 0,0 1 16,0-1-16,0 0 16,21 0-1,0-21-15,0 0 0,1 0 0,-1 0 16,21 0-16,-21 0 0,0-21 0,1 0 16,-1 21-16,21-21 0,-21-1 0,0 22 15,1-21-15,-22 0 0,21 21 16,0-21-16,-21 0 0,21 0 15,-21 42 17,0 0-32,0 0 15,0 0-15,0 0 0,0 1 16,0 20-16,0-21 0,-21 21 0,21-20 16,0 20-16,0 0 0,0 22 15,0-22-15,0 0 0,0 22 16,0-22-16,0 22 0,0-1 0,0-20 15,0 20-15,0 1 0,-21-1 0,21 1 16,0-1-16,0 1 0,-21-1 0,21 1 16,0-1-16,0-21 0,0 22 15,0-22-15,0 1 0,-22-1 0,1 0 16,21 1-16,-21-22 0,0 21 0,0-21 16,0 0-16,-22 1 0,22-1 0,-21 0 15,21-21-15,-22 0 0,1 0 0,-22 0 16,22 0-16,0 0 0,-22 0 15,22-21-15,0 21 0,-1-21 16,1-1-16,0-20 0,-1 21 0,22 0 16,0-22-16,0 22 0,0-21 0,21 0 15,0 20-15,0-20 0,0 0 16,21-1-16,0 22 0,0-21 0,21 0 16,-20-1-16,20 1 0,0 0 0,1-1 15,-1-20-15</inkml:trace>
  <inkml:trace contextRef="#ctx0" brushRef="#br0" timeOffset="4128.17">3937 2032 0,'0'21'31,"0"0"-31,0 1 0,0-1 0,-21 0 16,21 0-16,0 0 0,0 0 0,0 1 16,0-1-16,0 0 0,0 0 0,0 0 15,0 0-15,0 1 0,0-1 16,0 0-16,-21-21 0,-1 21 16,1-21-1,0 0 1,21-21-16,0 0 15,0 0-15,0-1 0,0 1 16,0-21-16,0 21 0,0 0 0,0-22 16,21 22-16,0-21 0,1 21 15,-1-22-15,0 22 0,0 0 0,21 0 16,-20 21-16,20 0 0,-21 0 0,21 0 16,-20 0-16,20 0 0,-21 0 0,0 21 15,22 0-15,-22 0 0,0 0 16,0 1-16,-21-1 0,0 0 0,21 0 15,-21 0-15,0 0 0,0 1 16,0-1-16,0 0 0,0 0 0,-21 0 16,0 0-16,0 1 15,0-22-15,-1 0 16,44 0 15,-1-22-31,21 1 16,-21 0-16,0 21 0</inkml:trace>
  <inkml:trace contextRef="#ctx0" brushRef="#br0" timeOffset="5300">4911 2032 0,'0'0'0,"21"-21"0,-21-21 16,0 20-1,0 1 1,-21 21-16,-1 0 0,1 0 15,0 0-15,0 21 0,0-21 0,-22 22 16,22-1-16,0 0 0,0 0 0,-21 0 16,20 22-16,1-22 0,21 0 15,-21 21-15,21-21 0,-21 1 0,21-1 16,0 0-16,0 0 0,0 0 0,0 0 16,0 1-16,21-1 0,0-21 15,0 0-15,1 0 0,-1 0 16,0 0-16,0 0 0,21 0 0,-20 0 15,20 0-15,-21-21 0,0 21 0,0-22 16,22 1-16,-22 21 0,-21-21 0,21 0 16,0 0-16,-21 0 0,21-1 0,-21 1 15,22 0-15,-22 0 0,0 0 16,0 0-16,0-1 0,0 1 0,-22 21 31,1 21-31,0 1 16,21-1-16,0 0 0,0 0 15,0 0-15,-21 0 0,21 1 16,0-1-16,0 0 0,0 0 0,0 0 16,0 0-16,0 1 0,21-22 0,0 21 15,0 0-15,1-21 0,-1 0 16,0 21-16,0-21 0,0 0 0,0 0 16,22 0-16,-22 0 0,0 0 0,0 0 15,0-21-15,1 0 0,20 21 0,-21-21 16,0-1-16,0 1 0,-21 0 15,22 0-15,-1 0 0,0 0 16,0-1-16,-21 1 0,0 0 0,0 0 16,0 0-16,0 0 0,0 42 47,0 0-47,0 0 15,0 0-15,0 0 0,0 1 0,0-1 16,0 0-16,0 0 0,0 0 15,0 0-15,0 1 16,-21-22-16,21 21 0,0 0 16,-21-21-1,0 0 17,21-21-32,0 0 0,0-1 15,0 1-15,0 0 16,0 0-16,0 0 0,0-22 0,21 22 15,0 0-15,-21 0 0,21-21 16,21 20-16,-20 1 0,-1 0 0,21 0 16,-21 21-16,22 0 0,-22-21 0,21 21 15,-21 0-15,22 0 0,-22 21 0,0-21 16,0 21-16,0 0 0,0 0 16,1 1-16,-1-1 0,-21 0 15,0 0-15,0 0 0,0 0 0,0 1 16,0-1-16,0 0 15,-21-21-15,-1 0 16,22 21-16,-21-21 0,0 0 16,0 0-16,21-21 31,0 0-31,0 0 0,21-1 16,0 1-16,0 0 0,1 0 15,20 0-15,-21 0 0,21-22 0,-20 22 16,20 0-16,0 0 0,-21 0 0,22-1 15,-22 22-15,21 0 0,-21 0 0,1 0 16,-1 0-16,0 0 16,0 22-16,0-1 0,-21 0 15,0 0-15,0 0 0,0 0 0,0 1 16,0-1-16,0 0 0,0 0 16,-21 0-16,21 0 0,-21-21 15,21 22-15,-21-22 0,0 21 16,21 0-16,-22-21 15,1 0-15,21 21 16,21-42 0</inkml:trace>
  <inkml:trace contextRef="#ctx0" brushRef="#br0" timeOffset="5679.95">6646 2096 0,'21'0'0,"1"0"16,-1 0-16,0 0 0,0-22 15,0 22-15,0 0 0,1 0 16,20-21-16,-21 21 0,0-21 0,0 0 16,1 21-16,-1-21 0,0 21 15,0-21-15,-21-1 0,0 1 0,21 21 16,-21-21-16,0 0 0,0 0 15,0 0-15,-21 21 16,0 0-16,0 0 0,0 0 16,-1 0-16,-20 21 0,21 0 0,0 0 15,-22 0-15,22 22 0,-21-22 0,21 0 16,0 21-16,-1-21 0,22 1 0,0 20 16,-21-21-16,21 0 0,0 0 0,0 1 15,0-1-15,0 0 16,21-21-16,1 0 0,-1 21 0,0-21 15,0 0-15,0 0 0,22 0 0,-1 0 16,0 0-16,1-21 0,-22 21 16,21-21-16,-21 21 0,22-21 15,-1-1-15</inkml:trace>
  <inkml:trace contextRef="#ctx0" brushRef="#br0" timeOffset="6361.07">1397 2794 0,'-21'0'15,"0"0"-15,-1 0 16,22 21 0,22 0-1,-1-21 1,0 0-16,21 0 0,1 0 0,20 0 15,1 0-15,-1 0 0,22 0 16,-1 0-16,22 0 0,21 0 16,0 0-16,21-21 0,1 21 0,-1 0 15,21 0-15,0-21 0,22 21 0,-1 0 16,1 0-16,-1 0 0,1 0 16,21 0-16,-1 0 0,-20 0 0,-1 0 15,1 0-15,-22 0 0,-21 0 0,22 0 16,-22 0-16,0 0 0,-21 0 15,0 0-15,-21 0 0,0 0 0,-22 0 16,22 0-16,-42 0 0,20 0 0,-20 0 16,-22 0-16,0 0 0,1 0 0,-22 0 15,0 0-15,0 0 0,-21-21 16,-21 21-16,0 0 16,0 0-16,-22 0 0,1-21 15,0 21-15,-22 0 0,1 0 0</inkml:trace>
  <inkml:trace contextRef="#ctx0" brushRef="#br0" timeOffset="6944.73">1397 3069 0,'0'0'15,"-42"0"-15,-1 0 0,22 0 0,-21 0 0,-1-21 16,22 21-16,0 0 0,-21 0 15,21 0-15,-1 0 0,1 0 16,42 0 15,1 0-31,-1 0 0,21 0 0,0 0 16,1 0-16,20 0 0,1 0 0,20 0 16,22 0-16,0 0 0,0 0 15,21 0-15,0 0 0,42-21 0,1 21 16,-1 0-16,0 0 0,22 0 0,20 0 15,1 0-15,0 0 0,-22 0 16,22 0-16,0 0 0,-1 0 0,1 0 16,0 0-16,-22 0 0,1 0 0,-1 0 15,-21 0-15,1 21 0,-22-21 16,0 0-16,-21 0 0,0 21 0,-21-21 16,0 0-16,-22 0 0,1 0 0,0 0 15,-22 21-15,1-21 0,-22 0 16,0 0-16,1 0 0,-22 0 0,0 0 15,0 22 1,-42-22 0,0 0-16,0 0 15,0 0-15,-1 0 0,1 0 0,0 0 16</inkml:trace>
  <inkml:trace contextRef="#ctx0" brushRef="#br0" timeOffset="16003.43">4657 3810 0,'0'0'0,"21"-21"15,0 21 1,0-21-16,0 21 0,0-21 16,-21-1-16,22 22 0,-1 0 0,-21-21 15,21 21-15,0 0 16,-21-21-16,21 21 15,0-21-15,1 0 32,-22 42 30,-22-21-62,1 21 0,0-21 16,0 21-16,0 0 0,0-21 15,-1 22-15,1-1 0,-21-21 16,21 21-16,0 0 0,-1-21 0,1 21 16,-21 0-16,21 1 0,0-1 0,-1 0 15,-20 0-15,21 0 0,0 0 0,0 1 16,-22 20-16,22-21 0,0 0 16,0 22-16,0-22 0,-1 0 0,-20 0 15,42 0-15,-21 0 0,0 22 0,0-22 16,-1 0-16,1 0 0,21 0 15,-21-21-15,0 22 0,21-1 16,0 0-16,-21-21 0,0 21 0,21 0 16,-22-21-16,1 0 15,21 21-15,-21-21 0,42 0 94,0-21-78,1 21-1,-1-21 1,0 21 0,0 0-16,0 0 15,-21-21 1,21 21-16,1 0 0,-1 0 15,0 0-15,0 0 16,0 0-16,0 21 16,1-21-16,-1 21 0,0 0 15,0 1-15,0-22 0,0 21 16,1 0-16,-1-21 0,0 21 0,0 0 16,0 0-16,0-21 0,1 22 15,-1-1-15,0 0 0,0-21 16,0 21-16,22 0 0,-22 0 15,0-21-15,0 22 0,0-22 0,0 0 16,-21 21-16,22-21 16,-1 0-16,-21-21 47,0-1-47,21 1 15,-21 0-15,21 21 16,0-21-16,0 0 0</inkml:trace>
  <inkml:trace contextRef="#ctx0" brushRef="#br0" timeOffset="16882.47">5842 4191 0,'0'0'0,"21"-42"16,-21 21-1,21 21-15,-21-22 0,21 1 0,-21 0 16,0 0-16,0 0 0,0 0 15,0-1-15,0 1 0,0 0 16,0 0-16,0 0 0,0 0 16,-21 21-16,0-22 15,0 22-15,0 0 16,0-21-16,-1 21 0,1 0 16,0 0-16,0 0 15,0 0-15,0 0 0,-1 0 0,1 21 16,0-21-16,0 22 0,0-1 0,21 0 15,-21 0-15,-1 0 0,1 22 16,0-22-16,0 0 0,0 21 0,21-21 16,-21 22-16,21-22 0,-22 21 0,22-21 15,-21 22-15,21-22 0,0 21 0,0-21 16,0 1-16,0-1 0,0 0 16,0 0-16,0 0 0,0 0 0,0 1 15,0-1-15,0 0 0,21-21 16,1 0-16,-1 21 0,0-21 15,0 0 1,0 0-16,0 0 0,1 0 16,-1-21-16,0 0 0,0 21 0,0-21 15,0-1-15,1 22 0,-1-21 0,0 0 16,0-21-16,0 21 0,0-1 0,1-20 16,-1 21-16,0-21 0,0-1 15,0 1-15,0 21 0,-21-22 0,0 22 16,22-21-16,-22 21 0,21 0 0,-21-1 15,0 1-15,0 0 0,0 0 0,0 42 63,0 0-63,0 0 0,0 1 0,-21-1 16,21 21-16,-22-21 0,22 22 15,0-22-15,-21 21 0,21-21 0,0 22 16,0-22-16,0 21 0,0-21 0,0 0 15,0 1-15,0-1 0,0 0 0,0 0 16,0 0-16,0 0 16,21-21-16,-21 22 0,22-22 15,-1 0-15,0 0 0,0 0 16,0 0-16,0 0 16,1 0-16,-1 0 0,0 0 15,0-22-15,0 1 16,0 21-16,22-21 0,-22 21 0,0-21 15</inkml:trace>
  <inkml:trace contextRef="#ctx0" brushRef="#br0" timeOffset="17579.08">6879 3704 0,'-21'-21'16,"0"21"-16,0 0 16,21 21 30,0 0-46,0 1 16,0-1-16,21-21 0,0 21 0,0 0 16,0-21-16,0 21 0,1 0 15,-1-21-15,21 22 0,-21-1 16,0-21-16,22 21 0,-22-21 0,21 21 16,1-21-16,-22 0 0,21 21 0,0-21 15,1 0-15,-1 0 0,-21 0 0,22 0 16,-22 0-16,21 0 0,-21 0 15,0 0-15,22 0 0,-22 0 16,0 0-16,0 0 0,-42 0 63,0 0-63,0 0 0,0 0 15,-1 21-15,1 1 0,0-1 0,0-21 16,0 21-16,0 21 0,-1-21 15,-20 1-15,21-1 0,-21 21 0,-1-21 16,22 22-16,-21-22 0,21 21 0,-22-21 16,22 0-16,-21 22 0,21-22 0,-1 0 15,-20 0-15,21 0 0,0 1 0,21-1 16,-21 0-16,-1 0 0,1 0 16,21 0-16,-21 1 15,0-1-15,21 0 16,0-42 62</inkml:trace>
  <inkml:trace contextRef="#ctx0" brushRef="#br0" timeOffset="20811.93">9546 3874 0,'0'-22'31,"-21"22"-15,0 0 0,0 0-16,-1 0 0,1 0 15,0 0-15,0 0 0,0 0 0,-22 0 16,22 0-16,-21 0 0,21 0 0,0 0 15,-1 0-15,1 0 0,0 0 16,0 0-16,0 0 0,42 0 31,0 0-31,21 0 16,-20 0-16,20 0 0,0 0 0,1 0 16,20 0-16,-21 0 0,22 0 0,-1 0 15,1 0-15,-1 0 0,22 0 16,-21 0-16,20 0 0,-20 0 0,20 0 15,-20 0-15,-1 0 0,1 0 0,-1 0 16,-20 0-16,20 0 0,-20 0 0,-1 0 16,-21 0-16,21 0 0,-20 0 15,-1 0-15,0 0 0,0 0 16,-42 0 46,0 0-62,0 0 16,-1 0-16,1 0 16,0 0-16,0 22 0,0-22 0,0 0 15,-1 0-15,1 0 0</inkml:trace>
  <inkml:trace contextRef="#ctx0" brushRef="#br0" timeOffset="21211.7">9419 4001 0,'-21'0'0,"42"0"0,-63 0 15,21 0-15,-1 0 16,44 0 15,-1 0-31,0 0 16,0 0-16,21 0 0,1 0 15,-1 0-15,0 0 0,22 0 0,-1 0 16,1 0-16,-1 0 0,1 0 16,-1 0-16,1-22 0,-1 22 0,1 0 15,-1 0-15,1 0 0,-22 0 0,1 0 16,-1 0-16,0 0 0,1 0 0,-22 0 16,0 0-16,0 0 0,0 0 15,0-21-15,1 21 0,-1 0 16,-21-21 46,0 0-30</inkml:trace>
  <inkml:trace contextRef="#ctx0" brushRef="#br0" timeOffset="21804.36">10520 3577 0,'0'0'0,"-21"-21"0,-1 0 15,22 0-15,0 42 47,22 0-47,-1 0 16,0 0-16,21-21 0,-21 22 0,1-1 15,20 0-15,-21-21 0,0 21 0,22 0 16,-22-21-16,21 21 0,-21 1 16,22-22-16,-22 0 0,0 21 0,21-21 15,-21 0-15,1 0 0,-1 0 0,0 0 16,0 0-16,0 0 0,0 0 15,-42 0 32,0 21-47,0 0 0,0-21 0,0 21 16,-1 0-16,-20-21 0,21 22 0,-21-1 16,20 0-16,-20 0 0,21 0 15,0 22-15,-22-22 0,22 0 0,0 21 16,0-21-16,0 1 0,0 20 0,-1-21 15,1 0-15,0 0 0,0 1 0,21-1 16,0 0-16,-21-21 0,21 21 0,-21 0 16,21 0-1,0 1 1,21-22 15,0 0 0,0 0-15,0 0 0,0-22-16</inkml:trace>
  <inkml:trace contextRef="#ctx0" brushRef="#br0" timeOffset="28227.65">12509 3302 0,'0'-21'219,"-21"21"1172,0 0-1391</inkml:trace>
  <inkml:trace contextRef="#ctx0" brushRef="#br0" timeOffset="29221.19">12467 3408 0,'21'0'31,"-21"-21"-15,21 21-16,-21-21 0,22-1 16,-22 1-16,0 0 0,0 0 0,0 0 15,21 0-15,-21-1 0,0 1 0,0 0 16,0-21-16,0 21 0,0-1 0,0 1 16,0 0-16,0 0 0,0 0 15,0 0-15,0-1 0,0 1 16,0 42-1,0 1-15,0 20 16,0 0-16,0 1 0,0 20 0,0-21 16,0 22-16,0-1 15,0 1-15,0-1 0,0 1 0,0-22 16,0 22-16,-21-22 0,21 0 0,-22 1 16,22 20-16,0-20 0,0-22 0,0 21 15,0 0-15,-21-20 0,21 20 0,0-21 16,-21 0-16,21 0 0,0 1 15,0-1-15,-21-21 16,21-21 0,0-1-16,0 1 0,-21 0 0,21 0 15,0-21-15,-21 20 0,21-20 0,0 0 16,0 21-16,0-22 0,0 1 16,0 21-16,0 0 0,0-1 15,0 1-15,0 0 0,0 0 0,21 42 31,0 0-31,-21 0 0,0 1 16,21-1-16,-21 0 0,21 0 0,-21 21 16,21-20-16,1-1 0,-22 0 15,21 0-15,0 0 0,-21 0 0,21 1 16,0-1-16,0 0 0,-21 0 0,22-21 16,-1 21-16,0-21 0,0 0 0,0 0 15,0 0-15,1 0 0,-1 0 16,0-21-16,0 21 0,0-21 15,-21 0-15,21 0 0,1-1 16,-1-20-16,-21 21 0,21 0 0,-21 0 16,21-1-16,-21-20 0,0 21 0,0 0 15,21 21-15,-21-21 0,21 21 16,-21 21 0,0 0-16,0 0 15,0 0-15,0 0 16,0 1-16,0-1 0,0 0 0,0 0 15,0 0-15,0 0 0,0 1 16,0-1-16,0 0 0,0 0 16,0-42 31,0 0-47,0 0 0,0-1 0</inkml:trace>
  <inkml:trace contextRef="#ctx0" brushRef="#br0" timeOffset="29548">13123 3471 0,'0'0'0,"-21"0"0,0 22 16,21-1 0,0 0-1,21-21 1,0 0-16,0 0 0,1 0 15,-1 0-15,0 0 0,0 0 16,-21-21-16,0 0 16,0-1-1,-21 1-15,0 21 16,0 0-16,21-21 0,-22 21 0,1 0 16,0 0-1,0 21-15,0 0 0,21 1 16,0-1-16,0 0 15,0 0-15,0 0 16,0 0-16,21-21 0,0 0 16,0 22-16,0-22 0,1 0 0</inkml:trace>
  <inkml:trace contextRef="#ctx0" brushRef="#br0" timeOffset="30063.71">13462 3662 0,'0'21'0,"0"0"16,0 0-1,0 1-15,0-1 0,0 0 16,0 0-16,0 0 0,0 0 16,0 1-16,0-1 0,0 0 15,0 0-15,0 0 16,0 0-16,0 1 0,0-1 15,0 0-15,-21-21 32,21-21-17,0 0-15,0-1 16,0 1-16,0 0 16,0 0-16,0 0 0,0 0 0,21-22 0,0 22 15,-21 0-15,21-21 0,0 20 16,22 1-16,-22 0 0,0 0 0,0 0 15,22 0-15,-22 21 0,21 0 0,-21 0 16,0 0-16,22 0 0,-22 0 16,0 21-16,0 0 0,0 0 0,1 0 15,-22 0-15,0 1 0,21 20 0,-21-21 16,0 0-16,0 0 0,0 1 16,0 20-16,0-21 0,0 0 0,0 0 0,-21 1 15,21-1-15,0 0 0,-22 0 16,22 0-16,-21-21 0,0 21 15,21-42 17,0 0-17,0 0-15,21 0 0,0 0 0</inkml:trace>
  <inkml:trace contextRef="#ctx0" brushRef="#br0" timeOffset="31100.01">14393 3196 0,'0'0'0,"0"-21"0,0-21 15,0 21 1,0 42 0,0 0-1,0 0-15,0 21 0,0 1 0,0-1 16,0 0-16,0 1 0,0-1 0,0 0 15,0 22-15,0-22 0,0 1 0,0-1 16,0 0-16,-21 1 0,21-1 16,-21 0-16,21-21 0,-21 22 0,21-22 15,0 21-15,-21-21 0,21 1 0,-22-1 16,22 0-16,0 0 16,0 0-16,-21-21 15,21-21 1,0 0-1,0 0-15,0 0 0,21-1 16,1-20-16,-1 21 0,-21 0 0,21 0 16,0-22-16,21 22 0,-20 0 0,-1 0 15,0-22-15,0 22 0,0 21 0,22-21 16,-22 0-16,0 21 0,0 0 16,0 0-16,0 0 15,1 0-15,-1 0 0,-21 21 16,0 0-16,0 0 0,0 1 15,-21-1 1,-1-21-16,1 0 0,0 0 0,0 21 16,0-21-16,0 0 0,-1 0 15,1 0-15,0 0 0,0 0 16,0 0-16,0 0 0,21-21 16,-22 21-16,1 0 15,21 21 32,0 0-47,0 0 0,0 0 16,0 1-16,0-1 15,0 0-15,21-21 0,-21 21 0,22 0 16,-1-21-16,-21 21 0,0 1 0,21-22 16,0 21-16,0-21 0,0 0 0,1 21 15,-1 0-15,0-21 0,0 0 16,21 0-16,-20 0 0,-1 0 0,21 0 15,-21 0-15,22 0 0,-1-21 0,-21 0 16,21 21-16,1-21 0,-1-1 0,0 1 16,1 0-16,-22 0 0,21-21 0,1 20 15,-22 1-15,21 0 0,-21-21 16,22 21-16,-22-1 0,-21 1 0,21 0 16,-21 0-16,0 0 0,0 0 15,-21 21 1,0 0-16,-1 0 0,1 21 15,0-21-15,0 21 0,0 0 0,0 0 16,21 0-16,-22-21 0,22 22 16,0-1-16,0 0 0,0 0 0,0 0 15,0 0-15,0 1 0,0-1 16,22-21-16,-1 21 0,-21 0 0,21-21 16,-21 21-16,0 0 0,21-21 15,-21 22-15,0-1 0,0 0 16,0 0-1,-21-21 1,0 0-16,0 0 16,-1 0-1,1 0-15,0 0 32,0 0-32,0 0 15</inkml:trace>
  <inkml:trace contextRef="#ctx0" brushRef="#br0" timeOffset="32399.82">4212 5927 0,'0'0'0,"0"-21"16,0-1-16,21 1 15,0 0-15,-21 0 16,22 0-16,-1 0 16,-21-1-16,21 1 15,-21 42 16,0 1-31,0-1 0,0 21 16,0-21-16,0 22 0,-21-22 16,0 21-16,21 0 0,-22 1 0,1-22 15,-21 21-15,21 1 0,0-1 0,-22-21 16,22 21-16,-21 1 0,-1-1 16,1 0-16,0-20 0,-1 20 0,1 0 15,0-21-15,-1 1 0,1 20 0,21-21 16,-21 0-16,20-21 0,-20 21 0,21-21 15,0 0-15,0 0 16,-1 0-16,22-21 16,0 0-16,0 0 15,22 0 1,-1 21-16,0-21 0,0 21 0,0 0 16,22-22-16,-22 22 0,21 0 0,-21 0 15,22 0-15,-22 0 0,21 0 16,0 22-16,1-22 0,-22 21 0,21 0 15,1-21-15,-22 21 0,0 0 0,21 0 16,-21 1-16,1-1 0,-1 0 0,0 0 16,0 0-16,0 0 15,0 1-15,-21-1 16,22-21-16,-22 21 0,0 0 16,21-21-16,-21-21 46,21 0-46,-21 0 0,21 21 0,-21-22 16,21-20-16</inkml:trace>
  <inkml:trace contextRef="#ctx0" brushRef="#br0" timeOffset="32651.67">4805 6287 0,'0'21'15,"0"0"-15,0 0 0,0 0 16,0 0-16,0 1 0,0-1 16,0 21-16,0-21 0,0 0 0,0 1 15,0-1-15,-21 0 0,21 0 0,0 0 16,-22 0-16,22 1 0,0-1 16,0-42 30,0-1-46,0 1 0,0 0 0,0 0 16</inkml:trace>
  <inkml:trace contextRef="#ctx0" brushRef="#br0" timeOffset="32824.68">4826 6117 0,'-21'-21'15,"0"21"1,-1 0-16,22 21 62,22-21-62,-1 0 0,0 0 16,0 21-16</inkml:trace>
  <inkml:trace contextRef="#ctx0" brushRef="#br0" timeOffset="33347.94">5207 6287 0,'0'0'0,"0"21"0,0 0 0,0 0 15,-21 0-15,21 0 0,0 1 16,0-1-16,0 0 0,0 0 0,0 0 0,0 0 15,0 1-15,0-1 16,0 0-16,0 0 0,0 0 16,-21-21-1,-1-21 17,22 0-17,0 0-15,0 0 0,0-22 0,0 22 16,0-21-16,0 21 0,22-22 0,-22 22 15,21 0-15,0-21 0,0 20 16,0 1-16,0 0 0,22 21 0,-22 0 16,21 0-16,-21 0 0,1 0 0,20 0 15,-21 0-15,0 0 0,0 21 16,1 0-16,-1 1 0,-21-1 16,21 21-16,-21-21 0,0 0 0,0 1 15,0-1-15,0 21 0,0-21 0,0 0 16,-21 1-16,0-1 0,21 0 15,-22-21-15,22 21 0,0 0 32,0-42-1,22 0-31,-22 0 16,21 21-16,0-21 0,0-1 15</inkml:trace>
  <inkml:trace contextRef="#ctx0" brushRef="#br0" timeOffset="33699.44">5842 6223 0,'0'-21'15,"0"42"17,0 0-32,0 0 15,0 1-15,0-1 0,0 0 16,0 21-16,0-21 0,-21 22 0,21-1 0,0 0 15,-21 1-15,21-1 0,0 0 16,0 1-16,-22-1 0,1 0 16,21 1-16,-21 20 0,21-20 0,-21-1 15,0 21-15,0 1 0,-1-22 0,1 22 16,0-22-16,0 22 0,0-22 0,21 0 16,-21 1-16,21-1 0,-22 0 15,1 1-15,21-22 0,0 0 0,0 0 16,0 0-16,0-42 31,0 0-31,0 0 0,21 0 16,1-22-16,-1 22 0,-21-42 15,21 20-15,0 1 0,0-22 16,0 1-16,1-1 0</inkml:trace>
  <inkml:trace contextRef="#ctx0" brushRef="#br0" timeOffset="33996.28">5757 6265 0,'0'0'16,"0"-21"-16,0 0 0,21 0 0,-21 0 16,22 21-16,-1-21 0,0 21 0,0-22 15,0 22-15,0 0 0,1 0 0,-1 0 16,21 0-16,-21 0 0,0 22 0,1-1 16,20-21-16,-21 21 0,0 0 15,-21 0-15,0 0 0,21 1 16,-21 20-16,0-21 0,0 0 0,0 0 15,0 1-15,-21-1 0,0 0 0,0 0 16,0 0-16,0 0 0,-1-21 0,1 22 16,0-22-16,0 0 0,0 0 15,21 21-15,0-42 32,21 21-17,0-22-15,0 1 0,0 21 16,1-21-16</inkml:trace>
  <inkml:trace contextRef="#ctx0" brushRef="#br0" timeOffset="34723.83">6350 6244 0,'0'0'16,"0"-21"-16,0 42 47,0 0-47,0 1 15,0-1-15,0 21 0,0-21 16,0 0-16,0 1 0,0-1 0,-21 0 16,21 0-16,0 0 0,0 0 0,0 1 15,0-1 1,21-21 0,0 0-16,0 0 15,0 0-15,-21-21 0,22-1 0,-1 1 16,-21 0-16,21 0 0,0 0 15,0-22-15,-21 22 0,21 0 0,1-21 16,-22 21-16,0-1 0,21 1 0,-21 0 16,21 0-16,-21 42 31,0 0-15,0 0-16,0 1 0,0-1 15,0 0-15,0 0 0,0 0 0,0 0 16,0 1-16,0-1 0,0 0 0,0 0 15,21-21-15,-21 21 0,21-21 16,0 21-16,1-21 0,-1 0 16,0 0-16,0 0 0,0 0 0,0 0 15,1-21-15,-1 21 0,0-21 0,21 0 16,-21 0-16,1-22 0,-1 22 0,21-21 16,-21 21-16,0-22 0,1 1 15,-1 0-15,0-1 0,0 1 0,0 0 16,-21-1-16,0 22 0,21-21 0,-21 0 15,0 20-15,0-20 0,0 21 16,0 0-16,0 0 0,0 42 31,-21 0-31,0 0 0,21 0 16,-21 0-16,21 22 0,0-1 0,0-21 16,0 22-16,-21-1 0,21 0 15,0 1-15,-21-22 0,21 21 0,0 0 16,0-20-16,0 20 0,0 0 0,0-21 15,0 1-15,0-1 0,0 21 0,21-42 16,-21 21-16,21 0 0,0-21 16,0 0-1,0 0-15,1 0 0,-1 0 16,0-21-16,0 0 0,-21 0 16,0 0-16,21 0 0,0-22 0,-21 22 15</inkml:trace>
  <inkml:trace contextRef="#ctx0" brushRef="#br0" timeOffset="34951.69">7070 6138 0,'0'0'0,"-22"22"0,44-22 47,-1 0-32,0 0-15,0 0 0,0 0 0,0 0 16,1 0-16,-1 0 0,0 0 16,0-22-16,0 22 0,0 0 0,1-21 15,-1 21-15,0 0 0,0-21 0,0 21 16,0 0-16,1-21 0</inkml:trace>
  <inkml:trace contextRef="#ctx0" brushRef="#br0" timeOffset="35389.19">7768 5948 0,'0'0'0,"0"21"47,21 0-32,0-21-15,1 0 0,-1 21 16,0-21-16,0 0 0,21 22 0,-20-22 15,20 21-15,0-21 0,-21 0 0,22 0 16,-1 0-16,0 0 16,-20 0-16,20 0 0,-21 0 0,21 0 15,-20 0-15,-1 0 0,0 0 16,0 0-16,-21-21 16,-21 21 15,0 21-31,0-21 0,-1 21 0,1 0 15,0 21-15,0-20 0,0-1 0,-22 0 16,22 21-16,0-21 0,-21 22 0,21-22 16,-1 0-16,-20 21 0,21-20 15,0-1-15,0 0 0,-1 0 0,1 0 16,21 0-16,0 1 0,-21-22 0,21 21 16,21-21 15,0 0-31,1-21 15,-1 21-15,0-22 0</inkml:trace>
  <inkml:trace contextRef="#ctx0" brushRef="#br0" timeOffset="35888.24">9419 6096 0,'0'0'0,"-21"0"0,0 0 15,0 0-15,21-21 16,21 0 15,0 21-31,0 0 0,21 0 0,-20 0 16,-1 0-16,21 0 0,0 0 15,-20 0-15,20 0 0,0 0 0,1 0 16,-1 0-16,-21 0 0,21 0 0,-20 0 16,20 0-16,-21 0 0,21 0 15,-20-21-15,-1 21 0,21 0 0,-21 0 16,0 0-16,1 0 0,-1 0 15,-21-22 48,-21 22-47,-1 0-1,1 0-15,0 0 0,-21 0 0,-1 0 16,22 0-16,-21 0 0,0 0 15,-1 0-15,-20 0 0</inkml:trace>
  <inkml:trace contextRef="#ctx0" brushRef="#br0" timeOffset="36140.22">9356 6117 0,'0'0'0,"-22"21"0,1-21 16,21 22 0,21-22-1,1 0-15,-1 0 16,0 0-16,0 0 0,21 0 0,-20 0 15,-1 0-15,21-22 0,-21 22 0,22 0 16,-22 0-16,21 0 0,-21 0 0,22-21 16,-22 21-16,21 0 0,-21 0 15,0-21-15,22 21 0,-22 0 0,0 0 16,0 0-16,0-21 0,1 21 0,-1 0 16,0-21-16,0 21 0,0 0 15,-21-21-15,21 21 0,1-22 16,-1 22-16,-21-21 0,21 0 0,0 21 15,-21-21-15</inkml:trace>
  <inkml:trace contextRef="#ctx0" brushRef="#br0" timeOffset="36588.96">10181 5673 0,'0'0'15,"-21"0"-15,0 0 0,0 0 0,-1-21 0,1 21 16,21 21 15,21-21-15,1 21-16,-1-21 0,0 21 0,0-21 15,21 0-15,-20 21 0,-1-21 0,0 0 16,0 21-16,21-21 0,-20 0 0,-1 0 16,0 22-16,0-22 0,0 0 15,0 0-15,1 0 16,-22 21 31,0 0-47,-22 0 15,1 0-15,0 0 0,21 1 16,-21-1-16,-21 0 0,20 0 0,1 0 16,0 0-16,-21 22 0,21-22 15,-22 0-15,22 0 0,-21 0 0,-1 1 0,22 20 16,-21-42-16,21 21 15,0 0-15,-22 0 0,22 1 0,0-1 16,0-21-16,0 21 0,21 0 16,-22-21-16,22 21 15,0-42 1,22 21 0,-1-21-16</inkml:trace>
  <inkml:trace contextRef="#ctx0" brushRef="#br0" timeOffset="37803.78">11726 5461 0,'0'0'0,"0"-21"16,0 0 0,-21 21-16,21-21 0,0-1 15,0 1-15,0 42 47,0 1-47,0-1 0,0 0 0,-21 21 16,21 1-16,0-1 0,0 0 0,0 1 15,0-1-15,-21 0 16,21 1-16,-21-1 0,21-21 0,-22 21 16,22 1-16,0-22 0,0 0 0,-21 21 15,21-20-15,0-1 0,-21-21 0,21 21 16,0-42 31,0 0-47,0-1 0,0 1 0,0 0 15</inkml:trace>
  <inkml:trace contextRef="#ctx0" brushRef="#br0" timeOffset="39756.41">11493 5588 0,'0'-42'16,"0"84"-16,-21-105 0,21 20 0,0 22 0,0-21 15,0 21-15,0-22 0,0 22 0,21 0 16,1-21-16,-1 20 0,21 1 16,-21 0-16,22 21 0,-1 0 0,21 0 15,-20 0-15,20 0 0,-20 0 0,-1 21 16,0 0-16,1 1 0,-22-1 0,0 21 16,-21-21-16,0 0 0,0 1 15,0 20-15,-42-21 0,20 0 16,1 22-16,-21-22 0,0 0 0,-1 0 15,22 0-15,-21 0 0,-1 1 0,22-22 16,-21 21-16,21-21 0,0 0 0,-1 0 16,1 0-16,0 0 0,0 0 15,21-21 1,21 42 15,-21 0-15,21 0-16,-21 0 0,21 22 0,-21-22 15,22 0-15,-1 21 0,-21-21 0,21 1 16,0-1-16,-21 21 0,21-21 16,0 0-16,1 1 0,-1-1 15,0-21-15,0 21 0,0 0 0,22-21 16,-22 0-16,21 0 0,-21 0 0,22 0 16,-1 0-16,0 0 0,1 0 0,-1-21 15,0 21-15,1-21 0,-22 0 0,21 21 16,-21-22-16,0 1 0,22 0 0,-43-21 15,21 21-15,0-1 0,-21-20 16,21 21-16,-21 0 0,0 0 0,0-1 16,0 1-16,0 0 15,-21 21-15,0 0 0,0 0 16,0 21-16,-1-21 0,1 21 0,0 1 16,0-1-16,0 0 0,0 0 15,-1 0-15,1 0 0,21 1 16,-21-1-16,21 0 0,0 0 15,0 0-15,0 0 0,0 1 0,0-1 16,0 0-16,0 0 16,21-21-1,0 0 1,1 0-16,-1 0 0,0-21 0,0 0 16,0 0-16,0-1 0,1 1 0,-1 0 15,-21 0-15,21 0 0,0 0 16,-21-1-16,21 1 0,-21 0 0,21 21 15,-21 21 17,0 0-32,0 1 15,0-1-15,0 0 0,0 0 16,0 0-16,0 0 0,0 1 16,22-22-16,-1 21 0,0 0 0,0-21 15,0 21-15,0-21 16,22 0-16,-22 0 0,0 0 0,21 0 15,1 0-15,-1 0 0,-21 0 0,22 0 16,-1-21-16,0 0 0,1 21 0,-1-21 16,-21-1-16,21 1 0,-20 0 0,-1 0 15,0 0-15,0 0 0,-21-22 16,0 22-16,0 0 0,0 0 16,0 0-16,0-1 0,0 1 0,-21 21 15,0 0-15,0 0 0,-1 0 16,1 0-16,0 0 0,0 0 0,0 21 15,0 1-15,-22-1 0,22 0 0,0 0 16,0 0-16,0 0 0,21 1 16,-22-1-16,22 21 0,-21-21 0,21 0 15,0 1-15,0-1 0,0 0 16,0 0-16,0 0 0,21-21 0,1 0 16,-22 21-16,21-21 0,0 0 0,0 0 15,0 0-15,0 0 0,22 0 16,-22 0-16,0-21 0,0 0 0,22 21 15,-22-21-15,0 0 0,0 0 16,0-1-16,0 1 0,1 0 0,-1-21 16,-21 21-16,21-22 0,0 1 0,-21 21 15,21-22-15,-21 1 0,0-21 0,0 20 16,21 1-16,-21 0 0,0 20 0,0-20 16,0 0-16,0 21 0,0-1 15,0 1-15,-21 21 31,0 21-31,21 22 0,-21-22 0,21 21 16,-21 1-16,21-1 0,0 0 16,-21 1-16,21-1 0,0 0 15,-22 1-15,22-1 0,0 0 0,0 1 16,0-22-16,0 21 0,0-21 0,0 0 16,22 1-16,-1-1 0,0 0 0,-21 0 15,21-21-15,0 0 0,0 21 0,22-21 16,-22 0-16,0 0 0,0 0 0,0 0 15,22 0-15,-22-21 0,0 21 16,0-21-16,0 0 0,1 21 16,-1-21-16,0-1 0,0 1 0,-21-21 15,21 21-15,0 0 0,-21-1 0,22-20 16,-22 21-16,21 0 0,-21 0 16,0 42 15,0 0-31,0 0 0,0 0 15,0 0-15,0 22 0,0-22 0,0 0 16,0 0-16,0 0 0,0 1 16,0-1-16,0 0 0,0 0 15,0 0-15,21-21 0,0 0 16,0 0 0,0 0-16,1 0 0,-1 0 15,0 0-15,0 0 0,0 0 0,22-21 16,-22 0-16,0 21 0,0-21 0,0 0 15,0-1-15,1 1 0,-1 0 0,0 0 16,0 0-16,0 0 0,-21-1 0,0 1 16,21 0-16,-21 42 31,0 0-31,0 1 16,0-1-16,-21 0 0,21 0 15,0 0-15,0 0 0,0 1 16,0-1-16,0 0 15,21 0-15,1-21 16,-1 0-16,0 0 0,0 0 0,0 0 16,0 0-16,1 0 0,-1 0 0,21 0 15,-21 0-15,0 0 0,22 0 0,-22-21 16,0 21-16,0-21 0,0 0 0,1-1 16,-22 1-16,0 0 0,0 0 0,0 0 15,0 0-15,0-22 0,0 22 16,0 0-16,-22 0 0,1-22 0,0 22 15,0 21-15,0-21 0,0 21 0,-1 0 16,1 0-16,0 0 0,0 0 0,0 0 16,0 21-16,-1-21 0,1 21 15,0 1-15,21-1 0,-21 0 16,21 0-16,0 0 0,0 0 16,0 1-1</inkml:trace>
  <inkml:trace contextRef="#ctx0" brushRef="#br0" timeOffset="39940.3">14012 5503 0,'0'0'0,"-21"0"0,0 0 16,0 0-1,21 22 17,0-1-32,21 0 15,0-21-15,0 0 0</inkml:trace>
  <inkml:trace contextRef="#ctx0" brushRef="#br0" timeOffset="40184.16">15113 6075 0,'0'21'16,"0"21"-1,0-20-15,-21-1 0,21 0 16,-21-21-16,-1 21 0,1 0 0,0 0 15,0-21-15,0 22 0,0-1 16,-22 0-16,22 0 0,0-21 0,0 21 16,0 0-16,-1-21 0,1 0 15,0 0-15</inkml:trace>
  <inkml:trace contextRef="#ctx0" brushRef="#br0" timeOffset="40725.07">16192 5567 0,'0'-21'0,"0"42"0,0-85 0,0 43 0,0 0 16,0-21-16,0 21 0,-21-1 0,0 1 16,21 0-16,-21 0 0,0 0 0,0 0 15,-1 21-15,1 0 0,0 0 16,0 0-16,0 21 0,0 0 0,-1 0 16,1 21-16,0-20 0,0 20 0,0 0 15,21 1-15,-21-1 0,21 0 0,0 1 16,0-1-16,0 0 0,0 1 0,0-22 15,0 21-15,0-21 0,21 22 0,0-22 16,0 0-16,0-21 0,22 21 16,-22 0-16,21-21 0,-21 0 0,22 0 15,20 0-15,-21 0 0,1 0 16,-1-21-16,22 0 0,-22 0 0,0 0 16,1-1-16,-1 1 0,-21-21 0,21 21 15</inkml:trace>
  <inkml:trace contextRef="#ctx0" brushRef="#br0" timeOffset="41343.33">16722 5398 0,'0'0'16,"0"-43"-16,0 22 0,0 0 0,0 0 0,-22 42 31,22 0-31,-21 0 0,21 0 16,-21 22-16,21-22 0,0 21 0,0-21 16,-21 22-16,21-1 0,0 0 15,-21 1-15,21-1 0,0-21 0,0 22 16,0-22-16,0 21 0,-21-21 0,21 22 15,0-22-15,0 0 0,-22-21 0,22 21 16,0 0-16,22-21 31,-1-21-15,-21 0-16,21 0 0,0 0 0,-21-1 16,21 1-16,0 0 0,1 0 0,-1 0 15,0 0-15,0 21 16,0 0-1,0 0-15,-21 21 16,0 0-16,0 0 0,22 0 16,-22 0-16,0 1 0,21-1 15,-21 0-15,21-21 0,-21 21 0,0 0 16,21-21-16,0 21 0,0-21 0,1 0 16,-1 0-16,0 0 0,0 0 15,21 0-15,-20 0 0,20 0 0,0 0 16,-21 0-16,22-21 0,-1 21 0,-21-21 15,0 0-15,22 0 0,-22 0 0,-21-1 16,21 1-16,-21 0 0,0-21 0,0 21 16,0-1-16,0 1 0,0 0 15,0 0-15,0 0 0,-21 21 0,0 0 16,0 0-16,-1 0 16,1 0-16,0 21 0,0 0 0,21 0 15,-21 0-15,21 1 0,0-1 16,-21 0-16,21 0 0,0 0 0,0 0 15,0 1-15,0-1 0,21-21 0,0 21 16,-21 0-16,21-21 0,0 0 16,0 21-16,1-21 0,-1 0 0,0 0 15,0 0-15,0 0 0,22 0 0,-22 0 16,0 0-16,21 0 0,-21-21 0,22 21 16,-1-21-16,-21 0 0</inkml:trace>
  <inkml:trace contextRef="#ctx0" brushRef="#br0" timeOffset="42075.38">17928 5609 0,'0'0'0,"0"-21"0,0 0 0,-21 21 16,0 0-16,0 0 15,-1 0-15,1 21 0,21 0 16,-21 22-16,0-22 0,0 0 0,21 21 16,0-21-16,0 22 0,-21-22 15,21 21-15,0-21 0,0 1 0,0-1 16,0 0-16,0 0 0,0 0 15,21 0-15,0 1 0,0-22 0,0 0 16,0 21-16,22-21 0,-22 0 0,0 0 16,21 0-16,-20 0 0,20-21 0,-21-1 15,0 22-15,22-21 0,-22 0 16,0 0-16,-21 0 0,21 0 0,0-22 16,0 1-16,1 0 0,-22-1 0,0 1 15,21 0-15,0-22 0,-21 22 0,0-1 16,0-20-16,21 21 0,-21-1 0,0-20 15,0 42-15,21-22 0,-21 22 0,0 0 16,0 0-16,0 42 16,-21 0-1,21 0-15,-21 22 0,0-22 0,21 21 16,-21 0-16,21 1 0,0-1 0,-22 0 16,22 22-16,-21-22 0,21 1 0,-21-1 15,21-21-15,0 21 0,0 1 16,-21-22-16,21 0 0,-21 0 0,21 0 15,0 1-15,-21-22 0,21 21 0,0-42 32,21-1-17,0 1-15,21 0 0,-21 0 16,1 0-16,-1 0 0,0-1 0,0 1 16,21 0-16,-20 21 15,-1-21-15,0 21 0,-21-21 0,21 21 16,0 0-16,-42 0 31,0 0-31,0 0 16,0 0-16,-22 0 0,22 21 15,0-21-15,0 21 0,0-21 0,21 21 16,-22-21-16,22 21 0,-21 1 0,21-1 16,0 0-16,0 0 0,21 0 15,1 0-15,-1 1 16,0-22-16,0 21 0,0-21 15,22 0-15,-22 0 0,0 0 0,21 21 16,-21-21-16,22 0 0,-22 0 16,0 0-16,21 0 0,-20 0 0,20-21 15,-21 21-15,0-21 0,0-1 0,22 1 16,-22 0-16,0 0 0</inkml:trace>
  <inkml:trace contextRef="#ctx0" brushRef="#br0" timeOffset="42540.12">18965 5334 0,'0'0'15,"0"-21"-15,21-21 0,-21 20 0,0-20 16,-21 63 0,21 0-1,-21 1-15,21 20 0,0-21 16,0 21-16,-21 1 0,21-22 0,0 21 16,-21 1-16,21-1 0,0 0 0,0 1 15,0-22-15,-21 21 0,21-21 0,0 22 16,0-22-16,0 0 0,0 0 0,0 0 15,0 0-15,-22-21 0,22 22 16,-21-22-16,21-22 31,0 1-31,0 0 0,0 0 16,21 0-16,-21 0 0,43-1 0,-22 1 16,0 0-16,0 0 0,22 0 15,-22 0-15,0-1 0,21 22 0,-21 0 16,1 0-16,-1 0 0,0 0 15,-21 22-15,21-22 0,-21 21 16,0 0-16,0 0 0,0 0 16,0 0-16,0 1 0,-21-1 0,0-21 15,0 21-15,-1 0 0,1-21 0,0 21 16,0-21-16,-21 21 0,20-21 0,1 22 16,-21-22-16,21 0 15,0 0-15,-1 0 0,1 0 0,21 21 16,-21-21-16,42 0 15,0 0 1,1 0-16,-1 0 0,0-21 0,21 21 16,-21-22-16</inkml:trace>
  <inkml:trace contextRef="#ctx0" brushRef="#br0" timeOffset="43200.38">19579 5630 0,'0'0'0,"21"-21"16,-42 21-1,0 21-15,0 1 16,0-22-16,-1 21 0,1 0 16,0 0-16,0 0 0,21 0 15,-21 1-15,21-1 0,0 0 0,0 0 16,0 0-16,0 0 0,0 1 16,21-22-1,0 0-15,0 0 0,0 0 16,1 0-16,-22-22 15,21 1-15,-21 0 16,0 0-16,0 0 0,0 0 16,0-1-16,0 1 0,0 0 0,0-21 15,0 21-15,0-1 0,21 1 0,-21 0 16,21 0-16,0 0 0,0 0 16,1 21-16,-1 0 0,21 0 0,-21 0 15,0 0-15,1 0 0,-1 0 16,0 21-16,0-21 0,0 21 0,0 21 15,1-21-15,-1 1 0,-21-1 0,0 0 16,0 0-16,0 0 0,0 0 0,0 1 16,0-1-16,0 0 0,0 0 15,-21-21-15,-1 21 0,1-21 16,0 0 0,0 0-16,21-21 15,0 0-15,0 0 16,0 0-16,0-1 0,21 1 15,0-21-15,0 21 0,-21 0 0,22-22 16,-1 1-16,21 21 0,-21-22 0,0 22 16,1 0-16,-1 0 0,0 0 15,0 21-15,0 0 0,0 21 16,-21 0-16,0 0 0,0 0 16,0 1-16,0 20 0,0 0 0,0-21 15,0 22-15,-21-22 0,21 21 0,-21-21 16,21 1-16,0-1 0,0 0 0,0 0 15,0 0-15,0 0 0,0 1 16,21-22-16,0 21 0,1-21 16,-1 0-16,0 0 15,0 0-15,0 0 0,0 0 0,1 0 16,20-21-16,-21-1 0</inkml:trace>
  <inkml:trace contextRef="#ctx0" brushRef="#br0" timeOffset="43388.27">20976 5694 0,'21'0'16,"-21"21"-16,0 0 15,-21 0-15,21 1 0,0-1 16,-21 0-16,0 0 0,0 0 0,21 0 16,-22 1-16,1-22 0,0 21 15,21 0-15,-21 0 0,0 0 0,0 0 16,-1-21-16,1 22 0,0-1 0,0 0 15,-21-21-15,-1 21 0</inkml:trace>
  <inkml:trace contextRef="#ctx0" brushRef="#br0" timeOffset="43907.49">11663 7070 0,'-21'0'16,"42"0"-16,-64-21 0,22 21 0,21-22 15,21 22 1,1-21-16,20 21 0,-21 0 16,21 0-16,1 0 0,20 0 0,-20 0 15,20 0-15,1 0 0,-1 0 0,1 0 16,-22 0-16,21 0 0,-20 0 0,-22 0 16,21 0-16,-21 0 0,1 0 15,-22 21 1,-22-21-16,1 22 15,-21-22-15,21 0 0,0 0 16,-22 0-16,22 0 0,0 21 0</inkml:trace>
  <inkml:trace contextRef="#ctx0" brushRef="#br0" timeOffset="44116.37">12001 7070 0,'0'0'0,"-21"0"0,0 0 16,21 21-16,0 0 0,0 0 15,-21 0-15,21 1 0,0 20 16,0-21-16,0 21 0,-21 1 15,21 20-15,0-20 0,0-1 0,0 0 16,0 1-16,-21-1 0,21 0 0,0 1 16,-22-22-16,22 21 0,0-21 0,0 0 15,0 1-15,0-1 0,0 0 0,0 0 16,0 0-16,22-21 16,-1 0-16,0-21 15,0 21-15,0-21 0,22 0 0,-22 0 16</inkml:trace>
  <inkml:trace contextRef="#ctx0" brushRef="#br0" timeOffset="44436.61">12213 7620 0,'21'0'16,"0"0"-16,1 0 16,-1-21-16,0 21 0,0 0 15,0 0-15,0-21 0,1 21 16,-1-21-16,0 21 0,-21-22 15,0 1-15,0 0 16,-21 21 0,0 0-16,-1 0 0,-20 0 15,21 0-15,0 21 0,0 0 0,-1 1 16,1-1-16,0 0 0,0 21 0,21-21 16,0 1-16,0-1 0,0 0 15,0 0-15,0 0 0,0 0 0,0 1 16,21-1-16,0 0 0,0-21 15,1 0-15,-1 0 0,0 0 16,0 0-16,0 0 0,0 0 0,1 0 16,-1 0-16,0-21 0,0 21 0,0-21 15,0-1-15,22 22 0</inkml:trace>
  <inkml:trace contextRef="#ctx0" brushRef="#br0" timeOffset="44645.01">12658 7493 0,'0'0'0,"21"21"15,-21 0-15,0 1 16,0-1-16,0 0 0,21 0 16,-21 0-16,21 22 0,-21-22 0,21 0 15,-21 0-15,0 0 0,0 0 0,21 1 16,-21-1-16,22 0 0,-22 0 0,21 0 16,-21 0-16,21 1 15,0-22-15,0 0 16,-21-22-1,21 22-15,-21-21 0,0 0 16</inkml:trace>
  <inkml:trace contextRef="#ctx0" brushRef="#br0" timeOffset="44831.91">12954 7599 0,'-21'0'0,"42"0"0,-42-21 0,0 21 16,-1 0-16,1 0 0,0 0 15,0 21-15,0-21 0,0 21 16,-1 0-16,1 0 0,21 1 0,-21-1 15,21 0-15,-21 0 0,0 0 0,21 0 16,0 1-16,0-1 0,0 0 16,0 0-16,21-21 15,0 0 1,0 0-16,0-21 0</inkml:trace>
  <inkml:trace contextRef="#ctx0" brushRef="#br0" timeOffset="45088.76">13314 7260 0,'0'21'16,"-21"1"-16,21 20 0,-22-21 0,1 21 16,0 1-16,0-1 0,0 0 15,0 1-15,-1-1 0,22-21 16,-21 22-16,21-1 0,-21-21 0,21 21 0,0-20 15,0-1-15,0 0 0,0 0 0,0 0 16,0 0-16,21 1 0,-21-1 16,21-21-16,1 0 0,-1 21 0,0-21 15,0 0-15,0 0 0,0 0 16,1 0-16,-22-21 0,21 0 0,-21-1 16</inkml:trace>
  <inkml:trace contextRef="#ctx0" brushRef="#br0" timeOffset="45255.67">13123 7705 0,'0'-21'31,"21"21"-31,1-22 0,-1 22 16,0 0-16,21-21 0,1 21 0,-1-21 15,-21 0-15,43 21 0,-22-21 16,0 0-16,1-1 0,-1 1 0,-21 0 15</inkml:trace>
  <inkml:trace contextRef="#ctx0" brushRef="#br0" timeOffset="45696.41">13758 7239 0,'0'0'0,"-21"0"0,0 21 16,0 0-16,21 1 0,0-1 16,-21 21-16,-1-21 0,22 22 15,-21-1-15,21 0 0,-21-21 0,21 22 16,0-1-16,0-21 0,0 22 0,0-1 15,0-21-15,0 0 0,0 22 0,0-22 16,0 0-16,0 0 0,0 0 0,0 0 16,0 1-16,0-1 0,0-42 47,0-1-47,0 1 15,0 0-15,21 0 0,-21 0 0,21 0 16,1-1-16,-1 1 15,0 0-15,0 0 0,0 0 0,0 21 16,1-21-16,-1 21 0,21 0 0,-21 0 16,0 0-16,1 0 0,-1 0 0,0 0 15,0 0-15,-21 21 0,21 0 0,-21 0 16,0 0-16,0 0 0,0 1 16,-21-1-16,0 0 0,0 0 15,0-21-15,-1 21 0,-20 0 0,21-21 16,0 22-16,-22-1 0,22-21 0,0 0 15,0 21-15,0-21 16,42 0 15,0-21-31,0 0 0,0-1 0,22 22 16,-22-21-16</inkml:trace>
  <inkml:trace contextRef="#ctx0" brushRef="#br0" timeOffset="46328.05">14245 7684 0,'21'0'0,"-42"0"0,42-22 15,0 22-15,-42 22 16,0-1 0,21 0-16,-21-21 0,21 21 0,0 0 15,-21 0-15,21 1 0,0-1 16,0 0-16,0 0 0,0 0 0,0 0 16,21-21-1,0 22-15,0-22 0,0 0 16,1 0-16,-1 0 0,0 0 15,0 0-15,-21-22 16,0 1-16,0 0 16,0 0-16,0 0 0,0 0 0,0-22 15,0 22-15,0 0 0,0 0 16,0 0-16,0-22 0,0 22 0,0 0 16,0 0-16,21 0 0,0 21 0,1 0 15,-1 0-15,0 0 0,0 0 16,21 0-16,-20 21 15,-1 0-15,0 0 0,0 0 0,-21 0 16,0 1-16,21-1 0,-21 0 0,21 0 16,-21 0-16,0 0 0,0 1 0,0-1 15,0 0-15,0 0 0,0 0 16,-21-21-16,0 0 16,21-21 15,21 0-16,0 0-15,1 0 0,-22-1 0,21 1 16,0 0-16,0 0 0,0 0 16,0-22-16,-21 22 0,22 0 0,-1 0 15,0-21-15,-21 20 16,0 44 0,0-1-16,0 0 15,0 0-15,0 21 0,-21-20 0,21-1 16,-21 0-16,21 0 0,0 0 0,0 0 15,0 1-15,0-1 0,0 0 0,0 0 16,0 0-16,21-21 16,-21 21-16,21-21 0,0 0 0,0 0 15,0 0-15,1 0 0,20 0 0,-21 0 16,21 0-16,-20 0 0</inkml:trace>
  <inkml:trace contextRef="#ctx0" brushRef="#br0" timeOffset="46515.94">15579 7789 0,'0'22'16,"0"-1"-1,0 0-15,-22 0 16,1 0-16,21 0 0,-21 1 16,0-1-16,0 0 0,21 0 15,-21 0-15,-1 0 16,1 1-16,21-1 0</inkml:trace>
  <inkml:trace contextRef="#ctx0" brushRef="#br0" timeOffset="46975.7">16362 7049 0,'0'-22'0,"21"1"16,0 0-1,0 21-15,22-21 0,-1 21 0,21-21 16,-20 21-16,20-21 0,1-1 0,-22 22 16,22-21-16,-1 21 0,1 0 0,-22 0 15,21 0-15,-41 0 0,20 0 0,-21 0 16,0 0-16,-42 0 16,0 0-16,0 0 0,-22 21 15</inkml:trace>
  <inkml:trace contextRef="#ctx0" brushRef="#br0" timeOffset="47207.55">16679 7049 0,'0'0'0,"-21"0"0,21 21 0,-21 0 16,21 0-16,0 21 0,0-20 0,0 20 16,-21 0-16,21 1 0,0-1 0,-21 0 15,21 1-15,0-22 0,0 21 16,-22 0-16,22 1 0,-21-1 0,21-21 15,-21 22-15,21-22 0,0 0 0,0 0 16,0 0-16,0 0 0,0 1 16,0-1-16,0 0 0,21-21 31,0 0-31,1 0 0,-1-21 16</inkml:trace>
  <inkml:trace contextRef="#ctx0" brushRef="#br0" timeOffset="47536.36">17103 7493 0,'0'0'0,"21"-21"15,0 0-15,0 0 16,0 21-16,0-22 0,1 1 16,-1 0-16,0 21 0,-21-21 15,0 0-15,0 0 16,-21 21-1,0 0-15,-1 0 16,1 21-16,-21 0 0,21 0 0,0 21 16,-1-20-16,1-1 0,0 21 0,21 0 15,0-20-15,-21-1 0,21 21 0,0-21 16,0 0-16,0 1 0,0-1 0,0 0 16,0 0-16,0 0 0,21-21 0,0 0 15,0 21-15,1-21 0,-1 0 0,21 0 16,-21 0-16,0 0 0,22 0 15,-22 0-15,21 0 0,-21-21 0,22 21 16,-22-21-16,21 0 0,-21 21 0,22-21 16</inkml:trace>
  <inkml:trace contextRef="#ctx0" brushRef="#br0" timeOffset="47748.24">17611 7408 0,'0'0'0,"0"-42"15,0 63 1,21 0-1,-21 1-15,0 20 0,21-21 0,-21 0 16,21 0-16,-21 1 0,0 20 0,21-21 16,0 0-16,-21 0 0,22 1 15,-22-1-15,21 0 0,-21 0 16,21-21 0,0 0-16,0 0 15,-21-21 1,21 0-16</inkml:trace>
  <inkml:trace contextRef="#ctx0" brushRef="#br0" timeOffset="47936.14">17886 7493 0,'0'0'0,"0"-21"0,0 0 15,-21 21 1,-1 0-16,1 0 0,0 21 16,0 0-16,0 0 0,21 0 15,-43 1-15,22-1 0,0 0 0,0 21 16,0-21-16,-22 1 0,22-1 0,0 0 15,21 0-15,-21 0 0,21 0 0,0 1 16,21-22 0,0 0-16,0 0 15,1 0-15,20 0 0</inkml:trace>
  <inkml:trace contextRef="#ctx0" brushRef="#br0" timeOffset="48199.5">18224 7154 0,'0'0'0,"0"-42"0,0 21 0,0 0 0,0 0 16,0 42-1,0 0-15,-21 0 16,21 21-16,0-20 0,-21 20 0,0 0 16,21 1-16,-21-1 0,21-21 0,0 21 15,0 1-15,-21-1 0,21-21 0,0 22 16,-22-22-16,22 21 0,0-21 0,0 0 15,0 1-15,0-1 0,0 0 16,0 0-16,22-21 16,-1 0-1,-21-21 1,21 21-16,-21-21 0</inkml:trace>
  <inkml:trace contextRef="#ctx0" brushRef="#br0" timeOffset="48364.41">18097 7493 0,'-21'-21'0,"0"21"16,42 0 15,0 0-31,1 0 0,-1 0 0,0 0 16,0 0-16,21 0 16,1 0-16,-22 0 0,21 0 0,1 0 15,-1 0-15,0 0 0,-21 0 0,22 0 16</inkml:trace>
  <inkml:trace contextRef="#ctx0" brushRef="#br0" timeOffset="48844.13">18902 7535 0,'0'0'0,"42"0"16,-42-21-16,0 0 16,21 0-16,-21 0 15,0 0-15,0-1 0,0 1 0,0 0 16,-21 21-1,0 0-15,0 0 0,0 0 16,-1 0-16,-20 0 0,21 21 16,0 0-16,0 22 0,-1-22 0,1 0 15,0 0-15,0 22 0,0-22 0,21 0 16,0 0-16,0 0 0,-21 0 0,21 1 16,0-1-16,0 0 0,0 0 15,21-21-15,0 0 0,0 0 16,0 0-16,0 0 0,1 0 15,-1 0-15,0-21 0,0 21 0,0-21 16,-21 0-16,21-1 0,1 22 0,-1-21 16,-21 0-16,21-21 0,0 21 15,-21-1-15,0 1 0,21 0 16,-21 0-16,21 0 0,-21 0 0,0 42 31,0 0-31,0 0 16,0 0-16,0 0 0,0 1 15,0-1-15,0 0 0,0 0 0,0 0 16,0 0-16,22-21 0,-1 22 0,-21-1 16,21-21-16,0 0 0,0 21 15,0-21-15,1 0 0,-1 0 16,0 0-16,0 0 16</inkml:trace>
  <inkml:trace contextRef="#ctx0" brushRef="#br0" timeOffset="49207.24">19219 7514 0,'0'0'0,"0"-21"0,0 0 0,0 0 16,0 0-16,21-1 15,1 22-15,-1 0 0,0 0 16,0 0-16,0 22 16,0-1-16,1-21 0,-1 21 0,0 0 15,0 0-15,0 0 0,0 1 16,-21-1-16,22 0 0,-22 0 15,0 0-15,0 0 0,0 1 16,0-1-16,-22-21 16,1 21-16,0-21 15,21-21 1,0 0 0,0-1-16,0 1 0,21 0 15,0 0-15,-21 0 0,22 0 0,-1-1 16,-21 1-16,21 0 0,0-21 0,0 21 15,0-1-15,1 1 0,-1 0 16,0 21-16,0 0 0,0 0 16,0 0-16,1 0 15,-1 0-15,-21 21 16,21-21-16,-21 21 0,21-21 0,-21 22 16</inkml:trace>
  <inkml:trace contextRef="#ctx0" brushRef="#br0" timeOffset="49516.06">19918 7535 0,'42'0'16,"-21"0"-16,0 0 0,1 0 0,-1-21 15,0 0-15,0 21 0,0-21 16,-21 0-16,0 0 0,21 21 0,-21-22 16,22 1-16,-22 0 0,0 0 15,0 0-15,0 0 16,-22 21-16,1 0 0,0 0 15,0 0-15,0 21 0,0 0 16,-1 0-16,1 0 0,0 0 0,21 1 16,-21-1-16,21 0 0,-21 0 0,21 0 15,0 0-15,0 1 0,0-1 16,0 0-16,0 0 0,21 0 16,0-21-16,0 0 15,0 0-15,1 0 0,-1 0 0,21 0 16,-21 0-16,0 0 0,1 0 15,20 0-15,-21 0 0,21 0 0</inkml:trace>
  <inkml:trace contextRef="#ctx0" brushRef="#br0" timeOffset="49915.83">20637 7387 0,'0'0'0,"0"-21"0,0-21 16,0 21-16,-21 21 15,0 0-15,0 0 16,0 0-16,0 21 0,-1 0 15,1 0-15,0 0 0,0 0 0,0 1 16,0-1-16,-1 0 0,1 0 0,21 0 16,0 0-16,0 1 0,0-1 0,0 0 15,0 0-15,0 0 16,21-21 0,1 0-1,-1 0-15,0 0 0,0-21 16,0 21-16,-21-21 0,21 0 0,1 21 15,-1-21-15,0-1 0,-21 1 0,21 0 16,0 0-16,0 0 0,-21 0 0,0-1 16,22 1-16,-22 42 31,0 1-31,0-1 16,0 0-16,0 0 0,-22 0 15,22 0-15,0 1 0,0-1 16,0 0-1,22-21-15,-1 0 16,0 0-16,0 0 0,0 0 16,0 0-16</inkml:trace>
  <inkml:trace contextRef="#ctx0" brushRef="#br0" timeOffset="51788.03">21167 7430 0,'0'0'0,"-22"0"0,1 0 0,0 0 15,42 0 1,0 0-16,1 0 16,-1 0-16,0 0 0,21-22 0,-21 22 15,22-21-15,-22 21 0,21-21 0,-21 0 16,22 0-16,-22 0 0,0-1 0,0 1 15,0-21-15,1 21 0,-1-22 16,-21 22-16,21-21 0,-21 0 16,0 20-16,0-20 0,0 0 0,0 21 0,0-22 15,0 22-15,0 0 0,0 0 0,0 0 16,-21 21 0,0 0-16,-1 21 0,1 0 0,21 0 15,-21 21-15,0-20 0,0 20 0,0 0 16,21 22-16,0-22 0,-22 22 15,1-1-15,0-21 0,21 22 0,-21-1 16,0 1-16,0-1 0,21-20 0,-22 20 16,1-20-16,0 20 0,0-21 0,0 22 15,0-22-15,-1 1 0,1 20 0,0-21 16,0 1-16,0 20 0,21-20 16,0-1-16,-21-21 0,21 21 0,0-20 15,0 20-15,0-21 0,21 0 0,0-21 16,0 21-16,0-21 0,22 0 0,-22 0 15,21 0-15,-21 0 0,22 0 0,-1-21 16,0 21-16,-21-21 0,22 0 0,-22 0 16,21 0-16,-21-22 0,1 22 0,20-21 15,-21 21-15,0-22 0,-21 1 0,0 0 16,21-22-16,-21 22 0,0-1 16,0 1-16,0-21 0,-21 20 0,0 1 15,-21 0-15,21-1 0,-1 1 0,-20 0 16,21 20-16,0 1 0,-22 0 15,22 21-15,0 0 0,0 0 16,21 21 15,21-21-31,0 0 0,0 0 16,1 0-16,20 0 0,-21 0 0,0 0 16,0-21-16,22 21 0,-22-21 15,21 0-15,-21 21 0,22-21 0,-22-1 16,0 1-16,21-21 0,-20 21 0,-1 0 15,0-22-15,0 22 0,-21-21 0,21-1 16,0 22-16,-21 0 16,0 0-16,0 42 31,0 0-31,0 0 0,0 1 0,0-1 16,0 0-16,0 0 0,0 21 15,0-20-15,0-1 0,0 0 0,0 21 16,0-21-16,0 1 0,0-1 0,0 0 15,22 0-15,-1-21 0,0 0 16,0 21-16,0-21 0,0 0 0,22 0 16,-22 0-16,0 0 0,0 0 15,0-21-15,1 0 0,-1 0 16,0 0-16,-21-1 16,0-20-16,21 21 0,-21 0 0,21-22 15,-21 22-15,0 0 0,0 0 0,0 0 16,0 0-16,0-1 0,-21 22 15,0 0-15,0 22 16,21-1-16,-21 0 16,21 0-16,-22 0 0,22 0 0,0 1 15,0-1-15,0 0 0,0 0 0,0 0 16,0 0-16,22 1 16,-1-1-16,0-21 0,0 21 15,0-21-15,0 0 16,1 0-16,-1 0 0,0 0 0,0 0 15,0-21-15,0 0 0,1-1 0,-22 1 16,21 0-16,0 0 0,0-21 0,0 20 16,0-20-16,1 0 0,-22-1 0,21 1 15,0 21-15,0-21 0,0-1 16,-21 1-16,0 0 0,21-1 0,-21 22 16,0 0-16,0 0 0,0 0 0,-21 21 15,0 0 1,0 21-16,0 0 0,0 0 0,21 21 15,-22-20-15,1-1 0,0 21 0,21-21 16,0 22-16,0-22 0,0 21 0,0-21 16,0 22-16,0-1 0,0-21 15,0 21-15,0-20 0,21 20 16,0-21-16,1 0 0,-1 0 0,21 1 16,-21-1-16,0-21 0,22 21 0,-22-21 15,0 0-15,21 21 0,1-21 0,-22 0 16,21 0-16,-21 0 0,22 0 0,-1 0 15,-21-21-15,22 21 0,-22-21 0,21 0 16,-21-1-16,0 1 0,1 0 16,-1 0-16,0 0 0,0 0 0,-21-22 15,0 22-15,0 0 0,0 0 0,0 0 16,0-1-16,0 1 0,-21 21 16,0 0-16,0 0 0,-1 0 15,1 0-15,0 21 0,0-21 0,0 22 16,0-1-16,-1 0 0,1 0 0,0 0 15,0 0-15,0 1 0,0-1 16,21 0-16,0 0 0,0 0 16,0 0-16,0 1 0,0-1 15,21-21-15,0 21 0,0-21 16,0 0-16,0 0 0,1 0 16,-1 0-16,0-21 0,0 0 15,0 21-15,0-22 0,-21 1 16,22-21-16,-1 21 0,0-22 0,0 22 15,0-21-15,0 0 0,1-1 16,-1 1-16,0 0 0,0-1 0,0 1 16,0 0-16,1-1 0,-1 22 0,0-21 15,-21-1-15,0 22 0,21 0 0,-21 0 16,0 0-16,0 0 0,-21 42 31,0 0-31,0 21 0,-1-21 16,1 22-16,0-1 0,0-21 0,0 22 15,0-1-15,21 0 0,-22 22 0,22-22 16,0 0-16,0 1 0,0-1 0,0 0 16,0 1-16,0-1 0,0 0 0,22-20 15,-1 20-15,0-21 0,0 0 16,0 0-16,0 1 0,1-22 0,-1 0 16,0 0-16,0 0 0,0 0 15,22 0-15,-22 0 0,0 0 0,0-22 16,0 22-16,0-21 0,1 0 0,-1 0 15,0 0-15,0 0 0,0-22 0,0 22 16,1 0-16,-22-21 0,21 20 0,-21 1 16</inkml:trace>
  <inkml:trace contextRef="#ctx0" brushRef="#br0" timeOffset="52079.85">21759 6604 0,'0'0'0,"-21"0"16,0 0-16</inkml:trace>
  <inkml:trace contextRef="#ctx0" brushRef="#br0" timeOffset="59332.15">12425 6456 0,'0'0'16,"-64"0"-16,43 0 16,0 0-16,0 0 15,0 0-15,21-21 0,-22 21 16,1 0-16,42 0 62,1 0-62,20 0 0,0 0 0,1 0 0,-1 0 16,21 0-16,1 0 0,-1 0 16,22 0-16,0 0 0,21 0 15,-22-21-15,43 21 0,-21 0 0,0 0 16,0-22-16,0 22 0,-1-21 0,1 21 16,0 0-16,0 0 0,-21-21 0,20 21 15,-20 0-15,0 0 0,-1 0 16,-20 0-16,-1-21 0,1 21 0,-1 0 15,-20 0-15,-22 0 0,21 0 0,-21 0 16,1 0 0,-22-21-1,21 21 1,0 0-16,21-21 0,-21 21 0</inkml:trace>
  <inkml:trace contextRef="#ctx0" brushRef="#br0" timeOffset="59943.98">17632 6223 0,'-21'0'0,"-1"21"0,1-21 15,0 21-15,0-21 0,0 0 16,0 0-16,-1 22 0,1-22 0,0 0 16,0 0-16,0 0 0,0 0 15,-1 0-15,1 0 0,0 0 0,42 0 47,22 0-47,-1 0 0,0 0 16,22 0-16,-1 0 0,1 0 0,20-22 15,1 22-15,0 0 0,-1 0 0,22 0 16,0-21-16,0 21 0,21 0 16,0 0-16,-21 0 0,21-21 0,-21 21 15,-1 0-15,1-21 0,0 21 0,0 0 16,-21 0-16,20 0 0,-20 0 0,-21 0 16,20-21-16,-20 21 0,-22 0 15,0 0-15,1 0 0,-22 0 16,0 0-16,0 0 0,0 0 0,1 0 15,-44 0 17,1 0-32,0 0 0,0 0 15,-21 0-15,-1 0 0,1 0 16</inkml:trace>
  <inkml:trace contextRef="#ctx0" brushRef="#br0" timeOffset="60652.35">12234 8382 0,'-21'21'16,"42"-42"-16,-63 42 0,42 0 15,21-21 1,0 0-16,0 0 0,22 0 16,-1 0-16,22 0 15,-1 0-15,1 0 0,20 0 0,1-21 0,21 21 16,0-21-16,-1 21 0,22 0 15,-21-21-15,21 21 0,0 0 0,-21-21 16,0 21-16,0 0 0,0 0 0,-22-21 16,1 21-16,0-22 0,-22 22 0,1 0 15,-22 0-15,0-21 0,1 21 0,-22 0 16,21 0-16,-42-21 0,21 21 16,-21-21-1,-21 21 1,42-21 15,0 21-31</inkml:trace>
  <inkml:trace contextRef="#ctx0" brushRef="#br0" timeOffset="61323.31">17484 8424 0,'0'0'0,"-22"0"0,22 22 0,-21-22 16,0 0-16,42-22 31,0 22-31,1 0 0,20-21 0,0 21 16,22 0-16,-22 0 0,43 0 0,-1 0 16,1 0-16,0 0 0,21 0 15,21 0-15,-22 0 0,22 0 0,0 0 16,0 0-16,-21 0 0,0 0 0,21 0 15,-21 0-15,0 0 0,0 0 0,-22 0 16,22 0-16,-21 0 0,-1 0 0,1 0 16,-21-21-16,-1 21 0,1 0 15,-1 0-15,-21-21 0,22 21 0,-22-21 16,1 21-16,-22 0 0,21 0 0,-21-21 16,0 21-16,1 0 0,-1 0 0,0 0 15,-21-22-15,21 22 0,-21-21 31,-21 21 1,0 0-17,0 0-15,-1 0 16</inkml:trace>
  <inkml:trace contextRef="#ctx0" brushRef="#br0" timeOffset="65908.22">3260 9737 0,'0'0'0,"-22"-21"0,22-1 16,0 1-16,-21 21 15,21-21-15,0 0 0,0 0 16,0 0-16,-21 21 0,21-22 16,0 1-16,0 0 0,0 0 15,-21 21 1,0 0-1,21 21 1,-21 0-16,21 0 0,-22 1 16,22 20-16,-21 0 0,21 1 15,0-22-15,0 42 0,0-20 0,0-1 16,0 0-16,0 22 0,0-22 16,0 22-16,0-1 0,0 1 0,0-1 15,0 1-15,0-1 0,0 1 0,-21 20 16,21-20-16,-21-1 0,21 22 0,0-22 15,0 1-15,-21-1 0,0 22 16,21-21-16,-22 20 0,1-20 0,21 20 16,-21-20-16,0-1 0,0 22 0,0-43 15,-1 22-15,22-1 0,-21 1 16,0-22-16,0 22 0,0-22 0,21 0 16,-21 1-16,21-22 0,-22 21 15,22-21-15,0 1 0,0-1 0,0 0 16,0-42 15,0 0-31,22-1 0,-1-20 0</inkml:trace>
  <inkml:trace contextRef="#ctx0" brushRef="#br0" timeOffset="67376.1">3175 9821 0,'0'0'0,"0"-21"0,0 0 0,0 0 16,0 0 15,0 0 0,21 21 0,0 0-15,0 0-16,1 0 0,-1 0 16,21 0-16,-21 0 0,0 0 15,22 0-15,-22-22 0,21 22 0,22 0 16,-22 0-16,22 0 0,-22 0 0,21 0 16,22-21-16,-21 21 15,-1 0-15,22 0 0,-1 0 0,1 0 16,0 0-16,21-21 0,-1 21 0,-20 0 15,21 0-15,0 0 0,0 0 16,-22 0-16,1 0 0,21 0 0,-22 0 16,22 0-16,-21 0 0,0 0 0,20 0 15,-20 0-15,0 21 0,-1-21 16,-20 0-16,-1 0 0,1 0 0,-1 21 16,1-21-16,-22 0 0,22 0 0,-22 0 15,0 0-15,1 22 0,-1-22 0,-21 0 16,22 0-16,-1 0 15,-21 21-15,0-21 0,22 0 0,-22 21 16,0-21-16,0 21 0,0-21 0,-21 21 16,21-21-16,-21 21 0,22-21 0,-22 22 15,0-1-15,21 0 16,-21 0-16,21 0 0,-21 0 0,0 1 16,0-1-16,0 0 0,0 0 0,0 21 15,0-20-15,0-1 0,0 21 0,0-21 16,0 22-16,0-1 0,0 0 15,0 1-15,0-1 0,-21 0 0,0 1 16,21-1-16,0 0 0,-22 1 0,22-1 16,-21 0-16,21 1 0,-21-1 15,21 0-15,0 1 0,0-1 0,0 0 16,0 1-16,-21-1 0,21 0 16,0-21-16,-21 22 0,21-1 0,0 0 15,0 1-15,0-1 0,-21 0 0,21 1 16,-22-1-16,22-21 0,-21 22 0,21-1 15,0-21-15,0 21 0,-21-20 0,21-1 16,-21 21-16,21-21 0,0 0 0,-21 1 16,21-1-16,0 0 0,0 0 15,0 0-15,-21 0 0,21 1 0,0-1 16,-22 0-16,22 0 0,0 0 0,0 0 16,-21 1-16,0-1 15,21 0-15,-21-21 0,21 21 16,-21-21-16,21 21 0,-21-21 15,-1 21-15,1-21 0,0 22 16,0-22-16,0 0 0,0 21 16,-1-21-16,1 21 0,0-21 0,0 0 15,0 0-15,-22 21 0,22-21 0,-21 0 16,0 21-16,20-21 0,-20 0 0,0 0 16,-1 21-16,1-21 0,21 22 0,-21-22 15,-1 0-15,1 0 0,0 21 0,-1-21 16,1 0-16,0 0 0,-1 21 15,1-21-15,0 0 0,-1 0 16,1 0-16,0 21 0,-1-21 0,1 0 16,-22 0-16,22 0 0,0 0 0,-1 0 15,1 0-15,0 0 0,-1 0 0,1 0 16,0 0-16,-1 0 0,1 0 0,21 0 16,-21 0-16,-1 0 0,1 0 0,21 0 15,-22 0-15,1 0 0,21 0 16,-21 0-16,-1 0 0,1 0 0,21 0 15,-22 0-15,1 0 0,0 0 0,21 0 16,-22 0-16,22 0 0,-21 0 0,21 0 16,-22 0-16,22 0 0,-21 0 15,-1 0-15,22 0 0,-21 0 16,0 0-16,20 0 0,-20 0 0,-21 0 16,20 0-16,1 0 0,0 0 0,-22 0 15,22 0-15,-1 0 0,1 0 0,21 0 16,-21 0-16,20 0 0,-20 0 15,21 0-15,0 0 0,0 0 0,-1 0 16,1 0-16,0 0 0,0 0 0,0 0 16,0 0-16,-1 0 0,1 0 15,0 0-15,0 0 0,0 0 16,42 0 31,-21-21-47,21 0 0,0 21 0</inkml:trace>
  <inkml:trace contextRef="#ctx0" brushRef="#br0" timeOffset="69592.16">4000 10202 0,'0'-21'16,"0"0"-1,0 42 48,0 0-48,0 1-15,-21-1 0,0 0 16,21 0-16,0 0 0,0 0 16,-21 1-16,21 20 0,-21-21 0,21 0 15,0 0-15,0 1 0,0-1 16,0 0-16,0 0 0,0 0 0,0 0 16,0 1-16,0-1 15,21-21-15,0 0 0,0 0 16,0 0-16,1 0 15,-1 0-15,0 0 0,0 0 16,0 0-16,0-21 0,1 21 16,-1-22-16,0 1 15,-21 0-15,21 0 0,-21 0 16,21 21-16,0-21 0,-21-1 0,0 1 16,0 0-16,0 0 0,0-21 0,0 20 15,0 1-15,0 0 0,0 0 16,0 0-16,0 0 0,0-1 15,0 1-15,-21 0 0,0 21 16,0 0-16,0-21 16,0 21-16,-1 0 15,1 0-15,0 0 0,0 0 16,0 0-16,21 21 16,-21-21-16,-1 21 0,22 0 0,0 1 15,-21-1-15,21 0 16,-21 0-16,21 0 0,-21 0 0,21 1 15,0-1-15,0 0 0,0 0 0,-21 0 16,21 0-16,0 1 0,0-1 0,0 0 16,0 0-16,0 0 0,0 0 15,0 1-15,0-1 0,21-21 16,0 21-16,0-21 0,0 0 16,1 0-16,-1 0 15,0 0-15,0 0 0,0 0 16,0 0-16,-21-21 0,22 0 0,-1 21 15,0-22-15,0 1 0,0 0 0,-21 0 16,21 0-16,-21 0 0,0-22 16,0 22-16,0 0 0,0 0 15,0 0-15,0-1 0,0 1 0,-21 0 16,0 0-16,0 0 0,21 0 0,-21-1 16,0 22-16,-1-21 0,1 21 15,0 0-15,0 0 16,0 0-16,0 0 0,-1 21 0,1-21 15,21 22-15,-21-1 0,0 0 16,0 0-16,0 0 0,21 0 0,0 1 16,-22-1-16,22 0 0,-21 0 15,21 0-15,0 0 0,0 1 0,0-1 16,0 0-16,21-21 0,1 0 16,-1 0-16,0 0 0</inkml:trace>
  <inkml:trace contextRef="#ctx0" brushRef="#br0" timeOffset="70024.17">4995 10181 0,'0'21'31,"0"1"-15,0-1-16,0 0 0,0 0 15,0 0-15,0 22 0,0-22 16,0 0-16,0 21 0,0-21 0,0 1 16,0 20-16,0-21 0,0 0 0,0 0 15,0 22-15,0-22 0,0 0 0,0 0 16,0 0-16,-21 1 16,21-1-16,0-42 46,0-1-46,0 1 16,0 0-16</inkml:trace>
  <inkml:trace contextRef="#ctx0" brushRef="#br0" timeOffset="70895.69">4995 10245 0,'0'-21'16,"21"21"15,1 0-15,-1 0-16,0 0 0,0 0 16,0 0-16,0 0 0,1 0 0,20 0 15,-21 0-15,21 0 0,1 0 0,-1 0 16,22 0-16,-22 0 0,0 0 0,22 0 15,-1 0-15,-20-22 0,20 22 16,-21 0-16,22 0 0,-1 0 0,-20 0 16,-1 0-16,0 0 0,1 0 0,-1-21 15,0 21-15,-20 0 0,-1 0 0,0 0 16,0 0-16,0-21 0,0 21 0,1 0 31,-1 0-31,-21-21 16,0 42 15,0 0-15,0 0-16,0 1 15,0-1-15,0 0 0,0 0 0,0 0 16,0 0-16,0 1 0,0-1 0,0 0 16,0 0-16,0 0 0,0 0 0,0 1 15,0-1-15,0 0 0,0 0 0,0 0 16,0 0-1,0 1-15,0-1 0,0 0 16,0 0-16,0 0 31,-21-21 1,-1 0-17,1 0-15,0 0 16,0 0-16,0 0 0,0 0 15,-22-21-15,22 21 0,0 0 0,-21 0 16,-1 0-16,1 0 16,0 0-16,-1 0 0,-20 0 0,20 0 15,-20 0-15,21 0 0,-22 0 0,22 0 16,-1 0-16,-20 0 0,21 0 0,-1 21 16,-20-21-16,20 0 0,1 0 0,0 21 15,-22-21-15,22 0 0,-22 0 16,22 22-16,-21-22 0,20 0 0,1 0 15,0 0-15,-1 21 0,1-21 0,21 0 16,0 0-16,-22 0 0,22 0 16,0 0-16,0 0 31,21 21 0,0 0 0</inkml:trace>
  <inkml:trace contextRef="#ctx0" brushRef="#br0" timeOffset="72187.85">3704 11113 0,'0'0'0,"0"-22"15,-21 1 1,21 42 31,0 1-47,0-1 0,0 0 15,0 21-15,0-21 0,0 1 0,0 20 16,0-21-16,0 21 0,0-20 0,0 20 16,0-21-16,0 0 0,0 22 15,0-22-15,0 0 0,0 0 0,0 0 16,0 0-16,0 1 0,0-1 15,0-42 17,0-1-17,0 1-15,0 0 0</inkml:trace>
  <inkml:trace contextRef="#ctx0" brushRef="#br0" timeOffset="72711.27">3768 11091 0,'0'0'0,"21"0"47,0 0-47,0 0 0,0 0 16,0 0-16,1 0 0,20 0 0,-21 0 15,21 0-15,-20 0 0,20 0 16,-21 0-16,0 0 0,22 0 0,-22 0 15,0 0-15,0 22 0,0-22 16,-21 21-16,21-21 0,1 0 16,-22 21-16,0 0 15,0 0-15,0 0 16,0 1-16,0-1 16,21-21-16,-21 21 0,0 0 0,0 0 15,0 0-15,0 1 16,0-1-16,0 0 0,0 0 0,0 0 15,0 0-15,0 1 16,0-1-16,0 0 16,0 0-16,0 0 15,-21 0 1,-1-21-16,1 0 0,0 22 16,-21-22-16,21 0 0,-1 0 0,-20 0 15,0 0-15,21 0 0,-22 0 0,1 0 16,0 0-16,20 0 0,-20 0 15,21 0-15,0 0 0,0 0 0,-1 0 16,44 0 15,-1 0-15,0 0-16,0 0 0,0 0 16,22 0-16</inkml:trace>
  <inkml:trace contextRef="#ctx0" brushRef="#br0" timeOffset="73124.03">4784 11303 0,'0'0'0,"0"21"47,0 0-31,0 1-16,0-1 0,0 0 15,0 21-15,0-21 0,0 1 0,0 20 16,0-21-16,-22 0 0,22 22 0,0-22 16,0 0-16,0 0 0,0 0 0,0 22 15,-21-22-15,21 0 0,0 0 16,-21 0-16,21 0 0,-21 1 15,21-1-15,0 0 16,0-42 15,0 0-15,21-1-16,0 22 16,-21-21-16,21 0 0,-21 0 0,0 0 15,22 0-15,-22-22 0,21 22 0,-21 0 16,0-21-16,0 20 0</inkml:trace>
  <inkml:trace contextRef="#ctx0" brushRef="#br0" timeOffset="73977.58">4784 11388 0,'0'0'0,"-22"0"0,22-21 16,0-1-16,-21 22 0,21-21 15,-21 21-15,42 0 32,0 0-32,1 0 15,-1 0-15,0 0 0,21-21 16,1 21-16,-1 0 0,0 0 0,1 0 15,20 0-15,1-21 0,-1 21 0,1 0 16,-1 0-16,1 0 0,20 0 0,1 0 16,-22 0-16,22-21 0,0 21 0,-22 0 15,22 0-15,-22 0 0,1 0 16,-22 0-16,22 0 0,-22 0 0,0 0 16,-20 0-16,-1 0 0,21 0 0,-21 0 15,0 0-15,1 0 16,-22 21-1,0 0-15,0 0 16,0 0-16,0 1 16,0-1-16,0 0 0,-22 0 15,22 0-15,0 0 0,-21 1 16,21-1-16,-21 0 0,21 0 0,0 0 16,0 0-16,-21 1 0,21-1 0,-21 0 15,21 0-15,0 0 0,0 0 16,0 1-16,0-1 0,0 0 0,0 0 15,0 0-15,0 0 0,0 1 0,0-1 16,0 0-16,0 0 16,0 0-16,-21 0 15,21 1 1,-22-22-16,1 0 16,0 0-16,0 0 15,0 0-15,0 0 0,-1 0 16,1 0-16,-21 0 0,21 0 0,0 0 15,-22 0-15,1 0 0,0 0 0,-1 21 16,-20-21-16,-1 0 16,1 0-16,-1 0 0,1 21 0,-1-21 0,-20 0 15,20 21-15,1-21 0,-1 21 16,22-21-16,-22 21 0,22-21 0,0 0 16,-1 22-16,1-22 0,0 0 0,-1 21 15,1-21-15,21 0 0,0 0 0,-1 0 16,1 0-16,0 0 0,21 21 15,-21-21-15,21-21 79,0 0-48,0-1-31,0 1 31,21 21 0,-21-21-31,21 21 0,0 0 16,1-21-16,-1 0 16,0 21-16,0-21 0,0-1 15,0 22-15</inkml:trace>
  <inkml:trace contextRef="#ctx0" brushRef="#br0" timeOffset="75748.31">8742 10562 0,'0'-21'0,"0"0"31,0 0-31,0 0 16,-21-1-16,-1 22 15,1-21-15,0 21 0,0 0 16,0 0-16,0 0 0,-1 0 15,1 0-15,0 0 0,-21 21 0,21 1 16,-1-1-16,22 0 0,-21 0 16,0 21-16,21-20 0,0 20 0,0-21 15,0 21-15,0-20 0,0-1 0,0 21 16,0-21-16,0 0 0,0 1 0,0-1 16,0 0-16,0 0 0,21-21 15,0 0-15,1 0 0,-1 0 16,0 0-16,0 0 15,0 0-15,0 0 0,22-21 0,-22 21 16,0-21-16,0 0 0,0 21 0,1-22 16,-1 1-16,0-21 0,0 21 0,0 0 15,0-22-15,1 1 0,-22 21 0,21-22 16,0 1-16,-21 0 0,0-1 0,21 1 16,0 0-16,-21-1 0,21 1 15,-21 0-15,0 21 0,0-22 0,0 22 16,0 0-16,0 0 0,0 0 0,0 42 31,0 0-31,0 0 16,-21 0-16,21 22 0,0-22 15,-21 21-15,21 0 0,-21 1 16,21-1-16,-21 0 0,21 1 0,0-1 16,0 0-16,0-20 0,0 20 0,0-21 15,0 21-15,0-20 0,0-1 0,0 0 16,0 0-16,21-21 15,0 21-15,0-21 0,0 0 0,1 0 16,-1 0-16,21 0 0,-21-21 0,0 0 16,1 21-16,-1-21 0,0 0 0,0-1 15,0 1-15,-21 0 0,0 0 0,0-21 16,0 20-16,0 1 16,0 0-16,0 0 15,-21 21-15,0-21 0,0 21 16,21 21 15,0 0-31,21-21 16,-21 21-16,21-21 0,0 21 15,0-21-15,1 22 0,-1-1 16,0-21-16,0 21 0,-21 0 0,21-21 16,-21 21-16,21 0 0,-21 1 15,22-1-15,-22 0 16,21-21-1,-21 21-15,21-21 32,0 0-32,-21-21 15,21 21-15,-21-21 0,21 0 16,1-1-16,-22 1 0,0 0 16,21 0-16,-21 0 0,0 0 0,0-1 15,21 1-15,-21 0 16,0 42-1,0 0 1,0 1-16,0-1 16,0 0-16,0 0 15,0 0-15,0 0 0,0 1 16,0-44 31</inkml:trace>
  <inkml:trace contextRef="#ctx0" brushRef="#br0" timeOffset="75912.21">9546 10393 0,'-21'-21'15,"0"21"-15,42 0 47,0 0-31</inkml:trace>
  <inkml:trace contextRef="#ctx0" brushRef="#br0" timeOffset="76303.99">9779 10456 0,'-21'0'16,"21"22"0,0-1-1,0 0-15,0 0 16,21 0-16,-21 0 0,21 1 16,0-1-16,-21 0 0,0 0 0,0 0 15,21 0-15,-21 1 0,0-1 0,0 0 16,22 0-16,-22 0 15,0-42 32,21 0-47,-21 0 16,21 0-16,-21-1 0,21-20 16,-21 21-16,21 0 0,-21 0 0,21-22 15,-21 22-15,0 0 0,0 0 0,22 0 16,-22-1-16,21 22 0,0 0 47,-21 22-32</inkml:trace>
  <inkml:trace contextRef="#ctx0" brushRef="#br0" timeOffset="76639.8">10139 10647 0,'0'0'0,"21"0"16,0 0-16,0-21 15,0 21-15,1-21 0,-22-1 16,21 1-16,0 0 16,-21 0-16,0 0 0,0 0 15,0-1 1,-21 22-1,0 22-15,-1-1 16,1-21-16,21 21 0,-21 0 16,21 0-16,-21 0 0,21 22 0,0-22 15,0 0-15,0 0 0,0 0 0,0 1 16,0-1-16,21 0 16,0-21-16,0 0 0,1 21 0,-1-21 15,0 0-15,0 0 0,0 0 0,0 0 16,1 0-16,-1 0 0,0 0 0,0-21 15</inkml:trace>
  <inkml:trace contextRef="#ctx0" brushRef="#br0" timeOffset="76984.6">10541 10541 0,'0'0'0,"0"-21"0,0 0 0,0 0 16,21 21 15,-21 21-31,21-21 15,-21 21-15,0 0 0,21 0 0,1 0 16,-22 1-16,0-1 0,0 0 0,21-21 16,-21 21-16,21 0 0,-21 0 0,0 1 15,0-1-15,0 0 0,0 0 16,0 0 0,0-42 15,0 0-16,0 0-15,0 0 16,0-1-16,0 1 0,0 0 0,0 0 16,21 0-16,-21 0 0,21-1 0,-21 1 15,0 0-15,0 0 0,21 0 0,-21 0 16,22 21-16,-22-22 0,21 22 16,0 0-16,0 0 0,0 0 15,0 0-15</inkml:trace>
  <inkml:trace contextRef="#ctx0" brushRef="#br0" timeOffset="77171.49">11007 10626 0,'0'0'0,"0"21"0,0 0 16,-22-21 15,22-21 0,22 0-15,-1 0-16,0 21 16,0-22-16,0 22 0</inkml:trace>
  <inkml:trace contextRef="#ctx0" brushRef="#br0" timeOffset="77947.34">11599 10541 0,'21'0'16,"1"0"-16,-1-21 15,0 21-15,0-21 0,0 0 16,0-1-16,1-20 16,-1 21-16,-21 0 0,21 0 15,0-22-15,0 22 0,-21-21 0,21 21 16,-21-1-16,22-20 0,-22 21 0,0 0 15,0 0-15,0-1 0,0 1 0,0 0 16,-22 21 0,1 0-16,21 21 0,-21 0 15,0 22-15,21-22 0,-21 0 16,21 21-16,-21 1 0,21-1 16,0 0-16,0 1 0,-22 20 0,1-20 15,21-1-15,-21 21 0,21-20 0,0 20 16,-21-20-16,0-1 0,0 0 15,-1 22-15,1-22 0,21 0 0,-21 1 16,0 20-16,21-20 0,-21-1 0,21 0 16,-21 1-16,-1-1 0,22 0 0,0 1 15,0-22-15,0 0 0,0 0 0,0 0 16,0 0-16,0 1 0,22-22 16,-1 0-16,0 0 0,0 0 0,0 0 15,0-22-15,1 1 0,-22 0 0,21 0 16,0 0-16,0 0 0,0-22 0,-21 22 15,0-21-15,0 21 0,0-22 16,0 1-16,0 21 0,0-22 16,0 1-16,-21 21 0,0 0 0,0-22 15,0 22-15,-1 0 0,1 21 0,21-21 16,-21 0-16,0 21 0,0 0 16,21-21-16,0-1 15,21 22 1,0 0-16,0-21 0,0 0 0,1 21 15,-1-21-15,0 0 0,0 21 0,21-21 16,-20-1-16,-1 1 0,0 0 0,0 0 16,0 0-16,0 21 0,1-21 15,-1-1-15,0 22 0,-21-21 0,0 42 47,0 1-47,0-1 16,0 0-16,0 0 15,0 0-15,0 0 0,0 1 16,0-44 31</inkml:trace>
  <inkml:trace contextRef="#ctx0" brushRef="#br0" timeOffset="78117.25">12001 10414 0,'-21'0'0,"21"-21"16,-21 21-16,42 21 47,0-21-32,1 0-15,-1 0 0,0 0 16</inkml:trace>
  <inkml:trace contextRef="#ctx0" brushRef="#br0" timeOffset="78504.03">12213 10583 0,'0'0'0,"-21"22"16,0 20-16,21-21 15,0 0-15,-21 0 16,-1 1-1,1-22 1,0 0 0,21-22-1,0 1 1,0 0-16,0 0 0,0 0 16,21 0-16,0-1 0,1 1 15,-22 0-15,21 0 0,0 0 0,0 0 16,0-1-16,0 22 0,1 0 15,-1 0-15,0 0 0,0 0 16,0 22-16,-21-1 0,21 0 0,-21 0 16,0 0-16,0 0 0,0 1 15,0-1-15,0 0 0,0 0 0,0 0 16,0 0-16,-21-21 0,21 22 16,0-1-1,21-21 1</inkml:trace>
  <inkml:trace contextRef="#ctx0" brushRef="#br0" timeOffset="78982.17">12721 10520 0,'0'-21'16,"0"0"-16,0-1 15,-21 22 1,0 0-16,0 0 0,-1 0 15,1 22-15,0-22 0,21 21 16,0 0-16,-21 0 0,21 0 0,-21 0 16,21 1-16,-21-1 0,21 0 0,0 0 15,0 0-15,0 0 16,0 1-16,0-1 0,21-21 16,0 0-16,0 0 15,0 0-15,0 0 0,1 0 16,-1-21-16,0 21 0,-21-22 15,21 1-15,0 0 0,-21 0 16,0 0-16,21-22 0,-21 22 0,22 0 16,-22-21-16,21-1 0,-21 22 15,21-21-15,-21 0 0,0-1 0,0 1 16,0 21-16,0-22 0,21 22 16,-21 0-16,0 0 0,0 0 0,0 42 31,0 0-31,-21 0 0,21 0 15,-21 1-15,21 20 0,-21 0 0,21-21 16,0 22-16,-22-1 0,22-21 0,-21 22 16,21-22-16,0 21 0,0-21 0,0 0 15,0 1-15,0-1 0,0 0 0,0 0 16,0 0-16,21-21 16,1 0-1</inkml:trace>
  <inkml:trace contextRef="#ctx0" brushRef="#br0" timeOffset="80616.52">13250 10308 0,'21'0'16,"1"-21"-1,-1 21-15,0 0 0,0 0 0,0-21 16,0 21-16,1-21 0,-1 21 16,0 0-16,-21-21 0,0-1 0,21 22 15,-21-21-15,0 0 16,0 0 0,-21 21-16,0 0 0,0 0 15,-1 0-15,-20 21 0,21-21 0,0 21 16,0 0-16,-1 1 0,1-1 15,21 0-15,-21 0 0,21 0 0,-21 0 16,21 1-16,0-1 0,0 0 0,0 0 16,0 0-16,0 0 0,0 1 15,21-22-15,0 21 16,0-21-16,1 0 0,-1 0 0,0 0 16,0 0-16,0 0 31,-42 0-16,0 0 1,0 0-16,0 21 0,-1 0 0,1 0 16,0 0-16,0-21 0,21 22 15,0-1-15,0 0 0,-21 0 16,21 0-16,0 0 0,0 1 16,21-22-16,-21 21 15,21-21-15,0 21 0,0-21 16,1 0-16,-1 0 0,0 0 0,0 0 15,21 0-15,-20 0 0,-1 0 0,0 0 16,0-21-16,0 0 0,0 21 0,1-22 16,-1 1-16,0 0 0,0 0 0,0 0 15,0 0-15,-21-1 0,22-20 0,-22 21 16,21-21-16,-21-1 0,0 1 0,21 0 16,-21 20-16,21-20 0,-21 0 0,0 21 15,0-22-15,0 22 0,0 0 16,0 0-16,0 42 15,0 0 1,0 0-16,-21 0 0,21 22 16,-21-22-16,0 21 0,21-21 15,0 22-15,-22-1 0,1-21 0,21 22 16,0-22-16,0 21 0,-21-21 0,21 22 16,0-22-16,0 0 0,0 0 0,0 0 15,0 0-15,0 1 0,0-1 16,21-21-16,0 0 0,1 0 0,-1 0 15,0 0-15,0 0 0,0 0 0,0 0 16,1 0-16,-1 0 0,0-21 16,0 21-16,0-22 0,-21 1 15,21 0-15,-21 0 0,22 21 0,-22-21 16,0 0-16,0-22 0,21 22 0,-21 0 16,0 0-16,0 0 0,-21 21 31,21 21-31,-22 0 15,22 0-15,-21 0 0,21 0 16,-21 1-16,21-1 0,0 0 16,0 0-16,0 0 0,0 0 15,21-21 1,0 0-16,-21 22 0,22-22 0,-1 0 16,0 0-16,0 0 0,0 0 15,0 0-15,1 0 0,-1-22 16,0 22-16,0-21 0,0 0 15,0 21-15,-21-21 0,22 0 0,-1 0 0,-21-1 16,0 1-16,21 0 16,-21 0-16,0 0 15,0 42 1,0 0 0,-21 0-16,21 0 0,0 1 15,-21-1-15,21 0 0,-22 0 0,1 0 16,21 0-16,0 1 15,0-1-15,-21-21 0,21 21 16,-21-21-16,21-21 47,0 0-31,0-1-16,0 1 0,0 0 15,21 0-15,-21 0 0,21 0 0,0-1 16,-21 1-16,22 0 0,-1 0 0,0 0 15,0 21-15,0-21 0,0 21 16,1 0-16,-1 0 0,0 0 0,0 0 16,0 0-16,-21 21 0,21-21 15,-21 21-15,0 0 0,0 0 0,0 0 16,0 1-16,0-1 16,0 0-16,0 0 0,0 0 15,0 0-15,-21-21 16,0 0-16,0 0 15,21-21 17,0 0-32,21 21 15,-21-21-15,21 0 0,0 21 0,1-21 16,-1-1-16,0 1 0,0 0 0,0 0 16,0 0-16,1 21 0,-1-21 0,0-1 15,0 22-15,0 0 0,0 0 0,1 0 16,-22 22-1,0-1-15,0 0 0,0 0 0,0 0 16,0 0-16,0 1 0,0-1 16,-22 0-16,1-21 0,21 21 0,-21 0 15,0 0-15,0-21 32,42 0-1</inkml:trace>
  <inkml:trace contextRef="#ctx0" brushRef="#br0" timeOffset="80963.32">14838 10605 0,'21'0'16,"0"0"-16,0 0 15,-21-22-15,21 22 0,1-21 0,-1 0 16,0 0-16,0 21 0,-21-21 16,0 0-16,21 21 0,-21-22 0,21 22 15,-21-21-15,-21 21 32,0 21-32,0 1 0,21-1 15,-21 0-15,21 0 0,-21 0 16,21 0-16,-22 1 0,22-1 15,0 0-15,0 0 0,0 0 16,22-21 0,-1 0-16,0 0 0,0 0 15,0 0-15,0 0 16,1 0-16,-1 0 0,0-21 16,0 21-16</inkml:trace>
  <inkml:trace contextRef="#ctx0" brushRef="#br0" timeOffset="81385.09">15261 10478 0,'0'0'0,"0"-22"16,0 44 0,0-1-1,-21 0-15,21 0 16,-21-21-16,21 21 0,0 0 0,-21 1 16,-1-1-1,22 0-15,-21-21 31,21-21 1,0 0-32,0-1 15,21 1-15,-21 0 0,22 0 16,-1 0-16,-21 0 0,21 21 0,0-22 16,0 1-16,0 0 0,1 0 0,-1 21 15,0 0-15,-21 21 16,0 0-16,0 0 15,0 1-15,0-1 0,0 21 0,0-21 16,0 0-16,0 1 16,0-1-16,-21 0 0,21 0 15,0 0-15,0 0 16,21-21 15,-21-21-31,21 0 16,0 21-16,-21-21 0,0 0 0,21 21 15,1-21-15</inkml:trace>
  <inkml:trace contextRef="#ctx0" brushRef="#br0" timeOffset="81623.94">15642 10118 0,'0'-43'16,"0"65"-1,0-1-15,0 0 16,-21 0-16,0 0 0,21 0 15,-21 1-15,21 20 0,-22 0 16,22 1-16,0-22 0,-21 21 0,21 0 16,-21-20-16,21 20 0,0-21 0,0 21 15,0-20-15,0-1 0,0 0 0,0 0 16,0 0-16,21-21 47,-21-21-47,0 0 0</inkml:trace>
  <inkml:trace contextRef="#ctx0" brushRef="#br0" timeOffset="81781.85">15473 10414 0,'0'0'16,"-21"0"-16,-1 0 0,44 0 31,-1 0-31,0 0 16,0 0-16,0 0 0,22 0 0,-22 0 15,0 0-15,0 0 0,0 0 0,0 0 16,1-21-16,-1 21 0</inkml:trace>
  <inkml:trace contextRef="#ctx0" brushRef="#br0" timeOffset="82352.39">17018 9927 0,'0'0'0,"-21"-21"16,0 21-1,-1 0-15,1 0 0,-21 0 0,21 0 16,-22 21-16,1 0 0,21 22 0,-21-22 16,-1 21-16,1 1 0,0-1 0,-1 21 15,1 1-15,0-22 0,-1 22 0,1-1 16,0 1-16,-1-1 0,1-20 0,21 20 15,0-21-15,-1 1 0,1-1 16,21 0-16,0 1 0,0-22 0,0 0 16,0 0-16,21 0 0,1 1 0,20-1 15,-21-21-15,21 0 0,-20 0 0,20 0 16,0 0-16,1 0 0,-1 0 16,0-21-16,1 21 0,-1-22 0,0 1 15,1 0-15</inkml:trace>
  <inkml:trace contextRef="#ctx0" brushRef="#br0" timeOffset="83001.02">16976 10393 0,'0'0'0,"0"-21"0,0-22 0,0 22 0,0 0 15,-22 21 1,1 21-16,21 0 16,-21 1-16,21-1 0,0 21 0,-21-21 15,21 22-15,-21-1 0,21-21 0,-21 21 16,21-20-16,-22 20 0,22-21 15,0 0-15,0 0 0,0 1 16,0-1-16,0 0 0,-21 0 16,21-42 15,0 0-15,0 0-16,0-1 0,0 1 0,0 0 15,0-21-15,21 21 0,-21-22 0,22 22 16,-22-21-16,21-1 0,0 1 0,0 0 15,-21 21-15,21-22 0,0 22 0,1-21 16,-1 21-16,0 21 0,0-22 0,21 22 16,-20 0-16,-1 0 0,0 0 15,0 22-15,-21-1 16,0 0-16,0 0 0,0 0 16,-21-21-16,0 21 0,0 1 15,-22-1-15,22 0 0,0-21 0,0 21 16,-22-21-16,22 21 0,0-21 0,0 0 15,0 0-15,42 0 47,0 0-47,0 0 0,0 0 0,1 0 0,-1 21 16,0-21-16,0 22 0,0-1 0,0-21 16,1 21-16,-1 0 0,0 0 15,0 0-15,-21 1 0,21-1 0,-21 0 16,0 0-16,0 0 0,-21 0 15,0-21-15,-21 22 0,20-1 0,1-21 16,-21 0-16,21 21 0,-22-21 16,1 0-16,21 21 0,0-21 0,-22 0 15,22 0-15,0 0 0,0 0 0,0 0 16,21-21 0,0 0-16,0 0 0,21-1 15,0 1-15,0 0 0,0 0 0,1 0 16,20 0-16,-21-1 0</inkml:trace>
  <inkml:trace contextRef="#ctx0" brushRef="#br0" timeOffset="83495.96">17272 10414 0,'0'0'0,"21"0"0,0 0 15,0 21-15,-21 0 16,0 1-16,0-1 0,0 0 16,0 0-16,0 0 0,-21 0 15,21 1-15,-21-1 0,21 0 0,0 0 16,0 0-16,0 0 0,0 1 15,21-22 1,0 0-16,1 0 0,-1 0 16,0 0-16,0 0 0,21 0 15,-20 0-15,-1-22 0,0 1 0,0 0 16,0 21-16,0-21 0,1 0 0,-22 0 16,0-1-16,21 1 0,-21 0 0,0 0 15,0 0-15,0 0 0,0 42 31,0 0-31,0 0 16,0 0-16,-21 0 0,21 22 0,0-22 16,0 21-16,-22-21 0,1 22 0,21-1 15,-21-21-15,21 22 0,0-1 0,-21 21 16,21-20-16,-21-1 0,21 22 16,0-22-16,0 21 0,-21 1 0,-1-22 15,1 22-15,21-22 0,-21 0 0,0 1 16,0-1-16,0 0 0,-1-20 0,1-1 15,0 21-15,0-21 0,0-21 0,0 21 16,-22-21-16,22 0 0,0 0 0,0 0 16,0 0-16,-1 0 0,1 0 0,0-21 15,0 0-15,0 0 0,0 0 16,21 0-16,0-1 0,0 1 0,0 0 16,0-21-16,0 21 0,0-22 0,21 22 15,0-21-15,0-1 0,21 1 0,-20 0 16,20-1-16</inkml:trace>
  <inkml:trace contextRef="#ctx0" brushRef="#br0" timeOffset="83683.86">17759 10710 0,'0'0'0,"21"0"0,0 0 16,-21-21 15,0 0 0,21 0-15,0 0-16,1 21 0,-1-21 15,0-1-15</inkml:trace>
  <inkml:trace contextRef="#ctx0" brushRef="#br0" timeOffset="83952.7">18478 10033 0,'0'0'0,"0"-21"0,0 0 0,-21 21 31,0 0-31,0 21 0,0 21 16,21-21-16,-21 1 0,-1 20 0,1 0 16,0 1-16,0-1 0,21 0 0,-21 1 15,21-1-15,-21 0 0,21 1 16,0-22-16,0 21 0,0-21 0,0 22 15,0-22-15,0 0 0,0 0 16,21 0-16,0-21 16,0 0-16,0 0 0,0 0 15,1-21-15,-22 0 0,0 0 16,0 0-16</inkml:trace>
  <inkml:trace contextRef="#ctx0" brushRef="#br0" timeOffset="84111.61">18097 10372 0,'0'0'0,"-21"0"0,21-21 16,21 21 15,1 0-31,20 0 16,-21-22-16,0 22 0,22 0 0,-22 0 16,21 0-16,0 0 0,1 0 0,-1-21 15,0 21-15,1 0 0,-22 0 0</inkml:trace>
  <inkml:trace contextRef="#ctx0" brushRef="#br0" timeOffset="85000.61">18838 10541 0,'21'-21'15,"1"21"-15,-1-21 16,0 0-16,-21-1 0,0 1 15,0 0-15,0 0 0,0 0 16,0 0-16,0-1 16,-21 22-16,0 0 15,-1 0-15,1 0 0,0 0 16,0 0-16,0 22 0,0-22 0,-1 21 16,1 0-16,0 0 0,0 0 0,0 0 15,21 1-15,-21-1 0,21 0 0,-22 0 16,22 0-16,0 0 0,0 1 0,0-1 15,0 0-15,22-21 16,-1 0-16,0 0 0,0 0 16,21 0-16,-20-21 0,-1 0 15,0 21-15,0-22 0,0 1 0,0 21 16,1-21-16,-22 0 0,21 0 16,0 0-16,0-1 0,-21 1 15,0 0-15,0 0 16,0 42-1,-21 0 1,21 0-16,0 1 0,0-1 0,-21 0 16,21 0-16,0 0 0,0 0 0,0 1 15,0-1-15,0 0 0,0 0 16,21 0-16,0-21 16,0 21-16,0-21 0,1 0 0,20 0 15,-21 0-15,0 0 0,0 0 0,22 0 16,-22 0-16,0 0 0,0 0 0,0-21 15,1 21-15,-1-21 0,-21 0 16,21 21-16,-21-21 0,21 0 0,-21-1 16,21 1-16,-21 0 0,0 0 15,0 0-15,0 0 0,0-1 0,-21 22 16,0 0-16,0 0 16,0 0-16,-1 0 0,1 0 15,0 22-15,0-1 0,0 0 16,21 0-16,-21-21 15,21 21-15,0 0 16,0 1-16,0-1 16,0 0-16,0 0 15,0 0-15,21 0 0,-21 1 16,0-1-16,0 0 0,0 21 0,0-21 0,0 22 16,0-22-16,0 21 0,0-21 15,0 22-15,-21-22 0,21 21 16,-22 1-16,22-1 0,0-21 0,-21 21 15,0 1-15,0-22 0,0 21 0,21-21 16,-21 1-16,-1 20 0,22-21 0,-21 0 16,0 0-16,21 1 0,0-1 0,-21 0 15,0 0-15,21-42 47,0 0-47,0 0 0,21-1 16,0-20-16,0 21 0</inkml:trace>
  <inkml:trace contextRef="#ctx0" brushRef="#br0" timeOffset="85464.35">19558 10478 0,'-21'21'0,"42"-42"0,-21-1 0,0 1 0,0 0 15,21 21-15,-21-21 16,0 42-1,0 0-15,0 0 16,0 1-16,0-1 0,0 0 16,0 0-16,0 0 0,0 0 0,0 1 15,0-1-15,0 0 0,-21-21 0,21 21 16,-21 0-16,0-21 0,21 21 16,-22-21-16,1 0 15,0 0-15,21-21 16,0 0-16,0 0 15,0 0-15,0 0 0,0-1 0,0 1 16,0 0-16,0 0 0,21 0 0,0 0 16,1-22-16,-1 22 0,0 0 0,0 0 15,21 0-15,-20-1 0,-1 1 0,21 21 16,-21 0-16,0 0 0,22 0 16,-22 0-16,0 21 0,0 1 0,0-1 15,-21 0-15,0 0 0,0 0 0,22 22 16,-22-22-16,0 0 0,0 0 0,0 0 15,0 0-15,0 1 0,-22-1 0,22 0 16,-21 0-16,0-21 16,21 21-16,-21-21 0,42 0 47,0-21-47</inkml:trace>
  <inkml:trace contextRef="#ctx0" brushRef="#br0" timeOffset="85911.07">20256 10393 0,'0'-21'0,"0"0"16,-21 21-16,0 0 16,0 0-16,0 0 15,0 21-15,-1 0 0,1 0 0,0 0 16,0 0-16,21 1 0,-21-1 15,21 0-15,-21 0 0,21 0 0,-22 0 16,22 1-16,0-1 0,0 0 16,0 0-16,22-21 15,-1 21-15,0-21 0,0 0 16,0 0-16,0 0 0,1 0 16,-1 0-16,0 0 0,0-21 0,0 0 15,0 0-15,1 0 0,-22-1 16,0 1-16,21 0 0,0 0 0,-21 0 15,21-22-15,-21 22 0,0 0 0,0 0 16,0 42 15,0 0-31,0 0 16,0 1-16,0-1 0,0 0 0,0 0 16,-21 0-16,21 0 0,0 1 15,0-1-15,0 0 0,0 0 16,21-21-16,0 0 15,0 0-15,1 0 16,-1 0-16,0 0 0,0 0 0</inkml:trace>
  <inkml:trace contextRef="#ctx0" brushRef="#br0" timeOffset="86544.1">20659 10499 0,'0'0'16,"0"-21"-16,21-1 0,-21 44 31,0-1-16,-21 0-15,21 0 16,0 0-16,-22 0 0,22 1 16,-21-1-16,21 0 0,-21 0 15,21 0-15,0 0 0,0 1 16,0-44 31,0 1-47,-21 21 0,21-21 15,0 0-15,0 0 0,0 0 16,0-1-16,0 1 0,0 0 0,0 0 16,21 0-16,0 0 0,-21-1 15,21-20-15,1 21 0,-1 21 0,0-21 16,0 0-16,0 21 0,0 0 0,1 0 16,-1 0-16,0 0 0,0 0 0,0 21 15,-21 0-15,21 0 16,-21 0-16,0 0 0,0 22 0,0-22 15,0 0-15,0 0 0,0 0 0,0 1 16,0-1-16,0 0 0,-21 0 16,0-21-1,0 0-15,0 0 16,21-21 0,0 0-16,0 0 15,0-1-15,21 1 0,0 0 16,-21 0-16,42 0 0,-20 0 15,-1-1-15,21-20 0,-21 21 0,22 0 16,-22 0-16,21-1 0,0 22 0,-20 0 16,-1 0-16,21 0 0,-21 0 0,0 22 15,-21-1-15,22-21 0,-22 21 16,0 0-16,0 0 0,0 0 0,0 1 16,0-1-16,0 0 0,0 0 0,-22 0 15,22 0-15,-21-21 0,21 22 16,-21-22-16,0 0 15,21-22 17</inkml:trace>
  <inkml:trace contextRef="#ctx0" brushRef="#br0" timeOffset="86839.93">21357 10435 0,'0'0'0,"21"-21"15,0 0-15,1 21 16,-1-21-16,0 21 0,0-21 0,0-1 0,0 22 16,1-21-16,-1 21 0,0-21 0,0 21 15,0 0-15,0-21 0,-42 21 32,0 0-32,-21 0 15,21 21-15,-1 0 0,1 0 0,-21 1 16,21-1-16,0 0 0,-1 0 15,1 21-15,21-20 0,0-1 0,-21 0 16,21 0-16,0 0 0,0 0 0,0 1 16,0-1-16,0 0 0,21-21 0,0 21 15,1-21-15,-1 0 0,0 0 16,21 0-16,-21 0 0,1 0 0,-1 0 16,0-21-16</inkml:trace>
  <inkml:trace contextRef="#ctx0" brushRef="#br0" timeOffset="87408.23">22479 9610 0,'0'0'0,"0"-21"0,0-1 15,-21 22 1,0 0-16,-1 0 0,1 22 15,0-1-15,-21 0 0,21 21 0,-22 1 16,22-1-16,-21 0 0,-1 22 0,1-22 16,21 22-16,-21-1 0,-1-21 0,1 22 15,0-1-15,-1 1 0,22-1 16,-21-20-16,21 20 0,21-20 0,0 20 16,0-21-16,0 1 0,0-22 0,21 21 15,0-21-15,0 1 0,21-1 0,1 0 16,-22 0-16,21-21 0,1 0 15,-1 0-15,-21 0 0,21 0 0,1-21 16,-22 0-16,21 21 0,1-21 0</inkml:trace>
  <inkml:trace contextRef="#ctx0" brushRef="#br0" timeOffset="87628.11">22479 9948 0,'0'0'15,"-21"0"-15,0 0 0,-1 0 16,1 0-16,21 22 16,0-1-16,-21-21 0,21 21 15,-21 0-15,0 0 0,21 0 16,0 1-16,-21-22 16,21 21-16,21-21 31</inkml:trace>
  <inkml:trace contextRef="#ctx0" brushRef="#br0" timeOffset="87796.01">22458 9991 0,'21'-21'15,"-21"-1"1,0 44 15,-21-22-31,21 21 16,-21-21-16,21 21 0,0 0 0,0 0 15,0 0-15,0 1 16,0-1-16,0 0 16,0 0-16</inkml:trace>
  <inkml:trace contextRef="#ctx0" brushRef="#br0" timeOffset="88035.25">22669 10287 0,'-21'21'31,"0"0"-31,21 1 16,-21-1-16,21 0 0,0 0 0,-21 0 16,21 0-16,-21 1 0,21-1 0,0 0 15,0 0-15,0 0 16,0 0-16,0 1 15</inkml:trace>
  <inkml:trace contextRef="#ctx0" brushRef="#br0" timeOffset="88204.17">22648 10287 0,'0'-42'0,"0"84"0,0-105 0,0 41 0,0 1 16,0 0-16,0 0 0,0 42 62,0 0-62,21-21 16,1 21-16,-1 1 0</inkml:trace>
  <inkml:trace contextRef="#ctx0" brushRef="#br0" timeOffset="88623.93">22881 10308 0,'0'0'0,"0"21"15,-21-21-15,21 22 0,0-1 16,0 0-16,-21-21 0,21 21 0,-21 0 16,21 0-16,0 1 15,0-1-15,-22 0 16,1-21-1,21 21-15,-21-21 16,0 0 0,21-21-16,0 0 15,0 0-15,0-1 0,0 1 16,21-21-16,0 21 0,-21 0 0,21-1 16,1 1-16,-1 0 0,0 0 0,0 0 15,0 21-15,0 0 0,1 0 0,-1 0 16,0 0-16,0 0 0,0 0 15,-21 21-15,21 0 16,-21 0-16,0 0 0,0 1 0,0-1 16,0 0-16,0 0 0,0 0 0,0 0 15,0 1-15,-21-22 0,21 21 0,0 0 16,-21-21-16,0 21 0,0-21 16,21 21-16,21-21 31</inkml:trace>
  <inkml:trace contextRef="#ctx0" brushRef="#br0" timeOffset="88940.26">23262 10266 0,'0'21'31,"0"0"-15,-21 0-16,21 22 0,0-22 0,0 0 15,-21 21-15,21 1 0,-21-22 0,21 21 16,0 1-16,0-1 0,0-21 0,0 21 16,0 1-16,0-1 0,0 0 0,0 1 15,0-1-15,0 0 0,0 1 16,-22-1-16,22 0 0,0-20 0,-21 20 16,21 0-16,0-21 0,-21 1 15,0-1-15,21 0 0,-21 0 0,21 0 16,0-42 15,0 0-31,0 0 0,0 0 0,0-1 16,0 1-16,21-21 0,-21 21 0,21-22 15,-21 1-15,21 0 0,-21-1 0</inkml:trace>
  <inkml:trace contextRef="#ctx0" brushRef="#br0" timeOffset="89159.13">23156 10647 0,'0'-42'0,"0"253"0,0-465 15,0 339-15,21-212 0,-21 106 0,22-22 0,-1 22 0,-21 0 16,21 0-16,21 0 0,-21 0 0,1 21 15,-1 0-15,0 0 16,0 0-16,21 0 0,-20 0 0,-1 0 16,0 0-16,0 21 0,-21 0 0,0 0 15,21 0-15,-21 0 0,0 1 0,0-1 16,0 0-16,-21 0 0,0 0 0,0 0 16,0 1-16,-1-22 0,1 0 15,0 21-15,0-21 0,0 0 16,0 0-1,21-21 1,21-1-16,0 22 0</inkml:trace>
  <inkml:trace contextRef="#ctx0" brushRef="#br0" timeOffset="89843.74">23622 10308 0,'0'0'0,"0"-21"0,0 42 16,0 0-16,0 1 15,0-1-15,0 0 0,0 0 16,0 0-16,0 0 0,0 1 0,-21-22 16,21 21-16,0 0 0,0 0 0,0 0 15,21 0 1,0-21 0,0 0-16,0 0 0,1 0 15,-1 0-15,0-21 0,-21 0 16,21 21-16,0-21 0,0 0 0,-21 0 15,22-1-15,-1 1 0,-21 0 0,21 0 16,-21 0-16,21 0 0,-21-1 0,0 1 16,0 42 15,0 1-31,0-1 16,0 0-16,0 0 0,-21 0 0,21 0 15,0 1-15,0-1 0,0 0 16,0 0-16,0 0 0,21-21 15,0 0 1,0 0-16,1 0 0,-1 0 16,0 0-16,0-21 0,-21 0 15,21 21-15,0-21 0,1 0 0,-1-1 16,-21 1-16,21-21 0,0 21 0,0-22 16,0 22-16,-21-21 0,22 0 15,-1-1-15,-21 22 0,21-21 0,0-1 16,-21 1-16,21 21 0,-21-21 0,0 20 15,21 1-15,-21 0 0,0 42 32,-21-21-32,21 43 0,-21-22 0,21 0 15,-21 0-15,0 21 0,0-20 16,21 20-16,0-21 0,-22 21 0,1 1 16,21-22-16,0 21 0,0-21 0,0 22 15,0-22-15,0 0 0,0 0 16,0 0-16,0 1 0,0-1 0,21 0 15,1-21-15,-1 0 16,0 0-16,0 0 0,0 0 16,0 0-16,1 0 0,-1-21 15,-21 0-15,21-1 16,-21 1-16,21 0 0,-21 0 16,0 0-16,0 0 0,0-1 0</inkml:trace>
  <inkml:trace contextRef="#ctx0" brushRef="#br0" timeOffset="90016.65">24193 10202 0,'0'0'0,"0"-21"47,22 21-47,-1 0 0,0 0 0,0 0 15,0-21-15,0 21 16,1 0-16,-1 0 0,0-21 0,0 21 15,0 0-15,0-21 0</inkml:trace>
  <inkml:trace contextRef="#ctx0" brushRef="#br0" timeOffset="90255.48">24786 9991 0,'-21'0'16,"0"0"-16,0 0 16,21 21-16,0 0 15,-22 0-15,1-21 16,21 21-16,-21 1 0,21-1 16,0 0-1</inkml:trace>
  <inkml:trace contextRef="#ctx0" brushRef="#br0" timeOffset="90453.31">24807 10054 0,'0'-21'16,"-21"21"15,21 21-31,-21-21 15,21 21-15,-21 1 0,0-1 16,21 0 0,0 0-16,0 0 15</inkml:trace>
  <inkml:trace contextRef="#ctx0" brushRef="#br0" timeOffset="90796.81">24786 9610 0,'0'0'0,"0"-21"0,21 21 0,0 0 15,1 0-15,-1 0 0,0 0 16,0 21-16,0 0 0,0 0 0,-21 21 15,22-20-15,-1 20 0,-21 0 0,21 1 16,-21-1-16,0-21 0,0 21 0,0 1 16,0-1-16,0 0 15,0 1-15,0-1 0,0-21 0,0 22 16,0-1-16,0 0 0,-21-21 0,21 22 16,-21-22-16,21 21 0,-22-21 0,22 1 15,0-1-15,0 0 0,-21 0 0,21 0 16,-21-21-16,21 21 0,-21-21 15,21-21 1,0 0 0,0 0-16</inkml:trace>
  <inkml:trace contextRef="#ctx0" brushRef="#br0" timeOffset="91440.59">25273 9398 0,'0'0'0,"21"0"0,-21-21 16,21 21-16,0 0 15,1 0-15,-1 21 0,0 0 0,0 0 16,0 1-16,0-1 0,1 21 0,-1 0 15,0 1-15,-21-1 0,21 22 0,-21-22 16,0 21-16,0-20 0,0 20 0,0-20 16,0 20-16,0-21 0,-21 22 0,0-22 15,0 22-15,-1-22 0,1 22 16,0-22-16,-21 21 0,-1-20 16,1-1-16,21 0 0,-43 1 0,22-1 15,0-21-15,-1 22 0,1-22 0,0 0 16,-1 0-16,1 0 0,0 0 0,21 1 15,-22-22-15,22 21 0,0-21 0,0 0 16,0 21-16,-1-21 0,1 0 16,0 0-16,0 0 0,0 0 15</inkml:trace>
  <inkml:trace contextRef="#ctx0" brushRef="#br0" timeOffset="94568.07">4127 10266 0,'-21'-21'16,"0"21"-16,21-21 0,-21 21 15,0 0-15,0 0 16,-1 0-16,1 0 15,0 0-15,21 21 0,-21-21 0,0 21 16,0 0-16,21 0 0,0 0 0,-22 22 16,1-22-16,21 21 0,0 1 15,0-22-15,0 21 0,0-21 0,0 0 16,0 1-16,0-1 0,0 0 16,21 0-16,1 0 0,-1-21 15,0 0-15,0 21 0,0-21 0,0 0 16,1 0-16,-1 0 0,0 0 0,0-21 15,0 21-15,0-21 0,1 21 16,-1-21-16,-21 0 0,0 0 16,21-1-16,-21 1 0,0 0 0,0 0 15,0 0-15,0-22 0,0 22 0,0-21 16,0 21-16,0 0 0,-21-1 16,0 1-16,-1 0 0,1 0 0,0 21 15,0 0-15,0 0 0,0 0 0,-1 0 16,1 0-16,-21 0 0,21 21 0,0 0 15,-1 0-15,1 1 16,0-1-16,0 21 0,21-21 0,0 0 16,0 1-16,0-1 0,0 0 0,0 0 15,21 0-15,0 0 0,0-21 16</inkml:trace>
  <inkml:trace contextRef="#ctx0" brushRef="#br0" timeOffset="102191.5">4826 11451 0,'0'-21'16,"21"21"-1,-21-21-15,0 0 16,0 0 0,-21 21-1,0 0 1,0 0-1,21 21-15,0 0 16,0 0-16,-22-21 0,22 21 16,0 22-16,-21-22 0,21 0 0,0 0 15,0 21-15,0-20 0,0-1 0,0 21 16,0-21-16,0 22 0,0-22 16,0 0-16,0 21 0,0-21 15,0 22-15,0-22 0,0 21 0,0-21 16,0 1-16,0-1 0,0 0 0,0 0 15,0 0-15,0 0 0,0 1 16,0-1-16,0 0 31,0-42 1,0 0-32,0-1 15,0 1-15,0 0 0,0 0 0,0 0 16,0-22-16,0 22 0,0-21 0,0 21 15,-21-22-15,21 22 0,0-21 16,0 0-16,0-1 0,0 22 16,0-21-16,0-1 0,0 1 0,0 21 15,0-21-15,0-1 0,0 22 0,0-21 16,0 21-16,0-1 0,0 1 16,0 0-16,0 0 0,0 0 0,0 0 15,0 42 48,0 0-48,0 0 1,21-21-16,-21 21 16,21-21-16,1 0 0,-1 0 15,0 0-15,0 0 16,0 0-16,22 0 0,-22 0 0,0 0 15,21 0-15,1 0 0,-22 0 0,21 0 16,0 0-16,1 0 0,-1 0 16,0 0-16,22 0 0,-22-21 0,22 21 15,-22 0-15,22 0 0,-1 0 16,-21 0-16,22 0 0,-1 0 0,-20 0 0,-1 0 16,22-21-16,-22 21 15,-21 0-15,21 0 0,1 0 0,-22 0 16,21 0-16,-21 0 0,1 0 0,-1 0 15,0 0-15,0 0 0,0 0 0,0 0 16,1 0-16,-1 0 16,0 0-1,0 0-15,0 0 16,-21-21-16,21 21 0,1 0 16,-22 21 30,0 0-30,0 0 0,0 0-16,0 1 0,0-1 15,0 0-15,0 0 0,0 0 0,0 0 16,0 22-16,0-22 0,-22 0 0,22 21 16,0-20-16,-21-1 0,21 21 15,0-21-15,0 0 0,0 22 0,0-22 16,-21 0-16,21 0 0,0 22 0,-21-22 15,21 0-15,0 0 0,0 0 0,0 0 16,0 22-16,0-22 0,0 0 16,0 0-16,0 0 15,0 1-15,0-1 0,0 0 16,-21-21 0,0 21-1,-1-21 1,1 0-16,0 0 0,0 0 15,0 0-15,0 0 0,-1 0 0,-20 0 16,21 0-16,-21 0 0,-22 0 0,22-21 16,-22 21-16,1 0 0,-1 0 0,1 0 15,-1 0-15,1 0 0,-1 0 16,1 0-16,20 0 0,-20 0 16,21 0-16,-22 0 0,22 0 0,-1 0 15,1 0-15,-21 0 0,20 0 0,1 0 16,0 0-16,-1 0 0,1 0 15,0 0-15,-1 0 0,1 21 0,0-21 16,-1 0-16,1 0 0,21 0 0,-22 0 16,22 0-16,0 0 0,0 0 0,0 0 15,0 0 1,-1 0 15,1 0 0,0 0-15</inkml:trace>
  <inkml:trace contextRef="#ctx0" brushRef="#br0" timeOffset="111943.54">4911 7197 0,'0'0'0,"-22"0"16,1 0-1,0 0-15,0 0 0,0 0 16,0 0-16,-1 0 0,1 0 0,0-21 15,0 21-15,-21 0 0,20 0 16,1 0-16,0 0 16,21-22-16,21 22 31,0 0-15,22 0-16,-1 0 0,0 0 0,22 0 15,-1 0-15,1 0 0,-1 0 0,22 0 16,-21 0-16,20 0 0,22 0 15,-21 0-15,21 0 0,-1-21 0,-20 21 16,21 0-16,-21 0 0,-1 0 0,1 0 16,0 0-16,-22 0 0,1 0 0,-1-21 15,-21 21-15,22 0 0,-22 0 16,1 0-16,-22 0 0,21-21 16,-21 21-16,0 0 0,1 0 0,-1 0 15,-21-21 16,-21 21-15,-1 0-16,1 0 0,0 0 16,0 0-16,-21 0 0,-1 0 0,1 0 15,21 0-15,-22 0 0,1 21 0,-21-21 16</inkml:trace>
  <inkml:trace contextRef="#ctx0" brushRef="#br0" timeOffset="112372.04">4424 7345 0,'-21'0'0,"42"0"0,-64 0 0,22 0 0,0 0 16,42 0 15,0 0-15,22 0-16,-1 0 0,22 0 15,-1 0-15,22-21 0,-1 21 0,1 0 16,0 0-16,-1-21 0,22 21 16,-21 0-16,21 0 0,-22-22 0,22 22 15,0 0-15,-21 0 0,21 0 0,-22 0 16,1 0-16,0 0 0,-22 0 0,1-21 15,-1 21-15,-21 0 0,1 0 16,-1 0-16,0 0 0,-20 0 0,-1 0 16,0 0-16,0 0 0,0 0 0,0 0 15,1 0 1,-44 0 31,1 21-47</inkml:trace>
  <inkml:trace contextRef="#ctx0" brushRef="#br0" timeOffset="126396.19">4868 10245 0,'21'0'0,"1"0"15,-22-21 1,21 21 0,0 0-1,-21-22-15,0 1 31,0 42 32,0 1-63,0-1 0,0 0 16,-21 0-16,21 0 0,-21 0 15,21 22-15,0-22 0,0 0 16,-22 0-16,22 0 0,-21 1 0,0-1 15,21 21-15,0-21 16,-21 0-16,21 1 0,-21-1 0,21 0 16,0 0-1,0-42 17,0 0-17,0 0-15,0-1 0,0 1 0,0 0 16,0 0-16,0-21 0,0 20 15,0 1-15,0-21 0,0 21 0,0 0 16,0-1-16,0 1 0,0 0 0,0 0 16,0 0-1,0 42 1,0 0 0,0 0-16,0 0 0,0 1 0,0-1 15,0 0-15,0 0 0,0 0 0,0 0 16,0 1-16,0-1 0,-21 0 0,21 0 15,0 0-15,0 0 0,-22-21 16,22 22-16,0-1 0,0 0 16,0 0-1,0-42 17,0 0-32,0 0 15,0-1-15,0 1 16,0 0-16,0 0 0,0 0 0,0-22 15,0 22-15,0 0 0,0 0 16,0 0-16,0 0 0,0-1 0,0 1 16,0 42 15,0 1-31,0-1 0,0 0 16,0 0-16,0 0 0,0 0 0,0 22 15,0-22-15,0 0 0,0 0 16,0 0-16,0 1 0,0-1 0,0 0 15,0 0-15,0 0 0,0 0 0,0 1 16,0-1 0,0-42 31,0-1-47,0 1 15,0 0-15,22 0 0,-22 0 0,0 0 16,0-1-16,0-20 0,21 21 0,-21 0 15,0-22-15,0 22 0,0 0 0,0 0 16,0 0-16,0 42 31,0 0-15,0 21-16,0-20 0,0-1 0,0 21 16,0-21-16,-21 0 0,21 22 0,0-22 15,-22 0-15,22 0 0,0 0 16,0 1-16,0-1 0,0 0 15,0 0-15,22-21 47,-1-21-31,0 0-16,-21 0 16,21-1-16,-21 1 0,0-21 0,21 21 15,-21 0-15,0-1 0,21-20 0,-21 21 16,0 0-16,0 0 0,0-1 15,0 1-15,0 42 16,0 1 0,0-1-16,0 0 0,0 0 0,0 0 15,0 0-15,0 22 0,0-22 16,0 0-16,0 0 0,0 0 16,0 1-16,0-1 0,0 0 15,0 0 1,0-42 15,22 0-15,-22 0-16,0-1 0,0 1 15,0 0-15,0 0 0,0-21 0,0 20 16,0 1-16,0-21 0,0 21 16,0 0-16,0-1 0,0 1 0,0 0 15,0 42 1,0 0-1,0 1-15,0-1 0,0 0 0,0 0 16,0 0-16,0 0 0,0 1 16,0-1-16,0 0 0,0 0 15,0 0-15,0 0 0,0 1 16,0-1-16,0 0 16,21-21 30,-21-21 1,-21 21 47</inkml:trace>
  <inkml:trace contextRef="#ctx0" brushRef="#br0" timeOffset="127732.63">2646 10478 0,'0'0'15,"-21"0"-15,-1-22 0,1 22 0,0 0 0,0 0 16,0-21-16,0 0 0,-1 21 15,1 0-15,0 0 0,21-21 16,-21 21-16,0 0 16,42 0 31,21 0-47,-21 0 0,22 0 0,20 0 15,-20 0-15,20 0 0,1 0 16,-1 0-16,1 0 0,-1 0 0,1 0 15,-22 0-15,21 0 0,1 0 0,-22 0 16,1 0-16,20 0 0,-21 0 16,1 0-16,-1 0 0,-21 0 0,22 0 15,-22 0-15,0 0 0,0 0 0,0 0 16,0 0-16,-42-21 47,0 21-32,0 0-15,0 0 0,0-21 16,-1 21-16,1 0 0,0 0 0,0-22 16,0 22-16,0 0 0,-1 0 0,1 0 15,0 0-15,21-21 32,21 21-17,0 0-15,1 0 16,-1 0-16,0 0 15,0 0-15,0 0 0,0 0 0,1 0 16,-1 0-16,-21 21 16,0 1-16,0-1 15,0 21-15,0-21 0,0 22 0,-21-22 16,-1 21-16,-20 0 0,21-20 0,-21 20 16,20 0-16,-20-21 0,0 22 0,-1-22 15,22 0-15,-21 21 0</inkml:trace>
  <inkml:trace contextRef="#ctx0" brushRef="#br0" timeOffset="129784">4212 10160 0,'0'-21'15,"0"0"1,-21 21 0,0 0-16,21-21 15,-21 21-15,-1 0 0,1 0 0,0 0 16,0 0-16,0 0 16,0 0-16,-1 0 0,1 0 0,0 21 15,0-21-15,21 21 0,-21 0 0,0 0 16,21 22-16,-22-22 0,22 0 15,0 21-15,0-21 0,0 22 16,0-22-16,0 21 0,0-21 0,0 22 16,0-22-16,0 0 0,22 0 0,-1 0 15,0 1-15,0-1 0,0-21 16,0 21-16,1-21 0,-1 0 0,0 0 16,0 0-16,0 0 0,0 0 15,22 0-15,-22 0 0,0 0 16,0 0-16,0-21 0,1 0 0,-1-1 15,0 1-15,-21 0 0,0 0 16,0 0-16,0-22 0,0 22 0,0-21 16,0 21-16,0-22 0,0 22 0,0-21 15,0 21-15,0 0 0,-21-1 0,0 1 16,-1 0-16,1 21 16,0 0-16,0 0 0,0 0 0,0 0 15,-1 0-15,1 0 0,0 21 0,0 0 16,-21 1-16,20-1 0,22 0 15,-21 0-15,21 21 0,-21-20 16,21-1-16,0 0 0,0 21 0,0-21 16,0 1-16,0-1 0,0 0 15,21 0-15,0-21 0,1 21 16,-1-21-16,0 0 0,0 0 16,0 0-16,0 0 0,1 0 15,-22-21-15,21 21 0,0-21 0,0 0 16,-21 0-16,0-22 0,21 22 15,-21-21-15,0 21 0,0-22 16,0 22-16,0-21 0,0-1 0,0 22 0,0 0 16,-21-21-16,0 42 0,0-21 0,0 21 15,-1 0-15,1 0 16,0 0-16,0 21 0,-21 0 0,20 0 16,1 0-16,-21 0 0,21 22 0,0-22 15,-1 21-15,22-21 0,0 22 0,0-22 16,0 21-16,0-21 0,0 1 15,0 20-15,0-21 0,0 0 0,22 0 16,-1 1-16,0-1 0</inkml:trace>
  <inkml:trace contextRef="#ctx0" brushRef="#br0" timeOffset="147576.76">9186 2138 0,'21'0'32,"1"21"-32,-22 0 15,21-21 1,0 0-16,-21 21 16,-21-21 30,0 0-30,-1 0-16,-20 0 0,21 0 0,0-21 16,-22 21-16,22-21 0,0 0 0,0 21 15,0-21-15,0 0 0,-1-1 16,1 1-16,0 0 0,21 0 0,0 0 16,0 0-16,0-22 0,0 22 0,0-21 15,0 21-15,0-22 0,21 22 0,0 0 16,22-21-16,-22 20 0,0 1 15,21 0-15,1 21 0,-1 0 16,-21 0-16,22 0 0,-1 0 0,0 0 16,-21 21-16,22 0 0,-22 1 0,0-1 15,-21 0-15,0 21 0,0-21 16,0 1-16,0 20 0,0-21 0,0 21 16,-42-20-16,21-1 0,-1 21 15,-20-21-15,0 22 0,-1-1 0,1-21 16,0 21-16,-1-20 0,22 20 0,-21-21 15,21 0-15,-22 22 0,22-22 0,0 0 16,0 0-16,21 21 0,0-20 16,0-1-16,0 0 0,21 0 15,0-21 1,0 0-16,1 0 0,-1 0 0,0 0 0,21-21 16,-21 0-16,1 21 15,20-21-15,-21-1 0,21 1 0,-20 0 16,-1 0-16,21-21 0,-21 20 0,0 1 15,-21 0-15,22 0 0,-22 0 0,21 0 16,-42 42 15,-1 0-31,1 0 0,0 21 16,0 1-16,0-1 0,0 0 0,-1 1 16,-20-1-16,21 0 0,0 22 15,0-22-15,-22 1 0,22-1 0,0 0 16,0 1-16,0-1 0,-22 0 15,43-21-15,-21 1 0,0 20 0,0-21 16,21 0-16,21-21 31,0-42-31,0 21 16,22 0-16,-22-22 0</inkml:trace>
  <inkml:trace contextRef="#ctx0" brushRef="#br0" timeOffset="148047.71">10816 1715 0,'21'-22'15,"-42"44"-15,42-65 0,0 22 0,-21 0 0,0 0 16,-21 21-1,0 0-15,0 21 16,0 0-16,21 21 0,-21-20 0,-1 20 16,1 0-16,0 1 0,0-1 0,0 0 15,21 22-15,0-22 0,-21-21 0,21 22 16,0-1-16,0 0 0,0-21 16,0 1-16,0 20 0,0-21 0,21 0 15,-21 0-15,21-21 16,0 0-16,21 0 0,-20 0 0,-1 0 15,21 0-15,-21 0 0,22 0 0,-1-21 16,-21 0-16,21 0 0,1 0 16,-1 0-16,-21-22 0,22 22 0</inkml:trace>
  <inkml:trace contextRef="#ctx0" brushRef="#br0" timeOffset="148276.57">11388 1566 0,'0'0'0,"0"-42"0,21-43 16,-21 64-16,0 0 0,0 42 15,0 0 1,-21 1-16,21-1 0,0 21 16,-22 0-16,1 1 0,0 20 15,21-20-15,-21-1 0,0 21 0,0-20 16,-1-1-16,22 0 0,-21 1 0,21-1 16,-21-21-16,21 22 0,-21-22 15,21 0-15,0 0 0,0 0 0,0 0 16,0 1-16,21-22 15,0 0-15,0 0 0,1 0 16,-1 0-16</inkml:trace>
  <inkml:trace contextRef="#ctx0" brushRef="#br0" timeOffset="149352.57">11832 1947 0,'0'0'0,"0"-21"0,0-42 15,0 42-15,0-1 0,-21 22 16,0 0 0,0 0-16,-1 0 0,1 0 15,21 22-15,-21-1 0,0 0 0,0 0 16,0 0-16,-1 0 0,1 22 0,0-22 16,0 0-16,21 0 0,0 0 15,-21 22-15,21-22 0,0 0 0,0 0 16,0 0-16,0 1 15,21-22-15,0 0 16,0 0-16,0 0 0,1 0 0,-1 0 16,0 0-16,0-22 0,0 1 15,0 0-15,22 0 0,-22 0 0,0-22 16,0 22-16,0-21 0,-21 0 0,22 20 16,-22-20-16,21 21 0,-21 0 0,0 0 15,0-1-15,0 44 31,0-1-31,-21 0 0,21 0 16,-22 0-16,1 0 0,21 22 0,0-22 0,0 0 16,-21 0-16,21 22 15,0-22-15,0 0 0,0 0 0,0 0 16,0 0-16,21 1 0,0-22 16,1 0-16,-1 21 0,0-21 15,21 0-15,-21 0 0,1 0 0,20 0 16,-21-21-16,0-1 0,22 22 15,-1-21-15,-21 0 0,21 0 0,-20-21 16,20 20-16,-21-20 0,0 21 0,0-21 16,1 20-16,-22 1 0,0 0 0,0 0 15,0 0-15,-22 21 32,1 0-32,0 21 0,21 0 0,0 0 15,0 0-15,0 1 0,0-1 16,0 0-16,0 0 0,0 0 15,21 0-15,-21 1 0,21-1 0,1-21 16,-22 21-16,0 0 0,21 0 16,-21 0-16,0 1 15,-21-22 1,-1 0 0,1 0-16,0 0 0,0 0 15,0-22-15,0 22 16,42 0 31,0 0-47,0 0 0,0 0 0,0 0 15,1 0-15,-1 0 0,0 0 0,0 0 16,21 0-16,-20-21 0,-1 21 0,0-21 16,21 21-16,-21-21 0,1 0 15,-1 21-15,21-21 0,-21-1 16,0 1-16,-21-21 0,22 21 0,-22 0 0,21-1 15,-21 1-15,0 0 0,0 0 0,-21 21 32,-1 0-32,1 0 15,21 21-15,-21 0 0,21 0 16,0 1-16,0-1 0,0 0 16,0 0-16,0 0 0,0 0 15,21 1-15,-21-1 0,0 0 0,21-21 16,-21 21-16,0 0 0,0 0 15,-21 1 1,0-22-16,0 0 16,0 0-16,21-22 47,0 1-47,21 21 0,0-21 15,0 0-15</inkml:trace>
  <inkml:trace contextRef="#ctx0" brushRef="#br0" timeOffset="149623.42">13420 1651 0,'0'0'0,"0"-42"16,0 21-16,-22 21 15,1 0-15,0 21 16,0 0-16,0 21 15,21-21-15,-21 22 0,-1-1 16,22 0-16,0 1 0,0-1 0,-21 0 16,21-20-16,0 20 0,0-21 0,0 21 15,0-20-15,0-1 0,0 0 0,0 0 16,0 0-16,0 0 0,0 1 16</inkml:trace>
  <inkml:trace contextRef="#ctx0" brushRef="#br0" timeOffset="150024.5">13039 1715 0,'0'0'16,"0"-43"-16,0 1 0,0 21 0,0-22 0,0 22 16,0 0-16,0 0 0,21 0 15,0 21-15,0 0 0,0 0 16,22 0-16,-1 0 0,0 0 0,1 21 15,-1 0-15,0 0 0,1 22 0,-1-22 16,-21 21-16,21 0 0,-20 1 0,-1 20 16,0-20-16,0-1 0,-21 0 15,21 1-15,-21-22 0,0 21 0,0-21 16,0 0-16,0 22 0,0-22 16,0 0-16,0 0 15,-21-21-15,21-21 16,0 0-1,0 0-15,0-22 0,0 22 16,0-21-16,21 0 0,0-22 0,1 1 16,-1-1-16,0 1 0,0-1 15,0 1-15,0-1 0,1 22 0,-1-1 16,0 22-16,-21 0 0,21 0 0,-21 42 31,0 0-31,0 0 16,0 1-16,0-1 0,0 0 0,0 21 15,0-21-15,0 22 0,0-1 16,0 0-16</inkml:trace>
  <inkml:trace contextRef="#ctx0" brushRef="#br0" timeOffset="151274.49">14160 2096 0,'0'0'16,"0"-22"-16,22 1 0,-22 0 0,0 0 0,0 0 15,21-22-15,-21 22 0,0-21 0,0 21 16,0-22-16,0 22 0,0 0 0,0 0 16,-21 21-1,-1 0-15,1 0 16,0 21-16,0 0 0,0 0 16,0 1-16,-1-1 0,1 0 0,0 21 15,0-21-15,21 1 0,0-1 16,0 0-16,0 0 0,-21 0 0,21 0 15,0 1-15,0-1 0,21 0 16,0-21-16,0 0 0,0 0 16,1 0-16,-1 0 0,21 0 15,-21-21-15,0 0 0,1-1 0,-1 1 16,0-21-16,0 0 0,0 20 0,0-20 16,-21 0-16,0 21 0,22-1 15,-22 1-15,0 0 0,0 42 31,0 22-31,0-22 16,0 0-16,0 0 0,0 21 0,0-20 16,0-1-16,0 0 0,0 0 15,0 0-15,21 0 0,-21 1 0,21-1 16,0 0-16,0-21 0,0 0 16,1 0-16,-1 0 0,0 0 15,0 0-15,0 0 0,0-21 16,1 0-16,-1-1 0,0 1 0,0-21 15,0 21-15,0-22 0,-21 22 16,0-21-16,22 21 0,-22 0 0,21 21 16,-21-22-16,0 44 15,0-1 1,0 0-16,0 0 0,0 0 0,-21 22 16,21-22-16,-22 0 0,22 0 0,0 0 15,-21 0-15,21 1 0,0-1 16,0 0-16,0 0 0,0 0 15,0-42 17,0 0-32,0 0 15,21 0-15,1-22 0,-1 22 16,-21 0-16,21-21 0,0 20 0,-21 1 16,21 0-16,0 0 0,1 21 15,-1 21 1,-21 0-1,0 0-15,0 1 0,0-1 16,0 0-16,0 0 0,0 0 0,0 0 16,0 1-16,0-1 15,21-21 17,0 0-32,-21-21 15,21 21-15,0-22 0,-21 1 0,22 0 16,-1 0-16,0-21 0,0 20 15,0 1-15,0 0 0,1 0 0,-1 0 16,0 0-16,0 21 0,0 0 31,-21 21-31,0 0 0,0 0 16,0 0-16,0 0 0,0 1 0,0-1 16,0 0-16,0 0 0,0 0 15,0 0-15,21 1 16,1-22-16,-1 0 15,0 0-15,0 0 0,0 0 0,22 0 16,-22 0-16,21-22 0,-21 1 0,0 0 16,22 0-16,-22 0 0,0 0 15,21-22-15,-20 1 0,-1 21 0,0-22 16,0 22-16,0 0 0,-21 0 0,0 0 16,0 0-16,-21 21 15,0 21 1,0 0-16,0 0 0,-1 0 0,1 22 15,0-22-15,21 0 0,0 21 0,-21-21 16,21 1-16,0 20 0,0-21 16,0 0-16,21-21 0,-21 21 15,21 1-15,0-22 0,1 0 0,20 0 16,-21 0-16,0 0 0,22 0 0,-22 0 16,0 0-16,21 0 0,-21 0 0,1-22 15,20 22-15,-21-21 0,0 0 16,0 0-16,1 21 0,-22-21 15,0 0 1</inkml:trace>
  <inkml:trace contextRef="#ctx0" brushRef="#br0" timeOffset="151880.13">10985 2286 0,'0'0'0,"-21"0"15,0 21-15,21 0 31,21-21-15,22 0-16,-1 0 16,0 22-16,22-22 0,-1 0 15,22 0-15,0 0 0,-1 0 0,22 0 16,21 0-16,0 0 0,0 0 0,21 0 16,0 0-16,-21 0 0,22 0 15,-1 0-15,-21 0 0,21 0 0,-21 0 16,0 0-16,0 0 0,-21 0 0,0 0 15,-22 0-15,1 0 0,0 0 0,-22 0 16,1 0-16,-22 0 0,21 0 0,-20 0 16,-22 0-16,21 0 0,-21 0 15,1 0-15,-65 0 32,22 0-32,0 0 15,-21 0-15,-1 0 0,1 0 0,-22 0 16,22 0-16,-21 0 0,-1 0 15</inkml:trace>
  <inkml:trace contextRef="#ctx0" brushRef="#br0" timeOffset="152307.89">10922 2477 0,'0'0'0,"-42"21"0,-22-21 15,85 0 1,0 0-16,22 21 16,-1-21-16,0 0 0,22 0 0,21 0 15,-1 0-15,1 0 0,21 0 0,0 21 16,-1-21-16,22 0 0,0 21 15,22 0-15,-22-21 0,21 0 16,-21 22-16,0-22 0,0 0 0,0 0 0,-21 0 16,21 0-16,-22 0 0,-20 0 15,21 0-15,-43 0 0,22 0 16,-21 0-16,-1 0 0,-21 0 0,1 0 16,-1 0-16,-21 0 0,0 0 0,1 0 15,-1 0-15,0 0 0,0 0 16,0 0-1,-21 21 1,-21 0 0,0-21-16,0 0 15</inkml:trace>
  <inkml:trace contextRef="#ctx0" brushRef="#br0" timeOffset="159100.04">5948 2858 0,'0'21'15,"21"-21"48,0 21 15,0-21-62,0 0-16,1 0 0,-1 0 0,0 0 15</inkml:trace>
  <inkml:trace contextRef="#ctx0" brushRef="#br0" timeOffset="170496.37">17293 1439 0,'0'-21'31,"0"0"-31,0 0 32,0 0-17,-21 21-15,21-21 16,0-1 31,21 22-32,0 0 1,-21 22 0,21-22-16,1 0 0,-22 21 0,21-21 15,0 21-15,0 0 16,0 0-16,0 0 0,1-21 0,-1 22 16,0-1-16,0 0 0,0 21 0,0-21 15,1 1-15,-1 20 0,0 0 16,0-21-16,0 22 0,0-1 0,22 0 15,-22-20-15,21 20 0,-21 0 0,1 1 16,20-22-16,0 21 0,-21 0 0,22 1 16,-1-22-16,-21 21 0,22-21 15,-22 22-15,21-22 0,-21 0 0,22 21 16,-22-20-16,0-1 0,21 0 16,-21 0-16,1 0 0,-1 0 0,0 1 15,-21-1-15,21-21 0,0 21 16,0-21-16,-21 21 0,22-21 15,-1 0-15,-21-21 47,0 0-31,0 0-16,0-1 0,-21 22 16,-1-21-16,22 0 0,-21 0 0,21 0 15,0 0-15,0-1 0,0 1 16,0 0-16</inkml:trace>
  <inkml:trace contextRef="#ctx0" brushRef="#br0" timeOffset="171227.94">18605 1334 0,'0'0'0,"22"0"0,-22-22 16,21 22-16,-21-21 0,21 21 0,-21-21 15,0 0-15,0 0 16,21 21-1,-21-21 1,-21 21 15,0 21-15,0 0-16,-1-21 16,1 21-16,0 0 0,0 0 15,0-21-15,-22 22 0,22-1 0,0 0 16,-21 0-16,21 0 0,-22 0 15,22 22-15,-21-22 0,21 21 0,-22-21 16,22 22-16,-21-22 0,21 21 0,-22 1 16,22-1-16,-21-21 0,21 21 0,-22 1 15,22-22-15,-21 21 0,-1-21 16,22 22-16,-21-22 0,21 0 0,-22 21 16,1-20-16,21-1 0,-21 0 0,-1 0 15,1 21-15,21-20 0,-22-1 0,1 0 16,21 0-16,-21 0 15,20 0-15,-20 1 0,21 20 0,-21-21 16,20 0-16,1 0 0,-21 1 0,21-1 16,0-21-16,-1 21 0,22 0 0,-21 0 15,0-21-15,0 21 0,21 1 16,-21-1-16,0-21 16,21 21-16,-22-21 15,22 21-15,-21-21 94,0 0-94,0 0 16,0 0-16,0 0 15,-1 0-15</inkml:trace>
  <inkml:trace contextRef="#ctx0" brushRef="#br0" timeOffset="178180.1">9144 11367 0,'0'0'0,"-21"0"0,-43 0 16,43 0-16,0 0 15,0 0-15,0 0 0,-22 0 0,22 0 16,0 0-16,-21 0 0,-1 0 15,22 0-15,-21 0 0,21 0 0,-22 0 16,22 0-16,-21 0 0,21 0 0,-1 0 16,1 0-16,0 0 0,0 0 15,0 0-15,0 0 0,-1 0 16,44 0 62,-1 0-62,0 0-16,0 0 15,0 0-15,0 0 16,1 0 0,-1 0-1,0 0-15,0 0 16,0 0-1,0 0-15,1 0 16,-1 0-16,0 0 0,0 0 16,0 0-16,0 0 0,1 0 0,-1 0 15,0 0-15,0 21 0,21-21 0,-20 0 16,20 0-16,0 0 0,1 0 16,20 0-16,-21 0 0,22 0 0,-1 0 15,1 0-15,-1 0 0,22 0 16,0 0-16,-1 0 0,1 0 0,21 0 0,-21-21 15,-1 21-15,1 0 16,0 0-16,-1-22 0,-20 22 0,-1 0 16,1 0-16,-1 0 0,-20 0 0,-1-21 15,0 21-15,1 0 0,-22 0 0,0 0 16,0 0-16,0 0 16,-21-21-1,21 21 32,1 0-47,-1 21 16,0-21-16,0 0 0,21 0 0,1 0 15</inkml:trace>
  <inkml:trace contextRef="#ctx0" brushRef="#br0" timeOffset="178800.74">12658 11282 0,'0'0'0,"-22"0"0,1 0 16,0 0-16,0 0 0,0 0 16,0 0-16,-1 0 15,1 0-15,0 0 0,0 0 16,0 0-16,0 0 16,-1 0-16,1 0 31,42 0 0,1 0-31,-1 0 0,0 0 16,21 0-16,1 0 0,-1 0 0,0 0 15,22 0-15,-1 0 0,22-21 16,0 21-16,-1 0 0,22 0 0,21 0 16,-21 0-16,21 0 0,-21 0 0,0 0 15,21 0-15,-22-21 0,1 21 0,21 0 16,-42 0-16,21 0 0,-22 0 0,22-22 15,-42 22-15,20 0 0,-20 0 0,-1 0 16,-20 0-16,-1-21 0,0 21 16,1 0-16,-1 0 0,-21 0 0,0 0 15,1 0-15,-1-21 0,0 21 16,0 0 0,0 0-1,0 0-15,1-21 31,-1 21-31,0 0 16,0 0-16,0 0 16,0 0-16,-21-21 0</inkml:trace>
  <inkml:trace contextRef="#ctx0" brushRef="#br0" timeOffset="180373.38">17674 11282 0,'0'0'0,"-42"0"0,21 0 0,-22 0 0,1 0 16,21 0-16,-22 0 0,22 0 0,-21 0 15,21 0-15,-22-21 0,22 21 0,0 0 16,0 0-16,0 0 0,0 0 0,-1 0 16,1 0-16,21 21 47,21-21-32,-21 21-15,22-21 16,-1 0-16,0 0 0,0 0 0,0 0 15,22 0-15,-22 0 0,21 0 0,0 0 16,1 0-16,-1 0 0,0 0 0,1 0 16,-1 0-16,0 0 0,1 0 0,-1 0 15,22 0-15,-22 0 0,0 0 0,1 0 16,20 0-16,-21 0 0,22 0 0,-22 0 16,22 0-16,-1 0 0,1 0 15,-1 0-15,1 0 0,20 0 0,-20 0 16,-1 0-16,22 0 0,-21 0 15,20 0-15,-20 0 0,20 0 0,1 0 16,0 0-16,-1 0 0,1 0 0,0 0 16,-1 0-16,1 0 0,-21 0 0,20 0 15,-20 0-15,20 0 0,-20 0 0,-1 0 16,1 0-16,-1 0 0,1 0 0,21 0 16,-22 0-16,1 0 0,-1 0 15,22 0-15,-22 21 0,1-21 0,-1 0 16,1 0-16,-1 0 0,1 0 0,-22 0 15,22 0-15,-22 0 0,0 21 0,22-21 16,-22 0-16,0 0 0,1 0 0,20 0 16,-20 0-16,20 0 0,1 0 15,-22 0-15,21 0 0,1 0 16,-1 0-16,1 0 0,-1 0 0,-20 0 16,20 0-16,-20 0 0,-1 0 0,0 0 15,1 0-15,-1 0 0,0 0 0,1 0 16,-1 0-16,-21 0 0,21 0 0,1 0 15,-1 0-15,0 0 0,1 0 0,-1 0 16,0 0-16,1 0 0,-1-21 16,-21 21-16,22 0 0,-1 0 0,0 0 15,-21 0-15,22 0 0,-1 0 0,-21 0 16,22 0-16,-22 0 0,0 0 0,0 0 16,0 0-16,0 0 0,1 0 15,-1 0-15,0 0 0,0 0 0,0 0 16,0 0-16,1 0 15,-1 0-15,0 0 32,0 0 61,0 0-77,0 0 0,1 0-1,-1 0-15,0 0 16,0 0 0,0 0-16,-21-21 31,-21 21 188,0 0-204,21-21 1,-21 21-16,0 0 0</inkml:trace>
  <inkml:trace contextRef="#ctx0" brushRef="#br0" timeOffset="181264.2">17272 11980 0,'0'-21'0,"0"0"15,-21 21-15,0 0 16,-1 0 0,22 21-1,-21 0-15,21 1 0,0-1 16,0 0-16,0 0 0,0 21 0,0-20 15,0 20-15,0-21 0,-21 21 0,21 1 16,0-22-16,-21 21 0,21-21 0,0 22 16,-21-22-16,21 21 15,-21-21-15,-1 1 0,22-1 0,-21 0 16,21 0-16,0 0 0,-21 0 0,21 1 16,0-1-16,-21-21 0,21 21 15,0-42 1,0 0-1,0-1-15,0 1 0</inkml:trace>
  <inkml:trace contextRef="#ctx0" brushRef="#br0" timeOffset="181788.89">17018 12213 0,'0'-21'0,"0"42"0,0-84 0,0 42 0,0-1 16,0-20-16,0 21 0,21 0 15,-21 0-15,21-1 0,0 1 0,1 0 16,-1 21-16,0-21 0,21 21 0,-21 0 15,22 0-15,-22 0 0,0 0 0,21 0 16,-20 0-16,-1 0 0,0 0 16,-21 21-16,0 0 0,0 0 0,0 1 15,0-1-15,0 0 0,0 0 0,-21 21 16,0-20-16,-1-1 0,1-21 0,0 21 16,0 0-16,0 0 0,0 0 0,-1 1 15,1-22-15,0 21 0,0-21 16,0 21-16,42-21 47,0 0-47,0 0 0,0 0 15,22 0-15,-22 0 0,0 21 0,21-21 16,-20 21-16,20-21 0,-21 21 0,21 1 16,-20-22-16,-1 21 0,0 0 0,-21 0 15,0 0-15,0 0 0,0 1 16,0-1-16,-21 0 0,-22 0 0,22 0 15,-21 0-15,0 1 0,-1-1 0,22 0 16,-21-21-16,-1 21 0,22 0 0,-21-21 16,21 0-16,0 0 0,-1 0 0,1 0 15,0 0 1,21-21-16,0 0 16,0 0-16,0 0 15,0-1-15,0 1 16,0 0-16,21 0 0,0 21 15,-21-21-15,22 21 0,-1-21 0,0 21 16,21-22-16,-21 1 0,1 21 0,20-21 16</inkml:trace>
  <inkml:trace contextRef="#ctx0" brushRef="#br0" timeOffset="182312.1">17568 12340 0,'0'0'0,"21"0"0,1 0 0,-22 21 31,21 1-31,-21-1 15,0 0-15,0 0 0,0 0 16,0 0-16,0 1 0,0-1 16,0 0-16,0 0 15,21 0 1,0-21-16,0 0 16,0 0-16,1 0 0,-1 0 15,0 0-15,0-21 16,0 0-16,0 21 0,1-21 0,-1 0 15,0-1-15,0 1 0,-21 0 0,21 0 16,-21 0-16,21 0 0,-21-1 0,0 1 16,0 0-16,0 0 15,0 42 1,0 0-16,0 0 0,0 22 16,0-22-16,-21 0 0,21 21 15,-21-20-15,21 20 0,-21-21 0,21 21 16,0 1-16,0-1 0,0 0 0,0-20 15,-21 20-15,21 0 0,0 1 0,-21-1 16,21 0-16,0 1 0,0-22 0,0 21 16,-22-21-16,22 22 0,-21-22 15,21 0-15,0 0 0,0 0 0,-21 0 16,0 1-16,21-1 0,-21-21 0,0 21 16,-1-21-16,1 0 0,0 0 15,0 0-15,0 0 0,0 0 16,-1 0-16,22-21 15,-21 21-15,21-21 16,0-1-16,0 1 0,0 0 0,0-21 16,0 21-16,21-1 0,-21 1 15,43-21-15,-22 21 0</inkml:trace>
  <inkml:trace contextRef="#ctx0" brushRef="#br0" timeOffset="182500.44">18288 12531 0,'0'-21'47,"21"21"-16,0 0-31,0 0 0</inkml:trace>
  <inkml:trace contextRef="#ctx0" brushRef="#br0" timeOffset="182756.3">18881 12192 0,'0'-21'0,"0"42"0,0-63 15,-22 42 1,1 0-16,0 0 15,0 0-15,21 21 0,-21 0 0,21 0 16,-21 0-16,21 1 0,0 20 16,-22-21-16,22 0 0,0 22 15,-21-22-15,21 0 0,0 0 0,0 0 16,0 0-16,0 1 0,0-1 16,21-21-16,1 0 0,-1 0 15,0 0-15,0 0 0,0 0 0,0 0 16,1 0-16,-1 0 0,0-21 0,0 21 15</inkml:trace>
  <inkml:trace contextRef="#ctx0" brushRef="#br0" timeOffset="183015.65">19262 12086 0,'0'-42'0,"0"84"0,21-105 0,-21 20 0,21 22 16,-21 0-16,0 0 0,0 0 0,0 0 15,0 42 1,-21 0-16,21 0 0,-21 0 15,-1 22-15,22-22 0,0 21 16,-21 0-16,21 1 0,-21-22 0,0 21 16,21 1-16,0-22 0,0 21 0,0-21 15,0 0-15,0 22 0,0-22 0,0 0 16,0 0-16,0 0 0,0 1 16,0-1-16,21-21 15,0 0-15,0 0 16,22 0-16,-22 0 0,0 0 0,21 0 15,-20-21-15,20 21 0,0-22 0</inkml:trace>
  <inkml:trace contextRef="#ctx0" brushRef="#br0" timeOffset="183980.01">19685 12340 0,'-106'85'15,"233"-191"-15,-148 127 0,63-63 0,-21 21 0,-21 0 0,0-1 16,0 1-16,0 0 0,0 0 0,0 0 16,-21 21-1,0 0-15,0 0 0,0 21 16,0 0-16,-1 0 0,1 0 15,0 1-15,0-1 0,21 0 0,-21 0 16,21 0-16,-21 0 0,21 1 16,0-1-16,0 0 0,0 0 0,0 0 15,0 0-15,0 1 16,21-22 0,0 0-16,0 0 0,0 0 0,0 0 15,1-22-15,-1 1 16,0 21-16,0-21 0,0 0 0,0-21 15,1 20-15,-22 1 0,21-21 0,-21 21 16,21 0-16,-21-1 0,0 1 16,0 42-1,0 1 1,-21-1-16,0-21 0,21 21 16,-22 0-16,22 0 0,0 0 15,0 1-15,0-1 0,0 0 16,0 0-16,0 0 15,22-21-15,-1 0 16,0 0-16,0 0 0,0 0 0,0 0 16,22 0-16,-22-21 0,21 0 0,-21 21 15,22-21-15,-22 0 0,21-1 0,-21-20 16,1 21-16,20 0 16,-21-22-16,0 22 0,-21 0 0,0 0 0,0 0 15,0 0-15,-21 21 16,0 0-1,21 21-15,-21 0 0,0 0 0,-1 0 16,1-21-16,21 21 0,0 1 0,0-1 16,0 0-16,0 0 0,0 0 0,0 0 15,0 1-15,0-1 16,0 0-16,21 0 0,1 0 16,-22 0-1,-22-21 32,1 0-47,0-21 0,0 21 16,42 0 31,0 0-32,0 0-15,1 0 0,-1 0 16,0 0-16,0 0 0,0 0 0,0-21 15,22 21-15,-22-21 0,0 0 16,0 21-16,0-21 0,1 21 0,-1-22 16,-21 1-16,21 0 0,-21 0 0,21 0 15,-21-22-15,0 22 0,0 0 16,0 0-16,0 0 0,0 0 0,-21 21 31,0 21-31,21 0 16,-21 0-16,21 0 0,0 0 0,-22 22 15,22-22-15,-21 0 0,21 0 0,0 0 16,0 22-16,0-22 16,0 0-16,0 0 0,0 0 15,0 1-15,21-22 32,1 0-17,-1-22-15</inkml:trace>
  <inkml:trace contextRef="#ctx0" brushRef="#br0" timeOffset="185572.52">20764 12192 0,'0'21'16,"0"0"-16,0 1 16,-21-1-16,0 0 0,21 0 0,-21 0 15,21 0-15,-21 1 0,0-1 16,21 0-16,0 0 15,-22 0 1,22-42 31,0 0-47,0 0 0,0 0 16,0-1-16,0 1 0,22 0 0,-1 0 15,-21-21-15,21 20 0,0 1 16,-21 0-16,21 21 0,-21-21 0,21 21 15,-21-21-15,22 21 0,-1 0 0,-21 21 16,21 0-16,-21 0 16,21 0-16,-21 1 0,0-1 15,0 0-15,21 0 0,-21 0 0,21 0 16,1 1-16,-1-1 0,0-21 16,0 21-16,0 0 0,0-21 0,1 0 15,-1 21-15,21-21 0,-21 0 16,0 0-16,1 0 0,-1 0 0,0 0 15,0 0-15,0 0 0,0-21 0,-21 0 16,22 21-16,-1-21 0,0 0 0,-21-1 16,21 1-16,0-21 0,0 21 0,-21 0 15,0-22-15,22 22 0,-22 0 16,0 0-16,0 0 0,-22 21 16,1 0-1,0 0-15,0 21 0,-21-21 16,42 21-16,-43 0 0,43 21 0,-21-20 15,0-1-15,21 0 0,-21 0 0,21 0 0,0 0 16,0 1-16,0-1 0,0 0 16,0 0-16,0 0 15,21-21 1,0 0-16,0 0 16,0 0-16,1-21 0,-1 0 15,0 0-15,-21 0 0,21-1 16,0 1-16,-21-21 0,0 21 0,21 0 15,1-22-15,-22 22 0,0 0 0,0 0 16,0 42 15,0 0-31,0 0 0,0 0 0,0 1 16,0-1-16,0 0 0,0 0 0,0 0 16,0 0-16,0 1 0,0-1 0,0 0 15,0 0-15,21 0 0,0-21 16,0 0-16,0 21 0,0-21 0,1 0 15,-1 0-15,0 0 16,0 0-16,0 0 0,0 0 0,-21-21 16,22 0-16,-1 21 0,0-21 0,0 0 15,-21 0-15,21-1 0,0-20 0,-21 21 16,0 0-16,0 0 0,22-1 16,-22 1-16,21 21 15,-21 21 1,0 1-16,0-1 0,0 0 15,-21 0-15,21 0 0,-22 0 0,22 1 16,0-1-16,0 0 0,0 0 0,-21 0 16,21 0-16,-21-21 15,21 22-15,0-44 47,0 1-47,0 0 16,0 0-16,21 0 15,0 0-15,-21-1 0,22 1 0,-1 0 16,0 0-16,0 0 0,-21 0 16,21 21-16,0 0 0,1 0 31,-22 21-31,0 0 0,0 0 0,0 0 16,0 0-16,0 1 0,0-1 0,0 0 15,0 0-15,0 0 0,0 0 16,0 1-16,0-1 15,0-42 32,0-1-47,21 1 0,0 0 16,0 0-16,0 0 0,-21-22 16,21 22-16,1 0 0,-1-21 15,0 21-15,21-1 0,-42-20 0,21 42 16,1-21-16,-1 21 0,-21 21 15,0 0-15,0 0 16,0 1-16,0-1 0,0 0 0,0 0 16,0 0-16,0 0 0,0 1 0,-21-1 15,21 0-15,0 0 0,0 0 16,0 0-16,21 1 16,0-22-1,0 0-15,0 0 0,0 0 16,1 0-16,-1-22 0,0 22 0,-21-21 15,21 0-15,0 0 0,0 0 0,1-22 16,20 22-16,-21-21 0,0 0 16,0 20-16,1-20 0,-22 21 0,0 0 15,0 0-15,-22 21 16,22 21-16,-21 0 16,0 0-16,0 0 0,0 22 15,0-22-15,21 0 0,0 0 0,0 0 16,0 0-16,-22 1 0,22-1 15,0 0-15,0 0 0,22-21 16,-22 21-16,21-21 0,0 0 16,0 0-16,0 0 0,0 0 15,1 0-15,-1-21 0,21 21 0,-21-21 16,22 0-16</inkml:trace>
  <inkml:trace contextRef="#ctx0" brushRef="#br0" timeOffset="186340.09">24426 11345 0,'0'0'0,"0"-21"0,0 0 15,0 0-15,0 0 16,21 42 15,-21 0-31,22 0 16,-22 0-16,0 22 0,21-1 0,0 0 15,0 1-15,0-1 0,0 22 0,1-22 16,20 21-16,0-20 0,-21 20 16,22 1-16,-1-1 0,-21 1 15,22-1-15,-1 1 0,-21-1 0,0 1 16,0-22-16,1 22 0,-1-22 0,0 0 16,0 1-16,0-1 0,0-21 0,-21 21 15,22 1-15,-1-22 0,-21 0 0,21 0 16,0 0-16,0 1 0,-21-1 0,0 0 15,21-21-15,-21-21 47,0 0-47,0-1 0,0-20 16,22 21-16,-22 0 0,0 0 0,0-1 16,0-20-16</inkml:trace>
  <inkml:trace contextRef="#ctx0" brushRef="#br0" timeOffset="186768.85">25654 11663 0,'0'0'0,"0"-21"0,-21 0 16,21-1-16,-21 1 0,-1 0 0,22 0 15,0 0-15,-21 21 16,0 0-16,0 0 0,0 0 15,0 21-15,-1 0 16,1 0-16,0 0 0,0 22 0,0-1 16,-22-21-16,22 22 0,-21 20 0,0-21 15,20 1-15,-20 20 0,0 1 0,-22-22 16,22 22-16,0-1 0,-22-21 0,22 22 16,-22-22-16,22 22 0,-22-22 0,22 0 15,-21 1-15,20-1 0,1 0 0,-22 1 16,22-22-16,0 21 0,-22-21 0,22 22 15,-22-22-15,22 0 0,0 0 16,-1 0-16,22 1 0,-21-1 0,21 0 16,0 0-16,-1-21 0,1 21 0,21 0 31,0-42 0,21 21-15,1-21-16,-1 21 0,-21-21 0,21 21 15,0 0-15,0-21 0,0 21 0</inkml:trace>
  <inkml:trace contextRef="#ctx0" brushRef="#br0" timeOffset="196479.89">4678 1439 0,'21'22'0,"-21"-1"31,0 0 16,0-42 0,0 0-31,0-1-16,0 1 15,21 0-15,-21 0 0,21 0 16,-21 0-16,21-1 0,-21 1 0,22-21 15,-1 21-15,0 0 0,0-1 0,0 1 16,0 0-16,1-21 0,-1 21 0,0-1 16,0 1-16,21 0 0,-20 21 15,-1-21-15,21 0 0,-21 0 0,0-1 16,22 22-16,-22-21 0,21 21 0,1-21 16,-22 21-16,21 0 0,0 0 15,1-21-15,-1 21 0,22 0 16,-22 0-16,0 0 0,1 0 0,-1 0 15,0 0-15,22 21 0,-22-21 16,0 21-16,1-21 0,-1 21 0,0 1 16,1-1-16,-22-21 0,21 21 0,1 0 15,-1 0-15,-21 0 0,21 1 16,1-1-16,-22 0 0,21 0 0,1 0 16,-1-21-16,-21 21 0,21 1 0,1-1 15,-1 0-15,0 0 0,22 0 0,-22 0 16,1-21-16,-1 22 0,21-1 15,-20 0-15,-1-21 0,22 21 0,-22 0 16,0-21-16,1 21 0,-1-21 0,0 22 16,1-22-16,-1 0 0,0 21 15,1-21-15,-1 0 0,0 0 16,1 21-16,-1-21 0,21 0 0,-20 0 16,20 0-16,1 0 0,-1 0 0,1 0 15,-1 0-15,1 0 0,-1-21 0,1 21 16,-1-21-16,1 21 0,-1-22 15,1 22-15,-1-21 0,1 21 0,-1-21 16,1 0-16,-1 21 0,1-21 0,-1 21 16,1-21-16,-1-1 0,-20 22 0,20-21 15,-21 0-15,1 0 0,-1 0 16,0 0-16,1-1 0,-22 1 0,21-21 16,-21 21-16,1 0 0,20-1 15,-21-20-15,0 21 0,0 0 0,-21 0 16,0-1-16,22 1 0,-22 0 15,0 0-15,0 0 16,0 0 0,-22 21-1,1 0-15,0 21 16,21 0-16,-21 0 16,21 0-16,0 0 0,0 1 15,0-1-15,0 0 0,0 0 16,0 0-16,0 22 0,0-22 15,0 0-15,21 0 0,-21 0 0,21 0 16,0-21-16,-21 22 0,22-1 16,-1 0-16,0-21 0,0 21 0,0 0 15,0-21-15,1 21 0,20-21 0,-21 0 16,21 22-16,-20-22 0,20 0 0,0 0 16,1 0-16,-1 0 0,0 0 15,1 0-15,-1 0 0,0 0 0,22 0 16,-22 0-16,0 0 0,1 0 0,20-22 15,-20 22-15,-1-21 0,21 21 0,-20-21 16,20 0-16,-20 21 0,20-21 16,1 0-16,-1 21 0,-21-22 0,22 1 15,-1 21-15,1-21 0,-1 0 16,1 0-16,-1 21 0,-20-21 16,20-1-16,-20 22 0,20-21 0,-21 0 15,22 0-15,-22 21 0,1-21 0,-1 0 16,21 21-16,-20-22 0,-1 1 0,0 21 15,1 0-15,-1-21 0,0 21 16,1 0-16,-22 0 0,21 0 0,-21 0 16,1 0-16,-1 0 0,0 0 0,0 21 15,0 0-15,0-21 16,-21 22-16,22-22 0,-1 21 0,-21 0 0,0 0 16,21-21-16,-21 21 0,21 0 0,-21 1 15,0-1 1,0 0-16,21-21 0,-21 21 0,0 0 15,21-21-15,-21 21 16,0 1 0,22-22 31,-1 0-47,0 0 15,0 0-15</inkml:trace>
  <inkml:trace contextRef="#ctx0" brushRef="#br0" timeOffset="197352.95">20045 1736 0,'0'0'15,"21"-21"-15,21 21 0,-21-22 0,-21 1 16,22 0-16,-22 0 0,21 0 0,-21 0 15,0-1-15,0 1 0,0 0 16,-21 21 15,-1 21-31,1 0 0,-21 1 16,21-1-16,-22 21 0,22-21 0,-21 22 16,21-22-16,-22 21 0,1-21 15,21 22-15,0-1 0,0-21 0,-1 21 16,1-20-16,21 20 0,0-21 0,0 0 15,0 0-15,0 1 0,0-1 16,0 0-16,21 0 0,1 0 16,-1-21-16,0 0 0,0 0 0,21 0 15,-20 0-15,-1 0 16,0 0-16,21 0 0,1 0 0,-1-21 16,0 21-16,1-21 0,20 0 15,-21 0-15</inkml:trace>
  <inkml:trace contextRef="#ctx0" brushRef="#br0" timeOffset="197791.7">21040 1820 0,'0'0'0,"21"-21"15,-21 0-15,0 0 0,0 0 16,0 0-16,-21 21 0,-1 0 16,1 0-16,0 0 0,-21 0 15,21 0-15,-1 0 16,-20 0-16,21 0 0,-21 21 0,20 0 15,1-21-15,0 21 0,0 0 0,0 0 16,0-21-16,21 22 0,-22-1 16,22 0-16,0 0 0,0 0 15,0 0-15,22 1 0,-1-22 16,0 21-16,0-21 0,0 21 16,0-21-16,22 21 0,-22-21 0,0 21 15,0-21-15,0 21 0,1-21 0,-1 22 16,0-22-16,0 0 0,0 21 0,0-21 15,-21 21-15,0 0 16,-21-21 0,-21 21-16,21-21 0,-22 0 15,22 0-15,-21 0 0,0 0 16,-1 0-16,22 0 0,-21 0 16,21 0-16,-1 0 0,1 0 0,0 0 15,0 0 1,21-21 15,21 21-31,0-21 16,0 21-16</inkml:trace>
  <inkml:trace contextRef="#ctx0" brushRef="#br0" timeOffset="198221">21653 1947 0,'0'0'16,"22"-42"-16,-22 21 16,0 0-16,0 0 15,-22 21-15,1-22 0,0 22 0,0 0 16,0 0-16,0 0 0,-22 0 16,22 0-16,0 0 0,0 22 0,0-1 15,-1 0-15,1 0 0,0-21 0,21 21 16,0 0-16,0 1 0,0-1 15,0 0-15,0 0 16,0 0-16,21 0 0,0-21 16,1 22-16,-1-22 0,21 21 0,-21-21 15,0 21-15,1-21 0,20 0 0,-21 21 16,0-21-16,0 0 0,1 21 16,-1-21-16,-21 21 15,-21-21 1,-22 0-16,22 22 0,0-22 15,-21 0-15,20 0 0,1 0 16,0 0-16,0 0 0,0 0 0,0 0 16,-1 0-16,1 21 0,42-21 47,1 0-47,-1 0 0,0 0 0</inkml:trace>
  <inkml:trace contextRef="#ctx0" brushRef="#br0" timeOffset="198552.8">22373 1736 0,'0'0'0,"0"-21"0,-21 21 0,21-22 16,0 44 15,0 20-31,21-21 0,0 0 16,0 22-16,22-1 0,-22-21 15,0 21-15,0-20 0,22 20 0,-22-21 16,0 0-16,0 0 0,0 1 0,0-1 16,1 0-16,-1 0 0,-21 0 15,0 0-15,21-21 16,-21 22-16,21-22 31,-21-22-15,0 1-16,21 21 0,0-21 15</inkml:trace>
  <inkml:trace contextRef="#ctx0" brushRef="#br0" timeOffset="199691.67">22818 1842 0,'0'0'0,"21"0"16,-21-22-16,21 1 0,-21 0 16,0 0-1,0 0-15,0 0 0,-21 21 16,0-22-16,-1 22 0,-20 0 16,21-21-16,-21 21 0,20 0 0,1 0 15,-21 0-15,21 0 0,0 0 0,-1 0 16,1 0-16,0 0 0,0 0 15,21 21 1,-21 1-16,0-22 16,21 21-16,-22-21 15,22 21-15,-21 0 16,21 0 0,0 0-1,-21 1-15,21-1 16,0 0-16,0 0 15,0 0-15,0 0 16,21 1-16,0-1 16,1-21-16,-1 0 0,0 0 0,0 21 15,0-21-15,0 0 0,1 0 16,-1 0-16,0 21 0,0-21 16,0 0-16,0 0 0,-42 0 46,0 0-46,0 0 0,0 0 0,0 0 16,-1 0-16,1 0 0,0 0 0,0 0 16,0 0-16,0 21 15,21 0 17,21-21-17,0 0-15,0 0 16,0 0-16,0 0 15,1 22-15,-1-22 0,0 0 0,0 21 16,0-21-16,-21 21 0,0 0 16,0 0-16,0 0 15,0 1-15,0-1 0,0 0 16,0 0-16,-21 0 0,0 0 0,0 22 16,0-22-16,21 0 0,-22 0 0,1 0 15,21 1-15,-21-1 0,21 0 16,0 0-16,0 0 0,0 0 15,21-21 1,0 0 0,1 0-16,-1 0 0,0 0 0,21-21 15,1 0-15,-22 0 0,21 0 16</inkml:trace>
  <inkml:trace contextRef="#ctx0" brushRef="#br0" timeOffset="199991.74">23368 1820 0,'0'0'16,"0"-42"-1,0 63 1,0 0-16,0 1 16,21 20-16,-21-21 0,21 21 0,-21-20 15,21 20-15,1 0 16,-1-21-16,0 22 0,0-22 0,0 0 15,-21 21-15,21-20 0,-21-1 0,22 0 16,-1 0-16,-21 0 16,0-42 31,0 0-47,21 0 0,0 0 15,-21-1-15,21 1 0,0 0 16</inkml:trace>
  <inkml:trace contextRef="#ctx0" brushRef="#br0" timeOffset="200217.6">23876 1820 0,'0'0'15,"0"-21"-15,-21 21 16,0 21 0,-1 1-16,1-1 0,0 0 0,0 0 15,0 21-15,0-20 0,-1-1 16,1 21-16,0-21 0,0 22 0,0-22 15,0 0-15,21 0 0,-22 0 0,1 22 16,21-22-16,0 0 16,-21 0-16,21 0 0,0 0 15,0 1-15,21-22 32,0 0-32,1 0 0</inkml:trace>
  <inkml:trace contextRef="#ctx0" brushRef="#br0" timeOffset="200555.79">23961 2159 0,'0'21'31,"0"0"-31,0 1 0,0-1 16,0 0-16,-22 0 0,22 21 15,0-20-15,0-1 0,0 0 16,-21 21-16,21-21 0,0 22 0,0-22 16,0 0-16,0 21 0,-21-20 0,21 20 15,0-21-15,-21 0 0,21 22 16,0-22-16,0 0 0,0 0 0,-21 0 16,21 0-16,0 1 0,0-1 15,21-21 16,0 0-31,-21-21 16,21-1-16,0 1 0,-21 0 16,22 0-16,-22 0 0,0 0 0,21-22 15,-21 22-15</inkml:trace>
  <inkml:trace contextRef="#ctx0" brushRef="#br0" timeOffset="200795.66">24045 2392 0,'-21'21'0,"42"-42"0,-21-21 0,21 20 0,-21-20 15,0 21-15,0 0 0,22 0 0,-1-1 16,-21 1-16,21 21 0,-21-21 15,21 0-15,0 21 0,-21-21 16,21 21-16,1 0 0,-1 0 16,0 0-1,-21 21-15,0 0 16,0 0-16,0 0 0,0 1 16,0-1-16,-21-21 15,0 0-15,21 21 0,-22-21 16,1 21-16,0-21 15,42 0 17</inkml:trace>
  <inkml:trace contextRef="#ctx0" brushRef="#br0" timeOffset="201224.69">24532 2117 0,'0'0'0,"0"-21"15,0-1 1,-21 22 0,0 0-1,0 0-15,21 22 0,-22-1 16,22 0-16,-21 0 16,21 0-16,0 0 15,0 1 1,21-22 15,1 0-15,-22-22-16,21 1 15,0 0-15,0 0 0,-21 0 16,21 0-16,0-1 0,-21 1 16,0 42 15,0 1-31,0-1 0,-21 0 15,21 0-15,0 0 0,0 0 16,0 1-16,0-1 16,0 0-1,21-21 17,1-21-17</inkml:trace>
  <inkml:trace contextRef="#ctx0" brushRef="#br0" timeOffset="201470.22">24871 1736 0,'0'21'0,"-21"0"15,21 0-15,0 0 0,-22 1 16,22 20-16,-21-21 0,21 21 0,-21-20 15,21 20-15,0-21 0,0 21 0,0-20 16,0-1-16,0 21 0,0-21 0,0 0 16,0 1-16,0-1 15,0 0-15,0 0 16,21-21-16,0 0 16,1 0-16</inkml:trace>
  <inkml:trace contextRef="#ctx0" brushRef="#br0" timeOffset="201915.58">25167 1778 0,'0'0'0,"0"-42"0,0 21 0,0-1 16,0 44 0,0-1-16,0 0 15,0 0-15,0 21 0,-21-20 0,0 20 16,21 0-16,-21-21 0,21 22 0,0-1 15,-22-21-15,22 0 0,0 22 16,-21-22-16,21 0 0,0 0 0,0 0 16,0 1-16,0-1 15,-21-21-15,21-21 47,0-1-47,0 1 0,21 0 16,0 0-16,1 0 15,-1 0-15,0-1 0,0 1 0,0 0 16,0 0-16,1 21 0,-1 0 0,0 0 16,0 0-16,0 0 15,-21 21-15,0 0 0,0 0 16,0 1-16,0-1 0,0 0 16,0 0-16,0 0 0,0 0 15,0 1-15,0-1 16,0 0-16,-21-21 0,0 0 15,0 0 1,0 0 0</inkml:trace>
  <inkml:trace contextRef="#ctx0" brushRef="#br0" timeOffset="202123.28">24744 2011 0,'0'0'0,"21"0"31,0 0-31,0 0 0,0 0 0,1 21 16,20-21-16,-21 0 0,0 0 0,0 0 16,1 0-16,-1 0 0,0 0 15,0 0-15,0 0 0</inkml:trace>
  <inkml:trace contextRef="#ctx0" brushRef="#br0" timeOffset="202636.99">23410 2138 0,'0'21'15,"21"-21"1,1 21-16,-1-21 0,-21 21 0,21-21 16,0 22-16,0-1 0,0-21 15,1 21-15,-1-21 0,0 21 0,0 0 16,0-21-16,0 21 0,1-21 0,-1 0 16,-21 22-16,21-22 0,-21 21 15,-21-21 16</inkml:trace>
  <inkml:trace contextRef="#ctx0" brushRef="#br0" timeOffset="202859.87">23601 2201 0,'0'0'16,"-21"0"-1,-1 0 1,1 22-16,0-1 16,0 0-16,0-21 0,21 21 15,-21 0-15,-1-21 0,1 21 0,0 1 16,0-1-16,0-21 0,21 21 16,-21 0-16,-1-21 0,1 21 0,0 0 15,0-21-15</inkml:trace>
  <inkml:trace contextRef="#ctx0" brushRef="#br0" timeOffset="203603.92">20087 2540 0,'0'0'0,"-42"21"16,21-21-1,21 21 16,21-21-15,0 0-16,0 0 0,21 22 16,-20-22-16,20 0 0,0 0 0,22 0 15,-22 0-15,22 0 0,20 21 0,1-21 16,0 0-16,20 0 0,1 0 16,0 0-16,0 0 0,0 0 15,21 21-15,0-21 0,0 0 0,21 21 16,-21-21-16,21 0 0,0 0 0,0 0 15,1 0-15,20 0 0,-21 0 16,0 0-16,0 0 0,1 0 0,-22 0 16,21 0-16,-21 0 0,-21 0 0,-1 0 15,1-21-15,-21 21 0,0 0 16,-1 0-16,-20 0 0,-1 0 0,-20 0 16,-1 0-16,0 0 0,1 0 0,-1 0 15,-21 0-15,0 0 0,0 0 16,1 0-16,-1 0 15,0 0 1,-42 0 31,0 0-47,-1 0 0,1 0 0,0 21 16,0-21-16,-21 0 0,-1 0 0,1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3:12:31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953 0,'22'0'0,"-22"-22"16,21 22-16,0 0 31,0-21-15,0 0-1,0 0-15,-21 0 16,22 21-16,-1-21 0,0 21 16,-21-22-16,21 1 15,-21 0-15,21 21 0,-21-21 16,0 0-16,0 0 0,0-1 16,0 1-16,-21 0 31,0 21-31,21-21 0,-21 21 0,0 0 15,-1 0-15,1 0 0,0 0 16,0 0-16,0 0 0,0 0 0,-22 0 16,22 0-16,-21 21 0,21 0 0,-22-21 15,22 21-15,-21 1 0,21-22 16,-22 21-16,22 0 0,0 21 0,-21-21 16,20 1-16,1 20 0,0-21 15,0 21-15,0 1 0,0-1 16,-1-21-16,1 22 0,21-1 0,-21 0 15,0-21-15,21 22 0,0-1 0,-21 0 16,21-20-16,-21 20 0,21 0 16,0-21-16,0 22 0,0-1 0,0-21 15,0 22-15,0-22 0,0 21 0,21-21 16,0 22-16,-21-22 0,21 0 16,0 0-16,0 0 0,22-21 0,-22 21 15,0-21-15,21 0 0,-20 0 16,-1 0-16,21 0 0,-21 0 0,22 0 15,-22 0-15,0 0 0,21 0 16,-21 0-16,22-21 0,-22 0 0,21 0 16,-21 0-16,22 0 0,-22-1 15,21 1-15,1 0 0</inkml:trace>
  <inkml:trace contextRef="#ctx0" brushRef="#br0" timeOffset="708.4">3704 1122 0,'0'-21'0,"0"42"0,21-42 0,-21 0 16,0-1-16,21 22 15,-21-21-15,22 0 0,-22 0 16,0 0-16,0 0 0,0-1 16,0 1-1,-22 21 1,1 0-16,0 0 0,0 0 0,0 0 16,0 0-16,-1 0 0,-20 21 0,21 1 15,-21-22-15,20 21 0,-20 0 16,0 0-16,21 0 0,-22 0 0,22 22 15,-21-22-15,21 0 0,-1 0 16,1 0-16,0 1 0,21-1 0,0 0 16,-21 0-16,21 0 0,0 0 0,0 1 15,0-1-15,0 0 16,21 0-16,0-21 16,0 0-16,1 21 0,-1 0 0,0-21 15,21 0-15,-21 22 0,1-22 16,20 0-16,-21 21 0,21-21 0,-20 21 15,-1-21-15,21 21 0,-21-21 16,0 21-16,1-21 0,-1 21 0,0-21 16,0 22-16,0-1 0,-21 0 15,21 0-15,-21 0 16,0 0-16,0 1 0,0-1 16,-21 0-16,0 0 0,0-21 0,0 21 15,0-21-15,-1 21 0,-20 1 0,21-22 16,-21 0-16,-1 0 0,22 21 15,-21-21-15,-1 0 0,22 0 0,-21 0 16,21 0-16,-22 0 0,22 0 16,-21 0-16,21 0 0,0 0 0,-1 0 15,1 0-15,0 0 0,0 0 16,0 0-16,21-21 16,0-1-1,0 1 1,21 21-16,0-21 0,0 0 0,0 21 15,1-21-15,20 0 0,-21-1 0</inkml:trace>
  <inkml:trace contextRef="#ctx0" brushRef="#br0" timeOffset="1411.5">4699 1080 0,'0'0'0,"0"-22"0,21 1 0,-21 0 16,0 0-1,0 0-15,-21 21 16,0 0-16,0 0 0,-1 0 15,1 0-15,0 0 0,0 0 16,-21 0-16,20 21 0,1 0 16,0-21-16,0 21 0,0 0 0,-22 1 15,22-1-15,0 0 0,0 21 0,0-21 16,0 1-16,21-1 0,-22 0 16,22 0-16,-21 0 0,0 0 15,21 1-15,0-1 0,0 0 16,21-21-16,0 21 15,1-21-15,-1 0 0,0 0 16,0 0-16,0 21 0,0-21 0,22 0 16,-22 0-16,0 0 0,21 0 15,-20 0-15,-1 21 0,21-21 0,-21 0 16,0 0-16,1 0 0,20 22 16,-21-22-16,0 0 0,0 0 0,1 21 15,-22 0-15,21-21 0,0 21 16,-21 0-16,0 0 0,0 1 15,0-1-15,0 0 16,0 0-16,0 0 0,-21 0 0,0 1 16,-1-1-16,1 0 0,0 0 0,-21 0 15,21-21-15,-1 21 0,-20 1 0,0-1 16,-1-21-16,1 21 0,21-21 16,-21 0-16,-1 21 0,1-21 15,0 0-15,-1 0 0,22 0 0,-21 0 16,21 0-16,-22 21 0,22-21 0,0 0 15,0 0-15,0 0 0,-1 0 16,1 0 0,0 0-1,21-21 17,21 21-32</inkml:trace>
  <inkml:trace contextRef="#ctx0" brushRef="#br0" timeOffset="2487.66">7218 804 0,'21'0'16,"0"0"0,0 0-16,0-21 0,1 21 0,-1-21 15,21 21-15,-21-21 0,0 21 0,1-21 16,20 0-16,-21-1 0,0 22 0,-21-21 16,21 0-16,-21 0 0,22 21 15,-22-21-15,0 0 0,0-1 0,0 1 16,0 0-16,-22 21 15,1 0-15,0 0 0,0 0 16,-21 0-16,20 0 0,1 0 0,-21 0 16,0 21-16,20 0 0,-20-21 0,21 22 15,-21-1-15,20 0 0,1 0 16,-21 0-16,21 22 0,0-22 16,21 0-16,-22 21 0,22-21 0,-21 22 15,21-22-15,0 21 0,0-21 0,0 1 16,0 20-16,0-21 0,21 0 15,1 0-15,-1 1 0,0 20 0,21-21 16,-21 0-16,1 0 0,20 1 0,0-1 16,-21 0-16,22 0 0,-1 0 15,0 0-15,1 1 0,-22 20 16,21-21-16,-21 0 0,1 0 0,-1 1 16,0-1-16,-21 0 0,0 21 0,0-21 15,0 1-15,-21-1 0,0 21 16,-1-21-16,1 0 0,-21 1 0,0-1 15,-1 0-15,22 0 0,-21 0 0,-1-21 16,-20 21-16,21-21 0,-1 0 0,1 0 16,0 0-16,-1 0 0,1 0 0,21 0 15,-22 0-15,1-21 0,21 0 16,0 0-16,-22 0 0,22 0 0,0-1 16,0 1-16,0 0 0,21 0 0,0 0 15,-21 0-15,21-1 0,0 1 16,0 0-16,0 0 15,21 21-15,0 0 16,0-21-16,0 0 0,22 21 16,-22 0-16,21-22 0,0 22 0</inkml:trace>
  <inkml:trace contextRef="#ctx0" brushRef="#br0" timeOffset="2887.43">7810 1482 0,'0'0'0,"22"0"0,-1 0 16,0 0-16,0 0 16,0 0-16,0-21 0,22 21 15,-22-22-15,0 22 0,0-21 0,0 0 16,1 21-16,-1-21 0,-21 0 0,0 0 15,0-1-15,0 1 16,0 0-16,-21 21 16,-1 0-16,1 0 0,0 0 0,-21 0 15,21 0-15,-22 21 0,22 0 0,0 1 16,-21-1-16,20 0 0,1 0 16,0 21-16,0-20 0,0-1 0,0 21 15,-1-21-15,22 22 0,0-22 16,0 21-16,0-21 0,0 0 0,0 1 15,0-1-15,22 0 0,-1 0 0,0-21 16,0 21-16,0-21 0,22 0 0,-22 0 16,21 0-16,-21 0 0,22 0 15,-22 0-15,21-21 0,0 0 0,1 0 16,-1 0-16</inkml:trace>
  <inkml:trace contextRef="#ctx0" brushRef="#br0" timeOffset="3203.81">8742 614 0,'0'0'0,"-21"0"16,-1 21-16,22 0 15,-21 0-15,21 22 0,-21-1 0,0 0 16,21 1-16,-21 20 0,0 1 0,-1-22 15,22 22-15,-21-1 0,0 1 0,21-22 16,-21 21-16,0-20 0,0 20 16,-1-20-16,22-1 0,-21 21 0,0-20 15,0-22-15,21 21 0,0 1 16,-21-22-16,21 21 0,0-21 0,0 0 16,0 1-16,21-22 31,0 0-31,0-22 0,0 1 15,1 0-15,-1-21 0</inkml:trace>
  <inkml:trace contextRef="#ctx0" brushRef="#br0" timeOffset="3575.6">8657 1609 0,'0'0'0,"0"21"0,21-21 31,0 0-31,1 0 0,-1 0 0,0 0 16,0 0-16,0 0 0,0-21 0,1 0 15,20 21-15,-21-22 0,0 22 16,0-21-16,1 0 0,-22 0 0,0 0 16,0 0-16,0-1 0,0 1 15,-22 21-15,1 0 16,0 0-16,0 0 0,-21 0 0,20 21 15,1-21-15,0 22 16,0-1-16,21 0 0,-21 0 0,0 0 16,-1 22-16,22-22 0,0 0 0,0 0 15,0 21-15,0-20 0,0-1 0,0 0 16,0 0-16,0 0 0,0 0 16,22 1-16,-1-22 0,0 0 15,0 21-15,21-21 0,-20 0 0,-1 0 16,21 0-16,-21 0 0,22-21 0,-1 21 15,-21-22-15</inkml:trace>
  <inkml:trace contextRef="#ctx0" brushRef="#br0" timeOffset="3856.44">9483 1461 0,'0'-22'15,"-22"22"1,1 0-16,0 0 15,0 0-15,0 0 0,21 22 16,-21-22-16,-1 21 0,1 0 0,21 0 16,-21 0-16,0 22 0,21-22 0,0 0 15,-21 21-15,0-21 0,21 1 0,0-1 16,-22 21-16,22-21 0,0 0 16,0 1-16,0-1 15,0 0-15,22-21 0,-1 21 0,0-21 16,0 0-16,0 0 0,0 0 0,1 0 15,-1 0-15,0 0 0,0 0 0,0-21 16,0 21-16,22-21 0,-22 0 0,0 21 16,21-22-16</inkml:trace>
  <inkml:trace contextRef="#ctx0" brushRef="#br0" timeOffset="4191.25">10075 656 0,'0'0'0,"-21"0"0,0 0 16,0 0-16,0 21 0,-1 1 16,1 20-16,0 0 0,21 1 15,-21-1-15,0 21 0,0-20 0,21 20 16,-22 1-16,1-1 0,0 1 0,0-22 15,21 22-15,-21-1 0,0-21 0,-1 1 16,22 20-16,0-20 0,-21-1 16,21 0-16,-21-21 0,21 22 15,0-22-15,-21 0 0,21 0 0,0 0 16,0 1-16,0-1 0,21-21 16,0 0-1,0 0-15,1-21 16,-1-1-16,0 22 0,21-21 0</inkml:trace>
  <inkml:trace contextRef="#ctx0" brushRef="#br0" timeOffset="4595.53">10160 1461 0,'-21'0'0,"0"21"16,-1 0-16,1 0 15,21 0-15,-21 0 0,0 1 0,21-1 16,0 0-16,-21 0 0,21 0 0,-21 0 16,21 1-16,0-1 0,0 0 0,0 0 15,0 0-15,0 0 16,0 1-16,21-22 0,0 0 16,0 0-16,0 0 0,0 0 0,1 0 15,-1 0-15,0 0 0,0-22 16,0 22-16,0-21 0,22 0 0,-22 21 0,-21-21 15,21-21-15,0 20 16,0 1-16,-21 0 0,0-21 0,0 21 16,0-1-16,0 1 0,0 0 0,0 0 15,0 0-15,0 0 0,-21 21 0,0 0 16,0 0-16,0 0 0,0 0 16,-1 0-16,1 0 0,0 0 15,0 0-15,0 21 0,0-21 16,21 21-16,0 0 15</inkml:trace>
  <inkml:trace contextRef="#ctx0" brushRef="#br0" timeOffset="5103.62">10604 1545 0,'0'0'0,"0"-21"0,0 0 16,0 0-1,0 0-15,22 21 0,-22-22 16,21 22-16,0 0 16,0 0-1,0 0-15,0 0 0,1 0 16,-22 22-16,21-1 0,-21 0 0,21 0 15,0 0-15,-21 0 0,0 1 0,0 20 16,0-21-16,21 0 0,-21 0 16,0 1-16,0 20 0,0-21 0,0 0 15,0 0-15,0 1 0,-21-1 16,0-21-16,0 0 31,21-21-15,0-1-1,0 1-15,0 0 0,21 0 0,-21-21 16,21 20-16,0-20 0,0 21 0,1-21 16,-1-1-16,0 22 0,0-21 0,0-1 15,22 22-15,-22-21 0,0 21 16,0 0-16,0-1 0,0 1 0,1 21 16,-1 0-16,0-21 0,0 21 0,0 0 15,0 0 1,-21 21-1,-21-21 1,0 21-16,0-21 16</inkml:trace>
  <inkml:trace contextRef="#ctx0" brushRef="#br0" timeOffset="5451.42">9419 1143 0,'21'0'31,"0"0"-31,22-21 0,-22 21 15,21 0-15,1 0 0,-1 0 0,0 0 16,1-21-16,-1 21 0,0 0 0,1 0 16,-1-21-16,21 21 0,-41 0 15,20 0-15,0 0 0,-21 0 0,1 0 16,20 0-16,-21 0 0,0 0 16,-42 0 15,-21 0-16,21 21-15,-22-21 0</inkml:trace>
  <inkml:trace contextRef="#ctx0" brushRef="#br0" timeOffset="6447.21">1990 2286 0,'0'0'0,"-22"21"0,1-21 0,0 0 16,0 21-16,0-21 16,42 0 31,-21 22-47,21-22 0,0 0 0,0 0 15,1 0-15,-1 0 0,0 0 16,0 0-16,0 0 0,0 0 0,22 0 15,-1 0-15,0 0 0,1 0 0,20 0 16,1 0-16,-1 0 0,1 0 16,20 0-16,1 0 0,0 0 15,21 0-15,-22 0 0,22 0 0,-21-22 16,42 22-16,-21 0 0,-1 0 0,22 0 16,-21 0-16,21 0 0,-21 0 15,21 0-15,0 0 0,0 0 0,0 0 16,21 0-16,-21 0 0,21 0 0,-21 0 15,22 0-15,-1 0 0,-21 0 0,21 0 16,0 0-16,0 0 0,0 0 16,-21 0-16,22 0 0,-1 0 0,0 22 15,0-22-15,0 0 0,0 21 0,1-21 16,-1 21-16,0-21 0,0 21 16,0-21-16,0 21 0,1-21 15,-1 21-15,-21-21 0,21 0 0,-21 22 16,0-22-16,0 0 0,0 0 0,-21 21 15,0-21-15,-1 0 0,1 0 0,0 0 16,-21 21-16,-1-21 0,1 0 16,-21 0-16,20 0 0,-41 0 0,20 0 15,1 0-15,-22 0 0,-21 0 0,21 0 16,-20 0-16,-1 0 0,0 0 0,0 0 16,-42 0-1,-21 0 1,20 0-16,-20 0 0,0 0 15,-1-21-15</inkml:trace>
  <inkml:trace contextRef="#ctx0" brushRef="#br0" timeOffset="7314.96">2286 2540 0,'21'0'31,"0"0"-31,22 0 16,-22 0-16,21 0 0,0 0 0,1 0 16,-1 0-16,22 0 0,-22 0 0,21 0 15,1 0-15,-1 0 0,22 0 16,-21 0-16,20 0 0,1 0 0,0 0 15,-1 0-15,22 0 0,0 0 16,0 0-16,21-21 0,-21 21 0,21 0 16,0 0-16,0-21 0,21 21 15,-21 0-15,21 0 0,0 0 0,0-21 16,-21 21-16,21 0 0,1 0 0,-1 0 16,0 0-16,0 0 0,-21 0 0,21 0 15,0 0-15,1 0 0,-1 0 16,0 0-16,0 0 0,0 0 0,0 0 15,-21 0-15,22 0 0,-1 0 0,0 0 16,-21 0-16,21 0 0,-21 0 0,0 0 16,0 0-16,0 0 15,0 0-15,-21 0 0,21 21 0,-21-21 16,0 0-16,-1 0 0,1 0 0,-21 21 16,0-21-16,-1 0 0,1 0 0,-22 0 15,1 0-15,-1 0 0,1 21 16,-1-21-16,-20 0 0,-1 0 0,0 0 15,-20 0-15,20 0 0,-21 0 0,0 0 16,0 0-16,1 0 0,-1 0 16,0 0-1,0 0 1,-21 21 0,-21-21-1,0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3:13:46.1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3895 0,'22'-21'16,"-1"21"-1,0 0 1,0 0 0,0 0-1,0 0 1,1-22-1,-1 1-15,0 21 16,-21-21-16,21 21 0,0-21 0,-21 0 16,21 0-16,1 21 0,-22-22 0,0 1 15,0 0-15,0 0 0,0 0 16,0 0-16,0-1 0,-22 22 16,1-21-16,0 21 15,0 0-15,-21 0 0,20 0 0,-20 0 16,21 21-16,-21-21 0,20 22 0,-20-1 15,0 0-15,21-21 0,-1 21 16,-20 0-16,21 0 0,21 1 16,0-1-16,-21 0 0,21 0 0,0 0 15,0 0-15,0 1 16,21-1-16,0 0 0,0 0 0,0 21 16,1-20-16,-1-1 0,0 0 15,0 21-15,21-21 0,-20 1 0,-1 20 16,0-21-16,21 0 0,-21 22 0,1-22 15,-1 0-15,0 21 0,-21-21 16,0 1-16,21 20 0,-21-21 0,0 0 16,0 22-16,0-22 0,-21 21 0,0-21 15,-22 0-15,22 1 0,-21 20 0,0-21 16,-22 0-16,22 0 16,-1-21-16,-20 22 0,21-1 0,-1-21 15,1 0-15,0 0 0,20 0 16,-20-21-16,21-1 0,0 1 0,-22 0 15,22 0-15,0 0 0,0-22 0,0 22 16,0 0-16,-1-21 0,22 21 16,0-1-16,-21-20 0,21 21 0,0 0 15,0 0-15,0-1 0,21 22 16,1 0 0,-1 0-16,0 0 0,0 0 0,21 0 15,-20 0-15,20 0 0,0 0 16,-21 0-16,22 0 0</inkml:trace>
  <inkml:trace contextRef="#ctx0" brushRef="#br0" timeOffset="684.9">1799 4318 0,'42'-42'16,"-42"21"-1,0-1-15,0 44 31,0-1-15,0 0-16,0 0 0,0 0 0,0 0 16,0 1-16,0-1 0,0 0 15,0 0-15,0 0 0,0 0 16,0 1-16,22-1 0,-22 0 0,21-21 16,-21 21-16,21 0 0,0-21 0,0 21 15,0-21-15,1 0 16,-1 0-16,0 0 0,0 0 0,0 0 15,0 0-15,1-21 0,-1 21 0,0-21 16,0 0-16,0 0 0,0 0 16,1-1-16,-1 1 0,-21 0 0,0 0 15,21 0-15,-21 0 0,0-1 0,0 1 16,0 0-16,0 0 0,21 0 16,-21 42 15,0 0-31,0 0 15,0 0-15,0 1 0,0 20 0,0-21 16,0 21-16,0-20 0,0 20 16,0 0-16,0 22 0,0-22 0,0 22 15,0-1-15,21-21 0,-21 22 0,0 21 16,21-43-16,-21 21 0,22 1 0,-22-1 16,0 1-16,0-1 0,0-20 15,0 20-15,0 1 0,0-22 16,0 22-16,0-22 0,0 21 0,0-20 15,0-1-15,-22 22 0,1-43 0,-21 63 16,0-62-16,20 20 0,-20-21 0,0 0 16,21 0-16,-22-21 0,1 22 0,0-22 15,-1 0-15,1 0 0,-22 0 0,22 0 16,0 0-16,-22 0 0,22-22 16,0 1-16,-1-21 0,1 21 0,0-22 15,-1 22-15,22-21 0,0 0 0,0 20 16,0-20-16,21 0 0,0-1 0,0 22 15,0-21-15,0 0 0,21-1 0,0 22 16,0-21-16,0-1 0,0 22 16,1-21-16,20 0 0,0-1 0,-21 1 15,22 0-15</inkml:trace>
  <inkml:trace contextRef="#ctx0" brushRef="#br0" timeOffset="1237.81">2540 4403 0,'0'0'0,"0"-21"0,0-1 0,0-20 15,0 21-15,0 0 16,0 42 15,0 0-31,0 0 16,0 0-16,0 1 0,0-1 0,0 21 15,0-21-15,0 0 0,0 1 0,0-1 16,0 0-16,0 21 0,0-21 0,0 1 16,0-1-16,0 0 0,0 0 15,-21 0-15,0-21 16,-1 0 15,22-21-31,0 0 0,0 0 16,-21 0-16,21-22 0,0 22 15,0 0-15,0-21 0,0 20 0,0 1 16,21-21-16,1 21 0,-1 0 0,0-22 16,0 22-16,0 0 0,0 0 0,22 21 15,-22-21-15,21 21 0,-21 0 16,22 0-16,-22 0 0,0 0 0,21 21 16,-20 0-16,-1-21 0,0 42 0,-21-21 15,0 1-15,0-1 0,0 0 0,0 21 16,0-21-16,0 1 0,0 20 0,0-21 15,0 0-15,-21 0 0,21 1 0,0-1 16,-21 0-16,21 0 16,0-42 31,0 0-47,0 0 0,21-1 0,0 1 15,-21 0-15,21-21 0,0 21 0</inkml:trace>
  <inkml:trace contextRef="#ctx0" brushRef="#br0" timeOffset="1534.64">3323 3789 0,'0'0'0,"-21"0"15,0 0-15,0 0 0,-1 21 0,22 0 16,0 0-16,0 1 0,0-1 15,0 21-15,0 0 0,0 1 0,0-1 16,0 0-16,0 1 0,0-1 0,0 0 16,0 22-16,0-22 0,-21 1 0,21-22 15,0 21-15,0 0 0,0-20 16,0 20-16,0-21 0,0 0 0,0 0 16,0 1-16,21-22 15,1 0 1,-22-22-1,0 1-15,0 0 16,0 0-16,0 0 0,0 0 0</inkml:trace>
  <inkml:trace contextRef="#ctx0" brushRef="#br0" timeOffset="1734.52">3090 4233 0,'21'0'31,"1"0"-15,-1 0-16,0 0 0,21 0 16,-21 0-16,1 0 15,-1-21-15,21 21 0,-21 0 0,0-21 16,1 21-16,-1 0 0,0-21 0,0 0 16,0 21-16,0-21 15,1 21-15</inkml:trace>
  <inkml:trace contextRef="#ctx0" brushRef="#br0" timeOffset="2798.29">3873 4382 0,'0'0'15,"22"0"-15,-1 0 0,0 0 16,0-22-16,0 1 15,0 0-15,-21 0 0,0 0 16,0 0-16,0-1 0,0 1 16,0 0-16,0 0 0,0 0 0,-21 21 15,0-21-15,21-1 0,-21 22 0,0 0 16,0 0-16,-1 0 0,1 0 0,0 0 16,0 22-16,0-1 0,0 0 15,-1 0-15,1 0 0,0 22 0,0-22 16,0 21-16,21-21 0,-21 22 0,21-22 15,-22 21-15,22-21 0,0 22 16,0-22-16,0 0 0,0 0 0,0 0 16,0 0-16,0 1 0,0-1 0,22-21 15,-22 21-15,21-21 0,0 0 0,0 0 16,0 0-16,0 0 0,1 0 16,-1 0-16,0 0 0,0-21 0,0 21 15,-21-21-15,21-1 0,1 1 0,-1 0 16,-21 0-16,0 0 0,21 0 0,-21-1 15,21-20-15,-21 21 0,0 0 0,0-22 16,0 22-16,0 0 0,0 0 16,0 0-16,0 42 31,0 0-31,0 0 0,0 0 16,0 1-16,0-1 0,0 0 0,0 0 15,0 21-15,0-20 0,21-1 0,-21 0 16,21 0-16,-21 0 0,0 0 0,0 1 15,22-1-15,-22 0 0,21-21 0,-21 21 16,0 0-16,21-21 16,0 0-16,0 0 15,-21-21 1,21 21-16,-21-21 0,0 0 0,22 0 16,-1-1-16,-21 1 0,21 0 15,-21-21-15,21 21 0,0-1 0,0-20 16,1 21-16,-1-21 0,0 20 0,0 1 15,0 0-15,22 21 0,-22-21 0,21 21 16,-21 0-16,0 0 0,22 0 16,-22 0-16,0 21 0,0 0 0,0-21 15,1 21-15,-22 1 0,0-1 0,0 0 16,0 21-16,0-21 0,0 1 0,0-1 16,0 0-16,-22 0 0,22 21 0,-21-20 15,0-1-15,0 0 0,0 0 0,0 0 16,21 0-16,-22-21 0,22 22 0,-21-1 15,21 0 1,0-42 0,0 0-16,21-1 15,1 22-15,-1-42 0,0 21 0,-21 0 16,21 0-16,0-22 0,0 1 0,1 21 16,-1-22-16,0 1 0,0 21 0,0-21 15,-21 20-15,21-20 0,-21 21 0,22 0 16,-22 0-16,0-1 15,0 44 1,0-1-16,0 0 0,0 0 16,-22 0-16,22 22 0,-21-22 15,21 0-15,0 21 0,0-21 0,0 22 16,0-22-16,0 0 0,0 21 0,0-20 16,0-1-16,0 0 0,0 0 0,0 0 15,0 0-15,0 1 0,0-1 0,21-21 16,-21 21-16,22-21 0,-1 0 0,0 0 15,0 21-15,0-21 0,0 0 0,1 0 16,-1 0-16,0 0 0,0-21 0,0 0 16,0 21-16</inkml:trace>
  <inkml:trace contextRef="#ctx0" brushRef="#br0" timeOffset="3421.97">1376 5292 0,'-21'0'15,"42"0"32,0 0-31,21 0-16,1 0 0,-1 0 0,0 0 16,22-21-16,-1 21 0,22 0 0,-22 0 15,22-22-15,21 22 0,-21 0 0,42-21 16,-22 21-16,22 0 0,0 0 0,-21-21 15,21 21-15,-21-21 0,21 21 0,0 0 16,0 0-16,-21 0 0,21 0 0,-21 0 16,0 0-16,-1 0 0,-20 0 0,0 0 15,21 0-15,-22 0 0,-20 0 0,20 0 16,-20 0-16,-22 0 0,1 0 16,-1 0-16,0 0 0,-21 0 0,1-21 15,-44 21 16,1 0-31,0 0 0,-21 0 0,-1 0 16,-20 0-16,21 0 0,-22 0 0,22-21 16,-22 21-16,1 0 0</inkml:trace>
  <inkml:trace contextRef="#ctx0" brushRef="#br0" timeOffset="3817.74">1651 5461 0,'0'0'0,"-42"21"0,-22-21 0,1 0 15,20 21-15,1-21 0,0 0 0,-1 0 16,22 22-16,0-22 0,0 0 0,0 0 16,-1 0-16,44 0 15,20 0 1,0 0-16,1 0 0,20 0 15,22 0-15,-22 0 0,22-22 0,0 1 16,20 21-16,-20-21 0,21 21 0,0-21 16,21 21-16,0-21 0,0 21 15,0-21-15,0 21 0,0 0 0,-21-22 16,21 22-16,0 0 0,-22-21 0,1 21 16,0 0-16,21 0 0,-21-21 0,-21 21 15,-22 0-15,1 0 0,-22-21 0,21 21 16,-20 0-16,-1 0 0,-21-21 0,22 21 15,-22 0-15,0-21 0,-21-1 32,0 1-17,0 0-15,21 21 0,0 0 0</inkml:trace>
  <inkml:trace contextRef="#ctx0" brushRef="#br0" timeOffset="4390.45">6032 4297 0,'22'0'62,"-1"0"-15,-21-21 0,0 0-32,-21 21 17,21 21-17,0 0-15,0 0 16,0 0 0,0 0-1,0 1-15,0-1 16,0 0-1</inkml:trace>
  <inkml:trace contextRef="#ctx0" brushRef="#br0" timeOffset="4743.6">6011 4763 0,'0'0'0,"0"21"16,21-21 15,1 0-15,-22-21-16,21 21 0,-21-22 16,0 1-1,-21 21 16,-1 0-31,1 0 16,21 21-16,0 1 16,0-1-16,0 0 15,21-21 1,1 0-16,-1 0 16,0 0-1,-21-21-15,21 0 0,0 21 16</inkml:trace>
  <inkml:trace contextRef="#ctx0" brushRef="#br0" timeOffset="5602.18">8382 3598 0,'0'0'0,"42"-42"15,-42 21-15,0 0 0,21 0 16,-21-1-16,22 1 0,-22 0 16,0 0-16,0 0 15,-22 42 16,1 0-31,21 0 0,-21 0 0,21 1 16,0 20-16,0 0 0,-21 1 0,0-1 16,21 0-16,-21 1 0,-1-1 15,1 21-15,0-20 0,0 20 0,0 1 16,0-1-16,-1 1 0,1-1 0,0-20 16,0 20-16,21-21 0,0 1 0,0-1 15,0-21-15,0 22 0,0-22 16,0 0-16,21 0 0,0 0 0,0-21 15,1 0-15,-1 0 16,0 0-16,21 0 0,-21 0 0,1 0 16,-1 0-16,0-21 0,0 0 0,0 21 15,0-21-15,1 0 0,-1-1 16,0 1-16,-21 0 0,21-21 0,-21 21 16,0-1-16,0 1 0,0-21 0,0 21 15</inkml:trace>
  <inkml:trace contextRef="#ctx0" brushRef="#br0" timeOffset="5806.07">8022 4170 0,'0'0'0,"-21"21"15,-43-21 1,43 0-16,42 0 16,1-21-1,-1 21-15,21-21 0,-21 0 0,22 21 16,-22-22-16,21 22 0,0-21 15,-20 21-15,20 0 0,-21-21 0,21 21 16,-20 0-16,-1-21 0,21 21 0,-21-21 16,0 21-16,22 0 0,-22 0 0,0 0 15</inkml:trace>
  <inkml:trace contextRef="#ctx0" brushRef="#br0" timeOffset="7058.4">8975 4318 0,'0'0'15,"21"0"-15,0 0 0,0 0 0,0 0 16,0-21-16,1 0 16,-22 0-16,21-1 0,0 1 15,-21 0-15,0 0 0,0 0 0,0 0 16,0-22-16,0 22 0,0 0 15,0 0-15,0 0 0,0-1 0,-21 1 16,0 21-16,-1 0 16,1 0-16,0 0 0,0 0 15,0 21-15,0 1 0,-1-1 0,1 0 16,0 0-16,0 21 0,0-20 0,0-1 16,-1 21-16,1-21 0,21 22 15,-21-22-15,21 21 0,0-21 0,0 0 16,0 1-16,0-1 0,0 0 0,0 0 15,21 0-15,0-21 0,1 21 16,-1-21-16,0 0 0,0 0 16,0 0-16,0 0 0,1 0 15,-1-21-15,0 21 0,0-21 0,0 0 16,0 0-16,1 0 0,-1-1 0,0 1 16,0-21-16,-21 21 0,0-22 0,21 22 15,0-21-15,-21 21 0,0-22 16,0 22-16,0 0 0,0 0 0,0 0 15,0 0-15,0 42 32,0 0-32,0 0 0,-21 0 15,21 0-15,0 22 0,0-22 16,0 0-16,0 21 0,0-20 16,0 20-16,0-21 0,0 0 0,0 0 15,0 22-15,0-22 0,0 0 0,21 0 16,-21 0-16,22-21 0,-1 22 15,0-1-15,0-21 0,21 0 16,-20 0-16,-1 0 0,0 0 0,21 0 16,-21 0-16,22-21 0,-22 21 0,21-22 15,1 1-15,-1 0 0,-21 0 0,21 0 16,-20-22-16,20 22 0,-21-21 0,0 21 16,0-22-16,-21 22 0,0-21 15,22 0-15,-22 20 0,0-20 0,0 21 16,0 0-16,0 0 0,0-1 15,-22 1-15,1 21 0,0 0 16,0 0-16,0 0 0,0 0 0,-1 21 16,1-21-16,0 22 0,0-1 15,0 0-15,0 0 0,21 21 0,-22-20 16,22-1-16,-21 0 0,21 0 0,-21 21 16,21-20-16,0-1 0,0 0 0,0 0 15,0 0-15,0 0 16,21 1-16,0-22 0,1 0 0,-1 0 15,21 0-15,-21 0 0,0 0 16,1 0-16,-1 0 0,0 0 16,0-22-16,0 1 0,0 0 0,1 0 15,-1 21-15,-21-21 0,21 0 16,-21-1-16,21 1 0,-21 0 0,0 0 16,0 0-16,0 0 15,0 42 16,0 0-31,0 0 16,-21 21-16,21-20 0,0-1 0,0 21 16,-21-21-16,21 22 0,0-1 0,0 0 15,0 1-15,0-1 0,0 0 0,0 1 16,0 20-16,0 1 0,-21-22 0,21 21 16,-22 1-16,1-1 0,21 1 15,0-1-15,-21 1 0,0-1 16,21-20-16,0 20 0,-21 1 0,21-22 15,-21 0-15,-1 22 0,22-22 0,-21 1 16,0-22-16,0 21 0,0 0 0,0-20 16,-1-1-16,-20 0 0,21 0 0,0 0 15,-22 0-15,22-21 0,-21 0 0,0 0 16,20 0-16,-20 0 0,0 0 0,-1-21 16,22 21-16,-21-21 0,21 0 0,-22-21 15,22 20-15,0 1 0,0-21 16,0 0-16,0 20 0,21-20 15,0 0-15,0-1 0,0 22 0,0-21 16,0 0-16,0-1 0,21 1 0,-21 0 16,42-1-16,-21 1 0,0 0 0,22-1 15,-22 1-15</inkml:trace>
  <inkml:trace contextRef="#ctx0" brushRef="#br0" timeOffset="7591.08">10033 4128 0,'0'0'0,"0"-22"16,0 44 15,21-1-31,-21 0 0,0 0 16,0 0-16,0 0 0,0 1 0,0 20 15,0-21-15,0 0 0,0 0 0,0 1 16,0-1-16,0 0 0,0 0 16,0 0-1,-21-21-15,21-21 32,-21 0-32,21 0 0,0 0 15,0-1-15,0 1 0,0 0 16,0 0-16,0-21 0,0 20 15,0 1-15,21-21 0,-21 21 0,21 0 16,0-22-16,0 22 0,1 21 0,-1-21 16,21 0-16,-21 21 0,0 0 0,22 0 15,-22 0-15,0 0 0,21 21 0,-20-21 16,-1 21-16,0 0 0,0 0 16,-21 1-16,21-1 0,-21 0 0,0 0 15,0 21-15,0-20 0,0-1 0,0 0 16,0 0-16,0 0 0,-21 0 15,21 1-15,0-1 0,-21-21 0,21 21 16,-21 0-16,0-21 16,21 21-16,0-42 31,21 0-31,0 21 16,0-21-16</inkml:trace>
  <inkml:trace contextRef="#ctx0" brushRef="#br0" timeOffset="8133.83">10922 4149 0,'0'0'0,"0"-21"16,0-1-16,0 1 16,0 0-16,0 0 0,0 0 15,0 0-15,-21-1 0,0 22 16,-1-21-16,1 21 15,0 0-15,0 0 0,0 21 16,0 1-16,-1-22 0,1 21 16,0 21-16,0-21 0,21 0 0,-21 1 15,21 20-15,-21-21 0,21 0 0,0 22 16,0-22-16,0 0 0,0 0 16,0 0-16,0 0 0,0 1 0,0-1 15,21-21 1,0 21-16,0-21 0,0 0 15,0 0-15,1 0 0,-1 0 0,0-21 16,0 21-16,0-21 0,0-1 16,1 1-16,-1 0 0,0 0 0,-21 0 15,0 0-15,21-22 0,-21 22 16,21 0-16,-21 0 0,0 0 0,0-1 16,0 1-16,0 0 15,0 42 1,0 0-16,0 1 15,0-1-15,0 0 0,0 0 16,0 0-16,0 0 0,0 1 16,0-1-16,0 0 0,0 0 0,0 0 15,0 0-15,0 1 0,21-22 16,1 0-16,-1 21 0,0-21 16,0 0-16,0 0 0,0 0 15,1-21-15,-22-1 0,21 22 16,0-21-16,-21 0 0,21 0 15</inkml:trace>
  <inkml:trace contextRef="#ctx0" brushRef="#br0" timeOffset="8827.2">11303 4043 0,'0'21'47,"0"0"-47,0 0 0,0 1 16,-21-1-16,21 0 0,0 0 0,0 0 15,0 0-15,-21 1 0,21-1 0,0 0 16,0 0-16,0 0 0,0 0 16,0 1-16,0-1 15,0-42 32,-22 21-47,22-22 0,0 1 16,0 0-16,0 0 0,0 0 0,0 0 15,0-22-15,22 22 0,-22 0 16,0 0-16,21 0 0,0-1 0,0 1 16,0 0-16,-21 0 0,21 0 0,1 21 15,-1 0-15,0 0 0,0 0 0,0 0 16,0 0-16,1 21 0,-1-21 0,0 21 16,0 0-16,-21 0 0,21 1 15,-21-1-15,21 0 0,-21 0 0,0 0 16,0 0-16,0 1 0,0-1 0,0 0 15,0 0-15,0 0 0,0 0 16,0 1-16,-21-22 0,0 21 16,0-21-1,0 0 17,21-21-32,0-1 15,0 1-15,0 0 0,0 0 0,21 0 16,0 0-16,-21-22 0,21 22 0,0-21 15,1 21-15,-1-1 0,0 1 0,0 0 16,0 0-16,0 0 0,1 21 16,-1 0-16,0 0 0,0 0 0,0 0 15,0 0-15,-21 21 0,22-21 16,-1 21-16,0 0 0,-21 22 0,0-22 16,0 0-16,21 0 0,-21 21 0,0-20 15,0-1-15,0 21 0,0-21 0,0 0 16,0 1-16,0-1 0,0 0 15,0 0-15,0 0 0,0 0 16,21-21 15,-21-21-31,0 0 0,21 21 0,1-21 16,-1 0-16</inkml:trace>
  <inkml:trace contextRef="#ctx0" brushRef="#br0" timeOffset="9261.95">12467 4064 0,'0'0'0,"-21"0"0,0 0 16,0 0-16,42 0 31,0 0-31,0-21 15,0 21-15,0 0 0,22-21 0,-22 0 16,0 21-16,0-22 0,0 22 16,1-21-16,-1 0 0,0 21 0,-21-21 15,0 0-15,0 0 0,0-1 16,-21 22 0,0 0-16,-1 0 0,1 0 15,0 0-15,-21 0 0,21 22 16,-1-1-16,1 0 0,0 0 0,0 0 15,0 22-15,0-22 0,-1 0 0,22 21 16,0-21-16,0 22 0,0-22 16,0 0-16,0 21 0,0-20 0,22-1 15,-1 0-15,0 0 0,0-21 0,0 21 16,0-21-16,1 0 0,-1 0 16,0 0-16,0 0 0,0 0 0,0 0 15,1 0-15,-1 0 0,0 0 0,0 0 16,-21-21-16,21 21 0,0-21 0,1 0 15,-1 0-15</inkml:trace>
  <inkml:trace contextRef="#ctx0" brushRef="#br0" timeOffset="10282.37">13652 2646 0,'0'0'0,"0"-21"16,22 21-16,-1 0 15,0-21-15,0 21 0,0 0 0,0-22 16,22 22-16,-22 0 0,21-21 0,1 21 16,-1 0-16,-21-21 0,21 21 15,-20 0-15,-1 0 0,0 0 0,0 0 16,0 0-16,-42 0 31,-21 0-15,21 0-16,-22 0 0,1 0 0,21 0 15,-22 0-15,1 0 0,0 0 0,21 0 16,-22 0-16,1 0 0,21 0 0,0 0 16,-1 0-16,-20 21 0,21-21 15,0 0-15,0 21 0,-1-21 0,22 22 16,-21-22-16,21 21 0,-21 0 0,21 0 16,-21-21-16,21 21 0,0 22 0,0-22 15,0 0-15,0 0 0,0 0 16,0 22-16,0-22 0,0 21 0,0-21 15,0 22-15,0-22 0,0 21 16,0 0-16,0 1 0,0-1 0,0 0 16,-21 22-16,0-22 0,-1 22 0,1-22 15,0 22-15,0-1 0,0-21 16,0 22-16,-1-1 0,22 1 0,-21-22 16,0 22-16,21-1 0,-21 1 0,21-1 15,0 1-15,0-22 0,0 22 0,0-22 16,0 21-16,0-20 0,0-1 0,0 0 15,21 1-15,0-1 0,-21-21 16,21 22-16,1-22 0,-1 0 0,0 21 16,21-21-16,-21-21 0,22 22 0,-22-1 15,21-21-15,-21 0 0,22 0 16,-1 0-16,0 0 0,-20 0 0,20 0 16,-21 0-16,0-21 0,0-1 0,1 22 15,-1-21-15,0 21 0,0-21 16,0 0-16,0 0 0,-21 0 15,22 21-15,-1-22 0,0 1 0,0 0 16,0 0-16,0 0 0</inkml:trace>
  <inkml:trace contextRef="#ctx0" brushRef="#br0" timeOffset="10902.01">14309 3662 0,'0'0'0,"0"-21"0,0-22 16,0 22-16,0-21 0,0 0 16,0 20-16,0 1 0,0 0 15,0 0-15,-22 21 16,22 21-16,0 0 0,0 0 15,-21 1-15,21 20 0,0 0 16,0-21-16,-21 22 0,21-1 16,-21 0-16,0 1 0,21-1 0,-21 0 15,21 1-15,-22-1 0,1 0 0,21 1 16,0-1-16,-21 0 0,0 1 0,21-22 16,-21 0-16,21 0 0,0 0 0,0 1 15,0-1-15,0-42 31,0-1-31,0 1 0,0-21 16,0 21-16,0-22 0,0 1 0,0 0 16,21-1-16,-21 1 0,21-21 0,0 20 15,-21-20-15,21 20 0,1-20 16,-1 21-16,0-1 0,0-20 16,0 20-16,0 22 0,1-21 0,-1 21 15,0 0-15,0 21 0,0 0 0,0 0 16,1 0-16,-1 21 0,0 0 0,0 0 15,0 21-15,0 1 0,1-22 16,-22 21-16,0 1 0,21-1 0,-21 0 16,21 1-16,-21-1 0,0 0 0,0 1 15,0-22-15,0 21 0,0 0 0,0-20 16,0 20-16,0-21 0,0 0 16,0 0-16,0 1 0,0-1 0,0 0 15,-21-21 1,0 0-1,21-21-15,-22 0 0,1-1 16,0 1-16</inkml:trace>
  <inkml:trace contextRef="#ctx0" brushRef="#br0" timeOffset="11094.42">13949 3895 0,'0'0'0,"21"0"31,0 0-31,0 0 0,22 0 16,-1 0-16,0 0 0,1 0 0,-1-21 16,21 21-16,-20 0 0,-1-22 0,-21 22 15,22-21-15,-22 21 0,21-21 16,-21 21-16,0-21 0,1 21 0,-1-21 16,0 21-16,0-21 0</inkml:trace>
  <inkml:trace contextRef="#ctx0" brushRef="#br0" timeOffset="11375.26">14986 3535 0,'0'0'0,"0"-21"0,0 0 15,0-1 1,0 44 15,0-1-31,0 0 0,0 21 0,0-21 16,0 22-16,0-1 0,0-21 0,0 22 15,0-1-15,0-21 0,0 21 0,0 1 16,0-22-16,0 21 0,0-21 16,0 22-16,0-22 0,0 0 0,0 0 15,0 0-15,0 1 0,0-1 16,0-42 15,0-1-31,0 1 0,0 0 16,0 0-16</inkml:trace>
  <inkml:trace contextRef="#ctx0" brushRef="#br0" timeOffset="11640.11">15049 3641 0,'0'0'0,"0"-21"0,0-1 15,0 1-15,0 0 0,-21 21 0,21-21 16,0 0-16,0 42 16,0 0-1,21 0-15,1 0 0,-1 22 16,21-22-16,-21 0 0,0 21 0,22-20 15,-22 20-15,21-21 0,-21 21 16,1-20-16,20 20 0,-21-21 0,-21 0 16,21 0-16,0 1 0,-21-1 0,22 0 15,-22 0-15,0 0 16,21-21-16,0 0 16,0-21-1,-21 0-15,21 0 0,-21 0 0,0-1 16,0 1-16,21 0 0,-21 0 0,22-21 15,-22 20-15</inkml:trace>
  <inkml:trace contextRef="#ctx0" brushRef="#br0" timeOffset="11897.96">15769 3366 0,'0'0'0,"0"-22"16,0 44-1,-21-22-15,0 42 16,21-21-16,-21 0 0,-1 22 0,22-1 15,-21-21-15,21 21 0,-21 1 16,0-1-16,21 0 0,-21 1 0,21-1 16,-21 0-16,-1-20 0,22 20 0,0 0 15,-21-21-15,0 1 0,21 20 0,-21-21 16,21 0-16,0 0 0,0 1 16,21-22 15,0-22-31,0 1 15,1 0-15,-1 0 0,0 0 0,21-22 16</inkml:trace>
  <inkml:trace contextRef="#ctx0" brushRef="#br0" timeOffset="12226.77">16341 3662 0,'0'0'0,"-22"0"0,44 0 47,-1 0-47,0 0 0,0 0 16,0 0-16,0 0 0,1 0 0,-1 0 15,0 0-15,0 0 0,0 0 0,22 0 16,-22 0-16,0 0 0,0 0 15,0 0-15,0 0 0,1 0 0,-1 0 16,0 0-16,0 0 16,-42 0 31,0 0-47,0 0 15</inkml:trace>
  <inkml:trace contextRef="#ctx0" brushRef="#br0" timeOffset="12433.77">16383 3852 0,'0'0'0,"-42"43"15,20-43-15,22 21 16,22-21 0,-1 0-16,0 0 15,21 0-15,-21 0 0,1 0 16,-1 0-16,0 0 0,0 0 15,0 0-15,0 0 0,1 0 0,-1 0 16,0 0-16,0-21 0,0 21 0,0 0 16,1-21-16,-1 21 0,-21-22 0,21 22 15,0-21-15</inkml:trace>
  <inkml:trace contextRef="#ctx0" brushRef="#br0" timeOffset="13058.43">17695 3069 0,'0'0'0,"-21"0"0,0 0 0,0 0 15,0 0-15,-1 0 0,1 0 16,0 0-16,21 21 15,21-21 17,0 0-32,1 0 0,-1 0 15,0 0-15,0 0 0,0 0 16,0-21 0,1 0-16,-22 0 15,0 0-15,0 0 16,-22 21-16,1 0 0,0 0 15,0 0-15,0 21 0,0-21 16,-1 21-16,1 0 0,21 0 0,-21 0 16,21 1-16,-21-1 0,21 0 0,0 0 15,0 0-15,0 0 0,0 1 16,0-1-16,0 0 16,21-21-1,0 0-15,0 0 16,1-21-16,-1 0 15,-21-1-15,0 1 0,0 0 0,21 0 16,-21 0-16,0 0 0,21-1 16,-21 1-16,0 0 0,0 42 31,-21-21-15,0 21-16,0 1 0,21-1 0,-22 0 15,22 21-15,-21-21 0,0 1 0,21-1 16,0 0-16,0 21 0,0-21 0,0 1 15,0-1-15,0 0 0,0 0 16,0 0-16,0 0 0,0 1 16,21-1-16,0-21 0,1 0 15</inkml:trace>
  <inkml:trace contextRef="#ctx0" brushRef="#br0" timeOffset="13691.07">18330 3281 0,'0'-21'16,"0"42"-16,-21-63 0,21 20 0,0 1 0,0 0 15,0 0-15,0 0 0,-21 21 31,21 21-31,-21-21 0,21 42 16,-21-21-16,21 22 0,0-1 0,-22 0 16,1 1-16,21-1 0,-21 0 0,21 1 15,-21-1-15,0 0 0,0 1 16,-1-1-16,22 0 0,-21 1 0,0-1 16,0-21-16,21 22 0,0-22 0,0 21 15,-21-21-15,21 0 0,0 1 16,-21-1-16,21-42 31,0-1-31,0 1 16,21 0-16,-21-21 0,21 21 0,0-1 15,-21-20-15,21 21 0,0-21 0,1-1 16,-1 1-16,0-22 0,-21 22 0,21-21 16,0 20-16,0 1 0,1 0 0,-1-1 15,-21 1-15,21 0 16,-21 20-16,21 1 0,0 0 15,0 42 1,-21 0-16,0 1 0,22 20 0,-22 0 16,0 1-16,0-1 0,0 0 15,0 1-15,21-1 0,-21 0 0,21 1 16,-21-1-16,0 0 0,0-21 0,0 22 16,21-22-16,-21 21 0,0-21 0,0 1 15,0-1-15,0 0 0,0 0 16,0 0-16,0-42 47,0 0-47,-21 0 15,0 21-15,21-21 0,-21-1 0</inkml:trace>
  <inkml:trace contextRef="#ctx0" brushRef="#br0" timeOffset="13869.96">18097 3747 0,'0'0'0,"-21"0"0,0 0 0,0 0 0,42 0 47,0 0-47,22 0 15,-22 0-15,0 0 0,21 0 0,1 0 16,-22 0-16,21 0 0,0 0 16,-20 0-16,20 0 0,0 0 15,1-22-15,-1 22 0,0-21 0,-21 21 16,22-21-16</inkml:trace>
  <inkml:trace contextRef="#ctx0" brushRef="#br0" timeOffset="14146.07">18923 3366 0,'0'-22'16,"0"1"-16,0 42 31,0 1-31,0-1 15,0 21-15,0-21 0,0 0 16,21 22-16,-21-22 0,0 0 0,0 21 16,0 1-16,0-22 0,0 0 0,0 21 15,0-20-15,21-1 0,-21 21 16,0-21-16,0 0 0,0 1 0,0-1 16,0 0-16,21 0 0,1-21 31,-1 0-16,-21-21-15,0 0 0,21 21 0</inkml:trace>
  <inkml:trace contextRef="#ctx0" brushRef="#br0" timeOffset="14421.91">19431 3302 0,'0'0'0,"0"-21"0,0 0 0,-21 21 31,0 21-31,21 0 0,-22 0 16,1 0-16,0 22 0,0-22 0,0 21 16,0 1-16,-1-22 0,1 21 0,0 0 15,0 1-15,0-22 0,0 21 0,-1 1 16,1-22-16,0 21 16,0-21-16,0 0 0,21 1 0,-21-1 15,21 0-15,-22 0 0,22 0 0,-21-21 16,21 21-16,0-42 31,21 0-31,1 0 0,-1 21 16,0-21-16,0 0 0</inkml:trace>
  <inkml:trace contextRef="#ctx0" brushRef="#br0" timeOffset="15034.57">19939 3048 0,'0'21'32,"0"0"-32,-21 1 0,0-22 15,21 21-15,-22-21 16,1 0-1,21-21 17,0-1-32,0 1 15,0 0-15,21 0 16,-21 0-16,22 21 0,-1 0 0,0-21 16,0 21-16,0 0 15,0 0-15,-21 21 16,22 0-16,-22 0 0,21-21 15,-21 21-15,0 0 0,0 1 0,0-1 16,0 0-16,0 0 0,0 0 16,-21-21-16,-1 0 15,22 21-15,-21-21 0,0 0 16,21-21 15,0 0-31,0 0 16,0 0-16,0 0 15,0-1-15,0 1 0,21 0 0,0 21 16,-21-21-16,22 21 0,-1 0 16,0 0-16,-21 21 15,21-21-15,-21 21 0,0 0 16,0 1-16,0 20 0,0-21 0,0 0 16,0 22-16,0-22 0,0 21 0,-21-21 15,0 0-15,21 22 0,-21-22 0,-1 0 16,1 0-16,21 0 0,-21-21 0,21 22 15,-21-22-15</inkml:trace>
  <inkml:trace contextRef="#ctx0" brushRef="#br0" timeOffset="15774.88">20193 2244 0,'0'0'0,"0"-21"31,21 21-31,0 0 0,0 0 0,22 0 16,-22 0-16,21 0 0,1 0 0,-1 0 16,0 0-16,1 0 0,-1-22 15,0 22-15,1 0 0,-1-21 0,21 21 16,-41 0-16,20 0 0,0 0 0,-21-21 16,22 21-16,-22 0 0,0 0 0,0 0 15,0 0-15,1 0 0,-1 0 16,0 0-1,0 0-15,-21 21 16,0 0-16,0 22 16,0-22-16,0 0 15,0 21-15,0 1 0,0-1 0,0 0 16,0 1-16,0 20 0,0 1 0,0-1 16,0-20-16,0 20 0,0 1 0,0-1 15,0 1-15,0 20 16,0-20-16,0-1 0,0 22 0,0-22 15,0 1-15,0-1 0,0 1 0,0-1 16,-21 1-16,21-1 0,0-20 0,-21 20 16,21 1-16,0-1 0,0-20 0,0 20 15,0-21-15,-21 1 0,21-1 16,-22 0-16,22-20 0,-21 20 0,21-21 16,-21 0-16,0 0 0,0 1 0,0-1 15,-1-21-15,1 0 0,-21 0 16,21 0-16,0 0 0,-22 0 0,22 0 15,-21 0-15,-1 0 0,1 0 0,21 0 16,-21 0-16,-1 0 16,22 0-16,-21 0 0,21 0 0,-22 0 15,22 0-15,-21 0 0,21 0 0,-1 0 16,1 0-16,0 0 0,0 21 16,0-21-16,42 0 46,0 0-30</inkml:trace>
  <inkml:trace contextRef="#ctx0" brushRef="#br1" timeOffset="30778.27">1714 8234 0,'0'0'0,"0"-21"0,0 0 16,0-1-16,0 1 15,0 0-15,0 0 16,0 0-16,0 0 0,0-1 16,0 1-16,0 0 0,0 0 15,0 0-15,0 0 0,0-1 16,-21 22 15,21 43-15,0-22-1,0 0-15,0 0 0,0 22 16,0-1-16,0 0 0,0-21 0,0 22 16,0-1-16,0 0 0,0 1 15,0-1-15,0 0 0,0-20 0,0 20 16,0 0-16,0-21 0,0 22 0,0-22 16,0 0-16,0 0 0,21 22 15,1-22-15,-1 0 0,-21 0 16,21-21-16,0 21 0,0 0 15,0-21-15,1 22 0,-1-22 16,0 0-16,0 0 0,0 0 0,0-22 16,1 22-16,-1-21 0,0 0 15,0 0-15,0 0 0,0 0 0,1-22 16,-1 22-16,21-21 0,-21 21 0,0-22 16,1 1-16,-22 0 0,21 20 15,0-20-15,-21 0 0,0-1 0,0 1 16,21 0-16,-21 21 0,0-22 0,21 22 15,-21 0-15,0-21 0,0 20 16,0 1-16,0 0 16,0 0-16,21 21 15,-21 21 48,22-21-63,-22 21 15,21-21-15,0 0 0,-21 21 16</inkml:trace>
  <inkml:trace contextRef="#ctx0" brushRef="#br1" timeOffset="31418.85">3090 8107 0,'0'0'0,"0"-21"0,21 0 0,-21-1 16,0 1-16,0 0 15,0 0-15,0 0 0,0 0 16,0-1-16,-21 22 16,0 0-1,0 0-15,0 0 16,21 22-16,-21-1 0,-1 0 0,1-21 15,0 21-15,21 0 0,-21 22 0,0-22 16,0 0-16,21 0 0,0 0 16,0 0-16,-22 1 0,22-1 0,0 0 15,0 0-15,0 0 0,0 0 16,0 1-16,22-1 16,-1-21-16,-21 21 0,21-21 0,0 0 15,0 21-15,0-21 0,1 0 0,-1 21 16,0-21-16,0 0 15,0 21-15,0-21 0,1 0 0,-1 22 16,0-22-16,0 21 0,0-21 16,0 0-16,-21 21 0,22-21 0,-22 21 15,21-21-15,-21 21 0,0 0 16,0 1-16,0-1 16,-21-21-16,-1 21 0,1-21 0,0 21 15,0 0-15,0-21 0,0 21 0,-1-21 16,1 0-16,0 22 0,0-22 15,0 0-15,0 0 0,-1 0 0,1 0 16,0 0-16,-21 0 0,21 0 0,-1 0 16,-20 0-16,21 0 0,0 0 15,0 0-15,-1 0 0,1-22 0,0 22 16,0 0-16,0 0 16,21-21-1,0 0 16,21 21-31,0-21 16,0 21-16,0-21 0,1 21 16,-1-21-16</inkml:trace>
  <inkml:trace contextRef="#ctx0" brushRef="#br1" timeOffset="31737.66">3810 8213 0,'0'-21'16,"0"42"93,21-21-109,0 21 16,-21 0-1,0 0-15</inkml:trace>
  <inkml:trace contextRef="#ctx0" brushRef="#br1" timeOffset="31994.51">3852 8678 0,'0'0'0,"-21"0"16,21-21 78,0 0-79,21 21-15,-21-21 16</inkml:trace>
  <inkml:trace contextRef="#ctx0" brushRef="#br1" timeOffset="32586.17">4868 7874 0,'0'0'0,"0"-21"16,0 0-16,-21 21 15,21-21-15,0 42 32,0 0-17,-21 0-15,21 21 0,0-20 0,0 20 16,0 0-16,0 1 0,0-1 0,0 0 16,-21 1-16,21-1 0,0 0 15,0 1-15,-21-22 0,21 21 16,-22 0-16,22-20 0,0-1 0,0 21 15,0-21-15,-21 0 0,21 1 0,0-1 16,21-42 31,-21-1-47,0 1 0,0 0 0,22 0 16</inkml:trace>
  <inkml:trace contextRef="#ctx0" brushRef="#br1" timeOffset="33450.26">4847 7853 0,'0'-21'16,"21"21"0,0 0-1,1 0-15,-1 0 0,0 0 0,0 0 16,21 0-16,-20 0 0,20 0 0,0 0 15,1 0-15,-1 0 0,21 0 16,1 0-16,21 0 0,-22 0 0,22 0 16,21 0-16,-22-21 0,1 21 0,21 0 15,-22 0-15,1-22 0,-21 22 0,20 0 16,1 0-16,0-21 0,-22 21 16,22 0-16,-22 0 0,1-21 15,-1 21-15,1 0 0,-1 0 0,-20 0 16,20-21-16,-21 21 0,1 0 0,-1 0 15,-21 0-15,0 0 0,22 0 0,-22 0 16,0 0-16,0 0 16,-21 21-1,0 0 1,0 0-16,0 1 0,0-1 16,0 0-16,0 0 0,0 0 15,0 0-15,0 1 0,0-1 16,0 21-16,0-21 0,0 0 15,0 22-15,0-22 0,0 0 0,0 21 16,0-20-16,0 20 0,0-21 0,0 0 16,0 22-16,0-22 0,0 0 0,0 0 15,0 21-15,0-20 0,0-1 16,0 0-16,0 0 0,0 0 0,0 0 16,0 1-16,-21-1 15,21 0-15,-21-21 0,21 21 0,-21-21 16,21 21-16,-21-21 15,-1 0-15,1 0 16,0 0-16,0 0 16,0 0-16,0 0 0,-1 0 15,1 0-15,0 0 0,0 0 0,0 0 16,-22 0-16,22 0 0,-21 0 0,0 0 16,-1 0-16,1 0 0,-22 0 0,22 0 15,-21-21-15,-22 21 0,21 0 0,-20 0 16,-1 0-16,0 0 0,22 0 15,-22 0-15,1 0 0,20 0 0,-21 0 16,22 0-16,-1 0 0,22 0 0,-21 0 16,-1 0-16,1 0 0,20 0 0,-20 0 15,20 0-15,-20 0 0,21 0 0,-1 0 16,1 0-16,0 0 16,-1 0-16,1 0 0,21 0 0,0 0 15,-1 0-15,1 0 0,0 0 16,0 0-16,21 21 15,21-21 32,0 0-31,0 0-16</inkml:trace>
  <inkml:trace contextRef="#ctx0" brushRef="#br1" timeOffset="34910.57">5101 9673 0,'21'-21'15,"-21"0"-15,0 0 0,0 0 16,21 21-16,-21-22 0,22 1 16,-22 0-16,0 0 15,0 42 1,0 0 0,0 0-16,-22 1 0,22-1 0,-21 21 15,-21 0-15,21-20 0,-22 20 0,22 0 16,-21 1-16,0-1 0,-22 0 15,22 1-15,-22-22 0,1 21 0,20 0 16,1-20-16,-21 20 0,20-21 0,22 0 16,-21 0-16,21 1 0,-1-22 15,1 21-15,0-21 0,21-21 32,0-1-32,0 1 0,0 0 15,0 0-15,21 21 0,0-21 0,1 0 16,-1 21-16,21 0 0,-21 0 15,22 0-15,-22 0 0,21 0 0,0 0 16,1 0-16,-22 21 0,21 0 0,1-21 16,-22 21-16,21 0 0,-21 0 0,0 1 15,1-1-15,-1 0 0,0-21 16,0 21-16,0 0 0,0 0 0,-21 1 16,22-1-16,-1-21 15,0 0 1,0 0-16,0-21 15,0-1 1,1 1-16,-22 0 0,21 0 0</inkml:trace>
  <inkml:trace contextRef="#ctx0" brushRef="#br1" timeOffset="35378.3">5905 9843 0,'0'0'0,"0"-22"0,22-20 16,-22 21-16,0 0 16,-22 21-1,1 0-15,0 0 0,0 0 0,-21 0 16,20 21-16,-20-21 0,21 21 16,-21 0-16,20-21 0,1 21 0,0 1 15,0-1-15,0 0 0,0-21 0,21 21 16,0 0-16,0 0 0,0 1 15,0-1-15,21-21 16,0 21-16,0-21 0,0 0 16,0 21-16,22-21 0,-22 21 0,21-21 15,-21 21-15,1-21 0,20 22 16,-21-1-16,21-21 0,-20 21 0,-1-21 16,0 21-16,0-21 0,-21 21 15,21-21-15,-21 21 0,0 1 16,-21-22-16,0 21 0,0-21 0,-22 21 15,22-21-15,-21 21 0,0-21 0,-1 0 16,1 0-16,0 0 0,20 0 0,-20 0 16,0 0-16,21 0 0,-22 0 15,22 0-15,0 0 0,0 0 0,0 0 16,-1 0-16,22-21 0,0 0 16,22 0-1,-1 21-15,0 0 16,0-22-16,0 1 0,22 21 0</inkml:trace>
  <inkml:trace contextRef="#ctx0" brushRef="#br1" timeOffset="35718.11">6265 9927 0,'-21'0'15,"21"21"1,0 1-16,0-1 0,0 0 0,0 0 16,0 0-16,0 22 0,0-22 0,0 21 15,0 0-15,0 1 0,0-1 0,0 0 16,0 1-16,0 20 0,0-20 16,0 20-16,0-21 0,-21 22 0,21-22 15,-21 22-15,21-22 0,-21 0 0,21 1 16,0 20-16,-22-20 0,1-22 0,21 21 15,-21 0-15,21-20 0,0-1 0,0 0 16,0 0-16,0-42 16,0 0-1,21 0-15,-21-1 16,21 1-16,-21-21 0,22 21 0,-22-22 16,21 1-16,-21 0 0</inkml:trace>
  <inkml:trace contextRef="#ctx0" brushRef="#br1" timeOffset="36010.44">6244 10118 0,'0'0'0,"-21"-21"0,21-1 0,-21 1 15,21 0-15,0 0 0,0 0 0,0 0 16,0-1-16,0 1 16,21 21-16,0 0 15,0 0-15,22 0 0,-22 0 0,0 0 16,21 21-16,-21-21 0,1 22 0,20-1 15,-21 0-15,0 0 0,-21 0 0,0 0 16,0 1-16,0-1 0,0 0 16,0 0-16,-21 0 0,0 0 15,0 1-15,0-22 0,-1 21 0,1 0 16,0-21-16,0 0 0,0 21 0,0-21 16,-1 0-16,1 0 0,42-21 46,1 0-46</inkml:trace>
  <inkml:trace contextRef="#ctx0" brushRef="#br1" timeOffset="36510.17">7006 10097 0,'21'-22'16,"-21"1"-16,0 0 15,-21 21 1,0-21-16,0 21 16,0 0-16,-1 0 0,1 0 0,0 0 15,0 0-15,0 0 0,0 0 16,-1 0-16,1 21 0,0-21 0,0 21 16,21 0-16,-21 1 0,0-1 15,21 0-15,-22 0 0,22 0 0,0 0 16,0 1-16,0-1 0,0 0 15,22-21-15,-1 0 16,0 0-16,0 0 0,0 0 0,0 0 16,1 0-16,-1 0 0,0 0 0,0 0 15,0-21-15,0 21 0,1-21 16,-1-1-16,0 1 0,0 21 0,0-21 16,0 0-16,-21 0 0,22 0 0,-22-1 15,21 1-15,-21 0 16,0 0-16,0 42 31,0 0-31,0 0 0,0 1 16,0-1-16,0 0 0,0 0 15,0 0-15,0 0 0,0 1 16,0-1-16,0 0 0,21-21 16,0 0-16,0 0 15,0 0-15,1 0 16,-1 0-16,0 0 0,0-21 15,0 21-15</inkml:trace>
  <inkml:trace contextRef="#ctx0" brushRef="#br1" timeOffset="36949.91">7493 9991 0,'0'0'16,"0"-21"-16,0 42 31,0 0-15,0 0-16,0 0 0,-21 0 15,21 1-15,0-1 0,0 0 16,0 0-16,0 0 16,0 0-16,0 1 15,-21-22 1,21-22 15,-22 22-31,22-21 0,0 0 16,0 0-16,0 0 0,0 0 15,0-1-15,0 1 0,22 0 0,-1-21 16,0 21-16,-21-1 0,21-20 0,0 21 16,0 0-16,22 21 0,-22-21 0,0 21 15,0 0-15,22 0 0,-22 0 16,0 21-16,0 0 0,0 0 16,0 0-16,-21 0 0,22 1 0,-22-1 15,21 0-15,-21 0 0,0 0 0,0 0 16,0 1-16,0-1 0,0 0 0,0 0 15,-21 0-15,-1-21 16,22 21 0,0-42-1,22 0 1</inkml:trace>
  <inkml:trace contextRef="#ctx0" brushRef="#br1" timeOffset="37734.33">9864 9567 0,'0'0'0,"0"22"47,0 20-47,0-21 16,0 0-16,0 22 0,0-22 0,0 0 15,0 21-15,0-21 0,0 1 0,0 20 16,0-21-16,0 0 0,0 0 0,0 1 16,0-1-16,21-21 31,0-21-15,0-1-16,-21 1 15,21 0-15,-21 0 0</inkml:trace>
  <inkml:trace contextRef="#ctx0" brushRef="#br1" timeOffset="38026.11">9991 9356 0,'0'0'0,"-22"0"0,1 0 15,0 0 1,0 0-16,21 21 16,21-21-1,0 21 1,0-21-16,1 0 0,-1 0 15,0 0-15,0 0 0,0-21 16,0 21-16,-21-21 0,0 0 16,0-1-16,0 1 0,-21 0 15,0 21-15,0 0 0,0 0 16,0 0-16,-1 0 0,1 0 0,0 0 16,0 0-16,0 0 0,21 21 15,0 0-15,0 1 0,0-1 16,0 0-16,0 0 0,0 0 15,0 0-15,0 1 0,21-1 16,0 0-16</inkml:trace>
  <inkml:trace contextRef="#ctx0" brushRef="#br1" timeOffset="38586.57">10731 9673 0,'0'-21'0,"0"0"16,-21 0-16,0 0 0,0 21 16,0-22-16,0 22 0,-1 0 15,1-21-15,0 21 0,0 0 16,0 0-16,0 0 0,-1 0 0,1 21 16,0 1-16,0-1 0,21 0 0,-21 0 15,0 0-15,21 22 0,-22-22 0,22 21 16,0-21-16,0 0 0,0 22 0,0-22 15,0 0-15,0 0 0,0 0 16,0 1-16,0-1 0,22 0 16,-1-21-16,0 0 0,0 0 15,0 0-15,0-21 0,22 21 16,-22-21-16,0-1 0,0 1 0,22 0 16,-22 0-16,21-21 0,-21 20 15,0-20-15,22 0 0,-22-1 16,0 1-16,0 0 0,0-1 0,-21-20 15,0 21-15,22-1 0,-22 1 0,0 0 16,0 20-16,0-20 0,0 21 0,0-21 16,0 20-16,0 1 0,-22 21 15,1 21-15,21 1 16,-21-1-16,0 0 0,21 0 16,0 21-16,0 1 0,-21-1 0,21 0 15,0 22-15,-21-22 0,21 1 0,0 20 16,0-21-16,0 1 0,0-1 0,0 0 15,0-20-15,0 20 0,0-21 16,21 0-16,0 0 0,0 1 0,0-22 16,0 21-16,1-21 15,20 0-15,-21 0 0,0 0 0,22-21 16,-22 21-16,21-22 0,0 1 0,1 0 16</inkml:trace>
  <inkml:trace contextRef="#ctx0" brushRef="#br1" timeOffset="38819.44">11705 9589 0,'0'21'16,"0"0"0,21-21-1,0 0-15,1 0 16,-1 0-16,0 0 0,0 21 15,-42-21 17,0 21-17,0-21-15,-1 0 0</inkml:trace>
  <inkml:trace contextRef="#ctx0" brushRef="#br1" timeOffset="38958.36">11663 9779 0,'-21'0'0,"42"0"0,-42 21 16,21 0-1,21-21 1,0 0 0,0 0-16,0 0 0,0 0 0,1-21 15,-1 0-15,0 21 0,0-21 16,0 0-16,0 21 0,1-21 0</inkml:trace>
  <inkml:trace contextRef="#ctx0" brushRef="#br1" timeOffset="39190.51">12446 9059 0,'-42'0'16,"20"0"-16,22 22 15,-21-1-15,0 0 0,21 0 0,-21 0 16,21 0-16,0 1 0,0-1 15,0 0-15,0 0 0,0 0 16,0 0-16,0 1 0,0-1 16,0 0-16,21 0 0,0 0 15,0 0-15</inkml:trace>
  <inkml:trace contextRef="#ctx0" brushRef="#br1" timeOffset="39658.66">12827 9631 0,'0'-42'16,"0"20"-16,0 1 0,0 0 15,-21 0-15,21 0 0,0 0 0,-21-1 16,21 1-16,0 0 0,-22 0 16,1 21-1,0 0-15,21 21 0,-21 0 16,0 0-16,21 1 0,-21-1 0,21 21 15,-22-21-15,22 22 0,0-22 16,-21 21-16,21 0 0,-21-20 0,21 20 16,-21-21-16,21 0 0,0 0 0,0 1 15,0-1-15,0 0 0,21-21 16,0 0 0,0 0-16,1-21 15,-22 0-15,21 21 0,-21-22 0,21 1 16,-21 0-16,21-21 0,-21 21 15,0-1-15,21-20 0,0 0 0,-21 21 16,22-1-16,-22 1 0,0 0 16,0 0-16,0 42 15,0 0 1,0 0-16,0 1 0,0-1 0,0 21 16,0-21-16,0 0 0,0 1 0,0 20 15,0-21-15,0 0 0,0 0 0,0 1 16,0-1-16,21 0 0,0-21 15,0 0-15,0 0 16,0 0-16,1 0 0</inkml:trace>
  <inkml:trace contextRef="#ctx0" brushRef="#br1" timeOffset="40145.71">13187 9208 0,'0'0'0,"0"-22"0,0 1 0,0 0 15,-21 42 1,21 0 0,-22 1-16,22 20 0,0-21 0,0 21 15,-21 1-15,21-1 0,-21-21 0,21 22 16,0 20-16,-21-21 0,21-20 16,0 20-16,0 0 0,0 1 0,0-22 15,0 0-15,0 21 0,-21-21 0,21 1 16,-21-1-16,21-42 47,0-1-47,0 1 15,0 0-15,21 0 0,0 0 0,0 0 16,-21-22-16,21 22 0,0 0 0,1 0 16,-1 21-16,0-21 0,0 21 0,0 0 15,0 0-15,1 0 0,-1 21 16,0-21-16,-21 21 0,0 0 15,0 0-15,0 0 0,21 1 16,-21-1-16,0 0 0,0 0 0,0 0 16,0 0-16,-21 1 0,0-1 15,0 0-15,-1-21 0,1 21 0,0-21 16,-21 0-16,21 0 0,-1 21 0,1-21 16,0 0-16,0 0 0,0 0 0,0 0 15,21-21 1,21 21-16,0-21 15,0 21-15,21-21 0,-20 21 0</inkml:trace>
  <inkml:trace contextRef="#ctx0" brushRef="#br1" timeOffset="40406.56">13779 9546 0,'0'0'15,"0"-21"-15,22 0 0,-22 0 0,21 0 0,-21-1 16,-21 22 15,-1 22-31,1-22 0,0 21 16,0 0-16,0 21 0,0-21 0,-1 1 15,1-1-15,0 21 0,21-21 0,0 22 16,0-22-16,0 0 0,0 0 0,0 0 16,0 0-16,0 1 0,21-1 15,0-21-15,1 0 0,-1 0 16,0 0-16,0 0 0,0 0 0,0 0 15,1 0-15,20-21 0,-21 21 0,0-22 16,0 1-16,1 0 0</inkml:trace>
  <inkml:trace contextRef="#ctx0" brushRef="#br1" timeOffset="40641.43">14478 9017 0,'0'0'0,"-21"0"16,21 21-16,0 0 15,0 1-15,0-1 0,0 0 16,0 0-16,0 0 0,0 0 16,0 1-16,0-1 0,0 0 15,0 0-15,-21-21 0,21 21 16,-22-21-16,22 21 0,-21-21 15</inkml:trace>
  <inkml:trace contextRef="#ctx0" brushRef="#br1" timeOffset="41893.82">16489 9271 0,'-21'0'0,"21"-21"0,0 0 16,0 0-16,0-1 16,0 1-1,21 0-15,-21 0 0,0 0 0,0 0 16,0-1-16,0 1 16,0 42-1,0 1-15,0-1 0,0 21 16,0-21-16,-21 22 0,-1-1 0,22 21 15,0-20-15,-21-1 0,0 0 0,0 1 16,21 20-16,0-20 0,-21-1 16,21 0-16,0-21 0,0 22 0,0-22 15,0 0-15,0 0 0,0 0 0,21 1 16,-21-1-16,21-21 0,0 0 0,0 0 16,1 0-16,-1 0 0,0 0 15,0 0-15,0-21 0,0 21 0,1-22 16,-1 1-16,-21 0 0,0 0 0,21 0 15,-21 0-15,0-22 0,0 22 0</inkml:trace>
  <inkml:trace contextRef="#ctx0" brushRef="#br1" timeOffset="42534.29">16298 9483 0,'0'0'0,"-21"0"16,21 21-16,0 0 15,21-21-15,0 0 0,1 0 16,-1 0-16,0 0 0,21 0 15,-21 0-15,22 0 0,-1 0 0,0 0 16,1 0-16,-1 0 0,0 0 0,1 0 16,-1-21-16,0 21 0,1 0 15,-22-21-15,21 21 0,-21-21 0,1 21 16,-1-22-16,-21 44 47,-21-1-47,21 0 0,0 0 15,-22 0-15,22 0 0,-21-21 0,21 22 16,0-1-16,0 0 0,0 0 0,0 0 16,0 0-16,0 1 15,21-22-15,1 0 16,-1 0-16,0 0 16,0 0-16,0 0 0,22 0 0,-22 0 15,0-22-15,0 22 0,0-21 0,0 0 16,1 0-16,-1 21 0,0-21 0,0 0 15,-21-1-15,0 1 0,0 0 0,0 0 16,0 0-16,0 42 31,0 0-31,0 0 0,0 0 16,0 22-16,0-22 0,0 21 0,0-21 16,0 22-16,0-1 15,0-21-15,0 22 0,0-1 0,0-21 16,0 21-16,0 1 0,0-22 0,0 21 15,21-21-15,-21 22 0,21-22 0,-21 21 16,0-21-16,0 1 0,0 20 0,0-21 16,0 0-16,0 0 0,-21 1 0,0-22 15,0 21-15,-21 0 0,20-21 0,1 0 16,-21 0-16,21 0 0,-22 0 0,22 0 16,0 0-16,-21 0 0,21 0 0,-1-21 15,1 0-15,0 21 0,21-22 0,0 1 16,0 0-16,0 0 0,0 0 15,0 0-15,0-1 0,21 1 0,0-21 16,1 21-16,20 0 0,-21-22 0</inkml:trace>
  <inkml:trace contextRef="#ctx0" brushRef="#br1" timeOffset="42801.65">17716 9504 0,'0'21'15,"0"0"-15,-21 0 0,21 1 16,0-1-16,-21 21 0,21 0 0,0-20 16,0 20-16,0 0 0,0 1 15,0-1-15,0 0 0,0 1 0,0-22 16,0 21-16,0 0 0,0-20 0,0 20 16,0-21-16,0 0 0,0 22 0,0-22 15,0 0-15,0 0 0,-21 0 16,21 0-16,0 1 0,0-1 15,0-42 17,0-1-32,0 1 0</inkml:trace>
  <inkml:trace contextRef="#ctx0" brushRef="#br1" timeOffset="43046.51">17674 9843 0,'0'0'0,"0"-64"0,0 22 0,0-1 16,21 1-16,-21 0 0,21-1 0,-21 1 15,0 21-15,22 0 0,-1 0 0,0 21 16,0 0-16,0 0 16,0 0-16,-21 21 0,22 0 15,-22 0-15,21 0 0,-21 22 16,0-22-16,0 0 0,0 21 0,0-21 16,-21 1-16,-1-1 0,22 0 0,-21 0 15,0 0-15,0 0 0,0 1 16,0-22-16,21 21 15,-22-21-15,22-21 16,0-1 0,22 22-16,-1-21 0</inkml:trace>
  <inkml:trace contextRef="#ctx0" brushRef="#br1" timeOffset="43371.34">18034 9631 0,'21'0'15,"-21"-21"-15,21 21 0,0 0 16,-21-21-16,22 21 0,-1 0 0,0-22 16,0 1-16,0 0 15,0 21-15,1-21 0,-22 0 16,21 0-16,0-1 0,-21 1 16,0 0-16,-21 21 15,0 0-15,-1 0 16,1 21-16,0 0 0,0 1 15,0-1-15,0 0 0,-1 21 0,22-21 16,0 1-16,-21-1 0,21 21 0,-21-21 16,21 0-16,0 1 0,0-1 0,0 0 15,0 0-15,21-21 16,0 21-16,1-21 0,-1 0 16,0 0-16,0 0 0,0 0 15,22-21-15,-22 21 0,0-21 16,21 0-16</inkml:trace>
  <inkml:trace contextRef="#ctx0" brushRef="#br1" timeOffset="43602.21">18859 9440 0,'-21'0'15,"42"0"16,1 0-15,-1 0-16,0 0 0,0 0 16,0 0-16,0 0 0,1 0 15,-1 0-15,0 0 16,-42 0 15</inkml:trace>
  <inkml:trace contextRef="#ctx0" brushRef="#br1" timeOffset="43754.12">18902 9525 0,'0'0'0,"0"21"0,-21 0 16,-1-21 0,22 22-16,0-1 0,22-21 31,-1 0-15,0 0-16,0 0 0,0 0 0,0 0 15,1 0-15,-1-21 0,0 21 16,0-22-16,0 22 0,0 0 0</inkml:trace>
  <inkml:trace contextRef="#ctx0" brushRef="#br1" timeOffset="44142.07">19516 8805 0,'0'0'0,"21"0"16,-42 22 15,-1-22-31,1 21 16,21 0-16,-21 0 0,0 0 16,21 0-16,0 1 0,0-1 15,0 0-15,0 0 0,0 0 16,0 0-16,21-21 0,0 0 15,0 22-15,1-22 0</inkml:trace>
  <inkml:trace contextRef="#ctx0" brushRef="#br1" timeOffset="44429.91">19875 9017 0,'0'0'0,"0"-21"0,0 0 0,0 0 0,0-1 16,0 1-16,0 0 15,0 42 1,0 0-16,0 1 16,-21-1-16,21 0 0,-21 21 0,0-21 15,21 22-15,0-22 0,-21 21 0,21 1 16,-21-22-16,21 21 0,0-21 16,0 22-16,0-22 0,-22 21 0,22-21 15,0 0-15,0 22 0,0-22 0,0 0 16,0 0-16,0 0 0,0 1 15,22-22-15,-1 0 16,0 0-16,0 0 16,-21-22-16,21 22 0,-21-21 15</inkml:trace>
  <inkml:trace contextRef="#ctx0" brushRef="#br1" timeOffset="44585.82">19770 9356 0,'0'0'0,"-22"0"0,1 0 16,0 0-1,42 0 17,0 0-32,1 0 0,-1 0 15,0 0-15,21 0 0,-21 0 0,1 0 16,-1 0-16,0 0 0,0 0 0,21 0 16</inkml:trace>
  <inkml:trace contextRef="#ctx0" brushRef="#br1" timeOffset="44958.61">20172 9335 0,'0'21'0,"-21"-21"15,42 0 17,0 0-32,0 0 0,0 0 0,0 0 15,1 0-15,-1 0 0,0-21 16,0 21-16,0 0 0,0-22 0,-21 1 15,22 21-15,-22-21 0,21 21 0,-21-21 16,0 0-16,0 0 0,-21 21 31,-1 0-31,1 0 0,0 0 0,0 0 0,0 0 16,0 21-16,21 0 0,-22 0 0,1 0 16,0 0-16,21 1 0,0-1 15,0 0-15,-21 0 0,21 0 0,0 0 16,0 1-16,0-1 0,0 0 0,0 0 15,21 0-15,-21 0 0,21-21 0,0 0 16,1 22-16,-1-22 0,0 0 16,0 0-16,0 0 0,0 0 0,1 0 15,-1 0-15,0-22 0,0 1 0,0 21 16,22-21-16,-22 0 0,0 21 0</inkml:trace>
  <inkml:trace contextRef="#ctx0" brushRef="#br1" timeOffset="45161.52">20722 9250 0,'0'0'0,"0"-21"0,0 0 16,0 42 15,0 0-31,0 0 0,0 0 0,0 0 16,0 1-16,0-1 16,0 0-16,21 0 0,-21 0 0,0 0 15,21 1-15,1-1 0,-22 0 16,21 0-16,-21 0 0,21-21 15,0 0-15,0 0 16,0 0-16</inkml:trace>
  <inkml:trace contextRef="#ctx0" brushRef="#br1" timeOffset="45382.37">21040 9313 0,'0'0'0,"0"-42"16,-22 42-1,1 0-15,0 0 16,0 21-16,0-21 0,0 21 0,-1 1 16,1-22-16,-21 21 0,21 0 0,0 0 15,-1 0-15,-20 0 0,21 1 0,0-1 16,21 0-16,-21-21 0,21 21 0,-22 0 16,22 0-16,0 1 15,22-22 1,-1 0-16,21 0 15</inkml:trace>
  <inkml:trace contextRef="#ctx0" brushRef="#br1" timeOffset="45909.79">21442 9017 0,'0'0'0,"0"-21"0,0-64 15,0 64-15,0 0 16,0 0-16,0 0 0,-21 21 16,-1 0-1,22 21-15,-21 0 0,21 21 16,-21-21-16,0 1 0,21 20 0,-21 0 15,0 1-15,21-22 0,-22 21 0,1 0 16,21 1-16,0-22 0,-21 21 0,21 1 16,-21-22-16,21 0 0,0 21 0,0-21 15,0 1-15,0-1 16,0 0-16,0 0 0,21-21 16,0 0-16,0 0 0,1 0 15,-1 0-15,0 0 0,0-21 16,0 21-16,-21-21 0,21 21 0,1-21 15,-1-1-15,-21 1 0,0 0 0,21 21 16,-21-21-16,21 0 0,-21 0 0</inkml:trace>
  <inkml:trace contextRef="#ctx0" brushRef="#br1" timeOffset="46082.02">21315 9186 0,'0'0'0,"-21"0"0,-1 0 16,44 0 15,-1 0-15,0 0-16,0 0 0,0 0 15,0 0-15,1 0 0,-1-21 0,0 0 16,0 21-16,0 0 0,22-21 0</inkml:trace>
  <inkml:trace contextRef="#ctx0" brushRef="#br1" timeOffset="46309.89">21971 8954 0,'0'-22'16,"0"44"15,0-1-31,0 0 16,0 0-16,-21 0 0,21 0 15,0 1-15,-21-22 0,21 21 16,-22-21-16,22 21 0,-21-21 0,21 21 16</inkml:trace>
  <inkml:trace contextRef="#ctx0" brushRef="#br1" timeOffset="47022.09">22691 8869 0,'0'0'0,"0"-21"0,21 21 16,-21-21-16,21 21 0,-21-22 16,21 22-16,-21 22 31,0 20-31,-21-21 15,0 21-15,-22-20 0,22 20 0,0 0 16,0 22-16,0-22 0,-22 0 0,22 22 16,-21-22-16,21 1 0,-22 20 0,22-21 15,-21 22-15,21-22 0,0 1 0,-1-1 16,1 0-16,0 1 0,0-22 0,21 21 16,0-21-16,0 0 0,0 1 15,0-1-15,0 0 0,0 0 16,21-21-1,0 0-15,0-21 16</inkml:trace>
  <inkml:trace contextRef="#ctx0" brushRef="#br1" timeOffset="47634.25">23220 9377 0,'0'0'0,"21"0"0,0-21 15,21 21-15,-20-21 0,-1-1 0,21 22 16,-21-21-16,-21 0 0,0 0 16,0 0-16,0 0 15,0-1-15,-21 22 0,0-21 16,0 21-16,-22 0 0,22 0 0,-21 0 15,0 0-15,-1 21 0,22-21 0,-21 22 16,21-1-16,-1 0 0,1 0 0,0 0 16,21 0-16,0 1 0,0-1 15,0 0-15,0 0 0,0 0 0,21 0 16,0 1-16,1-1 0,20-21 0,-21 21 16,0 0-16,0 0 0,22 0 15,-22 1-15,0-22 0,0 21 0,0 0 16,-21 0-16,0 0 0,-21 0 31,-21-21-31,21 0 0,-22 0 16,1 0-16,0 0 0,-1 0 0,22 0 15,-21 0-15,0 0 0,20 0 0,1-21 16,0 21-16,0 0 0,0 0 16,21-21-1,21 21-15,0 0 0,0 0 16,0-21-16,22 21 0,-22 0 15</inkml:trace>
  <inkml:trace contextRef="#ctx0" brushRef="#br1" timeOffset="47931.08">23516 9440 0,'0'0'0,"0"-21"16,-21 21 15,0 21-31,0 1 0,21-1 15,0 0-15,0 0 0,-22 21 0,22 1 16,0-22-16,0 21 0,0 1 0,0-1 16,0 21-16,0-20 0,0-1 0,0 0 15,0 1-15,-21 20 0,21-20 16,0-1-16,0 0 0,-21 1 0,21-1 0,-21 0 16,0-21-16,21 22 0,0-22 0,0 21 15,-21-21-15,21 1 0,-22-1 16,22-42 15,0-1-31,0 1 0,0 0 16,22 0-16,-1-21 0,0-1 0,-21 22 15</inkml:trace>
  <inkml:trace contextRef="#ctx0" brushRef="#br1" timeOffset="48169.95">23495 9546 0,'0'0'0,"0"-21"0,0 0 0,0 0 0,21 0 15,-21-1-15,21 1 0,0 21 16,1-21-16,-1 21 0,0 0 16,0 0-16,0 0 0,0 0 15,1 21-15,-1 0 0,-21 1 16,21-1-16,-21 0 0,0 0 16,0 0-16,-21 0 0,0 1 0,-1-22 15,1 21-15,0 0 0,0-21 0,-21 21 16,20-21-16,1 0 0,0 0 0,0 21 15,42-42 17,0 21-32</inkml:trace>
  <inkml:trace contextRef="#ctx0" brushRef="#br1" timeOffset="48994.56">24066 9419 0,'0'0'15,"0"-21"1,-21 0-16,0 21 16,0 0-16,0 0 0,0 0 0,-1 0 0,1 0 15,0 21-15,0-21 0,0 21 16,21 0-16,-21-21 0,-1 22 16,1-1-16,21 0 0,0 0 0,0 0 15,0 0-15,0 1 0,0-1 16,0 0-16,21-21 0,1 0 15,-1 0-15,0 0 0,0 0 16,0 0-16,0 0 0,1-21 16,-1 21-16,0-21 0,0-1 0,0 22 15,-21-21-15,21 0 0,-21 0 0,22 0 16,-22 0-16,0-1 0,0 1 0,0 0 16,0 42 15,0 0-16,0 1-15,0-1 16,0 0-16,0 0 0,0 0 16,0 0-16,0 1 0,21-22 15,0 0-15,0 0 0,0 0 16,0 0-16,1 0 0,-1 0 16,0 0-16,-21-22 15,21 1-15,-21 0 0,21 0 16,-21 0-16,0 0 15,0-1-15,21 1 0,-21 42 47,0 1-47,-21-1 16,21 0-16,0 0 0,-21-21 16,21 21-16,-21-21 0,21 21 0,-21 1 15,0-22-15,21 21 16,-22-21-16,1 0 15,21-21 1,0-1 0,0 1-16,21 0 15,1 21-15,-1-21 0,0 0 0,0 0 16,0-1-16,0 22 0,1-21 0,-1 0 16,0 21-16,0 0 0,0 0 15,0 0-15,1 0 0,-1 0 0,0 0 16,0 21-16,-21 0 15,0 1-15,0-1 0,0 0 16,0 0-16,0 0 0,0 0 0,0 1 16,-21-1-16,21 0 0,0 0 15,-21-21-15,21 21 16,0-42 15,21 21-31,0 0 16</inkml:trace>
  <inkml:trace contextRef="#ctx0" brushRef="#br1" timeOffset="49454.27">24977 9186 0,'0'0'0,"-22"0"15,1 0-15,0 0 0,21 22 31,0-1-15,21 0-16,0-21 0,1 21 16,-1 0-16,21-21 0,-21 21 0,22-21 15,-22 22-15,21-22 0,0 21 16,-20-21-16,20 21 0,-21-21 0,21 0 16,-20 21-16,-1-21 0,0 0 0,0 0 15,0 21-15,0-21 0,-21 21 31,-21-21-15,21 22-16,-42-22 0,21 21 16,0-21-16,-22 21 0,1 0 0,21-21 15,-22 21-15,1 0 0,0 1 0,-1 20 16,1-21-16,21 0 0,-21 0 0,-1 1 16,22-1-16,-21 0 0,21 0 0,-1 0 15,1 0-15,0 1 0,0-22 16,21 21-16,-21 0 0,21 0 15,-21-21 48,-1 0-63</inkml:trace>
  <inkml:trace contextRef="#ctx0" brushRef="#br1" timeOffset="56581.79">1503 12425 0,'0'0'0,"-21"0"0,21 21 0,-22-21 15,22 21-15,0 0 16,0 1-16,0-1 16,0 0-16,22 0 15,-1-21-15,0 0 16,0 0-16,0 0 0,0 0 0,1 0 16,-1 0-16,0 0 0,0 0 15,21 0-15,-20 0 0,-1-21 0,0 21 16,0-21-16,0 0 0,0 21 0,1-22 15,-22 1-15,0 0 16,0 0-16,0 0 16,0 0-16,-22 21 0,1-22 15,-21 22-15,21 0 0,0 0 16,-1 0-16,1 0 0,0 0 0,-21 22 16,21-1-16,-1-21 0,1 21 0,0 0 15,21 0-15,0 0 0,-21 1 16,21-1-16,0 0 0,0 0 0,0 0 15,0 0-15,0 1 0,21-1 16,0 0-16,0 0 0,1 0 0,-1-21 16,0 21-16,0-21 0,0 0 15,0 0-15,1 22 0,-1-22 0,0 0 16,0 0-16,0 0 0,0 0 16,-21-22-16,0 1 15,0 0 1,-21 21-16,0 0 0,0 0 15,0 0-15,0 0 0,-22 21 0,1-21 16,21 21-16,-22 1 0,1-1 16,21 0-16,-21 21 0,-1-21 0,22 1 15,-21 20-15,21 0 0,-1-21 0,1 22 16,0-22-16,21 21 0,0-21 16,0 22-16,0-22 0,0 0 0,0 0 15,0 0-15,21 1 0,0-1 16,1 0-16,20 0 0,-21-21 15,0 21-15,0-21 0,22 0 0,-22 0 16,21 0-16,1 0 0,-22 0 16,21 0-16,-21 0 0,22 0 0,-22-21 15,21 0-15,-21 21 0,22-21 0,-22 0 16,21-1-16,-21 22 0,22-21 0</inkml:trace>
  <inkml:trace contextRef="#ctx0" brushRef="#br1" timeOffset="57290.2">2476 12869 0,'0'0'16,"0"-21"-16,0 0 0,0 0 15,0 0-15,-21 21 0,0 0 16,0-21-16,0 21 0,0 0 16,-1 0-16,1 0 0,0 21 15,0 0-15,0 0 0,0-21 0,-1 21 16,1 0-16,21 1 0,-21 20 0,21-21 15,-21 0-15,21 0 0,0 1 16,0-1-16,0 0 0,0 0 0,0 0 16,21 0-16,0-21 0,0 0 15,1 22-15,-1-22 0,0 0 0,0 0 16,0 0-16,0 0 0,22 0 16,-22-22-16,0 22 0,0-21 15,0 0-15,1 21 0,-22-21 0,21 0 16,0 0-16,-21-1 0,0 1 15,0 0-15,21 0 0,-21 0 16,21 0-16,-21-1 0,0 1 16,0 42 15,0 1-31,0-1 16,0 0-16,0 0 0,0 0 0,0 0 15,0 1-15,0-1 0,0 21 16,0-21-16,0 22 0,0-22 15,0 21-15,0 0 0,0-20 0,0 20 16,0 0-16,0 1 0,0-1 0,0 0 16,0 22-16,0-22 0,0 0 0,0 22 15,0-22-15,0 1 0,0 20 16,0-21-16,0 1 0,0-1 0,0 0 16,-21 1-16,0-1 0,0 0 0,21-20 15,-21 20-15,-1-21 0,1 21 0,0-20 16,0-1-16,-21 0 0,20 0 15,1-21-15,-21 21 0,21-21 0,-22 0 16,22 0-16,-21 0 0,0 0 0,-1 0 16,1 0-16,21-21 0,-22 0 15,22 21-15,-21-21 0,21 0 16,0-1-16,-1 1 0,22 0 0,-21 0 16,21 0-16,-21 0 0,0-1 15,21 1-15,0 0 0,0 0 16,0 0-16,0 0 15,21-1-15,0 1 0,0 0 16,1 0-16,20 0 0,-21-22 0,21 22 16</inkml:trace>
  <inkml:trace contextRef="#ctx0" brushRef="#br1" timeOffset="57702.22">3133 12827 0,'0'21'0,"0"0"15,0 1 1,21-22 15,0 0-31,0-22 16,-21 1-1,21 21-15,-21-21 0,0 0 16,0 0 0,-21 21-16,0 0 15,21 21 1,0 0-1,0 0 1,0 0 0,0 1-16,0-1 15,0 0 1</inkml:trace>
  <inkml:trace contextRef="#ctx0" brushRef="#br1" timeOffset="58137.97">3217 13187 0,'0'0'0,"-21"0"0,21 21 16,-21-21-16,21 21 15,21-21 16,0 0-15,-21-21-16,21 21 16,-21-21-16,0 0 15,-21 21 17,0 0-32,0 21 15,21 0-15,0 0 16,0 0-1,21-21 32,0 0-31,-21-21 31,21 21-32</inkml:trace>
  <inkml:trace contextRef="#ctx0" brushRef="#br1" timeOffset="67299.63">5270 12425 0,'22'0'47,"-1"0"-32,0 0 1,0 0-16,0 0 16,-21-21-16,21 21 15,1 0-15,-22-21 0,21 21 0,-21-22 16,0 1-16,0 0 16,-21 21-1,-1-21 1,1 21-16,0 0 0,0 0 0,0 0 15,0 0-15,-1 21 0,-20-21 16,21 21-16,0-21 0,0 21 0,-1 1 16,1-22-16,0 21 0,0 0 0,0 0 15,21 0-15,-21 0 0,21 1 16,0-1-16,0 0 16,0 0-1,0 0-15,21-21 0,0 0 16,0 21-16,0-21 15,0 22-15,1-22 0,-1 0 0,0 0 16,0 21-16,0-21 0,0 21 0,1-21 16,-1 0-16,-21 21 0,21-21 15,0 21-15,-21 0 0,0 1 16,0-1-16,0 0 16,0 0-16,0 0 0,-21-21 0,0 21 15,0 1-15,-1-22 0,1 21 16,0 0-16,-21-21 0,21 21 0,-1-21 15,-20 0-15,21 0 0,-21 0 0,20 0 16,1 0-16,-21 0 0,21 0 0,-22 0 16,22 0-16,-21 0 0,21-21 0,0 0 15,-22 21-15,22-21 16,0 21-16,0-22 0,0 1 0,-1 21 16,1-21-16,0 21 15,42 0 16,0-21-31,1 21 16,-1 0-16,0 0 0,21 0 0,-21-21 16,1 21-16,20 0 0</inkml:trace>
  <inkml:trace contextRef="#ctx0" brushRef="#br1" timeOffset="67723.38">5419 12552 0,'0'0'0,"0"-21"0,0 0 15,0 42 17,21-21-32,-21 21 15,0 0-15,0 0 0,0 0 0,0 1 16,0-1-16,0 0 0,0 21 0,0 1 15,0-22-15,21 21 0,-21 0 16,0 1-16,0-1 0,0 22 0,0-22 16,0 0-16,0 1 0,0-1 15,0 21-15,0-20 0,0-1 0,0 0 16,0 1-16,0 20 0,0-20 0,0-1 16,-21 0-16,21 1 0,-21-1 0,21-21 15,-22 21-15,22 1 0,0-22 0,0 0 16,-21 0-16,21 0 0,0 1 0,-21-1 15,21 0 1,0-42 0,0 0-16,0-1 15,21 1-15,0-21 0,-21 21 16,22-22-16,-1 1 0,-21 0 0,21-1 16,0 1-16,-21 0 0,21-1 0</inkml:trace>
  <inkml:trace contextRef="#ctx0" brushRef="#br1" timeOffset="68078.17">5503 12742 0,'0'0'0,"-21"-21"16,21 0-16,-21 0 0,21 0 0,0 0 16,0-1-16,0 1 0,0 0 0,0 0 15,21 0-15,0 21 16,0 0-16,22-21 0,-22 21 0,21 0 15,-21 0-15,22 0 0,-1 0 0,-21 0 16,22 21-16,-22 0 0,0 0 0,0 0 16,0 0-16,0 1 0,-21 20 15,0-21-15,0 0 0,0 22 0,0-22 16,-21 0-16,0 0 0,0 0 0,0 0 16,0 1-16,-22-1 0,22 0 0,0 0 15,-21 0-15,20-21 0,1 21 0,0-21 16,0 0-16,0 0 0,0 0 15,21-21 17,0 0-17,21 21-15,0-21 0,0 21 0,0-21 16,0 21-16,1 0 0</inkml:trace>
  <inkml:trace contextRef="#ctx0" brushRef="#br1" timeOffset="69105.85">6265 12615 0,'0'0'16,"0"-21"-16,0-21 16,-21 42-16,0-21 15,0 21-15,0 0 0,-1 0 16,1 0-16,0 0 0,0 0 15,0 0-15,0 21 0,-1 0 16,22 0-16,-21 0 0,0 1 0,0 20 16,21-21-16,0 21 0,0-20 15,-21-1-15,21 21 0,0-21 0,0 0 16,0 1-16,0-1 0,0 0 0,0 0 16,21 0-16,0-21 15,0 0-15,0 0 0,1 0 16,-1 0-16,0 0 0,0-21 15,0 21-15,0-21 0,1 0 0,-1 0 16,0-1-16,0 1 0,-21 0 0,0 0 16,21-21-16,-21 20 0,21 1 0,-21 0 15,0 0-15,0 0 0,0 0 0,0-1 16,0 44 15,0-1-15,0 0-16,-21 0 0,21 0 15,0 0-15,0 1 0,0-1 0,0 0 16,0 0-16,0 0 0,0 0 16,21 1-16,1-1 15,-1-21-15,0 0 0,0 0 16,0 0-16,0 0 0,1 0 16,-1 0-16,0 0 0,0-21 15,0 21-15,-21-22 0,21 1 0,1 0 16,-22 0-16,21 0 0,-21 0 0,21-1 15,-21 1-15,0 0 16,0 0-16,0 0 0,0 0 0,0-1 0,0 1 16,0 42 31,0 1-47,0-1 0,0 0 15,0 0-15,0 0 0,0 0 16,0 1-16,0-1 0,0 0 0,0 0 15,0 0-15,0 0 0,0 1 16,0-1-16,0 0 0,0 0 16,0 0-1,0-42 17,0 0-17,0 0-15,0 0 0,0-1 16,0 1-16,0-21 0,0 21 0,0 0 15,0-22-15,21 22 0,-21 0 0,21 0 16,0 0-16,-21-1 0,22 1 16,-1 0-16,0 0 0,0 21 15,0-21-15,0 21 0,1 0 0,20 0 16,-21 0-16,0 0 0,0 0 0,22 21 16,-22 0-16,0 0 0,0-21 0,0 21 15,1 1-15,-22-1 0,0 21 0,0-21 16,0 0-16,0 1 15,0-1-15,0 0 0,0 21 0,-22-21 16,1 1-16,21-1 0,-21 0 16,21 0-16,-21-21 0,21 21 15,21-21 17,0-21-32,-21 0 0,21 0 15,1 0-15</inkml:trace>
  <inkml:trace contextRef="#ctx0" brushRef="#br1" timeOffset="69986.38">7726 11917 0,'-21'-21'0,"42"42"0,-64-42 15,43 0-15,-21 21 0,21-22 0,-21 1 16,21 0 0,0 0-1,21 21 1,0 0-16,1 0 0,-1-21 0,0 21 15,0-21-15,0 21 0,0 0 0,1 0 16,20-22-16,-21 22 0,0 0 0,0 0 16,22 0-16,-22 0 0,0 0 15,0 0-15,0 0 16,-42 0 15,0 0-31,-21 0 0,21 0 0,-1 0 16,1 0-16,-21 0 15,21 0-15,0 0 0,-22 0 0,22 0 16,0 0-16,0 0 0,0 0 0,-1 0 16,1 0-16,0 0 0,0 0 15,0 0-15,0 0 16,-1 22-16,1-22 0,21 21 16,-21 0-16,0 0 15,21 0-15,0 0 16,-21 1-16,21-1 0,0 0 0,-21 0 15,21 0-15,0 22 0,0-22 0,0 0 16,0 21-16,0-21 0,0 1 0,0 20 16,0-21-16,0 21 15,0-20-15,0 20 0,0-21 0,0 21 16,0-20-16,0 20 0,0 0 0,0-21 16,0 22-16,0-1 0,0-21 0,0 22 15,0-1-15,0-21 0,0 21 0,0 1 16,0-1-16,0 0 0,0-20 0,0 20 15,0 0-15,0-21 0,0 22 16,0-22-16,0 0 0,0 0 0,0 22 16,0-22-16,21 0 0,0 0 15,-21 0-15,0 0 0,21-21 0,0 22 16,0-22-16,1 0 16,-1 0-16,0 0 0,0 0 0,0 0 15,22 0-15,-22 0 0,0 0 0,0 0 16,0 0-16,0 0 0,1 0 15,-1 0-15,0-22 0,0 22 0,0-21 16,0 21-16,1 0 16,-22-21-16,21 21 0,0 0 31,-21-21-15,21 0-1</inkml:trace>
  <inkml:trace contextRef="#ctx0" brushRef="#br1" timeOffset="75674.6">14690 4593 0,'-22'0'15,"1"0"48,0 0-48,0 0-15,0 0 16,0 0-16,-1 0 16,1 0-16,0 21 0,0-21 0,0 0 15,0 0-15,-1 0 0,1 0 16,0 0-16,0 0 0,0 0 15,0 0-15,-1 0 16,22 22 0,22-22 15,-1 0-31,0 0 0,21 0 16,-21 0-16,22 0 0,-1 0 0,-21 0 15,22 0-15,-1 0 0,0 0 0,1 0 16,20 0-16,-21 0 0,1 0 15,-1 0-15,22 0 0,-22-22 16,0 22-16,1 0 0,-1 0 0,0 0 16,1 0-16,-22-21 0,21 21 0,-21 0 15,0 0-15,1 0 16,-1 0 0,-42 0 15,-1 0-31,1 0 15,0 0-15,0 0 0,0 0 16,0 0-16,-1 0 0,1 0 16,0 0-16,0 0 0</inkml:trace>
  <inkml:trace contextRef="#ctx0" brushRef="#br1" timeOffset="76058.38">14351 4720 0,'21'0'31,"0"0"-16,0 0-15,1 0 0,-1 0 16,0 0-16,21 0 0,-21 0 0,22 0 16,-22 0-16,21 0 0,1 0 0,-1 0 15,0-21-15,22 21 0,-22 0 0,0 0 16,1 0-16,20 0 0,-20 0 0,-1 0 16,-21 0-16,21 0 0,-20 0 15,20 0-15,-21 0 0,0 0 0,0 0 16,1 0 31,-1 0-32,0-21-15</inkml:trace>
  <inkml:trace contextRef="#ctx0" brushRef="#br1" timeOffset="76834.66">18309 4403 0,'0'0'0,"-21"0"0,0 0 0,0 0 16,-1 0-16,1 0 0,0 0 15,42 0 48,0 0-63,1 0 0,20 0 0,-21 0 15,21 0-15,-20 0 0,20 0 0,21 0 16,-20 0-16,-1 0 0,22 0 0,-22 0 16,0 0-16,22 0 0,-22 0 15,0 0-15,1 0 0,-1 0 16,0 0-16,1 0 0,-22 0 0,0 0 16,0 0-16,0 0 0,1 0 0,-1 0 15,0 0-15,-42 0 63,0 0-63,-1 0 15,1 0-15,0 0 0,0 0 16,0 0-16,0 0 0</inkml:trace>
  <inkml:trace contextRef="#ctx0" brushRef="#br1" timeOffset="77250.42">18267 4530 0,'0'0'15,"-21"0"-15,-1 0 0,22 21 16,22-21-1,-1 0 1,0 0-16,0 0 0,0 0 0,22 0 16,-22 0-16,21 0 0,0 0 0,1 0 15,-1 0-15,0 0 0,-20 0 16,20 0-16,0 0 0,1 0 0,-1 0 16,-21 0-16,21 0 0,-20 0 0,-1 0 15,21 0-15,-21 0 0,0 0 0,1 0 16,-1 0-16,-21 21 125</inkml:trace>
  <inkml:trace contextRef="#ctx0" brushRef="#br1" timeOffset="86425.76">8234 12425 0,'0'0'0,"21"0"16,-21-21-16,21 0 15,-21 42 48,0 0-63,0 0 0,0 0 0,-21 0 15,21 1-15,-21 20 16,21-21-16,0 0 0,-21 0 0,21 1 16,-22-1-16,22 0 0,-21 0 15,21 0-15,-21-21 0,21 21 0,0 1 16,-21-1-16,21 0 15,-21-21-15,21-21 16,0 0 0,0-1-16</inkml:trace>
  <inkml:trace contextRef="#ctx0" brushRef="#br1" timeOffset="86730.6">8255 12256 0,'0'21'16,"0"0"0,0 0-1,21-21 17,0 0-32,-21-21 15,21 21-15,-21-21 0,0 0 16,0-1-16,0 1 0,-21 21 15,21-21-15,-21 21 0,0 0 0,21-21 16,-21 21-16,0 0 16,-1 0-1,22 21-15,0 0 0,0 0 16,0 1-16,0-1 0,0 0 16,22-21-16,-1 21 15,0-21-15</inkml:trace>
  <inkml:trace contextRef="#ctx0" brushRef="#br1" timeOffset="87338.27">8953 12467 0,'0'-21'15,"0"0"-15,0 0 0,-21 0 16,0 21-1,0-22-15,0 22 0,0 0 16,-1 0-16,1 0 0,0 0 16,0 0-16,21 22 0,-21-1 0,0 0 15,-1 0-15,1 0 0,0 0 0,0 1 16,0-1-16,21 0 0,-21 21 16,21-21-16,-22 1 0,22-1 0,0 0 15,0 0-15,0 0 0,0 0 0,0 1 16,0-1-16,22-21 0,-1 0 15,0 0-15,0 0 0,0 0 16,0 0-16,22 0 16,-22-21-16,0-1 0,0 1 0,0 0 15,1 0-15,20 0 0,-21-22 0,0 22 16,0-21-16,1 21 0,-1-22 0,0 1 16,0 0-16,0-1 0,-21 1 0,21 0 15,1-1-15,-22 1 0,0 0 16,0-1-16,0 22 0,0 0 0,0 0 15,0 0-15,0 0 0,0 42 16,0 0 0,0 0-16,-22 0 0,1 0 0,21 22 15,0-1-15,-21-21 0,21 22 16,-21-1-16,21 0 0,-21-21 0,21 22 16,0-1-16,0-21 0,0 22 0,0-1 15,0-21-15,0 0 0,0 22 0,0-22 16,0 0-16,21 0 0,0 0 15,0 0-15,0 1 0,1-1 16,-1-21-16,0 0 0,0 21 0,0-21 16,0 0-16,1 0 0,-1 0 15,0 0-15,0-21 0,0 0 16,0 21-16,1-22 0,20 1 0,-21 0 16</inkml:trace>
  <inkml:trace contextRef="#ctx0" brushRef="#br1" timeOffset="87683.58">10181 12404 0,'-21'0'0,"0"0"0,0 0 31,42 0 0,0 0-31,0 0 0,0 0 16,0 0-16,1 0 0,-1 0 15,0 0-15,0 0 16,0 0 0,0 0-16,-21 21 62,-21-21-62,0 21 0,0-21 16,0 21-16,0-21 15,-1 0-15</inkml:trace>
  <inkml:trace contextRef="#ctx0" brushRef="#br1" timeOffset="87858.48">10160 12531 0,'-21'21'16,"63"-63"-16,-63 63 0,-21 0 0,42 0 0,0 0 15,21-21 16,0 0-15,0 0-16,0 0 16,0 0-1,1 0-15,-1 0 16,-21-21-16,21 21 0,-21-21 16,21 21-16,0 0 0,-21-21 0,21 21 15,1 0-15</inkml:trace>
  <inkml:trace contextRef="#ctx0" brushRef="#br1" timeOffset="88274.9">11155 11938 0,'0'0'0,"-21"0"0,-1 0 0,1 0 31,21 21-15,21-21 0,1 0-1,-1 0-15,0 0 16,0-21-16,-21 0 15,21 21-15,-21-21 16,0 0-16,-21 21 31,0 0-15,0 21-16,0 0 0,21 0 0,-22 0 16,1 0-16,21 1 0,0-1 0,-21 0 15,21 0-15,-21-21 0,21 21 16,0 0-16,-21 1 0,21-1 15,0 0-15,21-21 0,0 21 16</inkml:trace>
  <inkml:trace contextRef="#ctx0" brushRef="#br1" timeOffset="88882.48">11832 12594 0,'0'-21'16,"0"0"-16,0 0 0,0 0 16,0-1-16,21 1 0,-21 0 15,0 0-15,0 0 0,0 0 0,0-1 16,0 1-16,0 0 15,-21 21-15,0 0 16,0 0-16,0 0 0,-1 0 16,1 21-16,0 0 0,0 1 15,0-1-15,0 0 0,-1 0 0,1 0 16,0 22-16,0-22 0,21 0 0,-21 0 16,21 21-16,-21-20 0,21-1 0,0 21 15,0-21-15,0 0 0,0 1 0,0-1 16,0 0-16,21-21 15,0 21-15,0-21 0,0 0 16,0 0-16,1-21 16,-1 21-16,0-21 0,-21 0 15,21 21-15,0-22 0,-21 1 0,21 0 16,1-21-16,-22 21 0,21-1 0,0 1 16,-21-21-16,0 21 0,21 0 0,-21-1 15,21 1-15,-21 0 0,0 0 0,0 42 47,-21 0-47,21 0 0,-21 1 0,21-1 16,0 0-16,0 0 0,0 0 0,-21 0 15,21 1-15,0-1 0,0 0 0,0 0 16,0 0-16,0 0 0,21-21 16,0 0-16,0 0 15,0 0-15,1 0 16,-1 0-16,0 0 0,0 0 0,0-21 15</inkml:trace>
  <inkml:trace contextRef="#ctx0" brushRef="#br1" timeOffset="89441.67">12361 12002 0,'0'0'0,"-21"0"15,0 0-15,0 21 0,0 0 16,21 0-16,0 0 0,-22 22 16,22-22-16,0 0 0,-21 21 0,21 1 15,0-22-15,0 21 0,0 0 16,0-20-16,0 20 0,0-21 0,0 21 16,0-20-16,0-1 0,0 0 0,0 0 15,0 0-15,0 0 0,0 1 0,0-1 16,-21 0-16,21-42 47,0 0-47,0-1 15,0 1-15,0 0 0,0 0 16,0 0-16,21 0 0,0-1 0,-21 1 16,22 0-16,-22 0 0,21 0 0,0 21 15,0-21-15,0 21 0,0 0 16,1 0-16,-1 0 0,0 0 15,0 0-15,0 0 0,0 21 0,1 0 16,-1-21-16,-21 21 0,0 0 0,0 0 16,0 1-16,0-1 0,0 0 0,0 0 15,0 0-15,0 0 0,-21 1 16,-1-1-16,1-21 16,0 21-16,0-21 0,0 0 15,0 0-15,-1 0 0,1 0 16,0 0-16,0 0 0,0 0 15,0 0-15,-1 0 0,1 0 16,42-21 15,1 0-31</inkml:trace>
  <inkml:trace contextRef="#ctx0" brushRef="#br1" timeOffset="89782.48">12912 12298 0,'0'0'16,"-22"-21"-1,1 21-15,0 0 0,0 21 16,21 0-16,-21 0 0,0 0 15,-1 1-15,22-1 0,-21 0 0,21 0 16,0 0-16,-21 0 0,21 1 16,-21-1-16,21 0 0,0 0 15,0 0-15,0 0 0,0 1 16,21-22-16,0 0 16,0 0-16,1 0 0,-1 0 15,0 0-15,0 0 0,0 0 16,0 0-16,1 0 0,-1 0 15,0-22-15,0 1 0,0 0 16,0 21-16,-21-21 0</inkml:trace>
  <inkml:trace contextRef="#ctx0" brushRef="#br1" timeOffset="90258.21">13335 11959 0,'0'0'16,"-21"0"-16,21 21 15,-21-21 17,-1 0-32,1 0 15,21-21 1,0 0-16,0 0 16,0 0-1,21 21 1,1 0-16,-1 0 15,0 0 1,-21 21-16,21 0 0,-21 0 16,0 0-16,0 1 0,0-1 15,0 0-15,-21 0 16,0 0-16,0-21 0,21 21 16,-22 1-16,1-22 0,0 21 15,0-21-15,0 0 0,0 0 16</inkml:trace>
  <inkml:trace contextRef="#ctx0" brushRef="#br1" timeOffset="91021.77">13589 11599 0,'0'-21'16,"21"21"15,0 0-15,0 0-16,1 0 0,-1 0 0,0 0 15,0-21-15,0 21 0,0 0 0,1 0 16,-1 0-16,0 0 0,0-21 0,0 21 16,0 0-16,1 0 0,-1 0 15,0 0 1,0 0 0,-21 21-1,0 0 1,0 0-16,0 1 0,-21-1 15,21 0-15,-21 0 0,21 0 0,0 0 16,0 22-16,-21-22 0,21 0 16,-22 21-16,22-20 0,0 20 0,0 0 15,0 1-15,0-1 0,0 0 0,0 1 16,0-1-16,0-21 0,-21 21 16,21 1-16,0-1 0,0 0 0,0-20 15,0 20-15,0-21 0,0 21 0,-21-20 16,21-1-16,0 21 0,0-21 0,0 0 15,0 1-15,-21-1 0,21 0 0,-21 0 16,21 0-16,0 0 0,0 1 0,0-1 16,-21-21-16,21 21 0,-22-21 15,22 21-15,-21-21 0,21 21 16,-21 0-16,0-21 16,0 0-16,0 22 15,-1-22-15,1 0 0,0 0 0,0 0 16,0 0-16,0 21 0,-1-21 0,1 0 15,0 0-15,0 0 0,0 0 16,0 21-16,-1-21 0,1 0 0,0 0 16,0 21-16,0-21 0,0 0 15,21 21-15,-22-21 0</inkml:trace>
  <inkml:trace contextRef="#ctx0" brushRef="#br1" timeOffset="96053.98">15790 12298 0,'0'0'0,"-21"0"0,0 0 0,0 0 0,0 0 16,-1 0-16,1 0 15,0 0 1,0 0-16,0 0 16,42 0 46,0 0-62,0 0 0,22 0 0,-22 0 16,21 0-16,22 0 0,-22 0 0,21 0 15,1 0-15,21 0 0,-1-21 0,1 21 16,0 0-16,-1 0 0,1 0 0,0 0 16,-1 0-16,-20 0 15,20 0-15,-20 0 0,-22-21 0,22 21 16,-22 0-16,22 0 0,-43 0 0,21 0 15,-21 0-15,0 0 0,1 0 0,-1 0 16,0 0-16,-21-22 141</inkml:trace>
  <inkml:trace contextRef="#ctx0" brushRef="#br1" timeOffset="96642.5">17124 11959 0,'0'0'0,"-21"-21"16,-1 21 0,1 0-16,21 21 31,0 0-16,0 1-15,0-1 16,21-21-16,1 21 16,-1-21-16,0 0 0,0 21 0,21 0 15,-20-21-15,20 0 0,-21 0 0,21 21 16,-20-21-16,20 0 0,-21 0 0,21 0 16,-20 22-16,-1-22 0,0 0 15,0 0-15,0 0 0,0 0 31,-21 21-15,0 0 0,-21-21-16,0 21 0,21 0 0,-21-21 15,0 21-15,0 1 0,-1-1 16,-20 0-16,21 0 0,0 21 0,-22-20 16,22-1-16,-21 0 0,21 0 0,-22 0 15,1 0-15,21 1 0,-21-1 0,20 0 16,1 0-16,-21 0 0,21 0 0,0 1 15,-1-22-15,22 21 0,-21 0 16,0-21-16,21 21 0,0 0 16,-21-21-16,21 21 31,0-42 0,21 21-31,0-21 0,-21 0 16,21 0-16,1 21 0,20-21 0,-21-1 15,21 1-15,1-21 0</inkml:trace>
  <inkml:trace contextRef="#ctx0" brushRef="#br1" timeOffset="97574.29">18754 12129 0,'0'-22'16,"21"22"0,-21-21-1,21 21-15,0-21 0,-21 0 16,21 21-16,0-21 0,1 21 0,-22-21 15,21-1-15,-21 1 0,21 0 0,0 0 16,-21 0-16,0 0 0,21-1 0,-21 1 16,21 0-16,-21 0 0,22 21 15,-22-21-15,0 0 16,0 42 15,0 0-31,0 0 0,0 0 16,0 0-16,0 1 0,-22-1 0,22 21 15,0 0-15,-21-20 0,21 20 16,-21 0-16,21-21 0,0 22 16,0-1-16,-21-21 0,21 22 0,-21-22 15,21 21-15,0-21 0,-21 0 0,21 1 16,0-1-16,0 0 0,0 0 0,0 0 16,0 0-16,0 1 0,0-1 0,0 0 15,0 0-15,0 0 31,-22-21-31,1 0 16,0 0 0,0 0-16,0 0 15,0 0-15,-1 0 16,1 0-16,0 0 0,0 0 16,0 0-16,0 0 0,-1 0 0,1 0 15,0 0-15,0 0 0,0 0 0,0 0 16,-1 0-16,1 0 0,0 0 15,0 0-15,42 0 47,0 0-47,0 0 0,22 0 16,-22 0-16,21 0 0,-21 0 0,22 0 16,-22 0-16,21 0 0,1-21 15,-1 21-15,0 0 0,1 0 0,-1-21 16,-21 21-16,21 0 0,1 0 15,-22-21-15,0 21 0,0 0 0,0 0 16,1 0-16,-1 0 0,-21-21 141,0-1-126,0 1-15,-21 21 0,21-21 16,0 0-16</inkml:trace>
  <inkml:trace contextRef="#ctx0" brushRef="#br1" timeOffset="98773.64">18796 12150 0,'0'0'16,"-21"0"-16,0 0 31,42 0 16,0 0-47,0 0 0,0-21 16,-21-1-16,21 22 0,1-21 15,-1 0-15,-21 0 0,21 0 16,0-22-16,-21 22 0,21 0 0,-21 0 15,21 0-15,-21-22 0,0 22 0,0 0 16,0 0-16,0 0 0,22 21 16,-22-21-16,0 42 47,0 0-47,-22-21 0,22 21 0,0 0 15,0 22-15,0-22 0,0 21 16,-21-21-16,21 22 0,0-1 0,0 0 15,0-21-15,0 22 0,0-1 0,0-21 16,-21 22-16,21-22 0,0 21 16,0-21-16,0 0 0,0 22 0,0-22 15,0 0-15,0 0 0,0 0 16,0 1-16,0-1 0,-21-21 0,21 21 16,0 0-16,0 0 15,0 0-15,-21-21 16,0 0 31,-1 0-47,1 0 0,0 0 15,0 0-15,0 0 0,0 0 0,-1 0 16,1 0-16,0 0 0,0 0 0,0 0 16,0 0-16,-1 0 0,1 0 0,0 0 15,0 0-15,0 0 0,0 0 0,-1 0 16,1 0-1,42 0 17,1 0-32,20 0 0,-21 0 15,21 0-15,1 0 0,-1 0 0,0 0 16,1 0-16,-1 0 0,0-21 16,1 0-16,-1 21 0,0 0 0,1-21 15,-1 21-15,-21-21 0,22 21 0,-22 0 16,0 0-16,0-21 0,0 21 15,0 0-15,1 0 0,-44 0 32,1 0-32,-21 0 15,21 0-15,0 0 0,-22 21 0,22-21 16,-21 0-16,21 0 0,-22 21 0,1-21 16,0 0-16,-1 0 0,1 21 0,0-21 15,20 0-15,-20 0 0,21 21 16,-21-21-16,20 0 0,1 0 15,21 21-15,-21-21 16,42 0 0,0 0-16,1 0 15,-1 0-15,21 0 0,-21 0 0,0 0 16,22 0-16,-1 0 0,-21-21 0,22 21 16,-22 0-16,21 0 0,-21 0 15,0-21-15,1 21 0,-1 0 0,0 0 16,-42 0 15,0 0-31,-1 0 16,1 0-16,0 0 15,0 0-15,0 21 0,0-21 16,21 21-16,-22-21 16,22-21 30</inkml:trace>
  <inkml:trace contextRef="#ctx0" brushRef="#br1" timeOffset="116990.65">5207 13843 0,'0'-21'16,"0"0"0,0 0-1,0-1-15,0 1 16,0 0-1,0 0 1,0 0-16,0 0 31,0 42 94,0 0-125,0 0 16,0 0 0,0 0-16,0 1 0,0-1 15,0 0-15,0 0 0,0 0 16,0 0-16,0 1 15,0-1-15,0 0 0,0 0 0,0 0 16,0 0-16,21 1 0,0 20 0,0-21 16,1 0-16,-22 0 15,21 1-15,0-1 0,0 0 0,0 0 16,-21 0-16,21 0 0,1 1 0,-1-22 16,0 21-16,0 0 0,0 0 0,0 0 15,1-21-15,20 21 0,-21 1 16,0-22-16,0 21 0,22-21 0,-22 21 15,0-21-15,21 0 0,-20 21 0,20 0 16,-21-21-16,0 0 0,22 0 16,-22 0-16,0 0 0,21 21 15,-21-21-15,1 0 0,20 0 0,-21 0 16,0 0-16,22 0 0,-22 0 0,0 0 16,21 0-16,-21 0 0,22 0 0,-22-21 15,21 21-15,-21-21 0,22 21 16,-1 0-16,-21-21 0,22 21 0,-1-21 15,0 21-15,1-21 0,-1 21 0,-21-22 16,21 1-16,1 21 0,-1-21 0,0 0 16,1 0-16,-1 21 0,0-21 15,1-1-15,-1 1 0,22 0 0,-22 21 16,0-21-16,22 0 0,-22 0 0,22 21 16,-22-22-16,21 1 0,1 21 15,-22-21-15,22 21 0,-1-21 16,-20 21-16,20-21 0,-21 21 0,22-21 15,-22 21-15,1 0 0,-1-22 0,0 22 16,22 0-16,-43-21 0,21 21 0,1 0 16,-1-21-16,0 0 0,1 21 0,-1 0 15,0-21-15,22 21 0,-22 0 16,0-21-16,22 21 0,-1 0 0,-20-22 16,20 1-16,1 21 0,-22 0 0,22 0 15,-22-21-15,21 21 0,-20 0 0,-1 0 16,22 0-16,-22 0 0,0 0 15,1 0-15,-1 0 0,-21 0 16,21 0-16,1 0 0,-1 0 0,-21 0 16,22 0-16,-1 0 0,-21 21 0,21-21 15,-20 21-15,20-21 0,-21 22 0,0-22 16,22 21-16,-22-21 0,21 21 16,-21-21-16,0 21 0,1 0 0,20-21 15,-21 21-15,0-21 0,0 22 0,-21-1 16,22-21-16,-1 21 0,0-21 0,-21 21 15,0 0-15,21-21 0,-21 21 0,21-21 16,-21 22-16,0-1 0,21 0 16,-21 0-16,22-21 15,-22 21-15,0 0 0,0 1 16,21-1-16,-21 0 0,0 0 16,21-21-16,-21 21 0,0 0 15,0 1 1,0-44 62,0 1-78,0 0 16,0 0-1,0 0-15,0 0 0,21-1 16,0 1-1,-21 0-15,21 0 0,1 0 16,-1 0-16,0-1 16,0 1-16,0 0 0,0 0 15,1 21-15,-1-21 0,0 21 0,0-21 16,0 21-16,22-22 0,-22 22 0,21-21 16,0 21-16,1 0 0,-1-21 15,0 21-15,1 0 0,-1 0 0,0 0 16,1 0-16,-1 0 0,0-21 0,1 21 15,-1 0-15,0-21 0,1 21 16,-22 0-16,21 0 0,1 0 0,-1 0 16,-21-21-16,21 21 0,1 0 0,-22 0 15,21 0-15,1 0 0,-1 0 16,0 0-16,1 0 0,-1 0 0,0 0 16,22 0-16,-22 0 0,22 21 0,-22-21 15,21 21-15,-20-21 0,-1 21 0,0-21 16,1 21-16,-1 0 0,0-21 0,1 22 15,-1-22-15,0 21 0,-20 0 16,20-21-16,0 21 0,-21-21 0,22 21 16,-1-21-16,-21 21 0,22-21 15,-22 0-15,21 22 0,-21-22 0,22 0 16,-1 21-16,-21-21 0,21 0 0,1 0 16,-22 21-16,21-21 0,1 0 0,-22 0 15,21 0-15,0 0 0,-20 0 0,20 0 16,-21 0-16,21 0 0,-20 0 0,20 0 15,-21 0-15,21-21 0,-20 21 0,20 0 16,-21-21-16,0-1 0,22 22 16,-22-21-16,0 21 0,21-21 0,-21 0 15,1 0-15,-1 0 0,21-1 16,-21 1-16,0 0 0,1 0 0,20 0 16,-21 0-16,0-22 0,0 22 0,22 0 15,-22-21-15,0 20 0,0-20 0,0 21 16,1-21-16,-1 20 0,0 1 15,0 0-15,0-21 0,0 21 0,-21-1 16,22 1-16,-1 21 0,0-21 0,-21 0 16,21 21-16,-21-21 0,21 21 0,-21-21 15,21-1 1,1 22 0,-22-21-16,0 0 0</inkml:trace>
  <inkml:trace contextRef="#ctx0" brushRef="#br1" timeOffset="125762.43">15557 14859 0,'0'0'0,"-21"0"0,0 0 16,0 0-16,0 0 0,0 0 16,-1 0-16,22-21 15,22 21 32,20 0-47,-21 0 16,0 0-16,22-21 0,-1 21 0,0 0 15,1 0-15,20-21 0,-21-1 16,22 22-16,-1 0 0,22-21 0,0 21 16,-22-21-16,22 21 0,0-21 0,-1 21 15,-20-21-15,-1 21 0,1 0 0,-1-21 16,-20 21-16,-1 0 0,-21 0 15,0-22-15,0 22 0,1 0 16,-44 0 15,1 0-15,0 0-16,0 0 16,0 0-16,0 22 15,-1-22-15,1 0 0,0 0 0,0 21 16,0-21-16,0 21 0,-1-21 0,-20 0 15,21 0-15</inkml:trace>
  <inkml:trace contextRef="#ctx0" brushRef="#br1" timeOffset="126081.97">15727 14880 0,'0'0'0,"-21"21"16,42-21-1,0 0 1,0 0-16,21 0 0,-20 0 16,-1-21-16,21 21 0,0 0 15,1 0-15,-1-21 0,0 21 0,1-21 16,-1 21-16,22 0 0,-22-21 0,0 21 16,22 0-16,-22 0 0,0-21 0,1 21 15,-1 0-15,-21 0 0,22-22 16,-22 22-16,0 0 0,0 0 15,-21-21 17,21 21-32,-21-21 15,21 0-15,-21 0 16,0 0-16</inkml:trace>
  <inkml:trace contextRef="#ctx0" brushRef="#br1" timeOffset="126461.76">16679 14351 0,'0'0'0,"-21"0"0,0 0 0,0 0 31,21 21-15,21 0-16,0-21 15,0 22-15,0-1 0,1-21 16,-1 0-16,0 0 0,21 21 15,-21-21-15,1 0 0,20 0 0,-21 0 16,21 0-16,-20 21 0,20-21 0,-21 0 16,0 21-16,-21 0 0,0 1 15,0-1-15,0 0 16,0 0-16,-21 0 0,0 0 16,0 1-16,0-1 0,-22 0 0,22 21 15,-21-21-15,21 1 0,-1-1 0,-20 0 16,21 0-16,0 0 0,0 0 0,-1 1 15,22-1-15,-21 0 0,21 0 16,-21 0-16,21 0 0,-21-21 0,21 22 16,0-1-16,21-21 31,0-21-31,0-1 0,1 22 0,20-21 16</inkml:trace>
  <inkml:trace contextRef="#ctx0" brushRef="#br1" timeOffset="126790.65">18246 14415 0,'0'-22'0,"-22"1"16,22 0-16,-21 0 15,0 21-15,0 0 0,0 0 0,0 0 16,-1 0-16,-20 0 0,21 0 0,0 21 15,0-21-15,-1 21 0,1 0 0,0 22 16,0-22-16,0 21 0,21-21 16,-21 22-16,21-1 0,-22 0 15,22-20-15,0 20 0,0 0 0,0-21 16,0 22-16,0-22 0,0 21 0,0-21 16,22 1-16,-1-1 0,0 0 0,0 0 15,21 0-15,-20 0 0,20-21 0,0 0 16,1 0-16,-22 0 0,21 0 0,0 0 15,1 0-15,-22 0 0,21-21 16,-21 0-16,22 0 0,-22 0 0,21 0 16</inkml:trace>
  <inkml:trace contextRef="#ctx0" brushRef="#br1" timeOffset="127286.36">18923 14245 0,'0'0'0,"0"-21"0,0 0 16,0 0-16,0 0 15,-21 21-15,0 0 16,-1 0-16,1 21 0,21 0 16,-21 0-16,21 0 0,-21 22 0,21-22 15,-21 21-15,21 0 0,0 1 0,0-1 16,0-21-16,0 22 0,0-1 16,-21 0-16,21 1 0,0-22 0,0 21 15,0-21-15,0 0 0,0 1 0,0-1 16,0 0-16,0 0 0,0 0 0,0 0 15,-22-21 1,22-21 15,0 0-31,0 0 0,0 0 16,0-22-16,0 22 0,22 0 0,-1 0 16,-21-21-16,21 20 0,0 1 0,0 0 15,0 0-15,1 0 0,-1 0 16,0 21-16,0 0 0,0 0 15,0 0-15,1 0 0,-1 21 0,0 0 16,-21 0-16,0 0 0,21 0 0,-21 22 16,21-22-16,-21 0 0,0 0 0,0 0 15,0 1-15,0-1 0,0 0 16,0 0-16,0 0 0,0 0 16,0 1-16,0-1 0,0 0 15,-21-21-15,21 21 0,21-42 47,0 0-47,1 0 0,-22-1 0</inkml:trace>
  <inkml:trace contextRef="#ctx0" brushRef="#br1" timeOffset="127642.16">19367 14753 0,'22'0'16,"-1"0"-16,0 0 15,0 0-15,0 0 0,0 0 16,1 0-16,-1 0 0,0 0 16,21 0-16,-21-21 0,1 21 0,-1-21 15,21 21-15,-21-21 0,0 0 0,-21-1 16,22 22-16,-22-21 0,21 0 0,-21 0 16,0 0-16,-21 21 15,-1 0-15,1 0 16,0 0-16,0 21 0,-21 0 0,20-21 15,1 21-15,0 0 0,0 22 0,0-22 16,0 0-16,-1 0 0,1 0 16,21 1-16,-21-1 0,21 0 0,0 0 15,0 0-15,0 0 0,0 1 16,0-1-16,21 0 0,0-21 16,1 0-16,-1 21 0,0-21 0,0 0 15,21 0-15,-20 0 0,-1 0 0,21 0 16,-21 0-16,22 0 0,-22-21 0,0 0 15,21 21-15,-21-21 0</inkml:trace>
  <inkml:trace contextRef="#ctx0" brushRef="#br1" timeOffset="128638.45">20299 14542 0,'0'0'0,"0"-22"0,-21 22 31,-1 0-16,1 22-15,0-1 16,21 0-16,0 0 0,-21 0 0,0 0 16,21 1-16,-21 20 0,21-21 0,0 0 15,0 0-15,0 22 0,0-22 0,0 0 16,0 0-16,0 0 0,21 1 16,0-1-16,0 0 0,-21 0 15,21-21-15,0 21 0,1-21 0,-1 0 16,21 0-16,-21 0 0,0 0 0,1 0 15,20 0-15,-21 0 0,0 0 0,0 0 16,1-21-16,-1 0 0,0 0 0,0 0 16,0-22-16,0 22 0,1-21 0,-1-1 15,0 1-15,0 0 0,0-1 16,0-20-16,1 21 0,-1-22 0,0 22 16,-21-1-16,21-20 0,0 21 15,-21 20-15,21-20 0,-21 21 0,0 0 0,0 0 16,-21 63 15,0-21-31,21 0 0,-21 22 16,0-22-16,21 21 0,0 0 0,-21 1 15,-1-1-15,22 0 0,0 1 0,0-1 16,-21 0-16,21-20 0,0 20 0,-21 0 16,21-21-16,0 1 0,0-1 15,0 0-15,0 0 0,0 0 0,0 0 16,0 1-16,0-44 47,0 1-47,0 0 0,21 0 0,0 0 15,1 0-15,-1-1 0,-21 1 16,42 0-16,-21-21 0,0 21 0,1-1 16,20 1-16,-21 0 0,0 0 0,0 0 15,22 21-15,-22 0 0,0 0 0,0 0 16,0 0-16,1 0 15,-22 21-15,0 0 16,0 0-16,0 0 0,0 1 16,-22-1-16,1-21 15,0 21-15,0-21 0,0 0 16,0 0-16,-1 0 0,-20 0 16,21 0-16,0 0 0,0 0 0,-22 0 15,22 0-15,0 0 0,0 0 16,21-21-16,-21 21 0,-1 0 15,22 21 17,22 0-32,-1 0 15,-21 0-15,21 1 16,0-1-16,-21 0 0,21 0 0,0 0 16,1-21-16,-1 21 0,0 1 0,0-1 15,0-21-15,0 21 0,1-21 0,-1 21 16,0-21-16,0 0 15,0 0-15,0 0 0,1 0 0,-1 0 16,0 0-16,0 0 16,0 0-16,-21-21 0,0 0 0,21 21 15,1-21-15,-22-1 0,21 22 16,-21-21-16,21 21 16,-21-21-16,0 0 31,21 21-31,0 0 0,0 0 0,1 0 15</inkml:trace>
  <inkml:trace contextRef="#ctx0" brushRef="#br1" timeOffset="129334.08">22267 14520 0,'0'0'0,"0"-21"31,0 42 0,0 1-15,0-1 0,0 0-1,0 0 1,0 0 0,0 0-16,0 1 15,0-1-15,0 0 31,0 0-31,0 0 16,0 0-16,-21-21 16,21 22-16,0-1 0,0 0 15,0 0-15,-21 0 0,21 0 16,0 1-16,0-1 16,0 0-16,0 0 15,21-21 16,0 0-31,0 0 0,1 0 16,-1 0-16,0-21 0,0 21 0,0-21 16,22 21-16,-22-21 0,21-1 15,0 1-15,1 0 0,20 0 16,1-21-16,-1 20 0,1 1 0,-1 0 16,1-21-16,-1 21 0,-20-1 0,-1 1 15,0 21-15,1-21 0,-22 21 0,21-21 16,-21 21-16,0 0 15,-21 21 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3:30:37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14584 8065 0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3:29:05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1842 0,'0'0'0,"0"-22"16,0 1-16,21 0 15,-21 0-15,0 0 0,0 0 16,0-1-16,0 1 0,0 0 0,0 0 16,0-21-16,0 20 0,0 1 15,0 0-15,0 0 16,0 42-1,0 0 1,0 22-16,-21-1 0,21 0 16,0 22-16,0-1 0,0 1 0,0-1 15,0 1-15,0-1 0,0 1 16,-21-1-16,0 1 0,21-1 0,-22 22 16,1-22-16,21 1 0,0-1 15,-21-20-15,0 20 0,21-20 16,-21-1-16,21 0 0,0-21 0,0 1 15,-21-1-15,21 0 0,0 0 16,0-42 0,0 0-1,21 0-15,-21-22 0,21 1 0,-21 0 16,21-1-16</inkml:trace>
  <inkml:trace contextRef="#ctx0" brushRef="#br0" timeOffset="404.76">1185 1947 0,'0'0'0,"-127"-105"16,106 83-16,-21-20 16,21 21-16,-1 0 0,22 0 15,0-22-15,0 22 0,0 0 0,22 0 16,-1 0-16,21-1 0,0 1 0,22 21 16,21-21-16,-1 21 0,1 0 15,0 0-15,20 0 0,-20 0 0,0 21 16,-1 22-16,1-22 0,0 21 15,-22 0-15,1 22 0,-22-22 16,0 22-16,1-1 0,-22 1 0,-21-1 16,0 1-16,0-1 0,-42 1 0,-1-1 15,1 1-15,0 20 0,-1-20 16,-20-1-16,20-20 0,-20 20 16,21-20-16,-22-1 0,22 0 0,-22 1 15,22-22-15,-22 0 0,22 0 16,0 0-16,-22 0 0,22-21 0,0 0 15,20 22-15,-20-22 0,21 0 16,-21 0-16,20 0 0,22-22 16,0 1-16,0 0 0,0 0 15,22 0-15,20 0 16,-21-1-16,21 1 0,22 0 0,-22 0 16,1 0-16,20 0 0,1-1 15</inkml:trace>
  <inkml:trace contextRef="#ctx0" brushRef="#br0" timeOffset="828.15">2307 2477 0,'0'0'15,"0"-43"-15,0 22 16,0 0-16,21 21 15,0 0-15,22-21 0,-22 21 0,21 0 16,1 0-16,-1 0 0,0 21 16,-21-21-16,22 21 0,-1 0 0,-21 22 15,0-22-15,1 0 0,-1 21 16,-21-21-16,0 22 0,0-22 0,0 21 16,0-21-16,0 1 0,-21-1 0,-1 0 15,1 0-15,21 0 0,-21 0 16,0-21-16,21-21 31,0 0-31,0 0 16,0-21-16,0 20 0,0-20 15,0 0-15,0-1 0,0 1 0,0 0 16,21-1-16,0 1 0,-21 21 16,21-21-16,-21 20 0,22 1 0,-1 0 15,0 21-15,0 0 16,0 0-16,0 0 15,1 0-15,-1 0 0,-21 21 0,21 0 16,0 1-16</inkml:trace>
  <inkml:trace contextRef="#ctx0" brushRef="#br0" timeOffset="1400.33">3408 2752 0,'0'0'0,"21"0"0,21-64 16,-42 43-16,0 0 16,0-21-16,0 20 0,0-20 15,0 0-15,0 21 0,0-22 0,0 1 16,-21 21-16,21 0 0,-21-1 0,0 1 16,0 0-16,-1 21 0,1 0 15,0 0-15,-21 0 0,21 21 0,-1 0 16,-20 1-16,21 20 0,0-21 15,-22 21-15,22 1 0,0 20 16,0-20-16,0-1 0,0 0 0,-1 1 16,22-1-16,0-21 0,0 21 0,0-20 15,0 20-15,0-21 0,22-21 16,-22 21-16,21-21 0,0 0 0,21 0 16,-21 0-16,1 0 0,-1 0 0,21 0 15,-21-21-15,22 0 0,-22 0 16,21 0-16,-21-22 0,0 22 0,1-21 15,-1-1-15,0 1 0,0 0 16,0-1-16,-21 1 0,0 0 0,0-1 16,21 22-16,-21 0 0,0 0 15,0 0-15,0 0 0,0 42 32,0 0-32,0 0 0,0 0 0,-21 0 15,0 22-15,21-1 0,0 0 0,-21-20 16,21 20-16,0 0 0,-21-21 15,21 22-15,0-22 0,0 0 0,0 21 16,0-20-16,21-1 0,0-21 16,0 21-16,0-21 0,1 0 15,-1 0-15,0 0 0,0 0 0,0 0 16,0 0-16,1-21 0,-1 0 16,0-1-16,0 1 0,0 0 15</inkml:trace>
  <inkml:trace contextRef="#ctx0" brushRef="#br0" timeOffset="1955.99">3916 2434 0,'0'0'0,"21"-21"0,0-21 16,-21 63 15,0 0-31,0 0 0,0 0 0,-21 22 16,21-22-16,-21 21 0,21-21 0,0 22 15,0-22-15,-21 21 0,21-21 16,0 1-16,0-1 0,0 0 15,0 0-15,0 0 0,0 0 0,0 1 16,21-22 0,0 0-16,0 0 15,0-22-15,0 1 0,1 0 16,-1 0-16,0 0 0,0-22 16,-21 22-16,21 0 0,0 0 0,-21 0 15,22 0-15,-22 42 31,0 0-15,0 0-16,0 0 0,0 0 16,0 1-16,0-1 0,0 0 0,0 0 15,0 0-15,0 0 16,0 1-16,21-1 0,0-21 16,0 0-16,0 0 0,0 0 15,1 0-15,20 0 0,-21 0 16,0-21-16,22-1 0,-22 22 0,0-21 15,0 0-15,0-21 0,0 21 0,-21-22 16,0 1-16,0 0 0,0-1 0,0 1 16,0 0-16,-21 20 0,0-20 15,0 21-15,0 0 0,0 0 0,-1-1 16,-20 22-16,21 0 0,0 0 0,0 0 16,-1 0-1,1 0-15,21 22 16,0-1-16,21-21 15,1 0-15,-1 0 0,21 0 16,0 0-16,1 0 0</inkml:trace>
  <inkml:trace contextRef="#ctx0" brushRef="#br0" timeOffset="2544.65">5419 1397 0,'0'0'0,"-22"-21"0,1-21 16,0 42-16,0 0 0,0 0 0,0 0 15,-1 0-15,1 0 0,21 21 16,-21 0-16,21 21 0,-21 1 0,0-1 16,21 0-16,-21 22 0,-1 20 15,1-20-15,0 21 0,21-22 0,-21 22 16,0-1-16,0 1 0,-1-21 0,1 20 15,0 1-15,0 0 16,0-22-16,0 1 0,21-1 0,0 1 0,-22-22 16,1 0-16,21 1 0,-21-22 0,21 0 15,0 0-15,0 0 16,-21-21-16,21-21 16,0 0-1,0-21-15,0 20 0,0-20 0,21 0 16,0-1-16,0-20 0,1 21 15,-1-1-15,0 1 0,0 0 0,21-1 16,-20 22-16,20 0 0,-21 0 0,21 0 16,1 21-16,-22 0 0,21 0 15,1 0-15,-22 0 0,21 21 0,-21-21 16,0 42-16,1-21 0,-1 22 0,0-22 16,-21 21-16,0 0 0,0-20 15,0 20-15,0 0 0,-21-21 16,0 22-16,-22-22 0,22 21 0,-21-21 15,-1 1-15,22-1 0,-21 0 0,0 0 16,-1 0-16,1-21 0,21 21 16,-22-21-16,22 0 0,-21 0 0,21 0 15,0 0-15,-1 0 0,1 0 0,42-21 32,1 21-32,20-21 15,-21 0-15,21 21 0,1-21 0,-22 0 16</inkml:trace>
  <inkml:trace contextRef="#ctx0" brushRef="#br0" timeOffset="3032.72">5842 2604 0,'0'0'0,"21"-22"0,0-20 0,-21 21 0,0 0 16,0 0-16,0-1 0,0 1 0,0 0 15,0 0-15,0 0 16,-21 21-16,0 0 0,0 0 15,0 0-15,-1 0 0,1 21 0,-21 0 16,21 0-16,0 0 0,-22 22 16,22-22-16,0 21 0,0 1 15,21-22-15,-21 21 0,21 0 0,-22-20 16,22 20-16,0-21 0,0 0 0,0 22 16,0-22-16,22 0 15,-1-21-15,0 0 0,0 0 16,21 0-16,-20 0 0,-1 0 0,21 0 15,-21-21-15,22 0 0,-22-1 16,21 1-16,-21 0 0,0 0 0,1-21 16,-1-1-16,0 22 0,0-21 0,-21-1 15,0 1-15,21 21 0,-21 0 16,0 0-16,0 42 16,0 21-1,-21-21-15,0 0 16,21 22-16,0-22 0,0 0 15,0 21-15,-21-20 0,21-1 0,0 21 16,0-21-16,0 0 0,0 1 0,0-1 16,21 0-16,0-21 15,0 0-15,0 0 0,1 0 16,-1 0-16,0 0 0,0-21 0,0 21 16,22-21-16,-22-1 0,0 1 0,0 0 15,0 0-15</inkml:trace>
  <inkml:trace contextRef="#ctx0" brushRef="#br0" timeOffset="3872.67">6435 2540 0,'0'0'16,"0"-42"-16,21-43 16,-21 64-16,0 0 0,21 0 0,-21-1 15,-21 22 17,0 22-32,-1-1 0,22 0 15,-21 21-15,0-21 0,0 22 0,21-1 16,-21-21-16,21 22 0,0-1 0,0 0 15,0-21-15,0 1 0,0 20 0,0-21 16,0 0-16,0 0 0,0 1 16,21-22-16,0 21 0,0-21 15,0 0-15,22 0 0,-22 0 0,21 0 16,-21 0-16,22 0 0,-1 0 0,-21-21 16,22-1-16,-1 1 0,0 0 15,-21 0-15,22-21 0,-22-1 0,21 1 16,-21-22-16,22 1 0,-22-1 0,0 1 15,0-1-15,0 1 0,1-1 16,-1 1-16,0-1 0,-21 1 0,21 21 16,-21-1-16,0 1 0,21 21 0,-21-22 15,0 22-15,0 0 16,0 42 0,-21-21-16,0 43 0,21-22 0,-21 21 15,0 0-15,21 1 16,-22-1-16,1 0 0,0 22 0,21-22 15,-21 22-15,0-1 0,0 1 0,21-1 16,0-20-16,-22 20 0,1 1 0,21-22 16,0 0-16,0 1 0,0-22 15,0 21-15,0-21 0,-21 0 0,21 1 16,0-44 15,21 1-31,0 0 0,-21 0 0,22-21 16,-1-1-16,0 1 0,0 0 15,21-1-15,-20 1 0,20 0 0,-21-1 16,21 1-16,-20 21 0,20 0 16,-21-1-16,0 1 0,22 0 0,-22 0 15,0 21-15,0 0 0,0 0 16,-42 21 15,0-21-31,0 21 16,0-21-16,-22 21 0,22-21 0,0 22 15,-21-22-15,20 21 0,-20 0 16,21-21-16,0 21 0,0 0 0,-1 0 16,1-21-16,0 22 0,21-1 15,0 0-15,0 0 0,0 0 0,0 0 16,0 1-16,21-1 0,0 0 16,22 0-16,-22 0 0,0 0 0,0 1 15,0-1-15,1-21 0,-1 21 0,0 0 16,0 0-16,0-21 0,0 21 0,1-21 15,-22 22-15,21-22 16,0 0 0,0 0-16,-21-22 15,21 1-15,-21 0 0,21 0 0,22 0 16</inkml:trace>
  <inkml:trace contextRef="#ctx0" brushRef="#br0" timeOffset="4428.45">9440 2074 0,'0'0'0,"43"-21"0,20 0 16,-21 0-16,-20 0 15,-22 0-15,21 21 0,-21-22 0,21 1 16,-21 0-16,0-21 0,0 21 16,0-1-16,-21 1 15,0 0-15,-1 21 0,1 0 0,0 0 16,-21 0-16,21 0 0,-22 21 0,22 0 16,-21 1-16,-1 20 0,1-21 15,21 21-15,-21 1 0,-1-1 0,22 0 16,-21 1-16,21-1 0,-1 0 0,1 22 15,0-22-15,21 1 0,0 20 0,0-21 16,0 1-16,0-1 0,21 0 16,-21 1-16,43-1 0,-22-21 0,21 0 15,-21 22-15,22-43 0,-1 21 0,0 0 16,1-21-16,-1 0 0,0 0 16,1 0-16,-1 0 0,0-21 0,22 0 15,-22 0-15,22-22 0,-22 22 16,0-21-16,22-1 0,-22 1 0</inkml:trace>
  <inkml:trace contextRef="#ctx0" brushRef="#br0" timeOffset="4849.71">10477 2138 0,'0'0'0,"22"-21"0,-1-22 16,-21 22 0,0 0-16,0 0 0,-21 0 15,-1 21-15,-20 0 0,21 0 16,0 0-16,-22 0 0,1 0 0,0 0 15,-1 21-15,-20 0 0,21 0 16,-1 0-16,1 1 0,0-1 0,-1 0 16,1 0-16,21 0 0,0 0 15,-1 1-15,22-1 0,0 0 0,0 0 16,0 0-16,22 0 0,-1-21 0,21 22 16,0-1-16,1 0 0,20-21 15,1 21-15,-22 0 0,22-21 0,-1 21 16,-21 1-16,1-22 0,-1 21 0,0-21 15,1 21-15,-1 0 0,-21-21 16,-21 21-16,0 0 16,0 1-16,-21-22 0,0 21 15,-21-21-15,-1 0 0,22 21 16,-21-21-16,-1 0 0,1 0 0,-21 0 16,20 21-16,22-21 0,-21 0 15,-1 0-15,22 0 0,0 0 0,0 0 16,0 0-16,42 0 15,0 0 1,21-21-16,-20 0 0,20 21 16,0-21-16,1 21 0</inkml:trace>
  <inkml:trace contextRef="#ctx0" brushRef="#br0" timeOffset="5272.47">11112 2286 0,'0'0'0,"43"-21"0,-1 0 0,0 21 0,-20-21 15,-1-1-15,21 1 0,-21 21 16,0-21-16,-21 0 0,0 0 16,-21 21-16,0-21 15,-21 21-15,21 0 0,-22 0 16,1 0-16,0 0 0,-1 0 0,1 21 16,0 0-16,20-21 0,-20 21 0,21 0 15,-21 0-15,20-21 0,1 22 0,21-1 16,0 0-16,0 0 0,0 0 15,0 0-15,0 1 0,0-1 0,21 0 16,22 0-16,-22 0 0,21 0 16,-21 1-16,22-1 0,-1 0 0,0 0 15,1-21-15,-22 21 0,21 0 16,1 1-16,-22-22 0,0 21 0,0 0 16,0-21-16,-21 21 0,21-21 0,-21 21 15,0 0-15,-21-21 0,0 22 16,-21-22-16,-1 21 15,1-21-15,0 21 0,-1-21 0,1 0 0,0 21 16,-1-21-16,1 0 0,0 0 0,21 21 16,-1-21-16,1 0 0,0 0 15,42 0 17,0-21-32,22 0 0,-22 0 0</inkml:trace>
  <inkml:trace contextRef="#ctx0" brushRef="#br0" timeOffset="5931.44">13123 2074 0,'0'0'0,"127"-21"15,-84 0-15,-1 0 16,0 21-16,1-21 0,-1 0 15,0-1-15,-21-20 0,22 21 0,-22 0 16,0 0-16,0-22 0,-21 22 16,0 0-16,0-21 0,0 20 0,0 1 15,-21 21-15,0-21 0,-21 21 0,-1-21 16,1 21-16,0 0 0,-22 0 16,1 21-16,-1 0 0,22 0 0,-22 1 15,22-1-15,0 0 0,-1 21 0,1-21 16,21 22-16,0-1 0,21-21 15,0 22-15,0-1 0,0-21 0,21 21 16,0-20-16,21 20 0,1 0 0,-1-21 16,21 22-16,1-22 0,-1 21 0,1-21 15,-22 22-15,22-22 0,-1 21 16,-20-21-16,-1 22 0,-21-22 16,21 21-16,-42-21 0,0 1 0,0-1 15,0 0-15,-21 0 0,-21 0 0,0 0 16,-22 1-16,-21-22 0,22 21 0,-22-21 15,1 0-15,-1 0 0,0 0 16,1 0-16,20 0 0,1 0 0,-1 0 16,1-21-16,-1 21 0,22-22 0,-1 22 15,22-21-15,-21 21 0,21 0 0,21-21 16,0 0 0,0 0-16,42 21 0,-21-21 15,0 21-15,22-22 0,20 22 16,-20-21-16,20 0 0,1 21 0</inkml:trace>
  <inkml:trace contextRef="#ctx0" brushRef="#br0" timeOffset="6272.24">13652 2477 0,'22'0'16,"-22"-22"-1,21 22-15,0-21 0,-21 0 0,21 21 16,0-21-16,0 0 0,1 21 15,-1-21-15,0-1 0,0 1 0,0 0 16,0 0-16,1 0 0,-22 0 16,21-1-16,-21 1 0,0 0 0,0 0 15,0 0-15,-21 0 0,-1 21 0,1 0 16,0 0-16,0 0 0,0 0 0,0 0 16,-1 21-16,-20 0 0,21 0 15,0 0-15,0 22 0,-1-22 0,1 21 16,0 0-16,21 1 0,-21-1 0,21 0 15,0 1-15,0-1 0,0 0 0,21-20 16,0 20-16,0-21 16,1 0-16,-1 0 0,21-21 0,0 22 15,1-22-15,-1 0 0,0 0 0,1 0 16,-1-22-16,0 22 0,1-21 0,20 0 16,-20 0-16,-1-21 0</inkml:trace>
  <inkml:trace contextRef="#ctx0" brushRef="#br0" timeOffset="6532.09">14584 1842 0,'0'0'0,"0"-64"0,0 1 16,0-1-16,0 22 0,0 21 15,0-22-15,0 22 0,-21 21 16,-1 0-16,1 0 16,0 42-16,0-20 0,0 20 0,0 0 15,-1 22-15,1-1 0,0 1 16,0-1-16,0 1 0,0-1 0,-1 1 15,22-1-15,-21 22 0,21-43 0,-21 22 16,21-1-16,-21-20 0,21 20 0,0-21 16,0-20-16,0 20 0,0-21 15,0 0-15,0 0 0,0 1 0,21-22 16,21 0-16,-20 0 0,-1 0 16,0-22-16,0 22 0,21-21 0,-20-21 15,20 21-15</inkml:trace>
  <inkml:trace contextRef="#ctx0" brushRef="#br0" timeOffset="6868.15">14690 2434 0,'21'0'62,"0"0"-62,0 0 0,0 0 0,0-21 16,1 21-16,-1-21 0,21 0 15,-21 21-15,0-21 0,-21-1 0,22 1 16,-1 0-16,-21 0 16,0 0-16,0 0 0,-21 21 15,-1 0-15,1 0 0,0 0 16,0 0-16,0 21 0,0 0 16,-1 0-16,-20 0 0,21 0 0,0 1 15,0 20-15,-1-21 0,22 21 0,-21-20 16,21 20-16,-21-21 0,21 0 0,0 0 15,0 1-15,0-1 0,0 0 16,21-21-16,0 21 0,1-21 0,-1 0 16,21 0-16,-21 0 0,22 0 0,-1 0 15,0 0-15,1 0 0,-1-21 0</inkml:trace>
  <inkml:trace contextRef="#ctx0" brushRef="#br0" timeOffset="7131.99">15536 2371 0,'0'0'15,"0"-21"-15,0-1 0,0 1 0,0 0 0,0 0 16,0 0 0,-21 21-16,0 0 0,0 0 15,0 0-15,-1 21 0,1 0 0,0 0 16,-21 0-16,21 1 0,-1-1 0,-20 21 16,21-21-16,0 22 0,0-22 15,-1 21-15,1-21 0,21 22 0,0-22 16,0 0-16,0 0 0,0 0 15,21 0-15,1-21 0,-1 22 0,0-22 16,21 0-16,-21 0 0,22 0 0,-22 0 16,21 0-16,1 0 0,-22 0 15,21-22-15,-21 1 0,22 0 0,-1 0 16,-21 0-16,21 0 0,-20-22 0</inkml:trace>
  <inkml:trace contextRef="#ctx0" brushRef="#br0" timeOffset="7416.83">16108 1609 0,'0'0'0,"0"-43"0,0 22 16,0-21-16,0 21 0,0 0 15,-21 21 1,-1 21-16,1 0 0,0 0 16,21 21-16,-21 1 0,0 20 0,21-20 15,-21 20-15,21 1 0,0-1 16,-22 1-16,22-1 0,-21 1 0,21-1 15,0 1-15,0-22 0,0 21 0,0-20 16,0-1-16,-21 22 0,21-43 0,0 21 16,0 0-16,0-20 0,0-1 15,0 0-15,0 0 0,21-21 16,0 0 0,1-21-16,-1 21 0,0-21 15,0 0-15,21-22 0,-20 22 16</inkml:trace>
  <inkml:trace contextRef="#ctx0" brushRef="#br0" timeOffset="7777.62">16319 2286 0,'0'-21'0,"0"42"15,0 0-15,-21 0 16,0 1-16,0-1 0,21 0 16,-21 21-16,21-21 0,-21 1 15,21-1-15,0 0 0,0 0 0,0 0 16,0 0-16,0 1 0,21-1 0,0-21 15,0 0-15,0 21 0,0-21 16,1 0-16,-1 0 0,0 0 16,21 0-16,-21 0 0,1-21 0,-1 0 15,0 21-15,0-22 0,0 1 0,0 0 16,1-21-16,-22 21 0,0-22 0,21 22 16,-21-21-16,0 21 0,0-1 15,0 1-15,0 0 0,-21 0 16,-1 21-16,1 0 0,0 0 15,0 0-15,0 0 0,0 0 16,-1 21-16,1-21 0,21 21 0,-21 0 16,21 1-16,0-1 15,0 0-15,21-21 0,-21 21 16,21 0-16,1-21 0,-1 0 0,0 21 16,0-21-16,0 0 0,22 0 15</inkml:trace>
  <inkml:trace contextRef="#ctx0" brushRef="#br0" timeOffset="8208.37">16806 2477 0,'21'-22'0,"1"1"16,-22 0-16,0 0 16,0 0-16,0 0 0,21-1 15,-21 1-15,21 0 0,0 21 16,-21-21-16,21 21 16,0 0-1,-21 21-15,0 0 16,0 0-16,22 22 0,-22-22 15,0 0-15,0 21 0,0-20 0,0 20 16,0-21-16,0 21 0,0-20 16,0 20-16,0-21 0,0 0 0,0 0 15,0 1-15,0-1 0,0 0 0,0 0 16,0 0-16,0-42 31,0 0-15,0 0-16,0 0 0,0-1 15,0-20-15,21 0 0,0 21 0,-21-22 16,21 1-16,0 0 0,0-1 16,1 22-16,-1-21 0,0 21 15,0-1-15,0 1 0,0 0 0,1 21 16,-1-21-16,0 21 0,0 0 0,-21-21 16,21 21-16,0 0 0,1 0 31,-44 0-16,1 0 1,0-21-16</inkml:trace>
  <inkml:trace contextRef="#ctx0" brushRef="#br0" timeOffset="8484.21">16023 2011 0,'0'0'0,"-63"-21"16,20 21-16,-20 0 15,42 0-15,21-21 0,21 21 16,21 0-16,-21 0 16,22-22-16,20 22 0,-21 0 0,22 0 15,-1 0-15,1 0 0,-1 0 16,1 0-16,-1 0 0,1 0 16,-22 0-16,22 0 0,-22 0 0,-21 0 15,22 0-15,-22 0 0,0 0 0,0 0 16,0 0-1,-42 0 1,0 0 0,0 0-16,-22 22 0,-20-22 15,-1 0-15</inkml:trace>
  <inkml:trace contextRef="#ctx0" brushRef="#br0" timeOffset="9541.19">2201 3048 0,'0'0'0,"-42"21"0,-64-21 16,85 0-16,-21 0 0,20 21 0,1-21 16,0 0-16,0 0 0,0 22 15,0-22-15,-1 0 0,1 0 0,21 21 16,-21-21-16,21 21 15,0 0-15,0 0 16,21 0 0,0-21-16,1 22 0,-1-1 0,21-21 15,-21 21-15,22-21 0,-1 21 0,21 0 16,1-21-16,-1 21 0,22-21 16,0 0-16,21 22 0,-22-22 0,22 0 15,0 0-15,0 0 0,0 0 16,21 0-16,21 0 0,-21 0 0,21 0 15,0 0-15,21-22 0,-20 22 0,41-21 16,-21 21-16,22-21 0,-1 21 16,-20 0-16,20-21 0,1 21 0,-1 0 15,1 0-15,-1-21 0,22 21 16,-22 0-16,22 0 0,0 0 0,-22 0 16,22 0-16,21-21 0,-22 21 15,1 0-15,0 0 0,21 0 0,-1 0 16,-20 0-16,21 0 0,0 0 0,21 0 15,0 0-15,-21 0 0,-1 0 16,22 0-16,-21 0 0,0 21 0,0-21 16,-21 21-16,-1-21 0,1 21 0,0-21 15,-22 21-15,1-21 0,-1 21 16,-21-21-16,22 0 0,-22 22 0,1-22 16,-22 0-16,0 0 0,-21 0 0,0 0 15,0 0-15,-21 0 0,0 0 16,-1 0-16,-20 0 0,0-22 15,-1 22-15,1 0 0,-21-21 0,-1 21 16,-21 0-16,22 0 0,-22-21 0,-21 21 16,22-21-16,-22 21 0,0 0 0,0 0 15,0 0-15,1 0 16,-44 0 0,1 0-1,0 0-15,-21 0 0,-1 0 0</inkml:trace>
  <inkml:trace contextRef="#ctx0" brushRef="#br0" timeOffset="10568.16">1249 4763 0,'0'0'0,"0"-22"16,0 1-16,0 0 15,-21 21 1,21 21-1,0 0-15,-22 1 0,22-1 16,0 21-16,0 0 0,0-20 0,0 20 16,0 0-16,-21 1 0,21-1 15,-21 0-15,21-21 0,0 22 0,0-22 16,0 21-16,-21-21 0,21 1 0,0-1 16,0 0-16,0-42 46,21 21-46,-21-21 0,21-1 0</inkml:trace>
  <inkml:trace contextRef="#ctx0" brushRef="#br0" timeOffset="10929.1">1333 4509 0,'0'0'0,"-21"-22"0,0 1 15,0 0-15,0 21 0,0-21 16,-1 21-16,1 0 0,0 0 0,42 0 62,0 0-46,1 0-16,-1 0 0,0 0 16,0 0-16,0 0 0,-42 0 46,0 0-46,0 0 0,0 0 16,-1 0-16,1 0 0,0 0 16,0 21-16,0-21 0,0 21 0,21 0 15,0 1 1,21-22-16,0 0 16,0 21-16,0-21 0,22 0 15,-1 0-15,-21 0 0,21 0 16,1 0-16,-22 0 0,21 0 0</inkml:trace>
  <inkml:trace contextRef="#ctx0" brushRef="#br0" timeOffset="11204.88">1799 4424 0,'0'0'0,"21"-21"16,-21 0 0,0 42-1,0 0 1,0 0-16,0 21 0,0-20 15,-21 20-15,21 0 0,0 1 0,0-1 16,-21 0-16,0 22 0,21-22 16,-21 22-16,21-22 0,0 0 0,-22 22 15,22-22-15,-21 0 0,21-20 0,0 20 16,0-21-16,0 0 0,0 0 16,0 1-16,0-1 0,21-21 0,1 0 15,-1 0-15,0 0 0,0 0 16,0 0-16,0-21 0,1 21 0,-1-22 15,0 1-15,-21-21 0,21 21 16,-21 0-16,21-22 0</inkml:trace>
  <inkml:trace contextRef="#ctx0" brushRef="#br0" timeOffset="11397.77">1841 4847 0,'0'0'0,"-42"-21"0,-21 21 16,41 0-16,-20 0 0,21 0 15,0 0-15,0 0 0,-1 0 0,44 21 31,-1-21-31,0 0 16,21 0-16,1 0 0,-22 0 16,21 0-16,0 0 0,1 0 0,-1 0 15,0 0-15,1 0 0,-1 0 0,0 0 16,22 0-16,-22 0 0,22-21 16,-1 21-16,-20 0 0</inkml:trace>
  <inkml:trace contextRef="#ctx0" brushRef="#br0" timeOffset="12044.81">3514 4657 0,'0'0'0,"0"-21"15,0-1-15,0 44 31,-22-1-15,22 0-16,-21 0 0,21 0 16,-21 0-16,21 22 0,0-22 0,0 21 15,-21-21-15,21 22 0,0-22 0,-21 21 16,21-21-16,0 1 0,0-1 0,0 0 16,0 0-16,0 0 0,0 0 15,21-21 1,0 0-16,0-21 15,0 0-15,1 21 0,-22-21 16,21 0-16,0 0 0,0-22 16,0 22-16,-21 0 0,21 0 0,1 0 15,-22-1-15,0 1 0,0 0 0,21 21 16,0 0 0,-21 21-16,0 0 15,0 1-15,0-1 0,0 21 0,0-21 16,0 0-16,21 1 0,0 20 15,-21-21-15,21 0 0,-21 0 0,22 1 16,-1-1-16,0 0 0,0-21 0,0 0 16,0 21-16,1-21 0,-1 0 0,0 0 15,0 0-15,0-21 0,0 0 16,1 21-16,20-21 0,-21-1 0,-21 1 16,21 0-16,0-21 0,1 21 15,-22-22-15,0 1 0,0 21 16,21-22-16,-21 1 0,0 0 0,0-1 15,0 1-15,0 21 0,0-21 0,0 20 16,0 1-16,-21 0 0,-1 21 31,1 0-31,21 21 0,0 0 16,0 1-16,0-1 0,0 0 16,0 0-16,0 0 0,21 0 15,-21 1-15,22-1 0,-1 0 16</inkml:trace>
  <inkml:trace contextRef="#ctx0" brushRef="#br0" timeOffset="12288.67">4508 4784 0,'0'-21'0,"0"42"31,0 0-15,0 0-16,0 0 0,0 0 0,-21 1 15,21-1-15,0 21 16,0-21-16,0 0 0,0 1 0,0-1 16,0 0-16,-21 0 0,21 0 0,0 0 15,0 1-15,0-1 0,0 0 16,21-21 15,-21-21-31,21 21 0</inkml:trace>
  <inkml:trace contextRef="#ctx0" brushRef="#br0" timeOffset="12604.49">4635 4487 0,'0'0'0,"-21"0"16,0 0-16,0 0 15,21 22 1,21-1-1,0-21-15,0 0 16,1 0-16,-1 0 0,0 0 16,-21-21-16,0-1 15,0 1 1,-21 0-16,0 21 0,-1 0 16,1 0-16,0 0 0,0 0 15,0 0-15,0 0 0,-1 0 16,22 21-16,0 0 15,0 1-15,0-1 0,0 0 16,22 0-16,-1-21 16,0 21-16,0 0 15</inkml:trace>
  <inkml:trace contextRef="#ctx0" brushRef="#br0" timeOffset="13132.18">5101 4487 0,'0'0'0,"0"-21"0,0 0 0,21-21 16,-21 21 0,0 42 15,0 0-31,0 0 0,0 0 0,0 0 16,-21 22-16,21-22 0,0 21 15,0 1-15,-21-1 0,21 0 0,-21 1 16,21-1-16,-21 0 0,21 22 0,-22-22 15,22-21-15,0 22 0,0-1 0,0-21 16,0 0-16,0 0 0,0 1 16,0-1-16,22 0 0,-1-21 0,0 0 15,0 0-15,0 0 0,0 0 0,1 0 16,20 0-16,-21-21 0,21 0 16,-20-1-16,20 1 0,-21-21 0,21 21 15,-20-22-15,20 1 0,-21 0 16,0-22-16,0 22 0,1-22 0,20 22 15,-42-21-15,21-1 0,0 22 0,0-1 16,-21 1-16,22 0 0,-22 21 0,0-22 16,0 64-1,-22 1-15,1-1 16,0 21-16,0-21 0,21 22 0,-21-1 16,0 0-16,-1 22 0,22-22 0,-21 0 15,21 1-15,0-1 0,0 0 16,0 1-16,0-1 0,0-21 15,0 22-15,0-22 0,0 0 0,0 0 16,21 0-16,1-21 0,-22 21 16,21-21-16,0 0 15,0 0-15,0 0 0,0 0 0,22-21 16,-22 0-16,21 0 0,-21 0 0</inkml:trace>
  <inkml:trace contextRef="#ctx0" brushRef="#br0" timeOffset="13852.88">7154 4784 0,'0'-21'0,"0"42"0,0-64 16,0 22-16,0 42 31,0 1-31,0-1 16,0 0-16,0 21 0,0-21 0,0 22 15,0-22-15,0 21 0,0-21 0,0 1 16,0 20-16,0-21 0,0 0 15,0 0-15,0 1 0,0-1 0,0 0 16,0 0-16,-21-21 0,21 21 16,-21-21-16,21-21 31,0 0-31,0 0 0,0 0 16,0-22-16,0 22 0,0-21 15,0 21-15,21-22 0,0 1 0,0 0 16,1 20-16,-1-20 0,0 21 0,0 0 15,21 0-15,-20-1 0,-1 22 0,21 0 16,-21 0-16,22 0 0,-22 0 16,0 22-16,21-1 0,-21 0 15,1 0-15,-22 21 0,0-20 0,21 20 16,-21 0-16,0-21 0,0 22 0,0-22 16,0 0-16,0 21 0,-21-20 0,-1-1 15,22 0-15,-21 0 0,21 0 16,-21-21-16,21 21 0,21-21 31,0-21-15,22 0-16,-22 0 0</inkml:trace>
  <inkml:trace contextRef="#ctx0" brushRef="#br0" timeOffset="14240.66">8043 4784 0,'0'0'0,"0"-21"0,21 21 15,-21 21 1,-21-21-16,0 21 16,21 21-16,-21-21 0,0 1 0,0 20 15,-1-21-15,22 21 0,-21-20 0,0 20 16,21-21-16,0 21 0,0-20 0,0-1 16,0 0-16,0 0 0,0 0 15,0 0-15,0 1 0,21-22 16,0 0-16,1 0 0,-1 0 0,21 0 15,-21 0-15,0 0 0,22 0 16,-22-22-16,0 22 0,0-21 0,0 0 16,1 0-16,-22 0 15,0 0-15,0-22 0,0 22 0,0 0 16,0-21-16,-22 20 0,1-20 0,0 21 16,-21 0-16,21 0 0,-1-1 0,1 1 15,-21 21-15,21 0 0,0 0 16,-22 0-16,22 0 0,0 0 0,0 0 15,0 21-15,-1-21 0,22 22 0,0-1 16,0 0-16,22 0 16,-1-21-16,0 0 0,21 0 15,1 0-15,-22 0 0</inkml:trace>
  <inkml:trace contextRef="#ctx0" brushRef="#br0" timeOffset="14540.49">8784 4487 0,'0'0'16,"0"-21"-16,0-85 16,0 85-16,0 0 0,-21 21 15,21 21-15,-21-21 16,0 21-16,-1 22 0,1-22 0,-21 21 16,21 1-16,0-1 0,-1 0 0,1 1 15,0-1-15,21 21 0,-21-20 16,0 20-16,21-20 0,-21 20 15,21-21-15,0 1 0,0-1 0,0 0 16,0-20-16,0 20 0,0-21 0,21 0 16,0 0-16,0-21 0,-21 22 0,21-22 15,0 0-15,1 0 0,-1 0 0,0 0 16,21 0-16,-21 0 0,1-22 16,-1 1-16,0 21 0,0-21 0,-21-21 15,21 21-15,-21-1 0,0 1 0</inkml:trace>
  <inkml:trace contextRef="#ctx0" brushRef="#br0" timeOffset="14713.41">8488 4720 0,'0'0'0,"-43"0"16,-20 21 0,42-21-16,21 22 0,0-1 15,21-21-15,0 0 16,0 0-16,22 0 0,-22 0 0,21 0 15,0 0-15,1 0 0,-1-21 0,22 21 16,-22-22-16,0 22 0,1-21 16</inkml:trace>
  <inkml:trace contextRef="#ctx0" brushRef="#br0" timeOffset="14972.26">10985 4720 0,'0'0'0,"-21"-21"0,-21 21 0,21 0 15,0-21-15,-1 21 0,1-21 0,0 21 16,0 0-16,0 0 0,0 0 0,-1 0 16,1 0-16,0 0 0</inkml:trace>
  <inkml:trace contextRef="#ctx0" brushRef="#br0" timeOffset="16224.43">10753 4614 0,'0'0'0,"21"0"0,85-21 15,-85 21-15,21-21 16,0 21-16,1-21 0,-1 0 15,0 0-15,1-1 0,-1 1 16,0 0-16,-20 0 0,20-21 0,-21 20 16,-21 1-16,0 0 0,0-21 0,0 21 15,0-1-15,-21 1 0,0 0 0,0 0 16,-22 0-16,1 21 0,-22 0 16,22 0-16,-21 0 0,20 0 0,1 0 15,-22 21-15,22 0 0,0 0 0,-1 22 16,1-22-16,21 21 0,-21-21 0,20 22 15,22-1-15,0-21 0,0 21 16,0 1-16,0-1 0,0-21 0,22 22 16,-1-1-16,0-21 0,21 21 15,-21 1-15,22-22 0,-1 21 0,-21 1 16,22-22-16,-1 21 0,-21-21 0,0 0 16,0 22-16,-21-22 0,0 0 15,0 0-15,-21 0 0,0 1 16,0-22-16,-21 0 0,-1 0 0,1 0 15,0 0-15,-1 0 0,1 0 0,0 0 16,-1 0-16,-20-22 0,20 1 0,1 0 16,0 0-16,-1 0 0,22 0 15,-21-22-15,21 22 0,-22-21 0,22-1 16,0 22-16,21-21 0,0 0 0,0 20 16,0 1-16,0 0 0,0 0 15,21 21-15,0 0 16,1 0-16,-1 21 0,21 0 15,-21 0-15,22 1 0,-22 20 0,21 0 16,-21-21-16,0 22 0,22-1 0,-22-21 16,0 22-16,0-1 0,0-21 0,1 0 15,-1 22-15,0-22 0,0 0 0,0-21 16,0 21-16,1 0 0,-1-21 16,0 0-16,21 0 0,-21 0 15,1 0-15,20 0 0,-21 0 0,21-21 0,-20 0 16,20 21-16,-21-21 0,0 0 0,22-1 15,-22 1-15,0-21 0,-21 21 16,21-22-16,0 22 0,-21-21 16,0 0-16,0 20 0,0-20 0,0 21 15,0 0-15,0 0 0,0 42 32,0 0-17,0 0-15,-21 0 0,21 22 0,0-22 16,-21 0-16,21 21 0,0-21 0,0 1 15,0-1-15,0 0 0,0 0 0,21 0 16,0-21-16,0 21 0,1-21 16,-1 0-16,0 0 0,0 0 0,0 0 15,0 0-15,1 0 0,-1 0 16,21 0-16,-21-21 0,0 21 0,1-21 16,-1 0-16,0 0 0,0 0 0,0-1 15,-21 1-15,0-21 0,21 21 0,-21 0 16,0-22-16,0 22 0,0 0 15,0-21-15,0 20 0,0 1 16,-21 42 0,21 1-16,0-1 15,0 0-15,0 21 0,-21-21 0,21 1 16,0-1-16,0 21 0,0-21 16,0 0-16,0 1 0,0 20 0,21-21 15,0 0-15,-21 0 16,22-21-16,-1 0 0,0 22 0,21-22 15,-21 0-15,1 0 0,20 0 0,-21 0 16,0-22-16,22 22 0,-22-21 16,0 0-16,21 0 0,-42 0 0,21 0 15,1-22-15,-1 22 0,-21-21 0,0 21 16,0-22-16,0 22 0,0-21 0,0 21 16,0-1-16,0 1 0,0 0 0,0 0 15,0 42 1,0 0-16,0 0 15,0 22-15,0-1 0,-21 0 0,-1 1 16,22-1-16,-21 0 0,21 1 16,0 20-16,-21-20 0,21-1 0,-21 21 15,21-20-15,-21 20 0,21-20 0,0 20 16,0-21-16,-21 22 0,21-22 16,-22 22-16,22-22 0,0 0 0,0 1 15,0-22-15,0 21 0,0-21 0,0 1 16,0-1-16,22-21 15,-22-21 1,21-1-16,-21 1 0,0 0 16,21-21-16,0 21 0,-21-22 0</inkml:trace>
  <inkml:trace contextRef="#ctx0" brushRef="#br0" timeOffset="16500.28">12065 5080 0,'0'0'0,"0"-42"0,-42-85 16,42 84-16,0 22 15,0 0-15,0 0 0,0 0 0,0 0 16,0-1-16,21 22 0,0 0 16,0-21-16,0 21 0,0 0 0,22 0 15,-22 0-15,21 21 0,-21 1 0,22-1 16,-22 0-16,0 0 0,0 0 16,-21 0-16,0 22 0,0-22 0,0 0 15,0 0-15,0 22 0,-21-22 0,0 0 16,0-21-16,-22 21 0,22 0 15,0 0-15,-21-21 0,21 22 0,-1-22 16,1 0-16,21 21 0,21-21 31,1-21-31,-1-1 16,0 22-16</inkml:trace>
  <inkml:trace contextRef="#ctx0" brushRef="#br0" timeOffset="16776.12">12531 4699 0,'0'0'0,"0"-21"0,-22 63 31,22-21-15,-21 22-16,21-22 0,0 21 0,0 22 16,-21-22-16,21 0 0,-21 22 0,21-22 15,-21 1-15,21 20 0,0-21 0,0 1 16,0-1-16,-21 22 0,21-22 15,0 0-15,0 1 0,-22-1 0,22 0 0,0 1 16,0-22-16,0 21 0,0-21 0,0 0 16,0 1-16,0-1 15,0 0-15,0-42 16,0 0 0,22 21-16,-1-22 0,-21-20 0,21 21 15</inkml:trace>
  <inkml:trace contextRef="#ctx0" brushRef="#br0" timeOffset="17068.95">12467 5186 0,'0'0'0,"-21"-42"0,21-22 0,-21 22 16,0-22-16,21 1 0,0 20 0,0 1 15,0 0-15,0 21 0,0-22 0,0 22 16,0 0-16,21 0 0,0 0 0,0 21 16,0 0-16,0 0 0,1 0 15,20 0-15,-21 0 0,0 0 0,0 21 16,1 0-16,-1 0 0,0 0 15,-21 0-15,0 22 0,0-22 0,0 0 16,0 21-16,0-20 0,0-1 0,0 21 16,-21-21-16,21 0 0,-21 1 0,-1-1 15,1 0-15,0 0 0,-21-21 0,21 21 16,-1 0-16,1-21 0,0 22 16,0-22-16,42 0 31,0 0-31,0-22 0,1 1 15,-1 0-15,0 0 0</inkml:trace>
  <inkml:trace contextRef="#ctx0" brushRef="#br0" timeOffset="17448.73">12954 4720 0,'0'0'0,"0"-21"0,21 0 16,-21 0-16,-21 42 31,21 0-31,-21 0 0,0 0 15,-1 1-15,1 20 0,0-21 16,21 0-16,-21 22 0,21-22 0,-21 21 16,21-21-16,0 22 0,0-22 15,0 0-15,0 0 0,0 0 0,21 0 16,0-21-16,0 0 0,0 0 16,1 0-16,20 0 0,-21 0 0,0 0 15,0 0-15,1 0 0,-1 0 0,0-21 16,0 21-16,0-21 0,0 0 15,-21 0-15,22 0 0,-22-1 0,0-20 16,0 21-16,0-21 0,0 20 0,-22-20 16,1 21-16,0-21 0,0 20 0,0 1 15,0 0-15,-1 21 0,1 0 0,-21 0 16,21 0-16,0 0 0,-1 0 16,1 0-16,21 21 15,0 0-15,0 1 0,0-1 16,0 0-16,21 0 0,1 0 15,-1-21-15,0 0 0,0 21 0,0-21 16</inkml:trace>
  <inkml:trace contextRef="#ctx0" brushRef="#br0" timeOffset="17800.53">13441 4784 0,'0'0'0,"0"-21"0,21-1 0,0 22 15,-21-21-15,21 21 0,0-21 0,1 21 16,-1 0-16,0 0 15,0 0-15,-21 21 16,0 0-16,0 1 0,21-1 16,-21 0-16,0 21 0,0-21 0,0 22 15,0-22-15,0 0 0,0 0 0,0 22 16,0-22-16,0 0 0,0 0 0,0 0 16,0 0-16,0 1 15,0-44 16,0 1-31,0 0 0,0 0 16,0 0-16,0 0 0,0-1 16,0-20-16,21 0 0,-21-1 0,22 1 15,-1 21-15,-21-21 0,21-1 0,0 1 16,0 21-16,0-22 0,1 22 16,-22 0-16,21 0 0,0 0 0,0 0 15,0 21-15,-21-22 0,21 22 0,1-21 16,-1 0-16,21 21 0</inkml:trace>
  <inkml:trace contextRef="#ctx0" brushRef="#br0" timeOffset="18081.37">14393 4255 0,'0'0'0,"0"-22"16,-21 22-1,21 22-15,-21-1 16,0 0-16,0 0 0,21 0 0,-22 22 15,1-1-15,21 0 0,0-21 16,-21 22-16,0-1 0,0 0 0,21 1 16,0-1-16,0 0 0,-21 1 0,21-1 15,-22 0-15,22-20 0,0 20 0,0-21 16,0 21-16,0-20 0,0-1 0,0 0 16,22 0-16,-1-21 0,0 0 15,0 0-15,0 0 16,0 0-16,1 0 15,-1 0-15,0-21 0,0 0 0,-21 0 16,0-1-16,21 1 0</inkml:trace>
  <inkml:trace contextRef="#ctx0" brushRef="#br0" timeOffset="18248.28">14203 4636 0,'0'0'0,"-21"0"0,-22 0 15,22 0-15,0 0 16,42 0-1,0 0 1,22 0-16,-22 0 0,0 0 16,21 0-16,1 0 0,-22 0 0,0 0 15,21 0-15,-21-22 0,1 22 0,-1-21 16,21 21-16</inkml:trace>
  <inkml:trace contextRef="#ctx0" brushRef="#br0" timeOffset="18785.18">17124 4149 0,'0'0'0,"21"-43"15,-21 22-15,21-21 0,0 0 0,0 20 16,-21 1-16,22-21 0,-1 21 16,-21 0-16,0-1 0,0 1 15,0 42 1,0 1-16,0 20 16,-21-21-16,-1 43 0,1-22 15,0 21-15,0 1 0,21-1 0,-21 1 16,0-1-16,-1-20 0,22 20 15,0 1-15,-21-22 0,21 0 0,-21 22 0,21-22 16,-21 1-16,21-22 0,0 21 0,0-21 16,0 22-16,0-22 15,0 0-15,21 0 16,0-21-16,0 0 0,1 0 0,-1 0 16,0-21-16,0 0 0,0 0 0,0-1 15,-21 1-15,22-21 0</inkml:trace>
  <inkml:trace contextRef="#ctx0" brushRef="#br0" timeOffset="18965.08">17018 4509 0,'0'0'0,"-42"0"0,-64 0 15,127 0 32,0 0-47,0 0 0,0 0 16,22 0-16,-1 0 0,0 0 0,1 0 15,-1 0-15,0 0 0,1-22 0,-1 1 16,0 21-16,1-21 0,-1 21 0,0-21 16</inkml:trace>
  <inkml:trace contextRef="#ctx0" brushRef="#br0" timeOffset="19344.77">17589 4509 0,'0'0'16,"0"21"-1,22-21 1,-1 0-16,0 0 0,21 0 0,-21-21 16,1 21-16,20-22 0,-21 22 0,0-21 15,0 0-15,1 21 0,-1-21 16,-21 0-16,0 0 0,0-1 15,0 1-15,0 0 16,-21 21-16,-1 0 0,1 0 16,0 0-16,0 21 0,0-21 15,0 21-15,-1 1 0,1-1 16,0 0-16,0 21 0,0-21 0,0 1 16,21 20-16,-22-21 0,22 0 0,0 0 15,0 22-15,0-22 0,0 0 0,43 0 16,-22 0-16,0 1 0,0-22 15,22 0-15,-22 0 0,21 0 16,0 0-16,1 0 0,-1 0 0,0 0 16,-20 0-16</inkml:trace>
  <inkml:trace contextRef="#ctx0" brushRef="#br0" timeOffset="19580.53">18309 4445 0,'0'0'0,"0"-21"0,-21 0 16,0 0-16,21-1 0,0 1 0,-21 0 15,-1 21-15,22 21 16,0 22 0,0-22-16,0 0 0,22 0 15,-22 21-15,21-20 0,0 20 0,-21-21 16,21 0-16,-21 0 0,0 22 16,21-22-16,0 0 0,-21 0 0,22 0 15,-22 1-15,0-1 0,21 0 16,0-21-16,0 0 15,0-21 1</inkml:trace>
  <inkml:trace contextRef="#ctx0" brushRef="#br0" timeOffset="19821.18">18669 4339 0,'0'0'16,"-42"-21"-1,20 21-15,1 21 0,0 0 16,0 1-16,-21-1 0,20 0 0,-20 0 16,21 21-16,-21-20 0,20 20 15,-20-21-15,21 0 0,-21 22 0,20-22 16,1 21-16,0-21 0,0 0 0,0 1 16,21 20-16,0-21 0,0 0 0,0 0 15,0 1-15,21-22 16,0 0-16,0 0 15,22 0-15,-22-22 0,21 1 0</inkml:trace>
  <inkml:trace contextRef="#ctx0" brushRef="#br0" timeOffset="20140">19092 3979 0,'0'0'0,"0"-21"0,0-42 15,-21 63 17,0 21-32,0 21 0,0-21 0,21 22 15,-22 20-15,1-20 0,0-1 0,21 21 16,-21-20-16,0 20 0,0 1 16,21-22-16,-22 0 0,22 22 0,-21-22 15,21 1-15,-21-1 0,21 0 0,0 1 16,0-1-16,0-21 0,0 21 15,0-20-15,0-1 0,0 0 0,0 0 16,21-21-16,0 0 0,-21 21 0,22-21 16,-1 0-16,0 0 0,0 0 15,0 0-15,22-21 0,-22 0 0,0 0 16,0 0-16,0-1 0,0 1 0,1 0 16,-1 0-16</inkml:trace>
  <inkml:trace contextRef="#ctx0" brushRef="#br0" timeOffset="20331.9">19008 4466 0,'0'0'0,"-43"0"0,22 0 15,0 0-15,0 0 0,0 0 0,-1 0 16,22 21 0,22-21-1,-1 0-15,21 0 16,-21 0-16,0 0 0,22 0 0,-22 0 15,21 0-15,1 0 0,-22-21 16,21 0-16,0 21 0</inkml:trace>
  <inkml:trace contextRef="#ctx0" brushRef="#br0" timeOffset="20809.72">19960 4403 0,'0'-21'16,"0"-1"0,0 1 15,-21 21-15,0 0-1,0 0-15,21 21 0,-22 1 16,1-1-16,0 0 0,0 0 0,0 0 15,0 22-15,-1-22 0,1 21 16,0-21-16,0 22 0,0-22 0,21 21 0,-21-21 16,21 22-16,0-22 0,-22 21 15,22-21-15,0 0 0,0 1 16,0-1-16,0 0 0,22 0 0,-1-21 16,0 21-16,0-21 0,0 0 0,22 0 15,-22 0-15,0 0 0,21 0 0,-21 0 16,22 0-16,-22 0 0,0-21 0,0 21 15</inkml:trace>
  <inkml:trace contextRef="#ctx0" brushRef="#br0" timeOffset="21104.79">20193 4551 0,'0'0'0,"0"-42"16,0 20-16,0-20 0,0 21 0,0-21 0,0 20 15,0 1-15,0 0 16,21 21-1,0 0-15,0 21 16,-21 0-16,22 1 0,-1-1 0,0 21 16,-21-21-16,21 22 0,0-22 0,0 21 15,-21-21-15,0 22 0,22-22 0,-22 21 16,0-21-16,0 22 0,0-22 0,0 0 16,0 21-16,0-21 0,-22 1 15,1-1-15,0 0 0,0 0 0,0 0 16,0 0-16,-1-21 0,1 0 15,21 22-15,-21-22 16,42 0 0,0-22-16,22 22 15</inkml:trace>
  <inkml:trace contextRef="#ctx0" brushRef="#br0" timeOffset="21488.57">21780 4233 0,'0'0'0,"0"-21"0,-42-63 16,42 62-16,0 1 15,0 0-15,0 42 31,21 0-31,0 1 0,1 20 16,-1 0-16,0 1 0,0-1 0,0 21 16,0-20-16,22 20 0,-22-20 0,21 20 15,-21-21-15,1 22 0,20-22 0,-21 1 16,0-1-16,0 0 0,1 1 16,-1-1-16,0 0 0,0-21 0,-21 1 15,21-1-15,-21 0 0,21 0 16,-21 0-16,0 0 15,22-21-15,-1 0 16,-21-21 0,0 0-16,0 0 0,0-21 15,0 20-15</inkml:trace>
  <inkml:trace contextRef="#ctx0" brushRef="#br0" timeOffset="21788.4">22606 4297 0,'0'0'0,"0"-42"16,0-22-16,0 43 16,-21 21-16,0 0 15,-1 0-15,1 0 0,-21 21 0,21 0 16,-22 22-16,1-1 0,21 0 0,-21 1 16,-1 20-16,1-21 0,0 1 0,-1 20 15,1 1-15,-22-22 0,22 22 16,0-22-16,-1 21 0,-20-20 0,21-1 15,-1 0-15,1 1 0,21-22 0,-22 21 16,1-21-16,21 1 0,-21-1 16,20 0-16,1-21 0,0 21 0,0-21 15,21 21-15,-21-21 0,0 0 16,21 21 15,-22-21-31,1 0 0</inkml:trace>
  <inkml:trace contextRef="#ctx0" brushRef="#br0" timeOffset="33252.8">1841 6519 0,'0'0'0,"0"-21"0,0 0 0,22 0 15,-22 0-15,0 0 16,0-1-16,0 1 0,21 0 0,-21 0 16,21 0-16,-21 0 15,0-1-15,0 1 16,0 42 15,0 1-31,0 20 0,0-21 0,-21 21 16,21 1-16,-21-1 0,-1 22 15,22-22-15,0 0 0,-21 22 0,0-22 16,21 0-16,-21 22 0,0-22 16,21 1-16,-21-1 0,21 0 15,-22 1-15,1-1 0,21 0 0,0 1 16,0-1-16,-21-21 0,21 0 15,0 0-15,0 1 0,0-44 32,0 1-32,0-21 15,21 21-15,0-22 0,1 1 0,-22 21 16,21-21-16,0-1 0,-21-20 16,21 20-16,0-20 0,-21 21 0,0-22 15,21 1-15,-21-1 0,0 1 16,0 20-16,0-20 0,0 20 15,0 1-15,0 21 0,0 0 0,0 0 0,0-1 16,22 44 0,-22-1-16,0 0 0,21 21 15,-21 1-15,21-1 0,-21 21 0,0-20 16,0 20-16,21-20 0,-21 20 16,21-21-16,-21 1 0,21-1 0,-21 0 15,0 1-15,0-1 0,0-21 0,0 22 16,0-22-16,0 0 0,0 0 15,0 0-15,0 0 0,0 1 0,0-1 16,0 0 0,0-42-1,-21 21-15,0-21 16,21-1-16,-21 1 0</inkml:trace>
  <inkml:trace contextRef="#ctx0" brushRef="#br0" timeOffset="33439.94">1630 7006 0,'0'0'0,"-21"0"15,-1 0-15,44 0 32,-1 0-32,0 0 15,21 0-15,-21 0 0,1 0 0,-1 0 16,21 0-16,-21-21 16,0 21-16,22-21 0,-22 21 0,0-21 0,21 21 15,-20-21-15,-1-1 0,0 1 16,0 0-16,0 0 0,0 0 15,1 0-15,-1-22 0</inkml:trace>
  <inkml:trace contextRef="#ctx0" brushRef="#br0" timeOffset="34444.4">2265 6498 0,'0'-42'0,"0"84"0,21-126 15,-21 62-15,0 1 0,0 0 0,0 0 16,21 21 0,-21 21-1,0 21-15,0-20 0,0 20 16,0 0-16,0 1 15,0-1-15,0 21 0,0-20 0,0-1 16,0 0-16,0 1 0,0 20 0,0-20 16,-21-22-16,21 21 0,0 0 15,-21 1-15,21-22 0,0 21 0,0-21 16,0 1-16,0 20 0,0-21 0,0 0 16,21-21-1,0 0-15,0 0 0,0-21 16,1 21-16,-1-21 0,21-21 0,-21 20 15,0 1-15,22-21 0,-22 0 16,0 20-16,21-20 0,-20-21 16,-1 20-16,21 1 0,-21-22 0,0 22 15,1-21-15,-22-1 0,21 22 16,-21-1-16,0 1 0,21 0 0,-21-1 16,0 22-16,0 0 0,0 42 31,0 0-31,0 1 0,0 20 15,0-21-15,0 21 0,-21 1 0,21 20 16,0-20-16,-21-1 0,21 0 16,0 1-16,0-1 0,-22 0 0,22 1 15,-21-1-15,21 0 0,0 1 0,0-1 16,0-21-16,0 21 16,0-20-16,0-1 0,0 0 0,0 0 15,0 0-15,21-21 0,1 0 16,-1 0-16,0 0 0,0 0 15,0 0-15,0 0 0,1-21 0,20 0 16,-21 0-16,0 0 0,0-1 0,1 1 16,20 0-16,-21 0 0,0 0 15,-21 0-15,0-22 0,21 22 0,-21 0 16,0 0-16,0 0 0,0-1 0,0 1 16,0 0-16,-21 21 0,0 0 0,0 0 15,0 0-15,0 0 16,21 21-1,0 0-15,21 1 16,0-22 0,0 21-16,-21 0 0,21-21 0,0 21 15,1 0-15,-22 0 0,21-21 16,-21 22-16,21-1 0,-21 0 0,0 0 16,0 0-16,0 0 15,0 1-15,0-1 0,0 0 16,0 0-16,21-21 31,0 0-31,0 0 0,1 0 0,-1-21 16,0 21-16,0-21 15,0 0-15,0-1 0,1 1 0,-1 0 16,0 0-16,0 0 0,0-22 16,0 22-16,1 0 0,-1 0 0,0 0 15,-21 0-15,0-1 0,21 22 0,-21 22 47,0-1-47,-21 0 0,21 0 0,-21-21 16,21 21-16,0 0 0,-21 1 0,21-1 15,-22 0-15,22 0 16,0 0-16,0 0 16,22-21 15,-22-21-16,21 0-15,0 0 0</inkml:trace>
  <inkml:trace contextRef="#ctx0" brushRef="#br0" timeOffset="34632.3">3619 6625 0,'-21'0'0,"42"0"0,-42-21 0,0 21 0,0 0 0,0 0 16,0 0-1,-1 0-15,1 0 63,0 0-63</inkml:trace>
  <inkml:trace contextRef="#ctx0" brushRef="#br0" timeOffset="34843.92">2603 6731 0,'0'0'0,"-127"42"15,85-42-15,21 22 16,0-22-16,0 0 0,42 0 31,0 0-31,0 0 0,21 0 16,1 0-16,-1 0 0,0 0 0,1 0 15,20 0-15,1-22 0,-22 1 16,22 21-16,-1-21 0,1 21 0,-1-21 16</inkml:trace>
  <inkml:trace contextRef="#ctx0" brushRef="#br0" timeOffset="35440.16">4212 6308 0,'0'0'15,"-21"-21"-15,0-1 0,0 1 16,-1 21 0,1 21-16,21 1 0,-21 20 15,21-21-15,0 21 0,0 1 16,0-1-16,0 22 0,0-22 0,0 0 15,0 22-15,0-22 0,-21 0 16,21 1-16,0-1 0,-21 0 0,21 1 16,0-1-16,0 0 0,0-20 15,0 20-15,-21-21 0,21 0 0,0 0 16,0 1-16,0-1 0,-22 0 0,22 0 16,0-42 15,0 0-31,0 0 0,0-1 15,0 1-15,0 0 0,0 0 0,0-21 16,22 20-16,-1 1 0,0-21 16,-21 21-16,21 0 0,0-1 15,0 1-15,1 0 0,20 0 0,-21 21 16,0 0-16,0 0 0,1 0 0,-1 0 16,21 0-16,-21 21 0,0 0 0,1-21 15,-22 21-15,21 1 0,-21-1 16,0 0-16,0 21 0,0-21 0,0 1 15,0-1-15,-21 0 0,-1 0 0,1 0 16,-21 0-16,21 1 0,0-1 0,-22 0 16,22 0-16,-21 0 0,21 0 15,-1-21-15,1 0 0,0 22 0,0-22 16,0 0-16,0 0 0,-1 0 16,22-22-1,0 1 1,22 0-16,-1 0 0,0 0 0,21 0 15,-21-1-15,22 1 0</inkml:trace>
  <inkml:trace contextRef="#ctx0" brushRef="#br0" timeOffset="36696.5">4635 6858 0,'0'0'0,"0"-21"0,22 21 0,-22-21 15,0 42 1,0 0-1,0 0 1,0 0-16,0 1 0,0 20 16,0-21-16,-22 0 0,22 0 0,-21 1 15,21-1-15,0 0 0,0 0 0,0 0 16,0 0-16,0 1 0,0-1 16,0 0-16,21-21 15,1 0-15,-1 0 0,0 0 0,0 0 16,0 0-16,0 0 0,1-21 0,-1 0 15,0 21-15,0-22 0,0 1 16,0 0-16,1 0 0,-1 0 0,-21-22 16,21 22-16,0 0 0,-21 0 15,21 0-15,-21-22 0,0 22 0,21 0 16,-21 0-16,22 0 16,-22 42-1,0 0-15,-22 0 16,1 0-16,0 1 0,21-1 15,0 21-15,0-21 0,0 0 0,-21 1 16,21-1-16,0 0 0,0 0 16,0 0-16,0 0 0,0 1 0,21-1 15,0 0-15,0-21 0,1 21 16,-1-21-16,0 0 0,0 0 0,0 0 16,0 0-16,1-21 0,-1 21 15,21-21-15,-21 0 0,0-1 16,1 1-16,-1 0 0,0 0 0,-21 0 15,21-22-15,0 22 0,0-21 0,1 21 16,-22-22-16,21 1 0,0-21 0,0 20 16,0 1-16,0 0 0,-21-22 15,22 22-15,-1-1 0,-21 1 0,21 21 16,-21-21-16,0 20 0,0 1 0,0 0 16,0 42 15,-21 0-31,21 1 0,-21-1 0,-1 21 0,22 0 15,0 1-15,-21-1 0,21 0 16,-21 1-16,21-1 0,0 0 0,0 1 16,0-1-16,0-21 0,0 22 0,0-1 15,0 0-15,0-21 0,0 22 16,0-22-16,0 21 0,0-21 0,21 1 16,0-1-16,1 0 0,-1 0 0,0-21 15,0 0-15,0 0 0,0 0 0,1 0 16,20 0-16,-21 0 0,0 0 0,22-21 15,-22 0-15,0 0 0,0 21 16,21-22-16,-20 1 0,-1 0 0,0 0 16,-21 0-16,21 0 0,0-22 0,-21 22 15,21 0-15,-21 0 0,0 0 16,0-1-16,0 1 0,0 0 16,-21 21 15,21 21-31,-21 0 0,0 1 0,21-1 15,-21 0-15,21 0 0,-21 0 16,21 22-16,0-22 0,0 0 16,0 0-16,0 0 0,0 0 0,0 1 15,0-1-15,21 0 0,0-21 0,-21 21 16,21-21-16,0 0 0,0 21 0,1-21 16,-1 0-16,0 0 0,21 0 0,-21 0 15,1 0-15,-1-21 0,0 21 16,21-21-16,-21 0 0,1 21 15,20-21-15,-21-1 0,21 1 0,-20 0 16,-1 0-16,0 0 0,21-22 0,-42 22 16,21 0-16,-21 0 0,22 0 0,-22 0 15,-22 21 1,1 0-16,0 0 16,0 0-16,0 0 0,0 21 15,21 0-15,0 0 0,0 0 16,0 0-16,0 1 15,0-1-15,0 0 0,21 0 0,0 0 16,0 0-16,-21 1 0,0-1 16,0 0-16,21-21 15,-21 21-15,-21-21 32,0 0-32,0 0 15,0 0-15,-1-21 0,1 21 16,0-21-16,0 0 0,0-1 15,0 22-15,-1-21 0,1 0 0</inkml:trace>
  <inkml:trace contextRef="#ctx0" brushRef="#br0" timeOffset="36916.83">5440 6689 0,'0'0'0,"-21"0"0,42 0 15,0 0 1,21 0-16,1 0 0,20 0 0,-21 0 16,22-21-16,-1 21 0,1 0 15,-1 0-15,1 0 0,-22-22 0,1 22 16,-1-21-16,0 21 0,1 0 0,-22 0 16,0 0-16,0-21 0,0 21 15,-21-21-15,0 0 0,21 21 0,1-21 16</inkml:trace>
  <inkml:trace contextRef="#ctx0" brushRef="#br0" timeOffset="37648.41">8107 7049 0,'0'0'0,"21"0"0,42-22 15,-41 1-15,-1 0 16,0 21-16,-21-21 0,0 0 16,0 0-16,0-1 0,0 1 0,0 0 15,0 0-15,0 0 0,0 0 0,-21-1 16,0 1-16,-1 0 0,1 0 0,0 0 15,0 0-15,-21 21 0,20 0 16,1 0-16,-21 0 0,21 0 0,0 21 16,-22 0-16,22 21 0,-21-21 0,21 1 15,-22 20-15,22 0 0,0-21 0,0 22 16,0-1-16,21-21 0,0 22 0,0-1 16,0-21-16,0 0 15,0 22-15,0-22 0,21 0 0,0-21 16,0 21-16,0-21 0,0 0 0,22 0 15,-22 0-15,21 0 0,-21 0 0,22-21 16,-22 0-16,21 21 0,-21-21 0,22-1 16,-22 1-16,0 0 0,0-21 15,0 21-15,1-1 0,-1 1 0,-21-21 16,0 21-16,0 0 0,0-1 0,0-20 16,0 21-16,0 0 0,0 42 31,0 0-31,0 0 15,0 0-15,0 1 16,0-1-16,0 0 0,0 0 0,0 0 16,0 0-16,0 1 0,0-1 0,21 0 15,0 0-15,0 0 0,0 0 16,1-21-16,-1 22 16,0-22-16,0 0 0,0 0 0</inkml:trace>
  <inkml:trace contextRef="#ctx0" brushRef="#br0" timeOffset="38023.97">8572 6964 0,'0'0'0,"-21"-21"0,21 0 0,0-22 0,-21 22 15,21 0-15,0 0 0,0 0 0,-21-1 16,21 1-16,0 0 0,0 0 16,21 21-16,0 0 0,0 0 15,22 21-15,-22 0 0,0 0 16,21 1-16,-20-1 0,20 21 0,-21-21 15,0 0-15,0 22 0,1-22 0,-1 0 16,0 21-16,-21-20 0,0-1 16,0 21-16,0-21 0,0 0 0,0 1 15,0-1-15,0 0 0,-21 0 0,0-21 16,21-21 0,0 0-1,0 0 1,0-1-16,0-20 0,0 21 0,0 0 15,0-22-15,0 22 0,0-21 0,21 0 16,-21 20-16,21-20 0,0 0 0,0 21 16,0-22-16,-21 22 0,22 0 0,-1 0 15,0 0-15,0 21 0,0 0 16,0 0-16,1 0 16</inkml:trace>
  <inkml:trace contextRef="#ctx0" brushRef="#br0" timeOffset="38332.79">9186 6943 0,'0'21'0,"0"21"16,0-21-16,21-21 15,1 0 1,-1 0-16,0 0 0,0 0 16,21 0-16,-20-21 0,-1 0 0,0 21 15,0-21-15,21 0 0,-20 0 0,-1-1 16,-21 1-16,0 0 0,21 0 0,-21 0 15,0 0-15,0-1 0,0 1 0,-21 21 16,0 0 0,-1 0-16,1 0 0,0 21 15,-21 1-15,21-1 0,-1 21 16,1-21-16,0 0 0,21 22 0,0-22 16,0 0-16,0 0 0,0 0 0,0 1 15,0-1-15,0 0 0,21 0 0,0-21 16,1 0-16,-1 0 0,0 0 0,0 0 15,0 0-15,22-21 0,-22 21 16,21-21-16,43-43 0</inkml:trace>
  <inkml:trace contextRef="#ctx0" brushRef="#br0" timeOffset="39212.37">11070 6583 0,'0'-21'0,"0"42"0,0-63 0,0 20 16,0 1-16,0 0 0,0 42 31,0 0-15,0 22-16,0-22 0,0 21 0,0-21 15,0 22-15,0-22 0,0 21 16,0-21-16,0 22 0,0-22 0,0 0 16,0 0-16,0 0 0,0 1 15,0-1-15,0 0 0,0 0 16,0-42 15,0 0-31,0 0 16,0-22-16,0 22 15,0 0-15,0 0 0,0-22 0,21 22 16,0-21-16,1 0 0,-1-1 0,0 22 16,0 0-16,21-21 0,-20 20 0,20 22 15,0-21-15,1 21 0,-1 0 0,0 0 16,1 0-16,-22 21 0,21-21 16,0 22-16,1-1 0,-22 21 15,0-21-15,0 0 0,0 1 0,1 20 16,-22-21-16,0 0 0,0 0 0,0 1 15,0-1-15,0 0 0,0 0 0,-22 0 16,1 0-16,0 1 0,0-22 16,0 0-16,0 0 15,21-22 17,0 1-32,0 0 0,21 0 0,0 0 15,0-22-15,0 22 0,22-21 0,-22 21 16,21-22-16,-21 22 0,22-21 0,-1 21 15,0 0-15,1-1 0,-1 22 16,0 0-16,1 0 0,-1 0 0,0 22 16,-21-22-16,22 21 0,-22 0 15,0 21-15,-21-21 0,0 1 0,0 20 16,0-21-16,0 0 0,0 22 0,0-22 16,-21 0-16,0 0 0,0 21 0,-1-20 15,1-1-15,21 0 0,-21 0 16,42-21-1,0 0 1,22-21-16,-22 21 16</inkml:trace>
  <inkml:trace contextRef="#ctx0" brushRef="#br0" timeOffset="40192.1">12742 6625 0,'0'0'0,"-21"-63"16,21 42-16,-21-1 15,0 22-15,0-21 0,-1 21 0,1 0 16,0 0-16,-21 0 0,21 0 0,-1 21 16,1 1-16,0-1 0,-21 0 0,21 0 15,-1 21-15,1-20 0,0 20 16,21-21-16,-21 21 0,21-20 0,-21 20 16,21-21-16,0 0 0,0 0 15,0 22-15,0-22 0,0 0 0,0 0 16,0 0-16,21-21 0,0 22 0,0-22 15,0 0-15,22 0 0,-22 0 16,0 0-16,0 0 0,0 0 0,22 0 16,-22-22-16,0 1 0,0 0 0,0 0 15,1 0-15,-22 0 0,21-1 0,-21 1 16,21-42-16,-21 42 16,0-22-16,0 22 0,0-21 0,0 21 15,0-1-15,0 1 0,0 0 16,0 42-1,-21-21-15,21 21 16,-21 1-16,21-1 0,0 0 0,0 0 16,0 21-16,0-20 0,0-1 0,0 0 15,0 0-15,0 0 0,0 0 16,0 1-16,0-1 0,21 0 0,0 0 16,0-21-16,0 21 0,0 0 0,1-21 15,-1 0-15,0 0 0,0 0 0,0 0 16,22 0-16,-22 0 0,0 0 0,21 0 15,-21-21-15,1 21 0,20-21 0,-21 21 16,0-21-16,0 0 0,1 0 0,-1-1 16,-21 1-16,0 0 0,0 0 0,0 0 15,0 0-15,0-1 0,0 1 16,0-21-16,0 21 0,0 0 16,-21-1-16,-1 22 0,1 0 15,0 0-15,0 0 0,0 0 16,0 22-16,-1-1 0,1 0 0,0 0 15,0 0-15,21 0 0,-21 1 0,21-1 16,-21 0-16,21 0 0,0 0 0,-22 0 16,22 1-16,0-1 0,0 0 0,0 0 15,22-21-15,-1 21 0,0-21 16,0 0-16,0 0 16,0 0-16,1 0 0,-1 0 15,0 0-15,0 0 0,0-21 16,0 21-16,1-21 0,-1 0 0,-21 0 15,21-1-15,0 1 0,-21 0 0,0-21 16,21-1-16,-21 22 0,21-21 0,-21 0 16,22-1-16,-22 1 0,0 0 0,0-1 15,21 1-15,-21 0 0,0 20 16,0 1-16,0 0 0,0 0 0,0 0 16,0 42 30,-21 0-46,21 0 16,0 0 0,0 1-1,0-1 1,0 0 0</inkml:trace>
  <inkml:trace contextRef="#ctx0" brushRef="#br0" timeOffset="40888.69">12996 6710 0,'0'0'0,"21"0"0,1-21 16,-1 21-16,0 0 16,-21-21-16,21 21 0,-21 21 31,0 0-31,0 0 0,0 0 15,0 0-15,0 1 0,0-1 16,0 21-16,0-21 0,0 0 0,-21 1 16,21-1-16,-21 0 0,21 0 0,-21 0 15,21 0-15,0 1 16,-22-22-16,22 21 0,22-42 47,-22-1-47,21 1 0,0 0 15,0 0-15,0 0 0,-21-22 16,21 22-16,1 0 0,-1-21 0,0 21 0,0-22 16,0 22-16,0-21 0,1 21 15,20-1-15,-21 22 0,0-21 16,0 21-16,1 0 0,-1 0 0,0 21 16,0 1-16,0-1 0,-21 0 15,0 0-15,0 21 0,0-20 0,0-1 16,0 0-16,0 21 0,0-21 0,0 1 15,0-1-15,0 0 0,0 0 0,0 0 16,0 0-16,0 1 16,21-22-16,1 0 0,-1 0 0,0 0 15,0 0-15,0 0 0,22 0 16,-22 0-16,21 0 0,0 0 0,-20-22 16</inkml:trace>
  <inkml:trace contextRef="#ctx0" brushRef="#br0" timeOffset="41584.28">14224 6795 0,'0'0'0,"0"-64"16,0 43-16,0 0 0,-21 0 0,21-1 15,-21 22-15,-1 0 0,1 0 16,0 0-16,0 0 0,0 0 16,0 22-16,-22-1 0,22 0 0,0 0 15,0 0-15,0 0 0,-1 1 16,1-1-16,21 21 0,0-21 0,-21 0 0,21 1 15,0-1-15,0 0 0,0 0 0,0 0 16,0 0-16,0 1 0,0-1 16,21-21-16,0 21 0,43-21 15,-43 0-15,0 0 0,22 0 16,-22 0-16,0 0 0,0-21 0,21 0 16,-20-1-16,-1 1 0,0 0 0,0 0 15,0 0-15,0-22 0,1 22 16,-22-21-16,21 0 0,0-22 0,-21 22 15,21-22-15,-21 1 0,21 20 0,-21-20 16,0-1-16,0 22 0,21 0 16,-21 21-16,0-22 0,0 22 0,0 0 15,-21 21 1,21 21-16,-21 0 0,0 22 16,21-22-16,-21 21 0,21 22 15,-21-22-15,-1 0 0,22 22 0,0-22 16,0 0-16,0 22 0,0-22 0,0 1 15,0-1-15,0 0 0,22-21 0,-22 22 16,21-22-16,0 0 0,0 0 0,0 0 16,0-21-16,1 0 0,20 22 0,-21-22 15,0 0-15,0 0 0,1 0 0,-1-22 16,21 22-16,-21-21 0,0 0 16,1 0-16,-1 0 15,0-22-15,0 22 0,-21 0 0,0 0 0,21-21 16,-21 20-16,21 1 0,-21 0 15,0 0-15,0 42 32,0 0-32,0 0 0,0 1 15,0-1-15,0 0 0,0 0 0,0 0 16,0 0-16,0 1 0,0-1 16,0 0-16,0 0 0,22-21 15,-1 0-15,0 0 0,0 0 16,0 0-1,0 0-15,1-21 16,-22 0-16,21 0 0</inkml:trace>
  <inkml:trace contextRef="#ctx0" brushRef="#br0" timeOffset="41881.12">14965 6414 0,'0'0'0,"-21"0"0,-22 0 16,64 0 31,1-22-32,-22 1 1,21 21-16,-21-21 16,0 0-16,-21 21 15,-1 0-15,1 0 0,0 0 16,0 0-16,0 0 0,0 0 0,-1 0 15,1 21-15,21 0 0,0 0 0,0 1 16,0-1-16,0 0 0,0 0 0,0 0 16,0 0-16,21 1 0,-21-1 0,22 0 15,-1-21-15,0 21 0,0 0 16,21-21-16,-20 0 0</inkml:trace>
  <inkml:trace contextRef="#ctx0" brushRef="#br0" timeOffset="43425.23">15515 6371 0,'0'-42'16,"0"84"-16,0-105 0,0 20 0,0 1 0,0 21 15,0 0-15,0 0 0,0-1 0,0 1 16,-21 42 0,0 1-16,0-1 15,-1 21-15,22-21 0,-21 22 16,0 20-16,0-21 0,21 1 0,0 20 15,-21-20-15,21-1 0,-21 21 16,21-20-16,0-1 0,-22-21 0,22 22 16,0-1-16,0-21 0,0 0 0,0 0 15,0 1-15,0-1 0,0 0 16,22-21-16,-1 0 0,0 0 16,0 0-16,0 0 0,0 0 0,1-21 15,-1 21-15,0-21 0,0-1 0,21 1 16,-20 21-16,-1-21 0,21 0 0,-21-21 15,0 20-15,1 1 0,-1 0 16,-21 0-16,21 0 0,0 0 16,-21 42 15,0 0-31,0 0 0,-21 0 16,21 0-16,-21 1 0,21-1 0,0 0 15,0 0-15,0 0 0,0 0 16,0 1-16,21-1 0,0-21 15,0 0-15,-21 21 0,21-21 0,1 0 16,-1 0-16,0 0 0,0 0 16,0 0-16,0 0 0,1 0 15,-1-21-15,-21 0 0,21-1 16,-21 1-16,0 0 0,0-21 16,0 21-16,0-1 0,0-20 15,0 21-15,0-21 0,-21 20 0,0 1 16,21 0-16,-22 0 0,1 21 0,0 0 15,0 0-15,0 0 0,0 0 0,-1 21 16,1 0-16,0-21 0,0 21 0,0 1 16,21 20-16,-21-21 0,21 0 0,0 0 15,0 1-15,0-1 16,21 0-16,0 0 0,0-21 0,0 21 16,0-21-16,1 0 0,-1 0 0,21 0 15,-21 0-15,0 0 0,1 0 0,20 0 16,-21 0-16,0 0 0,0-21 0,1 0 15,-1 21-15,21-21 0,-21 0 16,0-1-16,1 1 0,-1 0 0,21 21 16,-21-21-16,0 0 0,1 21 0,-1 0 15,0 0-15,0 0 0,0 0 0,0 21 16,1 0-16,-22 0 16,0 0-16,0 1 0,21-1 0,-21 0 15,0 0-15,0 0 0,0 0 16,0 1-16,0-1 0,0 0 0,0 0 15,0 0 1,0-42 15,0 0-31,0 0 16,21 0-16,-21-1 0,0 1 16,21 0-16,0 0 0,0 0 0,1 0 15,-1-22-15,0 22 0,0 0 0,-21 0 16,21 0-16,0 21 0,1 0 15,-1 21 1,-21 0-16,0 0 16,0 21-16,0-20 0,0-1 0,0 0 15,0 0-15,0 0 0,0 0 16,0 1-16,0-1 0,0 0 0,21 0 16,0-21-16,0 0 15,0 0-15,1 0 0,-1 0 16,21 0-16,-21-21 0,0 21 0,1-21 15,20 0-15,-21 21 0,21-22 0,-20 1 16,20 0-16,-21 0 0,21 0 16,-20 0-16,-1-1 0,0 1 0,0 0 15,0 21-15,-42 21 32,21 0-32,-21 1 0,0-1 0,21 0 15,-21 0-15,21 0 0,0 0 16,0 1-16,0-1 0,0 0 15,21-21-15,0 21 0,21-21 16,-21 0-16,1 0 16,-1 0-16,0 0 0,21 0 0,-21 0 15,1-21-15,-1 21 0,-21-21 16,21 0-16,0-1 0,0 1 0,0 0 16,-21 0-16,22 0 0,-1 0 0,-21-1 15,21-20-15,0 21 0,-21 0 0,0 0 16,0-1-16,21 22 0,-21 22 31,-21-1-31,0 0 0,21 21 16,-21-21-16,0 22 0,-1-22 15,22 21-15,0 1 0,0 20 16,0-21-16,0 22 0,0-1 0,0-20 16,0 20-16,0 22 0,22-22 0,-1 1 15,-21-1-15,21 1 0,0-1 0,-21 1 16,0-1-16,21 1 0,-21-1 0,21 1 15,-21-22-15,0 22 0,0-22 0,0 0 16,0 1-16,-21-1 0,0-21 0,0 0 16,0 1-16,0-22 0,-1 21 0,-20-21 15,21 0-15,0 0 0,0 0 0,-1 0 16,1-21-16,0-1 0,0 1 16,0 0-16,0 0 0,21 0 0,-22-22 15,22 22-15,-21-21 0,0 21 0,21-22 16,0 1-16,0-21 0</inkml:trace>
  <inkml:trace contextRef="#ctx0" brushRef="#br0" timeOffset="43720.06">15621 6265 0,'0'0'0,"-21"-21"0,0 0 16,42 21-16,21-21 16,0 21-16,1 0 0,-1-21 0,22 0 15,-1 21-15,22 0 0,-22 0 0,22-22 16,0 22-16,-1 0 0,1 0 0,-22 0 16,22 0-16,-21 0 0,-1 0 15,-21 0-15,1 0 0,-1 0 0,-21 0 16,0 0-16,1 0 31,-1 0-31,-21-21 16,21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3:30:4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2752 0,'0'-21'0,"0"-1"0,0 1 16,0 0-16,0 0 16,0 0-16,0 0 0,0-1 15,21 1-15,-21 0 16,0 42 15,0 0-31,0 1 0,0-1 16,0 21-16,0-21 0,0 22 0,0-22 15,0 21-15,0-21 0,0 22 0,0-22 16,0 21-16,0-21 0,0 0 16,0 1-16,0 20 0,0-21 15,0 0-15,0 0 0,0 1 16,0-1-16,21-42 47,-21-43-32,0 43 1,22 0-16,-22 0 0</inkml:trace>
  <inkml:trace contextRef="#ctx0" brushRef="#br0" timeOffset="405.76">4297 2096 0,'-21'42'15,"-1"-21"1,22 0-16,0 0 16,22-21-16,-1 0 15,0 0-15,21 0 0,-21 0 16,22 0-16,-22 0 0,21 0 0,1 0 15,-22 0-15,21 0 16,-21-21-16,0 21 0,1-21 0,-22 0 16,0 0-1,-22 0-15,1 21 0,0 0 16,0 0-16,0 0 0,0 0 0,-22 0 16,22 0-16,0 0 0,0 0 0,0 0 15,-1 0-15,1 0 0,21 21 16,-21-21-16,21 21 0,-21-21 0,21 21 15,0 0-15,0 0 0,0 1 16,0-1-16,21 0 16,0 0-16,0 0 0,1 0 15,-1 1-15,0-1 0,0 0 0</inkml:trace>
  <inkml:trace contextRef="#ctx0" brushRef="#br0" timeOffset="1110.4">5249 2773 0,'0'-21'16,"0"0"-16,0-1 15,0 1-15,-21 0 0,0 0 16,0 21-16,0 0 15,21-21-15,-22 21 0,1 0 0,0 0 16,0 0-16,0 0 0,0 21 0,-1 0 16,1 0-16,0-21 0,-21 43 15,21-22-15,-22 0 0,22 0 0,-21 0 16,21 22-16,-1-22 0,1 0 0,0 0 16,0 21-16,21-20 0,0-1 15,0 0-15,0 0 0,0 0 0,0 0 16,21-21-16,0 22 0,0-22 0,1 0 15,20 0-15,-21 0 0,0 0 16,22 0-16,-22 0 0,21 0 16,-21 0-16,22 0 0,-22-22 0,0 1 15,21 0-15,-21 0 0,1 0 0,-1-22 16,21 22-16,-21-21 0,0 0 0,1-22 16,-1 22-16,21-22 0,-21 1 15,0-1-15,1 22 0,-1-22 0,0 1 16,0-1-16,0 22 0,0 0 0,-21-1 15,22 1-15,-22 0 0,21 21 16,-21-22-16,0 22 0,0 0 0,0 0 16,0 0-16,0-1 0,-21 22 31,-1 22-31,1-22 16,21 42-16,-21-21 0,21 21 0,-21 1 15,0-1-15,21 0 0,0 22 0,0-1 16,0 1-16,0-1 0,0 1 15,0-1-15,0 1 0,0-22 0,0 22 16,0-22-16,0 0 0,0 1 0,0-1 16,0-21-16,0 22 0,0-22 15,0 0-15,0 21 0,0-21 16,21 1-16,0-1 0,-21 0 0,21-21 16,0 21-16,1-21 15,-1 0-15,0 0 16,0 0-16,0-21 0,0 21 0,1-21 15,20 0-15,0-1 0,1 1 0</inkml:trace>
  <inkml:trace contextRef="#ctx0" brushRef="#br0" timeOffset="1586.13">7260 2794 0,'-21'0'0,"42"0"0,-63 0 0,-1 0 0,22 0 16,0 0-16,0 0 15,0 0-15,42 0 32,0 0-32,21 0 0,1 0 15,-1 0-15,0 0 0,1 0 16,20 0-16,1 0 0,-1 0 0,22 0 16,0 0-16,-22 0 0,22 0 0,-1 0 15,1 0-15,-21 0 0,-1 0 16,1 0-16,-1 0 0,1 0 0,-22 0 15,0 0-15,1 0 0,-22 0 0,0 0 16,0 0-16,0 0 0,-42 0 47,0 0-31,0 0-16,0 0 0,-1 0 0,1 0 15,-21 0-15,0 0 0,-1 0 16,1 0-16</inkml:trace>
  <inkml:trace contextRef="#ctx0" brushRef="#br0" timeOffset="1954.43">7112 2963 0,'0'0'0,"-42"0"0,-1 0 0,1 22 0,21-22 0,0 0 16,-1 0-16,44 0 31,-1 0-31,21 0 0,0 0 0,1 0 16,20 0-16,-20 0 0,20 0 0,1 0 15,20 0-15,-20 0 0,-1 0 0,22 0 16,0 0-16,-22 0 0,1 0 16,20 0-16,-20-22 0,-22 22 0,22 0 15,-22-21-15,0 21 0,1 0 0,-22 0 16,21 0-16,-21 0 0,0 0 15,1 0 1,-22-21 0,0 0 31,0 0-32,0 0-15</inkml:trace>
  <inkml:trace contextRef="#ctx0" brushRef="#br0" timeOffset="2450.53">8445 2413 0,'0'0'0,"-21"0"0,21-21 15,-21 21-15,0 0 16,21 21 15,0 0-15,0 0-16,0 1 0,21-1 15,21 0-15,-20 0 0,-1 0 16,21 0-16,0 1 0,-20-22 0,20 21 16,0-21-16,1 21 0,-1-21 0,0 0 15,1 0-15,-1 0 16,0 21-16,-21-21 0,1 0 0,20 0 0,-21 0 15,0 0 1,-21 21 0,0 0-1,-21-21-15,0 22 0,0-1 16,0-21-16,-22 21 0,22 0 0,-21 0 16,21 0-16,-22 1 0,22-1 15,-21 0-15,-1 0 0,1 21 0,21-20 16,-21-1-16,-1 0 0,22 0 0,-21 0 15,21 22-15,-1-22 0,-20 0 0,21 0 16,0 0-16,0 22 0,-1-22 16,1 0-16,21 0 0,-21 0 15,21 0-15,21-21 32,0 0-32,1 0 0,-1-21 15,21 0-15,0 0 0</inkml:trace>
  <inkml:trace contextRef="#ctx0" brushRef="#br0" timeOffset="3103.02">10647 2307 0,'0'0'0,"21"-21"0,0-85 16,-21 64-16,21 21 0,-21-22 0,21 22 15,-21 0-15,22 0 0,-22 0 16,0 0-16,0-1 16,0 44-1,0-1 1,0 0-16,0 21 0,-22-21 0,1 22 16,0-1-16,21 22 0,-21-1 0,0 1 15,21-1-15,-21 22 0,-1-22 0,1 22 16,21-22-16,-21 1 0,0 21 15,21-22-15,0 1 0,-21-1 0,0-21 16,-1 22-16,22-1 0,-21-20 0,21-1 16,0 0-16,-21 1 0,21-22 0,-21 21 15,21-21-15,0 1 0,0-1 16,0-42 15,21 21-31,0-22 0,0-20 0,1 21 16,-1-21-16,-21-1 0,42 1 0,-21 0 15,0-22-15</inkml:trace>
  <inkml:trace contextRef="#ctx0" brushRef="#br0" timeOffset="3446.01">11239 1905 0,'0'-21'0,"0"42"0,0-63 0,0 21 16,0 42 15,0 0-31,0 21 16,0 1-16,0-22 0,0 42 0,0-20 15,0-1-15,-21 21 0,21 1 16,0 21-16,-21-22 0,21 22 0,-21-22 16,0 22-16,21-22 0,-21 1 0,-1-1 15,1 1-15,0-1 0,21-20 0,-21 20 16,0-20-16,21-1 0,-21 0 0,21-21 15,0 22-15,-22-22 0,22 0 16,0 0-16,-21 0 0,21 1 0,0-1 16,0-42 15,0-1-31,0 1 0,0 0 16,0 0-16,0-21 0,0 20 15,0-20-15</inkml:trace>
  <inkml:trace contextRef="#ctx0" brushRef="#br0" timeOffset="3822.09">10223 2413 0,'0'0'0,"-21"0"15,-21 0-15,0 0 16,20 0-16,44 0 15,-1 0 1,0 0-16,21 0 0,1 0 0,20 0 16,1 0-16,-1 0 0,1 0 15,-1 0-15,22 0 0,-1-21 0,1 21 16,0 0-16,-1 0 0,1 0 0,-21 0 16,20 0-16,-20 0 0,-1 0 15,1 0-15,-22 0 0,0 0 0,1 0 16,-1 0-16,-21 0 0,0 0 0,1 0 15,-44 0 48,1 0-63,0 0 0,-21 0 16,21 0-16,-1 0 0,-20 0 15,21 21-15</inkml:trace>
  <inkml:trace contextRef="#ctx0" brushRef="#br0" timeOffset="4173.88">10118 2836 0,'0'0'0,"0"22"0,21-22 16,0 21-16,21-21 0,-21 0 15,22 0-15,20 0 0,-20 0 0,20 0 16,1 0-16,-1 0 0,22 0 16,-1 0-16,1 0 0,0 0 0,-1 0 15,1 0-15,-21-21 0,20 21 0,-20 0 16,-1 0-16,1 0 0,-1 0 0,-20-22 16,-1 22-16,0 0 15,1 0-15,-22 0 0,0 0 0,0 0 16,0 0-16,0 0 0,-42 0 78,0 22-78</inkml:trace>
  <inkml:trace contextRef="#ctx0" brushRef="#br0" timeOffset="5046.77">4593 4868 0,'0'0'0,"21"-21"15,-21 0-15,21-21 0,-21 21 0,0-1 16,22 1-16,-22 0 0,21 0 0,-21 0 16,0 42 15,0 0-31,0 0 15,-21 0-15,21 22 0,-22-1 16,1 0-16,0 1 0,0 20 0,0-20 16,0 20-16,-1-21 0,22 22 15,-21-22-15,0 1 0,21 20 0,-21-21 16,21 1-16,0-1 0,0 0 16,0 1-16,0-22 0,0 21 0,0-21 15,21 1-15,0-1 0,0 0 0,22-21 16,-22 0-16,0 0 0,21 0 15,-20 0-15,20 0 0,0 0 0,-21-21 16,22 0-16,-1-1 0,-21 1 0,22 0 16,-22 0-16,0 0 0,0-22 15,0 22-15,-21 0 0,0 0 0,0 0 16,0-22-16,0 22 0</inkml:trace>
  <inkml:trace contextRef="#ctx0" brushRef="#br0" timeOffset="5229.88">4360 5144 0,'0'0'0,"-21"0"0,-21 21 16,63-21 15,0 0-31,21 0 0,-20 0 16,20 0-16,0 0 0,1 0 15,20 0-15,-21 0 0,1-21 16,-1 21-16,0 0 0,1-22 0,-22 22 15,21 0-15,1 0 0</inkml:trace>
  <inkml:trace contextRef="#ctx0" brushRef="#br0" timeOffset="6267.05">5397 5609 0,'22'0'32,"-22"-21"-32,21 21 15,-21-21-15,0 0 0,0 0 0,21-1 16,-21 1-16,0 0 0,0-21 16,0 21-16,0-1 0,0 1 0,0-21 15,-21 21-15,0-22 0,-1 22 0,1 0 16,0 0-16,0 0 0,0 0 15,0 21-15,-1 0 0,-20 0 0,21 0 16,0 21-16,0 0 0,-1 0 0,1 0 16,0 22-16,0-22 0,0 21 0,0-21 15,-1 22-15,1-1 16,21-21-16,0 21 0,-21 1 0,21-1 0,0 0 16,0-20-16,0 20 0,0-21 15,0 0-15,21 0 0,0 1 16,1-22-16,-1 0 0,0 0 15,21 0-15,-21 0 0,1 0 0,-1 0 16,0-22-16,21 1 0,-21 0 0,22-21 16,-22 21-16,21-22 0,-21 22 15,22-21-15,-22 21 0,0-22 0,0 1 16,-21 21-16,0-22 0,21 1 0,-21 21 16,0 0-16,22 0 0,-22-1 15,0 1-15,-22 42 16,1 1-1,0-22-15,21 42 0,0-21 0,-21 0 16,21 0-16,-21 22 16,21-22-16,0 21 0,0 1 0,0-22 15,0 21-15,0-21 0,0 22 0,21-22 16,0 0-16,0 0 0,0 0 0,22 0 16,-22-21-16,21 0 0,1 22 15,-1-22-15,0 0 0,22 0 0,-22 0 16,22-22-16,-22 1 0,0 21 0,22-21 15,-22 0-15,0 0 0,1-22 16,-22 22-16,21-21 0,-21 21 16,1 0-16,-1-22 0,-21 1 0,0 21 15,0-22-15,0 22 0,0 0 0,-21-21 16,-1 21-16,1 21 0,-21-22 0,21 22 16,-22 0-16,22 0 0,-21 0 15,0 22-15,-1-22 0,1 21 0,0 0 16,-1 0-16,1 0 0,0 22 0,20-22 15,1 0-15,0 0 0,21 0 16,0 0-16,0 1 0,0-1 16,21 0-16,22-21 0,-22 0 0,21 0 15,-21 0-15,22 0 0,-1 0 0,0 0 16,1 0-16,-22 0 16,21 0-16,0 0 0,-20 0 0,-1 0 15,0 0-15,0 0 0,-21 21 16,0 0-16,0 0 15,0 22-15,0-22 0,0 21 16,0 1-16,0-1 0,-21 0 0,0 1 16,0-1-16,-1 0 0,1 22 0,0-22 15,0 22-15,-21-22 0,20 21 0,-20 1 16,21-22-16,0 22 0,0-22 16,-1 0-16,1 1 0,21-1 0,-21-21 15,21 0-15,0 1 0,0-1 0,0 0 16,21-21-16,0 0 15,1 0-15,-1-21 0,0 0 16,0-1-16,0-20 0,0 0 0,1 21 16,20-43-16,-21 22 0</inkml:trace>
  <inkml:trace contextRef="#ctx0" brushRef="#br0" timeOffset="6738.77">6562 5249 0,'0'0'0,"0"22"47,0-1-47,0 0 0,0 0 0,0 21 16,0-20-16,0 20 0,0-21 16,0 0-16,0 0 0,0 22 15,0-22-15,0 0 0,-22 0 16,22 0-16,-21-21 0,0 22 15,0-22-15,21-22 16,-21 1 0,21 0-16,0 0 0,0 0 0,0-22 15,0 22-15,0-21 0,21 21 0,0-22 16,0 1-16,0 21 0,1 0 16,20 0-16,-21-1 0,21 1 15,1 0-15,-22 21 0,21 0 0,1 0 16,-1 0-16,-21 0 0,21 21 0,1 0 15,-22 1-15,0 20 0,0-21 0,0 0 16,1 22-16,-22-22 0,0 0 16,0 21-16,0-21 0,0 22 0,0-22 15,-22 0-15,1 0 0,0 0 0,0 1 16,21-1-16,-21 0 0,42-42 47,0 21-47,0-21 0,0-1 15,22 1-15,-22 0 0,0 0 16</inkml:trace>
  <inkml:trace contextRef="#ctx0" brushRef="#br0" timeOffset="7819.13">7429 5376 0,'0'0'0,"22"-21"0,-1 0 0,0 0 0,-21 0 16,0 0-16,0-1 0,0 1 15,0 0-15,-21 21 16,0 0-1,-1 0-15,1 0 0,21 21 16,-21 0-16,0 1 0,0-1 0,0 0 16,-1 0-16,1 21 0,0-20 0,21 20 15,0-21-15,-21 0 16,21 22-16,0-22 0,0 0 0,0 0 16,0 0-16,0 0 0,0 1 0,21-22 15,-21 21-15,21-21 0,0 0 0,1 0 16,-1 0-16,0 0 0,0-21 15,0 21-15,-21-22 0,21 1 16,1 0-16,-1 0 0,-21-21 0,0 20 16,21 1-16,0-21 0,-21 21 0,0-22 15,0 22-15,0 0 0,0 0 16,21 0-16,-21 0 0,0-1 0,0 44 31,0-1-31,-21 0 16,21 0-16,0 0 0,0 0 0,0 1 15,0-1-15,0 0 0,0 0 0,0 0 16,0 0-16,0 1 0,0-1 16,0 0-16,21-21 0,0 21 0,1 0 15,-1-21-15,0 0 0,0 0 0,0 0 16,0 0-16,1 0 0,-1 0 16,0-21-16,0 21 0,0-21 15,-21 0-15,21 21 0,-21-21 0,22-1 16,-22 1-16,0-21 0,0 21 0,0 0 15,0-1-15,0 1 0,0 0 16,0 0-16,0 0 0,0 0 0,0 42 31,0 0-31,0 0 16,0 0-16,0 43 16,0-43-16,0 0 0,0 0 0,0 0 15,0 1-15,0-1 0,0 0 0,0 0 16,0 0-16,0 0 15,-22-21-15,22 22 0,-21-22 16,21-22 0,0 1-1,0 0-15,0 0 16,0 0-16,0 0 0,0-22 0,0 22 16,0 0-16,21-21 0,1 20 0,-1-20 15,0 21-15,0 0 0,0 0 0,22-1 16,-22 1-16,21 21 0,-21 0 0,22 0 15,-22 0-15,21 0 0,-21 21 16,22 1-16,-22-22 0,0 21 0,0 0 16,-21 0-16,0 0 0,21 22 0,-21-22 15,0 0-15,0 0 0,0 0 0,0 0 16,0 1-16,0-1 16,0 0-16,-21 0 0,0-21 15,21-21 16,0 0-15,0 0-16,0-1 0,0 1 16,21 0-16,0 0 0,0 0 0,1 0 15,-1-22-15,0 22 0,0 0 0,21 0 16,-20 0-16,-1-1 0,0 22 0,0 0 16,21 0-16,-20 0 0,-1 0 0,-21 22 15,21-1-15,0-21 0,-21 21 16,0 0-16,0 0 0,0 0 15,0 1-15,0-1 0,0 0 0,0 0 0,0 0 16,0 0-16,0 1 16,0-1-16,-21-21 0,42 0 47,0 0-47,0-21 15</inkml:trace>
  <inkml:trace contextRef="#ctx0" brushRef="#br0" timeOffset="8153.94">8848 5419 0,'21'0'0,"-21"-21"16,21 21-16,0 0 16,0-22-16,0 1 0,1 21 0,-1-21 15,0 0-15,0 21 0,0-21 0,0 0 16,1-1-16,-1 1 0,-21 0 0,21 0 15,-21 0-15,0 0 16,0-1-16,-21 22 16,0 0-16,-1 0 0,1 0 0,-21 22 15,21-1-15,-22 0 0,22 0 0,-21 0 16,21 22-16,0-22 0,-22 0 0,22 21 16,0-21-16,21 1 15,0 20-15,-21-21 0,21 0 0,0 0 16,0 1-16,0-1 0,0 0 0,21 0 15,0-21-15,21 21 0,-20-21 0,20 21 16,-21-21-16,21 0 0,1 0 0,-1 0 16,0 0-16,1-21 0,-1 0 15,0 0-15,22 0 0</inkml:trace>
  <inkml:trace contextRef="#ctx0" brushRef="#br0" timeOffset="8646.29">9927 4636 0,'-21'-22'0,"0"22"15,42 0 1,0 0 0,0 0-16,22-21 0,-22 21 0,21 0 15,22 0-15,-22 0 0,0 0 0,1-21 16,-1 21-16,0 0 0,1 0 15,-1-21-15,-21 21 0,0 0 0,-21-21 16,0 0-16,0-1 16,-21 22-16,-21 0 15,21 0-15,-1 0 0,-20 0 16,0 0-16,21 0 0,-22 0 16,1 0-16,21 22 0,-22-22 0,1 21 15,21-21-15,-21 21 0,20 0 0,1 0 16,-21 0-16,21 1 0,0 20 0,-1-21 15,1 21-15,-21-20 0,21 20 0,0 0 16,-1 1-16,1 20 16,0-21-16,21 1 0,-21-1 0,0 0 0,21 22 15,-21-22-15,21 1 0,0-1 0,0-21 16,0 21-16,-22 1 0,22-1 16,0 0-16,0 1 0,0-1 0,0-21 0,22 22 15,-22-1-15,21-21 0,0 0 16,21 22-16,-21-22 0,22 0 15,-1 0-15,0 0 0,1-21 0,-1 0 16,0 0-16,1 0 0,-1 0 0,0 0 16,-20 0-16,20-21 0,0 0 0,1 0 15</inkml:trace>
  <inkml:trace contextRef="#ctx0" brushRef="#br0" timeOffset="9334.87">10689 4953 0,'0'0'0,"21"-21"0,0 0 0,1 21 15,-22 21 1,0 0-16,0 0 16,0 0-16,0 1 0,-22 20 0,1 0 15,0-21-15,0 22 0,0-1 0,0-21 16,21 22-16,-22-22 0,1 0 16,0 21-16,0-21 0,0 1 0,21-1 15,-21-21-15,21 21 0,-22 0 16,22-42 15,0 0-31,0 0 16,0-1-16,0-20 0,22 21 0,-1-21 15,0-1-15,0 1 0,0-22 0,0 22 16,22-21-16,-22 20 0,0 1 16,21 0-16,-20-1 0,-1 22 0,0 0 15,21 21-15,-21 0 0,1 0 0,-1 21 16,0 21-16,-21-20 0,21 20 15,-21 0-15,21 1 0,-21-1 0,0 0 16,0 1-16,0-1 0,0 0 16,0-21-16,0 22 0,0-22 0,0 21 15,0-21-15,0 1 0,0-1 0,0 0 16,0 0-16,-21 0 0,0 0 16,0-21-16,0 0 15,-1 0-15,1 0 0,0 0 16</inkml:trace>
  <inkml:trace contextRef="#ctx0" brushRef="#br0" timeOffset="9514.77">10477 5292 0,'0'-21'31,"22"21"-31,-1 0 0,0 0 0,21 0 16,-21-22-16,22 22 0,-22 0 0,21-21 15,1 21-15,20 0 0,-21-21 0,1 0 16,20 21-16,-20-21 0,-1 0 16,21-1-16,-20 22 0</inkml:trace>
  <inkml:trace contextRef="#ctx0" brushRef="#br0" timeOffset="9718.65">11472 4847 0,'-21'0'16,"0"0"-16,0 0 0,0 21 0,-1 1 15,22-1-15,-21 0 0,0 21 0,0-21 16,0 22-16,0-22 0,21 21 16,-22-21-16,22 22 0,-21-22 0,0 21 15,21-21-15,0 22 0,0-22 0,-21 0 16,21 0-16,0 0 0,0 1 0,0-1 16,0 0-16,0 0 0,0 0 15,21-21-15,0 0 16,0 0-16</inkml:trace>
  <inkml:trace contextRef="#ctx0" brushRef="#br0" timeOffset="9962.51">11409 4890 0,'0'0'0,"0"-43"0,0 1 15,0 63 1,0 0-16,21 0 0,0 22 15,-21-1-15,21-21 0,-21 22 0,21-1 16,1 0-16,-1 1 0,0-1 0,0-21 16,0 21-16,0-20 0,1 20 0,-1-21 15,0 0-15,-21 0 0,21 1 16,-21-1-16,21-21 0,-21 21 0,21-21 16,1 0-1,-1 0 1,-21-21-16</inkml:trace>
  <inkml:trace contextRef="#ctx0" brushRef="#br0" timeOffset="10190.9">11959 4805 0,'0'0'0,"0"-42"0,0-22 16,0 43 0,-21 21-1,0 21-15,21 0 0,-21 22 0,-1-22 16,1 21-16,21 0 0,-21 22 0,21-22 15,-21 1-15,0-1 0,21 0 0,0 1 16,0-22-16,-21 21 0,21-21 16,0 22-16,0-22 0,0 0 0,0 0 15,0 0-15,0 0 0,21 1 16,0-22-16,0 0 0,21 0 16,-20 0-16,20 0 0,0-22 0</inkml:trace>
  <inkml:trace contextRef="#ctx0" brushRef="#br0" timeOffset="10422.76">12742 4911 0,'-42'0'16,"21"-21"-16,42 21 46,0 0-46,0 0 0,22 0 0,-22 0 16,0 0-16,21 0 0,-21 0 0,22 0 16,-22 0-16,0 0 0,0 21 15,-21 0 1</inkml:trace>
  <inkml:trace contextRef="#ctx0" brushRef="#br0" timeOffset="10582.67">12700 5144 0,'0'0'0,"-21"21"0,21 0 0,-21 21 16,42-42 15,0 0-31,21 0 16,-21 0-16,1 0 16,20-21-16,0 21 0,1-21 0,-1 21 15,0-21-15,1 0 0,-1 21 0,0-22 16</inkml:trace>
  <inkml:trace contextRef="#ctx0" brushRef="#br0" timeOffset="10854.35">14097 4424 0,'0'0'0,"-21"-21"15,-22 0-15,22-1 16,0 22-16,0 0 0,0 0 16,0 0-16,21 22 0,-22-1 15,1 0-15,0 0 0,0 0 0,21 0 16,0 1-16,0 20 0,0-21 0,0 0 16,0 0-16,0 1 0,0-1 0,0 0 15,0 0-15,0 0 0,21 0 0,0 1 16,0-22-16,1 21 0,-1-21 15,21 21-15</inkml:trace>
  <inkml:trace contextRef="#ctx0" brushRef="#br0" timeOffset="11371.06">14732 4530 0,'0'-21'16,"-21"21"-1,0 0-15,-1 21 16,22 0-16,-21 0 0,0 0 16,0 22-16,0-22 0,0 21 0,-1 0 15,1 1-15,0-1 0,21 0 0,-21 1 16,0-1-16,0 0 0,21 1 16,0-1-16,-22-21 0,22 22 0,-21-22 15,21 0-15,0 0 0,0 0 0,0 0 16,-21 1-16,21-1 15,0-42 17,21 21-32,-21-22 0,21 1 0,-21-21 15,22 21-15,-1-22 0,-21 1 0,21 0 16,0-1-16,0 1 0,0-21 16,1 20-16,-1-20 0,0 20 0,0 1 15,0 0-15,-21 21 0,21-1 0,-21 1 16,22 0-16,-22 42 15,0 0-15,0 1 16,0 20-16,0 0 0,0-21 0,0 22 16,0-1-16,0 0 0,21 22 15,-21-22-15,0-21 0,21 22 0,-21-1 16,0 0-16,0-20 0,0-1 0,21 21 16,-21-21-16,0 0 0,21 1 15,-21-1-15,0 0 16,-21-21-1,0 0 1,0 0-16</inkml:trace>
  <inkml:trace contextRef="#ctx0" brushRef="#br0" timeOffset="11541.96">14457 5144 0,'0'0'0,"-43"0"0,1 0 15,42-22-15,-21 22 0,42 0 31,0 0-31,22 0 0,-22 0 16,21 0-16,-21 0 0,22 0 0,-1 0 16,0 0-16,1-21 0,-1 21 0,-21 0 15,21-21-15,1 0 0,-1 21 0,-21-21 16,22 0-16</inkml:trace>
  <inkml:trace contextRef="#ctx0" brushRef="#br0" timeOffset="11797.81">15155 4699 0,'0'0'0,"0"-21"16,0-43-16,21 86 31,-21-1-15,22 0-16,-22 0 0,0 21 0,0 1 16,21-1-16,0-21 0,-21 22 15,0-1-15,21 0 0,-21 1 0,21-22 16,0 21-16,-21-21 0,0 22 0,0-22 15,22 0-15,-22 0 0,21-21 16,-21 21-16,0 0 16,21-21-1,0-21 1,0 0-16</inkml:trace>
  <inkml:trace contextRef="#ctx0" brushRef="#br0" timeOffset="12031.2">15748 4572 0,'0'0'0,"0"-21"0,0 42 31,-21 0-31,0 0 16,-1 1-16,1 20 0,0-21 0,0 21 16,0 1-16,0 20 0,-1-20 0,1-1 15,0 0-15,0 1 0,0-22 0,0 21 16,-1-21-16,22 22 0,0-22 15,-21 0-15,21 0 0,-21 0 0,21 0 16,21-21 0,0 0-16,1 0 0,-1 0 15,0-21-15,21 21 0</inkml:trace>
  <inkml:trace contextRef="#ctx0" brushRef="#br0" timeOffset="12390.05">16319 4593 0,'0'0'0,"-42"0"16,21 0 0,21-21 62,0 0-78,0 0 0,21 21 15,-21-21-15,21 21 0,0-22 16,-21 44 0,0-1-1,0 0-15,0 0 0,0 0 0,0 0 16,-21 1-16,21 20 0,-21-21 0,0 0 15,21 0-15,0 1 0,-21-1 0,0 0 16,21 0-16,0 0 0,0 0 16</inkml:trace>
  <inkml:trace contextRef="#ctx0" brushRef="#br0" timeOffset="12942.22">16722 4149 0,'0'0'0,"21"0"31,0 0-15,0 0-16,0 0 0,22 0 0,-22 0 15,0 0-15,21 0 0,-21 0 0,22 0 16,-22-21-16,21 21 0,-21 0 0,22 0 16,-22-22-16,0 22 0,0 0 15,0 0-15,1 0 16,-22 22 0,0-1-16,0 0 0,0 0 15,0 0-15,0 0 0,-22 22 16,22-22-16,0 21 0,0 1 0,-21-1 15,21 0-15,0 1 0,0-1 0,0 21 16,0-20-16,0 20 0,0-20 16,0 20-16,-21 1 0,21-22 0,0 21 15,0 1-15,0-22 0,0 1 16,-21 20-16,21-21 0,-21 1 0,21-1 16,-21-21-16,21 22 0,-22-1 0,1-21 15,0 0-15,0 22 0,0-22 0,0 0 16,-22 0-16,22 0 0,-21 0 0,21-21 15,-22 22-15,22-1 0,-21-21 0,21 0 16,-22 0-16,22 21 0,0-21 16,0 21-16,0-21 0,-1 0 0,1 0 15,0 0 1,0 0 0,21-21-16,0 0 0</inkml:trace>
  <inkml:trace contextRef="#ctx0" brushRef="#br0" timeOffset="13941.98">2773 7578 0,'0'0'0,"21"-43"15,0 43-15,-21-21 0,0 42 47,0 1-47,-21-1 0,0 0 16,0 0-16,-1 21 0,-20-20 15,0-1-15,-1 21 0,1-21 0,-21 22 16,20-22-16,-20 0 0,20 21 0,-20-21 16,21 22-16,-22-22 0,22 0 15,-1 0-15,1 0 0,21 1 0,-21-22 16,20 0-16,1 21 0,0-21 15,21-21 1,0-1 0,21 22-16,0-21 15,1 21-15,-1 0 0,21 0 0,-21 0 16,0 0-16,22 21 0,-22-21 0,21 22 16,-21-1-16,22 0 0,-1 0 15,-21 0-15,22 0 0,-1 1 0,-21-1 16,21 0-16,-20 0 0,-1 0 0,0 0 15,0 1-15,0-1 0,0-21 16,1 21-16,-1-21 0,-21 21 0,21-21 16,-21 21-1,21-21-15,0 0 16,0-21 0,-21 0-16,0 0 0,22 0 0,-1-1 15</inkml:trace>
  <inkml:trace contextRef="#ctx0" brushRef="#br0" timeOffset="14477.67">3535 7853 0,'0'0'0,"42"-21"16,-42 0-16,21-1 15,0 22-15,-21-21 0,0 0 16,0 0-16,0 0 0,-21 21 16,0 0-1,0 0-15,-21 0 0,-1 0 0,22 0 16,-21 21-16,-1-21 0,22 21 0,-21 0 15,21 0-15,0 1 0,-1-1 16,1 0-16,21 0 0,0 0 16,0 0-16,0 1 0,0-1 0,0 0 15,21 0-15,1 0 0,-1-21 0,0 21 16,21 1-16,-21-1 0,22 0 16,-1 0-16,-21 0 0,22-21 0,-1 21 15,-21 1-15,0-1 0,0-21 0,-21 21 16,0 0-16,0 0 0,-21 0 15,-21-21-15,0 22 0,-1-22 16,1 21-16,-22-21 0,22 0 0,-21 0 16,20 21-16,1-21 0,0 0 0,-1 0 15,1 0-15,21 0 0,-22 0 16,22 0-16,21-21 16,0 0-1,21-1-15,1 1 0,-1 21 16,0-21-16,21 0 0,-21 21 15,22-21-15</inkml:trace>
  <inkml:trace contextRef="#ctx0" brushRef="#br0" timeOffset="14778.01">3916 7832 0,'-21'0'0,"-1"0"0,1 21 15,0 0-15,21 0 0,0 0 0,0 1 16,-21 20-16,21 0 0,0 1 0,0-1 16,0 0-16,0 1 0,0-1 15,0 21-15,0-20 0,0-1 0,0 22 16,-21-1-16,21-21 0,-21 22 0,21-1 16,-22 22-16,1-21 0,0-1 0,21 1 15,-21-1-15,0-21 0,21 22 16,0-22-16,0 1 0,0-1 0,0-21 15,0 0-15,0 0 0,21-21 32,0 0-32,0-21 0,-21 0 0,0-21 15,21 21-15</inkml:trace>
  <inkml:trace contextRef="#ctx0" brushRef="#br0" timeOffset="15054.85">3789 8319 0,'0'0'0,"0"-64"0,0 22 15,0-1-15,0 1 0,0 0 16,0 21-16,0-22 0,0 22 0,0 0 16,21 0-16,0 0 0,0-1 15,0 22-15,22 0 0,-22 0 0,21 0 16,-21 0-16,1 0 0,20 22 16,-21-1-16,-21 0 0,0 0 15,0 0-15,0 0 0,0 1 0,-21-1 16,0 0-16,0 0 0,-22 0 0,22 0 15,-21 1-15,21-1 0,-1 0 16,1 0-16,0-21 0,21 21 0,-21-21 16,42 0-1,0 0-15,0 0 0,22 0 16,-22 0-16,0-21 0,21 21 16</inkml:trace>
  <inkml:trace contextRef="#ctx0" brushRef="#br0" timeOffset="15834.62">4466 8043 0,'0'0'0,"21"-21"0,22-21 16,-43 21-16,0 0 16,0-1-16,0 1 0,-22 21 15,1 0-15,-21 0 0,21 0 16,0 0-16,-22 0 0,22 0 0,-21 21 16,21 22-16,-1-22 0,-20 0 15,21 21-15,0-20 0,0 20 0,-1-21 16,22 21-16,0-20 0,0-1 0,0 21 15,0-21-15,0 0 0,0 1 16,22-1-16,-1-21 16,0 0-16,0 0 0,0 0 0,22 0 15,-22 0-15,21 0 0,-21-21 0,0 21 16,22-22-16,-22 1 0,0 0 0,0 0 16,0 0-16,1-22 0,-22 22 15,0 0-15,0 0 0,0 0 0,0 0 16,-22 21-1,1 21 1,21 0-16,-21 0 0,21 0 16,0 0-16,0 1 0,0-1 15,0 0-15,0 0 0,21-21 0,0 21 16,1 0-16,-1 1 0,0-22 0,21 0 16,-21 21-16,22-21 0,-22 0 0,21 0 15,-21 0-15,22 0 0,-22 0 16,21-21-16,-21-1 0,1 22 0,-1-21 15,0 0-15,0 0 0,0 0 0,0 0 16,-21-22-16,0 22 0,0 0 0,0 0 16,0 0-16,0-1 0,0 44 31,0-1-15,0 0-16,0 0 0,-21 0 15,21 0-15,-21 1 0,21-1 16,-21 0-16,21 0 0,0 0 0,-21 0 15,21 1-15,-21-22 0,21 21 16,0-42 15,0-1-31,0 1 16,21 0-16,0-21 0,0 21 0,0-1 16,0-20-16,1 0 0,-1 21 0,0-22 15,0 22-15,0 0 0,0 0 0,1 21 16,20 0-16,-21 0 0,0 0 15,0 21-15,1 0 0,-22 0 16,21 0-16,0 1 0,-21-1 0,21 21 16,-21-21-16,0 0 0,0 22 0,0-22 15,0 0-15,0 0 0,0 0 0,0 1 16,0 20 0,21-42-1,0-21 1</inkml:trace>
  <inkml:trace contextRef="#ctx0" brushRef="#br0" timeOffset="16274.48">8064 8128 0,'0'0'0,"0"-21"0,43-21 16,-22 42-16,-21 21 31,0 0-31,0 0 16,0 21-16,0-20 0,0-1 0,0 21 15,-21-21-15,21 0 0,0 1 0,0-1 16,-21 0-16,21 0 0,0 0 15,0 0-15,0 1 16,21-22 0,0 0-16,0-22 15</inkml:trace>
  <inkml:trace contextRef="#ctx0" brushRef="#br0" timeOffset="16448.38">8276 7895 0,'0'0'0,"-21"-21"0,0 0 0,0 21 0,21-21 16,-22 0-16,1 21 0,0 0 16,21-22-16,0 44 31,0-1-31,21-21 16,0 21-16,1-21 0,-1 21 0,21-21 15,-21 21-15</inkml:trace>
  <inkml:trace contextRef="#ctx0" brushRef="#br0" timeOffset="16982.59">9080 8086 0,'0'0'0,"0"-43"15,-21 22-15,0 0 16,0 0-16,0 0 0,0 0 0,-1-1 15,1 22-15,0 0 0,-21 0 0,21 0 16,-1 0-16,-20 0 0,21 22 0,-21-1 16,20 0-16,1 21 0,0-21 0,-21 22 15,21-22-15,-1 21 0,22 1 16,-21-22-16,21 21 0,-21-21 0,21 22 16,0-22-16,0 0 0,0 0 0,0 0 15,21 0-15,0-21 0,1 0 0,-1 0 16,21 0-16,-21 0 0,22 0 0,-22 0 15,21 0-15,0-21 0,1 0 16,-1 0-16,0 0 0,1 0 16,-1-22-16,0 1 0,-20 0 0,-1-1 15,21 1-15,-21 0 0,0-22 0,-21 22 16,0-22-16,22 22 0,-22-22 0,0 22 16,0-21-16,0 20 0,0 1 0,0 0 15,0 20-15,0 1 0,0 0 16,-22 21-16,1 21 15,0 0-15,0 1 0,0 20 0,0-21 16,21 21-16,0 1 0,-22-1 0,22 22 16,0-22-16,0 0 0,0 22 0,0-22 15,0 0-15,0 1 16,22-1-16,-22 0 0,21-20 0,0 20 16,0-21-16,21 0 0,-20 0 0,-1 1 15,21-22-15,-21 0 0,22 0 0,-22 0 16,21 0-16,-21 0 0,22 0 0,-22-22 15,21 1-15,0 0 0</inkml:trace>
  <inkml:trace contextRef="#ctx0" brushRef="#br0" timeOffset="17210.57">10308 7789 0,'-21'0'15,"21"22"1,21-22 0,0 21-1,0-21-15,1 0 0,-1 0 0,0 0 16,-21 21-16,21-21 0,-21 21 16,0 0-1,-21 0-15,0-21 16</inkml:trace>
  <inkml:trace contextRef="#ctx0" brushRef="#br0" timeOffset="17326.93">10223 8043 0,'0'0'0,"-21"22"0,0-22 0,0 21 16,21 0-16,-21-21 0,21 21 15,21-21 1,0 0-16,0 0 0,0 0 16,1 0-16,-1 0 0,0-21 0,21 0 15,-21 21-15,1-21 0</inkml:trace>
  <inkml:trace contextRef="#ctx0" brushRef="#br0" timeOffset="17802.65">11345 7451 0,'0'0'0,"0"-21"0,21-1 16,-21 1-16,-21 21 31,0 21-31,0 1 0,21-1 15,-21 0-15,0 0 16,21 0-16,0 0 0,-22 1 0,22-1 16,-21 0-16,21 0 0,0 0 15,21-21 1,1 0-16,-1 0 0,0 0 16</inkml:trace>
  <inkml:trace contextRef="#ctx0" brushRef="#br0" timeOffset="17982.93">11493 7493 0,'0'0'0,"0"-21"16,-21 0-1,0 21-15,0 0 16,0 0-16,0 0 16,21 21-16,-22 0 0,22 0 15,0 0-15,0 1 16,0-1-16,0 0 0,22-21 15,-1 21-15,0-21 0</inkml:trace>
  <inkml:trace contextRef="#ctx0" brushRef="#br0" timeOffset="18294.31">12150 7557 0,'0'-22'16,"-22"44"0,22-1-16,-21 0 0,21 21 0,0-21 15,0 22-15,-21-22 0,21 21 16,-21 1-16,21-1 0,-21 21 0,21-20 16,0 20-16,0-20 0,0 20 0,-21-21 15,21 22-15,-22-22 0,22 22 16,-21-22-16,21 0 0,0 22 0,-21-22 0,21 1 15,-21-1-15,21-21 0,0 21 16,0 1-16,0-22 0,0 0 0,0 0 16,0 0-16,21-21 15,0 0-15,0-21 16,1 0-16,-22 0 0</inkml:trace>
  <inkml:trace contextRef="#ctx0" brushRef="#br0" timeOffset="18570.41">12086 8170 0,'0'0'0,"0"-63"0,-21-1 0,0-20 16,21 20-16,0 22 16,0 0-16,0-1 0,0 22 15,21-21-15,0 21 0,0-1 0,22 1 16,-22 0-16,21 21 0,0 0 0,-20 0 16,20 0-16,-21 0 0,21 21 0,-20 0 15,-1 1-15,0-1 0,-21 0 0,0 0 16,0 0-16,0 22 0,0-22 0,-21 0 15,0 0-15,-1 0 0,1 0 16,-21 22-16,21-22 0,-22 0 0,22-21 16,0 21-16,-21 0 0,21 1 0,-1-1 15,22 0 1,22-21 0,-1 0-16,0 0 0,21 0 15,-21 0-15</inkml:trace>
  <inkml:trace contextRef="#ctx0" brushRef="#br0" timeOffset="19206.56">12996 7768 0,'0'0'16,"-42"-21"-16,0 21 16,20 0-16,1 0 15,0 0-15,0 0 0,-21 21 0,20 0 16,1 1-16,0-1 0,0 0 0,0 21 15,0-21-15,-1 22 0,1-1 16,0-21-16,21 22 0,0-1 0,0-21 16,-21 21-16,21-20 0,0 20 0,0-21 15,0 0-15,0 22 0,0-22 0,0 0 16,21 0-16,0-21 16,0 0-16,1 0 0,-1 0 0,0 0 15,0-21-15,0 0 0,0 0 16,1-1-16,-1 1 0,0 0 0,-21-21 15,21 21-15,0-22 0,-21 1 0,0 0 16,21-1-16,-21 1 0,22 0 0,-22 20 16,0-20-16,0 21 0,21 0 0,-21 0 15,0-1-15,21 1 0,-21 42 32,0 1-32,0-1 0,0 0 15,0 0-15,0 21 0,0 1 0,0-1 16,0 0-16,0 1 0,0-1 15,0 22-15,0-22 0,0 0 0,0 1 16,0 20-16,0-21 0,0 1 0,0-1 16,-21 22-16,21-22 0,-21 0 0,21 22 15,-22-22-15,22 0 0,-21 1 0,21-1 16,0 0-16,0-20 0,0-1 16,0 0-16,0 0 0,0 0 0,21-42 31,1 0-31,-1 0 15,0-22-15,0 22 0,0-21 0,0 21 16,1-22-16,20 1 0,-21 0 0,0-1 16,22-20-16,-22 21 0,0-1 0,0 22 15,0-21-15,0-1 0,1 1 16,-1 21-16,-21-21 0,0 20 0,21 1 16,0 0-16,-21-21 0,21 21 0,-21-1 15,21 1-15,-21 0 0,22 0 0</inkml:trace>
  <inkml:trace contextRef="#ctx0" brushRef="#br0" timeOffset="19582.34">13652 7705 0,'0'-21'15,"0"42"-15,-21-42 0,0-1 0,21 1 16,21 21-1,0 0 1,1 0-16,-1 0 16,0 21-16,0 1 0,0-1 15,0-21-15,22 21 0,-22 0 0,0 0 16,-21 0-16,21 1 0,-21-1 0,21 0 16,-21 0-16,0 0 0,0 0 15,0 1-15,-21-22 31,0 0-31,21-22 16,0 1-16,0 0 0,0 0 16,0 0-16,0 0 0,0-22 15,0 22-15,0 0 0,0-21 16,21 20-16,0 1 0,1 0 0,-22 0 16,21 0-16,0 0 0,0-1 0,0 22 15,0-21-15,1 21 0,-1 0 16</inkml:trace>
  <inkml:trace contextRef="#ctx0" brushRef="#br0" timeOffset="19802.22">14436 7408 0,'0'-21'0,"0"42"46,0 1-46,0-1 0,0 0 16,-22 0-16,22 0 16,0 0-16,0 1 15,-21-22-15,21 21 0</inkml:trace>
  <inkml:trace contextRef="#ctx0" brushRef="#br0" timeOffset="19974.14">14605 7387 0,'0'0'0,"21"-21"0,-21 42 47,0 0-47,0 1 0,0-1 16,-21 0-16,21 0 0,-21-21 15,21 21-15,0 0 0,0 1 16</inkml:trace>
  <inkml:trace contextRef="#ctx0" brushRef="#br0" timeOffset="20437.71">15303 7176 0,'0'0'0,"-21"0"0,-21 0 16,42 21-1,0 0-15,0 0 16,0 0-16,0 0 0,21 1 0,0-1 16,22 0-16,-1 21 0,0-21 0,1 1 15,-1-1-15,21 0 0,1 0 0,-22 0 16,22-21-16,-22 21 15,22 1-15,-22-22 0,0 0 0,1 21 0,-1-21 16,0 0-16,-21 0 0,1 0 16,-1 0-16,0 0 0,0 0 15,-42 0 1,0 21 0,-22 0-16,22 0 0,0-21 0,-21 43 15,21-22-15,-22 0 0,22 21 0,-21-21 16,-1 22-16,22-22 0,-21 21 15,21-21-15,-22 22 0,22-22 0,-21 21 16,21-21-16,0 1 0,-1-1 0,1 0 16,21 0-16,0 0 0,0 0 15,-21-21-15,21 22 0</inkml:trace>
  <inkml:trace contextRef="#ctx0" brushRef="#br0" timeOffset="22422.52">5503 10160 0,'0'0'0,"21"0"16,1 0-16,-1 0 16,0 0-16,0 0 0,0-21 15,0 21-15,1-21 0,20 21 16,-21-21-16,0-1 0,0 22 0,1-21 0,-1 0 16,0 21-16,-21-21 0,0 0 15,0 0-15,0-1 16,-21 22-16,0 0 15,-1-21-15,-20 21 0,0 0 0,21 0 16,-22 0-16,1 0 0,0 0 0,-1 21 16,1 1-16,0-22 0,20 21 15,-20 0-15,21-21 0,0 21 0,0 0 16,21 0-16,0 1 0,0-1 16,0 0-16,0 0 0,21-21 0,0 21 15,21 0-15,-21 1 0,22 20 0,-1-21 16,0 0-16,1 0 0,-1 22 15,0-22-15,1 0 0,-1 21 16,0-20-16,-20-1 0,20 0 0,-21 0 16,0 0-16,-21 0 0,0 1 0,0-1 15,0 0-15,-21 0 0,0-21 16,-21 21-16,-1 0 0,-20-21 0,20 0 16,-20 0-16,-1 0 0,1 0 0,21 22 15,-22-22-15,1 0 0,20 0 0,1 0 16,0 0-16,-1 0 0,22-22 15,-21 22-15,21-21 0,-1 0 0,22 0 16,0 0-16,0 0 0,0-1 16,0 1-16,0 0 0,22 0 0,20 0 15,-21 0-15,21-1 0,-20 1 16,20 0-16,21 0 0</inkml:trace>
  <inkml:trace contextRef="#ctx0" brushRef="#br0" timeOffset="22718.16">6054 10520 0,'0'21'0,"0"64"16,0-43-16,0 0 0,0 1 0,0 20 15,0-20-15,0 20 0,0-21 0,0 22 16,-22-1-16,22 1 0,-21-1 0,21 1 16,0-1-16,-21 1 0,0-1 15,21 1-15,0-22 0,0 22 0,-21-22 16,21-21-16,0 22 0,0-22 0,0 0 16,21-21-1,0-21 1,0 0-16,-21-22 0</inkml:trace>
  <inkml:trace contextRef="#ctx0" brushRef="#br0" timeOffset="23035.98">6117 10520 0,'0'0'0,"-21"-42"0,21 20 15,0-20-15,0 21 0,0-21 16,0 20-16,0 1 0,0 0 0,0 0 15,21 0-15,0 21 0,0 0 0,1-21 16,20 21-16,-21 0 0,21 0 0,-20 21 16,20-21-16,-21 21 0,0 21 15,0-21-15,-21 1 0,0 20 16,0-21-16,0 21 0,0-20 0,0 20 16,-21-21-16,0 0 0,0 22 0,-21-22 15,20 0-15,-20 0 0,21 0 0,0-21 16,-22 21-16,22 1 0,0-22 0,0 0 15,0 0-15,21 21 16,21-21 0,0-21-16,0 21 0,0-22 15,1 1-15,20 0 0,0 21 0</inkml:trace>
  <inkml:trace contextRef="#ctx0" brushRef="#br0" timeOffset="23893.91">7091 10372 0,'0'0'0,"-21"-21"15,-1 21-15,1 0 0,0 0 0,0 0 0,0 0 16,0 0-16,-1 0 0,-20 0 0,21 21 16,0 0-16,-22 0 0,22 0 15,0 0-15,0 1 0,0 20 0,0-21 16,-1 0-16,1 0 0,21 22 0,-21-22 15,21 0-15,0 0 0,21 22 16,0-43-16,1 0 16,-1 21-16,21-21 0,-21 0 15,22 0-15,-22 0 0,21 0 0,-21-21 16,0 21-16,1-22 0,-1 1 0,21 0 16,-42 0-16,21 0 0,0 0 0,-21-1 15,22 1-15,-22-21 0,0 21 16,0 0-16,0-1 0,0-20 0,0 21 15,0 0-15,0 42 32,0 0-32,0 0 0,0 0 0,0 1 15,0-1-15,0 0 16,0 0-16,0 21 0,0-20 0,21-1 16,0 0-16,0-21 0,0 21 0,0 0 15,1-21-15,-1 21 0,0-21 0,0 0 16,0 0-16,0 0 0,1 0 0,-1 0 15,0 0-15,0 0 0,21-21 16,-20 21-16,-22-21 0,21 0 0,0 0 16,0 0-16,-21-1 0,0 1 0,21 0 15,-21-21-15,21 21 0,-21-1 16,0 1-16,0 0 0,0 0 0,0 0 0,0 42 31,0 0-15,0 0-16,0 0 0,0 1 0,0-1 15,0 0-15,-21 0 0,21 0 0,0 22 16,0-22-16,-21 0 0,21 0 16,0 0-16,0 0 0,-21-21 15,21 22-15,-21-22 0,21 21 0,-21-21 16,-1 0 0,22-21-16,0-1 15,0 1-15,0 0 0,0 0 16,0-21-16,22 20 0,-1-20 0,0 21 15,0-21-15,0-1 16,0 1-16,22 21 0,-1-22 0,0 22 16,-20 0-16,20 21 0,0 0 0,1 0 15,-22 0-15,21 21 0,-21-21 0,0 43 16,1-22-16,-1 0 0,-21 0 0,0 21 16,21-20-16,-21 20 0,0-21 15,0 0-15,0 22 0,0-22 0,0 0 16,0 0-16,-21 0 0,21 0 15,0 1-15,21-44 32,0 22-17</inkml:trace>
  <inkml:trace contextRef="#ctx0" brushRef="#br0" timeOffset="24250.72">8869 9948 0,'0'-21'16,"21"21"-1,0 0 1,0 0-16,0 0 0,1 0 0,20 0 16,0 0-16,1-21 0,-1 21 15,21 0-15,-20 0 0,-1 0 0,0 0 16,1 0-16,-1-21 0,-21 21 15,22 0-15,-22 0 0,-42 0 32,-1 0-32,-20 0 0,21 0 15,-21 0-15,-1 0 0,1 0 0,0 0 16,-1 0-16,1 0 0,0 0 16,-1 0-16,1 21 0,21-21 0,-22 0 15,1 21-15,21-21 0,-21 0 0,20 21 16,1-21-16,0 22 0,0-22 0,0 21 15,0-21-15,21 21 0,-22 0 16</inkml:trace>
  <inkml:trace contextRef="#ctx0" brushRef="#br0" timeOffset="24494.02">8657 10520 0,'0'21'16,"0"21"-16,0-20 0,0 20 15,0 0-15,0-21 0,0 22 0,0-1 0,-21 22 16,21-22-16,0 0 0,0 1 0,0-22 15,0 21-15,0 0 0,0 1 0,0-1 16,0-21-16,21 0 0,-21 22 0,21-22 16,0 0-16,1 0 0,-1-21 15,0 21-15,0-21 0,21 0 16,-20 0-16,20 0 0,-21 0 0,21 0 16,-20 0-16,20 0 0,-21 0 0,21-21 15,1 0-15,-22 21 0,21-21 0,-21 0 16,22 0-16,-22-1 0,0 1 0,0 0 15,0-21-15,22 21 0,-43-1 0,21 1 16,0-21-16</inkml:trace>
  <inkml:trace contextRef="#ctx0" brushRef="#br0" timeOffset="24714.91">9525 10710 0,'0'0'0,"0"-21"15,0 42 1,0 1-16,-21-1 15,21 0-15,0 0 0,0 0 16,0 0-16,-21 1 0,21-1 0,0 0 16,0 0-16,-22 0 0,22 0 15,0 1 1,0-44 15,0 1-15,0 0-16</inkml:trace>
  <inkml:trace contextRef="#ctx0" brushRef="#br0" timeOffset="24870.81">9525 10499 0,'0'-21'0,"0"-1"16,-21 22 0,21 22 30,0-1-46,21-21 16,0 0-16</inkml:trace>
  <inkml:trace contextRef="#ctx0" brushRef="#br0" timeOffset="25437.99">10245 10710 0,'0'-42'0,"0"21"16,-22 0-16,1 21 0,21-21 16,-21-1-16,0 22 0,0-21 15,0 21-15,-1 0 0,1 0 16,0 0-16,0 0 16,0 21-16,0 1 0,-1-1 0,1 0 15,0 0-15,0 0 0,21 0 0,-21 22 16,21-22-16,-21 0 0,21 0 0,0 0 15,0 1-15,0-1 0,0 0 0,0 0 16,0 0-16,0 0 0,21 1 16,0-22-16,0 0 0,0 0 15,0 0-15,1 0 0,-1 0 16,0-22-16,0 22 0,0-21 0,0 0 16,1 0-16,-1 0 0,0 0 0,0-1 15,0-20-15,-21 21 0,21-21 0,1-1 16,-1 1-16,-21-22 0,21 22 15,0-21-15,-21 20 0,21-20 0,-21-1 16,0 22-16,21 0 0,-21-1 0,0 22 16,0 0-16,0 0 0,0 0 15,-21 42 1,0 0-16,0 0 0,21 21 0,-21-20 16,0 41-16,21-21 0,0 1 0,0 20 15,0-20-15,-22-1 0,22 21 0,0-20 16,0-1-16,0 0 0,22 1 0,-22-22 15,21 21-15,0-21 0,0 1 16,0-1-16,0 0 0,1-21 0,-1 21 16,0-21-16,0 0 0,0 0 15,0 0-15,1 0 0,-1 0 0,0 0 16,-21-21-16,21 21 0,0-21 0,0 0 16,-21-1-16,0 1 0,0 0 0</inkml:trace>
  <inkml:trace contextRef="#ctx0" brushRef="#br0" timeOffset="26080.81">8721 9991 0,'0'-21'15,"21"21"-15,0 0 0,0-22 16,0 22-16,0 0 16,-42 0 15,0 0-31,0 0 15,0 0-15,0 0 0,-1 0 0,22 22 16,-21-22-16,0 21 0,0 0 16,0-21-16,0 21 0,21 21 15,-22-20-15,1-1 0,21 0 0,0 21 16,-21 1-16,0-22 0,21 21 0,-21 0 16,21 22-16,-21-22 0,21 1 0,0-1 15,0 21-15,0-20 0,0-1 0,0 0 16,0 1-16,0-1 0,0 0 15,0 1-15,21-1 0,0 0 0,0 1 16,-21-22-16,21 21 0,0 1 0,-21-22 16,22 21-16,-1-21 0,0 0 0,0 1 15,0-1-15,0 0 0,1 0 0,-1-21 16,0 0-16,0 0 0,0 0 16,0 0-16,-21-21 0,22 21 15,-1-21-15,0 0 0,0-1 0</inkml:trace>
  <inkml:trace contextRef="#ctx0" brushRef="#br0" timeOffset="26574.09">11388 10478 0,'21'0'47,"0"0"-47,0 0 0,21 0 16,-20 0-16,-1 0 0,0 0 0,0 0 15,21 0-15,-20-22 0,-1 22 0,0 0 16,0 0 0,-42 0-1,0 22-15</inkml:trace>
  <inkml:trace contextRef="#ctx0" brushRef="#br0" timeOffset="26720.03">11366 10710 0,'0'0'0,"0"43"15,0-22 1,22-21 0,-1 0-16,0 0 0,21 0 15,-21 0-15,22 0 0,-1-21 0,0 21 16,1-21-16,-1 21 0</inkml:trace>
  <inkml:trace contextRef="#ctx0" brushRef="#br0" timeOffset="27114.81">12658 10287 0,'0'0'0,"-43"-21"15,22 21-15,0 0 0,0 0 16,0 0-16,-1 0 0,1 0 16,0 0-1,21 21-15,-21-21 0,21 21 16,0 0-16,21-21 47,0-21-32,-21 0 1,0 0-16,0 0 16,-21 21-1,0 0-15,0 0 16,0 21-16,21 0 16,-22 0-16,22 0 0,-21 1 15,21-1-15,0 0 0,0 0 0,0 0 16,0 0-16,0 22 0,0-22 0,0 0 15,21 0-15,1 0 0,-1-21 0,-21 22 16</inkml:trace>
  <inkml:trace contextRef="#ctx0" brushRef="#br0" timeOffset="27518.57">12975 10605 0,'0'-22'16,"0"1"-16,0 0 16,0 0-16,0 0 15,0 0 1,0 42 15,0 0-31,0 0 0,0 0 0,0 22 16,0-22-16,0 21 0,0 0 0,0 1 15,0-1-15,0 0 0,0 1 16,0-1-16,0 22 0,0-22 0,0 21 16,-21-20-16,0 20 0,21 1 0,-21-22 15,-1 22-15,22-22 0,-21 0 0,0 1 16,21-1-16,-21 0 0,21 1 0,-21-22 15,21 0-15,-21 0 0,21 0 0,0 0 16,0 1-16,21-44 16</inkml:trace>
  <inkml:trace contextRef="#ctx0" brushRef="#br0" timeOffset="27811.4">12996 10922 0,'0'0'0,"0"-42"0,0-85 16,0 84-16,0 22 0,0-21 16,0 21-16,21-22 0,1 22 0,-1 0 15,21 21-15,-21-21 0,22 0 0,-1 21 16,0 0-16,-21 0 0,22 0 16,-1 0-16,-21 21 0,0 0 0,1-21 15,-1 21-15,-21 0 0,0 1 0,0-1 16,-21 0-16,-1-21 0,-20 21 0,0 0 15,-1 0-15,1 1 0,0-22 16,-1 21-16,22 0 0,-21-21 0,0 21 16,20-21-16,1 21 0,21 0 15,21 1 1,1-22-16,-1 0 0,21 0 0,0 0 16,1 0-16,-1 0 0</inkml:trace>
  <inkml:trace contextRef="#ctx0" brushRef="#br0" timeOffset="28411.06">13991 10710 0,'0'0'0,"21"0"0,0-21 0,-21 0 0,0 0 15,0-21-15,0 20 0,0 1 16,0 0-16,-21 0 0,0 0 0,21 0 16,-21-1-16,0 22 0,0 0 0,-1 0 15,1 0-15,0 0 0,0 22 16,0-1-16,0 0 0,-1 21 15,1-21-15,0 1 0,21 20 0,0-21 16,0 21-16,0-20 0,0 20 0,0-21 16,0 0-16,0 0 0,0 1 0,0-1 15,0 0-15,0 0 0,21-21 16,0 21-16,1-21 0,-1 0 16,0 0-16,0 0 0,0-21 15,0 0-15,1 0 0,-1 0 16,0-1-16,0 1 0,-21 0 0,21 0 15,0-21-15,1 20 0,-22 1 0,21-21 16,-21 21-16,21 0 0,-21-1 0,0 1 16,0 42-1,0 1-15,0-1 16,0 0-16,0 21 0,0-21 0,0 22 16,0-1-16,0 0 0,-21 1 15,21-1-15,-21 0 0,-1 1 0,22 20 16,0-20-16,-21 20 0,21 1 15,-21-1-15,0-21 0,21 22 0,-21-1 16,21-20-16,0-1 0,-21 22 0,21-43 16,-22 21-16,22 0 0,0-20 0,0-1 15,0 0-15,0 0 0,0 0 0,22-42 32,-22 0-17,21 0-15,-21 0 0,21-22 0,0 22 16,-21-21-16,21 21 0,0-22 0,1 1 15,-22 0-15,21-1 0,0 1 0,0-22 16,0 22-16,-21 0 0,21-1 0,1-20 16,-1 21-16,0-1 0,-21 1 15,21 0-15,0 20 0,0-20 0,1 0 16</inkml:trace>
  <inkml:trace contextRef="#ctx0" brushRef="#br0" timeOffset="28786.85">14520 10287 0,'0'0'0,"0"-21"0,0-21 15,-21 42-15,21-22 0,21 44 32,0-1-17,1-21-15,-1 21 0,0 21 0,-21-21 16,21 1-16,0-1 0,0 21 15,-21-21-15,0 22 0,22-22 0,-22 21 16,0-21-16,0 0 0,0 1 0,0-1 16,0 0-16,0 0 0,0 0 0,0 0 15,-22-21-15,22-21 32,0 0-32,0 0 0,0 0 15,0 0-15,0-22 0,0 22 0,0-21 16,0 21-16,22-22 0,-1 22 15,-21-21-15,21 21 0,0-22 0,-21 22 16,21 0-16,0 0 0,-21 0 0,22 21 16,-1-22-16,0 1 0,0 0 15,0 21-15,0 0 0,1-21 16</inkml:trace>
  <inkml:trace contextRef="#ctx0" brushRef="#br0" timeOffset="29174.62">15219 9906 0,'0'0'0,"0"21"32,-21-21-17,21 21-15,-22 1 0,22-1 16,0 0-1,0 0-15,0-42 47,0 0-47,0 0 16,0-1-16,0 1 16,0 42 15,0 1-16,0-1-15,0 0 16,0 0-16,0 0 0,0 0 16,0 1-16,0-1 0,0 0 15,0 0-15,-21 0 0,21 0 16</inkml:trace>
  <inkml:trace contextRef="#ctx0" brushRef="#br0" timeOffset="30015.14">15621 9843 0,'0'-22'0,"-42"1"15,42 0 1,0 0-1,21 21 1,0 0-16,0 0 16,21 0-16,-20 0 0,-1-21 0,21 21 15,0 0-15,1 0 0,-1 0 16,-21-21-16,22 21 0,-22 0 0,0 0 16,0 0-16,0-22 0,0 22 0,1 0 15,-22 22 16,0-1-15,-22 0-16,22 0 0,-21 0 16,21 0-16,0 1 0,-21 20 0,21-21 15,-21 21-15,21-20 0,0 20 0,0 0 16,0 1-16,-21 20 0,21-21 16,0 22-16,0-1 0,0 1 0,-21-22 15,21 22-15,0-1 0,-22-20 0,22-1 16,0 21-16,0-41 0,0 20 0,0 0 15,0 1-15,-21-22 0,21 0 0,-21 0 16,21 0-16,-21 0 0,21 1 0,0-1 16,-21-21-16,0 21 0,-1-21 15,1 0-15,0 0 0,0 0 0,0 0 16,0 0-16,-1 0 0,-20 0 16,21 0-16,0 0 0,0 0 0,-1 0 15,1 0-15,0 0 0,0 0 0,0 0 16,0 0-16,-1 0 15,22-21-15,0 0 16,0-1-16,0 1 16,0 0-16</inkml:trace>
  <inkml:trace contextRef="#ctx0" brushRef="#br0" timeOffset="33106.22">6752 13483 0,'0'0'0,"21"0"16,0 0-16,1 0 16,-1 0-16,0-21 0,21 0 15,-21 0-15,1 21 0,20-21 0,0-1 16,-21 1-16,1 0 0,-1 0 0,0 0 15,0 0-15,-21-1 0,0 1 0,0 0 16,-21 0-16,0 0 16,0 21-16,-22-21 0,1-1 0,0 22 15,-22 0-15,22 0 0,-22 0 0,22 0 16,-22 0-16,22 0 0,0 0 0,-1 22 16,1-1-16,21 0 0,-21 0 15,20 0-15,1 0 0,21 1 0,0-1 16,0 0-16,0 0 0,0 0 0,0 0 15,21 1-15,22-1 0,-22 0 0,0 0 16,0 0-16,22 0 16,-1 1-16,-21-1 0,21 0 0,1 0 0,-1 0 15,0 0-15,1 22 0,-1-22 0,0 0 16,-20 21-16,20-20 0,-21-1 16,0 21-16,-21-21 0,0 0 15,0 1-15,0 20 0,0-21 0,-21 0 16,0 0-16,-21-21 0,-1 22 0,1-1 15,0 0-15,-22-21 0,1 0 0,20 21 16,-20-21-16,-1 0 0,1 0 0,20 0 16,-20 0-16,21 0 0,-22 0 15,22 0-15,-1-21 0,1 0 0,21 0 16,-21 21-16,20-22 0,1 1 16,0 0-16,21 0 0,0 0 0,0 0 15,0-1-15,0 1 0,21 21 16,0-21-16,1 21 0,20-21 15,-21 0-15,21 21 0</inkml:trace>
  <inkml:trace contextRef="#ctx0" brushRef="#br0" timeOffset="33422.44">7112 13420 0,'0'0'0,"0"-21"0,0-22 16,0 64 15,0 1-31,0-1 16,0 21-16,0 0 0,0 1 0,0-1 15,0 22-15,21-22 0,-21 21 0,0 1 16,21-22-16,-21 22 0,0-1 0,0-20 16,0 20-16,0 1 0,0 20 15,0-20-15,0-1 0,0 1 0,0 20 16,0-20-16,0-1 0,0-20 0,0 20 15,0-20-15,0-1 0,0-21 0,0 21 16,0-20-16,0-1 0,21-21 16,1 0-16,-1-21 15,0-1-15,-21-20 16,21 21-16,-21-21 0,21-1 0</inkml:trace>
  <inkml:trace contextRef="#ctx0" brushRef="#br0" timeOffset="33698.28">7218 13758 0,'0'0'0,"0"-21"0,0-21 0,0 21 16,0 0-16,0-1 0,0 1 0,0 0 15,21 21-15,0 0 16,0 0-16,0 0 0,1 0 0,20 0 16,-21 21-16,0 0 0,0 1 0,1-1 15,-1 0-15,-21 0 0,0 0 16,0 0-16,0 1 0,0 20 0,-21-21 15,-1 0-15,1 0 0,0 1 16,0-1-16,-21-21 0,20 21 0,1 0 16,-21-21-16,21 21 0,0-21 0,-1 21 15,22-42 17,22 0-32,-1 21 0,21-21 15,-21 0-15</inkml:trace>
  <inkml:trace contextRef="#ctx0" brushRef="#br0" timeOffset="34574.32">7916 13631 0,'0'0'0,"0"-21"0,21 0 0,-21 0 16,0 0-16,0 0 0,0-1 16,-21 22-16,0-21 0,0 21 15,0 0-15,0 0 0,-22 21 16,22 1-16,0-1 0,0 0 0,0 0 15,21 0-15,-22 22 0,1-22 16,0 0-16,21 21 0,0-21 16,0 1-16,0 20 0,0-21 0,0 0 0,0 0 15,0 1-15,21-22 16,0 0-16,1 0 0,-1 0 16,0 0-16,0 0 0,0 0 15,22-22-15,-22 1 0,0 0 0,0-21 16,-21 21-16,21-1 0,-21 1 15,0 0-15,0-21 0,0 21 0,0-1 16,0 1-16,0 0 0,-21 21 0,0 0 16,0 0-1,21 21-15,-21 0 16,21 1-16,0-1 0,0 0 16,0 21-16,0-21 0,0 1 0,0-1 15,0 0-15,21 21 0,0-42 0,0 21 16,0 1-16,0-1 0,1-21 15,20 0-15,0 21 0,-21-21 0,22 0 16,-1 0-16,0 0 0,1 0 0,-22 0 16,21-21-16,-21 0 0,1 21 0,-1-22 15,0 1-15,-21 0 0,0 0 16,0 0-16,0 0 0,0-1 0,0-20 16,0 21-16,0 0 0,0 0 0,0-1 15,0 1-15,-21 21 16,21 21-16,0 1 15,0-1-15,-21 0 16,21 0-16,0 0 0,0 0 16,0 1-16,0-1 0,0 0 0,0 0 15,0 0-15,0 0 0,0 1 16,0-1-16,0 0 16,-22-42 15,22 0-16,0-1-15,0 1 0,0 0 16,0-21-16,0 21 0,0-22 0,22 1 16,-1 0-16,0-1 15,0 1-15,21 0 0,-20-1 0,20 22 16,0 0-16,-21 0 0,22 21 0,-22 0 16,21 0-16,-21 21 0,22 0 0,-1 0 15,-21 22-15,22-1 0,-22 0 0,0 22 16,0-22-16,0 0 0,-21 1 15,0-1-15,0 0 0,0-20 0,0 20 16,0-21-16,-21 21 0,21-20 0,0-1 16,-21-21-16,21 21 0,-21-21 0,21 21 15,0-42 17,0 0-32,0 0 0,0-1 0,0-20 15,0 21-15,0-21 0</inkml:trace>
  <inkml:trace contextRef="#ctx0" brushRef="#br0" timeOffset="35554.03">9610 13187 0,'0'0'0,"0"-42"0,0 20 0,0 1 16,0-21-16,0 21 0,0 0 0,0-1 15,0 1-15,0 0 0,0 42 31,0 0-31,0 1 16,0 20-16,0 0 0,0 1 16,0-1-16,0 21 0,0-20 0,0 20 15,0 22-15,0-22 0,0 22 0,0-21 16,0 20-16,0-20 0,0-1 0,0 22 16,0-22-16,0 1 0,0-1 15,0 1-15,0-22 0,0 22 0,-22-22 16,22 22-16,0-22 0,-21-21 0,21 21 15,0-20-15,0 20 0,0-21 0,0 0 16,0-42 15,0 0-31,0 0 0,0-22 0,21 1 16,1 0-16,-1-1 0,-21-20 16,21 21-16</inkml:trace>
  <inkml:trace contextRef="#ctx0" brushRef="#br0" timeOffset="35878.37">10139 12933 0,'0'0'0,"0"-21"0,0 0 0,0-1 16,0 44 15,0-1-31,0 21 0,0 0 0,0 1 16,0-1-16,0 22 0,0-1 15,0 1-15,0-1 0,0 22 0,-21-22 0,21 22 16,0 0-16,-22-22 16,22 1-16,0 20 0,-21-20 0,0-1 15,0 1-15,21-1 0,0-20 0,0 20 16,-21-21-16,21 22 0,-21-22 0,21 1 16,0-22-16,-22 21 0,22-21 0,0 0 15,0 1-15,0-1 0,0 0 16,0-42-1,0 0 1,0-1-16,0 1 0,0 0 0</inkml:trace>
  <inkml:trace contextRef="#ctx0" brushRef="#br0" timeOffset="36334.62">9356 13272 0,'0'0'16,"-22"0"-16,-20 0 0,21 0 0,0 0 15,0 0-15,-1 0 0,1 0 0,0 0 16,0 0-16,21 21 0,21-21 31,0 0-31,0 0 0,22 0 16,-1 0-16,0 0 0,22 0 0,-1 0 15,22-21-15,-21 21 0,20 0 0,1-22 16,21 22-16,-22-21 0,1 21 0,0 0 16,-1 0-16,1 0 0,-21 0 15,-1 0-15,1 0 0,-22 0 0,0 0 16,1 0-16,-22 0 0,21 0 0,-21 0 15,-42 0 48,0 0-63,0 0 16,0 0-16,-1 21 0,1-21 15,0 22-15,0-22 0,0 21 16</inkml:trace>
  <inkml:trace contextRef="#ctx0" brushRef="#br0" timeOffset="36702.68">9673 13780 0,'-21'0'0,"42"0"0,-63 0 0,21 21 16,-1-21-16,44 0 31,-1 0-31,21 0 0,-21 0 16,43 0-16,-22-21 0,22 21 0,-1 0 15,1-22-15,-1 22 0,22 0 0,-22-21 16,1 21-16,-1 0 0,1 0 16,-1-21-16,-20 21 0,20-21 15,-21 21-15,1 0 0,-22 0 0,0 0 16,0 0-16,0 0 0,-21-21 15,0 0 32,22 21-15,-1-22-32,0 22 0,0 0 15,0 0-15,0 0 0</inkml:trace>
  <inkml:trace contextRef="#ctx0" brushRef="#br0" timeOffset="37367.32">11578 13420 0,'0'-21'16,"-21"21"15,21-22-31,0 1 16,-21 21-1,21-21 1,-21 21 0,21 21 15,0 0-31,0 1 0,0-1 0,0 0 16,0 21-16,0 1 0,0-1 0,0 0 15,0 1-15,0-1 0,0 21 0,0-20 16,0-1-16,0 0 0,0 22 0,0-22 15,0 1-15,-22-1 0,22 0 16,0 1-16,-21-1 0,21 0 16,-21 1-16,21-1 0,0 0 0,-21-21 15,21 22-15,-21-22 0,21 0 0,0 21 16,0-20-16,-21-1 0,21 0 16,0-42 15,0 0-31,21-1 0,-21 1 0,0 0 15,0-21-15,21-1 0,-21 22 16</inkml:trace>
  <inkml:trace contextRef="#ctx0" brushRef="#br0" timeOffset="37638.17">11324 13716 0,'0'0'16,"0"-63"-16,0 20 0,-21 1 0,21 0 0,0-1 15,0 22-15,0-21 0,0 21 0,21-22 16,-21 22-16,21 0 0,0 0 15,22 0-15,-22-1 0,21 22 0,-21 0 16,22 0-16,-1 0 0,-21 0 0,22 0 16,-22 0-16,21 22 0,-21-1 0,-21 0 15,0 0-15,0 0 0,0 0 0,0 22 16,0-22-16,0 0 0,-21 0 16,0 0-16,-21 1 0,20-1 15,1 0-15,0 0 0,-21 0 0,21 0 16,-1-21-16,1 22 0,0-1 0,21 0 15,42-21 17,-20 0-32,-1 0 0</inkml:trace>
  <inkml:trace contextRef="#ctx0" brushRef="#br0" timeOffset="38298.31">12319 13420 0,'0'0'0,"0"-21"0,0-1 16,0 1-16,-21 21 0,0 0 16,-1-21-16,1 21 0,0-21 0,0 21 15,0 0-15,-22 0 0,22 0 0,0 21 16,0 0-16,0-21 0,0 21 0,-1 1 16,1 20-16,0-21 0,21 0 0,0 22 15,0-22-15,0 21 0,0-21 16,0 0-16,0 22 0,0-22 0,0 0 15,21 0-15,-21 0 0,21 1 0,1-1 16,-1-21-16,0 0 16,0 0-16,0 0 15,0 0-15,1-21 16,-1-1-16,-21 1 0,21 0 0,0 0 16,-21 0-16,21 0 0,0-22 0,1 22 15,-22-21-15,21 21 0,-21-22 0,0 22 16,21 0-16,0 0 0,-21 0 0,0-1 15,0 44 17,0-1-32,0 0 0,0 0 0,0 0 15,0 22-15,0-1 0,-21-21 0,21 21 16,-21 1-16,21-1 0,-21 0 0,21 22 16,0-22-16,0 1 0,0-1 0,0 0 15,0 1-15,0 20 0,0-21 16,0 1-16,-22-1 0,22 0 0,-21 1 15,21-1-15,0 0 0,0-20 16,0 20-16,0-21 0,0 0 0,0 0 16,0 1-16,0-1 0,0-42 31,0-1-15,0 1-16,0 0 0,0 0 0,21 0 15,1-22-15,-22 22 16,21-21-16,0 21 0,0-22 0,-21 22 0,21-21 15,0 0-15,1 20 0,-1-20 0,0 21 16,-21-21-16,21-1 0,0 22 16,0 0-16,-21-21 0,0 20 0,22 1 15,-1-21-15,-21 21 0,0 0 0,21-1 16,0 1-16,0-21 0,-21 21 0</inkml:trace>
  <inkml:trace contextRef="#ctx0" brushRef="#br0" timeOffset="38742.53">12869 13208 0,'0'0'0,"0"-21"0,-21 21 16,21-21-16,0 0 16,0-1-1,21 22-15,0 0 16,1 0-16,-1 0 0,0 0 15,0 0-15,0 22 0,22-1 0,-22 0 16,0 0-16,0 21 0,0-20 0,-21-1 16,0 21-16,21-21 0,-21 0 0,0 22 15,0-22-15,0 21 0,0-21 0,0 1 16,0-1-16,0 0 0,0 0 16,0 0-16,-21 0 0,0-21 15,0 22-15,0-44 16,21 1-1,0 0-15,0 0 0,0 0 16,0-22-16,21 22 0,-21-21 0,21 21 16,0-22-16,0 1 0,1 0 0,-1-1 15,0 1-15,0 0 0,21 21 16,-20-22-16,-1 22 0,0 0 0,0 0 16,0 21-16,0 0 0,1 0 0,-1 0 15,0 0-15,0 0 0,0 21 16,-21 0-16,0 0 0,0 0 15,0 1-15,0-1 16,0 0-16</inkml:trace>
  <inkml:trace contextRef="#ctx0" brushRef="#br0" timeOffset="40098.76">9694 13843 0,'0'21'16,"-21"-21"-16,0 0 0,21 21 0,-21-21 16,0 0-16,-1 22 15,1-22-15,0 0 0,0 0 0,0 0 16,0 21-16,-1-21 0,-20 0 0,21 0 16,0 0-16,0 0 0,-1 0 0,1 0 15,0 0-15,42 0 47,0 0-47,1 0 0,20 0 0,-21 0 16,21 0-16,1 0 0,-1 0 0,-21-21 15,22 21-15,-22 0 0,21 0 0,-21-22 16,0 22-16,1 0 0,-1 0 16,0 0-16,-21-21 15,0 0 1</inkml:trace>
  <inkml:trace contextRef="#ctx0" brushRef="#br0" timeOffset="41347.37">9102 15642 0,'0'0'0,"0"-21"0,0 0 15,0 0-15,0 0 16,0-1-16,0 1 0,0 0 16,0 42 15,0 0-31,-22 1 0,22-1 0,0 21 16,0 0-16,-21 1 0,21-1 0,-21 22 15,21-1-15,-21-21 0,21 22 0,0-1 16,-21 1-16,0-1 0,-1-20 15,1 20-15,21 1 0,0-22 0,-21 22 16,0-22-16,21 0 0,-21 22 16,21-22-16,0 0 0,-21-20 0,21 20 15,-22 0-15,22-21 0,0 1 0,0-1 16,0 0-16,0-42 31,0 0-31,0-1 0,0-20 16,22 0-16,-22 21 0,21-22 0</inkml:trace>
  <inkml:trace contextRef="#ctx0" brushRef="#br0" timeOffset="41626.22">9313 15642 0,'0'0'0,"21"-42"0,-21 21 16,22 0-16,-22-1 0,0 1 0,0 42 31,0 1-31,0-1 0,21 21 15,-21-21-15,0 22 0,0 20 0,21-21 16,-21 22-16,0-1 0,0 1 0,0-1 16,0 1-16,0-22 0,0 22 0,0-1 15,0 1-15,0-22 0,0 22 16,0-22-16,0 0 0,0 1 0,0-1 16,-21 0-16,21 1 0,-21-22 15,21 0-15,0 21 0,-22-21 0,22 1 0,0-1 16,0-42 15,0-1-31,0 1 0</inkml:trace>
  <inkml:trace contextRef="#ctx0" brushRef="#br0" timeOffset="41902.06">8699 16066 0,'0'0'0,"-21"0"16,0 0-16,-21 0 16,63 0-1,0 0-15,0 0 0,22 0 16,20-22-16,-21 22 0,22 0 0,21 0 16,-1-21-16,-20 21 0,20 0 0,1 0 15,0-21-15,-1 21 0,-20 0 0,-1 0 16,1 0-16,-22 0 0,22 0 15,-43 0-15,21 0 0,-21 0 0,-42 0 32,0 0-17,-21 0-15,21 0 0</inkml:trace>
  <inkml:trace contextRef="#ctx0" brushRef="#br0" timeOffset="42178.91">8572 16383 0,'0'42'16,"22"-20"-16,-1-22 16,0 0-16,21 0 0,1 0 15,-1 0-15,0 0 0,22 0 16,-1 0-16,1 0 0,-1 0 0,1 0 15,20-22-15,-20 22 0,-1-21 0,1 21 16,-1-21-16,1 21 0,-22-21 0,1 21 16,20 0-16,-42-21 0,22 21 0,-1-21 15,-21 21-15,0-22 0,0 22 16,-21-21-16,22 0 0,-22 0 16</inkml:trace>
  <inkml:trace contextRef="#ctx0" brushRef="#br0" timeOffset="42974.45">10160 16108 0,'21'0'31,"0"0"-31,-21-21 0,43 21 16,-22-21-16,0 21 0,0-22 0,0 1 16,0 21-16,1-21 0,-1 0 0,-21 0 15,21 0-15,-21-1 0,0 1 0,0 0 16,0 0-16,0 0 0,0 0 15,-21 21 1,0 0-16,-1 0 0,1 0 0,0 21 16,0 0-16,-21 0 0,20 0 0,-20 22 15,21-1-15,-21-21 0,20 21 0,1 1 16,0-1-16,0 0 0,0-20 0,21 20 16,0-21-16,0 21 15,0-20-15,0-1 0,0 0 0,0 0 16,21-21-16,0 0 0,0 0 0,0 0 15,1 0-15,-1 0 0,21 0 0,-21-21 16,22 0-16,-22 0 0,21-1 0,-21 1 16,0-21-16,22 21 0,-22-22 15,0 22-15,0-21 0,0 21 0,1-22 16,-22 22-16,0 0 0,0-21 0,0 21 16,21 21-16,-21-22 0,0 1 15,0 42 1,0 1-16,0 20 0,-21-21 15,21 21-15,0-20 0,0 20 16,-22 21-16,22-20 0,-21-1 0,21 0 16,-21 22-16,21-22 0,-21 1 0,21 20 15,-21 1-15,0-22 0,-1 21 0,22-20 16,-21 20-16,0-20 0,0-1 16,0 21-16,21-41 0,-21 20 0,21 0 15,-22-21-15,22 1 0,-21-1 0,21 0 16,21-42 15,1 0-31,-1-1 0,-21 1 0,21-21 16,0 21-16,0-22 0,0 1 0,1 0 15,-1-1-15,0 1 0,0 0 16,0 21-16,0-22 0,1 1 0,-22 21 16,0-22-16,21 22 0,0 0 15,-21 0-15,0 0 0,0 0 0,21-1 16,-21 1-16,21 0 0,-21 0 0,21 0 15</inkml:trace>
  <inkml:trace contextRef="#ctx0" brushRef="#br0" timeOffset="43646.49">10393 15854 0,'0'0'0,"-21"-21"15,21 42 32,0 21-47,0 1 16,0-1-16,0 64 15,0-43-15,0 1 0,0-1 0,0-20 0,0 20 16,0 1-16,-22-1 0,22 1 0,0-22 16,-21 21-16,0 1 0,21-22 15,-21 22-15,21-22 0,-21 0 16,21 1-16,-21-1 0,21-21 0,-22 22 0,22-22 16,-21 0-16,21 0 0,0 0 15,0 0-15,0-42 31,0 0-15,0-21-16,0 21 0,21-1 0,1-20 16,-22 0-16,21-1 0,0 1 0,-21 0 15</inkml:trace>
  <inkml:trace contextRef="#ctx0" brushRef="#br0" timeOffset="43974.33">10350 16150 0,'0'0'0,"0"-42"0,0 21 0,-21-22 0,21 22 0,0-21 15,0 21-15,0-22 0,0 22 0,0 0 16,0-21-16,0 21 16,0-1-16,0 1 0,21 0 0,1 21 15,-1-21-15,21 21 0,-21 0 0,0 0 16,22 0-16,-1 0 0,-21 0 0,22 21 16,-1 0-16,0 0 0,1 22 0,-22-22 15,0 21-15,21 1 0,-42-1 16,0 0-16,0-21 0,0 22 15,-21-1-15,0-21 0,0 22 0,-22-22 0,1 0 16,0 0-16,-1 0 0,1 0 0,-21 1 16,20-1-16,1-21 0,21 0 15,-22 21-15,22-21 0,0 0 0,0 0 16,0 0-16,42 0 31,0-21-31,0 0 0,0 21 16,1-22-16,-1 22 0,0-21 15</inkml:trace>
  <inkml:trace contextRef="#ctx0" brushRef="#br0" timeOffset="44310.14">10414 15896 0,'0'0'0,"0"-21"16,0 0-16,0 0 15,0 42 1,0 21 0,0-21-16,0 22 0,0-1 0,0 0 15,0 22-15,0-1 0,0-20 0,0 20 16,0-20-16,0 20 0,0 1 16,0-22-16,0 21 0,0 1 0,0-22 15,-21 22-15,0-1 0,21-20 0,-22-1 16,1 0-16,21 1 0,-21-1 15,0 0-15,21-21 0,-21 22 16,0-22-16,21 0 0,-22 0 0,22 0 16,0-42 15,0 0-31,0 0 0,22 0 0,-22 0 16,21-22-16</inkml:trace>
  <inkml:trace contextRef="#ctx0" brushRef="#br0" timeOffset="45082.1">11726 15981 0,'0'0'0,"0"-21"16,-21 0-16,0-1 0,0 22 16,0 0-16,-1-21 0,1 21 0,0 0 15,0 0-15,-21 0 0,20 0 0,-20 0 16,21 0-16,-21 0 0,20 21 16,-20 1-16,21-1 0,-21 0 0,20 0 15,1 0-15,0 0 0,0 22 16,21-22-16,0 0 0,0 21 0,0-20 15,0-1-15,0 0 0,0 0 0,0 0 16,0 0-16,0 1 0,21-1 16,0-21-16,0 0 15,1 0-15,-1 0 0,0 0 0,0 0 16,0 0-16,0 0 0,22-21 0,-22-1 16,0 1-16,0 0 0,0 0 15,1 0-15,-1 0 0,0-1 16,-21 1-16,0-21 0,21 21 0,0 0 15,-21-22-15,0 22 0,0 0 0,0 0 0,0 0 16,21-1-16,1 22 31,-22 22-31,0-1 16,0 21-16,0 0 0,0-20 0,0 20 16,0 0-16,0 1 0,0 20 0,0-21 15,0 1-15,0 20 0,0-20 16,0-1-16,0 21 0,0-20 0,-22 20 15,22-20-15,-21 20 0,0-21 0,21 22 16,0-22-16,0 1 0,-21-1 16,21 0-16,0-21 0,-21 22 0,21-22 0,0 0 15,0 0-15,0 0 16,0 1-16,21-22 16,-21-22-1,21 1-15,-21 0 0,21 0 0,0 0 16,-21-22-16,22 22 0,-1-21 0,0 0 15,0-1-15,0-20 0,0 20 16,1 1-16,-1-21 0,0 41 0,0-20 16,-21 0-16,21 21 0,-21-22 0,21 22 15,-21 0-15,0 0 0,0 0 0,0-1 16,0 1-16,0 0 16,0 0-1,0 0-15,22 0 16</inkml:trace>
  <inkml:trace contextRef="#ctx0" brushRef="#br0" timeOffset="45522.85">11980 15896 0,'0'-21'0,"0"42"0,0-63 0,0 21 0,21 0 16,1 21-16,-1-22 0,0 22 15,0 0-15,0 0 16,0 0-16,1 0 0,-22 22 16,21-1-16,0 0 0,-21 0 0,21 0 15,-21 22-15,21-1 0,-21-21 0,0 21 16,0 1-16,0-1 0,0-21 0,0 22 16,0-1-16,0-21 0,0 21 15,0-20-15,0-1 0,0 0 0,0 0 16,-21 0-16,0 0 15,0-21-15,21-21 32,0 0-32,0 0 15,0 0-15,0-22 0,21 22 0,0-21 16,0 0-16,0-1 0,1-20 0,-1 20 16,0-20-16,0 21 0,0-1 0,0 1 15,1 0-15,-1 20 0,0-20 0,0 21 16,0 21-16,0-21 0,1 21 15,-1 21 1,-21 0-16,0 0 0,0 0 16,0 1-16,0-1 0,0 21 0,0-21 15</inkml:trace>
  <inkml:trace contextRef="#ctx0" brushRef="#br0" timeOffset="53334.71">1439 1016 0,'0'0'0,"21"-21"0,1 0 16,-22 0-16,21 21 16,-21-22-16,21 1 15,0 0-15,-21 0 0,0 0 16,21 0-16,-21-1 0,21 1 15,-21 0-15,0 0 16,0 0-16,-21 0 16,0 21-16,0 0 0,0 0 15,0 0-15,-1 0 0,-20 0 16,21 0-16,-21 21 0,20 0 0,-20 0 16,21 21-16,0 1 0,-22-1 0,22 0 15,0 1-15,21-1 0,-21 0 16,21 22-16,0-22 0,0 1 0,0-1 15,0 0-15,0-21 16,0 22-16,0-22 0,0 0 0,21 0 16,-21 0-16,21 1 0,0-1 15,1-21-15,-1 0 0,21 21 0,-21-21 16,0 0-16,22 0 0,-1 0 0,-21-21 16,22 21-16,-1-21 0,0-1 15,1 1-15,-22 0 0,21 0 0,0 0 16</inkml:trace>
  <inkml:trace contextRef="#ctx0" brushRef="#br0" timeOffset="53744.69">2053 910 0,'0'0'0,"0"-21"0,0-21 16,0 21-16,0-1 0,0 1 16,0 0-16,-21 21 0,0 0 15,0 0-15,-1 0 16,1 0-16,0 0 0,0 0 0,0 21 15,0 0-15,-1 1 0,1 20 16,0-21-16,21 0 0,-21 0 0,21 1 16,0 20-16,0-21 0,0 0 0,0 0 15,0 1-15,0-1 0,21-21 16,0 21-16,0 0 0,1-21 0,20 21 16,-21 0-16,0-21 0,0 22 15,1-22-15,-1 21 0,0-21 16,0 21-16,0 0 0,-21 0 15,0 0 1,0 1-16,-21-22 16,0 21-16,0-21 0,-22 0 0,22 21 15,-21-21-15,0 0 0,20 0 0,-20 0 16,21 0-16,-21 0 0,20 0 16,1 0-16,0 0 0,0 0 0,0 0 15,21-21 1,0 0-16,21 21 15,0-22-15,21 1 0,-20 21 16,-1-21-16</inkml:trace>
  <inkml:trace contextRef="#ctx0" brushRef="#br0" timeOffset="54186.2">2667 910 0,'0'-21'0,"0"0"16,0 0-16,0 0 16,-21-1-1,0 22-15,-22 0 16,22 0-16,0 0 0,0 0 0,-22 22 16,22-1-16,0-21 0,0 21 15,0 0-15,0 0 0,-1 0 0,22 1 16,-21-1-16,21 0 0,0 0 0,0 0 15,0 0-15,21 1 16,1-1-16,-1-21 0,0 21 0,0 0 16,0 0-16,22-21 0,-22 21 0,0 1 15,0-22-15,0 21 0,22-21 16,-22 21-16,-21 0 0,21-21 0,-21 21 16,0 0-16,0 1 15,-21-22 1,0 0-16,-22 21 0,22-21 0,-21 0 15,-1 21-15,22-21 0,-21 0 0,0 0 16,-1 0-16,1 21 0,21-21 16,-22 0-16,22 0 0,0 0 0,0 0 15,0 0-15,0 0 0,-1 0 16</inkml:trace>
  <inkml:trace contextRef="#ctx0" brushRef="#br0" timeOffset="54614.47">1079 1672 0,'-63'21'0,"126"-42"16,-168 42-16,62-21 0,1 22 0,0-22 0,-1 0 15,1 0-15,21 0 16,0 0-16,-1 0 0,1 0 0,21 21 16,-21-21-16,42 0 15,0 0 1,22 0-16,-1 0 0,22 0 0,-1 0 16,1 0-16,20 0 0,1 0 15,232 0-15,-211 0 16,0 0-16,0-21 0,-21 21 0,20 0 15,-20 0-15,21 0 0,-21 0 16,-1-22-16,1 22 0,-22 0 0,1 0 16,-22 0-16,22 0 0,-43-21 0,21 21 15,-21 0-15,-42 0 32,0 0-32,0 0 15,-21 0-15,-1 0 16,1 0-16,0 0 0,-22 0 0,22 0 15,-22 0-15,1 21 0,-1-21 0,-20 22 16</inkml:trace>
  <inkml:trace contextRef="#ctx0" brushRef="#br0" timeOffset="54942.55">1122 1884 0,'0'0'0,"-64"21"0,22-21 0,0 21 0,20-21 15,-20 0-15,21 21 0,0-21 0,0 0 16,21 22-16,42-1 15,-21-21-15,21 0 16,22 0-16,-1 0 0,22 0 16,0 0-16,-1 0 0,22-21 15,0 21-15,0 0 0,-21-22 0,20 22 16,1-21-16,-21 21 0,21-21 0,-22 21 16,1-21-16,0 21 0,-22 0 15,1-21-15,-22 21 0,0 0 0,1 0 16,-22 0-16,0 0 0,-21-21 0,21 21 78,0 0-62,1 0-1</inkml:trace>
  <inkml:trace contextRef="#ctx0" brushRef="#br0" timeOffset="56054.9">10414 3704 0,'0'0'0,"-21"0"16,0 0-16,-22 0 0,22 21 0,0-21 15,-21 0-15,20 0 0,1 0 0,0 0 16,0 0-16,0 0 0,0 0 0,-1 0 16,44 0 15,20 0-31,0 0 0,1 0 15,-1 0-15,0 0 0,22 0 0,-1 0 16,22 0-16,-22 0 0,22 0 16,0 0-16,21 0 0,-22 0 0,1 0 15,0 0-15,-1 0 0,1 0 16,0 0-16,-22-21 0,1 21 0,-1 0 16,-21 0-16,22 0 0,-43 0 0,21 0 15,-20 0-15,-1 0 0,-42 0 63,-1 0-48,1 0-15,0 0 0,0 0 16,0 0-16,0 0 0,-22 0 0,22 0 16</inkml:trace>
  <inkml:trace contextRef="#ctx0" brushRef="#br0" timeOffset="56498.65">10287 3874 0,'0'0'0,"-42"0"0,-1 21 16,-20-21-16,42 0 0,-22 0 0,1 21 15,21-21-15,0 0 0,-1 0 16,22 21-16,22-21 15,-1 0-15,21 0 16,0 0-16,1 0 0,20 0 0,1 0 16,20 0-16,-20 0 0,21 0 0,20-21 15,-20 21-15,21 0 0,-21 0 0,20-21 16,1 21-16,0-21 0,-21 21 16,-1 0-16,22 0 0,-21-22 0,0 22 15,-22 0-15,22 0 0,-22 0 0,1 0 16,-1-21-16,-20 21 0,-1 0 0,0 0 15,-21 0-15,1 0 0,-1 0 0,0-21 16,-21 42 93,0 0-109,0 1 16,0-1-16</inkml:trace>
  <inkml:trace contextRef="#ctx0" brushRef="#br0" timeOffset="58951.4">5927 11705 0,'0'0'0,"-43"0"0,22 0 16,-21 0-16,-1 0 0,22 0 0,-21 0 15,0 0-15,20-21 0,-20 21 16,21 0-16,-21 0 0,20 0 0,1 0 16,0 0-16,0 0 0,0 0 15,42 0 17,21 0-17,-21 0-15,22 0 0,-1 0 16,22 0-16,-1 0 0,1 0 0,20 0 15,-20 0-15,20 0 0,1 0 0,0 0 16,-1 0-16,22 0 0,-21 0 16,21 0-16,0 0 0,-1 0 0,1 0 15,0 0-15,0 0 0,-21 0 0,20 0 16,1 0-16,21 0 0,-21 0 0,0 0 16,21 0-16,0 0 0,-21 0 15,0 0-15,21 0 0,0 0 16,-22 0-16,22 0 0,0 0 0,0 0 15,-21 0-15,21 0 0,-21 0 0,0 0 16,0 0-16,0 0 0,-1 0 0,1 0 16,-21 0-16,21 0 0,-22 0 15,1 0-15,21 0 0,-21 0 0,-1 0 16,22 0-16,-21 0 0,21 0 0,-1 0 16,-20 0-16,21 0 0,0 0 0,0 0 15,-22 0-15,22 0 0,0 0 0,0 0 16,21 0-16,21 0 0,-21 0 15,0 0-15,21 0 0,-21 0 16,21 21-16,0-21 0,1 0 0,-1 0 16,0 21-16,0-21 0,0 22 0,0-22 15,1 0-15,-1 0 0,0 21 0,0-21 16,-21 0-16,21 0 0,-21 0 0,0 0 16,0 0-16,0 0 0,0 0 0,-21 0 15,0 0-15,0 0 0,-22 0 16,1 0-16,0 0 0,-22-21 0,1 21 15,-1 0-15,-20 0 0,-1-22 0,-21 22 16,0 0-16,0 0 0,1 0 16,-44 0-1,1-21 1,0 21-16,0 0 0,0 0 16,0 0-16,21-21 0,0 0 15,0 0-15</inkml:trace>
  <inkml:trace contextRef="#ctx0" brushRef="#br0" timeOffset="59738.46">17251 10287 0,'0'0'0,"0"-42"16,0 21-16,21 21 15,-21-22-15,21 1 0,-21 0 16,21 21-16,0 0 0,-21-21 16,22 21-1,-1 0 17,-21 21-32,0 0 0,0 0 15,0 1-15,0-1 0,0 0 0,0 21 16,0-21-16,0 22 0,0-1 0,0-21 15,0 22-15,0-1 0,-21 0 0,21-21 16,-22 22-16,22-22 0,-21 21 16,21 1-16,0-22 0,-21 0 0,21 0 15,-21 21-15,21-20 0,0-1 16,0 0-16,0 0 0,0 0 16,0 0-16,-21-21 15,42 0 16,0 0-31,0-21 16,0 21-16,1-21 0,20 0 0,-21 21 16,21-21-16,1 0 0,20-1 0,1 1 15,-1 0-15,1-21 0,-1 21 16,22-1-16,21-20 0,-22 21 0,22-21 16,0-1-16,0 22 0,21 0 0,-21-21 15,-22 20-15,22 1 0,0 0 16,-21 0-16,-1 0 0,-20 21 0,21-21 15,-22-1-15,-21 1 0,1 21 0,-1-21 16,0 21-16,-20-21 0,-1 21 0,0-21 16,0 21 15,-42 0 0,21 21-31,-21 0 0,0-21 16,-1 21-16,1 0 0,0 1 0,0-1 15,-21 0-15,-1 0 0,22 0 0</inkml:trace>
  <inkml:trace contextRef="#ctx0" brushRef="#br0" timeOffset="60795.9">5927 14669 0,'-64'0'0,"128"0"0,-170 0 15,42 0-15,22 21 0,0-21 0,-1 0 16,1 0-16,0 21 0,20-21 16,1 0-16,0 0 0,0 21 0,0-21 15,21 21 1,21-21-16,21 21 16,-21-21-16,22 0 0,-1 0 0,0 0 15,1 0-15,20 0 0,1 0 0,-1 0 16,1 0-16,-1 0 0,22 0 15,-22 0-15,22 0 0,0 0 0,-1 0 16,22 0-16,-21 0 0,42 0 0,-21 0 16,0 0-16,21 0 0,-22 0 0,22 0 15,-21 0-15,42 0 0,-21 0 0,22 0 16,-1 0-16,0 0 0,0 0 16,0-21-16,22 21 0,-1 0 15,0 0-15,1 0 0,-1 0 0,0 0 16,1 0-16,20 0 0,-21 0 0,1 0 15,-1 0-15,0 0 0,1 0 0,-1 0 16,0 0-16,1-21 0,-22 21 0,21 0 16,1 0-16,-22 0 0,0-21 15,0 21-15,0 0 0,-21 0 0,0-21 16,-21 21-16,21-21 0,-42 21 0,21 0 16,-22-22-16,1 22 0,0 0 0,-22-21 15,-21 21-15,22 0 0,-43-21 0,21 21 16,-20-21-16,-1 21 15,-21-21-15,0 0 16,-21 21 0,-1-22-1,22 1 1,0 0-16,22 21 0</inkml:trace>
  <inkml:trace contextRef="#ctx0" brushRef="#br0" timeOffset="61650.41">15854 13483 0,'21'0'15,"-42"0"-15,42-21 0,-21 0 0,0 0 16,0 0-1,21 21-15,-21-22 16,0 44 15,21-1-31,-21 0 16,0 21-16,0-21 16,0 1-16,0 20 0,0 0 0,0-21 15,0 22-15,0-1 0,0 0 0,0 1 16,0-22-16,0 21 0,0 1 0,0-22 15,0 21-15,0 0 0,0-20 0,0-1 16,0 21-16,0-21 0,0 0 16,21 1-16,1-1 0,-1 0 0,0-21 0,0 21 15,21-21-15,-20 0 0,20 0 16,21 0-16,-20 0 0,20 0 16,1 0-16,20-21 0,1 0 0,0 0 15,-1-1-15,22 1 0,0 0 0,0 0 16,21-21-16,-21 20 0,21-20 0,21 21 15,-21 0-15,0-22 0,0 22 0,21 0 16,-21 0-16,21 0 0,-21-22 0,21 43 16,-21-21-16,0 0 0,22 0 0,-22 0 15,0 21-15,0-21 16,0-1-16,0 22 0,-22-21 0,1 21 0,0 0 16,-21-21-16,-1 21 0,1 0 0,-21 0 15,-1 0-15,-21 0 0,1 0 16,-22-21-16,0 21 0,0 0 0,-42 0 15,0 0 1,0 0-16,-22 0 0,1 0 0,0 0 16,-22 0-16,1-21 0,-22 21 0,0-21 15,-20 21-15</inkml:trace>
  <inkml:trace contextRef="#ctx0" brushRef="#br0" timeOffset="64297.95">9525 13356 0,'0'-21'16,"0"0"0,0 0-16,0 0 15,0-1 1,0 1-16,0 0 15,0 0-15,0 0 16,0 0-16,0-1 0,0 1 16,0 0-16,0 0 0,0-21 0,0 20 15,21 1-15,-21 0 16,0 0-16,0 0 0,0 0 16,0-1-16,21 22 15,-21 22 16,0 20-31,0-21 0,0 21 0,0 1 16,0-1-16,0 0 0,0 1 0,0 20 16,0-20-16,0 20 0,0 1 0,0-1 15,0 22-15,0-22 0,0 1 16,-21-1-16,21 22 0,0-22 0,-21-20 16,21 20-16,-21 1 0,0-22 0,-1 22 15,22-22-15,0 0 0,-21 1 0,0-1 16,21 0-16,0-21 0,0 22 15,-21-22-15,21 0 0,0 0 16,0 0-16,-21 1 0,21-44 31,21-20-15,0 21-16,0-21 0,0 20 0</inkml:trace>
  <inkml:trace contextRef="#ctx0" brushRef="#br0" timeOffset="64730.71">10181 12848 0,'21'0'16,"-21"21"-1,0 1-15,0 20 16,0-21-16,0 21 0,0 1 16,0-1-16,0 22 0,0-22 15,0 21-15,0-20 0,0 20 0,0 1 16,0 20-16,-21-20 0,0-1 0,21 22 15,-21-21-15,0-1 0,21-21 16,-22 22-16,1-1 0,21-20 0,-21-1 16,0 0-16,21 1 0,-21-1 0,21-21 15,0 22-15,-21-22 0,21 0 0,0 21 16,-22-21-16,22 1 0,0-44 47,0-20-47,0 21 0,0 0 15,0-22-15</inkml:trace>
  <inkml:trace contextRef="#ctx0" brushRef="#br0" timeOffset="65330.59">8848 13123 0,'0'0'0,"-22"0"0,-62 22 15,63-1-15,-1-21 16,1 0-16,0 0 16,0 0-1,21 21 1,21-21-16,21 0 15,1 21-15,-1-21 0,22 0 0,20 0 16,-20 0-16,20 0 0,22 0 16,-21 0-16,21 0 0,21 0 0,-21 0 15,21 0-15,0 0 0,0 0 0,-22 0 16,1 0-16,0 0 0,0 0 0,-21 0 16,20 0-16,-20 0 0,-21 0 15,-1 0-15,1 0 0,-22 0 0,0 0 16,1 0-16,-22 0 0,0 0 0,-42 0 47,0 0-32,-1 0-15,1 0 0,0 0 0,0 0 16,0 0-16,0 0 0,-1 0 0,1 0 16,0 0-16,0 0 0,0 0 0,-22 0 15,22 21-15,0 0 0</inkml:trace>
  <inkml:trace contextRef="#ctx0" brushRef="#br0" timeOffset="65734.36">9313 13737 0,'-21'21'16,"42"-42"-16,-63 42 0,0-21 0,20 22 0,1-22 15,0 0-15,21 21 16,21-21 15,22 0-31,-22 0 0,21 0 0,22 0 16,-1 0-16,1-21 0,20 21 0,1 0 16,21 0-16,0-22 0,-1 22 0,-20-21 15,21 21-15,-21 0 0,20 0 16,-20-21-16,-21 21 0,20 0 15,-20 0-15,-1 0 0,1-21 0,-22 21 16,0 0-16,-20 0 0,-1 0 0,0 0 16,-21-21-16,0 0 31,0 42 16,-21-21-47,21 21 0,-21-21 15,21 21-15,0 0 0</inkml:trace>
  <inkml:trace contextRef="#ctx0" brushRef="#br0" timeOffset="67042.42">8869 15833 0,'21'-21'16,"0"-1"-16,-21 1 0,0 0 0,0 0 15,21 0-15,-21 0 16,0-1-16,0 1 0,0 0 0,21 21 16,-21-21-16,22 0 0,-22 0 0,0-1 15,21 1-15,-21 0 0,0 0 16,21 21 15,-21 21-31,0 0 0,0 22 16,0-22-16,0 21 0,0 0 15,0 22-15,0-22 0,0 22 0,0-1 16,-21 22-16,21-22 0,0 22 16,0-21-16,-21 20 0,21-20 0,0-1 15,-22 22-15,22-22 0,-21 1 0,21 21 16,0-22-16,0 1 0,-21-1 16,21 1-16,-21-1 0,21 1 0,0-22 15,-21 0-15,21 1 0,0-22 0,0 21 16,0-21-16,0 0 0,0 1 15,0-44 17,0 1-32,0 0 0,0-21 0,0-1 15,21 1-15,0 0 0,0-1 16,0-20-16</inkml:trace>
  <inkml:trace contextRef="#ctx0" brushRef="#br0" timeOffset="67438.2">9377 15536 0,'0'0'0,"0"-21"16,0 0-16,0 0 15,0 42 1,0 0-1,0 0-15,-21 1 0,21-1 0,0 21 16,0 0-16,0 1 0,0-1 16,0 22-16,0-1 0,-22 22 15,22-22-15,0 1 0,0 20 0,0-20 16,-21 21-16,21-22 0,0 1 0,0 20 16,0-20-16,0-1 0,0 1 0,0 20 15,0-20-15,0-22 0,0 22 16,-21-22-16,21 0 0,0 1 0,0-1 15,0 0-15,0-20 0,0 20 0,-21-21 16,21 0-16,0 0 16,0-42 15,0 0-31,0 0 0,-21 0 16,21 0-16,0-22 0,0 1 0</inkml:trace>
  <inkml:trace contextRef="#ctx0" brushRef="#br0" timeOffset="67882.39">8636 15981 0,'0'0'16,"-42"0"-16,-1 0 0,22 0 0,-21 0 0,21 0 16,-1 0-16,-20 0 0,21 0 0,0 0 15,0 0-15,-1 0 0,1 0 16,21-21 0,0 0-16,21 21 15,1 0-15,20-22 0,0 22 0,22 0 16,-1-21-16,22 21 0,0 0 15,-1 0-15,22 0 0,-21-21 0,21 21 16,-22 0-16,22 0 0,-21 0 16,-1 0-16,-20 0 0,21 0 0,-22 0 15,1 0-15,-22 0 0,21 0 16,-41 0-16,20 0 0,-21 0 0,0 0 16,0 0-16,-21 21 15,-21-21 1,0 0-16,0 0 15,0 21-15,-22-21 0,22 0 0,0 0 16,-21 22-16,21-22 0,-22 0 0,1 21 16</inkml:trace>
  <inkml:trace contextRef="#ctx0" brushRef="#br0" timeOffset="68198.16">8424 16383 0,'-21'21'0,"42"-42"0,-63 63 0,21-42 0,0 22 16,-1-22-16,22 21 15,22-21 1,-1 0-16,0 0 0,21 0 16,1 0-16,20 0 0,1 0 0,-1 0 0,1 0 15,20 0-15,1 0 0,0-21 16,-22 21-16,22 0 0,-22 0 15,22-22-15,-22 22 0,1 0 0,-1 0 16,-20 0-16,20-21 0,-20 21 0,-1 0 16,-21 0-16,21 0 0,-20 0 0,-22-21 47,21 0-32,0 21-15</inkml:trace>
  <inkml:trace contextRef="#ctx0" brushRef="#br0" timeOffset="68898.77">14097 16002 0,'0'0'0,"-21"0"0,0-42 15,21 21-15,0-1 16,0 1-16,0 0 16,0 0-16,21 42 31,0 0-15,-21 22-16,21-22 0,-21 0 15,0 21-15,21 1 0,-21-1 0,0 21 16,0-20-16,0-1 0,0 0 15,0 22-15,0-22 0,0 1 0,0-1 16,0 0-16,0 1 0,0-1 0,0 0 16,0 1-16,0-1 0,0-21 0,0 21 15,0-20-15,0-1 0,0 0 16,0 0-16,21-21 0,1 0 0,-1 0 16,0 0-16,21 0 0,22 0 0,-22-21 15,22 0-15,20 0 0,-20-1 0,20-20 16,22 21-16,21-21 0,-21-1 15,21 1-15,21 0 0,-21-22 16,21 22-16,1-1 0,-1 1 0,0 0 16,-21-1-16,0 1 0,0 21 0,-21 0 15,-22-22-15,-20 22 0,-1 21 0,-20-21 16,-1 21-16,-21 0 0,0-21 16,1 21-16,-1 0 0,-21-21 31,-21 21 16,-1 0-47,1 0 0,0 0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DDEC-CEF4-4FCE-BD35-E039D1952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9460-8510-45A5-B3E5-006524E84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E1A44-815C-49C8-80A8-533A7DE7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7E362-6BF1-491B-921F-B4AA700A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282B-C026-424F-B1D9-21B7223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1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12E7-0A85-4971-BBCB-E945C39B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873A-A026-41FA-B3A3-C4F049A9D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BAE6-6E88-4B14-8CEA-E1221B86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653D-DEB0-4901-B84D-01B27918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F5E9-D149-4772-8F09-BBBAFD87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5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A6764-2FB4-4A0E-81DC-2527D667D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A2FA1-D422-4A73-BA43-206FA24D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74048-AD60-453E-AE3E-E9A3BFED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8549-C79B-41D4-B9E0-64B58673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E96D-A587-40BB-BABE-DF54AA64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517D-2AEA-423E-99AA-CBF0ADD8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3B12-9371-4AE5-B0AC-899DB448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49EB-F050-4348-9C31-4CF35CE2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967B-DA18-41B9-931B-29F2027D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FF19-BE5A-409B-B129-8389EC0A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62CE-0B62-4D17-BF9B-3A441F77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F2C0B-74A1-4224-A310-A2E979E5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45B9-FCA3-43C9-B7AF-23C1B92C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486E-C41F-47F8-9E2F-BEB457F3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CCCE-3743-45EC-AA95-4E2D6068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1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E44B-3EFD-4A22-A432-AE0A934E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B4EE-7BAE-40CF-8903-3C4DE6930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EA0E-9C19-4B5C-B6E0-476E4FF6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00644-993F-43A3-AF01-452C2D6B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0279-BEBB-4ECD-97F9-D97DE948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2BBB-3183-4E9B-AE0A-07BFEAA6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5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BD1C-5C78-4A3D-9A6C-DC2DCD47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3F6EC-F9FE-4819-85D0-032E5C78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AFA78-F201-4A32-877A-A8D6080CF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4AB42-E2E4-4485-A83B-A2F981293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F52F9-3F1D-4133-95EF-917490382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6F489-27D2-4D91-9E23-98B0C66D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CC750-CD25-412E-8499-5AB513CB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8CD63-67BE-4164-8FC5-6B0561D0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4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63C3-B20A-4D8B-99BB-07B002CC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38A95-4149-458D-A481-9BC50FAA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B1F25-D263-464B-85E0-0E0063A6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61CC4-7676-4D85-AEEB-B65AB9E4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9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4C5A7-7E12-40AE-858D-63025A0B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7564D-30E5-48AC-ABA9-EFB47F99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A781A-0085-4401-82BB-72265EDA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5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86C-D20E-4295-A0F2-A91FE6C5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9F77-22B5-471C-AA34-94162BD2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6FA8-9C2B-42F3-BE03-3197D74CC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B5C0B-D6E3-43EB-9E34-021F3613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5595D-9861-4D55-BF52-13243983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D7271-093C-4BED-A095-77A74B0C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6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E850-E605-46EF-828F-A9AEE462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61129-2E31-401F-9B60-4EA50B404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99A4-061E-48F1-965E-D3F06C19A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E4D0-E641-45E4-9BF1-1308517E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7CE2-81A6-4EC0-8C1B-6ECCBFE1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6B21-0847-4110-997B-C4928E87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5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D99C8-8A17-4C9B-B85D-EB932325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FBE6B-8656-4166-A570-FBCE2C1C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0A5D-0BDA-4313-A65F-9EAFE674C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3619-39FF-4EA4-BF66-CE88D053BC16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2D4A-92A7-4646-836F-627E81915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C5E2-92F8-491C-915E-EB90515B4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74C3-8A46-4814-89DA-62D7A9151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0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A711-1689-47F3-8539-1981ACDD1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FC38-C8FA-4E35-B6F7-3A97CCF26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C39B1E-9BA9-43ED-8B33-7AD52A74C015}"/>
                  </a:ext>
                </a:extLst>
              </p14:cNvPr>
              <p14:cNvContentPartPr/>
              <p14:nvPr/>
            </p14:nvContentPartPr>
            <p14:xfrm>
              <a:off x="175320" y="160200"/>
              <a:ext cx="474768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C39B1E-9BA9-43ED-8B33-7AD52A74C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50840"/>
                <a:ext cx="4766400" cy="60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550CF7-F81B-49DA-8728-3B1EDA6D40C8}"/>
                  </a:ext>
                </a:extLst>
              </p14:cNvPr>
              <p14:cNvContentPartPr/>
              <p14:nvPr/>
            </p14:nvContentPartPr>
            <p14:xfrm>
              <a:off x="137160" y="1493640"/>
              <a:ext cx="10119600" cy="479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550CF7-F81B-49DA-8728-3B1EDA6D40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1484280"/>
                <a:ext cx="10138320" cy="48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0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A711-1689-47F3-8539-1981ACDD1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FC38-C8FA-4E35-B6F7-3A97CCF26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F9AAD5-D44A-4CD9-8C94-D1BCEACAFF16}"/>
                  </a:ext>
                </a:extLst>
              </p14:cNvPr>
              <p14:cNvContentPartPr/>
              <p14:nvPr/>
            </p14:nvContentPartPr>
            <p14:xfrm>
              <a:off x="380880" y="297360"/>
              <a:ext cx="8854920" cy="449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F9AAD5-D44A-4CD9-8C94-D1BCEACAFF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88000"/>
                <a:ext cx="887364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2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A711-1689-47F3-8539-1981ACDD1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FC38-C8FA-4E35-B6F7-3A97CCF26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A35F86-A8F7-4FCE-99AA-069A44A0F649}"/>
                  </a:ext>
                </a:extLst>
              </p14:cNvPr>
              <p14:cNvContentPartPr/>
              <p14:nvPr/>
            </p14:nvContentPartPr>
            <p14:xfrm>
              <a:off x="678240" y="182880"/>
              <a:ext cx="3368160" cy="73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A35F86-A8F7-4FCE-99AA-069A44A0F6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73520"/>
                <a:ext cx="338688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930EF4-97CB-403B-893F-5BF67CFEB824}"/>
                  </a:ext>
                </a:extLst>
              </p14:cNvPr>
              <p14:cNvContentPartPr/>
              <p14:nvPr/>
            </p14:nvContentPartPr>
            <p14:xfrm>
              <a:off x="335160" y="777240"/>
              <a:ext cx="8831880" cy="464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930EF4-97CB-403B-893F-5BF67CFEB8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" y="767880"/>
                <a:ext cx="8850600" cy="46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A99C2D-2406-4BB2-B729-C858EB7DCB87}"/>
                  </a:ext>
                </a:extLst>
              </p14:cNvPr>
              <p14:cNvContentPartPr/>
              <p14:nvPr/>
            </p14:nvContentPartPr>
            <p14:xfrm>
              <a:off x="5250240" y="29034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A99C2D-2406-4BB2-B729-C858EB7DCB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0880" y="2894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79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A711-1689-47F3-8539-1981ACDD1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FC38-C8FA-4E35-B6F7-3A97CCF26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35B044-CA89-4EA0-BAB4-77A5035710C1}"/>
                  </a:ext>
                </a:extLst>
              </p14:cNvPr>
              <p14:cNvContentPartPr/>
              <p14:nvPr/>
            </p14:nvContentPartPr>
            <p14:xfrm>
              <a:off x="342720" y="480240"/>
              <a:ext cx="779580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35B044-CA89-4EA0-BAB4-77A5035710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470880"/>
                <a:ext cx="781452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54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A711-1689-47F3-8539-1981ACDD1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FC38-C8FA-4E35-B6F7-3A97CCF26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4738EB-6019-4CC5-9B9F-44A3C08A688D}"/>
                  </a:ext>
                </a:extLst>
              </p14:cNvPr>
              <p14:cNvContentPartPr/>
              <p14:nvPr/>
            </p14:nvContentPartPr>
            <p14:xfrm>
              <a:off x="236160" y="251640"/>
              <a:ext cx="714024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4738EB-6019-4CC5-9B9F-44A3C08A6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42280"/>
                <a:ext cx="715896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3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2020-12-10T03:03:19Z</dcterms:created>
  <dcterms:modified xsi:type="dcterms:W3CDTF">2020-12-10T03:58:00Z</dcterms:modified>
</cp:coreProperties>
</file>