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3:07:07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1270 0,'0'-21'0,"21"21"0,0-21 16,-21 0 0,0-1-16,0 1 15,0 0 1,0 0-16,0 0 16,21 0-16,-21-1 15,0 1-15,0 0 16,0 0-16,0 0 0,0 0 15,0-1-15,0 1 16,-21 21-16,0 21 47,21 1-47,0-1 16,0 0-16,-21 0 0,21 21 0,0 1 15,0-1-15,0 0 0,0 1 0,0-1 16,0 0-16,0 1 0,0-1 15,0 22-15,0-22 0,0 21 0,0-20 16,0 20-16,0-20 0,-22-1 16,22 0-16,0 22 0,-21-43 15,21 21-15,0 1 0,0-22 0,0 0 16,0 0-16,0 0 0,0 0 16,0 1-16,0-1 15,0-42 16,0-1-31,0 1 0,21 0 0,-21 0 16,22 0-16,-1 0 0,-21-22 0,21 1 16</inkml:trace>
  <inkml:trace contextRef="#ctx0" brushRef="#br0" timeOffset="363.79">3027 1185 0,'0'0'16,"21"-42"-16,0 21 15,-21 0 1,0 42 15,0 0-31,0 0 0,0 0 0,0 22 16,0-22-16,0 21 0,0-21 15,0 22-15,0-1 0,0 0 16,0 1-16,0-1 0,0 0 0,-21 1 16,21-22-16,0 21 0,0 1 15,0-22-15,0 21 0,0-21 0,0 0 16,0 1-16,-21-1 0,21 0 0,0 0 16,0 0-16,0 0 15,0 1-15,0-44 47,0 1-47</inkml:trace>
  <inkml:trace contextRef="#ctx0" brushRef="#br0" timeOffset="648.62">2625 1609 0,'0'0'0,"-22"0"0,1 0 0,0 0 0,0 21 16,42-21 31,0-21-47,22 21 0,-22 0 15,0 0-15,21-21 0,-21 21 0,22-22 16,-22 22-16,0 0 0,0 0 15,0 0-15,1-21 0,-1 21 0,0 0 16,0 0-16,0 0 0,0 0 0,1-21 16,-1 21-16,0 0 0,-21-21 15,21 21-15,0 0 0,0-21 0</inkml:trace>
  <inkml:trace contextRef="#ctx0" brushRef="#br0" timeOffset="977.66">3387 1312 0,'0'0'0,"-22"0"16,1 0-16,42 0 31,22 0-16,-22 0-15,21 0 0,1-21 16,-1 0-16,0 21 0,22 0 0,-22-21 16,22 21-16,-22 0 0,0-21 0,1 21 15,-1 0-15,-21 0 16,21-21-16,-20 21 0,-1 0 16,-42 0 15,-1 0-31,1 0 0,0 0 15,0 21-15,0-21 0,0 0 0</inkml:trace>
  <inkml:trace contextRef="#ctx0" brushRef="#br0" timeOffset="1277.48">3725 1249 0,'-21'0'0,"0"0"31,21 21-16,0 0-15,0 0 0,0 1 16,-21-1-16,21 0 0,0 0 0,0 0 16,0 22-16,0-22 0,0 21 15,0-21-15,0 22 0,0-22 0,0 0 16,0 21-16,0-21 0,0 22 0,0-22 16,0 0-16,0 0 0,0 0 15,0 1-15,0-1 0,-21 0 0,21 0 16,0 0-16,0 0 0,0 1 31,0-44 0,21 1-31,0 0 16</inkml:trace>
  <inkml:trace contextRef="#ctx0" brushRef="#br0" timeOffset="1639.78">4254 1291 0,'0'-21'16,"0"42"30,0 0-46,0 1 0,0-1 0,0 0 16,0 0-16,0 0 0,0 22 0,0-22 16,0 21-16,0-21 0,-21 22 15,0-22-15,21 21 0,-21 0 0,21-20 16,0 20-16,0-21 0,-21 0 0,21 0 16,0 22-16,-21-43 15,21 21-15,0 0 0,0 0 0,0 0 16,0-42 31,0 0-47,21 0 15,0 0-15</inkml:trace>
  <inkml:trace contextRef="#ctx0" brushRef="#br0" timeOffset="1984.09">4360 1312 0,'0'0'0,"-21"-21"0,0 0 15,21 0 1,21 21 15,0 21-31,0 0 16,1-21-16,-1 21 0,21 1 0,-21-1 15,0 0-15,22 0 0,-22 0 16,0 0-16,0 1 0,0-1 0,1 0 16,-1 0-16,-21 0 0,0 0 0,21 1 15,-21-1-15,0 0 16,0 0 0,0-42 30,21 21-46,-21-21 0,0 0 16,21-1-16</inkml:trace>
  <inkml:trace contextRef="#ctx0" brushRef="#br0" timeOffset="2309.9">5186 1207 0,'-21'0'16,"-1"0"-1,1 21-15,0 0 0,0 0 16,0 0-16,0 0 0,-1 1 0,1-1 16,0 0-16,0 0 0,0 0 0,0 0 15,-1 1-15,-20-1 0,21 0 16,0 0-16,21 0 0,-21 0 15,-1 1-15,1-1 0,21 0 16,21-21 31,1-21-47,-1 0 16,0-1-16,0 1 15</inkml:trace>
  <inkml:trace contextRef="#ctx0" brushRef="#br0" timeOffset="2672.76">5186 1185 0,'0'22'31,"0"-1"-31,0 0 15,0 0-15,0 0 16,0 22-16,0-22 0,0 0 0,0 0 16,0 0-16,0 22 0,0-22 0,0 0 15,0 21-15,0-21 0,-21 22 16,21-22-16,0 21 0,0-21 0,0 22 16,0-22-16,0 21 0,-22-21 15,22 1-15,0-1 0,0 0 0,0 0 16,0 0-16,0 0 0,0 1 15,0-1-15,0 0 32,0-42-1,0 0-31,0-1 16</inkml:trace>
  <inkml:trace contextRef="#ctx0" brushRef="#br0" timeOffset="3276.42">5821 1164 0,'0'0'0,"0"-21"16,0 0-16,0 42 63,0 0-63,0 0 0,0 1 15,0-1-15,0 0 0,0 0 0,0 0 16,-21 0-16,21 1 0,-22-1 0,22 21 15,0-21-15,-21 0 0,21 22 16,-21-22-16,0 0 0,21 21 0,0-20 16,0 20-16,-21-21 0,21 0 0,-21 0 15,21 22-15,0-22 0,0 0 16,0 0-16,0 0 0,0 1 0,0-1 16,0 0-16,0 0 15,0 0-15,0 0 16,0 1-16,21-22 15,0 0-15,0 0 0,0 0 16,0 0-16,1 0 0,20 0 16,-21 0-16,0 0 0,0 0 0,1 0 15,20 0-15,-21 0 0,0 0 16,0-22-16,1 22 0,20 0 0,-21 0 16,0-21-16,0 21 0,1 0 15,-22-21-15,21 21 0,0 0 31,-21-21 1</inkml:trace>
  <inkml:trace contextRef="#ctx0" brushRef="#br0" timeOffset="4157.42">2117 2519 0,'0'0'0,"0"-21"0,-22 21 16,1 0 0,21-21-1,21 21 48,1 0-63,-1 0 0,0 0 15,21 0-15,1 0 0,-1 0 0,0 0 16,22 0-16,-1 0 0,1 0 16,20-22-16,-20 22 0,21 0 0,-22 0 15,1 0-15,20 0 0,1 0 16,-22 0-16,22 0 0,21 0 16,-21 0-16,20 0 0,-20 0 0,21 0 15,0 0-15,-22 0 0,22 0 0,0 0 16,-21 0-16,21 0 0,-1 0 15,1 0-15,0 0 0,0 0 0,-21 0 16,-1 0-16,22 0 0,-42 0 0,20 0 16,1 0-16,-22 0 0,1 0 0,-1 0 15,1 0-15,-1 0 0,1 0 16,-22 0-16,22 0 0,-22 0 0,0 0 16,1 0-16,-1 0 0,0 0 0,1 0 15,-22 0-15,21 0 16,-21 0-16,1 0 0,-1 0 0,0 0 15,0 0-15,0 0 0,-42 0 47,-21 0-47,21 0 16,-22 0-16</inkml:trace>
  <inkml:trace contextRef="#ctx0" brushRef="#br0" timeOffset="4960.93">2900 2561 0,'-21'0'0,"-1"0"0,1 0 16,0 0 0,21 21-1,-21-21-15,21 22 16,-21-22 0,0 0-1,21 21-15,-22-21 0,22 21 47,22-21-31,20 0-16,-21 0 15,0 0-15,22 0 0,-1 0 16,0 0-16,1 0 0,-1 0 0,21 0 16,1-21-16,21 21 0,-1 0 0,1 0 15,0 0-15,20-21 0,1 21 16,-21 0-16,21 0 0,-22 0 15,22 0-15,0 0 0,21 0 0,-21 0 16,0 0-16,0 0 0,21 0 16,-22 0-16,-20 0 0,21-22 0,-21 22 15,-1 0-15,1 0 0,0 0 0,-1 0 16,-20 0-16,-1 0 0,1 0 0,-1 0 16,-20-21-16,20 21 0,-21 0 15,1 0-15,-1 0 0,0 0 0,-20 0 16,20 0-16,-21 0 0,21-21 0,-20 21 15,-1 0-15,0 0 0,0 0 0,0 0 16,0 0-16,-21-21 16,22 21-1,-22-21 17,0 0-1</inkml:trace>
  <inkml:trace contextRef="#ctx0" brushRef="#br0" timeOffset="18332.41">7937 720 0,'0'0'0,"22"-21"0,-1-1 0,0 1 0,0 0 15,-21 0-15,21 0 0,0 0 16,1-1-16,-1-20 0,-21 21 0,0 0 15,0 0-15,21-1 0,-21 1 16,-21 21 0,0 0-16,-1 0 0,-20 21 15,0 1-15,21-1 0,-22 21 16,1-21-16,0 22 0,-22 20 0,22-21 16,-1 22-16,-20 21 0,21-1 0,-1 1 15,1 0-15,0-1 0,-1 22 16,22-21-16,-21 21 0,21-1 0,-1-20 15,22 21-15,0-21 0,0-1 0,0 1 16,0-22-16,22 1 0,-1-1 16,21 1-16,0-1 0,1-20 15,-1-1-15,0 0 0,22 1 0,-22-1 16,22-21-16,-22 0 0,0 1 0,1-1 16,-1-21-16,0 0 0,1 0 0,-1 0 15,0 0-15,-20-21 0,20-1 16,0 1-16,1-21 0</inkml:trace>
  <inkml:trace contextRef="#ctx0" brushRef="#br0" timeOffset="18944.4">8318 1164 0,'0'0'0,"0"-21"0,0-21 0,0 21 16,0-22-16,0 22 0,0 0 0,0 0 16,0 0-16,0 42 31,0 0-31,0 21 0,0 1 0,0-1 16,0 0-16,-21 22 0,21-22 15,0 22-15,-21-1 0,21 22 0,0-22 16,0 1-16,-21 20 0,21-20 0,-21-1 15,21 1-15,0-22 0,-21 22 0,-1-1 16,22-20-16,0-22 16,0 0-16,0 0 0,0 0 0,0 0 15,22-21 1,-1 0 0,-21-21-16,0 0 0,21 0 15,-21 0-15,21-22 0</inkml:trace>
  <inkml:trace contextRef="#ctx0" brushRef="#br0" timeOffset="19228.24">8657 1122 0,'0'0'0,"0"-21"16,0 0-16,0 42 15,-21-21 1,21 21-16,-21 21 0,21-21 0,0 22 15,0-1-15,-21 0 0,21 1 16,0-1-16,-22 0 0,22 22 0,0-22 16,0 1-16,0 20 0,0-21 0,0 1 15,0-1-15,0 0 0,0 1 0,0-22 16,0 21-16,0-21 0,0 1 16,0-1-16,0 0 0,0 0 0,0 0 15,0 0-15</inkml:trace>
  <inkml:trace contextRef="#ctx0" brushRef="#br0" timeOffset="20025.22">8255 1926 0,'21'0'31,"0"0"-15,0-21-16,22 21 0,-22-21 0,21 0 16,1 21-16,-1-21 0,0-1 15,1 1-15,-1 21 0,0-21 16,1 0-16,-1 21 0,-21-21 0,21 21 16,-20-21-16,-1 21 0,0 0 0,0 0 15,-21 21 1,0 0-16,0 0 15,-21 0-15,21 0 0,-21 1 16,21-1-16,-21 0 0,21 0 16,0 0-16,0 0 0,0 1 15,0-1-15,0 0 0,0 0 16,21-21-16,0 21 16,0-21-16,0 0 0,0 0 15,1 0-15,20 0 0,-21 0 0,21 0 16,-20-21-16,20 21 0,-21-21 0,0 0 15,0 0-15,1-1 0,-1 22 0,0-21 16,0 0-16,-21 0 0,0 0 16,0 0-16,0-1 0,0 1 0,0 0 15,0 0-15,0 0 0,0 0 16,0 42 31,0 0-47,0 0 0,0 0 15,0 0-15,0 1 0,0-1 0,0 21 16,0-21-16,0 0 16,0 22-16,0-22 0,-21 21 0,21 1 15,0-22-15,0 21 0,0 0 0,0 1 16,0-1-16,0 0 0,0 1 0,0-1 16,0 0-16,0 1 0,0-22 0,0 21 15,0 1-15,21-22 0,-21 21 16,0-21-16,0 22 0,0-22 0,0 0 15,0 21-15,0-21 0,0 1 0,0-1 16,0 0-16,0 0 0,-21-21 0,0 21 16,0 0-16,-1 1 0,1-22 0,-21 21 15,21-21-15,-22 0 0,1 21 16,0-21-16,-1 0 0,1 0 16,0 0-16,-1 0 0,1 0 0,0-21 15,-1 21-15,1-21 0,21 21 0,0-22 16,-22 22-16,43-21 0,-21 21 0,21-21 15,-21 21-15,21-21 0,0 0 16,0 0-16,0-1 16,21 22-16,0-21 0,-21 0 0,22 0 15,-1 0-15,21 0 0,-21-1 0</inkml:trace>
  <inkml:trace contextRef="#ctx0" brushRef="#br0" timeOffset="20964.68">9610 1715 0,'0'0'16,"0"-22"-16,-22 1 0,22 0 15,-21 21 17,21 21-17,0 0-15,0 1 16,0 20-16,0-21 0,0 21 0,0 1 16,0-1-16,0 0 0,0 1 0,21 20 15,-21-20-15,0-1 0,0 0 16,0 22-16,0-22 0,0 0 0,0 22 15,0-22-15,0 1 0,0 20 0,0-21 16,0 1-16,0-22 0,0 21 0,0-21 16,0 22-16,0-22 0,0 0 0,0 0 15,0 0-15,0 1 16,0-1-16,0-42 31,0-1-31,0 1 16,0 0-16,0 0 0,0-21 0,0 20 15</inkml:trace>
  <inkml:trace contextRef="#ctx0" brushRef="#br0" timeOffset="21272.5">9567 1863 0,'0'0'0,"0"-21"0,0-1 0,0 1 15,-21 21-15,21-21 0,0 0 16,0 0-16,0 0 15,21 21-15,0 0 0,1-22 16,-1 22-16,0 0 0,21 0 0,-21 0 16,22 0-16,-22 0 0,21 22 15,-21-1-15,1 0 0,-1 0 0,0 0 16,0 0-16,-21 1 0,0-1 0,0 21 16,0-21-16,-21 0 0,0 1 0,0-1 15,-1 0-15,1 0 0,-21 0 16,21 0-16,0 1 0,-1-22 0,1 21 15,0-21-15,42-21 47,22-1-47,-22 22 0</inkml:trace>
  <inkml:trace contextRef="#ctx0" brushRef="#br0" timeOffset="21609.32">10202 1863 0,'0'0'0,"21"0"16,1 0-16,-22-21 0,21 21 0,-21-22 16,21 1-16,-21 0 15,21 21-15,-21-21 0,0 0 0,0 0 16,-21 21-1,0 0-15,0 0 16,-1 21-16,1 0 0,21 0 16,-21 0-16,0 0 0,21 1 0,0 20 15,0-21-15,0 0 0,0 0 0,0 22 16,0-22-16,0 0 0,0 0 16,0 0-16,21 1 0,0-22 15,0 0-15,1 21 0,-1-21 16,0 0-16,0 0 0,0 0 15,0 0-15,1 0 0,-1 0 0,-21-21 16,21 21-16</inkml:trace>
  <inkml:trace contextRef="#ctx0" brushRef="#br0" timeOffset="21996.09">10583 1651 0,'0'0'16,"21"21"15,-21 0-31,22-21 16,-22 43-16,0-22 0,21 0 15,0 0-15,-21 22 0,21-22 0,-21 0 16,0 21-16,21-21 0,-21 1 0,0-1 16,21 0-16,-21 0 0,0 0 0,0 0 15,0 1-15,0-1 0,-21 0 16,0 0-1,0-21 1,0 0 0,21-21-16,0 0 0,0 0 15,0-1-15,0 1 16,0 0-16,0 0 0,0-21 0,0 20 16,0 1-16,0-21 0,0 21 0,21 0 15,0-1-15,0 1 0,-21 0 0,21 0 16,1 21-16,-1-21 0,0 0 15,0-1-15,0 22 0,0-21 16,1 21-16,-1-21 0,0 0 0,0 0 16</inkml:trace>
  <inkml:trace contextRef="#ctx0" brushRef="#br0" timeOffset="22580.61">12531 1291 0,'0'0'0,"0"-21"16,21-21-16,0 42 0,-21-21 16,0-1-16,0 1 0,0 0 15,0 42 17,0 0-32,0 1 0,0-1 15,-21 21-15,21-21 0,-21 22 0,-1-1 16,22 0-16,-21 1 0,0-1 0,21 21 15,-21-20-15,21 20 0,-21-20 16,21 20-16,0-21 0,0 1 0,0-1 16,0 0-16,0-20 0,0 20 0,0-21 15,0 0-15,0 0 0,0 1 0,0-1 16,21-21-16,0 0 16,0 21-16,0-21 15,1 0-15,-22-21 0,21 0 16,0-1-16</inkml:trace>
  <inkml:trace contextRef="#ctx0" brushRef="#br0" timeOffset="22780.5">12404 1757 0,'0'0'0,"-22"0"0,1 0 0,0 0 0,0 0 16,0 0-1,21-21 1,21 21-16,0 0 0,0 0 15,22 0-15,-22-21 0,21 21 0,-21-22 16,22 22-16,-22 0 0,21 0 16,-21-21-16,22 21 0,-22 0 15,0 0-15,21-21 0,-21 21 0,1 0 16,-1 0-16</inkml:trace>
  <inkml:trace contextRef="#ctx0" brushRef="#br0" timeOffset="23152.29">12912 1799 0,'0'0'0,"-22"21"15,44-21 17,-1 0-32,0-21 0,0 0 0,21 21 15,-20-21-15,20 0 0,-21 21 16,21-21-16,-20-1 0,-1 1 0,0 21 15,0-21-15,-21 0 0,0 0 16,-21 21 0,0 0-16,0 0 0,-22 0 15,22 21-15,0 0 0,-21 0 0,20 0 16,-20 1-16,21 20 0,0-21 16,0 0-16,-1 0 0,22 22 0,-21-22 15,21 0-15,0 0 0,0 0 16,0 1-16,0-1 0,0 0 0,21 0 15,1-21-15,-1 21 0,0-21 0,0 0 16,21 0-16,-20 0 0,-1 0 0,21 0 16,-21 0-16,22 0 0,-22 0 15,0-21-15,21 21 0,-21-21 0,1 0 16</inkml:trace>
  <inkml:trace contextRef="#ctx0" brushRef="#br0" timeOffset="23396.15">13589 1545 0,'0'0'0,"-21"0"0,0 0 31,21 21-15,0 1-16,0-1 0,0 0 16,0 0-16,21 21 0,0-20 0,0-1 15,-21 0-15,21 21 0,0-21 16,1 1-16,-1-1 0,-21 0 0,21 0 15,-21 0-15,21 0 0,-21 1 0,0-1 16,21-21-16,-21 21 16,21-21-1</inkml:trace>
  <inkml:trace contextRef="#ctx0" brushRef="#br0" timeOffset="23663.99">13991 1524 0,'-21'0'16,"0"0"-1,0 0-15,-1 0 0,1 21 16,0-21-16,-21 21 0,21 22 16,-1-22-16,1 0 0,0 21 0,0 1 15,0-22-15,0 21 0,-1 1 0,1-22 16,0 21-16,0-21 0,0 0 15,0 1-15,21 20 0,-22-21 0,1 0 16,21 0-16,0 1 16,21-22-1,1-22 1,-1 22-16,0-21 0,0 0 0</inkml:trace>
  <inkml:trace contextRef="#ctx0" brushRef="#br0" timeOffset="23980.81">14351 1228 0,'0'0'15,"0"-21"-15,0-1 0,0 1 16,-21 21 0,21 21-16,-21 1 0,-1-1 15,1 0-15,21 0 0,0 21 16,-21 1-16,21-22 0,-21 21 0,21 1 15,-21-1-15,21 0 0,0 22 0,-21-22 16,-1 0-16,22 1 0,-21-1 0,21 0 16,0-20-16,-21 20 0,21-21 15,-21 21-15,21-20 0,0-1 16,0 0-16,0 0 0,0 0 0,0 0 16,21-21-16,0 0 15,0 0-15,1 0 0,-1 0 16,0 0-16,0-21 15,-21 0-15,21 0 0,0 21 0,-21-21 16</inkml:trace>
  <inkml:trace contextRef="#ctx0" brushRef="#br0" timeOffset="24184.21">14203 1609 0,'0'0'0,"-21"0"16,-43 21-16,43-21 15,0 21-15,21 0 16,0 0 0,21-21-16,21 0 15,-21 0-15,1 0 0,20 0 16,-21 0-16,21 0 0,-20 0 0,-1 0 16,21 0-16,-21-21 0,0 21 0,22-21 15</inkml:trace>
  <inkml:trace contextRef="#ctx0" brushRef="#br0" timeOffset="25175.77">15600 1630 0,'0'0'0,"0"-21"0,0 0 0,0-1 32,0 1-32,21 21 15,-21 21 1,0 1-16,21-1 0,0 21 15,-21-21-15,21 22 0,-21-1 0,0 0 16,22-21-16,-22 22 0,0-1 0,21-21 16,-21 22-16,0-22 0,0 0 15,0 0-15,0 0 0,0 0 0,0 1 16,0-1-16,0 0 0,-21-21 31,-1 0-31,1 0 16,0 0-16,21-21 15,0 0-15,0-1 16,0 1-16,0 0 0,0-21 0,0 21 16,0-22-16,0 1 0,21 0 15,0-1-15,1 1 0,-1 0 0,0-1 16,0 22-16,21-21 0,-20 21 0,20-1 16,0 1-16,1 21 0,-1 0 0,-21 0 15,21 0-15,1 21 0,-1 1 16,0-1-16,1 0 0,-22 21 0,21-21 15,-21 22-15,1-1 0,-1-21 0,-21 22 16,0-1-16,0-21 0,0 21 16,0-20-16,0-1 0,0 0 15,-21 0-15,21 0 0,-22 0 0,1-21 16,21 22-16,-21-22 0,0 21 0,0-21 16,0 0-1,-1 0-15,22-21 16,0-1-16,0 1 0,0 0 15,22-21-15,-1 21 0,0-22 0,0 22 16,21-21-16,-20-1 0,20 22 16,0-21-16,-21 0 0,22 20 0,-1 1 15,0 0-15,1 0 0,-1 21 0,-21 0 16,22 0-16,-22 0 0,21 21 16,-21 0-16,0 22 0,1-22 15,-22 21-15,0-21 0,0 22 0,0-22 16,0 21-16,0 0 0,-22-20 0,22-1 15,-21 21-15,0-21 0,0 0 16,0 1-16,0-1 0,-1 0 0,1 0 16,21 0-16,-21-21 0,42 0 47</inkml:trace>
  <inkml:trace contextRef="#ctx0" brushRef="#br0" timeOffset="25664.35">17293 1651 0,'0'0'0,"0"-21"16,-21 21-16,0 0 16,0 0-16,-22 0 0,22 0 0,0 0 15,-21 0-15,20 21 0,1 0 0,-21 0 16,21 1-16,0 20 0,-1-21 15,1 21-15,0 1 0,0-1 0,0-21 16,21 22-16,0-22 0,0 21 16,0-21-16,0 22 0,0-22 0,0 0 0,0 0 15,21 0-15,-21 0 16,21-21-16,0 0 0,0 0 16,1 0-16,-1 0 0,0 0 0,21 0 15,-21 0-15,1 0 0,20 0 0,-21-21 16,0 0-16,0 21 0,1-21 0,-1 0 15,0 0-15,0-22 0,0 22 16,0 0-16,-21-21 0,22-1 0,-22 22 16,0-21-16,0-1 0,0 22 0,0-21 15,0 21-15,0 0 0,0-1 0,0 44 47,0 20-47,0-21 0,0 0 0,0 22 16,0-22-16,0 21 0,0-21 0,0 0 15,0 1-15,0 20 0,0-21 16,0 0-16,21 0 0,0 1 16,-21-1-16,21-21 0,0 0 15,0 0-15,1 0 0,-1 0 16,0 0-16,0 0 0</inkml:trace>
  <inkml:trace contextRef="#ctx0" brushRef="#br0" timeOffset="26088.1">17759 1799 0,'0'0'0,"-21"-21"0,21 0 0,-22 0 15,1 0-15,21-1 16,0 1-16,-21 21 0,42 0 31,0 21-31,-21 1 16,43-22-16,-43 21 0,21 0 15,0 21-15,0-21 0,0 1 0,1-1 16,-22 0-16,0 21 0,21-21 0,-21 1 16,21-1-16,-21 0 0,0 0 15,0 0-15,0 0 0,0 1 16,0-1-16,-21-21 16,21 21-1,-21-21-15,21-21 31,-22 21-31,22-21 0,0-1 0,0 1 16,0 0-16,0 0 0,0 0 0,0-22 16,0 22-16,0-21 0,0 21 0,0 0 15,0-22-15,0 22 0,22 0 16,-1 0-16,-21 0 0,0-1 16,21 1-16,0 21 0,-21-21 0,21 0 15,0 21-15,-21-21 0,22 0 0,-1 21 16,-21-22-16,21 22 0,0-21 15</inkml:trace>
  <inkml:trace contextRef="#ctx0" brushRef="#br0" timeOffset="26748.72">18330 1164 0,'0'0'0,"0"-21"0,-21 21 31,21 21-16,-21 0-15,21 1 0,0-1 16,0 21-16,0-21 0,0 22 0,0-1 16,0-21-16,0 21 0,0 1 0,-21-1 15,21 0-15,0 1 0,0-1 0,-21 0 16,21 1-16,0-1 0,0 0 16,0 1-16,0-22 0,0 21 0,-22-21 15,22 1-15,0-1 0,0 0 0,-21 0 16,21 0-16,0 0 0,0-42 62,0 0-62,0 0 16,0-21-16,0 20 16,0 1-16,0 0 0,0-21 0,21 21 15,1-22-15,-1 22 0,0 0 0,0-21 16,0 20-16,0 1 0,1 0 15,20 21-15,-21-21 0,0 21 0,0 0 16,1 0-16,-1 0 0,0 0 0,0 0 16,-21 21-16,0 0 15,0 0-15,0 1 16,-21-1-16,0 0 0,0 0 0,-1-21 16,1 21-16,-21 0 0,21-21 15,0 22-15,-1-22 0,1 0 0,0 21 16,0-21-16,0 0 0,21 21 15,0 0 1,0 0 0,0 0-16,0 1 15,21-22-15,-21 21 16,21 0-16,0-21 0,-21 21 0,21 0 16,1-21-16,-22 21 15,21-21-15,-21 22 16,21-22-16,0 0 0,0 0 15,0 0 1,1 0-16,-1 0 0,0 0 16,0 0-16</inkml:trace>
  <inkml:trace contextRef="#ctx0" brushRef="#br0" timeOffset="27200.46">18923 1778 0,'0'0'0,"0"-21"0,0-43 15,0 43-15,0 0 16,0 0 0,0 42 15,0 0-31,0 0 0,0 22 16,0-22-16,0 0 0,0 0 15,0 0-15,0 22 0,0-22 0,0 0 16,-21 0-16,21 0 0,0 1 0,0-1 15,0 0-15,0 0 0,21 0 16,0-21 0,0 0-16,0 0 15,1 0-15,-1 0 0,0 0 16,-21-21-16,21 0 0,-21 0 16,21 0-16,0-1 0,-21 1 15,22 0-15,-22 0 0,0 0 16,0-22-16,0 22 0,21 0 0,-21 0 15,0 0-15,0 0 0,0-1 16,0 1-16,21 21 63,0 0-48,0 0-15</inkml:trace>
  <inkml:trace contextRef="#ctx0" brushRef="#br0" timeOffset="27575.79">19516 1651 0,'0'0'0,"-22"0"31,1 0-16,21 21-15,0 0 0,-21 1 16,21-1-16,0 0 0,0 0 0,0 21 16,0-20-16,0 20 0,0-21 15,0 0-15,0 22 0,0-1 0,0-21 16,0 21-16,0-20 0,0 20 16,0-21-16,0 21 0,0 1 0,0-1 15,0 0-15,0 1 0,0-1 0,0 22 16,-21-22-16,21 0 0,0 1 0,0-1 15,0 0-15,0 1 0,-21-1 0,21 0 16,0-21-16,0 22 0,0-22 16,0 0-16,0 0 0,0 0 15,0 1-15,0-1 0,0-42 47,0-1-47,0 1 0,0 0 0,0 0 16,0 0-16</inkml:trace>
  <inkml:trace contextRef="#ctx0" brushRef="#br0" timeOffset="27872.62">19621 1757 0,'0'0'0,"-21"-21"0,21 0 16,-21-1-16,21 1 0,0 0 15,21 21 1,0 0-16,1 0 16,-1 0-16,0 0 0,0 0 0,21 21 15,-20 0-15,-1 22 0,0-22 16,0 0-16,0 21 0,-21-20 0,0 20 16,0-21-16,0 21 0,0-20 0,0 20 15,0-21-15,0 0 0,-21 0 0,21 1 16,-21-1-16,0 0 0,-22 0 15,22-21-15,0 21 0,0-21 0,0 0 16,0 0-16,-1 0 0,1 0 0,0 0 16</inkml:trace>
  <inkml:trace contextRef="#ctx0" brushRef="#br0" timeOffset="28684.43">20891 1270 0,'0'0'0,"22"-21"0,-22 0 16,21 0-16,-21-1 0,21 1 0,-21 0 16,0 0-16,0 0 15,0 42 1,0 0-16,0 21 0,0-20 15,0 20-15,0 21 0,0-20 16,0 20-16,0-20 0,0 20 0,0 1 16,-21-1-16,0 1 0,-1-1 0,1-21 15,0 22-15,21-22 0,-21 1 16,0-1-16,0 0 0,-1-21 16,1 1-16,0 20 0,0-42 0,0 21 15,0 0-15,-1 0 0,1-21 16,0 0-16,0 0 0,0 0 15,21-21-15,-21 21 16,21-21-16,0 0 0,0 0 0,0-22 16,0 22-16,0-21 0,0 21 0,21-22 15,0 1-15,-21 0 0,21 21 16,0-22-16,-21 22 0,0 0 16,21 0-16,1 0 0,-22-1 0,21 22 0,0 0 15,0 0-15,0 22 16,0-1-16,-21 0 15,22 0-15,-1 0 0,0 22 0,0-22 16,0 0-16,-21 0 0,21 21 0,1-20 16,-22-1-16,21 0 0,0 0 15,0 0-15,-21 0 0,21-21 16,0 22-16,1-22 0,-1 0 16,0 0-16,0 0 0,0 0 15</inkml:trace>
  <inkml:trace contextRef="#ctx0" brushRef="#br0" timeOffset="29148.7">21675 1736 0,'0'0'0,"0"-21"0,0-1 16,0 1-16,-22 0 0,1 21 16,0-21-16,0 21 0,0 0 0,0 0 15,-1 0-15,1 0 0,0 0 0,0 0 16,0 0-16,0 21 0,-1 0 15,1 0-15,0 1 0,0-1 0,21 21 16,0-21-16,0 0 0,-21 22 0,21-22 16,0 0-16,0 21 0,0-20 15,0-1-15,0 0 0,0 0 16,0 0-16,21-21 0,0 21 16,0-21-16,0 0 0,1 0 15,-1 0-15,0 0 0,0 0 0,0-21 16,0 0-16,1 21 15,-1-21-15,0 0 0,-21 0 0,21-1 16,-21 1-16,21 0 0,-21-21 0,0 21 16,21-1-16,-21 1 0,0 0 15,0 0-15,22 21 0,-22-21 16,0 42 0,0 0-16,0 0 15,0 0-15,0 1 0,0 20 16,0-21-16,0 0 0,0 0 0,0 1 15,0-1-15,0 0 0,0 0 0,21 0 16,0-21-16,0 21 0,0-21 16,0 0-16,1 0 15,-1 0-15,0 0 0,0 0 0</inkml:trace>
  <inkml:trace contextRef="#ctx0" brushRef="#br0" timeOffset="29615.4">22056 1736 0,'0'0'0,"0"-21"0,-43-22 16,43 22-16,-21 21 15,21 21 1,0 0-16,0 1 16,0-1-16,0 21 0,0-21 0,0 0 15,0 1-15,0 20 0,0-21 16,0 0-16,-21 0 0,21 1 0,0-1 15,0 0-15,0 0 0,0 0 16,-21-21 15,21-21-15,0 0 0,0 0-16,0 0 0,0-1 15,0 1-15,0 0 0,21 0 16,-21-21-16,21 20 0,0-20 0,0 21 15,1 0-15,-1 0 0,21-1 0,-21 1 16,0 21-16,1 0 0,20 0 16,-21 0-16,0 0 0,0 21 0,1 1 15,-1 20-15,0-21 0,-21 0 0,0 22 16,0-22-16,0 21 0,0-21 0,0 0 16,0 22-16,0-22 15,0 0-15,-21 0 0,0-21 0,21 21 16,-22 1-16,1-22 0,21 21 15</inkml:trace>
  <inkml:trace contextRef="#ctx0" brushRef="#br0" timeOffset="30300.53">22881 1778 0,'0'0'0,"0"-21"0,0 0 0,0 0 16,0-1-16,0 1 16,-21 21-16,0 0 0,0 0 15,-1 0-15,1 0 0,0 0 0,0 0 16,0 0-16,0 0 0,-1 21 0,1 1 16,0-1-16,0 0 0,0 0 15,21 0-15,0 0 0,-21 1 0,21-1 16,0 0-16,0 0 0,0 0 0,0 0 15,0 1-15,21-22 0,0 0 16,0 21-16,0-21 16,0 0-16,1 0 0,-1 0 0,0 0 15,0 0-15,0 0 0,0-21 16,-21-1 0,22 22-16,-22-21 0,21 21 15,-21-21-15,0 0 0,0 0 16,0 0-16,0 42 47,0 0-47,0 0 15,0 0-15,0 0 0,0 1 0,0-1 16,0 0-16,0 21 0,0-21 16,0 1-16,0 20 0,0-21 15,0 21-15,21 1 0,0-1 0,-21 0 16,21 1-16,-21-1 0,0 0 0,0 22 15,21-22-15,-21 1 0,22-1 0,-22 0 16,21 1-16,-21 20 0,0-21 16,0 1-16,21-22 0,-21 21 0,0 1 15,0-1-15,0-21 0,0 21 0,0 1 16,0-22-16,-21 21 0,0-21 0,-1 1 16,-20-1-16,21 0 0,-21 0 0,-1 0 15,1-21-15,0 0 0,-1 0 0,22 0 16,-21 0-16,-1 0 0,1 0 15,0 0-15,-1-21 0,1 0 16,0 0-16,21-22 0,-22 22 0,22 0 16,0 0-16,0-21 0,21 20 0,0-20 15,0 21-15,0-21 0,0-1 0,21 1 16,0-22-16,0 22 0,0-21 0,22 20 16,-1 1-16</inkml:trace>
  <inkml:trace contextRef="#ctx0" brushRef="#br0" timeOffset="30776.28">23114 1736 0,'0'0'0,"-21"-21"15,21-1 1,-21 22-16,-1 22 31,22-1-31,0 0 16,-21 0-16,21 0 0,0 0 0,0 1 15,0-1-15,0 0 0,0 0 16,0 0-16,0 0 0,0 1 16,0-1-16,21-21 15,-21 21-15,22-21 0,-1 0 16,0 0-16,0 0 15,0 0-15,0 0 0,1 0 16,-1-21-16,-21 0 16,21-1-16,-21 1 15,21 0-15,-21 0 0,21 0 0,-21 0 16,0-1-16,0 1 0,0 0 0,0 0 16,0 0-16,0 0 15,0 42 32,21-21-31,-21 21-16,22 0 15,-1-21-15,0 0 16</inkml:trace>
  <inkml:trace contextRef="#ctx0" brushRef="#br0" timeOffset="31748.74">23664 1736 0,'0'0'16,"0"-21"0,0-1-16,0 1 0,-21 21 31,0 21-15,0 1-16,0-22 0,-1 21 0,1 0 15,0 21-15,0-21 0,0 1 0,21-1 16,-21 0-16,21 0 0,-22 0 0,22 0 15,0 1-15,0-1 16,0 0-16,22-21 16,-1 0-1,0 0-15,0 0 0,0-21 16,0 21 0,-21-21-16,22-1 0,-22 1 0,21 21 15,0-21-15,-21 0 0,0 0 0,0 0 16,21-1-16,-21 1 0,0 0 15,0 0-15,21 21 0,-21-21 16,0 42 0,-21-21-1,21 21-15,-21 0 0,21 0 16,0 1-16,0-1 0,0 0 16,0 0-16,0 0 15,21-21-15,0 0 0,0 21 16,1-21-16,-1 0 15,21 0-15,-21 0 0,0 0 0,22 0 16,-22 0-16,21 0 0,-21 0 0,22-21 16,-22 21-16,0-21 0,0 21 15,0-21-15,-21 0 0,0 0 0,22 21 16,-22-22-16,0 1 0,0 0 0,0 0 16,0 0-16,0 0 0,-22-1 0,1 22 15,0 0-15,0 0 16,0 0-16,0 0 0,-1 0 0,-20 0 15,21 22-15,0-1 0,0-21 16,21 21-16,-22 0 0,22 0 16,0 0-1,0 1-15,22-1 16,-1-21-16,0 0 0,0 0 16,0 0-16,0 0 15,1 0-15,-1 0 0,0 0 16,0 0-16,-21 21 47,0 0-32,0 0-15,0 0 0,0 22 0,0-22 16,0 0-16,-21 21 0,21 1 16,0-1-16,0 0 0,0 22 15,0-22-15,0 22 0,0-22 0,-21 22 16,21-1-16,0-21 0,0 1 0,-21 20 15,21-20-15,-22-1 0,1 0 16,21 1-16,-21-22 0,0 21 0,0 0 16,0-20-16,-1 20 0,1-21 0,0 0 15,0 22-15,-21-22 0,20 0 0,1 0 16,-21 0-16,21 0 0,0 1 0,-1-22 16,1 21-16,0-21 0,0 0 15,21-21 16,0-1-31,21 1 16,0 0-16,-21 0 0,21-21 0,1 20 16,-1-20-16</inkml:trace>
  <inkml:trace contextRef="#ctx0" brushRef="#br0" timeOffset="32164.5">24215 1926 0,'21'0'16,"0"0"-16,0-21 15,-21 0-15,21 0 0,-21 0 16,21 21-16,-21-22 0,0 1 16,0 0-16,0 0 0,0 0 0,0 0 15,0-1-15,0 1 0,-21 21 32,0 0-32,21 21 0,-21 1 15,0-1-15,21 21 0,-21-21 16,21 0-16,0 22 0,0-22 0,0 0 15,0 21-15,0-20 0,0-1 16,0 0-16,0 0 0,21 0 16,0-21-16,0 0 0,-21 21 0,21-21 15,0 0-15,1 0 0,-1 0 0,0 0 16,0 0-16,0-21 0</inkml:trace>
  <inkml:trace contextRef="#ctx0" brushRef="#br0" timeOffset="32558.27">24659 762 0,'0'0'0,"21"0"0,22 0 0,-22 21 16,21 22-16,-21-22 0,22 21 15,-22 0-15,21 1 0,-21 20 0,0-20 16,1 20-16,-1 1 0,0-1 16,-21 1-16,0-1 0,0 22 0,0-22 15,-21 22-15,-22 0 0,22-22 16,0 22-16,-21-22 0,-1 1 0,1-22 15,0 22-15,-1-22 0,1 0 0,21 1 16,-21-1-16,-1-21 0,22 21 0,0-20 16,-21-1-16,20 0 0,1-21 15,0 21-15,0 0 0,0-21 16,21 21-16,-21-21 0,-1 0 16</inkml:trace>
  <inkml:trace contextRef="#ctx0" brushRef="#br0" timeOffset="103516.25">1206 3683 0,'0'0'0,"0"-21"172,0 0-156,0 0-16,0-1 15,0 1-15,0 0 16,0 0 0,-21 21-1,0 0 1,0 0-1,0 21-15,21 0 0,-21-21 16,21 21-16,0 1 0,0-1 16,0 0-16,0 0 15,0 0-15,0 0 16,21-21 0,0 0-1,0 0-15,0 0 16,0-21-16,-21 0 15,22 21-15,-22-21 0,21 21 0,-21-21 16,0 0-16,0-1 16,0 1-16,0 0 15,-21 21 1,-1 0 0,1 0-16,0 0 15,21 21-15,0 0 0,0 1 16,-21-1-16,21 0 15,0 0-15,0 0 16,21 0 0,0-21-16,0 0 15,1 0-15,-1 0 32,0-21-32,-21 0 0,0 0 15,0 0 1,0 0-16,0-1 0,0 1 15,0 0-15,-21 21 16,21-21-16,-21 21 0,-1 0 16,1 0-16,0 21 15,0 0-15,0 0 0,21 22 16,0-22-16,-21 0 16,21 0-16,-22 22 0,22-22 0,0 0 15,0 21-15,0-21 0,0 1 16,0-1-16,0 0 0,0 0 0,0 0 15,22 0-15,-1-21 0,0 22 16,0-22-16,21 0 0,-20 0 0,-1 0 16,21 0-16,-21 0 0,22 0 0,-22 0 15</inkml:trace>
  <inkml:trace contextRef="#ctx0" brushRef="#br0" timeOffset="104436.24">1651 3704 0,'-21'0'15,"21"21"1,0-42 62,21 21-78,-21-21 0,21 21 16,-21-21-16,0 0 15,0 0 1,-21 21 0,0 0-1,0 0-15,21 21 16,0 0-16,-22-21 16,22 21-16,0 0 0,0 0 0,0 1 15,0-1-15,0 0 16,22-21-1,-1 0 1,0 0-16,0 0 16,0 0-16,0-21 15,-21 0-15,0-1 16,0 1 0,0 0-16,0 0 15,0 0 1,-21 21-16,0 0 15,0 0 1,0 21-16,21 0 16,0 0-16,-21 0 15,21 1-15,0-1 16,0 0 0,21-21-1,0 0 1,0 0-1,-21-21-15,21 21 0,-21-21 16,0-1-16,21 22 0,-21-21 0,0 0 16,0 0-16,0 0 15,0 0-15,0-1 0,0 1 16,-21 21 0,0 0-1,21 21-15,-21 1 0,21-1 16,-21 0-16,21 0 0,0 0 15,0 0-15,0 1 0,0-1 0,0 0 16,0 0-16,0 0 0,0 0 16,0 1-16,0-1 0,0 0 15,21 0-15,0 0 16,0-21-16,0 21 16,1-21-16,-1 0 15,0 0-15</inkml:trace>
  <inkml:trace contextRef="#ctx0" brushRef="#br0" timeOffset="119216.3">2921 3704 0,'0'0'0,"0"-21"0,0 0 0,0 0 0,0 0 15,0-1-15,0 1 16,0 0-16,0 0 15,0 42 17,0 0-17,0 22-15,0-22 0,0 0 0,0 21 16,0-21-16,0 22 0,0-1 16,0 0-16,0 1 0,0-1 0,0 22 15,0-22-15,0 0 0,0 1 0,0-1 16,21 0-16,0-21 15,-21 22-15,21-22 0,1 0 0,-1 0 16,-21 0-16,21 1 0,0-22 0,0 0 16,0 0-16,1 0 0,-1 0 15,0 0-15,0 0 0,0-22 0,0 1 16,22 0-16,-22 0 0,0-21 0,0 20 16,0-20-16,1 21 0,-1-21 15,0-1-15,0 1 0,-21 0 0,21-1 16,-21 1-16,21 0 0,-21-1 0,0 1 15,0 0-15,0 20 0,22-20 16,-22 21-16,0 0 0,0 0 0,0-1 16,0 1-1,0 42 1,0 1-16,0-1 16,0 0-16,0 0 0,0 0 0,0 22 15,0-22-15,0 21 0,0 0 16,0 1-16,0-1 0,0 0 0,0 1 15,0-1-15,0-21 0,0 22 0,21-1 16,-21-21-16,0 0 0,21 0 0,0 1 16,0-1-16,-21 0 0,21-21 15,1 0-15,-1 0 0,0 0 0,0 0 16,0 0-16,0 0 0,1 0 0,-1-21 16,0 0-16,0-1 15,21 1-15,-20 0 0,-1-21 0,0 21 16,0-22-16,21 22 0,-20-21 0,-1-1 15,-21 22-15,21-21 0,-21 21 0,21 0 16,-21-1-16,0 1 0,0 42 47,0 1-47,0-1 0,0 0 16,0 21-16,0-21 0,0 1 15,0-1-15,0 21 0,0-21 0,0 0 16,0 1-16,0-1 0,0 21 0,0-21 15,0 0-15,0 1 16,0-1-16,0 0 16,0 0-16,-21-21 31,0 0-31,0 0 16,21-21-16,-22 0 0,22 0 15,-21-1-15,0 1 0,21 0 16,-21 21-16,21-21 15,0 42 1,0 0 0,0 0-16,0 1 15,0-1-15,21 0 0,0 0 16,0-21-16,-21 21 16,22-21-16,-1 0 0,0 0 0,0 0 15,0 0-15,0 0 0,1 0 0,20 0 16,0 0-16,-21-21 0,22 21 15,-1-21-15,0 0 0,1 0 0,-22-1 16,21 1-16,1 0 0,-22 0 0,21-21 16,-21 20-16,0 1 0,1-21 0,-1 21 15,-21 0-15,0-22 0,0 22 16,0 0-16,0 0 0,0 0 0,0-1 16,-21 22-1,-1 0-15,1 0 16,21 22-16,-21-1 0,0 0 15,0 0-15,21 0 0,0 0 0,0 22 16,-21-22-16,21 0 0,0 21 0,0-20 16,0-1-16,0 21 0,0-21 0,0 0 15,0 1-15,21-1 16,0 0-16,0-21 0,0 21 0,0-21 16,1 0-16,20 0 0,-21 0 0,0 0 15,22 0-15,-22 0 0,21 0 16,-21 0-16,0 0 0,22-21 15,-1 0-15</inkml:trace>
  <inkml:trace contextRef="#ctx0" brushRef="#br0" timeOffset="119799.98">5397 3937 0,'0'0'0,"0"-21"0,0 0 15,-21 0-15,0 21 16,0-22-16,0 22 0,0 0 15,-1 0-15,1 0 0,0 0 16,0 0-16,0 0 0,0 22 0,-1-1 16,1 0-16,0 0 0,21 0 15,-21 0-15,0 22 0,21-22 16,0 0-16,0 21 0,0-20 0,-21 20 16,21-21-16,0 0 0,0 0 0,0 1 15,0-1-15,0 0 0,0 0 16,21 0-16,0-21 0,0 0 15,0 0-15,0 0 0,22 0 0,-22 0 16,0 0-16,0 0 0,0-21 0,1 0 16,-1 21-16,0-21 0,21 0 15,-21-1-15,1-20 0,-1 21 0,0-21 16,0-1-16,0 1 0,0 0 0,1-1 16,-22 1-16,21 0 0,0-1 15,0-20-15,0 20 0,0 1 0,1-21 16,-1 20-16,-21 1 0,0 0 15,0 20-15,0-20 0,0 21 0,0 0 16,0 0-16,-21 21 0,-1 0 16,1 21-16,0 0 15,0 21-15,0-21 0,21 22 0,-21-1 16,-1 0-16,1 22 0,0-22 16,21 1-16,0-1 0,0 21 0,0-20 0,0-1 15,0 22-15,0-22 0,0 0 16,0 1-16,0-1 0,21-21 15,0 21-15,-21-20 0,22-1 0,-1 0 16,21 0-16,-21 0 0,0 0 0,1-21 16,-1 0-16,0 22 0,21-22 0,-21 0 15,1 0-15,-1 0 0,0 0 16,0 0-16,0-22 0,0 1 0,1 21 16,20-21-16,-21-21 0</inkml:trace>
  <inkml:trace contextRef="#ctx0" brushRef="#br0" timeOffset="121545.2">7048 3810 0,'22'-21'0,"-44"42"0,65-84 16,-22 41-16,-21-20 0,21 21 15,0-21-15,0 20 0,-21 1 0,0 0 16,0 0-16,22 21 15,-22 21 1,0 0-16,0 0 16,0 22-16,0-1 0,0 0 0,0 1 15,0-1-15,0 22 0,-22-22 0,22 21 16,0-20-16,-21-1 0,21 22 16,0-22-16,0-21 0,0 21 0,0 1 15,0-22-15,0 0 0,0 0 0,21 0 16,1-21-16,-1 0 15,0 0-15,0 0 16,-21-21-16,21 0 0,0 0 0,1 0 16,-1 0-16,-21-22 0,21 22 0,0-21 15,0-1-15,-21 1 0,21 0 16,1 21-16,-22-22 0,0 22 16,21 0-16,-21 0 0,21 0 0,0 42 31,-21 0-31,0 0 0,0 0 0,21 22 15,-21-22-15,0 0 0,0 21 16,0-21-16,21 1 0,-21-1 0,22 0 16,-22 0-16,21 0 0,0 0 0,0 1 15,0-22-15,0 0 0,1 0 0,-1 0 16,21 0-16,-21 0 0,22 0 16,-22 0-16,21 0 0,-21-22 0,22 1 15,-1 0-15,-21 0 0,21-21 16,-20 20-16,-1-20 0,0 0 0,21 21 15,-42-22-15,21 1 0,1 0 16,-22-1-16,21 1 0,-21 0 0,0-1 16,0 1-16,0 0 0,0-1 0,0 1 15,0 21-15,0 0 0,0-1 0,0 1 16,0 42 0,0 1-16,0-1 15,0 0-15,0 21 0,-21-21 0,21 22 16,0-1-16,0 0 0,0 1 0,0-1 15,0 0-15,0 1 16,0-1-16,0-21 0,0 22 0,0-1 16,0 0-16,0-21 0,21 1 0,-21 20 15,21-21-15,0-21 0,0 21 0,0 0 16,1-21-16,-1 0 0,0 0 16,21 0-16,-21 0 0,22 0 0,-22 0 15,21-21-15,-21 21 0,1-21 0,20 0 16,-21 0-16,0 0 0,0-22 0,1 22 15,-1-21-15,0 21 0,-21-22 16,21 22-16,-21-21 0,0 21 0,0-1 16,0 1-16,0 0 0,0 0 15,-21 21 1,21 21-16,-21 0 16,0 0-16,21 22 15,-22-22-15,22 0 0,-21 21 0,0-20 16,21 20-16,0-21 0,0 21 0,0-20 15,0-1-15,0 0 0,0 0 0,21 0 16,0 0-16,1-21 0,-1 0 16,0 22-16,21-22 0,-21 0 0,1 0 15,20 0-15,-21 0 0,0-22 0,22 1 16,-22 21-16,21-21 0,-21 0 0,22 0 16,-22-22-16,0 22 0,0 0 15,21-21-15,-42-1 0,22 1 16,-1 21-16,0-21 0,-21-1 0,0 1 15,21 0-15,-21-1 0,21 1 0,-21 0 16,0-1-16,0 22 0,0-21 0,0 21 16,0-1-16,0 1 15,-21 21-15,0 21 16,21 1-16,0-1 0,0 0 16,-21 21-16,21 1 0,-21-1 0,21-21 15,-22 21-15,22 1 16,0-1-16,0 0 0,0 1 0,0-1 15,0 0-15,0 1 0,0-22 0,-21 21 0,21-21 16,0 22-16,0-22 0,0 0 16,0 0-16,0 0 0,0 1 15,0-44 17,21 1-32,-21 0 15,22 0-15,-1 0 0,0 0 0,-21-1 16,21 1-16,0-21 0,0 21 15,1 0-15,20-1 0,-21 1 16,21 21-16,-20-21 0,20 21 0,-21 0 0,21 0 16,-20 0-16,-1 0 0,0 0 0,0 21 15,0 0-15,0-21 0,-21 22 16,0-1-16,0 0 0,0 0 16,0 0-16,0 0 0,0 1 0,-21-1 15,0 0-15,0 21 0,0-21 0,0 1 16,-22-1-16,22-21 0,-21 21 0,21 0 15,-1 0-15,-20-21 0,21 0 0,0 0 16,0 21-16,-1-21 0,1 0 0,0 0 31,21-21-31,0 0 16,0 0-16,0 0 0,0 0 0,21-1 16</inkml:trace>
  <inkml:trace contextRef="#ctx0" brushRef="#br0" timeOffset="122376.23">11239 3937 0,'0'0'0,"22"0"0,-1-21 16,0 0-16,-21 0 0,0-1 15,21 22-15,-21-21 16,0 0-16,0 0 0,-21 0 16,0 0-16,0 21 15,-1-22-15,1 22 0,0-21 0,0 21 16,-21 0-16,20 0 0,-20 0 0,0 0 15,-1 0-15,1 21 0,0-21 0,-1 22 16,-20-1-16,21 21 0,-1-21 0,22 22 16,-21-1-16,21 0 0,-1 22 15,22-22-15,0 0 0,0 22 0,0-22 16,0-21-16,0 22 0,22-1 0,-1-21 16,0 0-16,21 1 0,-21-22 0,22 0 15,-22 0-15,21 0 16,1 0-16,-1 0 0,0 0 0,1-22 15,-1 1-15,0 0 0,1-21 0,-1 21 16,-21-22-16,21 1 0,1 0 0,-22-1 16,0 1-16,21-22 0,-20 22 0,-1 0 15,-21-22-15,21 22 0,-21-22 16,21 1-16,-21-1 0,0 1 0,0-1 16,0 22-16,0-21 0,0-1 0,0 22 15,0-1-15,0 22 0,-21 0 16,21 0-16,-21 0 0,0 21 15,-1 21-15,22 21 16,-21 1-16,21-1 0,0 21 0,0-20 16,0 20-16,0 1 0,0-1 0,0 1 15,0-1-15,0-20 0,0 20 16,0 1-16,21-22 0,1 21 0,-1-20 16,-21-1-16,21 0 0,0-20 0,-21 20 15,21-21-15,0 0 0,-21 0 0,0 1 16,22-22-16,-1 0 0,0 0 15,0 0-15,0 0 16,0 0-16,-21-22 0,22 22 0,-1-21 16,0 0-16</inkml:trace>
  <inkml:trace contextRef="#ctx0" brushRef="#br0" timeOffset="122723.85">11853 3937 0,'0'21'0,"-21"-21"15,21 21-15,21-21 32,22-21-17,-22 21-15,0-21 0,21 0 0,-21 0 16,22 21-16,-22-21 0,0-1 0,0 1 16,0 0-16,-21 0 0,0 0 15,0 0-15,-21 21 16,0-22-16,-21 22 0,21 0 15,-1 0-15,-20 0 0,21 22 0,-21-1 16,20 0-16,1 0 0,0 0 0,0 0 16,21 1-16,-21 20 0,21-21 15,0 21-15,0-20 0,0-1 0,0 21 16,21-21-16,0 0 0,0 1 0,-21-1 16,21 0-16,22-21 0,-22 21 0,0-21 15,0 0-15,22 0 0,-22 0 0,21 0 16,-21 0-16,0 0 0,22 0 15,-22-21-15,21 0 0</inkml:trace>
  <inkml:trace contextRef="#ctx0" brushRef="#br0" timeOffset="123104.64">12552 3725 0,'0'0'0,"0"-21"0,0 0 15,0 42 1,0 0-1,0 1-15,0-1 0,0 0 0,21 0 16,-21 0-16,0 22 0,21-22 0,-21 0 16,0 21-16,0-21 0,0 1 0,0 20 15,0-21-15,0 0 0,0 0 16,21 1-16,-21-1 0,21-21 16,-21 21-16,22-21 15,-1 0-15,0 0 0,0-21 16,-21 0-16,21-1 15,0 1-15,-21 0 0,0-21 0,22 21 16,-1-1-16,0-20 0,-21 21 16,21-21-16,0-1 0,0 22 0,1-21 15,-1-1-15,0 22 0,-21 0 0,21 0 16,0 0-16,-21 0 16,21 21-1,-21 21 1,0 0-16,22 0 15,-22 0-15,0 0 16</inkml:trace>
  <inkml:trace contextRef="#ctx0" brushRef="#br0" timeOffset="123445.45">13229 3874 0,'21'0'16,"-21"-22"-1,21 22-15,1-21 0,-1 0 16,0 21-16,-21-21 0,21 0 0,0 0 16,0-1-16,-21 1 15,22 0-15,-22 0 0,-22 21 32,1 0-32,0 0 0,-21 21 0,21 0 15,-22 0-15,22 1 0,0-1 0,-21 21 16,20-21-16,1 0 0,0 22 15,21-22-15,0 0 0,0 21 0,0-20 16,0-1-16,0 21 0,0-21 0,0 0 16,21-21-16,0 22 0,1-1 0,-1-21 15,0 0-15,21 0 0,-21 0 16,1 0-16,20 0 0,-21 0 16,21 0-16,-20-21 0,20-1 0,-21 1 15,21 0-15,-20 0 0,-1-21 0</inkml:trace>
  <inkml:trace contextRef="#ctx0" brushRef="#br0" timeOffset="123732.29">13822 3302 0,'0'0'0,"0"-42"0,42-85 16,-42 106-16,0-1 0,0-20 0,21 21 16,-21 42 15,-21 0-31,21 22 15,0-22-15,-21 21 0,0 22 0,21-22 16,-21 21-16,21-20 0,-22 20 0,22-20 16,-21 20-16,0-21 0,21 22 0,0-22 15,0 1-15,0-1 0,-21 0 16,21-21-16,0 22 0,0-22 0,0 0 16,0 0-16,0 0 0,0 1 0,0-1 15,21-21 1,0 0-16,0 0 0,1-21 15,-1 21-15,0-22 16,0 1-16</inkml:trace>
  <inkml:trace contextRef="#ctx0" brushRef="#br0" timeOffset="124083.96">14097 3725 0,'0'0'0,"0"22"15,-21-22-15,0 21 16,21 0-16,-22 0 0,22 0 0,0 0 15,-21 1-15,21-1 0,-21 0 0,21 0 16,0 0-16,0 0 0,0 1 0,0-1 16,0 0-16,21-21 15,0 0-15,1 0 0,-1 0 16,0 0-16,21 0 0,-21 0 0,22-21 16,-22 0-16,21 21 0,-21-22 0,22 1 15,-22 0-15,0 0 0,0 0 0,0 0 16,-21-1-16,0 1 0,0 0 0,0 0 15,0 0-15,0 0 0,0-1 0,-21 1 16,0 0-16,0 21 16,0 0-16,-22 0 0,22 0 0,0 0 15,0 0-15,0 0 0,0 0 0,21 21 16,-22-21-16,22 21 0,-21 1 0,21-1 16,0 0-16,0 0 15,0 0-15,0 0 16,21-21-16,1 0 0,-1 0 0</inkml:trace>
  <inkml:trace contextRef="#ctx0" brushRef="#br0" timeOffset="124455.75">14795 3747 0,'0'0'0,"0"-22"0,0 1 15,-42 0 1,42 0-16,0 42 31,0 0-31,0 0 0,0 1 0,0-1 16,0 0-16,0 0 0,0 21 0,0-20 15,0 20-15,0 0 0,0-21 0,0 22 16,21 20-16,-21-20 0,0-1 0,0 21 16,0-20-16,0 20 0,0-20 0,0 20 15,0 1-15,0-22 0,-21 21 16,21 1-16,-21-1 0,21 1 0,-21 21 15,0-22-15,-1-21 0,22 22 0,-21-1 16,21-20-16,-21-1 0,21 0 0,0 1 16,0-22-16,-21 21 0,21-21 15,-21-21-15,21 22 0,0-44 32,0 1-17,0 0-15,21 0 0,0 0 0,-21 0 16,21-22-16,0 22 0</inkml:trace>
  <inkml:trace contextRef="#ctx0" brushRef="#br0" timeOffset="124792.55">14901 4064 0,'0'0'0,"0"-42"15,-42-43 1,42 43-16,0 21 0,0-1 0,0 1 0,0 0 15,0 0-15,21 0 0,0 0 0,22 21 16,-22-22-16,0 22 0,21 0 16,1 0-16,-22 0 0,21 0 0,-21 0 15,22 0-15,-22 22 0,0-1 0,0 21 16,-21-21-16,0 0 0,0 22 0,0-22 16,0 21-16,-21-21 0,0 22 0,0-22 15,-22 21-15,22-21 0,0 1 0,-21-1 16,20 0-16,1 0 15,0 0-15,0-21 0,0 21 0,0-21 16,-1 22-16,44-22 47,-1-22-47,0 1 0,0 21 0,0-21 16</inkml:trace>
  <inkml:trace contextRef="#ctx0" brushRef="#br0" timeOffset="125063.69">15515 3916 0,'0'0'0,"0"-42"15,0 20-15,0 1 16,-21 21 0,0 0-16,0 0 15,-1 0-15,1 0 0,0 21 16,21 1-16,-21-1 0,21 0 15,0 0-15,0 0 0,0 0 0,0 1 16,0-1-16,0 0 0,0 0 0,0 0 16,0 0-16,0 1 0,21-1 15,0-21-15,0 0 0,-21 21 16,22-21-16,-1 0 0,0 0 0,0 0 16,0 0-16,0 0 0,1 0 15,-1-21-15</inkml:trace>
  <inkml:trace contextRef="#ctx0" brushRef="#br0" timeOffset="125444.47">15748 3916 0,'0'0'0,"0"-21"15,0 0 1,0-1 0,21 22-16,0 0 15,0 0-15,1 22 16,-1-22-16,0 21 0,0 0 15,0 0-15,0 0 0,1 22 16,-22-22-16,0 0 0,0 0 0,0 0 16,0 22-16,0-22 0,0 0 0,0 0 15,0 0-15,0 0 0,-22 1 16,1-22-16,21 21 0,-21-21 0,0 0 16,0 0-1,21-21 1,0-1-16,0 1 15,0 0-15,0-21 0,0 21 0,21-22 16,0 22-16,-21-21 0,21 21 0,0-22 16,-21 22-16,22-21 0,-1 21 0,0-1 15,0 1-15,0 0 0,0 21 16,1-21-16,-22 0 0,21 21 16,0-21-16,0 21 0,-21-22 0,0 1 15,21 21-15,0-21 0,1 0 0</inkml:trace>
  <inkml:trace contextRef="#ctx0" brushRef="#br0" timeOffset="126008.15">17166 3217 0,'0'0'0,"21"-42"0,-21 0 16,21-1-16,1 22 16,-22-21-16,21 21 0,0-22 0,-21 22 15,21-21-15,0 0 0,-21 20 0,0 1 16,21 0-16,1 0 0,-22 0 0,0 0 16,0 42-1,0 0-15,0 0 16,0 21-16,-22 1 0,1-1 0,0 22 15,0-1-15,0 1 0,-22 20 16,22 1-16,-21 0 0,0-1 0,-1 1 16,22 0-16,-21 20 0,-1-20 15,1 0-15,21 21 0,-21-22 0,-1 1 16,22 0-16,-21-22 0,21 1 0,-1-1 16,-20 1-16,21-22 0,0 0 0,0 1 15,-1-1-15,1-21 0,0 0 0,21 0 16,0 1-16,0-1 0,0-42 31,0-1-31,0 1 0,21 0 16,0-21-16,22 21 0,-22-22 0</inkml:trace>
  <inkml:trace contextRef="#ctx0" brushRef="#br0" timeOffset="127644.97">17949 3450 0,'0'0'0,"0"-21"0,0-64 16,0 64-16,0 0 15,0 0-15,0-21 0,0 20 0,0 1 16,0 0-16,0 0 15,0 42 1,-21 0 0,21 22-16,0-1 0,-21 0 0,21 1 15,0-1-15,-21 0 0,0 1 16,21-1-16,-22 0 0,22 1 0,0-1 16,-21 0-16,21-21 0,0 22 0,0-22 15,0 0-15,0 0 0,0 0 0,0 1 16,0-1-16,21-21 15,1 0 1,-1 0-16,-21-21 0,21 21 16,0-22-16,-21 1 0,21 0 0,0 0 15,1 0-15,-1 0 0,0-22 0,0 22 16,0-21-16,0 21 0,1-22 0,-1 22 16,0 0-16,0 0 15,0 0-15,-21-1 0,21 22 0,1 0 16,-22 22-1,0-1-15,0 0 0,0 21 16,0-21-16,21 1 0,-21-1 16,21 0-16,-21 0 0,21 0 0,-21 0 15,21 1-15,-21-1 0,21-21 0,1 21 16,-22 0-16,21-21 0,0 0 0,0 0 16,0 0-16,0 0 0,1 0 0,-1 0 15,0 0-15,0 0 0,0-21 16,0 21-16,1-21 0,-1 0 15,21-1-15,-42 1 0,21 0 0,0 0 16,1-21-16,-1 20 0,-21-20 0,21 0 16,0-1-16,-21 1 0,0-21 0,0 20 15,0 1-15,21 21 0,-21-22 16,0 22-16,0 0 0,0 0 0,-21 21 31,21 21-31,0 0 0,-21 0 16,0 22-16,21-22 0,-21 21 0,21 1 15,0-1-15,-22 0 0,22 1 0,0-1 16,0 0-16,0 1 0,0-22 0,0 21 16,0-21-16,0 0 0,22 1 0,-1-1 15,-21 0-15,21 0 16,0 0-16,0-21 0,22 0 0,-22 0 16,0 0-16,21 0 0,-21 0 0,22 0 15,-22 0-15,21 0 0,1-21 0,-1 21 16,-21-21-16,21 0 0,-20 21 0,20-21 15,-21-22-15,0 22 0,0 0 16,-21 0-16,0-22 0,22 22 0,-22-21 16,0 21-16,0 0 0,0-1 0,0 1 15,0 0-15,-22 21 0,1 0 16,0 0-16,0 0 0,0 21 16,0-21-16,-1 21 0,1 22 15,21-22-15,0 0 0,-21 0 0,21 22 16,0-22-16,0 0 0,0 0 0,0 0 15,0 0-15,0 1 0,21-1 0,0 0 16,1 0-16,-1-21 0,0 21 16,0-21-16,21 0 0,-20 0 0,20 0 15,-21 0-15,21 0 0,1 0 0,-22 0 16,21 0-16,1 0 0,-22-21 0,21 0 16,-21 21-16,0-21 0,1 0 15,-1-22-15,0 22 0,0 0 0,0-21 16,0-1-16,-21 1 0,0 0 15,22-22-15,-22 22 0,21-22 0,-21 22 16,0-22-16,0 22 0,0 0 0,0-1 16,0 1-16,0 21 0,0 0 0,0 42 31,-21 21-15,21-21-16,-22 22 0,22 20 0,0-20 15,0-1-15,0 0 0,0 22 0,-21-22 16,21 0-16,0 1 0,0-1 15,0 0-15,0 1 0,0-22 0,0 0 16,0 21-16,0-20 0,0-1 0,0 0 16,0 0-16,0 0 15,0-42 17,0 0-17,21 21-15,-21-21 0,22 0 0,-1-1 16,-21 1-16,21 0 0,0 0 0,0 0 15,0 0-15,1-1 0,-1 1 0,0 0 16,0 0-16,21 21 0,-20 0 16,20 0-16,-21 0 0,21 0 0,-20 0 15,20 0-15,-21 0 0,0 21 0,0 0 16,1 0-16,-22 1 0,0-1 0,0 0 16,0 0-16,-22 0 0,1 0 15,0-21-15,0 22 0,-21-1 0,20 0 16,-20 0-16,0-21 0,21 21 15,-22 0-15,1-21 0,0 0 0,20 22 16,1-22-16,0 0 0,0 0 0,0 0 16,42 0-1,0-22-15</inkml:trace>
  <inkml:trace contextRef="#ctx0" brushRef="#br0" timeOffset="128264.03">21696 3577 0,'0'0'0,"-21"0"0,-1-21 0,1 21 0,0 0 16,0-21-16,21 0 0,-21 0 15,21-1-15,-21 22 0,21-21 16,0 0-16,0 0 0,0 0 0,0 0 15,0-1-15,-22 1 0,22 0 0,-21 21 16,0 0-16,0 0 16,0 0-16,0 0 15,-1 21-15,1 0 0,0 22 0,0-22 16,0 21-16,0-21 0,-1 22 0,1-1 16,21-21-16,-21 22 0,21-22 0,0 21 15,0-21-15,0 0 0,0 1 16,0-1-16,21 0 0,0-21 0,1 21 15,-1-21-15,0 0 0,0 0 0,0 0 16,22 0-16,-22 0 0,0 0 0,0 0 16,0-21-16,0 0 0,1 21 0,-1-21 15,0-1-15,0 1 0,0 0 16,0-21-16,1 21 0,-22-22 0,0 1 16,21 0-16,0-1 0,-21-20 15,21 20-15,-21-20 0,0-1 0,0 22 0,0 0 16,0-22-16,0 22 15,0 21-15,0-22 0,0 22 0,0 0 16,-21 21 0,21 21-16,0 22 0,0-22 15,0 21-15,0 0 0,-21 1 16,21-1-16,0 22 0,0-1 0,0-21 16,0 22-16,0-22 0,0 22 15,0-22-15,0 0 0,0-20 0,0 20 0,0-21 16,0 0-16,0 0 0,0 1 15,0-1-15,0 0 0,21-21 16,0 0 0,0 0-16,0 0 15,1-21-15</inkml:trace>
  <inkml:trace contextRef="#ctx0" brushRef="#br0" timeOffset="128584.34">21971 3577 0,'21'0'32,"0"0"-17,0 0-15,1 0 0,-1-21 16,0 21-16,0-21 0,0 21 0,0-21 16,1 21-16,-1-21 0,-21-1 15,0 1-15,0 0 16,-21 21-1,-1 0-15,1 21 16,21 0-16,-21 1 0,0-1 0,0 0 16,0 0-16,-1 0 0,22 0 0,0 1 15,-21-1-15,21 0 0,0 0 16,0 0-16,0 0 0,0 1 16,0-1-16,21-21 15,1 0-15,-1 0 0,0 0 16,0 0-16,0 0 0,22 0 0</inkml:trace>
  <inkml:trace contextRef="#ctx0" brushRef="#br0" timeOffset="129004.1">22712 3598 0,'21'-21'0,"-42"42"0,63-63 16,-21 21-16,0 0 0,-21 0 0,0-1 16,0 1-16,0 0 15,-21 21-15,0 0 0,0 0 0,-21 0 16,20 0-16,1 0 0,-21 0 15,21 21-15,-22-21 0,22 21 0,0 1 16,0-1-16,0-21 0,21 21 16,0 0-16,0 0 0,0 0 0,0 1 15,0-1-15,21 0 16,0-21-16,0 21 0,0-21 0,1 0 16,20 21-16,-21-21 0,21 0 0,-20 21 15,20-21-15,0 0 0,-21 22 16,22-1-16,-22-21 0,0 0 0,0 21 15,0-21-15,-21 21 16,-21-21-16,0 0 0,0 21 16,0-21-16,-22 0 0,22 0 0,-21 0 15,0 0-15,-1 21 0,1-21 16,0 0-16,-1 0 0,22 0 16,-21 0-16,21 0 0,-22 0 0,22 0 15,0 0-15,0 0 0,42 0 31,0 0-31,0 0 16,0-21-16,22 21 0,-22-21 16,21 21-16,1 0 0</inkml:trace>
  <inkml:trace contextRef="#ctx0" brushRef="#br0" timeOffset="129242.96">23008 3620 0,'0'0'0,"21"-22"16,0 22-1,-21-21-15,0 42 16,0 1 0,0-1-16,0 0 0,0 0 15,-21 0-15,21 0 16,-21 1-16,21-1 0,0 0 0,0 0 16,0 0-16,0 0 15,0 1 1,21-44 15,0 22-31</inkml:trace>
  <inkml:trace contextRef="#ctx0" brushRef="#br0" timeOffset="129420.86">23114 3535 0,'0'0'15,"0"-21"-15,0 0 0,0-1 0,0-20 16,0 21-16,0 0 0,0 0 15,21 21 17,0 0-32,0 0 15,1 0 1,-1 0-16,0 21 0,0-21 0,21 0 16,-20 21-16</inkml:trace>
  <inkml:trace contextRef="#ctx0" brushRef="#br0" timeOffset="130140.81">23664 3641 0,'0'21'15,"0"-42"1,0 0-16,0-1 16,0 1-16,0 0 15,0 0-15,0 0 16,-21 0-16,0 21 0,21-22 15,-21 22-15,0 0 0,-1 0 0,1 0 16,0 22-16,0-1 0,-21-21 16,42 21-16,-22 0 0,1 0 0,0 22 15,0-22-15,21 0 0,0 0 16,0 0-16,0 0 0,0 1 0,0-1 16,0 0-16,0 0 0,0 0 15,21-21-15,0 0 0,0 0 16,1 0-16,-1 0 15,0 0-15,0 0 0,0 0 16,0 0-16,1 0 0,-22-21 16,21 0-16,0 0 0,-21 0 15,21-1-15,0 1 16,-21 0-16,21 21 16,-21 21 15,0 0-31,0 1 0,0-1 15,0 0-15,0 21 0,0 1 0,0-1 16,0 0-16,22 1 0,-1 20 16,0-21-16,0 22 0,0-1 15,22-20-15,-22 20 0,0 1 0,0-1 16,21 1-16,-20-22 0,-22 22 0,21-1 16,-21 1-16,0-22 0,0 21 0,0 1 15,0-1-15,0-20 0,-21 20 0,-1-20 16,1-1-16,-21 0 0,0 1 0,-1-1 15,1-21-15,0 21 0,-22-20 16,1-1-16,20 0 0,-20-21 0,20 21 16,-20-21-16,21 0 0,-1 0 0,1 0 15,0 0-15,-1 0 0,1 0 0,0-21 16,20 21-16,-20-21 0,21 0 0,0-1 16,0 1-16,-1 0 0,1-21 15,0 21-15,21-22 0,-21 1 0,21 0 16,0-1-16,0 1 0,0 0 0,0-22 15,21 22-15,0-22 0,22 22 0,-22-22 16,0 22-16,0-21 0,21 20 16,-20 1-16,20-22 0,-21 22 0,21 0 15,-20-1-15</inkml:trace>
  <inkml:trace contextRef="#ctx0" brushRef="#br0" timeOffset="130680.19">23622 3725 0,'0'0'0,"-21"-21"0,21-21 15,0 21-15,0 42 47,0 0-47,0 0 16,0 0-16,0 1 0,0-1 15,21 0-15,-21 0 0,0 0 16,0 0-16,0 1 16,0-1-1,-21-21 1,21-21 0,0-1-16,0 1 15,0 0-15,0 0 0,0 0 16,21 0-16,0-1 0,0 1 15,0 0-15,22 0 0,-22 0 0,0 0 16,21-1-16,-20 1 0,20 21 0,-21 0 16,0-21-16,0 21 0,22 0 0,-22 0 15,0 21-15,-21 0 16,21-21-16,-21 22 0,0 20 16,0-21-16,0 0 0,0 0 0,0 1 15,0-1-15,-21 0 0,0 0 0,21 0 16,-21 0-16,0 1 0,21-1 15,-22 0-15,1-21 16,0 21-16,21-42 47,21 0-47,0 21 0,1-21 16,-1-1-16,0 22 0</inkml:trace>
  <inkml:trace contextRef="#ctx0" brushRef="#br0" timeOffset="130995.98">24172 3704 0,'21'0'15,"-21"-21"-15,22 21 16,-1 0-16,0 0 16,0-21-16,0 21 0,0 0 15,-21-21-15,22 21 0,-1-21 16,-21-1-16,0 1 15,-21 21 1,-1 0 0,1 0-16,0 21 15,0-21-15,21 22 0,0-1 16,0 0-16,-21-21 0,21 21 0,0 0 16,0 0-16,0 1 0,0-1 15,21 0 1,0-21-1,0 0-15,0 0 0,-21 21 0,22-21 16,-1 0-16,0 0 0,0 0 0,0 0 16</inkml:trace>
  <inkml:trace contextRef="#ctx0" brushRef="#br0" timeOffset="131415.74">24596 3662 0,'0'0'0,"0"-21"0,-22 21 0,22-21 15,0-1-15,0 1 0,0 0 16,22 21 15,-1 0-31,0 21 16,0-21-16,-21 21 0,0 1 0,0-1 16,0 0-16,0 0 15,0 0-15,0 0 0,0 1 16,0-1-16,0 0 0,0 0 15,0 0 1,0-42 31,0 0-47,0 0 0,0 0 16,21-1-16,-21 1 0,21 0 15,1 0-15,-22 0 0,21 0 16,0-1-16,0 1 0,-21 0 15,21 21-15,0-21 0,1 0 16,-1 21-16,0 0 16,0 0-16,0 0 31,0 0-31,-21 21 16</inkml:trace>
  <inkml:trace contextRef="#ctx0" brushRef="#br0" timeOffset="131864.48">25125 3577 0,'0'0'16,"21"0"-16,0 0 0,0 0 15,-21-21 1,0 0-16,0 0 31,-21 21-31,0 0 16,0 0-16,0 0 0,-1 0 15,1 21-15,0-21 0,0 21 0,0 0 16,0 0-16,-1 1 16,22-1-16,0 0 15,0 0-15,0 0 16,22 0-16,-1-21 0,0 0 0,0 22 16,21-22-16,-20 0 0,-1 21 0,0-21 15,0 0-15,0 0 0,22 21 16,-22-21-16,0 0 15,-21 21-15,0 0 16,-21 0 0,0-21-16,-1 0 0,1 22 0,-21-22 15,21 0-15,0 0 0,-22 21 16,22-21-16,0 0 0,-21 0 0,20 0 16,1 0-16,-21 0 0,21 0 0,0 0 15,-1 0-15,44 0 47</inkml:trace>
  <inkml:trace contextRef="#ctx0" brushRef="#br0" timeOffset="137640.42">1905 5461 0,'0'0'0,"0"-21"0,0 0 0,0 0 16,0-1-16,0 1 0,0 0 15,0 0-15,0 0 0,0 0 16,0-1-16,0 1 0,0 0 0,0 0 16,0 0-16,0 0 0,0-1 15,-21 22-15,21-21 0,-21 21 16,-1 0-1,22 21-15,0 1 0,-21-1 16,21 21-16,-21-21 0,21 22 0,0-1 16,0 0-16,0 1 0,0-1 15,0 0-15,0 22 0,0-22 0,0 0 16,0 1-16,0 20 0,0-20 16,0-1-16,0 0 0,0-21 0,0 22 15,21-1-15,-21-21 0,21 0 16,-21 22-16,0-22 0,0 0 15,0 0-15,0 0 16,22-42 15</inkml:trace>
  <inkml:trace contextRef="#ctx0" brushRef="#br0" timeOffset="138064.17">2371 5567 0,'0'0'0,"21"-21"16,-21 42-1,0 0-15,0 21 16,-21-20-16,21-1 0,-22 0 16,22 21-16,-21-21 0,21 1 0,0 20 15,0-21-15,0 0 0,0 0 0,0 1 16,0-1-16,0 0 0,0 0 15,21-21-15,1 21 0,-1-21 0,0 0 16,0 0-16,0 0 0,0 0 16,1 0-16,-1-21 0,0 21 15,0-21-15,0 0 0,0 0 16,1-1-16,-22 1 0,0 0 0,0 0 16,0 0-16,0 0 0,0-22 15,0 22-15,0-21 0,-22 21 0,22-1 16,-21-20-16,0 21 0,0 0 0,0 21 15,0-21-15,-1 21 0,1 0 16,0 0-16,0 0 0,0 0 0,0 0 16,-1 0-16,22 21 15</inkml:trace>
  <inkml:trace contextRef="#ctx0" brushRef="#br0" timeOffset="138336.01">1884 5440 0,'0'0'0,"21"0"31,0-21-31,0 21 0,0 0 16,1-21-16,20-1 0,0 22 15,1-21-15,-1 0 0,0 21 16,22-21-16,-22 21 0,0-21 0,1 0 16,-22 21-16,21 0 0,-21-22 15,22 22-15,-22 0 0,0 0 0,0 0 16,-42 0 15,0 0-15,0 0-16,0 0 0</inkml:trace>
  <inkml:trace contextRef="#ctx0" brushRef="#br0" timeOffset="139135.87">4191 5588 0,'42'-21'16,"-42"0"-16,21 21 0,1-21 0,-1 21 16,-21-22-16,21 22 0,0-21 0,0 21 15,-21-21-15,21 0 0,1 21 16,-22-21-16,0 0 16,-22-1-1,1 22-15,0 0 0,0 0 16,0 0-16,0 0 0,-1 0 0,1 0 15,0 22-15,-21-1 16,21 0-16,-22 0 0,22 0 0,0 22 16,0-1-16,0-21 0,-1 21 0,22 1 15,-21-1-15,21 0 0,0-20 16,0 20-16,0-21 0,0 0 0,21 0 16,1 1-16,-1-1 0,0 0 0,0-21 15,0 0-15,22 0 0,-22 0 0,0 0 16,21 0-16,-21-21 0,22 0 15,-22-1-15,21 1 0,-21 0 0,22 0 16,-22 0-16,0 0 0,21-22 0,-20 22 16,-1-21-16,21 21 0,-21-22 0,-21 1 15,21 21-15,1-22 16,-22 1-16,0 0 0,0 21 0,0-22 16,0 1-16,0 0 0,0-1 0,0 1 15,-22 0-15,22 20 0,-21-20 16,21 21-16,-21-21 0,0 20 0,0 22 15,0 0 1,-1 22-16,22 20 0,-21-21 0,21 21 16,0 1-16,0-1 0,0 0 15,0 1-15,0-1 0,0 22 0,0-22 16,0 0-16,0 1 0,0-1 0,0 0 16,0 1-16,0-1 0,0 0 15,21-21-15,1 22 0,-1-22 16,-21 0-16,21-21 0,0 21 0,0-21 15,0 0-15,1 0 0,-1 0 0,0 0 16,0 0-16,0 0 16,0-21-16,1 0 0,-1 0 0,-21 0 15</inkml:trace>
  <inkml:trace contextRef="#ctx0" brushRef="#br0" timeOffset="139493.67">4932 5588 0,'0'21'0,"0"0"16,21-21-16,0 0 16,0 0-16,0 0 15,1 0-15,-1 0 0,0-21 16,0 21-16,0-21 0,0 0 0,1 21 16,-1-21-16,0 21 0,-21-21 0,0-1 15,0 1-15,0 0 16,0 0-16,-21 21 15,0-21-15,-1 21 0,1 0 0,0 0 16,0 0-16,0 21 0,0-21 0,-1 21 16,1 0-16,0 22 0,0-22 15,0 0-15,0 21 0,21-21 16,0 22-16,0-22 0,0 21 0,0-21 16,0 1-16,0-1 0,21 0 0,0 0 15,0 0-15,0 0 0,0 1 16,1-22-16,-1 0 0,0 21 0,21-21 15,-21 0-15,1 0 0,-1 0 0,0 0 16,0-21-16,21-1 0,-20 22 0</inkml:trace>
  <inkml:trace contextRef="#ctx0" brushRef="#br0" timeOffset="139732.53">5482 5588 0,'0'0'0,"0"-21"15,0 0-15,0-43 16,-21 64-16,21-21 15,0 42 1,0 0-16,0 1 0,0-1 16,0 0-16,0 0 0,21 0 0,0 0 15,-21 22-15,21-22 0,1 0 16,-22 0-16,21 0 0,0 1 0,-21-1 16,0 0-16,21 0 0,-21 0 0,21-21 15,-21 21-15,0 1 0,21-22 16,1 0-1,-1 0 1</inkml:trace>
  <inkml:trace contextRef="#ctx0" brushRef="#br0" timeOffset="139968.39">5905 5461 0,'0'0'0,"0"-21"0,0-21 16,0 63-1,-21 0 1,0 0-16,0 0 0,0 0 0,21 22 16,-21-22-16,-1 21 0,1 1 15,0-22-15,0 21 0,21-21 16,-21 22-16,21-22 0,-21 0 0,21 0 16,0 0-16,0 0 0,0 1 0,0-1 15,0 0 1,21-21-16,0 0 15,0 0-15</inkml:trace>
  <inkml:trace contextRef="#ctx0" brushRef="#br0" timeOffset="140348.17">6159 5736 0,'0'21'16,"-21"-21"-1,42 0 1,1 0 0,-1 0-16,0-21 0,0 0 15,0 0-15,0 0 16,-21 0-16,0-1 0,0 1 16,0 0-16,0 0 0,0 0 15,0 0-15,-21 21 16,0 0-16,0 0 0,0 0 15,0 0-15,-1 21 0,1 0 16,0 0-16,-21 0 0,21 0 0,-1 22 16,22-22-16,-21 21 0,0-21 0,21 22 15,-21-22-15,21 21 0,0-21 0,0 1 16,0-1-16,0 0 0,0 0 16,21-21-16,0 21 0,0-21 0,1 0 15,-1 0-15,0 0 0,21 0 0,-21 0 16,1 0-16,20-21 0,-21 0 0,21 21 15,-20-21-15,20 0 0</inkml:trace>
  <inkml:trace contextRef="#ctx0" brushRef="#br0" timeOffset="140648.14">6816 5059 0,'0'0'0,"0"-42"0,0-1 0,0 22 0,0-21 15,0 21-15,0-1 0,-22 22 16,22 22 0,0-1-16,-21 0 0,21 21 0,-21 1 15,21-1-15,0 0 0,0 1 0,0 20 16,-21-21-16,21 22 0,-21-22 16,0 1-16,21 20 0,-22-21 0,22 1 15,0-1-15,-21 0 0,21 1 16,-21-1-16,21-21 0,0 0 0,0 22 15,0-22-15,0 0 0,0 0 16,0 0-16,0 1 16,21-22-1,0 0-15,-21-22 0</inkml:trace>
  <inkml:trace contextRef="#ctx0" brushRef="#br0" timeOffset="141028.94">6943 5588 0,'-22'21'16,"1"0"-16,21 1 0,-21-1 15,21 0-15,-21 0 16,21 0-16,-21 0 0,21 1 0,0-1 16,0 0-16,0 0 0,0 0 0,0 0 15,21-21-15,0 0 0,0 22 16,0-22-16,1 0 0,-1 0 0,0 0 15,0 0-15,0 0 0,22 0 16,-22-22-16,0 1 0,0 21 0,0-21 16,0 0-16,1 21 0,-22-21 15,21 0-15,-21-1 0,0 1 0,0 0 16,0 0-16,0 0 0,0 0 16,-21-1-16,-1 1 0,22 0 15,-21 21-15,0 0 0,0-21 0,0 21 16,0 0-16,-1 0 0,1 0 0,0 21 15,0-21-15,0 21 0,0 0 16,21 1-16,0-1 16,0 0-16,0 0 15,21-21-15,21 0 16</inkml:trace>
  <inkml:trace contextRef="#ctx0" brushRef="#br0" timeOffset="141400.71">7641 5546 0,'-21'-21'0,"42"42"0,-63-42 0,21 21 16,-1 0-16,1 0 0,0 0 16,21 21-1,0 0-15,0 0 0,0 0 16,0 0-16,0 1 0,0 20 0,21-21 15,-21 21-15,21-20 16,-21 20-16,0 0 0,0 1 0,0-1 16,0-21-16,0 21 0,0 1 0,-21 20 15,21-20-15,-21-1 0,0 21 0,0-20 16,21 20-16,-21 1 0,-1-22 0,22 22 16,-21-1-16,21-21 0,-21 1 0,21-1 15,-21 0-15,21-20 0,0-1 16,0 0-16,0 0 0,0 0 0,0 0 15,21-42 17,0 0-32,0 0 0,1 0 15,-1-22-15,0 22 0,-21 0 16</inkml:trace>
  <inkml:trace contextRef="#ctx0" brushRef="#br0" timeOffset="141664.56">7599 5884 0,'0'0'0,"0"-42"0,0-43 16,0 64-16,0 0 0,0 0 15,0 0-15,21 0 0,0-1 0,0 22 16,0-21-16,22 21 0,-22 0 0,21 0 16,-21 0-16,22 21 0,-22 1 0,21-22 15,-21 42-15,-21-21 0,0 0 16,0 22-16,0-22 0,0 21 0,0-21 15,-21 22-15,-21-22 0,21 0 16,-22 21-16,1-21 0,21 1 0,-21-1 16,20 0-16,-20 0 0,21-21 0,0 21 15,0-21-15,-1 21 0,22-42 16</inkml:trace>
  <inkml:trace contextRef="#ctx0" brushRef="#br0" timeOffset="142144.13">8826 4826 0,'0'0'16,"22"0"-16,-1 0 16,-21 21-1,0 22-15,0-22 0,0 21 0,0 0 16,0 22-16,0-22 0,0 22 0,0-22 16,0 22-16,-21-22 0,21 21 0,0-20 15,0 20-15,0-20 0,-22-1 16,22 0-16,0 1 0,0-1 15,0-21-15,-21 0 0,21 22 0,0-22 16,0 0-16</inkml:trace>
  <inkml:trace contextRef="#ctx0" brushRef="#br0" timeOffset="142776.78">8488 5440 0,'0'0'0,"0"-21"32,21 21-32,0 0 15,21 0-15,-20-21 0,20 21 0,0-22 16,1 22-16,20-21 0,-21 0 0,22 21 16,-22-21-16,22 0 0,-22 0 0,0-1 15,1 1-15,-1 0 0,-21-21 0,22 21 16,-43-1-16,21-20 0,-21 21 0,0-21 15,0-1-15,0 22 0,0-21 16,0 21-16,0-22 0,-21 22 0,21 0 16,-22 0-16,1 21 15,0 0-15,21 21 16,0 0-16,0 0 0,-21 22 0,21-1 16,0 0-16,0 1 0,0-1 15,0 21-15,0-20 0,0 20 0,0-20 16,0-1-16,0 21 0,0-20 0,0-1 15,21 22-15,-21-22 0,0 0 0,0-21 16,0 22-16,0-1 0,0-21 0,0 0 16,0 1-16,0-1 0,0 0 0,0 0 15,-21-21-15,0 0 16,21-21 0,0 0-1,0 0-15,0-1 0,0 1 16,0-21-16,0 21 0,21-22 0,0 22 15,0-21-15,0 21 0,1-22 0,-1 22 16,0 0-16,0 0 0,0 0 16,0 0-16,1 21 0,-1 0 0,0 0 15,0 0-15,0 21 0,-21 0 16,21 0-16,-21 0 0,0 0 0,0 1 16,0-1-16,0 0 0,0 21 0,0-21 15,0 1-15,0-1 0,0 0 0,0 0 16,0 0-16,0 0 0,0 1 15,0-1-15,-21-21 16,21 21-16,-21-21 16,21-21-1</inkml:trace>
  <inkml:trace contextRef="#ctx0" brushRef="#br0" timeOffset="143116.93">9758 5652 0,'21'0'15,"0"0"-15,0-22 16,0 22-16,1-21 0,-1 0 16,0 21-16,-21-21 0,21 0 0,0 21 15,0-21-15,1-1 0,-1 1 0,-21 0 16,0 0-16,0 0 0,0 0 15,0-1-15,-21 22 16,-1 0-16,-20 0 0,21 0 16,-21 0-16,20 22 0,-20-1 0,21 0 15,-21 0-15,20 0 0,1 0 0,0 22 16,0-22-16,21 0 0,-21 21 0,21-20 16,0 20-16,0-21 0,0 0 0,21 0 15,0 1-15,0-1 0,0 0 16,1-21-16,-1 21 0,0-21 15,0 0-15,21 0 0,-20 0 0,20 0 16,-21 0-16,21 0 0,-20 0 0</inkml:trace>
  <inkml:trace contextRef="#ctx0" brushRef="#br0" timeOffset="144384.21">11769 5271 0,'0'0'0,"0"-22"15,21-41 1,-21 42-16,0 0 0,0-1 0,0 1 16,0 0-16,0 0 0,0 0 15,-21 42 1,-1 0-16,1 0 0,21 22 16,-21-22-16,0 21 0,0 22 15,0-22-15,21 0 0,0 1 16,-22 20-16,22-21 0,-21 1 0,21 20 15,0-20-15,0-1 0,0 0 0,0-21 16,0 22-16,0-22 0,0 0 0,0 0 16,0 0-16,21-21 0,1 0 15,-1 0 1,0 0-16,-21-21 0,21 21 0,0-21 16,0 0-16,1 0 0,-1-22 0,0 22 15,0-21-15,0 0 0,22 20 0,-22-20 16,0 0-16,0-1 0,0 22 0,0-21 15,1 21-15,-22 0 0,0-1 16,0 1-16,0 0 0,0 42 31,0 0-31,0 1 0,0-1 0,0 0 16,0 21-16,0-21 0,0 1 0,0 20 16,0-21-16,0 21 0,0-20 0,0-1 15,0 0-15,21 21 0,0-21 16,0 1-16,0-22 0,0 21 0,1 0 15,20-21-15,-21 0 0,0 0 0,22 0 16,-22 0-16,21 0 0,0 0 0,-20 0 16,20-21-16,-21 21 0,21-21 0,-20-1 15,-1 1-15,21 0 0,-21 0 16,0-21-16,1-1 0,-1 22 0,0-21 16,0-1-16,-21 1 0,21 0 15,0-1-15,-21-20 0,0 21 0,22-1 16,-22-20-16,21 20 0,-21 1 0,0 21 15,0-21-15,0 20 0,0 1 0,0 0 16,0 0-16,-21 21 16,-1 0-16,22 21 0,-21 0 0,0 0 15,0 1-15,0 20 0,0 0 16,21 1-16,-22-22 0,22 21 0,-21 0 16,21 1-16,0-1 0,0 0 15,0 1-15,0-1 0,0 0 0,0-20 16,0 20-16,0-21 0,0 21 0,0-20 15,0-1-15,21 0 0,1 0 0,-1-21 16,0 21-16,21-21 0,-21 0 0,22 0 16,-22 0-16,21 0 0,1 0 15,-1 0-15,0-21 0,1 21 0,-22-21 16,21 0-16,0 0 0,-20-1 0,-1 1 16,0 0-16,0 0 0,0 0 0,0 0 15,-21-22-15,0 22 0,0 0 0,0 0 16,0 0-16,0-1 0,0 1 15,-21 21 1,0 0-16,0 21 16,0 1-16,0-1 0,21 0 0,0 0 15,-22 0-15,22 0 0,-21 1 0,21 20 16,0-21-16,0 0 0,0 0 0,0 1 16,21-1-16,1 0 0,-1 0 0,0 0 15,0-21-15,0 21 0,22-21 0,-22 22 16,21-22-16,0 0 0,1 0 15,-22 0-15,21 0 0,1-22 0,-22 1 16,21 21-16,-21-21 0,0 0 16,22 0-16,-22 0 0,0-22 0,0 22 0</inkml:trace>
  <inkml:trace contextRef="#ctx0" brushRef="#br0" timeOffset="144824.96">13843 5228 0,'0'0'0,"0"-42"0,0 0 0,0-64 15,0 63-15,0 1 16,0 0-16,0 21 0,0-1 0,0 1 15,0 42 1,0 1-16,0-1 0,-21 21 0,0 0 16,21 1-16,-22-1 0,22 0 15,0 1-15,0 20 0,-21-20 0,21-1 0,-21 0 16,0 1-16,21-1 16,0 0-16,0-21 0,0 22 0,-21-22 15,21 21-15,0-21 0,-21 1 0,21-1 0,0 0 16,0 0-16,0-42 47,0 0-47,21 21 0,0-21 15,-21-1-15,21 1 0,0 0 16,0 0-16,1-21 0,-1 20 0,0 1 16,21 0-16,-21 0 0,1 21 0,-1 0 15,21-21-15,-21 21 0,22 0 0,-22 0 16,21 21-16,-21-21 0,0 21 15,-21 0-15,0 0 0,0 1 0,0-1 16,0 0-16,0 0 0,0 0 0,0 0 16,-21 1-16,0-1 0,-21 0 0,21 0 15,-22-21-15,22 21 0,-21 0 0,-1-21 16,22 22-16,-21-22 0,0 0 16,20 0-16,-20 21 0,21-21 0,-21 0 15,20 0-15,1 0 0,0 0 0,21-21 16</inkml:trace>
  <inkml:trace contextRef="#ctx0" brushRef="#br0" timeOffset="145360.13">15557 5567 0,'0'0'0,"22"-21"0,-1-64 16,-21 64-16,0-21 16,0 20-16,21 1 0,-21 0 0,0 0 15,0 0-15,0 0 0,21 21 16,-21 42 0,0-21-16,0 21 15,0 1-15,0 20 0,0 1 0,0-1 16,0 1-16,0-1 0,0 1 15,0-1-15,0 1 0,0-1 0,0 1 0,0 20 16,0-20-16,0-1 0,0 1 16,0 21-16,0-22 0,0 1 0,0 20 15,0-20-15,0-22 0,0 22 0,0-22 16,0 0-16,0 1 0,0-1 0,0-21 16,0 0-16,0 0 0,0 1 0,0-1 15,0-42 1,0-1-16,21 1 15,-21 0-15,0 0 0,0-21 0,21-1 16,-21 22-16</inkml:trace>
  <inkml:trace contextRef="#ctx0" brushRef="#br0" timeOffset="145692.45">15494 5779 0,'0'0'0,"-21"-64"0,0 22 0,-1-1 0,1 22 15,21-21-15,0 0 0,0-1 0,0 22 16,0-21-16,21-1 0,1 22 16,20-21-16,0 21 0,1-22 0,-1 22 15,0 0-15,22 0 0,-22 0 0,22 0 16,-1 21-16,1 0 0,-22 0 16,21 21-16,-20 0 0,-1 0 0,0 21 15,-20-20-15,-1 20 0,-21 0 16,0 1-16,0-1 0,-21 0 0,-1 1 15,-20-1-15,21-21 0,-21 21 0,-1-20 16,-20 20-16,20-21 0,1 0 0,0 0 16,21-21-16,-22 22 0,1-1 0,21-21 15,0 0-15,-1 0 0,1 0 16,42 0 0,1-21-16,-1 21 0,0-22 15,21 1-15,1 0 0</inkml:trace>
  <inkml:trace contextRef="#ctx0" brushRef="#br0" timeOffset="146936.22">16827 5355 0,'0'0'0,"0"-21"0,0-21 16,0 21-16,0-1 15,-21 22-15,0-21 0,0 21 0,-21-21 16,20 21-16,-20 0 0,21 0 15,-21 0-15,-1 21 0,22-21 0,-21 21 16,-1 1-16,1-1 0,21 21 0,-21-21 16,20 0-16,-20 22 0,21-22 0,0 21 15,21-21-15,0 22 0,0-22 0,0 0 16,0 0-16,0 0 0,21 1 16,0-1-16,0 0 0,0-21 15,1 0-15,20 21 0,0-21 0,-21 0 16,22 0-16,-1 0 0,-21 0 0,22 0 15,-22-21-15,21 21 0,0-21 0,-20 0 16,-1-1-16,21 1 0,-21 0 0,0 0 16,1 0-16,-1 0 0,-21-22 0,21 22 15,-21 0-15,21-21 0,-21 20 16,21 1-16,-21 0 0,0 0 16,0 0-16,-21 42 15,0 0 1,0 0-16,21 0 0,0 22 15,-21-22-15,21 21 0,0-21 0,-22 22 16,22-22-16,0 0 0,0 21 16,0-20-16,0-1 0,22 21 0,-1-21 15,0 0-15,0-21 0,21 22 0,-20-1 16,-1-21-16,21 0 0,0 0 0,-20 0 16,20 0-16,0 0 0,1 0 0,-1 0 15,0 0-15,1-21 0,20-1 0,-21 22 16,1-21-16,-1 0 0,-21-21 15,22 21-15,-22-1 0,21-20 16,-21 21-16,0-21 0,-21-1 0,0 22 16,0-21-16,0 21 0,0-1 0,0-20 15,0 21-15,0 0 0,-21 21 0,0-21 16,0 21-16,0 0 0,-22 0 0,22 0 16,-21 21-16,21 0 0,-22-21 15,22 21-15,-21 0 0,21 22 0,0-22 16,21 0-16,-22 0 0,22 0 0,0 22 15,0-22-15,0 0 0,0 0 0,0 0 16,0 0-16,22 1 0,-1-1 0,0-21 16,0 21-16,0-21 0,22 0 15,-22 0-15,0 21 0,0-21 0,0 0 16,0 0-16,1 0 0,-1 0 16,0 0-16,-21-21 0,21 21 15,-21-21-15,21 0 0,-21-1 16,0 1-16,0 0 0,0 0 15,0 0-15,0 0 16,0 42 0,0 0-16,0 0 15,0 0-15,0 0 0,0 1 16,0 20-16,0-21 0,0 21 0,0 1 16,0-1-16,0 0 0,0 1 15,0-1-15,0 0 0,21 1 0,1-1 16,-22 0-16,21 1 0,-21-1 0,21 22 15,-21-22-15,21 21 0,-21-20 0,0 20 16,21-20-16,-21 20 0,0 1 0,0-22 16,0 21-16,21-20 0,-21 20 0,0 1 15,0-22-15,0 22 0,22 41 16,-22-62-16,0 20 0,0-20 0,0-1 16,0-21-16,-22 21 0,1-20 0,0-1 15,0 0-15,0 0 0,0 0 0,-1-21 16,-20 21-16,21-21 0,0 0 0,0 0 15,-1 0-15,1 0 0,0 0 16,0 0-16,0-21 0,0 0 16,21 0-16,-22 0 0,1 0 0,21-22 15,-21 1-15,21 21 0,-21-43 0,21 22 16,0 0-16,0-1 0,0-20 16,21-1-16,0 1 0,0-1 0,1 1 15,20-22-15,-21 22 0,21-22 0,-20 0 16,20 22-16,0-22 0,-21 22 0,22-1 15,-22 1-15,21-1 0,-21 22 0,1-1 16,20 1-16,-21 0 0,0-1 0,0 22 16,-21-21-16,22 21 0,-22 0 0,0-1 15,0 1-15,21 0 0,-21 0 16,0 0-16,0 0 16,0-1-16</inkml:trace>
  <inkml:trace contextRef="#ctx0" brushRef="#br0" timeOffset="147600.26">18076 5673 0,'21'0'0,"1"0"16,-1-21-16,0-1 0,0 1 15,0 0-15,0 0 16,1 0-16,-1 0 0,0 21 0,0-43 15,0 22-15,0 0 0,1 0 0,-22 0 16,0-1-16,0 1 0,21 0 0,-21 0 16,0 0-16,0 0 0,-21 21 15,-1 0-15,1 0 0,0 0 16,0 0-16,0 0 0,0 0 16,-1 21-16,1 0 0,0 0 0,0 0 15,21 0-15,-21 1 0,21-1 0,-21 0 16,21 0-16,0 0 0,0 0 0,0 1 15,0-1-15,0 0 0,0 0 16,0 0-16,0 0 0,21 1 16,0-22-16,21 0 0,-21 21 15,1-21-15,20 0 0,-21 0 0,21 0 16,1 0-16,-22 0 0,21-21 0,1 21 16,-1-22-16,-21 1 0,21 0 0,1 0 15,-1 0-15,-21 0 0,22-1 0,-22-20 16,21 21-16,-21-21 0,0 20 0,1-20 15,-1 21-15,0-21 0,-21 20 16,21 1-16,-21 0 0,0 0 0,0 0 16,-21 21-1,0 0-15,0 0 0,-1 0 16,1 0-16,0 21 0,21 0 0,0 0 16,0 0-16,0 1 0,0-1 15,0 0-15,0 0 0,0 0 0,21 0 16,0 1-16,1 20 0,-22-21 0,21 0 15,0 0-15,-21 1 0,21-1 0,-21 0 16,0 21-16,0-21 0,0 1 16,0-1-16,0 0 0,-21-21 0,0 21 15,0-21-15,-1 0 0,1 0 16,0 0-16,-21 0 0,21 0 0,-1 0 16,1 0-16,0 0 0,0 0 0,21-21 15,0 0 1,0 0-16,0-1 15,21 1-15,0 0 0</inkml:trace>
  <inkml:trace contextRef="#ctx0" brushRef="#br0" timeOffset="147936.07">19833 4741 0,'0'0'0,"0"-21"16,-21 21-16,0 0 31,21 21-15,0 1-16,0-1 15,-21 0-15,21 0 0,-22 0 16,22 0-16,0 1 0,0-1 0,0 0 16,0 0-1,0 0-15</inkml:trace>
  <inkml:trace contextRef="#ctx0" brushRef="#br0" timeOffset="148151.95">20002 4763 0,'0'0'0,"0"-22"16,0 1 0,0 42 15,0 1-16,0-1-15,0 0 0,0 0 16,-21 0-16,21 0 0,-21-21 16,21 22-16,-21-1 0,21 0 0,0 0 15,-21-21-15,21 21 0</inkml:trace>
  <inkml:trace contextRef="#ctx0" brushRef="#br0" timeOffset="-168511.61">2963 8170 0,'0'0'0,"0"-42"0,0 21 0,0 0 0,0 0 16,0-1-16,-21 1 0,21 0 0,0 0 16,0 42 15,0 0-31,0 22 0,0-1 16,0 0-16,0 1 0,0-1 15,0 21-15,0-20 0,0 20 0,0 1 16,0-22-16,0 22 0,0-1 0,0-21 15,0 22-15,0-22 0,0 1 16,0-1-16,0 0 0,0 1 16,0-22-16,0 21 0,-21-21 0,21 0 0,0 1 15,0-1-15,0 0 16,0-42 31,0 0-47,0-1 15,0 1-15,0 0 0,21 0 0,-21 0 16,21 0-16</inkml:trace>
  <inkml:trace contextRef="#ctx0" brushRef="#br0" timeOffset="-168144.82">3302 8700 0,'0'21'32,"0"0"-17,0 0-15,21-21 32,0 0-17,0 0-15,-21-21 16,0 0-1,0 0 1,0-1 0,-21 22-16,0 0 15,21 22 1,0-1 0,0 0-16,0 0 15,21-21 16,0 0-31</inkml:trace>
  <inkml:trace contextRef="#ctx0" brushRef="#br0" timeOffset="-167476.45">5355 7959 0,'0'0'0,"0"-43"16,0 22-16,0 0 0,0 0 16,0 0-16,0 0 0,0-1 0,21 1 15,-21 0-15,21 0 0,-21 0 16,0 0 0,0 42-1,-21 0-15,21 0 16,-21 0-16,0 22 0,21-1 0,0 21 15,-21-20-15,21 20 0,-21 22 16,21-22-16,0 1 0,0-1 16,0 1-16,-22-1 0,22 1 0,0-1 0,0 1 15,0-22-15,0 22 0,0-22 0,0 0 16,0 1-16,0-1 16,22 0-16,-22-20 0,21-1 0,0 0 15,-21 0-15,21-21 0,0 0 0,0 0 16,1 0-16,-1 0 0,0 0 15,0 0-15,0-21 0,0 0 16,1 0-16,-1-1 0,0 1 16,0 0-16,0 0 0,-21 0 0,0-22 15,21 22-15,-21 0 0</inkml:trace>
  <inkml:trace contextRef="#ctx0" brushRef="#br0" timeOffset="-167256.58">5165 8509 0,'0'0'0,"-22"0"0,1 0 16,0 21-1,42-21 1,0 0-16,1 0 0,-1 0 0,0-21 16,21 21-16,1-21 0,-22 0 0,21 21 15,0-21-15,-20 21 0,20-22 0,-21 22 16,0 0-16,0 0 15,1-21-15,-1 21 0,0 0 0,0 0 16,0 0-16</inkml:trace>
  <inkml:trace contextRef="#ctx0" brushRef="#br0" timeOffset="-165951.11">6625 8784 0,'21'-21'0,"-21"-21"16,21 42-16,-21-21 16,0-1-16,0 1 0,0 0 0,0 0 15,0 0-15,0 0 0,-21-22 16,0 22-16,0 0 0,0-21 0,0 20 15,-1-20-15,1 21 0,0 0 0,0 0 16,0-1-16,-22 22 0,22 0 0,0 0 16,0 0-16,0 0 0,-22 22 15,22-22-15,0 21 0,-21 0 0,21 0 16,-1 21-16,1-20 0,0 20 0,0 0 16,0 1-16,0-22 0,21 21 15,0 0-15,0 1 0,0-1 0,0-21 16,0 22-16,0-22 0,0 0 15,21 0-15,0 0 0,0 0 0,21-21 16,-20 0-16,-1 0 0,21 0 0,-21 0 16,22 0-16,-22-21 0,21 0 0,-21 0 15,22 0-15,-22 0 0,21-22 0,-21 22 16,22 0-16,-22-21 0,0 20 16,0-20-16,0 0 0,-21 21 0,0-22 15,0 1-15,0 21 0,0-22 0,0 22 16,0 0-16,0 0 0,0 0 0,0 42 47,0 0-47,0 0 0,0 22 0,0-22 15,-21 0-15,21 21 0,0-21 0,0 22 16,0-22-16,0 21 0,0-21 0,21 22 16,-21-22-16,21 0 0,1 0 0,20 0 15,-21 1-15,0-1 0,22-21 0,-1 0 16,0 0-16,1 0 0,-1 0 15,21 0-15,-20 0 0,20-21 0,-20-1 16,20 1-16,1 0 0,-22 0 0,21-21 16,-20 20-16,-1 1 0,0-21 15,-20 21-15,-1-22 0,0 22 0,0-21 16,-21 0-16,0 20 0,0-20 0,0 21 16,0 0-16,0 0 0,0-1 15,-21 1-15,0 21 0,0 0 0,-22 0 16,22 0-16,0 0 0,-21 0 0,20 21 15,-20 1-15,0-1 0,21 21 0,-22-21 16,22 0-16,-21 1 0,21 20 0,-1-21 16,1 0-16,21 22 0,0-22 15,0 0-15,0 0 0,0 0 0,21-21 16,1 21-16,-1-21 0,21 0 0,-21 0 16,0 0-16,22 0 0,-1 0 15,-21 0-15,22 0 0,-1-21 0,-21 0 16,21 0-16,-20 21 0,20-21 0,-21 0 15,0-22-15,-21 22 0,21 0 16,-21 0-16,0 0 0,22-22 0,-22 22 16,0 0-16,0 0 0,0 0 0,0-1 15,0 1-15,-22 21 0,1 0 16,0 0-16,0 21 16,21 1-16,0-1 15,-21 21-15,21-21 0,0 22 16,0-22-16,0 21 0,0 0 0,0 1 15,0-1-15,0 0 0,0 1 16,0-1-16,0 0 0,0 22 0,0-22 16,0 22-16,21-1 0,0-20 0,-21 20 15,21 1-15,0-1 0,-21 1 0,22-1 16,-1 22-16,0-22 0,0 1 0,0 20 16,-21-20-16,21-1 0,1 1 0,-1-1 15,0 1-15,0-1 0,-21-20 0,21 20 16,-21-20-16,21-1 0,-21 0 0,0 1 15,0-1-15,0-21 0,0 0 16,-21 0-16,0 1 0,0-1 0,0-21 16,0 0-16,-1 0 0,1 0 0,-21 0 15,21 0-15,0 0 0,-22-21 16,22-1-16,-21 1 0,21-21 0,-22 21 16,22-22-16,-21 1 0,21-21 0,-1 20 15,1-20-15,0-1 0,0-20 0,21 20 16,-21-21-16,21 1 0,0 20 0,0-20 15,0-1-15,0 0 0,0 22 0,0-22 16,21 22-16,0-1 0,0 1 0,0 20 16,22-20-16,-22 20 0,21 1 0,1 0 15,-22-1-15,21 1 0,0 0 16,-20 21-16,20-22 0,-21 22 0,21-21 16</inkml:trace>
  <inkml:trace contextRef="#ctx0" brushRef="#br0" timeOffset="-165448.4">10181 7049 0,'0'0'0,"-21"42"0,0 0 0,0 22 0,-1-1 15,-20 22-15,0 0 0,-1-1 16,1 1-16,-21 21 0,20 0 0,-20-1 16,20 1-16,-20 21 0,-1-21 15,22 0-15,-21 0 0,-1 0 0,1-1 16,-1 1-16,1-21 0,20 0 0,-20-1 15,20 1-15,1-22 0,0 1 0,-1-22 16,22 22-16,-21-43 0,21 21 0,0-21 16,21 1-16,0-1 0,21-42 31,0-1-31,0 1 0,0-21 0,22 0 16,-22-1-16</inkml:trace>
  <inkml:trace contextRef="#ctx0" brushRef="#br0" timeOffset="-164895.71">11324 7535 0,'0'0'0,"0"-21"0,0 0 0,0 63 32,-21-20-17,21 20-15,-21 0 0,0 22 0,-1-1 16,1 1-16,0 20 0,-21 1 0,21 0 15,-1-22-15,1 22 0,0 0 0,0-22 16,0 1-16,0-1 0,-1 1 0,1-22 16,21 21-16,0-20 0,0-1 0,0-21 15,0 22-15,21-22 0,1 0 16,-1 0-16,0-21 0,21 0 16,1 0-16,-1 0 0,-21 0 0,21 0 15,1-21-15,-1 0 0,0 0 0,1-1 16,-22 1-16,21 0 0,-21-21 0,1 21 15,-1-1-15,-21-20 0,0 21 0</inkml:trace>
  <inkml:trace contextRef="#ctx0" brushRef="#br0" timeOffset="-164699.83">10880 8297 0,'0'0'15,"-43"0"-15,22 0 0,0 0 0,21 22 16,21-22-1,0 0 1,22 0-16,-1 0 0,-21 0 0,43 0 16,-22-22-16,0 1 0,22 21 0,-22-21 15,0 0-15,22 21 0,-22-21 0,1 0 16,-22 21-16,21-22 0,0 22 0,-20 0 16,20-21-16</inkml:trace>
  <inkml:trace contextRef="#ctx0" brushRef="#br0" timeOffset="-163550.87">12065 8636 0,'0'0'0,"21"0"16,0 0-1,0-21-15,1 21 0,-1-21 16,-21 0-16,21-1 0,0 1 0,0 0 15,-21-21-15,0 21 0,21-22 0,-21 22 16,0-21-16,0-1 0,0 1 16,0 0-16,0 21 0,-21-22 0,0 22 15,0 0-15,0 21 0,0 0 0,-1 0 16,-20 0-16,21 0 0,-21 21 0,-1 21 16,22-20-16,-21 20 0,-1 0 0,22 1 15,-21-1-15,21 0 0,-22 1 16,22-1-16,0 0 0,0-21 0,21 22 15,0-1-15,0-21 0,0 0 0,0 22 16,0-22-16,21-21 0,0 21 0,0-21 16,1 0-16,20 0 0,0 0 0,1 0 15,-1-21-15,0 21 0,1-21 0,-1 0 16,21-1-16,-20 1 0,-22 0 16,21-21-16,1 21 0,-22-22 0,0 22 15,0-21-15,0 21 0,-21-22 16,0 22-16,0-21 0,0-1 0,0 22 15,0 0-15,0 0 0,0 0 0,0 0 16,-21 21-16,0 0 16,21 21-16,-21 0 0,0 0 0,21 0 15,-22 22-15,1-22 0,21 21 0,0 0 16,-21-20-16,21 20 0,0-21 0,0 21 16,0-20-16,0 20 0,0-21 0,0 0 15,21 22-15,22-22 0,-22 0 16,21 0-16,0-21 0,1 21 0,-1-21 15,22 0-15,-1 0 0,1 0 0,-1 0 16,1-21-16,20 21 0,-20-21 0,-1 0 16,1 0-16,-22-1 0,0 1 0,1 0 15,-1 0-15,-21 0 0,0-22 16,1 22-16,-22 0 0,0-21 0,0-1 16,0 22-16,0-21 0,-22 0 0,1 20 15,0-20-15,-21 21 0,21 0 0,-22 0 16,1 21-16,0 0 0,-1 0 0,1 0 15,0 21-15,-1 0 0,1 0 0,0 0 16,-1 0-16,1 22 0,21-22 16,0 21-16,-1-21 0,1 22 0,21-22 15,0 0-15,0 0 0,0 0 0,0 1 16,21-1-16,1-21 0,20 0 0,0 21 16,1-21-16,-1 0 0,0 0 15,1 0-15,-1-21 0,21 0 0,-20 21 16,-1-22-16,0 1 0,1 0 0,-1 0 15,-21 0-15,0 0 0,1-1 0,-1 1 16,-21 0-16,0 0 0,0 0 16,0 0-16,-21 21 15,-1 0 1,1 21-16,21 0 0,0 0 16,-21 0-16,0 0 0,21 1 0,0-1 15,0 21-15,0-21 0,-21 22 0,21-1 16,0-21-16,-21 21 0,21 1 15,0 20-15,0-20 0,0-1 0,0 0 16,0 22-16,0-22 0,0 22 0,0-22 16,0 21-16,21 1 0,-21-22 0,21 22 15,-21-1-15,0 1 0,21-1 0,0 1 16,0-1-16,1 1 0,-1-1 0,0 1 16,0-1-16,-21 1 0,21-22 0,-21 22 15,0-22-15,0 0 0,0 1 0,-21-1 16,0-21-16,0 0 0,-22 0 0,22 1 15,-21-1-15,0-21 0,-1 0 0,-20 0 16,20 0-16,-20 0 0,-1-21 0,1-1 16,-1 1-16,1 0 0,-1 0 15,22 0-15,-21 0 0,20-1 0,1 1 16,21 0-16,0 21 0,-1-21 0,22 0 16,0-22-16,0 22 0,0 0 0,0-21 15,22-1-15,-1 1 0,42-43 0</inkml:trace>
  <inkml:trace contextRef="#ctx0" brushRef="#br0" timeOffset="-162764.33">13610 8128 0,'0'21'31,"0"22"-31,0-22 0,0 21 0,0-21 16,0 22-16,21-1 0,-21 0 0,0-21 15,0 22-15,0-1 0,0-21 16,0 22-16,0-22 0,0 0 0,0 0 16,0 0-16,0 0 0,0 1 0,0-1 15,0 0-15,-21-21 16,0 0-1,21-21-15,-21 0 0,21-1 16,0 1-16,0 0 0,0-21 16,0 21-16,0-1 0,0-20 15,0 21-15,0-21 0,0 20 0,0-20 16,0 0-16,21 21 0,0-1 0,0-20 16,0 21-16,1 0 0,20 0 0,-21 21 15,21 0-15,-20 0 0,20 0 16,0 0-16,1 21 0,-22 0 0,21 0 15,0 21-15,-20-20 0,20 20 0,-21-21 16,-21 21-16,21-20 0,-21-1 0,0 21 16,0-21-16,0 0 0,0 22 0,0-22 15,0 0-15,-21-21 0,21 21 16,-21 0-16,21 1 0,-21-22 0,0 21 16,21 0-16,0 0 15,0-42 16,21 0-31,0 0 0,0 21 16</inkml:trace>
  <inkml:trace contextRef="#ctx0" brushRef="#br0" timeOffset="-162252.1">14690 8509 0,'0'0'0,"21"0"0,0-42 16,-21 21-16,0-1 15,0 1-15,0 0 0,0 0 16,0 0-16,0 0 0,-21-1 0,21 1 16,-21 0-16,-1 0 0,1 21 15,0 0-15,0 0 0,0 0 16,0 0-16,-1 21 0,-20-21 16,21 21-16,0 0 0,-22 22 0,22-22 15,-21 21-15,21-21 0,0 22 0,-22-22 16,22 21-16,21-21 0,0 22 0,-21-22 15,21 21-15,0-21 0,0 1 0,0-1 16,21 0-16,0 0 0,0-21 0,1 21 16,-1-21-16,21 0 0,-21 0 0,0 0 15,22 0-15,-1 0 0,-21-21 0,22 0 16,-1 0-16,-21 0 0,21-1 0,-20 1 16,-1 0-16,21 0 0,-21 0 15,0-22-15,1 22 0,-22 0 0,0-21 16,21 21-16,-21-1 0,0-20 15,0 21-15,0 0 0,0 0 16,-21 21 0,21 21-16,-22 0 0,22 0 15,-21 0-15,21 0 0,-21 22 0,21-22 16,0 0-16,0 21 0,0-20 0,0-1 16,0 21-16,0-21 0,0 0 0,0 1 15,0-1-15,21 0 0,0-21 0,1 21 16,-1-21-16,0 0 15,0 0-15,0 0 0,0 0 0,1 0 16,20 0-16,-21 0 0,0-21 0,22 0 16</inkml:trace>
  <inkml:trace contextRef="#ctx0" brushRef="#br0" timeOffset="-161519.37">15346 8361 0,'0'0'0,"0"-42"16,-21 42-1,-1 0-15,1 0 16,21 21-16,0 0 0,0 0 0,-21 0 16,21 0-16,-21 1 0,21-1 15,0 0-15,0 0 0,0 0 16,0 0-16,0 1 0,0-1 0,0 0 16,0 0-16,-21-21 0,21 21 0,0 0 15,0 1-15,0-1 16,-21-21-1,21-21 17,0-1-32,0 1 0,0 0 15,0 0-15,0 0 0,0 0 16,0-22-16,0 22 0,0-21 0,0 21 0,21-22 16,0 1-16,0 21 0,0-22 0,0 22 15,1 0-15,-1 0 0,0 0 16,21 0-16,-21 21 0,1 0 0,20 0 15,-21 0-15,0 0 0,0 21 0,1 0 16,-1 0-16,0 21 0,-21-20 0,0-1 16,0 21-16,0-21 0,0 22 0,0-22 15,0 0-15,0 0 0,0 0 0,0 22 16,0-22-16,0 0 0,0 0 16,0 0-16,-21-21 0,21 21 0,-21-21 15,-1 0 1,22-21 15,0 0-31,0 0 0,0 0 16,0 0-16,0-1 0,22 1 0,-22-21 15,21 0-15,0-1 0,0 22 0,21-21 16,-20-1-16,-1 1 0,21 21 0,0 0 16,-20 0-16,20-1 0,-21 1 0,21 21 15,1 0-15,-22 0 0,21 0 0,-21 21 16,1 1-16,20-1 0,-21 0 0,-21 0 15,21 0-15,-21 0 0,0 22 0,0-22 16,0 0-16,0 0 0,0 22 0,0-22 16,-21 0-16,21 0 0,-21 0 15,0 0-15,0 1 0,21-1 0,-22 0 16,1-21-16,0 21 0,21 0 0,-21-21 16,0 21-16,42-21 31,0 0-16,0 0-15,0-21 0,1 21 0</inkml:trace>
  <inkml:trace contextRef="#ctx0" brushRef="#br0" timeOffset="-161108.61">16679 8488 0,'0'0'0,"-21"0"15,42 0 17,0 0-32,1-21 15,-1 21-15,0 0 0,0-21 0,0-1 16,0 22-16,1-21 0,-1 0 0,-21 0 16,21 21-16,-21-21 0,21 0 0,-21-1 15,0 1-15,0 0 0,0 0 16,-21 21-1,0 0-15,-22 21 16,22 0-16,0 0 0,0 1 0,-21-1 16,20 0-16,1 21 0,-21-21 0,21 1 15,0 20-15,-1-21 0,22 21 0,0-20 16,-21-1-16,21 0 0,0 0 0,0 0 16,0 0-16,21 1 0,1-1 0,-1-21 15,0 0-15,21 21 0,-21-21 0,22 0 16,-22 0-16,0 0 0,21 0 0,-20 0 15,-1-21-15,0 21 0,0-21 0,0-1 16,0 22-16,1-21 0,-22 0 16,0 0-16,21 0 15</inkml:trace>
  <inkml:trace contextRef="#ctx0" brushRef="#br0" timeOffset="-159853.56">2603 11007 0,'-42'0'15,"42"-21"1,0-1-16,-21 1 16,21 0-16,0 0 0,0 0 15,0 0-15,0-1 0,0 1 16,0 0-16,0 0 15,21 0-15,0 21 0,0 0 16,1 0-16,-1 0 16,0 21-16,0-21 0,21 21 0,-20 21 15,-1-20-15,21-1 0,-21 21 0,0 0 16,1-20-16,-22 20 0,21 21 16,-21-20-16,0-1 0,0 0 0,0 22 15,0-22-15,0 1 0,-21 20 0,-1-21 16,-20 1-16,21-1 0,-21 0 15,-1 1-15,-20-1 0,20 0 0,1-20 16,-21 20-16,-1-21 0,22 21 0,-22-20 16,22-1-16,-22-21 0,22 21 15,0-21-15,21 0 0,-22 0 0,22 0 16,0-21-16,0 0 0,0-1 16,21 1-16,0 0 0,0-21 15,0 21-15,0-22 0,0 1 0,0 0 16,0-22-16,0 22 0,0-1 0,21 1 15,0 21-15,0-21 0,0 20 16,-21 1-16,21 0 0,1 21 0,-1 0 16,0 0-16,0 0 0,21 21 15,-20 0-15,-1 22 0,0-22 0,0 21 16,0-21-16,0 22 0,1-1 16,-1-21-16,0 22 0,0-22 0,0 21 15,0-21-15,-21 0 0,22 22 0,-1-22 16,0 0-16,-21 0 0,21 0 15,-21 1-15,0-1 0,21-21 0,0 21 16,1-21-16,-1 0 16,0 0-16,0 0 0,0-21 15</inkml:trace>
  <inkml:trace contextRef="#ctx0" brushRef="#br0" timeOffset="-159564.81">3217 11515 0,'0'-21'47,"0"-1"-16,0 44 0,0-1-15,0 0-1,0 0-15,0 0 16,0 0-16,21-42 31</inkml:trace>
  <inkml:trace contextRef="#ctx0" brushRef="#br0" timeOffset="-158772.73">5122 10435 0,'21'0'15,"-21"43"-15,0-22 0,0 21 16,0 0-16,0 1 0,-21 20 15,21 1-15,0-1 0,-21 1 0,0-1 16,0 1-16,21 20 0,-21 1 0,-1-21 16,1-1-16,0 22 0,0-22 0,0-20 15,0 20-15,-1-21 16,22 1-16,0-22 0,-21 0 0,21 0 16,0 0-16,0 1 0,21-22 31,1-22-31,-22 1 15,21-21-15,0 21 0,0-22 0,0 1 16,0-21-16,-21 20 0,22-20 0,-1-1 16,0-20-16,0 20 0,0 1 15,0-1-15,-21 1 0,0-22 0,22 43 16,-22-22-16,21 1 0,-21 20 16,0 1-16,0 21 0,0 0 0,0-1 0,0 1 15,21 42 1,-21 22-16,0-22 0,0 21 15,0 1-15,21 20 0,-21 1 0,0-22 16,0 21-16,0 1 0,0-1 16,21 1-16,-21-1 0,0 1 0,21-1 15,-21 1-15,22-22 0,-22 1 0,0-1 16,0 0-16,21-21 0,-21 1 0,21 20 16,-21-21-16,21 21 15,-42-42 16,0 0-31</inkml:trace>
  <inkml:trace contextRef="#ctx0" brushRef="#br0" timeOffset="-158576.84">4847 11472 0,'0'0'0,"21"0"31,0 0-31,1 0 15,-1 0-15,0 0 0,21-21 16,-21 21-16,22-21 0,-1 0 0,0 0 16,-20 21-16,20-21 0,21-1 15,-20 1-15,-1-21 0,0 21 0,1 0 16,-1-22-16,0 22 0,1-21 16,-1-1-16</inkml:trace>
  <inkml:trace contextRef="#ctx0" brushRef="#br0" timeOffset="-158312">5884 10647 0,'0'0'0,"0"-21"0,0 0 16,-21 21-1,0 21-15,21 0 0,-21 0 16,21 0-16,0 22 0,-21-1 0,-1 0 16,22 1-16,0-1 0,-21 0 15,21 22-15,0-22 0,0 22 0,0-1 16,0-21-16,0 22 0,-21-1 15,21-20-15,-21-1 0,21 0 0,0 1 16,0-1-16,0-21 0,0 22 0,0-22 16,0 0-16,0 0 0,0 0 15,21-21 1,0 0-16,0 0 0,-21-21 16,22 21-16,-1-42 0,0 21 0,0-1 15</inkml:trace>
  <inkml:trace contextRef="#ctx0" brushRef="#br0" timeOffset="-157512.49">6181 10795 0,'0'0'0,"0"-42"0,21-1 15,-21 22-15,21-85 16,-21 85-16,0 42 31,0 1-31,0-1 0,0 21 16,0 0-16,0 1 0,-21-1 0,21 0 15,-21 1-15,21 20 0,0 1 16,0-22-16,-22 22 0,22-1 0,0 1 16,-21-22-16,21 21 0,0-20 0,0-1 15,0 0-15,0 1 0,0-22 16,0 21-16,0-21 0,21 1 0,1-1 16,-22 0-16,21-21 0,0 0 15,-21 21-15,21-21 0,0 0 0,0 0 16,1 0-16,20 0 0,-21-21 0,0 0 15,22 0-15,-22 21 0,0-43 0,21 22 16,-21 0-16,22 0 0,-22-22 16,0 22-16,0-21 0,0 0 0,-21 20 15,0-20-15,0 0 0,0 21 0,0-1 16,0-20-16,0 21 0,-21 21 0,0 0 16,0 0-16,0 0 0,0 0 15,-1 0-15,1 21 16,0-21-16,21 21 0,0 0 0,0 1 15,0-1-15,0 0 0,0 0 16,0 0-16,21-21 0,0 21 16,1 1-16,-1-22 15,0 21-15,0-21 0,0 21 0,0-21 16,1 21-16,-1 0 0,0 0 16,-21 1-16,0-1 0,21-21 15,-21 21-15,21-21 0,-21 21 16,0 0-16,21 0 0,1-21 15,-22 22 1,21-22-16,0 0 0,0 0 16,0 0-16,0 0 0,1-22 15,-1 1-15,0 21 0,0-21 16,0 0-16,0 0 0,1 0 0,-1-1 16,0-20-16,0 21 0,0-21 0,0 20 15,-21-20-15,0 0 0,0 21 0,0-22 16,22 22-16,-22 0 0,0 0 15,0 42 1,0 0 0,0 0-16,0 22 0,0-22 15,0 0-15,0 21 0,0-21 0,0 22 0,0-22 16,0 0-16,0 0 16,0 0-16,0 1 0,0-1 0,0 0 15,0 0-15,21-21 31,-21-21-31,0 0 16,21 0-16</inkml:trace>
  <inkml:trace contextRef="#ctx0" brushRef="#br0" timeOffset="-157328.06">7324 10880 0,'0'-21'0,"0"42"0,-22-64 15,1 43-15,0 0 63,0 0-63</inkml:trace>
  <inkml:trace contextRef="#ctx0" brushRef="#br0" timeOffset="-157100.68">5757 11007 0,'0'0'0,"-42"0"0,-64 21 15,85-21 1,42 0-1,21 0-15,-20 0 0,20 0 0,0 0 16,22-21-16,-1 0 0,-20 21 0,20-22 16,1 22-16,-1-21 15,1 21-15,-1-21 0,22 0 0</inkml:trace>
  <inkml:trace contextRef="#ctx0" brushRef="#br0" timeOffset="-156472.4">7959 10647 0,'0'0'0,"-22"-21"0,1 21 16,0 0-16,0-21 0,0 21 15,0 0-15,-1 0 16,22 21-16,0 0 15,0 0-15,0 0 0,0 0 0,0 22 16,0-1-16,0-21 0,0 22 0,0-1 16,0 0-16,0 1 0,0-1 0,0 0 15,0 22-15,0-22 0,0 0 0,0 1 16,0-1-16,0 0 0,0-20 16,-21 20-16,21-21 0,0 21 0,-21-20 15,21-1-15,0 0 0,0 0 16,0-42 31,0 0-47,0 0 0,0-1 0,0 1 15,0 0-15,0 0 0,0-21 0,0 20 16,21-20-16,0 21 0,1-21 0,-1 20 16,0 1-16,0 0 0,0 0 15,22 0-15,-22 21 0,21 0 0,-21-21 16,22 21-16,-22 0 0,21 0 0,-21 21 15,0-21-15,22 21 0,-22 0 0,0 0 16,0 0-16,0 1 0,-21-1 0,0 0 16,0 21-16,0-21 15,0 1-15,0-1 0,-21 0 0,0 21 16,0-21-16,0 1 0,-22-1 0,1 0 16,21 0-16,-21-21 0,-1 21 0,1 0 15,0 1-15,-1-22 0,1 21 0,21-21 16,0 0-16,-22 0 0,22 0 0,0 0 15,42-21 17,0-1-32,22 1 0,-22 21 15,21-21-15,-21 0 0,22 0 0</inkml:trace>
  <inkml:trace contextRef="#ctx0" brushRef="#br0" timeOffset="-156008.67">8615 11007 0,'0'0'0,"0"-43"16,-21 43 15,-1 22-15,22-1-16,-21 0 0,21 0 0,0 0 16,0 22-16,-21-22 0,21 21 0,-21 0 15,21-20-15,0 20 0,-21 0 16,21-21-16,0 22 0,0-22 0,0 0 15,0 0-15,0 0 0,0 1 16,21-1-16,0-21 0,0 0 0,0 21 16,1-21-16,-1 0 0,0 0 15,0 0-15,0-21 0,0 21 0,1-21 16,-1-1-16,0 1 0,0 0 16,0 21-16,0-42 0,-21 21 0,22-1 15,-22 1-15,21-21 0,0 21 0,-21-22 16,0 1-16,0 0 0,0 21 0,21-22 15,-21 22-15,0-21 0,0 21 0,0-1 16,0 1-16,0 42 31,0 1-31,0-1 0,0 0 16,0 21-16,-21-21 0,21 22 0,-21-1 16,21-21-16,0 22 0,0-22 0,0 0 15,0 21-15,0-21 0,0 1 16,0-1-16,0 0 0,0 0 15,21-21 1</inkml:trace>
  <inkml:trace contextRef="#ctx0" brushRef="#br0" timeOffset="-155672.53">9334 10351 0,'0'0'16,"0"-22"-16,-21 22 15,0 0-15,21 22 0,0-1 0,0 21 16,-21 0-16,21 1 0,0-1 16,0 0-16,0 22 0,0-1 0,0 1 15,0-22-15,-21 22 0,21-1 0,-21 1 16,21-22-16,0 22 0,-22-1 0,1-21 15,21 22-15,-21-22 0,0 1 16,0-1-16,21-21 0,-21 21 16,-1-20-16,22-1 0,-21 0 0,21 0 15,0 0-15,21-21 32,1-21-17,-1 0-15,-21 0 0,21 0 16</inkml:trace>
  <inkml:trace contextRef="#ctx0" brushRef="#br0" timeOffset="-155308.74">9377 11303 0,'21'0'15,"0"0"-15,0 0 16,0-21-16,1 21 0,-1-21 15,0 0-15,0-1 0,0 1 16,0 0-16,-21 0 0,0 0 16,0 0-16,0-1 0,0 1 15,0 0-15,0 0 16,-21 21 0,0 21-16,0-21 0,21 21 15,0 0-15,-21 22 0,0-22 0,21 0 0,-22 21 16,22-20-16,-21 20 15,21-21-15,0 0 0,0 22 0,0-22 16,0 0-16,0 0 0,0 0 0,0 0 16,0 1-16,0-1 15,21-21-15,1 0 16,-1 0-16,0 0 0,0 0 16,0 0-16,0-21 0,1-1 15,20 22-15</inkml:trace>
  <inkml:trace contextRef="#ctx0" brushRef="#br0" timeOffset="-154884.41">10075 11113 0,'0'0'0,"21"-22"0,1 1 0,-1-21 0,-21 21 15,0 0-15,0-1 0,-21 22 47,-1 22-47,1-1 0,-21-21 0,21 21 16,0 0-16,-1 0 0,22 0 0,-21 1 15,21-1-15,-21 0 0,21 0 0,0 0 16,0 0-16,0 1 0,21-1 16,0-21-16,1 0 15,-1 21-15,0-21 0,0 21 16,0-21-16,0 0 0,1 0 0,-1 21 16,0-21-16,0 0 0,0 21 0,0-21 15,1 0-15,-1 22 0,-21-1 16,21 0-16,-21 0 15,0 0-15,-21 0 16,0-21-16,-1 22 0,1-22 16,0 21-16,0-21 0,-21 21 0,20-21 15,-20 0-15,21 21 0,0-21 0,0 0 16,-22 0-16,43 21 0,-21-21 16,0 0-16,0 0 31,21-21-16,0 0-15,0 0 16,0 0-16,0-1 0</inkml:trace>
  <inkml:trace contextRef="#ctx0" brushRef="#br0" timeOffset="-134844.56">2434 13272 0,'0'0'0,"-21"0"0,0 0 0,0 0 0,-1 0 16,1 0-16,0 0 15,0 0-15,0 0 0,0 0 0,-1 0 16,1 0-16,0 0 0,0 0 16,0 0-16,21-22 0,-21 22 0,21-21 15,0 0-15,0 0 16,21 21-16,0-21 0,0 21 16,21 0-16,-20-21 0,20 21 0,-21 0 15,21 0-15,1 0 0,-1 0 16,-21 0-16,22 21 0,-1 0 0,-21 0 15,0 0-15,0 22 0,-21-22 0,0 0 16,0 21-16,0 1 16,-21-1-16,0 0 0,0 1 0,-21-1 15,20 0-15,-20 1 0,0-22 0,-1 21 16,1 0-16,0-20 0,21-1 16,-22 0-16,22 0 0,0 0 0,0-21 15,0 0-15,21-21 16,0 0-16,0 0 15,0 0-15,0-1 0,0 1 0,21 0 16,-21 0-16,21 0 0,0 0 16,0-1-16,0 1 0,22 21 0,-22-21 15,21 0-15,1 21 0,-22 0 16,21 0-16,0 0 0,1 0 16,-1 0-16,-21 0 0,22 21 0,-22-21 15,21 21-15,-21 0 0,0 22 16,1-22-16,-22 21 0,0-21 0,0 22 15,0-22-15,0 21 0,-22 1 0,1-22 16,0 21-16,-21 0 0,21-20 16,-22-1-16,1 21 0,0-21 0,-1 0 15,-20 1-15,20-1 0,1-21 0,0 21 16,-1-21-16,1 0 16,0 0-16,-1 0 0,1 0 0,21 0 0,-21 0 15,20 0-15,-20-21 0,21 0 0,0 21 16,0-22-16,-1 22 15,1-21-15,0 21 0,21-21 16,0 0-16,0 0 16,0 0-1,21 21-15,0-22 0,1 1 16</inkml:trace>
  <inkml:trace contextRef="#ctx0" brushRef="#br0" timeOffset="-134627.68">3450 13568 0,'-21'0'47,"21"-21"-16,0 0-31</inkml:trace>
  <inkml:trace contextRef="#ctx0" brushRef="#br0" timeOffset="-134152.96">5207 12594 0,'21'-21'0,"-42"42"0,42-63 0,0 21 0,-21 0 15,0-1-15,0 1 16,0 42 0,0 1-1,0 20-15,0-21 0,0 21 0,0 22 16,0-22-16,0 22 0,0-1 0,0 1 15,0-1-15,0 1 16,0-1-16,-21-20 0,21 20 0,-21 1 16,21-22-16,0 21 0,0-20 0,0-1 15,0 0-15,0 1 0,0-1 0,0 0 16,0-20-16,0-1 0,21 0 16,-21 0-16,21 0 0,0-21 0,1 0 15,-1 0-15,0 0 0,0 0 0,0 0 16,-21-21-16,21 0 0,1 0 0,-1 0 15,0-22-15</inkml:trace>
  <inkml:trace contextRef="#ctx0" brushRef="#br0" timeOffset="-133961.06">5122 13208 0,'-21'0'0,"21"-21"15,21 0 1,0 0-16,1 21 0,-1-22 16,21 1-16,-21 21 0,22-21 15,-1 0-15,-21 0 0,21 0 16,-20-1-16,20 1 0,0 21 0</inkml:trace>
  <inkml:trace contextRef="#ctx0" brushRef="#br0" timeOffset="-133565.16">5905 13166 0,'0'0'16,"-21"21"-16,21 0 0,-21 0 0,21 0 16,21-21-1,0 0-15,1 0 0,-1-21 16,0 0-16,21 0 0,-21 21 0,1-21 15,20 0-15,-21-1 0,0 1 16,0 21-16,-21-21 0,0 0 0,0 0 16,0 0-16,0-1 15,0 1-15,-21 21 0,0 0 16,0 0-16,0 0 0,0 0 0,-1 21 16,-20 1-16,21-1 0,0 0 0,-22 0 15,22 21-15,0 1 0,0-22 16,0 21-16,0-21 0,21 22 0,0-1 15,0-21-15,0 0 0,0 22 0,0-22 16,0 0-16,0 0 0,21 0 0,0-21 16,0 22-16,0-22 0,22 0 15,-1 0-15,-21 0 0,21 0 16,1 0-16,-1-22 0,-21 1 0,22 21 16,-1-21-16,-21 0 0,21 0 0,1 0 15</inkml:trace>
  <inkml:trace contextRef="#ctx0" brushRef="#br0" timeOffset="-132736.1">6583 13145 0,'0'-22'0,"0"1"15,0 0 1,0 0-16,21 21 16,0 0-16,0 0 15,22 0-15,-22 0 0,0 21 16,0-21-16,21 21 0,-20 0 0,-1 1 15,0-1-15,-21 0 0,21 0 0,-21 0 16,0 0-16,0 1 0,0-1 0,0 0 16,-21 0-16,0 21 0,0-20 15,-1-1-15,1 0 0,0 21 0,0-21 16,0 1-16,0-1 0,-1-21 0,1 21 16,21 0-16,0-42 15,21 0 1,1 0-16,-1-1 15,0 1-15,0 0 0,0 0 0,22-21 16,-22 20-16,0-20 0,21 0 0,-21 21 16,1-22-16,20 22 0,-21-21 0,0 21 15,-21-1-15,0 1 0,21 0 0,-21 0 16,-21 21 0,0 21-1,0-21-15,0 21 0,0 0 0,21 1 16,-22 20-16,22-21 0,-21 0 0,21 22 15,0-22-15,0 0 0,0 21 16,0-21-16,0 1 0,0-1 0,21 21 16,1-21-16,-1 0 0,0 1 15,21-1-15,-21-21 0,22 21 0,-22-21 16,21 0-16,1 0 0,-22 0 0,21 0 16,0 0-16,-20-21 0,20 21 0,-21-21 15,21-1-15,-20 1 0,-1-21 16,0 21-16,21-22 0,-21 22 0,1-21 15,-1 0-15,0-1 0,-21-20 0,21 20 16,0 1-16,0-21 0,-21-1 0,22 1 16,-1 20-16,-21-20 0,21 20 0,0 1 15,-21 0-15,0 21 16,0-22-16,0 22 0,0 0 0,0 0 16,-21 21-1,0 21-15,0 0 0,-1 0 16,22 22-16,-21-1 0,0 0 0,21 1 15,0-1-15,-21 21 0,0-20 16,21 20-16,-21 1 0,21-22 0,0 0 16,0 22-16,0-22 0,0 1 0,0-1 15,0 0-15,21 85 16,-21-106-16,21 1 0,0-1 16,0 0-16,0 0 0,1 0 15,20-21-15,-21 0 0,0 0 0,0 0 16,1 0-16,20 0 0,-21 0 0,0 0 15,0 0-15,1-21 0,-1 0 16,0 0-16,0 0 0,0-1 16,0 1-16,-21 0 0,0-21 0,22 21 15</inkml:trace>
  <inkml:trace contextRef="#ctx0" brushRef="#br0" timeOffset="-132460.16">7556 13018 0,'0'0'0,"-21"0"16,0 0-16,21 21 15,21-21 1,0 0-16,1 0 0,20 0 0,0 0 16,1-21-16,-1 21 0,21 0 0,-20-22 15,20 22-15,-20-21 0,-1 0 0,21 21 16,-20-21-16,-1 21 0,0 0 0,-20-21 15,20 21-15,-21 0 0,0 0 16,-21-21-16,0-1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3:12:32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1355 0,'0'0'0,"0"-21"0,0-1 0,21 1 15,-21 0 1,0 0-16,0 0 0,0 0 16,0-1-16,0 1 0,0-21 15,0 21-15,0 0 0,0-22 16,0 22-16,0 0 0,0-21 0,0 20 16,0 1-16,0 0 0,0 0 15,0 0-15,0 0 0,0-1 0,0 1 16,0 42 31,0 22-47,0-22 0,0 21 15,-21 1-15,21-1 0,0 0 0,0 1 16,0 20-16,-22-21 16,22 22-16,-21-1 0,0-20 0,21 20 15,0 1-15,0-1 0,-21 1 16,21-1-16,-21 1 0,21-1 0,0-20 15,0 20-15,0-21 0,0 1 16,0-1-16,0 0 0,0 1 0,0-22 16,0 0-16,0 0 0,21 0 0,-21 1 15,21-1-15,0-21 0,0 0 16,1 0-16,-1 0 0,0 0 16,0 0-16,0 0 0,0-21 15,22 21-15,-22-22 0,0 1 0,0 0 16,0 0-16,1 0 0,-1-22 15,0 22-15,0-21 0,-21 21 16,0-22-16,0 22 0,0 0 0</inkml:trace>
  <inkml:trace contextRef="#ctx0" brushRef="#br0" timeOffset="313.43">1079 1736 0,'0'0'0,"-21"0"0,-21 0 16,63 0-1,0 0 1,22-21-16,-22-1 0,21 22 0,0-21 16,22 0-16,-22 21 0,1-21 15,20 0-15,-21 21 0,1-21 0,-1 21 16,-21-22-16,22 22 0,-22 0 15,0 0-15,-21-21 0,21 21 16,-21 21 15,0 1-31,0-1 16,0 0 0,21-21-16,0 21 0</inkml:trace>
  <inkml:trace contextRef="#ctx0" brushRef="#br0" timeOffset="1664.82">2328 1969 0,'21'0'0,"1"0"15,-22-22-15,21 22 0,-21-21 16,0 0-16,0 0 0,21 21 16,-21-21-16,21 0 0,-21-1 0,0 1 15,0 0-15,0 0 0,0 0 16,0 0-16,0-1 0,-21 1 0,0 0 16,0 21-16,-1 0 0,1 0 0,0 0 15,0 0-15,0 0 0,0 0 16,-22 21-16,22 0 0,0 1 0,-21-1 15,20 0-15,1 21 0,0-21 16,0 22-16,0-22 0,0 21 16,21 1-16,0-22 0,-22 21 0,22 0 15,-21-20-15,21 20 0,0-21 0,0 0 16,0 0-16,0 1 0,0-1 16,21 0-16,1-21 0,-1 0 0,0 0 15,0 0-15,0 0 0,0 0 16,1 0-16,20 0 0,-21-21 0,0 21 15,0-21-15,22-1 0,-22 1 0,0 0 16,0 0-16,0 0 0,1 0 16,-1-22-16,0 22 0,-21-21 0,21 21 15,-21-22-15,21 22 0,-21-21 0,0 21 16,0-1-16,0 1 16,0 0-16,21 21 0,-21-21 15,0 42 1,0 0-1,-21 0-15,21 22 0,0-22 0,0 0 16,0 21-16,-21-20 0,21-1 0,0 21 16,0-21-16,0 0 0,0 1 15,0-1-15,0 0 0,0 0 0,0 0 16,21 0-16,0 1 0,1-22 0,-1 21 16,21-21-16,-21 0 0,22 0 15,-1 0-15,0 0 0,1 0 0,-1 0 16,0 0-16,1 0 0,-1-21 15,0-1-15,1 22 0,-22-21 0,21 0 16,-21 0-16,22 0 0,-22 0 16,0-1-16,0 1 0,-21-21 0,21 21 15,-21-22-15,0 22 0,21 0 0,-21-21 16,0 21-16,0-1 0,0 1 0,0 0 16,-21 0-16,0 21 15,0 0-15,0 0 0,0 0 16,-1 0-16,1 21 0,0-21 15,0 21-15,0 0 0,0 1 0,-1-1 16,1 0-16,0 0 0,0 21 0,21-20 16,0-1-16,-21 0 0,21 0 15,0 0-15,0 0 0,0 1 16,0-1-16,21 0 16,0-21-16,0 0 0,0 0 15,1 0-15,-1 0 0,0 0 16,0-21-16,0 21 0,0 0 15,1-21-15,-1-1 0,-21 1 0,21 21 16,0-21-16,-21 0 0,21 0 16,0 0-16,-21-1 15,22 22-15,-22-21 16,0 42 15,0 1-15,0-1-16,0 0 0,0 0 15,0 0-15,0 0 0,0 1 0,21-1 16,-21 0-16,0 21 0,0-21 0,0 22 16,0-1-16,0 0 0,0 1 15,0-1-15,0 0 0,0 1 0,0 20 16,0 1-16,0-22 0,0 22 0,0-1 16,0-21-16,0 22 0,0-22 0,0 1 15,0 20-15,0-21 0,0 1 16,0-1-16,21 0 0,-21-20 0,0 20 15,0-21-15,0 21 0,-21-20 0,0-1 16,-1 0-16,1 0 0,0 0 16,0 0-16,-21 1 0,20-22 15,1 21-15,-21 0 0,21-21 0,-22 21 16,1-21-16,21 0 0,-21 0 0,-1 0 16,1 0-16,21 0 0,-22 0 0,1 0 15,21 0-15,-21 0 0,20 0 16,-20-21-16,21 21 0,0 0 0,0-21 15,21 0-15,-22 21 0,22-22 16,0 1-16,0 0 0,0 0 16,0 0-16,22 0 0,-22-22 15,21 22-15,0-21 0,0 21 16,21-22-16</inkml:trace>
  <inkml:trace contextRef="#ctx0" brushRef="#br0" timeOffset="2323.79">4508 889 0,'0'0'0,"0"-21"0,0 0 15,-21 21 17,21 21-17,-21 0-15,0 0 0,0 22 0,0-1 16,-22 0-16,22 22 0,-21-1 16,21 1-16,-22-1 0,1 22 0,0 0 15,-1-1-15,-20 1 0,20 0 0,-20-1 16,-1 1-16,22 0 0,-21-22 15,20 1-15,1-1 0,0-21 0,20 1 16,1-1-16,0 0 0,0-20 0,21-1 16,0 0-16,0 0 0,0 0 0,0 0 15,21-21 1,0-21 0,0 0-16,1 0 15,-22 0-15,21 0 0</inkml:trace>
  <inkml:trace contextRef="#ctx0" brushRef="#br0" timeOffset="2668.6">4953 1291 0,'0'0'0,"0"-21"0,0 0 16,-21 21-1,0 0-15,-1 0 16,22 21-16,-21-21 0,0 42 16,0-20-16,0-1 0,-22 21 0,22 0 15,0 22-15,-21-22 0,21 22 0,-1-1 16,-20 1-16,21-1 0,-21 1 0,20-1 16,1-20-16,0-1 0,21 0 15,0 1-15,0-1 0,-21-21 0,21 21 16,0-20-16,0-1 0,0 0 15,21-21-15,-21 21 16,21-21-16,0 0 0,1 0 16,-1 0-16,0-21 0,0 0 15,0 0-15,0-1 16,-21 1-16,0 0 0</inkml:trace>
  <inkml:trace contextRef="#ctx0" brushRef="#br0" timeOffset="2866.48">4445 1969 0,'-21'0'0,"42"0"0,-63 0 0,20 0 0,22-22 31,22 22-31,-1 0 16,0-21-16,21 21 0,-21-21 15,22 21-15,-22 0 0,21-21 0,1 21 16,-22 0-16,21 0 0,-21-21 15,0 21-15,1 0 0,-1 0 0,0-21 16</inkml:trace>
  <inkml:trace contextRef="#ctx0" brushRef="#br0" timeOffset="4096.89">5419 2011 0,'0'-21'16,"0"0"-16,21-1 16,-21 1-16,0 0 0,0 0 0,0 0 15,0 0-15,0-1 0,0 1 0,0 0 16,0 0-16,-21 0 15,-1 21-15,1 0 16,0 0-16,0 0 0,0 0 0,-22 0 16,22 21-16,0 0 0,0 0 0,0 0 15,-22 22-15,22-22 0,0 21 16,0-21-16,0 22 0,0-1 16,-1-21-16,1 0 0,21 22 0,0-22 15,0 0-15,0 0 0,0 0 0,0 1 16,0-1-16,21-21 15,1 0-15,-1 0 0,0 0 16,21 0-16,-21 0 0,22 0 0,-22-21 16,0-1-16,21 1 0,-20 21 0,20-21 15,-21 0-15,0-21 0,0 20 16,1 1-16,-1-21 0,0 21 16,0 0-16,-21-22 0,0 22 0,21 0 0,-21 0 15,0 0-15,0-1 0,0 44 47,0-1-47,0 0 0,0 0 0,-21 0 16,21 0-16,0 1 0,0-1 0,0 21 15,0-21-15,0 0 0,0 1 16,0-1-16,0 0 0,0 0 0,0 0 16,21-21-16,0 21 0,1-21 0,-1 0 15,0 0-15,21 0 0,-21 0 0,22 0 16,-1 0-16,0 0 0,1 0 15,-1-21-15,0 0 0,1 21 16,-1-21-16,0 0 0,-20 0 0,-1-1 16,21-20-16,-42 21 0,21 0 0,0-22 15,-21 22-15,0-21 0,0 21 16,0 0-16,0-22 0,0 22 0,0 0 16,-21 0-16,0 0 0,0 21 15,0 0-15,0 0 0,-1 0 0,1 0 16,0 21-16,-21 0 0,21 0 15,-1 0-15,1 0 0,0 22 0,0-22 16,0 0-16,0 21 0,-1-20 0,22-1 16,-21 0-16,21 0 0,0 0 15,0 0-15,0 1 0,0-1 16,0 0-16,21-21 16,1 0-16,-1 0 0,0 0 0,0 0 15,0 0-15,0 0 0,1 0 0,-1 0 16,0-21-16,0 21 0,0-21 0,0-1 15,1 1-15,-22 0 16,21 0-16,0 0 16,-21 42 31,0 0-47,0 0 0,0 0 15,0 1-15,0-1 0,0 0 0,0 0 16,0 21-16,0-20 0,0 20 0,0 0 15,0 1-15,0-1 0,0 0 0,21 1 16,-21 20-16,21-21 0,-21 1 16,0 20-16,0 1 0,0-22 0,0 22 15,0-22-15,0 21 0,0-20 0,0 20 16,0 1-16,-21-22 0,0 22 0,0-22 16,0 0-16,-1 22 0,1-22 0,-21 0 15,0-20-15,20 20 0,-20-21 16,0 21-16,-1-20 0,1-1 15,0-21-15,-1 21 0,-20-21 0,21 0 16,-1 0-16,1 0 0,-22 0 0,22 0 16,0-21-16,-22 0 0,1-1 0,20 1 15,1-21-15,0 21 0,-1 0 0,22-22 16,0 22-16,0-21 0,21-1 16,0 22-16,0-21 0,0 0 0,0 20 15,21-20-15,0 21 0,22-21 0,-22-1 16,21 1-16,0 0 0,1-1 0</inkml:trace>
  <inkml:trace contextRef="#ctx0" brushRef="#br0" timeOffset="4678.06">6477 1566 0,'0'0'0,"-21"22"16,21-1 0,0 0-16,-21 0 0,21 21 0,0-20 15,0-1-15,0 21 0,0-21 0,0 22 16,0-22-16,-22 0 0,22 0 15,-21 21-15,21-20 0,0-1 0,0 0 16,-21 0-16,0-21 16,0 0 15,21-21-31,0 0 0,0 0 16,0-1-16,0 1 0,0 0 0,0-21 15,0 21-15,0-22 0,21 22 16,0-21-16,0-1 0,0 1 15,1 21-15,-1-21 0,21 20 0,-21 1 0,22 0 16,-22 21-16,21-21 0,0 21 16,1 0-16,-22 0 0,21 0 15,1 0-15,-22 21 0,0 0 0,0 0 16,0 1-16,0-1 0,-21 21 0,0-21 16,0 22-16,0-1 0,0-21 0,0 0 15,0 22-15,-21-22 0,0 0 16,0 21-16,0-21 0,0 1 0,-1-1 15,1 0-15,0-21 0,21 21 16,-21-21 0,42 0-1,0 0 1,0 0-16,1-21 0,-1 0 0,21 0 16</inkml:trace>
  <inkml:trace contextRef="#ctx0" brushRef="#br0" timeOffset="5178.28">7578 1524 0,'0'0'0,"-22"-21"0,1 0 0,0 21 16,21-21-16,-21-1 0,0 22 15,0 0-15,-1 0 0,1 0 0,0 0 16,0 0-16,0 0 0,0 22 0,-1-1 15,1 0-15,0 0 0,0 0 16,0 22-16,0-22 0,21 21 0,-22-21 16,22 22-16,-21-22 0,21 21 0,0-21 15,0 0-15,0 1 0,0-1 0,0 0 16,21 0-16,1 0 0,-1-21 16,0 0-16,0 0 0,0 0 0,0 0 15,1 0-15,-1 0 0,0 0 0,0 0 16,0-21-16,0 21 0,1-21 0,-1 0 15,0 0-15,-21-1 0,21 1 16,0 0-16,-21-21 0,0 21 16,21-22-16,-21 22 0,22-21 0,-22 21 15,0-1-15,0 1 0,0 0 16,0 42 0,0 0-1,0 1-15,-22-1 0,22 0 0,0 0 16,0 21-16,0-20 0,0-1 0,0 21 15,0-21-15,0 0 0,0 1 16,0-1-16,0 0 0,22-21 16,-1 21-16,0-21 0,0 21 0,0-21 15,0 0-15,1 0 0,-1 0 16,0-21-16,0 21 16</inkml:trace>
  <inkml:trace contextRef="#ctx0" brushRef="#br0" timeOffset="5920.49">8001 1524 0,'21'0'0,"-42"0"0,0 21 16,21 0-16,-21 1 0,21-1 15,0 0-15,-22 0 0,22 0 16,0 0-16,0 1 0,0-1 0,0 0 15,0 0-15,0 0 0,0 0 0,0 1 16,0-1-16,0 0 0,0 0 16,0 0-16,0 0 15,-21-21-15,21 22 16,-21-22-16,21-22 31,0 1-31,0 0 16,0 0-16,0 0 0,0 0 0,0-22 15,0 22-15,0-21 0,21 21 16,-21-22-16,21 22 0,1 0 0,-1-21 16,0 20-16,0 1 0,0 21 15,0-21-15,1 21 0,-1 0 0,0 0 16,0 0-16,0 0 0,0 21 16,1 0-16,-1 1 0,-21-1 0,21 0 15,-21 0-15,21 21 0,-21-20 16,0-1-16,0 0 0,0 0 0,0 21 15,0-20-15,0-1 0,0 0 16,0 0-16,-21-21 0,21 21 0,-21-21 16,21 21-16,-21-21 15,21-21 17,0 0-32,0 0 15,0 0-15,0 0 0,0-22 0,21 22 16,0-21-16,0 21 0,-21-22 15,21 1-15,0 21 0,1 0 0,-1-22 16,0 22-16,21 0 0,-21 21 0,1-21 16,20 21-16,-21 0 0,0 0 0,22 0 15,-22 21-15,0-21 0,0 21 16,0 0-16,-21 22 0,0-22 0,0 0 16,0 21-16,0-21 0,0 22 0,0-22 15,0 0-15,0 21 0,-21-20 16,0-1-16,21 0 0,-21 0 0,21 0 15,0 0-15,-21-21 0,21 22 16,-22-22-16,22 21 0,0-42 47</inkml:trace>
  <inkml:trace contextRef="#ctx0" brushRef="#br0" timeOffset="6335.86">8890 1693 0,'0'22'16,"21"-22"0,0 0-1,0 0-15,1 0 0,-1 0 0,0 0 16,0 0-16,0-22 0,0 22 0,1-21 15,-1 0-15,0 21 0,0-21 0,0 21 16,0-21-16,-21 0 0,0-1 16,22 22-16,-22-21 0,0 0 0,21 21 15,-21-21-15,-21 21 16,-1 0-16,1 0 16,0 21-16,0 0 0,0 0 0,0 1 15,-1-1-15,-20 0 0,21 0 16,0 21-16,0-20 0,-1-1 0,1 21 15,21-21-15,0 0 0,0 1 0,0 20 16,0-21-16,0 0 0,0 0 16,0 1-16,21-22 0,1 21 0,-1-21 15,21 0-15,-21 0 0,22 0 16,-22 0-16,21 0 0,0 0 0,1 0 16,-1 0-16,-21 0 0,22 0 15,-22-21-15,0 21 0,0-22 0,0 1 16,0 21-16</inkml:trace>
  <inkml:trace contextRef="#ctx0" brushRef="#br0" timeOffset="8964.86">1143 2794 0,'0'0'0,"-42"0"0,20 0 0,-20 0 0,21 0 16,0 0-16,0 0 0,-1 21 16,1-21-16,0 0 0,42 0 46,0 0-46,22 0 0,-22 0 16,0 0-16,21 0 0,1 0 0,-1 0 16,0 0-16,22 0 0,-22 0 15,22 0-15,-1 0 0,1 0 0,-1 0 16,1 0-16,-1 0 0,1 0 0,20-21 16,-20 21-16,-1 0 0,22 0 15,0 0-15,-1-21 0,1 21 0,0 0 16,-1 0-16,22 0 0,-21 0 15,0 0-15,-1 0 0,1 0 16,0 0-16,-1 0 0,1 0 0,0 0 16,-1 0-16,22 0 0,-21 0 0,21 0 15,-22 0-15,1 0 0,21 0 0,-22 0 16,1 0-16,0-21 0,-1 21 16,22 0-16,-21 0 0,21 0 0,0 0 15,-1 0-15,1 0 0,0 0 0,-21-21 16,21 21-16,-1 0 0,-20 0 0,21 0 15,0 0-15,-22 0 16,22 0-16,0-22 0,-21 22 0,-1 0 0,22 0 16,-21 0-16,0 0 0,-1 0 15,1-21-15,0 21 0,-1 0 0,1 0 16,-22-21-16,22 21 0,-21 0 16,-1 0-16,22-21 0,-43 21 0,22-21 15,-1 21-15,-21 0 0,1 0 0,20-21 16,-20 21-16,20 0 0,-21-22 0,1 22 15,20 0-15,-20 0 0,20-21 16,1 21-16,-22-21 0,21 21 0,1 0 16,-1 0-16,-20 0 0,20 0 0,1 0 15,-22 0-15,0 0 0,22 0 0,-22-21 16,1 21-16,-1 0 0,0 0 16,-21 0-16,22 0 0,-1-21 15,0 21-15,-20 0 0,20 0 0,0 0 16,1-21-16,-22 21 0,21 0 0,0 0 15,-20 0-15,20 0 0,-21 0 16,21 0-16,-20 0 0,-1-22 0,0 22 16,0 0-16,0 0 0,0 0 0,1 0 15,-1 0 1,0 0 15,-21-21-31,0 0 16</inkml:trace>
  <inkml:trace contextRef="#ctx0" brushRef="#br0" timeOffset="10248.62">10456 1990 0,'0'0'16,"-21"0"-16,0 0 16,0 0-16,0 0 15,-1 0-15,1 0 0,0 0 16,0 0-16,0 0 0,0 0 15,-1 0-15,1 0 16,42 0 31,1 0-47,-1 0 0,0 0 16,0 0-16,21 0 0,1 0 15,-22 0-15,21 0 0,22 0 0,-22 0 16,22 0-16,-1 0 0,22 0 0,-1 0 15,1 0-15,21 0 0,-21 0 0,20 0 16,-20 0-16,21 0 0,-21 0 16,20 0-16,-20 0 0,0 0 0,21 0 15,-22 0-15,1 0 0,-22 0 0,22 0 16,-21 0-16,-1 0 16,1 0-16,-22 0 0,21 0 0,-41 0 15,20 0-15,-21 0 0,21-21 0,-20 21 16,-1 0-16,-21-22 0,0 1 15,0 0 1,-21 0-16,-1 21 16,1-21-16,0 21 0,0-21 0,0 21 15,-22-22-15,1 22 0,21 0 0,-21-21 16,-1 21-16,1 0 0,21 0 16,-22 0-16,1 0 0,21 0 0,-21 0 15,20 0-15,1 0 0,0 0 16,0 0-16,0 0 0,42 0 47,0 0-47,0 0 15,0 0-15,22 0 0,-1 0 16,-21 0-16,22 0 0,-1 0 0,-21 0 16,21 0-16,1 0 0,-1 0 0,-21 0 15,22 0-15,-22 0 0,0 0 16,0 0-16,0 0 0,0 0 0,1 0 15,-1 0-15,0 0 16,-21 21 15,0 1-31,0-1 0,0 0 16,-21 0-16,0 0 0,-1 0 0,22 1 16,-21-1-16,0 0 0,0 0 0,-21 0 15,20 22-15,1-22 0,-21 0 16,21 21-16,-22-21 0,22 22 0,-21-22 15,21 0-15,-22 21 0,22-20 16,-21 20-16,21-21 0,0 0 0,-1 0 16,1 1-16,0-1 0,21 0 0,0 0 15,-21-21-15,21 21 0,-21-21 16,21 21-16,-21-21 0,42-21 62,0 0-62,-21 0 0,21 0 16,0 0-16,0-1 0</inkml:trace>
  <inkml:trace contextRef="#ctx0" brushRef="#br0" timeOffset="12352.12">14626 1461 0,'0'0'0,"0"-22"0,21 22 15,0 0-15,22-21 16,-22 0-16,0 21 0,0-21 16,0 0-16,1 21 15,-1-21-15,0 21 16,-21-22-16,21 22 0,-21 22 62,-21-1-62,0-21 0,0 21 16,21 0-16,-22 0 0,1 0 16,0 1-16,0-1 0,0 0 15,-22 0-15,22 0 0,-21 0 0,0 1 16,20 20-16,-20-21 0,0 0 0,-1 0 15,1 22-15,0-22 0,-22 0 16,22 0-16,0 0 0,-1 1 0,1-1 16,0 0-16,-1-21 0,1 21 0,21 0 15,-22 0-15,22-21 0,0 22 0,-21-22 16,21 21-16,-1-21 0,22 21 16,-21-21-16,0 0 0,42 0 78,0 0-78,1 0 15,-1 0-15,0 0 0,0 0 16,0 0-16,0 0 0,1 0 16,-1 0-16,21 21 0,-21-21 0,22 21 15,-22-21-15,21 0 0,0 21 0,1-21 16,-1 22-16,0-22 0,22 21 0,-22-21 15,1 21-15,20-21 0,-21 21 16,1 0-16,-1-21 0,0 21 0,22-21 16,-22 22-16,1-22 0,20 21 15,-21 0-15,1-21 0,-1 21 0,0-21 16,-20 0-16,20 21 0,-21-21 0,0 0 16,0 0-16,-21 21 0,22-21 15,-22 22 1,-22-22 15,1 0-15,0 0-1,0 0-15,0-22 0,21 1 16,-21 21-16,-1 0 0,1-21 0,0 21 16,-21-21-16,21 21 0,-22-21 15,22 21-15,-21-21 0,-1 21 0,1 0 16,0-22-16,-1 22 0,-20 0 15,21-21-15,-22 21 0,22-21 0,-22 21 16,22 0-16,-22 0 0,22 0 0,-21-21 16,20 21-16,1 0 0,0 0 0,-1 0 15,22 0-15,-21 0 0,21 0 0,-22 0 16,22 0-16,0 0 0,0 0 16,0 0-16,-1 0 0,1 0 0,0 0 15,0 0 1,21-21 62,0 0-62,21 21-1,-21-22-15,21 22 0,0-21 16,1 0-16,-1 21 0,0-21 15,0 21-15,0-21 0,22 0 0,-22-1 16,21 1-16,0 0 16,-20 0-16,41 0 0,-21-22 0,1 22 15,-1-21-15,0 21 0,22-22 0,-22 22 16,1-21-16,-1 21 0,0-22 0,1 22 16,-22 0-16,21 0 0,0 0 15,-20 0-15,20-1 0,-21 1 0,21 0 16,-20 21-16,-1-21 0,0 0 0,21 21 15,-21-21-15,1 21 0,-1-22 16,0 22-16,0 0 0,-42 0 63,0 22-48,0-22-15,-1 0 0,1 21 16,0-21-16,0 21 0,0 0 0,0-21 15,-22 21-15,22 0 0,-21-21 16,21 22-16,-22-1 0,1 0 0,0 0 16,-1 0-16,1 0 0,0 22 0,-1-22 15,1 0-15,0 0 0,-22 22 0,22-22 16,-1 0-16,-20 21 0,21-21 16,-1 1-16,1-1 0,0 0 0,20 0 15,-20-21-15,21 21 0,0 0 16,-22-21-16,43 22 0,-21-22 0,0 0 15,0 0-15,21 21 0,-21-21 16,21 21 47,21 0-48,0-21 1,0 0-16,0 21 0,1-21 15,-1 21-15,0-21 0,0 0 16,0 22-16,22-22 0,-22 21 16,21 0-16,0-21 0,1 21 0,-1-21 15,0 21-15,22 0 0,-22-21 0,22 22 0,-22-1 16,22-21-16,-22 21 0,21 0 16,-20-21-16,-1 21 0,0-21 15,1 21-15,-1-21 0,0 0 0,1 0 16,-22 22-16,21-22 0,-21 0 0,1 0 15,-1 0 1,-42 21 0,-1-21-16,1 0 15,0 0-15,0 0 0,0 0 16,0 0 0,-1 0-16,22-21 31,22-1-16,-1 22-15</inkml:trace>
  <inkml:trace contextRef="#ctx0" brushRef="#br0" timeOffset="14551.81">17865 1164 0,'0'0'0,"0"-21"16,0 0 0,0 0-1,0 0 1,-22 21-16,22 21 78,22-21-78,-1 21 16,0 0-16,0 0 0,0 0 0,22 1 15,-1-1-15,0 0 0,22 0 0,-1 0 16,22 22-16,0-22 0,-1 0 16,1 21-16,0-21 0,-1 1 0,1-1 15,-22 21-15,22-21 0,-21 0 0,-1 1 16,1-1-16,-22 0 0,0 0 0,22-21 15,-22 21-15,0-21 16,1 21-16,-22-21 0,21 22 0,-21-22 0,1 0 16,-1 0-16,0 0 0,0 0 15,0 21 1,-21 0 0,-21-21-1,0 21-15,-21 0 16,20-21-16,1 21 0,0-21 15,-21 22-15,21-22 0,-22 21 0,1 0 16,0 0-16,20 0 0,-20 0 0,0-21 16,-22 22-16,22-1 0,0 0 0,-22 0 15,22 0-15,-22 0 0,1 1 16,-1-1-16,1 0 0,-1 0 0,1 0 16,-1-21-16,1 21 0,20 1 15,-20-1-15,21 0 0,-1-21 0,1 21 16,0 0-16,-1-21 0,22 21 0,-21 1 15,21-22-15,-1 21 0,1-21 16,0 21-16,0-21 0,0 0 0,0 0 16,21 21-16,-22-21 15,44-21 32,-1 21-47,0-21 16,0 0-16,0 21 15,0 0-15,22-22 0,-1 22 16,-21-21-16,43 0 0,-22 21 0,0-21 16,22 0-16,-1 0 0,1 21 0,21-22 15,-22 1-15,1 0 0,20 0 0,-20 0 16,-1 0-16,-20-22 0,20 43 16,-21-21-16,1 0 0,-1 0 0,0 0 15,1 21-15,-22-22 0,0 22 0,0-21 16,0 21-16,1-21 0,-1 21 0,0-21 15,0 0 1,-21 0 15,0-1 1,-21 22-32,0 0 0,0-21 15,-1 21-15,1 0 0,0 0 16,0-21-16,0 21 0,0-21 0,-1 21 15,1-21-15,0 21 0,-21-21 16,21-1-16,-1 22 0,-20-21 0,21 0 16,-21 0-16,20 21 0,-20-21 0,0 0 15,-1-1-15,1 1 0,0 21 16,-22-21-16,22 0 0,0 0 0,-22 21 16,22-21-16,-22-1 0,22 22 15,0-21-15,20 0 0,-20 21 0,21-21 16,-21 21-16,20 0 0,1 0 15,0-21-15,0 21 0,0 0 16,21-21-16,-21 21 0,-1 0 31,22-22-15,22 22 46,-1 0-62,0 0 16,0 0-16,0 22 0,22-22 16,-22 0-16,21 21 0,0-21 0,1 21 15,20-21-15,-20 21 0,20-21 0,1 21 16,-1 0-16,22-21 0,-22 22 16,1-1-16,-1-21 0,1 21 0,-22 0 15,22 0-15,-22-21 0,21 21 0,-20 1 16,-1-22-16,0 21 0,1 0 0,-22-21 15,21 21-15,-21-21 16,22 21-16,-22-21 0,0 0 0,0 21 16,0-21-16,1 0 0,-1 22 0,0-22 15,0 21-15,0-21 16,0 0 0,-42 0 15,0 0-31,0 0 15,0 0-15,0 0 0,-1 21 16,-20-21-16,21 21 0,0-21 0,0 21 16,-22 0-16,22 1 0,-21-1 0,21 0 15,-22 0-15,1 0 0,0 0 16,20 22-16,-20-22 0,-21 0 0,20 21 16,1-20-16,-22-1 0,22 0 15,-21 21-15,20-21 0,1 1 0,-22-1 16,22 0-16,0 0 0,-22 0 15,22 0-15,21 1 0,-22-1 0,1-21 16,21 21-16,-21-21 0,20 21 0,1-21 16,0 0-16,21 21 0,-21-21 15,21-21 110,0 0-109,0 0-16</inkml:trace>
  <inkml:trace contextRef="#ctx0" brushRef="#br0" timeOffset="24981.19">14668 1418 0,'0'21'0,"-21"-21"31,42 0 16,1 0-47,-1-21 16,0 21-16,0-21 0,0 21 15,0-21-15,1 21 16,-1 0-16,0-21 0,0 21 0,0 0 15,0-21-15,1-1 0,-1 22 16,0 0-16,-21-21 0,21 21 16,-42 21 62,0 1-63,0-22-15,-1 21 0,1 0 16,0-21-16,0 21 0,0 0 16,-22 0-16,22-21 0,0 22 0,0-1 15,-21 0-15,20 0 0,1 0 16,-21 0-16,21 1 0,-22-1 0,1 21 16,21-21-16,-21 0 0,-1 1 0,1 20 15,0-21-15,-1 0 0,22 0 16,-21 1-16,-1-1 0,22 0 0,-21-21 15,21 21-15,0 0 0,-1-21 0,1 0 16,21 21-16,-21-21 16,0 22-16,0-22 15,21 21 17,21-21-1,0 21-31,0-21 0,0 0 15,1 0-15,-1 0 0,0 0 0,0 0 16,0 0-16,22 0 0,-22 21 0,21-21 16,0 0-16,1 0 0,-1 21 15,0 0-15,1-21 0,-1 0 0,0 22 16,1-22-16,-1 21 0,0-21 0,1 0 16,-1 21-16,0-21 0,1 0 0,-1 21 15,0-21-15,1 21 16,20-21-16,-20 21 0,-1-21 0,-21 0 15,21 22-15,1-22 0,-1 0 0,-21 0 16,0 21-16,22-21 0,-22 0 16,0 0-16,0 0 0,-21 21 15,21-21-15,-42 0 47,0 0-47,0 0 0,0 0 0,0 0 16,-22 0-16,1 0 0,0 0 0,-1-21 15,-20 21-15,20 0 0,-20-21 16,21-1-16,-22 22 0,1 0 16,20 0-16,-20-21 0,20 21 0,1 0 15,-21 0-15,20 0 0,1 0 0,0-21 16,20 21-16,-20 0 0,21 0 16,-21 0-16,20 0 0,1 0 0,0 0 15,0 0-15,0 0 16,0 0-16,42 0 62,0 0-62,0 0 16,0 0-16,0 0 0,22 0 0,-1 0 16,0 21-16,1-21 0,-1 0 15,0 0-15,1 21 0,20-21 0,-20 0 16,-1 0-16,0 22 0,22-22 0,-22 0 15,0 0-15,1 21 0,-1-21 0,0 0 16,-20 0-16,20 0 0,-21 0 16,0 0-16,0 21 0,1-21 0,-1 0 15,-21 21 17,-21-21-32,-22 0 0,22 0 15,-21 0-15,-1 0 0,22 0 0,-21 0 16,0 0-16,-1 0 0,1 0 0,0 0 15,-1 0-15,1 0 0,0 0 16,-1-21-16,1 21 0,21 0 0,-22 0 16,1 0-16,21 0 0,0-21 0,0 21 15,-1 0-15,1 0 0,0 0 16,42-21 15,0 21-31,22 0 16,-22-22-16,21 1 0,1 21 15,20-21-15</inkml:trace>
  <inkml:trace contextRef="#ctx0" brushRef="#br0" timeOffset="27324.32">14203 3598 0,'-21'0'0,"21"-21"16,-22 21-16,22-21 0,0 0 16,0 0-16,0 0 15,-21 21-15,21-22 16,-21 22-1,0 0 1,0 0-16,0 22 0,21-1 0,-22 0 16,1 0-16,0 0 0,21 0 15,-21 1-15,0-1 0,21 0 0,-21 0 16,21 21-16,0-20 0,0-1 0,0 0 16,0 0-16,0 0 0,0 0 0,21 1 15,0-1-15,0 0 0,0-21 16,0 0-16,1 21 0,-1-21 15,0 0-15,0 0 0,0 0 0,0 0 16,1 0-16,-1 0 0,0 0 0,0-21 16,0 0-16,0 21 0,1-21 15,-1-1-15,0 1 0,-21 0 16,21 0-16,-21 0 0,0-22 16,0 22-16,0 0 0,0-21 0,-21 21 15,0-1-15,0-20 0,-1 21 0,-20 21 16,21-21-16,-21 0 0,20 21 15,-20 0-15,0 0 0,21 0 0,-22 0 16,22 21-16,0 0 0,0 0 0,0 0 16,-1 0-16,22 1 0,0-1 15,0 0-15,0 0 0,0 0 16,22 0-16,-1-21 0,0 0 16,0 22-16,0-22 0,22 0 0,-1 0 15,-21 0-15</inkml:trace>
  <inkml:trace contextRef="#ctx0" brushRef="#br0" timeOffset="27764.24">14541 3577 0,'0'-21'16,"0"0"-1,0 0 1,22 21-16,-1 0 0,0 0 15,0 0-15,0 0 16,0 21 0,-21 0-16,0 0 15,0 0-15,0 1 0,0-1 0,0 0 16,0 0-16,0 0 0,0 0 0,0 1 16,0-1-16,0 0 15,0 0-15,-21 0 0,21 0 0,-21-21 16,0 22-16,21-1 15,-21-21-15,0 0 16,21-21 0,0-1-1,0 1-15,0 0 0,0 0 16,0-21-16,21 20 0,-21 1 16,21 0-16,0 0 0,-21-21 0,0 20 15,0 1-15,21 0 0,-21 0 16,21 21-16,-21-21 0,22 0 0,-22-1 15,21 22 17,0 0-32</inkml:trace>
  <inkml:trace contextRef="#ctx0" brushRef="#br0" timeOffset="28445.08">14838 3217 0,'0'0'0,"-21"-21"0,-1 0 0,1 0 0,0-21 16,-21 20-16,21 1 0,-1 0 0,1 0 16,-21 21-16,21-21 0,-22 21 0,1 0 15,0-21-15,-1 21 0,1 0 16,-21 0-16,20 0 0,-20 0 0,20 0 15,1 21-15,-21 0 0,20 0 0,1 0 16,0 0-16,-1 1 0,22-1 16,-21 21-16,21 0 0,-22 1 15,22-1-15,0 0 0,0 1 0,0-1 16,-1 0-16,22 1 0,-21-1 0,21 22 16,-21-22-16,21 0 0,0 1 0,0-22 15,0 21-15,0 0 0,0 1 16,0-1-16,0 0 0,0 1 0,21-1 15,0 0-15,1-20 0,-1 20 0,-21-21 16,42 21-16,-21-20 0,0-1 16,1 0-16,20 0 0,-21-21 15,21 21-15,-20-21 0,20 0 0,0 0 16,1 0-16,20 0 0,-21 0 0,22 0 16,-22 0-16,22-21 0,-1 0 0,1 0 15,-22 0-15,22-1 0,-1 1 0,-21 0 16,22 0-16,-22 0 0,1-22 15,-1 22-15,0-21 0,-21 21 0,1-22 16,-1 22-16,0-21 0,0 0 0,0-1 16,-21 22-16,0-21 0,0-1 0,0 1 15,0 0-15,0-1 0,0 1 16,0 0-16,0-1 0,-21 1 0,-21 0 16,21-1-16,-1 1 0,-20 0 15,21 21-15,-21-22 0,-1 22 0,1 0 16,0 0-16,-1 0 0,1 21 15,-22 0-15,22-22 0,0 22 0,-1 0 16,1 0-16,0 0 0,-1 0 0,22 0 16,-21 22-16,21-1 0,0-21 0,-1 21 15,22 0-15,0 0 0,0 0 16,0 1-16,0-1 0,0 0 16,22-21-16,-1 0 0,0 0 15</inkml:trace>
  <inkml:trace contextRef="#ctx0" brushRef="#br0" timeOffset="30811.8">17462 3387 0,'22'-21'16,"-22"-1"-16,21 22 0,0-21 16,0 21-1,-21-21-15,21 0 16,0 21-1,-21 21 17,-21-21-32,0 42 0,0-20 15,0-1-15,0 0 0,-1 21 16,1-21-16,-21 1 0,0 20 0,20-21 16,-20 0-16,0 22 0,-1-22 0,22 0 15,-21 21-15,0-21 0,-1 1 0,1-1 16,21 0-16,-22 0 0,22 0 15,0 0-15,-21 1 0,21-1 0,-1 0 16,1-21-16,0 21 0,0 0 0,0-21 16,0 0-16,-1 21 0,1-21 31,42 0 0,1 0-15,-1 0-16,0 0 0,0 0 0,0 0 15,0 0-15,22 0 0,-22 0 0,21 0 16,-21 0-16,22 0 0,-1 0 0,0 0 16,1 0-16,20 22 0,-20-22 15,-1 0-15,21 21 0,-20-21 0,20 21 16,-20-21-16,-1 21 0,0-21 0,1 21 16,-1-21-16,0 21 0,-21-21 15,22 22-15,-22-22 0,0 0 16,0 21-16,0-21 0,1 0 0,-1 21 15,-21 0-15,21-21 0,-42 0 63,0 0-63,-1 0 0,1 0 16,0 0-16,0 0 0,0-21 0,-22 21 15,1-21-15,0 21 0,-1-21 16,1 21-16,0-22 0,-1 22 0,-20-21 15,21 21-15,-1-21 0,-20 21 16,20-21-16,1 21 0,0 0 0,21-21 16,-22 21-16,22 0 0,0-21 15,0 21-15,0 0 0,-1 0 0,1 0 16,0 0-16,0-22 0,0 22 16,0 0-16,-1 0 15,1 0-15,0 0 16,0 0-16,0 0 15,42-21 48,0 21-47,0-21-16,0 21 0,-21-21 15,22 0-15,-1 21 0,21-21 0,-21-1 16,0 22-16,22-21 0,-1 0 0,0 0 15,1 0-15,-1 0 0,0-22 16,22 22-16,-22 0 0,1-21 0,-1 20 16,0 1-16,-21-21 0,22 21 0,-1 0 15,-21-1-15,0 1 0,22 0 16,-22 0-16,0 0 0,0 21 16,-21-21-16,21 21 0,1 0 0,-22-22 15,-22 44 48,1-22-63,0 21 0,0-21 15,0 21-15,0 0 0,-1-21 0,-20 21 16,21 0-16,-21 1 0,-1-22 0,1 21 16,0 0-16,-1 0 0,-20 0 15,20 0-15,-20 1 0,21-1 0,-1 0 16,-20 0-16,20 0 0,1 0 0,0 1 15,21-1-15,-22-21 0,22 21 0,0 0 16,0 0-16,0-21 0,21 21 16,-22-21-16,22 22 15,0-1 1,0-42 31,22 21-47,-1-22 15,0 22-15,0 0 16,-21-21 0,21 21-16,0 0 15,1 0-15,-1-21 0,0 21 16,0 0-16,0-21 0,0 0 16,1 21-16,-1 0 0,21-21 0,-21-1 15,22 22-15,-1-21 0,0 0 16,1 0-16,-1 0 0,0 0 0,1-1 15,-1 1-15,0-21 0,1 21 0,-22 0 16,21-22-16,0 22 0,-20 0 16,-1 0-16,0-22 0,0 22 0,0 0 15,0 21-15,-21-21 0,0 0 0,22 0 16,-1-1 0,-21 44 46,-21-1-62,-1-21 0,1 21 0,0 0 16,0 21-16,0-20 0,0-1 15,-22 0-15,22 0 0,-21 21 0,-1-20 16,22-1-16,-21 0 0,0 21 16,-22-21-16,22 1 0,-1-1 0,1 0 0,0 21 15,21-21-15,-22 1 0,1-1 16,21 0-16,0 0 0,-22-21 15,22 21-15,21 0 0,-21 1 0,0-22 16,21 21-16,-21-21 0,-1 0 0,22 21 16,0 0-16,-21-21 15,0 21 1,21 0 0,0 1 15,21-22-16,0 0-15,1 21 0,-1-21 0,21 0 16,-21 21-16,22-21 0,-1 0 0,-21 21 16,21-21-16,1 0 15,-1 21-15,0 0 0,1-21 0,-1 22 16,0-22-16,1 0 0,-1 21 0,-21-21 16,22 0-16,-22 21 0,0-21 0,0 21 15,0-21-15,0 0 0,-21 21 16,22-21-16,-1 21 15,-21 1-15,0-44 79,-21 22-79</inkml:trace>
  <inkml:trace contextRef="#ctx0" brushRef="#br0" timeOffset="60708.23">18711 3641 0,'0'-21'31,"21"21"-31,-21-22 16,0 1 0</inkml:trace>
  <inkml:trace contextRef="#ctx0" brushRef="#br0" timeOffset="62597.09">18732 3704 0,'22'0'16,"-1"0"15,-21-21 16,0 0-16,0 0-15,-21 0-1,-1-1-15,22 1 16,-21 0-16,0 0 15,0 0 1,0 21-16,0 0 0,-1 0 16,1 0-16,0 0 15,0 0-15,0 0 0,21 21 0,-21 0 16,-1-21-16,1 21 0,0 0 0,21 1 16,-21-1-16,0 0 0,21 0 0,-21 0 15,21 0-15,0 1 0,0-1 16,-22 0-16,22 21 0,0-21 15,0 1-15,0-1 0,0 0 0,0 0 0,0 0 16,0 0-16,0 1 16,22-1-16,-22 0 0,21-21 15,0 0-15,0 21 0,0-21 16,0 0-16,1 0 0,-1 0 16,0 0-16,0-21 0,0 21 0,0-21 15,1 0-15,-1-1 0,0 1 16,0 0-16,-21 0 0,21 0 15,-21 0-15,21-1 0,-21 1 0,22 0 16,-22 0-16,0 0 0,0 0 16,0-1-16,0 1 0,0 0 15,0 0-15,0 0 32,0 0 108,0 42-30,0 0-64,21-21 48,-21-21 31,0 0-31,0 42 47,0 0-126,0 0-15,0 0 16,0 0-16,0 1 15,0-1-15,0 0 16,0 0-16,0 0 0,0 0 16,0 1-1,21-22-15,-21 21 0,21-21 16,0 0-16,0 0 16,1 0-16,-1 0 15,0 0-15,0 0 16,-21-21-16,21 21 0,0-22 0</inkml:trace>
  <inkml:trace contextRef="#ctx0" brushRef="#br0" timeOffset="63380.15">19029 3366 0,'0'-22'0,"0"1"31,-21 21-31,21-21 16,0 42 31,0 0-47,0 1 0,0-1 0,0 0 15,0 0-15,0 0 0,0 22 16,0-22-16,0 0 0,0 21 0,0-21 15,0 1-15,0 20 0,0-21 16,0 0-16,0 0 0,0 1 0,0-1 16,0 0-16,0 0 0,0 0 15,0 0-15,0 1 0,0-1 16,-22-21 31,22-21-32,0-1-15,0 1 16,0 0-16,0 0 0,0 0 16,0 0-16,22 21 0,-22-22 15,21 1-15,0 21 0,0-21 0,21 0 16,-20 21-16,-1 0 0,21 0 16,-21 0-16,22 0 0,-1 0 0,-21 0 15,0 0-15,22 0 0,-22 0 16,0 0-16,0 21 0,-21 0 0,0 0 15,0 1-15,-21-1 16,0 0-16,0 0 0,-1-21 0,-20 21 16,21 0-16,-21-21 0,20 22 15,-20-22-15,21 21 0,0-21 0,0 0 16,-1 21-16,1-21 0,0 0 0,0 0 16,21 21-16,-21-21 15,21-21 16,21 21-15,0-21-16,0 0 0,0-1 16</inkml:trace>
  <inkml:trace contextRef="#ctx0" brushRef="#br0" timeOffset="63829.35">19833 3577 0,'0'0'15,"0"-21"-15,0 0 0,0 0 16,0 0 0,-21 21-1,0 0-15,0 0 0,-1 0 16,1 0-16,0 21 0,0 0 15,0 0-15,0 0 0,-1 0 16,1 1-16,0-1 0,21 0 0,-21 21 16,0-21-16,0 1 0,21-1 15,0 0-15,0 0 0,0 0 0,0 0 16,0 1-16,0-1 0,21 0 16,0-21-16,0 21 0,0-21 15,0 0-15,1 0 0,-1 0 0,0 0 16,21 0-16,-21 0 0,1 0 0,-1 0 15,0 0-15,0 0 0,0 0 16,-21-21 0,21 21-16,1 0 15</inkml:trace>
  <inkml:trace contextRef="#ctx0" brushRef="#br0" timeOffset="64744.27">17949 5017 0,'0'0'0,"21"-22"16,-21 1 0,0 0-1,0 42 16,0 0-15,0 1-16,-21-1 0,0 0 16,21 0-16,-21 0 0,0 22 0,-22-22 15,22 0-15,-21 21 0,21-21 0,-22 1 16,1 20-16,0-21 0,-1 0 0,1 0 16,0 1-16,-1-1 0,1 0 15,0 0-15,21 0 0,-22 0 16,22-21-16,0 0 0,0 22 0,0-22 15,21-22 17,21 22-32,0 0 15,0 0-15,0 0 16,0 0-16,1 0 0,20 0 0,-21 0 16,21 22-16,-20-22 0,20 21 0,-21-21 15,21 21-15,1 0 0,-22-21 0,21 21 16,-21 0-16,22-21 0,-22 22 0,0-1 15,0 0-15,0-21 0,1 21 16,-1-21-16,0 21 0,-21 0 0,21 1 16,0-22-16,-21 21 15,0 0 1,21-21 0,1-21 30,-22 0-46,0-1 0,21 22 16,0-21-16</inkml:trace>
  <inkml:trace contextRef="#ctx0" brushRef="#br0" timeOffset="65391.85">18775 5292 0,'0'0'0,"21"-64"15,-21 43 1,0 0-16,0 0 0,0 0 0,-21-1 16,21 1-16,-21 21 15,-1 0-15,1 0 0,0 0 16,0 0-16,0 0 15,0 0-15,-1 21 0,1 1 0,0-22 16,0 21-16,0 21 0,0-21 0,-1 0 16,1 1-16,0-1 0,0 21 15,21-21-15,0 0 0,-21 1 0,21 20 16,-21-21-16,21 0 0,0 0 0,0 1 16,0-1-16,0 0 0,0 0 0,0 0 15,21 0-15,0-21 0,0 0 16,-21 22-16,21-22 0,0 0 0,1 0 15,-1 0-15,0 0 16,0 0-16,0 0 0,0-22 16,1 22-16,-22-21 0,21 0 15,0 0-15,0 0 0,-21 0 0,21-1 16,0 1-16,1 0 0,-22-21 0,0 21 16,21-1-16,-21-20 0,21 21 15,-21 0-15,0 0 0,0-1 0,0 1 16,0 0-16,0 42 31,0 0-31,0 1 16,0-1-16,0 0 15,-21 0-15,21 21 0,0-20 0,0-1 16,0 0-16,0 0 0,0 0 0,0 0 16,0 1-16,0-1 15,0 0-15,21-21 0,0 21 0,0-21 16,0 0-16,1 0 0,-1 0 15,0 0-15,0 0 0,0 0 16,0 0-16,22 0 0,-22-21 16,0 0-16,0 21 0,22-21 0</inkml:trace>
  <inkml:trace contextRef="#ctx0" brushRef="#br0" timeOffset="79760.78">1185 6350 0,'0'0'0,"0"-21"0,21 0 0,-21 0 15,22-1-15,-22 1 16,0 0-16,0 0 0,0 0 16,0 0-16,0-1 0,0 1 0,0 0 15,0 0-15,-22 21 16,22-21-16,-21 21 0,0 0 15,21 21 1,-21 0-16,21 0 16,-21 22-16,21-22 0,-21 21 0,21-21 15,0 43-15,-22-22 0,1 0 16,0 22-16,0-1 0,21-20 0,-21 20 16,0-20-16,-1 20 0,1 1 15,0-22-15,0 0 0,0 1 16,0-1-16,-1 0 0,22 1 15,-21-1-15,21 0 0,-21-21 0,21 22 16,-21-22-16,21 0 0,0 0 0,0 0 16,0-42 15,0 0-31,21 0 0,0 0 16,-21-22-16,21 22 0,1-21 0,-22 0 15,21-1-15,0 1 0,0 0 0,0-22 16,-21 22-16,21-22 15,1 1-15,-1-1 0,0 1 0,0 20 16,-21-20-16,21-1 0,0 22 16,-21 0-16,22-1 0,-22 22 0,0-21 15,21 21-15,-21 0 0,0-1 16,0 1-16,21 42 31,-21 22-31,0-22 16,21 21-16,-21-21 0,0 43 15,0-22-15,0 22 0,0-22 0,0 22 16,0-1-16,0-21 0,0 22 0,0-22 16,0 1-16,21-1 0,-21 0 15,21 1-15,-21-1 0,22 0 16,-22-21-16,0 22 0,21-22 16,0 0-16,-21 0 0,0 0 0,0 1 15,21-1-15,0 0 0,-21-42 47,0 0-47,0-1 16,0 1-16</inkml:trace>
  <inkml:trace contextRef="#ctx0" brushRef="#br0" timeOffset="79972.89">868 6943 0,'0'0'0,"-21"0"16,-1 0-16,1 0 0,42 0 47,22-21-32,-22 21-15,0-22 0,21 1 0,1 21 16,-1-21-16,0 0 0,1 21 16,-1-21-16,0 0 0,1-1 0,-1 1 15,0 0-15,1 0 0,-1 0 16,0 0-16,-20-22 0,20 22 15</inkml:trace>
  <inkml:trace contextRef="#ctx0" brushRef="#br0" timeOffset="80287.77">1714 6287 0,'0'0'0,"0"-43"16,0 22 0,0 0-16,0 0 15,0 42 32,-21 0-47,21 21 0,0-20 0,-21 20 16,21 0-16,0 1 0,0-1 15,0 21-15,-21-20 0,21-1 16,-21 22-16,21-22 0,-21 0 0,21 1 16,0-1-16,-22-21 0,22 21 15,0 1-15,-21-22 0,21 0 0,0 0 16,0 0-16,0 1 0,0-1 15,21-21-15,1 0 16,-1 0-16,0 0 16,0-21-16,0 21 0,0-22 0,-21-20 15,22 21-15,-1 0 0,0-22 16</inkml:trace>
  <inkml:trace contextRef="#ctx0" brushRef="#br0" timeOffset="80596.59">2011 6160 0,'0'-22'0,"0"44"0,0-65 16,-21 43-16,-1 0 0,1 0 15,0 0 1,21 21-16,-21 1 16,21-1-16,0 21 0,0-21 0,0 22 15,0-1-15,0 0 0,0 1 16,0 20-16,0-21 0,0 1 0,0 20 15,0-20-15,0-1 0,0 0 16,0 1-16,0-22 0,0 21 0,0-21 16,0 22-16,0-22 0,0 0 15,0 0-15,0 0 0,0 0 0,0 1 16,0-1-16,21-21 31,0 0-31,0 0 0,-21-21 16,22-1-16,-1 1 0,-21 0 0</inkml:trace>
  <inkml:trace contextRef="#ctx0" brushRef="#br0" timeOffset="80988.92">2201 6646 0,'0'-21'16,"0"0"-16,21 21 31,1 0-15,-1 0-16,0 21 0,0 0 0,0 1 15,0-1-15,1 0 0,-1 0 16,0 0-16,-21 0 0,21 1 0,-21-1 16,0 0-16,0 21 0,0-21 15,0 1-15,0-1 16,0 0-16,0 0 0,0 0 0,0 0 15,0-42 32,0 0-47,0 0 0,0 0 16,0 0-16,0-1 0,0 1 0,0 0 16,0-21-16,0 21 0,21-1 15,0 1-15,-21 0 0,22 0 0,-1 0 16,-21 0-16,21-1 0,0 1 0,0 21 15,0-21-15,1 0 16</inkml:trace>
  <inkml:trace contextRef="#ctx0" brushRef="#br0" timeOffset="81247.78">2857 6583 0,'-21'0'16,"0"0"-16,21 21 15,0 0-15,0 0 16,0 1-16,0-1 16,0 0-16,0 0 0,0 0 0,0 22 15,-21-22-15,21 0 0,0 0 16,0 0-16,-21 0 0,21 1 16,0-1-16,0 0 0,0 0 15,0 0-15,-21-21 0,21 21 0</inkml:trace>
  <inkml:trace contextRef="#ctx0" brushRef="#br0" timeOffset="81460.36">2815 6308 0,'0'0'0,"-21"0"0,-21 0 16,42-21-16,-22 21 15,1 0-15,42 0 63,-21-22-63</inkml:trace>
  <inkml:trace contextRef="#ctx0" brushRef="#br0" timeOffset="81702.24">1460 6519 0,'0'0'15,"-42"0"-15,0 22 0,-1-22 0,22 0 16,0 21-16,63-21 31,-20 0-31,20 0 0,-21-21 0,43 21 16,-22-22-16,0 22 0,1-21 0,20 21 16,-21-21-16,1 21 0,20-21 15,-20 0-15,-1 0 0</inkml:trace>
  <inkml:trace contextRef="#ctx0" brushRef="#br0" timeOffset="82373.08">3260 6117 0,'0'0'16,"-22"0"-16,1-21 0,0 21 15,0 0-15,0 0 0,21 21 32,0 0-32,0 1 15,0-1-15,0 21 0,0-21 0,0 22 16,0-1-16,0 0 0,21 1 15,-21-1-15,21 0 0,-21 1 0,0-1 16,21 0-16,-21 22 0,0-22 16,0-21-16,0 22 0,0-1 0,0-21 15,0 0-15,0 22 0,0-22 0,0 0 16,0 0-16,-21-21 31,0 0-31,0 0 16,21-21-16,0 0 15,0 0-15,0-1 0,0 1 16,0 0-16,0 0 0,0-21 0,21 20 16,0 1-16,0 0 0,22-21 15,-22 21-15,0-1 0,21 1 0,-21 0 16,22 21-16,-22-21 0,21 21 16,-21 0-16,22 0 0,-1 0 0,-21 0 15,22 0-15,-22 21 0,0 0 0,21 0 16,-21 1-16,-21-1 0,22 0 0,-22 0 15,0 0-15,0 0 0,0 1 16,0-1-16,0 0 0,0 0 0,0 0 16,-22 0-16,1-21 0,0 22 0,0-1 15,-21 0-15,20-21 0,1 21 0,0 0 16,0-21-16,0 0 16,0 21-16,-1-21 0,1 0 0,0 0 15,0 0-15,0 0 16,21-21-1,0 0 1,0 0-16</inkml:trace>
  <inkml:trace contextRef="#ctx0" brushRef="#br0" timeOffset="82820.25">3895 6562 0,'0'-21'16,"0"-1"-16,0 44 47,0-1-47,0 0 0,0 0 16,0 0-16,0 22 0,0-22 15,0 0-15,-22 21 0,22-21 0,0 1 16,0-1-16,0 21 0,0-21 0,0 0 15,0 1-15,0-1 0,0 0 0,22 0 16,-1-21-16,0 0 16,0 0-16,0 0 15,0 0-15,1 0 0,-1 0 0,0-21 16,0 0-16,-21 0 16,21 21-16,-21-22 0,0 1 0,0-21 15,0 21-15,0 0 0,0-22 16,0 22-16,0-21 0,0 21 0,0-22 15,0 22-15,0 0 0,0 0 0,0 0 16,0-1-16,21 22 78</inkml:trace>
  <inkml:trace contextRef="#ctx0" brushRef="#br0" timeOffset="83169.08">4466 6033 0,'0'0'0,"-21"-22"0,21 1 15,-21 0-15,21 0 0,-21 21 0,21-21 16,-22 21-1,22 21 1,0 0 0,0 0-16,0 22 0,0-22 0,0 21 15,0 0-15,0-20 0,0 20 16,0 21-16,0-20 0,0-1 0,0 22 16,0-22-16,-21 0 0,21 1 0,0 20 15,-21-42-15,21 22 0,0-1 0,0-21 16,0 21-16,0-20 0,0-1 0,0 0 15,0 0-15,0 0 16,21-21 15,0 0-31,1-21 16,-1 21-16,0-21 0</inkml:trace>
  <inkml:trace contextRef="#ctx0" brushRef="#br0" timeOffset="83563.86">4699 6625 0,'21'0'32,"0"0"-32,0 0 15,1 0-15,-1 0 0,0 0 16,0-21-16,-21 0 0,0 0 15,21 21-15,-21-21 16,0-1 0,-21 22-1,0 0-15,0 0 16,0 0-16,21 22 0,-22-22 0,1 21 16,21 0-16,-21 0 0,21 0 15,-21 0-15,21 1 0,0-1 0,-21 0 16,21 0-16,0 0 0,-21 0 0,21 1 15,0-1-15,0 0 16,0 0-16,21 0 16,0-21-1,0 0-15,0 0 16,0 0-16,1 0 0,-1-21 16,0 21-16,0-21 0,0 21 0</inkml:trace>
  <inkml:trace contextRef="#ctx0" brushRef="#br0" timeOffset="84016.11">5249 6498 0,'0'0'0,"0"-21"0,0 0 16,-21 21 15,21 21-15,-21 0-16,0-21 0,21 21 0,-21 1 15,21-1-15,-22 0 0,22 0 16,-21 0-16,21 0 0,0 1 16,0-1-16,0 0 15,0 0 1,21-21-16,1 0 16,-22 21-16,21-21 0,0 0 0,0 21 15,0-21 1,-21 22-16,21-22 15,-21 21-15,0 0 16,0 0 0,-21 0-1,0-21-15,0 0 0,0 21 16,0-21-16,-1 0 0,1 0 16,0 0-16,0 22 0,0-22 15,0 0 1,-1 0-1,22-22 17,0 1-32</inkml:trace>
  <inkml:trace contextRef="#ctx0" brushRef="#br0" timeOffset="84380.4">4318 6223 0,'0'0'0,"-21"0"0,-22-21 15,43 0-15,22 21 16,-1 0-1,21-21-15,0 21 0,-20 0 0,41 0 16,-21 0-16,1 0 0,20 0 0,-20-22 16,-1 22-16,21 0 0,-20 0 15,-22 0-15,21 0 0,1 0 0,-22 0 16,0 0-16,0 0 0,0 0 0,0 0 16,1 0-1,-1 0 1,0 0-1,-21 22-15,21-22 16,-21 21-16</inkml:trace>
  <inkml:trace contextRef="#ctx0" brushRef="#br0" timeOffset="85260.48">1185 7599 0,'0'0'0,"-21"0"0,-21 0 0,21 0 16,-1 0-16,1 0 16,0 0-16,0 0 0,21-21 0,-21 0 15,0 21-15,21-22 31,-22 22-15,44 0 15,-1 0-31,0 0 16,0 0-16,21 0 0,1 0 16,-1 0-16,22 0 0,-22 0 0,43 0 15,-22 0-15,1 0 0,20 0 0,1 0 16,0 0-16,-1 0 0,22 0 15,-21-21-15,21 21 0,253 0 16,-253 0-16,21 0 16,-21 0-16,21 0 0,-21 0 0,21 0 15,-21 0-15,21 0 0,-21 0 16,-1 0-16,1 0 0,-21-21 0,21 21 16,-22 0-16,1 0 0,0-21 0,-22 21 15,22 0-15,-22-21 0,1 21 0,-1 0 16,-20-21-16,20-1 0,-20 22 0,-1 0 15,0 0-15,1-21 0,-22 21 16,21 0-16,-21-21 0,0 21 0,22 0 16,-22 0-16,0 0 0,0-21 0,0 21 15,1 0-15,-1 0 16,-21-21 62,0 0-78,0-1 16,21 1-16</inkml:trace>
  <inkml:trace contextRef="#ctx0" brushRef="#br0" timeOffset="86648.23">6075 6816 0,'-21'0'15,"-1"0"-15,1 0 16,0 0-16,0 0 16,0-21-16,0 21 0,-1 0 15,1 0-15,0 0 16,0 0-16,0 0 15,0 0-15,-1 0 16,44 0 15,-1 0-15,21 0-16,0 0 0,1 0 16,-1 0-16,22 0 0,-22 0 0,21 0 15,1 0-15,-1 0 0,1 0 0,-1 0 16,1 0-16,21 0 0,-22 0 15,22 0-15,-1 0 0,-20 0 0,21 0 16,-22 0-16,1 0 0,-1 0 0,-21 0 16,22 0-16,-22 0 0,1 0 15,-1 0-15,-21 0 0,21 0 0,-20 0 16,-1 0-16,0 0 0,0 0 16,0 0-16,-21-22 15,0 1 1,0 0-1,0 0-15,-21 21 0,21-21 16,-21 21-16,-21-21 0,20 21 0,1-22 16,-21 22-16,0 0 0,20 0 0,-20-21 15,21 21-15,-21 0 0,20 0 0,1 0 16,0 0-16,0 0 0,0 0 16,21 21 30,21-21-46,0 0 0,0 22 16,0-22-16,22 0 0,-22 0 16,0 0-16,0 21 0,22-21 0,-22 0 15,0 0-15,0 0 0,21 0 0,-20 0 16,-1 0-16,0 0 16,0 0-16,-21 21 15,0 0 1,0 0-1,0 0-15,-21 1 16,21-1-16,-21-21 0,0 21 16,-1 0-16,1 0 0,0 0 0,0 1 15,0-1-15,0 0 0,-22 21 0,22-21 16,0 1-16,0-1 0,-22 0 0,22 0 16,0 0-16,0 0 0,0-21 15,21 22-15,0-1 0,-21-21 0,-1 21 16,44-21 15,-1-21-15,-21 0-16,21-1 0,0 1 15</inkml:trace>
  <inkml:trace contextRef="#ctx0" brushRef="#br0" timeOffset="87464.6">8488 6498 0,'0'0'0,"-21"-21"16,21 0-16,0 0 15,0 0-15,0-1 0,0 1 16,0 0-16,0 0 16,0 0-1,0 42 1,0 0-16,0 0 16,0 0-16,-22 22 0,22-1 0,0 0 15,0 1-15,0-1 0,-21 0 16,21 22-16,0-22 0,0 1 15,0-1-15,-21 0 0,21 1 0,-21-1 16,21-21-16,-21 21 0,21 1 0,0-22 16,0 21-16,-21-21 0,21 1 0,-22-1 15,22 0-15,0 0 0,0 0 0,-21-42 47,21 0-47,0 0 0,0 0 16,0-1-16</inkml:trace>
  <inkml:trace contextRef="#ctx0" brushRef="#br0" timeOffset="88053.51">8128 6583 0,'0'0'16,"-42"-21"-16,42 0 15,0-1-15,0 1 0,0 0 16,0 0-16,0 0 0,21 21 0,0-21 16,0-1-16,0 1 0,0 21 15,22-21-15,-22 21 0,0 0 16,21-21-16,1 21 0,-22 0 0,21 0 16,1 0-16,-1 0 0,0 21 0,1 0 15,-1 0-15,0 22 0,-21-22 0,22 21 16,-22 1-16,21-1 0,-21 0 15,1 22-15,-1-22 0,0 0 0,0-20 16,-21 20-16,21 0 0,-21 1 0,0-22 16,0 21-16,0-21 0,0 0 0,0 1 15,0-1-15,0 0 0,0 0 16,0 0-16,0 0 0,0 1 16,0-44 15,-21 1-31,21 0 0,0 0 15,0 0-15,0-22 0,0 22 0,0 0 16,0-21-16,0-1 0,0 1 16,21 0-16,-21-22 0,21 22 0,1-22 15,-1 1-15,0-1 0,0 22 0,0-21 16,0 20-16,1 1 0,-1 0 0,0 20 16,0-20-16,0 21 0,0 0 15,1 21-15,-1-21 0,0 21 16,-21-22-16,21 22 15,0 0 17,-21 22-32,0-1 15,0 0-15,0 0 0,0 0 16,0 0-16,0 1 0,0-1 16</inkml:trace>
  <inkml:trace contextRef="#ctx0" brushRef="#br0" timeOffset="88669.1">9546 6900 0,'21'0'16,"-21"-21"-1,0 0-15,21 21 0,-21-21 16,0 0-16,0 0 0,0-1 15,0 1-15,0 0 0,-21 0 16,0 0-16,0 21 16,0 0-16,0 0 15,-1 0-15,1 0 0,0 21 0,0 0 16,0-21-16,0 42 0,-1-20 0,1-1 16,0 0-16,0 0 0,21 21 15,-21-20-15,21-1 0,-21 21 0,21-21 16,0 0-16,0 1 0,0-1 15,0 0-15,0 0 0,0 0 16,21-21-16,0 0 0,0 0 0,0 0 16,0 0-16,1 0 0,-1 0 15,0 0-15,0-21 0,0 21 0,0-21 16,1 0-16,-1 0 0,0-1 16,0 1-16,0 0 0,-21 0 0,21 0 15,1 0-15,-22-1 0,21 1 0,-21 0 16,0 0-16,0-21 0,0 20 15,0 1-15,0 0 0,0 0 0,-21 21 32,21 21-17,0 0-15,-22 0 0,22 22 16,0-22-16,0 0 0,-21 0 0,21 0 16,0 1-16,0-1 0,0 0 0,0 0 15,0 0-15,0 0 0,21 1 16,1-22-16,-22 21 0,21-21 15,0 0-15,0 0 16,0 0-16,0 0 0,1 0 16,-1-21-16,0 21 0,0-22 15,0 1-15,0 21 0,1-21 0,-1 0 16,0 0-16,0 0 0</inkml:trace>
  <inkml:trace contextRef="#ctx0" brushRef="#br0" timeOffset="89421.67">10033 6773 0,'0'0'0,"0"-21"16,0 0-16,0 0 15,0 42 1,0 0-16,-21-21 16,0 21-16,21 1 0,-22-1 0,22 0 15,0 0-15,-21 0 0,0 0 16,21 1-16,0-1 0,0 0 16,0 0-16,0 0 15,0 0-15,0 1 0,0-1 16,0 0-1,0-42 32,0 0-47,0-1 16,0 1-16,0 0 0,0 0 16,0 0-16,21 0 0,0-1 0,-21 1 15,22 0-15,-1 0 0,0 0 0,0 0 16,0-1-16,0 1 0,1 21 15,-1-21-15,0 21 0,0 0 16,0 0-16,22 0 0,-22 0 0,0 0 16,0 0-16,0 0 0,0 21 15,1 0-15,-22 1 0,0-1 0,21 0 16,-21 0-16,0 0 0,0 0 16,0 1-16,0-1 0,0 0 15,0 0-15,0 0 16,-21-21-16,-1 21 15,1-21-15,21-21 47,0 0-47,21 0 16,1 0-16,-1 0 16,0-1-16,0 1 0,0-21 0,0 21 15,1 0-15,-1-1 0,0 1 0,0 0 16,0 21-16,22-21 0,-22 21 0,0 0 15,0 0-15,0 0 0,0 21 16,-21 0-16,0 0 16,0 1-16,0-1 0,0 0 0,0 0 15,0 0-15,0 0 0,-21 1 0,0-1 16,21 0-16,-21 0 0,21 0 16,-21 0-16,21 1 0,-21-22 15,21 21-15,0 0 0,0 0 16,21-21 31,0-21-32,0 0-15,0 0 0,0 21 16,22-22-16,-22 1 0</inkml:trace>
  <inkml:trace contextRef="#ctx0" brushRef="#br0" timeOffset="89928.38">11112 6900 0,'-21'0'15,"42"0"17,1 0-32,-1 0 0,0-21 15,0 21-15,0 0 0,0-21 16,1 0-16,-1 21 0,-21-21 0,21 21 15,0 0-15,-21-21 0,21-1 16,-21 1-16,21 21 0,-21-21 0,0 0 16,0 0-1,-21 21 1,0 0 0,0 0-16,0 0 0,0 21 15,-1 0-15,1 0 0,0 0 0,0 1 16,0-1-16,0 0 0,-1 0 15,1 0-15,21 0 0,0 1 0,-21-1 16,21 0-16,-21 0 0,21 0 16,0 0-16,0 1 0,21-22 15,0 21-15,0-21 16,1 0-16,-1 0 0,0 0 16,0 0-16,0 0 0,0 0 15,1 0-15,-1 0 16,0 0-16,0 0 15,0 0 1,0 0-16,-21-21 16,22 21-1,-1 0 1,-21-22-16,21 22 0,0-21 16</inkml:trace>
  <inkml:trace contextRef="#ctx0" brushRef="#br0" timeOffset="91080.45">12277 6752 0,'0'0'0,"-22"0"15,1 0-15,0 0 0,0 0 16,21 21 0,21-21 15,0 0-31,0 0 16,1 0-16,-1 0 0,21 0 0,-21 0 15,0 0-15,22 0 0,-22-21 16,0 21-16,0 0 0,0 0 0,1-21 15,-1 21-15,0 0 0,0 0 0,0 0 16,0 0 0,-21 21 31,0 0-32</inkml:trace>
  <inkml:trace contextRef="#ctx0" brushRef="#br0" timeOffset="91308.32">12319 6964 0,'21'0'0,"-42"0"0,21 21 15,21-21 16,0 0-15,0 0-16,1 0 0,-1 0 0,0 0 16,0 0-16,0 0 0,0 0 0,1 0 15,-22-21-15,21 21 0,0 0 0,0 0 16,-21-21-16,21 21 0,0 0 16,-21-21-16,22 21 0</inkml:trace>
  <inkml:trace contextRef="#ctx0" brushRef="#br0" timeOffset="91644.29">13335 6160 0,'0'-22'16,"-21"22"0,21-21-16,-21 21 15,-1 0 1,22 21 0,0 1-16,0-1 15,0 0-15,0 0 16,0 0-16,0 0 15,0 1 1</inkml:trace>
  <inkml:trace contextRef="#ctx0" brushRef="#br0" timeOffset="91864.16">13441 6202 0,'0'0'0,"0"-42"15,0 20 1,0 1 0,0 42 15,0 1-31,0-1 16,0 0-16,0 0 15,0 0 1,0 0-16,0 1 15,0-1 1</inkml:trace>
  <inkml:trace contextRef="#ctx0" brushRef="#br0" timeOffset="92456.4">13822 6202 0,'0'0'16,"-21"-42"-16,21 20 16,0 44 15,0-1-16,0 0-15,0 0 0,0 0 16,0 0-16,0 22 0,0-1 0,0-21 0,0 22 16,0-1-16,0 0 0,21 1 0,-21-1 15,0 0-15,21 1 16,-21-1-16,0 0 0,0-21 0,21 22 16,-21-22-16,21 0 0,-21 21 0,0-20 15,0-1-15,0 0 0,0 0 16,0 0-16,0-42 31,21 0-15,-21 0-16,22 0 15,-22-1-15,0 1 0,21 0 0,0 0 16,-21-21-16,21-1 0,0 22 0,0-42 16,1 20-16,20 1 0,-21-22 0,0 22 15,22 0-15,-22-1 0,0 1 16,21 0-16,-21-1 0,1 22 0,-1 0 15,0 0-15,0 0 0,0 0 16,0 21-16,-21-22 0,0 44 47,0-1-31,0 0-1,0 0-15,0 0 0</inkml:trace>
  <inkml:trace contextRef="#ctx0" brushRef="#br0" timeOffset="93065.14">14753 6795 0,'21'0'0,"-21"-22"15,21 1-15,-21 0 0,0 0 16,0 0-16,0 0 0,0-1 16,0 1-16,0 0 0,0 0 0,0 0 15,0 0-15,0-1 0,0 1 0,-21 21 16,21-21-16,-21 21 0,0 0 16,0 0-16,0 0 15,-1 21-15,1 0 0,0 1 0,21-1 16,-42 0-16,21 0 0,-1 21 0,22-20 15,-21 20-15,0 0 0,21-21 0,-21 22 16,21-22-16,0 0 0,0 0 0,0 0 16,0 1-16,0-1 0,0 0 15,0 0-15,21-21 0,0 0 16,0 0-16,1 0 0,-1 0 0,0 0 16,0 0-16,0-21 0,0 0 15,1 21-15,-1-21 0,-21-1 16,21 1-16,0 0 0,-21 0 0,21 0 15,-21 0-15,0-1 0,21 1 0,-21-21 16,0 21-16,0 0 0,0-22 16,0 22-16,0 0 0,0 0 0,0 0 15,0-1-15,0 44 32,0-1-32,0 21 0,0-21 15,0 0-15,0 1 0,0 20 0,0-21 16,0 0-16,0 0 15,0 1-15,0 20 0,0-21 0,0 0 16,0 0-16,0 1 0,0-1 16,22-21-16,-22 21 0,21-21 15,0 0-15,0 0 16,0 0 0,-21-21-16,21 21 0,1-21 0</inkml:trace>
  <inkml:trace contextRef="#ctx0" brushRef="#br0" timeOffset="94156.31">15219 6160 0,'0'0'0,"0"-22"0,0 1 0,-21 0 16,21 0-16,0 0 15,0 42 16,0 0-31,0 0 0,0 0 16,0 22-16,0-22 0,0 21 0,0 1 16,0-1-16,0 21 0,0-20 0,-22-1 15,22 22-15,-21-22 0,21 21 0,0-20 16,-21-1-16,21 0 0,-21 1 0,21-22 16,-21 21-16,21-21 0,0 1 15,0-1-15,0 0 0,0 0 16,0 0-16,0 0 0,0 1 15,21-22-15,0 0 0,0 0 16,0 0-16,1 0 0,-22-22 16,21 22-16,0-21 0,0 21 0,0-21 15,-21 0-15,21 0 0,1 21 0,-1-21 16,-21-1-16,21 1 0,0-21 0,0 21 16,-21 0-16,21-1 0,-21 1 15,22 0-15,-22 0 0,0 0 0,0 0 16,21 21-16,-21 21 31,0 0-15,-21 0-16,21 0 0,-22 0 0,22 1 15,0-1-15,0 0 0,0 0 16,0 0-16,0 0 0,0 1 0,0-1 16,0 0-16,0 0 0,0 0 15,22-21-15,-1 21 0,0-21 16,0 0-16,0 0 0,0 0 15,1 0-15,-1 0 16,0 0-16,-21-21 0,21 0 0,0 0 16,0 0-16,1 0 15,-1-1-15,-21 1 16,21 0-16,-21-21 0,21 21 0,-21-1 16,21 1-16,-21 0 0,0-21 0,21 21 15,1-1-15,-22 1 0,21 21 16,-21 21 15,0 1-31,-21-1 0,21 0 16,-22 0-16,22 0 0,0 0 15,-21 1-15,21-1 0,0 0 0,0 0 16,0 0-16,0 0 0,0 1 16,0-1-16,21-21 15,1 0-15,-1 21 0,0-21 0,0 0 16,0 0-16,0 0 0,1 0 15,-1 0-15,0 0 0,0 0 16,0 0-16,0-21 0,1 0 16,-1 21-16,-21-22 0,21 22 0,0-21 15,0 0-15,-21 0 0,21 0 0,1 0 16,-22-1-16,0-20 0,21 21 0,-21 0 16,0 0-16,0-1 0,0 1 0,0 0 15,0 0-15,0 0 0,-21 21 16,-1 0-16,1 0 15,0 0-15,0 21 16,0 0-16,21 0 0,-21 0 0,21 1 16,-22-1-16,22 0 0,-21 0 0,21 21 15,0-20-15,0-1 0,0 0 0,0 0 16,0 0-16,0 0 0,0 1 16,21-1-16,1-21 15,-1 21-15,0-21 0,0 0 16,0 0-16,0 0 0,1 0 0,-1 0 15,0 0-15,0 0 0,0 0 16,0 0-16,1 0 0,-1 0 0,0-21 16,0 0-16,0 21 0,0-22 15,-21 1-15,22 0 0</inkml:trace>
  <inkml:trace contextRef="#ctx0" brushRef="#br0" timeOffset="94855.94">16595 6054 0,'-22'-21'15,"1"21"17,21 21-17,0 0-15,191 85 313,-191-106-313,0 21 15,-21 0-15,21 0 16,0 0-16,-22 1 0,22-1 16,-21-21-16,21 21 15,0 0-15,0 0 16,-21-21-16,21 21 15</inkml:trace>
  <inkml:trace contextRef="#ctx0" brushRef="#br0" timeOffset="95960.41">16679 6033 0,'-21'0'16,"0"0"-1,0 0 1,21 21-1,0 0 1,21-21 47,-21-21-32,21 21-16,-21 21 32,0 0-31,0 0 0,-21-21-16,21 21 0,-21-21 15,21 22-15,-21-22 16,-1 0-1,22-22 17,0 1-17,22 0 1,-1 21 0,0 0-1,0 0-15,0 0 16,0 0-16,-21 21 15,0 0-15,0 1 0,0-1 16,0 0-16,0 0 0,-21 0 16,0 0-16,21 1 0,-21-22 15,0 21-15,0-21 0,-1 21 0,22 0 16,-21-21-16,0 0 0,21 21 16</inkml:trace>
  <inkml:trace contextRef="#ctx0" brushRef="#br0" timeOffset="96393.17">16891 6117 0,'-21'0'32,"21"-21"93,21 21-94,0 0-31,-21 21 16,0 0-16,0 1 15,0-1-15,0 0 16,0 0-16,0 0 15,0 0-15,-21 1 0,0-1 16,0-21-16,21 21 0,-22-21 0,1 0 16,21 21-16,-21-21 0,0 0 0</inkml:trace>
  <inkml:trace contextRef="#ctx0" brushRef="#br0" timeOffset="97495.95">13441 6138 0,'-21'0'16,"21"-21"31,-22 21-47,22-21 15,-21 21-15,0 0 31,0 0-31,0 0 16,0 21 0,-1 0-16,22 1 0,0-1 15,-21 0-15,21 0 0,-21 0 16,21 0-16,0 1 0,0-1 16,0 0-16,0 0 15,0 0-15,21-21 31,0 0-31,1 0 0,-1 0 16,0-21-16</inkml:trace>
  <inkml:trace contextRef="#ctx0" brushRef="#br0" timeOffset="97855.74">13525 6181 0,'22'0'47,"-22"-21"-47,21 21 16,0 0-16,-21-22 15,0 1 1,-21 21 15,0 0-15,-1 0-16,22 21 0,0 1 15,-21-22-15,21 21 0,-21 0 16,21 0-16,0 0 0,0 0 16,0 1-16,0-1 15,0 0 1,21-21-1,0 0-15</inkml:trace>
  <inkml:trace contextRef="#ctx0" brushRef="#br0" timeOffset="108804.21">9229 8149 0,'0'-21'16,"0"0"-16,0 0 15,0 0-15,0-1 16,0 1-16,0 0 15,0 0-15,0 0 0,0 0 16,0-1-16,0 1 31,-22 21 1,22 21-32,0 1 0,0-1 15,0 0-15,-21 0 0,21 21 16,-21 1-16,21-22 0,-21 21 0,0 1 15,21-1-15,-21 0 0,-1 1 0,1-1 16,21-21-16,-21 21 0,0 1 0,0-1 16,21 0-16,-21-20 0,-1 20 0,1-21 15,21 0-15,0 22 0,0-22 16,-21 0-16,21 0 0,-21 0 16,21 0-1,0-42 1,0 0-16,0 0 15,21 0-15,0 0 0,-21-1 16,21-20-16,1 21 0,-1-21 0,0-1 16,0 1-16,-21 0 0,21-1 0,0-20 15,1 20-15,-1 1 0,-21-21 0,21 20 16,0 1-16,-21 0 0,21-1 0,-21 1 16,0 21-16,0 0 0,21-1 15,-21 1-15,22 0 0,-22 0 0,0 0 16,21 21-1,-21 21 1,21 0-16,-21 21 0,21-20 16,-21-1-16,0 21 15,0 0-15,0 1 0,21-1 0,-21 0 0,0 1 16,0-1-16,0 0 0,21-20 16,-21 20-16,0 0 0,0-21 0,0 22 15,0-22-15,0 0 0,0 0 0,0 0 16,0 1-16,0-1 0,0 0 0,0 0 15,22-21-15,-22 21 32,0-42-17,0 0 1,0 0 0</inkml:trace>
  <inkml:trace contextRef="#ctx0" brushRef="#br0" timeOffset="109048.1">9017 8509 0,'-21'0'0,"0"0"16,42 0 0,0 0-1,0-21-15,0 21 0,0 0 16,1-21-16,20 21 0,-21-21 0,0 21 15,0-22-15,1 22 0,-1 0 16,0-21-16,0 21 0,0 0 16,-21-21-16,21 21 0,-21-21 15,22 21 1,-1-21-16</inkml:trace>
  <inkml:trace contextRef="#ctx0" brushRef="#br0" timeOffset="109424.88">9737 8065 0,'0'0'0,"0"-22"16,21 1-16,-21 0 0,0 0 16,0 0-16,21 21 15,-21-21-15,0 42 31,0 0-15,0 0-16,0 0 0,0 22 0,0-22 16,0 21-16,-21-21 0,0 22 0,21-1 15,-22 0-15,22-21 0,-21 22 0,21-1 16,-21-21-16,0 22 0,21-22 16,0 21-16,0-21 0,-21 0 15,21 1-15,0-1 0,0 0 16,0 0-16,-21-21 0,21 21 15,0-42 32,0 0-47,0 0 0,0 0 16,0-1-16,21 1 0,-21 0 0</inkml:trace>
  <inkml:trace contextRef="#ctx0" brushRef="#br0" timeOffset="109740.7">9715 8086 0,'0'0'0,"0"-21"16,0-1-16,0 44 31,22-1-15,-1-21-16,-21 21 0,21 21 15,0-21-15,0 1 0,0-1 0,1 21 16,-1-21-16,0 0 0,0 1 0,-21 20 15,21-21-15,0 0 0,1 0 0,-1 1 16,-21-1-16,21-21 0,0 21 0,-21 0 16,0 0-16,21-21 0,0 21 0,-21 1 15,22-22 1,-22 21-16,21-21 16,-21-21 30,0-1-46,0 1 0,0 0 16</inkml:trace>
  <inkml:trace contextRef="#ctx0" brushRef="#br0" timeOffset="110096.26">10435 7832 0,'0'0'0,"0"-21"16,-21 21 0,21 21-1,-21 0-15,0 0 16,21 0-16,-22 22 0,22-22 16,0 21-16,-21 0 0,0 1 0,0-1 15,21 0-15,-21 1 0,0-1 0,21 0 16,-22 1-16,1-22 0,21 21 0,-21 1 15,21-22-15,-21 0 0,21 21 0,0-21 16,0 1-16,0-1 0,-21 0 16,21 0-16,0 0 0,0 0 15,21-42 32,21-21-31,-21 21-16,1 0 0</inkml:trace>
  <inkml:trace contextRef="#ctx0" brushRef="#br0" timeOffset="110524.03">11938 8065 0,'21'0'62,"0"0"-62,0 0 16,1 0-16,-1 0 0,0 0 15,0 0-15,0 0 0,0 0 16,1 0-16,-1 0 16,0 0-16,0 0 15,0 0 1,0 0-16,1 0 15,-44 0 32</inkml:trace>
  <inkml:trace contextRef="#ctx0" brushRef="#br0" timeOffset="110748.42">11938 8319 0,'0'0'0,"-21"21"0,0 0 16,42-21 15,0 0-31,0 0 0,0 0 16,0 0-16,1 0 0,-1 0 0,0 0 15,0 0-15,0-21 0,0 21 16,1 0-16,-22-21 0,21 21 15,0 0-15,0-22 0,-21 1 16,21 21-16</inkml:trace>
  <inkml:trace contextRef="#ctx0" brushRef="#br0" timeOffset="111404.11">13631 7662 0,'0'-21'16,"0"42"31,0 1-31,0-1-16,0 0 15,0 0 1,0-42 31,0 0-32,0 0 1,0-1 0,-21 22 15,21 22-31,0-1 0,0 0 15,0 0-15,-21-21 0,21 21 16,0 0-16,0 1 16,0-1-16,21-21 15,0 0-15</inkml:trace>
  <inkml:trace contextRef="#ctx0" brushRef="#br0" timeOffset="111635.98">13970 7705 0,'0'-21'0,"0"42"0,-21-42 47,0 21-47,-1 0 16,22 21-16,-21 0 15,21 0-15,0 0 16,0 0-1,21-21 1,1 0 0</inkml:trace>
  <inkml:trace contextRef="#ctx0" brushRef="#br0" timeOffset="112300.61">14584 7726 0,'0'0'0,"0"-21"16,-21 21 15,-1 0-15,1 21-1,21 0-15,0 0 0,-21 0 16,21 1-16,-21 20 0,0-21 0,21 0 16,-21 22-16,-1-22 0,22 21 0,-21 0 15,0 1-15,0-1 0,0 0 0,0-20 16,21 20-16,-22 0 0,1-21 0,21 22 16,0-22-16,0 0 0,-21 0 0,21 0 15,0 1-15,0-1 0,-21 0 16,42-21 15,-21-21-31,21 0 16,0-1-16,1 1 0,-22 0 0,21-21 15,0 21-15,0-22 0,0 1 0,0 0 16,22-1-16,-22-20 0,0 20 0,-21 1 16,21 0-16,0-1 0,1 1 0,-22 0 15,0-1-15,21 22 0,-21 0 0,21 0 16,-21 0-16,0 0 0,0 42 31,0 0-15,0 0-16,0 0 0,0 0 0,0 22 15,0-22-15,0 21 0,0-21 16,0 22-16,0-1 0,0 0 0,0-20 16,0 20-16,0-21 0,0 21 0,0-20 15,0-1-15,0 21 0,0-21 0,0 0 16,0 1-16,0-1 0,0 0 15,0 0-15,0 0 0,0 0 32,0-42-1,0 0-31</inkml:trace>
  <inkml:trace contextRef="#ctx0" brushRef="#br0" timeOffset="112508.49">14414 8234 0,'-42'0'15,"21"0"-15,42 0 32,0 0-32,0 0 0,1 0 0,20 0 15,-21-21-15,0 21 0,22 0 0,-22 0 16,0-21-16,0 21 0,0 0 0,0-22 15,1 1-15,-1 21 0,0-21 0,0 21 16,0-21-16,0 21 0,1-21 16,-1 21-16</inkml:trace>
  <inkml:trace contextRef="#ctx0" brushRef="#br0" timeOffset="112824.31">15113 7811 0,'0'21'47,"0"0"-47,0 0 16,0 0-16,0 0 16,21 1-16,-21-1 0,21 21 0,-21-21 15,0 0-15,0 1 0,0-1 0,0 0 16,21 0-16,-21 0 0,0 0 0,0 1 15,0-1-15,0 0 0,0 0 16,0 0 0,0 0-16,22-21 47,-22-21-47,21 0 15,0 0-15</inkml:trace>
  <inkml:trace contextRef="#ctx0" brushRef="#br0" timeOffset="113144.12">15663 7726 0,'0'0'0,"0"-21"0,0 0 0,0-1 16,-21 22-1,0 0 1,0 22-16,21-1 0,-21 0 15,-1 0-15,22 0 0,-21 0 0,0 22 16,21-22-16,-21 21 0,0-21 16,0 22-16,-1-22 0,1 21 0,0-21 15,21 22-15,-21-22 0,0 21 0,0-21 16,-1 1-16,1-1 0,0 0 16,21 0-16,-21 0 0,0 0 0,21 1 15,-21-1-15,21 0 0,-22 0 16,22-42 31,22 21-32</inkml:trace>
  <inkml:trace contextRef="#ctx0" brushRef="#br0" timeOffset="115032.05">18944 7768 0,'21'21'0,"0"-21"16,-21 22 0,22-22 15,-1 0-31,0 0 16,-21-22-16,21 22 15,-21-21-15,0 0 0,0 0 16,0 0-16,0 0 0,0-1 15,-21 1-15,0 21 0,0-21 0,21 0 16,-22 21-16,1-21 0,0 21 16,0 0-16,0 0 0,-22 0 0,22 0 15,-21 0-15,21 21 0,-22 0 0,22-21 16,-21 21-16,21 22 0,0-22 16,-22 0-16,22 21 0,21-21 0,0 22 15,-21-22-15,21 21 0,0 1 0,0-1 16,0-21-16,0 21 0,21-20 15,0 20-15,0-21 0,-21 0 0,22 0 16,-1 1-16,21-1 0,-21-21 0,0 0 16,1 21-16,-1-21 0,0 0 0,0 0 15,0 0-15,0-21 0,1 21 0,-1-21 16,0-1-16,0 1 0,0 0 16,0 0-16,1 0 0,-22-22 0,0 22 15,21-21-15,0 21 0,-21-22 16,21 22-16,-21-21 0,0 0 0,0 20 15,0-20-15,0 21 0,0 0 0,0 0 16,0-1-16,0 1 0,0 42 31,0 1-31,0-1 0,0 21 16,0-21-16,0 0 0,0 1 16,0 20-16,0-21 0,0 21 0,0-20 15,0 20-15,0-21 0,0 21 0,0-20 16,0-1-16,21 0 0,-21 0 0,21 0 15,-21 0-15,0 1 0,22-1 16,-1-21-16,0 0 16,0 0-16,0 0 0,0-21 15,1-1-15,-1 1 0,21 0 0</inkml:trace>
  <inkml:trace contextRef="#ctx0" brushRef="#br0" timeOffset="115584.74">19600 7408 0,'0'0'0,"0"-21"0,0-85 16,-21 85-16,21 0 16,0 0-16,-21 21 15,21 21 1,-21 21-16,21-20 0,0 20 16,0-21-16,0 21 0,0 1 0,0-1 15,0 22-15,0-22 0,0 0 0,0 1 16,0-1-16,0-21 0,0 21 0,0 1 15,0-1-15,0 0 0,0-20 0,0-1 16,0 21-16,0-21 0,0 0 0,0 1 16,0-1-16,0 0 15,0-42 17,0 0-17,21 21-15,-21-22 0,0 1 0,21 0 16,-21 0-16,0-21 0,21 20 0,0 1 15,-21 0-15,22 0 0,-1 0 0,0 0 16,0-1-16,0 22 0,0-21 16,22 21-16,-22 0 0,0 0 0,0 0 15,0 0-15,1 0 0,-1 0 0,0 21 16,0 1-16,0-22 0,0 21 0,-21 0 16,0 0-16,0 0 0,0 0 0,0 1 15,0-1-15,0 21 0,-21-21 16,0-21-16,0 21 0,0 1 0,-22-1 15,22 0-15,-21 0 16,21 0-16,-22-21 0,22 21 0,0-21 16,-21 0-16,21 22 0,-1-22 0,1 0 15,0 0-15,21-22 32,21 1-32,0 21 0,1-21 15,-1 0-15,0 21 0,21-21 0,-21 0 16</inkml:trace>
  <inkml:trace contextRef="#ctx0" brushRef="#br0" timeOffset="115933.34">20637 7662 0,'0'0'0,"0"-21"0,22 0 0,-22 0 0,0 0 15,0 0 1,-22 21-16,1 0 0,0 0 15,0 0-15,0 0 0,0 21 0,-1 0 16,1 0-16,0 0 0,0 0 0,0 1 16,0-1-16,-22 21 0,22-21 0,21 0 15,-21 22-15,0-22 0,0 21 16,21-21-16,0 22 0,0-22 0,0 0 16,0 21-16,0-20 0,0-1 15,0 0-15,0 0 0,0 0 0,21-21 16,0 21-16,0-21 0,0 22 0,0-22 15,1 0-15,-1 0 0,0 0 0,0 0 16,0 0-16,22 0 0,-22 0 0,0 0 16,0 0-16,0-22 0,0 22 0,1-21 15,-1 0-15,0 21 0,-21-21 0,21 0 16,0 0-16,0 21 0,-21-22 16,22 1-16</inkml:trace>
  <inkml:trace contextRef="#ctx0" brushRef="#br0" timeOffset="116202.19">21653 7768 0,'22'0'63,"-1"0"-63,0 0 0,0 0 0,0-21 15,0 21 1,-42 0 15</inkml:trace>
  <inkml:trace contextRef="#ctx0" brushRef="#br0" timeOffset="116368.6">21569 7959 0,'0'0'0,"-21"21"16,42-21 15,0 0-31,0 0 16,0 0-16,0 0 0,1-21 0,-1 21 15,21-21-15,-21 21 0,22-22 0,-22 22 16,21-21-16</inkml:trace>
  <inkml:trace contextRef="#ctx0" brushRef="#br0" timeOffset="116812.19">22415 7154 0,'0'0'0,"0"-21"0,-21 0 0,21 0 0,-21 21 15,21-42-15,-21 20 16,0 22-16,0 0 16,-1 22-1,22-1 1,-21 0-16,21 0 0,0 21 0,0-20 15,0-1-15,0 21 0,0-21 0,-21 0 16,21 1-16,0-1 0,0 0 0,0 0 16,0 0-16,0 0 15,21-21-15,0 0 16,1 0-16,-1 0 16,0-21-16,0 0 0,0 21 0</inkml:trace>
  <inkml:trace contextRef="#ctx0" brushRef="#br0" timeOffset="117001.08">22500 7197 0,'0'-21'0,"0"-43"16,0 43 0,0 0-16,-21 42 47,21 0-32,0 0-15,0 0 16,0 1-16,0-1 0,0 0 15,0 0-15,21 0 0,-21 0 16,21 1-16,0-1 0,1 0 0</inkml:trace>
  <inkml:trace contextRef="#ctx0" brushRef="#br0" timeOffset="117308.91">22796 7557 0,'-21'0'0,"21"-22"16,-21 22 0,21 22 15,0-1-31,0 0 0,21 0 0,0 0 16,1 0-16,-22 1 0,21-1 15,0 21-15,0-42 0,0 21 16,-21 0-16,21 1 0,1-1 0,-1 0 15,0 0-15,-21 0 0,21-21 16,-21 21-16,21-21 16,-21 22-16,21-22 15,-21-22 1,22 22-16,-22-21 16,21 21-16</inkml:trace>
  <inkml:trace contextRef="#ctx0" brushRef="#br0" timeOffset="117592.26">23220 7641 0,'0'-21'0,"0"42"0,0-63 0,0 21 16,0 0-16,0-1 15,-21 22-15,-1 0 16,1 0-16,0 22 16,0-1-16,0 0 0,21 0 15,-21 0-15,-1 0 0,1 1 0,0-1 16,0 0-16,0 0 0,0 0 0,-1 0 15,1 1-15,0-1 0,0 0 16,0 0-16,0 0 0,21 0 16,-22-21-16,1 22 0,21-1 0,-21-21 15,21 21-15,0 0 0,-21-21 0,21 21 16,-21-21-16,42 0 31,0 0-31,21-21 16,-20 21-16,-1-21 0</inkml:trace>
  <inkml:trace contextRef="#ctx0" brushRef="#br0" timeOffset="118108.46">23347 7620 0,'0'0'0,"0"-21"16,0 0-1,21 21 1,-21 21-1,0 0-15,0 0 16,0 0-16,0 1 0,0-1 16,0 0-16,0 0 15,0 0-15,0 0 16,21-21 0,0 0-16,0 0 15,1 0-15,-1 0 0,0-21 16,0 21-16,-21-21 15,21 21-15,0-21 0,1 21 0,-22-21 16,21 0-16,0-1 0,0 1 16,-21 0-16,21 21 0,-21-21 0,0 0 15,21 21-15,-21 21 32,-21-21-32,21 21 15,-21 0-15,0 0 0,21 1 0,-21-1 16,0 0-16,21 0 0,-22 0 15,22 0-15,-21 1 0,0-1 0,21 0 16,-21 0-16,21 0 0,0 0 0,-21 1 16,21-1-16,-21 0 0,21 0 0,0 0 15,0 0-15,-22-21 16,22 22-16,-21-1 16,42-42 15,1-1-31,-1 22 15,0-21-15,0 0 0</inkml:trace>
  <inkml:trace contextRef="#ctx0" brushRef="#br0" timeOffset="118720.62">23897 7705 0,'0'-21'15,"21"21"32,0 0-47,1 0 0,-1 0 16,21 0-16,-21 0 0,22 0 0,-22 0 15,21 0-15,-21 0 0,0 0 0,1 0 16,-1 0-16,0 0 0,0-22 0,-21 1 16,0 0-1,-21 21 1,0 0-1,0 0-15,-1 0 0,1 0 16,0 21-16,0 0 0,0 1 0,-22-1 16,22 0-16,0 0 0,-21 0 0,21 0 15,-22 22-15,22-22 0,0 0 0,-21 0 16,20 22-16,1-22 0,0 0 0,21 0 16,-21 0-16,0 0 15,21 1-15,-21-22 0,21 21 16,21-21 15,0-21-31,0-1 0,0 22 16,0-21-16,1 0 0,-1 0 0,0 0 15,0 21-15,0-21 0,0-1 16,1 1-16,-1 21 0,-21-21 16,21 21-16,0 0 0,-21 21 15,0 0 1,0 1-16,0-1 0,0 0 15,0 0-15,0 0 0,21-21 16,-21 21-16,21-21 0,-21 22 16,22-22-16,-1 0 0,0 21 15,0-21-15,0 0 16,0 0-16,1 0 16,-1 0-16,-21-21 15,0-1-15,0 1 16,21 0-16</inkml:trace>
  <inkml:trace contextRef="#ctx0" brushRef="#br0" timeOffset="119082.5">24638 7133 0,'0'0'0,"-21"0"16,0-21-16,-1 42 31,22 0-31,-21 1 15,21-1-15,0 0 0,0 0 16,0 0-16,-21 0 16,21 1-16,0-1 0,-21 0 15,21 0 1,21-21 31</inkml:trace>
  <inkml:trace contextRef="#ctx0" brushRef="#br0" timeOffset="119336.35">24680 7218 0,'0'-21'0,"0"0"16,21 21-1,-21 21 16,0 0-15,0 0-16,0 0 0,0 0 16,0 1-16,0-1 0,0 0 0,0 0 15,-21 0-15,21 0 0,-21 1 16,0-1-16,21 0 16,0 0-16,-21-21 15,0 21-15</inkml:trace>
  <inkml:trace contextRef="#ctx0" brushRef="#br0" timeOffset="124193.07">18563 8530 0,'-21'-21'16,"0"0"-1,21 0-15,0 0 16,0-1 0,-21 22-16,21 22 62,0-1-46,0 0-16,0 0 15,0 0-15,0 0 16,0 1-16,0-1 16,21 0-16,-21 0 0,21 0 15,-21 0-15,21 1 0,0-1 0,-21 0 16,21 0-16,1 0 0,-1-21 0,0 21 16,0 1-16,-21-1 0,21 0 0,0 0 15,1 0-15,-1 0 0,0 1 16,0-22-16,-21 21 0,21 0 0,0 0 15,1-21-15,-1 21 0,0-21 0,0 0 16,0 21-16,0-21 0,1 0 0,20 0 16,-21 0-16,0 0 0,0 22 15,1-22-15,-1 0 0,0 0 0,0 0 16,0 0-16,0 0 0,22 0 0,-22 0 16,0 0-16,21 0 0,-20 0 15,20 0-15,0-22 0,1 22 0,-22 0 16,21 0-16,0-21 0,1 21 0,-1 0 15,0 0-15,-20 0 0,20-21 0,-21 21 16,21 0-16,-20 0 0,20 0 0,-21-21 16,21 21-16,-20-21 0,20 21 0,-21 0 15,21 0-15,1-21 0,-1 21 16,-21 0-16,22 0 0,-1-22 0,0 22 16,1 0-16,-1 0 0,0-21 15,1 21-15,20 0 0,-21 0 0,1-21 16,-1 21-16,22 0 0,-22 0 0,0 0 15,22-21-15,-22 21 0,22 0 16,-22 0-16,0 0 0,22 0 0,-22 0 16,22-21-16,-22 21 0,0 0 0,1 0 15,20 0-15,-21 0 0,1 0 0,-1 0 16,0 0-16,-20 0 0,20 0 0,-21-21 16,21 21-16,-20 0 0,-1 0 0,21 0 15,-21 0-15,0 0 0,1 0 16,20 0-16,-21 0 0,0 0 0,0 21 15,1-21-15,-1 0 0,0 21 16,0-21-16,-21 21 0,21-21 0,0 21 16,1-21-16,-22 21 0,21-21 0,-21 22 15,21-1-15,-21 0 16,0 0-16,0 0 16,21-21-16,-21 21 0,0 1 15,21-22 1,-21-22 62,0 1-62,0 0-1,0 0-15,21 0 16,-21 0-16,22 21 0,-1-22 0,0 22 15,-21-21-15,21 0 0,0 21 16,0-21-16,1 0 0,-1 21 0,0-21 16,0 21-16,0-22 0,22 22 0,-22 0 15,21-21-15,-21 0 0,22 21 16,-22 0-16,21 0 0,0-21 0,1 21 16,-22 0-16,21 0 0,1 0 15,-1 0-15,-21 0 0,21 0 0,1 0 16,-22 0-16,21 0 0,-21 0 0,22 0 15,-22 0-15,0 0 0,21 0 0,-20 0 16,-1 0-16,0 0 0,0 0 0,0 0 16,0 0-16,1 0 0,-1 0 15,0 21-15,0-21 0,0 0 0,0 0 16,1 0-16,-1 0 0,0 0 0,21 0 16,-21 0-16,1 21 0,20-21 0,-21 0 15,0 0-15,22 0 0,-22 0 0,21 0 16,0 0-16,-20 0 0,-1 0 15,21-21-15,0 21 0,-20-21 16,-1 21-16,21 0 0,-21-21 0,0 0 16,1 21-16,-1-22 0,0 22 0,0-21 15,0 21-15,0-21 0,1 0 0,-22 0 16,21 0-16,0-1 16,-21 1-16,0 0 15,21 21-15,-21-21 0,21 21 0,-21-21 16,0 0-1,-21 21 64,0 0-79,0 0 0,0 0 0,-1 0 15</inkml:trace>
  <inkml:trace contextRef="#ctx0" brushRef="#br0" timeOffset="127133.59">8826 7535 0,'0'0'0,"-21"0"16,0 0 0,0 0-16,0 0 15,0 0 1,-1 0-16,1 0 15,0 0-15,0 0 0,0 0 0,0 0 16,-1 0-16,1 0 0,0 0 16,0 0-16,0 0 0,0 0 15,-22 0-15,22 0 0,0 0 0,0 0 16,0 0-16,-22 0 0,22 22 0,0-22 16,0 0-16,0 0 0,-1 0 15,44 0 63,-1 0-78,0 0 0,0 0 0,0 0 16,0-22-16,1 22 0,20 0 0,-21 0 16,21 0-16,1-21 0,-22 21 15,21 0-15,22 0 0,-22 0 16,0 0-16,22 0 0,-22 0 0,22 0 15,-22 0-15,22 0 0,-1 0 0,-21 0 16,22 0-16,-1 0 0,22 0 0,-21 0 16,-1-21-16,22 21 0,-1 0 0,22 0 15,-21 0-15,21 0 0,0 0 16,-22 0-16,22-21 0,-21 21 0,21 0 16,-22 0-16,1 0 0,0 0 0,-1 0 15,1-21-15,-22 21 0,1 0 0,-1 0 16,-20-21-16,20 21 0,-20 0 0,-1 0 15,0 0-15,-21-22 0,22 22 16,-22 0-16,0 0 0,0 0 16,0 0-1,-42 0 48,0 0-63,0 0 0,0 0 15,0 0-15,-1 0 0,-20 0 0,0 0 16,-1 0-16,1 0 0,0 0 0,-1 0 16</inkml:trace>
  <inkml:trace contextRef="#ctx0" brushRef="#br0" timeOffset="128016.26">8572 7324 0,'0'0'0,"-21"0"0,0 0 0,0 0 16,0 0-1,0 21-15,-1-21 0,1 0 31,0 0-31,0 0 0,21 21 0,-21-21 16,0 0-16,-1 0 16,1 0-16,0 21 0,0-21 15,0 0-15,0 0 0,-1 0 0,1 21 16,0-21-16,0 0 0,0 0 0,0 0 16,-1 0-16,1 0 0,0 0 0,21 22 15,21-22 16,0 0-15,1 0-16,20 0 0,-21 0 0,21 0 16,-20 0-16,20 0 0,0 0 15,1 0-15,-1-22 0,21 22 0,-20 0 16,20 0-16,1-21 0,20 21 16,-20-21-16,21 21 0,-1 0 0,-20-21 15,20 21-15,-20 0 0,21 0 16,-22-21-16,22 21 0,-22 0 0,22 0 15,0-21-15,-1 21 0,22 0 0,-21 0 16,21-22-16,-22 22 0,22 0 0,-21 0 16,-1 0-16,1 0 0,0-21 15,-1 21-15,1 0 0,0 0 0,-22 0 16,22 0-16,-22 0 0,1-21 0,-1 21 16,-20 0-16,20 0 0,-20 0 15,-22 0-15,21 0 0,-21 0 0,0-21 16,1 21-16,-1 0 0,0 0 15,0 0-15,0 0 16,-21-21 15,21 21-31,-21-21 110</inkml:trace>
  <inkml:trace contextRef="#ctx0" brushRef="#br0" timeOffset="129004.76">13843 7218 0,'0'0'0,"-21"0"0,-22 0 16,22 0-16,0 0 16,0 0-16,0 0 31,42 0 0,0 0-31,0 0 0,0 0 16,1 0-16,20 0 0,-21 0 0,21 0 15,22 0-15,-22 0 0,22 0 16,-1-21-16,1 21 0,20 0 0,1 0 16,-21 0-16,20-21 0,1 21 0,0 0 15,-1 0-15,1 0 0,21-22 0,-22 22 16,22-21-16,0 21 0,0 0 0,0 0 16,-22 0-16,22 0 0,-21-21 15,0 21-15,-1 0 0,1 0 0,0 0 16,-1 0-16,-20 0 0,-1 0 15,1 0-15,-1 0 0,-20 0 0,-1 0 16,-21-21-16,21 21 0,-20 0 0,-1 0 16,0 0-16,0 0 15,-42 0 32,0 0-47,0 0 0,-1 0 16,1 0-16,0 0 0,-21 0 0,-1 0 15,1 0-15,21 0 16,-43 0-16,22 0 0,0 0 0,-1 0 16</inkml:trace>
  <inkml:trace contextRef="#ctx0" brushRef="#br0" timeOffset="129820.44">13970 7366 0,'0'0'0,"-21"21"0,0-21 16,-1 0-16,1 0 15,0 0 1,21 21-1,0 1 17,21-1 15,0-21-47,1 0 0,-1 0 15,21 0-15,-21 0 0,22 0 0,-1 0 16,0 0-16,1 0 0,20 0 0,22 0 15,-22 0-15,22-21 0,0 21 16,-1 0-16,1-22 0,21 22 0,0 0 16,21 0-16,-22-21 0,22 21 0,-21-21 15,21 21-15,-21 0 0,0 0 16,0-21-16,0 21 0,-22 0 0,1-21 16,0 21-16,-22 0 0,22 0 0,-22-21 15,1 21-15,-22 0 0,0 0 0,1 0 16,-1 0-16,-21 0 0,0-22 0,1 22 15,-1 0-15,0 0 0,0 0 16,0 0 0,0 0 31,-42 0 78,0 0-125,0 0 15</inkml:trace>
  <inkml:trace contextRef="#ctx0" brushRef="#br0" timeOffset="131680.89">8657 8594 0,'0'0'0,"0"-21"16,-21 21-1,0 0 1,0 0-1,21 21-15,-22 0 16,22 0-16,-21 0 16,21 0-16,0 1 0,0-1 0,0 0 15,0 21-15,0-21 0,0 22 16,0-1-16,0-21 0,0 22 16,21-1-16,1-21 0,-1 21 0,0 1 15,0-22-15,0 0 0,22 21 0,-22-20 16,0-1-16,21 0 0,-21 0 0,22 0 15,-22 0-15,21 1 0,1-1 16,-22-21-16,21 21 0,0-21 0,1 0 16,-22 21-16,21-21 0,1 21 0,-22-21 15,21 0-15,0 0 0,-20 0 0,20 0 16,0 0-16,-21 0 0,22 0 16,-1 0-16,0-21 0,1 0 0,-1 21 15,0-21-15,1 21 0,20-21 16,-20-1-16,-1 22 0,0-21 0,1 0 15,-1 21-15,-21-21 0,21 0 0,1 21 16,-1-21-16,-21 21 0,22-22 0,-22 1 16,21 21-16,-21-21 0,22 21 15,-22-21-15,21 21 0,0-21 0,-20 21 16,20-21-16,0 21 0,22-22 0,-22 22 16,22-21-16,-22 21 0,21-21 0,1 21 15,-1 0-15,1-21 0,-22 21 0,22 0 16,-1 0-16,-20-21 0,20 21 15,-21 0-15,22 0 0,-22 0 0,22-21 16,-22 21-16,0 0 0,1 0 16,-1 0-16,22 0 0,-22 0 0,0 0 15,1 0-15,-1 0 0,0 0 0,1 0 16,-1 0-16,0 0 0,1 0 0,-1 0 16,-21 0-16,21 0 0,-20 0 15,-1 21-15,21-21 0,-21 0 0,0 21 16,1-21-16,-22 21 0,21-21 0,0 21 15,0-21-15,-21 21 0,21-21 0,0 22 16,1-1-16,-1 0 16,-21 0-16,21-21 15,-21 21-15,21-21 16,-21 21 15,0-42 0,0 0-15,21 0-16,-21 0 16,21 0-16,1-1 15,-1 1-15,0 21 0,0-21 0,0 0 16,0 0-16,1 0 0,20-1 16,0 1-16,1 0 0,-1 21 0,0-21 15,22 0-15,-1 0 0,1 21 0,-22-22 16,22 22-16,-1-21 0,1 21 0,-22-21 15,21 21-15,-20 0 0,20 0 16,-20 0-16,20 0 0,-21 0 0,1 0 16,-1 0-16,0 0 0,1 0 0,-1 0 15,0 0-15,1 21 0,20-21 0,-20 21 16,20 1-16,-21-22 0,22 21 0,-1-21 16,-20 21-16,20 0 0,-20-21 0,-1 21 15,21-21-15,-20 21 0,-1-21 0,22 22 16,-22-22-16,0 0 0,22 0 15,-22 21-15,22-21 0,-22 0 16,0 0-16,1 0 0,-1 0 0,0 0 16,22 0-16,-22 0 0,0 0 0,-20-21 15,20-1-15,0 22 0,1-21 0,-22 0 16,21-21-16,-21 21 0,0-1 0,1-20 16,-1 21-16,0 0 0,0 0 0,0-22 15,0 22-15,-21 0 0,0 0 0,22 0 16,-22-1-16,21 1 0,0 0 15,-21 0-15,0 0 16,-21 21 31,0 0-31,21-21-16</inkml:trace>
  <inkml:trace contextRef="#ctx0" brushRef="#br0" timeOffset="132524.66">14859 9335 0,'0'-22'0,"0"1"15,-21 21 1,0 0 0,-1 0-16,22 21 0,-21 1 15,21-1-15,-21 21 16,0-21-16,21 22 0,-21-22 0,21 21 16,-21 0-16,-1 1 0,1-22 0,0 21 15,0 1-15,21-22 0,-21 21 0,0-21 16,-1 0-16,1 22 0,21-22 15,0 0-15,-21-21 0,21 21 0,-21-21 16,42 0 15,-21-21-31,21 0 0,0 0 0,-21-22 16,22 22-16,-1-21 0,0 0 0,-21-1 16,21 1-16,0 0 0,0-1 0,1 1 15,-1 0-15,0-1 0,-21 1 16,21 0-16,0-1 0,0 1 15,-21 21-15,0 0 0,22-1 0,-1 22 16,0 0-16,-21 22 16,0-1-16,0 0 0,0 21 15,0-21-15,21 22 0,-21-1 0,0-21 16,21 22-16,-21-1 0,0 0 0,0 1 16,0-22-16,21 21 0,-21 0 0,0-20 15,0 20-15,0-21 0,0 0 16,22 0-16,-22 1 0,0-1 15,21 0-15,-42-21 32,-1 0-32,1 0 15,0-21-15</inkml:trace>
  <inkml:trace contextRef="#ctx0" brushRef="#br0" timeOffset="132696.56">14563 9716 0,'21'0'31,"0"0"-15,-21-22-16,21 22 0,0 0 15,0 0-15,1-21 0,-1 0 0,0 21 16,0-21-16,21 21 0,-20-21 0,20 0 16,0-1-16,1 22 0,-1-21 0,0 0 15,-21 0-15</inkml:trace>
  <inkml:trace contextRef="#ctx0" brushRef="#br0" timeOffset="132960.41">15367 9208 0,'0'0'0,"0"-22"15,-21 22 1,0 0-16,-1 22 16,22-1-1,-21 0-15,21 0 0,0 21 16,0-20-16,0-1 0,0 0 0,0 21 15,-21-21-15,21 22 0,0-22 16,0 0-16,0 21 0,0-20 0,0-1 16,0 0-16,0 0 0,0 0 0,0 0 15,0 1-15,0-1 0,0 0 16,21-21 0,0 0-1,1-21-15,-22 0 0,21-1 0,0 1 16</inkml:trace>
  <inkml:trace contextRef="#ctx0" brushRef="#br0" timeOffset="133236.25">15621 9186 0,'0'-21'0,"0"42"0,0-63 16,0 21-16,0 42 31,0 0-31,0 0 0,-21 1 16,21-1-16,-21 21 0,21-21 15,0 0-15,0 22 0,0-1 0,0-21 16,0 22-16,-22-1 0,22-21 0,0 21 16,-21-20-16,21 20 0,0-21 0,-21 21 15,21-20-15,0-1 0,0 0 16,0 0-16,0 0 0,0 0 16,21-21 15,0-21-31,1 0 15,-22 0-15,21 0 0</inkml:trace>
  <inkml:trace contextRef="#ctx0" brushRef="#br0" timeOffset="133628.35">15727 9440 0,'0'-21'15,"21"21"16,0 0-31,0 0 16,0 21-16,-21 1 16,22-22-16,-1 21 0,-21 0 0,21-21 15,-21 21-15,0 0 0,21 0 0,-21 1 16,0-1-16,0 0 0,21 0 0,-21 0 16,0 0-16,0 1 0,0-1 15,0 0-15,0 0 16,-21-21-16,21-21 47,0 0-32,0 0-15,0-1 0,0 1 0,0 0 16,0 0-16,0 0 0,0 0 0,0-1 16,0 1-16,21 0 0,-21 0 0,21 0 15,-21 0-15,22 21 16,-22-22-16,21 22 15,0 0 1,-21-21-16</inkml:trace>
  <inkml:trace contextRef="#ctx0" brushRef="#br0" timeOffset="133904.2">16214 9377 0,'-22'0'32,"22"21"-17,0 0-15,0 0 0,0 1 16,0-1-16,0 0 0,0 0 16,-21 0-16,21 0 15,0 1-15,0-1 0,0 0 16,0 0-1,-21-21 1,0 0 0,21-21-1</inkml:trace>
  <inkml:trace contextRef="#ctx0" brushRef="#br0" timeOffset="134100.78">16129 9250 0,'0'-21'0,"-21"21"16</inkml:trace>
  <inkml:trace contextRef="#ctx0" brushRef="#br0" timeOffset="134328.66">15240 9335 0,'0'0'16,"21"0"0,0 0-1,0 0-15,1 0 0,-1 0 16,0 0-16,0 0 0,0 0 0,22 0 0,-22 0 16,21 0-16,-21 0 0,22-22 15,-22 22-15,21 0 0,-21-21 0</inkml:trace>
  <inkml:trace contextRef="#ctx0" brushRef="#br0" timeOffset="134951.82">16616 9038 0,'0'21'47,"0"1"-47,0-1 15,0 0-15,0 0 0,0 0 16,-21 0-16,21 22 0,0-22 0,0 0 16,0 21-16,0-20 0,0-1 0,0 0 15,0 21-15,0-21 0,0 1 0,0-1 16,0 0-16,0 0 0,0 0 0,0 0 15,0 1-15,0-1 0,0 0 0,0 0 16,0 0 0,-22-21-1,22-21 17,-21 0-32,21 0 0,0 0 15,0-1-15,0 1 0,0 0 16,0 0-16,21 0 0,-21 0 0,22 21 15,-1-22-15,0 1 0,0 21 0,0-21 16,0 21-16,1 0 0,-1-21 0,0 21 16,0 0-16,0 0 0,0 0 15,1 21-15,-1 0 16,-21 0-16,0 1 0,0-1 16,0 0-16,0 0 0,0 0 15,0 0-15,-21 1 16,-1-22-16,22 21 0,-21 0 0,0-21 15,0 21-15,0-21 0,0 21 0,-1-21 16,1 0-16,0 0 0,21 21 0,-21-21 16,0 0-16,0 0 15,42-21 17,0 0-17,0 21-15,0-21 0</inkml:trace>
  <inkml:trace contextRef="#ctx0" brushRef="#br0" timeOffset="135375.57">17060 9356 0,'0'21'47,"0"0"-32,0 0-15,0 0 0,-21 1 16,21-1-16,0 0 0,0 0 16,0 0-16,0 0 0,-21 1 0,21-1 15,0 0-15,0 0 16,21-21 0,0 0-16,0 0 0,1 0 15,-1 0-15,0 0 16,0 0-16,0-21 0,-21 0 15,21 0-15,1-1 0,-22 1 16,0 0-16,0 0 0,0 0 16,21 0-16,-21-1 0,0 1 0,0 0 15</inkml:trace>
  <inkml:trace contextRef="#ctx0" brushRef="#br0" timeOffset="135683.46">17462 8996 0,'0'0'15,"0"-21"-15,0-22 16,0 22-16,0 0 0,0 42 31,0 0-31,0 22 16,0-22-16,0 0 0,0 21 16,-21-20-16,21 20 0,0 0 0,0-21 15,0 22-15,0-22 0,0 21 0,0-21 16,0 22-16,0-22 0,0 0 0,0 0 15,0 22-15,0-22 0,0 0 0,0 0 16,0 0-16,0 0 0,0 1 16,0-1-16,-21 0 15</inkml:trace>
  <inkml:trace contextRef="#ctx0" brushRef="#br0" timeOffset="136436.06">17589 9440 0,'22'0'0,"-1"0"15,0 0 1,0 0-16,-21-21 15,21 21-15,0 0 0,-21-21 0,0 0 16,22 21-16,-22-21 0,21 0 16,-21-1-1,0 1-15,-21 21 16,-1 0 0,1 21-16,0 1 15,0-1-15,0 0 0,0-21 16,21 21-16,-22 0 0,1 0 15,21 1-15,0-1 0,0 0 0,0 0 16,0 0-16,0 0 16,0 1-16,21-22 15,1 0-15,-1 21 0,0-21 16,0 0-16,0 0 16,0 0-16,22 0 0,-22 0 0,0 0 15,21 0-15,-20 0 0,-1-21 0,21-1 16,-21 22-16,0-21 0,1 21 0,20-21 15,-21 0-15,0 21 0,0-21 0,1 0 16,-1-1-16,-21 1 16,0 0-16,21 21 0,-21-21 0,0 0 15,-21 21 17,0 0-32,-1 21 15,22 0-15,-21-21 0,21 21 16,-21-21-16,21 21 0,0 1 0,0-1 15,0 0-15,0 0 16,21 0-16,0 0 0,1-21 16,-1 22-16,0-22 0,-21 21 0,21 0 15,0-21-15,0 21 0,1-21 0,-22 21 16,0 0 0,0 1-1,-22-22 1,1 0-16,0 0 15,0 0-15,0 0 16,0 0-16,-1 0 16,1-22-16,0 22 0,21-21 15,-21 21-15,0 0 16,21-21-16,-21 21 0,21-21 0,0 0 16,-22 21-16</inkml:trace>
  <inkml:trace contextRef="#ctx0" brushRef="#br0" timeOffset="136743.88">17484 9271 0,'-22'0'15,"44"0"-15,-44-21 0,22 0 16,22 21-1,-1-21-15,0 21 0,0 0 0,21-22 16,-20 22-16,20 0 0,0 0 0,1-21 16,-1 21-16,-21-21 0,21 21 15,-20 0-15,20 0 0,-21 0 0,0 0 16,0 0-16,-21-21 31,0 0-15,0 0-1,0-1 1,0 1-16</inkml:trace>
  <inkml:trace contextRef="#ctx0" brushRef="#br0" timeOffset="148812.31">1863 11578 0,'-64'0'0,"128"0"0,-170 0 16,85 0-16,-22 0 0,22 0 0,-21 0 15,21 0-15,-1 0 0,-20 0 16,21-21-16,0 21 0,-22 0 0,22 0 16,0 0-16,0 0 0,0 0 15,0 0-15,63 0 47,-21 0-47,21 0 0,1 0 0,-1 0 16,0 0-16,1 0 15,20 0-15,-20-21 0,20 21 0,-21 0 16,22 0-16,-22 0 0,1 0 0,20 0 16,-21-21-16,1 21 0,20 0 15,-20 0-15,-1 0 0,0-21 0,-21 21 16,22 0-16,-22 0 0,0 0 0,0 0 15,0 0-15,-42 21 32,0-21-32,0 0 15,0 0-15,0 21 0,-22-21 16,22 0-16,0 0 0,-21 0 16,20 0-16,1 0 0,0 0 0</inkml:trace>
  <inkml:trace contextRef="#ctx0" brushRef="#br0" timeOffset="149213.09">1947 11451 0,'-21'0'16,"21"-21"0,0 0-16,0 0 15,-21 0-15,21-1 31,-21 22-31,21 22 32,-21-1-32,21 0 0,-22 0 15,22 0-15,0 22 0,0-1 0,-21 0 16,21 1-16,-21-1 0,21 0 16,-21 22-16,21-1 0,-21-20 0,21 20 15,-21 1-15,-1-1 0,22 1 0,0-22 16,0 0-16,0 22 0,0-22 15,0 0-15,0-20 0,0 20 0,0-21 16,0 0-16,0 0 0,0 1 16,0-1-16,22-21 15,-1 0-15,0 0 16,0 0-16,0 0 16,0-21-16,1 21 0,-1-22 15,-21 1-15,21 0 0,0 0 0,0 0 16,0 0-16</inkml:trace>
  <inkml:trace contextRef="#ctx0" brushRef="#br0" timeOffset="149648.38">2392 12107 0,'0'0'0,"0"22"0,-21-22 0,21 21 16,-22-21-16,44 0 47,-1 0-47,0 0 0,0 0 15,21-21-15,-20-1 0,-1 22 16,0-21-16,0 0 0,0 0 16,-21 0-16,0 0 15,0-1-15,0 1 0,-21 21 16,0 0-16,0 0 0,0 0 0,-22 0 15,22 0-15,-21 0 0,21 0 16,-22 21-16,1-21 0,21 22 16,-22-1-16,22 0 0,0 21 0,0-21 15,21 1-15,0 20 0,0-21 16,0 21-16,0-20 0,0-1 0,0 0 16,21 0-16,0 0 0,-21 0 0,21 1 15,1-1-15,-1-21 0,21 21 16,-21-21-16,0 0 0,1 0 0,20 0 15,-21 0-15,21 0 0,-20 0 0,20 0 16,-21 0-16,21 0 0,-20 0 16,20-21-16,-21 0 0,0-1 0,22 1 15</inkml:trace>
  <inkml:trace contextRef="#ctx0" brushRef="#br0" timeOffset="149929.22">2984 11959 0,'0'0'0,"-42"-21"16,42 42 0,0 0-1,0 1-15,0-1 0,0 0 16,21 0-16,0 0 0,-21 0 0,22 1 16,-1-1-16,0 0 0,-21 0 15,21 0-15,0 0 0,-21 1 16,0-1-16,21 0 0,1 0 15,-22 0-15,0 0 16,21-21-16,-21 22 16,21-22-16,-21-22 15,0 1 1,21 0-16,-21 0 16</inkml:trace>
  <inkml:trace contextRef="#ctx0" brushRef="#br0" timeOffset="150204.09">3281 11896 0,'0'0'16,"0"-21"-16,-21 21 15,-1 21 1,1 0-16,21 0 16,-21 0-16,0 0 0,0 1 0,0 20 15,-1-21-15,22 21 0,-21-20 0,0-1 16,0 21-16,0-21 0,0 22 15,-1-22-15,1 0 0,21 0 16,-21 0-16,0 0 0,0 1 0,21-1 0,0 0 16,-21 0-1,42-21 17,0-21-32,0 0 0,0 0 15,-21-1-15,21 1 0,22 0 0</inkml:trace>
  <inkml:trace contextRef="#ctx0" brushRef="#br0" timeOffset="150600.85">3577 11621 0,'0'0'0,"21"-22"0,0 1 16,-21 0-16,22 21 0,-22-21 15,0 0-15,21 21 0,-21 21 47,-21 0-47,21 0 0,-22 0 16,22 1-16,0-1 0,0 21 0,-21 0 15,21-20-15,-21 20 0,21 0 16,-21 1-16,21-1 0,0 0 0,-21 1 16,21-1-16,-21 0 0,21-21 0,0 22 15,0-1-15,0 43 16,0-64-16,0 0 0,0 0 15,0 0-15,0 1 0,0-1 16,0 0-16,21 0 16,0-21-16,0 0 15,0 0-15,0 0 16,1 0-16,-1 0 0,0-21 16,-21 0-16,21 21 0,0-21 15,-21-1-15,21 22 0,-21-21 0,0 0 16,0 0-16,22 0 0,-22 0 15</inkml:trace>
  <inkml:trace contextRef="#ctx0" brushRef="#br0" timeOffset="150868.23">3598 11853 0,'0'0'0,"-42"0"15,42-21 1,21 21 15,0-21-31,0 21 0,1 0 0,-1 0 16,0 0-16,0-21 0,0 21 0,0 0 15,1 0-15,-1 0 0,0-21 16,0 21 0,-21 21 15,-21-21-31,0 21 15,0-21-15,-1 21 16,1 0-16</inkml:trace>
  <inkml:trace contextRef="#ctx0" brushRef="#br0" timeOffset="151436.76">1037 13102 0,'0'0'0,"-21"0"0,0 0 0,0 0 15,42 0 48,0 0-63,0 0 0,21 0 0,-20 0 16,20 0-16,21 0 0,1 0 0,-1 0 15,22 0-15,0-21 0,-1 21 16,1 0-16,21 0 0,-21-21 0,42 21 15,-22 0-15,22-21 0,0 21 16,0 0-16,0-21 0,0-1 0,0 22 16,-21-21-16,21 21 0,-21-21 0,21 21 15,-21 0-15,-21-21 0,20 21 0,-20 0 16,-21-21-16,20 21 0,-41 0 16,20 0-16,-21 0 0,-20 0 15,-1-21-15,0 21 0,0 0 0,0 0 16,-42 0 31,0 0-47,0 0 0,21-22 31,0 1-31,21 21 0,0-21 16,0 0-16</inkml:trace>
  <inkml:trace contextRef="#ctx0" brushRef="#br0" timeOffset="152361.22">5376 12150 0,'0'0'16,"-21"-21"-16,0 21 0,0 0 0,0 0 16,-1-22-16,1 22 0,0 0 15,0 0-15,0 0 16,21-21-1,21 21 17,0 0-17,21 0-15,-20 0 0,20 0 0,0 0 16,1 0-16,-1 0 0,21 0 16,1 0-16,-1 0 0,1 0 0,-1 0 15,1 0-15,-1 0 0,1 0 16,-22 0-16,22 0 0,-22 0 0,0 0 15,1 0-15,-1 0 0,0 0 16,1 0-16,-22 0 0,0 0 0,21 0 16,-20 0-16,-1 0 15,-21-21-15,0 0 16,0 0-16,0 0 16,0-1-1,-21 22-15,-1-21 0,1 0 0,0 21 16,0-21-16,0 21 0,0-21 0,-1 21 15,-20 0-15,21 0 0,0-21 0,0 21 16,-1 0-16,1 0 0,0 0 16,0 0-16,0 0 0,0 0 15,-1 0-15,1 0 16,42 0 15,1 0-31,20 0 0,-21 0 16,0 0-16,0 0 0,22 0 15,-22 0-15,21 0 0,-21 0 0,1 0 16,20-22-16,-21 22 0,21 0 16,-20 0-16,-1 0 0,0 0 0,0 0 15,0 0-15,0 0 0,-21 22 0,0-1 16,0 0-16,0 0 16,0 0-16,0 0 0,0 1 0,0-1 15,-21 21-15,0-21 0,0 22 0,-21-22 16,20 21-16,1-21 0,0 22 0,-21-22 15,21 21-15,-1-21 0,-20 0 0,21 22 16,0-22-16,0 0 0,-1 0 0,1 0 16,0 1-16,0-1 0,0 0 15,21 0-15,-21-21 16,21 21-16,0 0 16,21-42 15,0 21-16,-21-21-15,21 0 0,0 0 0</inkml:trace>
  <inkml:trace contextRef="#ctx0" brushRef="#br0" timeOffset="156612.87">8509 11705 0,'21'0'16,"-21"-21"-16,21 21 16,0 0-16,-21-21 0,22 21 15,-1-21-15,0 21 16,-21-21-16,21-1 0,0 22 16,-21-21-16,21 21 15,1-21 1,-1 21-16,-21-21 15,21 21 1,0 0 0,-21 21 31,0 0-32,-21-21-15,0 0 0,21 21 0,-21-21 16,21 22-16,-22-22 0,1 21 0,0 0 15,0 0-15,0 0 16,0 0-16,-1 1 0,1-1 16,0 0-16,0-21 0,0 21 15,0 0-15,-1 22 0,1-22 0,0 0 16,0 0-16,0 0 0,-22 22 0,22-22 16,0 0-16,-21 0 0,21 21 0,-22-20 15,22-1-15,-21 0 0,21 0 16,-1 0-16,-20 0 0,21 1 0,-21-22 15,20 21-15,1 0 0,0-21 0,0 0 16,21 21-16,-21-21 16,21 21-16,-21-21 0,42 0 140,0 0-140,0 21 16,0-21-16,0 0 0,1 0 16,-1 22-16,0-22 0,0 0 15,0 0-15,0 0 0,1 0 0,-1 21 16,0-21-16,21 0 0,-21 0 15,1 21-15,20-21 0,-21 0 0,21 0 16,-20 21-16,20-21 0,-21 0 0,21 21 16,-20-21-16,20 0 0,-21 21 0,21-21 15,-20 22-15,20-22 0,-21 21 0,0-21 16,22 21-16,-22-21 0,0 21 0,0-21 16,-21 21-16,21-21 0,0 21 15,1 1-15,-1-1 16,0-21-16,-21 21 15,21-21-15,-21 21 16,21-21-16,0 0 47,1 0-31,-1-21 15,0 0-31,0 0 15,0-1-15,0 1 0</inkml:trace>
  <inkml:trace contextRef="#ctx0" brushRef="#br0" timeOffset="159124.25">11515 11261 0,'0'0'0,"0"-21"16,-22 21-16,22-22 15,-21 22-15,21-21 0,-21 21 16,21-21 0,-21 21-1,21-21-15,-21 21 16,21-21-16,0 0 31,-21 21-31,21 21 63,0 0-63,0 0 15,21 0-15,-21 0 16,0 1-16,21-22 0,0 21 0,-21 0 16,21 0-16,0-21 0,-21 21 0,22 0 15,-1-21-15,0 22 16,0-1-16,0 0 0,0-21 0,1 21 15,-1 0-15,-21 0 0,42-21 0,-21 22 16,0-1-16,1-21 0,-1 21 0,0 0 16,0 0-16,21-21 0,-20 21 0,-1 1 15,21-22-15,-21 21 0,0-21 0,22 21 16,-22-21-16,0 21 0,0-21 0,0 0 16,1 21-16,-1-21 0,0 0 15,0 0-15,-21 21 0,21-21 0,0 0 16,1 22-1,-22-1 48,-22-21-63,22 21 16,-21-21-16,0 21 0,0-21 15,0 0-15,0 21 0,-22 0 16,22-21-16,0 22 0,0-1 15,0-21-15,-22 21 0,22 0 0,0-21 16,-21 21-16,20 0 0,1 1 0,-21-1 16,21 0-16,0-21 0,-1 21 15,-20 0-15,21 0 0,0 1 0,0-1 16,-1 0-16,1-21 0,0 21 0,0 0 16,0-21-16,0 21 0,-1 1 0,1-1 15,0-21-15,21 21 0,-21-21 16,0 21-16,0 0 0,-1 0 15,1-21-15,21 22 0,0-1 0,-21-21 16,0 21-16,0-21 0,0 21 16,-1 0-16,1-21 15,0 21-15,0-21 32,0 0-32,21 22 15,21-44 63,0 22-78,0-21 0,0 0 16,1 21-16,-1-21 0,0 21 0,0-21 16,0 0-16,0-1 0,1 22 0,-1-21 15,21 0-15,-21 0 0,0 0 16,1 0-16,20-1 0,-21 1 0,0 0 15,0 0-15,1 0 0,-1 0 16,21-1-16,-21 1 0,0 0 0,1 21 16,-1-21-16,0 0 0,0 0 0,0 21 15,0-22-15,1 1 0,-1 0 0,0 0 16,0 0-16,0 0 0,0 21 16,1-22-16,-1 1 0,0 21 15,0-21-15,0 21 16,0-21-16,1 0 15,-1 21 1,0-21-16,0 21 16,0 0-1,-21-22 1,-21 22 62,0-21-78,0 21 16,0 0-16,-1-21 0,1 21 15,0 0-15,0 0 0,0-21 16,0 21-16,-1 0 0,1-21 0,0 21 0,0 0 16,0-21-16,-22 21 0,22-22 0,0 22 15,-21-21-15,21 21 0,-22-21 16,22 21-16,-21-21 0,21 21 0,-22-21 15,22 0-15,0 21 0,-21-22 16,20 22-16,1-21 0,0 21 0,0-21 16,0 0-16,0 0 0,-1 21 15,22-21-15,-21 21 0,21-22 16,-21 22-16,0-21 0,21 0 16,-21 0-16,0 21 15,21-21-15,-22 21 16,22-21-16,-21 21 15,0-22-15,0 22 16,21-21-16,0 0 16,-21 21-16,21-21 15,-21 21-15,42 0 78,0 0-62,-21 21-16,21 0 0,0-21 16,0 21-16,1 1 0,-1-1 0,0-21 15,0 21-15,0 0 0,0 0 16,1 0-16,-1 1 0,0-22 0,0 21 16,0 0-16,0 0 0,1 0 0,20 0 15,-21 1-15,0-1 0,0 0 16,22 0-16,-22 0 0,21 0 0,-21 1 15,1-1-15,20-21 0,-21 21 0,0 0 16,22-21-16,-22 21 0,0 0 0,0-21 16,21 0-16,-20 22 0,-1-22 15,0 21-15,0-21 0,0 0 16,-21 21 0,0 0 15,0 0 0,-21 0-31,0-21 0,21 22 16,-21-22-16,0 21 0,-1-21 0,1 21 15,0 0-15,0 0 0,-21 0 0,20 1 16,-20-1-16,21 0 0,-21 0 16,-1 0-16,22 22 0,-21-22 0,-22 21 15,43 0-15,0-20 0,0-1 16,-22 0-16,22 0 0,0 0 0,0 0 15,0 1-15,0-1 0,-22 0 16,22 0-16,0 0 0,0-21 0,0 21 16,-1 1-16,22-1 0,-21-21 0,21 21 15,-21-21-15,0 21 0,42-21 47,0-21-31,-21 0-16,21 21 15,-21-21-15,0-1 0,0 1 0,0 0 16,0 0-16,0 0 0</inkml:trace>
  <inkml:trace contextRef="#ctx0" brushRef="#br0" timeOffset="160336.54">8382 11980 0,'-21'0'0,"21"22"16,-21-22-16,-1 0 31,22-22-15,0 1 0,22 0-16,-1 0 0,0 0 15,0 0-15,0-1 16,0 1-16,1 0 0,-1 0 0,21 0 15,-21 0-15,22-1 0,-22 1 0,21 0 16,0 0-16,-20 0 0,20 0 0,-21-1 16,0 22-16,0-21 0,1 0 15,-1 21-15,0 0 0,-21-21 0,21 21 16,-21 21 31,-21 0-47,0-21 0,0 21 0,21 1 15,-22-22-15,1 21 0,0 0 0,0 0 16,0 0-16,0 0 0,-1 1 16,-20-1-16,21-21 0,0 21 0,0 0 15,-22 0-15,22 22 0,0-22 16,-21 0-16,20 0 0,1 0 0,0 0 16,0 1-16,0 20 0,0-21 0,-1 0 15,1 0-15,0-21 0,0 22 0,21-1 16,-21 0-16,0-21 0,-1 21 0,22 0 15,-21-21-15,0 21 16,0 1-16,0-22 16,0 21-16,21 0 15,-22-21-15,22 21 47,22-21-47,-1 0 16,0 0-16,0 21 15,0-21-15,0 21 0,-21 1 16,22-22-16,-1 21 0,0-21 0,0 21 16,0 0-16,0-21 15,1 21-15,20 0 0,-21 1 0,21-22 16,1 21-16,-1 0 0,0-21 0,1 21 16,-1-21-16,0 21 0,22-21 0,-22 0 15,22 21-15,-1-21 0,-20 0 0,-1 22 16,0-22-16,1 0 0,-1 0 0,0 21 15,-21-21-15,1 0 0,-1 0 16,0 0-16,-21 21 31,21-21 1,-21-21-17,0 0-15,21-1 16,0 22-16</inkml:trace>
  <inkml:trace contextRef="#ctx0" brushRef="#br0" timeOffset="161504.01">11324 11218 0,'0'0'0,"-21"0"0,0-21 16,0 21-16,21-21 0,0 0 16,0 0-16,-22 21 15,22-21 1,22 42 31,-1-21-47,0 21 15,0-21-15,21 21 0,-20 0 0,-1-21 16,21 21-16,-21 1 16,0-1-16,22-21 0,-1 21 0,-21 0 15,22 0-15,-1 0 0,0 1 0,1-1 16,-1-21-16,0 21 0,1 0 0,-1 0 16,0 0-16,1-21 0,-1 22 0,-21-1 15,21 0-15,1 0 0,-1-21 0,-21 21 16,22 0-16,-22-21 0,0 22 15,21-1-15,-21-21 0,1 21 0,-1-21 16,0 0-16,0 21 0,0-21 16,0 0-16,1 21 0,-1-21 15,-21 21 17,0 1-17,-21-1 1,-1-21-1,1 0-15,0 21 0,-21 0 16,21-21-16,-1 21 0,-20 0 0,21-21 16,-21 22-16,-1-1 0,1 0 15,0 0-15,-1 0 0,1 0 0,-22 1 16,22-1-16,0 0 0,-22 0 16,22 0-16,0 22 0,-22-22 0,22 0 15,-1 0-15,1 21 0,0-20 0,-1-1 16,1 0-16,21 21 0,-21-21 0,-1 1 15,1-1-15,21 0 0,-22 0 0,22 0 16,-21 0-16,21 1 0,-22-1 16,22-21-16,0 21 0,0 0 0,0 0 15,0-21-15,21 21 16,0-42 31,21 21-32,0-21-15,-21 0 0,21 21 0,0-21 16,0 0-16,22-1 0,-22 1 0,0 0 16</inkml:trace>
  <inkml:trace contextRef="#ctx0" brushRef="#br0" timeOffset="163265.19">13017 12171 0,'0'0'0,"-21"0"16,21 21-16,-21-21 0,0 0 15,0 0-15,0 0 0,-1 0 0,1 0 16,-21 0-16,21 0 16,0 21-16,-1-21 0,1 0 15,0 0-15,0 0 0,0 0 0,0 0 16,-1 0-16,1 0 0,0 0 0,42 0 187,0 0-187,1 0 16,-1 0-16,0 0 0,0 0 16,0 0-16,0-21 0,1 21 0,-1 0 15,0 0-15,0 0 0,0 0 0,0 0 16,1 0-16,20 0 0,-21 0 15,0 0-15,0 0 0,22 0 0,-22 0 16,21 0-16,-21 0 0,1 0 0,20 0 16,-21 0-16,21 0 0,-20 0 0,20 0 15,-21 0-15,21 0 0,-20 0 16,20 0-16,-21 0 0,0 0 0,22 0 16,-22 0-16,0 0 0,21 0 0,-21 0 15,1 0-15,-1 0 0,0 0 16,21 0-16,-21 0 0,1 0 0,20 0 15,-21 0-15,21 0 0,-20 0 0,20 0 16,0 0-16,1 0 0,-22 0 0,42 0 16,-20 0-16,-1-21 0,0 21 0,22 0 15,-22 0-15,0 0 0,1 0 0,-1 0 16,22-21-16,-22 21 0,0 0 16,1 0-16,-1 0 0,0 0 0,1-21 15,-1 21-15,0 0 0,22-22 16,-22 22-16,0 0 0,22 0 0,-22-21 15,1 21-15,-1 0 0,21 0 0,-20-21 16,-1 21-16,0 0 0,1 0 0,-1-21 16,0 21-16,1 0 0,-1 0 0,0 0 15,1 0-15,-22 0 0,21-21 16,1 21-16,-1 0 0,0 0 0,-21 0 16,22 0-16,-1 0 0,0-21 0,1 21 15,-1 0-15,-21 0 0,22 0 0,-1 0 16,0 0-16,1-22 0,-1 22 15,-21 0-15,21 0 0,1 0 0,-22 0 0,21 0 16,-21 0-16,22 0 0,-22-21 16,0 21-16,21 0 0,-20 0 0,-1 0 15,0 0-15,0 0 0,0-21 16,0 21-16,1 0 0,-1 0 0,0 0 16,0 0-16,0-21 0,0 21 0,1 0 15,-1 0-15,0 0 0,0 0 16,0 0-16,0 0 0,1 0 0,-1-21 15,0 21-15,0 0 0,0 0 16,0 0-16,1 0 16,-1 0-16,0 0 15,0 0 1,-42 0 46,0 0-46,0-21-16,-22 21 0,22 0 16,0 0-16,-21-22 0</inkml:trace>
  <inkml:trace contextRef="#ctx0" brushRef="#br0" timeOffset="164071.72">12890 11430 0,'0'0'0,"22"0"0,41 0 16,-42 0-16,0 0 0,1-21 0,20 21 16,-21-21-16,0 21 0,0-21 15,1 21-15,-1-22 0,0 22 0,0-21 16,-21 0-16,0 0 15,0 0-15,0 0 16,-21 21-16,0 0 0,0 0 0,-22 0 16,22 0-16,0 0 0,-21 0 15,20 0-15,1 21 0,-21 0 0,21-21 16,0 21-16,-1 0 0,1 0 0,21 1 16,-21-22-16,21 21 0,0 0 15,0 0-15,0 0 0,21 0 0,0 1 16,1 20-16,-1-21 0,0 0 0,21 0 15,-21 1-15,22-1 0,-22 0 16,21 0-16,1-21 0,-22 21 0,21 0 16,-21 1-16,0-1 0,1 0 0,-22 0 15,0 0-15,0 0 0,0 1 0,0-1 16,-22 0-16,1 0 0,0 0 0,-21 0 16,-1 1-16,22-1 0,-21-21 0,0 21 15,20-21-15,-20 21 0,21-21 16,-21 0-16,20 0 0,1 0 0,0 0 15,0 0-15,0 0 0,21-21 16,0 0-16,0 0 0,0-1 16,0 1-16,0 0 0,0 0 0,0 0 15,0 0-15,0-1 0,21 1 16,-21 0-16,21 21 0,21-21 0,-20 0 16,-1 0-16,21-1 0,-21 22 15,22-21-15</inkml:trace>
  <inkml:trace contextRef="#ctx0" brushRef="#br0" timeOffset="164736.35">13674 11218 0,'0'0'0,"0"-21"0,21 0 0,-21 0 16,0 0-16,0 42 31,0 0-16,0 21-15,0-20 0,0 20 0,0-21 16,0 21-16,0 1 0,0-1 0,0-21 16,0 22-16,0-1 0,0 0 0,0-21 15,0 22-15,-21-1 0,-1-21 0,22 0 16,0 22-16,-21-22 0,21 0 0,-21 0 16,0 0-16,21 1 0,0-1 0,-21 0 15,0-21 1,21-21 15,0 0-31,0-1 0,0 1 16,0 0-16,21 0 0,0 0 0,0 0 15,-21-1-15,21 1 0,0 0 0,1 0 16,-1 0-16,0 0 0,0-1 0,21 22 16,-20-21-16,-1 21 0,0 0 0,0 0 15,0 0-15,0 0 16,-21 21-16,0 1 15,0-1-15,-21-21 16,0 21-16,0-21 0,0 21 16,-22 0-16,22-21 0,0 0 0,0 21 15,0-21-15,0 0 0,21 22 16,-22-22-16,22 21 47,22 0-32,-1-21-15,0 21 0,0-21 0,-21 21 16,21-21-16,0 21 0,-21 1 16,22-22-16,-1 21 0,0 0 15,0-21-15,0 21 16,0-21-16,1 0 16,-1 0-16,0 0 0,0-21 15,0 0 1,0 0-16,-21-1 15,22 1-15,-1 0 0</inkml:trace>
  <inkml:trace contextRef="#ctx0" brushRef="#br0" timeOffset="164952.22">14139 11557 0,'0'0'0,"0"21"31,0 0-31,0 1 0,0-1 0,0 0 16,0 0-16,0 0 0,-21 0 15,21 1-15,0-1 0,0 0 16,-21-21-16,21 21 0,0 0 0,0 0 16,0 1-1,0-44 32,0 1-47</inkml:trace>
  <inkml:trace contextRef="#ctx0" brushRef="#br0" timeOffset="165136.12">14182 11367 0,'0'0'0,"0"-22"0,0 1 16,0 0 0,-22 21-1,1 0-15,21 21 31,21-21-15,1 0 0,-1 0-16</inkml:trace>
  <inkml:trace contextRef="#ctx0" brushRef="#br0" timeOffset="165432.38">14414 11261 0,'0'0'0,"0"-21"15,0-1 1,0 44 15,0-1-31,0 0 0,0 21 16,0-21-16,0 22 0,0-22 0,0 21 16,0 1-16,0-1 0,-21-21 0,21 21 15,-21 1-15,21-22 0,0 21 16,-21-21-16,21 22 0,0-22 0,0 0 15,0 0-15,0 0 0,0 1 0,0-1 16,0 0-16,21-21 16,0 0-1,0-21 1,1 0-16,-1-1 0,-21 1 0,21 0 16,0 0-16</inkml:trace>
  <inkml:trace contextRef="#ctx0" brushRef="#br0" timeOffset="165700.45">14711 11218 0,'0'0'0,"0"-42"16,0 0-1,0 21-15,0 42 16,-21 0-16,21 0 16,-22 0-16,22 22 0,0-22 0,0 21 15,-21 0-15,21 1 0,-21-1 0,21 0 16,0 1-16,0-1 0,0 0 15,0 1-15,0-1 0,0-21 0,0 22 16,0-22-16,0 0 0,0 21 16,0-21-16,0 1 0,0-1 0,21-21 31,0 0-31,1 0 0,-1 0 16,0-21-16,0-1 0,0 22 15,-21-21-15,21 0 0</inkml:trace>
  <inkml:trace contextRef="#ctx0" brushRef="#br0" timeOffset="165956.29">15219 11155 0,'0'0'0,"0"-21"0,-21 21 16,-1 21-1,1 0-15,21 0 0,0 0 0,0 22 16,-21-22-16,21 21 0,-21 1 0,21-1 15,-21 0-15,21-21 0,0 22 16,0-1-16,-21 0 0,21-20 0,0 20 16,-22-21-16,22 0 0,0 22 0,0-22 15,0 0-15,0 0 0,0 0 0,0 0 16,0 1 0,0-44-1</inkml:trace>
  <inkml:trace contextRef="#ctx0" brushRef="#br0" timeOffset="166401.04">15092 11388 0,'-21'-43'0,"42"86"0,-64-107 0,43 43 16,-21 0-16,21 0 0,0-22 15,0 22-15,0 0 0,0 0 16,21 0-16,1 21 0,-1 0 15,0 0-15,0 0 0,21 0 0,-20 0 16,20 0-16,-21 0 0,21 21 0,-20 0 16,-1 0-16,0 0 0,-21 1 15,0 20-15,0-21 0,0 0 16,0 22-16,0-22 0,-21 21 0,0-21 16,-1 0-16,1 1 0,0-1 0,-21 0 15,21 0-15,-22 0 0,22 0 0,0 1 16,-21-22-16,20 21 0,1-21 0,0 0 15,0 0-15,21 21 47,21 0-31,0-21-16,0 21 0,-21 0 16,22-21-16,-1 22 0,0-1 0,-21 0 15,21-21-15,0 21 0,0 0 0,-21 0 16,22-21-16,-1 22 0,0-1 0,0-21 15,0 21-15,0-21 0,1 0 0,-1 21 16,21-21-16,-21 0 0,0 0 16,1 0-16,-1 0 0,0 0 0,0-21 15,21 21-15</inkml:trace>
  <inkml:trace contextRef="#ctx0" brushRef="#br0" timeOffset="166869.1">15960 11515 0,'0'0'0,"-43"-43"16,22 22-16,0 21 0,0 0 0,21-21 15,-21 21-15,-1 0 0,1 0 0,0 0 16,0 0-16,0 0 0,0 21 0,-1 0 16,1 1-16,0-1 0,0 0 0,0 0 15,0 21-15,21-20 0,0-1 0,-22 21 16,22-21-16,0 0 0,-21 1 15,21-1-15,0 0 0,0 0 0,0 0 16,0 0-16,0 1 0,21-22 16,1 0-16,-1 0 15,0 0-15,0 0 0,0 0 16,0 0-16,1 0 0,-1-22 0,0 1 16,0 0-16,0 0 0,-21 0 15,0 0-15,21-1 0,1 1 0,-22 0 16,0 0-16,0 0 0,0 0 0,21-22 15,-21 22-15,0 0 16,0 42 0,0 0-1,0 0-15,0 1 0,0-1 16,0 0-16,0 0 0,0 0 16,0 0-16,0 1 0,0-1 0,0 0 0,21-21 15,0 21-15,0 0 16,0-21-16,1 21 0,-1-21 15,0 0-15,0 0 0,0 0 16,0 0-16</inkml:trace>
  <inkml:trace contextRef="#ctx0" brushRef="#br0" timeOffset="167304.35">16256 11578 0,'0'0'0,"-21"-21"0,0 0 0,-1 0 0,22 0 15,0-1-15,0 1 32,22 21-17,-1 0-15,0 0 0,21 0 0,-21 21 16,1 1-16,20-22 0,-21 21 0,21 0 16,-20 0-16,-1 0 0,0 0 15,-21 1-15,0-1 0,21 0 0,-21 0 16,0 0-16,0 0 0,0 1 0,0-1 15,0 0-15,-21 0 0,0-21 16,21 21-16,-21-21 16,-1 0-1,22-21 1,0 0-16,0 0 0,0 0 16,0-1-16,22 1 0,-1 0 0,-21 0 15,21-21-15,-21 20 0,21 1 0,0-21 16,-21 21-16,21 0 0,-21-1 15,22 1-15,-1 0 0,-21 0 0,21 0 16,0 21-16,-21-21 0,21 21 16,0 0-16,1 0 15,-22 21 1,21-21-16,-21 21 16</inkml:trace>
  <inkml:trace contextRef="#ctx0" brushRef="#br0" timeOffset="167979.98">16870 11430 0,'0'0'0,"0"21"47,0 0-47,-21 1 15,21-1-15,-22 0 0,22 0 16,0 0-16,0 0 0,0 1 15,-21-1-15,21 0 0,0 0 16,0 0-16,0 0 0,0 1 16,21-22-16,1 0 0,-22 21 15,21-21-15,0 0 0,0 0 0,0 0 16,0 0-16,1 0 0,-1 0 0,0 0 16,0 0-16,0-21 0,0-1 15,-21 1-15,22 0 0,-1 0 16,-21 0-16,0 0 0,0-1 0,0 1 15,0-21-15,0 21 0,0 0 0,0-1 16,21 1-16,-21 0 16,0 0-16,0 42 31,0 0-31,0 0 16,-21 1-16,21-1 0,-21 0 0,21 0 15,0 0-15,0 22 0,0-22 0,0 0 16,0 0-16,-22 21 0,22-20 0,0-1 15,0 21-15,-21-21 0,21 22 0,0-1 16,0-21-16,0 21 0,0 1 0,0-22 16,0 21-16,0 1 0,0-1 0,0 0 15,0-21-15,0 22 0,0-1 16,0-21-16,0 22 0,-21-1 0,21-21 16,-21 21-16,21 1 0,-21-22 15,0 21-15,-1 1 0,1-22 0,21 21 16,-21 0-16,0-20 0,0 20 0,0 0 15,-1-21-15,1 22 0,0-22 0,0 0 16,0 0-16,0 0 0,-1 1 0,1-1 16,21 0-16,-21-21 0,0 21 0,0-21 15,0 0-15,-1 0 0,1 0 16,0 0-16,0 0 0,0 0 16,0-21-16,-1 0 0,22 0 15,-21 21-15,0-43 0,0 22 16,0 0-16,0 0 0,-1 0 15,1-22-15,-21 22 0</inkml:trace>
  <inkml:trace contextRef="#ctx0" brushRef="#br0" timeOffset="174502.06">11493 13526 0,'0'0'0,"0"-22"0,0 1 32,-21 0-1,0 21-15,21-21-16,-21 21 15,21-21 1,-21 21-16,0 0 15,21-21 32,21 21 16,-21 21-48,21-21-15,0 0 0,0 21 16,0-21-16,-21 21 0,22-21 0,-1 0 16,-21 21-16,21-21 0,0 0 15,0 21-15,0-21 0,1 22 16,-1-22-16,0 21 0,0-21 16,0 21-16,22-21 0,-22 21 0,0-21 15,21 21-15,-21-21 0,1 21 0,20-21 16,0 22-16,-21-22 0,22 0 15,-22 21-15,21-21 0,-21 21 0,22-21 16,-22 21-16,21-21 0,-21 0 0,22 21 16,-22-21-16,0 0 0,21 21 0,-20-21 15,-1 0-15,0 0 0,0 22 16,21-22-16,-20 0 0,-1 0 0,-21 21 16,21-21-16,0 0 0,0 0 0,0 21 15,1-21-15,-1 0 0,0 21 16,0-21-1,0 0-15,0 21 16,1-21 0,-1 0-1,-21 21 32,-21-21-16,21 22-31,-22-22 16,1 0-16,0 0 0,0 0 16,21 21-16,-21-21 0,0 0 15,-1 21-15,1 0 0,0-21 16,0 21-16,0-21 0,0 0 0,-22 21 16,22-21-16,0 22 0,0-22 0,-22 21 15,22 0-15,-21-21 0,21 21 0,-22-21 16,22 21-16,-21-21 0,0 21 0,20 1 15,-20-22-15,0 21 0,21 0 16,-22-21-16,1 21 0,21 0 0,-22 0 16,22-21-16,-21 22 0,21-1 0,0 0 15,-22-21-15,22 21 0,0 0 0,0-21 16,0 21-16,-1 1 0,1-1 0,0-21 16,0 21-16,0 0 0,0-21 15,-1 21-15,1-21 0,0 21 16,0 1-16,0-22 0,21 21 0,-21 0 15,-1-21-15,1 21 0,0-21 0,21 21 16,-21-21-16,0 0 0,21 21 16,-21-21-16,21 22 15,-22-22 1,44 0 15,-22-22-15,21 22-16,0-21 0,0 0 15,0 0-15,0 21 0,1-21 16,-1 0-16,0-1 0,0 22 16,0-21-16,0 0 0,1 0 0,-1 0 15,0 0-15,0-1 0,0 1 0,22 0 16,-22 0-16,0 0 0,21 0 0,-21-1 16,22 1-16,-22 21 0,21-21 15,-21 0-15,22 0 0,-1 21 0,-21-21 16,22-1-16,-1 1 0,-21 21 0,21-21 15,1 0-15,-22 21 0,0-21 0,21 0 16,-20 21-16,-1-22 0,0 22 0,21-21 16,-21 21-16,1-21 15,-1 21-15,-21-21 0,21 21 0,0-21 16,0 21-16,0-21 0,1-1 16,-1 22-16,0-21 0,0 21 15,0-21-15,-21 0 0,21 21 16,1-21-16,-1 21 0,-21-21 15,21 21 1,-42 0 62,0 0-78,-1 0 16,1 0-16,0 0 15,0 0-15,0 0 0,0 0 0,-1 0 16,1 0-16,-21 0 0,21 0 0,-22 0 16,22 0-16,-21-22 0,0 22 15,-1 0-15,22 0 0,-21-21 0,-1 21 16,1-21-16,0 21 0,-1-21 0,22 21 16,-21-21-16,0 21 0,-1 0 0,1-21 15,21 21-15,-22 0 0,22 0 16,-21-22-16,21 22 0,0 0 0,-1 0 15,1-21-15,0 21 0,0 0 16,0 0-16,0 0 0,21-21 0,-22 21 16,1 0-16,0-21 0,0 0 15,0 21-15,0 0 16,-1-21-16,1 21 16,0 0-16,0-22 0,0 22 0,0 0 15,-1 0-15,1-21 0,0 21 16,0 0-16,0-21 0,0 21 15,-1-21-15,1 21 16,21-21 0,21 21 31,1 0-47,-1 0 15,0 0-15,0 0 0,0 0 0,0 21 16,1-21-16,-1 0 0,0 21 15,0-21-15,0 0 0,0 21 0,1-21 16,-1 0-16,0 21 0,21 1 16,-21-22-16,1 0 0,-1 21 0,21-21 15,-21 0-15,22 21 0,-1-21 0,-21 21 16,21-21-16,1 21 0,20-21 0,-20 21 16,-1 1-16,21-22 0,-20 21 15,20-21-15,-20 21 0,20 0 16,-21-21-16,1 21 0,20-21 0,-20 21 15,-1-21-15,0 22 0,1-22 0,-22 21 16,21-21-16,0 0 0,-20 0 0,-1 0 16,0 21-16,21-21 0,-21 0 0,1 0 15,-1 0-15,0 21 16,0-21-16,0 0 16,-21 21 46,-21-21-46,0 0-16,0 0 0,0 21 15,-1-21-15,22 22 0,-21-22 0,0 21 16,0-21-16,0 21 0,0-21 0,-1 21 16,-20-21-16,21 21 0,0 0 0,0-21 15,-1 22-15,-20-1 0,21-21 16,-21 21-16,20 0 0,-20-21 0,21 21 15,-21 0-15,20 1 0,-20-22 16,21 21-16,-21 0 0,-1 0 0,22 0 16,-21-21-16,-1 21 0,22 1 0,-21-1 0,0 0 15,20 0-15,-20-21 16,21 21-16,-21 0 0,-1 1 0,22-1 16,-21 0-16,21-21 0,-22 21 0,22 0 15,-21 0-15,21 1 0,-1-1 0,-20-21 16,21 21-16,0 0 0,0 0 0,-1-21 15,1 21-15,0 1 0,0-1 16,0-21-16,21 21 0,-21 0 16,-1-21-16,22 21 0,-21-21 15,21 21-15,-21-21 0,0 22 16,0-22-16,21 21 0,-21-21 16,21 21-16,-22-21 15,44-21 32,-1 21-31,0-21-16,-21-1 0,21 1 0,0 21 15,22-21-15,-22 0 0,0-21 0,0 20 16,21 1-16,-20-21 0,20 21 16,0 0-16,-21-22 0,22 1 0,-1 21 15,22-22-15,-22 22 0,0-21 0,1 21 16,20 0-16,-21-22 0,22 22 15,-22 0-15,1 0 0,20 0 0,-21-1 16,64-20-16,21-21 16,-106 41-16,22 1 15,-22 0-15,21 0 0,-21 0 0,1 0 16,-1-1-16,0 22 0,-21-21 0,21 0 16,0 0-16,0 21 15,-21-21-15,0 0 16,0-1 15,-21 22-15,0 0-16,0-21 15,0 21-15,0 0 0,-1 0 0,1 0 16,0-21-16,-21 21 0,21 0 16,-22 0-16,1-21 0,0 21 0,-1-21 15,1 21-15,0 0 0,-1 0 0,1-21 16,0 21-16,-1 0 0,1-22 0,0 1 15,-1 21-15,1-21 0,21 21 0,-22 0 16,22-21-16,-21 21 0,21-21 16,-22 21-16,22-21 0,-21 21 0,21-22 15,0 22-15,-22-21 0,22 21 0,0 0 16,-21-21-16,20 21 0,1 0 0,0 0 16,0 0-16,-21-21 0,20 21 0,1 0 15,0 0 1,0 0-16,0 0 0,21-21 15,21 21 32,0 0-31,0 21-16,0-21 0,1 0 16,-1 21-16,0-21 0,21 21 0,-21 0 15,22-21-15,-22 22 0,21-22 16,-21 21-16,22-21 0,-1 21 0,0 0 15,1-21-15,-1 21 0,22 0 0,-22-21 16,21 22-16,1-1 0,-22-21 16,22 21-16,-1-21 0,1 21 0,-1-21 15,1 21-15,-22-21 0,22 0 0,-22 21 16,0-21-16,1 22 0,-1-22 16,-21 21-16,21-21 0,-20 0 0,-1 21 15,0-21-15,0 0 0,0 0 0,0 0 16,-21 21-16,22-21 15,-44 0 32,1 21-31,0-21-16,0 0 0,0 21 16,0-21-16,-1 22 0,1-22 0,0 21 15,-21-21-15,21 21 0,-22 0 0,1 0 16,0 0-16,-1 1 0,1-1 15,0 0-15,-22 0 0,22 0 16,-64 22-16,64-1 0,-1-21 0,1 21 16,-22-20-16,22-1 0,0 21 0,-1-21 15,22 22-15,-21-22 0,0 0 0,20 21 16,1-21-16,-21 1 0,21-1 16,21 0-16,-21 0 0,-1-21 15,22 21-15,-21-21 0,21 21 0,0-42 94,0 0-78,0 0-1,21 21 1,1-21-16,-1 0 15,0 21-15,-21-22 0,21 1 16,0 21-16,0-21 0,1 0 0</inkml:trace>
  <inkml:trace contextRef="#ctx0" brushRef="#br0" timeOffset="175852.04">13674 14266 0,'0'0'15,"-22"0"-15,1 0 16,0 0-16,0 0 0,0 0 16,0 0-16,-1 0 15,1 0-15,0 0 0,0 0 16,0 0-16,0 0 16,-1 0-16,1 0 31,42 0 47,1 0-78,-1 0 16,0 0-16,0 0 0,21 0 15,-20 0-15,-1 0 0,0 0 0,0 0 16,0 0-16,22 0 0,-22 0 15,21 0-15,-21 0 0,22 0 0,-1 0 16,0 0-16,-21 0 0,22 0 0,-1 0 16,0 0-16,1 0 0,-1 0 15,0 0-15,22 0 0,-22 0 0,1 0 16,20 0-16,-21 0 0,1-21 0,20 21 16,-20 0-16,-1 0 0,21 0 0,-20 0 15,20 0-15,1 0 0,-22 0 0,22 0 16,-1 0-16,1 0 0,20 0 0,-20 0 15,20 0-15,-20 0 16,21 0-16,-22-21 0,1 21 0,20 0 16,-20 0-16,20-21 0,-20 21 0,21 0 15,-1 0-15,1 0 0,21-21 0,-22 21 16,1 0-16,21 0 0,-21 0 0,-1 0 16,1-21-16,21 21 0,-22 0 0,1 0 15,0 0-15,-1 0 0,1 0 16,0 0-16,-1-22 0,1 22 0,-21 0 15,20-21-15,-20 21 0,-1 0 0,1 0 16,-1 0-16,1-21 0,-1 21 0,-20 0 16,20 0-16,1-21 0,-22 21 15,0 0-15,22 0 0,-22 0 0,0-21 16,1 21-16,-1 0 0,0 0 0,-20 0 16,20 0-16,-21 0 0,21 0 15,-20 0-15,-1 0 0,0 0 16,0 0-16,0 0 15,-21-21 79,-21 21-78,0 0-16,0-22 0,0 1 0,-1 21 15,1-21-15</inkml:trace>
  <inkml:trace contextRef="#ctx0" brushRef="#br0" timeOffset="177009.55">14436 13314 0,'0'-21'16,"0"0"-1,-22 21-15,1 0 0,0 0 16,0 0-16,0 0 15,0 0-15,-1 0 0,1 21 0,-21 0 16,21 0-16,0 0 0,-1 22 0,1-22 16,-21 21-16,42 0 0,-21 22 15,0-22-15,21 1 0,0 20 0,0-21 16,0 1-16,0-1 0,0 0 0,21 1 16,0-1-16,21-21 0,-21 22 0,22-22 15,-22 0-15,21 0 0,1-21 0,-22 21 16,21-21-16,0 0 0,-20 0 15,20 0-15,0 0 0,-21 0 0,22-21 16,-22 0-16,21 21 0,-21-21 0,22 0 16,-22-1-16,21-20 0,-21 21 15,22-21-15,-22 20 0,0-20 0,0 0 16,0-1-16,-21 1 0,0 0 0,0-1 16,0 1-16,0-21 0,0 20 15,-21 1-15,0 21 0,0-22 0,-21 1 16,20 21-16,-20-21 0,21 20 0,-21 1 15,-1 0-15,1 0 0,21 0 0,-22 21 16,1 0-16,0 0 0,-1 0 0,22 0 16,-21 0-16,0 42 15,20-21-15,1 22 0,21-1 0,0-21 16,0 21-16,0 22 0,0-22 0,21 1 16,1 20-16,-1 1 0,0-22 15,21 21-15,-21-20 0,22 20 0,-1-20 16,0 20-16,1-21 0,-1 1 0,-21-1 15,22 22-15,-22-22 0,0 0 16,0 22-16,0-22 0,-21 0 0,0 1 16,0-1-16,0 0 0,0 1 0,-21-1 15,0 0-15,0-20 0,-22 20 0,22-21 16,0 0-16,0 0 0,0 1 0,-22-22 16,22 21-16,0-21 0,0 0 15,21-21 1,0-1-1,0 1-15,0 0 0,21 0 0,-21-21 16,21-1-16,0 1 0,1 0 16,-1-1-16</inkml:trace>
  <inkml:trace contextRef="#ctx0" brushRef="#br0" timeOffset="177447.87">15303 13780 0,'22'-22'0,"-44"44"0,86-65 0,-43 43 15,0-21-15,0 0 0,1 0 0,-1 0 16,-21-1-16,0 1 16,0 0-16,-21 0 15,-1 21 1,1 0-16,0 0 0,0 0 0,0 0 16,-22 21-16,22-21 0,0 21 0,0 0 15,0-21-15,0 22 0,21-1 16,-22 0-16,22 0 15,0 0-15,0 0 0,0 1 16,22-22-16,-22 21 0,21-21 0,0 21 16,0-21-16,0 21 0,0-21 0,1 21 15,-1-21-15,0 21 0,0-21 0,0 22 16,-21-1-16,0 0 16,0 0-16,0 0 15,-21-21-15,0 0 16,0 0-16,0 21 0,-22-21 0,22 0 15,-21 0-15,21 0 0,-22 0 0,22 0 16,0 0-16,-21 0 0,20 0 0,1 0 16,0 0-16,0 0 0,21-21 15,0 0-15,0 0 16,21 0-16,0 0 16,22-1-16,-22 22 0,0-21 15,21 0-15</inkml:trace>
  <inkml:trace contextRef="#ctx0" brushRef="#br0" timeOffset="177788.93">15642 13716 0,'0'0'0,"0"-21"0,21 21 15,-21 21 32,0 0-47,0 0 16,0 1-16,0 20 0,0-21 0,0 21 15,0-20-15,0 20 0,0 0 0,0 1 16,0-1-16,0 0 0,0 1 0,0-1 16,0 0-16,0 22 0,0-22 0,0 22 15,0-1-15,0-21 0,0 22 16,-21-22-16,21 22 0,0-22 16,-21 0-16,21 22 0,0-22 0,0 1 15,0-1-15,-21-21 0,21 21 0,0-20 16,0-1-16,0 21 0,0-21 15,0 0-15,0-42 16,0 0 0,0 0-16,0 0 0,0 0 0,21-1 15,-21-20-15,21 0 0,-21-1 0,0 1 16</inkml:trace>
  <inkml:trace contextRef="#ctx0" brushRef="#br0" timeOffset="178108.75">15706 13949 0,'-22'-21'0,"44"42"0,-44-85 0,1 43 0,21 0 16,-21 0-16,21 0 0,0 0 0,0-1 15,0 1-15,0 0 0,21 0 16,0 21-16,1 0 0,-1 0 16,0 0-16,0 0 0,0 0 15,22 0-15,-22 0 0,0 0 0,0 21 16,0 0-16,0 0 0,-21 1 0,22-1 15,-22 0-15,0 0 0,0 0 16,-22 0-16,1 1 0,0-1 16,0-21-16,0 21 0,0-21 0,-1 21 15,1-21-15,0 0 16,0 21-16,0-21 16,21-21 15,21 0-31,0 21 15,-21-21-15,21 0 0</inkml:trace>
  <inkml:trace contextRef="#ctx0" brushRef="#br0" timeOffset="178335.64">16150 13674 0,'0'0'0,"0"21"31,0 0-31,-21 0 15,21 0-15,-21 1 16,21-1-16,0 0 16,0 0-16,0 0 15,0 0 1,0 1-16,0-44 47,0 1-47</inkml:trace>
  <inkml:trace contextRef="#ctx0" brushRef="#br0" timeOffset="178516.52">16087 13589 0,'-22'-21'16,"44"42"-16,-65-42 0,43 0 0,-21 21 31,42 0 16,0 0-47</inkml:trace>
  <inkml:trace contextRef="#ctx0" brushRef="#br0" timeOffset="179120.17">16573 13737 0,'0'0'0,"0"-21"0,0 0 15,0 0-15,0 0 16,0-1-16,0 1 16,0 0-16,-21 0 15,0 21-15,0 0 0,0 0 16,0 0-16,-1 0 15,1 21-15,0 0 0,0 0 0,0 1 16,21-1-16,-21 0 0,-1 0 0,22 0 16,0 0-16,-21 22 0,21-22 0,0 0 15,0 0-15,0 0 0,0 1 16,0-1-16,21-21 16,1 0-16,-1 0 0,0 0 15,0 0-15,0 0 0,0 0 16,1 0-16,-1-21 0,0 21 15,0-22-15,-21 1 0,0 0 0,21 0 16,-21 0-16,21 0 0,-21-22 0,0 22 16,0-21-16,0-1 0,0 1 15,0 0-15,0 21 0,0-22 0,22 1 16,-22 21-16,0-22 0,0 22 0,0 0 16,0 0-16,0 0 0,0 0 15,0 42 16,0 0-31,0 0 0,0 0 0,0 22 16,0-22-16,0 21 0,0 0 16,-22 1-16,22-22 0,0 21 0,0 1 15,0-22-15,0 21 0,0 0 0,0-20 16,0-1-16,0 0 0,0 0 0,0 0 16,0 0-16,0 1 0,22-1 15,-1-21 1,0 0-16,0 0 15,0-21-15,0 21 0,-21-22 16,22 22-16</inkml:trace>
  <inkml:trace contextRef="#ctx0" brushRef="#br0" timeOffset="179492.96">16870 13653 0,'-21'0'16,"21"21"-1,21-21 17,0 0-32,0 0 0,-21-21 15,21 21-15,0-22 16,-21 1-16,22 21 0,-22-21 0,0 0 16,0 0-1,0 0-15,-22 21 16,1 0-1,0 0-15,0 21 0,0 0 16,21 0-16,0 0 0,-21-21 16,21 21-16,-22 1 0,22-1 0,0 0 15,0 0-15,0 0 0,0 0 0,0 1 16,0-1-16,0 0 0,0 0 16,22-21-16,-1 21 15,0-21-15,0 0 16,0 0-16,0 0 15,1 0-15,-1 0 16,0-21-16</inkml:trace>
  <inkml:trace contextRef="#ctx0" brushRef="#br0" timeOffset="179964.16">17335 13631 0,'0'0'16,"-21"-21"-16,0 21 0,0-21 0,21 0 15,0 0 1,0 0 0,21 21-1,0 0 1,0 0-16,-21 21 0,22-21 16,-22 21-16,21 0 0,-21 0 0,21-21 15,-21 43-15,0-22 0,0 0 0,0 0 16,0 0-16,0 0 0,0 1 15,0-1-15,0 0 0,0 0 16,0 0-16,0 0 0,0-42 63,0 0-63,0 0 15,0 0-15,0 0 16,0-1-16,0 1 0,0 0 0,0 0 15,0 0-15,0-22 0,0 22 0,21 0 16,-21 0-16,21 0 0,-21 0 0,0-1 16,21 1-16,1 0 15,-1 21 1,0 0 15,-21 21-15,21-21-16</inkml:trace>
  <inkml:trace contextRef="#ctx0" brushRef="#br0" timeOffset="180525.28">17949 13547 0,'0'-21'15,"0"-1"-15,21 22 16,-21-21-16,0 0 15,-21 21 1,0 0 0,0 0-16,0 0 0,0 0 15,21 21-15,-22-21 0,1 21 0,21 1 0,-21-22 16,0 21-16,21 0 16,-21 0-16,21 0 0,-21 0 15,21 1-15,0-1 0,0 0 16,0 0-16,0 0 15,21-21-15,0 0 16,0 0-16,0 0 0,0 0 16,1 0-16,-1 0 15,0 0-15,0 0 0,0 0 16,-21 21 0,0 1-1,0-1 1,-21 0-16,0-21 15,0 21-15,0-21 0,-1 21 0,1-21 16,0 21-16,0-21 16,0 0-16,0 0 0,-1 22 0,-20-22 15,21 0-15,0 0 0,0 0 0,-22 0 16,22 0-16,0 0 0,0 21 0,0-21 16,-1 0-16,1 0 15,0 0-15,42-21 63,0 21-63,-21-22 15,22 22-15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3:37:15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3260 0,'0'0'0,"0"-21"31,0-1-31,0 1 0,0 0 16,0 0-1,-21 0-15,21 0 0,0-1 16,-21 22-16,21-21 0,-21 0 0,21 0 16,-22 0-16,22 0 15,-21-1-15,21 1 0,-21 21 16,21-21-16,-21 0 0,21 0 15,-21 0-15,21-1 16,-21 22-16,21-21 0,0 0 16,0 0-1,0 0 1,0 42 31,0 0-47,0 0 15,21 0-15,-21 1 16,0-1-16,0 0 0,21 0 0,-21 0 16,21 0-16,-21 1 0,0-1 15,0 21-15,0-21 0,21 0 0,-21 22 16,0-22-16,21 21 0,-21 1 0,0-1 16,0 0-16,0-21 0,0 22 15,0-1-15,0 0 0,0 1 0,22-1 16,-22 0-16,0 1 0,0-1 15,0 0-15,0 1 0,0-22 0,0 21 16,0 1-16,21 20 0,-21-21 0,0 1 16,0-1-16,0 22 0,0-22 15,0 0-15,0 22 0,0-22 0,0 0 16,0 22-16,0-22 0,0 1 16,0-1-16,21 0 0,-21 22 15,0-22-15,0 0 0,0 22 0,0-22 16,21 22-16,-21-22 0,0 22 0,0-1 15,0-21-15,0 22 0,0-22 0,0 22 16,0-22-16,0 22 0,21-1 16,-21-21-16,0 22 0,0-1 0,21-20 15,-21 20-15,22 1 0,-22-22 0,0 22 16,0-22-16,21 0 0,-21 22 16,21-22-16,-21 0 0,21 22 0,-21-22 15,0 22-15,0-22 0,21 22 0,-21-22 16,21 21-16,-21-20 0,0 20 0,0-20 15,22 20-15,-1-21 16,-21 22-16,21-22 0,-21 22 0,0-22 16,21 22-16,0-1 0,-21-21 0,0 22 15,21-1-15,1 1 0,-1-1 0,-21-20 16,0 20-16,21 1 0,0-22 16,-21 22-16,21-1 0,-21-21 0,0 22 15,21-1-15,1-20 0,-1 20 0,-21 1 16,0-1-16,21-20 0,-21 20 0,21 1 15,-21-1-15,0-21 0,21 22 0,-21-1 16,21-20-16,-21 20 0,22 1 16,-22-22-16,0 22 0,21-1 0,0-21 15,0 22-15,-21-1 0,0 1 16,21-22-16,0 22 0,1-1 0,-22-20 16,21 20-16,-21-21 0,0 22 0,21-1 15,0-20-15,-21 20 0,21-20 16,-21 20-16,0 1 0,21-22 0,-21 21 15,22-20-15,-22 20 0,0-20 0,21 20 16,0-21-16,-21 22 0,21-22 0,-21 22 16,0-22-16,21 22 0,-21-22 0,21 0 15,-21 22-15,0-22 0,0 22 16,0-22-16,22 0 0,-22 1 0,0-1 16,0 0-16,0-21 0,0 22 0,0-22 15,0 0-15,0 21 0,0-20 16,0-1-16,0 0 0,-22-42 31,22 0-31,-21-1 0,21 1 16,0-21-16,0 0 0</inkml:trace>
  <inkml:trace contextRef="#ctx0" brushRef="#br0" timeOffset="3224.21">2921 2963 0,'21'-21'15,"0"21"-15,-21-21 16,21 21-16,-21-21 0,0 0 15,22 21-15,-22-21 0,0-1 32,21 22 46,0 0-78,0 0 15,0 0-15,0 22 0,1-1 0,20-21 16,0 0-16,-21 0 0,43 21 16,-22-21-16,22 0 0,-22 0 0,22 0 15,20 0-15,-20 0 0,-1 0 16,1 0-16,-1 0 0,22 0 0,-22 0 16,1 0-16,-1 0 0,22 0 0,0 0 15,-1 0-15,22 0 0,-21 0 16,21-21-16,0 21 0,-22 0 0,22 0 15,0 0-15,0 0 0,0-21 16,-1 21-16,1 0 0,21 0 16,-21 0-16,21 0 0,-21 0 0,21-22 15,-21 22-15,42 0 0,-21 0 0,0 0 16,0 0-16,21 0 0,-21 0 16,0-21-16,0 21 0,0 0 0,0 0 15,0 0-15,0 0 0,0 0 0,0 0 16,0 0-16,0 0 0,0 0 15,0 0-15,0 0 0,0 0 0,-21 0 16,21 0-16,0-21 0,-21 21 0,21 0 16,-21 0-16,21 0 0,0 0 15,-22 0-15,22 0 0,-21-21 16,21 21-16,-21 0 0,0 0 0,0 0 16,0-21-16,-1 21 0,1-21 0,0 21 15,0 0-15,0 0 0,-22-22 16,1 22-16,0 0 0,-1 0 0,1 0 15,0 0-15,-1-21 0,1 21 0,0 0 16,-1 0-16,1 0 0,-21 0 16,20-21-16,-20 21 0,-1 0 0,1 0 15,-22 0-15,0 0 0,1 0 0,-1-21 16,-21 21-16,0 0 0,1 0 16,-1 0-16,0 0 46,-21 21-30,0 0-16,0 0 16,0 1-16,21-22 15,-21 21-15,0 0 0,21 0 16,-21 0-16,0 0 0,0 1 0,0-1 16,0 0-16,0 0 0,0 0 0,0 22 15,0-22-15,0 21 0,0-21 16,0 22-16,0-1 0,0 0 0,0 22 15,0-22-15,0 0 0,0 22 0,0-22 16,21 22-16,-21-22 16,0 22-16,22-22 0,-22 0 0,0 22 15,0-22-15,0 22 0,21-1 0,-21-21 16,21 22-16,-21-1 0,0 1 0,0-1 16,21 1-16,-21-22 0,0 22 15,21-1-15,-21 1 0,0-22 0,0 22 16,0-1-16,0 22 0,0-22 0,21 1 15,-21-1-15,0 1 0,0-1 0,22 1 16,-22-1-16,0 1 0,0-1 16,0 1-16,0-1 0,0 1 0,0-1 15,0 1-15,21-1 0,-21 1 16,0-1-16,0 1 0,0-22 0,0 22 16,0-1-16,0-21 0,0 22 0,0-1 15,21 1-15,-21-1 0,0 1 16,0-1-16,21 1 0,-21-1 0,0 1 15,0-1-15,21 1 0,-21-22 0,21 22 16,-21-1-16,0 1 0,0-1 0,22 1 16,-22-1-16,21 1 0,-21-1 15,0 1-15,0-1 0,0-20 0,0 20 0,0-21 16,0 22-16,0-1 0,21-20 0,-21 20 16,0 1-16,0-1 15,0-20-15,0 20 0,0 1 0,0-1 16,0-21-16,21 22 0,-21-22 0,0 22 15,21-22-15,-21 22 0,0-22 0,0 21 16,0 1-16,0-22 0,21 22 0,-21-22 16,0 22-16,22-22 0,-22 0 0,21 22 15,-21-22-15,0 0 0,0 1 0,21-1 16,-21 0-16,21 1 0,-21-1 16,0 0-16,0 1 0,21-1 0,-21 0 15,21 1-15,-21-22 0,0 21 0,0 1 16,0-1-16,0-21 0,22 21 0,-22-20 15,0 20-15,0-21 0,0 21 16,0-20-16,0 20 0,0-21 0,0 0 16,0 22-16,0-22 0,0 0 0,0 21 15,0-21-15,0 1 0,0 20 0,0-21 16,-22 21-16,22-20 0,0 20 0,0-21 16,0 0-16,-21 22 0,21-22 0,-21 0 15,21 21-15,0-21 0,0 1 0,-21-1 16,21 0-16,-21 0 0,21 0 15,-21 0-15,21 1 0,-22-1 16,1-21-16,0 21 0,0 0 16,0-21-16,21 21 0,-21-21 15,-1 0-15,1 0 0,0 0 0,0 0 16,0 21-16,0-21 0,-1 0 0,-20 22 16,21-22-16,0 0 0,-22 0 0,22 0 15,0 21-15,-21-21 0,21 0 0,-22 0 16,22 21-16,-21-21 0,-1 0 0,22 0 15,-21 21-15,0-21 0,-22 0 0,22 0 16,-1 0-16,-20 0 0,-1 21 0,1-21 16,-1 0-16,1 0 0,-22 0 0,22 21 15,-1-21-15,1 0 0,-22 0 16,0 22-16,22-22 0,-22 0 0,1 21 0,-1-21 16,0 0-16,1 21 15,-22-21-15,21 0 0,0 21 0,1-21 16,-22 0-16,21 0 0,-21 21 0,22-21 15,-22 0-15,0 0 0,0 21 0,0-21 16,1 22-16,-1-22 0,21 21 0,-21-21 16,22 21-16,-22-21 0,0 21 0,21-21 15,-21 21-15,22-21 0,-1 21 0,-21-21 16,22 22-16,20-1 0,-21-21 0,1 21 16,-1-21-16,0 0 0,1 21 15,-1-21-15,0 0 0,1 0 0,-1 0 16,0 21-16,22-21 0,-22 0 0,1 0 15,20 0-15,-21 0 0,1 21 16,20-21-16,-20 0 0,-1 0 0,0 22 16,1-22-16,20 0 0,-21 0 0,1 21 15,20-21-15,1 0 0,-1 0 16,-20 21-16,20-21 0,1 0 0,-1 0 16,22 0-16,-22 0 0,1 0 0,-1 0 15,1 0-15,20 0 0,-20 0 0,21 0 16,-22 0-16,22 0 0,-1 0 0,1 0 15,0 0-15,-1 0 0,22 0 16,-21 0-16,21 0 0,-22 0 0,22-21 16,0 21-16,0 0 0,0 0 0,0 0 15,-1 0-15,1-21 0,0 21 16,0 0-16,0 0 0,0 0 0,-1 0 16,1 0-16,0 0 0,0 0 15,0 0-15,0 0 0,-1 0 16,1 0-16,0 0 0,0 0 0,0 0 15,0 0-15,-1 0 0,1 0 16,0 0-16,0 0 0,0-22 16,0 22-16,-1 0 0,1 0 15,0 0-15,0 0 0,0 0 0,0 0 16,-1 0-16,1 0 0,-21 0 16,21 0-16,0 0 0,-1 0 0,1 0 15,0 0-15,0 0 0,0-21 16,0 21-16,-1 0 0,1 0 15,0 0-15,0 0 0,0 0 16,0 0-16,-1 0 0,1 0 16,0 0-1,0 0-15,0 0 16,0 0 0,-1 0-1,1 0 1,0 0-1,0 0-15,21-21 16,-21 21-16,0 0 16,-1 0-1,22-21 32,0 0-31,22 0-1,-1-1-15,0 1 0</inkml:trace>
  <inkml:trace contextRef="#ctx0" brushRef="#br0" timeOffset="7167.66">4212 3768 0,'0'0'0,"0"-21"16,0-1-16,0 1 15,0 0-15,0 0 16,21 21-16,-21-21 16,21 21-1,-21 21 17,0 0-32,0 0 0,22 0 15,-22 1-15,0-1 0,21 21 0,-21-21 16,0 0-16,0 22 0,0-1 15,0 0-15,21 1 0,-21-1 0,0 0 16,0 1-16,21-1 0,-21-21 0,0 22 16,0-1-16,21 0 0,0-21 15,1 22-15,-22-22 0,0 0 0,21 0 16,0 0-16,-21 1 0,21-1 0,0-21 16,0 0-16,-21 21 0,22-21 15,-1 0-15,0 0 0,0 0 16,0 0-16,0-21 0,1 0 0,-1-1 15,0 1-15,0 0 0,0 0 0,0 0 16,1-22-16,-1 22 0,0-21 0,0 0 16,0-1-16,-21 1 0,0-22 15,21 22-15,-21 0 0,0-1 0,0 1 16,0 0-16,0-1 0,0 22 0,0-21 16,0 21-16,0 0 0,0-1 15,0 1-15,0 0 16,-21 21-1,21 21 17,0 0-17,0 1-15,0-1 16</inkml:trace>
  <inkml:trace contextRef="#ctx0" brushRef="#br0" timeOffset="7703.63">5419 3852 0,'0'0'0,"0"-21"16,21 21-16,-21-21 15,0 0-15,0 0 16,-21 21-1,-1 0-15,1 0 16,0 0-16,0 0 16,21 21-16,-21-21 0,0 21 0,-1 0 15,22 0-15,-21-21 0,0 22 16,21-1-16,0 0 16,0 0-16,0 0 0,0 0 15,0 1-15,0-1 16,21 0-16,0-21 0,1 21 15,-1 0-15,0 0 0,0-21 0,0 22 16,0-1-16,1 0 0,-1 0 16,0 0-16,0-21 0,0 21 0,-21 1 15,0-1-15,21 0 0,-21 0 0,0 0 16,0 0-16,0 1 0,-21-1 16,0 0-16,0 0 0,0 0 15,0-21-15,-1 21 0,1-21 0,0 0 16,0 22-16,0-22 0,0 0 15,-1 0-15,1 0 0,0 0 16,21-22 0,-21 22-16,0 0 0,21-21 0,-21 21 15,21-21-15,-22 21 0,22-21 16,0 0 15,22 0-15,-1-1-16</inkml:trace>
  <inkml:trace contextRef="#ctx0" brushRef="#br0" timeOffset="7955.48">6265 3895 0,'-21'0'16,"42"0"47,-21 21-32,0 0-31,0 0 0</inkml:trace>
  <inkml:trace contextRef="#ctx0" brushRef="#br0" timeOffset="8164.36">6286 4445 0,'0'21'16,"0"-42"-16,-21 42 0,21-42 62,0 0-46</inkml:trace>
  <inkml:trace contextRef="#ctx0" brushRef="#br0" timeOffset="8687.62">7408 3704 0,'0'0'0,"-21"-42"16,0 42-16,21 21 31,0 0-15,0 22-16,0-22 0,0 21 15,21-21-15,-21 22 0,21-1 0,-21 0 16,21 1-16,-21 20 0,0-21 0,0 1 15,0-1-15,0 0 0,0-20 0,0 20 16,0-21-16,0 0 0,0 0 16,0 1-16,0-1 0,0 0 15,22-21 17,-22-21-32,21 0 15,-21-1-15,0 1 0</inkml:trace>
  <inkml:trace contextRef="#ctx0" brushRef="#br0" timeOffset="9460.5">7472 3704 0,'-21'0'0,"21"-21"15,21 0 1,0 21-16,0-21 0,21 21 0,1 0 15,-1 0-15,0-21 0,1 21 16,20 0-16,1-22 0,-1 22 0,1 0 16,-1-21-16,22 21 0,-22-21 0,22 21 15,21-21-15,-21 0 0,20 21 16,1-21-16,21 21 0,-21-22 0,21 22 16,-21 0-16,0-21 0,0 21 15,-1 0-15,1 0 0,0-21 0,0 21 16,0 0-16,-22 0 0,1-21 15,0 21-15,-22 0 0,1 0 0,-1-21 16,-20 21-16,-1 0 0,0 0 0,-21 0 16,22 0-16,-22 0 0,0 0 0,0 0 15,-21 21 17,0 0-32,0 0 15,0 0-15,0 1 0,0-1 0,0 0 16,0 0-16,0 21 0,0-20 0,0-1 15,0 21-15,0-21 16,0 0-16,0 22 0,0-22 0,0 21 16,0-21-16,0 22 0,0-22 0,0 21 15,0-21-15,0 1 0,0 20 0,0-21 16,0 0-16,0 0 0,0 1 0,0-1 16,0 0-16,0 0 0,0 0 15,0 0-15,0 1 16,-21-1-1,0-21-15,0 0 0,21 21 16,-43-21-16,22 0 0,0 0 0,0 21 16,-21-21-16,20 0 15,-41 0-15,21 21 0,-22-21 0,1 0 16,-22 0-16,0 21 0,1-21 0,-22 0 16,21 0-16,-21 22 0,0-1 0,1-21 15,-1 21-15,-21-21 0,21 21 0,-21-21 16,21 21-16,0-21 0,0 21 15,22 1-15,-22-22 0,0 0 0,21 21 16,1-21-16,-1 0 0,0 21 0,1-21 16,20 0-16,-20 0 0,41 0 0,1 0 15,0 21-15,20-21 0,1 0 16,0 0-16,42 0 31,0 0-31,-21-21 0,22 21 16,-1 0-16,0 0 0</inkml:trace>
  <inkml:trace contextRef="#ctx0" brushRef="#br0" timeOffset="10112.12">4064 5757 0,'0'0'0,"0"-21"16,0 42 15,0 1-31,0 20 15,0-21-15,0 21 0,0 1 0,0-1 16,0-21-16,0 22 0,0-1 0,0 0 16,0 1-16,21-1 0,-21 0 0,0 1 15,0-22-15,21 21 0,-21-21 16,0 22-16,0-22 0,0 0 0,0 0 16,21-21-16,-21 21 0,22-21 15,-22-21 16,0 0-15,0 0-16,0 0 0</inkml:trace>
  <inkml:trace contextRef="#ctx0" brushRef="#br0" timeOffset="10435.33">4000 5990 0,'0'0'0,"-21"-21"0,0 0 0,0 0 0,21 0 15,0-1-15,0-20 0,0 21 0,0 0 16,0 0-16,0-1 0,21 1 16,0 0-16,22 0 0,-22 0 15,0 21-15,21-21 0,1 21 0,-1 0 16,0 0-16,22 0 0,-22 21 0,0-21 16,1 21-16,-1 0 0,-21 21 15,0-20-15,1-1 0,-22 21 0,0-21 16,0 22-16,-43-22 0,22 0 0,0 21 15,-21-21-15,-1 1 0,1-1 16,0 0-16,20 0 0,-20 0 0,21 0 16,0-21-16,0 22 0,-1-22 0,44 0 47,-1-22-47,0 1 0,0 21 15,21-21-15,1 0 0</inkml:trace>
  <inkml:trace contextRef="#ctx0" brushRef="#br0" timeOffset="11067.97">4889 5694 0,'0'-21'16,"0"42"15,0 0-31,0 0 15,0 22-15,0-22 0,0 0 16,0 21-16,0-21 0,0 22 0,0-22 16,0 21-16,0-21 0,0 22 15,0-22-15,0 0 0,0 21 0,0-20 16,-21-1-16,21 0 0,-21 0 16,21-42 15,21 0-16,-21 0-15,21-1 0,1 1 16,-22 0-16,0 0 0,21 0 0,0-22 16,0 22-16,-21 0 0,21 21 15,0-21-15,1 21 16,-1 0-16,-21 21 16,21 0-16,-21 0 15,0 1-15,21-1 0,-21 0 16,0 0-16,0 0 0,21 0 0,0-21 15,-21 22-15,22-1 0,-1-21 0,0 21 16,0-21-16,0 0 0,0 0 16,1 0-16,-1 0 0,0-21 15,0 0-15,0 21 0,22-22 0,-22 1 16,0 0-16,0-21 0,-21 21 16,21-1-16,-21-20 0,21 21 0,-21-21 15,0-1-15,0 22 0,0-21 16,0-1-16,-21 22 0,0-21 0,0 21 15,0 0-15,21-1 0,-21 1 0,-1 0 16,1 21-16,0 0 0,0 0 16,0 0-16,0 21 15,21 0-15,0 1 0,0-1 16,0 0-16,21 0 16,0-21-16,0 0 0,0 0 15,0 21-15,1-21 0,20 0 0</inkml:trace>
  <inkml:trace contextRef="#ctx0" brushRef="#br0" timeOffset="11319.51">5884 5546 0,'0'0'0,"-21"0"31,21 21-31,-21 0 0,21 0 16,0 0-16,0 1 0,0 20 0,0-21 15,0 21-15,0 1 0,0-22 0,0 21 16,0-21-16,0 22 0,0-22 16,0 21-16,0-21 0,0 1 0,0-1 15,0 0-15,0 0 0,0 0 0,0 0 16,21-21 15,0 0-15</inkml:trace>
  <inkml:trace contextRef="#ctx0" brushRef="#br0" timeOffset="11687.71">5821 5757 0,'0'0'0,"-21"-42"0,-1 21 16,1 0-16,0 0 0,21-1 0,0-20 16,0 21-16,0 0 15,0 0-15,0-1 0,21 22 0,0-21 16,22 21-16,-22 0 0,21-21 15,1 21-15,-1 0 0,21 0 0,-20 0 16,-1 0-16,0 0 0,22 0 0,-22 21 16,22-21-16,-22 21 0,0 22 0,1-22 15,-1 0-15,0 0 0,-20 22 16,-1-22-16,0 21 0,-21 0 16,0-20-16,0 20 0,0-21 0,-21 21 0,-22 1 15,22-22-15,-21 21 0,0-21 0,-1 22 16,1-22-16,0 0 0,-22 0 15,22 0-15,-1 1 0,1-1 0,0 0 16,21 0-16,-22-21 0,22 0 16,0 21-16,0-21 0,0 0 15,42-21 1,0 0 0,0 21-16,21-21 0,-20 0 0,-1 21 15,21-22-15,-21 1 0</inkml:trace>
  <inkml:trace contextRef="#ctx0" brushRef="#br0" timeOffset="11903.59">7027 5630 0,'0'-21'0,"21"21"62,-21 21-46,0 1-1,0-1-15,0 0 16</inkml:trace>
  <inkml:trace contextRef="#ctx0" brushRef="#br0" timeOffset="12067.49">7006 6033 0,'0'0'16,"-21"0"-16,21 21 0,-21-21 0,21 21 16,21-42 46</inkml:trace>
  <inkml:trace contextRef="#ctx0" brushRef="#br0" timeOffset="12583.68">8064 5398 0,'0'-43'16,"0"22"0,0 42-1,0 0 1,0 1-16,0 20 0,0-21 0,0 21 15,0 22-15,0-22 0,0 1 0,0 20 16,22-21-16,-22 1 0,0-1 0,0 0 16,0 1-16,0-1 0,0 0 15,0-20-15,0-1 0,0 0 0,-22 0 16,22 0-16,0 0 16,0-42-1,0 0-15,0 0 16,0 0-16</inkml:trace>
  <inkml:trace contextRef="#ctx0" brushRef="#br0" timeOffset="13240.31">8043 5482 0,'0'0'0,"0"-21"0,0 0 15,21 0-15,1 21 0,-1-21 0,0 21 16,21 0-16,1-22 0,-1 22 0,0-21 15,22 21-15,-1-21 0,1 21 0,20-21 16,1 21-16,21-21 0,-21 21 0,20-21 16,1-1-16,-21 22 0,21-21 15,21 0-15,-21 21 0,21-21 0,-22 0 16,22 21-16,0-21 0,-21 21 16,0-22-16,0 22 0,-21 0 0,-1 0 15,1 0-15,-22 0 0,1 0 16,-1 0-16,-20 0 0,-1 0 0,-21 0 15,22 0-15,-22 0 0,-21 22 32,0-1-32,0 0 15,0 0 1,0 0-16,0 0 0,0 1 0,0-1 16,0 0-16,0 0 0,0 0 15,0 22-15,0-22 0,0 0 0,0 21 16,0-21-16,0 1 0,0 20 0,0 0 15,0-21-15,0 1 0,0 20 16,0-21-16,0 0 0,0 22 0,0-22 16,0 0-16,0 0 0,21-21 0,-21 21 15,0 0-15,0 1 0,0-1 16,0 0-16,-21-21 16,21 21-16,-21-21 15,-1 0-15,1 21 0,0-21 16,-21 0-16,-1 21 0,1-21 0,0 22 15,-1-22-15,-20 21 0,-1-21 16,-20 21-16,-22-21 0,21 21 0,-21-21 16,-21 21-16,22-21 0,-22 21 0,0-21 15,0 22-15,0-22 0,0 21 0,21 0 16,-21-21-16,21 21 0,21-21 0,1 0 16,-1 21-16,21-21 0,1 0 15,21 0-15,-1 0 0,22 0 0,0 0 16,0 0-16,0 21 0,21 1 31</inkml:trace>
  <inkml:trace contextRef="#ctx0" brushRef="#br0" timeOffset="13787.19">5927 7408 0,'0'0'0,"21"-21"0,-21-42 16,0 42-16,0-1 0,0 1 15,0 0-15,0 0 0,0 42 32,0 0-32,0 0 15,0 22-15,0-1 0,0 0 0,0 1 16,-21 20-16,21-20 0,0 20 0,0 1 16,-22-22-16,22 21 0,-21 1 0,21-1 15,0-20-15,-21 20 0,0-20 16,21-1-16,0 21 0,0-41 0,-21 20 15,21-21-15,0 0 0,0 0 0,0 1 16,0-1-16,21-42 31,0-1-31,0 1 0,-21 0 16,0 0-16,21-21 0,1 20 0,-22-20 16</inkml:trace>
  <inkml:trace contextRef="#ctx0" brushRef="#br0" timeOffset="14535.09">6032 7493 0,'0'0'0,"-21"-42"0,0 21 0,0-22 16,0 22-16,21 0 0,-21 21 0,21-21 15,-22 0-15,22-1 16,22 1 0,-1 21-16,21 0 0,-21 0 15,43-21-15,-22 21 0,22 0 16,-1-21-16,1 21 0,20-21 0,1 21 15,0-21-15,20-1 0,1 22 16,0-21-16,0 0 0,21 21 0,-21-21 16,21 21-16,-21-21 0,21 0 0,0 21 15,0-22-15,0 1 0,0 21 0,0-21 16,-22 21-16,1-21 0,0 21 0,0-21 16,0 21-16,0 0 0,-22-21 15,1 21-15,-22 0 0,1-22 0,-1 1 16,1 21-16,-22 0 0,1 0 0,-22-21 15,21 21-15,-21 0 0,0 0 0,1 0 16,-22 21 15,0 0-31,0 1 16,0-1-16,0 0 0,0 0 0,0 0 16,0 22-16,0-22 0,0 0 0,0 21 15,0 1-15,0-22 0,0 21 0,0 0 16,0-20-16,0 20 0,21 0 0,-21-21 15,0 22-15,21-22 0,-21 21 16,0-21-16,0 22 0,0-22 0,21 0 16,-21 0-16,21 0 0,-21 1 0,0-1 15,0 0-15,0 0 0,0 0 16,0 0-16,0 1 16,0-1-16,-21-21 15,21 21-15,-21-21 0,0 21 16,0-21-16,-22 21 0,22-21 0,-42 21 15,20-21-15,-20 22 0,-1-1 16,-20-21-16,-1 21 0,0 0 0,-21 0 16,1-21-16,-22 21 0,0 1 0,0-1 15,-22 0-15,1 0 0,0-21 16,0 21-16,0 0 0,0 1 0,-1-1 0,-20 0 16,21 0-16,21-21 0,-21 21 0,21 0 15,0 1-15,21-22 16,-21 21-16,21-21 0,21 21 0,1-21 15,20 0-15,1 0 0,-1 21 0,22-21 16,0 0-16,20 0 0,1 0 0,42 0 31,1-21-15,20 21-16,-21-21 0,0 21 0</inkml:trace>
  <inkml:trace contextRef="#ctx0" brushRef="#br0" timeOffset="14856.75">6689 7514 0,'0'0'0,"0"-21"0,0 0 15,0 0-15,0 0 16,0-1-16,-22 22 15,1 0-15,21 22 16,0-1-16,0 0 0,0 0 16,0 21-16,0-20 0,0 20 15,0 0-15,0-21 0,0 22 16,0-1-16,0-21 0,0 22 0,0-22 16,0 21-16,0-21 0,0 0 0,0 22 15,0-22-15,0 0 0,0 0 0,0 0 16,21-21-16,1 0 15,-1 0-15,0 0 0,0 0 16,0 0-16</inkml:trace>
  <inkml:trace contextRef="#ctx0" brushRef="#br0" timeOffset="15259.52">7154 7684 0,'0'0'0,"0"-22"0,-21 22 16,0 0-1,0 0-15,0 22 0,-1-22 16,1 21-16,0 0 0,0-21 0,21 21 16,0 0-16,-21 0 0,21 1 0,0-1 15,0 0-15,0 0 0,0 0 16,21-21-16,0 21 16,0-21-16,0 0 0,1 0 0,-1 0 15,0 0-15,0 0 0,0 0 0,0 0 16,1 0-16,-1 0 0,0-21 15,0 21-15,0-21 0,0 21 0,-21-21 16,22 0-16,-22 0 0,0-1 16,0 1-16,0 0 15,-22 0-15,22 0 0,-21 21 16,0 0-16,0-21 0,-21 21 0,20 0 16,1 0-16,-21 0 0,21 0 0,-22 0 15,22 0-15,0 21 0,0-21 0,-21 21 16,20-21-16,22 21 0,0 0 15,0 0 1,0 1-16,22-22 0,20 0 0,-21 0 16,0 0-16,22 0 0,-1 0 0,-21 0 15</inkml:trace>
  <inkml:trace contextRef="#ctx0" brushRef="#br0" timeOffset="15867.17">7768 7620 0,'0'0'0,"21"0"0,-21-21 0,0 0 16,0 0 0,-21 21-16,0 0 0,0 0 15,0 0-15,-1 0 0,1 0 16,0 21-16,0-21 0,0 21 0,0 0 16,21 0-16,-22-21 0,22 21 0,-21 1 15,21-1-15,0 0 0,0 0 16,0 0-16,21-21 15,1 0-15,-1 0 16,0 0-16,0 0 0,0 0 16,0 0-16,1 0 0,-1-21 15,0 21-15,0-21 0,0 21 0,-21-21 16,21 0-16,1 21 16,-22-22-16,0 1 0,0 0 15,-22 21 16,22 21-31,-21-21 16,21 21-16,-21 1 0,21-1 0,0 0 16,0 0-16,0 0 0,0 0 0,0 1 15,0 20-15,0-21 0,0 21 0,0 1 16,0-1-16,0 0 0,0 1 16,21-1-16,0 0 0,-21 1 0,22-1 15,-22 0-15,21 1 0,0-1 0,-21 0 16,0-20-16,0 20 0,0 0 0,0-21 15,0 22-15,0-22 0,0 0 0,-21 0 16,0 0-16,-1 1 0,1-1 0,-21-21 16,21 21-16,0-21 0,-1 0 0,1 0 15,-21 0-15,21 0 0,-22 0 16,22-21-16,-21 0 0,21-1 0,-22 1 16,22 0-16,0 0 0,-21 0 15,21-22-15,-1 22 0,22 0 0,-21-21 16,21 21-16,0-22 0,-21 1 0,21 21 15,0-22-15,0 22 0,0-21 0,21 21 16,0-22-16,1 22 0,-1-21 0,21 21 16</inkml:trace>
  <inkml:trace contextRef="#ctx0" brushRef="#br0" timeOffset="16140.02">8213 7472 0,'-22'0'16,"1"0"-16,21 21 31,0 0-31,0 0 0,0 1 16,0-1-16,0 0 0,0 0 15,0 0-15,0 0 16,0 1-16,0-1 15,0-42 32,0-1-47</inkml:trace>
  <inkml:trace contextRef="#ctx0" brushRef="#br0" timeOffset="16331.91">8191 7303 0,'0'0'0,"-42"-22"16,21 22-16,0 0 16,0 0-16,21-21 15,0 42 17,0 1-32,21-22 0,0 21 15,0-21-15,0 21 0,0-21 0,-21 21 16,22-21-16,-1 21 0,0-21 0</inkml:trace>
  <inkml:trace contextRef="#ctx0" brushRef="#br0" timeOffset="16794.74">8530 7493 0,'0'21'15,"0"0"1,0 1-16,0-1 15,0 0-15,0 0 16,0 0-16,0 0 16,21 1-16,-21-1 0,0 0 15,0 0 1,0 0 0,0-42 15,0 0-16,-21 0-15,21 0 0,0-1 16,0 1-16,0 0 16,0 0-16,21 0 0,0 0 0,1-1 15,-22 1-15,21 0 0,21 0 16,-21 0-16,0 21 0,1 0 0,20-21 16,-21 21-16,0 0 0,0 0 0,1 0 15,-1 0-15,0 21 0,0 0 0,0 0 16,-21 0-16,0 0 0,0 1 15,0-1-15,0 0 0,0 0 0,0 0 16,0 0-16,0 1 0,0-1 16,0 0-1,0 0-15</inkml:trace>
  <inkml:trace contextRef="#ctx0" brushRef="#br0" timeOffset="20076.78">5038 9102 0,'0'0'0,"0"-21"15,0-1 1,0 1-16,-22 21 31,1 0-15,0 0-16,0 0 15,0 21-15,0 1 16,21-1-16,-22 0 0,22 0 16,0 0-16,0 0 0,0 1 15,0 20-15,-21-21 0,21 0 0,0 22 16,-21-22-16,21 0 0,0 21 0,0-21 15,0 1-15,0 20 0,0-21 0,0 0 16,0 0-16,21 1 0,0-1 16,1 0-16,-1 0 0,0 0 15,0-21-15,0 21 0,0-21 0,1 0 0,20 0 16,-21 0-16,0 0 0,0 0 0,1 0 16,20 0-16,-21 0 15,0-21-15,0 0 0,1 21 0,-1-21 16,0 0-16,0 0 0,0-1 0,0 1 15,1 0-15,-1 0 0,-21 0 0,0 0 16,0-1-16,0 1 0,0 0 16,0 0-16,0 0 0,0 0 0,0-22 15,0 22-15,0-21 0,-21 21 0,-1-1 16,1-20-16,0 21 0,0-21 0,0 20 16,0 1-16,-1 0 0,1 0 15,0 0-15,0 0 0,0 21 16,0-22-16,-1 22 0,1 0 15,0 22-15,0-22 0,0 21 16,0 0-16,-1 21 0,1-21 16,21 1-16,-21 20 0,0-21 0,0 21 15,21-20-15,0 20 0,-21-21 0,21 0 16,0 22-16,0-22 0,0 0 0,0 0 16,0 0-16,0 0 0,0 1 15,21-22-15,0 21 0,0-21 16,0 0-16</inkml:trace>
  <inkml:trace contextRef="#ctx0" brushRef="#br0" timeOffset="20976.74">7662 8636 0,'-21'0'16,"0"0"-1,0 0-15,0 0 0,-1 0 16,1 0-16,0 21 0,0 0 15,0 1-15,0-1 0,-1 0 16,22 21-16,0-21 0,-21 22 16,21-22-16,-21 21 0,21 1 0,0-22 15,0 21-15,0-21 0,0 22 0,0-22 16,0 0-16,0 0 0,21 0 0,-21 0 16,21 1-16,1-1 0,-1 0 15,0-21-15,0 21 0,0-21 0,0 0 16,1 0-16,20 0 0,-21 0 0,0 0 15,22 0-15,-1 0 0,-21 0 0,21-21 16,-20 21-16,20-21 0,0 0 0,-21 21 16,22-22-16,-22 1 0,21 0 0,-21 0 15,1 0-15,-1 0 0,0-1 16,0 1-16,0 0 0,-21 0 16,0 0-16,0-22 0,0 22 0,0-21 15,0 21-15,0 0 0,0-22 0,-21 22 16,0-21-16,0 21 0,0-1 0,-1 1 15,-20 0-15,21 0 0,-21 0 16,20 21-16,-20-21 0,21 21 0,-21 0 16,20 0-16,-20 0 0,0 0 0,-1 0 15,22 0-15,-21 21 0,0-21 0,20 21 16,-20 0-16,21-21 0,0 21 0,0 0 16,21 1-16,0-1 15,-22 21-15,22-21 0,0 0 0,0 1 0,0-1 16,0 0-16,0 21 0,0-21 15,0 1-15,22-1 0,-22 0 0,0 0 16</inkml:trace>
  <inkml:trace contextRef="#ctx0" brushRef="#br0" timeOffset="21995.41">5207 10033 0,'-21'0'16,"0"0"-16,21 21 31,0 0-31,0 1 0,0 20 16,0-21-16,0 0 0,0 0 0,0 1 15,21 20-15,-21-21 0,21 0 0,-21 22 16,0-22-16,0 0 0,21 0 0,-21 0 16,0 0-16,0 1 0,0-1 15,0-42 17,0-1-17,0 1-15,0 0 16,0 0-16,0 0 0,-21 0 0,21-1 15,0-20-15,0 21 0,0 0 16,-21 0-16,21-1 0,0 1 0,0 0 16,0 0-16,0 0 0,0 0 0,0-1 15,21 22-15,0 0 0,0 0 16,0 0-16,1 0 16,-1 0-16,0 0 0,-21 22 0,21-1 15,0 0-15,0-21 0,-21 21 0,0 0 16,22 0-16,-22 1 0,0-1 15,21-21-15,-21 21 0,0 0 0,0 0 16,0 0-16,0-42 63,0 0-63,21 0 15,0 0-15,-21 0 0,21-1 0,-21 1 16,21 21-16,1-21 0,-1 0 0,0 0 15,0 0-15,0-1 0,0 1 0,1 0 16,-1 21-16,0 0 0,0 0 16,0 0-16,0 0 0,1 0 0,-1 0 15,0 21-15,0-21 0,-21 21 0,21 1 16,-21-1-16,21 0 0,-21 0 0,0 0 16,0 0-16,0 1 0,0-1 15,0 21-15,0-21 0,0 0 16,-21 1-16,21-1 0,-21 0 0,21 0 15,0 0-15,21-42 32</inkml:trace>
  <inkml:trace contextRef="#ctx0" brushRef="#br0" timeOffset="22540.7">7810 9567 0,'0'0'0,"-21"0"16,21 22-1,0-1 1,0 0-16,0 21 0,0-21 0,0 1 16,0 20-16,21-21 0,-21 21 15,0 1-15,22-22 0,-1 21 0,-21-21 16,21 22-16,-21-22 0,0 0 15,0 0-15,0 0 0,0 1 0,0-1 16,0 0-16,0 0 0,21 0 16,0-21 15,-21-21-31,0 0 16</inkml:trace>
  <inkml:trace contextRef="#ctx0" brushRef="#br0" timeOffset="22815.1">7959 9716 0,'-22'0'0,"22"-22"32,22 1-17,-1 21-15,0-21 16,21 21-16,-21 0 0,1-21 0,20 21 15,-21 0-15,0-21 0,0 21 16,1 0-16,-1 0 0,0 0 0,0-21 16,0 21-16,-42 21 62,21 0-62</inkml:trace>
  <inkml:trace contextRef="#ctx0" brushRef="#br0" timeOffset="22995.99">8086 9885 0,'0'0'15,"0"21"-15,-22 0 16,44-21 15,-1 0-31,0 0 16,0-21-16,0 0 0,0 21 15,1-21-15,-1 21 0,0-21 16,0-1-16,0 22 0,0-21 16,-21 0-16</inkml:trace>
  <inkml:trace contextRef="#ctx0" brushRef="#br0" timeOffset="23643.7">9546 8340 0,'0'0'0,"0"-21"16,0 42 15,21 0-31,-21 0 16,0 0-16,0 22 0,0-22 0,21 0 15,-21 21-15,22 1 0,-22-1 16,21 0-16,-21 1 0,0-1 0,0 0 16,0 1-16,0-1 0,21 0 0,-21-21 15,0 22-15,0-22 0,0 21 0,0-21 16,0 1-16,0-1 0,0 0 15,0 0 1,0-42 15,21 21-31,-21-21 0,0 0 0</inkml:trace>
  <inkml:trace contextRef="#ctx0" brushRef="#br0" timeOffset="24427.76">9610 8509 0,'0'-21'0,"0"42"0,0-63 16,-22 42-16,1-21 0,21-1 31,21 22-15,1 0-1,-1 0-15,0 0 0,0 0 0,21-21 16,-20 21-16,20 0 0,0 0 0,1-21 15,-1 21-15,21 0 0,-20-21 16,-1 0-16,0 21 0,22 0 0,-22 0 16,1-21-16,-1 21 0,0 0 0,-21 0 15,22 0-15,-22 0 0,0-22 0,0 22 16,0 0-16,1 0 0,-1 0 16,0 0-1,-21 22 1,21-22-16,-21 21 15,0 0-15,0 0 16,0 0-16,0 0 0,21 1 16,-21-1-16,0 0 0,21 0 15,-21 0-15,0 0 0,0 1 16,0-1-16,0 0 0,0 0 0,22 0 16,-22 0-16,0 1 0,21-1 0,-21 0 15,0 0-15,21 0 16,-21 0-16,0 1 0,0-1 15,21 0-15,-21 0 0,0 0 16,21 0 0,-21 1-16,0-1 15,-21-21-15,0 21 16,0-21-16,0 21 0,-1-21 16,1 0-16,0 21 0,0 0 0,-21-21 15,20 0-15,-20 22 0,0-22 16,-1 0-16,-20 0 0,-1 21 0,1-21 15,21 0-15,-22 0 0,1 21 0,-1-21 16,22 0-16,-1 0 0,1 0 0,21 0 16,-21 0-16,20 0 0,1 0 0,0 0 15,21 21 17,21-21 77,0 0-93,1 0-16,-1 0 15</inkml:trace>
  <inkml:trace contextRef="#ctx0" brushRef="#br0" timeOffset="27667.55">9758 10181 0,'0'0'0,"-64"0"16,43 0-1,0 0-15,0 0 0,0 0 16,-1 0 0,1 0-16,0 0 15,0 0 1,42 0 46,0 0-46,0 0-16,1 0 16,-1 0-16,0 0 0,0 0 15,0 0-15,0 0 0,1 0 0,-1 0 0,21 0 16,-21 0-16,0 0 15,22 0-15,-1 0 0,-21-21 0,22 21 16,-1 0-16,0 0 0,1-21 0,-1 21 16,0 0-16,1-21 0,-1 21 0,0-21 15,1 21-15,-1 0 0,0-22 0,1 1 16,20 21-16,1-21 0,-22 21 0,21-21 16,1 21-16,-1-21 0,22 0 0,-21 21 15,-1-22-15,1 22 0,-1-21 0,1 0 16,-1 21-16,1-21 0,-22 21 0,21-21 15,1 0-15,-1 21 16,1-22-16,-22 1 0,22 21 0,-1-21 16,1 21-16,-1-21 0,1 0 0,-22 21 15,22-21-15,-1 21 0,1-22 0,-1 1 16,1 21-16,-1-21 0,1 21 0,-1-21 16,1 21-16,-1 0 0,1-21 0,-1 21 15,1 0-15,-22 0 0,21-21 16,-20 21-16,-1-22 0,0 22 0,-20 0 0,20 0 15,-21-21-15,0 21 0,0 0 0,1 0 16,-22-21 0,-22 21 171,1 0-171,0 0-16,0 0 15,0 0-15,0 0 0,-22 0 0,22 0 16,-21 21-16,-1-21 0,22 21 16,-42-21-16,20 0 0,1 22 0,-21-22 15,-1 0-15,1 21 0,-1-21 0,1 21 16,-1-21-16,-21 21 0,22 0 0,-22-21 16,22 21-16,-1 1 0,1-1 0,-1-21 15,1 21-15,-1 0 0,22 0 0,-22-21 16,22 21-16,-21 1 0,20-22 15,1 21-15,-22 0 0,22-21 0,0 21 16,-22-21-16,22 21 0,0 0 0,-1-21 0,-20 22 16,20-22-16,1 21 0,0-21 15,-1 21-15,1-21 0,0 21 16,-1-21-16,22 0 0,-21 21 0,21-21 16,-22 0-16,22 21 0,0-21 0,0 0 15,0 22-15,0-22 0,-1 0 0,1 0 16,0 0-16,0 0 0,0 21 15,0-21-15,-1 0 0,1 0 0,0 0 16,0 0-16,0 0 0,0 0 16,-1 0-16,1 21 0,0-21 0,0 0 15,-21 0-15,20 0 0,1 0 16,0 0-16,0 0 0,0 0 16,0 0-16,-1 21 0,1-21 0,0 0 15,0 0-15,0 0 0,0 0 0,-1 0 16,1 21-16,0-21 0,0 0 0,0 0 15,0 0-15,-1 0 16,1 0-16,0 0 78,0 0-62,0 0 31,0 0-47,-1 0 15,1 0 1,0 0-16,0 0 16,0 0-1,0 0 1,-1 0-1,44 0 48,-1 0-63,21 0 0,-21 0 0,22 0 16,-1 0-16</inkml:trace>
  <inkml:trace contextRef="#ctx0" brushRef="#br0" timeOffset="28296.62">10414 10329 0,'0'0'0,"0"-21"0,-21 21 15,21-21 1,0 0-1,0 0 1,0 0 0,-21 42 31,21 0-32,-22 0-15,22 0 16,0 0-16,0 1 0,0-1 15,0 0-15,22-21 0,-1 21 16,0 0-16,-21 0 0,21 1 0,21-1 16,-20 0-16,-1-21 0,0 21 0,0 0 15,0 0-15,0-21 0,1 22 0,-22-1 16,0 0-16,0 0 16,0 0-16,-22-21 15,1 21-15,0-21 0,-21 0 16,21 0-16,-1 0 0,-20 0 0,21 0 15,0 0-15,-22 0 0,22 0 0,0 0 16,0 0-16,0 0 0,21-21 0,-21 0 16,21 0-16,0 0 15,0 0-15,0-1 0,0 1 16,0 0-16,21 0 0,0 0 16,0 0-16,0-1 0</inkml:trace>
  <inkml:trace contextRef="#ctx0" brushRef="#br0" timeOffset="29051.62">10647 10181 0,'0'0'0,"0"-21"0,21 21 15,-21-21-15,0 42 32,21 0-32,-21 0 15,0 1-15,21-1 0,-21 0 0,0 0 16,0 21-16,0-20 0,21-1 15,-21 0-15,22 21 0,-22-21 16,0 1-16,0-1 0,0 0 0,0 0 16,0 0-16,0 0 0,0 1 0,0-1 15,0 0-15,21-21 47,-21-21-47,0 0 16,0-1-16,21 22 0,0-21 15,0 0-15,-21 0 0,21 0 0,1 0 16,-1 21-16,0-22 0,0 1 0,0 0 16,0 21-16,1 0 15,-1-21-15,0 21 16,-42 0 15,0 0-31,-1 0 0,1 0 0,0 21 16,0-21-16,0 0 0,0 0 0,-1 21 15,1-21-15,0 21 16,21 1-16,0-1 16,0 0-16,21-21 0,-21 21 15,21-21-15,1 21 0,-1 0 16,0-21-16,0 22 0,0-22 16,0 21-16,1-21 0,-1 0 0,0 21 15,0-21-15,0 0 0,0 0 16,1 0-16,-1 0 0,0 0 15,0 0 1,-21-21-16,0 0 16,0-1-16,0 1 15,0 0-15,0 0 0,0 0 16,0 0-16,0-1 16,21 22 15,-21 22-16,0-1-15,0 0 16,0 0-16,0 0 16,0 0-16,0-42 47</inkml:trace>
  <inkml:trace contextRef="#ctx0" brushRef="#br0" timeOffset="29219.53">11218 10372 0,'0'0'0,"0"-43"16,0 22-1,-21 21 1,21-21 46</inkml:trace>
  <inkml:trace contextRef="#ctx0" brushRef="#br0" timeOffset="29463.5">11303 10181 0,'0'21'46,"0"1"-46,21-22 0,-21 21 16,0 0-16,21 0 0,-21 0 0,0 0 16,0 1-16,0-1 0,0 0 0,21 0 15,-21 0-15,0 0 0,0 1 16,0-1-16,0 0 0,0 0 16,22-21 15,-22-21-16,21 21-15</inkml:trace>
  <inkml:trace contextRef="#ctx0" brushRef="#br0" timeOffset="29699.36">11472 10181 0,'0'0'0,"0"-21"16,0 42 30,0 0-46,0 1 0,0-1 0,0 0 0,0 0 16,0 0-16,0 0 0,0 1 0,0-1 16,0 0-16,0 0 0,0 0 15,0 0-15,0 1 0,0-1 16,21-21-16,-21 21 0,22 0 16,-1-21-16,0 0 15,0 0 1,-21-21-16</inkml:trace>
  <inkml:trace contextRef="#ctx0" brushRef="#br0" timeOffset="30052.03">11642 10414 0,'0'-21'32,"0"0"-17,0 0 1,21 21-1,0 0-15,0 0 0,0 0 16,0 0-16,-21 21 0,22-21 16,-22 21-16,0 0 0,0 0 15,0 0-15,0 1 16,0-1 0,-22-21-1,1 0 1,21-21-16,0-1 15,0 1-15,0 0 16,0 0-16,0 0 0,0 0 16,0-1-16,0 1 15,21 0-15,1 21 0,-1 0 16,0-21-16,0 21 16,0 0-16</inkml:trace>
  <inkml:trace contextRef="#ctx0" brushRef="#br0" timeOffset="30967.84">11959 10329 0,'21'0'0,"-21"22"16,21-22-1,1-22-15,-22 1 0,0 0 16,0 0-16,0 0 16,0 0-1,0-1 1,-22 22-16,1 0 0,0 0 15,0 0-15,21 22 16,-21-1-16,0-21 0,21 21 16,0 0-16,0 0 0,0 0 0,-22-21 0,22 22 15,0-1-15,0 0 0,0 0 16,0 0-16,22 0 16,-1-21-1,0 0-15,0 0 0,0 0 16,-21-21-1,21 0-15,-21 0 0,0 0 16,0 0-16,0-1 16,0 1-16,0 42 47,22 1-32,-22-1-15,21 0 16,0 0-16,-21 0 15,21 0 1,0-21-16,0 0 31,-21-21-31,22 0 16,-22 0-16,0 0 16,21 21-16,-21-21 15,0-1-15,21 22 16,-21 22 15,0-1-15,0 0-16,21-21 15,0 0 17,0 0-17,1 0 16,-22-21 1,0 0-17,0-1-15,21 22 0,-21-21 16,0 0 0,0 0-1,0 42 1,21 0-1,-21 0-15,0 1 0,0-1 16,0 0-16,0 0 0,0 0 16,0 0-16,21 1 0,-21-1 15,0 0-15,0 0 16,0 0-16,21 0 0,-21 1 16,0-1-16,0 0 0,0 0 15,0 0-15,0 0 0</inkml:trace>
  <inkml:trace contextRef="#ctx0" brushRef="#br0" timeOffset="31151.06">12509 10308 0,'0'0'0,"-21"0"15,21-21 1,0 0 62</inkml:trace>
  <inkml:trace contextRef="#ctx0" brushRef="#br0" timeOffset="32179.99">12594 10139 0,'0'-21'16,"0"0"-16,-21 21 47,21 21-47,0 0 16,0 0-16,0 0 15,0 0-15,0 1 0,0-1 16,0 0-16,0 0 0,21 0 15,0-21-15,0 0 16,1 0-16,-1 0 16,0 0-16,0-21 15,0 21-15,0-21 0,1 21 0,-22-21 16,21 21-16,0-21 0,-21-1 16,0 1-16,0 42 62,0 1-62,0-1 16,0 0-16,0 0 15,21-21 17,0 0-17,-21-21 1,0 0-16,0 0 15,0-1 1,-21 22 0,0 0-16,21-21 15,21 21 48,0 0-48,0 0 1,1 21 0,-22 1-1,0-1 1,0-42 46,0-1-46,0 1-16,21 0 16,0 0-16,-21 0 0,21 0 15,0-1-15,0 1 0,1 21 16,-1 0-16,0 0 16,0 0-16,0 21 15,-21 1-15,0-1 16,0 0-16,0 0 0,0 0 15,0 0-15,-21 1 0,21-1 16,-21-21-16,0 0 16,0 0-1,21-21 1,0-1-16,0 1 16,0 0-16,21 21 0,0-21 15,0 0-15,0 0 0,0-1 16,1 1-16,-1 0 0,0 21 15,0 0-15,0 0 16,-21 21 0,21 0-16,-21 1 15,0-1-15,0 0 16,-21 0-16,21 0 0,-21-21 16,0 21-16,0-21 0,0 0 15</inkml:trace>
  <inkml:trace contextRef="#ctx0" brushRef="#br0" timeOffset="35440.44">9948 3852 0,'0'0'0,"-21"0"15,0 0-15,0 0 16,0 0 31,42 0 0,0 0-47,0 0 15,0 0-15,0 0 0,1 0 16,20 0-16,-21 0 0,0 0 0,0 0 16,1 0-16,-1 0 0,21 0 0,-21-21 15,0 21-15,22 0 0,-22 0 16,21 0-16,1 0 0,-22-21 0,21 21 15,0 0-15,1-21 0,20 21 16,-20 0-16,41 0 0,-20 0 0,20-21 16,1 21-16,21 0 0,-21 0 15,20-21-15,1 21 0,0 0 0,0 0 16,21-22-16,0 22 0,0 0 0,0 0 16,0 0-16,0 0 0,0-21 15,21 21-15,0 0 0,0 0 0,1 0 16,-1 0-16,0-21 0,0 21 0,21 0 15,-20 0-15,20 0 0,-21 0 0,0-21 16,0 21-16,1 0 0,-22 0 16,21 0-16,0 0 0,-21 0 0,0 0 15,0-21-15,-21 21 0,0 0 16,-1 0-16,-20 0 0,-21 0 0,20 0 16,-20 0-16,-1 0 0,-20 0 15,20-21-15,-42 21 0,22 0 0,-22 0 16,0 0-16,0 0 0,0 0 0,-42 0 78,0 0-62,0 0-16,21-22 0,-21 22 15,-1-21-15,1 21 0</inkml:trace>
  <inkml:trace contextRef="#ctx0" brushRef="#br0" timeOffset="36915.62">10583 5715 0,'0'21'16,"0"-42"-16,-21 42 0,0 0 0,0-21 0,21 22 15,-21-22-15,-1 0 0,22 21 16,-21-21-16,0 0 16,21 21-16,-21-21 15,21-21 32,0 0-47,21-1 16,0 1-16,0 21 0,1-21 15,-1 0-15,21 21 0,-21-21 0,0 0 16,22 21-16,-1-22 0,-21 1 16,22 0-16,-1 21 0,0-21 15,1 0-15,20 0 0,-21-1 0,22 1 16,-1 0-16,-20 0 0,20 0 0,1 0 16,-1-1-16,-20 1 0,20 0 0,1 0 15,-1 0-15,-21 0 0,22-1 16,-1 1-16,1 0 0,-1-21 0,-20 21 15,20-1-15,1 1 0,-22 0 0,22-21 16,-22 21-16,21-1 0,-20-20 0,-1 21 16,22-21-16,-22-1 0,0 22 15,1-21-15,20 21 0,-21-1 0,22-20 16,-22 21-16,22 0 0,-1 0 0,1-1 16,20-20-16,-20 21 0,-1 0 15,1 0-15,21-22 0,-22 22 16,1 0-16,-1-21 0,1 20 0,-1 1 15,1-21-15,20 21 0,-20-22 0,-1 1 16,22 21-16,-22-21 0,22 20 16,-21-20-16,20 21 0,-20-21 0,-1 20 15,1 1-15,-1 0 0,-20 0 0,20 0 16,-21 0-16,22-1 0,-22 1 0,22 0 16,-22 21-16,22-21 0,-1 0 15,1 0-15,-22 21 0,21-22 0,1 1 16,-22 21-16,22-21 0,-22 21 0,0-21 15,-20 0-15,20 21 0,-21-21 16,0 21-16,-21-22 16,21 22-16,1 0 15,-22 22 95,-22-22 15,22-22-94,-21 22-31</inkml:trace>
  <inkml:trace contextRef="#ctx0" brushRef="#br0" timeOffset="37663.67">15155 3217 0,'-21'0'16,"0"0"0,42 22 31,0-22-32,22 21-15,-22-21 0,0 21 0,21-21 16,1 21-16,-1-21 0,0 21 15,1-21-15,20 21 0,-21-21 0,1 22 16,-1-1-16,22-21 0,-22 0 0,0 21 16,1-21-16,-1 0 0,0 21 15,-21-21-15,22 0 0,-1 0 16,0 21-16,1-21 0,-1 0 0,-21 0 16,22 0-16,-22 21 0,0-21 0,21 0 15,-21 0-15,1 0 16,-22 22-16,0-1 15,0 0 1,-22-21-16,1 21 0,0-21 16,0 21-16,-21 0 0,20-21 0,1 22 15,-21-1-15,0 0 0,-1 0 0,1 0 16,0 22-16,-1-22 0,1 21 0,0 0 16,-22-20-16,1 20 0,20 0 15,-20 1-15,-1 20 0,1-21 16,20 1-16,-20-1 0,21-21 0,-22 22 15,22-1-15,-1-21 0,22 21 0,-21-20 16,21-1-16,-22 0 0,22 0 16,0 0-16,0 0 0,21 1 0,-21-1 15,0-21 1,21 21-16,0-42 109,21 21-93,0-21 0</inkml:trace>
  <inkml:trace contextRef="#ctx0" brushRef="#br0" timeOffset="51119.96">16870 2942 0,'0'0'0,"-21"0"0,-1 0 15,1 0-15,42 0 47,1 0-47,-1 0 0,0 0 16,21 0-16,1 0 0,-1 0 0,0 0 15,1 0-15,20 0 0,1 0 0,-1 0 16,1 0-16,-1 0 0,1 0 16,-1 0-16,1 0 0,-22 0 0,21 0 15,-20-21-15,-1 21 0,0 0 0,1 0 16,-22 0-16,0 0 0,0 0 16,-42 21 15,0-21-31,0 0 15,0 0-15,-1 21 0,-20-21 16,21 0-16,0 0 0,0 0 16,-1 0-16</inkml:trace>
  <inkml:trace contextRef="#ctx0" brushRef="#br0" timeOffset="51427.78">17420 2985 0,'-21'0'16,"21"21"31,0 0-47,0 0 0,0 0 15,21 0-15,-21 1 16,21 20-16,0 0 0,-21 1 0,0-1 16,0 0-16,0 1 0,0 20 0,0-21 15,0 1-15,0 20 0,-21-20 0,0-1 16,21 0-16,-21-21 0,21 22 15,0-22-15,0 21 0,0-21 0,0 1 16,-21-1-16,21 0 0,0 0 16,0 0-16,21-42 31,0 21-15,-21-21-16,21 0 0,0 21 0</inkml:trace>
  <inkml:trace contextRef="#ctx0" brushRef="#br0" timeOffset="52066.93">17801 3514 0,'0'0'0,"0"21"32,0 0-17,0 0-15,0 0 0,0 1 16,0-1-16,0 0 0,0 0 0,0 0 15,0 0-15,0 1 16,0-1-16,0 0 16,21-21-16,0 0 15,1 0-15,-1 0 16,0 0-16,0 0 0,0 0 0,0 0 16,1 0-16,-1-21 0,0 21 0,0-21 15,0-1-15,0 1 0,1 0 16,-22 0-16,21 0 0,-21 0 15,0-1-15,0 1 0,21 0 0,-21 0 16,0 0-16,0 0 0,0-1 16,0 44 15,0-1-15,0 0-16,0 0 0,0 0 15,0 22-15,0-22 0,0 0 16,0 21-16,0 1 0,0-22 0,0 21 15,0 0-15,0 1 0,0 20 0,0 1 16,0-1-16,0 1 0,0-22 0,21 22 16,0-1-16,-21 1 0,21-22 0,1 21 15,-1-20-15,0 20 0,-21-20 0,21-1 16,-21 0-16,21 1 0,-21-1 16,0-21-16,0 21 0,0-20 0,0-1 15,0 0-15,-21 0 0,0 0 16,0-21-16,0 21 0,-1-21 0,1 0 15,-21 0-15,21 0 0,0 0 0,-22 0 16,22 0-16,-21 0 0,21 0 0,-22-21 16,22 0-16,-21 21 0,21-21 0,-1 0 15,1 0-15,0 21 0,0-22 16,0 1-16,21 0 0,0 0 16,0 0-16,0 0 0,0-1 0,0-20 15,21 21-15,21 0 0,-21-22 0</inkml:trace>
  <inkml:trace contextRef="#ctx0" brushRef="#br0" timeOffset="52443.71">18648 3493 0,'0'0'0,"-21"-22"0,-1 1 16,1 21-16,0-21 0,0 21 15,0 0-15,0 0 0,21 21 16,-22 0-16,22 1 0,0 20 16,0-21-16,0 21 0,0 1 15,0-1-15,22 0 0,-22 1 0,21-1 0,0 22 16,0-22-16,-21 21 0,21 1 16,0-22-16,1 22 0,-22-1 0,0-20 15,0 20-15,21-21 0,-21 1 16,0-1-16,0 0 0,0 1 0,0-1 15,0-21-15,0 22 0,0-22 0,0 0 16,0 0-16,-21 21 0,21-20 0,0-1 16,-22 0-16,22 0 0,-21-21 15,21-21 17,0 0-32,0 0 15,0-22-15,0 22 0,0 0 0,21-21 0</inkml:trace>
  <inkml:trace contextRef="#ctx0" brushRef="#br0" timeOffset="52779.63">18521 3874 0,'0'0'0,"-21"-22"0,-1-20 16,1 21-16,0 0 0,0 0 0,0-1 16,21 1-16,-21 0 0,21 0 0,0 0 15,0 0-15,21-1 0,0 1 16,0 21-16,0-21 0,22 0 15,-1 21-15,-21 0 0,21 0 0,1 0 16,-1 0-16,-21 0 0,22 21 16,-22 0-16,0-21 0,0 21 0,0 1 15,-21 20-15,0-21 0,0 0 16,0 0-16,0 1 0,-21-1 0,0 0 16,0 0-16,0 0 0,-1 0 0,1 1 15,-21-22-15,21 21 0,0 0 0,-1-21 16,1 21-16,0-21 0,0 0 0,0 0 15,21 21 1,21-21 15,0 0-31,0-21 0,0 0 0,1 21 16,-1-21-16,0 21 0</inkml:trace>
  <inkml:trace contextRef="#ctx0" brushRef="#br0" timeOffset="53232.37">19092 3556 0,'0'-42'15,"0"63"16,0 0-15,0 0-16,0 0 0,0 1 0,0-1 16,0 21-16,0-21 0,0 0 0,0 1 15,0-1-15,0 21 0,0-21 16,-21 0-16,21 1 0,0-1 16,0 0-16,21-42 46,-21 0-30,21 21-16</inkml:trace>
  <inkml:trace contextRef="#ctx0" brushRef="#br0" timeOffset="53581.17">19071 3344 0,'0'0'16,"0"-21"-16,-21 0 0,0 21 0,0 0 15,21 21 1,0 0 0,21-21-1,0 0-15,0 0 16,0 0-16,0 0 0,1 0 16,-22-21-16,21 0 15,-21 0 1,0 0-16,-21 0 15,-1-1 1,1 22-16,0 0 0,0 0 16,0 22-16,21-1 0,-21 0 15,21 0-15,-22-21 0,22 21 16,0 0-16,0 1 16,-21-1-16,21 0 0,0 0 15,0 0-15,21-21 16,1 21-16,-1-21 0</inkml:trace>
  <inkml:trace contextRef="#ctx0" brushRef="#br0" timeOffset="54089.88">19537 3577 0,'-43'43'16,"22"-43"-16,21 21 0,0 0 15,-21 0-15,0 0 16,21 0-16,0 1 16,0-1-16,0 0 15,-21-21 1,21 21-16,-21-21 16,-1 0-16,1 0 15,0 0 1,0 0-16,21-21 15,0 0-15,0 0 0,0-1 16,0 1-16,0 0 0,0 0 0,0 0 16,21 0-16,0-1 0,0-20 15,1 21-15,20 0 0,0 0 0,1-1 16,-22 1-16,21 21 0,0 0 16,1 0-16,-1 0 0,0 0 0,-20 0 15,-1 21-15,21 1 0,-42-1 16,21 0-16,-21 0 0,21 0 0,-21 0 15,0 1-15,0-1 0,0 0 0,0 0 16,-21 0-16,0 0 0,0 1 0,0-1 16,0 0-16,-1-21 15,1 0-15,21 21 16,-21-21-16,42-21 31,0 21-31,1-21 16,-1 21-16,0-21 0,0 21 15</inkml:trace>
  <inkml:trace contextRef="#ctx0" brushRef="#br0" timeOffset="54999.36">20489 3408 0,'0'0'15,"0"-21"-15,0-22 16,-21 43-16,0-21 0,0 0 0,0 21 0,-1 0 15,1 0-15,0 0 0,0 0 0,-21 0 16,20 21-16,1-21 0,-21 21 0,21 1 16,0 20-16,-1-21 0,1 0 0,0 22 15,0-22-15,21 21 0,0-21 16,-21 0-16,21 1 0,0-1 16,0 0-16,0 0 0,0 0 0,21-21 15,0 21-15,0-21 0,0 0 0,1 0 16,-1 0-16,0 0 0,21 0 0,-21 0 15,22 0-15,-22 0 0,0 0 16,21-21-16,-20 21 0,-1-21 0,0 0 16,0 21-16,-21-21 0,0 0 0,21-1 15,-21 1-15,21 0 0,-21 0 0,0 0 16,0 0-16,0-1 16,0 1-16,0 42 46,0 1-46,0-1 0,0 0 0,0 0 16,-21 21-16,21-20 16,0-1-16,-21 0 0,21 21 0,0-21 15,0 22-15,0-22 0,0 21 0,0 1 16,0-1-16,0 0 0,0 22 0,0-22 16,0 22-16,0-22 0,21 21 0,0 1 15,-21-22-15,0 22 0,22-22 0,-1 22 16,0-22-16,0 21 0,0 1 15,22-1-15,-22 1 0,0-1 0,21 1 16,-21-1-16,22 1 0,-22-1 0,0 1 16,21-1-16,-20-20 0,-1 20 15,-21 1-15,21-22 0,-21 0 0,0 1 16,21-1-16,-21 0 0,0-20 0,0-1 16,0 0-16,0 0 0,-21 0 0,0-21 15,0 0-15,-1 21 0,1-21 0,-21 0 16,21 0-16,0 0 0,-22 0 0,22 0 15,-21 0-15,-1-21 0,1 21 0,0-21 16,-1 0-16,1 0 0,-21 0 0,20-22 16,1 1-16,-22 21 0,22-22 15,0-20-15,-1 21 0,1-1 0,21-20 16,-21-1-16,42 1 0,0-1 0,0-20 16,0-1-16,0 21 0,0-20 15,0-1-15,42 0 0,-21 1 0,21-1 16,-20-21-16,41 22 0,-21-1 0,1 0 15,20 22-15,1-1 0,-1 22 0,-20 0 16,20-1-16,1 1 0,-22 21 0,0 0 16,22-1-16,-43 1 0,21 0 15,-21 21-15,22 0 0,-22 0 16,0 0-16,-42 0 62,0 21-62,21 0 16,-21-21-16,21 22 16,-22-1-16</inkml:trace>
  <inkml:trace contextRef="#ctx0" brushRef="#br0" timeOffset="63819.73">9123 7430 0,'0'-22'0,"0"1"46,-21 21 1,-1 0-31,1 0 0,21-21-1,-21 21-15,0 0 16,0 0-1,0 0-15,-1 0 0,1 0 16,0 0-16,0 0 16,0 0-16,0 0 0,-1 0 0,1 0 15,-21 0-15,21 0 16,0 0-16,-1 0 0,1 0 16,0 0-16,0 0 0,0 0 15,42 0 48,0 0-48,0 0-15,0-21 0,1 21 16,-1-21-16,0 21 0,0 0 16,21-21-16,-20 21 0,-1 0 15,21-22-15,-21 22 0,22 0 0,-22-21 16,21 21-16,-21 0 0,22 0 0,-22 0 15,21-21-15,-21 21 0,22 0 0,-22 0 16,0 0-16,21 0 0,-21 0 0,22 0 16,-22-21-16,0 21 0,21 0 0,1 0 15,-22 0-15,21 0 0,1-21 0,-1 21 16,0-21-16,1 21 0,-1 0 16,0 0-16,22-22 0,-1 22 0,-20-21 15,20 21-15,22-21 0,-22 21 16,1-21-16,-1 21 0,22-21 0,-22 21 15,22-21-15,0 21 0,21-22 0,-22 22 16,22-21-16,0 0 0,0 21 0,0-21 16,-1 21-16,1-21 0,0 21 0,0-21 15,0-1-15,0 22 0,-1-21 0,1 21 16,0-21-16,0 0 0,0 21 16,21-21-16,-21 21 0,21-21 0,0-1 15,-22 22-15,22-21 0,0 0 0,0 21 16,0-21-16,0 0 0,0 21 0,0-21 15,0-1-15,0 22 0,0-21 0,-21 21 16,21-21-16,0 21 0,-21-21 16,21 0-16,0 21 0,-21-21 0,21 21 15,-21 0-15,0-22 0,-1 22 16,1-21-16,0 21 0,-21-21 0,21 21 16,-22-21-16,1 21 0,0-21 0,-22 21 15,22 0-15,-22-21 0,-20 21 0,20 0 16,-21-22-16,-20 22 0,20-21 0,-21 21 15,0 0-15,-21-21 0,21 21 16,-21-21 0,-21 21-1,0-21-15,0 21 16,0 0-16,0 0 0,-1-21 0,-20 21 16,21 0-16,-21 0 0,20-22 0,-20 22 15,21 0-15,-21 0 0,-1 0 0,22-21 16,-21 21-16,21 0 0,-1 0 0,1 0 15,0-21-15,0 21 0,0 0 0,0 0 16,-1 0-16,1-21 0,0 21 31,42 0 16,0 0-47,1 0 16,-1 0-16,0 0 0,21 0 0,-21 0 15,1 0-15,20 0 0,0 0 0,-21 0 16,22 0-16,-1 0 0,0 0 0,-20 0 16,20 0-16,-21 0 0,21 0 15,-20 0-15,-1 0 0,0 0 0,0 0 16,0 0-16,0 0 0,1 0 16,-22 21 30,-22 0-30,1 0-16,0 1 0,0-1 16,0 0-16,0 0 15,-1 0-15,1 0 0,0 1 0,-21 20 16,21-21-16,-1 0 0,-20 0 0,21 1 16,0-1-16,0 0 0,-1 0 0,-20 0 15,21 0-15,0 1 0,0-1 16,-1 0-16,1-21 0,21 21 15,0 0 1,0 0 62,-21-21-62</inkml:trace>
  <inkml:trace contextRef="#ctx0" brushRef="#br0" timeOffset="65583.82">7281 9144 0,'0'-21'46,"0"0"-14,0 0-17,0-1 1,0 1 0,0 0-16,21 21 0,1-21 15,-1 0-15,0 21 0,-21-21 16,21 21-16,0-22 0,0 22 0,1-21 15,-1 0-15,0 21 0,0-21 0,21 0 16,-20 0-16,20-1 0,0 1 16,-21 0-16,22 0 0,-1 0 0,0 0 15,1 21-15,-1-22 0,0 1 0,1 0 16,-1 0-16,0 0 0,1 0 0,-1-1 16,0 1-16,1 0 0,-1 0 0,22 0 15,-22-22-15,21 22 0,1 0 16,-1 0-16,1-21 0,-1 20 15,1-20-15,-1 21 0,1-21 0,21 20 16,-22-20-16,1 21 0,-1-21 0,1 20 16,20-20-16,-20 21 0,-1-21 0,1 20 15,-1-20-15,22 21 0,-22 0 0,1-22 16,21 22-16,-22 0 0,1-21 0,-1 21 16,22-1-16,-22-20 0,1 21 15,-1 0-15,1-22 0,-1 22 0,1 0 16,-1-21-16,22 21 0,-22-1 0,22-20 15,-21 21-15,20 0 0,-20-22 16,20 22-16,-20 0 0,21 0 0,-22 0 16,1-22-16,20 22 0,-20 0 0,-1 0 15,1 0-15,-1 0 0,1-1 0,-1 1 16,22 0-16,-22 0 0,1 0 0,21 21 16,-22-21-16,1-1 0,-1 1 15,22 0-15,-22 21 0,1-21 0,-1 0 16,1 21-16,20-21 0,-20-1 0,-1 22 15,1-21-15,21 21 0,-22-21 0,1 0 16,-1 21-16,1-21 0,-1 21 0,1-21 16,-1 21-16,1-22 0,-1 1 0,-21 21 15,22 0-15,-1-21 0,-20 21 16,20 0-16,-20 0 0,20-21 16,1 21-16,-22 0 0,21 0 0,-20 0 15,20-21-15,-20 21 0,-1 0 0,21 0 16,-20 0-16,-1 0 0,0 0 0,1 0 15,20-21-15,-20 21 0,-1 0 0,0 0 16,1 0-16,-1 0 0,0 0 0,1 0 16,-1 0-16,0-22 0,1 22 0,-1 0 15,0 0-15,1 0 0,-22 0 16,21 0-16,-21-21 0,22 21 0,-22 0 16,21 0-16,-21 0 0,0-21 0,1 21 15,-1-21-15,0 21 0,0 0 16,0 0-16,0 0 0,-21-21 15,22 21-15,-22 21 63,21-21-32</inkml:trace>
  <inkml:trace contextRef="#ctx0" brushRef="#br0" timeOffset="68246.89">18055 6435 0,'0'0'0,"-21"-21"0,0 21 0,21-22 16,0 1-16,-21 21 0,-1-21 16,1 21-1,0 0-15,0 0 0,21 21 16,0 0-16,-21 1 0,0-1 0,-1 0 0,22 0 15,-21 21-15,21-20 0,0 20 16,-21 0-16,0-21 0,21 22 0,-21-1 16,21-21-16,0 22 0,0-1 0,-21-21 15,21 21-15,0 1 0,0-1 0,0-21 16,0 22-16,0-1 0,0-21 0,0 21 16,0-20-16,21 20 0,0-21 0,0 0 15,0 0-15,22 1 0,-22-22 16,21 21-16,0-21 0,-20 0 0,20 0 15,0 0-15,1 0 0,-1 0 0,0 0 16,-21-21-16,22-1 0,-1 22 0,0-21 16,1-21-16,-22 21 0,21 0 15,-21-1-15,22-20 0,-22 21 0,0-21 16,0 20-16,0-20 0,-21 0 0,0-1 16,22 1-16,-22 0 0,21-1 0,-21 1 15,0 0-15,0-22 0,0 22 0,0 0 16,0-1-16,-21 1 0,-1 0 0,22-1 15,-21 22-15,0-21 0,0 21 0,0-1 16,0 1-16,-1 0 16,1 21-16,0 0 0,0 21 15,21 0-15,0 1 16,-21-1-16,21 21 0,0 0 0,0 1 16,0-1-16,0 0 0,0 1 0,0-1 15,0 0-15,0 1 0,0-1 16,21 0-16,0-20 0,-21 20 0,21-21 15,0 0-15,1 0 0,-1 1 0,0-1 16,0 0-16,0 0 0,0-21 0,1 21 16,-1-21-16,21 0 0,-21 0 0,0 0 15,1 0-15,-1 0 0,0 0 16,0 0-16,0 0 0,0-21 16,1 0-16,-1 0 15,-21 0-15,21-1 0,-21 1 0,0 0 16,0 0-16,21 0 0,-21 0 0,0-1 15,0 1-15,21 0 0,-21 42 32,0 0-32,0 1 15,0-1-15,0 0 0,0 0 0,0 0 16,0 0-16,0 1 0,21-22 0,-21 21 16,0 0-16,0 0 0,22-21 15,-22 21-15,0 0 16,21-21-1,-21-21 1,21 0-16,0 0 16,0 0-16</inkml:trace>
  <inkml:trace contextRef="#ctx0" brushRef="#br0" timeOffset="68580.72">19198 6519 0,'0'0'0,"0"-21"0,-21 21 15,21 21 1,0 1 0,0-1-1,0-42 17,0-1-17,0 1-15,0 0 16,0 0-16,-21 21 15,0 0 1,-1 0-16,1 0 16,0 0-16,21 21 15,0 0-15,-21 0 0,21 1 16,0-1-16,0 0 0,0 0 16,0 0-16,0 0 15,21-21-15,0 22 16,0-22-16,1 0 0</inkml:trace>
  <inkml:trace contextRef="#ctx0" brushRef="#br0" timeOffset="68885.55">19600 6583 0,'0'0'0,"0"-21"0,0 0 15,0-1-15,0 1 0,0 0 16,-21 21-1,0 0-15,0 0 16,0 0-16,-1 0 0,1 21 16,0 0-16,0 1 0,0 20 0,0-21 15,-1 0-15,22 22 0,0-22 0,-21 0 16,21 21-16,0-21 0,0 1 16,0-1-16,0 21 0,0-21 15,0 0-15,21 1 0,1-1 16,-1 0-16,0-21 0,0 0 0,21 0 15,-20 0-15,-1 0 0,21 0 0,-21 0 16,0 0-16,22 0 0,-22-21 0,21 21 16,-21-21-16,1-1 0,20 1 0,-21 0 15</inkml:trace>
  <inkml:trace contextRef="#ctx0" brushRef="#br0" timeOffset="69719.13">20151 6223 0,'0'0'0,"0"-21"0,-22-43 15,22 43-15,-21-21 16,21 21-16,0 0 0,0-1 16,-21 22-16,0 0 15,21 22-15,0-1 16,-21 0-16,21 0 0,-21 0 0,21 0 16,-22 22-16,22-1 0,0 0 0,0 1 15,-21-1-15,21 0 0,0 1 0,0 20 16,0-20-16,0-1 0,0 0 15,0 1-15,0-1 0,0 0 16,0 1-16,0-22 0,0 21 0,0-21 0,0 0 16,0 1-16,0-1 0,0 0 15,0 0-15,0 0 16,0-42 15,0 0-31,0 0 16,0 0-16,0-1 0,0 1 15,21-21-15,-21 21 0,22-22 0,-22 22 16,21-21-16,0 21 0,0-22 0,0 22 16,-21-21-16,43 21 0,-22 0 15,0-1-15,0 22 0,0-21 0,0 21 16,1 0-16,-1 0 0,0 0 16,0 21-16,0 1 15,-21-1-15,0 0 0,0 0 16,0 0-16,0 0 0,-21 1 0,0-1 15,0 0-15,0-21 0,-1 21 16,1-21-16,0 0 0,0 21 0,0-21 16,0 0-16,-1 0 0,-20 0 0,21 0 15,0 0-15,0 0 0,-1 0 0,1 0 16,0 0-16,0 0 0,0 0 0,0 0 16,-1 0-16,22-21 15,0 42 16,22 0-31,-1-21 16,0 22-16,0-22 0,0 21 0,0 0 16,1-21-16,-1 21 0,0-21 0,0 21 15,0-21-15,0 0 0,1 21 0,-1-21 16,0 0-16,0 22 0,0-22 0,0 0 16,1 0-16,-1 0 0,0 0 15,0 0-15,21 0 0,-20 0 0,-1-22 16,21 22-16,-21-21 0,0 21 0,1-21 15,-1 21-15,0-21 0,0 0 16,0 0-16,0 21 0,1-22 0,-22 1 16,0 0-16,21 21 0,-21-21 15,-21 21 32,-1 0-31,1 0-16,21 21 15</inkml:trace>
  <inkml:trace contextRef="#ctx0" brushRef="#br0" timeOffset="73580.64">9927 8678 0,'-21'0'47,"42"-21"31,0 21-78,0 0 16,1 0-16,-1 0 0,0 0 0,0-21 15,0 21-15,0 0 0,1 0 0,-1 0 16,0 0-16,0 0 0,0 0 0,0 0 16,22-21-16,-22 21 0,0 0 0,0 0 15,22 0-15,-22 0 0,21 0 16,0-21-16,1 21 0,-1 0 0,0 0 15,1-21-15,20 21 0,1 0 0,-1-22 0,22 22 16,0-21-16,-22 21 0,22 0 16,-1-21-16,1 21 0,-21 0 15,20-21-15,1 21 0,0 0 0,-1-21 16,22 0-16,-21 21 0,21-22 0,-1 22 16,1-21-16,0 21 0,0-21 0,0 21 15,21-21-15,0 21 0,0-21 0,21 21 16,-21-21-16,21 21 0,-21-22 0,0 22 15,21-21-15,0 21 0,-21-21 0,22 21 16,-22 0-16,0-21 0,21 0 0,-21 21 16,0 0-16,0-21 0,0 21 0,0 0 15,0-22-15,-21 22 0,21-21 16,-22 21-16,1 0 0,21 0 16,-21-21-16,0 21 0,0 0 0,0 0 15,-1 0-15,-20 0 0,0 0 0,-1 0 16,-20-21-16,21 21 0,-22 0 0,1 0 15,-1 0-15,1 0 0,-22 0 0,0 0 16,1 0-16,-1-21 0,0 21 0,-21 0 16,22 0-16,-22 0 0,0-21 0,0 21 15,0-22-15,1 22 16,-22-21-16,0 0 16,0 0-1,0 0-15,-22 21 16,1 0-16,0-21 0,0 21 15,0 0-15,0-22 0,-1 22 0,1 0 16,-21-21-16,21 21 0,0-21 0,-22 21 16,22 0-16,-21-21 0,21 21 0,-22 0 15,22-21-15,-21 21 0,21-21 0,-22 21 16,22-22-16,0 22 0,0-21 0,-22 21 16,22 0-16,0-21 0,0 21 0,0 0 15,0-21-15,-1 21 0,1 0 0,0 0 16,21-21-16,-21 21 15,42 0 17,0 0-17,0 0-15,22 0 0,-22 0 0,21 0 16,-21 0-16,22 0 0,-1 0 0,0 0 16,-20 0-16,20 21 0,0-21 0,1 0 15,20 0-15,-21 0 0,1 0 0,-1 0 16,0 0-16,-20 0 0,20 0 0,0 0 15,-21 0-15,1 21 0,-1-21 16,0 0-16,0 0 0,0 0 0,0 0 16,-21 21-1,0 0 1,0 1-16,-21-1 16,0 0-16,0 0 15,0 0-15,0 0 0,-22 1 0,22 20 16,-21-21-16,21 21 0,-22 1 0,1-22 15,21 21-15,-22 1 0,1-22 16,0 21-16,-1 0 0,22-20 0,-21 20 0,21-21 16,0 0-16,-1 22 0,1-22 0,0 0 15,0 0-15,0-21 0,21 21 0,-21 0 16,21 1-16,-22-1 0,1 0 16,42-42 46,1 0-62,-1 21 0,-21-22 0,21 1 16,0 0-16,0 0 0,22 0 0,-22-22 15,21 22-15,-21-21 0,22 0 0,-1-1 16,21 1-16,-20 0 0,20-22 16,-20 22-16,-1-1 0,21 1 0,-20 0 0,-1 21 15,0-22-15,-20 22 0,20 0 0,-21 0 16,0 0-16,0-1 0,-21 1 15,22 21-15,-22-21 16,-22 21 15,1 0 1,0 0-32,0 0 15,0 0 1,21-21-1,-21 21-15,-1 0 16,1 0-16,0 0 0,0 0 16,0 0-16,0-21 0,-1 21 0,1 0 15,-21 0-15,0 0 0,-1 0 16,1 0-16,0 0 0,-1 0 0,-20 0 16,20 0-16,1 0 0,-21 0 0,20 0 15,22 0-15,-21 0 0,-1 0 16,22 0-16,0 0 0,0 0 0,0 0 15,0 0-15,-1 0 16,44 0 15,-1 0-31,0 0 0,0 0 16,0 0-16,0 0 0,1 0 16,-1 0-16,21 0 0,-21 0 0,22 0 15,-1 0-15,0 0 0,1 0 16,-1 0-16,0 0 0,1 0 0,-1 0 15,0 0-15,1 0 0,-1 0 16,-21 0-16,21 0 0,-20 0 0,-1 0 16,0 21-16,0-21 0,0 0 0,0 0 15,1 0-15,-22 21 47,0 0-47,0 0 16,-22 1-16,1-22 0,21 21 0,-21 0 15,0 0-15,0 0 0,0 0 0,-1 1 16,1-1-16,0 0 0,0 0 16,0 0-16,0 0 0,-22 1 0,22-1 15,0 0-15,0 0 0,-22-21 0,22 21 16,0 0-16,0 1 0,0-1 0,0-21 16,-1 21-16,22 0 0,-21-21 15,21 21-15,-21-21 16,42 0 15,0-21-31,1 0 16,-1 21-16,0-21 0,0 0 15,0-1-15,0 1 0,22 0 0,-22 0 16,21-21-16,-21 20 0,22 1 0,-22-21 16,21 21-16,-21 0 0,22-1 0,-22 1 15,0 0-15,0 0 0,0 21 16,-21-21-16,0 0 0,0-1 15,-21 22 1,0 0 0,0 0-16,0 0 0,-22 0 15,22 0-15,-21 0 0,21 0 0,-22 0 16,22 0-16,-21 0 0,0 0 0,20 0 16,-20 0-16,0 0 0,21 0 0,-22 0 15,1 0-15,21 0 0,-22 0 16,22 0-16,-21 0 0,21 0 0,0 0 15,-1 0-15,1 0 16,42 0 15,1 0-31,-1 22 16,0-22-16,21 0 0,-21 0 0,22 0 16,-22 0-16,21 0 0,1 21 0,-1-21 15,0 0-15,1 0 0,-1 0 16,0 0-16,1 0 0,-1 0 0,0 0 15,1 21-15,-22-21 0,21 0 0,-21 0 16,0 0-16,1 0 0,-22 21 16,21-21-16,-21 21 15,0 0-15,-21 1 16,-1-1-16,1-21 16,0 21-16,0-21 0,0 21 0,-22-21 15,22 21-15,0-21 0,0 0 0,0 21 16,0-21-16,-1 0 0,1 0 0,0 22 15,0-22 1,42 0 15,0 0-15,0-22-16,1 22 0,-1 0 16,0-21-16,0 0 0,0 21 0,0-21 15,1 21-15,-1-21 0,0 21 0,0-21 16,0 21-16,-21-22 0,21 22 15,-21 22 17,-21-1-32,0 0 0,0 21 15,0-21-15,0 22 0,-1-22 16,1 21-16,-21 1 0,21-1 0,-22-21 16,22 21-16,-21 1 0,21-22 0,-22 21 0,22-21 15,-21 22-15,21-22 0,0 0 16,-1 21-16,1-20 0,0-22 0,0 21 15,21 0-15,0 0 0,-21-21 16,21-21 31,21 0-31,-21 0-16,0-1 15,21 22-15,0-21 0,0 0 0,1 0 16,-1 0-16,0 0 0</inkml:trace>
  <inkml:trace contextRef="#ctx0" brushRef="#br0" timeOffset="75151.64">18838 8128 0,'21'-21'31,"1"0"-15,-22 0-16,21 21 0,-21-22 0,21 1 15,-21 0-15,21 0 0,-21 0 16,0 0-16,0-1 16,0 1-16,-21 21 0,0 0 15,21-21-15,-21 21 0,-1 0 0,-20 0 16,21 0-16,0 0 0,-22 0 0,22 21 15,0 0-15,-21-21 0,-1 22 0,22-1 16,-21 21-16,0-21 0,20 0 0,1 1 16,0 20-16,0-21 0,0 0 0,21 0 15,0 1-15,0-1 0,0 0 0,0 0 16,21 0-16,0 0 0,0 1 0,0-1 16,1 0-16,-1 0 0,21-21 15,-21 21-15,0 0 0,1 1 0,20-1 16,-21-21-16,0 21 0,0 0 15,-21 0-15,0 0 0,0 1 0,0-1 16,0 0-16,0 21 0,-21-21 0,0 1 16,0-1-16,0 0 0,-22 0 0,22-21 15,-21 21-15,0 0 0,-1-21 0,1 0 16,0 0-16,-1 0 0,1 0 16,0 0-16,-1 0 0,1 0 0,21 0 0,-22 0 15,22-21-15,-21 0 0,42 0 0,-21 21 16,0-21-16,21 0 0,-22-1 0,22 1 15,0 0-15,0 0 0,0 0 16,0 0-16,22-1 0,20 1 16,-21 21-16,21-21 0,-20 0 15,20 21-15,0-21 0,22 0 0,-22 21 16,0-22-16</inkml:trace>
  <inkml:trace contextRef="#ctx0" brushRef="#br0" timeOffset="75511.97">18923 8403 0,'0'21'0,"0"-42"0,21 42 0,-21 1 16,21-22-16,0 0 0,-21 21 16,22-21-16,-1 0 15,0 0-15,0 0 0,0 0 0,0 0 16,1 0-16,-1-21 0,0-1 16,0 22-16,0-21 0,0 21 0,1-21 15,-1 0-15,-21 0 0,0 0 16,0-1-16,-21 1 15,-1 21-15,1 0 0,0-21 16,0 21-16,0 0 0,-22 0 0,22 0 16,0 0-16,0 0 0,-21 0 0,20 21 15,1 0-15,0 1 0,0-1 0,0 0 16,0 0-16,-1 0 0,1 22 0,21-22 16,-21 0-16,21 21 0,0-21 0,0 1 15,0-1-15,0 0 0,0 0 16,0 0-16,0 0 0,21 1 0,0-1 15,1-21-15,-1 21 0,0-21 16,0 0-16,0 0 0,22 0 0,-22 0 16,0 0-16,0 0 0,21-21 0,-20 0 15,20-1-15</inkml:trace>
  <inkml:trace contextRef="#ctx0" brushRef="#br0" timeOffset="75849.78">19812 7747 0,'0'0'0,"0"-21"0,0 0 0,0 0 0,0-1 15,0 1 1,0 42 0,-21 1-16,21-1 15,-21 0-15,21 21 0,-22 1 0,22-1 16,-21 21-16,21-20 0,0 20 0,-21 1 15,0-1-15,21-20 0,-21 20 0,21-21 16,-21 22-16,21-22 0,-22 1 0,22-22 16,0 21-16,-21 0 0,21-20 15,0-1-15,0 0 0,0 0 0,0 0 16,0 0-16,0 1 0,21-22 31,1 0-31,-1 0 16,0-22-16,0 1 0,0 0 15,0 0-15,1 0 0</inkml:trace>
  <inkml:trace contextRef="#ctx0" brushRef="#br0" timeOffset="76235.55">20193 8446 0,'0'-22'47,"21"1"-31,-21 0-16,21 21 0,-21-21 0,0 0 15,21 21-15,-21-21 0,0-1 16,0 1-16,0 0 16,-21 21-1,0 0 1,0 0-16,0 0 0,21 21 15,-21 0-15,-1-21 0,1 22 0,21-1 16,-21 0-16,21 0 0,-21 0 0,0 0 0,21 1 16,0-1-16,0 0 0,0 0 15,0 0-15,0 0 0,0 1 0,0-1 16,0 0-16,0 0 16,21-21-16,-21 21 0,21-21 15,0 21-15,0-21 0,1 0 0,-1 0 16,0 0-16,0 0 0,0 0 0,0 0 15,22 0-15,-22 0 0,21-21 0,1 0 16,-22 0-16,21 21 0</inkml:trace>
  <inkml:trace contextRef="#ctx0" brushRef="#br0" timeOffset="76543.38">21061 8234 0,'0'0'15,"-43"-42"-15,22 20 16,0 22-16,0-21 0,0 21 16,0 0-16,-1 0 0,1 0 15,0 0-15,21 21 0,-21 1 0,0-1 16,0 0-16,-1 0 0,1 0 0,0 22 16,21-22-16,-21 21 0,21-21 0,-21 22 15,21-22-15,0 0 0,0 21 16,0-21-16,0 1 0,0-1 0,0 0 15,0 0-15,0 0 0,21 0 16,0-21-16,0 0 0,0 22 0,1-22 16,-1 0-16,21 0 0,-21 0 0,0 0 15,22 0-15,-22-22 0,0 22 0,21-21 16,-20 0-16,20 0 0,0 0 16,-21 0-16</inkml:trace>
  <inkml:trace contextRef="#ctx0" brushRef="#br0" timeOffset="76942.92">21569 7324 0,'0'0'0,"-43"0"16,22 0-16,0 21 15,21 0-15,0 0 0,0 0 16,0 22-16,0-22 0,0 21 0,0 1 16,-21-1-16,21 0 0,0 1 0,0-1 15,0 0-15,-21 1 0,21-1 16,-21 0-16,21 1 0,0-1 16,0 0-16,-22 1 0,22-1 0,-21 0 15,21 1-15,0-22 0,0 21 0,0-21 16,0 0-16,0 22 0,0-22 0,0 0 15,0 0-15,0 0 0,0 1 16,21-1-16,1-21 0,-1 21 0,0-21 16,0 0-16,0 0 0,0 0 0,1 21 15,-1-21-15,0 0 0,0 0 16,0 0-16,0 0 0,1-21 0,-1 21 16,0-21-16,0 0 0,-21-1 15,21 1-15,-21 0 0,21 0 16</inkml:trace>
  <inkml:trace contextRef="#ctx0" brushRef="#br0" timeOffset="77259.75">21124 7768 0,'0'0'0,"-21"0"0,21-21 31,21 21-31,0 0 16,1-21-16,20 21 0,0-21 0,1 21 15,-1-21-15,0 21 0,22-22 0,-22 1 16,22 21-16,-1-21 0,-21 0 0,22 21 16,-22-21-16,1 21 0,-1 0 15,0 0-15,1-21 0,-22 21 0,0 0 16,0 0-16,0 0 0,-42 0 31,0 0-31,0 21 16,0-21-16,-1 0 0,1 21 0,0-21 15</inkml:trace>
  <inkml:trace contextRef="#ctx0" brushRef="#br0" timeOffset="78975.66">11557 10626 0,'0'0'0,"-21"0"16,0 0-1,42 0 17,0 0-17,0 0-15,21 0 0,-20 0 16,20 0-16,-21-21 0,43 21 16,-22-22-16,21 22 0,-20-21 15,41 0-15,-20 21 0,21-21 0,-22 0 16,22 21-16,-1-21 0,22 21 0,-21-22 15,21 1-15,0 21 0,-1-21 0,22 21 16,-21-21-16,21 21 0,-21-21 0,21 21 16,0 0-16,-21-21 0,21 21 0,0 0 15,0-22-15,0 22 0,-21-21 0,0 21 16,-1 0-16,1 0 0,0-21 0,-21 21 16,-1 0-16,1 0 0,-21 0 0,20-21 15,-41 21-15,20 0 0,-21 0 0,1 0 16,-1-21-16,-21 21 0,0 0 15,22 0-15,-43-21 0,21 21 16,-21-22-16,0 1 16,0 0-1,-21 0 1,0 21-16,-1 0 16,1-21-16,0 21 0,0 0 0,0 0 15,0 0-15,-1-21 0,1 21 0,0 0 16,-21 0-16,21 0 0,-22 0 15,22 0-15,0 0 0,-21 0 0,20 0 0,1 0 16,0 0-16,0 0 0,0 0 16,0 0-16,21-22 31,21 22-15,0 0-16,21 0 15,-21-21-15,1 21 0,-1 0 0,21 0 16,-21 0-16,22 0 0,-1-21 0,-21 21 15,21 0-15,1 0 0,-22 0 0,21 0 16,-21-21-16,22 21 0,-22 0 0,0 0 16,0 0-16,0 0 15,1 0-15,-22 21 32,0 0-17,-22 0-15,22 1 0,-21-1 16,0 21-16,0-21 0,-21 22 0,20-22 15,1 21-15,-21 0 0,21 22 16,-22-22-16,22 1 0,-21-1 0,0 21 0,20-20 16,1-1-16,-21 0 0,21 1 0,0-1 15,-22-21-15,43 22 0,-21-22 0,0 0 16,21 0-16,-21 0 0,21 0 0,0 1 16,0-1-16,-21 0 0,21 0 15,21-21 16,0 0-31,0-21 0,0 0 16</inkml:trace>
  <inkml:trace contextRef="#ctx0" brushRef="#br0" timeOffset="81356.14">17695 9906 0,'0'-21'0,"0"0"16,0 0-16,0-1 16,0 1-16,0 0 0,-21 21 15,21-21-15,-21 21 0,21-21 16,-21 21-16,0 0 0,-1 0 15,1 0-15,0 21 0,0-21 16,0 21-16,0 0 0,-1 0 0,22 22 16,-21-22-16,0 21 0,21 1 0,-21-1 15,21 0-15,0 1 0,0-1 16,-21 0-16,21 22 0,0-22 0,0 0 16,0 1-16,0-1 0,0 0 0,21-20 15,0 20-15,0-21 0,0 0 0,22 22 16,-22-43-16,0 21 0,21 0 0,1-21 15,-1 0-15,-21 0 0,22 0 0,-1 0 16,0 0-16,-21 0 0,22 0 0,-1-21 16,0 21-16,1-21 0,-22-1 0,21 1 15,1-21-15,-22 21 0,21-22 0,-21 22 16,0-21-16,22 0 0,-22-1 0,-21 1 16,21 0-16,-21-1 0,0 1 0,0-22 15,0 22-15,0-21 0,0 20 16,0-20-16,0 20 0,-21 1 15,21 0-15,-21-1 0,21 1 0,0 21 16,-21-21-16,-1 20 0,1 1 16,0 42-1,21 1-15,-21-1 0,21 0 0,0 21 16,0 1-16,0-1 0,0 0 0,0 1 16,0-1-16,0 0 0,0 1 0,0-1 15,0 0-15,0 1 0,0-1 16,0 0-16,0-21 0,0 22 0,0-22 0,21 0 15,0 21-15,0-20 0,-21-1 16,22 0-16,-1-21 0,0 21 0,0-21 16,0 0-16,0 0 0,1 0 0,20 0 15,-21 0-15,0 0 0,0 0 16,1-21-16,-1 21 0,0-21 0,0 0 16,0-1-16,-21 1 0,21 0 0,1 0 15,-1 0-15,-21 0 0,0-22 0,21 22 16,0 0-16,0 0 0,-21 0 15,0 42 1,0 0 0,0 0-16,0 0 0,0 0 15,0 1-15,0-1 0,0 0 16,0 0-16,0 0 0,0 0 0,-21 1 16,21-1-16,-21 0 15,21-42 16,0 0-15,21-1-16</inkml:trace>
  <inkml:trace contextRef="#ctx0" brushRef="#br0" timeOffset="81671.58">18859 9927 0,'-42'0'16,"21"0"-16,21 21 15,21-21 17,0-21-17,-21 0-15,21 21 0,-21-21 16,0 0-16,0 0 0,0-1 16,0 1-16,-21 0 15,0 21-15,0 0 16,0 0-16,0 0 0,-1 21 15,1 0-15,0-21 0,0 22 0,21-1 16,0 0-16,-21 0 16,21 0-16,0 0 0,0 1 15,0-1-15,0 0 0,0 0 16,21 0-16,0-21 0,0 0 0,0 0 16,1 21-16,-1-21 0</inkml:trace>
  <inkml:trace contextRef="#ctx0" brushRef="#br0" timeOffset="81943.56">19198 9970 0,'21'-22'0,"-42"44"0,63-44 16,-42 1-16,0 0 15,0 42 1,-21-21 0,21 21-16,-21 1 0,0-1 0,21 0 15,-21 0-15,0 0 0,21 0 0,0 1 16,-22-1-16,1 0 0,21 0 0,0 0 15,-21 0-15,21 1 0,0-1 0,0 0 16,0 0-16,0 0 0,21 0 16,0-21-16,1 0 0,-1 22 0,0-22 15,0 0-15,21 0 0,-20 0 0,20 0 16,0 0-16,-21-22 0,22 1 16,-1 21-16,-21-21 0,22 0 0,-1 0 0,-21 0 15,21-22-15,1 22 0,-22 0 16</inkml:trace>
  <inkml:trace contextRef="#ctx0" brushRef="#br0" timeOffset="82700.23">19875 9821 0,'0'0'0,"22"-42"0,-22 0 0,0-1 16,0 1-16,0 0 0,0-1 0,0 1 15,0 0-15,0 21 0,0-1 0,0 1 16,0 0-16,0 0 0,-22 21 31,1 21-31,0 0 0,21 0 0,0 22 16,0-22-16,-21 21 0,21 1 15,-21 20-15,21-21 0,0 1 0,-21-1 0,21 0 16,0 22-16,0-22 0,0-21 16,0 22-16,0-1 0,0 0 0,0-20 15,0-1-15,0 21 0,0-21 0,0 0 16,0 1-16,0-1 0,0 0 16,0 0-16,21-21 31,-21-21-16,21 21-15,-21-21 0,21 0 16,0-1-16,0 1 0,-21-21 16,22 21-16,-1 0 0,0-1 15,0-20-15,0 21 0,22 0 0,-22 0 0,21-22 16,-21 22-16,22 21 0,-22-21 16,0 21-16,21 0 0,-21 0 0,1 0 15,-1 0-15,-21 21 16,0 0-16,0 0 15,0 1-15,0-1 0,-21-21 0,-22 21 16,22 0-16,0 0 0,-21-21 0,20 21 16,-20 1-16,21-1 0,-21-21 0,20 21 15,-20-21-15,21 0 0,0 21 0,-22-21 16,22 0-16,0 0 0,0 0 0,0 0 16,0 0-16,-1 0 0,1 0 31,42 0-16,1 0-15,-1 0 16,0 21-16,0 0 0,0-21 16,0 22-16,1-1 0,-1 0 0,0 0 15,0 0-15,0 0 0,0 1 0,1-1 16,-1 0-16,0-21 0,0 21 0,0 0 16,0-21-16,1 0 0,-1 21 0,0-21 15,0 0-15,0 0 0,0 0 16,1 0-16,-1 0 0,0-21 15,-21 0-15,21 0 0,0 0 16,-21 0-16,0-1 16,0 1-16,0 0 15,0 0-15,0 0 0,0 0 16,0-1 0,-21 22-16,0-21 15,0 21-15,0-21 16</inkml:trace>
  <inkml:trace contextRef="#ctx0" brushRef="#br0" timeOffset="117191.47">3154 868 0,'0'-42'16,"0"20"0,0 1-16,0 0 0,21 21 0,-21-21 15,0 0-15,21 0 16,-21-1-16,21 22 0,-21-21 15,0 0-15,0 0 0,0 0 0,0 0 16,0-1-16,0 1 0,0 0 0,0 0 16,0 0-16,0 0 0,0-1 15,0 1-15,0-21 0,0 21 16,0 0-16,0-22 0,0 22 0,-21 0 16,21 0-16,0-22 0,-21 22 0,21 0 15,0 0-15,0 0 16,0 0-16,-21 21 0,21-22 15,0 44 1,0-1 0,0 0-16,0 0 0,0 21 0,0-20 15,0 20-15,0 21 16,0-20-16,0-1 0,0 22 0,0-22 16,0 21-16,0 1 0,0-22 0,-21 43 15,21-22-15,0 1 0,-22-1 16,1 1-16,0-22 0,21 22 0,0-1 15,-21-20-15,0-1 0,21 0 16,-21 1-16,21-1 0,0-21 0,0 21 16,0-20-16,-22-1 0,22 0 0,0 0 15,0 0-15,-21 0 0,21 1 16,0-1-16,0 0 16,-21-21-16,0 0 15,0 0 1,0-21-16,21 0 15,0-1-15,-22 1 0,22 0 0,-21 0 16,21 0-16,-21-22 0,21 22 16,0 0-16,0 0 0,0-21 0,0 20 15,0 1-15,0 0 0,21 21 32,0 0-32,1 0 15,-1 0-15,0 21 0,0 0 0,0 1 16,0-1-16,1 0 0,-1 0 15,0 0-15,0 0 0,0 1 16,0-22-16,-21 21 0,22 0 0,-1 0 16,0 0-16,-21 0 0,21-21 15,0 22-15,-21-1 0,21-21 0,1 0 16,-1 21-16,0-21 0,0 0 0,0 0 16,0 0-16,1 0 15,-1 0-15,21-21 0,-21 0 0,0 21 16,1-22-16,20 1 0,-21 0 0,0 0 15,0 0-15,1 0 0,-1-22 0,0 22 16,0 0-16,0-21 0,0 20 16,-21 1-16,0 0 0,22-21 0,-22 21 15,0-1-15,21 1 16,-21 0 0,0 42-1,0 0 1,0 1-16,0-1 0,0 0 15,0 0-15,0 0 0,0 0 0,0 1 16,0 20-16,0-21 0,-21 0 0,21 0 16,0 1-16,0-1 0,0 0 15,0 0-15,0 0 0,21 0 0,0 1 16,-21-1-16,21-21 0,0 21 16,0-21-16,1 0 0,-1 0 0,0 0 15,21 0-15,-21 0 0,1 0 0,-1 0 16,21 0-16,-21-21 0,0 21 15,1-21-15,-1-1 0,0 22 0,0-21 16,0 0-16,0 0 0,1 0 16,-22 0-16,0-22 0,0 22 0,0 0 15,0-21-15,0 20 0,0 1 0,0-21 16,-22 21-16,1 0 0,0-1 16,0 1-16,0 21 0,0-21 0,-1 21 15,-20 0-15,21 0 0,0 0 0,0 0 16,-1 0-16,1 0 0,-21 21 15,21 0-15,0-21 0,-1 22 16,1-1-16,0 0 0,0-21 16,21 21-16,0 0 0,0 0 0,-21 1 15,21-1-15,0 0 16,0 0-16,21-21 16,0 0-16,0 21 0,0-21 0,22 0 15,-22 0-15,21 0 0</inkml:trace>
  <inkml:trace contextRef="#ctx0" brushRef="#br0" timeOffset="117539.82">4953 1080 0,'0'-43'0,"-889"424"0,1778-719 15,-889 274-15,0 43 0,0 0 16,-21 21-16,0 0 15,-1 0-15,1 0 0,21 21 16,-21-21-16,0 21 0,0 0 0,0 0 16,-1 22-16,22-22 0,-21 0 0,0 0 15,0 22-15,0-22 0,0 0 16,21 21-16,-22-21 0,22 1 16,-21 20-16,21-21 0,0 0 0,0 0 0,0 1 15,0-1-15,0 0 0,0 0 16,21 0-16,1 0 0,-1 1 15,0-1-15,0-21 0,0 21 0,0-21 16,1 0-16,20 0 0,-21 0 0,21 0 16,-20 0-16,20 0 0,-21 0 15,21 0-15,1 0 0,-1-21 0,-21 0 16,22 21-16,-1-22 0,0 1 0,-21 21 16</inkml:trace>
  <inkml:trace contextRef="#ctx0" brushRef="#br0" timeOffset="118083.02">5567 1312 0,'0'0'0,"0"-21"0,0 0 0,0 0 16,0 0-16,21 0 0,-21-1 0,0 1 16,0 0-16,0 0 0,0 0 15,0 0-15,-21 21 0,0 0 16,-1 0-16,1 0 16,0 0-16,0 0 0,0 0 15,0 21-15,-1 0 0,1 0 0,0 0 16,0 0-16,0 1 0,0-1 0,21 0 15,-22 0-15,1 21 0,21-20 0,-21-1 16,21 0-16,0 0 0,0 0 16,-21 0-16,21 1 0,0-1 0,0 0 15,0 0 1,21-21-16,0 0 16,0 0-16,1 0 15,-1 0-15,0 0 0,0 0 0,0 0 16,0-21-16,1 0 0,-1 21 0,0-21 15,0-1-15,21 1 0,-20 0 0,-1 0 16,-21 0-16,21 0 0,0-22 16,0 22-16,-21 0 0,0-21 0,0 20 15,21 1-15,-21 0 0,0 0 16,0 0-16,0 0 16,0 42-1,0 0-15,0 0 16,0 0-16,0 0 0,0 22 0,0-22 15,0 0-15,-21 0 0,21 0 16,0 1-16,0-1 0,0 0 0,0 0 16,0 0-16,0 0 0,0 1 15,21-22 1,1 0-16,-1 0 16,0 0-16,0 0 15,0 0-15,0 0 0,-21-22 16,22 22-16,-1-21 0,0 0 0</inkml:trace>
  <inkml:trace contextRef="#ctx0" brushRef="#br0" timeOffset="118464.16">6117 656 0,'0'0'0,"0"-42"0,0 21 0,0 0 0,0-1 16,0 1-16,0 0 0,0 0 0,0 0 15,0 0 1,-21 21 0,21 21-16,0 0 15,0 21-15,0-21 0,0 22 16,0-22-16,0 21 0,0 22 16,0-22-16,-21 0 0,21 22 0,0-22 15,-21 22-15,21-22 0,0 22 0,0-22 16,0 0-16,0 1 0,0-22 15,0 21-15,-22-21 0,22 0 0,0 1 16,0-1-16,0 0 0,0 0 0,0 0 16,0 0-16,22-21 47,-1 0-32,-21-21-15,21 21 0,0-21 16,-21 0-16,21 21 0,0-21 0,1 0 15</inkml:trace>
  <inkml:trace contextRef="#ctx0" brushRef="#br0" timeOffset="118915.89">6456 1058 0,'0'0'0,"-21"22"47,-1-22-47,22 21 0,-21-21 15,21 21-15,0 0 0,-21 0 16,21 0-16,0 1 0,-21-1 0,21 0 16,0 0-16,0 0 15,0 0-15,0 1 0,0-1 16,0 0-16,21-21 0,0 21 16,0-21-16,1 0 0,-1 0 15,0 0-15,0 0 0,0 0 0,0 0 16,1 0-16,-1 0 0,0 0 15,0-21-15,0 21 0,0-21 0,1 0 16,-1 21-16,-21-22 0,21 1 16,-21 0-16,0 0 0,0 0 15,0-22-15,0 22 0,0 0 16,0 0-16,-21 0 0,21 0 0,-21-1 16,-1 22-16,1 0 0,0 0 0,0 0 15,0 0-15,-22 0 0,22 0 16,0 0-16,0 0 0,0 22 0,0-22 15,21 21-15,-22 0 0,1 0 16,21 0-16,0 0 16,21-21-1,1 0-15,-1 0 16,0 0-16,0 0 0,0 0 0,0 0 16</inkml:trace>
  <inkml:trace contextRef="#ctx0" brushRef="#br0" timeOffset="119423.6">6879 1122 0,'0'-21'15,"-21"21"-15,0 0 16,21-21-16,0-1 16,21 22-1,0 0-15,0 0 0,0 0 16,1 0-16,-1 0 0,0 0 0,0 0 15,0 22-15,0-22 0,1 21 16,-1 0-16,-21 0 0,21 0 16,-21 0-16,21 1 0,-21-1 15,0 0-15,0 21 0,0-21 0,0 1 16,0-1-16,0 0 0,0 0 0,0 0 16,0 0-16,0 1 0,0-1 15,0 0-15,0 0 16,0-42 15,0 0-31,0 0 16,0-1-16,0 1 15,21 0-15,-21 0 0,0 0 0,21 0 16,-21-22-16,0 22 0,0-21 16,22 21-16,-22-22 0,21 22 0,0-21 15,-21 21-15,0-1 0,0 1 16,21 0-16,-21 0 0,21 21 0,-21-21 15,21 21 1,1 0 0,-22 21-1,0 0-15,0 0 16,0 0 0,21-21-16,0 0 0</inkml:trace>
  <inkml:trace contextRef="#ctx0" brushRef="#br0" timeOffset="119970.8">7937 1058 0,'0'-42'16,"22"42"-16,-22-21 0,0 0 0,0 0 0,21-1 15,-21 1-15,0 0 0,0 0 16,-21 21-1,-1 0 1,1 0-16,0 0 0,0 0 0,0 21 16,0 0-16,-1 0 0,-20 1 0,21-1 15,0 0-15,0 21 0,-1-21 16,1 1-16,21-1 0,0 0 0,-21 0 16,21 0-16,0 0 0,0 1 15,21-22-15,0 21 16,1-21-16,-1 0 0,21 0 0,-21 21 15,22-21-15,-22 0 0,21 0 0,-21 0 16,22 0-16,-22 21 0,0-21 0,21 0 16,-21 0-16,1 21 0,-1-21 15,0 0-15,0 21 0,0-21 16,-21 22 0,0-1-16,0 0 15,-21-21 1,0 0-16,0 21 0,0 0 0,-1-21 15,1 0-15,-21 0 0,21 21 0,0-21 16,-22 0-16,22 0 0,-21 0 0,21 22 16,-1-22-16,-20 0 0,21 0 0,0 0 15,0 0-15,-1 0 0,1 0 16,0 0-16,0 0 0,0 0 16,21-22 15,0 1-16</inkml:trace>
  <inkml:trace contextRef="#ctx0" brushRef="#br0" timeOffset="120399.56">5969 656 0,'0'0'0,"-21"0"0,0 21 0,-1-21 0,44 0 31,20 0-31,0 0 16,1-21-16,-1 21 15,0 0-15,22-21 0,-1 21 0,1 0 0,-1-21 16,22 21-16,-22 0 0,22 0 16,-21-21-16,-1 21 0,1-21 15,-1 21-15,-21 0 0,1 0 0,-1-22 16,-21 22-16,0 0 0,1 0 0,-1 0 15,0 0 1,-42 0 15,0 0-31,-1 22 16,1-22-16</inkml:trace>
  <inkml:trace contextRef="#ctx0" brushRef="#br0" timeOffset="121099.43">3492 1969 0,'22'0'78,"-1"0"-63,0 0-15,0 0 0,21 0 0,1 0 16,-1 0-16,0 0 0,1-22 0,20 22 16,1 0-16,20 0 0,1-21 15,0 0-15,21 21 0,21-21 0,0 21 16,0-21-16,21 0 0,-21 21 0,42-22 16,-21 1-16,22 0 0,20 21 15,-21-21-15,1 0 0,20 0 16,1 21-16,-22-22 0,22 1 0,-22 21 15,0-21-15,-21 21 0,22 0 0,-22-21 16,-21 21-16,0 0 0,0-21 16,-21 0-16,-22 21 0,-20 0 0,21-22 15,-43 22-15,0 0 0,1-21 0,-22 21 16,0 0-16,0 0 0,-21-21 0,-21 21 31,0 0-15,0 0-16,-22 0 15,22 0-15,-21 0 0,-1 0 0,1 0 16</inkml:trace>
  <inkml:trace contextRef="#ctx0" brushRef="#br0" timeOffset="121727.61">3365 2138 0,'-21'21'0,"42"-42"0,-63 42 16,21-21-16,0 0 0,0 0 15,-1 0-15,1 0 0,0 0 16,42 0 46,0 0-62,22 0 0,-1 0 16,0 0-16,22 0 0,21 0 16,-1-21-16,22 0 0,0 21 0,21-21 15,21-1-15,0 1 0,43 21 0,-1-21 16,1 0-16,42 0 0,-22 0 0,22-1 16,0 1-16,0 0 0,0 21 15,-22-21-15,22 0 0,-42 0 0,-1-1 16,1 22-16,-43-21 0,21 0 0,-42 21 15,0-21-15,0 0 0,-42 21 16,-1-21-16,-20 21 0,-1 0 16,-20-22-16,-1 22 0,-21-21 0,0 21 15,1 0-15,-1 0 32,-21-21-32,21 21 31,-21-21-31,0 0 15,0 0-15,-21 21 0,0 0 16</inkml:trace>
  <inkml:trace contextRef="#ctx0" brushRef="#br0" timeOffset="129391.9">3217 13081 0,'0'0'0,"-21"0"0,-21 0 16,42-21-16,-21 21 0,21-21 16,0 42 15,0 0-16,0 21-15,0-20 0,21-1 0,-21 21 16,0 0-16,0 1 0,21-22 0,-21 21 16,0 1-16,0-1 0,0 0 0,0 1 15,0-1-15,0 0 16,0 1-16,0-22 0,21 0 0,-21 21 16,0-21-16,0 1 0,21-22 15,0 0 1,1 0-16,-1-22 15,0 1-15,0 0 0,0 0 16,0 0-16,1-22 0,-1 22 0,0-21 16,21 21-16,-21-22 0,1 22 0,-1-21 15,21 21-15,-21 0 0,0-1 0,1 1 16,-1 0-16,0 21 0,0 0 0,0 0 16,0 0-16,1 0 0,-22 21 15,21 0-15,-21 1 16,21-1-16,-21 21 0,0-21 0,0 0 15,0 1-15,0 20 0,0-21 0,21 0 16,-21 0-16,21 1 0,-21-1 0,0 0 16,0 0-16,21-21 0,1 0 0,-1 21 15,0-21-15,0 0 0,0 0 16,0-21-16,1 0 16,-1 0-16,0 0 0,-21-1 0,21 1 15,0 0-15,-21 0 0,0-21 0,0 20 16,21-20-16,-21 21 0,0-21 0,0 20 15,0-20-15,0 21 0,0-21 0,0 20 16,0-20-16,-21 21 0,21 0 16,-21 0-16,21-1 0,-21 22 15,0-21-15,0 21 0,-1 0 16,1 0-16,21 21 0,0 1 16,-21-1-16,21 0 0,0 0 15,0 0-15,0 0 0,21-21 16,0 0-16,1 22 0,-1-22 0,0 0 15,0 0-15,21 0 0,-20 0 16,-1-22-16,21 1 0,0 0 0,1 21 16,-1-42-16,0 21 0,22-1 0,-22 1 15,1-21-15,-1 21 0,0-22 0,1 1 16,-22 21-16,0-21 0,0 20 16,0-20-16,-21 21 0,0-21 0,0 20 15,0-20-15,0 21 0,0 0 0,-21-22 16,0 22-16,0 21 0,0-21 15,-1 21-15,1 0 16,21 21-16,0 0 0,0 22 16,0-22-16,0 21 0,0 1 0,0-22 15,0 42-15,0-20 0,0-1 0,0 0 16,0 1-16,0-1 0,0 0 16,0 1-16,0-1 0,0 0 0,0 1 15,0-1-15,0 0 0,0-21 0,0 22 16,0-1-16,0-21 0,0 0 15,21 1-15,-21-1 0,0 0 0,0 0 16,0 0-16,22-21 16,-22-21-1,21 0-15,0 0 0,-21 0 16,0-1-16,21-20 0,0 21 0,0-21 16,1 20-16,-1-20 0,0 21 0,0-21 15,0 20-15,22 1 0,-22 0 0,0 21 16,0-21-16,0 21 0,0 0 15,1 0-15,-1 0 0,0 0 0,0 21 16,0 0-16,-21 0 0,21-21 16,-21 43-16,22-22 0,-22 0 0,0 0 15,0 0-15,0 1 0,21-1 0,-21 0 16,21 0-16,-21 0 0,0 0 0,21 1 16,0-1-16,0-21 0,1 0 15,-1 0-15,0 0 16,0-21-16,0-1 0,0 1 0,1 21 15,-1-21-15,-21 0 0,21 0 0,0 0 16,0-22-16,0 22 0,-21 0 0,22 0 16,-1 0-16,-21-1 0,0 1 15,21 0-15,0 0 0,-21 0 0,21 21 16,0 0 0,-21 21-1,0 0-15,0 0 0,0 0 0,0 1 16,0-1-16,0 0 0,0 0 0,0 0 15,0 0-15,0 1 0,22-1 0,-1 0 16,0 0-16,0-21 0,0 0 16,0 21-16,1-21 0,20 0 0,-21 0 15,21 0-15,-20 0 0,20-21 0,-21 21 16,0-21-16,22 0 0,-22 0 16,0-1-16,0 1 0,0 0 0,0 0 0,-21-21 15,22 20-15,-22 1 0,21-21 16,-21 21-16,0 0 0,0-22 15,0 22-15,21 0 0,-21 0 0,0 0 16,0-1-16,21 44 31,-21-1-31,0 21 0,0-21 16,0 0-16,0 1 0,0 20 0,0 0 16,0-21-16,-21 22 0,21-1 0,0 0 15,0 22-15,0-22 0,0 22 0,0-1 16,0 1-16,0-1 0,0 22 0,21-22 15,-21 1-15,0 21 0,21-22 16,-21 22-16,21-22 0,-21 22 0,22-22 16,-22 22-16,21-21 0,0-1 0,-21 22 15,21-22-15,-21 1 0,21-1 0,-21-20 16,21 20-16,-21 1 0,0-22 0,0 0 16,0 1-16,0-1 0,-21-21 0,0 21 15,0-20-15,0-1 0,0 0 0,-22 0 16,22 0-16,-21-21 0,21 0 0,-22 0 15,22 0-15,-21-21 0,-1 0 0,1 0 16,-21 0-16,20-22 0,-20 1 0,-1-22 16,22 22-16,-22-21 0,1-1 0,21-21 15,-1 22-15,1-1 0,21 1 16,0-22-16,21 22 0,0-1 0,0 1 16,21-1-16,21 22 0,0-22 15,1 22-15,-1-21 0,0 20 0,22-20 16,-22 20-16,22-20 0,-22 21 0,22-1 15,-22 1-15,0 0 0,1-1 0,-1 22 16,-21-21-16,0 21 0,0-1 0,1 1 16,-22 0-16,0 0 0,0 0 15</inkml:trace>
  <inkml:trace contextRef="#ctx0" brushRef="#br0" timeOffset="129611.78">6540 13420 0,'0'0'0,"0"21"0,22 0 15,-22 0 1,0-42 31,21 0-32,0 21-15,-21-21 16,21 21-16,0 0 0</inkml:trace>
  <inkml:trace contextRef="#ctx0" brushRef="#br0" timeOffset="129787.67">6921 13377 0,'0'0'16,"0"22"-1,22-22 79,-1 0-94,-21-22 16</inkml:trace>
  <inkml:trace contextRef="#ctx0" brushRef="#br0" timeOffset="129947.58">7239 13335 0,'0'0'0,"0"21"16,-21-21 31,21-21-16,21 0-15,0 21-16</inkml:trace>
  <inkml:trace contextRef="#ctx0" brushRef="#br0" timeOffset="130371.34">8890 12975 0,'0'0'0,"0"-21"15,-21 0-15,0 0 0,-22 21 16,22-21-16,0-1 0,-21 22 0,20-21 16,-20 0-16,21 21 0,-21-21 15,20 0-15,-20 21 0,21-21 0,0-1 16,0 1-16,-1 0 0,22-21 16,0 21-16,0-1 0,0 1 0,0 0 15,22-21-15,-1 21 0,21-1 0,-21-20 16,22 42-16,-1-21 0,21 0 0,-20 21 15,20 0-15,-20 0 0,20 0 0,-21 21 16,22 0-16,-22 0 0,1 0 0,-22 22 16,0-22-16,0 21 0,-21 1 0,0-1 15,0 0-15,0 22 0,0-22 16,-21 0-16,0 1 0,0-1 0,-1 0 16,-20 1-16,21-1 0,-21 0 0,20-20 15,-20 20-15,21-21 0,0 21 0,0-20 16,-1-1-16,1 0 0,0 0 15,0 0-15,21 0 0,0 1 16,0-1-16,0 0 0</inkml:trace>
  <inkml:trace contextRef="#ctx0" brushRef="#br0" timeOffset="130664.17">8996 13907 0,'0'0'0,"0"42"15,0 64 1,0-85-16,0 0 0,0 0 16,21-42-1,0 0 1,-21 0-16,21 0 16,-21-1-16,0 1 0,0 0 0,0 0 15,0 0-15,0 0 0,-21 21 16,0 0-1,21 21-15,-21 0 16,21 0-16,-21-21 0,21 21 0,0 0 16,0 1-16,-22-1 0,22 0 15,0-42 1,0 0-16,0-1 16</inkml:trace>
  <inkml:trace contextRef="#ctx0" brushRef="#br0" timeOffset="150622.99">15325 14118 0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3:39:49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1185 0,'0'0'0,"0"-21"0,0-21 15,0 21-15,0 0 0,-21-1 16,21 1-16,0 0 0,0 0 16,-21 0-1,21 42 1,0 0-16,0 21 16,0-20-16,0-1 0,0 21 0,0 0 15,0 1-15,0-22 0,0 21 16,-21 1-16,21-1 0,0 0 0,0 1 15,0-1-15,0 0 0,0 1 0,0-1 16,0 0-16,0 1 16,0-1-16,0-21 0,0 21 0,0-20 15,0-1-15,0 0 0,0 0 0,0 0 16,21-21 0,0 0-16,0-21 15,0 0-15,0 0 16,1 0-16,-22-1 0,21-20 0,0 21 15,0-21-15,-21-1 0,21 1 0,0 21 16,-21-22-16,22 1 0,-22 0 16,0 21-16,0-22 0,0 22 0,21 0 15,-21 0-15,0 0 0,0-1 16,0 1 0,0 42-1,21-21-15,-21 22 16,0-1-16,0 0 0,0 21 0,0-21 15,21 22-15,-21-22 0,0 21 0,21 1 16,-21-22-16,0 21 0,0-21 16,0 22-16,21-22 0,1 0 0,-1 0 15,-21 0-15,21 0 0,0-21 0,0 0 16,0 0-16,1 0 16,-1 0-16,0 0 0,21 0 0,-21 0 0,1-21 15,20 0-15,-21-21 0,0 21 16,0-1-16,22-20 0,-22 0 15,0 21-15,0-22 0,0 1 0,1 0 16,-22-1-16,0 1 0,21 0 0,-21-1 16,0 1-16,0 0 0,0-1 15,0 1-15,0 0 0,0-1 0,0 22 16,0 0-16,0 0 0,0 0 16,0-1-16,0 44 15,0-1-15,0 0 0,0 21 16,0-21-16,-21 22 0,21-1 15,-22 0-15,22 1 0,0-1 0,-21 0 16,21 1-16,-21-1 0,21 0 0,0 1 16,0-1-16,0 0 15,0 1-15,0-22 0,0 21 0,21-21 16,0 1-16,22-1 0,-22 0 0,0-21 16,21 0-16,-20 0 0,20 0 15,-21 0-15,21 0 0,-20 0 0,20-21 16,-21 0-16,21-1 0,-20 1 0,20 0 15,-21-21-15,0 21 0,0-22 16,1 1-16,-1 0 0,0-1 0,0 1 16,-21 0-16,0-1 0,0-20 0,0 20 15,0-20-15,0 21 0,0-1 16,0 1-16,0 0 0,0-1 0,0 22 16,0 0-16,0 0 15,-21 21-15,0 0 16,21 21-16,0 0 0,0 0 0,0 22 15,-21-1-15,21 0 0,-22 1 16,22 20-16,0-21 0,0 1 0,-21 20 16,21-20-16,-21-1 0,21 0 0,-21 1 15,21-1-15,0 0 0,0 1 16,0-22-16,0 21 0,0-21 0,0 0 16,0 1-16,0-1 0,0 0 0,21-42 46,0 0-46,0-1 16,-21 1-16,0-21 0,22 21 16,-1 0-16,-21-22 0,21 22 0,0 0 15,0-21-15,-21 20 0,21-20 0,1 21 16,-1 0-16,0 0 0,0 21 0,0 0 16,0 0-16,1 0 15,-1 0-15,0 21 0,-21 0 0,0 0 16,21 0-16,-21 0 0,0 1 0,0-1 15,0 0-15,0 21 16,0-21-16,0 1 0,0 20 0,0-21 16,0 0-16,0 0 0,0 1 0,0-1 15,0 0-15,0 0 0,-21 0 16,42-42 15,0 21-15,0-21-16</inkml:trace>
  <inkml:trace contextRef="#ctx0" brushRef="#br0" timeOffset="848.62">4085 1376 0,'0'0'0,"0"-21"0,0 0 16,0-1-16,0 1 15,0 0-15,0 0 0,-21 0 0,0 0 16,0-1-16,-1 22 0,1 0 16,0 0-16,0 0 0,0 0 15,-22 22-15,22-1 0,0 0 0,-21 0 16,21 21-16,-22-20 0,22 20 0,-21 0 16,21-21-16,-22 22 0,22-1 15,21 0-15,-21 1 0,21-1 16,0-21-16,0 22 0,0-22 0,0 0 15,0 0-15,21 0 0,0-21 0,0 0 16,1 0-16,20 0 0,-21 0 16,21 0-16,-20-21 0,20 21 0,-21-21 15,21 0-15,-20 0 0,-1-1 0,21 1 16,-21 0-16,0 0 0,-21-21 0,22 20 16,-1 1-16,-21-21 0,0 21 15,0-22-15,0 22 0,0-21 0,0 0 16,0 20-16,0 1 0,0 0 0,0 0 15,0 0-15,0 42 32,0 0-32,0 0 15,-21 0-15,21 1 0,0 20 16,0-21-16,0 21 0,-22-20 0,22 20 16,0-21-16,0 21 0,0-20 0,0 20 15,0-21-15,0 0 0,22 0 0,-1-21 16,-21 22-16,21-22 0,0 0 15,0 0-15,0 0 0,1 0 0,-1 0 16,0 0-16,0 0 0,0 0 0,0-22 16,1 1-16,-1 0 0,0 0 15,0 0-15,0 0 0,0-1 16,-21-20-16,22 21 0,-1-21 0,0-1 16,0 1-16,0 0 0,0-1 0,-21-20 15,0 20-15,22 1 0,-22 0 16,21-1-16,-21 1 0,0 0 0,0 21 15,0-1-15,0 1 0,0 0 0,0 42 32,0 0-32,0 1 0,-21 20 15,21 0-15,0 1 0,-22-1 0,22 0 16,0 1-16,0-1 0,0 0 16,0 1-16,0-1 0,0 0 0,0-21 15,0 22-15,0-1 0,0-21 16,0 22-16,0-22 0,0 0 0,0 0 15,0 0-15,0 0 0,0 1 16,0-1-16,22-21 16,-1 0-16,0 0 15,0 0-15,0-21 16,-21-1-16,21 22 0,-21-21 16,0 0-16,22 0 0</inkml:trace>
  <inkml:trace contextRef="#ctx0" brushRef="#br0" timeOffset="1103.49">4445 1312 0,'0'0'0,"-21"0"16,0 0-16,42 0 16,0 0-1,21-21-15,-21 21 0,22 0 0,-1 0 16,-21-21-16,22 21 0,-1-21 15,0 21-15,-21 0 0,22 0 0,-22-21 16,0 21-16,0 0 16</inkml:trace>
  <inkml:trace contextRef="#ctx0" brushRef="#br0" timeOffset="1825.37">6350 1588 0,'0'0'0,"21"-22"0,21-41 16,-20 63-16,-22-21 0,21 0 16,-21-1-16,0 1 15,0 0-15,0 0 0,0 0 0,0 0 16,0-1-16,-21 1 0,-1 21 0,1-21 16,0 21-16,0 0 0,0 0 0,-22 0 15,22 0-15,-21 0 0,21 21 16,-22 0-16,22 1 0,0-1 0,-21 21 15,21-21-15,-1 22 0,1-1 0,0 0 16,21 1-16,0-1 0,0 0 0,0 1 16,0-1-16,0 0 0,21-21 15,0 1-15,1-1 0,-1 0 0,0 0 16,0-21-16,0 0 0,0 0 16,22 0-16,-22 0 0,0 0 0,21-21 15,-20 0-15,-1 0 0,21-1 16,-21 1-16,0 0 0,22 0 0,-22-21 15,0 20-15,0-20 0,0 21 0,-21-21 16,22 20-16,-22-20 0,0 21 0,21 0 16,-21 0-16,0-1 0,0 1 15,0 0-15,0 42 16,0 0-16,0 1 16,-21-1-16,21 0 0,0 21 0,-22-21 15,22 22-15,0-22 0,0 21 16,0-21-16,0 1 0,0-1 15,0 0-15,22 0 0,-1 0 0,0 0 16,0-21-16,0 22 0,0-22 16,1 0-16,20 0 0,-21 0 15,0 0-15,22-22 0,-22 1 0,21 21 16</inkml:trace>
  <inkml:trace contextRef="#ctx0" brushRef="#br0" timeOffset="2212.15">7006 1482 0,'0'0'0,"-21"-21"0,21-1 0,0 1 16,-21 21-16,21-21 0,0 0 0,0 0 16,21 21-1,0 0-15,0 0 16,22 0-16,-22 0 0,21 21 16,-21-21-16,22 21 0,-22 0 0,0 0 15,0 1-15,0 20 0,0-21 0,1 0 16,-22 0-16,21 1 0,-21 20 0,0-21 15,0 0-15,0 0 0,0 1 16,0-1-16,-21 0 0,21 0 0,-22-21 16,22 21-16,-21-21 15,21-21-15,0 0 16,0 0 0,0 0-16,0-22 0,0 22 0,0-21 15,0 21-15,0-22 0,0 22 0,0-21 16,21-1-16,-21 22 0,0-21 0,22 21 15,-1-22-15,-21 22 0,21 21 16,-21-21-16,21 0 0,0 21 0,0 0 16,1 0-16,-1 0 15,0 0-15,0 21 16,-21 0-16,21-21 0,0 21 0</inkml:trace>
  <inkml:trace contextRef="#ctx0" brushRef="#br0" timeOffset="2559.94">7705 1588 0,'0'21'15,"21"-21"1,0 0-16,0-21 0,0 21 0,-21-22 16,43 1-16,-22 21 0,0-21 0,0 0 15,0 21-15,0-21 0,1 0 16,-1-1-16,-21 1 0,0 0 0,21 0 15,-21 0-15,0 0 16,-21 21 0,0 0-16,-1 0 0,1 0 0,0 21 15,0-21-15,0 42 0,0-21 16,-1 0-16,1 1 0,0 20 0,0-21 16,21 0-16,0 22 0,0-22 0,0 0 15,0 21-15,0-21 0,0 1 16,0-1-16,21 0 15,0-21-15,0 0 0,1 0 16,-1 0-16,0 0 0,21 0 0,-21-21 16,1 0-16,20-1 0,-21 22 0,21-21 15</inkml:trace>
  <inkml:trace contextRef="#ctx0" brushRef="#br0" timeOffset="3693.21">10223 1016 0,'0'0'0,"0"-21"16,0-21-16,0 20 15,0-20-15,0 21 0,0-21 0,0 20 16,22 1-16,-1-21 0,-21 21 0,0 0 16,0-1-16,21 1 0,-21 0 0,0 42 31,0 22-31,0-22 16,0 21-16,0 22 0,0-22 0,-21 21 15,21 1-15,-21-1 0,-1 1 0,1-22 16,0 22-16,-21-22 0,21 22 15,-1-22-15,-20 0 0,21 1 16,-21-1-16,20 0 0,1-21 0,-21 1 0,21 20 16,0-21-16,-1 0 15,1 0-15,0-21 0,0 0 16,0 0-16,0-21 16,-1 0-16,22 0 0,0 0 0,-21 0 15,21-22-15,0 22 0,0-21 0,-21 21 16,21-22-16,0 1 0,0 0 15,0 20-15,0-20 0,21 21 0,0 0 16,-21 0-16,22 21 0,-1 0 0,0 0 16,0 0-16,0 0 0,-21 21 0,21 0 15,1 0-15,-22 21 0,0-20 16,21 20-16,0-21 0,-21 21 0,21-20 16,-21 20-16,0 0 0,21-21 15,0 1-15,1 20 0,-22-21 0,21 0 16,0 0-16,0-21 0,0 0 15,0 22-15,1-22 0,20 0 0,-21 0 16,21-22-16,-20 22 0,20-21 0,-21 0 16,21 0-16,1 0 0,-22 0 0,0-1 15,21 1-15,-20 0 0,-1 0 0,0-21 16,0 20-16,-21 1 0,0 0 16,0 0-16,21-21 0,-21 20 15,0 1-15,0 42 31,-21 1-15,0-1-16,21 0 0,-21 0 0,21 21 0,-21-20 16,-1-1-16,22 0 0,0 0 15,0 0-15,0 0 0,0 1 0,0-1 16,0 0-16,0 0 16,22-21-16,-1 0 0,0 0 15,21 0-15,-21 0 0,1 0 0,20-21 16,-21 21-16,21-21 0,-20 0 0,20-1 15,-21 1-15,0 21 0,22-21 16,-22 0-16,-21 0 0,21 0 0,-21-1 16,0 1-16,0-21 0,0 21 0,0 0 15,0-1-15,0 1 0,-21 0 0,0 0 16,-1 0-16,1 21 0,-21 0 16,21 0-16,-22 0 0,1 0 15,21 0-15,-21 21 0,-1 0 0,22 0 16,-21-21-16,21 21 0,-1 1 0,1-22 15,21 21-15,0 0 0,0 0 16,21-21-16,22 21 16,-22-21-16,21 0 0,1 0 0,-1 0 15,0 0-15,22 0 0</inkml:trace>
  <inkml:trace contextRef="#ctx0" brushRef="#br0" timeOffset="3968.02">11599 1228 0,'0'0'0,"0"-21"0,-21-1 16,0 22-16,0 0 15,0 0-15,-1 0 0,1 0 0,0 0 16,0 0-16,-21 22 0,20-1 0,-20 0 16,21 0-16,0 0 0,-22 0 15,22 1-15,0 20 0,0-21 0,0 0 16,0 0-16,21 22 0,0-22 0,0 0 15,0 0-15,0 0 0,0 1 16,0-1-16,21 0 0,21-21 16,-21 0-16,22 0 0,-22 0 15,21 0-15,0 0 0,1 0 0,-1 0 16,0 0-16,1-21 0,-1 0 0,0 21 16,22-22-16</inkml:trace>
  <inkml:trace contextRef="#ctx0" brushRef="#br0" timeOffset="4425.22">12044 1355 0,'0'-21'0,"0"42"0,0-64 16,0 22-16,0 0 0,0 0 0,-21 21 16,-1-21-16,1 21 0,0 0 0,0 0 15,0 0-15,0 0 0,-1 21 16,1-21-16,-21 21 0,21 0 16,0 0-16,-1 1 0,1-1 0,0 0 15,0 0-15,0 0 0,21 0 0,0 1 16,0-1-16,0 0 0,0 0 0,0 0 15,0 0-15,0 1 16,21-22-16,0 0 0,21 0 0,-20 0 16,-1 0-16,0 0 0,0 0 0,0 0 15,0 0-15,1-22 0,-1 22 0,0-21 16,0 21-16,0-21 0,-21 0 0,0 0 16,21 0-16,-21-1 0,22 1 15,-22 0-15,0 0 0,0-21 16,0 20-16,21 1 0,-21 0 0,0 0 15,0 42 17,0 0-32,-21 0 0,21 1 15,-22-1-15,22 21 0,-21-21 0,0 0 16,21 1-16,0-1 0,0 21 0,0-21 16,0 0-16,0 1 0,0-1 0,0 0 15,0 0-15,21-21 16,0 0-16,1 21 0,-1-21 15,0 0-15,0 0 0,0 0 16,0 0-16,1-21 0,-1 0 16,0 0-16,0 21 0</inkml:trace>
  <inkml:trace contextRef="#ctx0" brushRef="#br0" timeOffset="4720.06">12552 931 0,'0'0'0,"21"-42"0,-21 21 0,0-43 15,0 43 1,-21 21 0,0 21-16,21 22 15,0-22-15,-22 21 0,1-21 0,21 22 16,0-1-16,0 0 0,-21 1 16,21 20-16,-21-20 0,21-1 0,0-21 15,0 21-15,0 1 0,-21-1 0,21-21 16,0 22-16,-21-22 0,21 0 0,0 0 15,0 21-15,0-20 0,0-1 16,0 0 0,21-21-16,0 0 15,0 0-15,0-21 0,0 21 16,1-21-16,-1-1 0,0 1 0,0 0 16,0 0-16</inkml:trace>
  <inkml:trace contextRef="#ctx0" brushRef="#br0" timeOffset="5079.85">12763 1355 0,'0'0'0,"22"-43"0,-1 43 0,-21-21 15,0 0-15,21 21 0,-21 21 32,-21-21-32,0 21 15,21 1-15,-22-1 0,1 21 0,0-21 16,21 0-16,0 1 0,-21-1 0,21 0 16,-21 0-16,21 21 0,0-20 0,0-1 15,0 0-15,0 0 16,21-21-16,0 21 0,0-21 15,0 0-15,1 0 16,-1 0-16,0 0 0,0-21 0,0 21 16,22-21-16,-22 0 0,0 0 15,0-1-15,0 1 0,-21 0 0,0 0 16,0 0-16,21 0 0,-21-22 16,0 22-16,0 0 0,0 0 0,0 0 15,0-1-15,-21 22 0,0-21 16,0 21-16,0 0 0,0 0 15,-1 0-15,1 0 0,0 21 16,21 1 0,0-1-16,21-21 15,0 0 1,1 0-16,20 0 0</inkml:trace>
  <inkml:trace contextRef="#ctx0" brushRef="#br0" timeOffset="5468.63">13250 1312 0,'21'-21'16,"-21"0"-16,0 0 0,22 21 16,-22-21-16,21 21 0,-21-21 15,21 21-15,0 0 0,0 0 16,0 0-16,1 0 0,-1 0 0,0 0 16,0 21-16,0 0 0,0 0 0,1 0 15,-22 0-15,21 1 0,0-1 16,-21 0-16,21 0 0,-21 0 15,0 0-15,0 22 0,0-22 0,0 0 16,0 0-16,0 0 0,0 1 0,0-1 16,0 0-16,0-42 31,0 0-15,0-1-16,0 1 0,0 0 15,0 0-15,0 0 0,0 0 0,0-1 16,21-20-16,0 21 0,1-21 0,-22 20 15,21 1-15,0-21 0,0 21 16,0 0-16,0-1 0,-21 1 16,22 0-16,-1 21 0,0 0 0,0 0 15,0 0-15,0 0 16,1 21-16,-22 0 16,21-21-16</inkml:trace>
  <inkml:trace contextRef="#ctx0" brushRef="#br0" timeOffset="5917.1">14372 1270 0,'0'0'0,"21"0"0,0 0 15,1-21-15,-22 0 16,0 0 0,0-1-16,-22 22 31,1 0-31,-21 0 0,21 22 15,0-22-15,-1 21 0,1 0 16,0 0-16,0-21 0,0 21 0,21 0 16,-21 1-16,21-1 0,0 0 15,0 0-15,21-21 0,0 0 16,0 21-16,0 0 0,0-21 0,1 0 16,-1 22-16,0-22 0,0 0 15,0 21-15,0-21 0,1 0 16,-1 21-16,0-21 0,0 21 0,-21 0 15,0 0-15,0 1 16,0-1 0,-21-21-16,0 21 15,0-21-15,-1 21 0,-20-21 0,21 0 16,0 0-16,0 21 0,-1-21 0,1 0 16,0 0-16,0 0 0,0 0 0,0 0 15,-1 0-15,1 0 16,0 0-16,0 0 15,0 0-15,0-21 16,-1 21-16,1 0 0,0-21 16</inkml:trace>
  <inkml:trace contextRef="#ctx0" brushRef="#br0" timeOffset="6215.93">12340 1207 0,'0'0'15,"-21"0"-15,21-22 16,42 22-16,-21 0 0,22 0 0,-1-21 16,22 21-16,-22 0 0,21 0 0,1-21 15,21 21-15,-22-21 0,1 21 0,-22 0 16,21 0-16,-20-21 0,-1 21 15,0 0-15,-20 0 0,-1 0 0,0 0 16,-21-21 15,21 21-15,0-22 0</inkml:trace>
  <inkml:trace contextRef="#ctx0" brushRef="#br0" timeOffset="6655.68">15049 1397 0,'0'0'0,"-42"21"15,42 0-15,21-21 63,0 0-63,1 0 15,-1 0-15,0 0 0,21 0 16</inkml:trace>
  <inkml:trace contextRef="#ctx0" brushRef="#br0" timeOffset="6827.58">15536 1439 0,'0'0'0,"0"22"15,-21-22 1,0 0-16,0 0 0,42 0 47,0 0-47,0 0 0,0 0 15,1 0-15,20 0 0,-21 0 16,21 0-16</inkml:trace>
  <inkml:trace contextRef="#ctx0" brushRef="#br0" timeOffset="7188.37">16489 1249 0,'0'0'0,"-43"0"0,-84-64 16,106 43 0,0 0-16,0 0 0,21 0 0,0 0 15,0-1-15,21 1 0,0 0 16,0-21-16,22 21 0,-22-1 0,21 22 15,1-21-15,20 21 0,-21 0 0,1 0 16,-22 0-16,21 0 0,1 21 16,-22 1-16,0-1 0,0 21 0,-21-21 15,0 22-15,0-1 0,0 0 0,0 1 16,0-22-16,-21 21 0,0 0 16,0-20-16,-1 20 0,-20-21 15,21 0-15,0 0 0,0 1 0,21-1 16,-22 0-16,1 0 0,21 0 15,0 0 1,0 1 0,0-1-1</inkml:trace>
  <inkml:trace contextRef="#ctx0" brushRef="#br0" timeOffset="7447.64">16468 1884 0,'0'0'0,"-22"42"16,44-42 0,-1 0-16,0 0 0,0 0 15,0 0-15,0 0 0,1-21 16,-22 0 0,0 0-16,0 0 15,-22 21 16,1 0-15,0 0-16,21 21 16,0 0-16,-21-21 15,0 0-15,0 21 0,-1 0 0,1-21 16</inkml:trace>
  <inkml:trace contextRef="#ctx0" brushRef="#br0" timeOffset="8728.29">1947 3196 0,'0'0'0,"0"21"16,-21-21-16,0 0 0,0 22 16,0-22-16,21-22 31,21 1-15,0 0-16,0 21 0,0-21 0,0 0 15,22 0-15,-22-1 0,0 1 16,0 0-16,0 0 0,1 0 0,-1 0 15,-21-1-15,0 1 16,-21 21 0,-22 0-16,22 0 0,0 0 15,0 0-15,-22 21 0,22 1 16,0-1-16,0 0 0,0 0 0,0 0 16,-1 0-16,22 1 0,0 20 0,0-21 15,0 0-15,22 22 0,-1-22 16,0 21-16,0-21 0,21 22 0,-20-22 15,20 0-15,0 21 0,1-21 0,-1 1 16,-21-1-16,21 0 16,-20 0-16,-1 0 0,0 0 0,-21 1 0,0-1 15,0 0-15,-21 0 0,0-21 16,-1 21-16,-20 0 16,21-21-16,-21 0 0,-1 22 0,1-22 15,-22 0-15,22 0 0,0 0 0,-1 0 16,1 0-16,0 0 0,-1-22 15,22 1-15,0 0 0,0 21 0,0-21 16,0 0-16,21 0 0,0-22 16,0 22-16,0 0 0,0 0 0,0 0 15,0-1-15,0 1 0,0 0 0,21 0 16,0 0-16,0 0 0,21-1 16,-20 1-16,20 0 0,-21 0 15</inkml:trace>
  <inkml:trace contextRef="#ctx0" brushRef="#br0" timeOffset="9016.12">2603 2879 0,'0'0'0,"0"-21"0,-21 21 16,0-22-16,0 22 16,0 0-16,21 22 15,0-1-15,0 0 0,0 0 16,0 21-16,0 1 0,0-1 15,0 0-15,0 1 0,0 20 0,0 1 16,0-22-16,0 22 0,0-22 0,0 0 16,0 1-16,0-1 15,0 0-15,0-21 0,0 22 0,-21-22 16,21 0-16,0 0 0,0 0 16,0-42 15,0 0-31,21 0 0,-21 0 0,0 0 15</inkml:trace>
  <inkml:trace contextRef="#ctx0" brushRef="#br0" timeOffset="9200.03">2392 3408 0,'-21'0'0,"42"0"0,-64 0 0,22 0 16,0 0-16,21-21 15,21 21 1,0 0-16,22-21 0,-22 21 15,21-22-15,1 22 0,-1-21 0,-21 21 16,21-21-16,-20 21 0,20 0 0,-21 0 16,0 0-16,0 0 0,1 0 15,-1 0-15,0 0 0,0 0 16</inkml:trace>
  <inkml:trace contextRef="#ctx0" brushRef="#br0" timeOffset="10772.34">3387 3514 0,'0'-21'16,"0"-1"-16,21 1 15,-21 0-15,0 0 0,0 0 0,0 0 16,0-1-16,0-20 0,0 21 0,0 0 15,0-22-15,0 22 16,-21 0-16,-1 0 0,1 0 0,0 0 16,0 21-16,0 0 0,0 0 15,-1 0-15,1 21 0,0 0 16,0 0-16,0 0 0,0 0 0,-1 22 16,1-1-16,0-21 0,0 22 0,21-1 15,-21 0-15,21 1 0,-21-22 16,21 21-16,0-21 0,0 0 0,0 22 15,0-22-15,21-21 0,-21 21 0,21 0 16,0-21-16,21 0 0,-20 0 0,-1 0 16,21 0-16,-21 0 0,0-21 15,1 0-15,20 0 0,-21 0 16,0-1-16,0 1 0,1 0 0,-22 0 16,21 0-16,-21-22 0,21 22 15,-21-21-15,0 21 0,0-22 0,0 22 16,0-21-16,0 21 0,0-22 0,0 22 15,0 0-15,0 0 16,0 42 0,0 0-16,0 0 0,0 22 15,0-22-15,0 0 0,0 21 0,0-20 16,0 20-16,0-21 0,0 21 16,0-20-16,21-1 0,0 0 0,-21 0 15,21 0-15,1-21 0,-1 21 16,0-21-16,0 0 0,21 0 0,-20 0 15,-1 0-15,21 0 0,-21 0 16,0-21-16,1 0 0,-1 0 0,21 21 16,-21-21-16,-21 0 0,21-1 0,1 1 15,-1-21-15,0 21 0,-21-22 0,0 22 16,21-21-16,-21 0 0,21-1 16,-21-20-16,0 20 0,0 1 0,0 0 15,0-1-15,0 1 0,0-21 0,0 41 16,0-20-16,0 0 0,0 21 0,0-1 15,0 1-15,0 0 16,0 42 0,0 0-16,0 1 15,0-1-15,0 21 0,0-21 0,0 22 16,0-1-16,0 0 0,0 1 16,0-1-16,0 0 0,0 1 0,0-1 15,0 0-15,0 1 0,0-1 0,0 0 16,0 1-16,0-22 0,0 0 0,0 21 15,0-21-15,0 1 0,0-1 16,21 0-16,1-21 0,-22 21 0,21-21 16,0 0-16,0 0 0,0 0 15,0 0-15,1 0 0,-1-21 16,0 0-16,-21 0 16,0-1-16,21 1 0,-21 0 15,21 0-15,-21 0 0,0-22 0,0 22 16,0 0-16,0 0 0,0 0 0,21 0 15,-21-1 1,0 44 0,0-1-16,0 0 0,0 0 15,0 0-15,0 0 0,0 1 0,0-1 16,0 0-16,0 0 0,22 0 16,-22 0-16,21 1 0,0-1 15,0-21-15,0 21 16,0-21-16,1 0 0,-1 0 0,21 0 15,-21 0-15,0 0 0,1 0 0,20-21 16,-21 21-16,0-21 0,0-1 16,1 1-16,-1 21 0,0-21 0,0 0 15,0 0-15,-21 0 0,21-1 0,1 1 16,-22-21-16,0 21 0,21 0 0,0-22 16,0 22-16,-21 0 0,21 0 15,0 0-15,1-1 0,-1 1 0,0 0 16,0 21-16,0 0 15,0 0 1,-21 21 0,0 0-1,0 1-15,22-22 32,-22-22-1,0 1-31,0 0 15,0 0-15,0 0 16,-22 0 0,1 21-1,0 0-15,0 21 16,0 0-16,21 0 0,-21-21 16,-1 42-16,1-20 0,21-1 0,-21 21 15,0-21-15,0 22 0,21-22 0,0 21 16,0-21-16,0 0 0,0 1 15,0-1-15,0 0 0,0 0 0,21 0 16,0-21-16,0 0 0,0 21 0,1-21 16,20 0-16,-21 0 0,0 0 0,22 0 15,-22 0-15,0 0 0,21-21 16,-21 21-16,1-21 0,-1 21 0,0-21 16,0 0-16,-21 0 0,21 21 15,-21-22-15,0 1 0,0 0 0,0 0 16,0 0-16,0 0 15,0-1-15,0 1 0</inkml:trace>
  <inkml:trace contextRef="#ctx0" brushRef="#br0" timeOffset="10993.22">4868 2667 0,'0'0'0,"-21"0"15,0 0-15,0 0 0,0 0 94,-1 0-94,1 0 0</inkml:trace>
  <inkml:trace contextRef="#ctx0" brushRef="#br0" timeOffset="11211.62">3746 2963 0,'0'0'0,"-21"22"15,42-22 1,22 0-16,-22 0 15,0 0-15,21 0 0,-20 0 0,20-22 16,0 22-16,-21 0 0,22-21 16,-22 21-16,0 0 0,0 0 0,0 0 15,1 0-15,-1 0 0,-21-21 16,21 21-16,0 0 0</inkml:trace>
  <inkml:trace contextRef="#ctx0" brushRef="#br0" timeOffset="12216.01">6985 3133 0,'0'0'16,"0"-21"-16,0-1 15,0 1-15,0 0 16,-21 21-16,0 0 0,21-21 15,0 42 1,0 0-16,0 0 16,0 1-16,0-1 0,0 21 0,0-21 15,0 22-15,0-22 0,0 0 0,0 21 16,0-21-16,0 1 0,0-1 0,0 0 16,0 0-16,0 0 15,-22 0-15,22 1 0,-21-22 16,0 0-1,0-22 1,0 1-16,21 0 16,0 0-16,0 0 0,-21 0 0,21-1 15,0 1-15,0-21 0,0 21 0,0-22 16,0 22-16,0-21 0,0 21 0,21-22 16,0 22-16,0 0 0,21 0 15,-20 0-15,20 0 0,0-1 0,22 22 16,-22 0-16,0 0 0,1 0 0,-1 0 15,0 22-15,1-1 0,-1 0 16,0 0-16,1 0 0,-22 0 16,0 22-16,0-22 0,0 21 0,-21-21 15,0 22-15,0-1 0,0-21 0,0 0 16,0 1-16,-21-1 0,0 0 0,0 0 16,0 0-16,0-21 0,-1 0 15,1 0-15,0 0 0,0 0 16,21-21-16,0 0 15,0 0-15,0 0 0,0-22 0,0 22 16,0 0-16,21-21 0,21 20 16,-20-20-16,-1 21 0,0-21 15,21 20-15,-21-20 0,22 21 0,-1-21 16,-21 20-16,22 1 0,-1 0 0,-21 21 16,21 0-16,-20 0 0,20 0 15,-21 0-15,0 21 0,0-21 0,1 21 16,-22 1-16,0 20 0,21-21 0,-21 0 15,0 22-15,0-22 0,0 21 0,0-21 16,0 22-16,0-22 0,0 0 16,0 0-16,0 0 0,0 0 0,-21 1 15,42-22 1,0 0 0</inkml:trace>
  <inkml:trace contextRef="#ctx0" brushRef="#br0" timeOffset="12572.84">8213 3239 0,'21'0'31,"-21"-22"-31,21 22 16,0-21-16,0 21 0,0-21 0,1 21 16,-1-21-16,0 0 0,21 21 0,-21-21 15,22-1-15,-22 1 0,0 0 0,0 21 16,0-21-16,1 0 0,-22 0 0,0-1 15,0 1-15,0 0 16,0 0-16,-22 21 0,1 0 16,0 0-16,0 0 0,-21 0 0,20 21 15,1-21-15,-21 21 0,21 22 0,0-22 16,-1 0-16,1 21 0,0-21 16,0 22-16,0-1 0,0 0 0,21-20 15,0 20-15,0-21 0,0 21 0,0-20 16,0-1-16,0 0 0,21 0 0,0-21 15,0 0-15,0 21 0,0-21 0,1 0 16,-1 0-16,21 0 0,-21 0 16,0-21-16,22 21 0,-22-21 0,21 0 15,1 0-15,-22-1 0,21 1 16</inkml:trace>
  <inkml:trace contextRef="#ctx0" brushRef="#br0" timeOffset="12836.69">9165 2625 0,'0'-43'0,"0"86"0,0-107 0,0 43 0,-21 0 16,21 0-16,-21 21 0,0 0 15,-1 21-15,22 0 0,0 0 16,0 0-16,0 22 0,-21-1 16,21 0-16,0 1 0,0-1 0,0 22 15,0-22-15,-21 0 0,21 1 16,0-1-16,0 0 0,0 1 0,0-1 15,0-21-15,0 21 0,0-20 0,0 20 16,0-21-16,0 0 0,0 0 16,21-21-1,0 0-15,1 0 16,-22-21-16,21 0 0,0 21 0</inkml:trace>
  <inkml:trace contextRef="#ctx0" brushRef="#br0" timeOffset="13311.94">9440 2625 0,'0'0'0,"0"-21"0,0-1 0,0 1 15,0 42 1,0 22-16,0-22 16,0 21-16,0-21 0,0 22 0,0-1 15,0 0-15,0 1 0,0-1 0,0 0 16,0 1-16,0-1 0,0 0 0,0-20 15,0 20-15,0-21 0,0 21 16,0-20-16,0-1 0,-21 0 16,21 0-16,0 0 0,-21-21 31,21-21-15,0 0-16,0 0 15,0 0-15,0-22 0,0 22 16,0 0-16,21-21 0,0 20 0,0 1 15,1-21-15,-1 21 0,0 0 0,21-1 16,-21 1-16,1 21 0,20 0 0,-21 0 16,0 0-16,0 0 0,1 0 15,-1 21-15,0 1 0,-21-1 0,0 0 16,0 21-16,0-21 0,0 22 0,0-22 16,0 0-16,0 21 0,0-20 15,0-1-15,-21 0 0,21 0 0,-21 0 16,21 0-16,0 1 0,21-22 47,0-22-47,0 22 0,0-21 15,0 21-15</inkml:trace>
  <inkml:trace contextRef="#ctx0" brushRef="#br0" timeOffset="13700.72">10223 3048 0,'0'0'0,"0"-21"0,0 0 0,0 0 15,-21 21 17,0 21-32,0-21 0,0 21 15,21 0-15,-21 0 0,-1 0 0,1 1 16,0-1-16,0 0 0,21 0 0,0 0 16,0 0-16,0 1 0,0-1 15,0 0-15,21 0 0,0-21 16,0 0-16,1 0 0,-1 0 15,0 0-15,0 0 0,21 0 0,-20 0 16,20 0-16,-21-21 0,0 0 0,0 21 16,1-21-16,-1 21 0,0-22 15,-21 1-15,0 0 0,0 0 0,0 0 16,0 0-16,0-1 16,0-20-16,0 21 0,-21 0 0,0 21 15,-1-21-15,22-1 0,-21 1 0,0 21 16,0 0-16,21-21 0,-21 21 15,0 0-15,21 21 16,0 0-16,0 1 16,0-1-16,21 0 15,0-21-15,0 21 0,0-21 16,0 21-16</inkml:trace>
  <inkml:trace contextRef="#ctx0" brushRef="#br0" timeOffset="14525.51">11155 3027 0,'0'0'0,"0"-21"0,0 0 16,0-1-16,0 1 0,0 0 15,0 0-15,0 0 0,0 0 0,-21 21 16,-1-22-16,1 22 0,-21 0 0,21 0 16,0 0-16,-1 0 0,-20 0 0,21 22 15,-21-1-15,20 0 0,1 0 0,-21 0 16,21 22-16,0-22 0,-1 0 15,22 21-15,0-21 0,0 1 0,0 20 16,0-21-16,0 0 0,0 0 16,0 1-16,22-1 0,-1-21 0,0 21 15,21-21-15,-21 0 0,1 0 16,-1 0-16,0 0 0,0 0 0,0 0 16,0-21-16,1 0 0,-1 21 15,0-22-15,0 1 0,0 0 0,0 0 16,-21 0-16,22 0 0,-1-22 0,-21 22 15,21-21-15,0-1 0,-21 1 0,0 0 16,21-1-16,0-20 0,1 21 0,-22-22 16,0 1-16,21 20 15,0-20-15,-21 20 0,0 1 0,0 21 0,0 0 16,0 0-16,0-1 0,0 1 16,0 42-1,0 1-15,0-1 0,-21 0 16,21 21-16,-21 1 0,-1-1 0,22 0 15,0 1-15,-21 20 0,0-21 0,21 22 16,-21-22-16,21 1 0,0-1 0,0 0 16,0-21-16,0 22 0,0-1 0,0-21 15,0 0-15,21 1 0,0-1 16,0 0-16,1 0 0,20-21 16,-21 0-16,0 21 0,22-21 0,-22 0 15,21 0-15,-21 0 0,22 0 0,-1 0 16,-21 0-16,0-21 0,22 21 0,-22-21 15,0 0-15,0 21 0,0-21 0,-21-1 16,0 1-16,21 0 0,-21 0 16,22 0-16,-22 0 0,0-1 15,0 1-15,0 0 16,-22 21-16,1 0 0,0 0 16,21 21-16,0 0 15,0 1-15,0-1 16,0 0-16,0 0 0,0 0 15,0 0-15,21 1 0,-21-1 16,0 0-16,0 0 16,0 0-16,0 0 15,0 1-15,0-1 16,-21-21 0,0 0-1,0 0 1,0 0-16,-1 0 0,1 0 0,0-21 15,0-1-15,0 22 0,-22-21 0</inkml:trace>
  <inkml:trace contextRef="#ctx0" brushRef="#br0" timeOffset="14788.35">9377 2794 0,'0'0'16,"-21"0"-16,-22 0 0,43-21 16,43 21-16,-22-21 15,21 21-15,0 0 0,1-21 0,-1 21 16,22-22-16,-22 22 0,21 0 16,-20-21-16,20 21 0,-20-21 0,-1 21 15,0 0-15,-21 0 0,1 0 16,-1 0-16,-42 0 31,-1 0-31,1 0 0</inkml:trace>
  <inkml:trace contextRef="#ctx0" brushRef="#br0" timeOffset="15888.41">13695 2688 0,'0'0'0,"21"-21"15,0-21-15,-21 21 16,0-1-16,0 1 0,0 0 15,0 0-15,-21 0 16,0 21-16,0 0 0,-1 0 0,1 0 16,0 21-16,0 0 0,0 0 0,0 22 15,-1-22-15,1 21 0,0 0 16,0 1-16,0-1 0,0 0 0,21-20 16,0 20-16,0 0 0,0 1 15,0-22-15,0 0 0,21 0 0,0 0 16,0 0-16,0 1 0,22-22 0,-22 0 0,21 0 15,0 0-15,-20 0 0,20 0 16,0 0-16,-21-22 0,22 22 16,-1-21-16,-21 0 0,22 0 0,-22 21 15,0-21-15,0 0 0,0-1 0,-21 1 16,21 0-16,-21 0 0,0 0 0,0-22 16,0 22-16,-21 0 0,0-21 0,-21 21 15,21-22-15,-1 22 0,-20 0 16,21 0-16,0 0 0,0-1 0,-1 1 15,1 21-15,0 0 0,42 0 32,0 0-32,22 0 15,-22 0-15,21 0 0,1-21 16,20 21-16,-21-21 0,22 0 0,-22 21 16,22-21-16,-22-1 0,22 1 0,-22 0 15,0 21-15,1-21 0,-22 0 0,21 0 16,-21 21-16,0-22 0,-21 1 15,0 0-15,-21 21 32,0 21-32,0 0 0,0 1 15,21 20-15,-21-21 0,-1 21 16,1 1-16,21-1 0,-21 0 16,0 1-16,21 20 0,0-20 0,-21 20 15,0-21-15,21 22 0,-22-22 0,22 22 16,0-1-16,0 1 0,0-1 0,0 1 15,0 20-15,0-20 0,0-1 0,0 1 16,22-1-16,-1 1 0,0-1 0,0 22 16,-21-21-16,21-1 0,0 22 0,-21-22 15,22 22-15,-1-22 0,-21 22 0,21-21 16,0-1-16,0 1 0,-21-1 0,0 1 16,0-1-16,21-21 0,-21 1 15,0-1-15,0 0 0,0-20 0,0-1 16,-21 0-16,0 0 0,0-21 15,0 0-15,-22 0 0,22 0 16,-21 0-16,0-21 0,-1 0 0,1 0 16,0-1-16,-22 1 0,22 0 0,-22-21 15,1 21-15,20-1 0,-20-20 0,21 21 16,-1 0-16,1 0 0,21-1 0,0 1 16,-1 21-16,22-21 0,-21 0 0,21 0 15,0 0-15,0-1 0,21-20 16,22 21-16,-22-21 0,21 20 0,22-41 15</inkml:trace>
  <inkml:trace contextRef="#ctx0" brushRef="#br0" timeOffset="16348.64">15960 2371 0,'0'0'0,"0"-43"0,0 22 16,0 0-16,0 0 0,0 0 16,0 0-16,0 42 31,0 0-31,0 21 0,0 1 16,0-1-16,0 0 0,0 22 15,0-1-15,0 1 0,0-1 0,0-20 0,0 20 16,0 1-16,0-22 15,0 0-15,0 1 0,0-1 0,0 0 16,0-21-16,0 22 0,0-22 0,0 0 16,0 0-16,21-21 0,-21 21 0,21-21 15,-21-21 1,0 0-16,0 0 16,0 0-16</inkml:trace>
  <inkml:trace contextRef="#ctx0" brushRef="#br0" timeOffset="16921.34">15854 2688 0,'-21'-42'0,"42"84"0,-42-126 0,-1 62 16,1-20-16,21 21 0,-21-21 15,21 20-15,0-20 0,0 21 0,0 0 16,0-22-16,0 22 0,21 0 0,22 0 16,-22 0-16,21 0 0,0-1 0,1 1 15,20 21-15,-20 0 0,20 0 16,1 0-16,-1 0 0,1 0 0,-1 21 15,1-21-15,-22 22 0,0-1 0,1 21 16,-22-21-16,0 22 0,-21-22 16,0 21-16,0 0 0,0 1 0,-21-22 15,0 21-15,-1 1 0,-20-22 0,0 21 16,-1-21-16,1 0 0,0 22 16,-1-22-16,1-21 0,0 21 0,-1-21 15,1 0-15,21 0 0,0 0 0,0 0 16,-1 0-16,22-21 15,22 0 1,20 21-16,-21-21 0,21 21 16,1 0-16,-1-22 0,0 22 0,1 0 15,20 0-15,-20 0 0,-1 0 0,21 0 16,-20 22-16,-1-1 0,-21-21 16,22 21-16,-22 0 0,21 0 0,-21 0 15,-21 22-15,0-22 0,0 0 0,0 0 16,0 22-16,0-22 0,-21 0 15,0 21-15,-21-21 0,-1 1 0,1 20 16,0-21-16,-1 0 0,-20 0 16,-1 1-16,22-1 0,-22 0 0,1 0 15,21-21-15,-1 0 0,1 21 0,0-21 16,-1 0-16,22 0 0,0 0 0,0 0 16,0-21-16,21 0 0,0 0 15,0 0-15,0-1 0,0 1 0,0 0 16,21 0-16,0 0 0,0 0 15,0-1-15,0 22 0,22-21 0,-22 0 16,21 0-16,1 21 0,-1-21 0,0 0 16</inkml:trace>
  <inkml:trace contextRef="#ctx0" brushRef="#br0" timeOffset="17672.91">17230 2667 0,'0'0'0,"21"0"0,-42 0 32,-1 21-32,1 0 0,0 1 15,21-1-15,-21 0 0,21 0 16,0 21-16,0-20 0,0-1 0,0 0 16,0 0-16,0 0 0,0 0 0,0 1 15,0-1-15,21-21 0,0 21 0,0 0 16,1-21-16,-1 0 0,0 0 0,0 0 15,0 0-15,0 0 0,22 0 0,-22 0 16,21 0-16,-21-21 0,22 21 16,-22-21-16,0 0 0,0-1 0,0 22 15,1-21-15,-1 0 0,0 0 0,0-21 16,-21 20-16,0 1 0,21 0 0,-21 0 16,21 0-16,-21 0 0,0-1 0,0 1 15,0 0-15,0 42 31,0 0-15,0 1-16,0 20 0,-21-21 16,0 0-16,21 22 0,-21-22 0,21 21 15,0-21-15,-21 22 0,0-1 16,21 0-16,-22 1 0,22 20 0,0-21 16,0 22-16,0-1 0,0-20 0,0 20 15,0 1-15,0-1 0,0 1 0,0-1 16,0-20-16,0 20 0,0 1 0,0-1 15,0 1-15,0 20 0,22-20 0,-22-1 16,0 1-16,0-1 0,21 1 16,-21-22-16,0 0 0,0 1 0,0-1 15,0 0-15,-21-20 0,-1-1 0,22 0 16,-21 0-16,0 0 0,-21 0 0,21-21 16,-1 0-16,1 0 0,0 0 0,-21 0 15,21 0-15,-1 0 0,-20-21 0,21 0 16,-21 0-16,20 0 0,-20-22 0,21 22 15,-21-21-15,20 0 0,-20-22 0,21 22 16,0-22-16,0 1 16,-1-1-16,22 1 0,0-1 0,0 1 0,0-22 15,22 22-15,-1-1 0,0 22 0,0-22 16,21 1-16,1 20 0,-1-20 16,0 21-16,1-1 0,-1 1 0,0 0 15,1-1-15,-1 22 0,-21-21 0,22 21 16,-22-22-16,0 22 0,0 0 0,0 0 15,-21 0-15,21-1 0,-21 1 16,0 0-16,0 0 0,0 0 16,22 0-16</inkml:trace>
  <inkml:trace contextRef="#ctx0" brushRef="#br0" timeOffset="18192.62">19156 2477 0,'0'0'16,"0"-22"-16,0-20 15,0 21-15,-21 0 16,-1 21-16,1 0 16,0 0-16,0 21 0,0 0 0,21 0 15,-21 0-15,-1 1 0,1 20 16,0 0-16,0 1 0,21-1 0,0 21 16,-21-20-16,21-1 0,0 0 15,0 1-15,0-1 0,0 0 0,0 1 16,0-22-16,21 21 0,0-21 0,-21 1 15,21-1-15,0 0 0,1 0 0,20-21 16,-21 0-16,21 0 0,-20 0 16,20 0-16,0 0 0,1-21 0,-1 0 15,21 0-15,-20-1 0</inkml:trace>
  <inkml:trace contextRef="#ctx0" brushRef="#br0" timeOffset="18483.74">19981 2328 0,'0'0'0,"0"-42"0,0-85 16,0 85-16,0 21 16,0-22-16,0 22 0,0 0 15,0 0-15,-21 21 0,0 21 16,21 0-16,-21 0 0,21 22 16,-21-1-16,21 0 0,0 1 15,0 20-15,-22-21 0,22 22 0,-21-1 16,21 1-16,0-1 0,0 1 0,-21-22 15,21 22-15,0-22 0,0 0 16,-21 1-16,21-1 0,0-21 0,0 0 16,0 1-16,0 20 0,0-21 15,0 0-15,0 0 16,21-21-16,0 0 0,0 0 16,1 0-16,-1 0 0,0 0 0,0 0 15,21 0-15</inkml:trace>
  <inkml:trace contextRef="#ctx0" brushRef="#br0" timeOffset="19760.32">20722 2794 0,'0'0'0,"0"-21"0,0 0 16,0 0-16,0-1 0,0 1 16,0-21-16,0 21 0,0 0 0,-21-1 15,21 1-15,-21 0 0,0 21 0,-1-21 16,1 21-16,0 0 0,0 0 15,-21 21-15,20-21 0,-20 21 0,0 22 16,21-22-16,-22 21 0,1 0 0,21 1 16,0-1-16,-22-21 0,22 22 0,0-1 15,0 0-15,21-21 0,0 22 0,0-22 16,0 0-16,0 0 0,0 0 16,21 1-16,21-22 15,-21 0-15,1 0 0,20 0 0,-21 0 16,21-22-16,1 1 0,-1 21 15,-21-21-15,22 0 0,-22 0 0,21 21 16,-21-21-16,0-1 0,1-20 0,-1 21 16,0 0-16,0-22 0,-21 22 15,21-21-15,-21 0 0,21-1 0,-21 1 16,0 21-16,22-22 0,-22 22 0,0 0 16,0 0-16,0 0 0,0 42 31,-22 0-31,1 21 0,21-20 15,0-1-15,-21 21 0,21-21 0,-21 22 16,21-22-16,0 0 0,0 21 0,0-21 16,0 1-16,0-1 0,0 0 15,0 0-15,21-21 0,0 21 16,0-21-16,1 21 0,-1-21 16,0 0-16,0 0 0,0 0 0,0 0 15,1 0-15,-1 0 0,0-21 0,0 21 16,21-21-16,-20 0 0,-1 21 0,21-21 15,-21 0-15,0 21 0,1-22 0,20 1 16,-21 0-16,0-21 0,0 21 16,-21-1-16,22-20 0,-1 21 15,-21-21-15,21 20 0,-21 1 0,0-21 0,0 21 16,0 0-16,-21 21 16,0 0-1,-1 21-15,22 0 16,0 0-16,0 0 0,0 0 15,0 22-15,0-1 0,0-21 16,0 0-16,22 1 0,-1-1 16,-21 0-16,0 0 0,21 0 0,0 0 15,-21 1-15,21-1 0,-21 0 16,0 0-16,0 0 16,0 0-1,-21-21 16,0 0-31,0 0 16,0-21-16,21 0 16,-22 21-16,1 0 15,0 0 1,0 0-16,21 21 16,21-21 15,0 0-31,0 0 15,1 0-15,-1 0 0,0 0 16,0 0-16,0 0 0,22 0 0,-22 0 16,21 0-16,-21 0 0,22 0 0,-1 0 15,0-21-15,1 21 0,20-21 0,-21 21 16,1-21-16,-1 21 0,0-21 0,1-1 16,-1 22-16,0-21 0,1 0 15,-22 0-15,21 0 0,-21 0 0,1-22 16,-1 22-16,0 0 0,-21 0 0,0-22 15,0 22-15,0 0 0,0 0 16,-21 0-16,0 21 0,-1 0 0,-20 0 16,21 0-16,0 0 15,0 0-15,-22 21 0,22 0 0,21 0 16,0 0-16,0 1 0,0-1 0,0 0 16,0 0-16,0 21 0,0-20 0,21-1 15,0 0-15,1 0 0,-1 0 0,-21 0 16,21 1-16,0-22 0,-21 21 15,0 0-15,21 0 0,-21 0 16,0 0-16,0 1 16,-21-22-16,0 21 0,0-21 15,0 0-15,21 21 0,-22-21 0,1 0 16,0 0-16,0 0 0,21 21 0,-21-21 16,0 0-1,-1 0-15,1 0 16,0 0-16,0 0 0,0 21 15</inkml:trace>
  <inkml:trace contextRef="#ctx0" brushRef="#br0" timeOffset="20437.34">16150 3641 0,'0'0'0,"-42"0"0,-1 0 0,-20 0 0,21 0 15,20 0-15,-20 0 0,0 0 0,21 0 16,-1 0-16,1 0 0,0 0 0,0 21 16,21 0-1,21-21-15,0 0 16,22 0-16,-1 21 0,0-21 15,43 0-15,-22 0 0,22 0 0,21 0 16,-21 0-16,20 0 0,-20 0 0,21 0 16,0 0-16,-22 0 0,22 0 15,0 0-15,-21 0 0,-1 0 0,1 0 16,0-21-16,-22 21 0,-20 0 0,-1 0 16,0 0-16,1-21 0,-22 21 0,-42 0 31,-1 0-16,1 0-15,-21 0 0,0 0 0,-1 0 16,1 0-16,-22 0 0,22 0 0,-21 0 16,-1 0-16,-21 0 0,22 0 15,-22 0-15</inkml:trace>
  <inkml:trace contextRef="#ctx0" brushRef="#br0" timeOffset="20708.18">16192 3747 0,'0'0'15,"-63"21"-15,-1-21 0,1 21 0,-1-21 0,22 21 16,0-21-16,21 0 0,-1 0 0,1 21 15,42-21 1,1 0-16,20 0 0,21 0 16,1 0-16,-1 0 0,22 0 15,0 0-15,-1-21 0,22 21 0,-21-21 0,21 21 16,0 0-16,-22-21 0,1 21 16,21 0-16,-22-21 0,-20 21 0,21 0 15,-22 0-15,-21 0 0,1-22 16,-1 22-16,-21 0 0,0 0 0,1 0 15,-44 0 1,1 0-16,0 22 16,-21-22-16,21 21 0,-22-21 0,1 21 15,0 0-15,-1 0 0,1-21 16,0 21-16,-1 1 0</inkml:trace>
  <inkml:trace contextRef="#ctx0" brushRef="#br0" timeOffset="21267.87">16171 4360 0,'-21'0'0,"21"-21"16,0 0-16,-21 21 31,21 21-16,-21 0-15,21 1 16,-21-1-16,21 0 0,-22 21 16,22-21-16,0 1 0,0 20 0,-21-21 15,21 0-15,-21 22 0,21-22 0,0 0 16,0 0-16,0 21 0,-21-20 0,21-1 16,0 0-16,0 0 0,0-42 46,0 0-46,0 0 16,0-1-16,21 1 0,-21 0 0,0 0 0,21 0 16,0 0-16,-21-1 0,22-20 0,-1 21 15,-21-21-15,21 20 0,0-20 16,-21 21-16,21 0 0,-21 0 0,21-1 16,-21 1-16,0 0 0,22 21 15,-22 21 1,21 0-16,-21 1 15,0-1-15,0 21 0,21-21 0,-21 0 16,0 1-16,0-1 0,0 0 0,0 21 16,21-21-16,-21 1 0,21-22 0,-21 21 15,0 0-15,0 0 0,21 0 16,1 0 0,-22-42 30,-22 21-46,1-21 0</inkml:trace>
  <inkml:trace contextRef="#ctx0" brushRef="#br0" timeOffset="21451.76">15981 4614 0,'0'0'16,"0"-21"-1,21 21 1,0-21-16,0 0 0,22 21 0,-22-21 15,0 21-15,21-21 0,1 21 16,-22-22-16,0 22 0,21 0 0,-21-21 16,1 21-16,-1-21 0,0 21 15,0 0-15,-21-21 0,21 21 16</inkml:trace>
  <inkml:trace contextRef="#ctx0" brushRef="#br0" timeOffset="21861.05">16743 4318 0,'0'0'16,"21"0"-16,0-21 0,0 21 16,-42 0 15,0 0-31,0 0 15,0 21-15,-1-21 0,1 21 0,0 0 16,0 1-16,21-1 0,-21-21 16,21 21-16,0 0 0,0 0 15,0 0-15,21 1 16,0-22-16,0 0 0,0 21 0,1-21 16,-1 0-16,0 21 0,0-21 15,0 0-15,0 21 0,1-21 0,-1 0 0,-21 21 16,21-21-16,-21 21 0,0 1 15,0-1 1,-21 0-16,0-21 16,-1 0-16,1 0 0,0 0 0,-21 0 15,21 21-15,-1-21 0,1 0 0,0 0 16,0 0-16,0 0 0,21-21 16,0 0-1</inkml:trace>
  <inkml:trace contextRef="#ctx0" brushRef="#br0" timeOffset="27612.06">16722 4530 0,'-22'0'0,"22"-21"31,0-1-15,0 1-16,22 21 15,-22-21-15,0 0 16,21 0-16,0 21 0,-21-21 0,21 21 16,-21-22-16,21 22 0,0-21 0,1 21 15,-22-21-15,21 21 0,0 0 16,0-21-16,0 21 0,0 0 16,1 0-16,-1 0 15,0 0-15,-21 21 16,21-21-16,0 0 0,-21 21 15,-21-42 48,0 21-63,21-21 16,-21 0-1,0 21-15,-1 0 16,1 0-16,0 0 15,0 0-15,0 21 0,21 0 16,-21 0-16,21 0 0,-22 1 16,22-1-16,0 0 0,0 0 15,-21 0-15,21 0 0,-21 1 0,21-1 16,0 0-16,0 0 0,0 0 16,0 0-16,0 1 0,21-1 15,0-21 1,1 0-16,-1 0 15,0 0-15,0 0 16,0 0-16,0 0 0,1 0 16,-1 0-16,0 0 0,0 0 15,0 0-15,0 0 16,1 0-16,-22-21 16,-22 21 30,1 21-30,0-21-16,0 0 16,0 0-16,0 0 15,-1 0-15,1 0 0,0 0 16,0 0-16,0 0 0,0 0 0,-1 0 16,1 0-16,0 0 0,0 0 15,0 0-15,0 0 16,-1 0-16,22-21 15,0-1-15,0 1 16,0 0-16,0 0 16,0 0-16,0 0 0,0-1 15,0 1-15,0 0 0,22 0 0,-1 0 16,0 0-16,0 21 16,-21-22-16,21 22 0,0 0 15,1-21-15,-1 21 0,-21-21 0,21 21 16,0 0-16,0 0 0,-21-21 15,21 21-15,1 0 16,-44 0 31,22 21-31,-21-21-16,0 0 15,0 0-15,0 0 16,0 0-16,-1 0 0,1 0 15,0 0-15,0 0 16,0 0-16,0 0 0,-1 21 0,1 0 16,0-21-16,0 22 0,0-1 15,21 0-15,0 0 0,-21-21 0,21 42 16,0-20-16,-22-22 0,22 21 0,0 0 16,0 0-16,0 0 0,0 0 0,22 1 15,-1-22-15,0 21 16,0-21-16,0 0 0,0 0 15,1 0-15,-1 0 0,0 0 0,0 0 16,0 0-16,0 0 0,1 0 0,-1 0 16,0 0-16,0 0 0,0 0 0,0 0 15,1 0-15,-1 0 16,0 0 0,-42 0 30,0 0-46,-1 0 16,1 0-16,0 0 16,0 0-16,0 0 0,0 0 15,-1 0-15,1 0 0,0 0 16,0 0-16,0 0 0,0 0 0,-1 0 16,1 0-16,0 0 0,0 0 15,0 0-15,21-21 16,0-1-1,0 1-15,0 0 16,0 0-16,0 0 16,0 0-16,0-1 15,21 22-15,-21-21 0,21 21 0,0-21 16,0 21-16,1-21 16,-1 21-16,0 0 15,0-21-15,0 21 0,0 0 16,-42 0 46,21 21-46,-21-21-16,21 21 16,-21-21-16,21 21 0,-21-21 0,21 21 15,0 1-15,-21-1 0,-1 0 16,22 0-16,-21 0 15,21 0-15,0 1 16,0-1-16,21-21 16,-21 21-16,22-21 15,-1 0-15,0 0 16,0 0 15</inkml:trace>
  <inkml:trace contextRef="#ctx0" brushRef="#br0" timeOffset="58316.68">2032 5398 0,'0'0'0,"-21"-22"15,0 1 1,-1 21-16,22-21 0,-21 21 15,0 0-15,0-21 16,0 21-16,0 0 16,-1 0-16,1 0 0,0 0 0,0 0 15,0 0-15,0 0 0,-1 0 16,1 21-16,0-21 0,0 0 16,42 0 15,21 0-31,-20 0 0,20-21 15,21 0-15,-20 21 0,20-21 16,1-1-16,20 22 0,1-21 0,0 21 16,-1-21-16,-20 0 0,21 21 15,-1-21-15,-20 21 0,-1 0 0,-20-21 16,-1 21-16,0 0 0,1 0 0,-22 0 16,0 0-16,0 0 15,0 0 16,-42 0 1,0 0-32,0 21 0,0-21 15,-1 0-15</inkml:trace>
  <inkml:trace contextRef="#ctx0" brushRef="#br0" timeOffset="58672.48">2646 5249 0,'-21'0'16,"21"-21"-16,-22 21 15,22-21 1,0 42 15,0 0-31,0 1 0,0-1 16,0 0-16,0 0 0,0 0 15,0 22-15,0-22 0,0 21 0,0 0 16,0 1-16,0-1 0,0 0 0,0 1 16,0-1-16,0 0 0,0 1 15,0-1-15,0-21 0,0 22 0,0-22 16,0 0-16,0 0 16,0 0-16,0 0 0,0 1 0,0-1 15,22-21 16,-1 0-31,0-21 16,0-1-16,-21 1 0,21 21 0,0-21 16,1 0-16</inkml:trace>
  <inkml:trace contextRef="#ctx0" brushRef="#br0" timeOffset="59324.13">2984 5525 0,'22'-43'16,"-1"22"-16,0 21 15,-21 21 17,0 0-32,0 1 15,0 20-15,0-21 0,0 21 0,0-20 16,0 20-16,0-21 0,0 21 16,0-20-16,0-1 0,0 0 0,0 0 15,21 0-15,-21 0 0,21 1 0,0-22 16,1 0-16,-1 0 15,0 0-15,0 0 0,0 0 0,0 0 16,1 0-16,-1-22 0,0 1 0,0 21 0,0-21 16,0 0-16,1-21 15,-1 20-15,0 1 0,0-21 0,-21 21 16,21-22-16,-21 22 0,0-21 0,0 21 16,0 0-16,0-22 0,0 22 15,0 0-15,0 0 0,0 42 47,0 0-47,0 0 0,0 22 0,0-22 16,0 21-16,0-21 0,0 22 0,0-1 15,0 0-15,0 1 0,0-1 16,0 0-16,0 1 0,0-1 16,0 0-16,0 1 0,0-1 0,21 0 15,-21 1-15,22-1 0,-22 0 0,0 22 16,0-22-16,21 0 0,-21 1 15,0 20-15,0-20 0,0-1 0,0 0 16,0-21-16,0 22 0,0-22 0,0 21 16,0-21-16,0 1 0,-21-1 0,-1-21 15,1 21-15,0 0 0,-21-21 16,21 0-16,-22 0 0,1 0 0,0 0 16,-1 0-16,1 0 0,0 0 15,-1-21-15,1 21 0,0-21 0,-1 0 16,22 21-16,-21-22 0,21 22 15,-1-21-15,1 0 0,21 0 16,0 0-16,0 0 0,0-1 16,21 1-16,1 0 0,-1 0 15,0-21-15,21 20 0,-21 1 0,22-21 16</inkml:trace>
  <inkml:trace contextRef="#ctx0" brushRef="#br0" timeOffset="59708.5">3873 5546 0,'0'0'0,"-21"-43"16,21 22-16,0 0 15,0 42 16,0 0-31,0 22 0,0-22 16,21 21-16,-21 22 0,0-22 0,0 0 16,22 22-16,-22-1 0,0 1 15,0-22-15,21 22 0,-21-22 0,0 22 16,0-22-16,0 0 0,0 22 16,0-22-16,0 0 0,0-20 0,0 20 15,0-21-15,0 21 0,0-20 16,0-1-16,0 0 0,21-21 15,0 0 1,-21-21 0,0 0-1,0-1-15,0 1 0,0 0 0,0 0 16,0-21-16,0 20 0</inkml:trace>
  <inkml:trace contextRef="#ctx0" brushRef="#br0" timeOffset="60053.31">3937 5863 0,'0'0'0,"-21"-21"16,0 0-16,-1 0 0,1 0 0,21-1 16,-21 1-16,0 0 0,21 0 0,0 0 15,0 0-15,0-1 16,0 1-16,21 0 0,-21 0 16,42 0-16,-20 21 0,-1-21 0,0 21 15,21 0-15,-21-22 0,22 22 16,-1 0-16,-21 0 0,22 0 15,-22 22-15,0-22 0,21 21 0,-21 0 16,-21 0-16,0 21 0,0-20 16,0-1-16,0 21 0,0-21 0,0 22 15,-21-22-15,0 21 0,0-21 0,0 0 16,0 1-16,-1-1 0,1 0 0,0 0 16,0 0-16,0-21 0,0 0 15,21 21-15,0-42 47,21 21-47,0-21 16,0 0-16</inkml:trace>
  <inkml:trace contextRef="#ctx0" brushRef="#br0" timeOffset="60428.46">4466 5800 0,'21'0'16,"0"-21"-16,1 21 15,-1-22-15,0 22 0,0-21 16,21 0-16,-20 0 0,-1 0 0,0 0 16,21-1-16,-21 1 0,1 0 0,-22 0 15,21 0-15,-21 0 0,21-1 16,-21 1-16,0 0 15,-21 21 1,0 0-16,-1 0 0,1 0 0,21 21 16,-21 0-16,0 1 0,0-1 0,0 0 15,21 21-15,0-21 0,-22 22 16,22-22-16,-21 21 0,21-21 0,-21 22 16,21-22-16,0 0 0,0 0 0,0 0 15,0 1-15,0-1 0,0 0 16,0 0-16,21-21 0,0 0 15,1 0-15,-1 0 0,0 0 16,0 0-16,0 0 0,0 0 16,1 0-16,-1-21 0,21 21 0</inkml:trace>
  <inkml:trace contextRef="#ctx0" brushRef="#br0" timeOffset="60849.23">5376 5503 0,'0'0'0,"0"-21"0,0 0 0,0 0 16,-21 21 0,0 0-16,0 0 15,0 0-15,-1 21 0,1-21 16,0 21-16,0 0 0,0 1 0,0-1 16,21 0-16,0 0 0,-22-21 15,22 21-15,0 0 0,0 1 0,0-1 16,0 0-16,0 0 0,0 0 15,22-21-15,-1 21 16,0-21-16,0 0 0,-21 22 16,21-22-16,0 0 0,1 21 0,-1-21 15,0 0-15,-21 21 0,21-21 0,0 21 16,-21 0-16,0 0 16,0 1-1,-21-1 1,0-21-16,0 0 15,21 21-15,-21-21 0,-1 0 0,1 0 16,21 21-16,-21-21 16,0 0-16,0 0 15,0 0 1,-1 0 0,1 21-16</inkml:trace>
  <inkml:trace contextRef="#ctx0" brushRef="#br0" timeOffset="61356.57">2519 6519 0,'-21'0'16,"42"0"0,0 0-1,0 0-15,0 0 0,22-21 0,-22 21 16,21 0-16,22 0 0,-22 0 15,21 0-15,1-21 0,21 21 0,-1-21 16,1 21-16,21-21 0,0 0 0,21 21 16,0-22-16,0 1 0,0 21 0,0-21 15,0 0-15,0 21 0,21-21 16,-21 0-16,-21 21 0,21-22 0,-43 22 16,22-21-16,-21 21 0,-22 0 0,1 0 15,-1-21-15,-20 21 0,-1 0 16,-21 0-16,21 0 0,-20 0 0,-1 0 15,0 0 1,-42 0 31,0 0-31,-1 0-16,-20 0 0,0 0 15</inkml:trace>
  <inkml:trace contextRef="#ctx0" brushRef="#br0" timeOffset="61848.6">2984 6710 0,'22'0'47,"-1"0"-47,0 0 0,0 0 0,0 0 16,0 0-16,22 0 0,-1 0 0,22 0 15,-22-21-15,43 0 0,-22 21 16,22-22-16,21 1 0,-22 0 0,22 21 16,0-21-16,0 0 0,21 0 0,0-1 15,-21 1-15,21 0 0,0 21 0,0-21 16,0 0-16,-22 0 0,1 21 16,-21-22-16,21 22 0,-22-21 15,-20 21-15,21 0 0,-22-21 0,1 21 16,-22 0-16,0 0 0,-21 0 0,1 0 15,-1-21-15,0 21 0</inkml:trace>
  <inkml:trace contextRef="#ctx0" brushRef="#br0" timeOffset="62769.16">2117 8319 0,'0'0'0,"0"-22"16,0 1-16,0 0 16,-22 21-16,22 21 15,0 0 1,0 22-16,0-22 15,0 0-15,0 0 0,0 22 0,0-22 16,0 21-16,0-21 0,0 0 0,0 22 16,0-22-16,0 0 0,0 0 15,0 0-15,0 1 0,0-1 0,0 0 16,0 0-16,0 0 0,0-42 47,0 0-32,0 0-15</inkml:trace>
  <inkml:trace contextRef="#ctx0" brushRef="#br0" timeOffset="63136.95">2053 8043 0,'0'-21'47,"21"21"-31,0-21-16,1 0 16,-1 21-16,-21-21 0,21 0 15,0-1-15,-21 1 16,0 0-1,0 0-15,-21 21 16,0 0-16,0 0 16,-1 0-16,1 0 15,21 21 1,0 0-16,0 0 16,0 1-1,0-1-15,21-21 0,1 21 16,-1 0-16,0-21 15</inkml:trace>
  <inkml:trace contextRef="#ctx0" brushRef="#br0" timeOffset="63901.25">3069 8361 0,'0'0'0,"0"-21"32,0 0-17,0-1-15,0 1 16,0 0-16,-21 0 0,21 0 16,-21 21-16,0 0 0,-1-21 0,1 21 15,0 0-15,-21 0 16,21 0-16,-1 21 0,1 0 0,-21 0 15,21 0-15,0 0 0,-22 1 16,22-1-16,0 0 0,0 21 16,0-21-16,-1 1 0,1-1 0,21 21 15,-21-21-15,21 0 0,0 1 0,0-1 16,0 0-16,21 0 0,0 0 16,1-21-16,-1 0 0,0 21 15,0-21-15,0 0 0,0 0 0,1 0 16,-1 0-16,0 0 0,0 0 0,0-21 15,0 0-15,1 21 0,-1-21 16,0 0-16,0 21 0,0-21 0,0-22 16,1 22-16,-1 0 0,-21-21 0,21-1 15,-21 22-15,21-21 0,-21-22 16,0 22-16,21-22 0,-21 22 16,21-21-16,-21 20 0,0-20 0,0 20 15,0 1-15,0 0 0,0 21 0,0-22 16,0 22-16,0-21 0,0 21 15,0-1-15,0 1 0,0 0 16,0 42 15,0 0-31,0 1 0,-21-1 16,21 21-16,0-21 0,-21 22 0,21-1 16,0 0-16,0 22 0,0-22 15,0 22-15,0-22 0,0 21 0,0-20 16,0 20-16,0-20 0,0-1 15,0-21-15,0 21 0,21-20 0,0-1 16,1 0-16,-22 0 0,21 0 16,0 0-16,21-21 0,-21 0 0,1 22 15,-1-22-15,21 0 0,-21 0 0,22 0 16,-22 0-16,21 0 0,-21-22 0,22 22 16,-1-21-16,-21 21 0,21-21 15,-20 0-15,20 21 0,-21-21 0,0 0 16,-21-1-16,21 1 15,-21 0-15,0 0 0</inkml:trace>
  <inkml:trace contextRef="#ctx0" brushRef="#br0" timeOffset="64516.75">571 8361 0,'0'-21'0,"0"42"0,-21-63 15,21 20-15,0 1 16,0 42 15,0 1-31,0-1 0,0 21 16,0 0-16,0 1 0,0-22 0,0 21 15,0 22-15,0-22 16,21 0-16,-21 1 0,0-1 0,0 0 16,0 1-16,0-1 0,0 0 15,0 1-15,0-22 0,0 0 0,22 21 16,-22-20-16,0-1 0,21-21 31,0-21-15,0-1-1,0 1-15</inkml:trace>
  <inkml:trace contextRef="#ctx0" brushRef="#br0" timeOffset="64827.53">1016 8742 0,'0'21'31,"21"-21"-16,0 0 1,0 0-16,1-21 16,-1 0-1,-21 0-15,0-1 16,0 1 0,-21 21-16,-1 0 0,1 0 15,0 0 1,0 0-16,21 21 15,0 1-15,-21-1 16,21 0-16,0 0 0,0 0 16,21-21-1,0 21-15,0-21 16,0 0-16</inkml:trace>
  <inkml:trace contextRef="#ctx0" brushRef="#br0" timeOffset="65692.56">1037 10139 0,'-21'-21'0,"0"21"0,0 0 15,-1-21 1,1 21-16,0 0 0,21-22 0,-21 22 16,0-21-16,21 0 15,-21 21-15,21-21 0,-22 21 16,22-21-16,0 0 0,0-1 15,0 1 1,22 21-16,-1 0 0,0 0 16,0 0-16,0 0 0,0 21 15,1 1-15,-1-1 0,0 0 16,21 0-16,-21 21 0,1-20 0,-22 20 16,0 0-16,0 1 0,0-1 15,0 0-15,0 1 0,0 20 0,0-21 16,-22 1-16,1-1 0,0 0 15,-21 1-15,21-22 0,-1 21 0,1-21 16,-21 1-16,21-1 0,-22 0 16,22 0-16,0 0 0,0-21 0,-21 0 15,20 0-15,1 0 0,0 0 16,0 0-16,0-21 0,0 0 0,21 0 16,-22 0-16,1-1 0,0-20 15,21 21-15,0-21 0,0 20 0,0-20 16,0 0-16,0-1 0,0 22 0,0-21 15,0 21-15,0 0 0,21 21 16,22-22-16,-22 22 0,0 0 0,0 0 16,21 22-16,-20-22 0,20 21 15,-21 0-15,0 21 0,22-21 16,-22 1-16,0 20 0,0-21 0,0 21 16,0-20-16,-21 20 0,0-21 15,0 0-15,0 22 0,22-22 0,-22 0 16,0 0-16,0 0 0,0 0 15,0 1-15,0-1 16,21-21 0,0 0-1,0 0-15,0-21 0</inkml:trace>
  <inkml:trace contextRef="#ctx0" brushRef="#br0" timeOffset="65888.44">1566 10393 0,'-21'0'16,"0"0"-1,0 0-15,0 0 16,21-21 31,21 21-47,0-21 15</inkml:trace>
  <inkml:trace contextRef="#ctx0" brushRef="#br0" timeOffset="66616.03">2455 10033 0,'0'0'0,"21"0"0,1-42 15,-22 21-15,21-1 16,0 1-16,-21 0 0,0 0 16,21 21-16,-21 21 31,0 0-31,0 0 0,0 22 0,0-22 15,0 21-15,0-21 0,0 22 0,0-1 16,-21-21-16,21 22 0,-21-1 16,21-21-16,-21 21 0,-1 1 0,22-22 15,-21 0-15,21 21 0,-21-20 0,21-1 16,-21 0-16,0 0 0,21-42 47,0 0-32,-21 0-15,21-1 0,0 1 0,0 0 16,0-21-16,0 21 0,0-22 0,0 22 16,21-21-16,0 21 0,0-22 15,0 22-15,22 0 0,-1 0 0,0 0 16,1-1-16,-1 1 0,0 21 16,1 0-16,-1 0 0,0 0 0,1 0 15,-22 21-15,21 1 0,-21-1 0,0 0 16,1 0-16,-1 0 0,-21 0 0,0 1 15,0-1-15,0 21 0,0-21 16,0 0-16,0 22 0,-21-22 0,-1 0 16,1 0-16,21 0 0,0 1 15,-21-1-15,21 0 0,-21-21 0,21 21 16,-21-21-16,42-21 31,0 0-31</inkml:trace>
  <inkml:trace contextRef="#ctx0" brushRef="#br0" timeOffset="67160.61">3492 10224 0,'0'0'0,"0"-22"0,22 22 0,-22-21 16,21 0-16,-21 0 0,0 0 0,0 0 15,0-1-15,0 1 0,0 0 0,0-21 16,0 21-16,-21-1 15,-1 1-15,1 21 16,0 0-16,0 0 0,0 0 0,0 21 16,-1-21-16,1 22 0,-21-1 0,21 21 15,0-21-15,-22 0 0,22 22 16,0-22-16,0 21 0,0 1 0,-1-22 16,1 21-16,21 0 0,0-20 0,0 20 15,0-21-15,0 0 0,0 0 0,0 1 16,21-22-16,1 21 0,-1-21 15,21 0-15,-21 0 0,22 0 16,-1 0-16,-21-21 0,21 21 0,1-22 16,-1 1-16,-21 21 0,22-21 0,-22 0 15,0 0-15,0 0 0,0-1 0,0-20 16,1 21-16,-22 0 0,21 0 16,-21-1-16,0 1 0,0 0 0,0 0 15,0 0-15,0 0 0,0-1 16,-21 22-1,21 22 1,-22-22-16,22 21 0,0 0 0,-21 0 16,21 0-16,0 0 0,0 1 15,0-1-15,0 0 0,0 0 16,0 0-16,21 0 0,1-21 0,-22 22 16,21-22-16,0 0 0,0 21 15,0-21-15,0 0 0,1 0 0,-1 0 16,0 0-16,0 0 0,0 0 0,0-21 15,1 21-15,-1-22 0,0 22 0,0-21 16,0 0-16,0 21 0</inkml:trace>
  <inkml:trace contextRef="#ctx0" brushRef="#br0" timeOffset="67901.39">4043 10202 0,'0'0'0,"0"-21"0,0 0 0,0 0 16,0 0-16,0 0 0,0-1 16,-21 22 15,-1 0-31,22 22 15,0-1-15,0 0 16,0 0-16,0 0 0,0 0 16,0 1-16,0-1 0,0 0 15,0 0-15,0 0 0,0 0 16,0 1-16,0-1 16,0 0-1,-21-21 16,21-21-15,0 0-16,-21-1 16,21 1-16,0 0 0,0 0 15,0 0-15,0 0 0,0-1 0,0 1 16,21 0-16,0-21 0,-21 21 0,22-1 16,-1 22-16,0-21 0,0 0 0,0 0 15,0 21-15,1 0 0,-1 0 16,0 0-16,0 0 0,0 0 15,-21 21-15,21 0 0,-21 0 16,0 1-16,0-1 0,0 0 16,0 0-16,0 0 0,0 0 0,0 1 15,-21-1-15,21 0 16,0 0-16,-21 0 0,21 0 16,-21-21-1,21-21 16,0 0-15,0 0-16,0 0 0,0 0 16,21-1-16,0 1 0,0 0 0,-21 0 15,22-21-15,20 20 0,-21 1 16,21 0-16,1 0 0,-1 0 0,0 21 16,1-21-16,20 21 0,-20 0 0,-1 0 15,0 0-15,1 0 0,-1 21 0,-21-21 16,0 21-16,0 0 0,1-21 15,-22 21-15,0 0 0,0 1 0,0-1 16,0 0-16,-22 0 0,1 0 16,0 0-16,0 1 0,0-22 0,0 21 15,-1 0-15,1 0 0,21 0 16,-21-21-16,21 21 16,21-42 15,0 0-31,1 0 15,-1 21-15,0-21 0,0 0 16</inkml:trace>
  <inkml:trace contextRef="#ctx0" brushRef="#br0" timeOffset="68320.66">5143 10054 0,'-21'0'0,"0"0"0,21 21 16,21-21 15,0 0-31,1 0 0,20 0 16,-21-21-16,0 21 15,0-21-15,1 0 0,20 21 0,-21-21 0,0 21 16,0-21-16,1 21 0,-1-22 16,0 1-16,0 21 0,0-21 0,-21 0 15,0 0-15,0 0 0,0-1 16,-21 22-1,0 0-15,0 0 0,0 0 16,-1 0-16,1 22 0,0-1 16,0 0-16,0 0 0,0 0 0,-1 0 15,1 22-15,0-22 0,0 21 16,0-21-16,0 1 0,21 20 0,0-21 0,0 0 16,0 0-16,0 1 0,0-1 0,0 0 15,0 0-15,21 0 16,0-21-16,0 0 0,21 0 0,-20 0 15,20 0-15,0 0 0,1 0 16,20 0-16,1 0 0,-22 0 0,21 0 16,-20 0-16,-1 0 0,0-21 0,1 0 15,-1 21-15,0 0 0,1-21 0</inkml:trace>
  <inkml:trace contextRef="#ctx0" brushRef="#br0" timeOffset="69960.83">1355 12107 0,'-22'0'16,"1"0"-16,0 0 0,0 0 0,0 0 15,-22 0-15,22 0 0,0 0 16,-21 0-16,21 0 0,-1 0 15,-20 0-15,21 0 0,0 0 0,0 0 16,-1 0-16,1 0 0,0 0 0,21-21 31,0 0-15,0 0 0,21 0-16,0 21 0,1 0 15,-1-21-15,21 21 0,-21 0 16,0 0-16,22 0 0,-22 0 0,21 0 15,-21 0-15,1 21 0,-1-21 0,0 21 16,0 0-16,0 0 0,-21 0 16,0 1-16,0 20 0,0-21 15,0 0-15,-21 22 0,0-22 0,0 0 16,0 21-16,-22-21 0,22 1 16,0-1-16,-21 0 0,20 0 0,1 0 15,0-21-15,0 21 0,0-21 16,0 0-16,-1 0 0,44-21 31,-1 0-15,0 0-16,21 21 0,-21-21 0,22 0 15,-1-1-15,0 22 0,22-21 0,-22 21 16,1 0-16,-1 0 0,0 0 16,1 0-16,-22 0 0,21 0 15,-21 0-15,0 21 0,1 1 0,-1-1 16,-21 0-16,0 0 0,0 0 15,0 0-15,0 22 0,-21-22 0,-1 21 16,1-21-16,-21 22 0,21-22 0,-22 21 16,1-21-16,21 1 0,-21 20 15,-1-21-15,1 0 0,0 0 0,-1 1 16,1-22-16,21 0 0,-22 21 0,1-21 16,21 0-16,-21 0 0,20 0 15,1 0-15,0-21 0,-21-1 0,21 22 16,-1-21-16,1 0 0,21 0 0,-21 21 15,21-21-15,-21 0 16,21-1-16,0 1 0,0 0 16,21 0-16,0 21 0,0-21 15,1 21-15,-1-21 0,0 21 16,21-22-16,-21 22 0,22-21 0</inkml:trace>
  <inkml:trace contextRef="#ctx0" brushRef="#br0" timeOffset="70304.63">1863 12298 0,'0'21'16,"0"0"-16,21-21 31,0 0-16,0 0-15,0-21 16,-21 0-16,21 21 16,-21-21-16,22 21 0,-22-21 15,-22 21 1,1 0-16,0 0 16,0 0-16,21 21 31,-21-21-31,21 21 0,0 0 15,0 0 1,21-21 0,0 0-16</inkml:trace>
  <inkml:trace contextRef="#ctx0" brushRef="#br0" timeOffset="71276.16">3238 11980 0,'0'0'16,"0"-42"-1,0 21-15,0 0 0,-21 0 16,21-1-16,0 1 0,-21 0 0,21 0 16,0 0-16,0 0 0,0-1 15,-21 1-15,21 0 16,0 42 0,0 0-1,0 1-15,0 20 0,0 0 0,0 1 16,0-1-16,0 21 0,0-20 15,0 20-15,0-20 0,0 20 16,0-21-16,0 22 0,0-22 0,-21 1 16,0-1-16,21 0 0,-22 1 0,1-1 15,0-21-15,21 21 0,-21-20 0,0-1 16,0 0-16,21 0 0,0 0 16,-22-21-16,1 0 0,0 0 15,21-21 1,0 0-16,0 0 0,0 0 0,0-1 15,0-20-15,0 21 0,0-21 0,0 20 16,0-20-16,0 21 0,0-21 16,0 20-16,0 1 0,0 0 15,21 21-15,0 0 0,1 0 16,-1 0-16,0 21 0,0 0 0,-21 1 16,21-1-16,0 0 0,1 0 15,-1 0-15,0 0 0,-21 1 0,21-1 16,0 0-16,0 0 0,1 0 15,-1-21-15,0 0 0,0 21 0,0-21 16,0 0-16,1 0 16,-1 0-16,0 0 0,0-21 15,0 21-15,22-21 0,-22 0 0,0 0 0,0 21 16,0-21-16,0-1 0,-21 1 16,22 0-16,-1 0 0,-21 0 0,21-22 15,-21 22-15,0 0 0,0 0 16,0 0-16,0 0 0,0-1 15,0 44 1,0-1 0,0 0-16,0 0 0,0 0 0,0 0 15,0 1-15,0-1 0,0 0 16,0 0-16,0 0 0,0 0 16,0 1-16,0-1 15,0-42 16,0-1-31</inkml:trace>
  <inkml:trace contextRef="#ctx0" brushRef="#br0" timeOffset="71460.05">3704 12150 0,'0'0'0,"0"-21"0,-21-1 0,0 22 15,21-21-15,-21 21 16,-1 0-1,44 0 17,-1 0-17,0 0-15,0 0 16,0 0-16,0 0 0,-21 21 0</inkml:trace>
  <inkml:trace contextRef="#ctx0" brushRef="#br0" timeOffset="71943.78">4000 12150 0,'0'21'16,"22"0"-1,-22 0 1,0 0-16,0 1 16,21-22-16,-21 21 0,0 0 0,0 0 15,0 0-15,21 0 0,-21 1 16,0-1-16,0 0 0,0 0 15,0 0-15,0 0 0,0 1 16,0-1-16,0 0 16,-21-21-1,21-21 1,0 0-16,0-1 16,0 1-16,0 0 0,0 0 15,0 0-15,0 0 0,0-22 0,21 22 16,0-21-16,-21 21 0,21-22 0,0 22 15,1-21-15,-1 21 0,21 21 0,-21-22 16,22 1-16,-22 21 0,21 0 0,-21 0 16,0 0-16,22 21 0,-22 1 15,0-1-15,0 0 0,0 0 0,-21 21 16,0-20-16,22-1 0,-22 21 0,0-21 16,21 0-16,-21 22 0,0-22 0,0 0 15,0 0-15,0 0 0,0 1 0,0-1 16,0 0-16,0-42 62,0 0-62,0-1 0,21 1 0</inkml:trace>
  <inkml:trace contextRef="#ctx0" brushRef="#br0" timeOffset="72551.94">4784 11896 0,'0'0'0,"0"-43"0,0-41 15,0 63-15,0-1 16,0 1-16,0 0 0,-22 0 16,22 0-1,0 42 1,0 0-16,0 0 16,0 22-16,22-22 0,-1 21 0,-21 0 15,0 1-15,21-1 0,-21 22 16,21-22-16,-21 0 0,0 1 0,21 20 15,-21-21-15,0 1 0,0-1 0,0-21 16,0 22-16,0-1 0,0-21 0,0 0 16,0 0-16,0 1 0,0-1 15,21-21 1,-21-21 0,22-1-16,-22 1 15,0 0-15,0 0 0,0 0 0,0 0 16,21-1-16,-21-20 0,21 21 0,-21 0 15,0 0-15,21-1 0,0 1 16,-21 0-16,21 0 0,1 0 0,-1 21 16,0 0-16,0 0 15,-21 21 1,0 0 0,-21 0-16,0 0 0,0-21 15,21 22-15,-22-1 0,1-21 16,0 21-16,0-21 0,0 21 0,0-21 0,-1 0 15,1 21-15,21 0 16,0 1 0,21-22-1,1 0-15,-1 21 0,0-21 16,0 21-16,0-21 0,22 21 0,-22-21 16,0 21-16,0-21 0,0 21 0,22-21 15,-22 22-15,0-22 0,0 21 0,0-21 16,0 21-16,1-21 0,-22 21 15,0-42 17,0 0-32</inkml:trace>
  <inkml:trace contextRef="#ctx0" brushRef="#br0" timeOffset="73132.88">5863 11769 0,'-42'-21'0,"84"42"0,-105-42 15,20-1-15,22 22 0,0 0 0,0 0 16,21-21-16,21 0 15,0 21-15,0 0 16,22 0-16,-1-21 0,0 21 0,1 0 16,20 0-16,-21-21 0,22 21 15,-1 0-15,-20 0 0,20-21 0,-20 21 16,20 0-16,-42 0 0,22 0 0,-22 0 16,0 0-16,0 0 0,-42 0 31,0 0-31,0 0 0,-22 0 15,22 0-15,0 21 0,-21-21 0,20 0 16,-20 0-16,21 0 0,0 0 16,-22 0-16,22 0 0,-21 0 0,21 0 15,-22 0-15,22 21 0,0-21 0,0 0 16,0 0-16,0 0 0,21 21 0,-22-21 16,22 21-16,0 0 0,0 1 15,0-1-15,0 0 0,0 0 0,0 0 16,22 22-16,-1-1 0,0-21 0,0 21 15,-21 1-15,21-1 0,-21 0 16,21 1-16,-21-1 0,0 0 0,0 1 16,0-22-16,0 21 0,0-21 0,0 22 15,0-22-15,0 0 0,0 0 16,0 0-16,0 1 0,0-44 47,22 22-47,-1-21 0,0 0 0</inkml:trace>
  <inkml:trace contextRef="#ctx0" brushRef="#br0" timeOffset="73500.64">6413 12213 0,'43'0'15,"-22"0"1,-21-21-16,21 21 15,-21-21-15,21 0 0,0 21 0,-21-21 16,22-1-16,-1 1 0,0 0 0,0 21 16,-21-21-16,21 0 0,-21 0 0,21-1 15,-21 1-15,0 0 0,-21 21 32,0 0-32,0 21 0,0 0 15,0 1-15,-1-1 0,22 0 0,-21 21 16,0-21-16,21 1 0,-21 20 15,21-21-15,0 0 0,0 22 0,0-22 16,0 0-16,0 0 0,0 0 16,21 0-16,0-21 0,0 22 0,1-1 15,-1-21-15,0 0 0,0 0 0,0 0 16,0 0-16,1 0 0,-1 0 0,0 0 16,21 0-16,-21 0 0,1 0 0,-1-21 15,0 21-15,0-22 0,-21 1 0,21 0 16,0 21-16</inkml:trace>
  <inkml:trace contextRef="#ctx0" brushRef="#br0" timeOffset="73756.5">7048 11980 0,'0'-21'16,"22"21"15,-22 21-15,21 1-16,0-1 0,0 0 15,-21 0-15,21 0 0,0-21 0,1 21 16,-1 1-16,-21-1 0,21-21 0,0 21 16,0 0-16,-21 0 0,21 0 15,1 1-15,-22-1 16,0 0-16,21-21 47,-21-21-47</inkml:trace>
  <inkml:trace contextRef="#ctx0" brushRef="#br0" timeOffset="74020.87">7472 11938 0,'0'0'0,"0"-21"0,-21 21 47,-1 0-47,1 0 15,0 21-15,0 0 16,0 0-16,0 1 0,-1-1 0,1 0 16,0 21-16,0-21 0,0 1 0,21 20 15,-21-21-15,-1 0 0,1 22 0,0-22 16,0 0-16,21 0 0,-21 0 0,21 0 16,-21-21-16,21 22 0,0-1 0,0 0 15,0-42 16</inkml:trace>
  <inkml:trace contextRef="#ctx0" brushRef="#br0" timeOffset="74427.63">7599 11705 0,'0'-42'16,"0"21"-16,0 0 0,21 21 15,-21-22-15,21 1 0,-21 0 0,0 0 16,21 21-16,0-21 16,-21 42 15,0 0-31,0 0 0,0 0 0,0 1 15,0 20-15,0-21 0,0 21 0,0 1 16,-21-1-16,21 0 0,-21-20 0,21 20 16,-21 0-16,21 1 0,0-1 0,0 0 15,-21-21-15,21 22 0,0-22 0,-21 0 16,21 21-16,0-20 0,0-1 0,0 0 16,0 0-16,21-21 15,0 0-15,0 0 16,0 0-16,0 0 15,1 0-15,-1 0 0,0-21 16,0 0-16,0 21 0,-21-21 0,21-1 16,1 1-16,-22 0 0,21 0 0</inkml:trace>
  <inkml:trace contextRef="#ctx0" brushRef="#br0" timeOffset="74698.49">7620 11938 0,'0'0'0,"-21"0"0,-43 0 16,43 0-16,21-21 16,0 0-16,21 21 0,0 0 15,1-21-15,-1 21 0,0-22 0,21 1 16,-21 21-16,22-21 0,-1 0 16,0 21-16,-20-21 0,20 0 0,0 21 15,1-22-15,-22 1 0,21 21 0,-21-21 16,0 21-16,1 0 0,-1 0 0,-21-21 15,21 21-15,-42 0 32,0 0-32,-1 0 15,1 21-15,0-21 0,0 21 0</inkml:trace>
  <inkml:trace contextRef="#ctx0" brushRef="#br0" timeOffset="75988.52">847 14097 0,'0'0'0,"0"-21"0,21 21 0,0 0 0,0-21 15,-21 0-15,21 21 0,0-22 0,1 22 32,-1 0-32,-21 22 15,0-1-15,0 21 0,0-21 16,0 22-16,0-1 0,-21 0 0,-1 1 16,22-1-16,-21 0 0,0 1 15,0-1-15,0 0 0,0 1 16,-1-1-16,1 0 0,0-21 0,0 1 15,0-1-15,0 0 0,21 0 0,-22-21 16,22 21-16,22-21 31,-1-21-31,0 21 0,0-21 16,21 21-16,-20-21 0,20 21 16,0-21-16,1 21 0,-1-22 0,0 22 15,-21-21-15,22 0 0,-1 21 0,0-21 16,-20 21-16,-1-21 15,0 0-15,0 21 0,0-22 0,0 22 16,-21-21-16,0 0 0,0 0 16,0 0-16,0 0 15,-21-1-15,0 22 0,0 0 16,0 0-16,0 0 0,-1 0 16,1 22-16,21-1 15,-21 0-15,21 0 0,0 21 0,0-20 16,0 20-16,0-21 15,0 21-15,0-20 0,0 20 0,0-21 16,0 21-16,0-20 0,0-1 0,0 0 16,0 0-16,0 0 0,0 0 15,0 1-15,0-1 0,21-21 32,0 0-32,1-21 15,-22-1-15,21 1 0</inkml:trace>
  <inkml:trace contextRef="#ctx0" brushRef="#br0" timeOffset="76180.39">1736 14415 0,'0'0'0,"21"0"0,0 0 0,0 0 16,-42-22 31,0 22-32,21-21 1,0 0-16,21 21 16,0-21-16,0 0 0,0 21 0</inkml:trace>
  <inkml:trace contextRef="#ctx0" brushRef="#br0" timeOffset="76572.56">3090 13610 0,'0'0'0,"-21"-21"0,0 21 0,0-21 15,0 21 1,21 21 0,0 0-1,0 22-15,0-1 0,0 0 0,0 1 16,21 20-16,-21-21 0,0 22 16,21-1-16,-21 1 0,0-22 0,0 22 15,0-22-15,0 22 0,0-22 0,0 0 16,0 22-16,0-43 0,0 21 0,0 1 15,0-22-15,0 0 0,0 0 0,-21 0 16,21 0-16,0 1 0,-21-22 16,-1 0-1,22-22-15,0 1 16</inkml:trace>
  <inkml:trace contextRef="#ctx0" brushRef="#br0" timeOffset="76908.36">2900 13949 0,'0'0'0,"0"-21"0,-21-22 0,-1 22 16,1 0-16,21 0 0,0 0 0,-21 0 15,0-1-15,21 1 0,-21 0 0,21 0 16,0 0-16,0 0 16,0-1-16,0 1 0,21 0 0,21 0 15,-21 0-15,22 0 0,-1-1 16,0 22-16,1 0 0,-1 0 0,0 0 15,22 0-15,-22 22 0,1-1 16,-1 21-16,-21-21 0,0 22 0,0-1 16,-21 0-16,0 1 0,0-1 0,0 0 15,-21 1-15,0-1 0,0 0 0,0-21 16,0 22-16,-1-1 0,1-21 16,-21 0-16,21 22 0,0-22 0,-1 0 15,1 0-15,0-21 0,21 21 0,21-21 31,0 0-15,1 0-16</inkml:trace>
  <inkml:trace contextRef="#ctx0" brushRef="#br0" timeOffset="78272.89">3916 14499 0,'0'-21'47,"0"0"-47,0 0 0,0 0 0,0-1 15,0-20-15,0 21 0,0 0 0,0-22 16,0 22-16,0 0 0,0 0 0,0 0 16,0 0-16,-21-1 0,21 1 15,-22 21-15,1 0 0,0 0 0,0 0 16,0 0-16,0 0 0,-1 0 0,-20 21 16,21 1-16,0-1 0,0 21 0,-1-21 15,1 22-15,0-22 0,0 21 0,21 0 16,0-20-16,0 20 15,0 0-15,0-21 0,0 1 0,0 20 16,0-21-16,0 0 0,21-21 0,-21 21 16,21-21-16,0 0 0,1 0 0,-1 0 15,0 0-15,0 0 0,0 0 0,0 0 16,1-21-16,-1 0 0,0 0 16,-21 0-16,21 0 0,0-1 0,0 1 15,-21 0-15,0 0 0,22-21 0,-22 20 16,21 1-16,-21-21 0,0 21 15,0 0-15,0-1 0,0-20 0,0 21 16,0 0-16,0 42 47,0 0-47,0 0 0,0 22 16,0-22-16,0 0 0,0 0 0,0 0 15,21 22-15,-21-22 0,0 0 0,21 0 16,-21 0-16,0 0 0,21-21 15,0 0-15,-21 22 0,22-22 16,-1 0-16,0 0 0,0 0 16,0-22-16,0 22 0,22-21 0,-22 0 15,0 0-15,0 0 0,22 0 16,-22-1-16,0 1 0,0 0 0,0 0 16,-21 0-16,0-22 0,0 22 0,0 0 15,0 0-15,0 0 0,0 0 16,-21-1-16,0 22 15,0 0-15,0 22 16,21-1-16,-22-21 0,22 21 16,0 0-16,0 0 0,0 0 0,0 1 15,0-1-15,0 0 0,22 0 16,-1 0-16,-21 0 0,0 1 0,21-1 16,-21 0-1,21 0-15,-21 0 0,21 0 0,0 1 16,1-22-16,-1 21 15,0-21-15,0 0 0,0 0 16,0 0-16,1 0 0,-1 0 0,0-21 16,0-1-16,0 22 0,0-21 0,1 0 15,-1 0-15,0 0 0,0 0 0,-21-1 16,21 1-16,0 0 0,1-21 16,-22 21-16,0-1 0,21-20 0,-21 0 15,0 21-15,0-22 0,0 1 0,0 21 16,0-22-16,0 1 0,0 0 0,0-1 15,0 22-15,0-21 0,0 21 16,0-22-16,0 22 0,0 0 16,0 42 15,0 0-31,0 22 0,0-1 0,0-21 16,0 22-16,0-1 0,0 0 0,0 1 15,0-1-15,0 0 0,0 1 0,0-1 16,0 0-16,0 1 0,0-22 0,0 21 15,0-21-15,0 0 0,0 1 0,21-1 16,-21 0-16,0 0 0,21-21 16,0 0-16,0 0 0,1 0 15,-1 0-15,0 0 0,-21-21 16,21 0-16,0 21 0,0-21 0,-21-1 16,22 1-16,-1 0 0,-21 0 0,21 0 15,-21 0-15,0-22 0,21 22 16,-21 0-16,0 0 0,21 21 0,-21 21 31,0 0-31,0 0 16,0 0-16,0 1 15,0-1-15,0 0 0,0 0 0,0 0 16,0 0 0,0-42 15,0 0-16,0 0-15,0 0 0</inkml:trace>
  <inkml:trace contextRef="#ctx0" brushRef="#br0" timeOffset="78460.3">5122 13949 0,'0'0'0,"0"-21"0,0 0 46,-21 21 1,0 0-31,0 0-16,0 0 0,-1 21 0</inkml:trace>
  <inkml:trace contextRef="#ctx0" brushRef="#br0" timeOffset="78625.21">4551 14139 0,'0'0'0,"-21"22"0,-1-22 0,1 42 16,21-21 0,21-21-1,1 0-15,-1 0 0,21 0 16,-21 0-16,0-21 0,22 0 0,-22 21 0,21-21 16,-21 21-16,22-22 15,-22 22-15,0-21 0,0 0 0,22 21 16,-22-21-16</inkml:trace>
  <inkml:trace contextRef="#ctx0" brushRef="#br0" timeOffset="79511.99">5757 14309 0,'0'0'0,"0"-21"16,0-1-16,0 1 16,0 0-16,0 0 0,0 0 15,0 0-15,-21-1 0,0 1 16,0 0-16,0 21 0,-1-21 0,1 21 15,0 0-15,0 0 0,0 0 16,0 0-16,-1 0 0,-20 0 0,21 21 16,0 0-16,0-21 0,-1 21 15,1 1-15,0-1 0,0 0 0,21 0 16,-21 21-16,21-20 0,0-1 0,-21 0 16,21 0-16,0 0 0,0 0 0,0 1 15,21-22-15,0 21 16,0-21-16,0 0 0,0 0 15,1 0-15,-1 0 0,0-21 16,0 21-16,0-22 0,0 1 0,1 0 16,-1 21-16,0-21 0,0 0 15,0 0-15,0-1 0,-21 1 0,0 0 16,0 0-16,22 0 0,-22 0 16,0 42 15,0 0-16,0 0-15,0 0 0,0 0 16,0 1-16,0-1 0,0 0 0,0 0 16,0 0-16,0 0 0,21-21 15,0 0-15,-21 22 0,21-22 0,0 0 16,0 0-16,1 0 0,-1 0 16,21-22-16,-21 1 0,0 0 15,1 21-15,20-21 0,-21 0 0,0 0 16,0-1-16,22 1 0,-22 0 15,0 0-15,-21-21 0,21 20 0,0 1 16,1-21-16,-22 21 0,0-22 0,21 22 16,-21-21-16,21 0 0,-21-1 0,0 22 15,21-21-15,-21-1 0,0 1 0,0 0 16,0 21-16,0-22 0,0 22 0,0 0 16,0 0-16,0 0 0,-21 21 15,0 0-15,0 0 0,21 21 16,-22 0-16,1 0 0,0 21 0,21 1 15,-21-1-15,21 0 0,-21 22 16,0-22-16,21 1 0,0-1 0,0 21 16,0-20-16,0-1 0,0-21 0,0 22 15,0-1-15,0-21 0,21 21 0,0-20 16,0-1-16,0 0 0,0 0 0,1-21 16,-1 21-16,0-21 0,0 0 15,0 0-15,0 0 0,1 0 0,-1 0 16,0-21-16,21 0 0,-21 0 0,1 0 15</inkml:trace>
  <inkml:trace contextRef="#ctx0" brushRef="#br0" timeOffset="80352.8">6879 13780 0,'0'0'0,"0"-22"0,0 1 15,21 21-15,-21-21 0,0 0 0,0 0 16,21 0-16,-21-1 0,0 1 0,0 0 16,0 0-16,-21 21 15,0 0-15,21 21 16,-21-21-16,0 42 0,0-20 0,-1 20 16,1 0-16,0 1 0,0-1 0,21 0 15,-21 22-15,21-22 0,-21 0 0,-1 1 16,22-1-16,0 0 0,0 1 15,-21-1-15,21-21 0,-21 22 16,21-22-16,-21 0 0,21 0 0,0 0 16,0 0-16,0-42 31,0 0-15,0 0-16,0 0 0,0-22 15,0 22-15,0 0 0,0 0 0,0 0 16,0 0-16,21-22 0,-21 22 0,0 0 15,21 0-15,-21 0 0,21 21 16,1 0-16,-1 21 16,0 0-16,0 0 15,0 0-15,-21 0 0,21 1 16,1-1-16,-22 21 0,21-21 0,0-21 16,0 21-16,-21 1 0,21-1 0,0-21 15,1 21-15,-1-21 0,0 0 16,0 0-16,0 0 0,0 0 0,1-21 15,-1 21-15,0-21 0,0-1 0,0 22 16,0-21-16,1 0 0,-1 0 0,-21 0 16,21 0-16,-21-1 0,21 1 0,-21 0 15,0 0-15,0 0 0,0 0 0,0-1 16,0 1-16,0 0 0,21 21 31,-21 21-31,0 0 16,0 1-16,0-1 0,0 0 15,0 0-15,0 0 0,0 0 0,0 1 16,0-1-16,0 0 0,0 0 16,-21-21-16,21 21 15,0-42 17,0 0-32,0 0 0</inkml:trace>
  <inkml:trace contextRef="#ctx0" brushRef="#br0" timeOffset="80528.7">7324 13928 0,'0'0'0,"0"-21"0,0-1 0,0 1 16,0 0-1,21 42 48,0-21-63,0 0 15,0 0-15,-21 21 0,21-21 0,1 0 16</inkml:trace>
  <inkml:trace contextRef="#ctx0" brushRef="#br0" timeOffset="80948.46">7599 13885 0,'0'0'0,"21"0"0,-21 22 0,0-1 15,21-21-15,-21 21 16,0 0-16,0 0 0,0 0 15,0 1-15,0-1 0,0 0 16,0 0-16,0 0 16,0 0-16,0 1 0,0-1 15,0 0-15,0-42 47,0 0-31,0-1-16,21 1 0,-21 0 15,21 0-15,-21 0 0,22 0 0,-1-22 16,0 22-16,-21 0 0,21 0 0,0 0 16,0-1-16,1 1 0,-1 0 0,0 21 15,0 0-15,0 0 0,0 0 0,1 0 16,-22 21-16,21 0 0,-21 1 16,21-1-16,-21 0 0,0 0 0,0 0 15,0 0-15,0 1 0,0-1 16,0 0-16,0 0 0,0 0 15,0 0-15,0-42 47,21 21-47,-21-21 16</inkml:trace>
  <inkml:trace contextRef="#ctx0" brushRef="#br0" timeOffset="81532.32">8255 13547 0,'0'0'0,"0"-106"16,0 85-16,0 0 16,0-1-16,0 44 31,0-1-31,0 0 16,0 0-16,0 21 0,0-20 0,-21 20 15,21 0-15,0-21 0,0 22 0,0-1 16,0-21-16,0 22 0,0-1 0,0-21 15,0 21-15,0-20 0,0-1 0,0 21 16,0-21-16,0 0 0,-21-21 0,21 22 16,0-1-16,0 0 15,0-42 17,21 0-32,0-1 0,0 1 15,-21 0-15,21-21 16,-21 21-16,21-1 0,1 1 15,-22 0-15,21 0 0,-21 0 0,21 0 16,0 21-16,-21-22 0,21 22 16,-21 22-1,0-1 1,0 0-16,-21-21 0,0 21 16,0 0-16,0 0 0,-1-21 15,1 22-15,0-1 0,0-21 16,0 21-16,0 0 15,21 0 1,0 0 0,21 1-16,0-1 15,0-21-15,0 21 0,0-21 0,1 21 16,20 0-16,-21-21 0,21 21 16,-20-21-16,20 22 0,0-22 0,-21 0 15,22 21-15,-22-21 0,0 0 0,0 0 16,0 0-16,-21-21 31,0-1-31</inkml:trace>
  <inkml:trace contextRef="#ctx0" brushRef="#br0" timeOffset="82117.33">8932 13356 0,'0'0'0,"-42"0"0,21-21 0,0 21 16,-1 0-16,1 0 0,0 0 15,42 0 1,0 0-16,22 0 0,-1 0 15,0 0-15,1-21 0,-1 21 0,22 0 16,-22 0-16,21 0 0,-20-21 16,20 21-16,-20 0 0,-1 0 0,0 0 15,-21 0-15,1 0 0,-1 0 0,0 0 16,-42 0 0,0 0-1,-1 0-15,1 0 0,0 0 16,0 0-16,0 0 0,0 0 0,-1 0 15,1 0-15,0 0 0,0-21 16,0 21 0,0 0-1,21 21 1,0 0-16,0 0 16,0 0-16,0 0 0,0 1 15,0-1-15,0 21 0,0-21 0,-22 22 16,22-1-16,0 0 0,0-21 0,-21 22 15,21-1-15,0 0 0,0 1 0,-21-22 16,21 21-16,-21-21 0,21 1 0,-21 20 16,21-21-16,0 0 0,0 0 15,0 1-15,0-1 16,21-42 15,0 21-31,-21-22 0,21 1 0</inkml:trace>
  <inkml:trace contextRef="#ctx0" brushRef="#br0" timeOffset="82513.36">9567 13716 0,'0'21'0,"21"-21"46,1 0-46,-1-21 16,0 21-16,0-21 16,0 21-16,-21-21 0,21 21 0,-21-21 15,22 21-15,-22-22 0,0 1 0,0 0 16,0 0 0,-22 21-16,1 0 15,0 21-15,0-21 0,0 21 16,0 0-16,21 1 0,-22-1 15,22 0-15,-21 21 0,21-21 0,0 1 16,-21-1-16,21 0 0,0 0 0,0 21 16,0-20-16,21-1 0,0 0 15,-21 0-15,22-21 0,-1 21 0,0-21 16,0 21-16,0-21 0,0 0 16,1 0-16,-1 0 0,0 0 15,0 0-15,0 0 0,-21-21 0,21 21 16,1-21-16,-1 21 0,0-21 0,0 0 15</inkml:trace>
  <inkml:trace contextRef="#ctx0" brushRef="#br0" timeOffset="82765.21">10033 13589 0,'0'0'0,"0"-63"16,0 41-1,21 22 1,-21 22-1,21-22-15,0 21 0,1 0 0,-22 21 16,21-21-16,-21 1 0,21-1 0,0 0 16,0 0-16,-21 0 0,21 0 0,1 1 15,-22-1-15,21 0 0,-21 0 0,21-21 16,-21 21-16,0 0 16,21-21-16,-21-21 31,0 0-16</inkml:trace>
  <inkml:trace contextRef="#ctx0" brushRef="#br0" timeOffset="83008.07">10393 13483 0,'0'0'16,"-21"21"15,-1 1-31,1-1 15,0 0-15,21 0 0,-21 0 0,0 0 16,0 1-16,-1-1 0,-20 21 0,21-21 16,0 0-16,0 22 0,-1-22 0,22 0 15,-21 0-15,0 0 0,21 1 0,-21-1 16,21 0-16,0 0 0,0 0 16,21-42 15,0 0-31</inkml:trace>
  <inkml:trace contextRef="#ctx0" brushRef="#br0" timeOffset="83372.86">10880 13102 0,'0'0'0,"0"-21"0,0 0 0,0 0 15,-22 42 17,1 0-17,21 0-15,-21 0 0,0 22 0,21-22 16,-21 21-16,0 1 0,-1-1 16,22 0-16,0 1 0,-21-1 15,21 0-15,0-21 0,-21 22 0,21-1 16,0 0-16,0 1 0,0-22 0,0 21 15,0-21-15,0 1 0,0 20 0,0-21 16,0 0-16,0 0 0,0 1 0,21-22 16,0 21-16,1-21 0,-1 0 0,-21 21 15,21-21-15,0 0 0,0 0 0,0 0 16,1 0-16,-1 0 0,0 0 0,0 0 16,0-21-16,-21 0 0,21 21 15,-21-22-15,22 1 0,-22 0 0,0 0 16</inkml:trace>
  <inkml:trace contextRef="#ctx0" brushRef="#br0" timeOffset="83619.87">10689 13504 0,'0'0'0,"-21"0"0,0 0 16,0 0-16,42-21 31,0 21-31,0 0 0,0-21 15,22 0-15,-22 21 0,21-21 16,-21 21-16,22-21 0,-22 21 0,21 0 16,-21-22-16,22 22 0,-22 0 0,0-21 15,0 21-15,0-21 0,-21 0 32,-21 21-17,0 0-15,0 0 0,-22 0 0,22 0 16</inkml:trace>
  <inkml:trace contextRef="#ctx0" brushRef="#br0" timeOffset="85457.71">720 15939 0,'0'21'0,"0"0"15,0 0 32,21-21-31,0 0-16,0-21 0,21 21 15,-20 0-15,20-21 0,-21 21 16,21-21-16,-20 21 0,20 0 0,-21 0 16,21-22-16,-20 22 0,-1 0 0,0 0 15,0 0-15,0 0 16,-42 0 15,0 0-31,0 0 16,0 0-16,-1 22 0,-20-22 0,21 0 15,0 0-15,-22 0 0,22 0 16,0 21-16,-21-21 0,21 0 16,-1 0-16,1 0 0,0 0 0,0 0 15,0 0-15,0 0 0,-1 0 16,1 0 0,0 21-1,0-21-15,21 21 0,0 0 16,-21 0-16,0 1 15,21-1-15,-22 0 0,1 0 16,0 0-16,21 0 0,-21-21 0,21 22 16,0-1-16,-21 0 0,0 0 15,21 0 1,0 0 0,0-42 30,21 21-30,0 0-16,0-21 0,0 21 0,0-21 16,1 21-16,-1-21 0,0 21 0,0-21 15,21 21-15,-20 0 0,20 0 16,-21-22-16,21 22 0,-20 0 0,-1 0 16,21 0-16,-21 0 0,0 22 0,1-1 15,-1 0-15,0-21 16,0 42-16,-21-21 0,0 1 0,0-1 15,0 0-15,0 0 0,0 21 0,0-20 16,0-1-16,-21 0 0,0 0 16,0 0-16,-1 0 0,1 1 0,0-1 15,0 0-15,0-21 0,0 21 0,-22 0 16,22-21-16,0 0 0,0 0 16,0 0-16,-1 0 0,1 0 0,0 0 15,0 0-15,0 0 0,0 0 16,21-21-16,0 0 15,-22 0-15,22 0 32,0-1-32,0 1 0,22 21 15,-1-21-15,0 21 16,0-21-16,0 0 0</inkml:trace>
  <inkml:trace contextRef="#ctx0" brushRef="#br0" timeOffset="85864.78">1714 16235 0,'0'21'16,"0"0"-1,0 0-15,-21 1 0,0-1 16,21 0 0,21-21 15,0 0-31,1 0 0,-1 0 16,0-21-16,-21 0 0,21 21 15,0-22-15,-21 1 16,0 0-1,-21 21 1,0 0 0,0 0-1,21 21-15,-21 0 0,21 1 16,0-1 0</inkml:trace>
  <inkml:trace contextRef="#ctx0" brushRef="#br0" timeOffset="86416.48">3260 15642 0,'0'-21'15,"0"42"-15,0-63 0,0 21 0,0 0 16,0-1-16,0 1 0,0 0 0,0 0 16,0-21-16,0 20 0,0 1 15,0 0-15,0 0 0,0 0 16,0 42-1,0 0-15,0 0 16,0 22-16,-22-22 0,22 21 0,0 22 16,-21-22-16,21 21 0,0-20 15,0 20-15,0 1 0,0-22 0,0 22 16,0-22-16,0 21 0,0-20 0,0-1 16,0 0-16,0-20 0,0 20 0,21-21 15,1 0-15,-1 0 0,-21 1 0,21-22 16,0 0-16,0 0 15,0 0 1,-21-22-16,0 1 0,0 0 16</inkml:trace>
  <inkml:trace contextRef="#ctx0" brushRef="#br0" timeOffset="86621.35">2984 15960 0,'0'0'0,"-21"21"0,0 0 0,0-21 0,21 21 15,21-42 17,0 0-32,22 0 15,-22 21-15,21-21 0,0-1 16,1 1-16,-1 0 0,0 0 0,1 0 16,-1 21-16,-21-21 0,22-1 0,-22 22 15,0-21-15,21 21 0,-21-21 0,1 21 16</inkml:trace>
  <inkml:trace contextRef="#ctx0" brushRef="#br0" timeOffset="87648.95">3979 16066 0,'0'0'0,"0"21"15,43 0-15,-22-21 16,0 0-16,0 0 15,0 0-15,0-21 0,1 0 16,-1-1-16,0 22 0,0-21 0,-21 0 16,0 0-16,21 0 0,-21 0 0,0-1 15,0 1-15,0 0 0,0 0 0,-21 0 16,0 0-16,0-1 0,0 1 0,-1 21 16,1-21-16,0 21 0,-21 0 0,21 0 15,-1 0-15,1 0 0,-21 21 16,21 0-16,0 1 0,-1-1 15,1 0-15,0 21 0,0-21 0,21 22 0,0-1 16,0-21-16,0 22 0,0-22 16,0 21-16,0-21 0,0 0 0,0 22 15,0-22-15,21 0 0,0-21 16,0 0-16,1 0 0,-1 0 16,0 0-16,0 0 0,21 0 15,-20-21-15,-1 21 0,0-21 0,0 0 16,0-1-16,22 1 0,-22 0 0,0 0 15,0 0-15,-21-22 0,21 22 0,0 0 16,-21 0-16,0 0 0,0 0 0,0-1 16,0 1-16,0 0 0,0 0 15,0 0-15,0 42 32,0 0-17,0 0-15,0 22 0,0-22 16,0 0-16,0 0 0,0 21 0,0-20 15,0-1-15,0 0 0,0 0 0,22 0 16,-1 22-16,0-43 0,-21 21 0,21 0 16,0 0-16,0-21 0,1 21 0,20-21 15,-21 0-15,0 0 0,22 0 0,-1 0 16,0 0-16,1 0 0,-1 0 0,0-21 16,1 0-16,-1 21 0,0-21 0,1 0 15,-22-1-15,21 1 0,-21 0 16,22 0-16,-22 0 0,0-22 15,-21 22-15,0 0 0,0 0 0,0 0 16,0-22-16,0 22 0,0 0 0,-21 0 16,21 0-16,-21 21 0,-1-21 0,1 21 15,0 0-15,0 0 0,-21 0 0,20 0 16,1 0-16,0 21 0,0 0 0,0-21 16,21 21-16,-21 0 0,21 0 0,-22 1 15,22-1-15,0 0 0,0 0 0,0 0 16,0 0-16,0 1 15,0-1-15,22-21 16,-1 0-16,-21 21 0,21-21 16,0 0-16,0 0 0,0 0 0,1 0 15,-1 21-15,0-21 0,0 0 16,0 21-16,0 0 0,1 1 16,-1-1-16,-21 21 0,0-21 0,0 22 15,21-1-15,-21-21 0,0 21 0,0 22 16,0-22-16,0 1 0,0 20 0,0 1 15,0-1-15,0-21 0,-21 22 0,21-1 16,0 22-16,-21-21 0,-1-1 16,1-21-16,21 22 0,0-1 0,-21-20 15,0-1-15,21 0 0,-21-20 16,21 20-16,0-21 0,-21-21 0,21 21 16,-22-21-16,22-21 31,0 0-31,0 0 0,0-22 0,0 22 15,0-21-15,0 0 0,0-1 0</inkml:trace>
  <inkml:trace contextRef="#ctx0" brushRef="#br0" timeOffset="88340.72">5440 15875 0,'0'0'0,"0"-21"0,0 0 15,0 0 1,0-1-16,0 44 31,0-1-31,0 0 16,0 0-16,0 0 0,0 22 0,0-22 15,0 0-15,0 0 0,0 0 0,0 0 16,-21 1-16,21-1 0,-22 0 0,22 0 16,0 0-16,-21-21 0,0 0 15,21 21-15,-21-21 16,0 0 0,0-21-16,21 0 15,0 0-15,0 0 0,0 0 16,0-1-16,0 1 0,0 0 0,0 0 15,0-21-15,21 20 0,0 1 0,-21 0 16,21-21-16,0 21 0,0 21 0,22-22 16,-22 1-16,0 21 0,21 0 0,-20 0 15,20 0-15,-21 0 0,21 0 0,1 21 16,-22 1-16,21-1 0,-21 21 0,1-21 16,-1 0-16,0 22 0,0-22 0,-21 0 15,0 21-15,0-20 0,0-1 16,0 0-16,0 0 0,0 0 0,0 0 15,0 1-15,-21-1 0,0 0 16,0-21-16,21-21 31,21 0-15,0-1-16,0 22 0,-21-21 0,42-21 16</inkml:trace>
  <inkml:trace contextRef="#ctx0" brushRef="#br0" timeOffset="89517.05">6392 15854 0,'21'-21'15,"-21"0"-15,0-1 16,0 1-16,0 0 0,0 0 16,0 0-16,0 0 0,0-1 15,0 1-15,0 0 0,-21 21 16,0-21-16,0 21 15,0 0-15,0 0 0,-1 21 0,1 0 16,0 0-16,0 1 0,0 20 16,0-21-16,21 0 0,0 22 0,-22-22 15,22 21-15,-21-21 0,21 22 0,0-22 16,0 0-16,0 0 0,0 0 16,0 0-16,0 1 0,21-1 15,1-21-15,-1 0 0,0 0 16,0 0-16,0 0 0,0 0 15,1-21-15,-1-1 0,21 22 0,-21-21 16,0 0-16,1 0 0,-1 0 0,0-22 16,0 22-16,0 0 0,0 0 0,-21 0 15,0 0-15,0-1 0,0 1 0,0 0 16,0 0-16,0 0 0,0 0 0,0 42 31,-21-21-15,21 21-16,0 0 0,0 0 15,0 0-15,0 1 0,0-1 0,0 21 16,0-21-16,0 0 0,21 1 16,-21-1-16,22 0 0,-1-21 0,0 21 15,0-21-15,0 0 0,0 0 16,1 0-16,-1 0 0,0 0 0,0 0 16,0-21-16,22 0 0,-22 21 0,0-21 15,-21-1-15,21 1 0,0 0 0,0 21 16,-21-21-16,0 0 0,0 0 0,0-1 15,0 1-15,0 0 0,0 0 16,0 0-16,0 42 47,0 0-47,0 0 0,0 0 16,0 1-16,0-1 0,0 0 0,0 0 15,0 0-15,0 0 0,0 1 0,0-1 16,0 0-16,0 0 0,0 0 15,-21-21 1,21-21 15,0 0-15,0 0-16,0 0 0,0-1 16,0 1-16,0 0 0,0 0 0,21 0 15,-21-22-15,22 22 0,-1 0 0,0 0 16,0 0-16,0 0 0,0-1 0,1 1 15,-1 0-15,0 21 0,0 0 0,0 0 16,0 0-16,1 0 0,20 0 0,-21 21 16,0 0-16,0 1 0,-21-1 0,22 0 15,-1 0-15,-21 0 0,21 22 16,-21-22-16,0 0 0,0 0 0,0 0 16,0 0-16,0 1 0,0-1 0,0 0 15,0 0-15,-21 0 0,0-21 16,21 21-16,-22-21 15,22-21 17,0 0-32,0 0 0,0 0 15,0 0-15,0-1 0,22 1 0,-1-21 16,0 21-16,0-22 0,0 22 0,0-21 16,1 21-16,-1-22 0,0 22 0,0 0 15,0 0-15,22 21 0,-22 0 0,0 0 16,0 0-16,0 0 0,0 0 15,1 21-15,-22 0 0,0 0 16,0 1-16,0-1 0,0 0 0,0 0 16,0 21-16,0-20 0,0-1 0,0 0 15,0 0-15,0 0 0,-22 0 0,22 1 16,-21-1-16,0 0 0,21 0 16,0 0-1,0-42 1,0 0-16,21 0 0,0 0 15,1-1-15</inkml:trace>
  <inkml:trace contextRef="#ctx0" brushRef="#br0" timeOffset="89928.23">8191 15642 0,'0'21'0,"0"1"15,22-22 17,-1-22-17,0 22-15,0-21 0,-21 0 0,21 21 16,0-21-16,1 21 0,-1-21 0,0 0 16,-21-1-16,0 1 15,0 0-15,0 0 16,0 0-16,-21 0 15,0 21-15,-1 0 16,1 0-16,0 0 0,21 21 16,-21-21-16,0 21 0,0 0 0,21 0 15,0 0-15,-22 1 0,22 20 0,0-21 16,0 0-16,0 0 0,0 22 0,0-22 16,0 0-16,0 0 0,22 0 15,-1 1-15,0-22 0,0 21 16,0-21-16,0 0 0,1 0 0,-1 0 15,0 0-15,0 0 0,0-21 16,0 21-16,1-22 0,-22 1 16,21 0-16,0 0 0,-21 0 0</inkml:trace>
  <inkml:trace contextRef="#ctx0" brushRef="#br0" timeOffset="92233.2">14372 6879 0,'21'0'16,"-21"-21"0,21 21-16,1-21 15,-1 21-15,-21-21 16,21 21-1,-21-21 1,0-1 0,-21 22 31,0 22-47,21-1 0,-22 0 15,1 0-15,0 0 0,0 0 0,0 1 16,0 20-16,-22-21 0,22 21 15,0-20-15,0 20 0,0 0 16,-1-21-16,1 22 0,0-1 0,21 0 16,-21 1-16,21-1 0,0-21 0,0 22 15,0-22-15,0 21 0,21-21 0,0 0 16,0 22-16,1-22 0,-1 0 0,0 0 16,0-21-16,0 21 0,22 1 0,-22-22 15,0 0-15,0 21 0,21-21 0,-20 0 16,20 0-16,-21 0 0,0 0 0,22 0 15,-22-21-15,0 21 0,0-22 0,0 22 16,0-21-16,1 0 0,-1 0 0,-21 0 16,0 0-16,0-1 0,0 1 15,0 0-15,0 0 0,-21 0 16,-1 0-16,1 21 0,0 0 16,0-22-16,0 22 0,0 0 0,-1 0 15,-20 0-15,21 0 0,0 22 0,-22-22 16,22 21-16,0 0 0,0 0 15,0-21-15,0 21 0,21 0 0,0 1 16,-22-1-16,22 0 0,-21-21 0,21 21 16,-21 0-16,21 0 0,0 1 15,0-1-15,0 0 16,21-21 0,0 0-16,22 0 0,-22-21 15</inkml:trace>
  <inkml:trace contextRef="#ctx0" brushRef="#br0" timeOffset="92696.94">15113 7197 0,'-21'0'15,"0"0"-15,21 21 32,21-21-1,0 0-16,0 0 1,-21-21 0,0 0-1,0-1-15,-21 1 16,0 21 0,0 0-1,21 21-15,0 1 16,0-1-16,0 0 15,0 0-15,0 0 0,0 0 16,21-21 0,0 0-1,0-21-15</inkml:trace>
  <inkml:trace contextRef="#ctx0" brushRef="#br0" timeOffset="95476.1">16679 6816 0,'0'0'0,"21"0"16,-21-21-16,22 21 0,-1-22 0,-21 1 15,0 0-15,0 0 16,0 0-1,0 0-15,-21 21 16,-1 0-16,1 0 0,0 21 16,0 0-16,21 0 15,-21 0-15,21 0 0,-21 22 0,-1-22 16,22 21-16,0-21 0,0 22 0,0-1 16,-21-21-16,21 22 0,0-1 0,0 0 15,0 1-15,0-22 0,0 21 0,0 0 16,0-20-16,21 20 0,-21-21 15,22 0-15,-1 0 0,0 1 0,-21-1 16,21-21-16,0 21 0,22-21 0,-22 0 16,0 0-16,0 0 0,21 0 0,1 0 15,-22 0-15,21-21 0,1 0 0,-1-1 16,0 22-16,1-21 0,-1 0 0,0-21 16,1 21-16,-1-1 0,0 1 0</inkml:trace>
  <inkml:trace contextRef="#ctx0" brushRef="#br0" timeOffset="95776.43">17568 6604 0,'0'0'0,"0"-42"0,0-1 0,0 1 0,0 21 16,0-21-16,0 20 0,0 1 0,0 0 16,0 0-16,0 42 15,0 0 1,0 22-16,0-22 0,0 21 0,0 0 15,0 1-15,0 20 0,0-20 16,0-1-16,0 0 0,0 1 0,0-1 16,0 0-16,0 1 0,0-1 0,0 0 15,0-21-15,-21 22 0,0-22 0,21 21 16,-21-21-16,21 1 0,0-1 0,0 0 16,0 0-16,0 0 0,0 0 15,21-21 1,0 0-1,0-21-15,0 21 0,1-21 16</inkml:trace>
  <inkml:trace contextRef="#ctx0" brushRef="#br0" timeOffset="96997.98">18161 6943 0,'0'-21'16,"0"-1"-16,0 1 15,-21 0-15,0 0 16,-1 21-16,1-21 0,0 0 0,0 21 0,0-22 16,0 22-16,-1 0 15,1-21-15,0 21 0,0 0 0,0 0 16,0 0-16,-1 21 0,1-21 16,21 22-16,-21-1 0,21 0 0,-21 0 15,21 21-15,-21-20 0,21 20 0,0-21 16,0 21-16,0-20 0,0-1 0,0 21 15,0-21-15,0 0 0,0 22 0,0-22 16,21 0-16,-21 0 0,21-21 0,0 21 16,0-21-16,1 0 0,-1 0 0,0 0 15,0 0-15,0 0 0,0 0 0,1 0 16,-1 0-16,0-21 0,0 0 16,0 0-16,0 0 0,1 0 15,-22-1-15,0 1 0,0 0 0,21 0 16,-21-21-16,0 20 0,0 1 0,21 0 15,-21 0-15,0-21 0,0 20 16,0 1-16,0 0 0,0 0 16,0 42 15,0 0-31,0 0 0,0 1 16,0-1-16,0 0 0,0 0 0,0 0 15,0 0-15,21 1 0,-21-1 0,21 0 16,-21 0-16,0 0 0,21 0 15,1-21-15,-22 22 0,21-22 0,0 0 16,0 0-16,0 0 0,0 0 16,1 0-16,-1 0 0,0 0 0,0-22 15,0 1-15,0 21 0,1-21 0,-1 0 16,0 0-16,0 0 0,0-1 0,0 1 16,1 0-16,-22 0 0,21 0 15,-21 0-15,0-22 0,21 22 0,-21 0 16,0 0-16,0 0 0,0-1 0,0 1 15,-21 21-15,0-21 0,-1 21 16,1 0-16,0 21 16,0 0-16,21 1 0,0-1 15,0 0-15,0 0 0,0 0 16,0 0-16,0 1 0,21-1 0,0 0 16,0 0-16,-21 0 0,22 0 0,-22 1 15,21-22-15,-21 21 0,21 0 0,-21 0 16,0 0-16,0 0 15,0 1-15,-21-22 16,0 0 0,-1 0-16,1 0 15,0 0-15,0 0 16,21 21 31,21 0-32,0-21-15,0 0 0,1 21 16,-1-21-16,0 0 0,0 0 16,0 0-16,22 0 0,-22 0 15,0 0-15,21 0 0,-21-21 0,22 21 0,-22-21 16,0 21-16,21-21 0,-20-1 0,20 22 16,-21-21-16,0 0 0,22 0 15,-22 0-15,0 0 0,-21-1 0,21 1 16,-21 0-16,0 0 0,0 0 0,0 0 15,0-1-15,0 1 0,0 0 0,0 0 16,-21 0-16,21 0 0,-21 21 16,0 0-16,21-22 0,-22 22 15,1 0-15,21 22 0,0-1 16,0 0-16,0 0 0,0 0 16,21 0-16,1 1 0,-22-1 0,21 0 15,0 0-15,-21 0 0,0 0 0,0 1 16,21-1-16,-21 0 0,0 0 15,0 0-15,0 0 16,0 1-16,-21-22 16,21 21-1,-21-21-15,0 0 0,-1 0 16,22-21 0,0-1-16,0 1 0,0 0 15,0 0-15,22 21 0,-22-21 16</inkml:trace>
  <inkml:trace contextRef="#ctx0" brushRef="#br0" timeOffset="97700.57">19727 6795 0,'0'0'0,"0"-22"0,0 1 15,0 42 17,0 1-17,21 20-15,-21-21 0,22 0 16,-22 0-16,21 22 0,-21-22 0,0 21 16,0-21-16,0 1 0,0 20 0,0-21 15,0 0-15,0 0 0,0 1 16,0-1-16,0 0 0,0 0 0,0 0 15,0 0-15,-21-21 47,21-21-47,0 0 16,0 0-16,0 0 0,0 0 0,0-1 16,0 1-16,0 0 0,0-21 0,0 21 15,0-1-15,0-20 0,21 21 0,0-21 16,0 20-16,0-20 0,0 21 0,22-21 15,-22 20-15,21 1 0,1 0 0,-1 21 16,0 0-16,1 0 0,-1 0 0,0 0 16,1 0-16,-1 0 0,0 21 15,-21 0-15,1 22 0,20-22 16,-42 0-16,0 21 0,0-20 0,0-1 16,0 21-16,0-21 0,0 0 0,0 22 15,-21-22-15,0 0 0,-1 0 0,1 0 16,0 1-16,0-1 0,0 0 0,0 0 15,-1 0-15,1-21 16,42-21 15,1 0-31,-1 21 0,0-21 16</inkml:trace>
  <inkml:trace contextRef="#ctx0" brushRef="#br0" timeOffset="98220.79">20913 6922 0,'21'-43'16,"-21"22"-16,0 0 15,0 0-15,0 0 0,0-1 0,0 1 16,0 0-16,0 0 0,0 0 0,0 0 16,0-1-16,-21 1 0,-1 0 15,1 21-15,0 0 0,0 0 0,0 0 16,0 0-16,-1 21 0,-20 0 0,21 1 15,0-1-15,-22 0 0,22 21 16,0-21-16,0 22 0,0-1 0,0-21 16,-1 22-16,22-1 0,0-21 0,-21 21 15,21-20-15,0-1 0,0 0 0,0 0 16,0 0-16,0 0 0,21-21 0,1 0 16,-1 0-16,0 0 0,21 0 0,-21 0 15,22 0-15,-22 0 0,21-21 0,1 21 16,-22-21-16,21 0 0,-21 21 0,0-21 15,1 0-15,-1-1 0,0 1 16,0 0-16,0 0 0,-21 0 0,0 0 16,0-1-16,0 1 0,0-21 0,0 21 15,0 0-15,0-1 0,0 1 16,0 42 15,0 1-31,0-1 0,0 0 0,0 0 16,0 0-16,0 0 0,0 1 0,0-1 15,0 0-15,0 0 0,0 0 0,0 0 16,0 1-16,21-1 0,1 0 16,-22 0-16,21-21 0,0 0 15,0 0-15,0 0 0,0 0 16,1 0-16,-1 0 0,0 0 0,0 0 16,0-21-16</inkml:trace>
  <inkml:trace contextRef="#ctx0" brushRef="#br0" timeOffset="98972.01">21526 6858 0,'0'0'0,"0"-21"0,0 0 16,0 0-16,-21 21 15,0 21 1,0 0-16,21 0 16,0 0-16,-21-21 0,21 21 0,-21 1 15,21-1-15,0 0 0,0 0 0,0 0 16,-22 0-16,1 1 0,21-1 15,-21 0-15,21 0 16,0 0-16,-21-21 16,21 21-16,-21-21 15,21-21 32,0 0-47,0 0 0,0 0 16,0 0-16,0-1 0,0 1 0,0 0 15,0 0-15,21 0 0,-21 0 0,21-22 16,0 22-16,0 0 0,1 0 0,-1 0 16,0 21-16,0-22 0,0 22 0,0 0 15,22 0-15,-22 0 0,0 0 16,0 22-16,0-22 0,22 21 0,-22 0 16,0 0-16,0 0 0,-21 0 15,21 1-15,-21-1 0,0 0 0,0 0 16,0 0-16,0 0 0,0 1 0,0-1 15,0 0-15,-21 0 0,0 0 16,21 0-16,-21-21 0,0 22 0,0-22 16,-1 0-1,22-22 1,0 1 0,0 0-16,22 0 15,-22 0-15,21 0 0,0-1 16,0 1-16,0 0 0,0 0 0,1-21 15,20 20-15,-21 1 0,21 0 16,-20 0-16,-1 0 0,21 21 0,-21 0 16,0 0-16,22 0 0,-22 0 0,0 0 15,-21 21-15,21-21 0,0 21 0,-21 0 16,0 0-16,0 1 0,0-1 0,0 0 16,0 0-16,0 0 0,0 0 15,0 1-15,0-1 0,0 0 16,0 0-16,-21-21 0,0 21 15,0-21 17,21-21-1,0 0-31,0 0 16,21 21-16,0-21 0</inkml:trace>
  <inkml:trace contextRef="#ctx0" brushRef="#br0" timeOffset="99356.79">22415 6964 0,'22'0'31,"-1"0"-15,0 0-16,0 0 0,0-21 15,0 21-15,1-21 0,-1-1 0,0 1 16,0 0-16,0 21 0,-21-21 15,0 0-15,21 0 0,-21-1 16,0 1-16,0 0 0,0 0 0,0 0 16,-21 21-16,0-21 0,0 21 0,0 0 15,0 0-15,-22 0 0,22 0 0,-21 21 16,21 0-16,-22 0 0,22 0 0,-21 0 16,21 22-16,-1-22 0,1 0 0,0 0 15,21 22-15,-21-22 0,21 0 16,0 0-16,0 0 0,0 0 0,21 1 15,21-1-15,-20 0 0,-1-21 0,0 21 16,21-21-16,-21 0 0,1 21 16,20-21-16,0 0 0,-21 0 0,22 0 15,-22 0-15,0 0 0,21 0 0,-20 0 16,-1 0-16,0-21 0,0 21 0,-21-21 16,21 0-16,0 0 0,1 21 15</inkml:trace>
  <inkml:trace contextRef="#ctx0" brushRef="#br0" timeOffset="100644.18">14097 9017 0,'0'0'0,"-21"0"0,0 0 16,-1 0-1,22 21 32,0 0-47,22 1 0,-1-22 16,0 21-16,0-21 0,0 21 0,22 0 15,-22-21-15,21 0 0,0 21 0,-20-21 16,20 0-16,0 0 0,1 0 0,-22 0 16,21 0-16,0 0 0,-20 0 15,20-21-15,-21 21 0,21-21 0,-20 21 16,-1-21-16,0 0 0,0 21 0,0-22 15,-21 1-15,0 0 0,0 0 16,0 0-16,0 0 16,-21 21-1,0 0-15,0 0 0,0 0 16,-1 0-16,1 21 0,0 0 16,0 0-16,0 0 0,0 22 0,21-22 15,-22 21-15,22-21 0,-21 22 0,21-1 16,-21 0-16,21 1 0,0 20 0,0-21 15,0 1-15,-21-1 0,21 0 0,0 1 16,-21-22-16,21 21 0,0-21 0,0 22 16,0-22-16,0 0 0,0 0 0,0 0 15,0 1-15,21-1 16,-21-42 15,0-1-15,0 1-16,0 0 0,0 0 15,0 0-15</inkml:trace>
  <inkml:trace contextRef="#ctx0" brushRef="#br0" timeOffset="100892.37">14076 9567 0,'0'0'0,"-21"0"0,21 22 15,0-1-15,21-21 16,0 0-16,21 0 15,-21 0-15,22 0 0,-22 0 0,21 0 16,1 0-16,20 0 0,-21-21 0,1 21 16,-1-22-16,0 22 0,1-21 0,-22 21 15,21 0-15,-21 0 0,22-21 0,-22 21 16,0 0-16,0 0 0,0 0 0,1 0 16,-22-21-16,21 21 0,0 0 15,0-21-15,-21 0 16,21 21-16,0-22 0,22 1 15</inkml:trace>
  <inkml:trace contextRef="#ctx0" brushRef="#br0" timeOffset="101187.71">15557 9313 0,'0'0'0,"0"22"0,22-1 16,-22-42 31,0-1-47,0 1 15,0 0 17,-22 21-17,1 0-15,21 21 16,-21 0-16,21 1 15,0-1 17</inkml:trace>
  <inkml:trace contextRef="#ctx0" brushRef="#br0" timeOffset="101755.72">17695 8869 0,'0'0'0,"21"-21"0,1 0 16,-1-1-16,-21 1 15,0 0-15,0 0 0,0 0 16,-21 21-16,-1-21 0,1 21 0,-21-22 16,21 22-16,-22 0 0,1 0 0,0 0 15,-1 0-15,-20 0 0,21 0 16,-1 0-16,-20 22 0,20-1 0,1 0 16,0 0-16,-1 0 0,1 22 0,21-1 15,-21-21-15,20 21 0,1 1 0,0-1 16,21 0-16,0 1 0,0-1 0,0-21 15,0 22-15,0-22 0,0 0 0,0 21 16,21-21-16,0 1 0,1-1 0,-1-21 16,0 21-16,0 0 0,21-21 0,-20 21 15,20-21-15,-21 0 0,21 0 0,-20 0 16,20 0-16,-21 0 0,21 0 0,1 0 16,-22 0-16,21 0 0,1 0 0,-22-21 15,21 21-15,0-21 0,-20 0 16,20 21-16,43-43 0</inkml:trace>
  <inkml:trace contextRef="#ctx0" brushRef="#br0" timeOffset="102272.36">18584 8848 0,'0'0'16,"21"-21"-16,-21-1 0,22 22 0,-1-21 0,-21 0 15,21 0-15,-21 0 0,21 21 16,-21-21-16,0-1 16,-21 22-16,0 0 15,0 0-15,-1 0 0,-20 0 0,21 0 16,-21 0-16,-1 22 0,1-22 0,0 21 16,20 0-16,-20 0 0,0 0 0,21 0 15,-1 1-15,1-1 0,0 21 0,21-21 16,-21 0-16,21 1 0,0-1 0,0 0 15,0 0-15,21-21 0,0 21 0,0-21 16,22 21-16,-22 1 0,21-22 16,-21 0-16,22 0 0,-22 21 0,21-21 15,-21 0-15,22 21 0,-22-21 0,21 0 16,-21 21-16,1-21 0,-1 0 16,-21 21-16,21 0 0,-21 1 15,-21-1 1,0 0-16,-22 0 0,22-21 15,0 21-15,-21-21 0,-1 21 0,22-21 16,-21 22-16,21-22 0,-22 0 0,1 0 16,21 21-16,0-21 0,-1 0 0,1 0 15,0 0-15,0 0 0,0 0 0,0 0 16,-1 0-16,1 0 0,21-21 16,0-1 30,21 22-46,1 0 0,-1-21 0</inkml:trace>
  <inkml:trace contextRef="#ctx0" brushRef="#br0" timeOffset="102832.55">19431 8954 0,'42'-43'15,"-42"22"-15,21 21 0,1-21 16,-22 0-16,21 0 0,0-1 0,-21 1 16,0 0-16,21 0 0,0 0 0,-21 0 15,0-1-15,0 1 16,-21 21-1,0 0-15,-21 0 0,20 0 0,-20 0 16,21 21-16,-21-21 0,-1 22 0,1-1 16,21 0-16,-22 0 0,22 0 0,-21 0 15,21 1-15,0-1 0,-1 0 0,1 0 16,21 0-16,0 0 0,0 1 16,0-1-16,0 0 0,0 0 0,0 0 15,0 0-15,21 1 0,1-22 0,20 21 16,-21 0-16,0 0 0,22-21 0,-22 21 15,21-21-15,-21 21 0,22-21 16,-22 22-16,21-1 0,-21-21 0,0 21 16,1-21-16,-1 0 0,0 21 0,-21 0 15,-21-21 1,0 0-16,-1 21 0,-20-21 16,21 0-16,-21 0 0,-1 22 15,1-22-15,0 0 0,-22 0 0,22 21 16,21-21-16,-22 0 0,1 0 0,21 0 15,-22 0-15,22 0 0,0 0 0,0 0 16,42-21 15,0 21-31,0-22 16,1 1-16,-1 21 0</inkml:trace>
  <inkml:trace contextRef="#ctx0" brushRef="#br0" timeOffset="103523.91">20891 8805 0,'0'0'0,"0"-21"15,0 0-15,0 0 0,0 0 16,22 0-16,-1 21 16,21-22-16,-21 1 0,0 0 0,22-21 15,-22 21-15,0-1 0,21 1 0,-20-21 16,-1 21-16,0 0 0,0-22 0,-21 22 15,21 0-15,-21 0 0,0 0 0,0-1 16,0 1-16,-21 0 0,0 21 0,-21 0 16,20 0-16,1 0 0,-21 0 0,21 0 15,-22 0-15,1 0 0,21 21 0,-21-21 16,20 21-16,-20 1 0,21-1 0,0 0 16,0 0-16,-1 0 0,22 22 15,0-22-15,0 0 0,0 21 0,0-21 16,0 1-16,22-1 0,-1 21 15,21-21-15,-21 0 0,0 1 0,22 20 16,-22-21-16,21 0 0,-21 0 0,22 1 16,-1-1-16,-21 0 0,22 0 0,-22 0 15,0 0-15,0 1 0,0-1 0,0 0 16,1 0-16,-22 0 0,0 0 16,0 1-16,0-1 0,0 0 15,-22-21-15,1 21 0,-21-21 0,21 21 16,0-21-16,-22 0 0,1 21 0,0-21 15,20 22-15,-20-22 0,0 0 0,-1 0 16,1 0-16,21 0 0,-21 0 0,-1 0 16,22 0-16,-21 0 0,21-22 15,-22 22-15,22-21 0,0 0 0,0 21 16,0-21-16,-1 21 0,1-21 0,21 0 16,-21 21-16,21-22 0,0 1 0,0 0 15,0 0 1,21 0-16,0 21 15,1-21-15,-1-1 0,21 22 0</inkml:trace>
  <inkml:trace contextRef="#ctx0" brushRef="#br0" timeOffset="104012.64">21421 8678 0,'0'22'32,"0"-1"-17,0 0-15,0 0 0,0 0 16,0 0-16,0 1 0,0-1 16,0 0-16,0 0 15,21-21 1,0 0-1,0 0-15,0 0 0,0-21 16,1 0-16,-1 21 0,-21-21 0,21-1 16,0 1-16,-21 0 0,0 0 15,0 0-15,0 0 0,0-1 16,0 1-16,-21 21 0,0-21 0,0 0 16,-1 21-16,1 0 0,0 0 0,0 0 15,0 0-15,0 0 0,-1 0 0,1 0 16,21 21-16,-21 0 0,21 0 0,-21 1 15,21-1-15,0 0 0,0 21 0,0-21 16,0 1-16,0 20 0,0-21 16,0 0-16,0 22 0,0-22 0,0 0 15,21 0-15,0 0 0,-21 0 0,21 1 16,-21-1-16,22 0 0,-1-21 16,0 21-16,0-21 0,0 0 15,0 0-15,1 0 0,-1 0 16,0-21-16,0 0 0,0 21 0,22-21 15</inkml:trace>
  <inkml:trace contextRef="#ctx0" brushRef="#br0" timeOffset="104347.92">22140 8022 0,'0'0'0,"0"-21"0,-21 0 0,0 21 16,21 21 0,-21 0-16,21 22 15,0-1-15,0-21 0,0 21 0,0 1 16,0-1-16,0 22 0,0-22 0,0 0 16,-21 22-16,21-22 0,-22 0 15,1 22-15,21-22 0,0 1 0,-21-1 16,0 0-16,0 1 0,21-1 0,0 0 15,-21-21-15,21 22 0,-22-22 0,22 0 16,-21 0-16,21 0 0,0 1 0,0-1 16,0 0-16,21-21 31,1 0-31,-1 0 16,-21-21-16,21 0 0</inkml:trace>
  <inkml:trace contextRef="#ctx0" brushRef="#br0" timeOffset="104719.71">22204 8869 0,'21'0'31,"0"0"-31,0 0 16,0 0-16,-21-21 15,22 21-15,-1-21 0,0-1 16,-21 1-16,21 21 0,-21-21 0,0 0 15,21 21-15,-21-21 0,0 0 0,0-1 16,0 1 0,-21 21-16,0 0 0,0 0 0,0 0 15,-1 0-15,1 0 0,0 21 16,0 1-16,0-1 0,21 0 0,-21 0 16,-1 0-16,22 0 0,-21 1 0,21-1 15,0 0-15,0 0 0,0 0 0,0 0 16,0 1-16,0-1 0,0 0 0,0 0 15,0 0-15,0 0 16,21 1-16,1-22 0,-1 21 16,0-21-16,-21 21 0,21-21 15,0 0-15,0 0 0,1 0 0,-1 0 16,0 0-16,0 0 0,0 0 0,0 0 16,22-21-16</inkml:trace>
  <inkml:trace contextRef="#ctx0" brushRef="#br0" timeOffset="105017.07">23135 8678 0,'0'0'16,"0"-21"-16,-21 0 0,0 21 0,0 0 16,-1-21-16,1 21 0,0 0 15,0 0-15,0 0 0,0 21 16,-1 0-16,1-21 0,0 21 15,21 1-15,-21 20 0,0-21 0,21 0 0,0 0 16,-21 22-16,-1-22 0,22 0 16,-21 21-16,21-20 0,0-1 0,0 0 15,0 0-15,0 0 0,0 0 0,0 1 16,0-1-16,21-21 0,1 0 16,-1 21-16,0-21 0,0 0 15,21 0-15,-20 0 0,-1 0 0,0-21 16,0 21-16,0-21 0,0 21 0,22-22 15,-22 1-15</inkml:trace>
  <inkml:trace contextRef="#ctx0" brushRef="#br0" timeOffset="105355.88">23431 8361 0,'0'0'0,"0"-21"0,0-22 0,0 1 0,0 21 16,0-21-16,0 20 0,-21 1 15,21 0-15,-21 0 0,21 0 0,-21 21 16,0 0 0,21 21-16,0 0 15,-21 0-15,21 22 0,0-22 16,0 21-16,-22 0 0,22 1 0,0-1 0,0 0 16,0 1-16,0-1 0,0 0 15,0 1-15,0-1 0,0 0 0,0-20 16,0 20-16,0 0 0,0 1 0,0-22 15,0 21-15,0-21 0,0 0 0,-21 1 16,21-1-16,0 0 0,0 0 0,0 0 16,0 0-16,21-21 31,1 0-15,-1 0-16,0-21 0,0 0 15</inkml:trace>
  <inkml:trace contextRef="#ctx0" brushRef="#br0" timeOffset="105720.19">23601 8805 0,'0'22'31,"-21"-22"-15,-1 21-16,22 0 0,-21-21 0,21 21 16,0 0-16,-21-21 0,21 21 0,0 1 15,0-1-15,0 0 0,0 0 16,21-21-16,0 21 15,1-21-15,-1 0 0,0 0 16,0 0-16,0 0 0,22 0 0,-22 0 16,21 0-16,-21 0 0,0 0 15,1-21-15,-1 21 0,0-21 16,0 0-16,0 0 0,-21-1 16,0 1-16,0 0 0,0 0 0,0 0 15,0 0-15,0-1 0,0 1 0,-21 0 16,0 0-16,0 0 0,0 21 0,-1 0 15,22-21-15,-21 21 0,0 0 0,0 0 16,0 0-16,0 0 0,21 21 16,0 0-1,21-21 1,0 21-16,0-21 0,0 0 0,0 0 16,1 0-16</inkml:trace>
  <inkml:trace contextRef="#ctx0" brushRef="#br0" timeOffset="106167.93">24109 8742 0,'0'-21'0,"0"0"31,0-1-15,0 44 15,21-1-31,0 0 0,-21 0 15,21 0-15,0 22 16,-21-22-16,0 0 0,22 0 0,-1 0 16,-21 0-16,21 1 0,-21-1 0,0 0 15,0 0-15,0 0 0,0 0 16,0 1-16,-21-22 31,21-22-15,0 1-1,0 0-15,0 0 16,0 0-16,0 0 16,0-1-16,0 1 0,21-21 0,-21 21 15,0 0-15,21-1 0,0-20 16,0 21-16,1 0 0,-22 0 0,21-1 16,0 1-16,0 0 0,0 0 0,0 0 15,-21 0-15,22 21 0,-22-22 16,-22 1 15,1 21-31,0 0 0,0 0 16</inkml:trace>
  <inkml:trace contextRef="#ctx0" brushRef="#br0" timeOffset="106508.75">23304 8424 0,'0'0'0,"-21"0"0,0 0 0,-42 0 16,63-21-1,21 0 1,0 21-16,0-21 16,0 0-16,22 21 0,-1-21 0,0 21 15,1-22-15,-1 1 0,21 21 0,-20-21 16,-1 0-16,22 0 0,-22 21 0,0-21 15,1-1-15,-1 22 0,0-21 16,1 21-16,-22 0 0,0-21 0,0 21 16,0-21-16,0 21 0,-42 0 31,0 0-15,21 21-16,-21-21 0,0 21 0,0-21 15,-1 21-15,1 1 0,-21-22 0,21 21 16,-22-21-16,22 21 0,-21 0 0</inkml:trace>
  <inkml:trace contextRef="#ctx0" brushRef="#br0" timeOffset="107860.37">14478 11218 0,'0'22'16,"0"-1"-1,-21-21 1,0 0-16,-1 0 0,1 0 15,0-21-15,0-1 16,0 22-16,0-21 0,-1 21 0,22-21 16,-21 0-16,0 0 0,0 0 15,21-1-15,0 1 0,0 0 0,0 0 16,0 0-16,21 0 0,0-1 0,22 1 16,-22 0-16,21 0 0,0 21 0,-20-21 15,20 0-15,0 21 0,1 0 0,-1-22 16,0 22-16,1 0 0,-22 0 0,21 0 15,-21 22-15,0-1 0,1 0 0,-22 0 16,0 0-16,0 22 0,0-22 0,-22 21 16,1 0-16,-21 1 0,21-1 0,0 0 15,-22 1-15,22-1 0,-21 22 0,21-22 16,-22 0-16,22 22 0,0-22 16,0 0-16,0 1 0,-1-22 0,22 21 15,0-21-15,0 1 0,0-1 0,0 0 16,22 0-16,-1-21 15,0 0-15,0 0 0,0 0 0,22 0 16,-22 0-16,21 0 0,-21-21 0,22 0 16,-1 21-16,0-21 0,1-1 0,-1 1 15,-21 0-15,21-21 0,1 21 16,-22-1-16,0 1 0,0-21 0,-21 21 16,0 0-16,0-22 0,0 22 0,0 0 0,-21-21 15,-21 20-15,21 1 0,-22 0 0,1 0 16,0 21-16,-1 0 0,1 0 15,0 0-15,-1 0 0,1 0 0,21 0 16,-22 21-16,22 0 0,0-21 0,0 21 16,21 1-16,0 20 0,0-21 0,0 0 15,0 0-15,0 1 0,21-1 16,0 0-16,0 0 0,1-21 0,-1 0 16,21 0-16,-21 0 0,0 0 0,22 0 15,-22-21-15</inkml:trace>
  <inkml:trace contextRef="#ctx0" brushRef="#br0" timeOffset="108052.78">15473 11240 0,'-21'0'62,"21"-22"-46,0 1 0,0 0-16</inkml:trace>
  <inkml:trace contextRef="#ctx0" brushRef="#br0" timeOffset="108548.5">17865 10668 0,'0'0'0,"-22"0"0,22-21 0,-21 0 0,21 0 15,-21-1-15,0 1 0,21 0 16,-21 0-16,21 0 0,0 0 16,-21 21-16,21-22 0,0 44 31,0-1-31,21 0 0,0 21 0,0 1 15,0-1-15,0 0 0,1 1 0,-1-1 16,21 21-16,-21-20 0,0-1 16,1 22-16,-22-22 0,42 21 0,-42-20 15,21-1-15,0 0 0,0 1 0,1-1 16,-1-21-16,0 22 0,-21-22 0,0 0 16,21 0-16,-21 0 0,21-21 0,-21 21 15,0 1-15,21-22 16,-21-22 15,0 1-31,0 0 0,0 0 16,0 0-16</inkml:trace>
  <inkml:trace contextRef="#ctx0" brushRef="#br0" timeOffset="108868.35">18478 10583 0,'0'0'16,"22"-21"-16,-1-21 16,-42 42 15,-1 0-31,1 21 0,0 0 16,0-21-16,0 21 0,-22 22 0,22-22 15,-21 0-15,0 21 0,20 1 0,-20-22 0,0 21 16,-22 1-16,22-1 0,0 0 15,-1 1-15,1-1 0,0 21 0,-1-20 16,1-1-16,21 0 0,-22 1 0,22-1 16,0-21-16,0 22 0,0-22 0,21 0 15,0 0-15,0 0 0,0 0 0,0 1 16,21-44 15,0 22-31,0-21 0</inkml:trace>
  <inkml:trace contextRef="#ctx0" brushRef="#br0" timeOffset="109280.31">18605 10986 0,'0'21'47,"0"0"-47,0 0 0,0 0 16,0 22-16,0-1 0,0-21 0,0 21 16,0 1-16,0 20 0,22-20 0,-1-1 15,-21 21-15,21-20 0,0 20 0,-21 1 16,21-22-16,0 22 0,1-1 0,-1-21 15,-21 22-15,21-1 0,0 1 0,0-1 16,-21-20-16,21 20 0,-21 1 0,22-1 16,-22 1-16,21-22 0,-21 22 0,0-1 15,0-21-15,0 22 0,0-22 0,0 1 16,0-1-16,0 0 0,0 1 16,0-22-16,0 0 0,0 21 0,0-21 15,0 1-15,-21-22 16,21-22-1,0 1-15,-22 0 0,22 0 16,-21-21-16</inkml:trace>
  <inkml:trace contextRef="#ctx0" brushRef="#br0" timeOffset="109640.2">18732 11409 0,'0'0'0,"-21"-21"0,0 0 0,0-1 0,21-20 16,-21 21-16,21 0 0,-21 0 0,21-1 16,-22-20-16,22 21 0,0 0 15,0-22-15,0 22 0,22 0 0,-1-21 16,21 21-16,-21-1 0,22 1 0,-22 0 16,21 21-16,0-21 0,22 21 0,-22 0 15,1 0-15,-1 0 0,-21 21 0,21 0 16,-20 0-16,-1 22 0,0-22 0,-21 0 15,0 21-15,0 1 0,0-22 0,0 21 16,-21-21-16,0 22 0,-1-22 0,-20 0 16,21 21-16,-21-20 0,20-1 0,-20 0 15,21-21-15,0 21 0,-22 0 16,22-21-16,0 0 0,-21 21 0,21-21 16,-1 0-16,1 0 15,21-21 1,0 0-16,21 21 15,1-21-15</inkml:trace>
  <inkml:trace contextRef="#ctx0" brushRef="#br0" timeOffset="110200.45">20002 10922 0,'0'0'0,"-21"-21"16,0 21-16,0 0 0,0 0 15,21-21-15,-21 21 0,-1 0 0,1 0 16,21-21-16,-21 21 0,0 0 0,0 0 16,0 0-16,-1 0 0,22 21 0,-21-21 15,0 21-15,0 0 0,0 0 0,-22 0 16,22 22-16,0-22 0,0 0 0,0 21 15,0-20-15,21 20 0,-22 0 0,1-21 16,21 22-16,0-22 0,0 0 16,0 0-16,0 0 0,0 1 0,0-1 15,21 0 1,1-21-16,-1 0 0,0 0 0,0 0 16,0 0-16,22-21 0,-22 21 0,0-21 15,21-1-15,-21 1 0,1 0 0,20 0 16,-21 0-16,0 0 0,0-1 0,1-20 15,-1 21-15,0 0 0,-21-22 0,0 22 16,21 0-16,-21-21 0,21 21 16,-21-1-16,0 1 0,0 0 0,0 0 15,0 42 1,0 0 0,0 0-16,0 1 0,0 20 15,0-21-15,0 21 0,0-20 0,0 20 16,0-21-16,0 21 0,0-20 0,0 20 15,0-21-15,0 0 0,0 0 0,0 1 16,0-1-16,0 0 0,0 0 16,21-21-16,1 0 0,-1 0 15,0 0-15,0-21 16,0 21-16</inkml:trace>
  <inkml:trace contextRef="#ctx0" brushRef="#br0" timeOffset="110552">20680 10562 0,'0'0'0,"0"-42"0,0-43 15,0 64-15,0 0 16,0 0-16,0 0 0,-21 21 0,21-22 16,-22 22-1,22 22-15,0-1 16,0 0-16,0 21 0,0-21 0,0 22 15,0-1-15,0 0 0,0 22 0,0-22 16,0 1-16,-21 20 0,21-21 0,-21 1 16,21-1-16,0 22 0,0-22 15,0 0-15,-21 1 0,21-1 0,0-21 16,0 21-16,0 1 0,0-22 0,-21 0 16,21 0-16,0 0 0,0 1 0,0-1 15,0 0-15,0-42 47,0 0-31</inkml:trace>
  <inkml:trace contextRef="#ctx0" brushRef="#br0" timeOffset="111176.17">20976 10583 0,'0'0'16,"0"-21"-16,0-21 0,0 21 0,0 0 0,0-22 16,0 22-16,0 0 0,0 0 0,0 0 15,0-1-15,0 1 0,-21 21 32,21 21-17,0 1-15,0-1 0,0 0 0,0 21 0,0-21 16,0 22-16,0-1 0,0 0 15,0 1-15,0-1 0,0 0 0,0 1 16,0-1-16,-21 0 0,21 1 16,0-22-16,0 21 0,-21 1 0,21-1 15,-22 0-15,22-21 0,0 22 0,0-22 16,0 0-16,0 21 0,0-20 0,-21-1 16,21 0-16,0 0 0,0 0 15,0-42 16,0 0-31,0 0 16,0 0-16,0-1 0,0 1 0,0 0 16,0 0-16,0 0 0,0 0 15,21-22-15,-21 22 0,22 0 0,-1 0 16,0-22-16,-21 22 0,21 0 0,0 0 16,0 0-16,1 0 0,-1-1 0,0 22 15,0 0-15,0 0 0,0 0 0,1 0 16,-1 0-16,0 0 0,0 0 0,0 22 15,-21-1-15,0 0 0,21 0 0,-21 0 16,0 0-16,0 1 0,0-1 0,0 21 16,0-21-16,0 0 0,0 1 0,0-1 15,0 0-15,0 0 0,0 0 0,-21 0 16,21 1-16,0-1 0,-21-21 16,0 21-16,0-21 15,0 0 1,-1 0-1,22-21 1,0 0-16,0-1 16</inkml:trace>
  <inkml:trace contextRef="#ctx0" brushRef="#br0" timeOffset="111512.87">20383 10816 0,'0'0'0,"-21"0"0,0 0 0,0 0 0,0 0 16,0 0-16,21-21 15,0 0 1,21 0-16,0 21 0,0 0 0,21-21 15,-20 21-15,20-22 0,0 22 16,1 0-16,-1-21 0,0 0 0,1 21 16,-1 0-16,0-21 0,1 21 0,-1 0 15,-21 0-15,21-21 0,-20 21 0,-1 0 16,0 0-16,-42 0 31,0 0-15,-1 0-16,1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3:44:27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2604 0,'0'21'47,"0"0"-32,0 0 1,0 0-16,21-21 16,-21 21-16</inkml:trace>
  <inkml:trace contextRef="#ctx0" brushRef="#br0" timeOffset="1948.9">995 3852 0,'0'0'15,"0"-21"1,0 0 0,0 0-16,0 0 15,0 0-15,0-1 0,0 1 16,0 0-16,-21 0 0,21 0 16,-22 0-16,1-1 0,0 1 0,0 0 15,0 0-15,0 0 0,-1 0 16,-20 21-16,21 0 0,0 0 0,0 0 15,-1 0-15,1 0 0,0 0 0,0 21 16,0 0-16,0 0 0,21 21 16,0-20-16,-22-1 0,22 21 0,0-21 15,0 22-15,0-22 0,0 21 16,0-21-16,0 0 0,0 22 0,0-22 16,0 0-16,22 0 15,-1 0-15,0 1 0,0-1 0,0-21 16,0 0-16,1 0 0,-1 0 15,0 0-15,0 0 0,21 0 0,-20 0 16,-1-21-16,0-1 0,21 1 0,-21 0 16,1 0-16,-1 0 0,0 0 15,0-1-15,0 1 0,-21-21 0,21 21 16,1-22-16,-22 1 0,0 0 16,0-22-16,21 22 0,-21-22 0,0 1 15,0 21-15,0-22 0,0 22 16,0-22-16,0 22 0,0 0 0,0-22 15,0 22-15,0-1 16,-21 1-16,21 21 0,0-21 0,-22-1 16,22 1-16,-21 21 0,0-22 15,21 22-15,0 0 0,0 0 0,0 0 16,-21 0-16,21 42 16,0 0-1,0 21-15,0-21 0,0 22 0,0-1 16,0 0-16,0 1 0,0-1 15,0 22-15,0-22 0,0 21 0,0-20 16,0 20-16,0 1 0,0-22 16,0 22-16,0-1 0,0-21 0,0 1 15,21-1-15,-21 0 0,0 1 16,21-22-16,0 21 0,1-21 16,-1 1-16,0-1 0,-21 0 0,21-21 15,0 21-15,0 0 0,1-21 16,-1 0-16,0 21 0,0-21 0,21 0 15,-20 0-15,-1 0 0,0 0 16,0 0-16,21 0 0,-20-21 0,-1 0 16,0 21-16,0-21 0,0 0 0,0 0 15,-21-1-15,0 1 0,22 0 16,-22-21-16,0 21 0,0-22 0,0 1 16,0 21-16,0 0 0,0-22 15,-22 22-15,1 0 16,21 0-16,-21 21 15,0 0-15,0 0 16,0 21-16,21 0 0,-22 0 16,22 0-16,0 1 0,0-1 15,0 0-15,0 0 0,0 0 16,22-21 0,-1 0-16,0 0 0,0 0 15,0 0-15,0 0 0,1 0 0,-1 0 16,0-21-16,0 0 0,0 21 15,0-21-15,1 0 0,-1-1 16,0 1-16,-21 0 0,21 0 0,-21 0 16,21 0-16,-21-1 15,21 1-15,1 21 32,-22 21-32,0 1 15,0-1-15,0 0 0,0 0 16,0 21-16,0-20 0,0-1 15,0 0-15,0 21 0,0-21 0,0 1 16,0-1-16,0 0 16,0 0-16,0 0 0,0 0 0,0 1 15,0-1-15,21 0 16,0-21-16,-21 21 16,21-21-16,0 0 15,0 0-15,1 0 16,-1-21-16,0 21 15,-21-21-15,0 0 0,21-1 0,0 22 16,-21-21-16,0 0 0,0 0 0,21-21 16,-21 20-16,0 1 0,22 0 15,-22 0-15,0 0 0,0 0 16,0 42 15,0 0-31,0 0 16,0 0-16,0 0 0,0 1 15,0-1-15,0 0 0,0 0 16,0 0-16,0 0 16,0 1-16,0-44 62,0 1-46</inkml:trace>
  <inkml:trace contextRef="#ctx0" brushRef="#br0" timeOffset="2147.79">2117 3323 0,'0'0'0,"-22"-21"15,1 21-15,21-21 16,21 21 31,1 0-47,-1 0 15,0 0-15,0 0 0</inkml:trace>
  <inkml:trace contextRef="#ctx0" brushRef="#br0" timeOffset="2607.53">2413 3429 0,'-21'0'15,"21"-21"17,21 21-32,0 0 0,0 0 15,0 0-15,1 0 0,-1 21 16,21-21-16,-21 21 0,0 0 15,-21 1-15,22-1 0,-1 0 0,-21 21 16,21-21-16,-21 1 0,0-1 16,0 0-16,0 0 0,0 0 0,0 0 15,0 1-15,0-1 0,0 0 0,0 0 16,0 0 0,0-42 15,0 0-31,21 0 15,-21 0-15,0-1 0,0 1 16,0 0-16,21-21 0,-21 21 16,21-1-16,-21-20 0,0 0 0,0 21 15,22-22-15,-1 22 0,-21 0 16,21-21-16,-21 20 0,0 1 16,0 0-16,21 21 0,0 0 15,0 21 1,1 0-1,-22 1-15,21-1 16</inkml:trace>
  <inkml:trace contextRef="#ctx0" brushRef="#br0" timeOffset="3511.93">3090 3641 0,'21'-21'31,"1"-1"-15,-22 1-16,0 0 15,21 21-15,-21-21 0,21 0 0,-21 0 16,21-1-16,-21 1 0,0 0 0,0 0 16,0 0-16,0 0 15,-21 42 16,21 0-31,-21 0 16,0 0-16,21 0 0,0 1 0,0-1 16,-22 21-16,22-21 0,0 0 0,-21 1 15,21-1-15,0 0 0,0 0 16,0 0-16,0 0 0,0 1 16,0-1-16,21 0 15,1-21-15,-1 0 16,0 0-16,0 0 15,0 0-15,0 0 0,1 0 0,-1 0 16,0 0-16,0-21 16,0 21-16,0-21 0,1 21 15,-1-22-15,0 1 0,0 0 0,0 0 16,0 0-16,1 0 0,-1-22 0,0 22 16,0-21-16,0 21 0,-21-22 15,21 22-15,-21 0 0,22-21 0,-22 20 16,0 1-16,0 0 0,0 0 15,-22 42 17,22 0-32,-21-21 0,21 21 0,0 1 15,-21-1-15,0 0 0,21 0 16,0 0 0,0 0-16,21-21 31,0 0-31,0 0 15,1 0-15,-1-21 0,0 21 16,-21-21-16,21 21 0,0-21 0,-21 0 16,21 21-16,-21-21 0,0-1 0,22 1 15,-22 0-15,21 0 16,-21 42 15,0 0-31,0 0 16,0 1-16,0-1 15,0 21-15,0-21 0,-21 0 0,21 1 16,0-1-16,0 0 0,-22 0 0,22 0 16,-21 0-16,21 1 0,0-1 15,-21 0-15,21 0 0,0 0 0,0 0 16,0 1-16,0-1 31,21-21-15,0 0-16,1 0 15,-1 0-15,0 0 16,0 0 0,0 0-16,-21-21 0,21 21 15,1 0-15</inkml:trace>
  <inkml:trace contextRef="#ctx0" brushRef="#br0" timeOffset="3816.75">4318 3620 0,'-21'0'31,"42"-22"16,0 1-31,-42 21 31,0 0-47,0 0 15,-1 0-15,22 21 16,22-21 15</inkml:trace>
  <inkml:trace contextRef="#ctx0" brushRef="#br0" timeOffset="5084.45">5143 3577 0,'0'0'0,"-21"21"0,-21-21 0,21 22 16,0-22-16,-1 0 0,1 0 15,0 21-15,0-21 0,42 0 31,0-21-31,0-1 16,22 1-16,-22 0 0,21 0 0,1 0 16,-1-22-16,0 22 0,22-21 0,-1 0 15,-20-1-15,20 1 0,-21 0 0,22-1 16,-22 1-16,1 0 0,-1-1 16,-21 1-16,0 0 0,0-1 0,-21 1 15,0 0-15,0-1 0,0 1 16,0 0-16,0-22 0,-21 22 0,21-1 15,-21 22-15,0-21 0,0 0 16,0 20-16,-1 1 0,1 0 0,21 0 16,-21 21-16,-21 0 0,21 0 0,-1 0 15,1 0-15,0 21 0,0 0 16,0 0-16,-22 22 0,22-1 0,0 0 16,21 22-16,-21-1 0,0-20 0,0 41 15,21-20-15,0-1 0,-22 22 16,1 0-16,0-1 0,21 1 0,0 21 15,-21-21-15,21-1 0,-21 1 0,0 0 16,21 20-16,0-20 0,0 21 16,0 0-16,0-22 0,0 22 15,0 0-15,0 0 0,0 0 0,0 21 16,0-21-16,0-1 0,0 1 0,0 0 16,0 0-16,0 0 0,0-22 0,0 1 15,0-21-15,0 20 0,21-20 0,-21-22 16,21 22-16,0-22 0,-21 0 15,21-21-15,0 1 0,1-1 0,-1 0 16,0-21-16,0 0 0,21 0 0,-20 0 16,-1-21-16,21 0 0,-21-1 0,22 1 15,-22-21-15,21 0 0,0-1 0,-20 1 16,20 0-16,-21-22 0,0 1 16,22-1-16,-22 1 0,0-1 0,-21 1 15,0-22-15,0 21 0,0-20 16,0-1-16,0 0 0,-42 22 0,20-22 15,-20 22-15,-21-22 0,20 22 0,-20-1 16,-1 22-16,1-1 0,-1 1 0,1 0 16,20 21-16,-20-1 0,-1 1 0,22 0 15,-21 0-15,20 21 0,1 0 16,21-21-16,0 21 0,-1 0 0,22-21 16,0-1-16,0 1 15,0 0-15,22 0 0,-1 0 0,21 0 0,-21-1 16,22-20-16,-1 0 15,0 21-15,1-22 0,-1 1 0,0 21 16,1-22-16,-1 1 0,-21 21 0,21-21 16,-20-1-16,-1 22 0,0-21 0,0 21 15,0-1-15,-21 1 0,21 0 16,-21 0-16,0 0 0,0 0 16,0 42 15,0 0-31,0 0 0,0 0 15,0 0-15,0 1 0,0-1 0,0 0 16,0 0-16,0 0 0,0 0 0,0 1 0,0-1 16,0 0-16,22-42 62,-22 0-62,21 21 0,-21-22 0,0 1 16,0 0-16,21-21 0</inkml:trace>
  <inkml:trace contextRef="#ctx0" brushRef="#br0" timeOffset="5239.35">5630 3387 0,'0'0'0,"0"-21"15,-21-1 1,21 1 15,21 21 0,0 0-15,1 0-16,-1 0 0</inkml:trace>
  <inkml:trace contextRef="#ctx0" brushRef="#br0" timeOffset="5672.42">5863 3408 0,'0'0'0,"0"21"0,0 0 16,0 0-16,0 1 15,0-1-15,0 0 16,0 0-16,0 0 0,0 0 0,0 1 16,0-1-16,0 0 0,0 0 15,0 0-15,0 0 0,0 1 16,0-1-16,0 0 16,-21-21-16,0 0 31,21-21-16,0 0-15,0-1 0,0 1 16,0 0-16,21 0 0,0-21 16,-21 20-16,21 1 0,0-21 15,1 21-15,-1 0 0,21-1 0,-21 1 16,0 0-16,22 21 0,-22 0 16,0 0-16,21 0 0,-20 0 0,-1 0 15,-21 21-15,21 0 0,-21 1 0,0 20 16,0-21-16,0 0 0,0 22 0,0-22 15,0 21-15,0-21 0,0 0 16,0 1-16,0-1 0,0 0 0,0 0 16,0 0-16,0 0 15,21-21 1,0 0 0,0 0-16</inkml:trace>
  <inkml:trace contextRef="#ctx0" brushRef="#br0" timeOffset="6247.29">6710 3620 0,'0'0'0,"21"0"0,-21-22 0,0 1 16,0 0-16,0 0 0,0 0 16,0 0-16,0-1 15,0 1-15,0 0 0,-21 21 16,0 0-16,-1 0 15,1 0-15,0 0 0,0 0 0,0 0 16,0 21-16,-1 0 0,1 1 0,0-1 16,0 0-16,0 0 0,0 0 0,-1 22 15,1-22-15,0 0 0,21 21 16,0-21-16,0 1 0,0-1 0,0 0 16,0 0-16,0 0 0,0 0 0,21 1 15,0-22-15,1 0 16,-1 0-16,21 0 0,-21 0 0,0 0 15,1 0-15,-1-22 16,21 22-16,-21-21 0,0 0 0,1 0 0,20 0 16,-21 0-16,0-1 0,0 1 15,1-21-15,-1 21 0,0-22 0,0 1 16,-21 0-16,0-22 0,21 22 0,-21-22 16,0 22-16,21-21 0,-21 20 15,0 1-15,0 0 0,0-1 0,0 1 16,0 21-16,0-22 0,-21 22 0,0 0 15,0 21-15,0 0 16,0 0-16,-1 21 16,1 0-16,21 1 0,0 20 0,-21-21 15,21 21-15,-21 1 0,21 20 16,0-20-16,0-1 0,0 21 0,0-20 16,0-1-16,0 0 0,0 1 15,21-1-15,-21-21 0,21 22 0,0-22 16,1 0-16,-22 0 0,21-21 0,0 21 15,0 0-15,0-21 0,0 0 0,1 0 16,-1 0-16,0 0 16</inkml:trace>
  <inkml:trace contextRef="#ctx0" brushRef="#br0" timeOffset="7111.8">7345 3196 0,'0'-21'16,"21"21"-16,0-21 16,0 21-1,0-21-15,1 0 0,-1 21 16,0-22-16,21 22 0,-21-21 0,22 0 16,-22 21-16,21-21 0,1 0 0,-22 0 15,0-1-15,0 1 0,0 0 0,0 0 16,-21 0-16,0 0 0,0-1 15,0 1-15,0-21 0,-21 21 0,0 21 16,-21-21-16,21-1 0,-22 22 0,22 0 16,-21 0-16,-1 0 0,22 0 15,-21 0-15,0 22 0,20-1 0,-20 0 16,21 0-16,0 21 0,0-20 0,-1 20 16,1 0-16,0-21 0,21 22 0,0-22 15,0 21-15,0-21 0,0 22 16,0-22-16,0 0 0,21 0 15,0 0-15,1 1 0,20-1 0,-21-21 16,0 21-16,22-21 0,-1 0 0,-21 0 16,21 0-16,-20 0 0,-1 0 0,0 0 15,0 0-15,0 0 0,0 0 16,-42 0 0,0 0-1,0 0-15,-21 0 0,20 21 0,1 0 16,-21-21-16,21 21 0,0 1 15,-22-1-15,22 0 0,0 21 0,0-21 16,0 22-16,-1-22 0,1 21 16,0-21-16,0 22 0,0-22 0,21 21 15,0-21-15,0 1 0,0 20 0,0-21 16,0 0-16,0 0 16,21 1-16,0-22 0,0 0 0,22 0 15,-22 0-15,21 0 0,0 0 0,1 0 16,-1 0-16,0 0 0,-20-22 0,20 22 15,0-21-15,1 0 0,-1 0 0,0 0 16,1 0-16,-1-1 0</inkml:trace>
  <inkml:trace contextRef="#ctx0" brushRef="#br0" timeOffset="7468.11">8361 2773 0,'0'0'0,"-21"-42"0,21 20 15,-22 1-15,1-21 0,0 21 0,0 0 16,0-1-16,0 22 16,-1 0-16,1 0 0,21 22 15,-21-1-15,21 0 0,0 21 0,-21-21 16,21 22-16,0-1 0,0 0 16,0 1-16,0 20 0,-21-20 0,21 20 15,0-21-15,0 22 0,0-1 16,0 1-16,-21-22 0,21 22 0,-22-22 15,22 22-15,0-22 0,0-21 0,-21 21 16,21 1-16,0-22 0,0 0 16,-21 0-16,21 0 0,0 1 0,0-1 15,0 0 1,21-21 15,0-21-31,1 0 16,-1 21-16,-21-22 0,21 1 15,0 0-15</inkml:trace>
  <inkml:trace contextRef="#ctx0" brushRef="#br0" timeOffset="7818.98">8445 3514 0,'-21'0'16,"21"-21"-1,0-1 1,0 1-16,0 0 0,21 0 16,1 0-1,-22 0-15,0-1 0,21 1 16,-21 0-16,-21 21 31,-1 21-15,1 0-16,0 1 0,0-1 15,21 0-15,-21 0 0,21 0 0,-21 0 16,-1 1-16,22 20 0,0-21 0,0 0 16,0 0-16,0 1 0,0-1 0,0 0 15,0 0-15,22 0 16,-1-21-16,0 0 16,0 0-16,0 0 0,0 0 0,1 0 15,-1 0-15,0 0 0,21-21 16</inkml:trace>
  <inkml:trace contextRef="#ctx0" brushRef="#br0" timeOffset="8515.58">8911 3408 0,'0'-21'16,"-21"21"-16,0 0 15,21 21 1,0 0-16,-21 0 15,21 0-15,0 1 0,0-1 0,0 0 0,0 0 16,0 0-16,0 0 16,0 1-16,0-1 0,0 0 0,0 0 15,0 0-15,-22-21 0,22 21 16,0-42 31,0 0-47,0 0 15,0 0-15,0 0 0,0-1 0,0 1 16,0 0-16,0-21 0,22 21 16,-1-22-16,-21 22 0,21 0 15,0 0-15,0 0 0,22-1 0,-22 1 0,0 0 16,0 21-16,0 0 0,0 0 16,1 0-16,-1 0 0,0 21 0,-21 0 15,21 1-15,0-1 0,-21 0 16,0 0-16,21 0 0,-21 22 0,22-22 15,-22 0-15,0 0 0,0 0 0,0 0 16,0 1-16,0-1 0,0 0 16,0 0-1,-22-21-15,22-21 32,0 0-17,0 0-15,0-1 0,0 1 16,0 0-16,0 0 0,0-21 15,22 20-15,-1 1 0,0-21 16,0 21-16,0-22 0,0 22 0,22 0 16,-22 0-16,0 0 0,21 0 0,-20 21 15,-1 0-15,0 0 0,0 0 0,0 21 16,-21 0-16,21 0 0,-21 0 0,0 22 16,0-22-16,0 21 0,0-21 15,0 0-15,-21 22 0,21-22 0,-21 0 16,21 0-16,0 0 0,-21 1 15,21-1-15,-21-21 0,21 21 0,0 0 16,21-42 15</inkml:trace>
  <inkml:trace contextRef="#ctx0" brushRef="#br0" timeOffset="9098.36">9483 3471 0,'21'0'31,"0"0"-31,0 0 16,0-21-16,0 0 0,22 21 15,-22-21-15,0 21 0,21-21 0,-20 0 16,-1 21-16,0-22 0,0 1 0,0 0 16,-21 0-16,0 0 0,0 0 15,0-1-15,-21 22 16,0 0-16,0 0 15,0 0-15,-1 0 0,1 22 16,0-1-16,0 0 0,0 0 0,-22 21 16,22-20-16,21-1 0,-21 21 0,0-21 15,21 22-15,-21-22 0,21 0 16,0 0-16,0 0 0,0 0 0,0 1 16,0-1-16,21-21 0,0 21 0,0-21 15,0 0-15,1 0 0,-1 0 0,21 0 16,-21 0-16,22 0 0,-1 0 0,-21 0 15,21 0-15,1-21 0</inkml:trace>
  <inkml:trace contextRef="#ctx0" brushRef="#br0" timeOffset="9591.6">10202 3323 0,'0'0'0,"0"-21"0,-21 0 15,0 21-15,0 0 16,0 0-16,21 21 15,-22-21-15,22 42 16,0-20-16,-21-1 0,21 0 0,0 0 16,0 0-16,0 22 0,0-22 0,0 0 15,0 0-15,0 0 0,0 0 16,0 1-16,0-1 0,0 0 16,0 0-1,-21-21 16,21-21-15,0 0 0,0 0-16,0-1 0,0 1 0,0-21 15,0 21-15,21-22 0,0 22 0,1-21 16,-1 21-16,0-22 0,21 22 0,-21 0 16,22 0-16,-22 0 0,21 0 15,1 21-15,-22 0 0,21 0 0,-21 0 16,0 0-16,1 21 0,-1 0 0,-21 0 15,0 21-15,0-20 0,0 20 0,0-21 16,0 0-16,0 22 0,0-22 16,0 21-16,0-21 0,0 0 15,0 1-15,0-1 0,-21 0 0,-1 0 16,22 0 0,0-42 15,0 0-16,0 0-15</inkml:trace>
  <inkml:trace contextRef="#ctx0" brushRef="#br0" timeOffset="9967.5">10943 2688 0,'0'0'0,"0"-21"0,-21-42 15,0 41-15,21 1 16,-21 21-16,-1 0 16,1 21-16,21 22 15,0-22-15,0 21 0,0-21 16,0 22-16,0-1 0,0 0 0,0 1 16,0 20-16,0-20 0,0-1 0,0 21 15,0-20-15,0 20 0,0-20 16,-21 20-16,21-21 0,-21 1 15,21-1-15,0 0 0,0 1 0,0-1 16,0 64 0,0-85-16,0 0 0,0 0 15,21-21 1,0 0-16,0 0 16,1 0-16,-1 0 0,0 0 15,0-21-15,0 21 0,0-21 16,1 21-16,-22-21 0,21 0 0,0 21 15,0-21-15</inkml:trace>
  <inkml:trace contextRef="#ctx0" brushRef="#br0" timeOffset="10207.36">10816 3133 0,'0'0'0,"-42"0"0,-22-21 15,85-1 1,1 22 0,20 0-16,0-21 0,1 21 0,-1-21 15,0 21-15,1-21 0,20 21 0,-21 0 16,1 0-16,-22-21 0,21 21 0,-21 0 16,1 0-16,-1 0 0,-42 0 31,-1-21-31,1 21 0,0 0 0</inkml:trace>
  <inkml:trace contextRef="#ctx0" brushRef="#br0" timeOffset="17943.7">12171 2244 0,'0'0'0,"21"-21"0,0 21 16,0 0-16,0-22 16,1 22-16,-1-21 15,0 21 1,-21-21 0,-21 21 30,0 0-30,-1 0-16,1 0 0,0 21 16,0-21-16,0 21 15,-22-21-15,22 22 0,0-22 0,0 21 16,0 0-16,0-21 0,-1 21 0,1 0 16,-21 0-16,21 1 0,0-1 15,-1 0-15,1 0 0,0 21 0,0-20 16,0 20-16,0-21 0,21 21 0,-22-20 15,1 20-15,0 0 0,0-21 0,0 22 16,0-1-16,-1 0 0,22 1 0,-21-22 16,0 21-16,0 1 0,0-1 15,21 0-15,0 1 0,-21-1 0,21 21 16,-22-20-16,22-1 0,-21 22 0,21-1 16,0-21-16,0 22 0,0-22 0,0 22 15,0-22-15,0 0 0,0 22 16,0-22-16,0 22 0,21-22 0,1 0 15,-22 1-15,21 20 0,0-20 0,-21-1 16,21 0-16,0 1 0,0-22 16,22 21-16,-22 0 0,0-20 0,21-1 15,1 0-15,-22 0 0,21 0 0,1 0 16,-1 1-16,0-22 0,1 0 0,-1 0 16,-21 0-16,21 0 0,1 0 0,-22 0 15,0-22-15,0 1 0,0 0 0</inkml:trace>
  <inkml:trace contextRef="#ctx0" brushRef="#br0" timeOffset="18563.93">12806 2731 0,'0'0'0,"0"-43"15,0 22 1,0 0-16,0 0 15,0 42 17,-21 0-32,21 0 15,-22 22-15,22-22 0,0 21 0,0 0 16,0 1-16,-21-1 0,21 0 16,-21 22-16,21-22 0,-21 1 0,21 20 15,-21-21-15,0 22 0,21-22 0,0 1 16,-22-1-16,22 0 0,-21 1 0,21-22 15,-21 21-15,21-21 0,0 0 16,0 1-16,0-1 0,0 0 0,0 0 16,0-42 31,0 0-47,-21 0 0,21-1 15,0 1-15,-21 0 0</inkml:trace>
  <inkml:trace contextRef="#ctx0" brushRef="#br0" timeOffset="19235.55">12404 2985 0,'0'0'0,"-22"-22"0,22 1 0,0 0 15,0 0-15,0 0 0,0 0 0,0-1 16,0 1-16,0 0 0,0 0 15,22 0-15,-22 0 0,21 21 0,0-22 16,0 1-16,-21 0 0,21 0 0,0 0 16,1 21-16,20-21 0,-21 21 0,0 0 15,22-22-15,-1 22 0,-21 0 0,21 0 16,1 0-16,-22 0 0,21 22 16,-21-1-16,22 0 0,-22 0 0,0 0 15,-21 22-15,0-22 0,21 21 0,-21 0 16,0-20-16,0 20 0,0-21 15,-21 21-15,0-20 0,-21-1 0,20 21 16,1-21-16,-21 0 0,21 1 16,-22-1-16,1 0 0,21 0 0,0-21 15,-22 21-15,22 0 0,0-21 0,0 0 16,21 22-16,0-44 31,21 22-15,0-21-16,0 21 0,1-21 15,-1 21-15,21 0 0,-21 0 0,22 0 16,-1 0-16,0 0 0,1 0 0,20 0 16,-21 0-16,1 21 0,-1-21 15,-21 21-15,22 1 0,-22-1 16,21 0-16,-21 0 0,-21 0 0,21 22 16,-21-22-16,0 0 0,0 0 0,0 0 15,0 0-15,-21 1 0,0-1 0,0 0 16,0 0-16,-22 0 0,1 0 0,21 1 15,-21-22-15,-1 21 0,1 0 0,0-21 16,-1 21-16,1-21 0,21 0 16,-22 0-16,1 0 0,21 0 15,0 0-15,0 0 0,-1 0 0,1 0 16,0 0-16,0 0 0,0 0 0,0-21 16,21 0-16,0 0 15,21 21 16,0-22-31,0 22 0,21 0 16,-20-21-16,20 21 0</inkml:trace>
  <inkml:trace contextRef="#ctx0" brushRef="#br0" timeOffset="20036.43">13568 3344 0,'0'0'0,"0"-21"16,0 0-16,0 0 16,0 0-16,21 0 15,-21-1-15,21 1 0,-21 0 16,0 42 15,0 0-31,0 1 16,0-1-16,0 21 0,0-21 0,0 0 15,0 22-15,0-22 0,0 21 16,0-21-16,-21 1 0,21 20 0,0-21 16,0 0-16,0 0 0,0 1 0,0-1 15,0 0-15,21-21 16,0 0-16,0 21 0,1-21 16,-1 0-16,21 0 0,-21 0 0,0 0 15,1 0-15,20-21 0,-21 21 0,0-21 16,22 0-16,-22-1 0,0 22 0,0-21 15,0 0-15,0 0 0,1 0 0,-22 0 16,0-1-16,0 1 0,21 0 16,-21 0-16,0-21 0,0 20 0,0 1 15,0 0-15,0 0 16,0 0-16,0 42 31,0 0-15,0 0-16,0 0 0,-21 1 0,21-1 15,0 21-15,0-21 0,-22 22 16,22-1-16,-21-21 0,0 21 0,21 1 16,-21-22-16,21 21 0,-21 1 0,0-1 15,21 21-15,0-20 0,-22-1 0,22 22 16,-21-22-16,21 21 0,0-20 0,-21 20 16,21 1-16,0-1 0,0 22 0,0-22 15,0 1-15,0-1 0,0 22 0,0-21 16,0-1-16,0 22 0,21-22 15,-21 1-15,21-1 0,1 1 0,-22-22 16,0 0-16,0 1 0,21-1 0,-21-21 16,0 0-16,0 1 0,0-1 0,0 0 15,-21-21-15,-1 0 0,1 0 16,0 0-16,-21 0 0,21 0 0,-22 0 16,1-21-16,0 0 0,-1-1 0,1 22 15,-22-42-15,22 21 0,-21 21 0,-1-21 16,22 0-16,-22-1 0,22 1 0,-22 0 15,43 21-15,-21-21 0,21 0 16,-22 21-16,22-21 0,21-1 0,0 1 16,-21 21-16,21-21 0,0 0 15,0 0-15,0 0 0,0-1 0,21 1 16,0-21-16,1 21 0,-1-22 0</inkml:trace>
  <inkml:trace contextRef="#ctx0" brushRef="#br0" timeOffset="20620.03">14838 3514 0,'-21'0'16,"-1"0"0,22 21-16,-21-21 15,0 21-15,21 0 16,-21-21-16,21 21 0,21-21 47,0 0-32,0 0-15,1-21 0,-22 0 16,0 0 0,0 0-16,0 0 15,0-1-15,-22 22 16,1 0 0,0 0-16,21 22 0,0-1 15,-21-21-15,21 21 0,-21 0 16,21 0-16,21-21 31,0 0-31,0 0 0,0 0 0,1 0 16</inkml:trace>
  <inkml:trace contextRef="#ctx0" brushRef="#br0" timeOffset="20987.63">15473 3175 0,'0'0'0,"21"-42"15,-21 21 1,21 21-16,-21-22 16,21 22-16,-21 22 31,0-1-16,0 0-15,0 21 0,0-21 16,0 22-16,0-22 0,0 21 16,0 1-16,0-22 0,0 21 0,0 0 15,0-20-15,0 20 0,0-21 0,0 0 16,0 0-16,0 1 0,0-1 0,0 0 16,0 0-16,0 0 0,0-42 62,0 0-62</inkml:trace>
  <inkml:trace contextRef="#ctx0" brushRef="#br0" timeOffset="21371.87">15494 3006 0,'0'0'0,"-21"0"0,21-21 16,21 21 47,0 0-63,0 0 15,0 0-15,1 0 16,-1 0-16,0 0 15,-21-22-15,21 22 0,-21-21 16,0 0-16,0 0 16,0 0-16,-21 21 15,0-21-15,0 21 0,-1 0 16,1 0-16,0 0 0,0 0 16,0 0-16,21 21 15,-21-21-15,21 21 0,0 0 16,0 0-16,21 0 15,0-21 1,0 22-16,0-22 0,0 0 0,1 21 16,-1-21-16</inkml:trace>
  <inkml:trace contextRef="#ctx0" brushRef="#br0" timeOffset="22307.34">16658 3323 0,'0'0'0,"0"-21"0,0 0 16,0 0-16,0 0 15,0-1-15,0 1 0,-21 21 0,0-21 16,0 0-16,-1 0 0,1 21 0,0-21 15,0 21-15,-21 0 0,20 0 0,1 0 16,-21 0-16,0 0 0,20 0 0,-20 0 16,0 0-16,21 21 0,-22 0 15,1 0-15,0 0 0,20 0 0,-20 1 16,0 20-16,21-21 0,-22 21 0,22 1 16,0-22-16,0 21 0,21-21 0,0 22 15,0-22-15,0 0 0,0 21 0,0-20 16,0-1-16,21 0 15,0 0-15,0-21 0,0 0 16,1 21-16,20-21 0,0 0 0,-21 0 16,22 0-16,-22 0 0,21 0 0,1-21 15,-1 21-15,0-21 0,1 0 0,-22 21 16,21-21-16,-21-1 0,22 1 0,-22 0 16,21-21-16,-21 21 0,0-22 0,1 1 15,-1 0-15,0-1 0,42-84 16,-41 64-1,-22 20-15,21 1 0,-21 0 0,21-22 16,-21 22-16,0-22 0,21 22 0,-21 0 0,0-22 16,0 22-16,21-22 0,-21 22 15,0 0-15,0-1 0,0 1 16,0 0-16,0 21 0,0-1 0,0-20 16,0 21-16,0 0 0,-21 21 15,0 0 1,0 0-1,21 21-15,-21 0 0,21 0 16,-22 0-16,22 22 0,0-22 0,-21 21 16,21 1-16,-21-1 0,21 0 15,0 1-15,0-1 0,-21 0 0,21 1 16,-21 20-16,21-21 0,-21 1 16,21 20-16,0-20 0,0 20 0,0 1 15,0-22-15,0 21 0,0 1 0,0-22 16,0 22-16,0-22 0,0 0 0,0 1 15,0-1-15,0 0 0,21-20 0,-21 20 16,21-21-16,0 0 0,-21 0 0,21 1 16,0-1-16,1 0 0,-1-21 15,0 21-15,0-21 0,0 0 16,0 0-16,1 0 0,-1 0 0,0 0 16,0-21-16,0 0 15,0 0-15</inkml:trace>
  <inkml:trace contextRef="#ctx0" brushRef="#br0" timeOffset="22911.74">17970 2265 0,'0'0'0,"22"-21"16,-1 0-16,-21-1 0,0 1 16,0 0-16,0 0 31,-21 21-15,-1 0-1,1 21-15,0 0 0,0 0 0,0 1 16,0-1-16,-1 0 0,-20 21 15,21 1-15,0-1 0,0 21 0,-1-20 16,1 20-16,-21 1 0,21-1 0,0 1 16,-1-1-16,1 1 0,0-1 0,0 22 15,21-22-15,0 1 0,0-1 16,0 1-16,0-1 0,0-20 0,0 20 16,0-20-16,0-1 0,21 0 0,0 1 15,0-1-15,1-21 0,-1 21 0,21-20 16,-21-1-16,22 0 0,-22 0 15,21 0-15,-21 0 0,22 1 0,-22-22 16,21 0-16,-21 21 0,22-21 0,-22 0 16,21 0-16,-21 0 0,0 0 0,1 0 15,20 0-15,-21-21 0,0-1 16,0 1-16,-21 0 0,22 0 0</inkml:trace>
  <inkml:trace contextRef="#ctx0" brushRef="#br0" timeOffset="23355.48">18373 2604 0,'0'21'63,"0"0"-48,0 0-15,0 0 16,0 0-16,0 1 0,0-1 16,-22 0-16,1 0 15,0-21-15,21 21 0,-21-21 16,21 21-16</inkml:trace>
  <inkml:trace contextRef="#ctx0" brushRef="#br0" timeOffset="23563.85">18521 2646 0,'0'0'0,"0"-21"0,0 0 15,21-1-15,-21 1 16,0 42 31,0 1-47,0-1 15,0 0-15,-21 0 0,21 0 0,0 0 16,-21 1-16,21-1 0,0 0 16,0 0-16,0 0 0,0 0 15</inkml:trace>
  <inkml:trace contextRef="#ctx0" brushRef="#br0" timeOffset="24291.24">18902 3069 0,'0'0'0,"0"-21"0,0 0 15,0 42 32,0 0-47,0 0 0,0 1 0,0-1 16,0 0-16,-21 0 0,21 21 15,-22-20-15,22 20 0,0-21 16,0 21-16,-21 1 0,21-22 0,0 21 16,-21-21-16,21 1 0,0-1 0,0 21 15,0-21-15,0 0 0,0 1 16,21-1-16,0-21 15,1 0-15,-1 0 16,0 0-16,0 0 0,0 0 0,0-21 16,1 21-16,-1-22 0,0 1 0,0 0 15,0 0-15,0 0 0,1 0 16,-1-1-16,0-20 0,0 21 0,-21-21 16,0-1-16,21 22 0,-21-21 15,0-1-15,21 22 0,-21 0 0,0-21 16,0 21-16,0-1 0,0 1 15,0 0-15,0 0 16,0 42 15,0 0-15,0 0 0</inkml:trace>
  <inkml:trace contextRef="#ctx0" brushRef="#br0" timeOffset="24707">19643 3175 0,'21'0'0,"-42"0"0,63 0 15,-21 0-15,-21-21 16,-21 21 0,0 0-1,0 0-15,-1 0 0,-20 0 0,21 0 16,0 0-16,-22 21 0,22-21 0,0 21 15,0-21-15,0 21 0,21 1 16,0-1-16,-21-21 0,21 21 16,0 0-16,0 0 0,0 0 0,21 1 15,0-1-15,21 0 16,-21 0-16,1-21 0,-1 21 0,21-21 16,-21 21-16,0-21 0,1 0 0,-1 22 15,0-22-15,0 0 0,-21 21 0,0 0 31,-42-21-31,21 0 0,-1 0 16,1 0-16,0 0 0,-21 0 0,21 0 16,-22 0-16,22 0 0,-21 0 15,21 0-15,-22 0 0,22 0 0,0 0 16,0 0-16,0 0 16,42 0 15,0-21-31,0 21 0</inkml:trace>
  <inkml:trace contextRef="#ctx0" brushRef="#br0" timeOffset="25051.8">19854 3366 0,'0'0'0,"21"0"16,1-22-1,-22 1-15,21 0 0,0 21 16,-21-21-16,21 0 0,0 21 16,-21-21-16,21 21 0,-21-22 0,0 1 15,0 0 1,-21 21 0,0 0-16,0 0 0,0 0 0,0 0 15,-1 21-15,1 0 0,0-21 16,21 22-16,0-1 0,-21 0 0,21 0 15,0 0-15,-21 0 0,21 22 0,0-22 16,0 0-16,0 0 16,0 0-16,21 1 0,0-22 15,-21 21-15,21-21 0,0 0 0,1 0 16,-1 0-16,0 0 0,0 0 16,0 0-16,0 0 0,1 0 0</inkml:trace>
  <inkml:trace contextRef="#ctx0" brushRef="#br0" timeOffset="25452.3">20278 3281 0,'0'0'0,"0"-42"16,0 20-16,0 1 16,21 21 15,0 0-31,0 0 15,0 21-15,0 1 16,1-1-16,-1 0 0,-21 0 0,0 0 16,0 0-16,21 1 0,-21-1 0,0 0 15,0 0-15,0 0 0,0 0 0,0 1 16,-21-1-16,0 0 16,-1 0-1,1-21-15,0 0 16,21-21 15,0 0-31,0 0 0,21-1 16,-21-20-16,21 21 0,1 0 15,-22 0-15,21-22 0,0 22 0,-21-21 16,21 21-16,0-1 0,0-20 0,1 21 16,-1 0-16,0 0 0,0-1 15,21 22-15,-20-21 0,20 21 0,-21 0 16,21 0-16</inkml:trace>
  <inkml:trace contextRef="#ctx0" brushRef="#br0" timeOffset="26171.91">20934 3217 0,'0'0'0,"0"22"31,0-1-15,0 0-16,0 0 0,0 0 15,0 0-15,0 1 0,0-1 16,0 0-16,-21 0 0,-1-21 15,22 21-15,0 0 0,0 1 0,-21-22 16,21 21-16,-21-21 0,0 0 16,21 21-16,0-42 47,0 0-47,0-1 15,0 1-15,21 21 0,0-21 0,-21 0 16,21 0-16,1 0 0,-1-1 0,0-20 15,0 21-15,0 0 0,0 0 0,1-1 16,-1 22-16,21-21 0,-21 21 16,22-21-16,-22 21 0,21 0 15,-21 0-15,22 0 0,-22 21 0,0 0 16,21 1-16,-21-1 0,1 0 0,-22 0 16,0 0-16,21 0 0,-21 1 0,0-1 15,0 0-15,0 0 0,0 0 0,0 0 16,-21 1-16,-1-1 0,1 0 15,0 0-15,0-21 0,0 0 16,0 21-16,-1-21 16,22-21 31,22 21-47,-1-21 0</inkml:trace>
  <inkml:trace contextRef="#ctx0" brushRef="#br0" timeOffset="26655.63">21759 3344 0,'0'0'0,"21"0"0,-21-21 0,0 0 15,0 0-15,0 0 16,0 0-16,0-1 0,0 1 16,-21 21-1,0 0-15,0 0 0,0 0 0,0 0 16,-1 0-16,1 21 15,0 1-15,0-1 0,0 21 0,0-21 16,-1 0-16,1 1 0,0 20 16,0-21-16,21 0 0,-21 0 0,21 1 15,0-1-15,0 0 0,0 0 0,0 0 16,0 0-16,21-21 16,0 0-16,0 0 0,0 0 15,1 0-15,-1 0 0,21 0 16,-21-21-16,0 21 0,1-21 0,-1 0 15,0 21-15,-21-21 0,21 0 0,0-1 16,0 1-16,-21 0 0,0 0 16,22 0-16,-22 0 0,0-1 15,0 1-15,0 0 16,0 42 0,0 0-1,0 1-15,0-1 0,-22 0 16,22 0-16,0 0 0,0 0 0,0 1 15,0-1-15,0 0 0,0 0 16,22 0 0,-1-21-16,0 0 0,0 0 15,0 0-15,0 0 16,1 0-16,-1 0 0</inkml:trace>
  <inkml:trace contextRef="#ctx0" brushRef="#br0" timeOffset="27397">22161 3323 0,'0'0'0,"0"-21"16,0 0-16,-21 21 31,21 21-31,0 0 16,0 0-16,0 1 0,0-1 15,0 0-15,0 0 16,0 0-16,0 0 0,0 1 0,0-1 15,0 0-15,0 0 0,0 0 16,0 0-16,-21-21 0,21 22 31,-21-22-15,21-22 0,0 1-16,0 0 15,0 0-15,0 0 16,0 0-16,0-1 0,0 1 0,0 0 15,21 0-15,-21 0 0,21 0 16,0-1-16,-21 1 0,22 0 16,-1 0-16,0 0 0,21 21 0,-21-21 15,1 21-15,-1 0 0,0 0 0,21 0 16,-21 0-16,1 0 0,-1 21 0,0 0 16,-21 0-16,21-21 0,-21 21 15,21 0-15,-21 1 0,0-1 0,0 0 16,0 0-16,0 0 0,0 0 15,0 1-15,-21-1 0,0 0 16,21 0 0,-21-21-16,0 0 15,21-21 17,0 0-17,0 0-15,0-1 16,0 1-16,21 0 0,0 0 0,-21 0 15,21 0-15,0-22 0,0 22 16,22 0-16,-22 21 0,0-21 0,0 21 16,22 0-16,-22 0 0,0 0 0,0 0 15,0 0-15,0 21 0,1 0 0,-1 0 16,-21 0-16,0 1 0,0-1 0,0 0 16,0 0-16,0 0 0,0 0 15,0 1-15,0-1 0,-21-21 16,21 21-16,-22 0 0,22 0 15,-21-21-15,0 0 0,21 21 16,-21-21-16,42-21 31</inkml:trace>
  <inkml:trace contextRef="#ctx0" brushRef="#br0" timeOffset="27791.78">23114 3408 0,'0'-21'32,"21"0"-17,0 21 1,0-22-16,1 1 0,-1 0 15,-21 0 1,21 0-16,-21 0 16,0-1-16,-21 22 15,0 0-15,-1 0 16,1 0-16,21 22 0,-21-1 16,0 0-16,0 0 0,0 0 15,-1 0-15,1 1 0,21 20 0,0-21 16,-21 0-16,21 0 0,0 1 0,0-1 15,0 0-15,0 0 0,0 0 16,21-21-16,0 0 0,1 21 0,-1-21 16,0 0-16,0 0 0,0 0 15,22 0-15,-22 0 0,0 0 0,21 0 16,-21-21-16,1 21 0,-1-21 0,21 0 16</inkml:trace>
  <inkml:trace contextRef="#ctx0" brushRef="#br0" timeOffset="28354.97">23453 2455 0,'-22'0'62,"1"0"-30,0 0-17,21-21 16,0 0-15,21 21 0,0 0-1,-21 21 1,0 0-16,0 1 0,0-1 16,0 0-16,0 0 0,0 0 15,0 0-15,-21-21 16,0 0-16,21 22 0</inkml:trace>
  <inkml:trace contextRef="#ctx0" brushRef="#br0" timeOffset="28603.83">23558 2498 0,'22'-21'0,"-1"21"16,0 0 0,-21 21-1,0 0 1,0 0-16,0 0 0,0 0 16,0 1-16,0-1 0,0 0 15,-21-21-15,21 21 0,-21-21 16</inkml:trace>
  <inkml:trace contextRef="#ctx0" brushRef="#br0" timeOffset="29071.6">23685 2180 0,'0'-21'16,"22"21"15,-1 0-31,0 21 16,0 0-16,0-21 0,0 22 15,1-1-15,-1-21 0,0 21 0,0 0 16,-21 0-16,21 22 0,0-22 0,-21 21 16,0 0-16,0 1 0,22-1 15,-22 0-15,21 1 0,-21-1 0,0 0 16,0 1-16,21 20 0,-21-20 0,21-1 16,-21 0-16,0 1 0,0 20 0,0-21 15,0 1-15,0-1 0,0 22 0,0-22 16,-21 0-16,0 1 0,0-22 15,-1 21-15,1 0 0,0-20 0,-21 20 16,21-21-16,-22 0 0,22 0 0,-21 1 16,21-1-16,-22 0 0,22-21 15,0 21-15,0-21 0,0 0 0,-1 0 16,1 0-16,21-21 31,21 0-15</inkml:trace>
  <inkml:trace contextRef="#ctx0" brushRef="#br0" timeOffset="29619.29">23982 1947 0,'0'0'0,"0"-21"0,0 0 0,0 0 0,0 0 16,0 0-16,0-1 0,0 1 0,21 21 31,0 0-31,0 0 0,0 0 16,1 0-16,20 0 0,-21 21 0,21 1 15,-20-1-15,20 0 0,-21 21 16,21-21-16,1 22 0,-1-1 0,0-21 16,1 22-16,-1 20 0,22-21 0,-22 1 15,0 20-15,1-20 0,-22 20 0,21 1 16,0-1-16,-20-21 0,-1 22 16,21-1-16,-21 1 0,0-1 0,1 1 15,-22-22-15,0 22 0,21-1 0,-21 1 16,0 20-16,0-20 0,0-1 0,0 1 15,-21-1-15,-1 1 0,1-1 16,0-20-16,0 20 0,-21 1 16,20-22-16,-20 22 0,21-22 0,-21 21 15,-1-20-15,1 20 0,0-20 0,-1-1 16,1 0-16,0-21 0,-22 22 0,22-1 16,-1-21-16,1 0 0,21 1 0,-21-1 15,-1 0-15,22-21 0,-21 21 0,21-21 16,-1 0-16,1 0 0,0 0 0,0 0 15,0 0-15,21-21 16,-21 21-16,21-21 0,0 0 0,0-1 16</inkml:trace>
  <inkml:trace contextRef="#ctx0" brushRef="#br0" timeOffset="30223.83">25231 3027 0,'0'0'0,"0"-21"32,21 21-17,-21-21-15,0 42 63,0 0-63,0 0 15,21 0-15,-21 0 0</inkml:trace>
  <inkml:trace contextRef="#ctx0" brushRef="#br0" timeOffset="30464.7">25315 3683 0,'0'0'0,"-21"21"0,21 0 16,0 1-16,-21-22 0,21 21 16,0 0-16,-21 0 0,21 0 15,0 0-15,0 1 0,-21-1 16,-1 0-16,1 0 0,21 0 0,-21 0 16,0 1-16,0-1 0,0 0 0,-1 0 15,-20 0-15,0 0 0,-1 1 0,1-1 16,-21-21-16,-1 21 0,1-21 0,-1 0 15</inkml:trace>
  <inkml:trace contextRef="#ctx0" brushRef="#br1" timeOffset="37547.16">1079 4424 0,'0'0'0,"-21"0"16,0 0-16,0 0 0,0 0 16,0 0-16,-1 0 0,22-21 15,-21 21-15,0 0 0,0 0 16,21-21-1,21 21 17,0 0-32,0 0 15,1 0-15,20 0 0,0 0 16,1 0-16,-1 0 0,0 0 0,22 0 16,-22 0-16,22 0 0,-1 0 15,22 0-15,-22 0 0,22 0 16,-22 0-16,22 0 0,0 0 0,-1 0 15,1 0-15,0 0 0,21 0 16,-22 0-16,22 21 0,-21-21 0,21 0 16,-22 0-16,1 21 0,0-21 0,-1 0 15,1 0-15,-22 0 0,22 21 16,-21-21-16,-1 0 0,1 0 0,-1 0 16,-21 0-16,1 0 0,-1 0 0,0 0 15,1 0-15,-22 0 0,0 0 0,0 0 16,0 0-16,1 0 15,-44 0 17,1 0-32,0 0 15,0 0-15,0 0 0,-22 0 16,22 0-16,-21 0 0,0 0 0,-1 0 16,1 0-16,0 0 0</inkml:trace>
  <inkml:trace contextRef="#ctx0" brushRef="#br1" timeOffset="38131.83">1312 4530 0,'0'0'0,"-42"0"15,21 0-15,0 0 32,42 0-1,0 0-16,0 0-15,0 0 0,22 0 16,-22 0-16,21 0 0,22 0 0,-22 0 16,21 0-16,1 0 0,-22 0 15,43 0-15,-22 0 0,1 0 0,-1 0 16,22 0-16,-21 0 0,20 0 0,-20 0 16,20 0-16,1 0 0,0 0 15,-1 0-15,-20 0 0,21 0 0,-1 0 16,1 0-16,0 0 0,-22 0 0,22 0 15,-1 0-15,1 0 0,-21 0 16,20 21-16,-20-21 0,-22 0 16,22 0-16,-22 0 0,0 0 0,1 0 15,-22 0-15,0 0 0,0 0 0,0 0 16,0 0-16,1 0 16,-44 0 46,1 0-62,0 0 16,0 0-16</inkml:trace>
  <inkml:trace contextRef="#ctx0" brushRef="#br1" timeOffset="53383.26">5927 4636 0,'0'0'0,"-22"0"0,1 0 0,0-22 16,0 22-16,0 0 15,0 0 1,-1 0-16,1 0 16,21-21-1,-21 21-15,42 0 47,0 0-47,1 0 0,-1 0 16,0 0-16,0 0 0,21 0 0,1 0 15,-1 0-15,0 0 0,1 0 0,-1 0 16,22 0-16,-22 0 0,21 0 0,1 0 16,-22 0-16,22 0 15,20 0-15,-20 0 0,21 0 0,-1 0 16,1 0-16,0 0 0,-1 0 0,1 0 16,21 0-16,0 0 0,-1 0 0,1 0 15,0 0-15,21 0 0,-21-21 0,21 21 16,-21 0-16,21 0 0,0 0 0,-21 0 15,21 0-15,0 0 0,0 0 16,-22 0-16,1 0 0,21 0 0,-21 0 16,0 0-16,0-21 0,0 21 0,-1 0 15,1 0-15,0 0 0,-21 0 0,-1-21 16,1 21-16,-21 0 0,-1 0 0,1-21 16,-22 21-16,0 0 0,-21 0 15,1-22-15,-1 22 0,-21-21 31,-21 21-31,-1 0 0,-20 0 16,21 0-16,0 0 0,-22 0 0,1 0 16,0 0-16,-1 0 0,1 21 0,-21-21 15</inkml:trace>
  <inkml:trace contextRef="#ctx0" brushRef="#br1" timeOffset="54235.28">5884 4784 0,'0'0'0,"-21"-21"15,21-1-15,-21 22 16,21-21 0,21 21 46,0 0-46,22 0-16,-22 0 0,0 0 15,21 0-15,1 0 0,-22 0 0,21 0 16,22 0-16,-22 0 0,0 0 0,22 0 16,-1 0-16,1 0 0,-1 0 0,1-21 15,20 21-15,-20 0 0,21 0 16,-1 0-16,1 0 0,0 0 0,-1-21 15,22 21-15,-21 0 0,-1 0 16,22 0-16,0 0 0,0-21 0,0 21 16,0 0-16,-22 0 0,22 0 0,0 0 15,-21-21-15,20 21 0,1 0 0,-21 0 16,21 0-16,-22 0 0,22-22 16,-21 22-16,0 0 0,20 0 0,-20 0 15,0 0-15,-1 0 0,1 0 0,0 0 16,-1 0-16,22 0 0,-21 0 0,-22 0 15,22 0-15,0 0 0,-22 0 0,-20 0 16,20 0-16,-21 0 0,1 0 0,-1 0 16,-21 0-16,22 0 0,-22 0 15,0 0-15,0 0 16,-42 22 46,0-22-62,-22 0 0,22 0 0,-21 21 16,0-21-16,-1 21 0</inkml:trace>
  <inkml:trace contextRef="#ctx0" brushRef="#br1" timeOffset="55423.46">1206 7154 0,'0'0'0,"-21"0"16,0-21-16,0 21 0,0 0 16,0 0-16,-1 0 15,22 21 1,0 1 0,0-1-16,0 0 0,22-21 15,-1 21-15,0 0 0,0-21 0,0 21 16,0-21-16,1 0 0,20 0 15,0 0-15,-21 0 0,22 0 0,-1 0 16,0 0-16,1 0 0,-1-21 0,0 0 16,1 0-16,-1 0 15,0 0-15,-20-1 0,20 1 0,-21 0 16,21 0-16,-20 0 0,-22 0 0,21-1 16,-21 1-16,0 0 0,21 0 15,-21 0-15,0 0 0,0-1 16,-21 22-16,0 0 15,-1 0-15,1 0 16,0 0-16,0 22 0,0-1 16,0 0-16,-1 0 0,22 0 15,-21 22-15,0-22 0,0 21 16,0 0-16,0 1 0,-1-1 0,22 22 0,-21-22 16,21 21-16,-21-20 15,21 20-15,0-20 0,0 20 0,0-21 16,0 1-16,0 20 0,0-20 0,0-1 15,0-21-15,0 21 0,0 1 16,0-22-16,0 21 0,0-21 0,0 1 16,0 20-16,0-21 0,0 0 15,-21 0-15,-21-21 0,20 22 16,1-22-16,-21 0 0,21 0 0,-22 0 16,22 0-16,-21 0 0,0 0 15,20 0-15,-20 0 0,0-22 0,-1 1 16,1 0-16,21 0 0,-21 0 15,20 0-15,-20-1 0,21 1 0,0 0 16,21 0-16,0 0 0,-21 0 16,21-1-16,21 22 15,0-21-15,21 21 0,-21 0 16,22 0-16,-1-21 0,22 0 16,-22 21-16,21-21 0</inkml:trace>
  <inkml:trace contextRef="#ctx0" brushRef="#br1" timeOffset="55903">1990 7620 0,'0'0'0,"0"21"47,0 0-47,0 1 0,0-1 15,0 0-15,0 0 0,0 21 0,0-20 16,0-1-16,0 0 0,0 21 15,0-21-15,0 1 0,0-1 0,0 0 16,-22 0-16,22 0 0,0 0 0,0 1 16,-21-22-16,21 21 0,-21-21 31,0 0-31,0 0 16,21-21-16,0-1 0,-21 1 15,21-21-15,0 21 16,0 0-16,0-22 0,0 22 0,0-21 15,21 21-15,0-22 0,0 1 0,0 21 16,0-22-16,22 22 0,-1 0 16,0 21-16,1-21 0,-1 21 0,0 0 15,1 0-15,-1 21 0,0-21 0,1 21 16,-1 0-16,0 22 0,-20-22 0,-1 0 16,0 0-16,-21 22 0,0-22 15,0 0-15,0 21 0,0-21 16,0 22-16,-21-22 0,0 0 0,-1 0 15,1 22-15,0-22 0,0 0 0,0 0 16,0 0-16,-1 0 0,1-21 16,0 22-16,42-44 31</inkml:trace>
  <inkml:trace contextRef="#ctx0" brushRef="#br1" timeOffset="56520.21">4022 7938 0,'0'-22'15,"0"1"1,0 0-16,0 0 0,21 21 16,-21-21-16,21 0 0,-21-1 15,0 1-15,0 0 0,0-21 0,0 21 0,0-1 16,0 1-16,0 0 0,-21 0 16,0 21-16,-1-21 0,1 21 0,0 0 15,-21 0-15,21 0 0,-22 0 16,1 21-16,0 0 0,-1-21 0,1 42 15,0-20-15,-1-1 0,22 21 0,-21-21 16,21 22-16,-22-22 0,22 21 0,21 0 16,0-20-16,-21-1 0,21 21 0,0-21 15,0 0-15,21 1 0,0-1 16,0 0-16,22-21 0,-22 0 16,21 0-16,-21 0 0,22 0 15,-22 0-15,21 0 0,1-21 0,-1 0 16,-21-1-16,21 1 0,1 0 0,-22 0 15,0 0-15,21-22 0,-20 22 16,-1 0-16,-21-21 0,0 21 0,21-22 16,-21 22-16,0 0 0,0 0 0,0 0 15,0-1-15,-21 22 16,21 22-16,0-1 16,-21 0-16,-1 21 0,22-21 0,-21 22 15,21-22-15,0 21 0,0 1 16,0-22-16,0 21 0,0-21 15,0 0-15,0 1 0,0 20 0,21-21 16,1 0-16,-1-21 0,0 0 16,0 0-16,0 0 0,0 0 15,22 0-15,-22 0 0,21-21 0</inkml:trace>
  <inkml:trace contextRef="#ctx0" brushRef="#br1" timeOffset="57147.87">5440 7197 0,'0'0'0,"0"-21"0,0-1 16,-43-20-1,43 21-15,-21 21 0,21-21 0,0 42 47,0 21-47,0-21 0,0 22 0,0-1 16,0 0-16,0 22 0,0-22 0,0 22 16,0-22-16,0 22 0,0-22 0,0 21 15,0-20-15,0-1 0,0 0 16,-21 1-16,0-1 0,21 0 15,0-20-15,0-1 0,-21 21 0,21-21 16,-21 0-16,21 1 0,-22-22 16,1 0-1,0-22 1,21 1-16,0 0 0,0 0 0,0-21 16,0 20-16,0 1 0,0-21 0,0 21 15,0-22-15,0 22 0,0 0 16,21 0-16,0-21 0,1 42 15,20-22-15,-21 1 0,21 0 0,1 21 0,-1 0 16,22 0-16,-22 0 0,0 0 16,1 21-16,-1 0 0,0 1 0,1-1 15,-22 0-15,21 0 0,-42 0 0,0 22 16,0-22-16,0 0 0,0 0 0,0 0 16,-21 22-16,-21-22 0,20 0 15,-20 0-15,-21 0 0,20 0 0,1 1 16,0-22-16,-1 21 0,1 0 0,0-21 15,-1 21-15,1-21 0,21 0 0,0 0 16,-1 0-16,22-21 16,43 0-1,-22 0-15,0-1 0,21 1 0</inkml:trace>
  <inkml:trace contextRef="#ctx0" brushRef="#br1" timeOffset="57555.64">6011 7599 0,'0'-21'16,"-21"21"-16,0-21 0,0 21 0,21-22 15,0 1-15,0 0 16,21 21 0,21 0-16,-21 0 15,1 0-15,20 21 0,0 0 0,-21 1 16,22-1-16,-22 21 0,0 0 15,21-20-15,-20 20 0,-1 0 0,0 1 16,0-1-16,-21-21 0,0 21 0,0 1 16,0-22-16,0 21 0,0-21 0,0 1 15,-21-1-15,21 0 0,-21 0 0,0-21 16,21 21-16,-22-21 0,1 0 16,0 0-16,21-21 0,0 0 15,0 0-15,0 0 16,0-1-16,0-20 0,0 21 0,0-21 15,0 20-15,0-20 0,21 0 16,0-1-16,-21 1 0,22 21 0,-1-21 0,0-1 16,0 22-16,21 0 0,-20 0 15,-1 0-15,0 21 0,0 0 0,0-22 16,0 22-16,1 0 0,-1 0 16,0 0-16,0 0 0,0 0 15</inkml:trace>
  <inkml:trace contextRef="#ctx0" brushRef="#br1" timeOffset="58043.87">6773 7684 0,'0'-22'16,"0"1"-1,0 0 1,0 42 15,0 0-31,0 1 0,-21-1 16,21 0-16,-21 0 0,21 21 0,-21-20 16,21 20-16,0-21 0,0 0 0,0 0 15,0 22-15,0-22 0,0 0 16,21 0-16,0-21 0,0 21 15,0 1-15,1-22 0,-1 0 0,0 0 16,0 0-16,21 0 0,-20 0 0,-1 0 16,21 0-16,-21-22 0,0 1 0,1 21 15,-1-21-15,0 0 0,0 0 0,-21 0 16,21-1-16,-21 1 0,0 0 0,0-21 16,0 21-16,0-1 0,0 1 0,-21 0 15,0-21-15,0 21 0,0 21 16,-22-22-16,22 22 0,0 0 0,-21 0 15,-1 0-15,1 0 0,0 0 0,-1 0 16,22 0-16,-21 22 0,21-1 16,-1-21-16,1 21 0,21 0 0,0 0 15,0 0-15,21 1 16,1-22-16,-1 0 0,21 0 0,-21 0 16,22 0-16</inkml:trace>
  <inkml:trace contextRef="#ctx0" brushRef="#br1" timeOffset="58635.54">7705 7684 0,'0'0'0,"0"-22"0,0 1 16,-22 21-16,1 0 16,0-21-16,0 21 15,0 0-15,21 21 16,-21 0-16,21 1 0,-22-1 0,22 0 15,0 0-15,0 21 0,0-20 0,0 20 16,0-21-16,0 21 0,0-20 0,0-1 16,0 21-16,0-21 0,0 0 0,0 1 15,0-1-15,0 0 0,22-21 16,-1 0-16,0 0 16,0 0-16,0-21 0,0 21 15,1-21-15,20-1 0,-21 1 16,0 0-16,0 0 0,1 0 15,-22 0-15,21-1 0,0 1 0,0 0 16,-21 0-16,0 0 0,21 21 0,-21-21 16,21 21-16,-21 21 15,0 0-15,0 0 16,0 0-16,0 0 0,0 1 0,-21-1 16,21 0-16,0 0 0,0 0 15,0 0-15,21-21 0,1 22 16,-1-22-16,0 0 0,0 0 15,21 0-15,-20 0 0,20 0 0,0 0 16,1 0-16,-1 0 0,0-22 16,1 22-16,-22-21 0,21 0 0,-21 0 15,0 0-15,1 0 0,-1-1 0,-21-20 16,0 21-16,0 0 0,0-22 0,0 22 16,0 0-16,-21 0 0,-1 0 0,22 0 15,-21-1-15,0 22 0,0 0 0,0 0 16,0 0-16,-1 0 0,1 0 0,0 0 15,21 22-15,0-1 0,0 0 16,21-21 0,0 0-16,1 0 0,20 0 15,-21 0-15</inkml:trace>
  <inkml:trace contextRef="#ctx0" brushRef="#br1" timeOffset="58999.86">8996 7811 0,'0'0'0,"-43"21"16,22-21-16,-21 0 0,21 0 15,21-21 17,21 21-32,0-22 0,0 22 0,0-21 15,1 21-15,20-21 0,-21 0 16,0 0-16,0 21 0,1-21 0,-22-1 15,0 1-15,21 21 0,-21-21 0,-21 21 32,-1 0-32,1 21 0,0 0 0,-21 1 15,21-1-15,-22 0 0,22 0 0,-21 21 16,21-20-16,-22-1 0,22 21 0,0-21 16,21 0-16,0 22 0,0-22 15,0 0-15,0 0 0,0 0 0,21-21 16,0 22-16,0-1 0,1-21 0,20 0 15,0 21-15,-21-21 0,22 0 0,-1 0 16,0 0-16,1 0 0,-22 0 16,21-21-16,1 21 0</inkml:trace>
  <inkml:trace contextRef="#ctx0" brushRef="#br1" timeOffset="59355.84">9525 7874 0,'0'0'0,"0"-21"0,0-43 16,0 43-16,0 0 0,0 0 15,0 0-15,0 0 0,0-1 0,0 1 16,21 0-16,0 21 16,0 0-16,1 0 0,-1 0 0,0 0 15,0 0-15,0 21 0,22 0 0,-22 1 16,0-1-16,0 21 0,0-21 16,0 0-16,-21 22 0,0-22 0,0 0 15,0 21-15,0-20 0,0-1 0,0 0 16,0 0-16,-21 0 0,21 0 0,-21 1 15,0-22-15,0 21 0,0-21 16,-1 0-16,22-21 16,0-1-16,0 1 15,0 0-15,0 0 0,0-21 0,0 20 16,0-20-16,0 21 0,22-21 16,-1-1-16,-21 1 0,21 0 15,0 20-15,0-20 0,22 21 0,-43 0 16,21 0-16,0-1 0,0 1 0,0 0 15,0 21-15,-21-21 0,22 21 0,-1-21 16,0 21-16</inkml:trace>
  <inkml:trace contextRef="#ctx0" brushRef="#br1" timeOffset="60360.32">11705 7535 0,'0'0'0,"21"0"16,22 0-16,-22-21 0,0 0 16,0 0-16,0 0 0,0 0 15,22-1-15,-22-20 0,0 21 0,0-21 0,22-1 16,-22 1-16,0 0 0,0-1 16,-21 1-16,0-22 0,0 22 0,0 0 15,0-22-15,0 22 0,0 0 0,0-1 16,0 1-16,-21 0 0,21 20 15,-21 1-15,0 0 0,21 0 0,-22 21 16,1 0-16,0 21 0,0 0 16,21 22-16,-21-22 0,21 21 0,-21 22 15,21-22-15,-22 21 0,22 22 0,0-21 16,0 20-16,0-20 0,0 20 0,0 1 16,0 0-16,0-1 0,0 1 0,0 0 15,0-1-15,0-20 0,22 21 0,-22-1 16,0 1-16,0 0 0,0-1 15,0 1-15,0 0 0,0-1 0,0 1 16,0 0-16,0-1 0,0-20 0,0 20 16,-22-20-16,22-1 0,0 1 0,0-1 15,0-20-15,0-1 0,0 0 0,22 1 16,-1-1-16,0-21 0,0 22 0,0-22 16,0-21-16,1 21 0,-1-21 0,21 0 15,-21 0-15,0 0 0,22 0 0,-1-21 16,22-22-16,-22 1 0,0 21 15,1-21-15,-22-1 0,21 1 0,0 0 16,-20-22-16,-1 1 0,0 20 0,0-20 16,0-1-16,-21 1 0,21-1 0,-21 1 15,0 20-15,0-20 0,-21 21 0,0-22 16,0 22-16,-21-1 0,20 22 0,-20-21 16,0 0-16,-1 20 0,1-20 0,0 21 15,-1 0-15,1 0 0,0-1 16,-1 22-16,1-21 0,21 21 0,-21 0 15,20 0-15,1-21 0,21 0 16,0 0 0,0 0-16,21 21 0,1-22 15,-1 1-15,0 0 0,21 0 0,1 0 16,-1-22-16,0 22 0,1 0 0,-1-21 16,0 21-16,1-22 0,-1 1 0,-21 21 15,21-22-15,-20 22 0,-1-21 0,0 21 16,0 0-16,-21-1 0,-21 44 31,0-22-31,21 21 0,-21 0 16,-1 0-16,22 0 0,-21 0 0,21 1 15,0-1-15,0 0 0,0 0 0,0 0 16,0 0-16,0 1 0,0-1 16,0 0-16,21-21 46,1-21-46,-1 0 0,0-1 16,-21 1-16,21-21 0</inkml:trace>
  <inkml:trace contextRef="#ctx0" brushRef="#br1" timeOffset="60547.21">12763 7197 0,'0'0'0,"-21"0"0,0 0 0,0 0 16,0 0-16,0 21 15,-1-21 1,22 21-16,-21-21 0,21 21 16,0 0-16,0 1 15,21-22-15,1 21 16,-1-21-16,0 0 0,0 21 16,0 0-16,0-21 0</inkml:trace>
  <inkml:trace contextRef="#ctx0" brushRef="#br1" timeOffset="60906.97">12912 7493 0,'0'0'0,"0"21"0,0 22 16,0-22-16,0 0 16,0 0-16,0 0 0,0 0 0,0 1 15,-22-1-15,1 0 0,0 0 16,0-21-16,21 21 0,-21-21 0,0 0 16,21 21-16,-22-21 0,1 0 0,0 0 15,21-21 1,0 0-1,0 0-15,21 0 0,0 0 16,1-1-16,-1 1 0,0 0 16,0-21-16,21 21 0,-20-1 0,20 1 15,-21 0-15,21 0 0,1 21 0,-1 0 16,-21 0-16,22 0 0,-1 0 0,-21 21 16,21-21-16,1 21 0,-22 0 15,0 1-15,0 20 0,0-21 0,1 0 16,-22 0-16,21 22 0,-21-22 0,0 0 15,0 0-15,0 0 0,0 1 0,0-1 16,-21 0-16,21 0 0,-22-21 0,22 21 16,-21-21-16</inkml:trace>
  <inkml:trace contextRef="#ctx0" brushRef="#br1" timeOffset="61457.53">13970 7641 0,'0'0'0,"21"0"0,0 0 0,-21-21 16,0 0-16,21 21 0,-21-21 0,0 0 15,0-1-15,0 1 16,0 0-16,-21 21 0,21-21 0,-21 0 16,0 21-16,0-21 0,0 21 0,-1 0 15,1 0-15,0 0 0,0 0 0,0 0 16,-22 0-16,22 0 0,0 21 0,0 0 15,-21 0-15,20 0 0,1 0 0,0 1 16,-21 20-16,21-21 0,-1 0 0,22 0 16,0 1-16,0-1 0,0 0 0,0 0 15,0 0-15,0 0 0,0 1 0,22-22 16,-1 21-16,0-21 0,21 0 16,-21 0-16,1 0 0,20 0 0,-21 0 15,21 0-15,1-21 0,-22-1 0,21 1 16,-21 0-16,22 0 0,-22 0 0,21 0 15,-21-22-15,1 22 0,-1-21 0,0-1 16,-21 1-16,21 0 0,-21-22 0,21 22 16,-21-22-16,0 22 0,0-21 0,0-1 15,0 22-15,0-22 0,0 22 0,0 0 16,0-22-16,0 22 0,-21-1 0,21 1 16,-21 21-16,21-21 0,0 20 0,0 1 15,-21 21-15,0 21 0,-1 1 16,22-1-16,-21 21 0,21 0 15,-21 1-15,21 20 0,-21 1 0,0-1 16,21 1-16,0-1 0,0 1 16,0 20-16,0-20 0,0-22 0,0 22 15,0-1-15,21-20 0,0-1 0,0 0 16,0-21-16,1 22 0,-1-22 0,0 0 16,0 0-16,21 0 0,-20-21 0,20 0 15,-21 22-15,21-22 0,-20 0 0,20 0 16,0-22-16,43 1 0</inkml:trace>
  <inkml:trace contextRef="#ctx0" brushRef="#br1" timeOffset="62091.66">15134 7197 0,'0'0'0,"0"21"16,-21-21 0,21 21-16,42-21 31,-21 0-31,1-21 0,20 21 0,-21-21 15,21 0-15,1-1 0,-1 1 0,0 0 16,-20 0-16,20 0 0,-21 0 0,0-22 16,0 22-16,-21-21 0,0 21 0,0-22 15,0 22-15,0-21 0,0 21 0,-21-1 16,-21 1-16,21 0 0,-22 0 0,1 21 16,0 0-16,-1 0 0,1 0 0,-21 0 15,20 21-15,1 0 0,0 0 0,-1 1 16,1-1-16,21 21 0,0-21 15,-22 0-15,43 22 0,-21-22 0,21 0 16,0 0-16,0 22 0,0-22 0,0 0 16,0 0-16,21 0 0,0 0 0,1 1 15,-1-1-15,21-21 0,-21 21 0,22-21 16,-22 0-16,0 21 0,0-21 0,0 0 16,0 0-16,-21 21 0,0 0 15,-21 1 1,0-22-16,0 21 0,-21 0 15,20 0-15,-20 0 0,0 22 0,21-22 16,-22 0-16,1 21 0,21-21 0,0 22 16,-1-22-16,1 21 0,0-21 0,21 22 15,-21-22-15,21 0 0,0 0 0,0 0 16,0 1-16,21-1 0,0-21 0,0 21 16,1-21-16,20 0 0,-21 0 0,21 0 15,1 0-15,-1 0 0,22 0 0,-22 0 16,0-21-16,22 0 0,-22-1 0,22 1 15,-22 0-15</inkml:trace>
  <inkml:trace contextRef="#ctx0" brushRef="#br1" timeOffset="62371.51">16023 6816 0,'0'0'0,"0"-43"0,0-62 15,0 62-15,0 22 0,-21 0 16,0 0-16,0 21 0,-1 0 15,1 0-15,0 0 0,21 42 0,-21-21 16,0 22-16,0-22 0,-1 42 0,1-20 16,0-1-16,0 21 0,0 1 0,0-1 15,21 1-15,-22-1 0,1-20 0,0 20 16,21 1-16,-21-1 0,21-20 0,-21-1 16,21 21-16,-21-41 0,21 20 15,0 0-15,0-21 0,0 22 16,0-22-16,0 0 0,0 0 0,21-21 15,0 0-15,0 0 0,0 0 16,0 0-16,1 0 0,-1 0 16,21-21-16</inkml:trace>
  <inkml:trace contextRef="#ctx0" brushRef="#br1" timeOffset="63319.92">16108 7451 0,'-21'0'31,"-1"0"-31,1 21 0,0-21 15,21 21-15,-21-21 16,21 21-16,21-21 31,0 0-31,22 0 0,-22-21 16,0 21-16,0-21 0,0 21 0,0-21 16,1 0-16,-1-1 0,-21 1 15,0 0-15,0 0 0,0 0 0,0 0 16,-21 21-16,21-22 0,-22 22 15,1 0-15,0 0 0,-21 22 0,21-1 16,-1 0-16,1 0 0,0 0 0,0 0 16,0 1-16,0 20 0,-1-21 15,22 21-15,-21-20 0,21-1 0,0 0 16,0 0-16,0 0 0,21 0 0,22 1 0,-22-22 16,21 21-16,1-21 0,-1 0 15,0 0-15,1 0 0,-1 0 0,21 0 16,1 0-16,-22 0 0,22 0 0,-22 0 15,0-21-15,1-1 0,-1 22 0,0-21 16,-20 0-16,-1 0 0,0 0 0,0 0 16,-21-1-16,0-20 0,0 21 0,0 0 15,0 0-15,0-1 0,0 44 32,-21-22-32,21 21 15,-21 0-15,21 0 0,0 0 16,-21 0-16,21 1 0,0-1 0,0 0 15,0 0-15,0 0 0,0 0 0,0 1 16,0-1-16,0 0 16,-22 0-1,22-42 17,0 0-32,0 0 0,0-1 15,0 1-15,0 0 0,0-21 16,0 21-16,0-1 0,22 1 0,-1-21 15,0 21-15,0 0 0,0-1 16,0 1-16,22 0 0,-22 21 0,0 0 16,0 0-16,22 0 0,-22 0 0,0 0 15,0 21-15,0-21 0,0 21 0,1 1 16,-1 20-16,0-21 0,-21 0 0,0 0 16,21 1-16,-21-1 0,0 0 0,0 0 15,0 0-15,0 0 0,0 1 0,-21-1 16,21 0-16,-21-21 0,0 0 15,-1 0-15,1 0 0,0 0 16,0 0-16,0-21 16,21 0-16,0-1 15,0 1-15,0 0 0,21 0 16,0 0-16,0 0 0,0-22 0,22 22 16,-1 0-16,-21-21 0,22 20 0,20 1 15,-21-21-15,1 42 0,-1-21 0,0 21 16,1 0-16,-1 0 0,0 21 0,1 0 15,-1 0-15,-21 0 0,22 1 0,-22-1 16,-21 21-16,0-21 0,21 0 0,-21 22 16,0-22-16,0 0 0,0 0 0,-21 0 15,0 1-15,-1-1 0,22 0 0,-21-21 16,0 21-16,0-21 0,0 0 0,0 0 16,21-21-1,0 0 1</inkml:trace>
  <inkml:trace contextRef="#ctx0" brushRef="#br1" timeOffset="63715.82">18076 7472 0,'0'0'0,"-21"0"0,0 0 15,0 0 1,0 0-16,42 0 16,0 0-16,0 0 0,0 0 15,0 0-15,22 0 0,-1-21 0,-21 0 16,22 21-16,-22-22 0,0 1 0,0 21 16,0-21-16,0 0 0,1 0 0,-22 0 15,0-1-15,0 1 0,0 0 16,0 0-16,-22 21 0,1 0 15,-21 0-15,21 0 0,0 0 0,-1 21 16,-20 0-16,21 0 0,0 1 0,0 20 16,-22-21-16,43 0 0,-21 22 0,21-22 15,-21 0-15,21 0 0,0 0 0,0 22 16,0-22-16,0 0 0,21-21 16,0 21-16,-21 0 0,21-21 0,22 21 15,-22-21-15,0 0 0,0 0 0,22 0 16,-22 0-16,0 0 0,21 0 0,-21 0 15,22-21-15</inkml:trace>
  <inkml:trace contextRef="#ctx0" brushRef="#br1" timeOffset="64177.07">18669 7345 0,'0'0'0,"0"-21"16,0 0-16,-21 42 31,0 0-16,21 0-15,-22 0 0,22 0 0,0 1 16,-21-1-16,21 21 0,-21-21 0,21 0 16,-21 1-16,21 20 0,0-21 0,0 0 15,0 0-15,0 1 0,0-1 0,0 0 16,-21-21-16,21 21 0,0 0 16,-21-21-1,21-21 1,0 0-16,0 0 0,0 0 15,0-1-15,21-20 16,0 21-16,0 0 0,0-22 0,0 22 16,1-21-16,-1 0 0,0 20 0,0-20 15,21 21-15,-20-21 0,-1 20 0,21 1 16,-21 21-16,0 0 0,1 0 0,-1 0 16,0 0-16,0 0 0,0 21 15,-21 1-15,21-1 0,-21 21 16,0-21-16,0 22 0,0-22 0,0 0 15,0 21-15,0-21 0,0 22 0,0-22 16,-21 0-16,21 0 0,-21 0 0,0 1 16,21-1-16,0 0 0,-21-21 0,0 21 15,-1-21 1,22-21 0</inkml:trace>
  <inkml:trace contextRef="#ctx0" brushRef="#br1" timeOffset="64519.82">19452 6837 0,'0'-21'16,"0"42"-16,21-85 0,-21 43 0,0 0 16,0 0-16,0 0 0,0 42 31,0 0-31,0 0 15,-21 22-15,0-1 0,0 0 0,0 1 16,-1-1-16,1 21 0,21 1 0,-21-1 16,0-20-16,0 20 0,0 1 0,21-22 15,0 0-15,0 1 0,0-1 0,-22 0 16,22 1-16,0-1 0,0-21 0,0 0 16,0 1-16,0-1 0,0 0 0,0 0 15,22-21 1,-1 0-16,0 0 0,0 0 0,0 0 15,0 0-15,1-21 0,-1 21 16,0-21-16,0 0 0,0 21 0,0-22 16,1 1-16,-1 21 0,0-21 0,0 0 15,0 0-15,-21 0 0,0-1 0</inkml:trace>
  <inkml:trace contextRef="#ctx0" brushRef="#br1" timeOffset="64745.15">19431 7197 0,'0'0'0,"-42"-21"0,20-1 0,1 22 0,0-21 16,0 21-16,0-21 0,21 0 16,0 0-16,21 0 15,0 21-15,21 0 16,-20 0-16,20 0 0,0-22 0,1 22 16,-1 0-16,0 0 0,22 0 0,-22 0 15,0-21-15,-20 21 0,20 0 0,-21 0 16,21 0-16,-20 0 0,-1 0 0,-42 0 31,-1-21-15</inkml:trace>
  <inkml:trace contextRef="#ctx0" brushRef="#br1" timeOffset="66744.17">12509 4403 0,'0'0'0,"-21"0"0,-21 0 15,21 0-15,0 0 0,-22 0 0,22 0 16,-21-21-16,21 21 0,-1 0 0,-20 0 16,21-22-16,0 22 0,0 0 15,-1 0-15,1 0 0,0-21 16,42 21 15,0 0-31,22 0 16,-22 0-16,21 0 0,1 0 0,20 21 15,-21-21-15,22 0 0,-22 0 16,22 0-16,-1 0 0,1 22 0,20-22 16,-20 0-16,21 0 0,-22 0 0,22 0 15,-1 0-15,1 0 0,0 0 0,-1 0 16,1 0-16,0 0 0,-1 0 0,-20 0 15,21 0-15,-22 0 0,1 0 0,-1 0 16,1 0-16,-22 0 0,0 0 0,1 0 16,-22 0-16,21 0 0,-21 0 15,0 0 1,-21 21 0,-21-21-1,0 0-15,0 0 16,0 0-16,0 21 0,-22-21 0,22 0 15,0 0-15,-21 0 0,20 0 0,1 0 16,-21 21-16,21-21 0,0 0 16</inkml:trace>
  <inkml:trace contextRef="#ctx0" brushRef="#br1" timeOffset="67283.64">12255 4551 0,'0'0'0,"-21"21"0,-21-21 0,21 0 15,0 0-15,21 21 31,21-21 1,0 0-32,0 0 0,0 0 15,0 0-15,22 0 0,-22 0 0,21 0 16,1 0-16,-22 0 0,42 0 0,-20 0 16,-1 0-16,21 0 0,-20 0 0,20 0 15,1 21-15,20-21 0,-20 0 0,-1 0 16,22 0-16,-21 0 0,20 0 0,-20 0 15,20 0-15,-20 0 0,-1 0 0,1 0 16,21 0-16,-22 0 0,1 0 16,-1 0-16,-21 0 0,22 0 0,-22 0 15,1 0-15,-1 0 0,0 0 16,-21 0-16,1 0 0,-1 0 16,-21-21 30,0 0 1,0 0-47,21 21 16,0-21-16</inkml:trace>
  <inkml:trace contextRef="#ctx0" brushRef="#br1" timeOffset="68071.13">15557 4255 0,'0'0'0,"-21"0"0,-21 0 15,21 0 1,0 0-16,-1 0 16,44 0 30,-1 0-46,21 0 0,-21 0 0,22 0 16,-1 0-16,0 0 0,22 0 0,-22 0 16,22 0-16,-1 0 0,1 0 15,-22 0-15,21 0 0,1 0 0,-1 0 16,1 0-16,-22 0 0,22 0 0,-22 0 16,0 0-16,-20 0 0,20 0 0,-21 0 15,0 0-15,0 0 0,1 0 16,-44 0 62,1 0-78,0 0 0,0 0 0,0 0 16,-22 21-16,22-21 0,0 0 15,-21 0-15,21 0 0,-22 0 16</inkml:trace>
  <inkml:trace contextRef="#ctx0" brushRef="#br1" timeOffset="68461.06">15388 4424 0,'0'0'0,"0"21"15,-21-21-15,42 0 32,0 0-32,0 0 15,22 0-15,-22 0 0,21 0 0,1 0 16,20 0-16,-21 0 0,22 0 0,-1 0 16,22 0-16,-21 0 0,20 0 0,1 0 15,0 0-15,-22 0 0,22 0 16,-22 0-16,1 0 0,-1 0 15,1 0-15,-22 0 0,0 0 0,1 0 16,-1 0-16,-21 0 0,0 0 0,-21-21 78,-21 21-78,21-21 16,-21 0-1</inkml:trace>
  <inkml:trace contextRef="#ctx0" brushRef="#br1" timeOffset="73648.05">21061 6604 0,'0'-21'16,"0"0"-1,0 0-15,0-1 16,0 1 0,-21 21 15,21 21-31,-22 1 15,22-1-15,0 21 0,0-21 16,0 22-16,-21-1 0,21 0 0,0 1 16,0-1-16,0 0 0,0 22 0,0-22 15,0 0-15,0 22 0,0-1 0,21-20 16,-21 20-16,0-20 0,0-1 0,22 21 16,-22-20-16,21-22 0,-21 21 15,0 1-15,21-22 0,-21 0 0,0 0 16,21 0-16,-21 0 0,0 1 0,0-1 15,0-42 17,-21-1-32,0 1 15,21 0-15,0 0 0,-21 0 16</inkml:trace>
  <inkml:trace contextRef="#ctx0" brushRef="#br1" timeOffset="74308.67">20786 6837 0,'0'0'0,"-43"-42"16,22 20-16,0 1 0,21 0 16,0 0-16,0 0 15,0 0-15,0-1 0,21 1 16,0 21-16,0-21 0,1 0 0,20 0 15,-21 21-15,21-21 0,1-1 0,-22 22 16,21 0-16,1 0 0,-1 0 16,0 0-16,-21 0 0,22 0 0,-1 22 15,-21-1-15,0 0 0,1 21 0,-1-21 16,0 1-16,-21 20 0,0-21 0,0 21 16,0-20-16,0-1 0,-21 0 0,0 0 15,-1 0-15,1 0 0,-21 1 0,21-1 16,-22 0-16,22 0 0,0-21 0,-21 21 15,21-21-15,-1 0 0,1 0 16,0 21-16,42-21 47,0 0-47,1-21 0,-1 21 16,21 0-16,-21 0 0,22 0 0,-1 0 15,0 0-15,1 0 0,-1 21 0,0 1 16,22-22-16,-22 21 0,0 0 0,1 0 15,-1 0-15,-21 0 0,22 1 0,-22-1 16,0 21-16,-21-21 0,0 0 0,0 22 16,0-22-16,0 0 0,-21 0 0,0 0 15,-22 1-15,22-1 0,-21 0 0,21 0 16,-22 0-16,1 0 0,0-21 16,-1 22-16,1-22 0,0 0 0,-1 0 15,1 0-15,21 0 0,-22 0 0,1 0 16,0 0-16,21 0 0,-22 0 0,22-22 15,0 22-15,-21-21 0,20 21 0,1-21 16,0 21-16,0-21 0,21 0 16,-21 21-16,21-21 0,0-1 15,21 1 1,0 21-16,0-21 16,22 21-16,-22-21 0,21 21 0,0-21 15</inkml:trace>
  <inkml:trace contextRef="#ctx0" brushRef="#br1" timeOffset="75435.31">21696 7133 0,'0'0'0,"42"-21"16,85-42-1,-106 63-15,0-22 0,1 22 0,-1-21 16,-21 42 15,0 1-15,0-1-16,-21 0 15,21 21-15,-22-21 0,22 1 16,-21-1-16,21 0 0,0 21 0,0-21 16,0 1-16,0-1 0,0 0 0,0 0 15,0 0-15,0 0 0,21-21 16,1 22-16,-1-22 0,0 0 16,0 0-16,0 0 0,0 0 15,22-22-15,-22 1 0,0 21 0,0-21 16,0 0-16,1 0 0,-1 0 0,0-1 15,-21 1-15,21 0 0,0 0 0,-21 0 16,21 0-16,-21-22 0,0 22 0,0 0 16,0 0-16,22 0 0,-22-1 15,0 44 32,0-1-47,0 0 0,0 0 0,0 21 16,0-20-16,0 20 0,0-21 0,-22 21 15,22 1-15,0-1 0,0 0 0,0 1 16,0 20-16,0-20 0,0 20 0,0 1 16,0-1-16,0 1 0,0-1 0,0 1 15,22 20-15,-1-20 0,0-1 0,-21 22 16,21-22-16,0 1 0,0-1 0,1 1 16,-1-1-16,0-20 0,0 20 15,0-20-15,0 20 0,1-21 0,-22 1 16,0 20-16,0-20 0,0-1 0,0 0 15,0-21-15,0 22 0,-22-22 0,1 21 16,0-21-16,-21-21 0,21 22 0,-22-22 16,1 0-16,0 0 0,-22 0 0,22 0 15,-1 0-15,-20-22 0,-1 1 0,22 0 16,-21 0-16,-1-21 0,1-1 0,-1 1 16,1-22-16,-1 22 0,1-21 0,-1-1 15,22 1-15,-1-1 0,1 1 0,21-22 16,0 21-16,0-20 0,21 20 0,0-20 15,0 20-15,21 1 0,0-22 16,21 21-16,1 22 0,-1-21 0,0-1 16,22 22-16,-1-1 0,1 1 0,-1 0 15,22-1-15,-22 1 0,1 21 0,-1 0 16,1 0-16,-1-1 0,1 1 0,-1 0 16,1 0-16,-22 21 0,1 0 0,-1-21 15,0 21-15,-21 0 0,1 0 0,-1-21 16,0 21-16,-21-22 15,0 1 1,-21 21 0,21-21-1,21 21 48,0 21-63,0-21 31,0 0-15,1 0 140</inkml:trace>
  <inkml:trace contextRef="#ctx0" brushRef="#br1" timeOffset="76832.1">3810 9504 0,'0'-21'16,"0"0"15,-21 42 1,21 0-17,-21 0-15,21 0 0,-22 0 0,22 1 16,-21 20-16,0-21 0,21 21 0,-21 1 15,21-22-15,0 21 0,0-21 16,-21 22-16,21-22 0,-21 21 0,21-21 16,0 1-16,0-1 0,0 0 0,0 0 15,-22 0-15,22 0 0,0 1 16,-21-22-16,21 21 0,0-42 31,0-1-15,0 1-16</inkml:trace>
  <inkml:trace contextRef="#ctx0" brushRef="#br1" timeOffset="77219.03">3704 9313 0,'0'0'0,"0"-21"0,0 0 15,0 0-15,-21 0 16,21 42 15,-21-21-31,21 21 0,0 0 16,0 0-16,0 1 0,0-1 15,21-21 17,0 0-32,0-21 15,0-1-15,1 1 0,-1 0 16,0 0-16,-21 0 0,0 0 15,0-1-15,0 1 0,0 0 16,-21 21 0,0 0-16,-1 0 0,1 0 15,0 0-15,0 0 0,0 21 0,0-21 16,-1 21-16,22 1 0,0-1 16,-21 0-16,21 0 0,0 0 15,0 0-15,21 1 16,1-22-16,-1 0 0,0 21 0,0-21 15,0 0-15,0 0 0</inkml:trace>
  <inkml:trace contextRef="#ctx0" brushRef="#br1" timeOffset="77943.64">4699 9610 0,'0'-21'15,"0"-1"1,0 1-16,-21 0 0,0 0 16,-1 0-16,1 0 15,0 21-15,0 0 0,0 0 0,0 0 16,-1 0-16,1 0 0,-21 0 0,21 0 15,0 21-15,-22 0 0,22 0 0,0 0 16,-21 0-16,20 22 0,1-22 16,-21 21-16,21-21 0,21 22 0,-21-22 15,-1 21-15,22-21 0,-21 22 0,21-1 16,0-21-16,0 22 16,0-22-16,21 0 0,1 0 15,-1-21-15,0 0 0,0 0 0,0 21 16,0-21-16,22 0 0,-22 0 0,21 0 15,-21-21-15,22 21 0,-22-21 0,21 0 16,1 21-16,-22-21 0,21-1 0,-21 1 16,0-21-16,22 21 0,-22 0 0,0-22 15,0 1-15,0 21 0,1-22 0,-22 1 16,21 0-16,-21-1 0,21 1 16,-21 0-16,0-22 0,0 22 15,0 0-15,0-1 0,0 1 0,0-22 16,0 22-16,0 0 0,21-1 0,-21 1 15,0 0-15,0 21 0,0-22 0,0 22 16,0 0-16,21 0 0,-21 0 0,0-1 16,0 44 15,-21 20-31,21-21 0,-21 21 16,21-20-16,0 20 0,-21 0 0,21 22 15,-21-22-15,21 0 0,0 22 0,-22-22 16,22 22-16,0-22 0,0 22 15,0-22-15,0 0 0,0 22 0,22-22 16,-1 0-16,-21 1 0,21-1 0,0-21 16,0 22-16,0-22 0,22 0 0,-22 0 15,0 0-15,0 0 0,22 1 0,-22-22 16,0 0-16,0 0 0,21 0 16,-20 0-16,-1 0 0,0 0 0,0 0 15,21-22-15,-20 1 0,20 0 0</inkml:trace>
  <inkml:trace contextRef="#ctx0" brushRef="#br1" timeOffset="79619.96">19262 4043 0,'0'0'0,"-22"0"0,1 0 0,0 21 16,0-21-16,0 0 0,0 0 0,-1 0 16,1 0-16,0 0 0,0 0 15,0 0-15,0 0 0,-1 0 16,1 0-16,42 0 62,1 0-46,-1 0-16,0 0 0,21 0 16,-21 0-16,1 0 0,20 21 0,0-21 15,1 0-15,-1 0 0,21 0 16,-20 0-16,20 0 0,1 0 0,-1 0 15,1 0-15,-1 0 0,22 0 16,-22 21-16,1-21 0,21 0 0,-22 0 16,22 0-16,-1 0 0,1 0 0,0 0 15,-1 0-15,22 0 0,-21 0 0,21 0 16,-22 0-16,22 0 0,-21 0 0,21 0 16,0 0-16,-1 0 0,-20 0 0,21 0 15,0 0-15,0 0 0,-22-21 16,22 21-16,-21 0 0,-1 0 0,1-21 15,0 21-15,-1 0 0,-20 0 0,21 0 16,-22 0-16,-21 0 0,22 0 16,-22 0-16,1 0 0,-22 0 0,0 0 15,0 0-15,0 0 0,0 0 16,-21-21 15,-21 21-15,0 0-16,-21 0 15,21 0-15,-22 0 0,22 0 16,-21 0-16,-1 0 0,-20 0 0,21 0 16</inkml:trace>
  <inkml:trace contextRef="#ctx0" brushRef="#br1" timeOffset="80483">19389 4233 0,'0'0'0,"-43"0"16,22 0-16,0 0 0,0 0 0,0 0 16,-1 0-16,1 0 15,0 0 1,0 0-16,0 0 0,21 22 0,-21-22 16,-1 0-16,1 0 0,0 0 0,0 0 15,0 0-15,0 0 16,-1 21-16,1-21 15,0 0-15,0 0 0,0 0 16,0 0-16,21-21 31,21 21-15,0 0-16,0 0 0,21 0 16,1 0-16,-1 0 0,22 0 15,-1 0-15,22 0 0,-1 0 0,1 0 16,21 0-16,0 0 0,0 0 0,21 0 15,-22 0-15,22 0 0,0 0 0,0 0 16,0 0-16,22 0 0,-22 0 0,0 0 16,0 0-16,0 0 0,0 0 0,0 0 15,-22 0-15,22 0 0,-21 0 16,0 0-16,-21 0 0,21 0 0,-22 0 16,1 0-16,0-22 0,-22 22 0,22 0 15,-22 0-15,-20 0 0,20 0 0,-21 0 16,1 0-16,-22 0 0,0 0 15,0 0-15,0 0 0</inkml:trace>
  <inkml:trace contextRef="#ctx0" brushRef="#br1" timeOffset="84563.1">6498 9567 0,'0'0'0,"0"-21"0,-21 0 15,0 0-15,21 0 0,0 0 16,0-1-16,-21 1 16,21 0-16,0 0 15,0 0-15,0 0 0,0-1 0,21 1 16,0 0-16,0 21 15,0-21-15,0 21 0,22 0 0,-22 0 16,0 0-16,0 0 0,0 21 0,1-21 16,-1 42-16,0-20 0,0-1 0,-21 21 15,21 0-15,-21 1 0,21-1 0,-21 0 16,0-20-16,0 20 0,0 0 0,0 1 16,0-1-16,0-21 0,0 21 15,0-20-15,0 20 0,0-21 0,0 0 16,0 0-16,0 1 15,0-1-15,0-42 32,0-1-17,0 1-15,0-21 0,0 21 0,0 0 16,0-22-16,0 1 0,0 0 0,22-1 16,-1 1-16,0-22 0,0 22 0,-21 0 15,42-22-15,-20 22 0,-1 0 0,0-1 16,0 1-16,21 0 0,-20 20 0,-1 1 15,0 0-15,0 0 0,0 0 16,0 21-16,-21 21 16,0 0-1,0 0-15,0 0 0,0 1 16,0-1-16,0 0 0,0 0 16,0 0-16,0 0 0,0 1 0,0-1 15,0 0-15</inkml:trace>
  <inkml:trace contextRef="#ctx0" brushRef="#br1" timeOffset="85981.11">7535 9843 0,'0'0'0,"21"21"0,22 0 0,-22 0 0,0-21 16,0 0-16,0 0 0,1 0 0,-1 0 15,0 0-15,0 0 0,0-21 0,-21 0 16,21 0-16,1-1 0,-1 1 0,-21-21 15,21 21-15,-21 0 0,0-22 0,0 22 16,0-21-16,0 21 0,0-1 0,0-20 16,0 21-16,-21 0 0,0 0 0,-1-1 15,-20 22-15,21 0 0,0 0 0,-22 0 16,22 0-16,0 0 0,-21 22 0,-1-1 16,22 0-16,-21 0 0,21 0 15,-22 22-15,22-1 0,0-21 0,0 21 16,0-20-16,0 20 0,-1 0 0,1-21 15,21 1-15,-21 20 0,21-21 0,0 0 16,0 0-16,0 1 0,21-1 16,0-21-16,1 0 0,-1 0 15,0 0-15,21 0 0,-21 0 0,1-21 16,20-1-16,0 1 0,-21 0 0,22 21 16,-22-21-16,21-21 0,-21 20 0,1 1 15,20-21-15,-21 21 0,0-22 0,-21 22 16,21-21-16,-21 21 0,22-22 0,-22 22 15,0 0-15,0 0 0,0 0 16,21 21-16,-21 21 31,0 0-31,0 21 0,0-20 0,0-1 16,-21 21-16,21-21 0,0 22 0,0-22 16,0 21-16,0-21 0,0 0 0,0 22 15,0-22-15,0 0 0,0 0 16,21 0-16,0-21 0,0 0 0,0 0 15,0 0-15,1 0 0,-1 0 16,0-21-16,0 21 0,0-21 0,22 0 16,-22 0-16,21 0 0,0-1 0,-20-20 15,20 21-15,0-21 0,1-1 16,-22 1-16,21 0 0,-21-1 0,22-20 16,-22 20-16,0 1 0,0-21 0,0 20 15,0-20-15,1 20 0,-22-20 0,0 21 16,0-1-16,0 1 0,0 21 0,0 0 15,0-1-15,0 1 0,-22 42 32,22 1-32,-21 20 0,0-21 0,21 21 15,0 1-15,-21-1 0,21 22 0,-21-22 16,21 0-16,0 22 0,0-22 0,0 22 16,0-1-16,0-21 0,0 1 0,0 20 15,0-20-15,0-1 0,0-21 16,0 21-16,0-20 0,21 20 0,0-21 15,-21 0-15,21-21 0,0 21 16,1-21-16,-1 0 0,0 0 0,0 0 16,0 0-16,0 0 0,22-21 0,-22 21 15,0-21-15,21 0 0,-20 0 0,20 0 16,0-22-16,-21 22 0,22-21 0,-22 21 16,0-22-16,0 22 0,0-21 15,22 21-15,-43-1 0,21 1 0,0 21 0,0 0 16,0-21-16,1 42 15,-22 0-15,21 1 16,-21-1-16,0 0 0,0 0 16,0 0-16,0 0 0,0 1 0,0-1 15,0 0-15,0 0 0,0 0 0,0 0 16,0 1-16,0-1 0,21-21 16,0 21-1,0-21-15,0 0 0,1 0 16,-1-21-16,0 0 0,0 21 0,21-22 15,-20 1-15,-1 0 0,0 0 0,21 0 16,-21 0-16,1-1 0,20-20 0,-21 21 16,0 0-16,0 0 0,1-1 0,-1 1 15,0 0-15,0 21 16,0 0-16,0 0 0,-21 21 16,0 0-1,22 1-15,-22-1 0,0 21 0,0-21 16,0 0-16,0 1 0,0-1 0,0 0 15,0 0-15,21 0 0,-21 0 16,21-21-16,0 0 0,0 0 16,0 0-16,1 0 0,-1 0 15,0 0-15,21-21 0,-21 21 0,1-21 16,20 0-16,-21 0 0,21 0 0,-20-1 16,-1 1-16,0-21 0,0 21 15,0 0-15,0-22 0,-21 22 0,22 0 16,-22-21-16,0 20 0,0 1 0,0 0 15,0 0-15,0 0 0,-22 21 16,1 0-16,0 21 0,0 0 16,0 0-16,0 0 0,21 22 0,-22-1 15,1-21-15,0 22 0,21-1 0,0-21 16,-21 21-16,21 1 0,0-22 0,0 0 16,0 0-16,0 0 0,0 1 0,21-22 15,0 21-15,0-21 0,1 0 0,-1 0 16,21 0-16,-21 0 0,22-21 0,-1 21 15,0-22-15,1 1 0,20 0 0,1 21 16</inkml:trace>
  <inkml:trace contextRef="#ctx0" brushRef="#br1" timeOffset="89235.22">12255 9313 0,'0'0'0,"0"-21"0,0-21 15,0 21-15,0 0 0,0-1 0,0 1 16,0 0-16,0 0 15,0 42 1,-21 0-16,21 0 16,-21 1-16,21-1 0,-21 21 0,0-21 15,21 22-15,0-1 0,0-21 0,-21 21 16,21 1-16,0-22 0,0 21 0,0-21 16,0 22-16,0-22 0,0 0 15,0 0-15,0 0 0,0 1 0,21-22 16,0 21-16,0-21 0,0 0 15,0 0-15,1 0 0,-1 0 0,0-21 16,0-1-16,0 1 0,0 21 0,1-21 16,-1 0-16,0 0 0,0-22 0,0 22 15,0 0-15,1-21 0,-1 21 0,0-22 16,0 22-16,0 0 0,0-21 0,-21 20 16,22 1-16,-22 0 0,21 0 0,-21 0 15,0 42 1,0 0-16,0 0 15,0 0-15,0 22 0,0-22 16,0 21-16,0-21 0,0 1 0,-21 20 16,21-21-16,0 0 0,0 22 0,0-22 15,0 0-15,21-21 0,-21 21 0,21 0 16,0-21-16,0 0 0,0 0 0,1 0 16,-1 0-16,0 0 0,21 0 0,-21 0 15,22-21-15,-1 0 0,0 0 0,1 0 16,-1-1-16,0 1 0,1 0 0,20-21 15,-20 21-15,-22-22 0,21 22 0,0-21 16,-20-1-16,20 1 0,-21 21 0,-21-21 16,21 20-16,-21 1 0,0 0 0,0 0 15,0 0-15,-21 21 16,0 21-16,0 0 16,0 0-16,-1 22 0,1-22 15,21 0-15,-21 0 0,21 21 0,0-20 16,0-1-16,0 0 0,0 0 0,0 0 15,0 22-15,0-22 0,0 0 0,0 0 16,0 0-16,0 0 0,0 1 16,21-22-16,-21 21 15,0-42 17,0-1-17,0 1-15,-21 0 0,0 21 0,21-21 16,0 0-16,-21 21 0,21-21 0,-21 21 15,21-22-15,0 44 16,-22-22 0,22 21-16,0 0 0,0 0 0,0 0 15,0 0-15,22 1 0,-22-1 16,21 0-16,0 0 0,0 0 16,0-21-16,0 0 0,1 21 0,-1-21 15,0 0-15,0 0 0,21 0 0,1 0 16,-1 0-16,0 0 0,1-21 0,-1 21 15,0-21-15,1 0 0,-1 0 16,0 0-16,1-1 0,-1 1 0,-21 0 16,22 0-16,-22-21 0,0 20 0,0 1 15,-21-21-15,0 21 0,0-22 0,0 22 16,0 0-16,0-21 0,0 21 0,0-1 16,0 1-16,-21 0 0,0 21 0,0 0 15,-1 0-15,1 0 0,0 21 16,0-21-16,21 21 0,-21 22 0,21-22 15,-21 0-15,21 21 0,-22-20 0,22 20 16,0-21-16,0 0 0,0 22 0,0-22 16,0 0-16,0 0 0,0 0 15,22 0-15,-1 1 0,0-1 0,0 0 16,0-21-16,0 0 0,1 0 0,-1 0 16,0 0-16,21 0 0,-21 0 0,22 0 15,-22 0-15,21-21 0,1 0 0,-22-1 16,21 1-16,-21 0 0,22 0 0,-22 0 15,0-22-15,0 22 0,0 0 0,0-21 16,1 21-16,-22-22 0,0 1 0,0 21 16,0 0-16,0-1 0,0 1 0,0 0 15,0 0-15,-22 21 16,1 0-16,0 0 0,21 21 16,-21 0-16,0 0 15,21 22-15,0-22 0,0 0 0,0 0 16,0 0-16,0 1 0,0 20 0,0-21 15,0 0-15,0 0 0,21 1 0,0-1 16,-21 0-16,21 0 0,0 0 0,1 0 16,-22 1-16,21-1 0,0-21 0,0 21 15,0-21-15,0 0 0,1 21 0,-1-21 16,0 0-16,0 0 0,21 0 0,-20 0 16,-1 0-16,0 0 0,0-21 0,21 0 15,1 0-15,-22-1 0,0 1 16,0 0-16,-21-21 0,21 21 0,1-1 0,-1-20 15,0 21-15,0-21 0,0 20 0,0 1 16,1-21-16,-1 21 0,0 0 16,0-1-16,-21 1 0,0 0 0,21 21 15,-21 21 1,0 0 0,0 1-16,0-1 0,-21 0 0,21 0 15,-21 0-15,21 0 0,0 1 0,-21-1 16,21 0-16,-21 0 0,21 0 0,-22 0 15,22 1-15,0-1 0,0 0 0,-21 0 16,21 0-16,0 0 0,-21-21 16,21-21 15,0 0-15,21 21-16,0-21 0,1 0 0,-22 0 15,21-1-15,0-20 0,0 21 0,0 0 16,0 0-16,1-1 0,-1 1 0,0 0 15,0 0-15,0 0 0,0 21 0,1 0 16,-1 0-16,0 0 16,-21 21-16,21 0 0,-21 0 15,0 0-15,0 1 0,0 20 16,0-21-16,0 0 0,0 0 0,0 1 16,0-1-16,21 0 0,0-21 0,-21 21 15,22-21-15,-1 21 0,0-21 16,0 0-16,0 0 0,22 0 15,-22 0-15,0 0 0,21 0 0,1 0 16,-22-21-16,21 21 0,0-21 0,1 0 16,-1 21-16,-21-21 0,22-1 0,-1 1 15,0 0-15,-21 0 0,22 0 0,-22 0 16,0-1-16,0 1 0,0-21 0,-21 21 16,0 0-16,0-1 0,0 1 0,0 0 15,-21 0-15,0 21 0,0 0 16,0 0-16,0 0 0,-1 0 0,-20 21 15,21 0-15,-21 0 0,20 1 16,1-1-16,-21 0 0,21 0 0,0 21 16,-1-20-16,1-1 0,0 21 0,0-21 15,21 0-15,0 1 0,0 20 0,0-21 16,0 0-16,0 0 0,21 1 16,0-22-16,0 0 0,1 0 0,-1 0 15,21 0-15,-21 0 0,22 0 0,-22 0 16,21-22-16,-21 22 0,0-21 0,1 21 15,20-21-15,-21 0 0,0 21 0,0-21 16,1 0-16,-22-1 0,21 1 0,0 0 16,-21 0-16,21 0 0,-21 0 15,0-1-15,0 1 0,21 21 16,-21-21-16,0 42 62,0 0-62,0 1 16,0-1-16,0 0 0,0 0 16,0 0-16,0 0 0,0 1 0,0 20 15,0-21-15,0 0 0,0 0 0,21 1 16,1-1-16,-1 0 0,0 0 16,0 0-16,0-21 0,0 0 15,1 21-15,-1-21 0,21 0 0,-21 0 0,0 0 16,1 0-16,-1 0 0,0 0 15,0-21-15,21 0 0,-20 21 0,-1-21 16,21-21-16,-21 20 0,0 1 0,1 0 16,-1-21-16,0 21 0,0-22 0,0 22 15,-21 0-15,0-21 0,21 20 0,-21 1 16,22 0-16,-22 0 0,0 0 16,0 42-1,-22 0-15,1-21 16,0 21-16,21 0 0,-21 1 15,0-1-15,0 0 0,21 0 0,-22 0 0,22 22 16,-21-22-16,21 0 0,0 0 16,-21 0-16,21 0 0,0 1 15,0-1-15,21-21 47,-21-21-47,21-1 16,1 1-16,-22 0 0,21 0 0,0 0 15,-21 0-15,21-1 0,0 1 0,0 0 16,22-42-16,-22 41 0,-21 1 0,21 21 16,0-21-16,0 21 0,1 0 15,-1 0-15,0 0 16,-21 21-16,21 0 0,-21 1 0,21-22 16,-21 21-16,0 0 0,21 0 15,1 21-15,-22-20 0,21-1 0,-21 0 16,21 0-16,0 0 0,-21 0 15,21-21-15,0 0 16,1 0 0,-1 0-16,-21-21 15,21 21-15,0-21 0,-21 0 0,21 0 16,0 21-16,-21-21 0,22-1 0,-1 1 16,0 0-16,0 0 0,-21-21 15,21 20-15,0 1 0,1 0 0,-1 0 0,0 0 16,0 0-16,-21-1 0,21 1 15,0 21-15,-21-21 0,0 42 32,0 0-32,0 1 0,0-1 15,0 0-15,0 0 0,0 0 0,0 0 16,0 1-16,0-1 0,0 0 16,0 0-16,0 21 0,0-20 15,0-1-15,0 0 0,22-21 16,-1 0-16,0 0 0,0 0 0,0 0 15,0 0-15,22 0 0,-22 0 16,21 0-16,-21-21 0,22 21 0,-22-21 16,21-1-16,-21 1 0,1 0 0,20 0 15,-21 0-15,0 0 0,0-1 0,1-20 16,-22 21-16,21 0 0,-21-22 0,21 22 16,-21 0-16,0-21 0,0 21 0,0-1 15,0 1-15,-21 21 0,0 0 16,-1 0-16,1 0 0,0 21 0,0 1 15,-21-1-15,20 0 0,1 0 0,0 0 16,0 22-16,0-22 0,0 0 0,-1 21 16,22-21-16,0 22 0,0-22 0,0 0 15,0 0-15,0 0 0,22 1 16,-1-1-16,0 0 0,21 0 16,-21-21-16,1 21 0,41-21 15,-42 0-15,22 0 0,41 0 0,-63 0 16,22 0-16,-22-21 0,0 21 0,0-21 15,0 0-15,1 21 0,-22-21 0,0-1 16,21 1-16,0 21 0</inkml:trace>
  <inkml:trace contextRef="#ctx0" brushRef="#br1" timeOffset="110019.81">6096 12573 0,'0'21'16,"-21"0"-16,21 1 15,0-1-15,0 0 16,-21 0 0,21 0-16,-22-21 15,22 21 1,0 1-16,-21-22 15,21 21-15,-21-21 16,21 21-16,0-42 94,21 0-94,0-1 15,-21 1-15,22 0 16,-1 0-16,0 21 0,-21-21 0,21 0 16,0-1-16,0 1 0,1 0 0,-1 0 15,0 0-15,0 0 0,0-22 16,0 22-16,22-21 0,-22-1 0,21 22 16,-21-21-16,22 0 0,-22-1 0,21 1 15,-21 0-15,22-1 0,-22 1 0,21 21 16,-21-22-16,22 1 0,-22 21 0,0 0 15,0 0-15,-21-1 0,0 1 0,21 0 16,-42 21 15,0 0-31,0 21 0,0-21 16,-22 21-16,22 1 0,-21-1 0,21 0 16,-22 0-16,1 0 0,21 22 0,-21-22 15,20 0-15,-20 0 0,21 0 0,0 0 16,21 1-16,-21-1 0,21 0 15,0 0-15,0 0 16,0 0-16,21-21 16,0 0-16,0 0 0,0 22 0,0-22 15,1 0-15,20 0 0,-21 21 16,21-21-16,1 0 0,-1 0 0,0 0 16,-20 21-16,20-21 0,0 21 0,1-21 15,-22 21-15,21-21 0,-21 21 0,22-21 16,-22 22-16,0-22 0,0 21 0,0 0 15,0 0-15,-21 0 0,0 0 16,0 1-16,0-1 0,0 0 0,0 0 0,0 21 16,-21-20-16,0-1 0,0 0 0,0 21 15,0-21-15,-1 1 0,1-1 0,-21 0 16,21 0-16,0-21 0,-22 21 16,22-21-16,0 0 0,0 0 0,0 0 15,-22 0-15,22 0 0,0 0 0,0 0 0,0-21 16,-22 0-16,22 0 15,0 0-15,0-1 0,0 1 0,-1 0 16,1-21-16,0 21 0,0-1 0,21-20 16,-21 21-16,21 0 0,-21 0 0,21-1 15,0 1-15,0 0 0,0 0 0,0 42 32,21 0-17,0 0-15,0 1 0,0-1 16,0 0-16,1 0 0,-1-21 0,0 21 15,0 0-15,0 1 0,0-22 0,1 21 16,-1 0-16,0-21 0,0 21 16,0-21-16,0 0 15</inkml:trace>
  <inkml:trace contextRef="#ctx0" brushRef="#br1" timeOffset="110975.46">7429 12446 0,'0'0'0,"-21"0"0,0 0 16,21 21-16,21-21 31,0 0-31,1 0 16,-1-21-16,0 0 0,0 21 15,0-21-15,0 0 0,1 21 0,-1-22 0,0 1 16,0 0-16,0 0 0,0 21 15,-21-21-15,0 0 0,0-1 0,0 1 16,0 0-16,-21 0 16,0 0-16,-21 21 0,21-21 0,-1 21 15,1 0-15,0 0 0,-21 0 0,21 0 16,-1 0-16,1 21 0,21 0 0,-21 0 16,21 0-16,-21 0 0,21 1 0,0 20 15,0-21-15,0 21 0,0-20 0,0-1 16,0 21-16,0-21 0,21 22 0,-21-22 15,21 0-15,-21 0 0,21 0 0,1 0 16,-1 1-16,0-1 0,0 0 0,0-21 16,0 21-16,1-21 0,-1 0 15,0 0-15,0 0 0,0 0 0,0 0 16,1 0-16,-1 0 0,0 0 0,0 0 16,0-21-16,0 21 0,-21-21 0,22 0 15,-1-1-15,0 1 0,0 0 0,0 0 16,0 0-16,-21 0 0,22-1 0,-22 1 15,21 0-15,-21 0 0,0 0 0,0 0 16,0-1-16,0 1 0,0 0 0,0 42 47,0 0-47,0 1 16,0-1-16,0 0 0,0 0 0,0 0 15,0 0-15,0 1 0,0-1 0,0 0 16,0 0-16,0 0 0,0 0 15,-21 1-15,21-1 0,-22-21 16,22-21 31,0-1-47,0 1 0,0 0 16,22 0-16,-1 0 0,0 0 15,-21-1-15,21-20 0,0 21 0,0 0 16,1 0-16,20-1 0,-21 22 0,0-21 15,22 0-15,-22 21 0,0 0 0,21 0 16,-21 0-16,1 0 0,-1 0 0,0 21 16,0 0-16,0 1 0,-21-1 0,0 0 15,0 0-15,0 0 0,0 0 0,0 1 16,0-1-16,0 0 0,0 0 16,0 0-16,0 0 0,0 1 15,0-1-15,-21-21 16</inkml:trace>
  <inkml:trace contextRef="#ctx0" brushRef="#br1" timeOffset="111671.87">9250 12425 0,'0'-42'16,"0"20"-1,-21 1-15,21 0 16,-22 0-16,1 0 0,0 0 16,21-1-16,-21 1 0,0 0 0,0 0 15,-1 21-15,1-21 0,0 0 0,0 21 16,0 0-16,0 0 0,-1 0 0,1 0 15,0 0-15,-21 0 0,21 0 0,-1 21 16,1-21-16,0 21 0,0 0 0,0 0 16,0 22-16,-1-22 0,22 0 0,0 0 15,0 21-15,0-20 0,0-1 0,0 21 16,0-21-16,0 0 0,0 1 0,0-1 16,0 0-16,0 0 0,22 0 15,-1-21-15,0 21 0,0-21 0,0 0 16,0 0-16,1 22 0,-1-22 0,0 0 15,0 0-15,21 0 0,-20 0 0,-1-22 16,21 22-16,-21-21 0,22 0 0,-22 0 16,0 0-16,21 0 0,-21-22 0,22 22 15,-22-21-15,0 21 0,0-22 0,0 1 16,-21 0-16,22-1 0,-1 1 0,-21 0 16,0-1-16,0 1 0,21 0 0,-21-1 15,0 1-15,0 0 0,0-1 0,0 1 16,0 0-16,0-1 0,0 1 0,-21 21 15,0-22-15,21 22 0,-22 0 0,22-21 16,-21 42-16,0-21 0,21-1 0,-21 22 16,0 0-16,21 22 15,-21-1-15,-1 0 0,22 0 16,-21 21-16,21 1 0,0-1 0,0 0 16,0 22-16,0-22 0,0 22 0,0-1 15,0-20-15,0 20 0,0-21 0,0 22 16,21-22-16,-21 1 0,22-1 0,-1 0 15,-21 1-15,21-22 0,0 21 0,0-21 16,0 0-16,1 1 0,-1-1 0,0-21 16,0 21-16,0-21 0,0 0 15,1 0-15,-1 0 0,0 0 0,0 0 16,0 0-16,0-21 0,1 0 16,20-1-16,-21 1 0</inkml:trace>
  <inkml:trace contextRef="#ctx0" brushRef="#br1" timeOffset="112555.28">10350 11642 0,'0'0'16,"-21"-21"-16,0-1 0,21 1 0,-21 21 15,21-21-15,0 0 0,0 0 16,0 0-16,0 42 47,0 0-47,0 0 0,0 21 15,0-20-15,-21 20 0,21 0 0,0 1 16,0-1-16,0 0 0,0 1 0,0-1 16,0 0-16,0 22 0,0-22 15,0 0-15,0 1 0,0-1 0,0 0 16,0-20-16,0 20 0,0-21 0,0 0 16,0 22-16,0-22 0,0 0 15,0 0-15,0 0 0,0 0 16,-21-21-1,-1-21 1,1 0 0,0 0-16,21 0 15,-21 0-15,0-1 0,21 1 0,-21 0 0,21 0 16,0 0-16,0 0 0,0-1 0,0 1 16,0 0-16,21-21 0,0 42 15,0-21-15,0-1 0,0 1 0,22 0 16,-22 21-16,0-21 0,21 21 0,-20 0 15,20 0-15,-21 0 0,0 0 0,22 0 16,-22 0-16,0 0 0,0 0 0,0 0 16,0 21-16,-21 0 0,0 0 15,0 1-15,0-1 0,-21 0 16,0 0-16,0 0 0,0-21 0,-22 21 16,22 1-16,0-1 0,0-21 15,-21 21-15,20-21 0,1 0 0,0 21 16,0-21-16,-21 0 0,20 0 0,1 0 15,0 0-15,0 0 0,0 0 16,0 0-16,21-21 31,21 21-15,0 0-16,0 0 0,0 21 0,0-21 16,22 21-16,-22-21 0,21 21 0,-21 1 15,22-22-15,-22 21 0,0 0 0,21-21 16,-20 21-16,20 0 0,-21-21 0,0 21 15,0-21-15,1 22 0,-1-22 16,0 0-16,0 21 0,0-21 0,0 21 16,1-21-16,-1 0 15,0 0 1,0-21-16,-21 0 16,0-1-16,21 1 0,-21 0 15</inkml:trace>
  <inkml:trace contextRef="#ctx0" brushRef="#br1" timeOffset="113986.47">11134 12256 0,'0'21'0,"21"0"16,0-21 0,0 0 15,0-21-31,0 0 15,1-1-15,-1 1 16,-21 0-16,21 0 0,-21 0 16,0 0-16,0-1 0,0 1 15,0 0-15,0 0 0,-21 0 16,0 0-16,-1 21 0,1 0 16,0 0-16,0 0 0,0 0 0,0 0 15,-1 21-15,1 0 0,0 0 16,0 0-16,0 22 0,0-22 0,21 0 15,0 21-15,0-21 0,-22 22 0,22-22 16,0 0-16,0 21 0,0-20 0,0-1 16,0 0-16,22 0 0,-22 0 0,21 0 15,0-21-15,0 22 0,0-22 0,0 0 16,22 0-16,-22 0 0,21 0 0,-21 0 16,22 0-16,-1 0 0,-21 0 0,22 0 15,-1-22-15,0 22 0,1-21 0,-1 0 16,0 21-16,1-21 0,-22 0 0,21 0 15,-21-1-15,0 1 0,1 0 0,-1 0 16,0 0-16,0-22 0,-21 22 16,0 0-16,21 21 0,-21-21 0,0 0 15,0 0-15,0 42 32,0 0-17,0 0-15,0 0 0,0 0 0,0 1 16,0-1-16,0 0 0,0 0 15,0 0-15,0 0 0,0 1 16,21-22-16,-21 21 0,22-21 0,-1 0 16,0 0-16,0 0 0,0 0 15,0 0-15,22 0 0,-22 0 0,0 0 16,0-21-16,0-1 0,22 22 16,-22-21-16,0 0 0,0 0 0,0 0 15,-21 0-15,22-1 0,-1 1 0,-21 0 16,21 0-16,-21 0 0,0 0 0,0-1 15,0 1-15,21 0 0,-21 0 16,0 0-16,0 0 16,0 42-1,0 0 1,0 0-16,0 21 16,0-20-16,0-1 0,0 21 0,0 0 0,0-20 15,0 20-15,0 0 0,0 1 16,0 20-16,0-21 0,0 1 0,0-1 15,21 22-15,-21-22 0,21 21 0,1-20 16,-22 20-16,21 1 0,0-1 0,0 1 16,-21-1-16,21 1 0,0-1 0,1 22 15,-22-22-15,21 1 0,0-1 0,0 22 16,0-21-16,0-1 0,-21 1 0,22 20 16,-1-20-16,0-1 0,0 1 0,0-1 15,-21-20-15,0 20 0,0-21 0,0 1 16,0-1-16,0 0 0,0 1 0,-21-22 15,0 0-15,-21 0 0,20-21 0,-20 0 16,21 0-16,-21 0 0,-1 0 16,-20 0-16,20-21 0,1 0 0,-21 0 15,20 0-15,-20-22 0,-1 1 0,22 21 16,0-22-16,-1 1 0,1 0 0,0-1 16,20 1-16,1 0 0,0 21 0,21-22 15,0 1-15,0 0 0,0-1 0,21 22 16,0-21-16,1-1 0,20-20 0,-21 21 15,21-1-15,22-20 0,-22 20 0,1-20 16,20-1-16,1 22 0,-22-21 0,21-1 16,1 1-16,-1-1 0,1 1 15,-1-1-15,1 1 0,-1-1 0,-20 1 16,20-1-16,-20 1 0,-1 20 0,0 1 16,-21 0-16,1-1 0,-1 1 0,0 0 15,-21 20-15,0 1 0,0 0 0,0-21 16,-21 21-16,0-1 0,-1 22 15,1 0-15,0-21 0,0 21 0,0 0 16,0 0-16,-22 0 0,22 0 0,0 0 16,-21 21-16,20 1 0,1-22 0,0 21 15,21 21-15,0-21 0,0 0 16,0 1-16,0-1 0,0 0 0,0 0 0,21 0 16,0 0-16,1 1 0,20-22 15,-21 21-15,21 0 0,-20-21 0,20 21 16,0-21-16,1 0 0,-1 21 0,0-21 15,-21 21-15,22-21 0,-22 0 0,0 0 16,0 22-16,0-1 0,-21 0 16,0 0-16,-21-21 0,0 21 0,-21 0 15,-1-21-15,1 22 0,0-1 0,-22 0 16,1-21-16,20 21 0,-20 0 0,-1 0 16,1-21-16,21 22 0,-1-22 0,1 0 15,0 0-15,20 0 0,-20 0 0,42-22 16,0 1-1,0 0-15,21 0 0,0-21 16,22 20-16,-1-20 0</inkml:trace>
  <inkml:trace contextRef="#ctx0" brushRef="#br1" timeOffset="114359.88">14711 11240 0,'0'0'0,"0"-22"0,0 1 0,0 0 16,0 0-16,-21 0 0,-1 0 0,1 21 16,-21-22-16,21 22 0,0 0 0,-22 0 15,1 0-15,0 22 0,20-1 0,-20 0 16,0 0-16,-1 21 0,1 1 0,0-1 15,-1 22-15,22-1 0,-21 1 0,21-1 16,21 1-16,0 20 0,-21 1 0,21-22 16,0 22-16,0-21 0,0 20 0,21-20 15,0-1-15,0 1 0,0-1 0,0 1 16,22-1-16,-22-20 0,21-1 16,1 0-16,-22 1 0,21-1 0,0-21 0,1 21 15,-1-20-15,-21-1 0,22-21 16,-1 21-16,-21-21 0,21 0 0,1 0 15,-22 0-15,0 0 0,0 0 0,0-21 16,1 0-16,-1-1 0</inkml:trace>
  <inkml:trace contextRef="#ctx0" brushRef="#br1" timeOffset="114603.74">15113 11748 0,'0'0'0,"0"-22"0,0-20 15,0 21-15,0 0 0,0 0 0,0-1 16,0 44 15,0-1-15,0 0-16,0 0 0,0 0 16,0 0-16,0 1 0,0-1 15,0 0-15,0 0 0,-21-21 16,0 0-1</inkml:trace>
  <inkml:trace contextRef="#ctx0" brushRef="#br1" timeOffset="114782.84">15282 11515 0,'0'0'0,"21"-21"0,1 21 0,-1 0 0,0 0 15,0 0-15,0 0 0,0 0 16,-21 21-16,22 0 0,-1 0 15,-21 0-15,21 0 0,0 1 0,-21-1 16,0 0-16,21 0 0,0-21 0,-21 21 16,0 0-16,22 1 0,-1-1 15,0-21-15,-21 21 16,21-21-16</inkml:trace>
  <inkml:trace contextRef="#ctx0" brushRef="#br1" timeOffset="115235.58">15917 11726 0,'21'0'47,"1"0"-47,-1 22 0,0-1 0,0 0 16,21 0-16,-20 0 0,20 0 0,-21 22 15,0-1-15,22 0 0,-22-20 0,0 20 16,21 0-16,-21 1 0,1-1 0,-1-21 16,-21 21-16,0-20 0,21 20 15,-21-21-15,0 0 0,0 0 0,0 1 16,-21-1-16,0-21 16,-1 0-16,1 0 15,0 0-15,21-21 16,-21-1-16,0-20 0,21 21 15,0 0-15,0-22 0,0 1 0,0 0 16,0-43-16,0 22 0,0 20 0,21-20 16,0 20-16,0 1 0,22-21 0,-22 20 15,21 1-15,0 0 0,1-1 0,-1 22 16,0-21-16,1 21 0,-1 21 16,0-22-16,1 22 0,-22 0 0,21 0 15,-21 0-15,1 22 0,-1-22 0,0 21 16,-21 0-16,0 0 0,0 0 0,0 0 15,0 1-15,0 20 0,0-21 0,0 0 16,0 0-16,0 1 0</inkml:trace>
  <inkml:trace contextRef="#ctx0" brushRef="#br1" timeOffset="116544.34">17335 12383 0,'0'0'0,"0"21"0,22-21 16,-1 0-16,0 0 16,0-21-16,-21-1 15,21 1-15,-21-21 0,0 21 0,0-22 16,0 1-16,0 0 0,0-1 0,0 1 16,0 0-16,0-22 0,-21 22 0,0 0 15,0-1-15,-43-20 0,43 42 0,-21-1 16,21 1-16,-22 21 0,1 0 0,0 0 15,-1 21-15,1 1 0,0-1 16,20 21-16,-20 0 0,0 1 0,21-1 16,-22 0-16,22 1 0,0 20 0,0-20 15,0-1-15,-1 21 0,22-20 0,0-22 16,0 21-16,0-21 0,0 22 0,22-22 16,-1 0-16,0 0 0,0 0 0,0-21 15,22 0-15,-22 0 0,21 0 0,0 0 16,-20 0-16,20 0 0,0-21 0,1 21 15,-1-21-15,0 0 0,-21 0 0,22 0 16,-22-22-16,21 22 0,-21-21 0,1 21 16,20-22-16,-21 1 0,0 0 0,0-1 15,1 1-15,-22 0 0,0-1 16,21 22-16,-21-21 0,0 21 0,0 42 31,-21 0-31,-1 0 0,22 21 16,-21 1-16,0-22 0,21 21 0,-21 1 15,21-1-15,0 0 0,-21 1 0,21-1 16,0-21-16,0 21 0,0 1 0,0-22 16,0 0-16,0 0 0,0 0 0,21 1 15,-21-1-15,21-21 0,0 0 0,22 0 16,-22 0-16,0 0 0,21 0 0,-21 0 16,22 0-16,-22-21 0,21-1 15,-21 1-15,22 0 0,-1 0 0,0-21 16,-20 20-16,20-20 0,-21 0 0,21-22 15,-20 22-15,-1 0 0,0-22 0,21 1 16,-42-1-16,21 1 0,1-1 0,-1 1 16,-21-1-16,21 22 0,-21-22 0,0 22 15,0 0-15,0-1 0,0 1 0,0 21 16,0 0-16,-21 21 0,0 0 0,-1 0 16,1 21-16,21 21 15,-21-21-15,0 22 0,21-1 0,0 0 16,0 22-16,-21-22 0,21 22 0,0-22 15,-21 21-15,21 1 0,0-22 16,0 22-16,0-1 0,0-20 0,0-1 0,0 21 16,0-20-16,0-1 0,21 0 15,0-20-15,-21-1 0,21 21 0,0-21 16,-21 0-16,43 1 0,-43-1 0,42-21 16,-21 0-16,0 21 0,0-21 0,1 0 15,20 0-15,0 0 0,-21-21 0,1 0 16,-1 21-16,0-22 0,0 1 0,21 0 15,-20-21-15,-1 21 0,0-1 0,0-20 16,0 21-16,0-21 0,1-1 0,-1 22 16,-21-21-16,0 21 0,21-1 15,-21 1-15,21 21 0,-21 21 32,0 1-32,0-1 0,-21 0 0,21 0 15,-21 0-15,21 22 0,0-22 0,0 21 16,0-21-16,0 0 0,0 1 0,0-1 15,0 0-15,0 0 0,0 0 0,0 0 16,0 1-16,21-1 0,0-21 16,0 0-16,22 0 0,-22 0 0,21 0 15,-21 0-15,22 0 0,-1 0 0,0 0 16,1-21-16,-1 21 0,0-22 0,1 1 16,-22 0-16,21 0 0,-21 0 15,22 0-15,-22-22 0,0 22 0,21-21 16,-42 21-16,21-22 0,1 1 0,-1 21 15,-21-22-15,21 22 0,-21-21 0,0 21 16,0 0-16,0-1 0,-21 22 16,0 0-16,-1 0 0,1 0 0,0 22 15,0-1-15,0 0 0,0 21 16,-1-21-16,1 1 0,21 20 0,-21-21 16,21 21-16,0-20 0,0-1 0,0 21 15,0-21-15,0 0 0,0 1 0,21-1 16,-21 0-16,21 0 0,22 0 15,-22-21-15,0 21 0,0-21 0,22 22 16,-1-22-16,0 0 0,1 0 0,-1 0 16,0 0-16,1 0 0,62-43 0,-62 43 15,-22-21-15,21 0 0,1 0 0,-22 0 16,0-1-16,0 1 0,-21 0 0,0-21 16,0 21-16</inkml:trace>
  <inkml:trace contextRef="#ctx0" brushRef="#br1" timeOffset="116872.28">20087 11261 0,'0'0'0,"21"-21"0,-21-1 15,21 22-15,-21-21 0,22 0 0,-22 0 16,21 21-16,-21-21 0,21 21 0,-21 21 31,0 21-15,0-21-16,0 1 0,-21 20 0,0-21 16,-1 0-16,1 22 0,0-22 15,0 0-15,0 0 0,0 0 0,21 0 16,-22-21-16,1 22 0,21-1 0,-21-21 15,42 0 17,0 0-32</inkml:trace>
  <inkml:trace contextRef="#ctx0" brushRef="#br1" timeOffset="117071.17">20426 11218 0,'21'-21'0,"-42"42"0,42-63 0,0 42 16,-21 21-1,0 0 1,0 1-16,0-1 0,0 0 0,-21 0 16,21 0-16,-21 0 0,21 1 0,-21-1 15,21 0-15,0 0 0,0 0 16,-22 0-16,22 1 0</inkml:trace>
  <inkml:trace contextRef="#ctx0" brushRef="#br1" timeOffset="117468.23">20637 10795 0,'0'0'0,"0"-21"15,22 21-15,-1-21 0,0 21 16,0 0-16,0 0 0,0 0 15,1 0-15,20 0 0,0 21 0,-21 0 16,22-21-16,-1 21 0,0 22 0,22-22 16,-22 21-16,1-21 0,-1 22 0,0 20 15,1-21-15,-22 22 0,0-22 0,21 22 16,-21-1-16,-21 1 0,0-1 0,0-20 16,0 20-16,0 1 0,-21-22 15,0 0-15,-21 22 0,21-22 0,-22 22 16,1-22-16,21 21 0,-22-20 0,1-1 15,0 22-15,-1-22 0,1 0 0,0 1 16,-1-1-16,1-21 0,21 21 0,-21 1 16,20-22-16,-20 0 0,21 0 0,-21 22 15,20-22-15,1-21 0,0 21 0,0 0 16,0-21-16,0 0 0,-1 21 0,1-21 16,0 0-1,21-21 1,21 0-16,0 0 0,22 0 15,-1-1-15</inkml:trace>
  <inkml:trace contextRef="#ctx0" brushRef="#br1" timeOffset="117736.09">22310 11769 0,'-22'0'0,"44"0"0,-65-21 0,22 21 0,21-22 16,-21 1-16,21 0 15,-21 21-15,0 0 32,21 21-1,0 0-31,0 1 0,0-1 15,0 0-15,0 0 0,0 0 16,0 0-16,0 1 0</inkml:trace>
  <inkml:trace contextRef="#ctx0" brushRef="#br1" timeOffset="117931.97">22119 12425 0,'0'0'0,"0"21"0,0 0 15,0 0-15,0 1 0,0 20 16,-21-21-16,21 0 16,-21-21-16,21 21 0,-21 1 0,-1-1 15,22 0-15,-21 0 0,-21 0 0,21 0 16,-22 22-16,1-22 0,-21 0 0,20 21 16,-20-20-16,-22-1 0,22 0 0,-22 21 15</inkml:trace>
  <inkml:trace contextRef="#ctx0" brushRef="#br1" timeOffset="121420.6">7260 14266 0,'-21'22'15,"42"-44"-15,-42 22 32,21-21-32,0 0 15,0 0-15,0 0 0,0 0 16,0-1-16,0 1 0,0 0 0,0 0 15,0 0-15,0 0 0,0-1 16,-21 22-16,0 0 16,-1 0-1,1 22-15,0-22 0,0 21 0,0 0 16,0 0-16,-1 0 0,1 0 0,-21 22 16,21-22-16,0 21 0,-1 1 15,1-1-15,0 0 0,0 1 0,21-1 16,0 0-16,-21 22 0,21-22 0,0 0 15,0 1-15,0-1 0,0 0 0,0 1 16,0-1-16,21 0 0,-21-20 0,21 20 16,0-21-16,0 0 0,22 0 0,-22 1 15,0-1-15,21 0 0,-20-21 0,20 0 16,-21 0-16,21 0 0,1 0 0,-22-21 16,21 21-16,1-21 0,-22-1 0,21-20 15,0 21-15,-20-21 0,20-1 0,-21 22 16,0-21-16,22-22 0,-22 22 0,0 0 15,0-1-15,0-20 0,0 20 0,-21 1 16,0-21-16,22 20 0,-22 1 16,0-22-16,0 22 0,0 0 0,0-1 15,0 1-15,0 21 0,0-21 0,0 20 16,0-20-16,0 21 0,0 0 0,0 0 16,0-1-16,0 44 31,0-1-31,0 0 15,0 21-15,0-21 0,0 22 0,-22-1 16,22 0-16,0 22 0,0-22 0,0 1 16,0 20-16,0-21 0,0 1 0,0 20 15,0-20-15,0-1 0,0-21 0,0 21 16,0 1-16,0-22 0,0 0 16,0 0-16,0 0 0,0 1 0,0-1 15,22-21-15,-1 0 16,0 0-16,0 0 15,0 0-15,0-21 0,1-1 16,-1 1-16,0 0 0,-21 0 16,21 0-16,0 0 0,0-1 0,-21 1 15,22 0-15,-22 0 0,21 0 0,0 21 16,0 0 0,-21 21-16,0 0 15,0 0-15,0 0 0,0 22 0,0-22 16,0 0-16,0 21 0,0-20 0,0-1 15,0 0-15,0 0 0,0 0 0,0 0 16,0 1-16,0-1 0,-21-21 16,0 0-1,21-21 1,0-1-16,0 1 0,0 0 0,0 0 16,0-21-16</inkml:trace>
  <inkml:trace contextRef="#ctx0" brushRef="#br1" timeOffset="121599.49">8128 14266 0,'0'0'0,"-21"0"47,0 0-47,21 22 31</inkml:trace>
  <inkml:trace contextRef="#ctx0" brushRef="#br1" timeOffset="122475.3">8403 14542 0,'0'0'0,"0"-22"31,0 1-15,-21 21-16,0 0 15,0-21-15,-1 21 16,1 0-16,21 21 0,-21 0 16,21 1-16,0-1 0,0 0 0,-21 21 15,21-21-15,0 22 0,0-22 16,0 21-16,0-21 0,0 22 0,0-22 15,0 21-15,0-21 0,0 1 0,0-1 16,0 0-16,21 0 0,0 0 16,0-21-16,1 0 0,-1 0 15,0 0-15,0 0 0,0 0 0,0-21 16,1 0-16,-1 0 0,0 0 0,0-1 16,0 1-16,0 0 0,1-21 0,-1 21 15,0-22-15,0 1 0,0 0 0,0-1 16,1 1-16,-22 0 0,21-1 0,-21 1 15,21 0-15,-21-1 0,0-20 0,0 20 16,0 1-16,0 21 0,21-21 16,-21 20-16,0 1 0,21 0 0,-21 0 15,0 0-15,21 21 16,1 0-16,-22 21 16,0 0-16,0 0 0,21 0 0,-21 22 15,0-1-15,0-21 0,0 22 0,0-1 16,0 0-16,0 1 0,0-1 0,0 0 15,0 1-15,0-1 0,-21 0 0,21-21 16,0 22-16,0-22 0,-22 0 0,22 0 16,-21 0-16,21 1 0,-21-22 0,21 21 15,-21-21 1,0 0 0,21-21-16,0-1 0,0 1 15,0 0-15,0 0 0,0 0 0,0 0 16,21-1-16,0 1 0,-21 0 15,21 21-15,0-21 0,1 21 0,-1 0 16,0 0-16,0 0 0,0 0 0,0 0 16,1 0-16,-1 0 0,-42 0 47,-1 21-47,1-21 15,0 0-15,21 21 0,-21-21 0,0 21 0,0-21 16,-1 22-16,22-1 0,-21-21 15,21 21-15,-21-21 0,21 21 0,0 0 16,0 0-16,0 1 16,0-1-16,21 0 0,0-21 15,1 21-15,-1-21 0,0 21 0,0-21 16,0 0-16,22 0 0,-22 21 0,21-21 16,-21 0-16,22 0 0,-22 0 0,21 0 15,-21 0-15,0 0 0,22 0 0,-22 0 16,0 0-16,0 0 0,0-21 15,1 0-15,-1 0 16</inkml:trace>
  <inkml:trace contextRef="#ctx0" brushRef="#br1" timeOffset="122760.14">9948 14351 0,'0'0'16,"21"-21"-16,-21-21 0,22 42 0,-22-22 0,0 1 15,0 0-15,0 0 0,-22 21 32,1 21-32,0 0 15,21 0-15,-21 1 0,21-1 16,-21 21-16,21-21 0,-21 22 0,21-22 16,0 21-16,-22-21 0,1 22 0,21-22 15,-21 21-15,21-21 0,0 0 0,0 22 16,0-22-16,0 0 0,0 0 0,0 0 15,0 1-15,0-1 0,0 0 16,21-21-16,0 0 0,1 0 0,-1 0 16,0 0-16,0 0 0,0-21 15</inkml:trace>
  <inkml:trace contextRef="#ctx0" brushRef="#br1" timeOffset="123019.61">10562 14203 0,'0'0'0,"21"-21"0,0-22 16,1 43-16,-1 0 15,-21-21-15,21 21 0,0 0 0,0 0 16,0 0-16,1 21 0,-1-21 0,0 22 16,0-1-16,0 0 0,0 0 0,1 0 15,-1 22-15,0-22 0,0 21 0,-21-21 16,0 22-16,0-1 0,0 0 0,0 1 15,-21-1-15,0 0 0,0 1 0,-22-22 16,1 21-16,21 0 0,-22-20 16,1 20-16,0-21 0,-22 0 0,22 0 15,0 1-15,-1-1 0,1-21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3:51:41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5482 0,'0'0'0,"0"-63"0,0 20 0,0 1 0,0 21 15,0-21-15,0 20 0,0 1 0,0 0 16,22 21 15,-1 0 0,0 0-31,0 0 16</inkml:trace>
  <inkml:trace contextRef="#ctx0" brushRef="#br0" timeOffset="1349.14">3873 1355 0,'0'0'0,"0"-21"15,0-1-15,22 22 16,-22-21-16,21 0 0,-21 0 15,0 0-15,0 0 16,0-1 0,0 1-1,0 42 17,-21-21-17,21 22-15,-22-1 0,22 21 16,-21-21-16,21 22 0,-21-1 0,0 0 15,21 1-15,-21-1 0,0 21 0,-1 1 16,-20-1-16,21 1 0,0-1 16,-22 1-16,22-1 0,-21 1 0,21-1 15,0-20-15,-22 20 0,22-20 0,0-1 16,0 0-16,0 1 0,-1-1 16,1-21-16,0 21 0,21-20 0,-21-1 15,0 0-15,21 0 0,0 0 16,-21-21-16,-1 21 15,1-21-15,0 0 16,21-21-16,0 0 16,0 0-16,-21-21 0,21 20 0,0-20 15,0 0-15,0 21 0,0-22 0,0 1 16,0 0-16,0-22 0,0 43 16,0-21-16,0-1 0,0 1 0,0 0 15,0 20-15,0 1 0,21 0 0,-21 0 16,21 0-16,0 0 0,1 21 15,-1 0-15,0 0 0,0 0 0,0 21 16,0 0-16,1 0 0,-1 0 16,0 22-16,0-22 0,0 21 0,-21-21 15,0 22-15,21-22 0,-21 21 16,22-21-16,-22 22 0,0-22 0,0 0 16,0 21-16,21-21 0,-21 1 15,21-1-15,0 0 0,-21 0 0,21 0 16,0-21-16,1 0 0,-1 21 0,0-21 15,0 0-15,0 0 0,0 0 16,22 0-16,-22-21 0,0 21 0,0-21 16,0 0-16,1 0 0,-1 0 0,0-1 15,0 1-15,0 0 16,0 0-16,1 0 0,-1-22 0,-21 22 16,21 0-16,0-21 0,-21 21 0,0-1 15,0 1-15,21 0 16,-21 42 15,0 0-15,0 1-16,0-1 0,0 0 0,-21 0 15,21 0-15,0 0 0,0 1 0,0-1 16,-21 0-16,21 0 0,0 0 0,0 0 16,0 1-16,-21-1 15,21 0-15,0 0 16,0-42 15,21 0-15,0 21-16</inkml:trace>
  <inkml:trace contextRef="#ctx0" brushRef="#br0" timeOffset="1729.65">4360 1757 0,'-21'0'16,"0"0"-16,0 0 0,21 21 15,0 0-15,-21-21 0,21 21 0,0 1 16,0-1 0,21-21-16,0 0 15,0 0-15,0 0 0,0 0 16,1 0-16,-1-21 0,-21-1 15,21 1-15,-21 0 16,0 0-16,0 0 0,0 0 16,0-1-16,-21 1 0,21 0 0,-21 21 15,-1 0-15,1-21 16,-21 21-16,21 0 0,0 0 0,-1 0 16,1 21-16,0-21 0,0 21 0,21 0 15,0 1-15,0-1 0,0 0 16,0 0-16,0 0 0,0 0 0,0 1 15,0-1-15,21-21 0,0 21 0,22 0 16,-22 0-16,0-21 0,0 21 16,21-21-16,1 22 0</inkml:trace>
  <inkml:trace contextRef="#ctx0" brushRef="#br0" timeOffset="2348.71">4868 2096 0,'0'-22'16,"0"1"-16,0 0 15,-21 0-15,21 0 0,0 0 16,0-1 0,-21 44 15,21-1-31,-21 0 0,21 0 15,0 0-15,0 22 0,0-22 16,-21 0-16,21 0 0,-22 21 16,1-20-16,21-1 0,-21 0 0,21 21 15,-21-21-15,0 1 0,0-1 0,21 0 16,-22 0-16,22 0 16,-21-21-16,21-21 31,0 0-16,0 0-15,0 0 0,0-1 0,0 1 16,0 0-16,0 0 0,0 0 0,21-22 16,1 22-16,-1-21 0,0 21 15,0 0-15,0-22 0,0 22 16,22 0-16,-22 0 0,21 0 0,1-1 16,-22 1-16,21 0 0,-21 21 0,22 0 15,-22 0-15,0 0 0,0 0 16,0 0-16,0 21 0,1 0 0,-22 1 15,0-1-15,0 21 0,0-21 0,0 0 16,0 22-16,0-22 0,0 0 16,0 0-16,0 22 0,0-22 0,-22 0 15,22 0-15,0 0 0,0 0 0,-21 1 16,21-1-16,-21 0 0,0 0 16,21 0-16,0-42 46,21 21-30,-21-21-16,21 0 0,0 0 0,1-1 16,-1 1-16</inkml:trace>
  <inkml:trace contextRef="#ctx0" brushRef="#br0" timeOffset="3136.79">5715 1588 0,'0'0'0,"-42"-85"16,20 64-16,1 0 0,21-1 0,0 1 16,0 0-1,-21 21-15,21 21 16,-21 64 0,21-64-16,0 21 0,0 1 15,0-1-15,-21 0 0,21 1 16,-21-1-16,21 22 0,-22-22 0,22 0 15,0 1-15,-21-1 0,21 0 0,-21 1 16,21-1-16,-21 0 0,21-21 16,0 1-16,0 20 0,-21-21 15,21 0-15,-21 0 0,21 1 0,0-1 16,0 0-16,-22-21 16,22-21 15,0 0-31,0-1 0,0-20 15,0 21-15,22 0 16,-22 0-16,21-1 0,0-20 0,0 21 16,-21 0-16,21 0 0,0-22 0,22 22 15,-22 0-15,0 0 0,0 0 0,0-1 16,1 22-16,-1-21 0,0 21 16,21-21-16,-21 21 0,1 0 15,-1 0-15,-21 21 16,0 0-16,0 1 15,0-1 1,0 0-16,-21 0 0,-1 0 16,1-21-16,21 21 0,-21-21 15,0 22-15,0-22 0,0 0 0,-1 21 16,1-21-16,0 0 0,0 0 16,0 0-16,0 0 0,-1 0 15,22 21 16,0 0-15,0 0-16,22-21 16,-22 21-16,21-21 0,0 22 15,0-1-15,0 0 0,0-21 16,1 21-16,-1 0 0,0 0 16,0 1-16,-21-1 0,0 0 15,0 0-15,21 0 0,-21 0 16,0 1-16,0-1 15,21-21 17,-21-21-17,22-1-15,-1 1 0,-21 0 16,21 0-16,0 0 0</inkml:trace>
  <inkml:trace contextRef="#ctx0" brushRef="#br0" timeOffset="3668.48">6583 1397 0,'0'0'0,"0"-21"0,-106 0 15,85 21-15,0 0 16,-1-21-16,1 21 0,0 0 16,21-22-1,21 22 1,22 0-16,-22 0 0,42-21 16,-20 21-16,20 0 0,1-21 0,20 21 15,-20-21-15,20 21 0,1 0 0,-21 0 16,-1 0-16,1 0 0,-1 0 15,-21 0-15,1 0 0,-1 0 0,0 0 16,-20 0-16,-22 21 0,0 0 16,-22-21-1,1 21 1,0-21-16,0 0 0,0 22 16,0-22-16,-1 0 0,1 0 15,0 0-15,0 0 0</inkml:trace>
  <inkml:trace contextRef="#ctx0" brushRef="#br0" timeOffset="3985.3">7027 1376 0,'0'0'0,"-21"0"15,0 0 1,0 0-16,0 21 31,21 0-31,-22 0 0,22 1 0,-21-1 16,21 21-16,0 0 0,0 1 0,-21-1 15,21 22-15,-21-22 0,21 21 16,-21-20-16,0 20 0,-1 1 16,1-22-16,0 22 0,0-22 0,0 21 15,-22-20-15,22-1 0,0 0 0,0 1 16,0-22-16,0 21 0,-1-21 0,1 1 16,21-1-16,0 0 0,0 0 15,0 0-15,21-42 31,1 21-31,-1-21 0,0 0 16,0 0-16,0-1 0,0 1 16,1 0-16,-1 0 0,0 0 0,21-22 15</inkml:trace>
  <inkml:trace contextRef="#ctx0" brushRef="#br0" timeOffset="4404.28">7133 2117 0,'21'21'0,"0"-21"31,1 0-31,-1 0 0,0 0 16,0-21-16,0 0 16,0 21-16,-21-22 0,0 1 0,22 21 15,-22-21-15,21 0 0,-21 0 16,0 0-16,0-1 0,-21 22 31,-1 0-31,1 0 0,0 0 16,0 0-16,0 22 0,0-1 0,-1 0 15,1 0-15,0 0 0,0 0 16,0 1-16,0-1 0,-1 21 0,22-21 16,0 0-16,0 1 0,0-1 15,0 0-15,0 0 0,0 0 0,22 0 16,-1 1-16,0-22 15,0 21-15,0-21 0,0 0 0,1 0 16,-1 0-16,0 0 0,21 0 0,-21 0 16,1 0-16,-1 0 0,0 0 0,0 0 15,0 0-15,0 0 0,-21-21 0,22 21 16,-1-22-16,0 22 0,0-21 16,0 0-16,0 21 0,1-21 0</inkml:trace>
  <inkml:trace contextRef="#ctx0" brushRef="#br0" timeOffset="4680.02">7726 1990 0,'0'0'0,"0"-21"0,0-1 0,0 1 16,0 0-16,0 42 47,0 0-47,0 1 0,0-1 15,0 0-15,0 0 0,21 0 0,0 0 16,-21 22-16,21-22 0,-21 0 0,21 0 15,-21 0-15,0 1 0,22-1 16,-22 0-16,21 0 0,-21 0 16,0 0-16,0 1 0,0-1 15,21-21 17,0-21-17,-21-1-15,0 1 16,0 0-16</inkml:trace>
  <inkml:trace contextRef="#ctx0" brushRef="#br0" timeOffset="4935.88">8064 1884 0,'0'0'0,"0"-21"16,0 0-16,-21 21 16,0 0-16,0 0 0,0 21 0,0 0 15,-1 0-15,1-21 16,-21 21-16,21 22 0,-22-22 0,22 0 15,-21 0-15,21 0 0,-22 22 0,22-22 16,0 0-16,-21 0 0,21 0 0,-1 0 16,1 1-16,21-1 0,0 0 15,-21 0-15,21 0 0,-21 0 16,21 1-16,21-22 16,0 0-1,0 0-15,1 0 16,-1 0-16,0-22 0,0 22 0</inkml:trace>
  <inkml:trace contextRef="#ctx0" brushRef="#br0" timeOffset="5372.64">8276 1355 0,'0'-21'0,"0"42"0,0-64 0,0 22 15,0 0-15,0 0 0,0 0 16,0 42 15,0 0-31,0 0 16,0 0-16,0 1 0,0 20 16,0-21-16,0 21 0,0 1 15,0-1-15,0 0 0,-21 22 0,21-22 16,-21 1-16,0 20 0,21-21 0,0 1 15,0-1-15,-22 0 0,22 1 16,0-1-16,0 0 0,-21-20 0,21 20 16,0-21-16,0 0 0,0 0 0,0 1 15,0-1-15,21 0 0,1-21 16,-1 0-16,0 0 16,0 0-16,0 0 0,0 0 15,1 0-15,-1 0 0,0 0 16,0-21-16,0 21 15,0-21-15,1-1 0,-1 22 16,-21-21-16,0 0 0,21 21 16,-21-21-16,21 0 0,-21 0 0,0-1 15,0 1-15,0 0 0</inkml:trace>
  <inkml:trace contextRef="#ctx0" brushRef="#br0" timeOffset="5640.47">8170 1715 0,'21'0'31,"1"0"-15,-1-22-16,21 22 0,0 0 0,1 0 16,-1-21-16,0 21 0,1 0 0,-1 0 15,0-21-15,1 21 0,-22 0 0,21 0 16,-21-21-16,1 21 0,-1 0 15,0 0 1,-21-21 15,0 0-15,0-1 0</inkml:trace>
  <inkml:trace contextRef="#ctx0" brushRef="#br0" timeOffset="6344.72">12827 1524 0,'0'0'15,"0"-21"-15,21 21 0,-21-21 0,21 0 16,-21-1-16,21 1 0,1 0 16,-22 0-16,21 0 0,0 0 0,0-1 15,-21 1-15,21 0 0,0 0 16,-21 42 15,0 0-31,0 0 0,-21 22 16,0-1-16,21 0 0,0 1 0,-21 20 15,0 1-15,21-1 0,-21 1 16,21-1-16,-22 1 0,1-22 0,21 22 16,-21-22-16,0 0 0,21 1 0,0-1 15,-21 0-15,0-21 0,21 1 0,-22 20 16,22-21-16,0 0 16,0 0-16,0-42 46,0 0-46,0 0 0,0 0 16,0 0-16,0-1 0,0 1 16</inkml:trace>
  <inkml:trace contextRef="#ctx0" brushRef="#br0" timeOffset="6638.6">12785 1757 0,'0'0'0,"0"-42"0,-22-1 0,22 1 0,0 21 15,-21-22-15,21 22 0,0-21 0,0 21 16,0 0-16,0-1 0,21 1 0,1 0 15,-1 0-15,0 0 0,21 0 0,1 21 16,20-22-16,1 22 16,-22 0-16,21 0 0,1 0 0,-22 0 15,1 0-15,-1 22 0,0-1 0,-21 0 16,1 0-16,-22 0 0,0 22 0,0-1 16,0-21-16,-22 21 0,-20 1 15,21-1-15,-21-21 0,-1 22 0,1-1 16,0-21-16,-1 0 0,1 0 0,21 22 15,-22-43-15,22 21 0,0 0 16,0 0-16,0-21 0,21 21 0,0 1 16,21-22-1,0 0-15,0 0 0,0 0 16,1 0-16,-1 0 0</inkml:trace>
  <inkml:trace contextRef="#ctx0" brushRef="#br0" timeOffset="7776.95">13483 1990 0,'0'0'16,"42"0"0,-42-21-16,0-1 15,0 1-15,0 0 0,0 0 16,0 0-16,0 0 0,0-1 16,-21 22-1,0 0-15,0 22 16,0-1-16,0 0 0,-1 0 0,1 0 15,0 22-15,0-22 0,-21 0 0,20 21 16,1-21-16,0 22 0,21-22 0,0 0 16,-21 0-16,21 0 0,0 1 15,0-1-15,0 0 0,21-21 16,0 21-16,0-21 0,1 0 0,-1 0 16,0 0-16,0 0 0,0 0 0,0 0 15,1-21-15,-1 21 0,0-21 16,0 0-16,0 21 0,-21-22 0,21 1 15,-21 0-15,22 0 0,-22-21 16,21 20-16,-21 1 0,0 0 0,0 0 16,0 0-16,0 0 15,0 42 1,0 0-16,0 0 16,0 0-16,0 0 0,0 1 0,0-1 15,0 0-15,0 0 0,0 0 0,0 0 16,0 1-16,0-1 15,21 0 1,0-21-16,0 0 0,0 0 16,1 0-16,-1 0 0,0 0 15,0 0-15,-21-21 0,21 21 16,0-21-16,1-1 0,-22 1 16,21 0-16,-21 0 0,21 0 15,-21 0-15,21-1 0,-21 1 0,0 0 16,0 0-16,0 42 31,0 0-31,0 0 16,0 1-16,0-1 0,0 0 15,0 0-15,0 0 0,0 0 16,21-21-16,0 22 0,-21-1 0,22-21 16,-1 0-16,0 0 0,0 0 15,0 0-15,0 0 0,1 0 16,-1 0-16,0 0 0,0 0 0,0 0 15,0-21-15,1 21 0,-1-22 0,0 1 16,0 0-16,0 0 0,0 0 0,-21 0 16,22-22-16,-1 22 0,-21-21 15,0-22-15,21 22 0,0-22 0,-21 1 16,0 21-16,21-22 0,-21 22 0,0-1 16,0 1-16,0 0 0,0 21 15,0-1-15,0 1 0,-21 21 16,0 21-1,0 1-15,21-1 0,-21 21 16,-1 0-16,1 1 0,21-1 16,-21 22-16,0-22 0,21 0 0,-21 22 15,21-22-15,0 0 0,0 22 0,0-22 16,0 1-16,0-22 0,0 21 0,0-21 16,0 22-16,0-22 0,21 0 15,0 0-15,0 0 0,0-21 16,1 0-16,-1 0 0,0 0 15,0 0-15,0 0 0,0-21 16,1 21-16,-1-21 0,0 0 0,0 0 16,-21-1-16,21 1 0,0 0 15,1 0-15,-22 0 0,21 0 16,0-1-16,-21 1 16,0 42-1,0 1-15,0-1 0,0 0 16,0 0-16,0 0 15,0 0-15,0 1 0,0-1 16,0 0-16,0 0 31,21-42-15,-21 0 0,21 21-16,0-21 0</inkml:trace>
  <inkml:trace contextRef="#ctx0" brushRef="#br0" timeOffset="7941.35">14901 1820 0,'0'0'0,"0"-21"16,-21 21-16,0 0 15,0-21-15,0 21 16,21 21 15,0 0 0</inkml:trace>
  <inkml:trace contextRef="#ctx0" brushRef="#br0" timeOffset="8116.24">14224 2011 0,'0'0'0,"-21"0"0,-22 21 15,22-21-15,42 0 16,1 0-1,20 0-15,0 0 0,-21 0 16,22 0-16,-1 0 0,0 0 0,1-21 16,-1 21-16,0 0 0,1 0 0,-1 0 15,0 0-15</inkml:trace>
  <inkml:trace contextRef="#ctx0" brushRef="#br0" timeOffset="8892.79">15261 2074 0,'0'-21'31,"0"0"-15,-21 0-16,21 0 16,-21 21-1,0 0-15,-1 0 16,1 0-16,0 0 0,0 21 15,0 0-15,0-21 0,-1 21 0,1 0 16,0 1-16,21-1 0,-21 0 0,0 0 16,21 0-16,-21 0 0,21 1 15,0-1-15,0 0 0,0 0 16,21-21-16,0 0 16,0 0-16,0 0 0,0 0 15,1 0-15,-1 0 0,0 0 0,0 0 16,0-21-16,-21 0 0,21 21 15,1-21-15,-1-1 0,-21 1 0,0 0 16,21 0-16,0 0 0,-21 0 16,0-1-16,0 1 0,0 0 0,0 0 15,0 0-15,0 0 0,0 42 32,0 0-32,0 0 15,-21 0-15,21 0 0,0 22 16,0-22-16,0 0 15,0 0-15,0 0 0,21 1 0,0-1 16,0 0-16,1-21 0,-1 0 16,0 0-16,0 0 0,0 0 0,0 0 15,1 0-15,-1 0 0,0 0 0,0 0 16,0-21-16,0 21 16,22-21-16,-22-1 0,0 1 0,0 0 15,0 0-15,1-21 0,-1 20 0,21-20 16,-42 0-16,21-22 0,0 22 0,1-22 15,-1 1-15,-21 21 0,0-22 16,21 22-16,-21-22 0,0 22 0,0 21 16,0 0-16,0-1 0,0 1 0,-21 21 15,0 0-15,-1 21 0,1 1 16,0-1-16,-21 21 0,42 0 16,-43 1-16,43-1 0,-21 22 0,0-1 15,0-21-15,21 22 0,0-22 0,0 22 16,0-22-16,0 0 0,0 1 15,0-1-15,0-21 0,21 22 16,0-22-16,0 0 0,1 0 0,-1 0 16,0-21-16,0 0 0,0 21 0,0-21 15,1 0-15,20 0 0,-21 0 0,0 0 16,22-21-16,-22 0 0,21 0 0,0 0 16</inkml:trace>
  <inkml:trace contextRef="#ctx0" brushRef="#br0" timeOffset="9768.44">17187 1693 0,'0'0'0,"21"-21"0,-21-42 15,0 42-15,0-1 0,0 1 16,0 0-16,0-21 0,0 21 0,0-1 16,0 1-16,0 0 0,0 0 15,-21 21-15,0 0 0,0 0 16,0 21-16,0 0 0,-1 0 16,1 22-16,0-1 0,0 0 15,21 22-15,-21-22 0,0 22 0,-1-1 16,1 1-16,0-22 0,0 22 15,0-22-15,0 0 0,-1 1 0,1-1 16,0 0-16,21-21 0,-21 1 0,0-1 16,0 0-16,-1 0 0,1-21 31,0 0-31,21-21 16,0 0-16,0 0 0,0-1 0,0 1 15,0-21-15,0 0 0,0-1 16,0 22-16,0-21 0,0-1 0,0 1 15,0 0-15,0 21 0,0-1 0,0 44 32,21-1-32,-21 21 15,21-21-15,-21 0 0,0 22 0,0-22 16,22 21-16,-1-21 0,-21 1 0,21 20 16,0-21-16,-21 0 0,21-21 0,0 21 15,1 1-15,-1-22 0,0 0 16,0 0-16,0 0 0,0 0 0,1 0 15,20 0-15,-21 0 0,0 0 0,22-22 16,-22 1-16,0 21 0,0-21 0,0 0 16,0 0-16,1 0 15,-22-22-15,21 22 0,-21 0 0,21 0 16,-21-22-16,0 22 0,0 0 16,0 42-1,0 0-15,0 1 16,0-1-16,0 0 0,-21 0 15,0 0-15,21 0 0,0 1 0,0-1 16,0 0-16,0 0 0,0 0 16,21-21 15,0 0-31,0-21 16</inkml:trace>
  <inkml:trace contextRef="#ctx0" brushRef="#br0" timeOffset="9964.32">17420 1884 0,'0'0'0,"0"-21"0,0 0 16,-21 21-1,21 21 32,21-21-31,0 21-16,0-21 15,1 0-15,-1 21 0,0-21 16,0 0-16,0 0 0</inkml:trace>
  <inkml:trace contextRef="#ctx0" brushRef="#br0" timeOffset="10864.27">17716 1905 0,'0'0'0,"22"-21"16,-22 42-1,0 0-15,-22 0 16,22 1-16,0-1 0,0 0 15,-21 0-15,0 0 0,21 0 0,-21 1 16,21-1-16,-21-21 0,21 21 0,0 0 16,-21-21-16,21 21 0,-22-21 0,22 21 31,0-42 0,0 0-31,0 0 0,22 0 16,-1 0-16,-21-1 0,21 1 15,0 0-15,0-21 0,0 21 0,1-1 16,-1 1-16,0 0 0,-21 0 0,21 0 16,0 21-16,-21 21 15,0 0 1,0 0-16,0 0 0,0 1 0,0-1 16,0 21-16,0-21 0,0 0 0,0 1 15,0-1-15,0 0 0,0 0 0,0 0 16,21-21-16,1 21 15,-1-21-15,0 0 0,0 0 16,0 0-16,0 0 0,1 0 0,-1 0 16,0 0-16,0-21 0,0 21 0,0-21 15,1 21-15,20-21 0,-21 0 16,0 0-16,22-1 0,-22-20 0,21 21 16,0-21-16,-20-1 0,20 1 0,0 0 15,-21-1-15,22-20 0,-22 20 16,0 1-16,0 0 0,0-1 0,-21 1 15,0 21-15,0 0 0,-21 21 32,21 21-32,-21 0 15,0 0-15,0 22 0,0-1 0,-1 0 16,1 1-16,21-1 0,-21 0 0,0 1 16,0-1-16,0 0 0,-1 1 15,1-1-15,21-21 0,-21 21 0,21-20 16,-21-1-16,21 0 0,0 0 0,0 0 15,0 0-15,21-21 47,0-21-47,0 0 16,1 0-16,-1 0 0,0 0 0,21-1 16,-21 1-16,1 0 0,-1 0 0,0 0 15,0 21-15,-21-21 0,0-1 16,-21 22-1,0 0 1,21 22-16,-21-22 0,-1 21 16,1 0-16,0-21 0,0 21 0,21 0 15,0 0-15,0 1 0,-21-1 0,21 0 16,0 0-16,21 0 16,-21 0-16,21-21 15,0 0-15,-21 22 0,21-22 0,1 0 16,-1 0-16,0 21 0,0-21 15,0 0-15,0 0 0,1 0 16,-1 0-16,0-21 0,0-1 16,0 22-16,0-21 0,1 0 15,20 0-15</inkml:trace>
  <inkml:trace contextRef="#ctx0" brushRef="#br0" timeOffset="11176.61">19558 1503 0,'0'0'0,"-106"-42"16,64 42-16,21 0 0,21-22 0,0 1 15,42 0 1,0 21-16,1 0 0,-1 0 15,21-21-15,1 21 0,-22 0 0,22 0 16,-22 0-16,0 0 0,1 0 0,-1 0 16,-21 0-16,0 0 0,1 0 15,-44 0 17,1 0-32,0 0 0,0 0 15,0 0-15,-22 0 0,22 0 16</inkml:trace>
  <inkml:trace contextRef="#ctx0" brushRef="#br0" timeOffset="11405.49">19727 1418 0,'0'0'0,"-21"43"16,0-43-16,0 21 15,0 0-15,21 0 0,-22 0 0,22 22 16,-21-22-16,21 21 0,-21 0 0,21 1 16,0-1-16,-21 0 0,21 1 0,-21-22 15,21 21-15,0-21 16,-21 22-16,21-22 0,0 0 0,0 0 15,0 0-15,0 1 0,0-1 16,0 0-16,21-21 16,0 0-1,0 0-15,0 0 16,0 0-16,1 0 0,-1 0 0,0-21 16,0 0-16,0 21 0,0-22 0</inkml:trace>
  <inkml:trace contextRef="#ctx0" brushRef="#br0" timeOffset="11712.27">19918 1969 0,'0'0'0,"0"-22"0,21 22 16,-21-21-16,21 21 16,-21-21-16,21 21 15,-21-21-15,21 21 0,1-21 16,-1 21-16,-21-21 0,0-1 0,21 22 16,-21-21-16,0 0 0,0 0 0,0 0 15,0 0-15,-21 21 31,0 0-31,-1 0 0,1 21 0,0 0 16,0 0-16,21 0 0,-21 22 16,0-22-16,21 0 0,-22 0 0,22 21 15,0-20-15,0-1 0,0 0 16,0 0-16,0 0 0,0 0 0,0 1 16,0-1-16,22-21 15,-1 0-15,0 0 0,0 0 16,0 0-16,0 0 0,1 0 0,-1 0 15,21 0-15,-21 0 0,0 0 0,1 0 16,-1-21-16,0 21 0</inkml:trace>
  <inkml:trace contextRef="#ctx0" brushRef="#br0" timeOffset="11964.12">20489 1778 0,'0'0'0,"-21"0"16,0 0-16,21 21 31,0 0-31,0 1 0,0-1 16,0 0-16,0 0 0,0 21 0,0-20 15,21-1-15,-21 0 0,21 0 0,0 0 16,-21 0-16,0 1 0,0-1 16,22 0-16,-1 0 0,-21 0 15,21-21 1,0 0-1,0-21 1,0 21-16</inkml:trace>
  <inkml:trace contextRef="#ctx0" brushRef="#br0" timeOffset="12188.99">20786 1842 0,'0'0'0,"0"-22"0,-22 1 15,1 21-15,0 0 16,0 0-16,0 0 0,0 21 15,-22-21-15,22 22 0,-21-1 16,-1 0-16,22 0 0,-21 0 0,0 0 16,-1 1-16,1-1 0,21 0 0,-22 0 15,22 0-15,-21 0 0,21 1 16,21-1-16,0 0 0,-21-21 16,21 21-16,0 0 0,21-21 15,21 0-15,-21 0 0,0 0 16,22 0-16,-22 0 0,21 0 0,1 0 15</inkml:trace>
  <inkml:trace contextRef="#ctx0" brushRef="#br0" timeOffset="12532.4">21018 1545 0,'0'0'0,"0"-42"0,0 0 15,22-1-15,-22 22 0,0-21 0,0 21 16,0-1-16,21 22 15,-21-21-15,0 42 16,0 1-16,0-1 16,-21 0-16,21 0 0,-22 21 15,22 1-15,-21-1 0,21 22 0,-21-22 16,0 21-16,21-20 0,0 20 0,0-20 16,0-1-16,0 0 0,0 1 0,0-1 15,0 0-15,0 1 0,0-22 16,0 0-16,0 0 0,0 0 0,0 0 15,0 1-15,21-22 0,0 0 16,-21 21-16,21-21 16,1 0-16,-1 0 0,0 0 15,0-21 1,0-1-16,0 22 0,-21-21 16,0 0-16,22 0 0,-1-21 0,-21 20 15</inkml:trace>
  <inkml:trace contextRef="#ctx0" brushRef="#br0" timeOffset="12765.27">20891 1693 0,'0'0'0,"-63"-21"0,21 21 15,-1 0-15,22 0 0,0 0 16,21-21-16,42 21 16,-21 0-16,22 0 0,-1 0 15,22-21-15,-22 21 0,21 0 0,1 0 16,-1 0-16,-20 0 0,20 0 0,1-21 15,-22 21-15,0 0 0,1 0 16,-22 0-16,0 0 0,0-21 0,0 21 16,-42 0-1,0 21-15,-21 0 16,-1-21-16,1 21 0</inkml:trace>
  <inkml:trace contextRef="#ctx0" brushRef="#br0" timeOffset="13779.91">2942 2836 0,'0'0'0,"-21"0"0,-85 0 16,64 0-16,21 0 0,-1 0 15,22-21 1,0 0-16,22 21 16,-22-21-16,42 21 0,-21 0 15,0 0-15,22 0 0,-22 0 16,21 0-16,0 0 0,22 0 0,-22 0 15,43 0-15,-22 0 0,43 21 0,-21-21 16,21 0-16,21 0 0,-21 0 16,21 0-16,0 0 0,21 0 0,21 0 15,-21 0-15,22 0 0,-1 0 0,0 0 16,-21 0-16,22 0 16,-22 0-16,0 0 0,-21-21 0,0 21 15,0 0-15,-21 0 0,0 0 0,-22 0 16,1 0-16,0-21 0,-22 21 0,1 0 15,-22 0-15,0 0 0,1 0 16,-22 0-16,0 0 0,0 0 0,-21-21 16,21 21-16,-42 0 31,21-22-15,0 1-16</inkml:trace>
  <inkml:trace contextRef="#ctx0" brushRef="#br0" timeOffset="14816.79">13441 2688 0,'0'0'0,"-43"0"0,-62 0 15,83 0-15,-20 0 0,0 0 0,-1 0 16,22 0-16,-21 0 0,0 0 16,20-21-16,-20 21 0,21-21 0,0 21 15,0 0-15,-1 0 0,1 0 0,0 0 16,0-21-16,21 0 31,42 21-15,-21 0-16,22 0 0,-1-22 0,0 22 15,1 0-15,20 0 0,1 0 0,-1 0 16,1 0-16,-1 0 0,1 0 16,20 0-16,-20 0 0,21 0 15,-1-21-15,22 21 0,-21 0 0,21 0 16,-22 0-16,22-21 0,0 21 0,0 0 16,0-21-16,-1 0 0,22 21 0,-21-21 15,21 21-15,0-22 0,0 22 16,0-21-16,0 21 0,0 0 0,21-21 15,-21 21-15,0-21 0,0 21 0,0 0 16,0 0-16,0-21 0,0 21 0,-21 0 16,21 0-16,0-21 0,0 21 0,0-22 15,-21 22-15,21 0 0,-21 0 16,21-21-16,-21 21 0,21 0 16,-21 0-16,21-21 0,-22 21 0,1 0 15,0 0-15,0 0 0,0-21 0,-22 21 16,1 0-16,0 0 0,-1 0 15,1 0-15,-21 0 0,-1 0 0,1 0 16,-1 0-16,-21-21 0,1 21 0,-1 0 16,-21 0-16,0 0 0,1 0 0,-1 0 15,-21-21-15,-21 21 32,-1-22-32,1 22 0,0 0 15,0 0-15,0 0 0,0 0 0,-1 0 16,-20 0-16,0 0 0,-1 0 15,22 0-15</inkml:trace>
  <inkml:trace contextRef="#ctx0" brushRef="#br0" timeOffset="20388.54">7429 1207 0,'0'0'0,"22"0"0,-22 21 0,0 0 15,0 0-15,0 0 16,0 0-16,0 1 0,0-1 16,0 0 15,21-21 0,0 0-15,0 0-1,-21-21 1,0 0 0,21 21-16,-21-22 0,0 1 15,21 0-15,-21 0 0,0 0 16,0 0-16,0-1 0,0 1 0,22 0 15,-22 0-15,0 0 16,0 0-16,0-1 0,0 1 0,0 0 16,0 0-16,0 0 0,0 0 15,0-1-15,0 1 0,0 0 16,0 0-16,0 0 0,-22 0 0,22-22 16,-21 22-16,21 0 0,-21 0 15,21 0-15,0-1 0,-21 1 0,0 0 16,21 0-16,-21 0 0,21 0 15,0-1-15,-22 22 0,1-21 0,21 0 16,-21 0-16,21 0 0,-21 0 16,21-1-16,-21 22 0,0-21 0,21 0 15,0 0-15,-22 21 16,1-21-16,0 21 0,0-21 16,0 21-16,21-22 0,-21 22 15,-1-21-15,1 21 16,0 0-16,-21-21 0,21 21 0,-1 0 0,-20-21 15,21 21-15,-21 0 0,20 0 16,-20-21-16,0 21 0,-1 0 0,22 0 16,-21 0-16,0 0 0,20 0 15,-20-21-15,0 21 0,21 0 0,-1 0 16,-20 0-16,21 0 0,0 0 0,-22 0 16,22 0-16,0 0 0,0 0 15,0 0-15,0 0 0,-1 0 0,1 0 16,0 0-16,0 0 0,0 0 0,0 0 15,-22 0-15,22 0 0,0 0 16,0 0-16,0 0 0,-1 0 0,1 0 16,0 21-16,0 0 0,-21-21 0,20 0 15,1 21-15,0-21 0,0 21 16,0-21-16,0 21 0,-1-21 16,1 22-16,0-1 0,0-21 0,21 21 15,-21 0-15,0 0 0,-1-21 0,22 21 16,-21 1-16,21-1 0,-21 0 15,0-21-15,21 21 0,-21 0 0,0 0 16,21 1-16,-22-1 0,1 0 0,21 0 16,-21 0-16,0 0 0,21 1 15,-21-1-15,21 0 0,-21 0 0,-1 0 16,22 0-16,0 1 0,0-1 0,-21 21 16,21-21-16,0 0 0,0 1 0,-21 20 15,21-21-15,0 0 16,0 0-16,0 22 0,0-22 0,0 0 15,0 0-15,0 0 0,0 1 0,0-1 16,0 0-16,0 0 0,0 0 16,0 0-16,0 1 0,0-1 31,-21-21 0,0-21-15,21-1-16,0 1 15,-21 0-15,21 0 16,-22 21-16,22-21 0,0 0 16,0-1-16,0-20 0,-21 21 0,21 0 15,-21 0-15,21-1 0,0 1 0,0-21 16,0 21-16,0 0 0,0-1 16,0 1-16,0 0 0,-21 0 0,21 0 15,0 0-15,0-1 0,0 1 0,0 0 16,0 0-16,-21 0 15,21 0-15,0-1 16,0 44 31,0-1-31,0 0-16,0 0 0,0 0 0,0 0 15,0 1-15,0-1 0,0 0 16,0 0-16,0 0 0,0 22 0,0-22 15,0 0-15,0 0 0,0 0 0,0 0 16,21 1-16,-21-1 0,0 0 16,0 0-16,21 0 0,-21 0 0,0 1 15,0-1-15,0 0 16,21-21-16,-21 21 0,21-21 16,-21 21-16,22-21 31,-1 0-16,0 0 1,0-21-16,0 21 16,0-21-16,1 0 0,-1 0 0,0-1 15,21 1-15,-21 0 0,22 0 0,-1-21 16,0 20-16,-20 1 0,20 0 16,0 0-16,-21 0 0,22 0 0,-22-1 15,21 1-15,-21 21 0,1-21 0,-1 21 16,-21 21 46,-21-21-62,21 21 16,-22 1-16,1-1 0,0 0 0,0-21 16,0 42-16,-22-21 0,22 1 0,-21-1 15,0 0-15,20 21 0,-20-21 16,0 1-16,21-1 0,-22 0 0,22 0 15,0 0-15,0 0 0,0 1 0,-1-1 16,1-21-16,0 21 0,21 0 16,-21-21-16,21 21 15,-21-21-15,21-21 94,0 0-78,0 0-16,0 0 0,0-1 15,-21 1-15,21 0 0,-22 0 16,22 0-16,-21 0 0,21-1 16,-21-20-16,21 21 0,0 0 0,-21-22 15,21 22-15,-21 0 0,21-21 16,0 21-16,0-1 0,-21 1 0,21 0 15,-22 0-15,22 0 0,0 0 16,0-1-16,-21 1 0,21 0 16,0 0-1,0 42 32,0 0-47,0 0 0,0 1 16,0-1-16,0 0 15,0 21-15,0-21 0,21 22 0,-21-22 0,0 0 16,22 21-16,-22-20 0,0-1 16,0 21-16,0-21 0,0 0 15,0 1-15,21-1 0,-21 0 0,0 0 16,0 0-16,0 0 0,21-21 16,-21 22-16,21-22 15,0 0 16,0 0-31,1 0 0,-1-22 16,0 1-16,0 21 0,0-21 0,0 0 16,22 0-16,-22 0 15,21-1-15,-21 1 0,22-21 0,-1 21 0,0-22 16,1 22-16,-1 0 0,0 0 16,-20 0-16,20-22 0,-21 22 15,0 21-15,0-21 0,1 0 0,-1 21 16,-21-21-1,0 42 17,-21 0-32,-1 0 0,1 0 15,-21 1-15,21-1 0,0 0 0,-22 0 16,22 0-16,-21 0 0,21 1 16,-22-1-16,22 0 0,-21 0 0,-1 21 15,22-20-15,-21-1 0,21 0 16,0 0-16,-22 0 0,22 0 0,0 1 15,0-22 1,21 21-16,-21-21 0,42 0 47,0-21-47,0-1 0,0 1 0,0 0 16,1 0-16,-1 0 0,21 0 0,-21-1 15,22-20-15,-22 21 0,21 0 0,-21-22 16,0 22-16,22 0 0,-22 0 15,21 0-15,-21 0 0,1-1 16,-1 1-16,0 21 0,0 0 0,-21-21 16,21 21-16,0 0 15,-21 21-15,0 0 16,-21 1-16,0-1 0,0 0 16,0 0-16,0 0 0,-22 0 15,22 1-15,-21-1 0,21 0 0,-22 0 16,22 0-16,-21 0 0,21-21 0,-1 22 15,1-22-15,0 21 0,0-21 16,21 21-16,0-42 47,21 21-47,-21-21 16,21-1-16,0 1 0,22 0 15,-22 0-15,0 0 0,21 0 0,-20-1 16,-1 1-16,0 0 0,21 21 0,-21-21 15,1 21-15,-1 0 16,-21-21-16,-21 21 31,-1 21-31,1-21 0,0 21 16,0-21-16,0 21 16,0-21-16,21 21 0,-22-21 15,1 22-15,21-1 16,-21-21-16,21 21 15,21-21 48,0 0-63</inkml:trace>
  <inkml:trace contextRef="#ctx0" brushRef="#br0" timeOffset="21471.51">3789 5144 0,'0'0'0,"0"21"16,21-21-16,0 0 16,0 0-16,0 0 0,22-21 0,-22-1 15,0 1-15,21 0 0,1-21 0,-22 21 16,21-1-16,-21-20 0,1 0 0,-1 21 15,0-22-15,-21 22 0,0-21 16,0 21-16,0-1 0,-21 1 0,0 0 16,-1 0-16,-20 21 0,0 0 0,-22 0 15,22 0-15,-22 0 0,1 0 16,-1 21-16,1 0 0,-1 0 16,1 22-16,-1-22 0,22 0 0,-21 21 15,41 1-15,-20-22 0,21 21 0,0-21 16,0 22-16,21-22 0,0 21 15,0-21-15,0 1 0,0 20 0,21-21 16,0 21-16,21-20 0,-21-1 0,22 21 16,-1-21-16,-21 0 0,22 22 15,-1-22-15,0 21 0,1-21 0,-1 22 16,-21-1-16,21-21 0,-20 22 0,-1-1 16,-21 0-16,0 1 0,0-22 0,0 21 15,0 0-15,-21-20 16,-1-1-16,1 21 0,-21-21 0,0-21 15,-1 21-15,1 1 0,-22-22 0,1 0 16,-1 0-16,1 0 0,-1 0 0,1 0 16,-1 0-16,1 0 0,-1-22 15,1 1-15,-1 0 0,1 0 0,-1-21 16,1 20-16,-1-20 0,22 21 0,0-21 16,-1 20-16,22-20 0,0 21 15,0 0-15,21-22 0,0 22 0,21 0 16,0 0-16,0 0 15,1 21-15,20 0 0,0-21 0,1 21 16,-1-22-16,0 1 0,22 21 16</inkml:trace>
  <inkml:trace contextRef="#ctx0" brushRef="#br0" timeOffset="22368.17">4254 5017 0,'0'0'0,"-21"-22"0,0 1 0,0 0 0,21 0 16,-21 0-16,0 21 15,21 21 1,0 0-16,0 0 0,0 22 0,0-1 16,0 0-16,0 1 0,0-1 0,0 21 15,0 1-15,0-22 0,21 22 0,-21-1 16,21-20-16,-21 20 0,0 1 16,0-22-16,0 21 0,0-20 0,0-1 15,0 0-15,0 1 0,0-22 16,0 21-16,0-21 0,0 1 0,0-1 15,0 0-15,-21-21 16,0 0 0,21-21-16,0 0 0,0-1 15,0 1-15,0 0 0,0 0 0,0-21 16,0-1-16,0 1 0,0 0 16,21-1-16,0 1 0,21 0 0,-21-1 15,22 22-15,-1 0 0,-21 0 16,22 0-16,-1-1 0,0 22 0,1 0 15,-22 0-15,21 0 0,-21 0 0,0 0 16,-21 22-16,0-1 0,0 0 16,0 0-16,-21 0 0,-21-21 15,21 21-15,-22 1 0,22-22 0,-21 21 16,0-21-16,-1 0 0,22 21 16,-21-21-16,21 0 0,-1 0 0,1 0 15,0 0-15,21 21 16,21 0-1,0-21-15,1 21 0,20 1 16,-21-1-16,21 0 0,-20-21 0,20 21 16,0 0-16,1 0 0,-22-21 0,21 22 15,0-1-15,-20-21 0,20 0 16,-21 0-16,21 0 0,-20 0 0,20 0 16,-21 0-16,0 0 0,0 0 15,1-21-15,-1 21 0,0-22 0,0 1 16,0 0-16,0 0 0,1 0 0,-22 0 15,21-1-15,-21-20 0,21 21 0,0 0 16,-21-22-16,0 22 0,0 0 0,21 0 16,-21 0-16,21 21 15,-21 21 1,0 0-16,0 0 0,0 0 16,0 1-16,-21-1 0,21 0 0,-21 21 15,0-21-15,21 1 0,0-1 16,0 0-16,-21 0 0,21 0 15,0 0-15,-21-21 0,21 22 0,21-44 47,0 1-47,-21 0 0</inkml:trace>
  <inkml:trace contextRef="#ctx0" brushRef="#br0" timeOffset="22520.08">5143 5376 0,'0'0'0,"0"-42"0,0-21 15,0 41-15,0 1 0,0 0 16,0 0 47</inkml:trace>
  <inkml:trace contextRef="#ctx0" brushRef="#br0" timeOffset="22799.96">5546 4995 0,'0'-21'0,"0"42"0,0-63 15,0 21-15,-22 21 16,22-21 0,0 42-16,0 21 15,0-21-15,0 1 0,0 20 16,0 0-16,0 1 0,0 20 0,0-21 15,0 22-15,0-22 0,0 22 16,0-22-16,-21 22 0,21-22 0,-21 21 16,21-20-16,-21-1 0,21 0 0,0 1 15,0-22-15,0 21 0,0-21 0,0 1 16,0-1-16,21-42 31,0 21-31,0-43 16,1 22-16</inkml:trace>
  <inkml:trace contextRef="#ctx0" brushRef="#br0" timeOffset="23056.82">5905 5080 0,'0'0'0,"0"-42"0,22-1 0,-1 1 16,0 0-16,-21 21 0,0-22 16,0 22-16,21 21 0,-21-21 0,0 42 31,0 0-31,0 22 0,-21-1 0,21 0 15,-21 1-15,0 20 0,-1 1 16,1-1-16,0 1 0,0-1 16,0 22-16,0-22 0,-22-20 0,22 20 15,0 1-15,0-22 0,21 0 0,-21 1 16,21-1-16,-22-21 0,22 21 0,0-20 16,0-1-16,0 0 0,22-21 15,-1 0 1,0 0-16,0 0 0</inkml:trace>
  <inkml:trace contextRef="#ctx0" brushRef="#br0" timeOffset="25084.57">6562 4974 0,'0'0'0,"0"-21"0,0 0 0,0 0 15,0 0-15,0 42 32,0 0-32,0 21 0,21 1 0,-21-1 15,21 21-15,-21-20 0,0 20 16,0 1-16,0-22 0,0 22 15,0-1-15,0-21 0,0 22 0,-21-22 16,0 1-16,-1-1 0,22 0 0,-21 1 16,0-22-16,0 21 0,21-21 0,-21 0 15,0-21 1,-1 0-16,22-21 16,0 0-16,0-21 15,0 21-15,0-22 0,0 1 0,22 0 16,-1-1-16,0 1 0,-21-22 0,0 1 15,21 21-15,0-22 16,-21 1-16,0 20 0,21-20 0,1-1 0,-1 22 16,0 0-16,-21 20 0,21-20 15,0 21-15,0 0 0,1 21 0,20 0 16,-21 0-16,0 0 0,22 21 16,-22 0-16,0 21 0,0-20 0,0 20 15,-21-21-15,0 21 0,0 1 0,0-22 16,-21 21-16,0-21 0,0 22 0,0-22 15,-22 0-15,1 21 0,0-20 0,20-1 16,-20 0-16,0 0 0,-1-21 16,22 21-16,-21-21 0,21 0 15,0 0-15,-1 21 0,1-21 0,0 0 16,21 22 0,21-22-16,0 21 15,1 0-15,-1 0 0,21 0 16,-21 0-16,22 1 0,-1-1 0,-21 21 15,21-21-15,1 0 0,-1 1 0,0-1 16,1 0-16,-1 0 0,0 0 0,22-21 16,-22 0-16,1 0 0,-1 0 0,0 0 15,1 0-15,-1 0 0,0 0 0,1-21 16,-1 0-16,-21 0 0,21 0 16,-20-1-16,-1 1 0,0 0 15,0-21-15,0 21 0,0-22 0,-21 22 16,0-21-16,0-1 0,0 1 0,0 21 15,0-21-15,0-1 0,-21 22 0,0 0 16,21-21-16,-21 42 0,0-22 0,0 22 16,-1 0-16,-20 0 0,21 0 15,0 22-15,0-1 0,-22 0 0,22 21 16,0-21-16,0 22 0,0-1 0,-1-21 16,1 22-16,21-1 0,0-21 0,0 21 15,0-20-15,0-1 0,0 0 0,0 0 16,0 0-16,21-21 0,1 21 15,-1-21-15,0 0 0,21 0 16,-21 0-16,1-21 0,20 21 16,-21-21-16,21 0 0,-20 0 0,-1 0 15,21 21-15,-21-22 0,0-20 0,1 21 16,-22 0-16,0 0 0,21-1 0,-21 1 16,0 0-16,0 0 0,0 0 0,-21 42 46,21 0-46,-22 21 0,22-20 0,0-1 16,-21 0-16,21 21 0,-21-21 0,21 1 16,0-1-16,0 0 0,0 0 0,0 0 15,0 0-15,21-21 0,0 22 16,1-22-16,-1 0 0,0 0 0,0 0 16,21 0-16,-20 0 0,20 0 0,0-22 15,-21 1-15,22 21 0,-1-21 16,-21 0-16,22 0 0,-22 0 0,0-1 15,0 1-15,0-21 0,0 21 0,-21-22 16,0 22-16,0 0 0,0-21 0,0 21 16,0-1-16,0 1 0,-21 21 0,0 0 15,0 0-15,0 0 0,0 0 0,-1 0 16,1 0-16,0 21 0,0-21 0,21 22 16,0-1-16,0 0 0,0 21 15,0-21-15,0 1 0,0-1 16,0 0-16,0 0 0,21 0 0,0 0 15,0 1-15,-21-1 0,22 0 0,-1 0 16,-21 0-16,21-21 0,0 21 0,-21 1 16,21-22-16,0 0 0,-21 21 0,22-21 15,-1 0-15,0 0 0,0 0 16,0 0-16,0 0 16,1 0-16,-22-21 0,21-1 0,0 1 15,0 21-15,-21-21 0,21 0 0,0-21 16,1 20-16,-22 1 0,21-21 0,0 21 15,-21 0-15,21-1 0,-21 1 0,0 0 16,21 21-16,0-21 16,-21 42-1,0 0-15,0 0 0,0 1 16,0-1-16,0 0 0,0 0 16,0 0-16,0 0 0,0 1 15,0-1-15,0 0 0,22-21 16,-22 21-16,21-21 0,0 0 0,0 0 15,0 0-15,0 0 0,1-21 16,-22 0-16,21 21 0,0-21 0,0-1 16,0 1-16,0 0 0,1 0 15,-1 0-15,0 0 0,0-22 0,0 22 16,0 0-16,1 0 0,20-22 0,-21 22 16,0 0-16,-21 0 0,21 0 15,1 0-15,-1-1 0,-21 44 31,-21-1-15,-1 0-16,22 0 0,-21 21 0,0-20 16,21 20-16,-21 0 0,0-21 0,21 22 15,0-1-15,-21 22 0,-1-22 0,22 0 16,-21 1-16,21 20 0,0-21 0,0 1 16,0 20-16,-21 1 0,21-22 0,0 22 15,0-1-15,0 1 0,0 20 0,0-20 16,-21-1-16,21 1 15,0-1-15,0 1 0,0-22 0,0 22 16,-21-22-16,21 21 0,-21-20 0,21-1 16,-22 0-16,1 1 0,0-22 0,0 21 15,0-21-15,0 1 0,-1-1 0,1 0 16,0-21-16,0 0 0,-21 0 0,20 0 16,1 0-16,-21-21 0,21 0 0,-22-1 15,22 1-15,-21-21 0,21 21 0,0-22 16,-1 1-16,22 0 0,0-22 15,0 22-15,0-22 0,0-20 0,0 20 16,22-20-16,-1-1 0,21 0 0,-21 22 0,22-22 16,-1 22-16,21-22 0,-20 21 15,20 22-15,1-21 0,-22 20 16,22 1-16,-1 0 0,-21 20 0,22 1 0,-22 0 16,-21 0-16,22 0 0,-22 21 15,0 0-15,0-21 0,0 21 16,-42 0-1,0 0-15,0 21 0,-21 0 0,-1-21 16,1 21-16</inkml:trace>
  <inkml:trace contextRef="#ctx0" brushRef="#br0" timeOffset="25864.32">1587 6308 0,'0'0'0,"-21"21"0,-42-21 15,42 21-15,-1-21 16,1 0-16,0 0 0,0 0 16,42 0-1,0 0-15,22 0 16,-22 0-16,21 0 0,0 0 0,22 0 15,-22 0-15,22 0 0,-1 0 0,1 0 16,20 0-16,-20 0 0,42 0 16,-22 0-16,22 0 0,0 0 0,21 0 15,0 0-15,0 0 0,0 0 0,21 0 16,0 0-16,22 0 0,-22 0 0,21-21 16,1 21-16,20 0 0,1 0 15,-1-21-15,1 21 0,20 0 16,1-21-16,0 21 0,-1-22 0,22 22 15,-21-21-15,21 21 0,-1 0 0,1-21 16,0 21-16,0 0 0,0-21 0,-22 21 16,22 0-16,-21 0 0,21-21 0,-22 21 15,-20 0-15,21 0 0,-22 0 0,1-21 16,-1 21-16,-21 0 0,1 0 0,-1 0 16,-21-22-16,0 22 0,-21-21 0,-21 21 15,0 0-15,0-21 16,-21 21-16,-1 0 0,-20-21 0,-1 21 15,-20-21-15,-1 21 0,-21 0 0,0 0 16,0-21-16,-21-1 16,-21 22-1,0 0-15</inkml:trace>
  <inkml:trace contextRef="#ctx0" brushRef="#br0" timeOffset="34789.08">7472 1228 0,'0'21'16,"0"-42"46,0 0-46,0-1-16,0 1 15,0 0-15,0 0 0,0 0 16,0 0-16,0-1 0,0 1 16,-21 0-16,21 0 0,-22 0 0,22 0 15,0-1-15,-21 1 0,0 0 16,21 0-16,-21 0 0,0 0 0,0-1 16,-1 1-16,-20 0 15</inkml:trace>
  <inkml:trace contextRef="#ctx0" brushRef="#br0" timeOffset="36176.39">6964 635 0,'-21'-21'15,"-1"21"-15,1-21 0,-21 21 16,21-21-16,-22 21 0,22-22 16,0 22-16,-21-21 0,21 21 0,-22-21 15,22 21-15,0 0 0,0-21 0,-22 21 16,22 0-16,0-21 0,0 21 0,0-21 16,0 21-16,-1 0 0,1 0 15,0-22-15,0 22 0,0 0 0,0 0 16,-1 0-16,1 0 0,0 0 15,0 0-15,0 0 0,0 0 0,-1 0 16,1 0 0,0 0-16,0 0 0,0 0 0,0 0 15,-1 0-15,1 0 0,0 0 16,0 0-16,0 0 0,0 22 16,-1-22-16,1 0 0,0 21 15,0 0-15,0-21 0,0 21 16,-1 0-16,1 0 0,0-21 15,21 22-15,-21-1 0,0 0 16,0-21-16,21 21 0,0 0 16,-22 0-16,22 1 0,-21-1 15,21 0-15,0 0 0,0 0 16,0 0-16,-21 1 0,21-1 16,0 0-16,0 0 0,-21 0 15,21 0-15,0 1 0,0-1 0,0 0 16,0 0-16,0 0 0,0 0 0,0 1 15,-21-22-15,21 21 0,0 0 0,-21 0 16,21 0-16,0 0 16,0 1-16,-22-22 15,22 21-15,-21 0 16,0-21 46,0 0-46,21-21 0,0 0-16,-21 21 0,0-22 0,-1 1 15,22 0-15,-21 0 0,0 0 0,0 0 16,21-1-16,-21-20 0,0 21 0,-1 0 16,1-22-16,21 22 0,-21-21 15,0 21-15,0 0 0,0-22 0,-1 22 16,22 0-16,-21-21 0,0 20 0,21 1 15,-21 0-15,21 0 0,-21 0 16,0 0-16,21-1 16,-22 22-16,1-21 0,21 0 15,0 42 17,0 0-17,0 1-15,0-1 0,0 0 0,0 0 16,0 0-16,0 22 0,0-22 0,0 21 15,0-21-15,0 22 0,21-1 16,-21 0-16,0-21 0,22 22 0,-22-1 16,0-21-16,0 22 0,0-22 0,0 21 15,0-21-15,21 0 0,-21 22 0,0-22 16,21-21-16,-21 21 16,0 0-16,0 0 0,21 1 15,-21-1-15,21-21 0,-21 21 0,0 0 16,21-21-16,1 21 15,-1 0 1,0-21-16,0 0 16,0 0-16,0 0 0,1 0 15,-1 0-15,0-21 0,0 21 0,21-21 16,-20 0-16,20 0 0,0 0 0,1-1 16,-1 1-16,0 0 0,128-85 15,-149 64 1,21 21-16,0 0 0,1-1 15,-22-20-15,21 42 0,-21-21 0,22 0 16,-22 0-16,0 21 0,0 0 0,-21-22 16,21 22-16,-21 22 31,0-1-31,-21-21 16,0 21-16,-21 0 0,21 0 0,-1 0 15,-20 1-15,21-1 0,-21 0 16,-1 0-16,1 0 0,0 22 15,-1-22-15,1 0 0,0 0 0,-22 0 16,22 0-16,-1 1 0,-20-1 0,21 0 0,20 0 16,-20 0-16,21 0 0,-21-21 15,20 22-15,1-1 0,0-21 16,0 21-16,0-21 16,21 21-16,0 0 0,-21-21 15,21-21 110,21 21-125,0-21 16,0 21-16</inkml:trace>
  <inkml:trace contextRef="#ctx0" brushRef="#br0" timeOffset="38312.87">1355 6244 0,'0'0'0,"-22"0"0,-83 0 15,83 0-15,-20 0 16,21 0-16,0 0 0,-22 0 16,22 0-16,0 0 0,0 0 15,0 0-15,42 21 63,0-21-63,0 0 0,0 0 0,1 0 15,-1 0-15,21 0 0,-21 0 0,22 0 16,-1 0-16,0 0 0,1 0 16,-1 0-16,21 0 0,-20 0 0,-1 0 15,0 0-15,22 0 0,-22-21 0,1 21 16,-1 0-16,21 0 0,-20 0 15,20 0-15,-20 0 0,20-21 16,1 21-16,-1 0 0,1 0 0,20 0 0,-20 0 16,20 0-16,-20 0 15,21-21-15,-1 21 0,-20 0 0,20 0 16,1 0-16,-21 0 0,20 0 0,1-21 16,0 21-16,-1 0 0,22 0 0,-21 0 15,-1-21-15,1 21 0,21-22 16,-21 22-16,-1 0 0,22 0 0,0-21 15,-21 21-15,20 0 0,1-21 0,0 21 16,0 0-16,0-21 0,0 21 0,-1-21 16,-20 21-16,21 0 0,0-21 0,0 21 15,-1 0-15,-20 0 0,21-22 16,-21 22-16,20 0 0,-20 0 16,0-21-16,-1 21 0,22 0 0,-21 0 15,0 0-15,-1-21 0,22 21 0,-21-21 16,-1 21-16,1 0 0,0 0 0,-1-21 15,1 21-15,-21 0 0,20 0 0,1-21 16,-22 21-16,22 0 0,0 0 16,-22 0-16,22-22 0,-22 22 0,22 0 15,-21 0-15,20 0 0,-20 0 0,-1-21 16,22 21-16,-22 0 0,1 0 0,-1 0 16,1 0-16,-1 0 0,1 0 0,-1 0 15,1 0-15,-1 0 0,-20 0 0,20-21 16,-20 21-16,20 0 0,-21 0 15,1 0-15,-1 0 0,0 0 0,-20 0 16,20-21-16,-21 21 0,0 0 16,0 0-16,1 0 0,-1 0 0,0 0 15,0 0-15,-21-21 32,21 21 14,0 0-30,1 0 0,-1 0-16,0 0 15,0 0-15,0 0 16,0 0-16,1 0 0,-1 0 16,0 0-16,0 0 0,0 0 0,0 0 15,22 0-15,-22 0 0,0 0 0,21 0 16,-20 0-16,20 0 0,-21 0 0,21 0 15,1 0-15,-1 0 0,0 0 0,1 0 16,-1 0-16,22 0 0,-22 0 0,21 0 16,-20 21-16,-1-21 0,22 0 15,-1 0-15,-21 21 0,1-21 16,20 0-16,-20 0 0,-1 21 0,0-21 16,1 21-16,-1-21 0,0 0 0,1 0 15,-22 0-15,0 0 0,0 0 0,0 0 16,-21 22 15,-21-1 0,0-21-15,0 0-16,0 0 16,-1 0-16,1 0 0,-21 0 15,21 21-15,0-21 0,-1 0 16,-20 0-16,0 0 0,21 0 0,-43 0 15</inkml:trace>
  <inkml:trace contextRef="#ctx0" brushRef="#br0" timeOffset="39328.62">3302 6202 0,'0'0'0,"-21"0"0,-43 0 16,43 0-16,0 0 16,42 0 31,0 0-47,0 0 15,1 0-15,-1 0 0,0 0 16,21 0-16,1 0 0,-22 0 15,21 0-15,0 0 0,22 0 0,-22 0 0,1 0 16,20-21-16,1 21 0,-1 0 16,1-21-16,-1 21 0,1 0 15,-1 0-15,22 0 0,-1-22 0,1 22 16,21 0-16,0 0 0,-22-21 0,22 21 16,0 0-16,0 0 0,0 0 0,0 0 15,-1-21-15,1 21 0,0 0 0,21 0 16,-21 0-16,0 0 0,21 0 0,-21 0 15,21 0-15,-22-21 0,22 21 16,0 0-16,-21 0 0,21 0 0,0 0 16,-21 0-16,21-21 0,0 21 0,-21 0 15,21 0-15,0 0 0,0 0 0,0-21 16,-21 21-16,21 0 0,-21 0 16,21 0-16,-22 0 0,1 0 0,0-22 15,0 22-15,-21 0 0,20 0 0,-20 0 16,-21 0-16,20 0 0,-20-21 0,-1 21 15,-20 0-15,20 0 0,-21 0 16,-20 0-16,20 0 0,-21 0 0,0 0 16,-21-21-16,-21 21 31,0 0-31,0 0 0,0-21 16,-22 21-16,22 0 0,-21 0 0,-1 0 15,1 0-15,0 0 0,-22 0 0,22 0 16,-22 0-16,1 21 0,-22-21 15,22 0-15,-22 0 0,0 21 0,-20-21 16</inkml:trace>
  <inkml:trace contextRef="#ctx0" brushRef="#br0" timeOffset="39845.22">4276 6350 0,'-276'21'16,"552"-42"-16,-615 42 0,254 0 0,22-21 0,20 0 15,1 0-15,0 0 0,21 0 16,42 0 0,0 0-16,21 0 0,1 0 15,20 0-15,-21 0 0,22-21 0,-1 21 16,22-21-16,-21 21 0,20 0 0,1 0 15,21 0-15,-22-21 0,22 21 16,-21 0-16,21 0 0,0 0 0,-1-21 16,1 21-16,0 0 0,21 0 0,0 0 15,-21 0-15,21 0 0,0-21 16,0 21-16,21 0 0,-21 0 0,21 0 16,-21 0-16,21-22 0,-21 22 0,22 0 15,-22 0-15,21 0 0,-21 0 0,21-21 16,0 21-16,-21 0 0,0 0 15,21-21-15,-21 21 0,-21 0 0,21 0 16,-21 0-16,21-21 0,-21 21 0,-22-21 16,22 21-16,-21 0 0,0 0 0,-22 0 15,1-21-15,-1 21 0,1 0 0,-22 0 16,-21 0-16,21-22 0,-20 22 0,-1 0 16,-21-21-1,0 0 1,-21 21-16,-1-21 0,22 0 15,-21 21-15,-21-21 0,21 21 0,0-22 16,-1 1-16,-20 21 0,0-21 0,21 0 16</inkml:trace>
  <inkml:trace contextRef="#ctx0" brushRef="#br0" timeOffset="42088.09">7387 1164 0,'0'0'0,"0"-21"63,0 0-63,21 21 16,-21-21-16,21 21 0,-21-21 15,22-1-15,-22 1 0,0 0 0,0 0 16,0 0-16,0 0 0,0-1 0,0-20 15,0 21-15,0 0 0,0-22 16,0 22-16,-22 0 0,22-21 0,0 21 16,-21-1-16,0 1 0,0 0 0,21-21 15,0 21-15,-21-1 0,0 1 0,-1 0 16,22 0-16,0 0 0,-21 0 16,0-1-16,21 1 0,-21 0 0,0 0 15,0 0-15,-1 0 0,1-1 16,0 1-16,0 21 0,-21-21 15,20 0-15,1 21 0,0-21 16,0 21-16,-21 0 0,20-21 0,1 21 16,0 0-16,0-22 0,0 22 0,-22 0 15,22 0-15,0-21 0,0 21 16,0 0-16,-22 0 0,22 0 0,0 0 16,-21 0-16,21 0 0,-1 0 0,1 21 15,-21-21-15,21 22 0,0-22 16,-1 21-16,1-21 0,0 21 0,0-21 15,0 21-15,0-21 0,-1 21 16,1-21-16,21 21 0,-21-21 0,0 22 0,0-1 16,0 0-1,-1 0-15,1-21 0,21 21 0,-21 0 16,0-21-16,21 22 0,-21-1 0,21 0 16,-21-21-16,-1 21 0,22 0 15,-21 0-15,21 1 0,-21-1 0,0 0 16,21 0-16,0 0 0,-21 0 0,21 1 15,-21-1-15,-1 0 0,22 21 0,0-21 16,0 1-16,-21-1 0,21 21 16,-21-21-16,21 0 0,-21 1 0,21 20 15,0-21-15,0 0 0,0 0 0,0 1 16,-21-1-16,21 0 16,0 0-16,-21 0 0,21 0 0,0 1 15,-22-1-15,22 0 0,0 0 16,-21-21-16,21 21 15,-21-21-15,21 21 16,-21-21 31,0 0 47,0 0-63,-1 0-15,1 0-1,0 0-15,0 0 47,0 0-31,21-21-16,0 0 15,0 0-15,-21 0 16,-1 0-16,22-1 0,-21-20 16,21 21-16,0 0 0,-21 0 0,0-1 15,0-20-15,21 21 0,-21 0 0,-1-22 16,22 22-16,-21-21 0,0 21 15,0 0-15,21-1 0,-21-20 0,0 21 16,21 0-16,0 0 0,-22-1 0,1 1 16,21 0-16,-21 21 0,21-21 15,0 0-15,-21 21 0,21-21 16,0 42 31,0 0-47,0 0 0,0 0 15,0 0-15,0 1 0,0-1 0,0 0 16,0 21-16,0-21 0,0 22 16,21-1-16,-21 0 0,0-20 0,0 20 15,0 0-15,0-21 0,0 22 0,0-1 16,0-21-16,21 0 0,-21 1 16,0 20-16,0-21 0,0 0 15,0 0-15,0 43 16,21-64-1,1 21-15,-1-21 16,0 0 0,0 0-16,0 0 0,0 0 15,1 0-15,20-21 0,-21 0 0,21 0 16,1-1-16,20 1 0,-20 0 16,20 0-16,-21 0 0,22-22 15,-22 22-15,22 0 0,-22 0 0,22 0 0,-22 0 16,0-1-16,-21 1 0,22 21 15,-22 0-15,0-21 0,0 21 16,0 0-16,1 0 0,-44 0 63,1 0-48,21 21-15,-21-21 16,0 0-1,21 21-15</inkml:trace>
  <inkml:trace contextRef="#ctx0" brushRef="#br0" timeOffset="49748.95">3492 2731 0,'0'0'0,"-21"0"0,0 21 16,0-21-16,0 0 15,0 0-15,-1 21 0,1-21 16,0 0-16,21 21 16,21-21-1,0 0 1,22 0-16,-22 0 0,0 0 16,21 0-16,1 0 0,-1 0 0,0 0 15,1 0-15,-1 0 0,22 0 0,-22 0 16,21 0-16,1 0 0,-1 0 0,1 0 15,-1 0-15,22 0 16,0 0-16,-1 0 0,1 0 0,21 0 16,-21 0-16,42 0 0,-22 0 0,1 0 15,0 0-15,0 0 0,21-21 0,-21 21 16,21 0-16,-21 0 0,21 0 0,-22 0 16,22-21-16,-21 21 0,21 0 15,-21 0-15,21 0 0,-21 0 0,21 0 16,-21-21-16,0 21 0,-1 0 0,1 0 15,0 0-15,0 0 0,0 0 0,0 0 16,-1 0-16,1 0 0,0 0 0,0 0 16,-21 0-16,20 0 0,-20 0 0,0 0 15,-1 0-15,1 0 16,-21 0-16,-1 21 0,1-21 0,-1 0 16,1 0-16,-22 0 0,0 0 0,-21 0 15,1 0-15,-1 0 0,0 0 0,0 0 16,0 0-1,-42 0 17,0 0-32,0 0 0,-22 0 15,22 0-15,-21-21 0,0 21 0</inkml:trace>
  <inkml:trace contextRef="#ctx0" brushRef="#br0" timeOffset="50653.36">3196 3069 0,'0'0'0,"-21"0"0,0 0 0,0 0 15,-22 0-15,22-21 16,0 21-16,0 0 0,0 0 15,-1 0-15,1 0 16,21-21-16,-21 21 0,42 0 31,0 0-31,1 0 16,-1 0-16,21 0 0,-21 0 16,22 0-16,-1 0 0,0 0 0,1 0 15,-1 0-15,0 0 0,22 0 0,-22 0 16,22 0-16,-1 0 0,-21 0 15,22 0-15,-1 0 0,1 0 0,-1 0 16,1 0-16,-1 0 0,22 0 0,0 0 16,-1 0-16,1 0 0,21 0 15,0 0-15,0 0 0,-1 0 0,1 0 16,21 0-16,-21 0 0,21 0 0,0 0 16,-21 0-16,21 0 0,0 0 0,0 0 15,0 0-15,0 0 0,0 0 0,0 0 16,0 0-16,0 0 0,0 0 0,21 0 15,-21 0-15,0 0 16,0 0-16,0 0 0,0 0 0,0 0 16,0 0-16,0 0 0,0 0 0,-21 0 15,0 0-15,0 0 0,-1 0 0,1 0 16,-21 0-16,21 0 0,-22 0 0,-20 0 16,21 0-16,-22 0 0,-21 0 0,22 0 15,-22 0-15,-21 0 0,22 0 16,-22 0-16,0 0 0,0 0 15,0 0 1,-42-21 15,0 21-31,0 0 16,0 0-16,0 0 0,-1 0 16,-20 0-16,21 0 0,0 0 0</inkml:trace>
  <inkml:trace contextRef="#ctx0" brushRef="#br0" timeOffset="53235.52">5334 1164 0,'0'0'0,"0"-21"0,0 0 16,0 0-16,0 0 15,0-1-15,0 1 16,0 0-16,0 0 16,0 0-16,0 0 0,0-1 15,-21 1-15,0 0 16,21 0-16,0 0 16,-22 0-16,1-1 15,0 1 16,21 42 16,0 1-47,0-1 0,0 0 16,0 21-16,0-21 16,0 1-16,0-1 0,0 21 0,0-21 15,0 22-15,0-1 0,0-21 16,0 21-16,0 1 0,0-22 0,0 21 15,0 1-15,-21-22 0,21 21 0,0-21 16,-21 0-16,21 22 0,0-22 0,0 0 16,0 0-16,0 0 15,0 1-15,0-1 0,0 0 16,0-42 46,21 21-62,-21-21 16,21 21-16,0-22 0,0 1 0,1 0 16,20 0-16,-21 0 0,21 0 15,1-1-15,-1 1 0,0 0 0,1 0 16,-1-21-16,22 20 0,-22 1 0,0 0 16,22 0-16,-22 0 0,0 0 0,1-1 15,-22 1-15,21 0 0,-21 0 16,1 21-16,-1-21 0,0 21 0,0 0 15,-21-21-15,21 21 16,-21-22-16,0 44 63,-21-1-63,0 0 0,0 0 0,0 0 15,-1 0-15,-20 22 0,0-22 16,-1 21-16,1-21 0,0 22 0,-1-1 15,1-21-15,-21 22 0,20-1 0,1-21 16,0 21-16,-1-20 0,1-1 0,21 21 16,0-21-16,-22 0 15,22-21-15,21 22 0,-21-1 0,0-21 0,0 21 16,-1-21 62,1 0-62</inkml:trace>
  <inkml:trace contextRef="#ctx0" brushRef="#br0" timeOffset="66224.85">13229 2646 0,'0'0'0,"-21"0"16,0 0-16,0 0 0,-1 0 15,1 0-15,0 0 0,0 0 0,0 0 16,0 0-16,-1 0 0,1 0 0,0 0 16,0 0-16,0 0 0,0 0 0,-1 21 15,1-21 1,0 0-16,0 0 31,21 21-15,21-21 15,0 21-31,22-21 16,-22 0-16,0 0 0,21 0 0,1 0 15,-1 0-15,0 0 0,1 0 0,20 0 16,-21 0-16,22 0 0,-1 0 0,1 0 15,-1 0-15,22-21 0,-21 21 16,20 0-16,-20 0 0,20-21 16,1 21-16,0 0 0,-1 0 0,-20 0 15,21-21-15,-1 21 0,-20 0 0,-1 0 16,1 0-16,-1-21 0,1 21 0,-22 0 16,22 0-16,-1-21 0,-21 21 15,22 0-15,-22 0 0,22 0 0,-22-22 16,0 22-16,1 0 0,-1 0 0,-21 0 15,0 0-15,22 0 0,-22 0 0,0 0 16,0 0 0,-42 0 62,0 0-78,0 0 15,0 0-15,-22 0 0,22 0 0,-21 0 16,-1 0-16,1 0 0,21 0 0,-43 0 16,22 0-16</inkml:trace>
  <inkml:trace contextRef="#ctx0" brushRef="#br0" timeOffset="66820.25">12912 2752 0,'0'21'0,"0"0"32,21-21-32,0 0 0,0 0 15,0 21-15,0-21 16,1 0-16,-1 0 0,0 0 16,0 0-16,0 0 0,0 0 15,22 0-15,-22 0 0,0 0 0,21 0 16,1 0-16,-1 0 0,0 0 0,22 0 15,-22 0-15,22 0 0,-1 0 0,1-21 16,20 21-16,1 0 0,0-21 0,21 0 16,-22 21-16,22 0 0,-21-21 15,21 21-15,-22 0 0,1 0 16,0-22-16,-22 22 0,22 0 0,-22 0 16,1-21-16,-22 21 0,22-21 0,-22 21 15,21 0-15,-20 0 0,-1-21 16,-21 21-16,22 0 0,-22 0 0,0 0 15,0 0-15,0-21 0,0 21 63</inkml:trace>
  <inkml:trace contextRef="#ctx0" brushRef="#br0" timeOffset="73888.49">10096 7557 0,'-21'-22'0,"21"1"16,0 0 15,21 21 0,1-21-31,-1 21 0,0 0 16,0 0-16,0 0 0,0-21 0,1 21 16,-1-21-16,0 21 0,0-22 15,0 22-15,0-21 0,1 21 0,-1-21 16,0 0-16,0 21 0,-21-21 0,0 0 16,0-1-16,0 1 0,0 0 15,-21 21-15,0-21 0,-22 21 16,22 0-16,0 0 0,-21 0 0,-1 0 15,1 21-15,0 0 0,-1-21 0,-20 21 16,21 1-16,-1-1 0,-20 0 16,20 0-16,1 0 0,0 0 0,21 1 15,-22 20-15,22-21 0,21 0 0,0 0 16,0 1-16,0-1 0,0 0 0,0 0 16,21 0-16,0 0 0,22 1 15,-22-22-15,21 21 0,1 0 0,-1 0 16,0 0-16,22 0 0,-22 1 0,0-1 15,1 21-15,-1-21 0,-21 0 0,22 1 16,-22-1-16,-21 21 0,0-21 0,0 0 16,0 22-16,0-22 0,-43 0 0,22 0 15,-21 0-15,0 1 0,-1-1 0,1 0 16,-22 0-16,1-21 0,-1 0 16,1 21-16,21-21 0,-22 0 0,1 0 15,20 0-15,-20 0 0,20-21 16,1 21-16,0-21 0,-1 0 0,22 0 15,-21-1-15,21 1 0,0 0 0,-1 0 16,22-21-16,0 20 0,0 1 0,0-21 16,0 21-16,0 0 0,22-1 0,-1-20 15,0 21-15,0 0 0,21 0 0,1-22 16,-1 22-16,0-21 0,22 21 0</inkml:trace>
  <inkml:trace contextRef="#ctx0" brushRef="#br0" timeOffset="74643.99">10393 7281 0,'0'0'0,"42"0"0,-21-21 16,0 0-16,1 0 0,-1 21 0,0-21 16,0 0-16,0-1 15,0 1-15,-21 0 16,22 21-16,-22 21 16,0 0-16,0 1 0,0 20 0,0-21 15,0 21-15,0 1 0,0 20 0,0-20 16,-22 20-16,1-21 0,21 22 0,-21-22 15,0 22-15,0-22 0,21 22 0,-21-22 16,-1 21-16,22-20 0,-21-1 0,0 0 16,21-20-16,0 20 0,-21-21 0,0 0 15,21 0-15,-21 1 0,21-1 0,-22-21 16,22-21 15,0-1-31,0 1 0,22 0 16,-1 0-16,-21-21 0,21 20 0,0-20 15,0 21-15,22-21 0,-22 20 0,21-20 16,-21 21-16,22 0 0,-1 0 0,0-1 16,-21 22-16,22 0 0,-1-21 15,0 21-15,-20 0 0,-1 0 0,0 0 16,-21 21-16,0 1 16,-21-22-16,0 21 15,-1 0-15,-20-21 0,21 21 0,-21 0 16,-1-21-16,22 21 0,-21 1 0,-1-22 15,22 21-15,-21-21 0,21 0 0,0 21 16,-1-21-16,1 0 0,0 0 0,21 21 16,-21-21-16,21 21 0,0 0 15,0 1-15,21-1 0,0 0 16,22-21-16,-22 21 0,21 0 0,-21 0 16,22 1-16,-1-1 0,0 0 0,1 0 15,-1-21-15,0 21 0,1-21 0,-1 0 16,0 0-16,1 0 0,-22 0 0,21 0 15,0 0-15,-20-21 0,-1 0 0,0 21 16,21-21-16,-21 0 0,1-1 16,-22 1-16,21-21 0,0 21 0,-21 0 15,0-1-15,0-20 0,0 21 0,0-21 16,0 20-16,0 1 0,0 0 0,0 0 16,0 42 15,0 0-31,0 0 0,0 1 0,0 20 15,0-21-15,0 0 0,0 22 0,0-22 16,0 0-16,-21 0 0,21 0 0,0 0 16,0 1-16,-21-1 0,21 0 15,-22-21 1,1 0-16,21-21 16</inkml:trace>
  <inkml:trace contextRef="#ctx0" brushRef="#br0" timeOffset="74830.89">11366 7726 0,'0'0'0,"0"-21"0,0 0 0,0-1 0,0 1 15,0 0 1,-21 21 0,0 0-16,0 0 15,0 0-15,0 0 16,-1-21-16,22 0 15,0 0 1</inkml:trace>
  <inkml:trace contextRef="#ctx0" brushRef="#br0" timeOffset="75100.81">11557 7324 0,'0'0'0,"0"-43"0,21 22 16,-21 0-16,21 0 0,-21 0 0,0 0 15,0 42 16,0 21-31,0-21 0,0 22 16,0-1-16,0 0 0,0 1 16,0-1-16,0 21 0,0-20 0,0 20 15,-21-20-15,21-1 0,0 0 0,0 22 16,-21-22-16,21 0 0,0-20 0,0 20 16,0 0-16,0-21 0,0 1 0,0-1 15,0 0-15,0 0 0,0 0 0,0 0 16,21-21-16,0 0 15,0 0-15,1 0 0,-22-21 16,21 0-16,0 0 0,0 0 0,-21-22 16,21 22-16</inkml:trace>
  <inkml:trace contextRef="#ctx0" brushRef="#br0" timeOffset="75335.92">11938 7451 0,'0'-43'0,"0"86"0,0-128 0,0 22 15,0 41-15,0-20 0,0 21 0,0 0 16,0 0-16,0-1 0,0 44 15,0-1-15,0 0 16,0 21-16,0 1 0,-21-1 0,21 0 16,-21 1-16,21-1 0,-22 0 0,22 22 15,0-22-15,-21 0 0,0 1 0,21-1 16,-21 0-16,21 1 0,0-22 16,0 21-16,0-21 0,0 22 0,0-22 0,0 0 15,0 0-15,0 0 0,0 1 16,0-1-16,21-21 15,0 0-15,0 0 0,1 0 0,-1-21 16,0-1-16,0 1 0</inkml:trace>
  <inkml:trace contextRef="#ctx0" brushRef="#br0" timeOffset="77101.83">12340 7430 0,'42'-106'15,"-42"63"-15,22 22 0,-22 0 0,21 21 0,-21-21 16,0 42-1,0 0-15,0 0 16,-21 1-16,-1-1 0,22 21 0,-21 0 16,0-20-16,21 20 0,-21 0 0,21 1 15,-21-1-15,21 0 0,-21 1 0,21-22 16,0 21-16,0 0 0,0-20 0,0-1 16,0 21-16,0-21 0,0 0 0,0 1 15,0-1-15,21-21 31,-21-21-31,0-1 16,0 1-16,0 0 0,21-21 0,-21 21 16,0-22-16,0 1 0,0 0 0,21-22 15,-21 22-15,21-1 0,-21 1 16,21 0-16,1-1 0,-1 1 0,-21 21 16,21 0-16,0 0 0,0-1 15,0 22-15,1 0 0,-1 22 16,-21-1-16,0 0 15,0 0-15,0 0 0,0 22 0,0-22 16,-21 0-16,-1 0 0,1 0 0,0 0 16,0 1-16,0-1 0,0 0 0,-1 0 15,1 0-15,0-21 0,0 21 16,0 1-16,21-1 0,0 0 16,0 0-16,0 0 15,0 0-15,0 1 16,21-22-16,-21 21 0,21 0 0,0 0 15,0 0-15,1 0 0,-1 1 0,0-1 16,0-21-16,0 21 0,0 0 0,22-21 16,-1 0-16,-21 21 0,22-21 0,-1 0 15,0 0-15,22 0 0,-22 0 0,0 0 16,1-21-16,-1 21 0,0-21 0,1 0 16,-1 0-16,0-1 0,-20 1 0,-1-21 15,0 21-15,0 0 0,-21-22 0,0 1 16,0 21-16,0-22 0,0 1 0,0 21 15,-21-21-15,0 20 0,0 1 0,-1 0 16,1 21-16,0 0 16,0 0-16,0 0 0,0 0 0,-1 21 15,1 0-15,0 1 0,0 20 0,21-21 16,-21 0-16,0 22 0,21-22 0,-22 0 16,22 0-16,0 0 0,0 0 0,0 1 15,0-1-15,0 0 0,0 0 16,22-21-16,-1 0 0,0 0 15,0 0-15,0 0 0,0 0 0,1 0 16,-1 0-16,0-21 0,0 0 0,0 21 16,0-21-16,-21-1 0,22 1 0,-22 0 15,21 0-15,-21-21 0,0 20 0,0 1 16,0 0-16,0 0 16,0 0-16,0 42 15,0 0-15,0 0 16,0 0-16,0 1 0,0-1 15,0 0-15,0 0 0,0 0 0,0 0 16,0 1-16,21-1 0,0-21 16,0 0-16,0 21 0,1-21 0,-1 0 15,0 0-15,21 0 0,-21 0 0,22 0 16,-1 0-16,0-21 0,1 21 16,-1-21-16,-21-1 0,22 1 0,-22 21 0,21-21 15,-21-21-15,0 21 0,1-1 0,-1 1 16,-21-21-16,0 21 0,0 0 15,0-1-15,0 1 0,0 0 0,-21 21 16,-1 0-16,1 0 0,0 0 16,0 0-16,0 0 0,0 0 0,-1 0 15,1 21-15,21 0 0,-21-21 0,21 22 16,0-1-16,0 0 0,0 0 16,0 0-16,21 0 0,0 1 15,1-22-15,-1 21 0,0 0 0,0-21 16,0 21-16,0 0 0,1-21 15,-22 21-15,21-21 0,-21 22 0,0-1 16,21-21-16,-21 21 16,21-21-16,-21 21 15,21 0 1,0-21-16,1 0 0,-1 0 16,0 0-16,0 0 0,0 0 0,0 0 15,1 0-15,20 0 0,-21-21 0,0 0 16,22 0-16,-22 21 0,0-21 0,21-1 15,-21 1-15,1-21 0,20 21 0,-21 0 16,0-22-16,22 22 0,-22 0 0,0-21 16,0 20-16,0 1 0,-21 0 15,21 21-15,-21 21 16,0 0 0,0 1-16,-21-1 15,21 0-15,-21-21 0,21 21 0,0 0 16,0 0-16,0 1 0,0-1 15,0 0-15,0 0 16,21-21-16,0 0 16,1 0-16,-1 0 0,0 0 15,0-21-15,0 0 0,0 21 0,-21-21 16,22-1-16,-1 22 0,0-21 0,-21 0 16,21 0-16,0 0 0,-21 0 15,0-1-15,0 1 0,21 21 0,-21-21 16,0 42 15,0 0-31,0 1 0,-21-1 16,0 0-16,21 0 0,0 21 0,0-20 15,-21 20-15,21 0 0,0 1 0,-21-1 16,21 0-16,0 1 0,0 20 0,0-21 16,0 64-16,0-42 0,0-22 0,0 22 15,21-22-15,-21 21 0,21-20 0,-21-1 16,0 22-16,0-22 0,0 0 0,0 1 15,0-1-15,0 0 0,0 1 0,0-1 16,0 0-16,-21 1 0,0-22 16,-22 21-16,22-21 0,0 0 0,-21 1 15,-1-22-15,1 0 0,0 0 0,-1 0 16,1 0-16,0 0 0,-22-22 0,22 22 16,-22-21-16,22 0 0,0 0 0,-1-21 15,1 20-15,21 1 0,-21 0 0,20-21 16,1 21-16,21-22 0,0 22 0,0 0 15,0-21-15,0 20 0,21-20 0,1 21 16,20-21-16,-21-1 0,21 22 0,-20-21 16,41-1-16</inkml:trace>
  <inkml:trace contextRef="#ctx0" brushRef="#br0" timeOffset="79565.23">16510 6985 0,'0'-21'0,"0"0"15,0 0-15,-21-1 16,21 1-16,-21 0 0,-1 0 15,22 0-15,-21 0 0,0-1 16,0 22-16,0-21 0,0 21 16,-1 0-16,-20 0 0,21 0 0,-21 0 15,20 21-15,-20 1 0,0-1 0,-1 0 16,1 0-16,0 21 0,21 1 0,-22-1 16,1 22-16,21-22 0,-22 21 0,22 1 15,0-1-15,0 1 0,0-1 0,21 1 16,0-22-16,0 22 0,0-22 0,0 0 15,21 1-15,0-22 0,21 21 0,-20-21 16,20 1-16,21-1 0,-20-21 16,20 0-16,1 21 0,-1-21 0,1 0 15,20 0-15,-20-21 0,-1 21 0,22-21 16,-21-1-16,-1 1 0,-21 0 0,22-21 16,-22 21-16,22-22 0,-22 1 0,-21 0 15,22-22-15,-22 22 0,-21-22 0,0 1 16,0-1-16,0 1 0,0-1 0,0 1 15,-43-1-15,22 22 0,-21-22 0,0 22 16,-22 0-16,22 21 0,-22-1 0,-20 1 16,20 21-16,-21 0 0,1 0 0,-1 21 15,0 1-15,22-1 0,-22 0 0,1 21 16,20 1-16,22-1 0,-22 0 16,22 1-16,0 20 0,20-21 0,1 22 15,0-22-15,21 1 0,0-1 0,0 0 16,21 1-16,0-1 0,22-21 0,-1 21 15,0-20-15,22-1 0,-22 0 0,43 0 16,-22-21-16,1 0 0,21 0 0,-1 0 16,1 0-16,0 0 0,-1 0 0,-20 0 15,20-21-15,-20 0 0,-22 0 0,22-1 16,-22 1-16,0 0 0,1 0 0,-22 0 16,0 0-16,0-1 0,0 22 15,1 0-15,-22 22 16,0-1-16,0 0 15,-22 0-15,1 0 0,0 0 0,0 1 16,21 20-16,-21-21 0,0 0 0,21 0 16,-22 1-16,1-1 0,21 0 15,0 0-15,0-42 32,0 0-32,0 0 15,21-1-15,1 1 0,-1 0 0,-21 0 16,21 0-16,0-22 0,0 22 0,-21 0 15,21-21-15,1 21 0,-1-1 16,-21 1-16,21 0 0,0 21 0,0 0 16,-21 21-16,21 0 15,-21 1-15,0-1 0,0 0 0,0 0 16,0 0-16,0 0 0,0 22 0,0-22 16,0 0-16,0 0 0,0 0 0,0 1 15,0-1-15,22-21 0,-1 0 16,0 21-16,0-21 0,0 0 0,0 0 15,1 0-15,-1 0 0,0 0 0,21-21 16,-21 0-16,1 21 0,20-22 0,-21 1 16,0-21-16,0 21 0,1-22 0,-1 22 15,0-21-15,0-22 0,-21 22 16,0-21-16,21-1 0,0 22 0,-21-22 16,22 1-16,-22-1 0,0 1 0,0-1 15,0 22-15,0 0 0,0-1 0,0 22 16,0 0-16,0 0 0,0 42 15,-22 21 1,22-21-16,-21 1 0,0 20 0,21 0 16,-21 1-16,0-1 0,0 0 0,-1 22 15,22-22-15,0 22 0,-21-22 0,21 21 16,0-20-16,0-1 0,0 0 0,0 1 16,0-1-16,21 0 0,1-20 15,-1-1-15,0 0 0,0 0 0,0 0 0,0 0 16,1-21-16,20 0 0,-21 0 0,0 0 15,22 0-15,-22 0 0,21 0 16,-21 0-16,22-21 0,-22 21 0,0-21 16,21 0-16,-21-21 0,1 20 0,-1 1 15,0 0-15,-21 0 0,21 0 0,-21 0 16,0-1-16,0 1 0,0 42 31,-21 1-31,21-1 16,-21 0-16,21 0 0,0 0 0,-21 0 15,21 1-15,0-1 0,0 0 0,0 0 16,0 0-16,21 0 16,0-21-16,0 0 15,0 0-15,0 0 16,1 0-16,-1-21 0,0 0 0,21 21 16,-21-21-16,1 0 0,-1 0 0,0-1 15,0 1-15,-21 0 0,21 0 0,0 0 16,-21 0-16,0-1 0,22 22 15,-22 22 1,0-1 0,0 0-16,0 0 0,0 0 15,0 0-15,-22 1 0,22-1 16,0 0-16,0 0 16,0 0-1,22-21-15,-1 0 0,0 0 16,0 0-16,21-21 0,-20 21 15,-1-21-15,0 21 0,0-21 0,0 0 16,0 21-16,1-22 0,-1 1 0,0 0 16,0 21-16,0-21 0,-21 0 0,21 21 15,1 0-15,-22 21 16,0 0 0,0 0-16,0 0 15,0 1-15,0-1 16,0 0-16,0 0 15,21-21-15,0 0 16,0 0-16,0 0 0,0 0 0,1 0 16,-1 0-16,21 0 0,-21 0 0,0-21 15,22 0-15,-22 21 0,0-21 0,21 21 16,-20-22-16,-1 1 0,0 0 0,-21 0 16,0 0-16,21-22 0,-21 22 0,0 0 15,0 0-15,0 0 0,-21 21 16,0 0-1,0 0-15,-1 21 0,1 0 16,21 0-16,-21 0 0,21 1 0,-21-1 16,21 0-16,0 0 0,0 0 0,0 0 15,0 1-15,0-1 0,0 0 16,0 0-16,21-21 0,0 0 16,0 0-16,1 0 15,-1 0-15,-21-21 16,21 0-16,-21 0 15</inkml:trace>
  <inkml:trace contextRef="#ctx0" brushRef="#br0" timeOffset="79732.14">18986 7091 0,'0'0'0,"-21"0"15,-63 0 1,62 0-16,1 21 0,0-21 0,0 0 0,0 0 15,42-21 17</inkml:trace>
  <inkml:trace contextRef="#ctx0" brushRef="#br0" timeOffset="80065.45">21378 6435 0,'-42'0'0,"21"0"15,0 0-15,21 21 0,-22 0 0,1 0 16,0 22-16,21-1 0,-21 0 0,0 22 15,0-1-15,-1-20 0,22 20 0,-21 22 16,0-22-16,0 1 0,0 20 16,21-20-16,-21-1 0,21 1 0,-22-22 15,22 22-15,0-22 0,0 0 0,0-20 16,0 20-16,0-21 0,0 0 0,0 0 16,22-21-1,-1 0-15,-21-21 16,21 0-16,-21 0 0,21 0 15</inkml:trace>
  <inkml:trace contextRef="#ctx0" brushRef="#br0" timeOffset="80340.28">21040 7027 0,'0'0'0,"0"-63"0,-22 21 0,1-22 0,0 22 16,0-1-16,0 1 0,0 0 16,-1-1-16,22 22 0,0-21 15,0 21-15,0 0 0,0-1 0,43 22 16,-22-21-16,21 21 0,1 0 0,20 0 15,-21 0-15,22 0 0,-1 21 0,1 1 16,21 20-16,-43-21 0,21 21 0,-20-20 16,-1 20-16,-21 0 0,0 1 0,-21-1 15,0-21-15,0 21 0,-21 1 0,-21-22 16,21 21-16,-22-21 0,1 22 0,0-22 16,-1 0-16,-20 0 0,21 22 15,-1-22-15,1 0 0,21 0 0,-22-21 16,22 21-16,0 0 0,0-21 0,21 22 15,21-22 1,0 0-16,22 0 0,-1 0 0</inkml:trace>
  <inkml:trace contextRef="#ctx0" brushRef="#br0" timeOffset="81832.44">21823 7070 0,'0'0'0,"21"-21"0,-21-1 0,-21 22 31,0 0-31,-1 22 0,1-22 0,0 21 15,-21 21-15,21-21 0,-22 0 16,22 22-16,0-22 0,0 0 16,0 21-16,-1-20 0,22-1 0,0 0 15,0 0-15,0 0 0,0 0 0,0 1 16,22-22-16,-22 21 0,21-21 16,0 0-16,0 0 0,0 0 0,22 0 15,-22 0-15,0-21 0,0-1 0,0 1 16,-21 0-16,21 0 0,-21 0 15,0-22-15,0 22 0,0-21 0,0 21 16,0-22-16,0 22 0,0 0 0,-21 0 16,0 0-16,0 0 0,0 21 15,0 0-15,-1 0 0,1 0 16,0 0-16,0 0 0,21 21 16,0 0-1,21-21-15,0 0 0,22 0 16,-22 0-16,21 0 0,-21 0 0,22 0 15,-1 0-15,-21 0 0,21 0 0,1 0 16,-22 0-16,21-21 0,-21 21 0,1 0 16,-1 0-16,0 0 0,-21 21 31,0 0-31,0 0 16,0 0-16,0 1 0,-21-1 0,21 0 0,0 0 15,0 0-15,0 0 0,0 1 16,0-1-16,0 0 15,0-42 1,0 0 0,0-1-16,0 1 0,0 0 15,0 0-15,0 0 0,0-22 0,0 22 16,21-21-16,-21 0 0,21-1 0,-21 1 16,0 0-16,21-1 0,0 1 0,1-22 15,-22 22-15,21 0 0,0 21 0,0-22 16,0 22-16,0 0 0,-21 0 0,22 0 15,-1 21-15,0 0 0,0-22 0,0 22 16,0 0-16,1 0 16,-1 0-16,0-21 0,0 21 15,0 0-15,-21 21 16,0 1-16,0-1 16,0 21-16,0-21 0,-21 22 0,0-1 15,0 0-15,0 1 0,21-1 0,-22 0 16,1 1-16,21-22 0,0 21 0,-21 0 15,21-20-15,0 20 0,0 0 0,0-21 16,0 1-16,0 20 0,0-21 0,21 0 16,0 0-16,1 22 0,-1-22 0,0-21 15,21 21-15,1 0 0,-22-21 0,21 21 16,0-21-16,1 22 16,-1-22-16,0 0 0,-20 0 0,20 0 15,-21 0-15,21 0 0,-20-22 0,-1 1 16,0 21-16,0-21 0,-21 0 0,0 0 15,0-22-15,0 22 0,0-21 0,0 21 16,0-22-16,0 22 0,0-21 0,0 21 16,0 0-16,0-1 0,-21 22 15,0 0-15,0 0 16,-1 22-16,1-1 0,0 0 0,21 0 16,-42 0-16,42 0 0,-21 1 15,-1-1-15,1 0 0,0 0 0,21 0 16,-21 0-16,21 1 0,0-1 0,0 0 15,0 0-15,21-21 16,0 0-16,0 0 0,22 0 0,-22 0 16,0 0-16,0-21 0,0 0 0,1 21 15,-1-21-15,0-1 0,0 1 0,0 0 16,-21 0-16,0-21 0,21 20 0,-21 1 16,22 0-16,-22 0 0,0 0 15,0 42 1,0 0-16,-22 0 15,1 0-15,21 1 0,-21-1 0,21 21 16,0-21-16,0 0 0,0 1 0,0-1 16,0 0-1,0 0-15,21-21 0,0 0 0,1 21 16,-1-21-16,0 0 0,21 0 0,-21 0 16,22 0-16,-22 0 0,21-21 0,1 0 15,-1 0-15,-21 21 0,21-21 0,-20-22 16,-1 22-16,0-21 0,0 21 0,0-22 15,0 1-15,1 0 0,-22-1 0,0-20 16,21 20-16,-21-20 0,21-1 0,-21 1 16,0-1-16,0 22 0,0-21 0,0 20 15,0 1-15,0 21 0,0 0 0,0-1 16,-21 22-16,0 0 0,-1 22 16,1 20-16,0-21 0,0 21 15,0-20-15,0 20 0,21 21 0,-22-20 16,1-1-16,0 22 0,0-22 0,21 0 15,0 22-15,0-22 0,0 22 0,0-22 16,0 0-16,0 1 0,21-1 0,0 0 16,0 1-16,1-22 0,-1 21 0,21-21 15,-21 0-15,22 1 0,-1-1 0,0 0 16,1-21-16,-1 0 0,-21 0 16,21 0-16,-20 0 0,20 0 15,-21-21-15,0 21 0,0-21 0,1-1 0,-22 1 16,21 0-16,-21 0 0,0 0 0,0 0 15,0-1-15,0 1 0,0 0 16,0-21-16</inkml:trace>
  <inkml:trace contextRef="#ctx0" brushRef="#br0" timeOffset="82048.31">22818 6922 0,'-64'0'0,"128"0"0,-170 0 0,63 0 0,22 0 15,-21 0-15,63 0 32,0 0-32,22 0 0,-1 0 15,-21 0-15,21 0 0,22 0 0,-22 0 16,1 0-16,-1 0 0,-21 0 0,21 0 16,1 0-16,-22 0 0,0 0 0,-21 21 15</inkml:trace>
  <inkml:trace contextRef="#ctx0" brushRef="#br0" timeOffset="83298.28">10774 8594 0,'0'0'0,"-64"0"0,-105 21 15,105-21-15,22 0 0,-21 0 16,-1 0-16,1 0 0,20 0 16,-20 0-16,-1 0 0,22 0 0,-22 0 15,1 0-15,21 0 0,-22 0 0,22 0 16,-22 0-16,22 0 0,0 0 0,-1 0 15,1 0-15,0 0 0,-1 0 0,22 0 16,0 0-16,0 0 0,0 0 0,-1 0 16,44 0-1,-1 0 1,0-21-16,0 21 0,21 0 0,-20 0 16,20-21-16,0 21 0,1 0 0,-1 0 15,0 0-15,1-22 0,20 22 0,1 0 16,-22 0-16,43 0 0,-22 0 15,1-21-15,20 21 0,-20 0 0,20 0 16,1 0-16,0 0 0,-1-21 0,22 21 16,0 0-16,0 0 0,0 0 0,0 0 15,21-21-15,-22 21 0,1-21 0,21 21 16,-21 0-16,21 0 0,-21 0 0,21 0 16,0-21-16,0 21 0,0 0 0,0 0 15,21-22-15,-21 22 0,21 0 0,0 0 16,1-21-16,-22 21 0,21 0 0,0 0 15,0-21-15,0 21 0,22 0 0,-22 0 16,0-21-16,0 21 0,0-21 16,22 21-16,-22 0 0,21 0 0,0-21 15,-20 21-15,20 0 0,0 0 0,1 0 16,-1-22-16,0 22 0,1 0 0,-22 0 16,21 0-16,0 0 0,1 0 0,-1-21 15,0 21-15,1 0 0,-1 0 0,0 0 16,1 0-16,-1 0 0,22 0 0,-22 0 15,21 0-15,-20-21 0,20 21 0,-20 0 16,20 0-16,-21 0 0,22 0 0,-1 0 16,1 0-16,-22 0 0,1 0 15,-1-21-15,0 21 0,1 0 0,-1 0 16,-21 0-16,21 0 0,-20 0 0,-22 0 16,21 0-16,0 0 0,-21 0 15,0 0-15,0 0 0,-21 0 0,0 0 16,-1 0-16,-20 0 0,0 0 0,-22 0 15,1 0-15,-1 0 0,-20 0 0,-1 0 16,0 0-16,1 0 0,-22 0 0,0 0 16,0 0-16,-42 0 31,0 0-31,0 0 0,-1 0 16,-20 0-16,0 0 0,-1 0 15,-20 0-15,-1 0 0,1 21 0,-1-21 16</inkml:trace>
  <inkml:trace contextRef="#ctx0" brushRef="#br0" timeOffset="84492.63">10647 8827 0,'-43'0'0,"86"0"0,-149 0 0,42 0 0,22 0 16,-21 0-16,20-22 0,1 22 0,-22 0 16,22-21-16,0 21 0,-1 0 0,1 0 15,21-21-15,0 21 0,-22 0 0,22-21 16,0 0-16,21 0 15,0-1 1,21 22-16,0 0 0,1-21 16,-1 21-16,0-21 0,0 21 15,21 0-15,1-21 0,-1 21 0,0 0 16,1-21-16,-1 21 0,22 0 0,-1-21 16,1 21-16,-1-22 0,22 22 0,-22-21 15,22 21-15,21-21 0,-22 21 0,1-21 16,21 21-16,0 0 0,-22-21 0,22 21 15,0-21-15,0 21 0,0 0 0,0-22 16,-1 22-16,1-21 0,0 21 16,0-21-16,0 21 0,21 0 0,0-21 0,-21 21 15,21 0-15,0 0 0,0-21 0,0 21 16,-22 0-16,22 0 0,0 0 16,0 0-16,0 0 0,-21 0 0,21-21 15,0 21-15,0 0 0,0 0 0,0 0 16,0 0-16,0 0 0,0 0 0,21 0 15,-21 0-15,0 0 0,22 0 0,-1 0 16,-21 0-16,21 0 0,0 0 0,0 0 16,0 0-16,-21 0 0,22 0 0,-1 0 15,0 0-15,0 0 0,0 21 0,-21-21 16,21 0-16,-21 0 0,22 0 16,-22 0-16,21 0 0,0 0 0,-21 0 0,0 0 15,21 0-15,-21 0 0,21 0 0,-21 0 16,21 0-16,-21 0 0,22 0 15,-22 0-15,21 0 0,-21 0 0,0 0 16,21 0-16,-21 0 0,0 0 0,0 0 16,0 0-16,-21 0 0,0 0 0,-1 0 15,1 0-15,-21 21 0,0-21 0,-1 0 16,1 0-16,-22 0 0,1 0 0,-22 21 16,22-21-16,-22 0 0,0 0 15,-20 0-15,20 0 0,-21 0 0,0 21 16,0-21-16,1 0 0,-1 0 15,-42 0 17,-1 0-32,22-21 0,-21 21 15,0-21-15,0 21 0</inkml:trace>
  <inkml:trace contextRef="#ctx0" brushRef="#br0" timeOffset="89760.82">16425 3006 0,'0'-21'16,"-21"21"-1,21-22-15,0 1 0,0 0 16,0 0-1,0 0 1,0 0-16,0-1 16,0 44 31,0-1-47,0 0 0,0 0 15,0 0-15,0 22 0,0-22 0,0 21 16,0 0-16,0 22 0,0-22 0,0 22 15,0-1-15,0 1 0,0-1 0,-21 1 16,21-22-16,-21 22 0,0-1 0,21 22 16,0-22-16,-22 1 15,1-1-15,0 1 0,21-1 0,-21 1 16,21-1-16,-21 1 0,21-1 0,0-20 16,-21 20-16,21-21 0,0 1 0,0-1 15,0 0-15,0 1 0,0-22 0,0 21 16,0-21-16,0 1 0,21-1 0,0 0 15,0 0-15,0-21 0,0 0 16,1 0-16,-1 0 0,0 0 16,0-21-16,0 0 0,-21 0 15,21-1-15,1 1 0,-22 0 0,21-21 16,0-1-16,-21 22 0</inkml:trace>
  <inkml:trace contextRef="#ctx0" brushRef="#br0" timeOffset="90904.46">16764 3112 0,'0'0'0,"0"-22"0,-21 1 0,21-21 15,0 21-15,0 0 0,-21-1 0,21 1 16,-22 0-16,22 0 0,0 0 0,0 0 15,0-1-15,0 1 16,-21 21 0,0 21-1,0-21-15,21 22 0,-21 20 16,0-21-16,21 21 0,-22 1 16,1-1-16,21 0 0,0 22 0,-21-1 15,21 1-15,-21-1 0,21 1 0,-21-1 16,21 1-16,0-1 0,0 1 0,-21-1 15,21 1-15,-22-1 0,22 1 0,0-1 16,0 1-16,0-1 0,0 1 16,0-1-16,0-20 0,0-1 0,0 0 15,0 1-15,0-1 0,0 0 0,22 1 16,-22-22-16,0 21 0,0-21 16,0 22-16,0-22 0,0 0 0,0 0 15,0 22-15,21-22 0,-21 0 0,0 0 16,0 0-16,0 0 0,0 1 0,0-1 15,0 0-15,0 0 16,0 0-16,0 0 31,-21-21-15,-1 0-16,22-21 16,-21 0-16,0 21 0,0-21 0,0 21 0,0-21 15,-1 0-15,1-1 0,0 1 16,0 21-16,0-21 0,0 0 15,-1 0-15,1 0 0,0-1 0,0-20 16,-21 21-16,20 0 0,1 0 0,-21-1 16,0 1-16,20-21 0,-20 21 0,0 0 15,21-1-15,-22 1 0,22 0 0,0 0 16,0 0-16,0 21 0,-1-21 0,1 21 16,0-22-16,21 44 46,21-22-46,0 21 0,-21 0 0,22 0 16,-1 0-16,0 22 0,0-22 0,0 21 16,0-21-16,1 22 0,20-22 15,-21 21-15,0 0 0,0-20 0,1 20 16,-1 0-16,21-21 0,-21 22 16,0-22-16,1 21 0,-1-21 0,0 1 15,0 20-15,0-21 0,0 0 0,-21 0 16,22 1-16,-1-22 0,-21 21 0,21 0 15,-21 0-15,21-21 16,0 0-16,0 0 31,1-21-15,-1 0-16,-21 0 0,21-1 0,0 1 16,0 0-16,0-21 0,1 21 15,-1-22-15,21 1 0,0 0 0,-20-1 16,20 1-16,0 0 0,1-1 0,-1 1 15,21 0-15,-20-1 0,-1 1 0,22 21 16,-22-22-16,0 1 0,1 21 0,-1 0 16,0-22-16,1 22 0,-1 0 15,0 0-15,-21 0 0,1 21 16,-1-21-16,0 21 0,0 0 0,-21-22 16,0 44 77,0-1-77,0 0 0,0 0-16,0 0 0</inkml:trace>
  <inkml:trace contextRef="#ctx0" brushRef="#br0" timeOffset="93688.88">14774 7176 0,'0'-22'0,"-21"1"16,21 0-1,-21 0-15,0 0 16,0 21-16,21-21 0,-22 21 0,1-22 16,0 1-16,21 0 0,-21 21 0,0-21 15,0 0-15,-1 0 0,1-1 0,0 1 16,0 0-16,-21 0 0,20 0 0,1 0 16,-21-1-16,21 1 0,-22 0 0,1 0 15,21 0-15,-21 0 0,-1 21 0,1-22 16,21 1-16,-22 0 0,1 21 15,0-21-15,-1 0 0,1 21 0,0-21 16,-1-1-16,1 22 0,0-21 16,21 21-16,-22-21 0,1 21 0,-22-21 15,22 21-15,0-21 0,-1 21 0,1-21 16,-21 21-16,20 0 0,-20-22 0,-1 22 16,22-21-16,-22 21 0,1 0 0,-1 0 15,1 0-15,-1 0 0,22 0 0,-21 0 16,-1 0-16,1 0 0,20 0 0,-20 0 15,-1 0-15,1 0 0,20 0 16,-20 0-16,-1 0 0,1 0 0,21 0 16,-22 0-16,1 0 0,20 21 15,-20-21-15,-1 0 0,22 22 0,-22-1 0,22-21 16,-21 21-16,20-21 0,-20 21 0,20-21 16,1 21-16,-21-21 0,20 21 15,1-21-15,0 22 0,-1-22 16,1 21-16,0-21 0,-1 21 0,1-21 15,0 0-15,-1 21 0,1 0 0,0-21 16,20 21-16,-20-21 0,0 22 0,-1-22 16,1 21-16,0-21 0,-1 21 0,1 0 15,21-21-15,-21 21 0,-1-21 0,1 21 16,0-21-16,-1 22 16,22-22-16,-21 21 0,-1-21 0,1 21 0,0-21 15,-22 21-15,22 0 0,0-21 0,-1 21 16,1 1-16,0-22 0,-1 21 15,1 0-15,0 0 0,-1-21 0,1 21 16,21 0-16,-22 1 0,22-1 0,0 0 16,0-21-16,0 21 0,0 0 15,-1 0-15,1 1 0,0 20 0,0-21 16,21 0-16,-21 0 0,21 1 0,-21 20 16,21-21-16,-22 0 0,22 22 0,0-22 15,0 21-15,0-21 0,0 22 0,0-1 16,0-21-16,0 21 0,0-20 0,0 20 15,0 0-15,0 1 0,0-22 16,0 21-16,0 0 0,0 1 0,0-1 16,0 22-16,0-22 0,0 0 15,22 1-15,-22-1 0,21 0 0,-21 1 16,21-1-16,0 0 0,0 1 0,0-1 16,-21 0-16,22 1 0,-1-22 0,21 21 15,-21 0-15,0-20 0,22 20 0,-22-21 16,21 21-16,-21-20 0,22 20 15,-1-21-15,0 0 0,1 22 16,-1-22-16,0 0 0,1 0 0,-1 0 0,22 0 16,-22 1-16,0-1 0,22-21 0,-22 21 15,0 0-15,22-21 0,-22 21 16,1 0-16,-1-21 0,21 22 0,-20-22 16,20 21-16,-20-21 0,20 0 0,1 21 15,-22-21-15,21 21 0,1-21 0,-22 0 16,22 0-16,-1 21 0,1-21 0,-1 0 15,-20 0-15,20 0 0,1 21 0,-1-21 16,-21 0-16,22 0 0,-1 0 0,1 0 16,-1 0-16,1 0 0,-1 0 0,1 0 15,-1 0-15,22 0 0,-21 0 0,-1 0 16,22 0-16,-22 0 0,22 0 0,-22 0 16,1 0-16,21 0 0,-1 0 0,-20 0 15,20 0-15,-20 0 0,21 0 16,-22 0-16,1-21 0,-1 21 0,1 0 15,-1-21-15,1 21 0,-1-21 0,1 0 16,-22 21-16,21-21 0,1 21 0,-22-22 16,22 1-16,-22 0 0,22 0 0,-22 0 15,0 0-15,1-1 0,20 1 0,-21 0 16,1 0-16,-22 0 0,21-22 0,1 22 16,-22 0-16,21 0 0,-21-21 0,22 20 15,-22 1-15,21-21 0,-21 21 0,0 0 16,22-1-16,-22-20 0,0 21 0,21 0 15,-20 0-15,-1-22 0,0 22 0,0 0 16,0-21-16,0 20 0,1-20 16,-1 0-16,0 21 0,0-22 0,0 1 15,0 0-15,1-1 0,-1 1 0,-21 0 16,21 20-16,-21-20 0,21 0 0,-21-1 16,0 1-16,0 0 0,0-1 0,0 22 15,0-21-15,0 0 0,0-1 0,0 1 16,0 0-16,0-1 0,0 1 0,0 0 15,-21-1-15,0-20 0,21 20 0,-21 1 16,-1 0-16,22 21 0,-21-22 0,0 22 16,21-21-16,-21 21 0,0-1 0,0 1 15,-1 0-15,1 0 0,0 21 16,0 0-16,0-21 0,-22 21 16,22 0-16,0 0 0,-21 0 15,21 0-15,-1 0 0,1 0 0,-21 0 16,21 0-16,0 0 0,-1 0 0,1 21 15</inkml:trace>
  <inkml:trace contextRef="#ctx0" brushRef="#br0" timeOffset="95484.42">19071 6519 0,'0'0'0,"0"-42"16,0 21-16,0 0 0,0 0 15,-21-1-15,0 1 0,21 0 16,-21 0-16,-1 0 0,1 21 0,0-21 15,0-1-15,0 1 0,-22 0 16,22 0-16,0 21 0,0-21 0,-21 0 16,20 21-16,-20-22 15,0 22-15,21-21 0,-22 21 0,1 0 16,-22-21-16,22 21 0,0 0 0,-22 0 16,22-21-16,-22 21 0,22-21 0,0 21 15,-22 0-15,22 0 0,0 0 0,-22-21 16,22 21-16,-1 0 0,-20 0 0,21 0 15,-22 0-15,22 0 0,-22 0 0,1 0 16,20 0-16,-20 0 0,-1 0 16,1 0-16,21 0 0,-22 0 15,1 21-15,-1-21 0,22 0 0,-22 0 16,22 21-16,-22-21 0,22 0 0,0 0 0,-22 21 16,22-21-16,-22 0 0,22 21 15,0 0-15,-22-21 0,22 0 0,-22 22 16,22-22-16,-21 21 0,20-21 0,-20 0 15,20 21-15,-20-21 0,21 21 0,-1-21 16,1 0-16,0 21 0,-1-21 0,1 21 16,0-21-16,-1 22 0,1-1 15,0-21-15,-1 21 0,1 0 0,21-21 16,-22 21-16,1 0 0,0 1 0,21-1 16,-22 0-16,22 0 0,0 0 15,-21 0-15,20 1 0,1-1 0,0 21 16,0-21-16,21 22 0,-21-22 0,21 21 15,-21-21-15,21 22 0,0-22 0,0 21 16,0 0-16,0-20 0,0 20 0,0 0 16,0 1-16,0-1 0,0 0 0,0 1 15,0-1-15,0 0 0,0 22 0,0-22 16,0 0-16,0 1 0,21-1 0,0 0 16,-21 22-16,21-22 0,0 1 0,0-1 15,1 0-15,-1 1 0,0-1 0,0 0 16,0 1-16,0-1 0,1 0 0,-1 1 15,0-1-15,21-21 0,-21 21 16,22 1-16,-22-1 0,0-21 0,21 22 16,1-1-16,-1-21 0,0 21 0,1-20 15,-1-1-15,0 21 0,22-21 0,-22 0 16,22 1-16,-1-1 0,1 0 0,-1 0 16,1 0-16,-1-21 0,1 21 0,-1 1 15,22-22-15,-22 21 0,1-21 0,-1 0 16,1 0-16,21 21 0,-22-21 0,22 0 15,-22 0-15,22 0 0,0 21 0,-1-21 16,1 0-16,-22 0 0,22 0 0,0 0 16,-1 0-16,1 0 0,0 0 0,-1 0 15,1 0-15,0 0 0,-1 0 16,1 0-16,0 0 0,-1 0 0,1-21 16,0 21-16,-22-21 0,22 21 0,0-21 15,-22-1-15,22 1 0,-22 0 0,22 0 16,-22 0-16,22 0 0,-21-22 0,-1 22 15,22-21-15,-22-1 0,1 22 0,-22-21 16,22-22-16,-1 22 0,-21 0 0,1-1 16,-1-20-16,0 21 0,1-22 0,-22 22 15,21-22-15,-21 22 0,1-22 16,-1 22-16,0-21 0,0 20 0,-21 1 0,0-22 16,0 22-16,0-21 0,0 20 0,0-20 15,0 20-15,0-20 0,0 21 16,-21-1-16,21 1 0,-21 0 15,0-1-15,-1 1 0,-20 0 0,21-1 16,0 1-16,-22 0 0,1-1 0,21 1 16,-21 21-16,-22-22 0,22 1 0,-1 21 15,-20-21-15,-1 20 0,1 1 0,-22-21 16,22 21-16,-1 0 0,-20-1 0,20 22 16,1-21-16,-22 0 0,21 21 0,1 0 15,-1 0-15,1 0 0,-1 0 0,1 0 16,-1 0-16,1 0 0,-1 0 15,1 21-15,21-21 0,-1 0 16,-20 21-16,42 1 0,-22-22 0,22 0 0</inkml:trace>
  <inkml:trace contextRef="#ctx0" brushRef="#br0" timeOffset="96693.86">23897 6287 0,'0'0'0,"0"-22"16,0 1-16,0 0 15,-21 0-15,0 0 0,0 0 16,-1 21-16,1-22 0,0 1 0,0 0 16,0 0-16,0 0 0,-1 0 0,-20 21 15,21-22-15,0 1 0,-22 0 0,22 0 16,-21 0-16,21 0 0,-22-1 0,1 22 16,0-21-16,-1 0 0,1 21 15,0-21-15,-1 0 0,1 0 0,0 21 16,-22-22-16,22 1 0,-22 21 0,22-21 15,-21 0-15,-1 21 0,1-21 16,-1 21-16,1 0 0,-1-21 0,1 21 16,-1 0-16,22 0 0,-22 0 15,1 0-15,20 0 0,-20 0 0,-1 0 16,1 0-16,21 0 0,-22 21 0,1-21 16,-1 21-16,1 0 0,-1 0 0,1 0 15,-1 1-15,1-1 0,-1 0 0,22 0 16,-22 0-16,22 22 0,0-22 15,-22 0-15,22 21 0,-1-21 0,1 22 16,-21-22-16,20 21 0,1 1 0,-22-22 16,22 21-16,0 0 0,-22 22 0,22-22 15,0 22-15,-22-22 0,22 22 0,-1-1 16,1-21-16,0 22 0,-1-1 16,22-20-16,-21 20 0,21 1 0,0-22 15,-1 22-15,1-1 0,21 1 16,0-22-16,0 21 0,-21 1 0,21-1 15,0-20-15,0 20 0,0-20 0,0 20 16,21-21-16,0 1 0,1-1 0,-1 0 16,0 1-16,21 20 0,-21-20 0,22-1 15,-1 0-15,0 1 0,22-1 0,-22 0 16,22 1-16,-1-1 0,1-21 0,20 21 16,-20 1-16,-1-22 0,22 21 0,-21-21 15,20 22-15,1-22 0,0 0 16,-1 0-16,1-21 0,0 21 0,-1 1 15,1-22-15,-22 0 0,22 0 0,0 21 16,-1-21-16,-20 0 0,21 0 0,-22 0 16,22 0-16,-22-21 0,22-1 0,0 22 15,-22-21-15,22 0 0,-22 0 0,22 21 16,-22-21-16,1 0 0,-1-1 0,1 1 16,-1 0-16,1 0 0,-1 0 15,-20 0-15,20-22 0,-20 22 0,20 0 16,-21-21-16,1 20 0,-1-20 0,0 21 15,-20-21-15,20-1 0,0 1 16,-21 0-16,1-1 0,20 1 0,-21 0 16,0-1-16,0-20 0,1 20 0,-1-20 15,0 21-15,-21-22 0,21 1 0,0 20 16,-21-20-16,0-1 0,0 22 0,21-22 16,-21 22-16,0 0 0,0-1 0,0 1 15,0 0-15,0-22 0,0 22 16,0 0-16,-21-1 0,0 1 0,21 0 15,-21-1-15,0 1 0,-22 0 0,22 20 16,0-20-16,-21 0 0,-1-1 0,-20 1 16,21 21-16,-1-21 0,-20 20 0,-1-20 15,22 21-15,-22 0 0,1 0 0,21-22 16,-1 22-16,-20 21 16,20-21-16,1 0 0,21 21 0,0 0 15,0-21-15,-1 21 0,1 0 0,0 0 16,0 0-1</inkml:trace>
  <inkml:trace contextRef="#ctx0" brushRef="#br0" timeOffset="123716.92">1947 11726 0,'0'0'0,"0"-21"16,-21 21-16,0-21 0,21 0 15,-21 0-15,0 21 0,-1 0 16,22-21-16,-21-1 16,0 22-16,0 0 15,21 22 1,0-1 0,0 0-16,0 21 0,0 1 15,0-1-15,0 0 0,0 22 0,0-22 16,0 22-16,0-1 0,0-21 0,0 22 15,0-1-15,0 1 0,-21-22 16,0 22-16,-1-1 0,22-20 0,-21-1 16,0 0-16,21 1 0,-21-1 15,21 0-15,0-21 0,-21 1 0,21-1 16,-21 0-16,21 0 0,0 0 16,-22-21-16,1 0 15,0 0-15,21-21 0,-21 0 16,21-21-16,-21 20 0,21-20 15,0 21-15,-21-21 0,21-1 16,0 1-16,0 0 0,0-22 0</inkml:trace>
  <inkml:trace contextRef="#ctx0" brushRef="#br0" timeOffset="124129.68">1503 11980 0,'0'0'0,"-21"-21"0,21 0 15,-22 21-15,1-21 0,0 0 16,21 0-16,-21 21 0,21-22 15,-21 1-15,21 0 0,-21 0 0,21 0 16,0 0-16,0-1 0,0 1 16,0 0-16,21 0 0,21 21 15,-21-21-15,0 0 0,22 21 0,-1-22 16,0 22-16,1 0 0,20 0 0,-20 0 16,20 0-16,1 0 0,-22 0 15,21 0-15,1 22 0,-1-1 0,-20 0 16,20 21-16,-20-21 0,-1 22 0,0-1 15,-21 0-15,1 1 0,-1 20 0,-21-20 16,0 20-16,0 1 0,-21-1 16,-1-21-16,-20 22 0,21-1 15,-21-20-15,-1 20 0,1-20 0,0-1 16,-1 21-16,1-20 0,0-1 16,-1 0-16,1-20 0,0 20 0,-1-21 0,1 0 15,21 0-15,-22 1 0,22-1 16,0 0-16,0-21 0,0 0 0,21-21 31,0 0-31,0-1 0,0 1 16,21 0-16,-21-21 15,21 21-15,21-1 0,-20 1 0,-1-21 0,21 21 16</inkml:trace>
  <inkml:trace contextRef="#ctx0" brushRef="#br0" timeOffset="124584.42">2371 12298 0,'0'-21'31,"0"0"-31,0-1 16,21 22 15,21 0-31,-21 0 0,0 22 15,22-1-15,-1-21 0,-21 21 0,22 0 16,-22 21-16,21-20 0,-21-1 16,0 0-16,1 21 0,-1-21 0,0 22 15,-21-22-15,21 0 0,-21 0 0,0 22 16,0-22-16,0 0 0,0 0 0,0 0 16,-21 0-16,0 1 0,0-1 0,21 0 15,-22-21-15,1 0 16,0 0-16,0-21 15,21 0-15,0-1 0,-21 1 16,21 0-16,0 0 0,0-21 0,0-1 16,0 1-16,0 21 0,0-22 15,21 1-15,0 0 0,0-1 0,0 1 16,1 21-16,20 0 0,-21-22 16,0 22-16,22 21 0,-22-21 0,0 21 15,21 0-15,-21 0 0,1 0 16,-1 0-16,0 0 0,-21 21 15,21-21 1</inkml:trace>
  <inkml:trace contextRef="#ctx0" brushRef="#br0" timeOffset="125204.72">3514 12531 0,'0'-21'31,"0"-1"-31,0 1 0,0 0 0,21 0 16,-21 0-16,0 0 0,0-1 15,0-20-15,0 21 0,0 0 0,-21 0 16,-1 21-16,1-22 0,0 22 0,0 0 15,0 0-15,-22 0 0,22 0 16,-21 22-16,21-1 0,-22 0 0,1 0 16,21 0-16,0 22 0,-22-22 0,22 21 15,0 0-15,0-20 0,21 20 0,-21 0 16,21-21-16,-21 22 0,21-1 0,0-21 16,0 0-16,0 1 0,0 20 0,0-21 15,0 0-15,21 0 16,0-21-16,0 0 0,0 0 0,0 0 15,1 0-15,-1 0 0,0-21 16,0 21-16,0-21 0,22 0 0,-22 0 16,0-22-16,0 22 0,0 0 0,0-21 15,1 21-15,-1-22 0,-21 22 0,21-21 16,0-1-16,-21 22 0,0-21 0,21 21 16,0 0-16,-21-1 0,22 1 15,-22 0-15,0 0 0,0 42 31,0 0-15,0 0-16,0 1 0,0 20 0,0-21 16,0 0-16,0 22 0,0-22 15,0 21-15,0-21 0,0 22 0,0-22 16,-22 0-16,22 21 0,-21-21 16,21 1-16,0-1 0,0 0 0,0 0 15,21-21 16,1 0-31,-22-21 0,21 0 16</inkml:trace>
  <inkml:trace contextRef="#ctx0" brushRef="#br0" timeOffset="125841.36">3895 12488 0,'0'0'0,"21"-21"16,0-21-16,-21 21 15,0 0-15,0-1 0,0 1 16,0 0-16,0 0 16,0 42-1,0 0 1,0 0-16,0 22 0,0-22 16,0 0-16,0 21 0,0-20 15,0 20-15,0-21 0,-21 21 0,0-20 16,21-1-16,-22 0 0,22 0 15,0 0-15,0 0 0,0 1 0,0-1 0,-21-21 16,21 21-16,21-42 31,1 0-31,-1-1 0,-21 1 16,21 0-16,0 0 0,0 0 0,0 0 16,1-22-16,-1 22 0,0-21 0,0 21 15,0-1-15,0 1 0,-21 0 16,22 21-16,-22-21 0,21 21 15,-21 21-15,0 0 16,0 22-16,0-22 0,0 0 16,0 0-16,0 0 0,0 0 0,0 1 15,0-1-15,0 0 0,0 0 16,0 0-16,0 0 0,0 1 0,0-1 16,21-21-1,0 0-15,0 0 0,0 0 0,1 0 16,-1 0-16,0 0 0,0-21 0,21-1 15,-20 1-15,-1 0 0,0 0 0,0 0 16,0 0-16,0-1 0,-21-20 16,0 21-16,0 0 0,0 0 0,0-22 15,0 22-15,0 0 0,0 0 0,-21 21 16,0-21-16,0 21 0,21-22 0,-21 22 16,0 0-16,-1 0 15,1 0-15,0 0 0,0 0 16,21 22-1,0-44 1</inkml:trace>
  <inkml:trace contextRef="#ctx0" brushRef="#br0" timeOffset="126516.4">4805 12086 0,'0'0'15,"-21"0"-15,21-21 0,0 0 0,-22 0 0,22 0 16,0-22-16,0 22 0,0 0 0,0 0 15,0 0-15,0-1 0,0 1 16,22 21-16,-1 0 16,-21 21-16,21 1 15,-21-1-15,0 21 0,0-21 16,0 22-16,0-1 0,0 0 0,0 22 16,0-22-16,0 0 0,0 1 0,0 20 15,0-20-15,0-1 0,0 0 0,0 1 16,-21-1-16,21-21 0,-21 21 0,-1-20 15,22 20-15,0-21 0,0 0 0,-21-21 16,21 21-16,0 1 0,-21-22 0,21-22 31,0 1-15,0 0-16,0 0 0,0 0 16,0 0-16,0-1 0,0 1 0,0-21 15,21 21-15,0 0 0,1-22 16,-1 22-16,0 0 0,21 0 0,-21 0 15,22-1-15,-1 22 0,0 0 0,-20 0 16,20 0-16,0 0 0,1 0 0,-22 22 16,21-1-16,-21 0 0,22 0 0,-22 0 15,-21 0-15,0 1 0,0-1 0,0 0 16,0 0-16,0 0 0,0 0 0,-21 22 16,-1-22-16,-20 0 0,21 0 0,0 0 15,-22 1-15,1-1 0,0-21 0,-1 21 16,22 0-16,-21 0 0,0-21 0,-1 21 15,22-21-15,-21 0 0,21 0 16,-1 0-16,1 0 0,21-21 31,21 0-15,1 21-16,-1-21 0,0 0 0,0 21 16</inkml:trace>
  <inkml:trace contextRef="#ctx0" brushRef="#br0" timeOffset="127000.13">5524 12531 0,'0'0'0,"43"0"0,20-43 16,-63 22-16,21 21 15,-21-21-15,22 0 0,-22 0 16,0 0-16,0-1 0,0 1 16,-22 21-1,1 0-15,0 21 16,0 1-16,0-1 0,0-21 0,21 42 15,-22-21-15,1 0 0,21 1 0,0-1 16,-21 21-16,0-21 0,21 0 0,-21 1 16,21 20-16,0-21 0,0 0 0,0 0 15,0 1-15,0-1 0,0 0 16,21-21 0,0 0-16,0 0 0,0 0 15,1 0-15,-1-21 0,0 0 16,0-1-16,0 1 0,0 0 0,1 0 15,-1 0-15,0 0 0,0-22 0,0 22 16,-21 0-16,0-21 0,0 20 0,21 1 16,-21-21-16,0 21 0,0 0 15,0 42 17,0 0-32,0 0 0,0 0 0,0 0 15,0 1-15,0-1 0,0 0 0,0 0 16,0 0-16,0 0 0,22 1 15,-22-1-15,0 0 0,0 0 16,21-21-16,-21 21 0,21-21 0,0 0 16,0 0-16,0 0 15,1 0-15,-1 0 0,0-21 0,0 21 16</inkml:trace>
  <inkml:trace contextRef="#ctx0" brushRef="#br0" timeOffset="127303.84">6435 12277 0,'0'0'16,"0"-21"-16,0-1 0,0-20 16,0 21-16,0 0 15,0 42 17,-22 0-32,1 0 0,0 22 15,21-22-15,-21 0 0,21 21 0,0-21 16,-21 22-16,21-22 0,-21 21 0,21 1 15,0-22-15,0 0 0,0 21 0,0-21 16,0 1-16,0-1 0,0 0 0,0 0 16,0 0-16,0 0 0,21-21 15,0 0 1,0 0-16,0 0 0,0 0 0,1 0 16,-1-21-16,0 0 0,0 0 0,0 0 15,22 0-15,-22-1 0,0-20 0,21 21 16,-21-21-16</inkml:trace>
  <inkml:trace contextRef="#ctx0" brushRef="#br0" timeOffset="127916.26">6710 12446 0,'21'-42'0,"21"-64"16,-42 64-16,-63 232 0,126-423 0,-42 191 0,-21 0 16,22 20-16,-22-20 0,0 0 0,0 21 15,21-22-15,-21 22 0,0 0 0,21 0 16,-21 0-16,0-1 16,21 22-16,-21 22 15,0-1-15,0 0 0,0 0 0,0 21 16,0-20-16,0 20 0,0 0 0,0 1 15,0-1-15,0 0 0,0 1 0,0-22 16,0 21-16,-21 0 0,21 1 16,0-22-16,0 21 0,0-21 0,-21 1 15,21-1-15,-21 0 0,21 0 0,0 0 16,0 0-16,-22-21 16,22-21 15,0 0-16,0 0-15,22 0 0,-22 0 16,21-22-16,0 22 0,0 0 0,0 0 16,0 0-16,1-1 0,20 1 15,-21 0-15,0 0 0,22 0 16,-22 21-16,21 0 0,-21 0 0,22 0 16,-22 0-16,0 0 0,0 0 0,0 21 15,0-21-15,1 21 0,-22 0 16,0 0-16,0 1 0,-22-1 15,1-21-15,0 21 0,0 0 16,0-21-16,0 21 0,-1-21 0,-20 0 16,21 21-16,0-21 0,0 0 0,-1 0 15,1 0-15,0 0 0,0 0 16,0 0-16,42 22 47,0-22-47,0 21 0,0-21 15,1 21-15,20 0 0,-21 0 0,0-21 16,22 21-16,-22 1 0,21-1 0,-21 0 16,22 0-16,-22 0 0,21 0 0,0 1 15,-20-1-15,-1-21 0,0 21 0,0-21 16,0 21-16,0-21 0,1 0 16,-22-21-16,21 0 15,0 0-15,-21-1 0</inkml:trace>
  <inkml:trace contextRef="#ctx0" brushRef="#br0" timeOffset="128625.75">7472 9271 0,'-64'-42'15,"128"84"-15,-149-105 0,64 41 0,0 1 0,0 21 16,21-21-16,0 0 0,-22 21 15,22-21-15,22 21 16,-1 0 0,0 0-16,0 21 0,21 0 0,1 0 15,20 0-15,1 22 0,20-22 0,-20 21 16,21 1-16,20 20 0,-20-21 0,21 22 16,-21-1-16,20 1 0,1-1 15,21 1-15,-21 21 0,21-22 0,0 1 0,0-1 16,0 1-16,0-1 0,21 22 0,0-22 15,1 1-15,-1-1 0,21 1 16,-21-1-16,22 1 0,-1-1 0,-21 1 16,21-1-16,1-20 0,-22 20 0,0-21 15,0 1-15,0 20 0,-21-20 0,22-22 16,-22 21-16,0 0 0,-22-20 0,1 20 16,0-21-16,0 0 0,-21 0 0,-1 1 15,1-22-15,-22 21 0,1-21 0,-22 0 16,1 0-16,-22 0 0,21 0 0,-42-21 31,0-1-31,-21 1 16,21 0-16,-21 0 0,0 0 0,-22 0 15,22-1-15,0-20 0,-21 21 16</inkml:trace>
  <inkml:trace contextRef="#ctx0" brushRef="#br0" timeOffset="129149.45">11705 9419 0,'0'-21'0,"0"42"0,-21-84 15,0 42-15,21-1 0,0 1 0,-21 0 0,21 0 16,-22 21-16,22-21 15,-21 21-15,21 21 16,0 0-16,0 0 0,21 0 16,1 1-16,-1-1 0,0 21 0,0 0 15,0 1-15,0-1 0,1 0 0,20 1 16,0 20-16,-21 1 0,22-22 0,20 22 16,-20-1-16,-1 1 0,21-1 0,1-21 15,-22 22-15,22-1 0,-22 1 0,22-22 16,-22 22-16,21-1 0,-20-20 15,-1 20-15,22-21 0,-22 1 0,0-1 0,-21 0 16,22 1-16,-1-1 0,-21-21 16,22 22-16,-22-22 0,0 0 0,0 21 15,-21-21-15,0 1 0,21-22 0,-21 21 16,0 0-16,0 0 0,0 0 0,0 0 16,-21-21-1,21 22-15,-21-22 0,0 0 16,0 0-16,-1 0 0,1 0 0,0 0 15,0 21-15,0-21 0,0 0 0,-1 0 16,1 21-16,21 0 0,-21-21 0,0 0 16,21 21-16,-21-21 0,21 21 0,-21-21 15,21 22 1,0-44 0</inkml:trace>
  <inkml:trace contextRef="#ctx0" brushRef="#br0" timeOffset="129553.29">13293 10689 0,'-64'0'16,"43"0"-1,0 0-15,0-21 0,-1 21 0,1 0 16,0 0-16,21 21 47,21 0-47,0 1 0,1-1 15,-22 0-15,42 0 0,-21 0 0,0 0 16,0 1-16,1-1 0,-1 0 0,21 0 16,-21 0-16,0 0 0,1 1 0,-1-1 15,0 0-15,0 21 0,0-21 0,0 1 16,-21-1-16,0 0 0,0 0 0,0 0 15,0 0-15,0 1 0,-42 20 16,21-21-16,-21 0 0,-1-21 0,1 21 0,0 1 16,-22-1-16,22 0 0,-22 0 15,22 0-15,-22 0 0,22 1 0,0-1 16,-1 0-16,1 0 0,0-21 0,21 21 16,-1-21-16,1 21 0,42-21 31</inkml:trace>
  <inkml:trace contextRef="#ctx0" brushRef="#br0" timeOffset="129812.14">16108 10795 0,'0'0'15,"0"-21"-15,-21 21 0,-1-21 0,22 0 16,0-1-16,-21-20 0</inkml:trace>
  <inkml:trace contextRef="#ctx0" brushRef="#br0" timeOffset="130464.68">16002 10414 0,'0'-21'0,"0"42"0,0-63 0,0 21 16,0-1-16,0 1 0,0 0 15,0 42 1,0 0-16,0 1 16,0 20-16,0 0 0,0 22 0,0-22 15,0 22-15,0-1 0,0 22 0,-21-22 16,21 22-16,0-22 0,0 22 0,0 63 15,-21-63-15,21 0 0,-22-22 0,1 1 16,21 20-16,-21-20 0,21-1 16,-21-20-16,0 20 0,21 1 0,0-22 15,0 0-15,0 22 0,-21-22 0,21 0 16,-22-20-16,22 20 0,0-21 0,0 0 16,0 0-16,-21 1 0,21-1 0,-21-21 15,0 0 1,21-21-16,-21-1 0,0-20 15,-1 21-15,1-21 0,21-1 0,-21 1 16,0 0-16,0-22 0,0 22 16,-1-22-16,1 22 0,21-22 0,0 1 15,-21 21-15,21-1 0,0 1 0,0 0 16,0-1-16,0 22 0,0 0 0,21 21 31,0 21-31,-21 0 0,22 0 16,-1 22-16,0-22 0,0 21 0,21-21 15,-20 22-15,-1-22 0,21 21 0,-21-21 16,22 1-16,-22-1 0,21 0 0,0 21 16,-20-42-16,20 21 0,0 1 0,1-22 15,-22 0-15,21 21 0,0-21 0,-20 0 16,20 0-16,-21 0 0,0 0 0,22-21 16,-22-1-16,0 22 0,0-21 0,0 0 15,0 0-15,1-21 0,-1 20 16,-21 1-16,21-21 0,-21 0 0,21 20 15,-21-20-15,0 21 0,0 0 0,0 0 16,0-1-16,0 1 0,0 42 16,0 1-1,0-1-15,0 0 0,0 0 0,0 21 16,0-20-16,0-1 0,0 21 0,-21-21 16,21 0-16,0 1 0,-21 20 0,21-21 15,0 0-15,0-42 31,0 0-15,0 0-16</inkml:trace>
  <inkml:trace contextRef="#ctx0" brushRef="#br0" timeOffset="130608.6">16722 11176 0,'0'-21'0,"0"42"31,-22 0-31,1 0 16,0 1-16,21-1 16</inkml:trace>
  <inkml:trace contextRef="#ctx0" brushRef="#br0" timeOffset="130760.38">16658 11282 0,'0'0'0,"0"-21"0,21-22 16,-21 22-1,0 0-15,0 0 0,0 0 16,0 0-16,0-1 0,0 1 0,-21 21 15,0 0-15,0 0 16,0 0-16,21 21 0,0 1 16,0-1-16,0 0 0,0 0 15,0 0-15,0 0 0,21-21 16,0 22-16,0-22 0</inkml:trace>
  <inkml:trace contextRef="#ctx0" brushRef="#br0" timeOffset="131332.04">17314 11515 0,'0'0'16,"-42"0"-1,21 0-15,0 0 0,21-21 0,-22-1 16,1 22-16,21-21 0,-21 21 0,21-21 15,0 42 17,0 0-32,0 1 0,0-1 0,0 0 15,0 21-15,0-21 0,0 22 0,0-22 16,0 21-16,0-21 0,0 22 0,0-22 16,0 0-16,0 0 0,0 22 0,0-22 15,0 0-15,0 0 0,0 0 16,0-42 15,0 0-31,0 0 16,0 0-16,0-22 0,0 22 0,0 0 15,0-21-15,0 20 0,0-20 16,21 0-16,-21-1 0,43 1 0,-22 21 16,21-21-16,-21-1 0,22 1 0,-1 21 15,0-22-15,170 1 16,-170 42-16,1 0 0,-1 0 15,0 21-15,-21 0 0,22 22 0,-22-22 16,0 21-16,0-21 0,-21 22 0,0-1 16,0 0-16,0 1 0,0-1 0,0-21 15,0 22-15,-21-1 0,21-21 0,-21 21 16,0 1-16,0-22 0,21 0 0,-22 0 16,1 0-16,0 1 0,0-1 0,0 0 15,0-21-15,21 21 16,-22-21-16,1 0 0,21-21 15,0 0-15,21 0 16</inkml:trace>
  <inkml:trace contextRef="#ctx0" brushRef="#br0" timeOffset="132384.44">18690 10922 0,'0'0'0,"21"-42"0,0-64 15,-21 64-15,0 20 0,0-20 0,0 21 16,0 0-16,0 0 0,0-1 16,0 1-16,-21 21 15,0 21-15,0 1 16,21-1-16,-21 21 0,0 0 0,21 1 16,-22 20-16,22-20 0,-21 20 0,0 1 15,21-1-15,-21 1 0,0-1 0,0 1 16,21-1-16,-22 1 0,1-1 0,0 1 15,0-1-15,0-21 0,21 1 0,-21-1 16,-1 0-16,22 1 0,0-22 0,-21 21 16,0-21-16,21 1 0,-21-1 0,21 0 15,0 0-15,-21-21 16,21-21 15,0 0-31,0 0 0,0-1 16,0 1-16,0 0 0,0 0 0,0-21 15,21 20-15,0-20 0,0 21 0,0-21 16,1-1-16,20 1 0,-21 21 0,0-22 16,22 22-16,-22-21 0,21 21 0,-21 0 15,22 21-15,-22-22 0,21 1 0,-21 21 16,0 0-16,1 0 0,-1 0 0,0 0 16,0 0-16,-21 21 0,21 1 0,-21-1 15,0 0-15,0 0 16,-21 0-16,0 0 15,0-21-15,-22 22 0,22-22 0,-42 21 16,42-21-16,-22 0 0,22 0 0,-21 21 16,21-21-16,-22 0 0,22 0 0,0 0 15,0 0-15,0 0 0,-1 0 0,1 0 16,0 0-16,21 21 16,0 0-1,21 0-15,0 1 0,1-1 16,-22 0-16,21 0 0,0 0 0,0 0 15,0 1-15,0-1 0,1 0 16,-1 0-16,0 0 0,0-21 16,0 21-16,0-21 0,1 0 15,20 22-15,-21-22 0,21 21 0,1-21 16,-22 0-16,21 0 0,1 0 0,-1 0 16,0 0-16,-21 0 0,22 0 0,-1-21 15,0-1-15,1 22 0,-1-21 0,0 0 16,1 0-16,20 21 0,-20-42 0,-1 20 15,0 1-15,-21 0 0,22 0 0,-22-21 16,21 20-16,-21-20 0,1 21 0,-22 0 16,0-22-16,0 22 0,0 0 15,0 0-15,0 0 0,-22 21 16,1 0-16,0 0 0,0 0 16,0 0-16,0 21 0,-1 0 0,1 0 15,0 0-15,0 1 0,0-1 0,0 21 16,21 0-16,0-20 0,0-1 0,0 0 15,0 0-15,0 0 0,0 0 0,0 1 16,0-1-16,21-21 0,-21 21 0,21 0 16,0-21-16,0 21 0,0-21 15,1 21-15,-1-21 0,0 22 16,-21-1 0,-21-21-1,0 0-15,-1 21 0,1-21 16,0 0-16,0 0 0,0 0 0,0 0 15,-1 0-15,1 21 0,0-21 16,0 0-16,0 0 0,0 0 16,-1 0-16,1 0 15,0 0 1</inkml:trace>
  <inkml:trace contextRef="#ctx0" brushRef="#br0" timeOffset="132905.66">15769 12361 0,'0'0'0,"-42"22"0,-1-1 15,1-21-15,21 21 0,-21 0 0,-1-21 16,22 0-16,-21 21 0,21-21 0,-1 0 16,22 21-16,22-21 15,-1 0 1,21 0-16,0 0 0,1 0 0,20 0 15,1 0-15,20 0 0,22 0 0,-21 0 16,21 0-16,21 0 0,0 0 0,0 0 16,0 0-16,0 0 0,0 0 0,21 22 15,-21-22-15,0 0 0,21 0 0,-21 0 16,0 21-16,0-21 0,0 0 0,-21 0 16,21 0-16,0 0 0,-21 0 0,-22 21 15,22-21-15,-21 0 0,0 0 0,-22 0 16,1 0-16,-1 0 0,-21 0 15,-20 0-15,20 0 0,-63 0 47,0 0-47,-22 0 0,22 0 0,-21 0 16,-1 0-16,1 0 0,0 0 0,-22 0 16,1 0-16,-1 0 0,1 0 0</inkml:trace>
  <inkml:trace contextRef="#ctx0" brushRef="#br0" timeOffset="133293.44">16192 12615 0,'0'0'0,"-105"22"0,-1-22 16,0 21-16,21-21 0,-21 21 0,43-21 16,-1 0-16,1 0 0,21 21 0,-1-21 15,1 0-15,21 0 0,0 0 0,42 0 16,0 0-1,21 0-15,1 0 0,-1 0 0,21 0 16,22 0-16,-21 0 0,41 0 0,-20 0 16,21 0-16,21 0 0,0 0 15,0 0-15,0 0 0,21 0 0,-21 21 16,42-21-16,-20 0 0,147 21 0,-148-21 16,0 0-16,0 0 0,-21 22 0,22-22 15,-22 0-15,-22 0 0,1 0 0,0 21 16,0-21-16,-21 0 0,-1 0 0,-20 0 15,-1 0-15,-20 0 0,20 0 0,-21 0 16,-20 0-16,20 0 0,-21 0 0,0 0 16,-21 21-16,0 0 15,0 0 1,-21 0 0,0-21-16,-21 0 0,20 0 15,1 0-15,-21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4:02:20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1164 0,'0'21'62,"0"1"-46,0-1-1,0 0-15,22-21 0,-22 21 16,21 0 0,0-21-16</inkml:trace>
  <inkml:trace contextRef="#ctx0" brushRef="#br0" timeOffset="449.74">3238 1185 0,'0'0'0,"0"-21"0,-21 21 0,21-21 16,-21 0-16,21 0 16,0 0-16,0-1 0,-21 1 15,21 0-15,-21 0 0,0 0 16,21 0-16,-22 21 16,22-22-16,-21 22 0,0 0 15,21 22-15,0-1 0,0 0 16,0 0-16,0 21 0,0 1 15,0-1-15,0 0 0,0 1 16,0-1-16,0 22 0,0-22 0,0 21 16,0-20-16,0 20 0,0 22 0,-21-22 15,0-20-15,0 20 0,-1 1 16,22-22-16,-21 0 0,0 1 0,0-1 16,21 0-16,0-20 0,0-1 0,-21 0 15,21 0-15,21-42 31,0-21-15,0 20-16,0-20 16,1 0-16,-1-1 0,21 1 0</inkml:trace>
  <inkml:trace contextRef="#ctx0" brushRef="#br0" timeOffset="708.59">3641 1207 0,'0'0'16,"0"-22"-16,21 1 0,0 0 0,0 0 15,-21 42 1,0 0 0,0 0-16,0 1 0,0 20 15,0 0-15,0-21 0,0 22 0,0-1 16,0 22-16,0-22 0,-21 21 16,21-20-16,-21 20 0,0-20 15,21 20-15,0-21 0,0 1 0,0-1 16,-22-21-16,22 22 0,0-22 0,0 0 15,0 0-15,0 0 16,0-42 15</inkml:trace>
  <inkml:trace contextRef="#ctx0" brushRef="#br0" timeOffset="915.94">3090 1736 0,'0'0'0,"-42"0"0,0 0 0,20 0 16,1 0-16,0 21 0,0-21 16,42 0-1,0-21 1,0 21-16,22-21 0,-22 21 0,21-22 16,1 1-16,-1 0 0,21 21 0,-20-21 15,20 0-15,1 0 0,-1 21 16,1-22-16,-22 1 0,22 0 0,-1 0 15,-21 21-15,22-21 0</inkml:trace>
  <inkml:trace contextRef="#ctx0" brushRef="#br0" timeOffset="1147.84">4127 1334 0,'0'0'0,"-21"0"15,-21 21-15,21-21 0,0 0 0,-1 0 16,1 0-16,42 0 15,1-21 1,-1 21-16,21-22 0,0 22 0,1-21 16,20 21-16,1 0 0,-22-21 15,22 21-15,-1 0 0,-21-21 0,1 21 16,-1-21-16,0 21 0,1 0 16,-22 0-16,0 0 0</inkml:trace>
  <inkml:trace contextRef="#ctx0" brushRef="#br0" timeOffset="1368.45">4635 1228 0,'0'0'0,"-21"0"0,0 0 0,0 21 15,0-21-15,0 21 16,-1 0-16,22 0 0,-21 1 0,0-1 16,21 0-16,-21 21 0,0-21 15,21 22-15,-21-1 0,-1 0 16,1 1-16,0 20 0,0-20 0,21-1 15,-21 0-15,0 1 0,-1-1 0,22-21 16,0 21-16,0-20 0,0-1 16,0 0-16,0 0 0,22-21 15,-1 0-15,0 0 0,0 0 16,0 0-16,0 0 0,22-21 16,-22 0-16,21 0 0</inkml:trace>
  <inkml:trace contextRef="#ctx0" brushRef="#br0" timeOffset="2092.34">5122 1355 0,'0'0'0,"0"-21"0,0-1 0,0 1 15,0 42 17,-21 1-32,0 20 0,21-21 15,-21 21-15,21-20 0,0 20 0,-21 0 16,-1 1-16,22-1 0,-21 21 0,21-20 15,0-1-15,0 0 0,-21 1 16,21-22-16,0 21 0,0-21 0,0 1 16,0-1-16,0 0 0,0 0 0,0-42 47,0-21-47,0 20 15,0 1-15,0-21 0,21 0 0,-21-1 16,0-20-16,21 20 0,-21-20 0,22 21 15,-1-22-15,-21 22 0,21-1 16,0 1-16,0 0 0,0 21 0,-21-22 16,22 22-16,-1 21 0,0 0 0,0 0 15,0 0-15,0 0 16,1 21-16,-1 0 0,0 1 0,-21-1 16,21 21-16,-21-21 0,21 22 0,-21-22 15,21 21-15,-21 0 16,0 1-16,0-1 0,0-21 0,0 22 15,0-22-15,0 21 0,0-21 0,0 0 16,0 1-16,0-1 0,0 0 16,-21-21-1,21-21 1,0 0-16,0-1 0,0 1 0,0-21 16,0 21-16,21-22 0,1 1 15,-1-21-15,0 20 0,21 1 0,1-22 16,-22 22-16,42 0 0,-20-1 0,-1 22 15,0 0-15,22 0 0,-22 21 16,0 0-16,1 0 0,-22 0 16,21 21-16,-21-21 0,1 42 0,-1-20 0,0-1 15,-21 21-15,0 0 0,0 1 16,0-1-16,0 0 0,0 1 16,0-1-16,0 0 0,-21 1 0,21-1 15,-21 0-15,21 1 0,-22-22 0,22 0 16,0 21-16,0-20 0,0-1 15,0 0 1,22-21 0,-1 0-16,-21-21 0,21 0 0,0-1 15,0 1-15,0 0 0,1-21 16</inkml:trace>
  <inkml:trace contextRef="#ctx0" brushRef="#br0" timeOffset="2428.5">6604 1312 0,'0'0'0,"21"-42"0,0 0 0,-21 21 15,0-1-15,0 1 0,0 0 16,0 0-16,-21 21 16,0 0-16,21 21 15,0 0-15,0 0 0,-21 1 0,21-1 16,-21 21-16,21-21 0,-22 22 16,1-1-16,21 0 0,-21 1 0,0 20 15,0-21-15,0 22 0,21-1 16,0-20-16,-22-1 0,22 22 0,0-22 15,0-21-15,0 21 0,0-20 16,22 20-16,-1-21 0,-21 0 0,42-21 16,-21 21-16,0-21 0,22 0 0,-1 0 15,0 0-15,1 0 0,-1 0 0,0 0 16,1 0-16,-22 0 0,21 0 16,1 0-16,-22-21 0,21 21 0,-21-21 15,0 21-15,1-21 0,-1 21 0,0-21 16,-21 0-16,21 21 0,0-22 15,-21 1-15,21 0 0,1 0 16,-1 0-16</inkml:trace>
  <inkml:trace contextRef="#ctx0" brushRef="#br0" timeOffset="5844.3">1101 1461 0,'0'0'0,"0"-22"0,-22 22 16,1-21-16,21 0 15,0 0-15,-21 21 0,0 0 16,21-21-16,-21 21 15,21 21-15,0 0 16,0 0-16,0 0 0,0 22 16,0-1-16,-21 0 0,21 1 0,0-1 15,0 22-15,0-22 0,0 21 0,0-20 16,0-1-16,0 0 0,0 1 16,0-1-16,0-21 0,0 22 0,0-22 15,0 0-15,0 0 16,-22 0-16,22 0 0,0 1 0,0-1 15,22-21 17,-22-21-17,21-1-15,0 22 0,0-21 16</inkml:trace>
  <inkml:trace contextRef="#ctx0" brushRef="#br0" timeOffset="6188.16">1418 1863 0,'0'21'31,"0"0"-31,0 0 0,0 0 16,0 1-16,0-1 16,0 0-1,21-21-15,0 0 16,1 0-16,-1 0 15,0-21-15,-21 0 0,0-1 16,0 1 0,0 0-16,0 0 0,-21 21 15,0 0 1,21-21-16,-22 21 0,1 0 0,0 0 16,0 0-16,0 0 15,21 21 1,0 0-1,21-21-15,0 0 0,0 0 16,0 0-16,1 0 0,-1 21 16</inkml:trace>
  <inkml:trace contextRef="#ctx0" brushRef="#br0" timeOffset="24444.88">2265 3725 0,'0'0'0,"21"-21"0,-21 0 15,0 0 48,21 21-16,0-21-47</inkml:trace>
  <inkml:trace contextRef="#ctx0" brushRef="#br0" timeOffset="25232.81">2455 3344 0,'0'0'0,"0"-21"15,0 0-15,0 0 16,-21 0-16,21 0 0,0-1 15,0 1 1,0 42 0,0 1-16,0 20 15,0 0-15,0 1 0,0-1 0,0 21 16,0-20-16,0 20 16,0-20-16,0-1 0,-21 21 0,21-20 15,-21-1-15,21 0 0,0 1 0,0-22 16,0 21-16,0-21 0,0 22 15,0-22-15,0 0 0,0 0 16,21-42 15,0-21-31,-21 21 16,21-1-16,-21 1 0</inkml:trace>
  <inkml:trace contextRef="#ctx0" brushRef="#br0" timeOffset="25397.13">2709 3683 0,'0'0'0,"0"-21"0,21 21 16,-21-21-16,22 21 78,-1 0-62,0-21-16</inkml:trace>
  <inkml:trace contextRef="#ctx0" brushRef="#br0" timeOffset="25735.95">4022 3027 0,'0'0'0,"0"-21"0,0 0 0,0-1 15,0 1-15,0 0 16,0 42 0,0 0-1,0 1-15,-22-1 0,22 0 0,-21 21 16,21 1-16,0 20 0,-21-21 16,0 22-16,0-22 0,21 22 15,-21-1-15,21-20 0,-22 20 0,1-21 16,21 1-16,0-1 0,0-21 0,0 22 15,0-22-15,0 0 0,0 0 16,0 0-16,21-21 0,1 21 16,-1-21-16,0 0 0,0 0 15,0-21 1,-21 0-16,0 0 0,0 0 16</inkml:trace>
  <inkml:trace contextRef="#ctx0" brushRef="#br0" timeOffset="25900.85">3768 3620 0,'0'0'0,"-22"0"0,-20 0 0,21 0 16,0 0-16,21-22 16,0 1-1,21 21-15,21-21 16,-21 21-16,22-21 0,-22 0 0,21 21 16,1-21-16,-1 21 0,0-22 0,1 22 15,-1-21-15,-21 21 0,21 0 16,1-21-16,-1 21 0</inkml:trace>
  <inkml:trace contextRef="#ctx0" brushRef="#br0" timeOffset="26752.37">4657 3429 0,'0'0'0,"21"0"15,0 0-15,21 0 16,-21 0-16,1-21 31,-22 0-31,0 0 0,0-1 16,0 1-16,0 0 0,0 0 15,0 0-15,-22 21 16,1 0-16,0 0 0,0 0 0,0 0 16,0 0-16,-1 21 0,1 0 15,-21 0-15,21 22 0,0-22 0,-22 21 16,22 0-16,0 1 0,0-22 16,0 21-16,-1-21 0,22 22 0,0-22 15,0 0-15,0 0 0,0 0 16,0 1-16,22-1 0,-1-21 15,21 0-15,-21 0 0,0 0 0,22 0 16,-22 0-16,21 0 0,1 0 16,-22-21-16,21-1 0,-21 22 0,22-21 15,-22 0-15,0 0 0,0 0 0,0-22 16,-21 22-16,0 0 0,0-21 0,0 21 16,0-22-16,0 22 0,0 0 15,0 0-15,0 0 0,-21 21 31,21 21-31,0 21 16,-21-21-16,21 0 0,-21 22 0,21-22 16,0 0-16,0 21 0,0-20 0,0-1 15,0 0-15,0 0 0,21 0 16,0 0-16,0-21 0,22 22 0,-1-22 16,-21 0-16,21 0 0,22 0 0,-22 0 15,1 0-15,20 0 0,-21 0 0,22-22 16,-1 1-16,1 21 0,-1-21 0,-20 0 15,-1 0-15,0 0 0,1-1 16,-22 1-16,0-21 0,-21 21 16,0-22-16,0 1 0,0 0 0,-21 21 15,0-22-15,0 1 0,-1 21 0,1 0 16,0-1-16,-21 22 0,21 0 16,-22 0-16,22 0 0,-21 22 0,21-1 15,-1 0-15,-20 0 0,21 21 0,0-20 16,0 20-16,-1-21 0,1 21 15,21-20-15,0-1 0,0 0 0,0 0 16,0 0-16,0 0 0,21 1 0,1-22 16,-1 21-16,0-21 0,21 0 0,-21 0 15,1 0-15,20 21 0,-21-21 16,21 0-16,-20 0 0,-1 0 16,0 0-16,0 0 0,-21 21 15,0 0-15,0 0 0,0 1 16,0-1-16,0 0 0,-21 21 15,21 1-15,-21-22 0,0 42 0,-22-20 16,22-1-16,0 21 0,0-20 0,-22 20 16,22-20-16,0 20 0,0-21 0,0 1 15,0-1-15,-1 0 0,1-20 16,0 20-16,21-21 0,-21 0 0,21 0 16,0 1-16,-21-1 0,21 0 15,-21-21-15</inkml:trace>
  <inkml:trace contextRef="#ctx0" brushRef="#br0" timeOffset="27456.96">2476 5144 0,'0'-22'0,"0"44"0,22-65 16,-22 22-16,0 0 15,0 0-15,0 0 16,0-1-16,21 22 0,-21-21 16,21 21-16,0 0 0,0 0 15,0 0-15,1 21 0,-1 1 16,0-1-16,0 21 0,0 0 0,0 1 15,1-1-15,-22 0 0,0 22 16,0-22-16,0 1 0,0 20 0,0-21 16,-22 1-16,1-1 0,-21 0 15,21 1-15,-22-1 0,22 0 0,-21-20 16,0-1-16,20 0 0,-20 0 0,21 0 16,-21-21-16,20 0 0,1 0 15,-21 0-15,21 0 0,0 0 16,21-21-16,-22 21 0,22-21 0,-21-21 15,21 20-15,-21-20 0,21 0 16,0 21-16,0-22 0,0 1 0,0 0 16,0 20-16,21 1 0,0 0 15,22 0-15,-22 21 0,0 0 0,21 0 16,1 21-16,-22 0 0,21 0 0,1 1 16,-22-1-16,21 21 0,-21-21 15,22 22-15,-22-22 0,0 21 0,-21-21 16,21 0-16,0 22 0,-21-22 0,21 0 15,-21 0-15,0 0 16,22-21-16,-1 0 16,0 0-16,0 0 0,0 0 15,0 0-15</inkml:trace>
  <inkml:trace contextRef="#ctx0" brushRef="#br0" timeOffset="27612.87">3154 5546 0,'0'-21'15,"0"-1"32,0 1-31,21 0-16,0 0 16,0 21-16</inkml:trace>
  <inkml:trace contextRef="#ctx0" brushRef="#br0" timeOffset="28242.37">4170 4763 0,'0'0'0,"0"-22"0,0 1 16,21 21-16,-21-21 0,21 21 16,-21 21-1,0 22 1,0-22-16,0 21 0,0 22 0,0-22 15,0 21-15,0 1 0,0-22 0,-21 22 16,0-22-16,21 22 16,-21-22-16,-1 0 0,22 1 0,-21-1 15,0 0-15,21-21 0,0 22 0,0-22 16,-21 0-16,21 0 0,0-42 31,0 0-15,0 0-16,0-22 0,21 22 0,-21-21 15,0 0-15,0-1 0,21 1 16,0 0-16,-21-22 0,22 1 0,-22-1 16,21 1-16,0-1 0,-21 1 0,21 20 15,0 1-15,0 21 0,-21 0 16,22-1-16,-1 22 0,0 0 16,0 22-16,-21 20 0,21-21 0,0 21 15,-21 22-15,0-22 0,22 22 0,-22-22 16,0 22-16,0-22 0,0 21 15,0-20-15,0-1 0,0 0 0,0 1 16,0-1-16,0-21 0,0 0 0,0 1 16,0-1-16,0 0 0,0 0 0,0 0 15,-22-21 1,1 0 0,0 0-16</inkml:trace>
  <inkml:trace contextRef="#ctx0" brushRef="#br0" timeOffset="28625.15">4000 5440 0,'-21'0'0,"21"-21"16,21 21-16,1-21 15,-1 21-15,0-22 0,21 22 0,-21-21 16,43 0-16,-22 0 0,22 0 16,-1 0-16,1-1 0,20-20 0,-20 21 15,-1-21-15,1 20 0,-1-20 0,1 21 16,-22-21-16,1-1 0,-1 22 15,0-21-15,-21-1 0,22 1 16,-43 0-16,0 21 0,0-22 0,0 22 16,0-21-16,0 21 0,-21-1 15,-1 22-15,1 0 16,0 0-16,0 22 0,0-1 0,21 21 16,0-21-16,-21 43 0,21-22 0,-22 22 15,22-22-15,0 21 0,-21 1 0,21-1 16,-21-20-16,21 20 0,-21-20 15,21-1-15,0 0 0,0 1 0,0-22 16,0 21-16,0-21 0,0 0 0,0 1 16,0-1-16,21-21 0,0 0 15,0 0-15,1 0 0,-1 0 16,21 0-16,-21 0 0,0-21 0,22 21 16,-22-43-16,0 22 0,0 0 0,0-21 15</inkml:trace>
  <inkml:trace contextRef="#ctx0" brushRef="#br0" timeOffset="29361.36">5355 4868 0,'0'0'0,"0"-42"0,21 0 0,-21-1 0,0 22 16,0 0-16,0 0 0,0 0 0,0 0 15,-21 42 1,0 0 0,21 0-16,-21 0 0,21 22 0,0-1 15,-21 21-15,21-20 0,-22 20 16,22-20-16,-21 20 0,21-21 15,-21 1-15,21 20 0,0-20 0,0-1 16,0 0-16,0-21 0,0 22 0,0-22 16,0 21-16,0-21 0,0 1 0,21-1 15,0-21-15,1 21 0,20-21 16,-21 0-16,0 0 0,22 0 0,-1 0 16,0-21-16,-21 0 0,22 21 0,-1-22 15,-21 1-15,0 0 0,1-21 0,-1 21 16,0-1-16,-21-20 0,0 0 0,0 21 15,0-22-15,0 22 0,0 0 16,-21 0-16,21 0 0,-21 21 0,-1 0 16,1 0-16,0 0 0,0 0 15,0 21-15,0 0 0,-1-21 16,22 21-16,-21 0 0,21 0 16,0 1-16,0-1 0,0 0 15,21-21-15,1 21 0,-1-21 0,0 0 16,21 21-16,-21-21 0,1 0 0,-1 0 15,21 0-15,-21 0 0,0 0 16,1 0-16,-1 0 0,0 0 16,0 0-16,-21 21 0,21-21 15,0 0 32,-21-21-31,0 0-16,0 0 0,0-21 15,22 20-15,-22 1 0,0 0 16,21-21-16,-21 21 0,21-1 0,-21-20 16,0 21-16,0 0 0,21 21 15,-21-21-15,21 21 0,0 21 16,-21 0-16,22 0 0,-22 0 16,0 0-16,0 1 0,0 20 15,0-21-15,0 0 0,0 22 16,0-22-16,0 0 0,0 0 0,0 0 0,0 0 15,0 1-15,0-1 16,21-21 15,-21-21-31,0-1 0,0 1 16,0 0-16,0 0 16</inkml:trace>
  <inkml:trace contextRef="#ctx0" brushRef="#br0" timeOffset="29513.28">6096 4826 0,'0'0'0,"0"-21"16,0 0 0,-21 21-16,0 0 15,-1 0-15,1 0 16,0 0 0,21-21-1,-21 21-15,0 0 0,0 0 0</inkml:trace>
  <inkml:trace contextRef="#ctx0" brushRef="#br0" timeOffset="29688.17">4953 4953 0,'-21'21'0,"42"-42"0,-63 63 0,20-20 0,22-1 15,22-21 1,-1 0-16,0-21 15,21-1-15,1 22 0,20-21 0,-21 0 16,1 0-16,20 0 0,1 0 0,-1-1 16</inkml:trace>
  <inkml:trace contextRef="#ctx0" brushRef="#br0" timeOffset="30345.83">6667 4741 0,'0'0'16,"22"-21"-16,-1 21 0,0-21 0,0 0 0,0 0 15,0 0-15,1-1 0,-1 1 16,0 21-16,-21-21 0,21 0 16,-21 0-16,-21 21 15,0 0-15,0 21 16,-1-21-16,1 42 0,0-21 16,0 22-16,0-22 0,0 42 0,-1-20 15,1-1-15,21 22 0,-21-1 0,0-21 16,21 22-16,0-22 0,-21 22 0,0-22 15,-1 0-15,22 1 0,0-22 16,-21 21-16,21-21 0,-21 1 16,21-1-16,0 0 0,-21-21 31,0-21-15,21 0-1,0-1-15,0 1 0,0 0 0,0-21 16,0 21-16,0-22 0,0 22 0,0-21 15,21 21-15,0-22 0,0 22 0,0 0 16,22 0-16,-22 0 0,21 21 16,-21 0-16,22 0 0,-1 0 0,-21 21 15,22 0-15,-22 0 0,0 0 0,0 0 16,0 22-16,-21-22 0,0 0 0,0 21 16,0-20-16,-21-1 0,0 21 0,0-21 15,-22 0-15,22 1 0,-21-1 16,0 0-16,-1 0 0,22-21 15,-21 21-15,21-21 0,-1 0 0,1 21 16,0-21-16,42-21 16,0 0-16,1 0 15,20 0-15,-21 0 0,21-1 16</inkml:trace>
  <inkml:trace contextRef="#ctx0" brushRef="#br0" timeOffset="31264.54">7091 5122 0,'0'0'0,"42"0"0,-21-21 16,0 0-16,1 21 15,-22 21 1,-22 0 0,1-21-16,21 22 0,0-1 15,-21 0-15,21 0 0,-21 0 0,21 0 16,0 1-16,0 20 0,0-21 16,0 0-16,0 0 0,0 1 15,0-1-15,21-21 16,0 0-16,0 0 15,1 0-15,-1 0 0,21-21 0,-21 21 16,0-22-16,1 1 0,-1 0 0,21 21 16,-21-21-16,0-21 0,1 20 15,-22 1-15,21 0 0,-21 0 0,21 0 16,-21 0-16,21-1 0,-21 44 31,0-1-31,0 0 16,0 0-16,0 0 0,0 22 0,0-22 15,0 0-15,-21 0 0,21 0 16,0 0-16,0 1 0,0-1 0,0 0 16,0 0-16,21-21 0,0 0 15,22 0-15,-22 0 0,0 0 16,21 0-16,-21 0 0,22 0 0,-22-21 16,21 0-16,1 21 0,-1-21 0,0-1 15,1 1-15,-22-21 0,21 21 16,-21-22-16,22 1 0,-22 0 0,0-1 15,0-20-15,0-1 0,0 1 16,1-1-16,-22 1 0,0-1 0,0 1 16,21-1-16,-21 22 0,0 0 0,0-1 15,0 1-15,0 21 0,0 0 16,0 0-16,-21 21 0,-1 0 16,1 21-16,0 0 0,0 0 15,21 21-15,-21 1 0,0-1 0,-1 0 16,1 1-16,21-1 0,-21 22 0,21-22 15,-21 21-15,21-20 0,0 20 16,0-20-16,0-1 0,0 0 0,0 1 16,0-1-16,21-21 0,0 21 15,0-20-15,1-1 0,-1 0 0,0-21 16,0 21-16,0-21 0,0 0 0,1 0 16,20 0-16,-21 0 0,0 0 0,0 0 15,1 0-15,-1 0 0,0 0 16,0-21-16,-21 0 0,21 0 15,-21-1-15,0 1 0,0 0 0,0-21 16,0 21-16,0-1 0,0 1 0,0 0 16,0 0-16,0 0 0,-21 21 15,21 21 1,0 0-16,-21 0 0,21 22 16,-21-22-16,21 0 0,0 0 0,0 21 15,0-20-15,0-1 0,0 0 0,0 0 16,21-21-16,0 21 0,0 0 0,0-21 15,1 22-15,-1-22 0,0 21 0,21-21 16,1 0-16,-1 0 0,0 0 0,1 0 16,-1 0-16,0 0 0,22 0 0,-43 0 15,21 0-15,1-21 0,-22 21 16,0-22-16,0 22 0,0-21 0,-21 0 16,0 0-16,0 0 0,0 0 15,0-22-15,0 22 0,0-21 0,-21 21 16</inkml:trace>
  <inkml:trace contextRef="#ctx0" brushRef="#br0" timeOffset="31517.4">7959 4826 0,'0'0'0,"-22"0"0,65 0 31,-22 0-31,21-21 0,1 21 0,-1-21 15,21 0-15,-20-1 0,20 1 16,1 0-16,-1 0 0,1 21 0,-1-21 0,1 0 16,-1 21-16,-20 0 0,-1-22 15,0 22-15,1 0 0,-22 0 0,0 0 16,-63 22 15,20-22-31,-20 21 0,21-21 0,-43 21 16</inkml:trace>
  <inkml:trace contextRef="#ctx0" brushRef="#br0" timeOffset="32600.6">2138 6943 0,'0'-21'16,"0"-1"-1,0 1-15,21 21 16,0-21-16,0 21 0,-21-21 0,43 0 16,-22 21-16,0 0 0,0-21 15,21 21-15,-20 0 0,20 0 0,-21 0 16,21 0-16,-20 0 0,-1 21 0,0 0 16,-21 0-16,0 0 15,0 0-15,0 1 0,-21-1 0,0 0 16,-22 0-16,22 0 0,0 0 15,-21-21-15,20 22 0,-20-1 16,21-21-16,-21 21 0,20-21 0,-20 0 16,21 0-16,0 0 0,0 0 0,-1 0 15,1 0-15,0 0 16,42-21 0,0 21-16,1 0 0,20-21 15,-21 21-15,21 0 0,1 0 16,20 0-16,-20 0 0,20 0 0,-21 0 15,1 0-15,20 0 0,-20 21 0,-1 0 16,-21 0-16,0 0 0,0 22 16,-21-22-16,0 21 0,0-21 15,0 22-15,-21-1 0,0-21 0,-21 21 16,-1-20-16,-20 20 0,21-21 0,-22 21 16,1-20-16,-1-1 0,22 0 15,-22 0-15,1-21 0,20 21 0,1-21 16,-21 0-16,20 0 0,22 0 0,-21 0 15,21 0-15,-1 0 0,1-21 16,0 21-16,21-21 0,0 0 0,0 0 16,0-1-16,0 1 0,21 0 15,0 0-15,1 0 0,-1-22 16,21 22-16</inkml:trace>
  <inkml:trace contextRef="#ctx0" brushRef="#br0" timeOffset="32777.5">2857 6985 0,'0'0'0,"-21"0"15,0 0 1,0 0-16,0 0 16,21-21 15,21 21-31,0-21 0</inkml:trace>
  <inkml:trace contextRef="#ctx0" brushRef="#br0" timeOffset="33127.83">4381 6329 0,'0'0'0,"-21"0"0,0 0 0,0 0 16,21 21-16,21-21 15,0 0 1,22 0-16,-1 0 0,0 0 0,1 0 15,20 0-15,1 0 0,-22 0 0,21 0 16,1-21-16,-22 21 0,1 0 16,-1 0-16,0 0 0,-21 0 0,1 0 15,-1 0-15,-42 0 16,-1 0 0,-20 0-16,-64 0 15</inkml:trace>
  <inkml:trace contextRef="#ctx0" brushRef="#br0" timeOffset="33352.69">4551 6329 0,'0'21'31,"0"0"-31,0 0 16,21 1-16,0 20 0,-21-21 0,21 21 16,-21 22-16,21-22 0,-21 22 0,0-22 15,0 22-15,0-22 0,0 21 0,0-20 16,-21 20-16,0-20 0,0 20 15,0-21-15,0 1 0,21-22 16,-22 21-16,22-21 0,-21 22 0,21-22 16,0 0-16,0 0 0,21-21 15,1 0-15,-1-21 16,0 0-16,21 0 0</inkml:trace>
  <inkml:trace contextRef="#ctx0" brushRef="#br0" timeOffset="33703.97">4953 6985 0,'21'0'16,"0"0"-1,0 0 1,1-21-16,-1 21 0,0 0 16,0-21-16,0 0 0,0 21 15,-21-22-15,22 22 0,-1-21 0,-21 0 16,0 0-16,0 0 15,0 0-15,-21 21 16,-1 0-16,1 0 0,0 0 16,0 21-16,-21 0 0,20 0 0,1 21 15,0-20-15,-21 20 0,21-21 0,-1 21 16,22 1-16,-21-22 0,21 21 0,-21 1 16,21-22-16,0 21 0,0-21 15,0 22-15,0-22 0,21 0 0,0-21 16,1 21-16,-1 0 0,0-21 15,21 0-15,-21 0 0,22 0 0,-22 0 16,21 0-16,-21 0 0,22-21 0,-1 0 16,-21 0-16,22 21 0,-22-21 0,21-22 15</inkml:trace>
  <inkml:trace contextRef="#ctx0" brushRef="#br0" timeOffset="33916.01">5546 6879 0,'0'-21'0,"0"42"0,0-63 0,0 63 31,0 0-31,0 0 16,0 1-16,0 20 0,0-21 0,0 0 15,0 0-15,21 1 0,0-1 16,-21 0-16,21 0 0,-21 0 0,21 0 16,-21 1-16,21-22 0,-21 21 0,22-21 15,-22 21-15,21-21 0,-21-21 31,21 21-31</inkml:trace>
  <inkml:trace contextRef="#ctx0" brushRef="#br0" timeOffset="34144.89">5821 6858 0,'0'-21'16,"0"42"-16,0-63 0,0 21 0,-21 42 31,-1 0-31,1 0 15,0 0-15,0 0 0,0 1 0,0 20 16,-1-21-16,1 21 16,0-20-16,0 20 0,0-21 0,0 0 0,-1 0 15,1 22-15,21-22 0,0 0 16,0 0-16,-21-21 0,21 21 0,21-21 16,0 0-1,22 0-15,-22-21 0,0 0 16,0 0-16</inkml:trace>
  <inkml:trace contextRef="#ctx0" brushRef="#br0" timeOffset="34465.19">6223 6562 0,'21'-43'0,"-42"86"0,42-128 16,-21 64-16,0-21 0,21 20 0,-21 1 0,21 0 15,-21 0-15,22 21 0,-22-21 16,0 42-1,0 0-15,0 21 16,0-20-16,0 20 0,0 0 0,0 1 16,0-1-16,0 21 0,-22-20 0,1 20 15,21-20-15,-21 20 0,21-21 0,0 22 16,0-22-16,-21 1 0,21-1 0,0 0 16,0 1-16,0-1 0,0 0 0,0 1 15,0-22-15,21 0 0,-21 21 16,21-21-16,0-21 0,1 0 15,-22 22-15,21-22 0,0 0 16,0 0-16,0-22 16,0 22-16,-21-21 0,0 0 0,0 0 15,22 0-15,-22 0 0,21-22 0</inkml:trace>
  <inkml:trace contextRef="#ctx0" brushRef="#br0" timeOffset="34686.07">6244 6816 0,'0'0'0,"-21"0"0,-21 21 16,63-21-1,0 0 1,0-21-16,21 0 0,1-1 0,-1 22 16,22-21-16,-1 0 0,-21 0 0,22 21 15,-1-21-15,-20 21 0,20 0 0,-20 0 16,-1-21-16,-21 21 0,0 0 0,0 0 15,1 0-15,-22-22 16</inkml:trace>
  <inkml:trace contextRef="#ctx0" brushRef="#br0" timeOffset="43656.79">593 9440 0,'0'0'0,"0"-21"15,21 0 1,0 21-16,-21-21 15,-21 21 32,0 0-47,-1 0 16,1 0 0,0-21-16,0 21 15,21-21-15,-21-1 16,21 1-1,0 0 1,0 0-16,21 0 16,0 21-16,0 0 0,0-21 15,1 21-15,-1-22 0,0 22 0,21 0 16,-21 0-16,22 0 0,-22 0 0,21 0 16,-21 0-16,22 0 0,-22 22 15,0-1-15,0 0 0,0 0 16,1 0-16,-1 0 0,-21 1 0,0 20 15,0-21-15,0 21 0,0 1 16,0-22-16,0 21 0,-21 1 0,-22-1 16,22 0-16,0-21 0,0 22 0,-22-1 15,22-21-15,-21 22 0,21-1 16,-22-21-16,1 0 0,21 0 0,-21 1 16,20-1-16,-20 0 0,21-21 15,-21 0-15,20 21 0,1-21 0,0 0 16,0 0-16,-21 0 0,20 0 0,1 0 15,0-21-15,0 0 16,0 0-16,0-1 0,-1 1 16,22 0-16,-21-21 0,21 21 0,0-1 15,0-20-15,0 21 0,0-21 16,0 20-16,21 1 0,1 21 0,-1-21 16,21 21-16,-21 0 0,0 0 0,22 0 15,-1 0-15,0 21 0,1-21 16,-1 21-16,0 1 0,-20-1 0,20 21 15,0-21-15,1 0 0,-22 1 0,21-1 16,-21 0-16,0 0 0,1 0 16,-1 0-16,0 1 0,0-1 15,0 0-15,0 0 0,1-21 0,-22 21 16,21 0 0,0-21-16,0-21 31,0 21-31,-21-21 15</inkml:trace>
  <inkml:trace contextRef="#ctx0" brushRef="#br0" timeOffset="43996.59">1609 9716 0,'0'21'16,"0"0"-16,0 0 15,-22-21-15,44 0 47,-1 0-31,-21-21-16,0 0 16,-21 21 15,-1 0-16,22 21-15,-21 0 16,21 0-16,-21 0 0,21 1 16,0-1-1,21-21 1,0 0-16,1 0 16,-1-21-16,0 21 0</inkml:trace>
  <inkml:trace contextRef="#ctx0" brushRef="#br0" timeOffset="47552.13">3302 9102 0,'0'21'16,"21"-42"46,-21 0-46,0-1-16,21 1 0,-21 0 15,21 0-15,-21 0 0,0-22 16,0 22-16,0 0 0,0-21 0,22 21 16,-22-1-16,0 1 0,0-21 0,0 21 15,0 0-15,0 42 31,0 0-15,0 0-16,0 0 0,0 22 0,0-1 16,0 0-16,0 1 0,0 20 0,0-21 15,-22 22-15,22-22 0,0 22 16,0-1-16,-21 1 0,0-1 0,21 1 16,-21-1-16,0-20 0,21 20 0,-21 1 15,-1-1-15,1-21 0,21 1 0,-21-1 16,21-21-16,-21 22 0,0-22 0,21 0 15,0 0-15,-21-21 16,-1 0-16,1-21 16,21 0-1,-21 0-15,21-1 0,0 1 0,0-21 16,-21 0-16,21 20 0,-21-20 0,21-21 16,-21 20-16,21 1 0,0 0 15,0-1-15,0 22 0,0-21 0,0 21 16,0-1-16,0 44 31,21-1-31,-21 0 0,21 21 16,0-21-16,0 22 0,0-1 15,1-21-15,-1 22 0,0-22 0,21 21 16,-21-21-16,22 0 0,-22 1 0,21-1 16,1 0-16,-1 0 0,-21-21 0,21 0 15,1 0-15,-22 0 0,21 0 16,1 0-16,-22 0 0,21-21 0,0 21 15,-20-21-15,-1 0 0,21-1 0,-21 1 16,0 0-16,1-21 0,-1 21 0,0-1 16,0-20-16,-21 0 0,0 21 0,21-22 15,-21 22-15,0 0 0,21-21 16,-21 20-16,0 1 0,0 42 31,0 1-31,0-1 0,0 0 16,-21 21-16,21-21 0,-21 22 15,21-1-15,0-21 0,0 22 0,0-1 16,0-21-16,0 21 0,0-20 16,0 20-16,0-21 0,0 0 0,0 0 15,21 1-15,0-22 0,1 21 0,-1-21 16,0 0-16,0 0 0,0 0 0,22 0 16,-22 0-16,21-21 0,0-1 0,-20 1 15,20 0-15,0 0 0,-21 0 0,22 0 16,-22-22-16,0 22 0,0-21 0,0 21 15,-21-22-15,0 1 16,0 21-16,0-22 0,0 1 0,-21 21 16,0-21-16,0 20 0,0 1 0,0 0 15,-1 0-15,1 21 0,0 0 0,-21 0 16,21 0-16,-1 0 0,-20 0 0,21 0 16,0 21-16,0 0 0,-1-21 0,1 21 15,0 1-15,0-22 0,0 21 16,0-21-16,21 21 0,21-21 31,0 0-31</inkml:trace>
  <inkml:trace contextRef="#ctx0" brushRef="#br0" timeOffset="47896.94">5228 9356 0,'0'-43'16,"0"22"-16,0 0 15,-21 0-15,0 21 0,21-21 0,-21 0 16,-1 21-16,1-22 0,0 22 16,0 0-16,0 0 0,0 0 15,-1 0-15,1 0 0,0 22 16,0-1-16,0 0 0,21 21 0,-21-21 15,21 22-15,-22-1 0,22 0 0,0 1 16,0-1-16,0 22 0,0-22 0,0 0 16,0-21-16,0 22 0,22-1 0,-1-21 15,0 0-15,0 1 0,0-1 16,0 0-16,1 0 0,-1-21 0,21 0 16,-21 0-16,22 0 0,-1 0 0,0 0 15,1-21-15,-1 0 0,0 0 0,1 21 16,-1-22-16</inkml:trace>
  <inkml:trace contextRef="#ctx0" brushRef="#br0" timeOffset="48344.33">5990 9525 0,'0'0'0,"21"-21"15,-21-64-15,0 64 16,0 0-16,0 0 0,0 0 16,0-1-16,-21 22 0,0 0 0,0-21 15,0 21-15,-1 0 0,1 0 16,0 21-16,0 1 0,0-1 0,0 0 15,-1 0-15,1 21 0,0-20 0,0 20 16,0-21-16,0 21 0,21-20 0,-22-1 16,1 21-16,21-21 0,0 0 0,0 1 15,0-1-15,0 0 0,0 0 16,0 0 0,21-21-16,1 0 0,-1 0 15,0-21-15,21 21 0,-21-21 0,22 0 16,-22 0-16,0-1 0,21 1 0,-20 0 15,-1 0-15,0-21 0,0 20 0,0-20 16,-21 21-16,0-21 0,0 20 0,21-20 16,-21 21-16,0 0 0,0 0 0,0 42 31,0 0-15,0 21-16,0-21 0,0 1 15,0 20-15,0-21 0,0 21 0,0 1 16,0-22-16,0 0 0,0 21 0,0-20 15,0-1-15,0 0 0,0 0 0,22 0 16,-22 0 0,21-21-16,0 0 0,0 0 15,-21-21-15,21 21 0,0-21 0,1 0 16</inkml:trace>
  <inkml:trace contextRef="#ctx0" brushRef="#br0" timeOffset="48677.14">6667 8827 0,'0'0'0,"0"-22"0,0-20 0,0 0 15,0 21-15,0-1 0,0 1 0,0-21 16,0 21-16,-21 0 0,21-1 16,-21 22-16,21 22 15,0-1-15,0 0 16,0 21-16,0 1 0,0-1 0,0 21 15,0 1-15,-21-22 0,21 22 16,0-1-16,0 1 0,0-1 0,0-20 16,0 20-16,0-21 0,0 1 0,0-1 15,0 0-15,0 1 0,0-1 16,0 0-16,0-20 0,-21 20 0,21-21 16,0 0-16,0 0 0,0 1 0,0-1 15,0 0-15,21-21 31,0 0-31,0-21 16,0 0-16</inkml:trace>
  <inkml:trace contextRef="#ctx0" brushRef="#br0" timeOffset="49065.43">7112 9271 0,'0'-21'16,"0"42"-16,0 0 15,-21-21-15,0 21 0,21 1 0,-22-1 16,1 0-16,0 21 0,21-21 0,-21 22 16,21-22-16,-21 0 0,21 21 0,-21-20 15,21-1-15,0 21 0,0-21 0,0 0 16,0 1-16,0-1 0,21 0 16,0-21-16,0 0 0,0 0 0,0 0 15,1 0-15,-1 0 0,0 0 0,0 0 16,0 0-16,22-21 0,-22 0 0,0-1 15,0 1-15,0 0 0,0 0 16,1 0-16,-1-22 0,-21 22 16,0-21-16,0 0 0,0 20 0,0-20 15,0 0-15,0 21 0,0-1 0,0 1 16,0 0-16,-21 0 0,-1 21 0,1 0 16,0 0-16,0 0 0,0 0 0,0 0 15,-1 0-15,1 21 0,21 0 0,-21-21 16,0 21-16,0 1 0,0-22 0,21 21 15,0 0 1</inkml:trace>
  <inkml:trace contextRef="#ctx0" brushRef="#br0" timeOffset="49541.18">7556 9292 0,'0'0'0,"-21"0"0,0 0 16,0 0-16,0-21 0,0 21 0,21-21 15,0 0-15,0 0 16,21-1 0,0 22-16,0 0 0,21 0 0,-20 0 15,20 0-15,-21 0 0,21 22 16,1-1-16,-22 0 0,21 0 0,-21 0 15,22 0-15,-22 22 0,0-22 0,-21 21 16,0-21-16,0 1 0,0 20 0,0-21 16,0 21-16,0-20 0,0-1 0,-21 0 15,21 0-15,-21-21 0,0 21 0,-1 0 16,1-21-16,0 0 0,0 0 16,0 0-16,0 0 15,21-21-15,0 0 16,0 0-16,0 0 0,0 0 0,0-1 15,21-20-15,0 21 0,0-21 0,0 20 16,0-20-16,1 0 0,-1-1 16,21 22-16,-21-21 0,22 21 0,-22 0 15,0-1-15,0 1 0,21 21 0,-20 0 16,-1 0-16,0 0 16,-21 21-16,0 1 0,0-1 15,21-21-15,-21 21 0,21 0 16,-21 0-1,21-21-15,1 0 0,-1 21 0</inkml:trace>
  <inkml:trace contextRef="#ctx0" brushRef="#br0" timeOffset="49996.04">8742 9292 0,'0'0'0,"21"-21"0,0 21 0,-21-21 15,21 0-15,0 0 0,-21-1 16,0 1-16,0 0 15,-21 21-15,0 0 0,0 0 16,0 0-16,0 0 0,-1 0 0,1 0 16,-21 21-16,21 0 0,-22 1 0,22-1 15,-21 0-15,21 0 0,0 0 0,-22 22 16,22-22-16,0 0 0,0 0 16,21 0-16,0 0 0,0 1 0,0-1 15,0 0-15,21-21 16,0 21-16,0-21 0,0 0 0,1 0 15,20 21-15,-21-21 0,21 0 0,-20 0 16,20 21-16,-21-21 0,21 22 0,-20-22 16,20 21-16,-21-21 0,0 21 0,0-21 15,1 21-15,-22 0 0,0 0 16,0 1-16,-22-22 0,1 21 16,0-21-16,0 21 0,-21-21 0,-1 0 15,22 21-15,-21-21 0,-1 0 0,1 21 16,0-21-16,21 0 0,-22 0 0,1 0 15,21 0-15,-22 21 0,22-21 16,0 0-16,0 0 0,0 0 16,0 0-16,-1 0 15,22-21 1,0 0-16,0 0 0,0 0 16,0 0-16,0-1 0</inkml:trace>
  <inkml:trace contextRef="#ctx0" brushRef="#br0" timeOffset="50380.83">6562 8827 0,'0'0'0,"-43"0"0,22 0 16,0 0-16,0-43 16,21 22-16,21 0 15,0 0-15,0 21 0,22-21 0,-1-1 16,21 1-16,1 0 0,-1 21 0,1-21 16,21 0-16,-1 0 0,1-1 15,0 22-15,-1-21 0,1 0 0,0 21 0,-1-21 16,1 21-16,0 0 15,-22 0-15,1-21 0,-22 21 0,21 0 16,-41 0-16,-1 0 0,0 0 0,0 0 16,-21-21-16,0-1 31,21 22 0</inkml:trace>
  <inkml:trace contextRef="#ctx0" brushRef="#br0" timeOffset="65764.52">5059 11240 0,'0'0'0,"-21"-22"0,-1 22 15,1 0-15,0-21 0,0 21 0,0-21 16,0 21-16,-1-21 0,1 0 0,21 0 16,-21-1-16,21 1 0,0 0 15,0 0-15,0 0 0,0 0 16,0-1-16,0 1 0,0 0 0,21 0 15,0 0-15,1 0 0,-1-1 0,21 1 16,-21 21-16,22-21 0,-1 21 16,0 0-16,-21 0 0,22 0 0,-1 0 15,0 0-15,-20 21 0,20 0 0,-21 1 16,0-1-16,-21 0 0,0 21 0,0-21 16,0 22-16,-21-22 0,-21 21 15,21 1-15,-22-1 0,1 0 0,0 22 16,-1-22-16,1 0 0,-22 22 0,22-22 15,0 1-15,-1-1 0,22 21 0,-21-20 16,21-22-16,0 21 0,-1 1 0,22-22 16,0 21-16,0-21 0,0 0 0,0 1 15,22-1-15,-1-21 0,0 21 16,0-21-16,21 21 0,1-21 0,-1 0 16,0 0-16,1 0 0,-1-21 0,-21 0 15,22 0-15,-22-1 0,21 1 16,-42 0-16,0 0 0,0-21 0,0-1 15,0 22-15,0-21 0,-21-1 0,-21 1 16,20 21-16,-20-21 0,0 20 0,-1 1 16,1 21-16,-21 0 0,20 0 0,-20 0 15,20 0-15,-20 0 0,21 0 0,-22 21 16,22-21-16,-1 22 0,22-1 0,-21-21 16,21 21-16,0-21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4:03:28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2032 0,'0'0'0,"0"-21"16,0 0 0,0 0-16,21 21 15,-21-22-15,0 1 0,0 0 16,0 0 0,0 42 15,0 0-31,0 22 0,0-1 0,0 0 15,0-21-15,0 43 0,-21-22 16,21 1-16,0-1 0,0 21 0,-21-20 16,0-1-16,0 22 0,21-22 15,-22 0-15,22 1 0,0-22 0,-21 21 16,21-21-16,0 0 0,0 1 0,0-1 16,0 0-1,21-21-15,1 0 0,-22-21 16,21 0-16,0-1 0,0 1 15</inkml:trace>
  <inkml:trace contextRef="#ctx0" brushRef="#br0" timeOffset="195.88">2709 1651 0,'0'0'0,"-21"-21"16,0 0-16,-21 21 0,20 0 0,1-21 15,0 21-15,0 0 0,0 0 16,0 0-16,-1 0 16,22 21-1,0 0-15,22 0 16</inkml:trace>
  <inkml:trace contextRef="#ctx0" brushRef="#br0" timeOffset="792.21">3514 2180 0,'0'0'0,"21"0"0,-21-21 31,0 0-31,0 0 16,-21 0-16,-1-1 0,-20 22 15,21-21-15,-21 21 0,20 0 0,-20 0 16,0 0-16,-1 0 0,22 0 0,-21 21 16,0 22-16,-1-22 0,22 0 15,-21 21-15,-1 1 0,22-1 0,-21 0 16,21 1-16,0-1 0,-1 0 0,22 1 16,0-1-16,0 0 0,0-20 15,0 20-15,22-21 0,-1 0 16,0-21-16,0 21 0,21-21 0,-20 0 15,20 0-15,0 0 0,1 0 0,-1-21 16,0 0-16,1 0 0,20 0 16,-21 0-16,1-22 0,20 1 0,-20 0 15,-1-1-15,0 1 0,1-22 0,-1 22 16,0-21-16,1-1 0,-22-21 16,21 22-16,-21-22 0,0 22 0,22-22 15,-22 0-15,0 22 0,-21-1 0,0 1 16,21-1-16,-21 22 0,0 0 0,0-1 15,0 22-15,-21 0 0,0 0 16,-21 21-16,20 21 16,1 21-16,0 1 0,-21-1 0,21 22 15,-1-1-15,-20 1 0,42 20 16,-21 1-16,21-22 0,0 1 0,0-1 16,0 1-16,0-1 0,21-20 0,0-1 15,0 0-15,1-20 0,-1 20 16,0-21-16,21 0 0,-21 0 0,22 1 15,-1-22-15,0 0 0,1 21 0,-1-21 16,0 0-16,1 0 0,-1 0 0,0 0 16,1-21-16</inkml:trace>
  <inkml:trace contextRef="#ctx0" brushRef="#br0" timeOffset="2596.6">2117 3958 0,'-22'-21'0,"44"42"0,-44-63 16,22 63-1,-21 0-15,21 0 16,0 22-16,0-1 0,0 22 15,0-22-15,0 21 0,0-20 0,0 20 0,0-20 16,0-1-16,0 0 0,0 1 16,0-1-16,0-21 0,0 0 15,0 0-15,0 1 0,0-1 0,0 0 16,0-42 15,21 0-31,1-1 0,-22-20 16,21 21-16,0-21 0,-21 20 15,21-20-15,0 0 0,-21-1 0,0 1 16,21 21-16,1-21 0,-1 20 16,0 22-16,0 22 15,0-1-15,-21 0 0,21 0 0,1 21 16,-1-20-16,0 20 0,-21 0 16,21-21-16,0 22 0,0-22 15,1 0-15,-1 21 0,21-20 0,-21-1 16,0-21-16,22 21 0,-22-21 0,21 0 15,1 0-15,-1 0 0,0 0 0,1 0 16,-22 0-16,21-21 0,0 0 16,1-1-16,-1 1 0,0 0 0,-20 0 15,-1 0-15,21-22 0,-21 1 0,0 21 16,-21-21-16,0-1 0,0 1 0,0 0 16,0-22-16,0 22 0,0 21 15,-21-22-15,0 22 0,0 0 0,-21 21 16,20 0-16,1 21 0,-21 0 15,0 0-15,-1 22 0,1-1 16,21 0-16,-22 1 0,1-1 0,21 0 16,0 1-16,0-1 0,-1 0 0,22 1 15,0-22-15,0 21 0,0-21 16,0 1-16,0-1 0,22-21 0,-1 0 16,0 21-16,21-21 0,-21 0 0,22 0 15,-22-21-15,21 21 0,1-21 0,-22-1 16,21 1-16,0 0 15,-20 0-15,-1 0 0,0 0 0,0-22 16,0 22-16,0 0 0,-21-21 0,0 20 16,0-20-16,0 21 0,0 0 0,0 0 15,0 42 1,0 0-16,0 0 16,0 0-16,-21 22 0,21-22 0,0 0 15,0 0-15,0 21 0,0-20 0,0-1 16,21 0-16,1-21 0,-1 21 15,0 0-15,0-21 0,21 0 0,-20 0 16,20 0-16,-21 0 0,21 0 0,1 0 16,-1-21-16,-21 21 0,22-21 0,-22 0 15,21 0-15,-21-1 16,0 1-16,1 0 0,-22 0 0,0-21 16,21 20-16,-21-20 0,0 21 0,0-21 15,21 20-15,-21 1 0,0 0 0,0 42 31,0 0-31,0 1 0,0-1 16,0 21-16,0-21 0,0 0 0,0 22 16,0-22-16,0 0 0,0 21 0,0-20 15,0-1-15,-21 0 0,21 0 16,0 0-16,0 0 16,0-42 15,21 0-31,-21 0 15,21 0-15,0 0 0,-21-22 16,0 22-16,21 0 0,1-21 0,-1 20 16,-21-20-16,0 21 0,21 0 0,0 21 15,-21-21-15,21 21 0,0 0 16,-21 21-16,22 0 16,-22 0-16,0 0 0,0 0 0,0 1 15,0-1-15,0 0 0,21 0 0,-21 0 16,21 0-16,-21 1 0,0-1 15,21 0-15,0-21 0,0 0 16,1 0-16,-1 0 16,0 0-16,0 0 15,0-21-15,22 21 0,-22-21 0,0-1 16,0 22-16,21-21 0,-20 0 0,20 0 16,0-21-16,-21 20 0,22 1 0,-1 0 15,-21 0-15,22 0 0,-22 0 16,0 21-16,0 0 0,0 0 15,-21 21 1,0 0-16,0 0 0,0 0 0,0 0 16,0 1-16,0-1 0,0 0 15,0 0-15,0 0 0,0 0 0,0 1 16,21-1-16,1-21 16,-1 21-16,0-21 0,0 0 0,21 0 15,-20 0-15,20 0 0,0 0 0,1 0 16,-1 0-16,0 0 0,22-21 0,-22 0 15,0 21-15,1-22 0,-1 1 16,-21 0-16,22 0 0,-22 0 0,0-22 16,0 22-16,0-21 0,-21 0 0,21-1 15,-21 1-15,0 0 0,0 20 0,0-20 16,0 21-16,0 0 0,-21 0 0,0 21 16,0 0-16,21 21 0,-21 0 15,0 0-15,-1 21 0,1-20 16,0 20-16,0 0 0,21 1 0,-21-1 0,21 0 15,0-21-15,0 22 0,0-22 16,0 21-16,0-21 0,21 1 0,0-22 16,0 21-16,22-21 0,-22 21 0,0-21 15,21 0-15,1 0 0,-1 0 16,0 0-16,1-21 0,-1 0 0,0 21 16,1-22-16,-1 1 0,-21 0 0,21 0 15</inkml:trace>
  <inkml:trace contextRef="#ctx0" brushRef="#br0" timeOffset="3464.58">2201 6033 0,'0'0'0,"0"-22"0,21 1 15,1 0-15,-22-21 0,21 21 0,0-1 16,0-20-16,-21 21 0,21 0 16,0 21-16,1 0 15,-1 21-15,-21 21 0,0 1 16,0-1-16,0 21 0,0 1 15,0 21-15,0-22 0,0 22 16,-21-22-16,-1 22 0,1-22 0,-21 1 0,21-1 16,0 1-16,-22-1 0,22-20 15,0-1-15,-21 0 0,20 1 16,1-1-16,-21-21 0,21 0 0,0 1 16,-1-22-16,1 21 0,0-21 0,0 0 15,0-21 1,21-1-16,0 1 0,0 0 0,0-21 15,0-1-15,0 1 0,0 0 0,0-22 16,0 1-16,0 20 0,21-20 16,0-1-16,0 22 0,22 0 0,-22 21 15,0-1-15,21 22 0,-21 0 16,1 0-16,20 22 0,-21 20 16,21 0-16,1 1 0,-22-1 0,21 0 15,1 22-15,-22-22 0,21 0 0,-21 1 16,22-1-16,-22 0 0,0-20 0,0 20 15,0-21-15,0 0 0,1 0 16,-1 1-16,0-22 0,0 0 0,0 21 16,0-21-16,1 0 0,-1 0 0,0-21 15,0-1-15,21 22 0,-20-21 0,-1 0 16,21-21-16,-21 21 0,0-22 16,22 22-16,-22-21 0</inkml:trace>
  <inkml:trace contextRef="#ctx0" brushRef="#br0" timeOffset="3692.45">3260 6117 0,'0'0'0,"-22"0"0,1 0 15,0 0-15,42 0 32,0 0-32,1 0 0,20 0 15,0 0-15,22 0 0,-1 0 16,-20 0-16,20 0 0,1 0 15,-1 0-15,-21-21 0,1 21 0,-1 0 0,0 0 16,-20 0-16,20 0 0,-21 0 16,-42 0 15,0 0-31</inkml:trace>
  <inkml:trace contextRef="#ctx0" brushRef="#br0" timeOffset="3907.9">3556 6160 0,'-21'21'0,"0"-21"16,21 21-16,0 0 16,0 0-16,0 0 15,0 1-15,0-1 0,0 0 0,21 21 16,-21-21-16,0 22 0,21-1 16,-21 0-16,0 1 0,0-1 15,0 0-15,0 1 0,-21-1 0,0 0 16,21-20-16,0 20 0,-22 0 0,1-21 15,21 22-15,0-22 0,-21 0 0,21 0 16,0 0-16,0 1 0,0-1 16</inkml:trace>
  <inkml:trace contextRef="#ctx0" brushRef="#br0" timeOffset="4392.22">2561 8615 0,'0'0'0,"0"-21"0,0-22 0,0 22 15,0 0-15,0 0 0,0 0 16,0 0-16,0 42 15,0 0 1,0 21-16,0 1 0,0-1 0,0 21 16,0 1-16,0-1 0,0 1 15,0-1-15,0 22 0,0-21 0,0-1 16,0-21-16,0 22 0,-21-1 16,21-20-16,0-1 0,-21 0 0,0 1 15,21-22-15,-22 0 0,22 21 0,-21-42 16,0 22-16,21-1 0,-21-21 15</inkml:trace>
  <inkml:trace contextRef="#ctx0" brushRef="#br0" timeOffset="4704.38">2371 8763 0,'0'0'0,"-22"-42"16,-20-64-16,42 64 15,0 20-15,0-20 0,0 21 0,21-21 16,0 20-16,22 1 0,-22-21 16,42 21-16,-20 0 0,20-1 0,1 22 15,-1 0-15,1 0 0,-1 0 0,1 22 16,-22-1-16,22 21 0,-43 0 0,21-20 16,-21 20-16,-21 0 0,0 1 15,0-1-15,0 0 0,-21 1 0,-21-1 16,-1 0-16,1 1 0,0-1 0,-1-21 15,-20 21-15,21-20 0,-22 20 0,22-21 16,-22 0-16,22 0 16,0 1-16,20-22 0,-20 21 0,21-21 15,0 0-15,63 0 16,-21-21-16,22-1 16</inkml:trace>
  <inkml:trace contextRef="#ctx0" brushRef="#br0" timeOffset="5163.78">3344 8551 0,'0'0'0,"21"-21"0,1 0 16,-1 21-16,0 0 0,0-21 0,-21 42 31,21 0-31,-21 0 0,0 1 16,0 20-16,0 0 0,0 1 0,0-1 15,0 0-15,0 22 0,-21-22 0,21 22 16,-21-22-16,0 0 0,0 22 0,21-22 15,-22 0-15,1 1 0,0-22 16,0 21-16,0-21 0,0 22 0,-1-22 16,1 0-16,21 0 0,-21-21 15,0 0-15,21-21 32,0 0-32,0 0 0,0-22 15,0 22-15,0-21 0,21 0 0,0-1 16,0 1-16,-21 21 0,22-22 15,-1 22-15,0 0 0,0 0 0,0 21 16,0 0-16,1 21 0,-1 0 16,-21 0-16,21 22 0,0-22 15,-21 0-15,21 21 0,0-20 0,-21-1 16,22 0-16,-1 0 0,-21 0 0,21 0 16,0 1-16,0-1 0,0 0 15,1-21-15,-1 0 0,0 0 0,0 0 16,21 0-16,-20 0 0,-1 0 15,0-21-15,0 0 0,0-1 0,0 1 16,1 0-16,-1 0 0,0-21 0,0 20 16,0-20-16</inkml:trace>
  <inkml:trace contextRef="#ctx0" brushRef="#br0" timeOffset="5404.65">4127 8488 0,'0'0'0,"-21"0"15,0 0 1,42 0 0,0 0-1,1 0-15,20 0 0,0 0 0,1 0 16,-1-21-16,21 0 0,-20 21 16,-1 0-16,22 0 0,-22-22 0,0 22 15,-21 0-15,22 0 0,-22 0 0,0 0 16,-42 0-1,-21 0 1,20 0-16,1 0 0</inkml:trace>
  <inkml:trace contextRef="#ctx0" brushRef="#br0" timeOffset="5610.52">4360 8530 0,'0'21'15,"0"1"-15,0-1 16,0 0-16,0 0 15,0 0-15,0 22 0,0-22 16,0 21-16,0-21 0,0 22 0,0-1 16,0-21-16,0 21 0,0 1 0,0-1 15,-21-21-15,0 22 0,21-22 16,0 21-16,-21-21 0,21 0 0,-21-21 16,21 22-16,-22-1 0</inkml:trace>
  <inkml:trace contextRef="#ctx0" brushRef="#br0" timeOffset="7086.99">2011 10964 0,'0'22'15,"0"-44"16,0 1-31,0 0 16,0 0-16,-21 0 0,-1 21 16,-20-21-16,21 21 0,-21 0 0,-1 0 15,1 0-15,-22 0 0,22 21 0,-21 0 16,-22 21-16,21-21 0,1 22 16,-1 20-16,1-20 0,21 20 0,-1 1 15,1-1-15,21 1 0,0-1 16,-1 1-16,22-22 0,0 21 15,0-20-15,22 20 0,-1-20 0,0-1 16,21 0-16,-21-21 0,22 22 0,-1-22 16,0 0-16,1 0 0,-1 0 15,0-21-15,1 0 0,-1 0 0,22 0 16,-22 0-16,0-21 0,1 0 0,20 0 16,-21 0-16,1-22 0</inkml:trace>
  <inkml:trace contextRef="#ctx0" brushRef="#br0" timeOffset="7347.84">2371 11282 0,'21'-64'0,"-42"128"0,63-297 16,-21 191-16,-21-1 0,0 1 15,0 21-15,0-21 0,0 20 0,0 1 16,0 42 0,0 1-16,0 20 15,0 0-15,0 1 0,21-1 16,-21 21-16,0 1 0,0-22 0,0 22 15,0-1-15,0-20 0,0 20 0,0-21 16,0 1-16,0-1 0,0 0 0,0-20 16,0 20-16,0-21 0,0 0 15,0 0-15,0 1 0,0-1 0,21-21 32,1 0-32,-1 0 0,21-21 0,-21-1 15,0 1-15</inkml:trace>
  <inkml:trace contextRef="#ctx0" brushRef="#br0" timeOffset="8347.78">2984 11430 0,'0'0'0,"22"-42"0,-1-43 16,0 64-16,-21-21 0,0 20 15,0 1-15,0 0 0,0 0 0,0 0 16,-21 21 0,0 0-16,-1 21 0,1 0 15,0 0-15,21 22 0,-21-22 0,0 21 16,0 0-16,-1 1 0,1-1 15,0 0-15,0-20 0,21 20 0,0 0 16,-21-21-16,21 1 0,0-1 16,0 0-16,0 0 0,0 0 0,21-21 15,0 0-15,0 0 16,0 0-16,1 0 0,-1-21 0,0 0 16,0 0-16,0 0 0,0-1 0,1 1 15,-1-21-15,0 0 0,0 20 16,0-20-16,0 0 0,-21 21 0,0-1 15,0-20-15,0 21 0,0 0 16,22 21-16,-22 21 16,0 0-16,0 0 0,0 0 15,0 22-15,0-22 0,0 21 0,0-21 16,0 22-16,0-22 0,0 0 16,0 0-16,0 0 0,0 1 0,0-1 15,21 0-15,0-21 0,0 21 16,0-21-16,0 0 0,1 0 15,-1 0-15,0-21 0,0 0 0,0 0 16,0 21-16,1-22 0,-1 1 0,0 0 16,0-21-16,0 21 0,0-1 15,-21 1-15,0-21 0,0 21 16,0 0-16,0-22 0,0 22 0,0 0 16,0 0-16,-21 21 0,0 0 15,0 21-15,21 21 16,0-21-16,0 1 0,0 20 15,0-21-15,0 0 0,0 22 16,21-22-16,-21 0 0,21 0 0,0 0 16,1 0-16,-1 1 0,-21-1 0,21 0 15,0 0-15,-21 0 0,21-21 16,-42 0 15,0 0-31,0 0 16,0-21-16,-1 0 15,1 21-15,0-21 0,0 0 0,0 21 16,21-22-16,-21 22 0,21 22 31,0-1-31,0 0 0,21 0 16,0-21-16,0 21 0,0 0 16,0-21-16,1 0 0,20 0 15,-21 0-15,0 0 0,0 0 16,22 0-16,-22 0 0,21-21 0,-21 21 0,22-21 15,-22 0-15,21 0 0,-21 21 0,1-21 16,20-1-16,-21 1 0,-21 0 16,21-21-16,-21 21 0,0-1 0,0 1 15,0 0-15,0-21 0,0 21 0,0-1 16,0 1-16,-21 0 0,0 21 0,0 0 16,0 0-16,-1 0 15,1 0-15,21 21 0,0 0 16,-21 1-16,21-1 0,0 21 0,0-21 15,0 0-15,0 22 0,0-22 0,21 21 16,-21-21-16,21 1 0,-21-1 0,22 0 16,-22 0-16,0 0 0,0 0 0,0 1 15,0-1-15,-22-21 32,1 0-17,21-21-15</inkml:trace>
  <inkml:trace contextRef="#ctx0" brushRef="#br0" timeOffset="9964.54">4741 11218 0,'0'0'0,"21"0"0,1 0 16,-1 0-1,-21 22 1,-21-1-16,-1 0 15,1 0-15,0 21 0,0-20 16,0-1-16,21 21 0,-21-21 0,-1 22 16,1-22-16,21 21 0,-21-21 0,21 0 15,-21 1-15,0-1 0,21 0 0,-21 0 16,-1 0-16,22-42 31,0 0-31,0 0 16,0 0-16,22-1 0,-1 1 15,-21 0-15,21-21 0,0-1 16,0 22-16,0-21 0,1 21 0,-1 0 16,0-1-16,0 1 0,0 21 0,0 0 15,1 0-15,-1 21 0,0 1 16,-21-1-16,0 0 0,21 0 0,0 0 16,-21 22-16,21-22 0,-21 21 0,0-21 15,22 0-15,-1 1 0,-21 20 0,21-21 16,0-21-16,0 21 0,0 0 0,1-21 15,-1 0-15,21 0 0,-21 0 16,0 0-16,22 0 0,-22 0 0,21-21 16,1 21-16,-1-21 0,0 0 0,1 0 15,-22 0-15,21-1 0,0 1 16,-20 0-16,-1 0 0,0-21 0,0 20 16,0-20-16,-21 21 0,0-21 0,0 20 15,0-20-15,-21 21 0,0-21 0,0 20 16,0 1-16,-1 0 0,-20 21 0,21 0 15,-21 0-15,-1 21 0,22 0 0,-21 1 16,21 20-16,-22 0 0,22 1 0,-21-22 16,-1 63-16,43-41 0,0-1 15,-21 0-15,21-20 0,0 20 0,0-21 16,0 0-16,0 0 0,0 1 16,21-1-16,1-21 0,-1 0 0,21 0 15,-21 0-15,0 0 16,1 0-16,20 0 0,-21-21 0,21-1 15,-20 1-15,-1 0 0,21 0 0,-21 0 16,0 0-16,1-1 0,-1 1 0,-21 0 16,0-21-16,21 21 0,-21-1 0,0-20 15,0 21-15,0 0 0,0 0 16,0 42 0,0 0-16,0 0 15,0 0-15,0 0 0,0 22 0,0-22 16,0 0-16,21 0 0,-21 0 0,21 1 15,0-1-15,1 0 0,-1-21 16,0 0 0,0 0-16,0 0 0,0 0 0,22 0 15,-22 0-15,0-21 0,21 21 0,-20-21 16,-1-1-16,21 22 0,-21-21 0,0 0 16,1 0-16,-1 0 0,-21-22 0,0 22 15,21 0-15,-21 0 0,0 0 0,0 0 16,0-1-16,0 1 0,0 42 31,0 1-31,0-1 0,0 0 16,0 0-16,0 21 0,-21-20 0,21-1 15,0 0-15,0 0 0,0 0 0,-21 0 16,21 1-16,0-1 16,-22 0-16,22-42 31,22 0-16,-1-1-15,-21 1 0,21 0 16,0 0-16,-21 0 0,21-22 0,-21 22 16,21 0-16,1-21 0,-1 21 0,-21-1 15,21 1-15,0 0 0,0 21 16,0 0-16,-21 21 16,0 0-16,0 1 15,0-1-15,0 0 0,0 21 0,0-21 0,22 1 16,-22-1-16,21 0 0,-21 0 15,0 0-15,0 0 0,21 1 0,0-22 16,0 21-16,0-21 0,1 0 16,-1 0-16,0 0 0,0 0 15,0 0-15,0-21 0,1 21 0,-1-22 16,0 1-16,0 0 0,0 0 0,0 0 16,1 0-16,-1-1 0,0 1 0,0-21 15,-21 21-15,21 0 0,0-22 16,-21 22-16,22 0 0,-22 0 0,21 0 0,-21 42 47,0 0-47,0 0 0,0 0 0,0 0 15,0 1-15,0-1 0,0 21 0,0-21 16,0 0-16,0 1 0,0-1 0,0 0 16,0 0-16,21-21 0,0 21 0,0 0 15,0-21-15,1 0 0,-1 0 0,21 0 16,-21 0-16,22 0 0,-1 0 0,0 0 15,-21-21-15,22 0 0,-1 21 0,0-21 16,-20 0-16,20 0 0,-21-1 0,21 1 16,-20 0-16,-1-21 0,-21 21 15,0-22-15,21 22 0,-21-21 0,0 21 16,0-22-16,0 22 0,0 0 0,-21 0 16,0 21-16,-1 0 0,1 21 15,0 0-15,0 0 0,0 0 0,21 1 16,-21 20-16,21 0 0,-22-21 0,22 22 15,0-1-15,0-21 0,0 0 0,0 22 16,0-22-16,0 0 0,0 0 0,22 0 16,-1-21-16,-21 22 0,21-22 0,0 0 15,0 0-15,0 0 0,22 0 0,-22 0 16,21 0-16,-21 0 0,1-22 0,20 22 16,-21-21-16,0 0 0</inkml:trace>
  <inkml:trace contextRef="#ctx0" brushRef="#br0" timeOffset="10515.66">2879 13293 0,'0'0'0,"0"-21"15,0-22-15,0 22 0,0-21 0,0 21 0,0-22 16,0 22-16,0-21 0,0 21 0,0-1 16,0-20-16,-22 21 0,22 0 15,-21 21-15,21-21 0,0 42 16,0 0-1,0 21-15,0 1 0,0 20 0,0-21 16,0 22-16,21 21 0,-21-22 0,22 22 16,-1-22-16,0 22 0,0-22 0,-21 1 15,21-1-15,0 1 0,-21-1 16,0-20-16,0 20 0,22-20 0,-22-1 16,21 0-16,0-21 0,-21 22 0,0-22 15,21 0-15,0-21 0,0 0 16,1-21-16,-22 0 15,0 0-15,0-1 0,0 1 16</inkml:trace>
  <inkml:trace contextRef="#ctx0" brushRef="#br0" timeOffset="10711.55">2709 13780 0,'0'0'0,"-21"0"0,-42 21 15,20 0-15,22-21 0,0 0 0,21 21 16,21-42-1,0 21 1,22-21-16,-1 0 0,0-1 0,22 1 16,-1-21-16,1 21 0,-1 0 0,-20-1 15,20 1-15,1-21 0,-1 21 16,-21 0-16,22-1 0,-22 22 0,1-21 16,-1 0-16,0 21 0</inkml:trace>
  <inkml:trace contextRef="#ctx0" brushRef="#br0" timeOffset="11527.19">3662 13949 0,'0'0'0,"0"21"15,0 85 1,21-85-16,0-21 0,0 0 16,0 0-16,1-21 0,-1 21 15,0-21-15,0 0 0,0-22 0,0 22 16,1-21-16,-22 21 0,0-22 0,21 22 15,-21-21-15,0-1 0,0 22 0,0-21 16,0 21-16,-21 0 0,-1-1 0,1 22 16,-21 0-16,21 0 0,-22 0 0,1 22 15,21-1-15,-21 0 0,-1 0 0,1 21 16,21-20-16,-22 20 16,22 0-16,-21-21 0,21 22 0,0-1 0,21-21 15,0 22-15,0-22 0,0 0 16,0 0-16,0 0 0,0 0 15,21-21-15,0 0 0,0 0 0,0 0 16,0 0-16,1 0 0,20 0 0,-21-21 16,0 0-16,22 0 0,-22 0 0,21 0 15,-21-1-15,0 1 0,1 0 16,-1 21-16,0-21 0,0 0 0,-21 0 16,21 21-16,-21 21 31,0 0-31,0 0 0,21 0 0,-21 0 15,0 1-15,0-1 0,0 0 0,22 0 16,-1 0-16,-21 0 0,21 1 16,0-1-16,0 0 0,22-21 15,-22 21-15,0-21 0,0 0 0,21 0 16,-20 0-16,20 0 0,0-21 16,1 0-16,-1 21 0,0-21 0,22-1 15,-22 1-15,0-21 0,-20 21 0,20 0 16,0-22-16,-21 22 0,1-21 0,-22 21 15,0-22-15,0 1 0,0 21 0,0-22 16,0 1-16,-22 0 0,-20 21 0,21-22 16,-21 22-16,20 0 0,-20 21 15,21 0-15,-21 0 0,-1 0 0,22 21 16,-21 0-16,21 0 0,-1 22 0,1-22 16,0 21-16,21 1 0,0-22 0,0 21 15,0 0-15,0 1 0,0-1 16,0 0-16,0-20 0,0 20 0,21 21 15,0-20-15,1-1 0,-1 22 0,0-1 16,0 1-16,0-1 0,0 1 0,1-1 16,-1 1-16,0 20 0,-21-20 0,0 20 15,0 1-15,0 0 0,0-1 0,0 1 16,0-21-16,0 20 0,0-20 0,-21-1 16,0 1-16,-1-22 0,22 0 15,-21 1-15,0-1 0,0-21 0,0-21 16,0 0-16,21-21 15,-22 0-15,1 0 0,21-22 0,0 1 16,0-21-16,0-1 0,0 1 0</inkml:trace>
  <inkml:trace contextRef="#ctx0" brushRef="#br0" timeOffset="13136.2">5207 13653 0,'0'0'0,"0"-22"16,0-20-1,0 21-15,0 0 0,0 0 0,0-1 16,0 1-16,0 42 16,0 1-1,0-1-15,0 0 0,0 21 0,0 1 16,0-22-16,-21 21 0,21 0 0,-21 1 15,-1-1-15,22-21 0,-21 22 0,0-22 16,21 0-16,0 0 0,-21 0 0,0-21 16,21 21-16,0-42 31,0 0-31,0 0 0,0 0 0,0 0 16,0-1-16,0-20 0,21 21 0,0-21 15,0-1-15,0 22 0,-21-21 0,22 21 16,-1-22-16,0 22 0,0 21 15,21-21-15,-20 21 0,-1 0 16,0 0-16,0 21 0,0 0 0,0 0 16,-21 1-16,22-1 0,-1 0 0,-21 0 15,21 0-15,-21 0 0,0 1 0,21 20 16,0-21-16,0 0 0,1 0 16,-1 1-16,0-22 0,0 0 15,21 0-15,-20 0 0,-1 0 16,21 0-16,-21 0 0,22-22 0,-1 1 15,-21 0-15,21 0 0,1 0 0,-22 0 16,21-1-16,-21 1 0,1-21 0,-1 0 16,0 20-16,0-20 0,-21 21 0,0-21 15,0 20-15,0-20 0,0 21 0,0 0 16,-21 0-16,0-1 0,0 22 0,-1 0 16,1 0-16,0 0 0,0 22 0,-21-1 15,20 0-15,1 0 0,0 0 16,-21 22-16,21-22 0,-1 21 0,1 0 15,21 1-15,0-22 0,-21 21 16,21-21-16,0 22 0,0-22 0,0 0 16,0 0-16,21 0 0,0-21 15,1 0-15,-1 0 0,0 0 0,0 0 16,0 0-16,22-21 0,-22 0 0,0 0 16,21 0-16,-21 0 0,1-22 0,-1 22 15,0 0-15,0 0 0,0-22 0,0 22 16,-21-21-16,0 21 0,0 0 0,0-1 15,0 1-15,22 0 0,-22 42 32,0 0-32,0 22 0,0-22 0,0 0 15,-22 21-15,22-20 0,0-1 0,0 0 16,0 21-16,0-21 0,0 1 16,22-1-16,-1 0 0,0-21 15,0 0-15,21 0 0,-20 0 16,-1 0-16,0 0 0,21-21 0,-21 21 15,1-21-15,20-1 0,-21 1 16,0 0-16,22 0 0,-22 0 0,0 0 16,0-1-16,21 1 0,-42 0 0,22 0 15,-1-21-15,0 42 0,-21-22 0,21 1 16,-21 42 0,0 1-16,0-1 0,0 0 15,0 0-15,0 0 0,0 0 0,0 1 16,0 20-16,0-21 0,-21 0 15,0 0-15,0 1 0,21-1 16,0 0-16,0-42 31,0 0-15,21 21-16,-21-22 0,21 1 0,0-21 16,0 21-16,0 0 0,1-22 0,-1 22 15,-21-21-15,21 21 0,0-1 0,0 1 16,0 0-16,1 21 15,-1 0-15,0 0 0,-21 21 16,0 0-16,0 1 0,0-1 0,0 0 16,0 0-16,0 0 15,0 0-15,0 1 0,0-1 0,0 0 16,21-21-16,-21 21 16,21-21-1,0 0-15,1-21 16,-1 0-16,0 0 15,0-1-15,0 1 0,-21 0 0,21 0 16,1 0-16,-1 0 0,0 21 0,0-22 16,0 1-16,0 21 0,1 0 15,-1 0-15,-21 21 16,21 1-16,-21-1 0,0 0 16,0 0-16,0 0 0,0 0 15,0 1-15,21-22 0,-21 21 0,0 0 16,0 0-16,21 0 0,0-21 15,1 0-15,-1 0 0,0 0 16,0 0-16,0 0 0,22 0 0,-22 0 16,0 0-16,21-21 0,-21 21 0,22-21 15,-22 0-15,0 0 0,21-1 0,-20 1 16,-1 0-16,0 0 0,0-21 16,-21 20-16,0 1 0,21-21 0,-21 21 0,0 0 15,0-1-15,0 1 0,0 0 16,-21 21-16,0 0 0,0 0 15,0 21-15,-1 0 0,22 1 0,-21-1 16,0 0-16,0 21 0,21-21 0,-21 1 16,21 20-16,0-21 0,0 0 0,0 22 15,0-22-15,0 0 0,0 0 16,21 0-16,21-21 0,-21 0 16,1 21-16,20-21 0,-21 0 0,21 0 15,-20 0-15,20 0 0,-21 0 0,21 0 16,-20 0-16,-1 0 0,0 0 15,0 0-15,0-21 0</inkml:trace>
  <inkml:trace contextRef="#ctx0" brushRef="#br0" timeOffset="13671.43">3260 15346 0,'0'0'0,"0"-21"15,0 0-15,0-1 16,0 1-1,-22 42 1,1-21 0,0 22-16,21 20 0,-21-21 0,0 21 15,0 1-15,-1-1 0,22-21 16,-21 22-16,21-1 0,-21 0 0,21 1 16,0-1-16,0-21 0,0 21 0,0-20 15,0-1-15,0 0 0,0 0 16,21 0-16,0 0 0,1 1 0,-1-22 15,0 0-15,21 0 0,-21 0 0,1 0 0,20 0 16,0 0-16,-21 0 0,22-22 16,-1 1-16,0 0 0,1 0 15</inkml:trace>
  <inkml:trace contextRef="#ctx0" brushRef="#br0" timeOffset="14051.21">4085 15515 0,'0'0'0,"21"-21"0,64-64 16,-85 64-16,21-21 15,-21 21-15,21 0 0,-42 21 32,0 0-32,0 0 0,0 21 0,-22 0 15,22 0-15,0 0 0,-21 0 16,20 1-16,-20-1 0,21 0 16,-21 0-16,20 0 0,1 0 0,0 1 15,21-1-15,0 0 0,0 0 16,0 0-16,21-21 0,22 21 15,-22-21-15,0 22 0,21-22 0,1 0 16,-22 21-16,21-21 0,-21 21 0,0-21 16,22 0-16,-43 21 0,21-21 0,-21 21 15,0 0 1,-21-21-16,0 0 0,-1 0 16,1 0-16,0 22 0,-21-22 15,21 0-15,-1 0 0,-20 0 16,21 0-16,-21 0 0,20 0 0,1 0 15,0 0-15,0 0 0,0 0 0,0 0 16,-1 0-16,44 0 16,-1-22-1,0 22-15</inkml:trace>
  <inkml:trace contextRef="#ctx0" brushRef="#br0" timeOffset="14459.97">4889 15346 0,'0'0'0,"22"-21"0,-1 21 16,0 0-16,0-21 15,-21-1-15,-21 22 16,0-21-16,0 21 0,-1 0 0,-20 0 16,21 0-16,0 0 0,-22 0 0,22 0 15,0 21-15,-21 1 0,21-22 0,-22 21 16,22 0-16,0 0 0,0 0 0,0 0 15,-1 1-15,22-1 0,0 0 16,0 0-16,0 0 0,22 0 16,-1 1-16,0-22 15,21 21-15,-21-21 0,22 21 0,-22-21 0,21 21 16,-21-21-16,22 21 0,-22 0 16,0-21-16,-21 22 0,21-22 15,-21 21-15,0 0 16,-21-21-16,0 0 0,0 0 0,0 21 15,-1-21-15,1 0 0,-21 0 0,21 0 16,-22 21-16,22-21 0,-21 0 0,21 0 16,-22 0-16,1 0 0,21 0 0,0 0 15,0 0-15,-1 0 0,1 0 0,21-21 16,0 0-16,0 0 16,21-22-16</inkml:trace>
  <inkml:trace contextRef="#ctx0" brushRef="#br0" timeOffset="15370.46">5821 15071 0,'21'0'0,"0"0"16,0 0-16,0-21 0,1 21 16,-1-22-16,0 22 0,0-21 0,0 0 15,0 0-15,1 0 0,-1 0 0,-21-1 16,21 1-16,-21 0 0,0 0 16,0 0-16,0 0 0,0-1 0,0 1 0,-21 21 15,0 0-15,-1 0 0,-20 0 16,21 0-16,0 0 0,-22 0 0,22 21 0,-21 1 15,21-1-15,0 0 0,-22 0 16,22 0-16,21 22 0,-21-22 0,21 0 16,0 21-16,0-21 0,0 1 0,0-1 15,21 21-15,0-21 0,0 0 0,1 1 16,20-1-16,0 0 0,-21 0 0,22 21 16,-22-20-16,21-1 0,-21 0 15,22 21-15,-22-21 0,0 1 0,-21 20 16,0-21-16,0 0 0,0 0 0,0 1 15,0-1-15,-21 0 0,0 0 0,-22-21 16,22 0-16,-21 21 0,0-21 0,-1 0 16,-20 0-16,20 0 0,1 0 0,0 0 15,-22-21-15,43 21 0,-21-21 16,-1 0-16,22 21 0,0-21 0,0 21 16,21-22-16,0 1 0,0 0 0,21 0 15,0 0-15,0 0 0,1-1 16,20 1-16,0 0 0</inkml:trace>
  <inkml:trace contextRef="#ctx0" brushRef="#br0" timeOffset="15728.25">6519 15282 0,'0'0'0,"21"22"0,1-22 0,20 21 0,-21 0 16,0 0-16,-21 0 0,21-21 15,1 0-15,-1 0 16,0 0-1,0 0-15,-21-21 0,21 21 0,0-21 16,1 0-16,-1 0 0,-21-1 0,21 1 16,0 0-16,-21 0 0,0 0 0,0 0 15,0-1-15,0-20 0,0 21 0,0 0 16,0 0-16,-21 21 0,0 0 16,0 0-16,-22 0 0,22 0 15,0 21-15,0 0 0,-22 21 0,22-21 16,0 22-16,0-22 0,0 21 15,21-21-15,0 22 0,-21-1 0,21-21 16,0 22-16,0-22 0,0 0 16,0 21-16,0-21 0,0 1 0,21-22 15,0 21-15,0-21 0,0 0 0,0 0 16,1 0-16,-1 0 0,0 0 0,21 0 16,-21 0-16,1-21 0,20-1 0,-21 1 15,0 0-15,0-21 0</inkml:trace>
  <inkml:trace contextRef="#ctx0" brushRef="#br0" timeOffset="15984.1">7366 14796 0,'0'0'0,"21"-43"16,-21 1-16,0 21 16,0 42 15,0 0-31,0 0 0,0 22 0,0-22 15,0 21-15,0 0 0,0 22 0,0-22 16,0 1-16,0 20 0,0-21 0,0 22 16,0-22-16,0 1 0,-21-1 0,21 0 15,0-21-15,0 1 0,-21-1 16,21 0-16,0 0 0,0 0 0,0-42 31</inkml:trace>
  <inkml:trace contextRef="#ctx0" brushRef="#br0" timeOffset="16316.12">7683 15304 0,'0'0'0,"0"21"16,22-21-1,-1 0-15,0-21 16,0 21-16,0-22 0,-21 1 15,21 0-15,1 0 0,-22 0 16,0 0-16,21-1 0,-21 1 0,0 0 16,0 0-16,0 0 0,-21 21 15,-1 0 1,1 0-16,0 21 0,0-21 0,21 42 16,-21-21-16,0 1 0,-1-1 0,1 21 15,0-21-15,21 22 0,-21-22 0,21 0 16,0 21-16,0-21 0,0 1 0,0-1 15,0 0-15,0 0 0,21-21 16,0 0-16,0 0 16,1 0-16,20 0 0,-21 0 0,0-21 15,22 21-15,-22-21 0,0 0 0,21 21 16</inkml:trace>
  <inkml:trace contextRef="#ctx0" brushRef="#br0" timeOffset="16563.98">8340 15155 0,'0'0'0,"0"-21"0,0 0 16,0 0-16,0 0 16,-22 21-1,22 21-15,0 0 16,-21 0-16,0 0 0,21 1 0,0-1 16,-21 0-16,0 21 0,0-21 0,21 22 15,0-22-15,-22 0 0,22 21 0,-21-20 16,21-1-16,0 0 0,0 0 15,0 0-15,21-21 16,1 0-16,-1 0 16,0 0-16,0-21 0,21 0 0,-20 21 15,-1-21-15,21-22 0,-21 22 0,22 0 16</inkml:trace>
  <inkml:trace contextRef="#ctx0" brushRef="#br0" timeOffset="16857.82">8975 14690 0,'0'-43'16,"0"86"-16,21-128 0,0 64 0,-21-21 0,0 20 0,21 1 16,-21 0-16,21 0 0,-21 0 15,21 21-15,-21 21 16,0 0 0,-21 0-16,0 22 0,0-22 0,0 21 15,0 22-15,-1-22 0,1 0 0,0 22 16,0-22-16,0 0 0,0 22 0,-1-22 15,1 1-15,-21-1 0,21 0 0,0 1 16,21-1-16,-22-21 0,1 21 0,0-20 16,21-1-16,0 0 0,0 0 15,21-42 17,0 21-32,1-21 0,-1 0 15,0-1-15,21 22 0,-21-21 0</inkml:trace>
  <inkml:trace contextRef="#ctx0" brushRef="#br0" timeOffset="17172.68">9017 15134 0,'0'0'0,"21"0"16,0-21-16,0 21 0,1 0 0,-22 21 16,0 0-1,0 1-15,0-1 0,0 0 16,0 0-16,-22 0 0,1 0 16,21 1-16,0-1 0,0 0 15,0 0-15,21-21 16,1 0-1,-1 0-15,0 0 0,0-21 0,21 21 16,-20-21-16,-1 0 0,21 21 0,-21-22 16,0 1-16,1 0 0,-22 0 0,21 0 15,-21 0-15,0-1 0,0 1 0,0 0 16,0 0-16,0 0 0,0 0 0,-21 21 16,-1 0-16,1 0 0,0 0 15,0 0-15,0 0 16,0 21-16,-1 0 0,1-21 0,0 21 15,21 0-15,0 0 16,0 1-16,0-1 16,21-21-1</inkml:trace>
  <inkml:trace contextRef="#ctx0" brushRef="#br0" timeOffset="17535">9588 15092 0,'0'0'15,"22"-21"-15,-22 0 0,21 21 16,-21-22-16,21 22 16,0 0-1,0 0-15,-21 22 16,21-1-16,-21 0 0,0 0 0,0 0 16,0 0-16,0 22 0,0-22 0,0 0 15,0 21-15,0-20 0,0-1 0,0 0 16,-21 21-16,0-21 0,21 1 15,0-1-15,-21-21 16,21-21 0,0-1-16,0 1 15,21 0-15,-21 0 0,0-21 16,21 20-16,0 1 0,1 0 0,-1-21 16,0 21-16,0-22 0,0 1 0,0 21 15,1 0-15,-1-22 0,21 22 16,-21 0-16,0 0 0,1 0 0,-1 21 15,0-22-15,0 22 16</inkml:trace>
  <inkml:trace contextRef="#ctx0" brushRef="#br0" timeOffset="17803.84">8488 14690 0,'0'0'0,"-43"0"0,1-21 16,42-1-16,21 1 15,22 0-15,-1 21 0,0-21 0,22 0 16,-1 0-16,1 21 0,-1-22 16,22 22-16,-22 0 0,22 0 0,-21 0 15,-1 0-15,1 0 0,-1 0 0,-21 0 16,1 0-16,-22 0 0,0 0 0,0 0 15,-21 22-15,0-1 0,-21 0 16,0-21-16,0 21 0,-22 0 16,1-21-16,-21 21 0,20-21 15,-20 22-15,-22-1 0</inkml:trace>
  <inkml:trace contextRef="#ctx0" brushRef="#br0" timeOffset="18244.59">3302 16722 0,'0'0'0,"0"-21"16,0-1 0,0 1-16,21 21 31,-21 43-31,42-22 15,-20 21-15,20 0 0,-21 1 16,21 20-16,22 1 0,-22-22 0,22 22 16,-22-1-16,22 1 0,-22-1 0,0 1 15,1-22-15,-1 0 0,0 1 16,-21-1-16,1 0 0,-1-21 0,-21 1 16,21-1-16,-21-42 15,0-1 1,0 1-16,-21 0 0</inkml:trace>
  <inkml:trace contextRef="#ctx0" brushRef="#br0" timeOffset="18495.72">4127 16806 0,'0'0'0,"22"-21"0,20-42 16,-63 63-1,0 0 1,-1 21-16,-20 0 0,21 0 0,-21 0 15,-1 22-15,22-22 0,-21 21 0,-1 1 16,-20-1-16,21 0 0,-1 22 16,1-22-16,0 0 0,-1 22 0,1-22 15,0 1-15,20 20 0,-20-21 0,0 1 16,21-1-16,-22-21 0,22 22 0,0-22 16,0 0-16,21 0 0,0 0 15,21-21 1,0-21-16</inkml:trace>
  <inkml:trace contextRef="#ctx0" brushRef="#br0" timeOffset="19076.39">4360 17166 0,'0'0'0,"64"0"0,-1 0 16,1 0-16,-22 0 0,0 0 0,1 0 15,-22 0-15,0 0 0,0 0 0,0 0 16,-21 21-16,22 1 0,-22-1 0,0 21 15,0-21-15,0 22 0,0-1 16,0 0-16,0 1 0,0-1 0,0 0 16,0 22-16,-22-22 0,22 0 15,-21 22-15,0-22 0,21 22 0,-21-22 16,21 22-16,-21-22 0,0 0 0,21 1 16,-22 20-16,1-42 0,0 22 0,0-1 15,21-21-15,-21 0 0,0 0 0,-1-21 16,22-21-1,0 0-15,0-21 0,0 21 16,0-22-16,0 1 0,0-22 16,0 22-16,0-21 0,0-1 0,0 1 15,22-1-15,-22 1 0,21-1 16,-21-21-16,0 22 0,21-1 0,0 1 16,-21-1-16,0 22 0,21-21 0,0 20 15,1 1-15,-22 0 0,0-1 0,0 22 16,21 0-16,-21-21 0,21 42 0,-21-22 15,0 1-15,0 0 16,21 0-16,0 21 16,0 0-16,-21-21 0,22 21 0,-1 0 15,0-21-15,21 21 0,-21 0 0,1 0 16,-1 0-16,0 0 0,0 0 0,0 0 16,0 21-16,1 0 0,-22 0 15,0 0-15,0 22 0,0-22 16,-22 0-16,1 0 0,0 21 0,0-20 15,0-1-15,0 0 0,-1 0 0,1-21 16,0 21-16,0-21 0,0 0 16,0 0-16,21-21 15,0 0-15,21 21 0,0-21 0,0 0 16,0 21-16,0-22 0,22 1 0</inkml:trace>
  <inkml:trace contextRef="#ctx0" brushRef="#br0" timeOffset="20208.2">5524 16912 0,'0'0'0,"22"0"0,20-21 16,-21 0-16,0 21 0,0-21 16,1 0-16,-1 21 0,-21-22 15,0 1-15,0 0 0,0 0 16,-21 21-16,-1 0 0,1 0 16,0 0-16,0 0 0,0 0 0,-22 21 15,1 21-15,21-20 0,-21-1 0,20 21 16,-20 0-16,21-20 0,0 20 0,-22 0 15,22-21-15,21 22 0,-21-22 0,21 21 16,0-21-16,0 1 0,0-1 0,0 0 16,0 0-16,21-21 15,0 0 1,1 0-16,-1-21 0,0 21 0,0-21 16,21 0-16,-20-1 0,-1 1 0,21-21 15,-21 21-15,0-22 0,1 22 0,-1-21 16,0 21-16,0-22 0,-21 22 0,0 0 15,0-21-15,0 21 0,0-1 16,21 1-16,-21 42 16,0 1-16,0-1 15,0 0-15,0 21 0,-21-21 0,21 22 16,0-1-16,0 0 0,0-20 16,0 20-16,0 0 0,0-21 0,0 1 15,0 20-15,0-21 0,21 0 16,0 0-16,1-21 0,-1 0 15,0 0-15,21 0 0,-21 0 0,1-21 16,20 0-16,-21 0 0,21 0 0,-20 0 16,20-1-16,-21-20 0,21 21 0,-20-21 15,20 20-15,-21-20 0,0 0 0,0-1 16,1 1-16,-1 0 0,0-1 0,0 1 16,0-21-16,-21 20 0,0 1 0,21-22 15,-21 22-15,0 0 0,0-1 0,22 22 16,-22 0-16,0 0 0,0 0 15,0 0-15,0 42 16,0 0-16,-22 0 0,1 21 16,0 1-16,21-1 0,-21 22 0,0-22 15,21 21-15,-21-20 0,21-1 0,0 22 16,0-22-16,0 0 0,0 1 0,0-22 16,0 21-16,0-21 0,0 0 0,0 1 15,0-1-15,21-21 0,0 0 0,0 0 16,0 0-16,0 0 0,1-21 15,-1 21-15,0-22 0,0 1 0,0 0 16,0-21-16,22 21 0,-22-1 0,0-20 16,0 21-16,0-21 0,22-1 0,-22 22 15,0-21-15,0-1 16,0 1-16,-21 21 0,22-21 0,-22-1 16,21 22-16,-21-21 0,0 21 0,0-1 15,0 1-15,21 21 0,-21-21 0,0 42 31,0 0-31,0 1 0,0 20 0,0-21 16,0 21-16,0-20 0,0 20 0,0 0 16,0 1-16,-21-1 0,21-21 0,0 21 15,0 1-15,-21-22 0,21 21 0,-22-21 16,22 22-16,0-22 0,0 0 0,-21 0 16,21 0-16,-21 1 0,21-44 46,0 1-46,0 0 0,0 0 0,0 0 16,21 0-16,-21-1 0,21 1 0,1-21 16,-1 21-16,0-22 0,21 22 15,-21 0-15,1 0 0,-1 0 0,21 0 16,-21 21-16,0 0 0,1 0 0,-1 0 16,0 0-16,0 0 0,0 21 0,0 0 15,1 0-15,-1 0 0,-21 0 16,0 1-16,0-1 0,0 0 0,0 0 15,0 0-15,0 0 0,0 1 0,-21-1 16,-1-21-16,22 21 0,-21-21 16,0 0-16,21 21 0,-21-21 15,0 0-15,0-21 16,-1 21-16,22-21 0,-21 0 0,0-1 16,0 1-16</inkml:trace>
  <inkml:trace contextRef="#ctx0" brushRef="#br0" timeOffset="20416.12">6244 16637 0,'-21'0'0,"42"0"0,-63 0 0,21 0 0,-1 21 0,1-21 15,42 0 17,22 0-32,-22-21 0,0 0 15,21 21-15,-20 0 0,20-21 0,0 21 16,-21 0-16,22-21 0,-22 21 0,0-22 15,0 1-15,0 21 0,1-21 16,-1 0-16,-21 0 0,0 0 0,0-1 16,0 1-16,21-21 0</inkml:trace>
  <inkml:trace contextRef="#ctx0" brushRef="#br0" timeOffset="21811.61">5397 6371 0,'0'0'0,"-21"0"0,0 0 0,0 0 31,42 0 16,0 0-31,0 0-16,1 21 16,20-21-16,-21 22 0,0-22 15,22 21-15,-1-21 0,0 21 0,1 0 0,-1-21 16,21 21-16,-20 0 0,20-21 0,1 22 15,-22-1-15,22 0 0,-1-21 16,1 21-16,-1 0 0,22 0 0,-22 1 16,22-1-16,21 0 0,-22 0 15,22 0-15,0 0 0,0 1 0,21-1 16,-21 0-16,21 21 0,21-21 0,-21 1 16,21-1-16,-21 0 0,21 21 0,0-21 15,1 1-15,-1-1 0,0 21 0,0-21 16,0 0-16,0 22 0,1-22 0,-1 0 15,0 21-15,21-20 0,-21-1 16,1 0-16,-1 0 0,0 0 0,-21 0 16,21 1-16,0-1 0,-21 0 0,0 0 15,0-21-15,0 21 0,-21 0 0,0 1 16,0-22-16,-22 21 0,1-21 16,-21 21-16,-1-21 0,1 0 0,-22 0 15,-21 21-15,0-21 0,0 0 0,1 0 16,-1 0-16,-42 0 31,-1 0-31,-20 0 0,21 0 0,-21 0 16,20 0-16,-20 0 0,0 0 0,-1 0 15,-20 21-15,21 0 0,-22-21 16</inkml:trace>
  <inkml:trace contextRef="#ctx0" brushRef="#br0" timeOffset="22927.87">5757 8932 0,'0'0'0,"-21"22"0,0-22 0,0 0 0,0 0 16,-1 21-16,1-21 0,0 0 0,-21 0 15,21 21-15,-22-21 0,22 0 0,-21 0 16,21 0-16,-1 21 0,1-21 0,-21 0 16,21 0-16,0 0 0,-1 0 15,44 0 17,-1 0-32,0 0 15,21 0-15,-21 0 0,22-21 0,-1 21 16,22 0-16,-22-21 0,21 0 0,-20 21 15,20-22-15,1 22 0,-1-21 0,1 21 16,20-21-16,-20 0 0,21 0 16,-22 21-16,22-21 0,-1-1 0,22 1 15,-21 0-15,21 0 0,-22 21 0,22-21 16,0 0-16,0-1 0,0 1 0,0 0 16,-1 0-16,22 0 0,0 0 0,-21-1 15,21 1-15,0 0 0,-21 0 0,21 0 16,0 0-16,0-22 0,0 22 15,0 0-15,0 0 0,0 0 0,0-1 16,0 1-16,-21 0 0,21 0 0,0 0 16,0 0-16,-21-1 0,21 1 0,-21 0 15,-1-21-15,1 21 0,0-1 0,0 1 16,0 0-16,-22 0 0,22-21 16,0 20-16,-21 1 0,-1 0 0,1 21 15,0-21-15,-22 0 0,1 0 0,-22 21 16,0-22-16,1 1 0,-1 21 0,-21 0 15,0-21-15,1 21 0,-1-21 16,-21 0 15,0 0 172,-21-1-187,-1 1 0,22 0-1</inkml:trace>
  <inkml:trace contextRef="#ctx0" brushRef="#br0" timeOffset="23599.63">11388 6985 0,'-22'0'16,"22"21"0,0 0 15,0 1-31,22-22 16,-1 21-16,-21 0 0,21-21 0,0 21 15,0 0-15,0 0 0,22 1 0,-22-1 16,0 0-16,21 0 0,-20 0 0,20 0 15,-21 1-15,21-1 0,1 0 0,-1 0 16,-21 0-16,22 0 0,-1 1 0,0-22 16,1 21-16,-22-21 0,21 21 0,-21 0 15,0-21-15,1 0 0,-1 21 16,0-21-16,-21 21 16,0 1-16,0-1 15,0 0-15,0 0 16,-21 0-16,0-21 0,-1 21 0,-20 1 15,21-1-15,-21 0 0,20 0 0,-20 21 16,21-20-16,-21-1 0,-1 21 0,1-21 16,0 22-16,-1-22 0,1 21 0,0 0 15,-1-20-15,22 20 0,-21-21 16,-1 21-16,22-20 0,-21 20 0,21-21 0,-22 0 16,22 0-16,0 1 0,0-1 0,0 0 15,0 0-15,-1 0 0,22 0 16,-21-21-16,0 22 0,21-1 0,-21 0 15,0 0-15,0-21 16,21 21-16,-22-21 16,1 0-1,21-21 17,0 0-17</inkml:trace>
  <inkml:trace contextRef="#ctx0" brushRef="#br0" timeOffset="27572.53">13589 6668 0,'0'0'0,"0"-22"0,21 1 16,0 0-16,-21 0 0,21 0 15,-21 0-15,0-1 0,0-20 0,0 21 16,0-21-16,0 20 0,0-20 0,0 21 16,0-21-16,0 20 0,0 1 15,0-21-15,0 21 0,-21 0 0,0-22 16,21 22-16,-21 0 0,0 21 0,21-21 16,-21 21-16,-1 0 0,1 0 15,0 0-15,0 42 16,0-21-16,21 22 0,0-22 15,-21 42-15,-1-20 0,22 20 0,-21 1 16,21-1-16,0 22 0,0-22 16,0 22-16,-21-22 0,21 1 0,-21 21 15,21-22-15,0 22 0,-21-22 0,0 1 16,21 20-16,-22-20 0,1-1 0,0 1 16,0-1-16,0 1 0,0-22 0,-1 1 15,1-1-15,0 0 0,0 1 16,0-1-16,0-21 0,21 0 0,0 0 0,-22 1 15,22-1-15,-21-21 0,0 0 16,21-21 0,0-1-16,0 1 0,0 0 15,0 0-15,0-21 0,0-1 0,0 1 16,0 0-16,0-1 0,0 1 0,0 0 16,0-1-16,0-20 0,21 42 0,-21-22 15,0 1-15,0 21 0,21 0 0,-21-1 16,22 22-16,-1 0 15,-21 22-15,21-1 0,-21 0 0,21 21 16,-21-21-16,21 22 0,-21-1 0,21 0 16,-21-20-16,22 20 0,-22 0 0,21-21 15,0 22-15,0-22 0,-21 21 16,21-21-16,0 1 0,1-1 0,-1 0 16,0 0-16,0-21 0,0 21 0,22-21 15,-22 0-15,0 0 0,21 0 0,-21 0 16,22 0-16,-1-21 0,-21 21 0,22-21 15,-1 0-15,0 0 0,-21-1 0,22 1 16,-1-21-16,-21 21 0,0-22 0,22 22 16,-22-21-16,0 0 0,0 20 15,-21-20-15,0 21 0,21 0 0,-21 0 16,0-1-16,0 1 0,0 42 16,0 1-1,0-1-15,0 0 0,-21 0 16,21 21-16,-21-20 0,21-1 0,0 0 15,0 21-15,-21-21 0,21 1 0,0-1 16,0 0-16,-21 0 0,21 0 16,21-21-1,-21-21 1,21 21-16,0-21 0</inkml:trace>
  <inkml:trace contextRef="#ctx0" brushRef="#br0" timeOffset="27899.34">14224 7112 0,'0'0'0,"-21"0"0,0 0 0,-22 0 15,22 21 1,0-21-16,21 21 0,-21 1 16,21-1-16,0 0 0,0 0 15,0 0-15,21-21 16,0 0-1,0 0-15,0 0 0,1-21 16,-1 0-16,0 0 0,-21 0 16,21 21-16,-21-22 0,0 1 0,0 0 15,0 0-15,-21 0 16,0 21-16,0-21 0,-1 21 0,1 0 16,-21 0-16,21 0 0,0 0 0,-1 0 15,1 0-15,0 0 0,0 21 0,21 0 16,0 0-16,0 0 0,0 0 15,0 1-15,0-1 0,21 0 0,0 0 16,0 0-16,1-21 0</inkml:trace>
  <inkml:trace contextRef="#ctx0" brushRef="#br0" timeOffset="28451.54">15028 7239 0,'0'0'0,"-21"0"0,0 0 15,0 0-15,0 0 0,-1 0 16,1 0-16,0 21 16,0 0-16,21 22 0,-21-22 15,0 0-15,21 0 0,0 22 0,0-22 16,-22 21-16,22-21 0,-21 22 0,21-22 15,-21 0-15,21 21 0,-21-21 16,21 1-16,0-1 0,-21 0 0,21 0 16,-21 0-16,21 0 0,0 1 15,0-44 17,0 1-32,0 0 15,0 0-15,0 0 0,21 0 0,-21-22 16,21 22-16,0-21 0,0-1 0,0 22 15,1-21-15,-1 0 0,0-1 0,21 1 16,-21 0-16,22 20 0,-1-20 0,0 21 16,1 21-16,-1 0 0,0 0 0,1 0 15,-1 0-15,0 0 0,-20 0 16,-1 21-16,0 0 0,0 22 0,0-22 16,-21 21-16,0-21 0,0 22 0,0-22 15,0 21-15,0 0 0,0-20 0,-21 20 16,0-21-16,21 0 0,-21 22 0,0-22 15,-1 0-15,22 0 0,0 0 0,-21-21 16,21 21-16,-21 1 0,21-44 31,21 22-15,0-21-16,-21 0 0,22 0 0</inkml:trace>
  <inkml:trace contextRef="#ctx0" brushRef="#br0" timeOffset="29204.57">16192 6456 0,'0'-21'0,"0"42"0,0-85 0,0 43 16,-21 0-16,0 0 0,21 0 15,-21 21-15,0 0 16,21 21-16,-21 0 0,21 0 0,0 22 15,-22-22-15,22 42 0,-21-20 16,21 20-16,-21-21 0,21 22 0,0-1 0,-21 1 16,0-22-16,21 22 0,-21-1 15,21 1-15,-22-1 0,1 1 0,0-1 16,21 1-16,0-22 0,0 22 0,-21-22 16,0 0-16,21 1 0,0-1 0,0 0 15,0-21-15,-21 22 0,21-22 0,0 0 16,-22 0-16,22 0 0,-21-21 15,21 22-15,0-44 32,0 1-32,0 0 0,0 0 0,0 0 15,0 0-15,0-1 0,0-20 0,21 0 16,1-1-16,-1 1 0,0 0 16,0-1-16,0 1 0,0 0 0,1-1 15,20 1-15,-21 21 0,21-21 0,-20 20 16,20 22-16,-21-21 0,21 21 0,-20-21 15,-1 21-15,0 0 0,0 0 0,0 0 16,-21 21-16,0 0 0,21 1 16,-21-1-16,0 0 0,0 0 15,-21 0-15,0 0 0,0 1 0,0-22 16,0 21-16,-22 0 0,22 0 0,-21-21 16,21 21-16,-22-21 0,22 0 0,-21 21 15,21-21-15,-1 0 0,-20 0 16,21 0-16,0 0 0,0 0 0,-1 0 15,22-21-15,0 0 0,-21 21 16,21-21-16,0 0 16,21 21-1,1 0-15,-22 21 0,21 0 0,0 0 16,0-21-16,0 21 0,-21 22 0,21-22 16,1 0-16,-1 0 0,0 0 0,-21 1 15,21-1-15,0-21 0,0 21 0,-21 0 16,22 0-16,-1-21 0,-21 21 0,21-21 15,-21 22-15,21-22 0,0 0 0,-21 21 16,21-21-16,1 0 16,-22 21-16,21-21 0,0 0 31,-21-21-31,21 21 0,0-21 16</inkml:trace>
  <inkml:trace contextRef="#ctx0" brushRef="#br0" timeOffset="29711.82">16933 7281 0,'0'0'0,"0"-21"0,21 21 16,-21-21-16,22 0 0,-1 21 15,-21-21-15,0 0 0,21 21 0,-21-22 16,21 1-16,-21 0 0,0 0 15,-21 21 1,0 0-16,0 0 0,-1 0 0,1 0 16,0 21-16,-21-21 0,21 21 0,-1 0 15,-20 1-15,0-1 0,21 0 0,-1 0 16,-20 0-16,21 0 0,0 1 0,0-1 16,21 0-16,0 0 0,0 0 0,0 0 15,0 1-15,0-1 16,21-21-16,0 21 0,0-21 15,0 0-15,0 0 0,1 21 0,20-21 16,-21 0-16,0 21 0,22-21 0,-22 21 16,21-21-16,-21 22 0,22-22 0,-22 21 15,0-21-15,0 0 0,-21 21 0,0 0 16,0 0-16,-21-21 16,-21 0-16,20 21 0,1-21 15,-21 0-15,21 0 0,-22 0 0,22 0 16,-21 22-16,21-22 0,-22 0 0,22 0 15,0 0-15,0 0 0,0 0 16,0 0-16,-1 0 0,1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0A99-B242-483C-B3B7-6F6865F81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F1ED-87F5-4A7D-AB3A-0A00760A7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E647-EF36-44C7-B430-DF439837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DEFD-8322-4F60-A687-5C70A554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FAA7-BB59-4263-B885-EDB4137B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2246-46A7-4117-81FD-5BC668FD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8FA83-1725-4D8F-A332-712253A5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128B3-8B41-4580-8628-1217D469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724A-EB9C-48A9-91A2-B66CBD1C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C15D-C522-4EA5-99F6-4D330D5A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3A275-E912-423E-9203-42CD1A22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6E03-1C58-4FAE-8F20-64C4F450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825E-2A22-4E31-A90B-F2EE8FBD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E48E-E098-464C-B9EA-FA00475A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08EF-F0BD-46A1-9E9E-C3B46680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CC33-B0A7-403B-ABB9-3F6F03FC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6CF1-A343-436B-8290-E3566E09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FFC9-808A-4B50-B615-EE54F916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A2C1-DF67-4FB6-985B-E9CFEE45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ED69-7451-4972-93E3-6D932C7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4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5F86-2B04-4B6D-937C-72D5AAB5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EC59-5B44-4E69-9EAD-02ED5158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7239-A803-40C3-8BF2-30242AE2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F1CD-D3C4-4633-A4DF-FD352909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2D57-A4BC-4589-8E43-CDF72296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7C74-89B9-4A3D-AD30-38B0AA6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BBD5-B8A2-4AFB-844B-A50D12831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D042-F57C-4A45-8BE5-DD0A3883E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7D7E8-1893-4508-BA93-808409B9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666F7-5D3D-4EAD-8AA7-8BAC6309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FE6B8-05FB-44C0-AC55-01455884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0E8-7007-45AB-9962-BC550565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2E53-4303-4935-B3F2-7F411A8B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A1B7B-9BDD-4F88-A71D-43BAA931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9A032-7CB6-4684-A567-CAE11ECE5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1CB7-12C2-4C38-9F30-6F829E04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2691D-B8E3-4FAB-9224-930B64B1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E18A1-53FB-4FA1-8F5B-B5A2F6BC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53A38-737C-422A-9C75-ECDB3623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06A-E6FA-46DA-BF97-687A6B27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96D4E-7BCD-478B-9A19-9D046983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CBF49-B085-4026-9B9D-17360D90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5880C-E476-44AF-B96C-8C6A1F2E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6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1C60B-0F75-414E-9005-EBCE51C1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045BB-3C11-45C1-8B35-B2F411C3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7BC4-DC8E-40A5-917E-F868DADB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95AA-EF7B-4726-906D-FFDCC991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DB79-DF10-4CE8-81DB-781B6C68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1F67B-3862-455C-934D-49C72CBFC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B8F37-75E5-4FB3-B876-EA20022F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DB9F6-84D9-48F3-AF6A-E7014970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3D842-BE47-45DA-9114-0AA00B5D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D19A-78CA-44CB-BCEE-764134C7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014D4-5A6A-4392-8B8A-05D97C12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594BC-8567-4229-8A31-3127CFBE4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25CF-B15E-4423-896C-F947D6F4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B3AE-CC0B-486B-A36A-607B0565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6AC8-90B4-4F78-ADD4-02F1CEB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6A488-E117-4502-88FC-3954F4D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A2B2-38AE-40D7-8AEF-5623F28F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8E58-79ED-47FA-B2CB-C403DC20D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260A-951F-43D5-926F-5AC877990D46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33C2-2087-45A5-97A5-404A0130A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9B33-F108-4C3C-9EDD-178C24BFB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B4A4-FCD5-4C9D-80E9-E66E3BE55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5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A0A5FB-7DF7-4A51-8BBA-6A4B9E31187C}"/>
                  </a:ext>
                </a:extLst>
              </p14:cNvPr>
              <p14:cNvContentPartPr/>
              <p14:nvPr/>
            </p14:nvContentPartPr>
            <p14:xfrm>
              <a:off x="388440" y="144720"/>
              <a:ext cx="871020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A0A5FB-7DF7-4A51-8BBA-6A4B9E311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35360"/>
                <a:ext cx="872892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12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0ACB5A-498F-4883-8DFB-70BE812F154C}"/>
                  </a:ext>
                </a:extLst>
              </p14:cNvPr>
              <p14:cNvContentPartPr/>
              <p14:nvPr/>
            </p14:nvContentPartPr>
            <p14:xfrm>
              <a:off x="274320" y="281880"/>
              <a:ext cx="861840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0ACB5A-498F-4883-8DFB-70BE812F1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72520"/>
                <a:ext cx="863712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55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431D6-3AC3-4CA3-922F-90863C912F2C}"/>
                  </a:ext>
                </a:extLst>
              </p14:cNvPr>
              <p14:cNvContentPartPr/>
              <p14:nvPr/>
            </p14:nvContentPartPr>
            <p14:xfrm>
              <a:off x="990720" y="15120"/>
              <a:ext cx="693432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431D6-3AC3-4CA3-922F-90863C912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5760"/>
                <a:ext cx="695304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8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BA9EAC-86AB-44BC-AC2C-A3F6CB3915DF}"/>
                  </a:ext>
                </a:extLst>
              </p14:cNvPr>
              <p14:cNvContentPartPr/>
              <p14:nvPr/>
            </p14:nvContentPartPr>
            <p14:xfrm>
              <a:off x="167760" y="228600"/>
              <a:ext cx="864144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BA9EAC-86AB-44BC-AC2C-A3F6CB391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19240"/>
                <a:ext cx="86601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01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6FB5AF-C75D-46F3-B6F8-B23DEAAFD7E6}"/>
                  </a:ext>
                </a:extLst>
              </p14:cNvPr>
              <p14:cNvContentPartPr/>
              <p14:nvPr/>
            </p14:nvContentPartPr>
            <p14:xfrm>
              <a:off x="205560" y="647640"/>
              <a:ext cx="890820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6FB5AF-C75D-46F3-B6F8-B23DEAAFD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638280"/>
                <a:ext cx="892692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52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9A1179-6CAD-4489-BD45-12B5CFC2C4DE}"/>
                  </a:ext>
                </a:extLst>
              </p14:cNvPr>
              <p14:cNvContentPartPr/>
              <p14:nvPr/>
            </p14:nvContentPartPr>
            <p14:xfrm>
              <a:off x="358200" y="53280"/>
              <a:ext cx="830592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9A1179-6CAD-4489-BD45-12B5CFC2C4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43920"/>
                <a:ext cx="832464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60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D9ABEA-B0E6-451D-9884-097BC3F20C79}"/>
                  </a:ext>
                </a:extLst>
              </p14:cNvPr>
              <p14:cNvContentPartPr/>
              <p14:nvPr/>
            </p14:nvContentPartPr>
            <p14:xfrm>
              <a:off x="60840" y="335160"/>
              <a:ext cx="3200760" cy="396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D9ABEA-B0E6-451D-9884-097BC3F20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325800"/>
                <a:ext cx="321948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57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3E26-46AF-4590-BFB8-9A70A744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3AFB-3E94-49FF-8B0D-A1A67AB29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7D2574-CB69-4CA8-A22E-866E29005607}"/>
                  </a:ext>
                </a:extLst>
              </p14:cNvPr>
              <p14:cNvContentPartPr/>
              <p14:nvPr/>
            </p14:nvContentPartPr>
            <p14:xfrm>
              <a:off x="388440" y="449640"/>
              <a:ext cx="574596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7D2574-CB69-4CA8-A22E-866E29005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440280"/>
                <a:ext cx="576468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8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2020-12-09T03:06:16Z</dcterms:created>
  <dcterms:modified xsi:type="dcterms:W3CDTF">2020-12-09T04:05:12Z</dcterms:modified>
</cp:coreProperties>
</file>