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3:10:15.9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3090 2625 0,'0'0'0,"0"-21"16,0-1-1,0 1-15,0 0 32,0 0-17,0 0 1,0 42 93,0 0-93,0 0-16,0 0 15,0 1 1,0-1-16,0 0 16,0 0-16,0 0 15,0 0-15,0 1 16,0-1-16,0 0 16,21 0-16,-21 0 15,0 0-15,0 1 0,0-1 16,0 0-16,0 0 15,0 0-15,0 0 16,0 1-16,0-1 0,0 0 16,0 0-16,0 0 15,0 0-15,0 1 16,0-1-16,0 0 16,0 0-16,0 0 0,0 0 15,0 1-15,0-1 0,0 0 16,0 0-16,0 0 0,0 0 15,0 1-15,0-1 0,0 0 16,0 0-16,0 0 0,0 0 0,0 1 16,-21-1-16,21 0 15,0 0-15,0 0 0,0 0 16,0 1-16,0-1 0,0 0 16,0 0-16,0 0 15,0 0-15,0 1 16,0-1-16,0 0 0,0 0 15,0 0-15,0 0 16,0 1-16,0-1 0,-21 0 16,21 0-16,0 0 0,0 0 15,0 1-15,0-1 0,-21 0 16,21 0-16,0 0 0,0 0 0,0 1 16,0-1-16,0 0 0,0 0 15,0 0-15,0 0 0,0 1 0,0-1 16,0 0-16,0 0 0,0 0 0,0 0 15,0 1-15,0-1 0,0 0 16,0 0-16,0 0 16,0 0-16,-21 1 0,21-1 15,0 0-15,0 0 0,0 0 16,0 0-16,0 1 0,0-1 0,0 0 16,0 0-16,0 0 0,0 0 0,0 1 15,0-1-15,0 21 0,-21-21 16,21 0-16,0 22 0,0-22 0,0 0 15,0 21-15,0-20 0,0 20 0,0-21 16,0 21-16,0-20 0,0 20 16,0-21-16,0 21 0,0-20 0,0 20 15,0-21-15,0 21 0,0-20 16,0-1-16,0 21 0,0 0 16,0-20-16,0 20 0,0 0 0,0-21 15,0 22-15,0-1 0,0-21 0,21 22 16,-21-1-16,0-21 0,0 21 15,21 1-15,-21-22 0,0 21 0,0-21 16,0 22-16,0-1 0,0-21 0,0 22 16,0-22-16,0 0 0,0 21 15,0 1-15,0-22 0,0 21 0,0-21 16,0 22-16,21-1 0,-21-21 16,0 21-16,0 1 0,0-22 0,0 21 15,0 1-15,21-22 0,-21 21 0,0-21 16,0 22-16,0-22 0,0 21 15,0-21-15,0 22 0,0-22 16,0 21-16,0-21 0,0 22 0,0-22 16,0 21-16,0-21 0,0 22 0,0-1 15,0-21-15,0 21 0,0 1 16,0-22-16,0 21 0,0-21 0,0 22 16,0-22-16,0 0 0,0 21 0,0-20 15,0-1-15,0 0 0,0 0 16,0 0-16,0 0 15,-21-21 1,0 0-16,21-21 16,0 0-16,0-21 15,0-1-15,0 1 0,0 0 0</inkml:trace>
  <inkml:trace contextRef="#ctx0" brushRef="#br0" timeOffset="3077.62">3281 2582 0,'0'0'0,"0"-21"15,-21 21-15,-1 0 16,1 0 15,0 0-31,0 0 31,0 0-15,21 21 47,21-21-48,0 0-15,0 0 16,0 0-16,1 0 15,20 0-15,-21 0 0,21 0 16,1 0-16,-1 0 0,0 0 0,1 0 16,20 0-16,-20 0 0,20 0 15,1 0-15,-22-21 0,21 21 0,1 0 16,-22 0-16,22 0 0,-1 0 0,-20-21 16,20 21-16,1 0 0,-1 0 15,22 0-15,-22 0 0,1 0 0,20 0 16,-20 0-16,21-21 0,-22 21 15,1 0-15,-1 0 0,1 0 0,-1 0 16,1 0-16,-1 0 0,-21 0 16,22 0-16,-1 0 0,-20 0 0,20 0 15,-20 0-15,20 0 0,-21 0 16,22 0-16,-22 0 0,1 0 16,20 0-16,-21 0 0,1 0 0,-1 0 15,0 0-15,22 0 0,-22 0 0,1 0 16,-1 0-16,0 0 0,1 0 15,20 0-15,-21 0 0,22 0 0,-22 0 16,22 0-16,-1 0 0,1 0 16,-1-21-16,1 21 0,-1 0 0,1 0 15,-1 0-15,1 0 0,-1 0 0,1 0 16,-22 0-16,22 0 16,-22 0-16,21 0 0,-20 0 0,20 0 15,1 0-15,-22 0 0,22 0 0,-1 0 16,1 0-16,-1 0 0,1 0 15,-1 0-15,1-21 0,-1 21 0,-21 0 16,22 0-16,-1 0 0,1 0 16,-1 0-16,-20 0 0,20 0 0,1 0 15,-22 0-15,22 0 0,-22 0 0,21 0 16,-20 0-16,20 0 0,-20-22 16,-1 22-16,21 0 0,-20 0 0,-1-21 15,0 21-15,1 0 0,-22 0 16,21 0-16,-21-21 0,22 21 15,-22 0-15,0 0 0,0 0 0,0 0 16,1 0-16,-1 0 0,0 0 16,0 0-16,0 0 0,-21 21 47,0 0-47,0 1 15,0-1-15,0 0 0,0 0 16,0 0-16,0 0 15,0 1-15,0-1 0,0 0 0,-21 0 16,21 0-16,0 0 0,0 1 16,0-1-16,-21 0 0,21 0 15,0 0-15,-21 0 0,21 1 0,0-1 16,0 0-16,0 0 0,0 0 0,0 0 16,0 1-16,0-1 0,0 21 15,0-21-15,0 0 0,0 22 0,0-22 16,0 21-16,0 1 0,0-1 0,0-21 15,0 21-15,0 1 0,0-1 16,0 0-16,0 1 0,0-22 0,0 21 16,0 1-16,0-22 0,0 21 0,0 0 15,0-20-15,0 20 0,0-21 16,0 21-16,0-20 0,0 20 16,0-21-16,0 21 0,0 1 0,0-1 15,0-21-15,0 22 0,0-1 0,0-21 16,0 21-16,0 1 0,0-22 15,0 21-15,0-21 0,0 22 0,0-22 16,0 21-16,0-21 0,0 22 0,0-22 16,0 21-16,0-21 0,0 22 15,0-1-15,0-21 0,0 22 0,0-1 16,0 0-16,0 1 0,0-1 0,0 0 16,0 1-16,0-1 0,0 0 0,0-21 15,0 22-15,0-1 0,0 0 16,0 1-16,0-1 0,0-21 15,0 22-15,0-1 0,0 0 0,0 1 16,0-1-16,0 0 0,0 1 16,0-1-16,0 0 0,0 1 0,0-1 15,0 0-15,0 1 0,0-1 0,0 0 16,0-21-16,0 22 0,0-1 0,0 0 16,0-20-16,0 20 0,0 0 15,0 1-15,0-1 0,0 0 0,0 1 16,0-1-16,0 0 0,0 1 0,0-1 15,0-21-15,0 21 0,21 1 16,-21-1-16,0-21 0,21 22 0,-21-1 0,0-21 16,0 21-16,0-20 15,0-1-15,0 21 0,21-21 0,-21 22 16,0-22-16,0 21 0,0-21 0,0 22 16,0-22-16,0 21 0,0-21 0,0 0 15,0 22-15,21-22 0,-21 0 0,0 21 16,0-20-16,0-1 0,22 0 15,-22 0-15,0 0 0,0 0 0,0 1 16,0-1-16,0 0 0,0 0 16,0 0-16,0 0 31,-22-21-15,1 0-1,0 0-15,0 0 0,0 0 16,0 0-16,-1 0 0,1 0 15,0 0-15,0-21 0,0 21 0,0 0 16,-1 0-16,-20 0 0,21 0 16,0 0-16,0 0 0,-1 0 0,1 0 15,-21-21-15,21 21 0,-22 0 0,22 0 16,-21 0-16,0 0 0,20 0 0,-20-21 16,0 21-16,-1 0 0,-20 0 0,21 0 15,-1-21-15,1 21 0,21 0 16,-22 0-16,1 0 0,0 0 0,21 0 15,-22 0-15,1-21 0,0 21 16,-1 0-16,1 0 0,0 0 0,-1 0 16,1 0-16,-22 0 0,22 0 15,-21 0-15,-1 0 0,1 0 0,-1 0 16,1 0-16,-22 0 0,43 0 0,-22 0 16,1 0-16,20 0 0,-20 0 0,20 0 15,-20 0-15,21 0 0,-1 0 16,-20-22-16,-1 22 0,22 0 0,-22 0 15,22 0-15,-21 0 0,-1 0 16,22-21-16,-22 21 0,22 0 0,-22 0 16,22 0-16,0 0 0,-22-21 15,22 21-15,0 0 0,-1 0 0,1 0 16,0 0-16,-1 0 0,1 0 0,21 0 16,-22-21-16,1 21 0,0 0 15,-1 0-15,22 0 0,-21 0 0,0 0 16,-1 0-16,22 0 0,-21 0 0,-1 0 15,22 0-15,-21 0 0,0 0 0,20 0 16,-20 0-16,21 0 0,-21 0 16,20 0-16,1 0 0,0 0 0,0 0 15,-21 0-15,20 0 0,1 0 0,0 0 16,0 0-16,0 0 16,0 0-16,-1 0 0,1 0 0,0 0 15,0 0-15,0 0 0,-22-21 0,22 21 16,0 0-16,0 0 0,-21 0 15,20 0-15,1 0 0,-21 0 0,21 0 16,-22 0-16,22 0 0,-21-21 0,21 21 16,-22 0-16,22 0 0,0 0 0,-21 0 15,21 0-15,-22 0 0,22 0 16,-21 0-16,21 0 0,-1 0 0,-20 0 16,21 0-16,0 0 0,0 0 0,-1 0 15,1 0-15,0 0 0,0 0 16,0 0-16,0 0 0,-1 0 15,1 0-15,-21 0 0,21 0 0,0 0 16,-1 0-16,1 0 0,0 0 16,0 0-16,-21 0 0,20 0 0,1 0 15,-21 21-15,21-21 0,-22 0 0,22 0 16,-21 0-16,0 0 0,-1 0 16,1 0-16,0 0 0,-22 0 0,22 0 15,-1 0-15,1 0 0,0 21 0,-1-21 16,1 0-16,0 0 0,21 0 15,-22 0-15,22 0 0,-21 0 16,21 0-16,-1 0 0,1 0 0,0 0 16,0 0-16,0 0 0,0 0 15,-1 21 1,1-21-16,21-21 47,0 0-32,0 0-15,21-1 0</inkml:trace>
  <inkml:trace contextRef="#ctx0" brushRef="#br0" timeOffset="4091.84">4106 3133 0,'0'0'0,"-21"-21"16,0 21-16,0 0 15,0 0-15,-1 0 16,1 0-16,0 0 0,0 0 16,0 0-16,0 0 0,-1 0 0,1 0 15,0 0-15,-21 21 16,21-21-16,-1 0 15,22 21 1,22-21 0,-1 0-16,0 0 0,21 0 15,1 0-15,20 0 0,1 0 16,-1 0-16,43 0 0,0 0 0,0 0 16,42 0-16,0 0 0,0 0 0,0-21 15,22 21-15,20-21 0,1 21 16,-1 0-16,1-22 0,-1 22 0,1 0 15,-22-21-15,21 21 0,-20-21 16,-22 21-16,-21 0 0,21 0 16,-42-21-16,21 21 0,-21 0 0,-22 0 15,1 0-15,-21-21 0,-1 21 16,1 0-16,-43 0 0,21 0 0,-21 0 16,-63 0-1,21 0 1,-22 0-16,22 0 0,-21 0 0,-22 0 15,22 0-15,-21 0 0,-1 0 0,-21 0 16,22 21-16</inkml:trace>
  <inkml:trace contextRef="#ctx0" brushRef="#br0" timeOffset="4609.38">4170 3874 0,'0'0'0,"-43"0"0,1 21 0,0-21 0,-1 0 16,1 21-16,0-21 0,21 0 16,-1 0-16,1 21 0,-21-21 0,21 0 15,0 21-15,42-21 47,0 0-31,21 0-16,1 0 0,-1 0 0,21 0 15,1 0-15,21-21 0,20 21 0,1 0 16,21-21-16,0 21 0,21-21 16,1 21-16,20 0 0,0-21 0,1 21 15,20-22-15,1 22 0,-1 0 16,1-21-16,-1 21 0,1 0 0,-1 0 15,-21 0-15,-20-21 0,-1 21 16,-21 0-16,21 0 0,-42 0 16,0 0-16,-1 0 0,-20 0 0,0 0 15,-22-21-15,1 21 0,-22 0 0,0 0 16,1 0-16,-22 0 0,0 0 16,0 0-16,-21-21 0,-21 21 46,0 0-46,-21 0 0,-1 0 0,1 0 16,0 21-16,-1-21 0,-20 21 0,-1-21 16,22 21-16,-43 0 0</inkml:trace>
  <inkml:trace contextRef="#ctx0" brushRef="#br0" timeOffset="5084.09">4699 4826 0,'0'0'0,"-64"0"0,22 0 0,0 0 15,-22 0-15,22 0 16,0 0-16,-1 0 0,1 0 0,21 0 15,-22 0-15,22 0 0,0 0 0,0 0 16,0 0-16,42 0 31,21-21-31,22 21 0,-1 0 16,22 0-16,21-21 0,0 21 0,42 0 16,-21 0-16,21-21 0,21 21 0,1 0 15,-1-22-15,0 22 0,1 0 16,20 0-16,-21 0 0,1 0 0,-1 0 15,0 0-15,1 0 0,-22 0 0,-21 0 16,21 0-16,-21 0 16,-21-21-16,21 21 0,-42 0 0,20 0 15,-20 0-15,-21 0 0,-1 0 0,-21-21 16,1 21-16,-22 0 0,0 0 16,0 0-16,-42 0 15,0 0-15,0 0 16,-22 0-16,1 0 0,0 0 0,-1 0 15,-20 0-15,-1 21 0,1-21 16</inkml:trace>
  <inkml:trace contextRef="#ctx0" brushRef="#br0" timeOffset="5519.84">4445 5884 0,'0'0'0,"-21"0"0,-43 0 16,64 22-16,-21-22 0,42 0 31,0 0-31,22 0 16,-1-22-16,0 22 15,22 0-15,-1 0 0,22-21 0,0 0 16,21 21-16,-1 0 0,22 0 0,0-21 16,22 21-16,20 0 0,0 0 15,1 0-15,-1 0 0,0 0 0,22 0 16,-22 0-16,0 0 0,1 0 0,-22 0 16,0 0-16,0 0 0,-21 0 15,0 0-15,0 0 0,0 0 0,-21 0 16,-21 0-16,-1 0 0,-20 0 0,-1 0 15,1 0-15,-22 0 0,-21 0 16,22 0-16,-22 0 0,-42 0 31,0 0-31,-22 0 16,1-21-16,0 21 0,-22 0 16</inkml:trace>
  <inkml:trace contextRef="#ctx0" brushRef="#br0" timeOffset="5964.59">4149 6604 0,'-64'0'16,"128"0"-16,-191 0 0,84 0 0,1 21 0,0-21 15,20 0-15,1 0 0,42-21 32,22 21-32,-1-21 0,22 21 0,-1-21 15,22 21-15,-1 0 0,22-21 16,21 21-16,0 0 0,21 0 0,1-22 16,-1 22-16,0 0 0,21 0 0,-21 0 15,22 0-15,-22 0 0,21 0 16,-42 0-16,21 0 0,-21 0 15,22 0-15,-44 0 0,22 0 0,-21 0 16,0 0-16,-21 22 0,-1-22 0,-20 0 16,-1 0-16,1 21 0,-22-21 15,1 0-15,-22 0 0,0 0 0,0 0 16,0 21-16,-42-21 31,0 0-31,0 21 16,-22-21-16,22 0 0,-21 0 0,0 0 15,-1 0-15,1 21 0,-22-21 16,1 21-16</inkml:trace>
  <inkml:trace contextRef="#ctx0" brushRef="#br0" timeOffset="6320.38">4678 7133 0,'0'0'15,"-85"21"-15,22 1 0,-22-22 0,21 21 16,1-21-16,21 0 0,20 21 0,-20-21 16,63 0-1,22 0-15,-1 0 0,21 0 16,22 0-16,0-21 16,21 21-16,-1 0 0,22 0 0,0-21 15,0 21-15,0 0 0,22-22 0,-22 22 16,21 0-16,-21 0 0,21 0 15,-21-21-15,-21 21 0,21 0 0,-21 0 16,-1 0-16,1 0 0,0 0 0,-21 0 16,-1 0-16,1 0 0,-21 0 0,-1 0 15,1 0-15,-22 0 0,0 0 16,1 0-16,-22-21 0,0 21 0,0 0 16,0 0-16,-21-21 15,0 0-15,0 0 16,0-1-16,0 1 15,0 0-15</inkml:trace>
  <inkml:trace contextRef="#ctx0" brushRef="#br0" timeOffset="7408.78">5059 1439 0,'0'0'0,"0"-21"0,0 0 15,0 0-15,21 0 16,-21 0 0,0-1-16,0 1 15,0 0 1,-21 21 15,21 21-15,-21 0-16,21 1 0,-22-1 0,22 0 15,0 21-15,-21 1 0,0-1 0,21 0 16,-21 1-16,21 20 0,-21-21 16,0 22-16,21-22 0,0 22 0,-22-22 15,1 0-15,0 1 0,0-1 0,21-21 16,0 22-16,-21-22 15,21 0-15,-21 0 0,21 0 0,-22 0 16,22 1-16,0-1 16,0-42 15,22-1-31,-1 1 0,-21 0 16,21 0-16,0 0 0</inkml:trace>
  <inkml:trace contextRef="#ctx0" brushRef="#br0" timeOffset="8032.94">5016 1249 0,'0'-21'16,"0"42"46,0 0-62,22-21 0,-1 21 0,-21 0 16,21-21-16,0 22 0,-21-1 0,21 0 16,0-21-16,1 21 15,-1 0-15,0 0 0,0-21 0,0 22 16,0-1-16,1-21 0,20 21 0,-21 0 15,21-21-15,-20 0 0,20 21 16,-21-21-16,21 0 0,-20 0 0,20 0 16,-21 0-16,0 0 0,0 0 15,1 0-15,-1 0 0,0 0 0,0 0 16,0 0-16,-42 0 78,0 21-78,21 1 0,-42-22 0,20 21 16,1 0-16,0 21 0,-21-21 0,21 1 15,-22 20-15,1-21 0,0 21 16,-1-20-16,1 20 0,-22-21 0,22 21 16,0 1-16,-1-22 0,-20 0 0,21 21 15,-1-20-15,1-1 0,0 0 16,20 0-16,-20 0 0,21 0 0,0 1 15,21-1-15,-21-21 16,42-21 31,-21-1-47,0 1 16,21 0-16,0 0 0,-21 0 0</inkml:trace>
  <inkml:trace contextRef="#ctx0" brushRef="#br0" timeOffset="9762.42">4974 1418 0,'0'0'0,"0"-21"15,21 21-15,-21 21 47,-21 0-47,0 1 0,21-1 0,-21 21 16,0 0-16,-1 1 0,22-1 0,-21 0 16,0 1-16,0-1 0,0 22 15,0-22-15,-1-21 0,1 21 0,0 1 16,21-22-16,0 0 0,-21 0 15,21 0-15,0 1 0,0-1 16,21-21 0,0-21-1,0-1-15,1 1 16,-1 0-16,0-21 0,0 21 0,0-22 16,0-20-16,1 20 0,-1 1 15,0-21-15,0-1 0,0 22 0,0-1 16,-21-20-16,0 21 0,22 20 15,-22-20-15,21 21 0,-21 0 16,0 42 0,0 0-1,0 0-15,0 22 0,0-1 16,-21 0-16,-1 1 0,1-1 0,0 21 16,0-20-16,21-1 0,-21 22 0,0-22 15,-1 0-15,1-21 0,21 22 16,0-22-16,0 21 0,-21-42 0,21 21 15,0 1-15,0-1 0,21-21 32,-21-21-32,21-1 0,1 1 15,-22-21-15,21 21 0,0-22 0,0 1 16,0 0-16,0-22 16,-21 22-16,22-22 0,-1 22 0,-21-21 15,0 20-15,21 1 0,-21 0 0,21 20 16,-21 1-16,0 0 0,0 42 31,0 22-31,0-22 16,-21 21-16,0 0 0,21 22 0,-21-22 15,-1 1-15,1 20 0,0-21 0,0 22 16,0-22-16,0 1 0,21-22 16,-22 21-16,22-21 0,-21 22 15,21-22-15,0 0 0,0 0 0,21-42 47,1 0-47,-1 0 0,0-1 0,0 1 16,0-21-16,-21 0 0,21-1 15,1 1-15,-1 0 0,0-22 0,0 1 16,-21 20-16,21 1 0,-21-22 0,0 43 16,0-21-16,21 21 0,-21 0 15,0 63 1,0-21-1,0 21-15,-21-20 16,0 20-16,21 21 0,-21-20 0,0-1 16,0 0-16,-1 1 0,1-1 0,0 0 15,0 1-15,21-22 0,0 0 16,-21 21-16,21-20 0,0-1 0,-21-21 16,21 21-16,21-21 15,0 0 1,-21-21-16,21 0 0,0-1 0,0 1 15,1 0-15,-1 0 0,-21-21 0,21-1 16,0 1-16,0-22 0,0 22 16,-21-21-16,22 20 0,-22 1 0,21 0 15,-21-1-15,0 22 0,0 0 16,0 0-16,0 42 31,0 0-31,0 0 0,0 22 16,-21-22-16,21 21 0,-22 0 0,1 22 15,0-22-15,0 1 0,21-1 0,-21 0 16,0-21-16,21 22 0,-22-22 16,22 21-16,0-21 0,0 1 15,0-1-15,22-21 32,-1-21-32,0-1 15,0 1-15,-21-21 0,21 21 16,0-22-16,1 22 0,-1-21 15,0-22-15,0 22 0,0 0 0,-21-22 16,21 22-16,-21 0 0,22 20 0,-22 1 16,0 0-16,0 0 0,0 0 15,0 42 1,0 0-16,0 0 0,0 22 0,-22-1 16,22-21-16,-21 21 0,0 1 15,21 20-15,-21-42 0,0 22 0,0-1 16,21 0-16,-22-20 0,22 20 0,-21-21 15,21 0-15,-21 0 0,21 1 16,21-22 15,0-22-31,1 22 0,-1-21 16,0 0-16,0 0 0,-21-21 0,21 20 16,0-20-16,1 0 0,-1-1 0,0 1 15,0-21-15,0 20 0,-21 22 16,0-21-16,21 21 0,-21-1 0,0 1 15,0 42 1,0 1-16,0-1 0,0 0 16,-21 21-16,0 1 0,21-1 0,-21-21 15,0 21-15,21 1 0,-21-1 16,21-21-16,-22 22 0,22-22 16,-21 0-16,21 0 0,0 0 0,0 0 15,0 1-15,21-44 31,1 1-15,-22 0-16,0 0 0,0 0 16,0 0-16,21-1 0,-21 1 0,0-21 15,0 21-15,21 0 0,-21-22 0,0 22 16,0 0-16</inkml:trace>
  <inkml:trace contextRef="#ctx0" brushRef="#br0" timeOffset="12228.43">5101 1291 0,'0'0'0,"0"-21"16,-21 21-16,0 0 31,21 21 1,21 0-32,0 1 15,0-22-15,-21 21 0,21-21 16,-21 21-16,22-21 0,-1 21 0,0-21 15,0 21-15,0-21 0,0 21 16,22-21-16,-22 22 0,21-22 0,1 21 16,-22-21-16,21 21 0,0-21 0,1 21 15,-1-21-15,0 0 16,-20 21-16,20-21 0,0 21 0,1-21 16,-22 0-16,21 22 0,-21-22 0,0 0 15,1 21-15,-1-21 0,0 0 16,0 0-16,-21 21 0,21-21 15,-21 21-15,21-21 16,-21 21 0,0 0-1,-21-21 17,0 0-17,21 22 1,-21-22-16,0 21 15,0-21-15,-1 0 16,1 21-16,0-21 0,0 0 0,0 21 16,0 0-16,-1-21 0,1 21 0,0-21 15,0 22-15,-21-22 0,20 21 16,-20-21-16,0 21 0,21 0 16,-22-21-16,1 21 0,21 0 0,-22-21 0,1 22 15,0-22-15,21 21 0,-22 0 16,1-21-16,0 21 0,20-21 0,-20 21 15,0-21-15,-1 0 0,22 21 0,-21-21 16,21 0-16,-22 22 16,22-1-16,-21-21 0,21 0 0,0 21 15,-1-21-15,1 0 0,0 0 0,0 21 16,0-21 0,0 21-16,42-21 78,0 0-78,0 0 0,0-21 15,0 21-15,22-21 0,-1 21 0,0-21 16,1 21-16,20-21 0,1-1 16,-1 1-16,1 0 0,-1 0 15,1 0-15,-1 0 0,22-1 0,-22-20 16,1 21-16,-1 0 0,1 21 0,-1-21 15,1-1-15,-22 1 0,1 21 16,-1-21-16,-21 21 0,21 0 0,-20 0 16,-1-21-16,0 21 15,-42 0 17,0 0-32,-1 0 15,-20 0-15,21 21 0,0 0 16,-22-21-16,1 21 0,0-21 15,-22 22-15,22-22 0,0 21 0,-22 0 16,22-21-16,-1 21 0,1-21 16,0 0-16,21 21 0,-22-21 0,22 21 15,0-21-15,0 0 0,21-21 32,21 0-32,0 21 15,21-21-15,-20 0 0,20 0 16,-21-1-16,21 1 0,1 0 0,-1 0 15,0 0-15,1 0 0,-1 21 0,0-22 16,-20 1-16,20 0 16,0 21-16,-21-21 0,1 21 0,-1 0 15,0 0-15,-42 0 16,-22 0 0,22 0-16,-21 21 0,0-21 0,-1 21 15,-20-21-15,20 21 0,-20-21 0,21 22 16,-1-1-16,1-21 0,0 21 15,-1-21-15,1 0 0,21 21 0,0-21 16,-1 0-16,22 21 16,22-21-1,-1 0-15,0 0 0,21-21 16,-21 21-16,22-21 16,-1 21-16,22-21 0,-22 21 0,0-21 15,1-1-15,20 22 0,-21-21 0,1 21 16,-22 0-16,21-21 0,-21 21 15,1 0-15,-1 0 0,-42 0 16,-1 0-16,-20 0 16,21 0-16,-21 0 0,-22 0 15,22 0-15,-1 0 0,-20 0 0,21 21 16,-22-21-16,22 0 0,-1 21 16,22 1-16,-21-22 0,21 0 0,0 0 15,-1 0-15,1 0 0,42 0 31,1 0-31,-1 0 0,0 0 16,0-22-16,21 22 0,1-21 0,-22 0 16,21 21-16,1-21 0,-1 21 15,0-21-15,1 0 0,-22 21 0,0-22 16,0 22-16,-21-21 0,-21 21 16,0 0-1,-22-21-15,1 21 0,0 0 0,-1 0 16,-20 0-16,21 0 0,-1 0 0,1 0 15,0 0-15,-1 21 16,22-21-16,-21 0 0,21 0 0,-1 0 0,22 21 16,22-21-1,-1 0 1,0 0-16,0 0 0,21-21 0,-20 21 16,20 0-16,0-21 0,1 21 0,-1-21 15,0 21-15,1 0 0,-22 0 16,0-21-16,0 21 0,0 0 0,-42 0 15,-21 0 1,21 0-16,-22 0 0,1 0 16,0 0-16,-22 21 0,22-21 0,-1 0 15,1 21-15,21-21 0,-21 0 0,20 21 16,-20-21-16,21 21 0,21 1 16,0-1-1,21-21 1,0 0-16,0 0 0,22 0 0,-22 0 15,21 0-15,1 0 0,-1 0 0,0 0 16,1 0-16,-1 0 0,0 0 16,1 0-16,-1 0 0,-21 21 0,0-21 15,0 0-15,-21 21 0,0 0 16,-21-21-16,-21 21 16,0 1-16,-1-22 0,1 21 0,0 0 15,-1-21-15,1 21 0,0 0 16,-1-21-16,22 21 0,-21 1 15,21-22-15,-1 21 0,22 0 16,22-21 0,-1 0-16,0 0 0,21 0 15,-21 0-15,22 0 0,-1 0 0,0-21 16,22 21-16,-22 0 0,1-21 16,20 21-16,-21-22 0,1 22 15,-1 0-15,0-21 0,-20 21 0,-1 0 0,0 0 16,-21-21-16,-21 21 15,0 0 1,-22 0-16,1 0 0,0 0 0,-1 0 0,1 21 16,0-21-16,-1 0 15,1 21-15,0-21 0,20 0 0,-20 22 16,21-22-16,0 0 0,21 21 16,21-21-1,0 0-15,21 0 16,-20 0-16,20 0 0,0 0 0,1-21 15,-1 21-15,0-22 0,1 22 16,-1-21-16,-21 21 0,21 0 0,-20 0 16,20 0-16,-21 0 0,-21-21 15,-21 21 1,0 0-16,0 0 0,-22 0 16,1 0-16,21 0 0,0 21 15,-22-21-15,22 0 0,0 0 16,0 0-16,0 0 0,-1 0 15,1 0-15,0-21 16,0 21 0,0-21-16</inkml:trace>
  <inkml:trace contextRef="#ctx0" brushRef="#br0" timeOffset="14760.13">4805 1566 0,'0'0'0,"21"0"16,0 0-1,0-21 16,-21 0 1,0 0-32,0 0 15,0 0-15,0-1 16,0 1-16,0 0 16,0 0-16,0 0 0,0 0 15,0-1-15,0 1 0,0 0 16,0 42 31,0 0-47,0 1 15,0 20-15,0-21 0,0 21 0,0-20 16,0 20-16,0 0 0,0 22 16,0-22-16,0 0 0,0 22 0,0-22 15,0 1-15,0 20 0,0-21 16,0-20-16,0 20 0,0 0 15,0-21-15,0 1 0,0-1 0,0 0 16,0 0-16,0 0 0,0 0 16,0 1-16,21-22 47,-21-22-47,0 1 15,0 0-15,0 0 0,0 0 16,22-22-16,-22 22 0,0-21 15,0 0-15,0-1 0,0 1 0,0 0 16,21-22-16,-21 1 0,0 20 16,0 1-16,0-22 0,0 22 15,0-21-15,0 20 0,0 1 0,0 0 16,0 20-16,21-20 0,-21 21 0,0 0 16,21 0-16,-21-1 0,0 1 15,0 0-15,0 42 31,0 0-31,0 1 16,0-1-16,0 21 0,0 0 0,0 1 16,-21-1-16,0 0 0,21 22 15,-21-1-15,-1 1 0,22-1 0,-21-20 16,0 20-16,0 1 0,0-22 16,21 0-16,0 1 0,-21-22 15,21 21-15,0-21 0,-22 1 0,22-1 16,0 0-16,0-42 31,0 0-31,22-22 16,-22 22-16,21 0 0,0-21 15,-21-1-15,21 1 0,0-22 16,-21 1-16,21-1 0,1 1 0,-1 21 16,0-22-16,0 1 0,-21-1 15,21 1-15,0 20 0,-21 1 0,22 0 16,-22 20-16,0 1 0,0 0 15,0 42 1,0 0-16,0 1 16,0 20-16,-22 0 0,22 1 0,0-1 15,-21 0-15,0 1 0,21-1 16,-21 21-16,21-20 0,0-1 0,-21 0 16,21 1-16,-21-22 0,21 21 0,0-21 15,0 1-15,0-1 0,0 0 16,21-42 15,0 0-31,-21-1 16,0-20-16,21 21 0,0-21 15,-21-1-15,0 1 0,21 0 16,-21-1-16,22-20 0,-22 20 0,21 1 16,-21 0-16,0-1 0,0 22 0,0 0 15,0-21-15,0 21 16,0 42 31,0 0-47,21-21 15,-21 21-15,21-21 16,0 21-16,0-21 16,1 0-16,-22 21 0,21-21 15,21 22-15,-21-22 0,0 21 16,22-21-16,-1 21 0,0 0 0,1-21 15,20 21-15,-20 0 0,20 1 0,-21-22 16,22 21-16,-22 0 0,22 0 16,-22 0-16,0 0 0,1-21 0,-1 22 15,0-1-15,-20 0 0,-1-21 0,0 21 16,0-21-16,-21 21 16,21-21-16,0 0 15,-42 0 32,0 0-47,0 0 0,0 0 16,21 21-16,-21-21 0,-22 22 0,22-22 15,-21 21-15,21 0 0,-43-21 0,22 21 16,-22 0-16,1 0 0,-1 1 16,1-1-16,-1 0 0,1 0 0,20 0 15,-20 0-15,21 1 0,-22-1 0,22 0 16,-1-21-16,-20 21 0,42 0 15,-22 0-15,1-21 0,21 22 0,-21-1 16,20-21-16,1 0 0,0 0 16,0 21-1,42-21 17,0 0-17,0-21-15,22 21 0,-22 0 0,21-21 16,1 21-16,-1-22 0,0 1 0,22 21 15,-22-21-15,22 0 0,-1 21 16,1-21-16,-1 0 0,22-1 0,-22 1 16,1 0-16,-1 0 0,-20 0 0,20 21 15,-21-21-15,1-1 0,-22 22 16,21-21-16,-21 21 0,1 0 16,-1 0-16,-21-21 0,-21 21 31,-1 0-31,1 21 15,-21-21-15,0 21 0,-1 1 0,1-1 16,-22-21-16,22 21 0,-21 0 16,-1 0-16,1-21 0,-1 21 0,1 1 15,20-22-15,-20 21 0,20 0 0,1-21 16,0 21-16,-1-21 0,1 0 16,21 21-16,0-21 0,63 0 46,-21 0-46,22 0 0,-1-21 0,0 0 16,1 21-16,-1-21 0,21 0 0,1-1 16,-1 1-16,1-21 0,-1 21 15,-20 0-15,20-1 0,-20 1 16,-1 0-16,0 0 0,-21 0 0,1 0 16,-22-1-16,-22 22 0,1 0 15,-21 0-15,0 0 0,-22 0 0,1 0 16,-1 0-16,1 0 0,-1 0 15,1 0-15,20 22 0,-20-22 16,20 0-16,1 0 0,0 21 0,21-21 16,-1 0-16,44 0 15,-1 0 1,21 0-16,-21 0 0,22 0 0,-1-21 16,0-1-16,22 22 0,-22-21 15,0 21-15,22-21 0,-22 21 0,1-21 16,-22 21-16,0-21 0,0 21 0,-21-21 15,-42 21 1,21 0-16,-22-22 0,1 22 0,0 0 16,-1 0-16,1 0 0,0 0 0,-1 0 15,1 22-15,21-22 16,0 21-16,-1-21 0,22 21 16,22-21-1,-1 0-15,0 0 0,0 0 16,0 0-16,22 0 0,-22 0 0,0 0 15,0 0-15,0 0 0,0 0 16,-21 21 0,-21-21-16,0 0 15,21 21 1</inkml:trace>
  <inkml:trace contextRef="#ctx0" brushRef="#br0" timeOffset="18031.82">8763 2836 0,'0'0'0,"-21"0"0,21-21 47,0 0-31,0 0-16,0 0 15,21 21-15,0-21 0,-21-1 16,21 1-16,0 0 0,1 0 16,-1 0-16,0-22 0,0 22 0,0 0 15,22 0-15,-22-21 0,0 20 16,21 1-16,-21-21 0,22 21 0,-1 0 15,-21-1-15,22-20 0,-1 21 16,0 0-16,-21 0 0,43-1 0,-22 1 16,22 0-16,-22 0 0,22 0 0,20-22 15,-20 22-15,20 0 0,-20 0 16,21 0-16,-1 0 0,1-1 0,-22 1 16,22 0-16,0 0 0,21 0 15,-22 0-15,22-1 0,0 1 16,0 0-16,21 21 0,-21-21 0,-1 0 15,-20 0-15,42 21 0,-21-22 16,0 1-16,21 21 0,-21-21 0,21 0 16,0 21-16,-22-21 0,1 0 15,0 21-15,21 0 0,-21-22 0,21 22 16,-21 0-16,21 0 0,0 0 0,-21 0 16,-1 0-16,22 0 0,-21 0 15,21 0-15,0 0 0,0 22 0,0-1 16,0 0-16,0 0 0,0 0 15,0 22-15,0-22 0,0 21 16,21-21-16,-21 22 0,0-1 0,0 0 16,0 1-16,0-1 0,-21 0 15,21 1-15,-21-1 0,0-21 0,21 21 16,-21 1-16,-22-1 0,22 0 16,-21 1-16,0-1 0,-22-21 0,22 22 15,-22-22-15,-20 21 0,20-21 0,-21 0 16,1 1-16,-1-1 0,0 0 15,-20-21-15,-1 0 0,0 21 0,-21-42 63,0 0-63,0 0 0,0-1 16</inkml:trace>
  <inkml:trace contextRef="#ctx0" brushRef="#br0" timeOffset="18456.58">17378 2307 0,'0'0'0,"-21"0"0,21-21 15,21 21 32,0 21-31,0 0-16,0-21 0,0 22 15,1-1-15,-1 0 0,0-21 0,0 21 16,0 0-16,0 0 0,1 1 16,-1-1-16,-21 0 0,21 0 0,-21 0 15,21 0-15,-21 1 0,0-1 16,0 0-16,0 0 15,0 0-15,-21 0 0,-21 1 16,20-22-16,-20 21 0,0 0 16,-1 0-16,1 0 0,0-21 0,-1 21 15,-20 1-15,21-1 0,-1 0 0,-20 0 16,20 0-16,1 0 0,-21 1 16,20-1-16,1-21 0,21 21 0,-22 0 15,1 0-15,21-21 0,0 21 0,0-21 16,-1 22-16,1-22 15</inkml:trace>
  <inkml:trace contextRef="#ctx0" brushRef="#br0" timeOffset="19512.73">18457 2688 0,'0'-21'15,"0"42"-15,21-42 0,-21 0 0,22 0 0,-22 0 16,0-1-16,0 1 16,0 0-16,0 0 0,0 0 15,0 0-15,0-1 32,0 44-1,0-1-31,-22 0 15,22 0-15,-21 0 0,21 22 16,0-22-16,-21 0 0,0 21 16,21-21-16,-21 1 0,21 20 0,0 0 15,0-21-15,-21 22 0,21-22 16,0 21-16,-22-21 0,22 22 0,0-1 16,0-21-16,-21 22 0,21-1 0,0 0 15,0 1-15,0-1 0,0 0 16,-21 22-16,21-22 0,-21 0 0,21 22 15,-21-22-15,21 1 0,0 20 16,-21-21-16,-1 1 0,22 20 0,0-20 16,0 20-16,-21-21 0,21 22 0,-21-22 15,21 22-15,0-1 0,-21 1 16,21-22-16,0 22 0,0-22 16,0 21-16,-21-20 0,21 20 0,-21 1 15,21-22-15,0 22 0,-22-1 0,1 1 16,0-1-16,0-21 0,0 22 15,0-1-15,21 1 0,-22-22 0,1 22 16,0-1-16,0-20 0,21 20 0,-21 1 16,21-1-16,-21 1 0,21-22 15,-22 21-15,22 1 0,0-22 0,0 22 16,-21-1-16,21-20 0,0-1 0,-21 21 16,21-20-16,0 20 0,0-20 0,0 20 15,0 1-15,0-22 0,0 21 16,0-20-16,0 20 0,0 1 15,0-22-15,0 0 0,0 1 0,0 20 16,0-20-16,0-1 0,0 0 0,0 1 16,0-1-16,0 0 0,0 1 0,0-1 15,0 0-15,0 1 0,0-1 16,0 0-16,0 1 0,0-1 0,0 0 16,0-21-16,0 22 0,0-22 0,0 0 15,0 0-15,0 22 0,0-22 16,0 0-16,0 0 15,0-42 17,0 0-32,0 0 15,0-1-15,0-20 0,0 0 0,0-1 16,0-20-16,0 21 0</inkml:trace>
  <inkml:trace contextRef="#ctx0" brushRef="#br0" timeOffset="21948">18542 2561 0,'0'-21'16,"-21"21"-16,0 0 15,-1 0 1,1 0-16,21-21 15,-21 21-15,0 0 32,21-21-17,21 21 17,0 0-17,0-21-15,1 21 0,-1 0 16,0 0-16,0-22 0,0 22 15,22-21-15,-22 0 0,21 21 0,0-21 16,1 21-16,-1-21 0,-21 21 16,22-21-16,-1 21 0,21-22 0,-20 22 15,20 0-15,-20-21 0,20 0 16,1 21-16,20 0 0,-20-21 0,-1 21 16,1-21-16,-1 21 0,1 0 15,-1-21-15,1 21 0,-22 0 0,0 0 16,1-22-16,-1 22 0,0-21 15,1 21-15,-22 0 0,21 0 16,1 0-16,-1 0 0,0-21 0,1 21 16,-1 0-16,21 0 0,-20 0 15,20 0-15,1-21 0,-1 21 0,1 0 16,-22 0-16,22 0 0,-1 0 16,-21 0-16,22-21 0,-22 21 0,1 0 15,20 0-15,-21 0 0,1 0 16,20 0-16,-20 0 0,20 0 0,1 0 15,-22 0-15,21-21 0,1 21 16,21 0-16,-22 0 0,1 0 0,-1 0 16,-21 0-16,22-22 0,-1 22 15,-20 0-15,20 0 0,-20-21 16,20 21-16,-21 0 0,1 0 0,-1 0 16,22-21-16,-22 21 0,0 0 15,1 0-15,-1 0 0,0 0 0,-21-21 16,22 21-16,-1 0 0,0 0 15,1 0-15,-1 0 0,0 0 0,-20-21 16,20 21-16,-21 0 0,0 0 16,0 0-16,22 0 0,-22-21 15,0 21-15,0 0 16,0 0-16,1 0 16,-1 0-16,0 0 15,0 0-15,0 0 0,0 0 0,1 0 16,-1 0-16,0 0 0,0 0 15,0 0-15,-21 21 16,21-21-16,-21 21 0,0 0 16,0 0-1,0 0-15,0 1 0,0-1 16,0 0-16,0 0 16,-21-21-16,21 21 0,0 0 0,-21 1 15,0-1-15,21 0 0,-21 21 16,21-21-16,0 22 0,0-22 15,0 21-15,-21 1 0,21-1 0,0 0 16,0 1-16,0 20 0,0-21 16,0 1-16,21-1 0,-21 0 0,0 1 15,21-1-15,-21 0 0,21 1 16,0-1-16,-21 0 0,0 22 0,0-22 16,21 22-16,-21-22 0,22 22 15,-22-22-15,21 21 0,-21 1 0,0-22 16,21 1-16,-21 20 0,21-21 0,-21 22 15,21-22-15,-21 22 16,0-22-16,0 22 0,0-1 0,0-21 16,0 22-16,0-1 0,0-20 0,0 20 15,0-20-15,0-1 0,0 21 16,0-20-16,0-1 0,0 22 0,0-22 16,0 21-16,0 1 0,21-22 15,-21 22-15,22-1 0,-22-20 0,0 20 16,21-21-16,-21 22 0,21-22 0,-21 1 15,0-1-15,0 21 0,0-20 16,0-1-16,0 22 0,0-22 0,0 21 16,0-20-16,0 20 0,0-20 0,0 20 15,0-21-15,0 1 16,0 20-16,0-20 0,-21-1 0,21 0 0,0 1 16,0-1-16,0 0 0,-21 1 15,21-1-15,0 21 0,0-20 16,0-1-16,0 0 0,0 1 0,0-1 15,0 0-15,-22 1 0,22-22 0,0 21 16,-21 1-16,21-1 0,0-21 0,0 21 16,0-20-16,0 20 0,-21-21 15,21 21-15,0-20 0,-21 20 0,21 0 16,0-21-16,0 22 0,0-1 0,0-21 16,0 22-16,0-22 0,0 21 15,-21-21-15,21 0 0,0 1 16,0-1-16,-21 0 0,21 0 0,0 0 15,0 0-15,-22 1 0,22-1 16,-21-21-16,21 21 0,-21-21 16,0 0-16,0 21 0,0-21 15,-22 0-15,22 0 0,0 0 0,0 0 16,0 21-16,-1-21 0,1 0 0,0 0 16,0 0-16,-21 0 0,20 0 15,1 0-15,0 21 0,0-21 0,-21 0 16,20 0-16,-20 0 0,21 0 0,-21 0 15,20 0-15,-20 22 16,0-22-16,-22 0 0,22 0 0,0 0 16,-22 0-16,22 0 0,-1 0 0,1 0 15,0 0-15,-1 0 0,1 21 0,0-21 16,-1 0-16,1 0 0,0 0 16,-1 0-16,1 0 0,-21 0 0,20 0 15,-20 0-15,-1 0 0,1 0 0,-1 0 16,1 0-16,-1 0 0,1 0 0,-1 0 15,1 0-15,20 0 0,-20 0 0,21 0 16,-22 0-16,22 0 0,-1 0 16,1 0-16,0 0 0,-1 0 0,1 0 15,21 0-15,-21-21 0,-1 21 16,1 0-16,0 0 0,-1 0 0,1 0 16,0 0-16,-22-22 0,22 22 15,-22 0-15,22 0 0,0 0 0,-1 0 16,1 0-16,0 0 0,-1 0 0,1 0 15,0-21-15,20 21 0,-20 0 0,0 0 16,-1 0-16,1 0 0,-21 0 16,20 0-16,-20 0 0,20 0 0,-20 0 15,-1 0-15,1 0 0,-1 0 0,1 0 16,-22 0-16,43 0 0,-22 0 0,1-21 16,-1 21-16,22 0 0,-21 0 0,20 0 15,1 0-15,-22 0 16,22-21-16,0 21 0,-22 0 0,22 0 15,-22 0-15,22 0 0,0 0 0,-22 0 16,22 0-16,0 0 0,-1 0 0,1 0 16,0 0-16,20 0 0,-20 0 15,21 0-15,0 0 0,0 0 0,-1 0 16,1 0-16,0 0 16,21-21 15,0 0-31,21-1 15,0 1-15</inkml:trace>
  <inkml:trace contextRef="#ctx0" brushRef="#br0" timeOffset="22689.04">18711 1228 0,'0'0'0,"21"0"31,-21 21-15,22 0-16,-22 0 0,0 0 15,0 1-15,0-1 0,0 21 0,0-21 16,0 22-16,0-22 0,0 21 15,0 0-15,0 1 0,0-1 0,0-21 16,0 22-16,0-22 0,0 0 16,0 21-16,0-21 0,0 1 15,0-1-15,0 0 16,21-42 15,-21 0-31,0-1 16,0 1-16,0 0 0</inkml:trace>
  <inkml:trace contextRef="#ctx0" brushRef="#br0" timeOffset="23989.1">18711 1439 0,'-21'0'0,"21"-21"16,0 0 0,0 0-16,0 0 0,21 21 15,-21-21-15,21-1 0,1 1 16,-1 0-16,0 0 16,0 0-16,0 21 0,0 0 0,-21-21 15,22 21-15,-1 0 0,0 0 16,0 0-16,-21 21 0,21 0 15,0 0-15,-21 0 0,22 22 0,-1-1 16,-21-21-16,21 21 0,-21 1 16,0 20-16,0-20 0,0 20 0,0-21 15,0 1-15,0-1 0,0 0 16,0 1-16,0-1 0,0-21 0,0 22 16,0-22-16,0 0 0,0 0 15,0 0-15,0 0 16,0-42 15,0 0-15,0 0-16,0 0 0,0 0 15</inkml:trace>
  <inkml:trace contextRef="#ctx0" brushRef="#br0" timeOffset="24172.99">18732 1757 0,'22'0'31,"-1"21"-31,0-21 0,0 0 16,0 0-16,0 0 0,1 0 15,20 0-15,-21 0 0,0 0 0,22 0 16,-22 0-16,0 0 0,21 0 16,-21 0-16,1 0 0,-1-21 15,21 0-15,-21 21 0,0-21 0</inkml:trace>
  <inkml:trace contextRef="#ctx0" brushRef="#br0" timeOffset="24516.29">19494 1524 0,'-21'0'32,"21"21"-17,-21 0-15,21 1 0,0 20 16,0-21-16,0 21 15,0 1-15,0-22 0,0 21 0,0 1 16,0-1-16,0 0 0,0 1 16,0-1-16,0 0 0,0 1 0,0-1 15,0 0-15,0 1 0,0-1 0,0 0 16,0 1-16,0-1 0,0 0 16,0 1-16,0-1 0,0 0 0,0 1 15,0-1-15,0-21 0,0 21 0,0-20 16,0-1-16,0 0 0,0 0 15,21-21 17,-21-21-32,21 21 0,-21-21 15,22-22-15,-22 22 0,0-21 0,0 0 16,0-1-16,0 1 0</inkml:trace>
  <inkml:trace contextRef="#ctx0" brushRef="#br0" timeOffset="24808.63">19367 1969 0,'0'0'0,"-21"-22"0,-21-83 16,42 83-16,-21 1 16,21 0-16,0 0 0,0 0 0,0 0 15,21-1-15,21 1 0,-21 0 16,22 21-16,-22-21 0,21 21 0,1 0 16,-1 0-16,0 0 0,1 0 15,-22 0-15,0 21 0,0 0 16,-21 0-16,0 1 0,0-1 0,0 0 15,0 0-15,-21 0 0,0 0 16,0 1-16,-1-1 0,-20 0 0,21 0 16,0 0-16,-22 0 0,22-21 15,0 22-15,21-1 16,21-21 0,0 0-16,1 0 0,-1 0 15,21 0-15,-21 0 0,22 0 0,-22-21 16,0 21-16</inkml:trace>
  <inkml:trace contextRef="#ctx0" brushRef="#br0" timeOffset="25172.07">19960 1693 0,'0'0'0,"0"-21"0,0 0 0,0 0 16,0 42 15,0 21-16,0-20-15,0-1 16,0 21-16,0 0 0,0 1 0,0-1 16,0 0-16,0 1 0,0-1 15,0 0-15,0 22 0,0-22 0,0 1 16,0 20-16,0-21 0,-21 22 16,21-22-16,0 22 0,-21-22 0,21 22 15,0-22-15,0 0 0,0 1 0,-21-22 16,21 21-16,0-21 0,0 0 15,0 1-15,-22-1 0,22 0 0,0-42 47,22 0-47,-1-1 16,-21-20-16,0 21 16,0-21-16,21 20 0,-21-20 15,21 0-15,-21-22 0,0 22 0</inkml:trace>
  <inkml:trace contextRef="#ctx0" brushRef="#br0" timeOffset="25904.66">19960 2159 0,'-21'-42'0,"42"84"0,-42-127 0,0 43 0,0 0 16,-1-1-16,1 22 0,0-21 15,21 21-15,0-22 0,-21 22 0,21 0 16,0 0-16,0 0 0,0 0 16,0-1-16,0 1 0,21 21 15,-21-21-15,21 21 0,0 0 16,1-21-16,-1 21 0,0 0 15,0 0-15,0 0 0,0 0 0,1 0 16,-1 21-16,0 0 0,0 0 16,0 1-16,-21-1 0,21 0 0,-21 21 15,0-21-15,0 1 0,0-1 16,0 0-16,0 0 0,-21 0 0,0 0 16,0 1-16,21-1 0,-21-21 15,0 21-15,-1-21 0,1 0 16,0 0-16,21 21 0,-21-21 0,0 0 31,21 21-15,0 0-1,21-21 1,0 0-16,0 0 16,0 0-16,1 0 0,-1 0 15,0 0-15,21 0 0,-21 0 0,1 0 16,-1 0-16,0-21 0,21 21 0,-21-21 15,1 0-15,-1 0 0,0 0 16,0-1-16,0-20 0,0 21 0,22-21 16,-22-1-16,0 1 0,0 0 15,0-1-15,1 1 0,-1-22 0,0 22 16,0 0-16,-21 21 16,0-22-16,0 22 0,0-21 0,0 21 15,0-1-15,0 1 0,-21 21 31,21 21-31,-21 1 0,0-1 16,-1 0-16,22 0 0,-21 0 16,0 0-16,21 22 0,0-1 0,0-21 15,-21 22-15,21-1 0,0 0 16,0-21-16,0 22 0,0-1 0,0-21 16,0 0-16,21 22 0,0-22 15,-21 0-15,21-21 0,1 21 0,-1 0 16,0-21-16,21 0 0,-21 0 15,1 0-15,-1 0 0,0 0 16,0 0-16,0 0 0,0 0 0,1-21 16,-1 0-16,0 0 15,-21 0-15,21 0 0,-21-1 0,21 1 16,-21 0-16,0 0 0,21-21 0,-21 20 16,22 1-16</inkml:trace>
  <inkml:trace contextRef="#ctx0" brushRef="#br0" timeOffset="26469.33">21018 1249 0,'0'0'0,"0"-21"0,0 42 62,0 0-62,0 0 0,0 0 16,0 1-16,0-1 15,0 0-15,0 0 0,0 0 16,0 0-16,0 1 31,0-44 0,0 1-15,0 0-16,0 0 16,0 0-16,0 0 15,0-1-15,0 1 0,22 0 0,-1 0 16,0 0-16,0 21 16,0-21-16,0 21 0,1 0 15,-1 0-15,0 0 0,0 0 16,0 0-16,-21 21 15,0 0-15,0 0 0,21 0 16,-21 0-16,0 1 0,0-1 16,0 0-16,0 0 0,0 0 0,0 0 15,-21 1-15,21-1 0,-21 0 0,21 0 16,0 0-16,-21 0 16,21 1 15,-21-22 0</inkml:trace>
  <inkml:trace contextRef="#ctx0" brushRef="#br0" timeOffset="29236.57">17230 2201 0,'-43'-21'16,"22"0"-16,0 21 15,21-21 1,-21 21-16,0 0 0,21-21 15,-22 21 1,22 21 31,0 0-47,22-21 0,-1 21 16,0 0-16,0-21 0,0 22 0,0-1 15,22-21-15,-22 21 0,21 0 16,-21-21-16,22 21 0,-22 0 0,21 1 15,-21-1-15,22 0 16,-1 0-16,-21 0 0,22 0 0,-1 1 0,-21-1 16,21 21-16,-20-21 0,20 0 15,-21 1-15,0-1 0,0 0 16,1-21-16,-1 21 0,0 0 0,0 0 16,-21 1-16,21-22 15,-21 21-15,0 0 16,-21-21 31,0 0-32,0 0-15,0 0 16,-1 21-16,1-21 16,0 21-16,0-21 0,0 0 15,-22 0-15,22 21 0,0-21 0,-21 22 16,21-22-16,-22 21 0,1-21 15,0 21-15,20-21 0,-41 21 0,21-21 16,-1 21-16,1-21 0,0 0 0,-1 21 16,-20-21-16,20 0 0,22 22 15,-21-1-15,0-21 0,20 0 0,-20 0 16,21 21-16,0-21 0,0 0 0,-1 0 16,-20 0-16,21 21 0,0-21 15,0 0-15,-1 0 16,1 0-16,0 0 0,0 0 0,0 0 15,42 0 48,0 0-63,-21-21 16,21 21-16,0 0 0,22-21 15,-22 21-15,0-21 0,21-1 0,1 22 16,-1-21-16,22 0 0,-22 0 0,21 0 15,1 0-15,21 21 16,-22-22-16,1 1 0,-1 0 0,1 21 16,-22-21-16,0 21 0,1 0 0,-22-21 15,21 21-15,-21 0 0,0 0 16,1 0 15,-44 0 0,-20 0-31,21 0 16,0 0-16,0 0 0,-22 0 0,22 0 16,-21 21-16,-1-21 0,22 0 15,-21 0-15,0 21 0,-1-21 16,22 0-16,-21 21 0,21-21 0,-22 0 16,22 0-16,-21 21 0,21-21 15,-1 0-15,1 0 0,0 0 0,0 0 16,0 0-16,21 22 15,21-22 17,0 0-32,21-22 15,-20 22-15,-1 0 0,21-21 0,-21 21 16,22-21-16,-1 21 0,0-21 16,22 0-16,-22 21 0,0-21 0,22-1 15,-22 22-15,1-21 0,-1 21 16,-21-21-16,0 21 0,0 0 15,1 0-15,-1 0 0,-21-21 16,-21 21 0,-1 0-16,1 0 15,0 0-15,0 21 0,0-21 0,-22 0 16,22 21-16,0-21 0,-21 0 16,21 21-16,-22-21 0,22 0 0,-21 22 15,21-1-15,-1-21 0,1 0 16,0 0-16,0 21 0,0-21 0,0 0 15,42 0 17,0 0-32,21 0 15,-21-21-15,1 21 0,20 0 0,-21-21 16,21 21-16,-20 0 0,-1-22 16,21 22-16,-21 0 0,0 0 0,-21-21 15,22 21-15,-44 0 47,1 0-47,0 21 0,0-21 16,0 22-16,0-22 0,21 21 15,-22-21-15,22 21 32,22-21-17,-1 0-15,0 0 0,0 0 16,0 0-16,0 0 0,1-21 0,-1 21 15,0 0-15,0 0 0,0-21 16,0 21-16,1 0 16,-44 0 15,1 0-31,0 0 16,0 0-1,0 0-15,21 21 16,21-21 15,0 0-31,0 0 0,0 0 16,1 0-16,-1 0 0,0-21 15,0 21-15,0-22 0,0 22 0,1 0 16,-22-21-16,21 21 0,-42 0 62,-1 0-62,1 0 0,0 0 16,0 0-16,0 21 16,0-21-1,-1 0-15,44 0 47,-1 0-31,0 0-1,-42 0 32,0 0-47,-1 0 16,1 0 0,0 0-1,0 0 1,0 0-16,0 22 15,-1-22-15,1 0 0,0 0 0,-21 21 16,21-21-16,-22 21 0,22-21 16,-21 0-16,-1 0 0,1 21 0</inkml:trace>
  <inkml:trace contextRef="#ctx0" brushRef="#br0" timeOffset="41288.01">17208 2265 0,'0'-21'0,"0"0"15,-21 21-15,0 0 32,21-22-32,-21 22 31,42 22 31,0-1-46,0-21-16,1 21 0,-1-21 16,0 21-16,0-21 0,0 21 0,0-21 15,22 21-15,-22 1 0,21-1 16,1-21-16,-22 21 0,21 0 0,0 0 15,1 0-15,-1 1 0,-21-1 16,22 0-16,-22 0 0,0 0 16,0-21-16,0 21 0,0 1 0,1-1 15,-1-21-15,0 21 0,0 0 16,0-21 0,-21 21-1,0 0 79,-21-21-78,0 0-16,0 0 0,0 0 15,-1 22-15,1-1 0,0-21 0,0 0 16,0 21-16,-22-21 0,22 21 15,-21-21-15,0 21 0,20-21 0,-20 21 16,0-21-16,-1 22 0,1-22 0,0 21 16,21-21-16,-22 0 0,1 21 0,21-21 15,-22 0-15,1 21 16,21-21-16,-21 0 0,20 21 0,-20-21 0,21 0 16,-21 0-16,20 21 0,1-21 15,0 0-15,-21 0 0,21 22 16,-1-1-16,1-21 0,0 0 15,42 0 32,0 0-31,1 0-16,-1 0 0,0 0 0,21 0 16,1-21-16,-22 21 0,21-22 15,0 22-15,1-21 0,20 21 16,-20-21-16,20 0 0,-21 0 0,22 21 15,-22-21-15,1 21 0,-1-22 0,0 1 16,1 21-16,-22 0 0,21-21 16,-21 21-16,0 0 0,1 0 0,-1-21 15,0 21-15,0 0 0,0 0 16,0 0-16,-21-21 16,22 21-16,-44 0 62,1 0-46,0 0-16,0 0 15,0 0 1,21-21 46,0-1-30,0 1-17,21 21 1,-21-21 0,0 0-1,0 0 1,-21 21 78,0 0-79</inkml:trace>
  <inkml:trace contextRef="#ctx0" brushRef="#br1" timeOffset="62844.43">3873 8488 0,'22'0'16,"-1"0"15,-21-21-15,21 21 0,0 0-16,0-21 0,0-1 15,1 22-15,-1-21 0,-21 0 16,21 0-16,0 21 0,0-21 15,0 0-15,-21-22 0,22 22 0,-1 0 16,-21 0-16,0 0 0,0-1 16,0 1-16,0 0 0,0 0 15,0 0-15,-21 21 0,-1 0 0,1 0 16,0 0-16,-21 0 0,-1 21 16,22 0-16,-21 0 0,0 0 0,-1 1 15,1-1-15,21 0 0,-22 21 16,22-21-16,0 1 0,0 20 0,0-21 15,21 0-15,0 0 0,0 1 0,0-1 16,0 0-16,21 0 0,0 0 16,21 0-16,-20 1 0,-1-22 0,21 21 15,0 0-15,-20 0 0,20 0 16,0 0-16,-21 1 0,22-1 0,-22 0 16,21 0-16,-21 0 0,1 22 15,-22-22-15,0 0 0,0 0 16,0 21-16,0-20 0,-43-1 0,22 0 15,-21 21-15,-1-21 0,1 1 0,-21-1 16,20-21-16,-20 21 0,-1 0 16,22-21-16,-22 0 0,22 0 0,0 0 15,-22 0-15,22 0 0,21 0 16,-22 0-16,22-21 0,0 0 0,0 21 16,0-21-16,21-1 0,0 1 15,0 0-15,0 0 16,0 0-16,21 0 0,0-1 0,0 1 15,22 0-15,-22 0 0,21 0 16,0 0-16,1-1 0,-1 1 0</inkml:trace>
  <inkml:trace contextRef="#ctx0" brushRef="#br1" timeOffset="63260.19">4212 8721 0,'21'0'32,"0"0"-32,1 0 15,-1 0 1,0-21-16,0-1 0,0 22 0,0-21 16,-21 0-16,22 21 0,-1-21 0,-21 0 15,21 21-15,-21-21 0,0-1 16,0 1-16,0 0 0,-21 21 15,0 0-15,-1 0 0,1 0 16,-21 0-16,21 0 0,0 0 0,-1 0 16,1 21-16,0 0 0,0 1 0,0-1 15,0 0-15,-1 21 16,1-21-16,21 1 0,0 20 0,-21-21 16,21 21-16,0-20 0,0-1 0,0 21 15,0-21-15,21-21 0,-21 21 16,21 1-16,1-22 0,-1 0 0,0 21 15,0-21-15,0 0 0,0 0 16,22 0-16,-22 0 0,0-21 0,21-1 16,-20 22-16,-1-21 0,0 0 0,21-21 15,-21 21-15,1-22 0,20 22 16,-21-21-16</inkml:trace>
  <inkml:trace contextRef="#ctx0" brushRef="#br1" timeOffset="63545.03">4805 8043 0,'0'0'0,"0"-42"16,0 63-1,-21 22 1,21-22-16,0 21 0,-22 0 0,22-20 16,-21 41-16,0-21 0,21 1 0,-21-1 15,21 0-15,0 22 0,-21-22 16,21 1-16,-21-1 0,21 0 0,0 1 15,0-1-15,0 0 0,0 1 16,0-22-16,0 21 0,0-21 16,0 0-16,0 1 0,0-1 0,0 0 15,21-21 1,0 0-16,0 0 0,0-21 16,0 0-16,-21-22 15,22 22-15</inkml:trace>
  <inkml:trace contextRef="#ctx0" brushRef="#br1" timeOffset="63952.8">4889 8700 0,'0'21'16,"0"0"0,22 0-1,-1-21-15,0 0 0,0 0 16,0 0-16,0 0 0,1 0 15,20-21-15,-21 0 0,0 21 0,22-21 16,-22-1-16,0 1 0,0 21 16,0-21-16,0 0 0,1 0 0,-22 0 15,0-1-15,0 1 0,0 0 0,0 0 16,0 0-16,-22 21 16,1 0-16,0 0 15,0 0-15,0 0 0,0 0 0,-1 21 16,1 0-1,0 0-15,0 0 0,0 1 0,21-1 16,-21 21-16,21-21 0,-22 0 0,22 22 16,0-22-16,0 0 0,0 21 15,0-20-15,0-1 0,0 0 0,22 0 16,-1-21-16,0 21 0,0-21 0,0 21 16,0-21-16,1 0 0,-1 0 15,0 0-15,0 0 0,21-21 0,-20 0 16,-1 21-16,21-21 0,-21 0 0,0 0 15,22-1-15</inkml:trace>
  <inkml:trace contextRef="#ctx0" brushRef="#br1" timeOffset="64488.49">5694 8509 0,'0'-21'0,"0"0"16,-21 21-1,-1 0 1,1 21-1,21 0-15,-21-21 0,21 21 0,0 0 16,0 1-16,-21-1 16,21 0-16,0 0 0,0 0 0,0 0 15,0 1-15,0-1 0,0 0 0,0 0 16,0 0-16,0 0 16,0 1-16,-21-1 15,0-21 16,21-21-15,-22-1-16,22 1 0,0 0 0,0 0 16,0 0-16,0 0 0,0-1 15,0 1-15,22 0 0,-1 0 0,0 0 16,0-22-16,21 22 0,-20 0 0,20 0 16,-21 0-16,21 21 15,1-21-15,-22 21 0,21 0 0,-21 0 0,22 0 16,-22 0-16,21 0 0,-21 21 0,1 0 15,-1-21-15,0 21 16,0 0-16,-21 22 0,21-22 0,-21 0 16,0 0-16,0 0 0,0 0 0,0 22 15,0-22-15,0 0 0,0 0 16,0 0-16,-21 1 0,0-1 0,21 0 16,-21-21-16,21 21 0,0-42 46,0 0-46,21 0 16,0-1-16,-21 1 0,21 0 16,0 0-16,1 0 0,-22 0 15</inkml:trace>
  <inkml:trace contextRef="#ctx0" brushRef="#br1" timeOffset="64733.35">6371 8488 0,'0'0'0,"21"-21"0,-21 0 16,0 42 15,0 0-15,0 0-16,0 0 0,0 0 15,0 1-15,0-1 0,0 0 16,-21 0-16,21 0 0,-21-21 16,21 21-16,0 1 0,-21-1 0,21 0 15,0 0 1,0-42 15,0 0-15,21 0-16,-21-1 0</inkml:trace>
  <inkml:trace contextRef="#ctx0" brushRef="#br1" timeOffset="64976.21">6456 8297 0,'0'0'0,"0"-21"16,-21 21-16,-1-21 0,1 21 15,0 0-15,0 0 16,42 0 31,0 0-47,-21 21 62,0 0-46</inkml:trace>
  <inkml:trace contextRef="#ctx0" brushRef="#br1" timeOffset="65413.96">6794 8424 0,'0'-21'16,"-21"21"-16,0 0 15,0 0 1,0 0-16,0 0 16,21 21-16,-22 1 15,22-1-15,-21 0 0,21 0 16,0 0-16,0 0 0,0 1 0,0-1 15,0 0-15,0 0 0,0 0 0,0 0 16,0 1-16,21-1 16,1-21-16,-1 0 0,0 21 0,0-21 15,0 0-15,22 0 0,-22 0 16,0 0-16,0-21 0,0 21 0,0-21 16,1-1-16,-1 1 0,0 0 15,0 0-15,0 0 0,-21 0 16,0-1-16,21 1 0,1 0 0,-22 0 15,0 0-15,0 0 0,0-1 16,0 1-16,0 0 16,0 42 31</inkml:trace>
  <inkml:trace contextRef="#ctx0" brushRef="#br1" timeOffset="66096.49">7302 8403 0,'0'0'0,"0"-21"16,-21 21 0,0 0-1,21 21-15,0 0 16,0 1-16,0-1 0,0 0 15,0 0-15,0 0 0,0 0 16,0 1-16,0-1 0,0 0 16,0 0-16,0 0 15,0-42 32,0 0-47,0 0 16,0 0-16,0-1 15,0 1-15,0 0 0,21 0 0,-21-21 16,21 20-16,1 1 0,-22 0 16,21 0-16,0 21 0,0-21 0,0 0 15,0 21-15,1 0 0,-1 0 0,0 0 16,0 0-16,0 0 0,0 0 16,1 0-16,-1 21 0,0 0 0,0 0 15,0 0-15,0 0 0,-21 1 0,0-1 16,0 0-1,0 0-15,0 0 0,0 0 16,0 1-16,-21-22 0,21 21 16,-21-21-16,0 0 0,0 0 15,21-21 17,0-1-32,0 1 15,0 0-15,21 0 0,-21 0 16,21 0-16,0-1 0,0 1 0,1 0 15,-1 0-15,21 0 0,-21 0 16,0 21-16,22 0 0,-22 0 0,0 0 16,0 0-16,0 0 0,1 21 15,-22 0-15,21 0 0,-21 0 16,0 0-16,0 1 0,0 20 0,0-21 16,0 0-16,0 0 0,0 1 15,0-1-15,-21 0 0,21 0 16,-22-21-16,22 21 0,0-42 31,0 0-31</inkml:trace>
  <inkml:trace contextRef="#ctx0" brushRef="#br1" timeOffset="66981.52">8932 8319 0,'21'0'15,"1"0"-15,-1 0 16,0-22-16,0 22 0,0-21 15,22 0-15,-22 0 0,21 0 0,-21 0 16,0-1-16,22 1 0,-22-21 16,0 21-16,0-22 0,-21 22 15,21-21-15,-21 21 0,22-22 0,-22 22 16,0 0-16,0 0 0,0-21 0,0 20 16,0 1-16,-22 21 15,1 0 1,0 0-16,0 21 15,0 1-15,21-1 0,-21 21 0,-1-21 16,1 22-16,21 20 0,-21-21 16,0 22-16,0-22 0,0 22 0,-1-1 15,-20 1-15,21-1 0,0 1 0,0-1 16,-1 22-16,1-22 0,0 22 16,0-21-16,0 20 0,0 1 15,-1-22-15,1 22 0,0-21 0,0 20 16,0-20-16,21-1 0,0 22 0,-21-22 15,21 1-15,0-1 0,0 1 16,0-22-16,0 1 0,0-1 0,21 0 16,-21-21-16,21 1 0,21-1 0,-21-21 15,1 0-15,20 0 0,-21 0 0,21-21 16,1-1-16,-1 1 0,0 0 16,-20-21-16,20 21 0,0-22 15,-21 1-15,22-22 0,-22 22 0,0-21 0,-21 20 16,0-20-16,21-1 0,-21 1 15,0 20-15,0-20 0,-21-1 16,0 1-16,0-1 0,0 22 0,-22-21 16,1 20-16,0 1 0,-1 21 0,1-22 15,0 22-15,-1 0 0,1 0 0,-22 21 16,22-21-16,21 21 0,-21 0 16,20 0-16,1 0 0,42-21 31,1 21-31,-1 0 15,21-22-15,0 22 0,-20-21 0,41 21 16,-21-21-16,1 0 0,-1 0 16,22 21-16,-22-21 0</inkml:trace>
  <inkml:trace contextRef="#ctx0" brushRef="#br1" timeOffset="67449.25">9864 8107 0,'0'0'0,"0"-42"16,-22 20-16,1 22 0,0 0 16,0-21-16,0 21 0,0 0 0,-1 0 15,-20 0-15,21 21 0,0 1 16,0-1-16,-1 0 0,1 21 16,0-21-16,0 22 0,0-22 0,21 21 15,0-21-15,-21 22 0,21-22 16,0 0-16,0 0 0,0 0 0,0 1 15,0-1-15,0 0 0,21-21 16,0 0-16,0 0 0,0 0 16,0 0-16,1 0 0,-1 0 15,0-21-15,21 0 0,-21-1 0,1 1 16,-1 0-16,0 0 0,0 0 0,0 0 16,0-22-16,-21 22 0,22 0 15,-22 0-15,0-22 0,0 22 16,0 0-16,0 42 31,-22 0-31,22 1 0,-21-1 16,21 0-16,-21 0 0,21 21 0,-21-20 15,21-1-15,-21 0 0,21 0 0,0 0 16,0 0-16,0 1 0,0-1 16,0 0-16,21-21 15,0 0-15,0 0 0,0 0 0,1 0 16,20 0-16,-21 0 0,21-21 15,-20 21-15</inkml:trace>
  <inkml:trace contextRef="#ctx0" brushRef="#br1" timeOffset="67856">10477 8107 0,'0'0'0,"0"-21"0,0 0 16,-21 21-1,0 0-15,-21 0 16,21 21-16,-1 0 0,-20 0 15,21-21-15,0 21 0,0 0 0,-1 1 16,1-1-16,0 0 0,21 0 0,0 0 16,0 0-16,0 1 0,0-1 15,21-21-15,0 21 0,1-21 16,-1 21-16,0-21 0,0 21 16,0-21-16,0 0 0,1 21 0,-1-21 15,0 22-15,0-22 0,0 21 0,0-21 16,1 21-16,-22 0 15,21-21-15,-21 21 0,-21 0 16,-1-21 0,1 0-16,0 0 0,-21 0 0,21 0 15,-22 0-15,22 0 0,-21 0 16,21 0-16,-22 0 0,22 0 0,-21 0 16,21 0-16,-1 0 0,1 0 15,21-21-15,0 0 31,21 21-31,-21-21 0,22 21 16,-1-21-16,0 0 0,21 21 0,-21-22 16,1 1-16,-1 0 0</inkml:trace>
  <inkml:trace contextRef="#ctx0" brushRef="#br1" timeOffset="68188.82">10880 7599 0,'0'0'0,"21"-21"0,-21 0 15,0 42 17,-21 0-32,-1 21 0,22-21 15,-21 22-15,21-22 0,-21 21 0,21 1 16,0 20-16,-21-21 0,0 22 0,21-22 15,-21 22-15,21-1 0,0-20 16,-22-1-16,22 21 0,-21-20 0,21-22 16,0 21-16,-21 1 0,21-22 0,0 0 15,0 0-15,0 0 0,0 0 0,0 1 32,21-22-32,0 0 0,1 0 15,-1-22-15,0 1 0,0 0 16,0 0-16,0 0 0</inkml:trace>
  <inkml:trace contextRef="#ctx0" brushRef="#br1" timeOffset="68580.78">10985 8213 0,'0'0'0,"-21"21"15,21 0-15,0 0 16,21-21-1,1 0 1,-1 0-16,0 0 0,0 0 0,0 0 16,0 0-16,1-21 0,-1 21 15,0-21-15,0 0 0,0 21 0,0-21 16,1-1-16,-22 1 0,0 0 16,0 0-16,0 0 0,-22 21 15,1 0 1,0 0-16,0 0 0,0 0 0,0 0 15,-1 21-15,-20 0 0,21 0 16,0 0-16,0 1 0,-1 20 0,22-21 0,0 0 16,-21 0-16,21 1 15,0-1-15,0 0 0,0 0 0,0 0 16,0 0-16,0 1 0,21-22 0,1 21 16,-1-21-16,0 0 0,0 0 0,0 0 15,0 0-15,22 0 0,-22 0 16,0 0-16,0 0 0,22 0 0,-22-21 15,0-1-15,0 22 0,0-21 0</inkml:trace>
  <inkml:trace contextRef="#ctx0" brushRef="#br1" timeOffset="69035.96">11515 8065 0,'0'0'0,"0"-22"15,0 1 1,21 21 15,0 21-31,0 1 16,-21-1-16,21 0 0,0 0 15,-21 0-15,0 0 0,0 1 0,22-1 16,-22 0-16,0 0 0,0 21 16,0-20-16,0-1 0,0 0 0,0 0 15,0 0-15,0 0 0,0 1 16,0-1-16,0 0 0,0 0 15,-22-21 1,22-21 15,0 0-31,0 0 16,0-1-16,22 1 0,-22-21 0,21 21 16,0-22-16,-21 1 0,0 21 15,21-21-15,0-1 0,0 1 0,1 0 16,-22-1-16,21 22 0,0 0 0,0 0 15,-21 0-15,21-1 0,0 1 0,1 21 16,-1 0 0,0 0-1,-42 21 17,0-21-32,-1 0 15</inkml:trace>
  <inkml:trace contextRef="#ctx0" brushRef="#br1" timeOffset="69343.78">10647 7832 0,'0'0'0,"21"0"31,0 0-15,0 0-16,22-21 0,-22 21 0,21 0 16,0 0-16,22-22 0,-22 22 0,1 0 15,-1 0-15,0 0 0,-21-21 16,22 21-16,-22 0 0,0 0 0,0 0 16,0 0-1,1 0 16,-1 0-15</inkml:trace>
  <inkml:trace contextRef="#ctx0" brushRef="#br1" timeOffset="-190956.76">20129 8467 0,'22'0'78,"-1"0"-78,0-21 0,0 21 0,0 0 16,0-22-16,22 1 0,-22 21 15,0-21-15,0 21 0,0-21 16,1 0-16,-1 21 0,-21-21 0,21-1 16,-21 1-16,0 0 0,0 0 15,-21 21-15,0-21 0,-1 21 0,-20 0 16,21-21-16,-21 21 0,20 0 15,-20 0-15,21 0 0,-21 0 0,-1 0 16,22 21-16,0-21 0,-21 21 0,20-21 16,1 21-16,0 0 0,21 0 0,-21 1 15,21-1-15,-21 0 16,21 0-16,0 0 0,0 0 0,0 1 16,0-1-16,21 0 0,0 0 0,0 0 15,0 0-15,1 1 0,-1-1 16,0 0-16,0 0 0,21-21 0,-20 21 15,20 0-15,-21 1 0,21-1 16,-20 0-16,-1 0 0,21 0 0,-21 0 16,0 1-16,-21-1 0,0 0 0,0 0 15,0 0-15,-21 0 0,0 1 16,0-1-16,-21-21 0,-1 21 16,1 0-16,0-21 0,-1 0 0,1 21 15,0-21-15,-22 0 0,22 0 0,21 0 16,-22 0-16,1 0 0,21 0 0,-22 0 15,22 0-15,0-21 0,0 21 0,0-21 16,0 0-16,21 0 16,-22-1-16,22 1 0,-21 21 15,21-21-15,0 0 0,0 0 16,0 0-16,0-1 0,21 22 16,1-21-16,-1 21 0,0-21 0,21 21 15,-21 0-15</inkml:trace>
  <inkml:trace contextRef="#ctx0" brushRef="#br1" timeOffset="-190580.05">20849 8043 0,'0'0'0,"0"-21"0,0 0 16,0 42 0,0 22-1,0-22-15,0 0 16,-21 21-16,21 1 0,-21-1 0,21 0 16,-21 1-16,21-1 0,0 21 0,0-20 15,-22-1-15,22 0 0,-21 1 0,21-1 16,-21 0-16,21-20 15,0 20-15,0-21 0,-21 21 0,21-20 16,0-1-16,-21 0 0,21 0 0,0 0 16,0-42 31,0 0-47,21 0 0,0 0 15,0-1-15</inkml:trace>
  <inkml:trace contextRef="#ctx0" brushRef="#br1" timeOffset="-190136.31">21103 8509 0,'0'21'31,"-21"-21"-31,21 21 0,-21-21 0,21 22 16,0-1-16,-21 0 0,21 0 15,-22 0-15,22 0 0,0 1 16,0-1-16,-21 0 0,21 0 16,0 0-16,0 0 0,0 1 0,0-1 15,0 0-15,0 0 16,21-21-16,1 0 0,-1 21 0,0-21 16,0 0-16,0 0 15,0 0-15,1 0 0,20-21 0,-21 21 16,0-21-16,0 0 0,1 0 0,-1-1 15,0 1-15,-21 0 0,0 0 0,0-21 16,0 20-16,0 1 0,0-21 0,0 21 16,0 0-16,0-1 0,-21 1 15,0 0-15,-1 0 0,1 21 16,0-21-16,0 21 0,0 0 0,0 0 16,-1 0-16,1 0 0,0 0 0,0 21 15,0 0-15,0 0 0,21 0 16,-22-21-16,22 22 0,0-1 15,0 0-15,0 0 0,0 0 16,0 0-16,22 1 16,-1-22-16,0 0 0</inkml:trace>
  <inkml:trace contextRef="#ctx0" brushRef="#br1" timeOffset="-189456.14">21717 8446 0,'0'0'0,"-21"0"31,0 0-31,-1 0 16,1 21-16,21 0 0,-21 0 0,0 0 15,21 0-15,-21 1 0,0 20 16,21-21-16,0 0 0,-22 0 0,22 22 15,-21-22-15,21 0 0,-21 21 0,21-20 16,0-1-16,0 0 0,0 0 0,0 0 16,0 0-16,0 1 15,21-22 1,0 0-16,1-22 16,-1 22-16,0-21 0,-21 0 15,21 0-15,0 0 0,0-22 0,1 22 16,20 0-16,-21-21 0,0 21 15,0-1-15,1 1 0,-1 0 0,0 0 16,0 0-16,0 21 0,-21-21 16,21 21-16,-21 21 15,0 0 1,0 0-16,0 0 16,0 0-16,-21 1 0,21-1 0,0 0 15,0 0-15,0 0 0,0 0 16,0 1-16,0-1 0,0 0 0,21 0 15,1-21 1,-1 0-16,0 0 0,0 0 0,0 0 16,0 0-16,1 0 0,-1 0 0,0 0 15,0 0-15,0-21 0,0 0 0,1 0 16,-1-1-16,-21 1 0,21 0 0,-21 0 16,0-21-16,0 20 0,0-20 15,0 21-15,0 0 0,0-22 0,0 22 16,-21 0-16,0 0 0,-1 0 0,22 0 15,-21 21-15,0 0 0,0 0 16,0 0 0,0 0-1,21 21-15,0 0 16,0 0-16,0 0 16,0 0-1</inkml:trace>
  <inkml:trace contextRef="#ctx0" brushRef="#br1" timeOffset="-98772.79">6329 10478 0,'0'0'0,"21"0"31,0 21-15,0-21 15,0 0-31,1-21 16,-1-1-16,0 22 15,-21-21-15,0 0 0,21 0 16,-21 0-16,0 0 16,0-1-16,-21 22 15,0 0-15,0 0 16,-1 0-16,1 0 0,0 0 15,-21 0-15,21 0 0,-22 0 0,22 22 16,-21-1-16,21 0 0,-1 0 0,1-21 16,0 21-16,0 0 0,21 1 15,0-1-15,0 0 0,0 0 0,0 0 16,0 0-16,0 1 0,0-1 0,0 0 16,0 0-16,21-21 0,0 21 15,-21 0-15,21 1 0,22-1 0,-22-21 16,0 21-16,21 0 0,-20-21 0,20 21 15,0-21-15,1 21 0,-1 1 0,0-22 16,1 21-16,-22-21 16,21 21-16,-21-21 0,22 21 0,-22-21 0,0 21 15,-21 0-15,0 1 0,0-1 16,-21 0-16,-22 0 16,22 0-16,-21-21 0,21 21 15,-22 1-15,1-1 0,0-21 0,-1 21 16,1 0-16,0-21 0,-1 0 0,22 21 15,-21-21-15,0 0 0,20 0 0,1 0 16,-21 0-16,21 0 0,0 0 16,-1-21-16,1 0 0,0 21 0,0-21 15,0 21-15,0-21 0,-1-1 0,1 22 16,21-21-16,-21 21 16,0-21-16,21 0 15,0 0 1,21 0-1,0 21-15,0-22 16,1 22-16,-1-21 0,0 21 0,21-21 16</inkml:trace>
  <inkml:trace contextRef="#ctx0" brushRef="#br1" timeOffset="-98372.93">6837 10393 0,'0'0'0,"0"-21"0,0-43 16,0 43-1,0 0-15,21 21 16,-21 21 15,0 0-31,0 0 0,0 1 16,0 20-16,0 0 0,0-21 0,0 22 15,0-1-15,0 0 0,0 22 0,-21-22 16,21 1-16,0-22 0,0 21 0,0 0 16,0 1-16,0-22 15,0 21-15,0-21 0,-21 1 0,21-1 16,0 0-16,0 0 0,0 0 0,0 0 16,0 1-16,21-44 46,-21 1-30,21 0-16,0 0 16,0 0-16,0 0 0,1-1 15,-1 1-15,0 0 0</inkml:trace>
  <inkml:trace contextRef="#ctx0" brushRef="#br1" timeOffset="-97912.75">7260 10689 0,'0'0'0,"0"-21"16,0 42 31,0 0-47,0 1 0,0-1 0,-21 0 15,0-21-15,21 21 0,-21 0 16,21 0-16,0 1 0,0-1 15,-22 0-15,22 0 0,0 0 0,0 0 16,0 1-16,0-1 0,0 0 0,22 0 16,-1-21-1,0 0-15,21 0 0,-21 0 0,1 0 16,20 0-16,0 0 0,-21 0 0,22 0 16,-22-21-16,21 0 0,-21 21 0,1-21 15,-1-1-15,-21 1 0,0 0 16,0 0-16,0 0 0,0 0 0,0-22 15,0 22-15,0 0 0,-21-21 0,-1 20 16,1 1-16,0 0 0,0 0 16,0 0-16,0 0 0,-1 21 15,1 0-15,0 0 0,0 0 16,0 0-16,0 0 0,-1 0 0,1 21 16,0 0-16,0 0 15,21 0-15,0 0 0,0 1 16,0-1-16,0 0 15,21-21-15,0 0 0,22 0 16</inkml:trace>
  <inkml:trace contextRef="#ctx0" brushRef="#br1" timeOffset="-97036.74">8001 10583 0,'0'0'0,"0"-21"0,0 0 0,-21 21 15,21-21 1,-21 21-16,-1 21 16,22 0-1,0 0-15,0 1 0,0-1 0,0 21 16,0-21-16,0 0 15,0 1-15,-21 20 0,21-21 0,0 0 16,0 0-16,0 22 0,0-22 0,0 0 16,0 0-16,0 0 0,0 1 15,0-1-15,21-21 16,-21 21-16,22-21 16,-1 0-16,0 0 0,0 0 15,-21-21-15,21 21 0,0-21 16,1-1-16,-1 1 0,-21 0 15,21 0-15,0 0 0,0 0 16,0-1-16,-21 1 0,0 0 16,22 21-16,-1 0 15,-21 21 32,0 0-47,0 1 0,0-1 16,0 0-16,0 0 0,0 0 15,0 0-15,0 1 16,0-1-16,21 0 16,0-21-16,0 0 15,0 0-15,1 0 0,-1 0 16,0 0-16,0 0 0,0 0 16,0-21-1,1 21-15,-1-21 0,0-1 16,0 1-16,-21 0 0,0 0 0,21 0 15,0 0-15,-21-1 0,0-20 0,0 21 16,0 0-16,0-22 0,0 22 0,0-21 16,0 21-16,0-22 0,0 22 15,0 0-15,-21 0 0,0 0 0,0 0 16,0 21-16,0 0 0,-1 0 0,1 0 16,0 0-16,0 0 0,0 0 15,0 0 1,21 21-16,0 0 31,21-21-31,0 0 0,0 0 16,0 0-16,0 0 0,1 0 15,-1 0-15,0 0 0,0-21 0,0 21 16,0 0-16,-21-21 0,22 21 16,-1 0-16,-21-22 31,21 22-16,0 0 1</inkml:trace>
  <inkml:trace contextRef="#ctx0" brushRef="#br1" timeOffset="-95184.46">3768 11049 0,'0'0'0,"-22"-21"16,1 21-1,0 0 1,0 0-1,0 0-15,0 0 16,-1 0-16,1 0 0,0 0 0,0 0 16,0 0-16,0 0 0,-1 0 0,-20 0 15,0 0-15,21 0 16,-22 0-16,22 0 0,0 0 0,0 0 16,0 21-16,-1-21 0,1 0 15,0 0-15,42 0 31,0 0-31,22 0 16,-22 0-16,21 0 0,1 0 0,20 0 16,-21 0-16,22-21 0,-1 21 0,22 0 15,-21-21-15,-1 21 0,1-21 16,-1 21-16,1 0 0,20 0 0,-20-22 16,-1 22-16,1 0 0,-1 0 0,1 0 15,-1-21-15,-20 21 16,-22 0-16,21 0 0,-21 0 0,0 0 15,1 0-15,-44 0 63,1 0-63,0 0 16,0 0-16,0 0 15,-22 0-15,22 0 0,0 0 16,0 0-16,0 0 0,0 0 0</inkml:trace>
  <inkml:trace contextRef="#ctx0" brushRef="#br1" timeOffset="-94755.71">3450 11091 0,'0'0'0,"-21"0"0,0 0 16,0 0 0,42 0 15,0 0-15,0 0-16,0 0 0,22 0 0,20 0 15,-21 0-15,22 0 0,-1 0 0,1-21 16,-1 21-16,1 0 0,-1 0 15,1 0-15,-1-21 0,22 21 0,-21 0 16,-1 0-16,1-21 0,20 21 0,-20-21 16,-1 21-16,1 0 0,-22 0 15,22-21-15,-1 21 0,-21 0 0,1 0 16,-1 0-16,-21 0 0,0 0 16,1-22-16,-1 22 0,-42 0 78,-1 0-78,1-21 0,0 21 15</inkml:trace>
  <inkml:trace contextRef="#ctx0" brushRef="#br1" timeOffset="-94161.05">4551 10732 0,'-21'0'0,"42"0"0,-64 0 16,43-22-16,-21 22 0,42 22 46,1-22-46,-1 0 16,0 21-16,0-21 0,21 21 16,-20-21-16,20 21 0,-21 0 15,21-21-15,1 21 0,-22 1 0,21-22 16,1 21-16,-22 0 0,21-21 0,0 21 16,-20 0-16,20-21 0,-21 21 15,21-21-15,-20 0 0,-1 0 0,21 22 16,-21-22-16,0 0 0,1 0 0,-1 0 15,0 0-15,0 0 0,0 0 16,-21 21 15,-21-21-31,-21 21 0,21-21 16,-1 21-16,1 0 16,-21-21-16,21 21 0,-22 1 0,1 20 15,0-21-15,-22 0 0,22 22 0,-22-1 16,22-21-16,-21 21 0,-1 1 15,22-22-15,-22 21 0,22-21 0,0 22 16,-1-22-16,22 0 0,-21 0 0,21 22 16,-1-22-16,1-21 0,0 21 0,21 0 15,0 0-15,-21-21 0,21 21 16,-21-21-16,21-21 47,21 0-47,0 21 15,-21-21-15,0 0 0,21 0 0,0-1 16,1 1-16</inkml:trace>
  <inkml:trace contextRef="#ctx0" brushRef="#br1" timeOffset="-93620.25">4297 10964 0,'0'0'0,"-21"0"0,21-21 63,21 21-48,21-21-15,-21 21 0,22 0 16,-1 0-16,0 0 0,1-21 0,-1 21 16,21 0-16,-20 0 0,-1 0 0,0 0 15,1 0-15,-1 0 0,-21 0 0,22 0 16,-22 0-16,0 0 0,0 0 16,-42 0 62,0 0-78,0 0 15,-1 0-15</inkml:trace>
  <inkml:trace contextRef="#ctx0" brushRef="#br1" timeOffset="-93272.96">4233 10986 0,'0'0'0,"-21"0"16,42 0 15,0 0-31,1 0 0,-1 0 0,0 0 15,21 0-15,-21 0 0,22 0 16,-1 0-16,0 0 0,22 0 0,-22 0 16,1 0-16,20 0 0,-21 0 0,1-22 15,-1 22-15,0 0 0,-20 0 16,20 0-16,-21 0 0,0 0 16</inkml:trace>
  <inkml:trace contextRef="#ctx0" brushRef="#br1" timeOffset="-80232.38">18648 9927 0,'0'-21'31,"-21"21"-15,21-21-16,-22 21 15,22-21 17,22 21 46,-1 0-63,0 0-15,0 0 0,0 0 16,0 21-16,1 0 0,-1 0 16,0-21-16,-21 21 0,21 1 15,0-1 1,0 0-16,1 0 0,-1 0 16,21 0-16,-21 1 0,0-1 0,22 0 15,-1 0-15,0 0 0,1 22 0,-1-22 16,0 21-16,22-21 0,-22 22 0,22-1 15,-1-21-15,1 21 0,-1 1 16,1-22-16,-1 21 0,1-21 0,-1 22 16,-20-22-16,20 0 0,-21 0 0,1 22 15,-1-43-15,0 21 0,-20 0 0,20 0 16,-21 0-16,0-21 0,0 21 0,1-21 16,-22 22-16,21-22 15,-21 21-15,21-21 0,-21-21 78,-21-1-78,0 22 0,21-21 16,-22 0-16,22 0 0</inkml:trace>
  <inkml:trace contextRef="#ctx0" brushRef="#br1" timeOffset="-79597.65">19939 9970 0,'0'0'0,"0"-22"16,0 1-16,21 21 0,-21-21 16,21 21-16,-21-21 15,21 21-15,1 0 16,-22-21-16,-22 42 47,1-21-47,0 21 0,0 0 0,-21 0 15,20 1-15,1-1 0,-21 0 0,21 0 16,-22 21-16,1-20 0,0 20 16,-1 0-16,1 1 0,0-22 0,-1 21 15,-20 0-15,21 22 0,-1-22 16,-20 1-16,20-1 0,-20-21 0,21 21 15,-1 1-15,-20-1 0,20-21 0,-20 22 16,21-22-16,-1 21 0,-20-21 0,20 0 16,1 1-16,0-1 0,-1 0 0,1 0 15,0 0-15,21 0 0,-22 1 16,22-1-16,0-21 0,0 21 0,0-21 16,-1 0-16,22 21 15,0-42 32,0 0-31,0 0-1,22 21-15,-1-22 16</inkml:trace>
  <inkml:trace contextRef="#ctx0" brushRef="#br1" timeOffset="-57128.2">10837 12192 0,'0'-21'0,"21"21"31,-21-21-15,22 21 0,-22-21-16,21 21 15,-21-22-15,21 22 0,0-21 16,0 0-16,0 0 0,1 0 16,-1 0-16,21-1 0,-21 1 0,0 0 15,22 0-15,-22 0 0,0 0 16,0-1-16,0 1 0,1 21 0,-22-21 15,0 0-15,0 0 0,0 0 0,0-1 16,-22 1-16,-20 21 0,21-21 0,-21 21 16,-1 0-16,1-21 15,-22 21-15,1 0 0,21 0 0,-22 0 16,1 21-16,20-21 0,-20 21 0,20 0 16,1 1-16,0-1 0,-1 0 0,22 0 15,-21 21-15,21-20 0,0 20 16,-1-21-16,22 21 0,0 1 0,0-1 15,0-21-15,0 22 0,0-1 0,43 0 16,-22 1-16,0-1 0,21 0 0,1 1 16,-1-1-16,0-21 0,1 21 15,-1 22-15,22-22 0,-22 1 16,0-1-16,1 0 0,-1 22 0,0-22 16,1 22-16,-22-22 0,21 21 0,-21-20 15,-21 20-15,0-20 0,0 20 16,0-21-16,-42 1 0,21 20 0,-22-20 15,1-1-15,0 0 0,-22 1 0,22-22 16,-22 21-16,1-21 0,-1 0 0,1 1 16,21-1-16,-22-21 0,1 0 15,-1 0-15,22 0 0,-22 0 0,1-21 16,20-1-16,1-20 0,-21 21 0,20-21 16,1 20-16,0-20 0,20 0 0,1-1 15,-21 1-15,42 0 0,-21-1 16,21 1-16,-21 0 0,21-1 0,0 1 15,0 0-15,0-1 0,0 22 16,21-21-16,0 21 0,0 0 0,21-1 16,-20 1-16,20 0 0,0 21 15,1 0-15</inkml:trace>
  <inkml:trace contextRef="#ctx0" brushRef="#br1" timeOffset="-56408.98">11282 12764 0,'0'0'0,"21"0"16,0 0-16,-21 21 31,-21 0-31,0 0 16,21 0-16,0 22 0,-21-22 0,21 0 15,-22 21-15,22-21 0,0 22 16,0-22-16,0 21 0,0-21 0,0 22 15,0-22-15,22 21 0,-1-21 0,-21 1 16,21-1-16,0-21 0,21 21 0,-20-21 16,-1 21-16,21-21 0,0 0 0,-20 0 15,20 0-15,0-21 0,1 0 16,-1 0-16,0-1 0,-21 1 0,22 0 16,-22 0-16,0-21 0,0 20 0,0 1 15,-21-21-15,0 21 0,0-22 16,0 22-16,0-21 0,0 21 0,0-22 15,0 22-15,0 0 0,0 0 16,0 0-16,0 0 0,0-1 16,0 44-1,0-1 1,0 0-16,0 21 0,0-21 16,0 22-16,0-1 0,0 0 0,22 1 15,-22 20-15,0-20 0,21 20 0,-21-21 16,0 43-16,0-21 0,21-1 0,-21 22 15,21-1-15,-21 1 0,0 0 16,0 21-16,21-22 0,0 22 0,1 0 16,-1 0-16,0 0 0,0-1 15,0 1-15,0 21 0,1-21 0,20 21 16,-21-21-16,0 0 0,0 21 0,1-21 16,-22-1-16,21-20 0,-21 21 0,21-21 15,-21-1-15,0 1 0,0 0 0,0-22 16,-42 1-16,20-22 0,1 0 15,-21 1-15,0-22 0,-22 0 0,22 0 16,-22-21-16,1 0 0,-22 0 0,22-21 16,-22 0-16,21 0 0,-20-22 0,-1 1 15,-21-22-15,22 1 0,-1-1 16,-21 1-16,21-22 0,1 22 16,-1-22-16,0 22 0,22-22 0,21 21 15,-1-20-15,1-1 0,21 22 0,-22-22 16,22 0-16,21 22 0,0-22 0,0 0 15,0 1-15,0-1 0,43 0 0,-22 1 16</inkml:trace>
  <inkml:trace contextRef="#ctx0" brushRef="#br1" timeOffset="-55828.98">12277 12806 0,'0'-21'0,"0"0"16,0-1-1,21 22 1,0 22-16,-21-1 15,21 0-15,0 0 0,0 21 16,-21-20-16,0 20 0,22-21 16,-22 21-16,0 1 0,0-22 0,0 21 15,0-21-15,0 1 0,0 20 0,0-21 16,0 0-16,0 0 0,-22 1 16,1-22-16,0 0 15,0 0 1,21-22-16,0 1 15,0 0-15,0 0 0,0-21 0,0 20 16,0-20-16,0 0 0,21 21 16,-21-22-16,21 1 0,0 0 15,1-1-15,-1 1 0,21 21 0,-21-22 16,0 22-16,22 0 0,-22 0 0,21 21 16,-21 0-16,22 0 0,-22 0 15,0 21-15,21 0 0,-20 0 0,-22 1 16,21 20-16,-21-21 0,21 21 0,-21 1 15,0-1-15,0 0 0,0-20 0,0 20 16,-21-21-16,0 21 0,21-20 16,0-1-16,-22 0 0,1 0 0,0 0 15,21 0-15,0-42 32,21 21-17,0-21-15,1 0 0</inkml:trace>
  <inkml:trace contextRef="#ctx0" brushRef="#br1" timeOffset="-55556.13">13398 12615 0,'0'0'0,"0"-21"0,0 0 0,-21 0 16,0 21-16,0-21 16,0 21-16,0 0 0,-1 0 15,1 0-15,0 21 0,0 0 0,0 0 16,0 0-16,-1 1 0,1 20 15,0 0-15,0 1 0,21 20 16,-21-21-16,21 1 0,0-1 0,-21 0 16,21 1-16,0-1 0,0 0 0,0-20 15,0-1-15,21 0 0,0 0 0,0 0 16,0 0-16,0-21 0,1 0 16,-1 0-16,0 0 0,21 0 0,-21 0 15,1 0-15,20-21 0,-21 0 0,0 0 16,22-21-16,-22 20 0,21-20 0</inkml:trace>
  <inkml:trace contextRef="#ctx0" brushRef="#br1" timeOffset="-55080.41">13779 12383 0,'0'0'0,"0"-43"0,0 1 16,0 0-16,0-1 0,0 22 0,0 0 16,-21 0-16,21 0 0,-21 21 15,0 21 1,21 0-16,0 21 15,0 1-15,0-1 0,0 0 0,0 1 16,0 20-16,-21-21 0,21 22 16,0-1-16,0 1 0,0-1 0,0 1 15,0-1-15,0-20 0,-21 20 0,21-20 16,0-1-16,-22 0 0,22-21 16,0 22-16,0-22 0,0 0 15,-21-21-15,21 21 0,-21 0 16,21-42-1,0 0-15,0 0 0,0 0 16,0 0-16,0-1 0,0-20 16,21 0-16,-21 21 0,21-22 0,22 1 15,-22 0-15,0-1 0,21 1 0,-20 21 16,20 0-16,0-1 0,-21 1 0,22 21 16,-22 0-16,21 0 0,1 0 15,-22 21-15,0 1 0,21-1 0,-21 0 16,1 21-16,-22-21 0,0 22 0,0-22 15,0 21-15,0-21 0,0 1 16,0 20-16,0-21 0,-22 0 16,1 0-16,21 1 0,0-1 0,-21 0 15,0 0-15,21-42 47,21 0-47</inkml:trace>
  <inkml:trace contextRef="#ctx0" brushRef="#br1" timeOffset="-54672.64">14414 12785 0,'0'0'0,"-21"0"0,0-21 16,21-1-16,-21 22 0,21-21 16,0 0-16,0 0 15,0 0-15,21 21 16,0-21-16,0 21 0,1 0 0,-1 0 15,0 0-15,0 0 0,0 0 0,0 21 16,22 0-16,-22 0 0,0 0 0,0 22 16,0-22-16,1 21 0,-1 0 15,-21 1-15,0-1 0,0-21 16,0 22-16,0-1 0,0-21 0,0 0 16,0 22-16,0-22 0,-21 0 0,-1 0 15,1 0-15,21-42 31,0 0-15,0 0-16,0 0 0,0-22 0,21 22 16,-21-21-16,22 21 0,-22-22 0,21 1 15,-21 0-15,21 20 0,-21-20 0,21 21 16,-21-21-16,0 20 0,21 1 16,0 21-16,-21-21 0,22 21 15,-1 0-15,0 0 16,-21 21-16,21 0 15,0-21-15,0 22 0</inkml:trace>
  <inkml:trace contextRef="#ctx0" brushRef="#br1" timeOffset="-54228.37">15430 12827 0,'0'-21'16,"0"42"-16,0-63 0,0 21 0,-21-1 15,21 1-15,-21 0 0,0 0 0,0 0 16,0 21-16,-1 0 0,1 0 16,0 0-16,0 0 0,0 0 15,0 21-15,-1 0 0,1 0 0,-21 22 16,42-22-16,-21 0 0,0 21 16,21 1-16,-22-22 0,22 21 0,0 0 15,0-20-15,0 20 0,22-21 0,-1 0 16,0 22-16,0-22 0,0-21 0,22 21 15,-22 0-15,21-21 0,0 0 0,-20 0 16,20 0-16,0 0 0,-21 0 16,22 0-16,-22-21 0,21 0 0,-21 21 15,-21-21-15,22-1 0,-1-20 16,-21 21-16,21 0 0,-21-22 0,0 1 0,0 0 16,0-1-16,0 1 0,0 0 15,-21-1-15,0 1 0,-1 21 16,1-21-16,0 20 0,-21 1 0,21 0 15,-1 21-15,1 0 0,-21 0 0,21 0 16,-22 0-16,22 0 0,0 0 0,0 21 16,0 0-16,21 1 0,0-1 15,0 0-15,0 0 0,0 0 0,21 0 16,0 1-16,21-1 0,-20 0 0</inkml:trace>
  <inkml:trace contextRef="#ctx0" brushRef="#br1" timeOffset="-53724.55">15960 12700 0,'0'0'0,"0"-21"0,0 0 15,0-22 1,-22 43-16,1 0 16,0 0-16,21 22 0,0-1 15,0 0-15,0 0 0,0 0 0,0 22 16,0-22-16,0 0 0,0 21 0,0-21 15,0 22-15,0-22 0,0 21 0,0-21 16,0 22-16,0-22 0,0 0 16,0 0-16,0 0 0,-21 1 0,21-1 15,0 0-15,-21-21 16,21-21 15,0 0-31,0-1 0,0 1 16,0 0-16,0-21 0,0-1 0,0 22 15,0-21-15,21-22 0,0 22 0,0 0 16,0-1-16,22 1 0,-22 21 0,21-21 16,1 20-16,-22 1 0,21 0 0,0 21 15,-20 0-15,20 0 0,-21 0 16,21 21-16,-20 0 0,-1 1 16,0-1-16,0 21 0,0-21 0,-21 22 15,0-1-15,0-21 0,0 21 0,0 1 16,0-22-16,0 21 0,-21-21 0,21 1 15,-21-1-15,0 0 0,0 0 16,21 0-16,-22 0 0,1-21 16,42-21 15,1 0-31,-1 0 0,0 0 16</inkml:trace>
  <inkml:trace contextRef="#ctx0" brushRef="#br1" timeOffset="-53492.68">16722 12615 0,'0'0'0,"0"22"31,0-1-31,0 0 16,0 0-16,0 0 0,0 22 16,0-22-16,0 21 0,-22 0 0,22-20 15,0 20-15,-21-21 0,21 21 0,0-20 16,0-1-16,0 21 0,-21-21 0,21 0 15,0 1-15,0-1 0,-21 0 16,21 0-16,21-42 31,-21 0-15</inkml:trace>
  <inkml:trace contextRef="#ctx0" brushRef="#br1" timeOffset="-53312.78">16870 12467 0,'0'0'0,"0"-21"0,-21 21 0,-1 0 16,22-21-16,-21 21 0,0 0 15,42 0 48,0 0-63</inkml:trace>
  <inkml:trace contextRef="#ctx0" brushRef="#br1" timeOffset="-52570.68">17293 12742 0,'0'0'0,"-42"0"0,-1 0 0,1 0 15,-43 0-15,64 0 16,21-21 0,21 21-16,1 0 15,-1 0-15,0-21 0,21 0 0,1 21 16,-1-21-16,0 21 0,1-21 0,-1 21 15,0 0-15,1 0 0,20-22 0,-21 22 16,1 0-16,-1 0 0,-21 0 0,0 0 16,22 22-16,-22-22 0,-21 21 15,0 0-15,0 0 0,0 0 16,0 0-16,-21 1 0,0 20 0,-22-21 16,1 21-16,0 1 0,-1-22 0,1 21 15,-22 1-15,22-22 0,-21 21 0,20 0 16,1-20-16,0 20 0,-1-21 0,1 0 15,21 0-15,0 1 0,-1-22 16,22 21-16,0 0 0,22 0 16,-1-21-16,0 0 0,21 0 15,-21 0-15,22 0 0,-1 0 0,0 21 16,1-21-16,-1 0 0,0 21 16,1-21-16,20 22 0,-20-22 15,-1 21-15,0 0 0,1 0 0,20 0 16,-21 0-16,1 1 0,-1 20 0,0 0 15,1-21-15,-1 22 0,0-1 0,1 22 16,-22-22-16,21 0 0,-21 22 0,1-22 16,-22 22-16,0-22 0,0 21 0,0-20 15,0 20-15,-22 1 0,1-1 16,0-20-16,-21 20 0,-1 1 0,1-22 16,-21 21-16,-1-20 0,1-1 0,-1 0 15,-21 1-15,1-1 0,-1 0 16,0-20-16,1-1 0,-22 0 0,21 0 0,1-21 15,-22 0-15,21 0 0,0 0 0,1 0 16,-1-21-16,0-21 0,1 20 16,20-20-16,1 0 0,20-22 15,1 1-15,0-1 0,21 1 0,-1-1 16,22-20-16,0 20 0,0-21 0,0 22 16,22-22-16,20 22 0,0-22 0,1 0 15,20 22-15,-21-22 0,43 1 0</inkml:trace>
  <inkml:trace contextRef="#ctx0" brushRef="#br1" timeOffset="-52039.96">18563 12785 0,'21'-43'15,"-21"22"-15,0 0 16,0 0-16,0 0 0,0 0 16,0-1-16,0 1 0,0 0 0,0 0 15,0 0-15,0 0 0,-21-1 16,0 22-16,0 0 0,0 0 16,-1 0-16,1 0 0,0 0 0,-21 0 15,21 22-15,-22-1 0,22 0 0,-21 21 16,21-21-16,-22 22 0,22-1 0,0 0 15,0 1-15,0-1 0,-1 0 16,1-20-16,21 20 0,0-21 0,0 0 16,0 0-16,0 1 0,21-1 0,1-21 15,-1 0-15,0 0 0,21 0 0,-21 0 16,22-21-16,-22-1 0,21 1 16,-21 0-16,22-21 0,-22 21 0,0-22 15,0 22-15,0-21 0,1-1 0,-1 22 16,-21-21-16,0 21 0,0 0 15,0-1-15,0 1 0,0 0 0,0 42 32,0 0-32,0 1 15,0-1-15,0 0 0,0 0 0,0 0 16,0 22-16,0-22 0,0 21 0,0-21 16,0 0-16,0 1 0,0 20 0,21-21 15,-21 0-15,21 0 16,0-21-16,0 0 0,1 0 15,-1 0-15,0 0 0,-21-21 16</inkml:trace>
  <inkml:trace contextRef="#ctx0" brushRef="#br1" timeOffset="-51760.14">19029 12107 0,'0'0'0,"0"-42"0,21-21 0,-21 20 0,0 1 16,0 21-16,0 0 0,0-1 15,0 44 1,0-1-16,0 21 0,0-21 0,0 22 16,-21 20-16,21-21 0,0 22 0,-21-1 15,-1-20-15,22 20 0,-21 1 0,0-22 16,21 22-16,0-1 0,0-21 16,-21 1-16,21-1 0,0 0 15,-21 1-15,21-1 0,0-21 0,0 22 16,0-22-16,0 0 0,0 0 15,0 0-15,21-21 16,0-21 0,0 0-16,0 0 0,1 0 0</inkml:trace>
  <inkml:trace contextRef="#ctx0" brushRef="#br1" timeOffset="-50832.19">19473 12531 0,'0'0'0,"21"-21"0,-21-1 0,22 22 16,-44 0 15,1 22-31,21-1 0,-21 0 0,0 0 16,21 0-16,-21 0 0,0 22 0,21-22 15,-22 21-15,22-21 0,-21 22 0,21-22 16,0 0-16,0 21 0,0-20 0,0-1 16,0 0-16,0 0 0,21-21 15,1 21-15,20-21 0,-21 21 0,21-21 16,1 0-16,-1 0 0,0 0 0,-20-21 15,20 0-15,0 21 0,-21-21 0,1-21 16,20 20-16,-21 1 0,0-21 0,0 21 16,-21-22-16,22 22 15,-22-21-15,21 21 0,-21 0 0,0-1 16,0 44 0,0-1-1,-21 0-15,-1 0 0,22 21 16,0-20-16,0-1 0,0 0 15,0 0-15,0 0 0,0 0 0,0 1 16,0-1-16,0 0 0,0 0 16,43-21-16,-22 0 0,0 0 0,0 0 15,0 0-15,1 0 0,-1 0 0,0 0 16,0-21 0,-21 0-16,0 0 0,0-1 15,0 1-15,0-21 0,0 21 0,0 0 16,-21-22-16,21 22 0,-21 0 0,21-21 15,0 20-15,-21 1 0,21 0 0,0 0 16,0 0-16,0 0 0,21 21 16,0-22-16,0 22 0,0-21 15,0 21-15,22 0 0,-1-21 0,-21 21 16,22 0-16,-1 0 0,-21 0 0,21 0 16,-20 0-16,-1 21 0,21-21 0,-21 21 15,0 1-15,1-1 0,-22 0 0,0 0 16,21 21-16,-21-20 0,21 20 15,-21-21-15,0 21 0,0-20 16,0 20-16,0 0 0,0-21 0,0 1 16,0 20-16,0-21 0,0 0 0,-21 0 15,0 1-15,-1-22 0,1 0 16,0 0 0,0-22-1,21 1-15,0 0 0,0 0 16,0 0-16,0 0 0,21-22 0,0 1 15,0 0-15,1-1 0,-1 1 0,21-22 16,0 22-16,1 0 0,-1-1 0,0 22 16,1-21-16,-1 21 15,0 0-15,-20 21 0,20 0 0,-21 0 16,21 0-16,-20 0 0,-1 0 0,0 21 16,0 0-16,0 21 0,-21-21 0,0 22 15,21-1-15,-21 0 0,0 1 0,0-1 16,0-21-16,0 22 0,0-1 15,0 0-15,0 1 0,0-22 0,0 21 16,0-21-16,0 0 0,-21 1 0,21-1 16,-21-21-16,0 0 15,0 0-15,21-21 16,-21 21-16,21-22 0,-22 1 16,22 0-16,0 0 15,0-21-15</inkml:trace>
  <inkml:trace contextRef="#ctx0" brushRef="#br1" timeOffset="-50624.31">20743 12044 0,'0'0'0,"-21"-21"0,-21 0 0,21 21 16,-1-22-16,1 1 0,0 21 15,0-21-15,0 21 63,0 21-48,-22-21-15,22 21 0</inkml:trace>
  <inkml:trace contextRef="#ctx0" brushRef="#br1" timeOffset="-50412.43">19219 12234 0,'-21'0'0,"42"0"0,-63 0 16,42 22-16,21-22 15,0 0-15,22 0 0,-1 0 16,0 0-16,1 0 0,-1 0 16,0 0-16,1 0 0,-1-22 0,0 22 15,1 0-15,-22 0 0,0 0 0,-21-21 16,-21 21-1,0 0-15,-22 0 0,1 21 16</inkml:trace>
  <inkml:trace contextRef="#ctx0" brushRef="#br1" timeOffset="-49731.61">11790 14309 0,'0'0'0,"-21"0"0,-1 0 0,22-21 0,-21 21 15,0 0-15,0 0 0,0 0 0,21-22 16,-21 22-16,21-21 16,21 21-1,0 0 1,0-21-16,0 21 0,22-21 0,-1 21 16,21 0-16,1 0 0,-1-21 0,22 21 15,0 0-15,21 0 0,-22-21 0,43 21 16,-21 0-16,21 0 0,21-22 15,0 22-15,22 0 0,-1 0 0,22 0 16,-1 0-16,1 0 0,20 0 0,1 0 16,0 0-16,20 0 0,1 0 0,0 0 15,21 0-15,0 0 0,0 0 16,0 0-16,0 0 0,0 0 16,0 0-16,0 0 0,0 0 0,0 0 15,-21 0-15,21 0 0,-42 22 0,20-22 16,-20 0-16,0 0 0,-22 0 0,1 0 15,-22 0-15,0 0 0,-20 0 0,-1 0 16,-21 0-16,-21 0 0,-1 0 16,-20 0-16,-21 0 0,-22 0 0,-21-22 15,0 22-15,-42-21 0,-21 21 16,-1-21-16,-41 21 0</inkml:trace>
  <inkml:trace contextRef="#ctx0" brushRef="#br1" timeOffset="-49212.91">11980 14266 0,'0'22'16,"21"-22"-16,1 0 16,-1 21-16,21-21 0,-21 0 0,22 0 15,-1 0-15,21 0 0,-20 0 16,20 0-16,1 0 0,20 0 0,1 0 15,0 0-15,21 0 0,21 21 0,-22-21 16,44 0-16,-22 0 0,42 0 0,0 0 16,1 0-16,20 0 0,1 0 0,20 0 15,1 0-15,21 0 0,0 0 16,21 0-16,-22 0 0,44 0 16,-22 0-16,0 0 0,21 0 0,0 0 15,0 0-15,0 0 0,0 0 0,-21 0 16,22 0-16,-44 0 0,22 0 0,-21 0 15,0 0-15,-21-21 0,-22 21 16,1 0-16,-22 0 0,0 0 0,1-21 16,-43 21-16,0 0 0,-21 0 0,-1-22 15,-20 22-15,-21 0 0,-1 0 0,-21 0 16,-20 0-16,-1-21 0,-21 0 16,-21 21-16,-22 0 0,-20-21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3:44:53.7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9525 1715 0,'0'0'0,"0"-22"16,0 1-16,0 0 15,0 0-15,0 0 0,0 0 16,0-1-16,0 1 16,-21 21-16,21-21 15,0 42 32,0 0-31,0 1-16,0-1 0,0 0 15,0 0-15,0 21 0,0-20 0,0 20 16,0-21-16,0 21 0,0 1 16,-21-1-16,21 0 0,-22-20 0,22 20 15,0 0-15,0 22 0,-21-22 0,0 0 16,21 1-16,-21 20 0,0 1 15,21-22-15,0 22 0,-21-1 0,21 1 16,-22-1-16,1-21 0,21 22 16,-21-1-16,0-20 0,21 20 0,-21 1 15,0-22-15,21 22 0,-22-1 16,1-21-16,21 22 0,-21-1 0,0-20 16,21-1-16,0 22 0,-21-43 0,0 21 15,21 0-15,-22-20 0,22-1 16,0 0-16,0-42 31</inkml:trace>
  <inkml:trace contextRef="#ctx0" brushRef="#br0" timeOffset="1915.51">9610 1566 0,'-22'-21'16,"22"0"-16,-21 21 0,21-21 15,0 0 1,21 21 15,1 0-15,-1 0-16,0 0 0,0 0 16,0 0-16,22 0 0,-22 0 0,21 0 15,0 0-15,1-21 0,-1 21 16,22 0-16,-1 0 0,1 0 0,-1 0 15,1 0-15,-1-22 0,1 22 0,20 0 16,-20 0-16,20 0 0,1 0 16,0 0-16,21-21 0,-22 21 0,1 0 15,21 0-15,-22 0 0,1 0 0,21-21 16,0 21-16,0 0 16,-1 0-16,22 0 0,-21 0 0,21 0 15,-21 0-15,21-21 0,-21 21 0,21 0 16,-21 0-16,21 0 0,0 0 15,0 0-15,-21 0 0,21 0 0,-22 0 16,22-21-16,0 21 0,0 0 0,0 0 16,0 0-16,0 0 0,0 0 15,0 0-15,0 0 0,0 0 0,22 0 16,-22 0-16,21 0 0,-21 0 0,0 0 16,0 0-16,0 0 15,-21 0-15,-1 21 0,-20-21 0,21 0 16,0 0-16,-22 0 0,1 0 0,0 21 15,-1-21-15,1 0 0,-21 0 16,20 0-16,-20 0 0,-1 0 0,-20 0 16,20 0-16,-21 0 0,-20 0 15,20 0-15,-21 0 0,0 21 0,0-21 16,1 0-16,-22 21 47,0 1-32,0-1-15,-22 0 16,22 0-16,-21 0 16,21 0-16,0 1 0,-21-1 0,21 21 15,-21-21-15,0 22 0,21-1 16,0 0-16,-21 1 0,21-1 0,-22 0 16,22 1-16,-21 20 0,21-21 0,0 1 15,0-1-15,0 0 0,0 22 0,0-22 16,0 22-16,0-1 0,0-20 15,0 20-15,0-21 0,0 22 0,0-22 16,21 22-16,-21-22 0,22 0 0,-1 1 16,-21-1-16,0 0 0,21 1 15,-21-1-15,21 0 0,-21-20 16,21 20-16,-21 0 0,0-21 0,0 22 16,0-22-16,21 21 0,-21-21 0,0 1 15,0-1-15,0 0 0,0 0 16,0 0-16,0 0 15,-21-21-15,0 22 16,0-22-16,0 0 16,0 0-16,-1 0 0,1 0 15,0 0-15,0 0 0,-21 0 0,20 0 16,-20 0-16,21 0 0,-21 0 16,20 0-16,-20 0 0,0-22 0,-1 22 15,1 0-15,0 0 0,-22 0 16,22 0-16,0 0 0,-22 0 0,1 0 15,20 0-15,-20 0 0,-1 0 16,1-21-16,-1 21 0,1 0 0,-1 0 16,1 0-16,-1 0 0,1 0 0,-1 0 15,1 0-15,-1 0 0,1 0 0,-1 0 16,1 0-16,-1 0 0,1 0 16,-1 0-16,1 0 0,-1 0 0,1 0 15,-1 0-15,1 0 0,-1 0 0,1 0 16,-22 0-16,22 0 0,-22 21 15,21-21-15,-20 0 0,-1 0 16,0 0-16,22 0 0,-22 0 0,1 0 16,20 0-16,-21 0 0,22 0 0,-1 0 15,-20 0-15,20 0 0,-20 0 16,20 0-16,-21 0 0,22 0 0,-22 0 16,1 0-16,20 0 0,-21 0 0,22 0 15,-22 0-15,1 0 0,-1 0 16,0 0-16,1 0 0,-1 0 0,0 0 15,1 0-15,-1 0 0,21 0 0,1 0 16,-22 0-16,22 0 0,-1 0 0,1 0 16,-1 0-16,1 0 0,-1 0 15,-20 0-15,20 0 0,1-21 16,-22 21-16,21 0 0,-20 0 0,20 0 16,1 0-16,-1-21 0,1 21 15,20 0-15,-20 0 0,21 0 0,-1 0 16,1 0-16,0-21 0,-1 21 0,22 0 15,-21 0-15,-1 0 0,1 0 16,0 0-16,-1 0 0,22 0 0,-21 0 16,0 0-16,-1 0 0,1 0 0,21 0 15,-22 0-15,22 0 0,0 0 0,-21 0 16,21 0-16,-1 0 0,1 0 16,-21 0-16,21 0 0,0 0 0,-1 0 15,-20 0-15,21 0 0,0 0 16,-22 0-16,22 0 0,0 0 15,0 0-15,-21 0 0,20 0 0,1 0 16,0 0-16,0 0 0,-21 0 0,20 0 16,1 0-16,0 0 0,0 0 15,0 0-15,-64 0 16,64 21-16,0-21 0,0 0 0,-1 0 16,1 0-16,0 0 0,0 0 15,0 0-15,0 0 16,-1 0-1,22 21-15,22-21 32,-1 0-32,0 0 15,0-21-15,0 0 0,0 21 0</inkml:trace>
  <inkml:trace contextRef="#ctx0" brushRef="#br0" timeOffset="3383.36">5990 2498 0,'0'0'0,"-21"0"0,0-21 15,-22 21-15,22 0 0,-21-22 0,0 22 16,-1 0-16,1 0 0,0-21 15,-1 21-15,1 0 0,0-21 0,-1 21 16,1 0-16,21 0 0,-22 0 0,1 0 16,21 0-16,0 0 0,-22 0 15,22 0-15,0 0 0,0 0 0,63 0 47,-21 0-47,22 0 16,20 0-16,1 0 0,-1 0 15,22 0-15,0 0 0,-1 0 0,22 0 16,0 0-16,0 0 0,21 0 16,0 0-16,0-21 0,21 21 0,0 0 15,0 0-15,-21 0 0,21-21 0,1 21 16,-1 0-16,0 0 0,-21 0 16,21 0-16,-21 0 0,0 0 0,-21-21 15,21 21-15,-21 0 0,0-22 0,-1 22 16,-20 0-16,0 0 0,-1 0 15,-20 0-15,-1-21 0,1 21 0,-22 0 16,1 0-16,-22-21 0,0 21 16,0 0-16,-21-21 0,0 0 15,-21 0 1,0 21-16,0-22 0,-1 22 0,-20-21 16,0 21-16,21-21 0,-43 21 0,22-21 15,-1 21-15,1-21 0,0 21 16,-1-21-16,1 21 0,0 0 0,-1-22 15,22 22-15,-21 0 0,21 0 0,-22 0 16,22 0-16,0 0 0,21-21 16,-21 21-16,42 21 47,0-21-47,0 0 0,1 0 15,-1 22-15,21-22 0,-21 0 0,22 0 16,-1 21-16,0-21 0,-21 0 15,22 0-15,-1 0 0,0 21 0,-20-21 16,20 0-16,-21 0 0,21 0 0,-20 0 16,-1 0-16,0 0 0,0 0 15,-21 21 1,0 0 0,-21-21-16,0 21 15,0 1-15,-1-22 0,1 21 0,-21 21 16,21-21-16,-22 0 0,1 22 0,0-1 15,-1 0-15,1-20 0,0 20 16,-1 0-16,1-21 0,21 22 0,-21-22 16,20 0-16,1 0 0,0 0 0,0 1 15,0-1-15,0 0 0,21 0 16,-22-21-16,1 0 0,21 21 16,-21-21-16,21 21 0,0-42 46,0 0-46,0 0 16,0 0-16,0 0 0</inkml:trace>
  <inkml:trace contextRef="#ctx0" brushRef="#br0" timeOffset="6147.75">2032 1376 0,'0'21'0,"21"-21"0,0 0 31,0 0-31,1 0 0,-1 0 16,0-21-16,0 21 0,0-21 15,-21 0-15,21-1 0,1 22 0,-1-21 16,-21 0-16,0 0 0,0 0 16,0 0-16,0-22 0,0 22 15,-21 0-15,-1 0 0,1 21 0,0-21 16,-21 21-16,21 0 0,-22 0 15,22 0-15,-21 0 0,-1 21 0,22 0 16,-21 0-16,0 21 0,20 1 16,-20-22-16,21 21 0,0 22 0,0-22 15,-1 0-15,1 22 0,21-22 16,-21 22-16,21-22 0,0 0 0,0 1 16,0-1-16,0-21 0,21 22 15,0-22-15,1 0 0,-1-21 0,0 21 16,0-21-16,0 0 0,22 0 15,-22 0-15,0-21 0,0 0 0,21 21 16,-20-21-16,-1-22 0,21 22 0,-21 0 16,0-21-16,22-1 15,-22 22-15,0-21 0,0-1 0,0 1 16,1 0-16,-1-1 0,-21 22 16,0-21-16,21 0 0,-21 20 0,0 1 15,0-21-15,0 21 0,-21 42 31,21 0-31,0 0 16,-21 0-16,21 22 0,-22-22 16,22 21-16,-21-21 0,21 22 15,0-1-15,0 0 0,0 1 16,0-1-16,0-21 0,0 22 0,0-22 16,21 21-16,1-21 0,-1 0 0,0-21 15,0 0-15,0 0 0,22 0 16,-22 0-16,21 0 0,0 0 0,1-21 15,-1 0-15,-21 0 0,22 0 16,-1-22-16,0 22 0,1-21 0,-22 0 16,21 20-16,-21-20 0,0 0 15,22-1-15,-22 1 0,0 0 0,-21-1 16,21 22-16,-21-21 0,21 0 0,-21-1 16,0 22-16,0-21 15,0 21-15,0-1 0,0 1 0,-21 21 31,0 21-31,0 1 16,21-1-16,-21 21 0,0-21 0,-1 22 16,22-1-16,-21-21 0,0 21 15,21 1-15,0-1 0,0 0 0,0 1 16,0-22-16,0 21 0,0 1 16,0-1-16,0-21 0,0 0 0,21 22 15,0-43-15,1 21 0,-1 0 0,0-21 16,0 0-16,0 0 0,22 0 15,-22-21-15,21 0 0,-21 21 16,22-43-16,-1 22 0,0 0 16,1-21-16,-1 20 0,21-20 0,-20 0 15,-1 21-15,0-22 0,1 1 0,-1 0 16,-21-1-16,0 1 0,1 0 16,-1-1-16,-21 1 0,0 0 0,0 20 15,0-20-15,0 21 0,0 0 16,0 0-16,-21 21 0,-1 0 0,1 0 15,0 0-15,0 21 0,0 21 16,0-21-16,-1 22 0,1-1 16,0 0-16,21 1 0,0-1 0,0 0 15,0 1-15,0-1 16,0 0-16,0 1 0,0-1 0,0 0 16,0-21-16,21 22 0,0-22 0,1 0 15,-1 0-15,0 0 0,0 1 16,0-22-16,0 0 0,1 0 0,-1 0 15,0 0-15,0 0 0,21 0 0,-20-22 16,-1 1-16,21 0 0,-21-21 16,22 21-16,-22-1 0</inkml:trace>
  <inkml:trace contextRef="#ctx0" brushRef="#br0" timeOffset="6443.57">5143 762 0,'0'0'0,"-21"0"15,0 0-15,0 0 0,21 21 16,-21 0-16,0 1 0,-1 20 0,1 0 16,21 1-16,-21-1 0,0 0 15,21 22-15,0-22 0,-21 0 0,0 1 16,21-1-16,-22 0 0,22 1 0,0-1 15,0 0-15,0-20 0,0-1 16,0 21-16,0-21 0,0 0 16,0 1-16,0-1 0,0 0 15,0-42 17,0 0-32,0-1 0</inkml:trace>
  <inkml:trace contextRef="#ctx0" brushRef="#br0" timeOffset="7079.53">4445 1334 0,'-21'0'0,"42"0"0,-42-22 31,42 22-31,21 0 0,1-21 0,-1 21 16,21 0-16,1-21 0,-1 21 0,1-21 15,21 21-15,-22-21 0,22 0 16,-22-1-16,1 1 0,-1 0 0,1 0 15,-1-21-15,-20 20 0,20-20 16,-42 21-16,22-21 0,-22-1 0,0 22 16,-21-21-16,21 21 0,-21-1 0,0 1 15,0 0-15,0 0 0,-21 21 16,0 0-16,0 0 0,-1 0 0,1 0 16,0 21-16,0 0 0,0 0 0,0 22 15,-1-1-15,22 0 16,-21 1-16,21-1 0,-21 22 0,21-22 15,0 0-15,0 1 0,0-1 0,0 0 16,0 1-16,-21-1 0,21-21 16,0 0-16,0 22 0,0-22 0,0 0 15,0 0-15,0 0 0,0 0 16,0-42 15,0 0-15,0 0-16,0 0 0,0 0 0,21-1 15,0 1-15,0-21 0,1 21 0,20 0 16,-21-22-16,21 22 0,-20 0 16,20 0-16,-21 0 0,21-1 15,-20 22-15,20 0 0,-21 0 0,0 0 16,0 0-16,1 22 0,-1-1 16,0 0-16,-21 0 0,21 0 0,-21 0 15,0 1-15,0-1 0,0 0 0,0 0 16,0 0-16,0 0 0,0 1 0,0-1 15,-21 0-15,21 0 16,-21-21-16,21 21 0,0 0 16,21-42 31,0 0-47,0 0 0,0 0 15,1 0-15</inkml:trace>
  <inkml:trace contextRef="#ctx0" brushRef="#br0" timeOffset="7443.32">6181 1334 0,'0'0'0,"0"21"16,0 0 0,21-21 15,0 0-31,0 0 0,0 0 15,0-21-15,1 21 0,-1-21 16,0-1-16,0 22 0,-21-21 16,21 0-16,0 0 0,-21 0 0,0 0 15,0-1-15,0 1 0,-21 21 32,0 0-32,0 0 0,0 21 0,0 1 15,-22-1-15,22 0 0,0 21 0,0-21 16,21 22-16,0-22 0,-21 21 15,21-21-15,0 1 0,0-1 0,0 0 16,0 0-16,21 0 0,0 0 0,0 1 16,0-1-16,0-21 15,1 0-15,-1 21 0,21-21 0,-21 0 16,0 0-16,1 0 0,-1 0 0,0-21 16,0 21-16,0-21 0</inkml:trace>
  <inkml:trace contextRef="#ctx0" brushRef="#br0" timeOffset="57444.19">1863 2879 0,'0'0'0,"0"-21"0,-22-1 15,1 22 1,21 22 15,-21-1-31,21 0 0,0 0 16,0 0-16,-21 0 0,21 1 15,0-1-15,0 21 0,0-21 0,0 0 16,0 22-16,0-22 16,0 21-16,-21-21 0,21 22 0,-21-22 15,21 0-15,0 0 0,0 22 16,-22-22-16,1 0 0,0-21 16,21-21 15,0 0-31,0-1 15,0-20-15,0 21 0,0-21 0,0 20 16,0-20-16,0 21 16,0 0-16,21-22 0,0 22 0,1 0 0,-1 0 15,0 0-15,0 0 0,-21-1 16,21 1-16,0 21 0,1 0 16,-1 0-16,0 0 0,0 0 0,0 0 15,0 21-15,1 1 16,-1-1-16,-21 0 0,0 21 0,21-21 15,-21 1-15,21-1 0,-21 21 16,0-21-16,0 0 0,0 22 0,0-22 16,0 0-16,0 0 0,0 0 15,0 1-15,-21-22 16,0 0 0,21-22-1,0 1-15,0 0 0,0 0 16,0-21-16,0 20 0,0 1 15,0-21-15,0 21 0,0-22 0,0 22 16,21-21-16,0 21 0,0 0 16,0-1-16,1 1 0,-1 21 0,21-21 15,-21 21-15,22 0 0,-1 0 16,-21 0-16,21 21 0,-20-21 0,20 21 16,-21 1-16,0-1 0,-21 0 0,0 0 15,0 0-15,0 22 0,0-22 16,0 0-16,0 0 0,-21 21 0,0-20 15,0-1-15,0 0 0,21 0 16,0 0-16,-22 0 0,1-21 16,21 22-16,0-44 31,0 1-31,0 0 16,21 0-16</inkml:trace>
  <inkml:trace contextRef="#ctx0" brushRef="#br0" timeOffset="57831.43">2646 3196 0,'0'0'0,"21"0"0,0 0 0,0 0 15,0 0-15,22 0 0,-22 0 16,0-21-16,21 21 0,-20-21 0,-1 0 15,0 21-15,0-21 0,0-1 16,-21 1-16,0 0 0,0 0 16,0 0-16,-21 21 15,0-21-15,-21 21 0,20 0 16,1 0-16,0 0 0,-21 0 0,21 21 16,-1 0-16,1 0 0,0 0 15,0 0-15,0 1 0,21 20 16,-21-21-16,21 0 0,0 22 0,0-22 15,0 21-15,0-21 0,21 0 16,0 1-16,0-1 0,0 0 0,0-21 16,22 21-16,-22-21 0,0 0 15,21 0-15,-20 0 0,20 0 0,-21 0 16,0 0-16,22-21 0,-22 0 0,0 0 16,0-1-16,21 1 0,-20 0 15,-1-21-15</inkml:trace>
  <inkml:trace contextRef="#ctx0" brushRef="#br0" timeOffset="58107.27">3514 2667 0,'0'0'0,"0"-21"16,-22 42 0,1 0-16,21 0 15,-21 1-15,21-1 0,0 21 0,-21-21 16,21 22-16,-21-22 0,21 21 0,0 0 15,0 1-15,-21-22 0,21 21 16,-22 1-16,22-1 0,-21 0 0,21-21 16,0 22-16,0-22 15,0 0-15,0 0 0,0 0 0,0 1 0,0-1 16,21-42 15,1-1-31,-1 1 16,0 0-16,0 0 0,0-21 15</inkml:trace>
  <inkml:trace contextRef="#ctx0" brushRef="#br0" timeOffset="58607.88">3725 2752 0,'0'0'0,"0"-21"0,0-1 16,-21 44 15,21-1-31,0 0 0,0 0 0,0 0 15,0 0-15,0 22 0,0-22 16,0 0-16,0 21 0,-21-20 0,21 20 16,0-21-16,0 21 0,0-20 0,-21-1 15,21 21-15,-21-21 0,21 0 16,-22 22-16,22-22 0,0 0 0,0 0 16,-21-21-16,21 21 15,0-42 1,0 0-1,0 0 1,0 0-16,0 0 0,0-22 0,21 22 16,1 0-16,-22-21 0,21 20 0,0 1 15,21 0-15,-21 0 0,1 0 16,20 0-16,-21-1 0,21 22 0,-20 0 16,-1 0-16,21 0 0,-21 0 0,0 22 15,1-1-15,-22 0 0,21 0 16,-21 0-16,0 22 0,0-22 15,0 0-15,0 0 0,-21 0 0,21 22 16,-22-22-16,1 0 0,21 0 16,0 0-16,-21 0 0,0 1 15,21-1 1,21-42 15,0 21-31,-21-22 0,21 1 0,1 21 16,-22-21-16,21 0 0,0 0 15</inkml:trace>
  <inkml:trace contextRef="#ctx0" brushRef="#br0" timeOffset="59035.35">4424 2985 0,'0'0'16,"0"-22"-1,-21 22 1,-1 0-1,1 22-15,0-22 16,0 21-16,21 0 0,-21 0 0,0-21 16,21 21-16,0 0 0,-22 1 0,22 20 15,-21-21-15,21 0 0,0 0 16,0 1-16,0-1 0,0 0 16,0 0-16,21-21 0,1 0 0,-1 0 15,0 21-15,0-21 0,0 0 16,0 0-16,1 0 0,20 0 0,-21-21 15,0 0-15,0 21 0,22-21 0,-22 0 16,0-1-16,0 1 16,0 0-16,1 0 0,-1 0 0,-21 0 15,0-1-15,0 1 0,0 0 0,0 0 16,0 0-16,-21 0 16,-1 21-16,1 0 0,0 0 0,0 0 15,0 0-15,0 0 0,-1 0 0,-20 0 16,21 0-16,0 0 0,0 21 15,-1 0-15,1-21 0,21 21 0,0 0 16,0 0 0,21-21-1,22 0-15</inkml:trace>
  <inkml:trace contextRef="#ctx0" brushRef="#br0" timeOffset="59619.38">5397 3027 0,'0'0'16,"-21"-42"-1,0 42-15,0 0 0,0-22 0,0 22 16,-1 0-16,1 0 0,0 0 16,0 0-16,0 0 0,-22 0 0,22 0 15,0 0-15,0 22 16,0-1-16,-22 0 0,22-21 0,0 21 15,0 0-15,0 0 0,0 1 0,21 20 16,0-21-16,0 0 0,0 0 16,0 1-16,0-1 0,0 0 0,21-21 15,0 21-15,0 0 0,0-21 0,0 0 16,22 0-16,-22 0 0,0 0 16,0 0-16,22 0 0,-22-21 0,0 0 15,0 0-15,0 0 0,0-1 0,1 1 16,-1 0-16,0 0 0,0-21 15,-21 20-15,21-20 0,-21 21 0,21-21 16,-21-1-16,0 1 0,22 0 16,-22 20-16,21-20 0,-21 0 15,0-1-15,0 1 0,0 21 0,0 0 16,0 0-16,0-1 0,-21 22 31,-1 0-31,22 22 0,-21-1 0,21 21 16,0 0-16,-21-20 0,21 20 0,-21 0 15,21 1-15,0-1 0,0 0 16,0 1-16,0-1 0,-21-21 0,21 21 16,0 1-16,0-1 0,0-21 0,0 22 15,0-22-15,0 0 0,0 0 16,0 0-16,0 0 0,0 1 16,0-1-16,21-21 31,0 0-31,0-21 0,0-1 15,1 1-15,-1 0 0</inkml:trace>
  <inkml:trace contextRef="#ctx0" brushRef="#br0" timeOffset="60150.99">5969 2942 0,'0'0'0,"0"-21"0,-21 21 31,0 0-15,-1 0-16,1 0 0,0 0 15,0 0-15,0 21 0,0-21 16,-1 21-16,1 1 0,0-1 15,21 0-15,-21-21 16,21 21-16,0 0 0,0 0 16,0 1-1,21-22 1,0 0-16,0 21 0,22-21 0,-22 0 16,0 0-16,0 21 0,0-21 0,1 0 15,20 21-15,-21-21 0,0 21 16,0-21-16,1 21 0,-22 1 15,0-1 1,0 0-16,-22-21 16,1 0-16,0 21 0,0-21 15,0 0-15,-22 21 0,1-21 0,21 0 16,-21 21-16,20-21 0,-20 22 16,21-22-16,0 0 0,0 0 0,-1 0 15,1 0-15,0 0 0,0 0 16,21-22 15,0 1-31,0 0 16,0 0-16</inkml:trace>
  <inkml:trace contextRef="#ctx0" brushRef="#br0" timeOffset="60912.11">3323 2815 0,'0'0'0,"-21"0"15,0 0-15,21 21 16,-21-21-16,42 0 31,0 0-31,0 0 16,21 0-16,-20 0 0,20 0 0,0 0 16,1 0-16,-1 0 0,21-21 15,-41 21-15,20 0 0,0 0 0,-21 0 16,22 0-16,-22 0 15,-42 0 17,0 0-32,-1 0 15,1 0-15,0 21 0</inkml:trace>
  <inkml:trace contextRef="#ctx0" brushRef="#br0" timeOffset="69283.42">10393 1863 0,'0'0'0,"0"-21"16,21-1 0,-21 1-16,0 0 15,21 21-15,-21-21 0,0 0 16,0 0-16,0-1 16,0 1-16,-21 0 15,0 21 1,0 0-16,-1 0 15,1 0-15,0 0 0,0 0 0,0 0 16,0 0-16,-1 21 0,1 0 0,0 1 16,0-1-16,-21 21 0,20-21 15,1 22-15,-21-1 0,21 0 0,0 1 16,-1-1-16,1-21 0,0 21 16,0 1-16,0-1 0,0 0 0,21-20 15,-22 20-15,22 0 0,0-21 16,0 22-16,0-22 0,0 21 15,22-21-15,-1 22 0,0-22 0,0 0 16,0 0-16,0 0 0,1 1 0,20-22 16,-21 21-16,0-21 0,0 0 15,22 0-15,-22 0 0,0 0 0,21 0 16,-20 0-16,20-21 0,-21-1 0,21 1 16,-20 0-16,20 0 0,0-21 15,-21 20-15,22 1 0,-1-21 0,-21 21 16,22 0-16,-22-1 0,0-20 15,21 21-15,-21 0 0,-21 0 0,22-1 16,-1 1-16,-21 0 0,0 0 16,0 0-16,0 0 15,0-1 1,-21 22-16,-1 0 16,1 0-16,0 22 0,21-1 15,-21 0-15,0 0 0,0 0 0,-1 0 16,22 1-16,-21-1 0,21 0 15,-21 0-15,21 0 0,0 0 0,0 22 16,0-22-16,0 0 0,0 0 0,0 0 16,0 1-16,0-1 15,21 0-15,0-21 0,1 21 0,-1-21 0,21 0 16,-21 0-16,0 0 0,22 0 16,-22 0-16,21 0 0,-21-21 15,22 21-15,-22-21 0,0 0 0,0-1 16,0 1-16,1-21 0,-22 21 0,0 0 15,0-1-15,0 1 0,0-21 16,0 21-16,0 0 0,-22-1 0,22 1 16,-21 21-16,0-21 0,0 0 0,0 21 15,0 0-15,-1 0 0,-20 0 16,21 0-16,0 0 0,0 0 0,-1 0 16,22 21-16,-21-21 0,0 21 0,0 0 15,21 1 1,0-1-16,0 0 15,0 0-15,21-21 0,0 0 16,0 0-16,1 0 0,20 0 0,43 0 16,-43 0-1,-21 0-15</inkml:trace>
  <inkml:trace contextRef="#ctx0" brushRef="#br0" timeOffset="69795.53">11261 2180 0,'0'-21'0,"0"42"0,21-42 0,0 21 15,-42 21 17,0 0-17,21 1-15,0-1 16,-22-21-16,22 21 0,-21 0 0,21 0 16,-21 0-16,21 1 0,0-1 0,0 0 15,0 0-15,0 0 0,-21 0 16,21 1-16,0-1 15,0-42 17,-21-1-17,21 1-15,0 0 0,0 0 16,0 0-16,0 0 0,0-1 16,0 1-16,0-21 0,0 21 0,21 0 15,0-1-15,0 1 0,0 0 0,1 0 16,-1 21-16,21-21 0,-21 0 0,0 21 15,22 0-15,-22 0 0,0 0 16,21 0-16,-20 0 0,-1 0 0,0 21 16,0 0-16,-21 0 0,0 0 0,21 0 15,-21 1-15,0-1 0,0 0 16,0 0-16,0 0 0,0 0 0,0 1 16,0-1-16,0 0 0,-21 0 0,21 0 15,0 0-15,0 1 16,0-1-16,-21-21 0,21 21 0,21-42 47,0 0-47,0-1 15,1 1-15,-1 0 0,0 0 0,21 21 16</inkml:trace>
  <inkml:trace contextRef="#ctx0" brushRef="#br0" timeOffset="71967.11">12192 2244 0,'0'-21'15,"0"-1"1,0 1-16,0 0 16,0 0-16,0 0 0,0 0 15,0-1-15,-21 1 16,0 21-16,-1 0 15,1 0-15,0 0 0,0 0 0,0 0 16,0 21-16,-22-21 0,22 22 16,-21-1-16,-1 0 0,22 0 15,-21 0-15,21 22 0,0-22 0,-1 0 0,1 0 16,0 21-16,21-20 0,0-1 16,0 0-16,0 0 0,0 0 15,0 0-15,21 1 0,0-22 16,22 21-16,-22-21 0,0 0 0,0 0 15,22 0-15,-22 0 0,0-21 16,21-1-16,-21 1 0,22 0 0,-22 0 16,0 0-16,0-22 0,0 22 0,1 0 15,-1-21-15,0 21 0,0-22 16,-21 1-16,0 0 0,0-1 0,21 1 16,-21 0-16,0-1 0,0 1 0,0 21 15,0-22-15,0 22 0,0 0 16,0 0-16,0 0 0,0 0 15,0 42 1,-21-21-16,21 42 16,-21-21-16,21 22 0,-21-22 0,0 21 15,21 0-15,0 1 0,0-1 0,-22 0 16,22 1-16,0-22 0,-21 21 16,21 1-16,0-22 0,0 21 0,0-21 15,0 22-15,0-22 0,21 21 0,1-21 16,-1 0-16,0-21 0,0 22 15,0-22-15,0 0 0,1 0 0,-1 0 16,0 0-16,0 0 0,0 0 16,0-22-16,1 1 0,-1 21 15,0-21-15,0-21 0,-21 21 0,21-1 16,-21 1-16,21 0 0,-21 0 0,0 0 16,0 0-16,0-1 0,22 1 15,-22 0-15,0 0 16,0 42-1,-22-21-15,22 21 16,0 0-16,0 1 0,0-1 16,0 0-16,0 0 0,0 0 0,0 0 15,0 1-15,0-1 0,0 0 16,0 0-16,0 0 0,22 0 16,-1-21-16,-21 22 0,21-22 0,0 0 15,0 0-15,0 0 0,1 0 16,-1 0-16,0 0 15,-21-22-15,21 1 0,0 0 0,0 0 16,1 0-16,-1 0 0,0-22 0,-21 22 16,21-21-16,0-1 0,0 1 0,1 0 15,-22-1-15,0 1 0,21 0 16,-21-1-16,0 1 0,0 21 0,0-21 16,0 20-16,0 1 0,0 0 0,0 0 15,0 0-15,0 42 31,-21 0-31,21 0 0,-22 0 0,22 22 16,0-22-16,0 21 0,0-21 16,-21 22-16,21-1 0,0 0 0,0 1 15,-21-22-15,21 21 0,0 1 0,0-22 16,0 21-16,0 0 0,0-20 16,0 20-16,0-21 0,0 0 0,0 0 15,21 1-15,0-1 0,-21 0 0,22-21 16,-1 0-16,0 0 0,0 0 15,0 0-15,0 0 0,1 0 16,-1-21-16,0 21 0,21-21 16,-21-22-16,1 22 0,-1 0 0,21 0 15,-21-22-15,0 22 0,1 0 16,-1-21-16,0 21 0,0-1 0,0 1 16,-21 0-16,21 0 0,-21 42 31,0 0-16,0 0-15,0 1 0,0-1 16,0 0-16,-21 0 0,21 0 0,0 0 16,0 22-16,0-22 0,0 0 15,0 0-15,0 0 0,0 1 16,0-1-16,0 0 0,21 0 16,1-21-16,-1 0 15,0 0-15,0 0 0,0 0 0,0 0 16,1 0-16,-1 0 0,0-21 0,0 0 15,-21 0-15,21-1 0,0 1 0,1 0 16,-22 0-16,0 0 0,21 0 16,0-1-16,-21 1 0,0 0 0,21 0 15,-21 0-15,-21 42 47,21 0-47,-21-21 0,21 21 16,0 0-16,0 1 0,-21-1 0,21 0 15,0 0-15,0 0 0,0 0 16,0 1-16,21-1 0,-21 0 16,21-21-16,0 0 0,0 0 15,0 0-15,1 0 0,-1 0 16,0-21-16,-21 0 16,21 21-16,-21-22 0,21 1 0,-21 0 15,0 0-15,0 0 0,0 0 0,0-1 16,0 1-16,0 0 0,0 0 15,-21 21-15,0-21 0,0 0 0,0 21 16,-1 0-16,1-22 16,0 22-16,0 0 15,42 0 17,0 0-32,0 0 15,1 0-15,-1 0 0,0 0 0,0-21 16,0 21-16,0 0 0,1 0 15,-1-21-15,0 21 0,0 0 0,0 0 16,0 0-16,1 0 0,-1 0 0,0 0 16,0 0-1,0 21-15,-21 0 16,0 1-16,0-1 16,0 0-16,0 0 0,0 0 0,0 0 15,0 1-15,0-1 16,0 0-16,-21 0 0,21 0 0,-21 0 15,21 1-15,0-1 32,-21-21-17,21-21 1,0-1-16,0 1 0,0 0 16,0 0-16,0 0 0,21-22 15,0 22-15,-21 0 16,21 0-16,0 0 0,1 0 0,-1-22 15,0 22-15,21 0 0,-21 0 16,1 0-16,-1 21 0,0-22 0,0 22 16,21 0-16,-20 0 0,-1 0 15,0 0-15,-21 22 0,0-1 0,0 0 16,0 0-16,0 0 16,0 0-16,0 1 0,0-1 0,0 0 15,0 21-15,0-21 0,0 1 0,0-1 16,0 0-16,0 0 0,0 0 15,-21 0-15,21 1 16,-21-22-16,21 21 16,0-42 15,0-1-15,-22 1-16,1 0 0,0 0 15,21 0-15,-21 0 0,0-1 0,0-20 16</inkml:trace>
  <inkml:trace contextRef="#ctx0" brushRef="#br0" timeOffset="72202.98">14076 1926 0,'0'0'0,"-21"0"0,-1 0 16,1 0 15,0 0 16,0 0-47,0-21 16,0 21-16,-1 0 15,1 0-15</inkml:trace>
  <inkml:trace contextRef="#ctx0" brushRef="#br0" timeOffset="72480.33">13039 2053 0,'0'0'15,"-22"0"-15,1 0 0,42 0 31,1 0-31,20 0 0,-21 0 0,21 0 16,-20 0-16,20 0 0,-21 0 16,21 0-16,-20 0 0,-1 0 0,0-21 15,0 21-15,0 0 0,-21-21 16,0 0 15,0 0-31,-21 21 16,0 0-16,0 0 0</inkml:trace>
  <inkml:trace contextRef="#ctx0" brushRef="#br0" timeOffset="72719.19">12509 1905 0,'0'0'0,"-21"0"0,0 0 16,21-21 0,-21 21 31</inkml:trace>
  <inkml:trace contextRef="#ctx0" brushRef="#br0" timeOffset="73383.55">15430 2096 0,'0'-22'16,"0"1"-16,22 21 15,-22-21-15,0 42 31,0 0-15,0 1-16,0-1 0,-22 0 16,22 0-16,-21 0 0,0 0 15,21 1-15,0-1 0,-21 0 0,21 0 16,-21 0-16,21 0 0,0 1 16,0-1-16,21-21 46,-21-21-30,21-1-16,0 22 0</inkml:trace>
  <inkml:trace contextRef="#ctx0" brushRef="#br0" timeOffset="73823.5">15917 2053 0,'0'0'0,"21"0"0,1-21 16,-22 0-16,-22 21 31,1 0-31,0 0 16,0 21-16,-21-21 0,20 21 0,1-21 15,0 21-15,0 1 16,0-1-16,0-21 0,21 21 0,-22-21 16,22 21-16,0 0 0,0 0 15,22 1 1,-1-22-16,0 0 15,0 0-15,0 21 0,0-21 0,1 0 16,-1 0-16,0 21 0,0-21 16,0 0-16,0 21 0,1-21 15,-22 21-15,0 0 16,0 1 0,-22-1-16,1-21 0,0 0 0,0 21 15,-21-21-15,20 0 0,1 0 0,-21 21 16,21-21-16,0 0 0,-1 0 15,1 0-15,0 0 0,0 0 16,0 0-16,0 0 16,21-21-1,0 0-15,0 0 16,0-1-16,0 1 16,0 0-16,0 0 0</inkml:trace>
  <inkml:trace contextRef="#ctx0" brushRef="#br0" timeOffset="74047.39">15494 1842 0,'0'0'0,"0"-22"16,21 22-16,-21-21 15,-21 21 17,0 0-32,21 21 15,-21-21-15,-1 0 0,1 22 0,0-22 16</inkml:trace>
  <inkml:trace contextRef="#ctx0" brushRef="#br0" timeOffset="74779.46">12277 2879 0,'0'0'0,"21"0"0,0-21 0,0 21 0,0-22 16,0 22-16,1 0 15,-22-21-15,21 0 0,0 21 16,-21-21-16,0 0 0,0 0 16,0-1-1,-21 22-15,-22 0 0,22 0 16,-21 0-16,0 0 0,-1 0 0,1 22 15,0-22-15,-1 21 0,1 0 0,21 0 16,-22 0-16,22-21 0,0 21 16,21 1-16,-21-1 0,21 0 15,0 0-15,0 0 0,21-21 0,0 21 16,22 1-16,-22-1 0,0-21 0,21 21 16,1 0-16,-1 0 0,-21-21 15,21 21-15,-20 1 0,20-1 0,-21-21 16,0 21-16,0 0 0,-21 0 0,0 0 15,0 1-15,-42-22 16,21 21-16,-21-21 0,-1 0 0,1 0 16,-22 0-16,22 0 0,-21 0 0,20 0 15,-20 0-15,20 0 0,1 0 16,0-21-16,21 21 0,-22-22 0,22 1 16,0 21-16,0-21 0,21 0 15,0 0-15,0 0 0,0-1 31,21 22-15,0 0-16,0 0 0,0 0 16,22 0-16,-22 0 0,21 0 0,1 0 15</inkml:trace>
  <inkml:trace contextRef="#ctx0" brushRef="#br0" timeOffset="75719.45">12573 3133 0,'0'0'0,"21"0"0,0-21 0,0 21 0,1-22 16,-1 22-16,-21-21 0,21 0 16,-21 0-16,0 0 0,0 0 15,-21 21-15,0-22 0,-1 22 16,1 0-16,-21 0 0,21 0 16,0 0-16,-1 0 0,-20 22 0,21-22 15,0 21-15,0 0 0,-1 0 0,-20 0 16,21 0-16,21 1 0,-21 20 15,21-21-15,-21 0 0,21 22 0,0-22 16,0 0-16,0 0 0,0 0 0,21 0 16,0-21-16,0 22 0,0-22 15,0 0-15,1 0 0,-1 0 0,0 0 16,0-22-16,21 22 0,-20-21 16,-1 0-16,0 0 0,0 0 0,0 0 15,0-22-15,-21 22 0,22 0 16,-1-21-16,0 20 0,-21-20 0,21 0 15,-21 21-15,21-22 0,0 22 0,-21 0 16,0 0-16,0 0 0,0-1 16,0 44-1,0-1-15,0 0 0,0 0 16,0 0-16,0 0 0,0 1 16,0-1-16,0 21 0,0-21 0,0 22 15,0-22-15,0 0 0,0 0 16,0 0-16,0 22 0,22-22 15,-1 0-15,0-21 0,0 0 16,21 0-16,-20 0 0,20 0 0,0 0 16,-21 0-16,22-21 0,-1 0 0,-21-1 15,22 1-15,-22-21 0,21 21 16,-21 0-16,0-22 0,1 22 0,-22-21 16,0-1-16,21 22 0,-21-21 0,0 0 15,0-1-15,0 1 0,0 21 0,0 0 16,0-22-16,0 22 15,-21 21 1,21 21-16,-22 0 16,22 22-16,-21-22 0,0 21 15,21-21-15,0 22 0,0-1 0,-21-21 16,21 22-16,0-1 0,0-21 0,0 21 16,0-20-16,0 20 0,0-21 15,0 0-15,0 22 0,0-22 0,21-21 16,0 21-16,0 0 0,1-21 15,-1 0-15,0 0 0,0 0 0,0 0 16,0 0-16,1-21 0,-1 0 16,0 0-16,0-1 0,0 1 15,0-21-15,-21 21 0,22 0 0,-1-1 0,-21 1 16,21 0-16,-21 0 16,0 0-16,0 42 31,0 0-31,0 0 15,0 0-15,-21 1 16,21-1-16,0 0 0,-21 0 16,21 0-16,0 0 0,0 1 15,0-1-15,0-42 47,0-1-47,0 1 0,21 0 0,-21 0 16</inkml:trace>
  <inkml:trace contextRef="#ctx0" brushRef="#br0" timeOffset="75891.35">13695 2794 0,'0'0'16,"-21"0"15,-1 0 32</inkml:trace>
  <inkml:trace contextRef="#ctx0" brushRef="#br0" timeOffset="76067.25">13123 2921 0,'0'0'0,"-42"21"0,0-21 15,20 0-15,1 21 16,42-21 0,22 0-1,-22 0-15,21 0 0,1-21 16,20 21-16,-21 0 0,1-21 16,-1 0-16,0 21 0</inkml:trace>
  <inkml:trace contextRef="#ctx0" brushRef="#br0" timeOffset="76526.99">13928 2985 0,'0'0'16,"42"0"0,-21 0-1,0 0-15,-21-22 31,-21 22-31,0 0 16,0 0-16,0 0 0,-1 0 16,1 0-16,0 0 0,-21 0 0,21 22 15,-1-22-15,1 0 0,0 21 0,0-21 16,21 21-16,0 0 16,0 0-16,21-21 15,0 21-15,0-21 0,1 22 16,20-22-16,-21 0 0,21 21 0,-20-21 15,-1 21-15,0-21 16,0 0-16,0 21 0,-21 0 16,0 0-16,-21 1 15,0-22-15,0 0 0,-22 21 16,22-21-16,0 0 0,-21 0 16,21 0-16,-1 0 0,1 0 0,0 0 15,0 0-15,0 0 0,42 0 47,0 0-47,0-21 0,22-1 0,-22 22 16,21 0-16,0-21 0,1 21 15</inkml:trace>
  <inkml:trace contextRef="#ctx0" brushRef="#br0" timeOffset="78055.92">14393 3175 0,'21'-21'15,"1"0"-15,-1 21 16,-21-21-16,21 21 0,0-22 0,0 1 16,0 0-16,1 21 0,-1-21 0,0 0 15,0 0-15,0-1 0,0-20 16,-21 21-16,22 0 0,-22-22 0,21 22 16,-21-21-16,0 21 0,0 0 0,0-1 15,0 1-15,0 0 0,0 0 16,-21 21-16,-1 0 15,1 0-15,0 21 0,0 0 16,0 0-16,21 22 0,-21-22 0,-1 21 16,1 1-16,0-1 0,0 21 15,0-20-15,21 20 0,-21 1 0,-1-1 16,22 1-16,-21-1 0,21 1 0,0 20 16,-21-20-16,0-1 0,21 1 0,-21 21 15,21-22-15,0 1 0,-21-1 16,21-21-16,0 22 0,0-1 0,0-20 15,0-1-15,0-21 0,0 22 16,0-22-16,0 0 0,21 0 16,0-21-16,0 0 0,0 0 0,0 0 15,1 0-15,20-21 0,-21 0 16,0 0-16,22-1 0,-22 1 0,0 0 16,0-21-16,21 21 0,-20-22 0,-1 1 15,-21 0-15,21-1 0,-21 1 0,0 0 16,0-1-16,0-20 0,0 20 15,0 1-15,0 0 0,-21-1 0,0 1 16,-1 0-16,1-1 0,-21 22 0,21 0 16,0 0-16,-22 0 0,22 0 15,0 21-15,0 0 0,21-22 16,21 22 0,0-21-16,0 21 15,0 0-15,1 0 0,20-21 0,-21 21 16,21-21-16,-20 0 0,20 0 15,0 21-15,-21-22 0,22 1 0,-1 0 16,-21 0-16,22 0 0,-22 0 0,0-1 16,21 1-16,-42 0 0,21 0 15,-21 0-15,-21 21 32,0 0-17,21 21-15,0 0 0,-21-21 16,21 21-16,-21 0 0,21 1 0,0-1 15,0 21-15,0-21 0,0 0 0,0 1 16,0-1-16,0 0 0,21 0 0,0 0 16,0 0-16,0 1 15,1-22-15,-1 0 0,0 0 0,0 0 16,0 0-16,0 0 0,22 0 0,-22 0 16,0 0-16,21-22 0,-20 22 0,20-21 15,-21 0-15,21 0 0,-20 0 16,-1 0-16,21-1 0,-21 1 15,0 0-15,-21 0 0,0 0 0,0 0 0,0-1 16,0 1-16,-21 21 31,0 0-31,0 0 0,0 0 0,0 0 16,-1 0-16,22 21 0,-21 1 16,21-1-16,0 0 15,0 0-15,0 0 0,0 0 16,0 1-16,21-1 0,1 0 0,-1-21 15,0 21-15,0 0 0,21-21 0,-20 0 16,20 21-16,0-21 0,1 0 16,-22 0-16,21 0 0,22 0 0,-22 0 15,0 0-15,1 0 0,-1 0 0,0-21 16,1 0-16,-1 21 0,-21-21 16,0 0-16,0 0 0,1-1 15,-22 1-15,0 0 0,0 0 0,0 0 16,0 0-16,0-1 0,-22 22 15,1 0-15,0 0 0,0 0 16,0 0-16,0 0 0,-1 0 0,1 22 16,0-22-16,0 21 0,0 0 0,21 0 15,-21 0-15,-1 0 0,22 1 16,0-1-16,0 0 0,0 0 16,0 0-16,22-21 15,-1 21-15,0-21 0,0 0 0,0 0 16,0 0-16,1 0 0,20 0 15,-21 0-15,0-21 0,0 0 16,1 0-16,20 0 0,-21 0 0,0-22 16,0 22-16,1-21 0,-1 21 0,0-22 15,0 1-15,-21 0 0,21-22 16,0 22-16,1-1 0,-22 1 16,0 0-16,0 21 0,0-22 0,0 22 0,0 0 15,-22 21 1,22 21-16,-21-21 15,0 21-15,0 22 0,21-22 16,-21 0-16,0 21 0,21 1 0,0-22 16,0 21-16,0 0 0,0 1 15,0-1-15,0 0 0,0 1 0,0-1 16,21 0-16,0-20 0,21 20 0,-21-21 16,1 21-16,-1-20 0,0-1 0,0 0 15,0 0-15,0-21 0,22 0 16,-22 21-16,0-21 0,0 0 0,0 0 15,1 0-15,20 0 0,-21 0 0,0-21 16,0 21-16,1-21 0,-1 0 16,0 0-16,0 21 0,-21-22 0,0 1 15,0 0-15,0 0 0,0 0 16,0 0-16,0-1 0,0 1 0</inkml:trace>
  <inkml:trace contextRef="#ctx0" brushRef="#br0" timeOffset="78250.81">15155 2879 0,'0'0'0,"-21"0"0,0 0 0,21 21 15,-21 0-15,0-21 16,-1 21-16,1-21 15,0 0-15,0 0 0,0 21 16,0-21-16</inkml:trace>
  <inkml:trace contextRef="#ctx0" brushRef="#br0" timeOffset="88039.96">11070 3937 0,'0'0'0,"21"-21"0,0 21 16,1-21-16,-1 0 0,0 21 0,0-22 15,0 1-15,0 21 0,1-21 16,-1 21-16,0-21 16,0 21-16,-21-21 0,21 21 15,-21-21-15,21 21 16,-21-22-16,22 22 0,-22-21 15,21 0-15,-21 0 16,21 21-16,-21-21 16,21 21-16,-21-21 15,-21 42 17,0-21-17,0 21-15,-1 0 0,1-21 0,0 21 16,-21 0-16,21 1 0,-1-1 15,-20 0-15,0 0 0,21 0 16,-22 22-16,1-22 0,-22 21 0,22 0 16,0 1-16,-22-1 0,22 0 0,-22 1 15,22-1-15,-21 22 0,-1-22 16,1 0-16,-1 1 0,1 20 0,-1-21 16,1 1-16,-22-1 0,21 22 0,1-22 15,-22 21-15,22-20 0,-22 20 16,22 1-16,-22-22 0,21 22 15,1-1-15,-22-21 0,22 22 0,-22-22 0,22 22 16,-22-22-16,0 22 0,1-22 0,-1 21 16,21 1-16,-20-22 15,20 1-15,1 20 0,-1-21 0,1 1 16,20-1-16,1 0 0,0 1 0,-1-22 16,1 21-16,0-21 0,21 1 15,-22-1-15,22 0 0,0 0 0,0-21 16,0 21-16,-1 0 0,1-21 15,21 22-15,-21-22 16,21-22 0,0 1-1,21 0-15,0 0 0,1 0 16,-22 0-16,21-22 16,0 22-16,-21 0 0,0 0 15,21-22-15,0 22 0,-21-21 0,0 21 16,0 0-16,21-22 0,-21 22 15,22 0-15,-22 0 0,21 0 0,-21-1 16,0 1-16,0 42 47,0 1-31,0-1-16,0 0 15,0 0-15,-21 0 0,21 0 0,-22 1 0,1-1 16,21 0-16,-21 21 0,0-21 15,0 1-15,0-1 0,-1 0 16,22 0-16,-21 0 0,0 0 0,0 1 16,21-1-16,-21 0 0,0 0 15,-1 0 1,22 0 0,22-21 15,-1 0-31,0 0 0,-21 22 15,42-22-15,-21 0 0,1 0 16,-1 0-16,21 0 0,0 0 0,-20 0 16,20 0-16,0 0 0,-21 0 15,22 0-15,-1 0 0,-21 0 0,22 0 16,-22 0-16,21 0 0,-21 0 0,0 0 16,1 0-16,-1 21 15,-21 0 16,-21-21-15,-1 0 0,1-21-1,0 0-15,0-1 0</inkml:trace>
  <inkml:trace contextRef="#ctx0" brushRef="#br0" timeOffset="89071.37">6138 4953 0,'0'0'0,"0"-21"47,0 0-31,0 0-16,0-1 15,21 1-15,1 0 0,-1 21 16,0-21-16,0 0 0,0 21 16,0 0-16,1 0 0,-1 0 15,0 21-15,-21 0 16,0 0-16,0 22 0,0-22 15,0 0-15,0 21 0,0-21 0,0 22 16,0-22-16,0 21 0,0-21 0,0 1 16,-21-1-16,21 0 0,0 0 15,0 0-15,0 0 16,21-21-16,0 0 0,0 0 16,0 0-16,1 0 0,-1 0 15,0-21-15,21 0 0,-21 0 0,1 0 16,-1 0-16,21-1 0,-21 1 0,0 0 15,1-21-15,-1 21 0,0-22 16,0 22-16,0 0 0,-21 0 0,0-22 16,21 22-16,-21 0 0,0 0 15,0 0-15,0 42 47,0 0-47,0 0 0,0 0 16,0 1-16,0 20 0,-21-21 0,21 21 15,-21 1-15,0-1 0,21 0 16,0 1-16,-21-1 0,21 0 0,-21 1 16,21-1-16,0 0 0,0 22 0,0-22 15,0 22-15,-22-1 0,22-20 0,0 20 16,0-21-16,0 22 0,0-22 16,0 22-16,0-22 0,0 0 0,0 1 15,0-1-15,0-21 0,0 0 16,0 22-16,0-22 0,-21 0 15,0 0-15,0-21 16,0 0-16,0 0 0,-1 0 0,1 0 16,0 0-16,0-21 0,0 0 0,0 0 15,-1 0-15,22-1 0,-21-20 16,0 21-16,21-21 0,-21-1 0,21 1 16,0-22-16,0 22 0,0 0 0,0-1 15,0-20-15,0 21 0,0-1 16,0 1-16,0 0 0,21 20 0,0-20 15,0 21-15,1 0 0,-1-22 16,0 22-16,0 0 0,0 0 16,0 0-16,22 0 0,-22-1 0,0 1 0,0 0 15,22 0-15,-22 0 0,0 0 16,0 21-16,0-22 0,0 1 16,1 21-16,-1-21 0</inkml:trace>
  <inkml:trace contextRef="#ctx0" brushRef="#br0" timeOffset="89839.92">7091 5080 0,'21'0'0,"0"0"16,-21-21-16,21 21 15,-21-21-15,21 21 0,1-21 0,-22-1 16,21 1-16,0 0 15,-21 0-15,21 0 0,-21 0 16,21-1-16,-21 1 0,0 0 31,-21 42-15,0 0 0,21 1-16,-21-1 0,21 0 15,-21 0-15,21 0 0,-22 0 0,1 1 16,21 20-16,0-21 0,0 0 15,0 0-15,0 1 0,0-1 0,0 0 16,0 0-16,21-21 16,1 21-16,-1-21 0,0 0 15,0 0-15,0 0 16,0 0-16,1-21 0,-1 21 16,21-21-16,-21 0 0,0 21 0,1-21 15,-1-1-15,21 1 0,-21 0 0,22 0 16,-22 0-16,0-22 0,21 22 15,-21 0-15,1 0 0,-22 0 0,0 0 16,21-1-16,-21 1 16,-21 21-1,-1 0-15,1 21 0,-21 1 16,21-22-16,0 21 0,-1 0 0,22 0 16,-21 0-16,21 0 0,0 1 15,0-1-15,0 0 16,0 0-16,21 0 0,1 0 15,-1-21-15,-21 22 16,21-22-16,-21 21 0,21-21 0,-21 21 16,0 0-16,0 0 15,0 0 1,-21-21-16,0 0 0,0 22 16,-1-22-16,1 0 0,0 0 15,0 21-15,0-21 16,0 0-16</inkml:trace>
  <inkml:trace contextRef="#ctx0" brushRef="#br0" timeOffset="90695.01">5567 6541 0,'0'0'16,"0"-22"-16,0 1 0,0 0 0,0 0 16,0 0-16,0 0 15,-21 21 1,21 21-1,0 21-15,-22-21 16,22 22-16,0-1 0,0 0 0,0 22 16,-21-22-16,0 22 0,21-22 15,-21 21-15,0 1 0,21-1 16,-21 22-16,-1-21 0,1-1 0,0 22 16,0-22-16,21 1 0,-21 20 0,0-41 15,21 20-15,-22 1 0,22-22 16,0 0-16,0 1 0,0-1 0,0-21 15,0 0-15,0 1 0,0-1 0,0 0 16,22-21 0,-1-21-16,0 0 15,0-1-15,0-20 0,0 21 16,1 0-16,-22-22 0,21 22 16,0-21-16,0 0 0</inkml:trace>
  <inkml:trace contextRef="#ctx0" brushRef="#br0" timeOffset="91980.17">5694 6668 0,'0'-22'0,"0"44"0,0-65 0,-21 22 16,21 0-16,0 0 0,0 0 15,21 21 48,0 0-63,0 0 0,0 21 15,22-21-15,-22 0 0,21 0 16,0 21-16,1-21 0,20 0 0,-20 0 16,20 0-16,22 0 0,-22 0 0,22 0 15,0 0-15,20 0 0,1 0 16,0 0-16,0 0 0,-21 0 0,20 0 15,1 0-15,0 0 0,0 0 0,0 0 16,0 21-16,21-21 0,-22 0 16,22 0-16,-21 0 0,21 0 0,0 0 15,0 0-15,0 0 0,0 0 16,0 0-16,0 0 0,-21 0 16,21 0-16,0 0 0,0 0 0,0 0 15,0 0-15,0 0 0,-21-21 0,21 21 16,0 0-16,-21 0 0,21 0 15,-21 0-15,21 0 0,0 0 0,0 0 16,-22 0-16,22 21 0,-21-21 0,0 0 16,-21 0-16,21 0 0,-43 21 0,22-21 15,-22 0-15,1 0 0,-1 0 16,-20 0-16,-1 0 0,0 0 0,1 0 16,-22 0-16,0 0 0,0 0 0,0 0 31,-21 21 16,-21 1-47,21-1 15,-21-21-15,21 21 0,-21 0 0,0 0 16,21 0-16,-22 1 0,1 20 0,21-21 16,-21 21-16,0-20 0,0 20 0,0 0 15,21 1-15,-22 20 0,1-21 16,21 22-16,-21-22 0,21 22 15,0-1-15,-21-20 0,21 20 0,-21-21 0,21 22 16,0-22-16,0 1 0,0-1 16,0 21-16,0-20 0,0-1 0,0 0 15,0 22-15,0-22 0,0 1 0,0-1 16,0-21-16,0 21 0,-21-20 16,21 20-16,0-21 0,-22 0 0,22 0 15,-21 1-15,0-22 0,21 21 0,-21 0 16,0-21-16,0 21 0,-1-21 15,1 0-15,0 0 0,0 0 16,0 0-16,0 0 0,-1 0 16,1 0-16,-21-21 0,21 21 0,-22-21 15,22 21-15,-21 0 0,0-21 0,-1 21 16,1 0-16,0-22 0,-22 22 16,1 0-16,20 0 0,-20-21 0,-1 21 15,-20 0-15,20-21 0,-21 0 0,22 21 16,-22 0-16,1-21 0,-1 21 15,-21 0-15,21 0 0,1-21 0,-22 21 16,21 0-16,1 0 0,-22 0 0,21-22 16,0 22-16,-20 0 0,-1 0 0,21 0 15,-21 0-15,-21 0 0,21 0 16,1 0-16,-1 0 0,0 0 0,0 0 16,0 22-16,0-22 0,1 0 0,-1 0 15,0 0-15,0 0 0,0 0 16,22 0-16,-1 0 0,-21 0 15,21 0-15,1 0 0,-1 0 0,0 0 16,1 0-16,-22 0 0,21 0 0,1 0 16,20 0-16,-21 0 0,22 0 15,-22 0-15,22-22 0,-1 22 0,1-21 16,-1 21-16,22 0 0,0 0 0,-22-21 16,22 21-16,-1 0 0,22 0 15,-21-21-15,0 21 0,-1 0 0,22 0 16,-21 0-16,21 0 0,-22 0 15,22 0-15,0 0 0,-21 0 16,20 0-16,1 0 0,0 0 0,0 0 16,42-21 31,0 0-32,0-1-15,1 1 0,-1 21 16,0-42-16,21 21 0</inkml:trace>
  <inkml:trace contextRef="#ctx0" brushRef="#br0" timeOffset="92702.99">6032 7154 0,'0'-21'0,"0"0"15,0 0-15,0 0 16,0 0-16,22 21 16,-22-22-16,21 22 0,0 0 15,0 0 1,0 0-16,0 0 0,1 0 16,-1 22-16,-21-1 0,21 0 15,-21 21-15,0-21 0,0 22 16,0-22-16,0 21 0,0-21 0,0 22 15,0-22-15,0 21 0,0-21 16,0 1-16,0-1 0,0 0 16,0 0-16,-21 0 0,21 0 0,-21-21 15,21 22-15,0-44 32,0 1-32,0 0 15,0 0-15,0 0 0,0 0 0,0-1 16,21-20-16,0 21 0,0-21 15,-21-1-15,21 1 0,0 0 0,22 20 16,-22-20-16,21 21 0,-21 0 0,22 0 16,-22-1-16,21 22 0,-21 0 15,1 0-15,-1 0 0,0 0 16,0 22-16,-21-1 0,0 0 0,0 0 16,0 21-16,0-20 0,0 20 0,0 0 15,0 1-15,0-22 0,-21 21 16,21-21-16,-21 22 0,0-22 0,21 0 15,0 0-15,0 0 0,-22 0 0,22 1 16,-21-22-16,21-22 63,0 1-63,21 0 0,1 0 15,-22 0-15</inkml:trace>
  <inkml:trace contextRef="#ctx0" brushRef="#br0" timeOffset="93094.77">6858 7345 0,'0'0'0,"0"21"0,0 0 32,21-21-17,0 0-15,0 0 0,1 0 16,-1-21-16,0 21 0,0-21 15,21 0-15,-20 21 0,-1-21 16,0-1-16,0 1 0,-21 0 0,0 0 16,21 21-16,-21-21 0,0 0 15,0-1-15,0 1 0,-21 21 16,0-21-16,0 21 0,0 0 0,-1 0 16,1 0-16,0 21 0,-21 0 15,21 1-15,-1-1 0,1 0 0,0 21 16,0-21-16,0 22 0,21-22 0,-21 0 15,21 0-15,0 22 0,0-22 16,0 0-16,0 0 0,0 0 0,21-21 16,0 21-16,0 1 0,0-22 0,0 0 15,1 21-15,-1-21 0,0 0 16,0 0-16,0 0 0,0 0 16,1 0-16,-1 0 0,0-21 0,0-1 15,0 22-15,0-21 0,1 0 0,-22 0 16,21 0-16</inkml:trace>
  <inkml:trace contextRef="#ctx0" brushRef="#br0" timeOffset="93353.6">7387 7049 0,'0'21'16,"0"0"-1,0 0-15,0 0 16,0 22-16,0-22 0,21 21 0,-21-21 15,21 22-15,1-22 0,-1 21 0,0-21 16,-21 22-16,21-22 0,0 0 16,0 0-16,-21 0 0,22 0 0,-1 1 15,0-1-15,0-42 47,-21-1-47,0 1 16,0 0-16,21-21 0</inkml:trace>
  <inkml:trace contextRef="#ctx0" brushRef="#br0" timeOffset="93599.45">7768 7070 0,'-21'0'16,"0"0"-16,0 21 15,-1 0-15,1 0 0,0 0 16,-21 1-16,21-1 0,-1 21 0,-20-21 15,21 22-15,0-22 0,-22 21 0,22-21 16,0 22-16,0-22 0,0 0 16,0 0-16,21 0 0,0 0 0,-22 1 15,22-1-15,-21-21 0,42 0 32,1 0-17,-1-21-15,0 21 0,0-22 0,0 1 16,22 0-16,-22 0 0</inkml:trace>
  <inkml:trace contextRef="#ctx0" brushRef="#br0" timeOffset="93895.28">8128 6922 0,'0'0'0,"0"21"16,-21 0-16,0 0 15,-1 21-15,1-20 0,21 20 16,-21-21-16,0 21 0,21 1 0,-21-1 16,21 0-16,-21 1 0,-1-1 0,22 0 15,0-20-15,0 20 0,0-21 0,0 21 16,0-20-16,0-1 0,0 0 16,0 0-16,0 0 0,0 0 15,22-21-15,-1 0 0,0 0 0,0 0 16,0 0-1,0 0-15,1 0 0,-1 0 0,-21-21 16,0 0-16,21 0 0,-21 0 0,21 0 16,-21-1-16,0 1 0</inkml:trace>
  <inkml:trace contextRef="#ctx0" brushRef="#br0" timeOffset="94079.17">7874 7366 0,'0'0'0,"-21"0"0,0 0 0,-22 0 16,64 0 15,1 0-31,-1-21 0,21 21 0,0 0 16,1-21-16,-1 21 0,-21-21 0,22 21 15,-1 0-15,-21 0 0,0-22 16,0 22-16,1 0 0,-1 0 0,-21-21 16</inkml:trace>
  <inkml:trace contextRef="#ctx0" brushRef="#br0" timeOffset="95794.72">8551 7684 0,'0'0'16,"0"21"-16,21-21 47,1 0-47,-1-21 15,0 21-15,-21-22 0,21 1 0,0 0 16,0 21-16,1-21 0,-1 0 0,0-22 16,0 22-16,0-21 0,0 21 15,1-22-15,-1 1 0,0 0 0,21-1 16,-21 1-16,-21 0 0,22-1 16,-22 1-16,21 0 0,-21 21 0,0-1 15,0 1-15,0 0 0,0 0 0,-21 21 16,-1 0-16,1 0 15,0 21-15,0-21 16,0 42-16,0-20 0,-1 20 0,1 0 16,0 1-16,0-1 0,0 0 0,0 22 15,-1-22-15,1 0 0,21 1 0,0-1 16,0 0-16,0-20 0,0-1 16,0 21-16,21-21 0,1 0 0,-1 1 15,0-22-15,0 21 0,21-21 0,-20 0 16,20 0-16,-21 0 0,21 0 15,-20 0-15,20 0 0,0-21 16,-21 21-16,22-22 0,-22 1 0,0 0 16,21 0-16,-20 0 0,-1 0 0,-21-1 15,21 1-15,-21-21 0,21 21 16,-21 0-16,0-1 0,0 1 0,0 0 16,0 0-16,-21 21 15,0 0 1,21 21-16,0 0 0,-21-21 15,21 21-15,-22 1 0,22 20 0,0-21 16,0 0-16,0 0 0,0 1 0,0-1 16,0 0-16,0 0 0,22-21 15,-1 21-15,-21 0 0,21-21 16,0 0-16,0 0 0,0 0 0,1 0 16,-1 0-16,0 0 0,0 0 0,0 0 15,0 0-15,1 0 0,-1-21 0,0 0 16,0 21-16,0-21 0,0 0 15,1 0-15,-1-1 0,-21 1 0,0 0 16,21 0-16,-21-21 0,21 20 0,-21 1 16,0 0-16,0 0 15,-21 42 17,21 0-32,-21 0 0,21 1 0,0-1 0,0 0 15,0 0-15,-21-21 16,21 21-16,0 0 0,-22 1 0,22-1 15,0 0-15,0 0 0,0 0 16,0-42 31,22 0-47,-22 0 0,21 0 16,0 21-16,-21-22 0,21-20 0,0 21 15,0 0-15,1 0 16,-1-1-16,0 1 0,0 0 0,0 0 15,0 0-15,1 0 0,-1 21 0,0 0 16,0 0-16,-21 21 16,21-21-16,-21 21 15,0 0-15,0 0 0,0 0 0,0 1 16,0-1-16,0 0 0,0 0 0,0 0 16,0 0-16,0 1 0,0-1 0,21 0 15,-21 0-15,22-21 0,-1 21 16,0-21-16,0 0 0,0 21 0,0-21 15,1 0-15,-1 0 0,21 0 0,-21 0 16,0 0-16,22 0 0,-22-21 0,0 21 16,21-21-16,-20 0 15,-1 0-15,0 21 0,0-21 0,0-1 16,0 1-16,1-21 0,-1 21 0,-21 0 16,0-1-16,0-20 0,0 21 0,0 0 15,0 0-15,0-1 0,0 1 0,-21 21 16,-1 0-1,1 0-15,0 0 0,0 21 16,0 1-16,0-1 0,21 0 0,0 0 16,0 21-16,0-20 0,0-1 0,0 21 15,0-21-15,0 0 0,0 1 16,21-1-16,0 0 0,0-21 0,0 21 16,0 0-16,1-21 0,-1 0 0,0 0 15,0 0-15,0 0 0,22 0 0,-22 0 16,0 0-16,0 0 0,0 0 15,0-21-15,1 0 0,-1 21 16,0-21-16,0 0 0,-21-1 0,0 1 16,0 0-16,0 0 0,0 0 0,0 0 15,0-1-15,0 1 0,0-21 0,0 21 16</inkml:trace>
  <inkml:trace contextRef="#ctx0" brushRef="#br0" timeOffset="96119.54">9610 7027 0,'0'0'0,"-22"0"0,1 22 15,0-1-15,42-21 31,0 0-15,1-21 0,-22-1-16,0 1 15,-22 21 1,1 0 0,21 21-1,0 1-15,0-1 16,21 0-1,1-21-15,-1 0 0,0 0 0</inkml:trace>
  <inkml:trace contextRef="#ctx0" brushRef="#br0" timeOffset="97575.7">7006 7768 0,'0'-21'16,"-21"21"0,0 21-1,0 0-15,-1 1 16,1-1-16,21 21 0,-21-21 16,0 0-16,21 22 0,-21-22 0,21 0 15,0 0-15,0 22 0,0-22 16,0 0-16,21-21 0,0 0 15,0 0-15,0 0 0,1 0 0,-1 0 16,21 0-16,-21 0 0,0 0 0,1-21 16,20 0-16,-21 21 0,0-22 15,-21 1-15,21 0 0,-21 0 16,0 0-16,0 0 0,0-1 0,0 1 16,0 0-16,-21 0 0,21 0 15,-21 21-15,0-21 0,0 21 16,0-22-16,-1 22 0,1 0 15,42 0 17,1 0-32,20 0 0,-21 0 15,0-21-15,0 21 0,22 0 0,-22 0 16,21-21-16,-21 21 0,1 0 0,20-21 16,-21 21-16,0-21 15,0 21-15,1 0 0,-1 0 0,-21-21 16,0 42 31,-21-21-47,-1 21 0,22 0 15,-21 0-15,21 0 0,0 1 16,0-1-16,-21 21 0,21 0 0,-21 1 16,21-1-16,0 0 0,-21 1 0,21 20 15,0-20-15,0 20 0,0-21 16,0 22-16,0-1 0,0-20 0,-21 20 15,21 1-15,0-1 0,0-20 16,-22 20-16,22 1 0,0-1 0,0 1 16,0-1-16,0-21 0,0 22 15,0-22-15,0 1 0,0-1 0,0 0 16,0 1-16,-21-22 0,21 21 0,-21-21 16,0 0-16,0-21 15,0 0-15,-22 0 0,22 0 0,0 0 16,-21-21-16,-1 0 0,1 0 15,0 0-15,-1 0 0,-20-22 0,20 22 16,1-21-16,0-1 0,21 1 0,-22 0 16,22 21-16,0-22 0,21 1 15,0 21-15,0-22 0,0 22 16,21-21-16,0 21 0,0-22 0,22 22 16,-1-21-16,0 0 0,22 20 0,-22-20 15</inkml:trace>
  <inkml:trace contextRef="#ctx0" brushRef="#br0" timeOffset="98294.88">8467 7853 0,'0'0'0,"0"-21"16,0 0-16,0-1 0,-22 22 31,1 0-31,0 22 16,0-1-16,0 0 0,0 0 16,-1 21-16,22-20 0,-21-1 0,21 21 15,-21-21-15,21 0 0,0 22 16,0-22-16,0 0 0,0 0 15,0 0-15,21 1 0,0-22 16,1 0-16,-1 0 0,0 0 16,0 0-16,21 0 0,-20 0 0,20 0 15,-21-22-15,0 22 0,22-21 0,-22 21 16,0-21-16,21 0 0,-21 0 0,1 21 16,-1-21-16,-21-1 0,21 1 15,-21 0-15,21 21 0,-21-21 0,21 0 16,-21 0-16,-21 21 47,0 21-47,0 0 0,21 0 15,0 0-15,-21 0 0,21 1 16,0-1-16,0 0 0,0 0 16,0 0-16,0 0 0,21 1 15,0-1-15,0-21 16,0 0-16,0 0 0,1 0 15,-1 0-15,0 0 0,0 0 16,0-21-16,0 21 0,1-22 0,-1 22 16,-21-21-16,0 0 0,0 0 0,0 0 15,0 0-15,0-1 16,0 1-16,0 0 0,0 0 0,-21 0 16,-1 0-16,1 21 0,0-22 15,0 22-15,0 0 0,0 0 0,-1 0 16,1 0-16,0 0 0,0 0 15,0 0-15,21 22 16,0-1-16,0 0 0,21 0 16,0-21-16,0 21 15,0-21-15,1 0 0,-1 0 0,0 21 16</inkml:trace>
  <inkml:trace contextRef="#ctx0" brushRef="#br0" timeOffset="99091.47">9461 8043 0,'0'0'0,"0"-42"16,0 21-1,0 0 1,-21 21-16,0 0 16,0 0-16,0 0 15,0 0-15,21 21 16,-22-21-16,1 21 0,21 0 0,0 0 15,0 1-15,0-1 0,-21-21 0,21 21 16,0 0-16,0 0 0,0 0 0,0 1 16,21-1-16,0-21 15,1 21-15,-1-21 16,0 0-16,0 0 0,0 0 16,0 0-16,1 0 0,-1-21 15,0 0-15,0 21 0,0-22 16,-21 1-16,21 0 0,1 0 0,-22-21 15,0 20-15,21 1 0,0-21 0,0 21 16,-21-22-16,21 22 0,0-21 16,-21 21-16,22-22 0,-1 22 0,-21 0 15,0 0-15,0 0 0,0 0 16,-21 21 15,-1 21-31,22 0 16,0 0-16,-21 0 0,0 0 0,21 1 15,-21 20-15,21-21 0,0 21 0,0-20 16,0-1-16,0 21 0,0-21 16,0 22-16,0-22 0,0 0 0,0 0 15,0 0-15,21 0 0,-21 1 0,21-1 16,0-21-16,1 21 0,-1-21 16,0 0-16,0 0 0,0 0 0,22 0 15,-22 0-15,0 0 0,21 0 0,-21 0 16,1-21-16,-1 0 0,0 21 15,21-22-15,-42 1 0,21 0 0,1 0 16,-1 21-16,-21-42 0,0 20 16,0 1-16,0 0 0,0 0 0,0 0 15,0 0-15,0-1 0,-21 22 32,-1 0-32,1 0 0,0 0 15,21 22-15,-21-1 0,0 0 0,21 0 16,0 0-16,-21 0 0,21 1 0,0-1 15,0 0-15,0 0 0,0 0 0,0 0 16,0 1-16,21-1 16,0 0-16,0-21 0,0 21 15,0-21-15,1 0 0,-1 0 0,0 0 16,0 0-16,0 0 16,0 0-16,-21-21 0,22 0 15,-1 21-15,0-21 0,0-1 0,0 1 16</inkml:trace>
  <inkml:trace contextRef="#ctx0" brushRef="#br0" timeOffset="100583.38">15303 3662 0,'0'0'0,"0"-21"0,-21 0 0,21-1 16,0 1-16,-21 0 0,0 0 16,0 0-1,0 21-15,-1 0 16,1 0-16,0 0 15,0 0-15,21 21 16,0 0-16,0 0 16,0 0-16,0 1 0,0-1 0,21 0 15,0 0-15,0 21 0,1-20 16,-1 20-16,0-21 0,0 21 0,0 1 16,0-1-16,1 0 0,-1 1 0,0 20 15,0-20-15,0-1 0,0 21 16,1-20-16,-1 20 0,0-20 15,0 20-15,-21-21 0,21 22 0,0-1 16,22 1-16,-22-1 0,0 1 0,0-1 16,0 1-16,1-1 0,-1 1 15,-21-1-15,21 1 0,0-1 0,0 1 16,0-22-16,-21 22 0,0-1 0,22-20 16,-1 20-16,-21-21 0,21 22 0,0-22 15,-21 1-15,21-1 0,0 0 16,-21 1-16,22-22 0,-22 21 0,0-21 15,0 0-15,0 1 0,21-1 0,-21 0 16,0 0-16,0 0 16,-21-21 46,21-21-62,0 0 16,-22 0-1,1 0 1,0-1-16,21 1 16,-21 21-16,21-21 0,-21 0 0,0 21 15,-1-21-15,1 0 0,0 21 16,0-22-16,-21 1 0,20 21 0,1-21 16,-21 0-16,21 21 0,0-21 0,-1 0 15,1 21-15,21-22 0,-21 22 16,21-21-1,21 21 32,-21 21-47,21-21 0,1 22 16,-1-1-16,0 0 0,0 0 16,0 0-16,0 0 0,1 1 0,-1-1 15,-21 21-15,21-21 0,0 0 16,0 1-16,0-1 0,1 0 15,-22 0-15,21 0 0,0 0 0,0 1 0,0-1 16,-21 0-16,21-21 16,1 21-16,-1-21 31,0 0-15,0-21-1,0 0-15,-21 0 0,21-1 16,1 1-16,-1 0 0,0 0 15,-21 0-15,21 0 0,-21-1 16,21 1-16,-21 0 16,0 0-16,0 0 0,0 0 15,21 21-15,-21-22 0,0 1 16,0 0-16,0 0 16,0 0-16,0 0 0,0-1 15</inkml:trace>
  <inkml:trace contextRef="#ctx0" brushRef="#br0" timeOffset="100981.15">16616 4868 0,'0'0'0,"0"-21"16,0-21-16,0 21 0,0 0 0,0-1 16,0 1-16,0 0 0,0 0 15,0 42 17,0 21-32,0-20 15,0 20-15,0 0 0,-21 1 16,-1-1-16,22 21 0,-21-20 0,21-1 15,0 0-15,-21 1 0,21-1 16,-21 0-16,21 1 0,0-22 0,0 0 16,0 21-16,0-20 0,-21-1 15,21 0-15,0 0 0,-21 0 16,21-42 15,-22 21-31,22-21 16,0 0-16,0 0 0,-21-1 0</inkml:trace>
  <inkml:trace contextRef="#ctx0" brushRef="#br0" timeOffset="101431.37">16362 4890 0,'0'0'0,"-21"-22"0,21-20 0,-22 21 0,22 0 16,0 0-16,0-1 0,0 1 15,0 0-15,0 0 0,22 21 0,-22-21 16,21 21-16,21 0 0,-21 0 0,22 0 15,-22 0-15,21 0 0,0 0 0,1 21 16,-1 21-16,0-21 0,1 22 16,-1-1-16,0 22 0,1-22 0,-1 0 15,0 22-15,-20-22 0,20 0 0,-21 22 16,0-22-16,0-21 0,1 22 16,-1-22-16,0 21 0,-21-21 15,0 1-15,0-1 0,0 0 16,0 0-16,0-42 31,0 0-15,0 0-16,0-1 0,0-20 15,0 21-15,0-21 0,0-1 0,21 1 16,0 0-16,-21-22 0,21 1 16,1 20-16,-1-20 0,0-1 0,0 22 15,0-22-15,0 22 0,1 21 16,-22-21-16,21 20 0,-21 1 0,21 21 15,-21-21-15,0 0 16,21 21 0,-21 21-16,0 0 15,0 0-15,0 1 0,0-1 16,0 0-16,0 0 0,0 0 0</inkml:trace>
  <inkml:trace contextRef="#ctx0" brushRef="#br0" timeOffset="101912.07">17653 5080 0,'-21'0'31,"0"0"-31,-1 0 15,22 21-15,-21 0 0,0-21 0,21 22 16,-21-1-16,21 0 0,0 0 0,0 0 16,0 0-16,0 1 15,0-1-15,0 0 0,21 0 16,0-21-16,0 0 0,1 21 16,-1-21-16,0 0 0,0 0 0,0 0 15,0 0-15,1 0 0,-1 0 16,0 0-16,0 0 0,0 0 15,0-21-15,-21 0 0,22 0 16,-22 0-16,21-1 0,-21 1 0,0 0 16,0 0-16,0 0 0,0-22 15,0 1-15,0 21 0,0-21 0,-21 20 16,-1 1-16,1 0 0,21 0 0,-21 0 16,0 21-16,0 0 0,0 0 15,-1 0-15,-20 21 0,21 0 0,0 0 16,0 0-16,-1 1 0,1-1 0,0 0 15,-21-21-15,42 21 0,-21 0 16,-1 0-16,22 1 0,0-1 16,0 0-16,0 0 15,0 0-15</inkml:trace>
  <inkml:trace contextRef="#ctx0" brushRef="#br0" timeOffset="102695.18">14097 6477 0,'0'0'0,"0"-63"16,0 41-16,0 1 16,0 0-16,0 0 0,0 42 46,0 0-46,0 0 0,0 22 16,0-1-16,0 22 0,0-22 16,0 21-16,-21 1 0,21-1 15,-21 1-15,-1 21 0,22-22 0,0 22 16,-21-1-16,0-20 0,0 21 0,21-22 16,-21 1-16,21-1 0,0 1 15,0-22-15,0 21 0,0-20 0,0-22 16,0 21-16,0-21 0,0 1 0,0-1 15,0 0-15,0 0 0,21-42 32,-21 0-17,21 0-15,0-1 0,-21 1 0,0 0 16,21-21-16,-21 21 0,22-22 0,-1 1 16,-21 0-16,0-22 0</inkml:trace>
  <inkml:trace contextRef="#ctx0" brushRef="#br0" timeOffset="103839.01">14160 6435 0,'0'0'0,"-21"-21"0,21-1 0,0 1 16,0 0-1,21 21 1,1 0-16,-1 0 15,21 0-15,-21 21 0,22-21 0,-1 0 16,0 0-16,22 21 16,-22-21-16,22 0 0,-1 0 0,1 22 15,-1-22-15,22 0 0,21 0 0,-1 21 16,1-21-16,0 0 0,21 21 16,0-21-16,-21 0 0,42 21 0,-21-21 15,21 21-15,-21-21 0,21 21 0,1-21 16,-1 22-16,-21-22 0,42 21 0,-21-21 15,0 0-15,1 21 0,-1-21 16,21 21-16,-21-21 0,0 21 0,22-21 16,-22 0-16,0 21 0,0-21 0,0 22 15,1-22-15,-1 0 0,0 21 16,0-21-16,0 0 0,-21 0 16,0 0-16,-21 0 0,0 0 0,0 0 15,-22 0-15,1 0 0,0 0 0,-22 0 16,22 0-16,0 0 0,-22 0 15,1-21-15,-1 21 0,-21 0 0,22 0 16,-22 0-16,1 0 0,-22 0 0,21 0 16,-21 0-16,0 0 0,1 0 15,-1 0-15,-21 21 16,0 0 0,0 0-16,0 0 15,0 0-15,0 1 0,0-1 16,-21 0-16,21 21 0,-22-21 15,22 1-15,0 20 0,0-21 0,-21 21 16,21 1-16,-21-22 0,0 21 16,21 1-16,-21 20 0,21-21 0,0 1 15,0-1-15,0 0 0,0 22 0,0-22 16,0 1-16,0-1 0,0 0 0,0 1 16,0-1-16,0 0 0,0 1 15,0-1-15,21-21 0,0 21 0,-21 1 16,21-22-16,-21 21 0,0-21 15,0 22-15,0-22 0,0 0 0,0 0 16,0 0-16,0 1 0,0-1 16,-21 0-16,0-21 0,0 21 15,0-21-15,-1 0 0,1 21 0,0-21 16,-21 0-16,21 21 0,-1-21 0,-20 0 16,21 0-16,-21 0 0,20 0 0,-20 0 15,21 0-15,-21 0 0,-1 0 16,1 0-16,21 0 0,-43 0 0,22 0 15,0 0-15,-22 0 0,1 0 0,-1 0 16,-21 0-16,1 0 0,-1 0 0,-21-21 16,0 21-16,1 0 0,-1-21 15,0 21-15,-21 0 0,21 0 16,-21-21-16,0 21 0,21 0 0,-21 0 0,0 0 16,0 0-16,0 0 0,21 0 15,-21 0-15,0 0 0,0 0 0,0 0 16,0 0-16,0 0 0,0 0 0,0-21 15,0 21-15,0 0 0,0 0 0,0 0 16,-21 0-16,21 0 0,0 0 16,21 0-16,-21 0 0,0 0 0,22 0 15,-22 0-15,21 0 0,0 0 0,0 0 16,0 0-16,0 0 0,22 0 0,-22 0 16,21 0-16,1 0 0,-1 0 15,21 0-15,-20 0 0,20 0 16,1 0-16,-1 0 0,22 0 0,-22 0 0,22-21 15,0 21-15,-22-22 0,43 22 16,-21 0-16,-1-21 0,22 21 0,0 0 16,0-21-16,21 0 0,-21 21 15,0-21-15,21 0 16,0-1 0,0 1-16,0 0 0,0 0 15,0 0-15,0 0 0,21 21 0</inkml:trace>
  <inkml:trace contextRef="#ctx0" brushRef="#br0" timeOffset="104191.54">14753 6964 0,'21'0'31,"22"0"-31,-1 0 16,0 0-16,1 0 0,20 0 15,1 0-15,-1 0 0,22 0 0,-22 0 16,1 0-16,-1 0 0,1 0 0,-1 0 15,-20 0-15,-1 0 0,-21 0 16,0 0-16,0 0 0,-42 0 31,0 0-31,0 0 0,0 0 0,0 0 16,-22 0-16,22 0 0,-21 0 0,21 0 16</inkml:trace>
  <inkml:trace contextRef="#ctx0" brushRef="#br0" timeOffset="104443.4">15219 6964 0,'21'0'0,"-21"21"15,0 0 1,0 0-16,0 1 0,0-1 0,0 21 16,-21 0-16,0 22 0,-1-22 15,1 1-15,0 20 0,0-21 0,0 1 16,0 20-16,-1-20 0,1-22 0,21 21 15,0 0-15,0-20 0,-21-1 0,21 0 16,0 0-16,0 0 0,0 0 16,21-21-1,0 0-15,1 0 0,-1 0 16,21 0-16,-21-21 0,0 21 16,1-21-16,20 0 0</inkml:trace>
  <inkml:trace contextRef="#ctx0" brushRef="#br0" timeOffset="104691.26">15790 7408 0,'0'0'0,"0"22"31,0-1-15,0 0-16,0 0 15,-21 21-15,21-20 0,-21-1 0,21 0 16,-21 0-16,21 0 0,0 0 15,0 1-15,-21-1 0,21 0 16,0 0-16,0 0 16,21-21 15,-21-21-15,21 0-16</inkml:trace>
  <inkml:trace contextRef="#ctx0" brushRef="#br0" timeOffset="104875.33">15833 7260 0,'0'-63'15,"0"42"1,-22 21 0,22 21-1,0 0 1,0 0-1,22 0 1</inkml:trace>
  <inkml:trace contextRef="#ctx0" brushRef="#br0" timeOffset="105615.42">16150 7472 0,'0'0'16,"0"21"-16,-21 0 0,-21 43 16,42-43-16,0 0 15,-22 0-15,22 0 0,0 1 16,0-1-16,0 0 0,0 0 16,0 0-1,0-42 32,0 0-31,0 0-16,0 0 0,0-1 15,0 1-15,22 0 0,-22 0 0,21 0 16,0-22-16,-21 22 0,21 0 0,0-21 16,0 21-16,1-1 0,-1-20 0,0 21 15,0 21-15,21-21 0,-20 21 16,-1 0-16,21 0 0,-21 0 15,0 21-15,1-21 0,-1 21 0,0 21 16,0-20-16,-21-1 0,0 21 0,0-21 16,0 0-16,0 22 0,0-22 0,0 0 15,0 0-15,0 0 0,0 1 16,-21-1-16,21 0 0,-21 0 0,0-21 16,-1 21-16,1-21 15,0 0-15,0 0 0,21-21 16,0 0-1,0 0-15,0 0 0,21-1 16,0 1-16,0 0 0,1-21 16,20 21-16,-21-22 0,0 1 0,22 21 15,-22-22-15,21 22 0,-21 0 0,22 0 16,-22 0-16,0 21 0,21 0 16,-21 0-16,-21 21 0,22 0 0,-1 0 15,-21 0-15,21 1 0,-21 20 0,0-21 16,0 21-16,0-20 0,0 20 0,0-21 15,0 0-15,0 0 0,0 1 0,-21-1 16,0 0-16,21 0 0,0 0 16,-22-21-16,1 21 15,42-42 17,1 0-17,-1 0-15,0 0 0,0 21 0,0-21 16,0-1-16,1 1 0,-1 0 15,0 0-15,0-21 0</inkml:trace>
  <inkml:trace contextRef="#ctx0" brushRef="#br0" timeOffset="105931.25">17081 7514 0,'22'21'31,"-1"-21"-15,0 0-16,0 0 0,0 0 15,0 0-15,1 0 0,-1 0 0,0 0 16,21 0-16,-21 0 0,1-21 15,20 21-15,-21-21 0,0 0 16,0 21-16,1-21 0,-1 0 0,0-1 16,-21 1-16,0 0 0,0 0 15,-21 21-15,0 0 16,-1 0-16,-20 0 0,0 0 16,21 21-16,-22 0 0,1 22 0,21-22 15,-22 21-15,22-21 0,0 22 0,0-22 16,0 0-16,21 21 0,0-21 15,0 1-15,0-1 0,0 0 0,21 0 16,0-21-16,21 21 0,-20-21 16,20 21-16,0-21 0,1 0 0,-1 0 15,0 0-15,22 0 0,-22 0 0,22 0 16,-22 0-16,21 0 0,-20-21 0</inkml:trace>
  <inkml:trace contextRef="#ctx0" brushRef="#br0" timeOffset="106392.98">18500 7154 0,'0'0'16,"0"-21"-16,0-21 0,0 21 0,0 0 0,0-1 15,0 1-15,-22 21 16,1 0-16,0 0 16,-21 21-16,21-21 0,-22 43 15,22-22-15,-21 21 0,21 1 0,-22-1 16,22 0-16,-21 1 0,21-1 0,-1 0 15,1 1-15,0 20 0,21-21 0,0-20 16,0 20-16,0 0 0,0-21 16,0 22-16,0-22 0,21 0 0,0 0 15,1 0-15,20 1 0,-21-1 0,0-21 16,22 0-16,-1 21 0,-21-21 0,21 0 16,1 0-16,-1 0 0,-21-21 15,22 21-15,-1-21 0,-21-1 0,0 1 0,22-21 16,-22 21-16,0-22 15,0-20-15,-21 21 0,21-22 0,0 1 16,-21-1-16,0 1 0,0 20 0,0-20 16,0 20-16,0 1 0,-21 0 0,0-1 15,0 22-15,0 21 0,-22-21 16,1 21-16,0 0 0,-1 0 0,1 21 16,0-21-16,-1 21 0,22 1 0,-21-1 15,21 21-15,0-21 0,-1 22 0,22-22 16,-21 21-16,21 0 0,0-20 15,0 20-15,0-21 0,21 0 16,1 22-16,62-1 16,-63-21-16</inkml:trace>
  <inkml:trace contextRef="#ctx0" brushRef="#br0" timeOffset="106778.76">18796 7535 0,'0'22'32,"21"-1"-32,-21 0 15,0 0-15,0 0 0,0 0 16,0 1-16,0-1 0,0 0 16,0 0-16,0 0 0,0 0 0,0 1 15,0-1-15,0 0 0,0 0 16,21-21-1,0 0 1,-21-21 0,0 0-16,22 0 15,-1-1-15,0 1 0,-21-21 0,21 21 16,0 0-16,-21-1 0,21-20 0,-21 21 16,0 0-16,22 0 0,-1-1 0,-21 1 15,0 0-15,21 21 0,-21 21 47,0 0-47,0 1 16,0-1-16,0 0 15</inkml:trace>
  <inkml:trace contextRef="#ctx0" brushRef="#br0" timeOffset="107451.35">19071 7768 0,'0'0'16,"21"0"-16,0 0 15,1 0 1,-1 0-16,0 0 16,0 0-16,0-21 0,0 21 0,1-21 15,20 0-15,-21 0 0,0-1 16,-21 1-16,0 0 0,0 0 16,-21 21-1,0 0-15,0 0 16,0 0-16,-1 21 0,1 0 0,0 0 15,0-21-15,0 22 0,0-1 0,21 0 16,0 0-16,0 0 0,0 0 0,0 1 16,0-1-16,0 0 0,21 0 15,0 0-15,0-21 16,0 0-16,0 21 0,1-21 16,-1 0-16,0 0 0,0 0 0,21 0 15,-20 0-15,-1 0 0,0-21 0,21 0 16,-21 21-16,1-21 0,-1 0 0,21 0 15,-21-1-15,0 1 0,1 0 0,-1 0 16,-21 0-16,0 0 0,0-1 16,0 1-16,0 0 0,0 0 0,-21 0 15,-1 21-15,1 0 16,0 0-16,0 0 0,0 0 16,21 21-1,21-21 1,0 0-16,0 0 15,0 0-15,1 0 0,-1 0 0,0 0 16,0 0-16,0 0 0,0 0 16,1 0-16,-1 0 15,-21 21 1,0 0-16,0 0 16,0 1-16,0-1 0,-21 0 15,21 0-15,-22 0 0,1 0 16,21 1-16,-21-1 0,21 0 15,0 0-15,0 0 0,0 0 0,-21 1 16,21-1-16,0 0 31,0-42 1,21 21-32,-21-21 0,21 21 0,0-22 15</inkml:trace>
  <inkml:trace contextRef="#ctx0" brushRef="#br0" timeOffset="107631.25">19939 7853 0,'-21'0'15,"0"0"1,42 0 46,0 0-46</inkml:trace>
  <inkml:trace contextRef="#ctx0" brushRef="#br0" timeOffset="107796.16">20066 7853 0,'-21'0'31,"0"0"-31,42 0 62,0 0-62,0 0 0,0 0 16</inkml:trace>
  <inkml:trace contextRef="#ctx0" brushRef="#br0" timeOffset="108107.07">20510 7620 0,'0'0'0,"-21"-21"0,-21-43 15,21 43-15,21 0 16,0 0-16,-21 0 0,21 0 16,21-1-16,0 1 15,21 21-15,-21 0 0,1 0 16,20 0-16,-21 0 0,21 0 0,-20 0 15,-1 0-15,0 21 0,-21 1 0,21-1 16,-21 0-16,0 0 16,0 0-16,0 0 0,0 1 0,-21-1 15,0 0-15,0 0 16,-1 0-16,1 0 0,0-21 0,0 22 16,0-22-16,21 21 0,-21-21 0,-1 21 15,22 0 1,-21-21-16,21 21 0,-21-21 15</inkml:trace>
  <inkml:trace contextRef="#ctx0" brushRef="#br0" timeOffset="108331.94">20426 8022 0,'0'21'15,"21"-21"-15,0 0 16,0 0-16,0 0 15,-21-21-15,-21 21 32,0 0-17,0 0-15,0 0 0,0 0 16,-1 0-16,1 21 0,0-21 16,21 22-16,-21-22 15</inkml:trace>
  <inkml:trace contextRef="#ctx0" brushRef="#br0" timeOffset="121678.64">16679 8488 0,'0'0'0,"-21"-21"16,21 0-16,0-1 15,0 1-15,0 0 16,0 0-16,0 0 16,0 0-16,0-1 0,0 1 15,0 0-15,0 0 0,0 0 16,-21 21-1,0 0 1,0 21 0,-1 0-16,22 0 0,0 22 0,0-22 15,-21 21-15,21 22 0,0-22 0,0 0 16,-21 22-16,21-1 0,0 1 16,0 20-16,0 1 0,0 0 0,0-1 15,0 1-15,0 0 0,0 21 0,0-1 16,0 1-16,21 0 0,-21 0 0,21 0 15,-21 0-15,22-1 0,-22 1 0,21 0 16,-21 0-16,0 0 0,0 0 16,0-22-16,0 22 0,0 0 0,0 0 15,0-22-15,0 22 0,0-21 0,0 21 16,0-22-16,0 1 0,0-21 16,0 20-16,0-20 0,0 20 0,0-20 15,0-22-15,-21 22 0,21-22 0,0 0 16,0-20-16,0-1 0,0 0 0,0 0 15,0 0-15,0-42 16,0 0 0,0 0-16,0-22 0,0 22 15,0 0-15,0 0 0,-22-21 16,22 20-16,0 1 0,0-21 0</inkml:trace>
  <inkml:trace contextRef="#ctx0" brushRef="#br0" timeOffset="121984.03">16129 11536 0,'0'0'0,"-21"-21"16,21 0-16,-21-1 0,21 1 15,-22 0-15,22 0 0,22 21 32,-1 0-32,0 21 0,0 0 15,0 0-15,22 1 0,-22 20 16,0-21-16,0 21 0,21 1 0,-20-1 15,-1 0-15,0-20 0,21 20 16,-21 0-16,1 1 0,-1-1 0,0 0 16,0-21-16,-21 22 0,21-22 0,0 0 15,1 0-15,-22 0 0,0 1 16,21-22-16,0 0 0,0 0 16,0 0-16,-21-22 15,21 1-15,1 0 0,-1-21 0,-21 21 16,42-22-16,-21 1 0,0 0 0,1-1 15</inkml:trace>
  <inkml:trace contextRef="#ctx0" brushRef="#br0" timeOffset="122198.91">17166 11367 0,'0'0'0,"0"21"32,-21 0-32,0 0 0,0 0 15,-1 0-15,1 1 0,0 20 0,0-21 16,0 21-16,0 1 0,-22-1 15,22-21-15,-21 22 0,21-1 0,-22 0 16,22 1-16,-21-1 0,21-21 0,-1 21 16,22-20-16,-21-1 0,21 0 0,0 0 15,21-21 1,-21-21-16,22 0 0,-1 0 16,0-1-16,21-20 15</inkml:trace>
  <inkml:trace contextRef="#ctx0" brushRef="#br0" timeOffset="122906.9">17801 10774 0,'0'0'0,"-21"-21"0,-43-43 15,64 22-15,-21 21 16,21 0-16,-21-22 0,21 22 0,0-21 15,0-1-15,0 22 0,21 0 16,0 0-16,1 0 0,20 0 16,-21 21-16,21 0 0,1 0 0,-22 0 15,21 21-15,1 0 0,-1 21 0,-21-21 16,21 22-16,-20-1 0,-1 22 0,0-22 16,-21 0-16,0 1 0,0-1 0,0 0 15,0 1-15,-21-22 0,0 21 16,21-21-16,0 22 0,0-22 0,0 0 15,0 0-15,0 0 0,21-21 16,0 0 0,0-21-16,0 21 0,22-21 15,-22 0-15,0-22 0,21 22 0,1 0 16,-22-21-16,21-1 0,-21 1 16,22 0-16,-22-22 0,0 22 0,21-22 15,-21 1-15,1 21 0,-1-22 0,0 22 16,0-1-16,0 22 0,-21 0 0,0 0 15,0 0-15,0 42 16,0 0-16,-21 21 16,21 1-16,-21-1 0,0 0 0,21 22 15,-21-22-15,21 22 0,0-22 16,-22 22-16,22-22 0,0 21 0,-21-20 0,21 20 16,0-20-16,0 20 0,0-21 15,0 22-15,0-22 0,0 1 0,0 20 16,0-21-16,0 22 0,0-22 15,0 1-15,0-1 0,0 0 0,0-21 16,0 22-16,0-22 0,0 21 0,0-21 16,0 1-16,0-1 0,-21-21 15,0 0-15,0 0 16,0 0-16,-1 0 0,22-21 0,-21-1 16,0 1-16,0 0 0,0 0 0,21 0 15,0-22-15,0 1 0,0 0 16,0-1-16,0-20 0,0 21 0,0-22 15,21 22-15,0-1 0,0-20 16,0 21-16,22-1 0,-1 22 0,-21-21 16,22-1-16,-1 22 0,-21-21 0,21 21 15,1 0-15</inkml:trace>
  <inkml:trace contextRef="#ctx0" brushRef="#br0" timeOffset="123522.86">19135 10710 0,'-22'0'0,"1"22"0,21-1 16,21-42 15,1-1-31,-1 1 16,0 21-16,0-21 0,21 0 16,-20 0-16,-1 0 0,0-1 0,0 1 15,0 0-15,0-21 0,-21 21 0,0-1 16,0 1-16,-21 21 15,-21 0-15,21 21 0,0 1 16,-1-1-16,-20 0 0,21 21 16,0-21-16,0 22 0,-1-22 0,1 21 15,0-21-15,21 22 0,-21-22 0,21 0 16,0 0-16,0 22 0,21-22 16,0 0-16,0-21 0,1 0 15,-1 0-15,21 0 0,-21 0 0,22 0 16,-1 0-16,-21 0 0,21 0 0,1-21 15,-1 21-15,0-21 0,1-1 16,-1 1-16,0 0 0,1-21 0,-1 21 16,-21-22-16,22 22 0,-22-21 0,21-1 15,-21 1-15,0 21 0,1-21 0,-1 20 16,-21 1-16,0 0 0,0 0 0,-21 21 31,-1 21-31,1 0 0,0 0 0,0 1 16,21-1-16,-21 0 0,21 0 0,0 21 15,0-20-15,0-1 0,21 0 16,0 0-16,0 0 0,0 0 0,1 1 16,-1-1-16,0 0 0,0 0 15,0 0-15,0 0 0,1 1 16,-22-1-16,0 0 16,-22-21-16,1 0 15,0 21-15,0-21 0,0 0 0,0 0 16,-1 0-16,1 0 0,0 0 15,0 0-15,0 0 0,0 0 16,-1 0-16,1 0 0,0 21 16,0-21-16,-21 0 0</inkml:trace>
  <inkml:trace contextRef="#ctx0" brushRef="#br0" timeOffset="124238.91">12361 12912 0,'0'0'0,"-21"-21"0,0 21 0,0 0 16,0 0-16,-1-22 0,1 22 0,0-21 15,0 21-15,0 0 0,21-21 0,-21 21 16,-1-21-16,1 21 0,21-21 16,-21 0-16,0-1 0,21 1 15,-21 21-15,21-21 0,0 0 0,0 0 16,-21 0-16,-1 21 15,22 21 17,0 21-32,0 0 0,0 1 15,0 20-15,0-20 0,0 20 16,0 1-16,0 20 0,0-20 0,0-1 16,0 22-16,0 0 0,0-22 0,0 22 15,0-1-15,0 1 0,0 0 0,0-22 16,0 22-16,0-22 0,0 1 15,0 21-15,-21-22 0,21-21 0,0 22 16,-21-22-16,21 1 0,0-1 0,0-21 16,0 0-16,0 0 0,0 1 0,0-44 47,0 1-47,0 0 0,0 0 15,0 0-15,0-22 0,0 22 0,0-21 16,0 0-16,0-1 0,21 1 15,0-22-15,-21 22 0</inkml:trace>
  <inkml:trace contextRef="#ctx0" brushRef="#br0" timeOffset="125847.16">12171 12996 0,'0'0'0,"0"-42"15,0-21-15,-21 41 0,21 1 16,-22 0-16,1 0 0,0 21 15,21-21-15,21 21 47,22 0-47,-22 0 16,21 21-16,0-21 0,1 0 0,-1 0 16,22 0-16,-22 0 0,21 0 15,1 21-15,-1-21 0,1 0 0,21 0 16,-1 0-16,1 0 0,0 0 0,20 0 15,-20 0-15,21 0 0,-21 0 0,20 0 16,1 0-16,0 0 0,0 0 16,0 0-16,0 0 0,21 0 0,-22 0 15,22 0-15,-21 0 0,21 0 16,0 0-16,0 0 0,21 0 0,1 0 16,20 0-16,-21 0 0,43 0 15,-22 0-15,21 0 0,-20 0 0,20 0 16,1 0-16,-1 0 0,1 0 0,-1 0 15,1 0-15,-1 0 0,1 0 0,-1 0 16,1 0-16,-1 0 0,1 0 16,-1 0-16,1 0 0,-1 0 0,1 0 15,-22 0-15,0 0 0,22 0 0,-22 0 16,1 0-16,-1 0 0,-21 0 0,0 0 16,0 0-16,1 0 0,-22 0 15,0 0-15,0 0 0,-22 0 16,22 0-16,-21 0 0,-21 0 0,0 0 15,-1-21-15,-20 21 0,-1 0 0,1 0 16,-1 0-16,-20-21 0,-1 21 16,-21 0-16,0-21 0,0 21 0,1 0 15,-1 0-15,-42 0 32,-1 0-32,1 0 15,0 21-15,0-21 16,21 21-16,0 0 0,0 0 0,0 0 15,-21 1-15,21 20 0,0-21 16,0 0-16,0 22 0,0-1 16,0 0-16,0 1 0,0-1 0,0 0 15,0 1-15,0 20 0,0 1 0,0-1 16,0 1-16,0-1 0,0 22 0,0-22 16,0 22-16,0-22 0,0 22 0,0-21 15,0 20-15,0-20 0,0 20 16,0 1-16,0-21 0,-21 20 0,21-20 15,0-1-15,0 1 0,-22-1 0,22 1 16,0-1-16,0-20 0,0 20 16,0-21-16,0 22 0,0-22 0,0 1 15,0-1-15,0 0 0,-21-21 16,21 22-16,0-22 0,-21 0 0,21 0 16,-21 0-16,21 1 0,-21-22 15,0 21-15,-1-21 0,1 0 0,0 0 16,-21 0-16,21 0 0,-22 0 0,1 0 15,-22 0-15,22 0 0,-21 0 0,-1 0 16,1 0-16,-1 0 0,-21 0 16,1 0-16,-1-21 0,0 21 0,-20 0 15,-1-22-15,-21 22 0,0-21 0,0 21 16,0-21-16,-21 21 0,-1-21 16,1 0-16,-21 21 0,0-21 0,-1 21 15,1-22-15,0 22 0,-1-21 16,-20 21-16,-1 0 0,22-21 0,-22 0 15,1 21-15,-22 0 0,22 0 0,-1 0 16,-20 0-16,20 0 0,-21-21 16,22 21-16,-1 0 0,1-21 0,-1 21 15,1 0-15,-1 0 0,22-22 0,-21 22 16,20 0-16,22 0 0,-21-21 0,21 21 16,-22 0-16,22 0 0,0-21 15,0 21-15,21 0 0,0 0 0,0-21 16,0 21-16,21 0 0,-21 0 0,21 0 15,0-21-15,22 21 0,-1 0 16,0 0-16,22 0 0,-1 0 16,1-21-16,20 21 0,1 0 0,21 0 15,0 0-15,0-22 0,-1 22 0,1 0 16,0 0-16,0 0 0,21-21 0,-21 21 16,0 0-16,-1 0 15,1 0-15,0 0 0,0-21 0,0 21 16,0 0-16,-1 0 0,1 0 15,0 0-15,0 0 16,0 0-16,0 0 0,-1 0 0,1 0 16,0 0-16,-21-21 0,21 21 15,-1 0-15,-20 0 0,21 0 0,0 0 0,0 0 16,-22 0-16,22 0 16,0 0-16,0 0 15,21-21 1,0 0 78,0-1-94,0 1 0,21 0 15,0 0 1,-21 0-16,21 21 0,-21-21 15,0-1-15,0 1 0,0 0 0,21 0 16,-21 0-16,0-22 0,0 22 0,0 0 16,0 0-16,0 0 0,0 0 15,0-1-15,0 1 0,-21 21 16,0 0 0,0 0-16,42 0 31</inkml:trace>
  <inkml:trace contextRef="#ctx0" brushRef="#br0" timeOffset="126959.2">12404 13335 0,'-22'0'0,"1"0"15,0 0-15,21 21 16,0 0-16,0 1 0,0-1 16,0 0-16,21 0 0,0-21 15,1 21-15,-1 0 0,0-21 0,21 0 16,-21 0-16,22 0 16,-1 0-16,22 0 0,-22-21 0,21 21 15,1-21-15,-1 0 0,1 0 0,-1 21 16,1-21-16,-22-1 0,1 1 15,-22 21-15,0-21 0,0 0 0,-21 0 16,0 0 0,-21 21-16,0 0 15,0 0-15,-22 0 0,22 0 16,0 0-16,0 21 0,-22 0 0,22 0 16,0 0-16,0 0 0,0 1 0,0 20 15,-1 0-15,1 1 16,0 20-16,21-21 0,0 22 0,0-1 15,0-20-15,0 20 0,0 1 0,0-22 16,0 0-16,0 22 0,-21-22 16,21 1-16,0-1 0,-21 0 0,21 1 15,0-1-15,-21-21 0,-1 21 0,22-20 16,-21-1-16,0 0 0,0 0 0,0 0 16,0 0-16,-1-21 0,1 0 15,0 0-15,-21 0 0,21 0 0,-1 0 16,-20 0-16,21 0 0,-21-21 0,20 0 15,-20 21-15,21-21 16,0-21-16,0 20 0,-1 1 0,1 0 16,21 0-16,-21 0 0,21 0 15,0-1-15,21 22 16,0-21-16,1 21 16,-1 0-16,21 0 0,-21 0 0,22 0 15,-22 0-15,21 0 0</inkml:trace>
  <inkml:trace contextRef="#ctx0" brushRef="#br0" timeOffset="127211.05">13187 14055 0,'0'21'31,"0"0"-31,-21-21 16,21 21-16,-22 0 0,22 1 0,0-1 15,0 0-15,-21 21 0,21-21 0,-21 1 16,21-1-16,0 21 0,0-21 16,0 0-16,-21 1 0,21-1 15,21-42 17,-21-1-17,21 1-15,0 0 0,-21-21 0</inkml:trace>
  <inkml:trace contextRef="#ctx0" brushRef="#br0" timeOffset="127503.88">13271 13801 0,'-42'0'16,"21"0"-16,0 0 0,0 0 0,21 21 0,-22-21 16,22 21-16,-21-21 0,21 21 15,21-21 1,1 0-16,-1 0 0,21 0 15,-21-21-15,0 21 0,1-21 16,-1 0-16,-21 0 16,0-1-16,0 1 15,-21 21-15,-1 0 0,1 0 16,0 0-16,0 0 0,0 0 0,0 0 16,-1 0-16,1 0 0,0 21 15,21 1-15,0-1 0,-21 0 0,21 0 16,0 0-16,0 0 0,0 1 15,0-1-15,0 0 0,21 0 16</inkml:trace>
  <inkml:trace contextRef="#ctx0" brushRef="#br0" timeOffset="128152.29">13568 14118 0,'0'43'15,"0"-22"-15,-21 0 16,21 0-16,-22-21 0,22 21 16,0 0-16,-21 1 0,0-1 15,0 0-15,21 0 32,-21-21-32,0 0 15,21-21 1,0 0-16,0 0 15,0-1-15,0 1 0,0 0 16,0 0-16,0 0 0,0-22 0,0 22 16,0 0-16,0-21 0,21 21 0,0-1 15,0 1-15,0 0 0,0 21 16,1 0-16,-1 0 0,0 0 0,0 0 16,0 0-16,0 0 0,1 21 0,-1 0 15,0 1-15,0-1 0,0 0 16,-21 0-16,0 0 0,21 0 0,-21 1 15,0-1-15,0 0 0,0 0 16,0 0-16,0 0 0,0 1 0,0-1 16,0 0-16,-21-21 0,21 21 15,-21-21 1,21-21 0,0 0-16,0 0 0,0-1 15,0 1-15,21-21 0,-21 21 16,21 0-16,1-22 0,-1 1 0,0 21 15,0-22-15,0 22 0,22 0 0,-22 0 16,21 0-16,-21 0 0,22 21 16,-22 0-16,21 0 0,0 0 0,-20 21 15,20 0-15,-21 0 0,0 0 16,-21 0-16,0 1 0,0 20 0,0-21 16,0 0-16,0 0 0,0 22 15,-21-22-15,0 0 0,21 0 0,-21 0 16,0 1-16,21-1 0,-22 0 0,22 0 15,22-21 1,-1-21 0,0 0-16,-21 0 0,21 21 0</inkml:trace>
  <inkml:trace contextRef="#ctx0" brushRef="#br0" timeOffset="128531.33">14478 14139 0,'-21'0'0,"42"0"0,-42 22 0,21-1 16,21-21-1,0 0 1,0 0-16,0 0 0,1 0 16,20 0-16,-21-21 0,0-1 0,0 22 15,-21-21-15,22 21 0,-22-21 0,21 0 16,-21 0-16,0 0 0,0-1 15,0 1-15,0 0 0,0 0 16,-21 21 0,-1 0-16,1 21 15,0-21-15,21 21 0,-21 0 0,0 1 16,0 20-16,21-21 0,0 0 16,-22 0-16,22 22 0,-21-22 0,21 0 15,0 0-15,0 22 0,0-22 0,0 0 16,0 0-16,21 0 0,1-21 15,-1 0-15,0 0 16,0 0-16,0 0 0,22 0 0,-22 0 16,21-21-16,-21 0 0,22 0 0,20 21 15</inkml:trace>
  <inkml:trace contextRef="#ctx0" brushRef="#br0" timeOffset="129783.31">15684 13356 0,'0'-21'0,"0"42"0,-21-63 16,0 42-16,0-21 0,-21 21 0,20 0 15,1 0-15,0 0 0,-21 0 16,21 21-16,-22 0 0,22 0 0,-21 0 16,21 1-16,-22 20 0,22 0 15,0 22-15,-21-22 0,42 22 0,-22-22 0,1 21 16,21 1-16,-21-1 15,21-20-15,0 20 0,0-20 0,0 20 16,0-21-16,0 1 0,21-1 0,0 0 16,22-20-16,-22 20 0,21-21 0,-21 0 15,22 0-15,-1 1 0,0-22 16,1 0-16,-1 0 0,0 0 0,1 0 16,-1 0-16,0-22 0,1 1 0,20 0 15,-20 0-15,-1-21 0,0 20 0,-21-20 16,22 0-16,-22-1 0,0 1 15,0-21-15,-21 20 0,21-41 0,-21 20 16,0-21-16,0 1 0,-21 20 16,0-20-16,0 20 0,-21 1 0,20 20 15,-20-20-15,21 42 0,-21-22 16,-1 22-16,1 21 0,0 0 0,-22 0 16,1 0-16,20 21 0,-20 0 0,-1 22 15,1-1-15,20 0 0,-20 1 16,21 20-16,20 1 0,1-1 0,0 1 15,21-1-15,0 1 0,0-22 0,0 22 16,0-22-16,21 21 0,22-20 0,-22-1 16,21-21-16,0 22 0,22-1 15,-22-21-15,1 0 0,20 22 0,-21-43 16,1 21-16,20 0 0,-20-21 16,-1 0-16,21 0 0,-20 0 0,-1 0 15,0-21-15,1 21 0,-1-21 16,0-1-16,1 1 0,-1 0 0,-21 0 15,0 0-15,1-22 0,-1 22 0,0 0 16,-21-21-16,21 21 0,-21-1 16,0-20-16,0 21 0,0 0 15,-21 21 1,0 0-16,21 21 0,-21 0 16,-1 0-16,22 0 15,0 22-15,0-22 0,0 0 0,0 0 0,0 0 16,0 1-16,0-1 0,0 0 15,0 0-15,0 0 0,0 0 0,22 1 16,-1-1-16,0-21 16,0 21-16,0-21 0,0 0 0,1 0 15,-1 0-15,0 0 0,0-21 0,0 0 16,0 21-16,1-22 0,-22 1 0,21 0 16,0 0-16,-21 0 0,0 0 15,0-1-15,21 1 0,-21 0 0,0 0 16,0 42 15,0 0-15,0 0-16,0 1 0,0-1 15,0 0-15,0 0 0,21 0 16,-21 0-16,21-21 0,1 22 16,-1-22-16,0 0 0,0 0 15,0 0-15,0 0 0,1 0 16,-1 0-16,0 0 0,0-22 0,0 1 15,0 0-15,1 21 0,-1-21 0,0-21 16,0 20-16,0 1 0,0-21 16,-21 0-16,0-1 0,22-20 0,-1 20 15,-21-20-15,21-1 0,-21 1 16,0-1-16,0 1 0,0 21 0,0-1 16,0 1-16,0 0 0,0 20 15,0 1-15,0 0 0,0 0 0,-21 42 16,0 0-1,-1 0-15,22 22 0,0-22 0,-21 21 16,0 22-16,21-22 0,0 0 16,0 22-16,0-22 0,0 22 0,0-22 15,0 0-15,0 1 0,0-22 0,0 21 16,0-21-16,0 22 0,0-22 16,21 0-16,-21 0 0,21 0 0,1 1 15,-1-1-15,0-21 0,0 21 16,0-21-16,0 0 15,1 0-15,-1 0 0,0 0 16,0-21-16,-21 0 0,21 21 16,-21-22-16,0 1 0,0 0 0,0 0 15,0 0-15</inkml:trace>
  <inkml:trace contextRef="#ctx0" brushRef="#br0" timeOffset="129979.19">16785 13737 0,'0'0'0,"0"21"16,0 1-16,0-1 16,21-21-1,0 21-15,1-21 0,-1 0 16,0 0-16,21 0 0,-21 0 0,1 0 16,20 0-16,-21 0 0,0 0 0,0 0 15,22-21-15,-22 0 0,0 21 16,0-22-16,0 1 0,1 0 0</inkml:trace>
  <inkml:trace contextRef="#ctx0" brushRef="#br0" timeOffset="130763.41">17547 13526 0,'21'21'0,"-42"-42"0,85 42 0,-43 0 15,21-21-15,0 0 0,1 0 0,-22 21 16,21-21-16,-21 0 0,22 0 16,-22 0-16,21 0 0,-21-21 0,1 21 15,20-21-15,-21 0 0,0 21 0,0-22 16,1 1-16,-1 0 0,-21 0 15,0 0-15,0 0 0,0-1 16,-21 22-16,-1-21 0,1 0 16,0 21-16,-21 0 0,21-21 0,-1 21 15,1 0-15,-21 0 0,21 0 16,0 21-16,-1-21 0,1 21 0,0 0 16,0 22-16,0-22 0,0 0 0,-1 21 15,1 1-15,21-1 0,0 0 16,0-20-16,0 20 0,0 0 0,0-21 15,0 22-15,0-22 0,21 0 0,1 0 16,-1 0-16,21 1 0,-21-22 0,0 0 16,1 21-16,-1-21 0,21 0 15,-21 0-15,0 0 0,1 0 16,-22-21-16,0-1 16,-22 22-1,1 0-15,0 0 0,-21 0 0,-1 0 16,22 0-16,-21 22 0,0-1 0,-1 0 15,1 0-15,0 0 0,20 0 0,-20 1 16,0 20-16,21-21 0,-1 21 16,1-20-16,0 20 0,21 0 0,0-21 15,0 22-15,0-1 0,0-21 0,21 22 16,0-22-16,1 0 16,-1 0-16,21 0 0,0 0 0,1 1 15,-1-22-15,0 0 0,22 0 0,-22 0 0,22 0 16,-22 0-16,22-22 0,-1 1 15,-21 0-15,22 0 0,-22 0 16,22 0-16,-22-22 0,0 22 0,-20 0 16</inkml:trace>
  <inkml:trace contextRef="#ctx0" brushRef="#br0" timeOffset="130987.71">18457 13970 0,'0'-42'0,"0"84"0,-21-84 0,21 21 15,0 42 1,0 0-1,0 0-15,0 0 0,21 22 0,0-22 16,-21 0-16,22 21 0,-22-21 0,21 1 16,0-1-16,-21 0 0,0 0 15,21 0-15,0 0 0,-21 1 16,21-1-16,-21 0 0,0 0 16,22-21-16,-22 21 0,21-21 15,-21-21 1,21 21-16,0-21 15,-21 0-15</inkml:trace>
  <inkml:trace contextRef="#ctx0" brushRef="#br0" timeOffset="131202.59">18817 13970 0,'0'-21'0,"0"42"0,-21-42 31,0 21-31,0 0 0,-1 21 16,1 0-16,0 0 0,-21 1 0,21-1 15,-22 21-15,22-21 0,-21 0 16,21 1-16,-1-1 0,1 0 0,-21 0 16,21 0-16,21 0 0,-21 1 0,21-1 15,0 0-15,0 0 0,0 0 16,21-21 0,0 0-16,21 0 0,1 0 15,-1-21-15</inkml:trace>
  <inkml:trace contextRef="#ctx0" brushRef="#br0" timeOffset="131459.44">19219 14076 0,'0'0'0,"21"-42"0,1-22 15,-1 43-15,-21 0 16,-21 21 0,-1 0-16,1 0 15,21 21-15,-21-21 0,0 21 0,0 0 16,0 0-16,-1 1 0,1 20 0,0-21 15,0 0-15,21 0 0,0 22 0,-21-22 16,21 0-16,0 0 16,0 0-16,0 1 0,0-1 0,0 0 15,21 0-15,0 0 0,0-21 0,0 0 16,22 0-16,-22 0 0,21 0 0,-21 0 16,22 0-16,-22 0 0,21-21 15,1 0-15,-22 0 0</inkml:trace>
  <inkml:trace contextRef="#ctx0" brushRef="#br0" timeOffset="132219.29">19516 14055 0,'0'0'0,"-22"0"0,1 0 16,21 21-16,0 0 16,0 0-1,21-21 1,1 0-16,-1 0 0,0 0 0,0 0 15,0 0-15,0 0 0,1 0 0,20 0 16,-21 0-16,0 0 0,0-21 0,1 0 16,-1 21-16,0-21 0,0 21 15,0-21-15,-21-1 0,0 1 0,0 0 16,0 0-16,0 0 0,-21 21 16,0 0-16,0 0 0,-22 0 15,22 0-15,0 0 0,0 21 16,0 0-16,0-21 0,-1 21 15,1 0-15,0 1 0,21-1 0,0 0 16,0 0-16,0 0 0,0 0 0,0 1 16,21-1-16,0-21 15,1 0-15,-1 21 0,21-21 0,-21 0 16,22 0-16,-1 0 0,-21 0 0,21 0 16,1 0-16,-1-21 0,-21 21 0,0-21 15,22 21-15,-22-22 0,0 1 16,0 21-16,0-21 0,1 0 15,-1 0-15,0 0 0,-21-1 0,0 1 0,0 0 16,0 0-16,21 0 16,-21 0-1,0 42 1,-21 0-16,21 0 16,0 0-16,-21 0 0,0 1 15,21 20-15,-22-21 0,22 0 16,0 22-16,-21-1 0,0 0 0,21 1 15,-21 20-15,21-21 0,-21 22 0,0-1 16,-1 1-16,1-1 0,0 1 0,0-1 16,-21 22-16,20 0 0,1-1 15,-21 1-15,21 0 0,0 21 0,-1-22 16,1 22-16,0-21 0,21 21 16,0-22-16,0 22 0,0-21 0,0-1 15,0 1-15,0 0 0,0-22 0,21 1 16,-21-1-16,21 1 0,1-22 15,-22 0-15,0 1 0,0-22 0,0 0 16,0 0-16,0 0 0,0-42 16,0 0-1,0 0-15,0 0 0,-22 0 0,22-22 16,0 1-16,0 0 16,0-1-16,0-20 0,0-1 0,0 1 15,0-22-15,22 0 0,-1 1 0,-21-22 0,21 21 16</inkml:trace>
  <inkml:trace contextRef="#ctx0" brushRef="#br0" timeOffset="132552.1">20045 13653 0,'0'0'15,"-21"0"-15,21-22 16,0 1-16,21 21 31,-21 21-31,21 1 0,0-22 0,0 21 0,0 0 16,1 21-16,-1-21 0,0 22 15,0-22-15,0 21 0,0-21 16,-21 22-16,0-22 0,0 0 0,0 21 16,0-20-16,0-1 0,-21 0 0,-21 0 15,21 0-15,0-21 0,-1 21 0,1-21 16,0 0-16,0 22 0,0-22 15,0 0-15,-1 0 0,1 0 0,0 0 16,21-22 15,0 1-31,0 0 16,21 0-16</inkml:trace>
  <inkml:trace contextRef="#ctx0" brushRef="#br0" timeOffset="133739.35">20616 13314 0,'0'0'0,"0"-21"0,21-22 15,-21 22-15,0 42 32,0 1-32,-21-1 15,0 21-15,21-21 0,-21 22 0,0-1 16,0 21-16,-1-20 0,22 20 0,-21-20 15,0 20-15,21 1 0,-21-22 16,21 0-16,0 1 0,0-1 0,0 0 16,0-21-16,0 1 0,0-1 0,0 0 15,21 0-15,0 0 0,0-21 16,1 0-16,-1 0 0,0 0 16,0 0-16,0-21 0,0 0 0,1 21 15,-1-21-15,0 0 0,0-1 0,0 1 16,0 0-16,-21-21 0,22 21 15,-22-1-15,21 1 0,-21 0 0,0 0 16,0 42 0,0 0-1,0 0-15,0 1 16,0-1-16,0 21 0,0-21 0,-21 0 16,21 1-16,0-1 0,0 0 0,0 0 15,0 0-15,21 0 0,-21 1 0,21-22 16,0 21-16,0-21 0,0 0 15,1 0-15,-1 0 0,0 0 0,0 0 16,0 0-16,0 0 0,1 0 0,-1-21 16,0-1-16,0 1 0,0 0 15,0 0-15,-21 0 0,0 0 16,22-1-16,-22 1 0,21 0 16,-21 0-16,0 42 31,0 0-31,0 0 15,0 1-15,0-1 0,-21 0 0,21 0 16,0 0-16,0 0 0,0 1 16,0-1-16,0 0 0,0 0 15,21 0-15,0-21 0,0 0 16,0 0 0,0 0-16,1 0 15,-1 0-15,-21-21 0,0 0 16,0 0-16,0 0 15,0-1-15,0 1 16,-21 0-16,21 0 0,-22 0 0,1 0 16,0-1-16,21 1 0,-21 21 0,21-21 15,-21 21-15,21-21 0,0 0 16,0 0 0,21-1-1,0 22-15,0 0 0,0-21 16,1 21-16,-1 0 0,0 0 0,0 0 15,0 21 1,-21 1-16,0-1 16,21 0-16,-21 0 0,0 0 15,22 0-15,-22 1 0,0-1 0,0 0 16,21 0-16,-21 0 0,21-21 16,-21 21-16,0 1 0,0-1 15,0 0-15,0 0 16,-21-21 15,21-21-31,0 0 16,0 0-16,0-1 0,0 1 15,0 0-15,21 0 0,-21 0 0,21-22 16,0 1-16,22 21 16,-22-21-16,21-1 0,-21 22 0,22-21 15,-22 21-15,21-1 0,-21 22 0,0 0 16,22 0-16,-22 0 0,0 22 0,0-1 15,-21 0-15,0 0 0,21 21 16,-21-20-16,0 20 0,0-21 0,0 0 16,0 22-16,0-22 0,0 0 0,-21 0 15,21 0-15,0 0 0,-21 1 0,21-1 16,-21-21-16,21 21 0,-21 0 16,0-21-16,-1 0 15,1 0 1,21-21-16,-21 0 15,0 0-15,21-1 0</inkml:trace>
  <inkml:trace contextRef="#ctx0" brushRef="#br0" timeOffset="133964.25">21717 13377 0,'0'0'0,"-21"0"16,0-21-1,-1 21-15,1 0 16,21-21 31,-21 21-16,0 0-31,0 0 0</inkml:trace>
  <inkml:trace contextRef="#ctx0" brushRef="#br0" timeOffset="134187.12">20637 13547 0,'0'0'0,"-21"0"0,-21 21 15,21-21-15,0 0 0,42 0 31,0-21-31,21 21 16,-21 0-16,22 0 0,-1-21 0,0 21 16,1 0-16,-1 0 0,0 0 0,1 0 15,-22 0-15,21-22 0,-21 22 16,22 0-16,-22 0 0,0-21 0,0 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3:47:30.2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953 0,'0'-22'0,"0"1"0,0 0 16,0 0-1,0 0 1,-21 21 0,21 21 30,0 0-46,0 0 0,0 0 16,0 1-16,0-1 0,0 0 16,21 21-16,0-21 0,-21 1 0,21-1 15,0 0-15,-21 0 16,22-21-16,-1 21 0,0-21 0,0 0 16,0 0-16,0 0 0,22 0 15,-22 0-15,0 0 0,21-21 0,-20 0 16,20 0-16,-21 0 0,0-1 0,22 1 15,-22-21-15,0 21 0,0-22 16,0 22-16,0-21 0,1 21 16,-22-22-16,0 22 0,0 0 0,0-21 15,0 21-15,0-1 0,0 1 0,0 0 16,0 0 0,-22 42 15,22 0-31,-21 0 0,21 1 0,0-1 15,0 21-15,-21 0 0,21 1 16,-21-1-16,21 0 0,0 1 0,0-1 16,0 0-16,0 22 0,0-22 15,0 1-15,0 20 0,0-21 0,0 1 16,0-1-16,0 22 0,0-22 16,0 21-16,0-20 0,0-1 0,0 0 15,0 22-15,0-43 0,0 21 16,0 1-16,-21-22 0,21 0 0,0 0 15,-21 0-15,-1 1 0,1-1 16,0-21-16,0 0 16,0 0-16,-22 0 0,22 0 0,0 0 15,-21-21-15,21 21 0,-1-22 16,-20 1-16,21 0 0,-21 0 0,20 0 16,1 0-16,-21-1 0,21 1 15,0 0-15,-1 21 0,1-21 0,42 0 47,1 21-47,20 0 0,-21 0 16,21-21-16</inkml:trace>
  <inkml:trace contextRef="#ctx0" brushRef="#br0" timeOffset="776.55">2138 1461 0,'0'21'47,"0"0"-47,-21-21 0,21 21 15,0 0-15,0 22 0,0-22 0,0 0 16,-22 0-16,22 21 0,0-20 15,0-1-15,0 21 0,0-21 0,0 0 16,0 1-16,0-1 0,0 0 16,0 0-16,0 0 0,0-42 47,0 0-47,0 0 15,0 0-15,0-1 0,0 1 16,0-21-16,0 0 0,0 20 0,0-20 15,0 21-15,0-21 16,0 20-16,0 1 0,0-21 0,0 21 16,22 0-16,-1 21 0,0-22 15,0 1-15,21 21 0,-20 0 0,-1 0 16,21 0-16,0 0 0,-20 0 0,20 0 16,0 21-16,-21 1 0,22-1 15,-22 0-15,0 0 0,0 0 0,0 22 16,-21-22-16,0 0 0,22 21 15,-22-21-15,0 1 0,0-1 0,0 0 16,0 0-16,0 0 0,0 0 16,0 1-16,-22-22 0,22 21 15,-21-21-15,0 0 16,21-21 0,0-1-16,0 1 0,0 0 0,0-21 15,0 21-15,0-22 0,21 22 16,0-21-16,1-1 0,-1 22 0,0-21 15,0 21-15,21-22 0,-20 22 0,20 0 16,0 0-16,1 0 0,-1 0 16,0 21-16,-21 0 0,22 0 0,-22 0 15,0 21-15,0 0 0,-21 0 16,21 0-16,-21 0 0,0 1 0,0-1 16,0 0-16,0 21 0,-21-21 0,0 1 15,21 20-15,-21-21 16,21 0-16,-21 0 0,21 1 0,-21-1 15,21 0-15,-22-21 16,22-21 15</inkml:trace>
  <inkml:trace contextRef="#ctx0" brushRef="#br0" timeOffset="1188.33">3429 1397 0,'0'0'16,"0"-21"-16,0 0 16,0 42 30,0 0-46,0 0 16,0 22-16,0-22 0,0 21 0,0 0 16,0 1-16,0-1 0,0 22 15,0-22-15,0 21 0,0 1 0,0-1 16,-21 1-16,21-1 0,-21 1 16,21-1-16,0 1 0,-22-1 15,22 1-15,-21 21 0,0-22 0,21 1 16,0-1-16,0 1 0,-21-22 0,21 21 15,-21-20-15,0-22 0,21 21 16,0 1-16,0-22 0,0 0 0,0 0 16,0-42 15,0 0-31,0-22 16,0 22-16,21-21 0,0 21 0,-21-22 15,21-20-15</inkml:trace>
  <inkml:trace contextRef="#ctx0" brushRef="#br0" timeOffset="1540.12">3344 1482 0,'0'0'0,"0"-21"0,0-1 0,-21 1 15,21 0-15,-21 21 0,21-21 0,0 0 16,0 0-16,21 21 15,0-22-15,0 22 0,22 0 0,-22 0 16,21 0-16,1 0 0,-1 0 16,0 0-16,-21 0 0,22 0 15,-1 22-15,-21-1 0,0 0 0,1 0 16,-22 0-16,0 22 0,0-22 16,0 0-16,0 21 0,-106 64 15,63-64-15,22-20 16,-21-1-16,21 0 0,0 0 15,-22 0-15,22 0 0,0-21 16,0 0-16,21 22 16,21-22-1,0-22-15,0 1 16,0 0-16,1 0 0,-1 0 16</inkml:trace>
  <inkml:trace contextRef="#ctx0" brushRef="#br0" timeOffset="2115.79">4149 699 0,'0'0'0,"0"-22"0,-22 1 16,1 21-16,0 0 15,21 21 1,-21 1-16,21-1 16,0 21-16,0-21 0,-21 22 0,21 20 15,0-21-15,0 22 0,0-22 16,0 22-16,-21-1 0,21 1 0,0-22 16,0 22-16,0-22 0,0 0 15,0 1-15,0 20 0,0-42 0,0 22 16,21-1-16,-21-21 0,21 21 15,0-20-15,0-1 16,0 0-16,1-21 0,-1 0 0,0 0 16,0 0-16,0-21 15,0 0-15,1-1 0,-1 1 16,0 0-16,0-21 0,0 21 0,0-1 16,-21-20-16,22 21 0,-1-21 0,-21 20 15,0-20-15,0 21 0,21 0 16,-21 0-16,0-1 0,0 44 31,0-1-15,0 0-16,0 0 0,0 0 15,0 22-15,0-22 0,0 0 16,0 0-16,0 0 0,0 0 0,0 1 16,0-1-16,0 0 0,0 0 0,0 0 15,0 0 1,21-21-16,-21-21 15,21 0-15,-21 0 16,21 0-16,-21 0 0</inkml:trace>
  <inkml:trace contextRef="#ctx0" brushRef="#br0" timeOffset="2384.15">4551 1207 0,'-21'0'0,"21"-22"47,0 1-31,0 0-16,-22 21 31,1 0-31,0 0 0,0 0 16,0 0-16,21 21 15,-21 0-15,21 1 16,0-1-16,21 0 16,0-21-16,-21 21 0,21-21 15</inkml:trace>
  <inkml:trace contextRef="#ctx0" brushRef="#br0" timeOffset="3267.9">4911 1334 0,'0'0'0,"0"-43"16,0 22-16,0 0 15,0 0 1,-22 21 15,22 21-31,-21 0 0,0-21 16,21 21-16,0 0 0,0 22 0,0-22 15,-21 0-15,21 0 0,0 0 0,0 1 16,0 20-16,0-21 0,0 0 16,0 0-16,21 1 0,0-1 15,0 0-15,1-21 0,-1 0 0,0 0 16,0 0-16,0 0 0,0 0 16,1 0-16,-1 0 0,0 0 0,21-21 15,-21 0-15,1-1 0,-1 1 16,-21 0-16,21 0 0,0 0 15,0 0-15,-21-1 0,0-20 0,21 21 16,-21 0-16,22 0 0,-22-22 0,0 22 16,0 0-16,0 0 15,0 42 17,0 0-32,-22 0 0,22 0 15,0 1-15,0 20 0,0-21 0,0 0 16,0 0-16,0 1 0,0-1 15,0 0-15,0 21 0,0-21 16,0 1-16,0-1 0,22 0 16,-1-21-16,0 0 0,0 0 0,0 0 15,0 0-15,1 0 0,-1 0 16,21 0-16,-21 0 0,0-21 0,1 0 16,-1-1-16,0 1 0,0 0 0,0 0 15,0 0-15,1-22 0,-1 22 16,0-21-16,0 0 0,-21-1 0,0-20 15,21 20-15,-21-20 0,21-1 16,-21 1-16,0 21 0,0-22 0,0 22 16,0-1-16,0 1 0,0 0 0,0-1 15,0 22-15,0 0 16,0 0-16,-21 21 0,0 0 16,0 0-1,21 21-15,0 0 0,0 22 16,0-1-16,0 0 0,0 1 0,0 20 15,0-21-15,0 22 0,0-22 0,0 22 16,0-22-16,0 22 0,0-22 16,0 0-16,0 1 0,0-1 0,0 0 15,0 1-15,0-22 0,0 21 0,0-21 16,0 0-16,0 1 0,21-1 16,0 0-16,0 0 0,1-21 15,-1 0-15,0 0 0,0 0 0,0 0 16,0 0-16,22-21 0,-22 21 15,0-21-15,0 0 0,0-1 0,1 1 16,-1 21-16,0-21 0,0 0 0,0 0 16,-21 0-16,0-1 0,21 1 15,-21 0-15</inkml:trace>
  <inkml:trace contextRef="#ctx0" brushRef="#br0" timeOffset="3503.77">5715 1185 0,'21'0'16,"0"0"0,0 0-16,22 0 0,-22-21 15,0 0-15,21 21 0,-20-21 0,20 21 16,-21-21-16,0 21 0,22-21 0,-22-1 15,0 22 1,-21-21-16,0 0 0,0 0 16,-21 21-16</inkml:trace>
  <inkml:trace contextRef="#ctx0" brushRef="#br0" timeOffset="3671.67">5355 1016 0,'0'0'0,"0"21"16,-21-21-1,0 0 1</inkml:trace>
  <inkml:trace contextRef="#ctx0" brushRef="#br0" timeOffset="4540.17">6710 931 0,'0'-21'15,"0"42"1,0 1 0,-21-1-16,21 0 0,0 21 0,0-21 15,0 22-15,0-1 0,0 0 16,-22 1-16,22-1 0,0 0 0,0-20 15,0 20-15,-21 0 0,21-21 0,0 22 16,-21-22-16,21 21 0,0-21 16,0 1-16,0-1 0,-21 0 0,21 0 15,0-42 17,0 0-32,21 21 0,0-21 0,0-1 15,-21 1-15,22 0 0,-22-21 16,21 21-16,0-1 0,-21 1 0,21 0 15,0 0 1,-21 42 0,0 0-16,0 0 15,0 1-15,0-1 0,0 0 0,21 0 16,-21 0-16,0 0 0,22 22 0,-1-22 16,-21 0-16,21 0 0,0-21 15,0 21-15,0-21 0,1 0 0,-1 0 16,0 0-16,21 0 0,-21 0 0,22 0 15,-22-21-15,0 0 0,21 0 16,-20 0-16,20 0 0,-21-1 16,21 1-16,-20-21 0,-1 21 0,21-22 15,-21 1-15,0 0 0,-21-1 16,0 1-16,22-21 0,-22 20 0,0-20 16,0 20-16,-22 1 0,1 0 0,0-1 15,0 1-15,0 0 0,0 21 16,-22-1-16,22 22 0,0 0 0,-21 0 15,20 0-15,1 0 0,0 0 0,0 0 16,0 22-16,0 20 0,21-21 16,-22 0-16,22 22 0,0-22 0,0 21 15,0 0-15,22-20 0,-1-1 16,0 21-16,0-21 0,0 0 16</inkml:trace>
  <inkml:trace contextRef="#ctx0" brushRef="#br0" timeOffset="5619.56">8043 1270 0,'0'0'0,"0"-21"0,0 0 0,0 0 16,0-1-16,0 1 0,-21 0 15,0 21-15,0-21 0,0 21 16,-1 0-16,1 0 0,0 0 15,0 0-15,0 0 0,-22 21 0,22 0 16,-21 0-16,21 1 0,0-1 16,-22 21-16,22-21 0,0 22 0,21-22 15,-21 0-15,21 0 0,0 21 0,0-20 16,0-1-16,0 0 0,21 0 16,0 0-16,0-21 0,0 0 15,1 0-15,-1 0 0,21 0 0,-21 0 16,0 0-16,1-21 15,-1 21-15,0-21 0,0 21 0,0-21 0,0 0 16,1-1-16,-22 1 0,21 0 16,-21 0-16,21-21 0,0 20 15,-21 1-15,21-21 0,-21 21 0,21 0 16,-21-1-16,0 1 0,0 42 31,0 1-31,0-1 16,0 0-16,0 0 0,0 0 0,-21 22 15,21-22-15,0 0 0,0 0 16,0 0-16,0 0 0,0 1 0,0-1 16,21 0-16,-21 0 0,22-21 15,-1 0-15,0 21 0,0-21 0,0 0 16,0 0-16,1 0 0,-1 0 0,0 0 16,0-21-16,0 0 0,0 21 15,1-21-15,-1 0 0,-21-1 0,21 22 16,0-42-16,-21 21 0,21 0 15,-21 0-15,21-1 0,-21 1 0,0 0 16,22-21-16,-22 21 0,21-1 16,-21 44 15,0-1-31,-21 0 0,21 0 16,0 0-16,-22 0 15,22 1-15,0 20 0,0-21 0,0 0 16,0 0-16,0 1 0,0-1 15,0 0-15,22-21 0,-1 21 0,0-21 16,0 0-16,0 0 0,0 0 16,1 0-16,-1 0 0,0 0 0,21-21 15,-21 21-15,1-21 0,-1 0 0,21-1 16,-21 1-16,0 0 0,22-21 16,-22 21-16,0-22 0,0 1 0,0 0 15,22-1-15,-43 1 0,21-22 0,0 22 16,0-21-16,-21-1 0,0 22 15,0-1-15,0-20 0,0 42 16,0-22-16,0 1 0,0 21 0,0 0 16,0 0-16,-21 21 15,0 0 1,0 21-16,21 0 0,0 21 16,0-21-16,0 22 0,0-1 15,0 0-15,0 22 0,0-22 0,0 1 16,0 20-16,0-21 0,0 1 0,0-1 15,0 0-15,21 1 0,0-22 16,-21 21-16,0-21 0,21 1 0,0-1 16,1 0-16,-1 0 0,-21 0 0,21-21 15,0 21-15,0-21 0,0 0 16,1 0-16,-1 0 16,0 0-16,0 0 0,0-21 15,0 21-15,1-21 0,-1 0 0,0 0 16,0 0-16,-21-1 15,21 1-15,-21 0 0,21 0 0,-21-21 16,22 20-16,-22 1 0,0 0 0,0 0 16</inkml:trace>
  <inkml:trace contextRef="#ctx0" brushRef="#br0" timeOffset="5824.44">9165 974 0,'0'-21'47,"21"21"-47,-21-22 0,21 22 0,1 0 16,20-21-16,-21 21 0,0-21 0,0 0 16,1 21-16,-1-21 0,0 21 15,0-21-15,0 21 0,-21-22 0,21 22 16</inkml:trace>
  <inkml:trace contextRef="#ctx0" brushRef="#br0" timeOffset="6153.25">8234 783 0,'0'0'0,"-21"0"0,-1 21 0,1-21 16,21 22-16,21-22 31,1 0-31,-1 0 0,0 0 0,-21-22 16,21 22-16,0-21 16,-21 0-1,-21 21 1,0 0-16,0 0 15,0 0-15,-1 0 16,22 21 0,0 0-16,0 1 15</inkml:trace>
  <inkml:trace contextRef="#ctx0" brushRef="#br0" timeOffset="9268.02">15113 804 0,'0'0'0,"0"-21"16,0 0-16,0 0 15,0 0 1,0 0-16,-21 21 62,21 21-30,0 0-32,0 0 15,0 0-15,0 0 16,0 1-16,0-1 0,0 0 15,0 0-15,0 0 16,0 0-16,0 1 0,0-1 0,0 0 16,0 0-16,0 0 0,0 0 0,0 1 15,0-1-15,0 0 0,0 0 16,0 0-16,0 0 0,0 1 0,0-1 16,0 0-16,0 0 0,0 0 15,0 0-15,0 1 0,0-1 16,0 0-16,0 0 0,0 0 15,0 0-15,0 1 0,-21-22 16,21 21-16,0 0 0,0 0 16,0 0-16,-22 0 15,22 1-15,0-1 0,0 0 16,0 0-16,0 0 0,0 0 16,0 1-16,-21-1 0,21 0 15,0 0-15,0 0 16,0 0-16,-21 1 0,21-1 0,0 0 15,0 0-15,0 0 16,0 0-16,0 1 0,0-1 0,0 0 16,0 0-16,0 0 0,0 0 15,0 1-15,0-1 0,0 0 0,21 0 16,-21 0-16,21 0 0,-21 1 0,0-1 16,0 21-16,22-21 0,-22 0 0,21 1 15,-21-1-15,0 21 0,0-21 16,21 0-16,-21 22 0,0-22 0,0 0 15,0 21-15,21-20 0,-21 20 0,0-21 16,21 0-16,-21 22 0,0-22 16,0 0-16,0 0 0,21 21 0,-21-20 15,0-1-15,22 0 0,-22 21 16,0-21-16,0 1 0,21-1 0,-21 21 16,21-21-16,-21 0 0,0 1 0,0 20 15,21-21-15,-21 0 0,21 22 16,-21-22-16,0 21 0,0-21 0,21 0 15,-21 22-15,22-22 0,-22 21 0,21-21 16,-21 1-16,0 20 0,21-21 16,-21 21-16,21-20 0,-21-1 0,0 21 15,21-21-15,0 0 0,-21 22 0,0-22 16,0 0-16,22 21 0,-22-20 0,21-1 16,-21 21-16,21-21 0,-21 22 0,0-22 15,0 21-15,0-21 16,21 22-16,-21-22 0,21 21 0,-21-21 15,0 22-15,0-22 0,0 21 0,21-21 16,-21 0-16,0 22 0,0-22 0,22 0 16,-22 21-16,0-20 0,0-1 15,0 0-15,0 21 0,0-21 0,0 1 16,0-1-16,0 21 0,0-21 0,0 22 16,0-22-16,0 21 0,0-21 0,0 22 15,0-22-15,0 21 0,21 0 0,-21-20 16,0 20-16,0-21 0,0 21 15,21 1-15,-21-22 0,0 21 16,0-21-16,0 22 0,0-22 0,0 21 0,0-21 16,0 1-16,0 20 0,0 0 15,0-21-15,0 22 0,0-22 0,0 21 16,0-21-16,0 22 0,0-1 16,0 0-16,0-20 0,0 20 0,0 0 15,0-21-15,0 22 0,0-1 0,0-21 16,0 22-16,0-1 0,0-21 0,0 21 15,0-20-15,0 20 0,0 0 0,0 1 16,0-22-16,0 21 0,21 0 16,-21 1-16,0-1 0,0 22 15,0-22-15,0 0 0,0 1 0,0-1 16,0 0-16,21 1 0,-21-1 0,0-21 16,0 21-16,0 1 0,21-1 0,-21 0 15,0-20-15,0 20 0,0 0 0,0 1 16,0-1-16,0 0 0,0 1 0,0-1 15,22 0-15,-22 1 0,0-1 16,0 0-16,0 1 0,21-1 0,-21-21 16,0 21-16,0 1 0,0-1 0,0-21 15,0 22-15,0-1 0,0 0 0,0 1 16,0-1-16,21 0 0,-21 1 0,0-1 16,0-21-16,0 21 0,0 1 15,0-1-15,0 0 0,0 1 0,21-22 16,-21 21-16,0 1 0,21-1 15,-21-21-15,0 21 0,0 1 0,0-22 16,0 21-16,21 1 0,-21-22 0,22 21 16,-22 0-16,21 1 0,-21-1 0,0-21 15,0 22-15,0-1 0,0 0 0,0-21 16,21 22-16,-21-1 0,0-21 0,0 22 16,0-22-16,21 21 0,-21-21 0,0 22 15,0-22-15,0 21 0,0-21 16,0 22-16,0-22 0,21 21 0,-21-21 15,21 22-15,-21-22 0,0 0 16,0 21-16,0-21 0,0 22 0,22-22 16,-22 21-16,0-21 0,0 22 0,21-22 15,-21 0-15,0 21 0,0-20 0,0 20 16,0 0-16,0-21 0,0 22 0,0-22 16,0 21-16,0-21 0,0 22 0,0-1 15,0-21-15,0 22 0,21-1 16,-21 0-16,0 1 0,0-22 0,0 21 15,0 0-15,0 1 0,21-1 0,-21 0 16,0 1-16,21-1 0,-21-21 0,0 22 16,0-1-16,0 0 0,21 1 0,-21-1 15,0 0-15,0 1 0,22-1 16,-22 0-16,0 1 0,0 20 0,0-21 16,0 1-16,0-1 0,0 0 0,0 22 15,0-22-15,0 1 0,0-1 16,0 0-16,0 1 0,0-1 0,0 21 15,0-20-15,0-1 0,0 22 0,0-22 16,0 0-16,0 22 0,0-22 0,0 0 16,0 1-16,21 20 0,-21-20 0,0-1 15,0 0-15,0 1 0,0 20 0,0-21 16,0 1-16,0-1 0,0 22 0,0-22 16,0 21-16,0-20 0,0-1 15,0 22-15,0-22 0,0 0 16,21 1-16,-21 20 0,0-21 0,0 1 15,0-1-15,0 0 0,0 1 0,0 20 16,0-20-16,0-1 0,0 0 0,0 22 16,0-22-16,0 0 0,0 22 15,0-22-15,0 1 0,0-1 0,0 21 16,0-20-16,0-1 0,0 0 0,0 22 16,0-22-16,0 1 0,0 20 0,0-21 15,0 1-15,0 20 0,0-20 0,0-1 16,0 21-16,0-20 0,0-1 15,0 22-15,0-22 0,0 0 0,0 1 16,0-1-16,0 0 0,0 1 16,0 20-16,0-21 0,0 1 0,0-1 15,0 22-15,0-22 0,0 0 0,0 1 16,0-1-16,0 0 0,0 1 16,0-1-16,0 0 0,0 1 0,0-1 15,0 0-15,21 1 0,-21-1 0,0 0 16,0 1-16,0-1 0,0 0 0,0 22 15,0-22-15,0 0 0,0 1 0,0-1 16,0 0-16,0 1 0,0-1 16,0 0-16,0 1 0,0-1 0,0 0 15,0 1-15,0-1 0,0 0 0,0 1 16,0-1-16,0 0 0,0 1 16,0-1-16,0 0 0,0 1 15,0-1-15,0-21 0,0 22 0,0-1 16,0 0-16,0-21 0,0 22 0,0-1 15,0 0-15,0-20 0,0 20 0,0 0 16,0 1-16,0-22 0,0 21 16,0 0-16,0 1 0,0-1 0,0 0 15,0 1-15,0-1 0,0 0 0,0 1 16,0-1-16,0 0 0,0-20 16,0 20-16,0 0 0,0-21 0,0 22 15,0-22-15,0 21 0,0-21 16,0 1-16,0-1 0,0 0 0,0 0 15,-21-21 1,21-21 0,0 0-16,0 0 0,0-22 0,0 1 15,0 0-15,0-22 0</inkml:trace>
  <inkml:trace contextRef="#ctx0" brushRef="#br0" timeOffset="10661.82">17166 783 0,'0'-21'16,"-21"21"0,21 21 15,0 0-16,21 1-15,0-22 0,22 0 16,-22 21-16,21-21 0,0 0 16,-20 0-16,20 0 0,0 0 0,1 0 15,-1-21-15,0 21 0,-21 0 0,22 0 16,-22-22-16,0 1 0,-21 0 16,0 0-16,0 0 15,-21 21-15,0 0 16,-22-21-16,22 21 0,0 0 15,-21 0-15,21 0 0,-22 21 0,22-21 16,-21 21-16,21 0 0,-1 0 16,1 22-16,0-1 0,0-21 15,21 21-15,0 1 0,-21-22 0,21 21 16,0-21-16,0 22 0,0-22 0,21 0 16,0 0-16,0 0 0,0-21 15,1 22-15,20-22 0,-21 0 0,0 0 16,22 0-16,-22 0 0,21 0 15,-21 0-15,0 0 0,1 0 0,-1-22 16,-21 1 0,-21 21-1,-1 0-15,-20 0 0,21 0 16,-21 21-16,-1 1 0,1-1 0,0-21 16,-1 42-16,1-21 0,0 0 15,-1 22-15,22-22 0,-21 0 0,21 21 16,-1-20-16,1 20 0,21-21 0,0 0 15,0 0-15,0 1 0,21-1 16,1 0-16,20-21 0,-21 0 0,21 0 16,-20 0-16,20 0 0,0 0 0,1 0 15,-1-21-15,0 21 0,1-21 16,-1-1-16,0 1 0</inkml:trace>
  <inkml:trace contextRef="#ctx0" brushRef="#br0" timeOffset="10912.67">17907 1164 0,'0'21'31,"0"1"-15,0-1-16,0 0 0,21 0 16,0 21-16,0-20 0,1-1 0,-1 0 15,0 21-15,0-21 0,-21 1 0,21-1 16,0-21-16,1 21 0,-22 0 15,0 0-15,21-21 0,-21 21 16,21-21-16,0 0 31,-21-21-31,21 0 16,-21 0-16,21 0 0</inkml:trace>
  <inkml:trace contextRef="#ctx0" brushRef="#br0" timeOffset="11112.07">18288 1164 0,'0'0'0,"0"-21"0,-21 21 16,0 0-16,-1 0 0,1 0 16,0 21-16,-21 0 0,21 1 0,-1-1 15,1 0-15,-21 0 0,21 21 16,0-20-16,-1 20 0,-20-21 16,21 0-16,0 22 0,0-22 0,-1 0 15,22 21-15,0-21 0,0 1 16,0-1-16,0 0 0,0 0 15,22-21-15,-1 0 0,0 0 16,21 0-16,1-21 0</inkml:trace>
  <inkml:trace contextRef="#ctx0" brushRef="#br0" timeOffset="11441.25">18732 1101 0,'0'0'0,"0"-21"0,0-1 0,0 44 16,0-1-16,0 0 16,-21 0-16,21 21 0,0-20 15,-21 20-15,21 0 0,0 1 0,0 20 16,0-21-16,0 1 0,0 20 0,0 1 16,0-1-16,0-20 0,21 20 0,-21 1 15,21-1-15,-21 1 0,0-1 16,0 1-16,0-1 0,0-21 0,0 22 15,0-22-15,0 22 0,0-22 0,0 0 16,0 1-16,0-1 0,0-21 16,0 0-16,0 1 0,0-1 15,0-42 1,22-1-16,-22 1 16,21 0-16,-21 0 0,0-21 0,0-1 15,21 22-15,-21-21 0</inkml:trace>
  <inkml:trace contextRef="#ctx0" brushRef="#br0" timeOffset="11736.08">18817 1524 0,'0'0'0,"-21"-42"15,0-43-15,0 43 0,21-1 16,0 22-16,0-21 0,0 21 16,0 0-16,0-1 0,0 1 0,0 0 15,21 21-15,21-21 0,-21 21 16,0 0-16,1 0 0,20 0 0,-21 0 15,21 0-15,-20 21 0,-1 0 0,0 0 16,-21 1-16,0-1 0,0 21 16,0-21-16,0 0 0,0 22 0,-21-22 15,0 0-15,-22 0 0,22 0 0,0 1 16,-21-1-16,20 0 0,-20-21 16,21 21-16,0-21 0,0 0 0,-1 21 15,1-21-15,21-21 31,21 21-31,1-21 16,-1 0-16,21 21 0</inkml:trace>
  <inkml:trace contextRef="#ctx0" brushRef="#br0" timeOffset="13120.04">19516 720 0,'0'0'0,"-22"0"0,1 0 16,0 0-16,0 0 16,0 21-16,21 0 0,-21 0 15,-1 22-15,1-1 0,21 0 0,0 1 16,0-1-16,-21 0 0,21 22 0,0-22 16,0 0-16,0 1 0,0-1 15,0 0-15,0-20 0,0 20 0,21-21 16,-21 0-16,21 0 0,1 1 0,-1-22 15,-21 21-15,21-21 0,0 0 16,0 0-16,0 0 0,1 0 0,-1 0 16,0-21-16,0 21 0,21-22 15,-20 1-15,-1 0 0,0 21 0,0-21 16,-21-21-16,21 20 0,-21 1 16,21 0-16,-21 0 0,0 0 0,0 0 15,0 42 16,0 0-31,0 0 0,0 0 0,0 0 16,0 1-16,0-1 0,0 0 0,0 0 16,0 0-16,0 0 0,0 1 15,22-22-15,-1 21 0,0 0 0,0-21 16,0 21-16,0-21 0,1 0 16,-1 0-16,0 0 15,0 0-15,0-21 0,0 0 16,1 21-16,-22-21 0,0-1 0,21 1 15,0 0-15,0 0 0,-21 0 0,0 0 16,21-22-16,0 22 0,-21 0 16,0 0-16,22-22 0,-22 22 0,21 21 15,-21-21-15,21 0 0,0 21 32,-21 21-17,0 0 1,0 0-16,0-42 62,0 0-62,0 0 16,0 0-16,-21 0 31,0 21-31,0 0 16,-1 21-16,22 0 0,-21-21 15,0 21-15,21 21 0,0-20 16,-21-1-16,21 21 0,-21-21 0,21 22 16,0-22-16,0 0 0,0 21 0,0-21 15,0 1-15,0-1 0,0 0 16,0 0-16,21 0 0,0-21 16,0 0-16,0 21 0,1-21 0,-1 0 15,21 0-15,-21 0 0,0 0 16,1-21-16,-1 21 0,0-21 0,0 21 15,0-21-15,0 0 0,1 0 0,-1-1 16,0 1-16,0 0 0,0 0 0,-21-21 16,21 20-16,-21 1 0,22 0 15,-22 0-15,21 0 0,-21 0 0,0-1 16,-21 44 15,21-1-31,-22 0 0,22 0 16,-21 0-16,21 0 0,0 1 0,0-1 15,0 0-15,0 0 0,0 0 16,0 0-16,0 1 0,0-1 0,0 0 16,0 0-16,21-21 0,1 21 0,-1-21 15,0 0-15,0 0 0,0 0 16,0 0-16,1 0 0,-1-21 16,21 0-16,-21 0 0,0 0 15,1-1-15,-1-20 0,0 21 0,0-21 16,-21 20-16,21-20 0,-21 0 15,21-1-15,-21 1 0,22-21 16,-22 20-16,0 1 0,0 0 0,0-22 16,0 43-16,0-21 0,0-1 15,0 22-15,0 0 0,0 0 0,-22 21 32,22 21-32,0 0 15,0 0-15,-21 22 0,21-1 0,-21 0 16,21 1-16,-21-1 0,21 21 0,0-20 15,0-1-15,0 0 0,0 1 16,0-1-16,0-21 0,0 22 0,0-22 16,0 21-16,21-21 0,0 0 0,0 1 15,-21-1-15,22-21 0,-1 21 16,0-21-16,0 0 0,0 0 0,0 0 16,1 0-16,-1 0 15,0 0-15,-21-21 0,21 21 0,0-21 16,-21-1-16,0 1 0,21 0 15,1 0-15,-22 0 0,21 0 0,-21-1 16,0 1-16,0-21 0,0 21 0,0 0 16</inkml:trace>
  <inkml:trace contextRef="#ctx0" brushRef="#br0" timeOffset="13343.92">20934 1101 0,'0'0'0,"21"0"31,0 0-31,0-21 16,0-1-16,1 1 16,-1 21-16,0-21 0,0 21 0,-21-21 15,21 0-15,-21 0 16,0-1-1,-21 22-15</inkml:trace>
  <inkml:trace contextRef="#ctx0" brushRef="#br0" timeOffset="13532.04">20426 953 0,'0'-22'47,"-21"1"-16,-1 21-31</inkml:trace>
  <inkml:trace contextRef="#ctx0" brushRef="#br0" timeOffset="13695.94">19664 974 0,'0'0'0,"-21"0"0,-22 21 15,64-21 32,1 0-47,-1-21 0,0 21 16</inkml:trace>
  <inkml:trace contextRef="#ctx0" brushRef="#br0" timeOffset="14576.23">21907 741 0,'22'-42'0,"-22"63"47,0 0-47,0 0 0,0 21 0,0 1 16,0-1-16,0 0 0,0 22 0,0-22 15,-22 1-15,22-1 0,0 0 16,0 1-16,0-1 0,0-21 0,0 21 16,0-20-16,0-1 0,0 0 0,0 0 15,0 0 1,0-42 0,22 0-16,-1 0 15,0 0-15,-21-1 0,0 1 16,21-21-16,0 21 15,-21 0-15,0-22 0,0 22 0,21 0 16,-21 0-16,22 0 0,-22-1 0,0 44 31,0-1-31,0 0 16,0 21-16,0-21 0,21 1 0,-21-1 16,0 21-16,21-21 0,-21 0 15,0 1-15,21-1 0,0 0 0,0 0 16,1 0-16,-1 0 0,0-21 0,0 0 15,0 22-15,22-22 0,-22 0 16,21 0-16,0 0 0,-20-22 16,20 22-16,0-21 0,-21 0 0,22 0 15,-22 0-15,21 0 0,-21-22 16,1 22-16,-1-21 0,0-1 0,0 1 16,-21-21-16,0 20 0,0-20 0,0 20 15,0-20-15,0 21 0,0-1 16,-21 1-16,0 0 0,0 20 0,-22 1 15,22 0-15,0 0 0,-21 21 0,20 0 16,-20 0-16,21 0 0,0 0 0,-22 21 16,22-21-16,0 21 0,0 0 15,0 1-15,21 20 0,0-21 0,0 0 16,0 22-16,0-1 0,0-21 16,0 21-16,21-20 0,0-1 15,0 0-15,22 0 0,-1 0 0,-21 0 16,21 1-16</inkml:trace>
  <inkml:trace contextRef="#ctx0" brushRef="#br0" timeOffset="15611.94">23220 1037 0,'0'-42'16,"0"21"-16,0 0 0,0-1 0,0 1 15,-21 0-15,-1 21 0,1 0 16,0 0-16,0 0 15,0 21-15,0 0 0,-1 1 0,1-1 16,0 0-16,0 0 0,0 21 0,21-20 16,-21 20-16,-1-21 0,22 21 15,-21-20-15,21 20 0,0-21 0,0 0 16,0 0-16,0 1 0,21-1 16,1-21-16,-1 0 0,0 0 15,0 0-15,0 0 0,0 0 16,1 0-16,-1-21 0,0 21 15,0-22-15,0 1 0,-21 0 0,21 0 16,1 0-16,-22 0 0,0-1 0,21-20 16,0 21-16,-21-21 0,21 20 15,-21-20-15,0 21 0,0 0 16,0 0-16,0 42 31,0 0-31,0 21 16,0-21-16,0 1 0,0 20 0,0-21 15,0 0-15,0 0 0,0 22 0,0-22 16,0 0-16,0 0 0,0 0 16,21 1-16,0-22 15,1 0-15,-1 0 0,0 0 0,0 0 16,0 0-16,22 0 0,-22 0 16,0-22-16,0 22 0,0-21 15,0 0-15,1 0 0,-1 0 0,0 0 16,-21-1-16,21 1 0,0 0 0,-21 0 15,21-21-15,-21 20 0,0 1 16,22 0-16,-22 0 0,0 42 31,0 0-15,-22 0-16,22 1 0,-21-1 0,21 21 16,0-21-16,0 0 0,0 1 15,0-1-15,0 0 0,0 0 0,0 0 16,21 0-16,1 1 15,-1-22-15,0 0 0,0 0 0,21 0 16,-20 0-16,-1 0 0,21 0 0,-21 0 16,0 0-16,22-22 0,-22 1 15,0 0-15,0-21 0,0 21 16,1-1-16,-22-20 0,0 21 0,21-21 16,-21-1-16,21-20 0,0 20 15,-21-20-15,21 21 0,0-22 0,-21 22 16,0-22-16,22 22 0,-22 0 0,21-1 15,-21 1-15,0 21 16,0 0-16,0-1 0,0 1 0,0 42 31,0 1-31,-21-1 0,21 21 16,-22-21-16,22 22 0,0-1 0,-21 0 16,0 22-16,21-22 0,-21 22 0,21-22 15,0 21-15,0-20 0,0-1 16,0 22-16,0-22 0,0 0 0,0-21 15,0 22-15,0-22 0,21 21 0,0-21 16,-21 1-16,21-1 0,1-21 16,-1 21-16,0 0 0,0-21 0,0 0 15,0 0-15,1 0 0,-1 0 0,0 0 16,21 0-16,-21 0 0,1 0 0,-1-21 16,0 21-16,0-21 15,0 0-15,0-1 0,1 1 16,-22 0-16,21 0 0,-21 0 0,0 0 15,0-1-15,0 1 0,0 0 16,0 0-16,0 0 0</inkml:trace>
  <inkml:trace contextRef="#ctx0" brushRef="#br0" timeOffset="15844.9">24151 889 0,'21'0'32,"-21"-21"-32,21 21 0,22-21 15,-22 21-15,0 0 0,21-21 0,-20 21 16,20 0-16,0-22 0,-21 22 0,22 0 16,-22-21-16,0 21 0,0-21 15,0 21-15,1-21 0,-44 0 16,1 21-1,0 0-15</inkml:trace>
  <inkml:trace contextRef="#ctx0" brushRef="#br0" timeOffset="16183.99">23453 572 0,'0'0'0,"-22"0"0,1 21 16,-21 0-16,21-21 0,0 21 16,21 0-16,0 0 0,0 1 15,0-1-15,0 0 16,21-21-16,0 21 0,0-21 16,0 0-16,0 0 0,1 0 15,-1 0-15,0 0 0,0 0 0,0-21 16,0 21-16,-21-21 0,0 0 15,0-1-15,0 1 16,-21 0 0,0 21-16,0 0 15,0 0 1,0 0-16,-1 21 16,1-21-16,0 0 15</inkml:trace>
  <inkml:trace contextRef="#ctx0" brushRef="#br0" timeOffset="17700.08">1947 2434 0,'0'0'0,"-21"0"16,0 0 0,21 21-16,0 1 47,0-1-32,21-21 1,0 0-16,0 0 0,1 0 15,-1 0-15,0 21 0,21-21 0,1 0 16,20 0-16,-21 0 0,22 0 16,21 0-16,-22 0 0,22-21 0,-1 0 15,-20 21-15,21-22 0,-1 22 16,-20 0-16,20-21 0,1 21 0,0 0 16,-1-21-16,1 21 0,0-21 15,-1 21-15,1 0 0,0 0 0,-1-21 16,1 21-16,0 0 0,-1 0 0,1-21 15,0 21-15,21 0 0,-22 0 16,22-22-16,0 22 0,-21 0 16,20 0-16,1-21 0,-21 21 15,0 0-15,20 0 0,-20-21 0,0 21 16,-1 0-16,1 0 0,0-21 0,-1 21 16,1-21-16,0 21 0,-1 0 15,-20-21-15,21 21 0,-22 0 0,22 0 16,-22-22-16,22 22 0,0 0 0,-1-21 15,1 21-15,0 0 0,-1-21 16,1 21-16,21-21 0,-22 21 16,1 0-16,21 0 0,-21-21 0,20 21 15,1 0-15,-21-21 0,21 21 0,0 0 16,-1 0-16,-20-22 0,0 22 16,-1-21-16,-20 21 0,-1 0 15,-20 0-15,20 0 0,-20-21 0,-22 21 16,21 0-16,-21 0 0,0 0 15,1 0-15,-1 0 16,0 0 15,-21 21-15,-21-21 31,0 0-47</inkml:trace>
  <inkml:trace contextRef="#ctx0" brushRef="#br0" timeOffset="19528.58">17272 2032 0,'-21'0'0,"0"0"16,-1-21-16,1 21 0,0 0 16,0 0-16,21-21 0,-21 21 0,0-21 15,-1 21 1,22-22-16,-21 22 0,0 0 0,0 0 31,42 0 16,0 0-47,22 0 16,-22 0-16,0 0 0,0 0 0,0 0 15,22 0-15,-1 0 0,-21 0 16,21 0-16,1 0 0,-1 0 0,0 0 16,22 0-16,-22 0 0,22 0 0,-22 0 15,22 0-15,-22 0 0,21 0 16,1 0-16,-1 0 0,1 0 0,21 0 15,-1 0-15,1 0 0,0 0 16,-22 0-16,22 0 0,-1 0 16,1 0-16,-21 0 0,-1 0 0,1 0 15,-1 0-15,1 0 0,-1 0 16,1 0-16,-22 0 0,21 0 0,1 0 16,-1 0-16,1-21 0,-1 21 0,1 0 15,-1 0-15,1 0 0,-1 0 16,1 0-16,-1 0 0,1 0 0,-1 0 15,1 0-15,-1 0 0,1 0 16,-1 0-16,22 0 0,-21 0 0,20 0 16,-20 0-16,20 0 0,-20 0 15,21 0-15,-22 0 0,22 0 16,-22 0-16,1 0 0,-1 0 0,1 0 16,-1 0-16,1 0 0,-1 0 0,1 0 15,-1 0-15,1 0 0,-1 0 16,-20 0-16,20 0 0,-21 0 0,22-21 15,-22 21-15,1 0 0,20 0 16,-21-21-16,1 21 0,-1 0 0,0 0 16,1 0-16,-1-21 0,22 21 0,-22 0 15,21 0-15,1 0 0,-1 0 16,1 0-16,-1 0 0,1 0 0,-1 0 16,1 0-16,-22 0 0,22 0 15,-1 0-15,1 0 0,-22-21 16,0 21-16,22 0 0,-22 0 0,1 0 15,-22 0-15,21 0 0,0-22 16,1 22-16,-22 0 0,21-21 0,1 21 16,-22 0-16,0 0 0,21 0 0,-21 0 15,1 0-15,-1 0 0,0 0 16,0 0-16,0 0 0,22 0 0,-22 0 16,0-21-16,0 21 0,0 0 15,0 0-15,1 0 0,-1 0 0,0 0 16,0 0-16,0 0 0,0 0 0,1 0 31,-1 0-15,0 0-1,0 0 1,0 0 0,-21-21-1,-21 21 32,0 0-47,0 0 0,0 0 0,-1 0 16,-20 0-16,0 0 15,-1 0-15,1 0 0,0 0 0,-22 0 16,22 0-16</inkml:trace>
  <inkml:trace contextRef="#ctx0" brushRef="#br1" timeOffset="26435.89">974 3323 0,'21'0'31,"0"-21"-15,0 0-16,0 0 0,0 0 15,1-1-15,-1 1 0,0 0 16,0 0-16,0 0 0,-21 0 0,0-1 15,0 1-15,0 0 16,-21 0-16,0 21 0,0 0 0,-22 0 16,22 0-16,-21 0 0,21 0 15,-22 0-15,1 0 0,21 21 0,-21 0 16,20 0-16,1 1 0,0 20 16,0-21-16,21 0 0,-21 22 15,21-22-15,0 0 0,0 21 16,0-21-16,0 1 0,21-1 0,0 0 15,0 0-15,0 0 0,22 0 16,-22 1-16,21-1 0,1 0 0,-1-21 16,0 21-16,-21 0 0,22 0 0,-1 1 15,0-22-15,1 21 0,-22 0 16,0 0-16,0 0 0,-21 0 0,0 1 16,-21-1-16,0 0 15,-21 0-15,-1 0 0,1 0 0,-22 1 16,22-22-16,-21 21 0,-1-21 15,22 0-15,-22 0 0,22 0 16,0 0-16,-22-21 0,22 21 0,21-22 16,-22 1-16,22 0 0,-21 0 15,21 0-15,21 0 0,0-1 16,0 1-16,21 0 16,0 0-16,0 0 15,21 21-15</inkml:trace>
  <inkml:trace contextRef="#ctx0" brushRef="#br1" timeOffset="27292.4">1757 3344 0,'0'0'0,"-21"-21"16,-1 21-16,1 0 16,21 21-1,0 1-15,-21 20 0,21-21 16,0 0-16,0 22 0,0-22 15,0 21-15,0-21 0,0 22 16,0-22-16,0 21 0,21-21 0,0 0 16,1 1-16,-1-1 15,0-21-15,0 0 0,0 0 0,0 0 16,1 0-16,20-21 0,-21-1 16,0 22-16,0-21 0,1-21 0,20 21 15,-21-22-15,0 22 0,0-21 0,1 21 16,-1-22-16,0 1 0,-21 21 15,21-21-15,-21 20 0,0-20 0,0 21 16,0 0-16,0 0 0,-21 21 16,0 0-1,21 21-15,0 0 16,0 21-16,0-21 0,0 22 0,0-1 16,0 0-16,0 1 0,0 20 15,0-20-15,0 20 0,0 1 0,0-1 16,0 1-16,0 20 0,21-20 0,0 20 15,-21 1-15,0-21 0,21 20 16,-21-20-16,21 20 0,-21-20 0,0-1 16,0 1-16,0-22 0,0 22 15,0-22-15,0 0 0,-21-20 0,0 20 16,0-21-16,0 0 0,0 0 16,-22-21-16,1 0 0,0 0 0,-1 0 15,1 0-15,-22-21 0,1 0 16,-1 0-16,1 0 0,-22 0 0,22-1 15,-22-20-15,22 21 0,20 0 16,-20-22-16,20 22 0,22-21 0,-21 21 16,42-22-16,0 1 0,0 21 15,21-21-15,0-22 0,0 22 0,22-22 16,20 22-16,-20-22 0,20 1 16</inkml:trace>
  <inkml:trace contextRef="#ctx0" brushRef="#br1" timeOffset="27772.13">2625 3323 0,'-22'0'16,"1"0"0,21 21-16,0 1 0,0-1 15,0 0-15,0 0 0,0 0 16,0 22-16,0-22 0,0 21 0,0-21 15,0 0-15,0 22 0,0-22 0,0 0 16,0 0-16,0 0 0,0 1 16,0-1-16,-21-21 31,21-21-15,-21-1-16,0 1 0,21-21 15,0 21-15,-21 0 0,21-22 16,0 1-16,0 21 0,0-22 0,0 1 15,21 0-15,0-1 0,0 22 0,0 0 16,22-21-16,-22 21 0,21 21 16,0 0-16,-20 0 0,20 0 0,0 0 15,-21 21-15,1 0 0,20 0 16,-21 0-16,0 22 0,-21-22 0,0 21 16,0-21-16,0 22 0,0-1 0,0-21 15,-21 0-15,21 22 0,0-22 16,-21 0-16,0 21 15,42-42 17,0-21-32,-21 0 15,21 0-15,0 0 0,1-1 0</inkml:trace>
  <inkml:trace contextRef="#ctx0" brushRef="#br1" timeOffset="28047.97">3260 3281 0,'0'0'0,"0"-21"0,0 0 0,0-1 0,0 1 0,0 0 16,0 0-16,-22 21 31,1 0-31,0 0 0,21 21 16,-21 0-16,21 22 0,-21-22 16,21 21-16,-21-21 0,21 22 0,0-1 15,0 0-15,0 1 0,0-22 0,0 21 16,0-21-16,0 22 0,0-22 15,0 0-15,21 0 0,0-21 0,0 21 16,0-21-16,0 0 0,22 0 0,-22 0 16,21 0-16,-21 0 15,22-21-15,-22 0 0,21 0 0,-21 0 16,22-1-16,-22-20 0,0 0 0,0-1 16,0 1-16</inkml:trace>
  <inkml:trace contextRef="#ctx0" brushRef="#br1" timeOffset="28508.21">3704 2900 0,'0'0'16,"0"-21"-16,0 0 0,0-1 0,0 44 31,0-1-31,0 0 0,0 21 16,0-21-16,0 22 0,0-1 0,0 0 16,0 1-16,0-1 0,0 0 0,0 1 15,0-1-15,0 0 16,0 1-16,0-1 0,0 0 0,0-20 15,0 20-15,0-21 0,0 0 0,0 0 16,0 1-16,0-44 31,0 1-31,0 0 16,0 0-16,0 0 0,0-22 16,0 22-16,0-21 0,0 0 0,0-1 15,21 1-15,0 21 0,1-22 0,-22 22 16,21-21-16,0 42 0,0-21 15,21 21-15,-20 0 0,-1 0 16,0 0-16,0 21 0,0-21 0,0 21 16,1 21-16,-1-20 0,0-1 15,-21 21-15,0-21 0,0 22 0,0-22 16,0 21-16,0-21 0,0 0 0,0 22 16,0-22-16,0 0 0,0 0 15,0 0-15,-21-21 0,42-21 47,-21 0-47,21 0 0,-21 0 16,21 0-16,0-1 0,-21 1 15</inkml:trace>
  <inkml:trace contextRef="#ctx0" brushRef="#br1" timeOffset="28903.99">4297 3196 0,'-21'-21'16,"-1"21"-16,22-21 16,0 0-16,0 0 15,22 21-15,-1 0 16,0 0-16,0 0 0,0 0 16,0 21-16,1 0 0,-1 0 15,0 0-15,0 0 0,0 1 0,-21-1 16,0 0-16,21 21 0,-21-21 15,0 1-15,0 20 0,0-21 0,0 0 16,0 0-16,0 1 0,0-1 16,0 0-16,-21-21 15,21-21 1,0 0 0,0-1-16,0 1 0,0 0 0,0 0 15,0-21-15,0 20 0,0-20 0,0 21 16,0 0-16,0-22 0,0 22 0,0 0 15,0 0-15,21 0 16,1 21-16,-1-21 0,-21-1 0,21 22 0,0 0 16,0 0-16,0-21 15,1 21-15,-1 0 0,0 0 16,0 0-16</inkml:trace>
  <inkml:trace contextRef="#ctx0" brushRef="#br1" timeOffset="29763.65">4953 3175 0,'0'0'0,"0"-21"15,0 0 1,0 0-16,21 21 16,-21-22-16,-21 22 46,0 22-30,0-1-16,-1 0 0,22 21 0,-21-21 16,0 22-16,0-22 0,21 21 0,-21-21 15,21 22-15,0-22 0,0 0 0,0 21 16,0-20-16,0-1 16,21 0-16,0-21 0,0 21 0,0-21 15,1 21-15,20-21 0,-21 0 0,21 0 16,-20 0-16,20 0 0,-21-21 15,0 0-15,22 21 0,-22-21 0,0 0 16,0-1-16,0-20 0,0 21 0,1 0 16,-22-22-16,0 22 0,0-21 0,0 21 15,0 0-15,-22-22 0,1 22 16,0 0-16,0 0 0,0 21 0,-22 0 16,22 0-16,-21 0 0,21 0 0,-22 0 15,22 0-15,0 0 0,0 21 16,0 0-16,21 0 0,0 0 15,0 1-15,0-1 0,0 0 0,0 0 16,0 0-16,21 0 0,0-21 16,0 0-16,22 0 0,-22 0 15,0 0-15</inkml:trace>
  <inkml:trace contextRef="#ctx0" brushRef="#br1" timeOffset="30263.45">5546 3133 0,'0'0'0,"0"-21"0,0-1 16,0 44 15,-22-22-31,22 21 0,0 0 0,0 0 16,0 0-16,0 0 0,0 1 0,0-1 16,0 21-16,0-21 0,0 0 15,0 1-15,0-1 0,0 0 0,0 0 16,0 0-16,0 0 0,0 1 15,0-44 17,-21 22-32,21-21 15,-21 0-15,21 0 0,0 0 16,0 0-16,-21-1 0,21 1 16,0-21-16,0 21 0,0-22 0,0 22 15,0-21-15,21 21 0,0 0 0,0-22 16,1 22-16,-1 0 0,0 21 0,21-21 15,-21 21-15,1 0 0,20 0 16,-21 0-16,0 0 0,22 21 0,-22 0 16,0 0-16,0 0 0,-21 1 0,21-1 15,-21 21-15,0-21 0,0 22 16,0-22-16,0 21 0,0-21 0,0 0 16,0 1-16,0-1 0,0 0 0,0 0 15,0 0-15,0-42 47,0 0-47,21 0 16,-21 0-16,22-1 0,-22 1 15,21-21-15</inkml:trace>
  <inkml:trace contextRef="#ctx0" brushRef="#br1" timeOffset="30484.32">6138 2985 0,'0'0'0,"0"21"31,0 0-15,0 21-16,0-21 16,0 1-16,0-1 0,0 0 15,0 21-15,0-21 0,0 1 0,0-1 16,0 0-16,0 0 0,0 0 0,0 0 16,0 1-16,0-44 46,0 1-46,0 0 16,0 0-16</inkml:trace>
  <inkml:trace contextRef="#ctx0" brushRef="#br1" timeOffset="30652.23">6159 2879 0,'0'0'0,"-21"-21"15,0 21 1,0 0-16,42 0 62,0 0-62,0 0 16</inkml:trace>
  <inkml:trace contextRef="#ctx0" brushRef="#br1" timeOffset="31235.57">6498 3006 0,'21'-21'47,"0"21"-47,1 0 0,-1 0 16,0 0-16,0 0 0,0 0 15,0 0-15,1 0 0,-1 0 0,0 21 16,-21 0-16,21 0 15,-21 0-15,0 0 0,0 1 16,0 20-16,-21-21 0,0 0 0,0 22 16,-22-22-16,22 0 15,0 21-15,-21-21 0,20 1 0,1-1 16,0-21-16,0 21 0,0 0 0,0-21 16,21-21 15,0 0-31,21 0 15,0 21-15,0 0 0,0-22 0,0 22 16,1 0-16,20 0 0,-21 0 16,21 0-16,22 0 0,-22 0 0,1 0 15,20 0-15,-21 22 0,1-22 16,-1 21-16,-21 0 0,22 0 0,-22 0 16,0 0-16,0 22 0,0-22 0,0 0 15,-21 21-15,0-20 0,0-1 16,0 21-16,0-21 0,0 22 0,-21-1 15,0-21-15,0 21 0,0 1 0,-22-1 16,1-21-16,21 22 0,-21-22 0,-1 0 16,1 0-16,0 0 0,-1 0 15,1-21-15,0 0 0,-1 0 0,1 0 16,0 0-16,-1 0 0,22 0 0,-21-21 16,-1 0-16,22 0 0,0 0 0,0 0 15,0-1-15,0 1 0,21 0 16,0-21-16,0 21 0,0-22 15,0 22-15,21-21 0,0-1 0,0 1 16,21 0-16,1-1 0</inkml:trace>
  <inkml:trace contextRef="#ctx0" brushRef="#br1" timeOffset="31563.56">7112 3175 0,'21'0'15,"-21"-21"-15,21 21 0,0 0 16,-21-21-16,22 21 0,-1-21 16,0-1-16,0 1 15,0 0-15,0 0 0,-21 0 16,22 0-16,-22-1 0,0 1 16,0 0-16,-22 21 15,1 0-15,0 0 16,-21 0-16,21 21 0,-1 0 0,1 1 15,0-1-15,0 21 0,0-21 0,21 0 16,0 22-16,0-22 0,0 0 0,0 21 16,0-20-16,0-1 0,0 0 15,21 0-15,0-21 0,0 21 16,0-21-16,1 0 0,-1 0 0,21 0 16,-21 0-16,0-21 0,1 0 0,-1 21 15,21-21-15,-21 0 0</inkml:trace>
  <inkml:trace contextRef="#ctx0" brushRef="#br1" timeOffset="33548.76">8869 2413 0,'0'0'0,"21"-21"0,-21 0 0,0 0 16,0-1-16,0 1 0,0 0 15,0 0-15,-21 0 16,0 21-16,-1 0 0,1 0 0,-21 21 16,21 0-16,-22 0 0,22 22 0,0-1 15,-21 0-15,21 22 0,-1-22 16,-20 22-16,21-1 0,0 1 0,0-22 15,21 21-15,0-20 0,-22 20 0,22-20 16,0-1-16,0 0 0,22-21 16,-1 22-16,0-22 0,21 0 15,1 0-15,-1-21 0,0 0 0,22 0 0,-22 0 16,22 0-16,-1-21 0,1 0 16,-1 0-16,1 0 0,-1-1 15,1-20-15,-1 0 0,-21 21 0,22-22 16,-22-20-16,1 20 0,-1 1 0,-21-21 15,0 20-15,-21-20 0,0-1 0,0 22 16,-21-22-16,0 22 0,-21 0 16,-1-1-16,-20 1 0,-1 21 0,1 0 15,-1 0-15,-20 21 0,-1 0 0,21 0 16,-20 21-16,-1 0 0,22 0 16,-1 21-16,22 1 0,-1 20 0,22 1 15,0-22-15,21 22 0,0-22 0,0 21 16,0-20-16,21-1 0,0 0 15,1 1-15,20-1 0,0-21 16,1 0-16,20 1 0,-21-1 0,22 0 16,-1-21-16,1 0 0,-1 0 0,1 0 15,21 0-15,-22 0 0,1-21 0,-1 0 16,22-1-16,-22 1 0,1 0 16,-1 0-16,1-21 0,-1 20 0,-20 1 15,-1-21-15,0 21 0,-21 0 0,1-1 16,-22 1-16,0 0 0,-22 21 31,1 0-31,0 21 0,0 0 16,21 1-16,-21-1 0,21 0 15,0 0-15,-21 0 0,21 0 16,0 1-16,0-1 0,0 0 0,0 0 16,-22 0-16,22 0 0,0 1 0,0-1 15,0 0-15,0-42 47,0 0-47,0-1 0,0 1 16,22 0-16,-1-21 0,0 21 15,0-22-15,-21 22 0,21-21 0,0-1 16,1 22-16,-22-21 0,21 21 16,0 0-16,0-1 0,0 1 0,0 21 15,1 0-15,-1 0 0,0 0 16,-21 21-16,21 1 0,-21-1 15,0 0-15,21 0 0,-21 21 0,0-20 16,21-1-16,-21 21 0,0-21 0,0 0 16,0 1-16,22-1 0,-1 21 0,0-42 15,-21 21-15,21 0 0,0 1 16,0-22-16,1 0 0,-1 0 16,0 0-16,0 0 0,0 0 0,0 0 15,1 0-15,-1-22 0,0 1 0,0 0 16,-21 0-16,21 0 0,0-22 15,-21 22-15,0-21 0,22 0 16,-22-22-16,21 22 0,0-22 0,-21 22 16,0-22-16,21 1 0,-21 21 0,21-22 15,-21 22-15,0-22 0,0 22 16,0 21-16,0-22 0,0 22 0,0 0 16,-21 21-1,21 21-15,-21 0 16,0 22-16,21-22 0,0 21 15,-21 1-15,21 20 0,-22-21 0,22 1 16,0 20-16,0 1 0,0-22 0,0 22 16,0-22-16,0 21 15,0-20-15,0-1 0,22 0 0,-1 1 16,0-22-16,0 0 0,0 0 0,0 0 16,1 1-16,20-1 0,-21-21 0,21 0 15,-20 0-15,20 0 0,-21 0 0,0 0 16,22 0-16,-1-21 0,-21-1 15,0 1-15,22 0 0,-22 0 0,0 0 16,0-22-16,-21 22 0,21 0 0,-21-21 16,21 21-16,-21-1 0,0 1 15,0 0-15,0 0 0,0 0 16,0 42 0,0 0-1,0 0-15,0 0 0,0 1 16,0-1-16,0 0 0,0 0 15,22 0-15,-1 0 0,-21 1 0,21-1 16,0 0-16,0 0 0,0-21 16,1 0-16,-1 0 0,0 0 0,0 0 15,21 0-15,-20 0 0,-1 0 16,0 0-16,0 0 0,0-21 0,0 0 16,-21 0-16,0-1 0,22 1 0,-22-21 15,21 21-15,-21 0 0,0-1 0,0 1 16,0-21-16,0 21 0,0 0 15,-21 21 1,21 21 0,0 0-16,0 0 15,0 0-15,0 0 0,0 22 0,0-22 16,0 21-16,0-21 0,0 22 16,0-1-16,0 0 0,0 1 0,0-1 15,0 22-15,0-22 0,0 21 0,0 1 16,0-1-16,0 1 0,0-1 0,21 1 15,-21 21-15,0-22 0,0 1 0,21-22 16,-21 21-16,0 1 0,0-1 16,0-20-16,0-1 0,0 0 15,0 1-15,0-1 0,0-21 0,0 0 16,-21-21 0,21-21-16,-21 0 0,21-21 15,-22 21-15,1-22 0,0 1 0,21-22 16,-21 22-16,0-21 0,21-1 0,-21 1 15,21-1-15,-22 1 0,22-1 16,-21 1-16,21-1 0,-21 1 0,21-1 16,0 1-16,0 20 0,0 1 0,0-22 15,0 22-15,0 0 0,0-1 16,0 1-16,0 21 0,21-21 0,0-1 16,1 1-16,-1 0 0</inkml:trace>
  <inkml:trace contextRef="#ctx0" brushRef="#br1" timeOffset="35367.97">12615 1969 0,'0'0'0,"0"-22"0,0 1 0,21 21 15,-21-21-15,0 0 0,0 42 31,0 21-31,-21 1 16,21-22-16,-21 42 0,21-20 16,0-1-16,0 0 0,0 22 0,-21-22 15,21 22-15,-21-22 0,21 22 0,0-22 16,0 0-16,0 1 0,0-1 16,0-21-16,0 0 0,0 0 0,0 1 15,0-1-15,21-21 16,0 0-16,-21-21 15,21-1-15,-21 1 16,21 0-16,1 0 0,-22 0 0,0 0 16,21-22-16,-21 22 0,21-21 15,-21 21-15,21-22 0,-21 22 0,0 0 16,0 0-16,0 0 0,21-1 16,-21 44-1,0-1-15,0 0 0,0 0 16,0 0-16,0 0 0,0 22 0,0-22 15,0 0-15,0 21 0,21-20 16,-21-1-16,22 0 0,-22 0 16,21 0-16,-21 0 0,21 1 0,0-22 15,0 0-15,0 0 16,1 0-16,-1 0 0,0 0 16,0 0-16,0-22 0,0 1 15,-21 0-15,22 0 0,-22 0 0,21 0 16,-21-1-16,0 1 0,0-21 15,0 21-15,0 0 0,0-22 0,0 22 16,0 0-16,0 0 0,0 42 31,0 0-31,0 0 16,0 0-16,0 1 0,0-1 0,0 0 16,0 0-16,0 21 0,0-20 0,0-1 15,0 0-15,0 0 0,21-21 0,-21 21 16,21 0-16,0-21 15,0 0-15,1 0 0,-1 0 16,0 0-16,0 0 0,0-21 16,0 21-16,1-21 0,-1 0 0,-21 0 15,21 0-15,0-1 0,-21 1 16,0 0-16,0 0 0,21-21 0,-21 20 16,0 1-16,0 0 0,0 0 0,0 0 15,0 0-15,0-1 16,0 44-1,0-1 1,0 0-16,0 0 0,0 0 16,0 0-16,0 1 0,0-1 15,0 0-15,0 0 0,0 0 16,0 0-16,0 1 0,0-1 16,0 0-16,21-21 0,-21 21 0,22 0 15,-1-21-15,0 21 0,0-21 16,0 0-16,0 0 15,1 0-15,-1 0 0,0 0 0,0-21 16,0 0-16,0 0 0,1 0 0,-1 0 16,-21-1-16,21 1 0,0 0 0,0 0 15,-21-21-15,0 20 16,0 1-16,21 0 0,-21 0 0,0 0 16,0 0-16,0-1 15,0 44 1,0-1-16,0 0 15,0 0-15,-21 0 0,21 0 0,0 1 16,0-1-16,0 0 0,0 21 0,0-21 16,0 1-16,0-1 0,0 0 0,0 0 15,21-21-15,1 21 0,-22 0 16,21-21-16,0 0 0,0 0 0,0 0 16,22 0-16,-22 0 0,0 0 0,0 0 15,0-21-15,0 0 0,1 0 16,-1 0-16,0 21 0,0-43 15,-21 22-15,0 0 0,0-21 0,0 21 16,0-1-16,0-20 0,0 21 0,-21 0 16,21 0-16,-42-1 0,20 1 0,1 21 15,0 0-15,0 0 0,-21 0 16,20 0-16,1 0 0,-21 0 0,21 0 16,0 0-16,-1 21 0,1 1 0,21-1 15,-21-21-15,21 21 0,0 0 16,-21-21 15</inkml:trace>
  <inkml:trace contextRef="#ctx0" brushRef="#br1" timeOffset="35640.82">12467 2223 0,'0'0'0,"-21"0"0,0 0 16,0 0-16,42 0 16,0 0-16,0 0 15,43 0-15,-22 0 0,21-22 0,1 22 16,21 0-16,-1-21 0,1 0 16,0 21-16,-1 0 0,1-21 0,0 21 15,-22 0-15,1-21 0,-22 21 0,0 0 16,-21 0-16,1 0 0,-1 0 0,-42 0 31,-1 0-31,1 0 0,0 21 16,-21 0-16,-1-21 0,-20 21 0,-1 0 15,1 1-15</inkml:trace>
  <inkml:trace contextRef="#ctx0" brushRef="#br1" timeOffset="36640.22">3344 4318 0,'0'0'0,"0"-21"0,0 0 15,0 0-15,0-1 16,0 1-16,-21 42 31,21 1-31,-21-1 0,21 21 16,0 0-16,-21 1 0,21-1 0,0 22 15,0-22-15,0 0 0,0 22 0,-21-22 16,21 22-16,0-22 16,0 0-16,0 1 0,0-1 0,0 0 15,0-21-15,0 22 0,0-22 0,0 0 16,0 0-16,21-21 15,0 0 1,-21-21-16,0 0 0,21 0 0,0 0 16,-21-1-16,21-20 0,-21 0 15,0 21-15</inkml:trace>
  <inkml:trace contextRef="#ctx0" brushRef="#br1" timeOffset="36876.08">3281 4318 0,'0'0'0,"-21"-21"0,-1 0 15,1 21-15,21-21 16,21 21 0,1-22-16,-1 22 15,0-21-15,21 21 0,-21 0 0,22 0 16,-22-21-16,21 21 0,-21 0 16,22 0-16,-22-21 0,0 21 0,0 0 15,0 0-15,1 0 0,-22 21 31,0 0-31,0 0 16,-22-21-16,1 22 16,0-1-16</inkml:trace>
  <inkml:trace contextRef="#ctx0" brushRef="#br1" timeOffset="37055.98">3217 4614 0,'0'22'15,"21"-22"1,1 0-16,-1 0 16,0 0-16,0 0 0,0 0 15,22-22-15,-22 22 0,0-21 16,0 21-16,0-21 0,0 21 16,1-21-16,-1 21 0,0-21 0,0 21 15</inkml:trace>
  <inkml:trace contextRef="#ctx0" brushRef="#br1" timeOffset="37451.93">4064 4170 0,'0'0'0,"0"-21"16,0 0-16,-21 21 15,0 21 1,21 0-16,0 0 16,0 21-16,-22-20 0,22 20 0,0 0 15,-21 1-15,21-1 0,0 0 0,0 1 16,0-22-16,0 21 0,0 0 0,0 1 16,0-1-16,0-21 0,0 22 15,21-1-15,1-21 0,-22 0 0,21 0 16,0 1-16,0-1 0,0 0 15,0-21-15,1 0 0,-1 0 16,0 0-16,0 0 0,0 0 0,0 0 16,1-21-16,-1 0 0,0 21 15,0-22-15,0 1 0,0 0 0,1 21 16,-22-21-16,0 0 0,21 0 16,-21-1-16,0 1 0,21 0 0,-21 0 15,0 0-15,0 0 0,0-1 0,0 1 16</inkml:trace>
  <inkml:trace contextRef="#ctx0" brushRef="#br1" timeOffset="37687.8">4127 4530 0,'-21'0'16,"21"21"-16,21-21 46,1 0-30,-1 0-16,0 0 0,0-21 0,0 21 16,0 0-16,1-21 0,-1-1 0,0 22 15,0-21-15,0 21 0,0-21 16,-21 0-16,0 0 16,0 0-16,0-1 15,0 1-15,-21 21 0</inkml:trace>
  <inkml:trace contextRef="#ctx0" brushRef="#br1" timeOffset="37895.68">4127 4212 0,'0'0'0,"0"-21"32,22 0-1,-1 21-31,0 0 0,0-21 15,0 0-15,0 21 0,1 0 16,-1-22-16,0 22 0,0 0 0,0 0 16,0 0-16,-21-21 0,22 21 15,-1 0-15,0 0 0,0 0 0</inkml:trace>
  <inkml:trace contextRef="#ctx0" brushRef="#br1" timeOffset="39704.1">5990 4424 0,'0'-21'16,"0"0"-16,0-1 16,0 1-16,0 0 0,0 0 15,0 0-15,-21 21 0,0-21 0,0 21 16,-1 0-16,1 0 16,0 0-16,0 0 0,-21 0 0,20 0 15,-20 21-15,21 0 0,-21 0 0,20 0 16,1 22-16,-21-22 0,21 21 15,0 0-15,21 1 0,0-22 0,-22 21 16,22 1-16,0-1 0,0-21 16,0 21-16,22-20 0,-1-1 0,0 0 15,0 0-15,0 0 0,22 0 16,-22-21-16,0 0 0,21 0 0,-21 0 16,1 0-16,20 0 0,21-63 15,-41 42-15,-1 0 0,0-1 16,-21 1-16,21 0 0,-21 0 15,21 0-15,-21-22 0,0 22 0,21-21 16,-21 21-16,0-22 0,0 22 0,22 0 16,-22 0-16,0 0 0,-22 21 31,22 21-31,-21 0 16,21 0-16,0 0 0,0 1 0,0-1 15,0 0-15,0 0 0,0 0 16,0 22-16,21-22 0,1 0 0,-1 0 15,0 0-15,0 0 0,0-21 0,0 22 16,1-22-16,-1 0 0,0 0 0,0 0 16,0 0-16,0 0 0,22 0 15,-22 0-15,0-22 0,0 1 0,0 0 16,1 0-16,-1 0 0,-21 0 0,21-1 16,0 1-16,-21-21 0,21 21 15,-21 0-15,0-22 0,0 22 16,0 0-16,0 0 0,-21 21 31,0 21-31,21 0 0,-21 0 16,21 0-16,0 1 0,0-1 15,0 0-15,0 21 0,0-21 0,0 1 16,0-1-16,0 0 0,0 0 0,0 0 16,0 0-16,0 1 0,0-1 15,21-21 16,-21-21-31,0-1 16,21 1-16,0 0 0,-21 0 0,21 0 16,-21 0-16,0-1 0,22 1 0,-1 0 15,-21 0-15,21 0 0,0 0 16,-21-1-16,0 1 0,21 21 0,0 0 16,1 0-16,-1 0 15,0 21-15,0 1 16,-21-1-16,21 0 0,0 0 0,1-21 15,-1 21-15,0 0 0,0 1 0,0-1 16,0 0-16,1-21 0,-1 21 16,0 0-16,0-21 0,0 0 0,0 0 15,1 0 1,-1 0-16,0 0 0,-21-21 16,21 0-16,0 0 0,0 0 15,-21-1-15,22-20 0,-1 21 0,0 0 16,0-22-16,0 22 0,0-21 15,-21 21-15,22-22 0,-1 22 0,0 0 16,0 0-16,0 21 0,-21-21 16,21 21-16,1 0 0,-1 21 15,-21 0 1,0 0-16,0 0 0,0 1 16,0-1-16,21-21 0,-21 21 15,21 0 1,-21-42 15,0 0-15,0 0-16,0-1 15,0 1-15,-21 21 16,0 0-16,0-21 16,-1 21-16,1 0 0,0 21 15,0-21-15,0 21 0,21 1 16,-21-1-16,-1 0 0,22 0 15,0 0-15,-21 0 0,21 1 0,-21-1 16,21 0-16,0 21 0,0-21 16,0 1-16,0-1 0,0 0 15,0 0-15,21 0 0,0-21 16,1 0-16,-1 0 16,0 0-16,0 0 0,0 0 0,0 0 15,1-21-15,-1 0 0,0 21 0,0-21 16,0 0-16,0-22 0,1 22 0,-1-21 15,0-1-15,0 1 0,0 0 16,0-1-16,1-20 0,-1 21 16,0-22-16,0 1 0,0 20 0,0-20 0,-21 20 15,0 1-15,0 0 0,0 21 16,0-22-16,0 22 0,0 0 16,-21 21-16,0 0 0,0 0 15,21 21-15,-21 0 0,0 0 0,-1 22 16,1-1-16,0 0 0,0 22 15,0-1-15,0 1 0,21-22 0,0 22 16,0-1-16,0-20 0,0 20 0,21-21 16,0 1-16,0-1 0,0 0 0,0 1 15,1-22-15,-1 0 0,21 0 0,-21 0 16,0-21-16,1 0 0,-1 0 16,0 0-16,0-21 15,0 0-15,-21 0 0,21 0 0,1 0 16,-1-22-16</inkml:trace>
  <inkml:trace contextRef="#ctx0" brushRef="#br1" timeOffset="40267.78">8805 3831 0,'0'0'0,"21"-21"0,1 0 15,-22 0-15,0 42 32,0 0-32,0 0 0,0 22 15,0-1-15,0 0 0,-22 1 16,22-1-16,0 21 0,-21-20 0,0 20 16,21-20-16,0-1 0,0 0 15,-21 1-15,21-1 0,0 0 0,-21-21 16,21 22-16,0-22 0,0 0 15,0 0-15,0 0 0,21-21 16,0 0 0,-21-21-16,21 0 15,0 0-15</inkml:trace>
  <inkml:trace contextRef="#ctx0" brushRef="#br1" timeOffset="40511.64">8890 3916 0,'0'0'0,"-21"-21"0,21 0 16,0-1-1,21 22 1,0-21-16,0 21 0,0 0 0,22-21 16,-22 21-16,21 0 0,1 0 0,-22 0 15,21-21-15,-21 21 0,0 0 16,1 0-16,-1 0 0,-21 21 15,0 0 1,0 0-16,-21-21 16,-1 0-16,22 22 0,-21-22 15</inkml:trace>
  <inkml:trace contextRef="#ctx0" brushRef="#br1" timeOffset="40684.07">8848 4170 0,'0'0'0,"0"21"15,21-21 1,0 0-16,0 0 0,0 0 16,22 0-16,-22 0 15,0 0-15,0-21 0,0 21 0,0-21 16,1 0-16,20 21 0,-21-22 0,0 1 16,0 0-16,1 0 0,-1 0 0,-21 0 15</inkml:trace>
  <inkml:trace contextRef="#ctx0" brushRef="#br1" timeOffset="41067.85">9694 3768 0,'-21'-21'15,"0"21"-15,0 0 31,0 21-31,-1-21 16,22 21-16,0 0 0,-21 0 0,0 22 0,0-22 16,21 21-16,0 0 0,0-20 15,-21 20-15,21 0 0,0 1 0,0-1 16,0 0-16,0-21 0,0 22 16,0-22-16,0 21 0,0-21 0,0 1 15,21-1-15,0 0 0,0 0 0,0-21 16,1 21-16,-1-21 0,0 0 0,0 0 15,21 0-15,-20 0 0,-1 0 16,0 0-16,21 0 0,-21 0 0,1 0 16,-1 0-16,0-21 0,21 21 15,-21-21-15,1 0 0,-1 0 16,0-1-16,-21 1 0,0 0 16,0 0-16,0 0 0,0 0 15,0-1-15,0 1 0,-21 0 0</inkml:trace>
  <inkml:trace contextRef="#ctx0" brushRef="#br1" timeOffset="41272.73">9673 4106 0,'0'0'15,"-21"0"-15,0 0 16,42 0 15,0 0-31,0 0 16,0 0-16,1 0 0,-1 0 15,0 0-15,21-21 0,-21 21 0,1 0 16,-1 0-16,0-21 0,0 21 0,-21-21 16,0 0-16,0 0 15,0-1-15</inkml:trace>
  <inkml:trace contextRef="#ctx0" brushRef="#br1" timeOffset="41488.61">9588 3789 0,'0'0'0,"22"0"31,-1-21-31,0 21 16,21 0-16,-21 0 0,22-21 0,-22 21 15,0 0-15,21 0 0,-20 0 0,-1 0 16,0 0-16,0-22 0,0 22 15,0 0 1</inkml:trace>
  <inkml:trace contextRef="#ctx0" brushRef="#br1" timeOffset="41748.46">10435 3598 0,'0'0'0,"0"-21"15,-21 21 1,0 0 0,21 21-1,-21 1-15,21-1 16,0 0-16,0 0 15,0 0-15,0 0 0,-22-21 16,22 22-16,0-1 0,0 0 16</inkml:trace>
  <inkml:trace contextRef="#ctx0" brushRef="#br1" timeOffset="42296.17">10858 3979 0,'0'0'0,"22"-21"15,-22 0 1,0 0 0,0 0-16,-22 21 15,1 0-15,0 0 0,0 0 0,0 0 16,0 0-16,-1 0 15,1 0-15,0 21 0,0 0 16,0 0-16,21 0 0,0 1 16,-21-22-16,21 21 0,0 0 0,-22 0 15,22 0-15,0 0 0,0 1 16,0-1-16,0 0 16,22-21-16,-1 21 0,0 0 15,0-21-15,0 0 0,0 21 0,1-21 16,-1 22-16,0-22 0,0 0 0,0 21 15,0-21-15,1 21 0,-1-21 16,0 21-16,0-21 0,-21 21 0,21 0 16,-21 1-16,0-1 15,0 0-15,-21-21 16,0 21-16,0-21 0,0 0 16,-1 21-16,1-21 0,-21 0 0,21 0 15,0 21-15,-1-21 0,1 0 0,0 0 16,0 0-16,-21 0 0,20 0 15,1 0-15,0 0 0,0 0 16,0-21-16,0 21 0,-1-21 16,1 21-1,0-21-15,21 0 16,0 0-16,0-1 16</inkml:trace>
  <inkml:trace contextRef="#ctx0" brushRef="#br1" timeOffset="44272.9">10287 3577 0,'0'-21'16,"-21"21"31,21 21-1,21-21-14,0 0-17,0 0 1,-21-21 15,0 0-15,-21 21 15,0 0-31,0 0 16,0 21-1,21 0 1,0 0-16,0 1 31,21-22-31,0 0 16,0 0-16,0 0 15,0 0 1,-21-22-16,0 1 31,-21 21 1,0 0-17,21 21 16,0-42 48,21 21-79,-21-21 15,21 21-15,1 0 16,-1 0-1,-21 21 17,0 0-32,0 1 31,-21-22 16,-1 0-32,22-22-15,0 1 32,0 0-32,0 0 15,22 21 48,-22 21-63,21-21 15,-21 21 1,0 0-16,-21-21 47,-1 0-16,22-21-15,0 0-16,0 0 15,22 21 32,-1 0-31,-21 21-16,0 0 0,0 0 16,0 1-16,21-1 15,-21 0-15,0 0 0,0 0 16,0 0-16,0 1 15,-21-1-15,0 0 16,-1-21-16,1 21 16,0-21-16,21 21 0,-21-21 15,0 0-15,21 21 0</inkml:trace>
  <inkml:trace contextRef="#ctx0" brushRef="#br1" timeOffset="45988.4">16298 2900 0,'21'0'16,"1"0"-1,-1 0-15,0-21 16,0 0-16,21 21 0,-20-22 0,-1 1 16,0 0-16,21 0 0,-21 21 15,1-21-15,-1 0 0,0-1 0,0-20 16,-21 21-16,0 0 0,0 0 0,0-1 15,0 1-15,0 0 0,0 0 16,0 0-16,-21 0 0,0 21 0,0 0 16,-22 0-16,22 0 0,-21 0 0,21 0 15,-22 0-15,22 0 0,-21 21 16,-1 0-16,22 0 0,-21 0 0,21 0 16,0 22-16,-1-22 0,22 21 15,0-21-15,-21 1 0,21 20 16,0-21-16,0 0 0,0 22 0,0-22 15,21 0-15,1 0 0,-1 0 0,0 0 16,21 1-16,-21-1 0,22 0 16,-22 0-16,21 0 0,1 0 0,-22 1 15,21-1-15,0 0 0,1 0 0,-22 0 16,0 0-16,0 1 0,0-1 16,-21 0-16,0 0 0,0 0 0,0 0 15,0 1-15,-21-22 0,0 21 0,-21 0 16,-1-21-16,1 21 0,-21-21 15,20 0-15,-20 21 0,-1-21 16,1 0-16,20 0 0,-20 0 0,21 0 16,-1-21-16,1 21 0,21-21 0,-22 0 15,22 0-15,0-1 0,0 1 16,21 0-16,0 0 0,-21-21 0,21 20 16,0 1-16,0-21 0,0 21 0,0 0 15,0-1-15,21 1 0,0 21 16,0-21-16,0 21 0,22 0 0,-1 0 15,0 0-15,1 0 0,-1 0 0,0 0 16,1 0-16</inkml:trace>
  <inkml:trace contextRef="#ctx0" brushRef="#br1" timeOffset="46664.52">16912 3027 0,'0'0'0,"0"-21"15,0 42 32,0 0-47,-21-21 0,21 21 0,0 0 16,0 1-16,0 41 16,0-42-16,0 0 15,21 1-15,0-1 0,0-21 16,1 21-16,-1-21 15,0 0-15,21 0 0,-21 0 16,1 0-16,-1 0 0,0-21 0,21 0 16,-21 21-16,1-22 0,-1 22 0,0-21 15,-21 0-15,21 0 0,0 0 16,-21 0-16,0-1 0,0 1 16,0 0-16,0 0 0,0 0 15,0 0-15,0-1 31,0 44-15,0-1-16,0 0 16,0 0-16,0 21 0,0-20 15,0 20-15,0 0 0,0 1 0,0-1 16,0 21-16,0-20 0,0-1 0,0 22 16,0-1-16,0-21 0,0 22 15,0-1-15,0-20 0,0 20 0,0 1 16,0-22-16,0 22 0,0-1 0,21 1 15,-21-1-15,0-21 0,0 22 0,0-22 16,0 1-16,0 20 0,-21-21 16,0 1-16,0-22 0,0 21 0,0 1 15,-1-22-15,1 0 0,0 0 16,-21 0-16,21-21 0,-22 0 0,22 0 16,-21 0-16,-1 0 0,1-21 0,0 0 15,-1 0-15,1 0 0,-21-22 16,-1 22-16,22-21 0,-22 21 0,22-22 15,-22 1-15,22 0 0,21-1 0,-21-20 16,20 20-16,1 1 0,21 0 0,0-1 16,0 1-16,0 0 0,43-1 15,-22 1-15,0 0 0,21-1 0,1 22 16,-1-21-16,0 0 0,22-1 0</inkml:trace>
  <inkml:trace contextRef="#ctx0" brushRef="#br1" timeOffset="47195.33">17632 3027 0,'0'0'0,"0"-21"16,0 0-16,0 42 31,0 0-31,0 0 15,0 0-15,0 0 0,0 1 0,0 20 16,0-21-16,0 0 16,0 0-16,0 1 0,0-1 0,0 0 15,0 0-15,0 0 0,0 0 0,0 1 16,-21-22 15,-1 0-31,22-22 16,0 1-16,0 0 0,0 0 15,0 0-15,0 0 0,0-22 0,0 22 16,0-21-16,0 21 0,22-22 0,-1 22 16,0-21-16,0 21 0,0-22 15,0 22-15,1 0 0,-1 0 0,0 21 16,0 0-16,21 0 0,-20 0 16,20 0-16,-21 0 0,0 21 0,22 0 15,-22 0-15,0 0 0,0 1 16,0 20-16,-21-21 0,0 21 0,0-20 15,0 20-15,0-21 0,0 0 0,0 0 16,-21 22-16,0-22 0,21 0 16,-21 0-16,0-21 0,21 21 15,-22-21-15,44-21 32,-1 0-17,0 0-15,0 0 16</inkml:trace>
  <inkml:trace contextRef="#ctx0" brushRef="#br1" timeOffset="47476.17">18478 2836 0,'0'0'0,"0"-21"0,0 0 16,-21 21-16,0 0 15,0 0-15,-21 0 16,20 0-16,1 0 0,0 21 0,-42 64 15,63-43-15,0-21 16,-22 22-16,22-22 0,0 21 16,0-21-16,0 22 0,0-22 15,0 0-15,22 0 0,-1 0 0,0 1 16,0-1-16,0 0 0,22-21 0,-22 0 16,21 0-16,-21 0 0,22 0 15,-22 0-15,21 0 0,-21 0 0,0-21 16,22 0-16,-22-1 0,0 1 0,0 0 15,0 0-15,1-21 0</inkml:trace>
  <inkml:trace contextRef="#ctx0" brushRef="#br1" timeOffset="47971.89">18881 2519 0,'0'0'0,"0"-42"0,0-43 16,0 64-1,0 42 1,-22 0-1,22 21-15,0-20 0,0 20 0,-21 0 16,21 22-16,0-22 0,0 0 16,0 1-16,0 20 0,0-20 0,0-1 15,0 0-15,0 1 0,0-1 0,0-21 16,0 21-16,0-20 0,0 20 16,0-21-16,0 0 0,0 0 0,0 1 15,0-1-15,0-42 31,0-1-15,0 1-16,0 0 0,0 0 16,0-21-16,0 20 0,0 1 0,0-21 15,0 21-15,0-22 0,21 22 16,1 0-16,-1-21 0,0 21 0,0-1 16,0 1-16,0 0 0,1 21 0,-1 0 15,0 0-15,0 0 0,0 0 16,22 0-16,-22 21 0,0 0 15,0 1-15,0 20 0,0-21 0,1 0 0,-22 22 16,0-22-16,0 21 0,0-21 16,0 22-16,0-22 0,0 0 15,0 0-15,-22 0 0,1 0 0,0 1 16,21-1-16,-21-21 0,21 21 16,0-42 15,21 0-31,0-1 15,0 22-15,-21-21 0</inkml:trace>
  <inkml:trace contextRef="#ctx0" brushRef="#br1" timeOffset="48383.65">19600 2858 0,'-21'-22'16,"0"22"-16,21-21 15,0 0-15,0 0 16,21 21 0,0 0-16,0 0 0,1 0 0,-1 0 15,0 0-15,0 21 0,0-21 16,0 21-16,-21 0 0,22 22 0,-1-22 16,-21 0-16,21 21 0,-21-20 15,0 20-15,0-21 0,0 0 0,0 22 16,0-22-16,0 0 0,0 0 15,0 0-15,-21-21 0,21 21 0,-21 1 16,21-44 15,0 1-31,0 0 0,0 0 16,21 0-16,-21-22 0,21 22 0,0 0 16,-21-21-16,21 21 0,-21-22 15,21 22-15,-21-21 0,22 21 0,-22-1 16,0-20-16,21 21 0,0 0 0,0 0 15,0 21 1,0 0-16,1 0 16,-1 0-1</inkml:trace>
  <inkml:trace contextRef="#ctx0" brushRef="#br1" timeOffset="48832.18">20468 2773 0,'0'0'0,"0"-21"15,-42 0-15,21 21 16,-1 0-16,1 0 16,0 0-16,0 0 0,0 0 0,0 21 15,-1 0-15,1 0 0,21 0 0,-21 0 16,0 1-16,0 20 0,0-21 15,21 21-15,0-20 0,0-1 0,0 21 16,0-21-16,0 0 0,0 1 0,21-1 16,0 0-16,0 0 0,0-21 15,22 21-15,-22-21 0,21 0 0,-21 0 16,22 0-16,-22 0 0,21 0 0,-21 0 16,0-21-16,1 21 0,-1-21 0,0 0 15,0 0-15,-21-1 0,0 1 16,0 0-16,0 0 0,0-21 15,0-1-15,0 22 0,0-21 0,-21-1 16,0 22-16,0-21 0,-1 21 16,1 0-16,0-1 0,0 1 0,-21 0 15,20 21-15,1 0 0,-21 0 0,21 0 16,0 0-16,-1 21 0,1 0 16,0-21-16,21 22 0,0-1 0,0 0 15,0 0-15,0 0 0,0 0 0,21 1 16,0-22-16,1 21 0</inkml:trace>
  <inkml:trace contextRef="#ctx0" brushRef="#br1" timeOffset="49352.14">20934 2773 0,'0'0'0,"0"-21"16,0 0-16,-21 21 15,-1 0 1,22 21-16,0 0 16,0 0-16,0 21 0,0-20 15,0-1-15,0 0 0,0 0 0,0 0 16,0 22-16,0-22 0,0 0 16,0 0-16,0 0 0,0 0 15,0 1-15,0-1 16,0-42 15,0-1-15,0 1-16,0 0 0,0 0 0,0 0 15,0 0-15,0-1 0,0-20 0,22 21 16,-1-21-16,0-1 0,0 22 16,0-21-16,22 21 0,-22-22 15,0 22-15,0 21 0,21-21 0,-20 21 0,-1 0 16,0 0-16,0 21 15,0 0-15,0 0 0,1 1 0,-22 20 16,0-21-16,21 21 0,-21-20 0,0 20 16,0-21-16,0 21 0,0-20 0,0-1 15,0 0-15,0 0 0,0 0 16,0 0-16,0 1 0,-21-22 16,21 21-1,0-42 16,21-1-31,0 22 0,0-21 0</inkml:trace>
  <inkml:trace contextRef="#ctx0" brushRef="#br1" timeOffset="49584.01">21590 2752 0,'0'0'0,"0"-21"0,21 21 0,-21-22 15,0 44 1,0-1-16,0 0 15,0 0-15,0 0 0,0 22 0,0-22 16,0 0-16,0 0 0,0 0 16,0 0-16,0 1 0,0-1 15,0 0-15,0 0 0,0 0 0,0-42 63,21 0-63</inkml:trace>
  <inkml:trace contextRef="#ctx0" brushRef="#br1" timeOffset="49759.91">21675 2582 0,'0'0'0,"0"-21"0,-22 21 15,1 0 1,42 0 31,1 0-47,-1 0 0,0 0 0,0 0 15</inkml:trace>
  <inkml:trace contextRef="#ctx0" brushRef="#br1" timeOffset="50375.65">22056 2773 0,'0'0'0,"21"0"47,0 0-47,0 0 0,0 0 16,0 0-16,1 0 15,-1 0-15,0 0 0,-21 21 16,21-21-16,-21 21 0,0 0 0,0 1 15,0-1-15,0 0 16,-21 0-16,0 0 0,0 0 0,-1 1 16,-20-1-16,21 0 0,0 0 0,-22 0 15,22 0-15,-21 1 0,21-22 16,0 21-16,-1 0 0,1-21 16,0 0-16,21 21 0,-21-21 0,42 0 31,0 0-31,0 0 0,1 0 15,-1 0-15,0-21 0,0 21 0,21 0 16,-20 0-16,20 0 0,-21 0 0,0 0 16,22 21-16,-22-21 0,21 21 0,-21 0 15,0 1-15,1-1 0,-1 0 16,0 0-16,0 0 0,-21 0 0,0 22 16,0-22-16,21 21 0,-21-21 0,0 22 15,0-1-15,0 0 0,0-20 16,0 20-16,-21 0 0,0 1 15,0-1-15,0-21 0,-1 21 0,1-20 16,-21 20-16,21-21 0,0 0 0,-22 0 16,22 1-16,-21-22 0,21 0 0,-1 0 15,-20 0-15,21 0 0,-21 0 16,20 0-16,-20-22 0,21 22 0,0-21 16,0 0-16,-1 0 0,1 0 0,21 0 15,0-1-15,0 1 0,-21-21 0,21 21 16,0 0-16,0-22 0,0 22 15,21-21-15,-21 21 0,21-22 16,1 1-16,-1 21 0,21-22 0,-21 1 16,22 0-16,-22 21 0</inkml:trace>
  <inkml:trace contextRef="#ctx0" brushRef="#br1" timeOffset="50751.43">22691 3006 0,'21'-21'32,"0"21"-32,0-22 15,0 1-15,0 21 0,1-21 16,20 21-16,-21-21 0,0 21 16,0-21-16,22 0 0,-22-1 0,-21 1 15,21 0-15,-21 0 0,0 0 0,0 0 16,0-1-16,0 1 0,-21 0 15,0 21-15,0 0 0,-1 0 16,1 0-16,-21 21 0,0-21 0,20 21 16,-20 22-16,21-22 0,0 0 15,-22 21-15,43-20 0,-21 20 0,21-21 16,0 21-16,0-20 0,0-1 0,21 0 16,1 0-16,-1 0 0,0 0 0,21 1 15,-21-1-15,22 0 16,-1-21-16,-21 21 0,22-21 0,-22 0 15,0 0-15,0 0 0,21 0 0,-20-21 16,-1 0-16,0 0 0,0-1 16,0 1-16</inkml:trace>
  <inkml:trace contextRef="#ctx0" brushRef="#br1" timeOffset="54144.16">24469 2963 0,'0'-21'16,"0"0"-1,0 0-15,0 0 0,0 0 16,0-1-16,0 1 15,0 0-15,0 0 0,0 0 16,0 0-16,0-1 0,-22 22 0,22-21 16,-21 0-16,0 21 0,0-21 15,0 21-15,0 0 0,-1 0 16,1 0-16,0 21 0,0 0 16,0 0-16,0 1 0,-1 20 15,1-21-15,0 21 0,0-20 0,21 20 16,-21 0-16,21-21 0,-21 22 0,21-22 15,0 0-15,0 21 0,0-20 16,0-1-16,0 0 0,0 0 16,0 0-16,21 0 0,-21 1 0,21-22 15,0 0-15,0 0 0,0 0 0,1 0 16,-1 0-16,0 0 0,21-22 16,-21 22-16,1-21 0,-1 0 0,0 0 15,21 0-15,-42 0 0,21-1 0,1 1 16,-22 0-16,21 0 0,-21-21 0,0 20 15,0 1-15,0-21 0,0 21 16,0 0-16,0-1 0,0 1 0,0 0 16,0 0-16,0 42 31,0 0-31,-21 0 0,21 1 16,0 20-16,0-21 0,0 0 0,0 0 15,0 22-15,0-22 0,0 0 16,0 0-16,0 0 0,0 1 0,21-1 15,0 0-15,-21 0 0,21 0 0,0-21 16,0 0-16,1 0 0,20 0 16,-21 0-16,0 0 0,22 0 0,-22 0 15,21-21-15,-21 0 0,22 0 0,-22 21 16,0-21-16,0-22 0,0 22 0,0 0 16,1-21-16,-1 20 15,-21-20-15,21 0 0,-21-1 0,21 22 16,-21-21-16,0 0 0,0-1 0,0 1 15,0 0-15,0 20 0,0 1 16,0 0-16,0 0 0,-21 42 31,21 0-31,-21 22 0,0-22 16,21 21-16,-22 0 0,1 1 0,21-22 16,0 21-16,-21 1 0,21-1 0,-21 0 15,21-21-15,0 22 0,0-22 16,0 21-16,0-21 0,21 1 0,0-1 15,0 0-15,1 0 0,-1-21 0,0 0 16,0 0-16,0 0 16,22 0-16,-22 0 0,0 0 0,0 0 15,0-21-15,0 0 0,22 0 0,-22-1 16,-21 1-16,21 0 0,0 0 0,0-21 16,-21 20-16,22-20 0,-1 0 15,-21-1-15,21 1 0,-21 0 0,0-1 16,21 1-16,0 0 0,-21 21 0,0-22 15,21 22-15,-21 0 0,-21 42 32,0 0-32,21 22 15,-21-1-15,21-21 0,-21 21 0,21 1 16,-21-1-16,21 22 0,0-22 16,0 0-16,0-21 0,0 22 0,0-1 15,0-21-15,21 22 0,0-22 16,-21 0-16,21 0 0,0 0 0,0-21 15,1 0-15,-1 0 0,0 0 0,0 0 16,21 0-16,-20 0 0,-1 0 16,0-21-16,21 21 0,-21-21 0,1 0 15,20 0-15,0-1 0</inkml:trace>
  <inkml:trace contextRef="#ctx0" brushRef="#br1" timeOffset="54440">26776 2477 0,'0'-22'0,"0"44"0,0-65 15,0 22-15,0 0 0,0 0 0,-21 0 16,21-1-16,-22 22 16,22 22-1,0-1-15,0 0 0,0 21 16,0-21-16,-21 22 0,21-1 15,0 22-15,0-22 0,0 0 0,0 1 16,0-1-16,0 0 0,-21 1 0,21-22 16,0 21-16,-21-21 0,21 22 15,0-22-15,0 0 0,0 0 16,0 0-16,0-42 31,21 21-31</inkml:trace>
  <inkml:trace contextRef="#ctx0" brushRef="#br1" timeOffset="54907.73">27072 2455 0,'0'0'0,"0"-63"16,0 42-16,0 42 31,0 0-31,0 0 0,-21 0 16,21 22-16,-21-1 0,21 0 0,0 1 15,0-1-15,0 0 0,0 1 0,-21-1 16,21 0-16,-22 1 0,1-1 16,21-21-16,0 22 0,-21-22 0,21 21 15,-21-21-15,21 0 0,-21-21 0,21 22 16,0-44 15,0 1-15,0 0-16,0 0 0,0-21 15,21 20-15,0-20 0,0 21 16,0-21-16,22 20 0,-22-20 0,0 21 16,21-21-16,-20 20 0,20 22 0,-21-21 15,0 21-15,0 0 0,1 0 16,-1 21-16,0 1 0,0-1 0,-21 0 16,0 0-16,0 0 0,0 22 0,0-22 15,0 0-15,0 21 0,0-21 0,0 1 16,0-1-16,0 0 0,0 0 15,0 0-15,0 0 16,21-21 15,0 0-15,1-21-16</inkml:trace>
  <inkml:trace contextRef="#ctx0" brushRef="#br1" timeOffset="55324.49">27686 2836 0,'21'0'47,"0"0"-47,0 0 0,1 0 16,-1 0-16,0 0 0,0 0 0,0-21 15,0 21-15,1-21 0,-1 21 16,0-21-16,0 0 0,-21 0 15,0-1-15,0 1 16,-21 0 0,0 21-16,0 0 0,-22 0 0,22 0 15,0 21-15,-21 0 0,20 1 0,-20-1 16,21 0-16,-21 0 0,20 0 16,1 0-16,0 1 0,21 20 0,0-21 15,0 0-15,0 0 0,0 1 16,21-22-16,0 21 0,1 0 0,20-21 15,-21 0-15,21 21 0,-20-21 16,20 0-16,-21 0 0,21 0 0,-20 0 16,20 0-16,-21 0 0,0 0 0,22-21 15,-22 21-15,-21-21 0,21 0 0,0 21 16,-21-22-16,0 1 0,0 0 16,21 0-16,-21 0 0,0 0 15,0-1-15,0 1 0,0-21 0,-21 21 16</inkml:trace>
  <inkml:trace contextRef="#ctx0" brushRef="#br1" timeOffset="55584.34">26416 2455 0,'0'0'0,"-42"0"0,20 0 0,1 22 16,42-22-1,1 0-15,-1 0 0,21 0 16,-21 0-16,43 0 0,-22 0 16,22 0-16,-22-22 0,21 22 0,-20 0 15,20 0-15,-20-21 0,-1 21 0,0-21 16,-21 21-16,22 0 16,-22 0-16,-42 0 31,0 0-31,-22 0 0</inkml:trace>
  <inkml:trace contextRef="#ctx0" brushRef="#br1" timeOffset="56639.66">18584 4276 0,'0'0'0,"-21"0"15,0 0-15,0-21 0,0 21 16,21 21-1,0 0 1,0 0-16,0 0 0,0 0 0,0 1 16,0 20-16,0-21 0,0 21 15,0 1-15,0-22 0,0 21 0,0-21 16,0 1-16,0 20 0,0-21 0,0 0 16,0 0-16,0 1 15,0-44 16,0 1-31,-22 0 0,22 0 16,0 0-16,-21-22 16,21 22-16,0 0 0,0 0 0,0-21 15,0 20-15,0-20 0,21 0 0,1-1 16,-1 22-16,0-21 0,0 21 16,0 0-16,22-1 0,-22 1 0,21 21 15,-21 0-15,22 0 0,-22 21 0,21 1 16,-21-1-16,0 0 0,22 21 15,-43-21-15,21 1 0,0 20 16,-21-21-16,21 21 0,-21-20 0,0-1 16,0 0-16,0 0 0,0 0 0,0 0 15,0 1-15,-21-22 16,0 0 0,0 0-16,21-22 15,0 1-15,0 0 0,0 0 16,0 0-16,0 0 0,0-1 15,0 1-15,21-21 0,0 0 0,0 20 16,0-20-16,1 0 0,-1 21 0,21-22 16,-21 22-16,0 0 0,22 21 15,-22 0-15,21 0 0,1 0 16,-22 0-16,0 21 0,21 0 0,-21 0 16,1 1-16,-1 20 0,-21-21 0,0 0 15,0 22-15,0-22 0,0 0 16,0 0-16,0 21 0,0-20 0,0-1 15,0 0-15,-21 0 0,-1 0 16,1-21-16,21 21 0</inkml:trace>
  <inkml:trace contextRef="#ctx0" brushRef="#br1" timeOffset="56975.98">19600 4424 0,'21'0'32,"1"0"-32,-1 0 15,0 0-15,0 0 0,21-21 0,-20 21 16,-1-21-16,21 21 0,-21-22 16,0 1-16,1 21 0,-1-21 0,0 0 15,0 0-15,-21 0 0,0-1 16,0 1-16,-21 0 0,0 0 15,0 21-15,-1 0 0,-20 0 16,21 0-16,-21 21 0,20 0 0,-20 0 16,21 1-16,-21-1 0,20 21 15,1-21-15,0 22 0,0-1 0,0-21 16,21 0-16,0 22 0,0-22 16,0 0-16,0 0 0,21 0 0,0-21 15,-21 21-15,42-21 0,-20 22 0,-1-22 16,21 0-16,-21 0 0,22 0 0,-22 0 15,21 0-15,0-22 0</inkml:trace>
  <inkml:trace contextRef="#ctx0" brushRef="#br1" timeOffset="57243.82">20405 4001 0,'0'0'0,"0"-43"0,-43-41 16,22 84-16,21-22 0,-21 22 15,0 0-15,0 22 0,21-1 16,0 0-16,0 0 0,0 21 16,-22 1-16,22-1 0,0 22 0,0-22 15,-21 0-15,21 22 0,0-22 0,0 0 16,0 1-16,0-1 0,0-21 0,0 22 16,0-22-16,0 0 15,0 0-15,0 0 0,0 0 0,0 1 16,21-22-1,1-22 1,-1 1-16,0 0 16</inkml:trace>
  <inkml:trace contextRef="#ctx0" brushRef="#br1" timeOffset="57700.57">20574 3895 0,'0'0'0,"0"-21"0,0-1 16,0 44-1,0-1 1,0 0-16,0 0 0,0 21 16,0 1-16,0-1 0,0 22 0,0-22 15,0 0-15,-21 1 0,21-1 0,0 21 16,0-20-16,-21-22 0,21 21 0,-22 1 16,22-22-16,0 0 0,0 0 15,0 0-15,0 0 0,0-42 47,0 0-47,0 0 16,0-21-16,0 20 0,22 1 0,-1-21 15,0 0-15,0-1 0,-21 1 16,21 21-16,0-22 0,1 1 0,-1 21 16,0 0-16,0 21 0,0 0 15,0 0-15,1 0 0,-22 21 16,21 0-16,-21 21 0,21-20 0,-21 20 15,21-21-15,-21 21 0,0-20 0,0-1 16,0 21-16,0-21 0,0 0 16,0 1-16,0-1 0,0 0 0,0 0 15,0 0-15,0 0 16,0-42 15,0 0-15</inkml:trace>
  <inkml:trace contextRef="#ctx0" brushRef="#br1" timeOffset="58088.58">21251 4170 0,'0'0'0,"-21"0"16,0 0-1,0 21-15,0-21 0,21 21 0,-22 0 16,1 1-16,0 20 0,21-21 15,-21 0-15,21 22 0,-21-22 0,21 0 16,0 21-16,0-21 0,0 1 16,0-1-16,0 0 0,0 0 0,21 0 15,0 0-15,0-21 0,0 22 16,1-22-16,20 0 0,-21 0 16,0 0-16,0 0 0,1 0 0,-1 0 15,0-22-15,-21 1 0,21 0 0,0 0 16,-21 0-16,0 0 0,0-1 15,0-20-15,0 21 0,0-21 0,0 20 16,0-20-16,0 21 0,0-21 0,0 20 16,-21 1-16,0 21 0,21-21 0,-21 21 15,0 0-15,-1 0 0,1 0 16,0 21-16,21 0 16,-21-21-16,21 22 0,0-1 0,0 0 15,0 0-15,0 0 16,21-21-16,0 0 0,0 21 15</inkml:trace>
  <inkml:trace contextRef="#ctx0" brushRef="#br1" timeOffset="58856.66">21907 4276 0,'0'0'16,"22"-21"-16,-22-1 0,0-20 15,0 21-15,0 0 0,-22 21 16,1 0-16,0 0 15,0 0-15,0 0 0,0 0 0,-1 0 16,1 21-16,0 0 0,-21 0 0,21 22 16,-1-22-16,1 0 0,0 21 15,0-21-15,21 1 0,0 20 0,-21-21 16,21 0-16,0 0 0,0 1 0,0-1 16,0 0-16,21 0 0,-21 0 0,21 0 15,0-21-15,0 0 0,1 0 0,-1 0 16,0 0-16,0 0 0,0 0 15,0 0-15,1 0 0,-1-21 0,0 0 16,0 0-16,0 0 0,0 0 16,-21-1-16,0-20 0,22 0 0,-22 21 15,21-43-15,-21 22 0,21-22 16,-21 1-16,0 20 0,21-20 0,-21-1 16,21 1-16,-21 21 0,0-64 15,0 63-15,0 22 16,0 42-1,0 22 1,-21-22-16,21 21 0,-21-21 16,21 43-16,-21-22 0,21 1 0,0-1 15,0 21-15,0-20 0,0 20 0,0-20 16,0-1-16,0 0 0,0-21 16,21 22-16,-21-22 0,21 0 15,0 21-15,0-20 0,1-22 0,-1 21 16,0-21-16,0 0 0,0 0 0,0 0 15,1 0-15,-1 0 0,21 0 0,-21 0 16,0 0-16,1 0 0,20-21 16,-21-1-16,0 1 0,0 0 0,1 0 15,-1-21-15,-21 20 0,21 1 0,-21 0 16,0 0-16,0 0 0,0 0 16,-21 21-1,0 0-15,-1 21 16,22 0-16,0 0 15,0 0-15,0 0 0,0 1 16,22-1-16,-22 0 0,21 0 16,0-21-16,0 21 0,0 0 0,-21 1 15,21-1-15,-21 0 16,-21-21 15,0 0-15,0 0-16,0 0 0,0-21 0,-1 21 15,1-21-15,0-1 0,-21 1 16,21 0-16</inkml:trace>
  <inkml:trace contextRef="#ctx0" brushRef="#br1" timeOffset="59128.51">20066 3958 0,'0'0'0,"21"0"31,0 0-31,22 0 0,20 0 16,1-21-16,-1 21 0,1 0 0,-1-21 16,22 21-16,-1-21 0,-20 21 0,-1-21 15,1 21-15,-1 0 0,-20-22 16,-1 22-16,-21 0 0,0 0 0,1 0 15,-1-21-15,-21 0 16</inkml:trace>
  <inkml:trace contextRef="#ctx0" brushRef="#br1" timeOffset="59627.97">23982 4022 0,'0'-21'0,"0"42"0,0-64 16,-21 43 0,-1 22-1,22-1-15,0 21 0,0-21 0,-21 22 16,21-22-16,0 21 0,-21-21 0,21 0 16,0 22-16,0-22 0,0 0 15,0 0-15,0 0 0,0 1 0,0-1 16,0 0-16,0-42 47,0 0-47</inkml:trace>
  <inkml:trace contextRef="#ctx0" brushRef="#br1" timeOffset="59799.87">23897 3895 0,'0'0'0,"-42"-43"15,42 22-15,-21 21 16,21-21 0,21 42 15,0-21-15,0 0-16,-21 21 0</inkml:trace>
  <inkml:trace contextRef="#ctx0" brushRef="#br1" timeOffset="60279.6">24215 3937 0,'0'0'0,"0"21"16,0 0 0,0 1-16,0-1 15,0 0-15,0 0 0,0 0 0,0 0 16,0 1-16,0-1 0,0 0 15,0 0-15,0 0 0,0 0 0,21 1 16,-21-1-16,0 0 0,0 0 0,0 0 16,0-42 31,0 0-32,-21 0-15,21 0 0,0-1 16,0 1-16,0-21 0,0 21 0,0 0 15,0-22-15,0 1 0,21 21 0,0-22 16,0 1-16,0 21 0,22 0 16,-22 0-16,21-1 0,0 1 0,1 21 15,-1 0-15,0 0 0,-20 0 0,20 21 16,0 1-16,1-1 0,-22 0 0,0 0 16,0 21-16,0-20 0,-21 20 15,0 0-15,0-21 0,0 22 16,0-22-16,-21 21 0,0-21 0,0 1 15,0-1-15,-1 0 0,1 0 0,21 0 16,-21-21-16,21 21 16,21-21-1,0-21-15,22 0 16,-22 0-16</inkml:trace>
  <inkml:trace contextRef="#ctx0" brushRef="#br1" timeOffset="61172.09">25273 3874 0,'0'0'0,"0"-22"16,0 1-16,-21 21 15,0 0-15,-1 0 0,1 0 0,21 21 16,-21-21-16,0 22 0,0-1 0,0 0 16,21 21-16,-22-21 0,22 22 15,-21-22-15,0 21 0,21 1 0,0-1 16,0-21-16,0 21 0,0-20 0,0 20 15,0-21-15,42 0 0,-20 0 16,-1 1-16,0-1 0,21-21 0,-21 0 16,1 0-16,20 0 0,-21 0 0,21 0 15,-20 0-15,20 0 0,-21 0 16,21-21-16,-20-1 0,-1 1 16,21 0-16,-21-21 0,0 21 0,1-22 15,-1 1-15,0 0 0,0-22 0,0 22 16,-21-1-16,21 1 0,-21-21 0,22 20 15,-22 1-15,0 0 0,0-1 16,0 22-16,0 0 0,0 0 0,0 0 16,-22 21-16,1 0 0,0 0 15,0 21-15,21 0 0,-21 0 16,0 21-16,-1-20 0,1 20 0,21 0 16,0 1-16,-21-1 0,21 0 0,0 22 15,0-22-15,0 0 0,0 1 16,0-1-16,0 0 0,21 1 15,0-1-15,1-21 0,-1 0 0,0 22 16,21-43-16,-21 21 0,1-21 0,20 0 16,-21 0-16,0 0 0,22 0 15,-22 0-15,0 0 0,0-21 0,0 21 16,0-21-16,1-1 0,-22 1 0,21-21 16,-21 21-16,21 0 0,-21-22 0,0 1 15,0 21-15,0-22 0,21 22 16,-21-21-16,0 21 0,0 0 15,0 42 1,0 0 0,0 21-16,0-21 15,0 1-15,0 20 0,0-21 0,0 0 16,0 0-16,0 22 0,0-22 0,21 0 16,-21 0-16,21-21 0,1 21 15,-1 1-15,0-22 0,0 0 0,0 0 16,0 0-16,1 0 0,20 0 15,-21 0-15,0 0 0,0-22 0,-21 1 16,22 0-16,-1 0 0,0 0 16,0 0-16,-21-1 0,21-20 0,0 21 15,-21-21-15,0 20 0,0-20 0,22 21 16,-22 0-16,0 0 0,-22 21 31,22 21-31,-21 0 16,21 0-16,0 0 0,0 22 0,0-22 15,0 0-15,0 0 0,0 21 0,0-20 16,0-1-16,0 0 0,21 0 16,-21 0-16,22-21 0,-1 21 0,0 1 15,0-22-15,0 0 0,22 0 0,-22 0 16,21 0-16,0 0 0,1 0 0,-1 0 16</inkml:trace>
  <inkml:trace contextRef="#ctx0" brushRef="#br1" timeOffset="62701.75">27368 4064 0,'0'0'0,"0"-42"16,0-43-1,-21 64-15,0 0 0,0 0 0,0-1 0,0 22 16,-1 0-16,1 0 0,0 0 0,-21 0 16,21 0-16,-22 0 0,22 22 15,0-1-15,-21 0 0,20 21 0,1-21 16,0 22-16,0-22 0,21 21 15,-21-21-15,21 22 0,0-1 0,0-21 16,0 0-16,21 22 0,0-22 16,0 0-16,0 0 0,22 0 0,-22-21 15,0 22-15,21-22 0,-20 0 0,-1 0 16,0 0-16,21 0 0,-21 0 16,1-22-16,-1 1 0,0 21 0,-21-21 15,21-21-15,-21 21 0,21-1 0,0-20 16,-21 0-16,0-1 0,0 1 0,22-21 15,-22 20-15,21 1 0,-21-22 16,0 22-16,0-21 0,0 20 0,21-20 16,-21 20-16,0 1 0,0 21 15,0-21-15,0 20 0,0 1 0,-21 21 32,0 21-32,21 22 0,-22-22 0,1 21 15,21-21-15,-21 43 0,0-22 16,21 1-16,0-1 0,0 0 0,0 22 15,0-22-15,0 0 0,0 1 0,0-1 16,0 0-16,21 1 0,0-1 16,0-21-16,1 0 0,-1 1 0,0-1 15,0 0-15,0-21 0,0 0 0,1 0 16,-1 0-16,0 0 0,0 0 0,21-21 16,-20 21-16,-1-21 15,0-1-15,0 1 0,0 0 0,22 0 16,-22-21-16,0 20 0,0-20 0,0 0 15,-21 21-15,21-22 0,-21 22 0,22 0 16,-22 0-16,-22 21 31,1 21-31,21 0 0,0 0 0,-21 0 16,21 1-16,0 20 0,0-21 16,0 0-16,0 0 0,0 1 0,0 20 15,21-21-15,-21 0 0,21-21 0,22 21 16,-22 1-16,0-22 0,0 0 15,0 0-15,22 0 0,-22 0 0,0 0 16,21 0-16,-20 0 0,-1 0 16,0-22-16,0 1 0,0 0 0,0 21 15,1-42-15,-1 21 0,-21-1 16,0-20-16,21 21 0,-21 0 0,21 0 16,-21-1-16,0 1 0,0 42 31,0 1-31,0-1 15,0 0-15,0 0 0,-21 0 0,21 0 16,0 1-16,0-1 0,-21 0 0,21 0 16,0 0-16,0-42 47,0 0-32,0 0-15,21 0 0,0-1 16,0 1-16,0 0 0,1-21 0,-1 21 15,0-1-15,0-20 0,0 21 0,0 0 16,1 0-16,-1-1 0,0 22 16,0 0-16,0-21 0,0 21 15,-21 21-15,22 1 16,-22-1-16,0 0 0,0 0 16,0 0-16,0 22 0,0-22 15,0 0-15,0 0 0,0 0 0,0 0 0,21 1 16,-21-1-16,21 0 0,0-21 15,0 21-15,0-21 16,1 0-16,20 0 0,-21 0 0,0 0 16,0 0-16,22 0 0,-22-21 0,21 0 15,-21 21-15,22-21 0,-22-1 16,0-20-16,0 21 0,0-21 0,1 20 16,-1-20-16,0 0 0,-21 21 0,21-22 15,-21 1-15,0 21 0,0 0 0,0-22 16,-21 43-16,0-21 15,0 0-15,-22 21 0,22 0 0,-21 0 16,-1 0-16,1 0 0,21 21 0,-21 0 0,20 0 16,-20 1-16,21-1 15,0 0-15,21 0 0,0 0 16,0 0-16,0 1 0,0-1 16,21-21-16,0 0 0,0 0 15,0 0-15,1 0 0,20 0 0,-21 0 16,0 0-16,22 0 0,-22 0 0,0 0 15,0 0-15,21 0 0,-20 0 16,-1 0-16,0 0 16,-21 21-16,0 0 15,0 0-15,0 0 0,0 22 0,0-22 16,0 21-16,0 1 0,0-1 16,0 0-16,-21 1 0,21 20 0,0-21 15,0 22-15,0-22 0,-21 22 0,21-1 16,0 1-16,0-1 0,-22 1 0,22-1 15,0 1-15,0-1 0,0 1 16,0-22-16,0 22 0,0-22 0,-21 0 16,21 1-16,0-1 0,0-21 0,-21 0 15,21 0-15,0 1 0,0-44 32,-21 1-17,0-21-15,0 21 0,-1-22 0,1 22 16,0-21-16</inkml:trace>
  <inkml:trace contextRef="#ctx0" brushRef="#br1" timeOffset="62872.65">28279 3768 0,'-22'-21'15,"44"42"-15,-65-64 0,22 43 0,0-21 0,0 21 16,0 0-16,21-21 0,-22 21 0,22-21 31,43 21-31,-22 0 16,0 0-16</inkml:trace>
  <inkml:trace contextRef="#ctx0" brushRef="#br1" timeOffset="63384.15">30543 3704 0,'0'0'0,"0"-42"15,0 21-15,0 0 16,0-1-16,0 1 0,0 0 15,22 21-15,-22 21 32,0 0-32,0 1 0,0 20 0,0 0 15,0-21-15,0 22 0,0-1 0,0 0 16,-22 1-16,22-1 0,-21 0 16,21 1-16,-21-1 0,21 0 0,0-20 15,0 20-15,0-21 0,0 0 0,0 0 16,0 1-1,0-44 1,0 1-16,0 0 16,21 0-16,-21 0 15</inkml:trace>
  <inkml:trace contextRef="#ctx0" brushRef="#br1" timeOffset="63574.04">30543 3789 0,'0'-21'0,"0"-43"16,0 43-16,0 0 0,0 0 15,22 21 1,-1 0-16,0-21 0,0 21 0,21 0 16,-20 0-16,20 0 0,-21 0 15,21-22-15,-20 22 0,-1 0 0,0 0 16,0 0-16,0 0 0,-21 22 16,0-1-1,-21 0-15,0-21 0,0 21 16</inkml:trace>
  <inkml:trace contextRef="#ctx0" brushRef="#br1" timeOffset="63719.96">30565 3916 0,'0'0'15,"0"21"-15,21-21 32,0 0-32,21 0 15,-21 0-15,1 0 0,-1 0 16,21-21-16,-21 21 0,22-21 15,-22 21-15,21-21 0</inkml:trace>
  <inkml:trace contextRef="#ctx0" brushRef="#br1" timeOffset="64043.77">31411 3577 0,'0'0'15,"0"-21"-15,0 0 16,-21 21-16,0 0 15,0 0 1,0 0-16,-1 21 0,22 0 16,0 22-16,-21-22 0,0 0 0,0 21 15,21 1-15,0-22 0,-21 21 0,21 0 16,0-20-16,0 20 0,0-21 16,0 21-16,0-20 0,0-1 0,0 21 15,21-21-15,0 0 0,0-21 16,-21 22-16,21-1 0,1-21 0,-1 0 15,0 0-15,0 0 0,0 0 0,0 0 16,1 0-16,-1 0 0,0-21 16,0-1-16,-21 1 0,21 21 15,-21-21-15,21 0 16,-21 0-16,0 0 0,0-1 0,0 1 16,0 0-16</inkml:trace>
  <inkml:trace contextRef="#ctx0" brushRef="#br1" timeOffset="64216.68">31348 3831 0,'0'0'0,"-43"0"16,22 0-16,42 0 31,1 0-15,-1 0-16,0 0 0,0 0 16,0 0-16,0 0 0,1-21 0,-1 21 15,-21-21 1,0 0-16,0 0 15,0-1-15</inkml:trace>
  <inkml:trace contextRef="#ctx0" brushRef="#br1" timeOffset="64375.58">31263 3556 0,'0'0'0,"0"-21"16,-21 21-16,42-21 31,0 21-31,0 0 15,1 0-15,-1 0 0,0 0 16,0 0-16,0 0 16,0-21-16</inkml:trace>
  <inkml:trace contextRef="#ctx0" brushRef="#br1" timeOffset="64611.98">31856 3302 0,'0'0'0,"0"-42"15,0 21 1,0-1-16,-21 22 31,21 22-31,0-1 0,0 0 16,-22 0-16,22 0 0,-21 22 15,21-22-15,0 0 0,0 21 0,-21-21 16,21 1-16,0-1 0</inkml:trace>
  <inkml:trace contextRef="#ctx0" brushRef="#br1" timeOffset="65844">32025 3662 0,'21'0'0,"0"0"15,1 0-15,-1 0 16,0 0-16,0 0 16,0 0-16,-21-21 15,0 0-15,-21 21 16,0 0-1,0 0-15,0 0 0,-22 0 16,22 0-16,0 0 0,0 0 0,0 21 16,-1 0-16,1-21 0,21 21 15,-21 0-15,21 0 0,0 1 16,0-1-16,21 0 0,0-21 16,1 21-16,-1 0 0,0-21 15,0 21-15,0-21 0,0 22 0,22-22 16,-22 21-16,0-21 15,-21 21-15,21 0 0,-21 0 16,-21 0 0,0-21-16,0 0 0,-22 0 15,22 0-15,0 0 0,0 0 0,0 0 16,0 0-16,-1 0 0,1 0 16,0 0-16,42 0 31,0 0-16,1 0-15,-1 22 0</inkml:trace>
  <inkml:trace contextRef="#ctx0" brushRef="#br1" timeOffset="66079.87">32533 4043 0,'0'0'16,"21"0"-16,-21 21 31,-21 0-15,0 0-16,0 1 15,0-1-15,-1 0 0,1 0 0,21 21 0,-21-20 16,0-1-16,0 0 0,0 0 16,-1-21-16,22 21 0,-21 0 15,0-21-15</inkml:trace>
  <inkml:trace contextRef="#ctx0" brushRef="#br1" timeOffset="66371.7">32724 3641 0,'0'0'0,"0"-43"0,0 22 0,0 0 15,0 0-15,0 42 32,0 0-32,0 22 0,0-22 15,0 21-15,0 0 0,0-20 16,0 20-16,0 0 0,0 1 0,0-22 16,-22 21-16,22-21 0,0 22 15,0-22-15,0 0 0,0 0 0,0 0 16,0 0-1,0-42 1,0 0 0</inkml:trace>
  <inkml:trace contextRef="#ctx0" brushRef="#br1" timeOffset="66589.58">32681 3620 0,'0'-22'0,"0"44"0,0-65 0,0 22 15,0 0 1,21 0 0,1 21-16,-1 0 0,0-21 15,21 21-15,1 0 16,-22 0-16,0 0 16,0 0-16,0 0 0,-21 21 15,0 0 1,0 0-16,0 0 15</inkml:trace>
  <inkml:trace contextRef="#ctx0" brushRef="#br1" timeOffset="66756.48">32745 3768 0,'0'21'16,"21"-21"15,0 0-31,0 0 15,0 0-15,1 0 0,-1-21 16,0 21-16,0 0 0,0-21 0,0-1 16,1 22-16,-1 0 0</inkml:trace>
  <inkml:trace contextRef="#ctx0" brushRef="#br1" timeOffset="67063.31">33274 3493 0,'-21'0'32,"21"21"-32,-21 0 15,-1 0-15,1 21 0,21-20 16,-21-1-16,21 21 0,-21-21 0,21 0 16,-21 22-16,21-22 0,0 0 15,0 0-15,0 0 0,0 1 0,0-1 16,0 0-16,0 0 0,21 0 15,0 0-15,0 1 0,0-22 16,1 0-16,-1 0 0,0 0 16,0 0-16,0 0 0,0 0 15,1 0-15,-1 0 0,0-22 0,0 22 16,-21-21-16,21 21 0,-21-21 16,21 0-16,-21 0 0,0 0 15,0-1-15</inkml:trace>
  <inkml:trace contextRef="#ctx0" brushRef="#br1" timeOffset="67264.19">33232 3768 0,'0'0'0,"-22"0"16,44 0 15,-1 0-31,0 0 0,21 0 16,-21 0-16,1 0 0,-1 0 15,0 0-15,0-21 0,0 21 16,0 0-16,-21-22 0,0 1 0,22 21 16,-22-21-16,0 0 15,0 0-15</inkml:trace>
  <inkml:trace contextRef="#ctx0" brushRef="#br1" timeOffset="67461.08">33210 3471 0,'0'-21'0,"0"42"0,0-63 31,22 42-31,-1 0 16,-21-21-16,21 21 15,0 0-15,21 0 0,-20 0 0,-1 0 16,0 0-16,0-21 0,0 21 16,0 0-16,1 0 0,-1-21 15,-21-1 1</inkml:trace>
  <inkml:trace contextRef="#ctx0" brushRef="#br1" timeOffset="74639.71">1164 6710 0,'0'0'0,"-21"-21"0,21 0 15,0-1-15,0 1 0,-21 0 0,21-21 16,0 21-16,-21-1 0,21 1 15,0 0-15,0 42 32,-22 0-32,22 1 0,0 20 15,0 0-15,0 1 0,0-1 0,0 21 16,0-20-16,0 20 0,-21 1 16,21-22-16,0 22 0,0-1 0,-21 1 15,21 20-15,-21-20 0,21-22 16,0 22-16,0-1 0,0-21 0,0 1 15,0-1-15,0 0 0,0-20 16,21-1-16,0 0 0,0 0 16,1 0-16,-1-21 0,0 0 15,0 0-15,0 0 0,22 0 0,-22-21 16,0 21-16,21-21 0,-21 0 0,22-22 16,-22 22-16,0-21 0,21 21 15,-20-22-15,-1 1 0,0 0 0,-21-1 16,0 1-16,21 0 0,-21-1 15,0 1-15,0 0 0,0 21 0,0-1 16,0 1-16,0 0 0,0 42 31,0 22-31,0-22 16,0 0-16,0 21 0,0-21 0,0 22 16,0-22-16,0 21 0,0-21 0,0 1 15,0 20-15,0-21 0,0 0 16,-21-21-16,21 21 0,0 1 0,0-44 47,0 1-47,0 0 0,21 0 15,0 0-15</inkml:trace>
  <inkml:trace contextRef="#ctx0" brushRef="#br1" timeOffset="74820.61">1651 6795 0,'0'0'0,"0"-22"16,-21 22-16,0 0 16,-1 0-1,22 22 1,0-1-16,-21-21 31,21 21-31,-21-21 0</inkml:trace>
  <inkml:trace contextRef="#ctx0" brushRef="#br1" timeOffset="75023.49">804 7176 0,'0'21'15,"0"-42"-15,21 42 31,1-21-31,-1 0 0,0-21 0,0 21 16,21 0-16,-20-22 0,20 22 16,-21 0-16,21 0 0,1-21 15,-22 21-15,21 0 0,1-21 16</inkml:trace>
  <inkml:trace contextRef="#ctx0" brushRef="#br1" timeOffset="75755.62">1863 7197 0,'0'21'0,"0"0"31,0 0-31,0 0 16,0 1-16,0 20 0,0-21 15,0 0-15,0 0 0,0 22 0,0-22 16,0 0-16,0 0 0,0 22 0,0-22 16,0 0-16,0 0 15,0 0-15,0 0 16,-22-42 15,22 0-31,0 0 0,0 0 16,0 0-16,0-1 0,0 1 0,0-21 15,0 0-15,0 20 0,0-20 16,22 0-16,-1-1 0,-21 22 16,21-21-16,0 21 0,0 0 0,0 21 15,1-22-15,-1 22 0,0 0 16,0 0-16,0 0 0,22 0 0,-22 22 16,0-1-16,0 0 0,-21 0 0,21 0 15,0 22-15,-21-22 0,0 21 16,0-21-16,22 22 0,-22-22 0,0 0 15,0 21-15,0-21 0,0 1 16,0-1-16,0 0 0,0 0 0,-22 0 16,1-21-16,0 0 31,21-21-31,0 0 0,0 0 16,0 0-16,0-1 0,0 1 15,0-21-15,21 0 0,0 20 0,1-20 16,-1 0-16,21-1 0,-21 1 0,0 21 15,22 0-15,-1 0 0,0-1 16,-20 1-16,20 21 0,0 0 0,-21 0 16,22 0-16,-22 21 0,0 1 15,0-1-15,0 0 0,1 21 0,-22-21 16,0 22-16,0-22 0,0 21 0,0-21 16,0 22-16,-22-22 0,1 21 15,21-21-15,0 1 0,0-1 16,-21 0-16,21 0 0,-21-21 15,21-21 1,21 0 0,0 0-16,0-1 0,-21 1 0</inkml:trace>
  <inkml:trace contextRef="#ctx0" brushRef="#br1" timeOffset="76127.39">2921 7345 0,'0'0'0,"21"21"16,0-21 0,0 0-16,1 0 15,-1 0-15,0 0 0,0-21 0,21 0 16,-20 21-16,-1-21 0,0-1 0,21 1 16,-21 0-16,1 0 0,-1 0 15,0 0-15,-21-1 0,0 1 0,0 0 16,0 0-16,0 0 0,-21 21 15,0 0-15,-1 0 0,1 0 16,0 0-16,0 0 0,-21 21 0,20 0 16,1 21-16,0-20 0,0 20 15,0-21-15,0 21 0,21 1 16,0-22-16,0 21 0,0 1 0,0-22 16,0 21-16,0-21 0,0 0 15,0 1-15,21-1 0,0 0 0,0-21 16,0 0-16,0 0 0,1 0 0,20 0 15,-21 0-15,21 0 0,-20 0 16,20-21-16,-21 0 0,21-1 0,-20 1 16,20 0-16,0 0 0</inkml:trace>
  <inkml:trace contextRef="#ctx0" brushRef="#br1" timeOffset="76560.14">3916 6773 0,'0'-21'0,"0"0"0,-21 21 16,-1 0-16,1 0 16,21 21-16,-21 0 15,21 22-15,-21-22 0,21 0 16,0 21-16,-21-20 0,21 20 16,0 0-16,0 1 0,-21-1 0,21 0 15,-22 1-15,22 20 0,-21-21 16,21 1-16,0-1 0,0 0 0,0-20 15,0 20-15,0-21 0,0 0 0,43 0 16,-22 1-16,0-22 0,0 0 16,21 0-16,-20 0 0,20 0 15,0-22-15,-21 1 0,22 0 0,-22 0 16,21-21-16,-21-1 0,22 1 0,-22 0 16,0-1-16,0 1 0,0-22 15,1 22-15,-22 0 0,0-22 0,21 22 16,-21 0-16,0-1 0,0 1 0,0 21 15,0 0-15,0-1 0,0 1 16,-21 21-16,-1 0 0,1 0 16,0 21-1,21 1-15,0-1 16,0 0-16,0 0 0,0 0 16,0 0-16,0 1 0,0-1 0,0 0 15</inkml:trace>
  <inkml:trace contextRef="#ctx0" brushRef="#br1" timeOffset="77883.92">4635 7112 0,'0'0'0,"0"-21"16,-21 21-16,0 0 15,0 21 1,21 0-1,0 0-15,0 1 16,0-1-16,0 21 0,0-21 0,-21 0 16,21 1-16,0-1 0,0 21 0,0-21 15,0 0-15,0 1 0,0-1 16,0 0-16,-21 0 0,-1-21 31,22-21-15,0 0-1,0 0-15,0-1 0,0-20 0,0 21 16,0 0-16,0-22 0,0 1 0,22 0 16,-22 21-16,21-22 0,0 22 15,21 0-15,-21 0 0,1 0 0,20-1 16,-21 22-16,0 0 0,0 0 0,22 0 16,-22 0-16,0 0 0,0 0 15,-21 22-15,21-1 0,-21 0 16,0 21-16,0-21 0,0 1 0,0 20 15,0-21-15,0 21 0,0-20 16,-21-1-16,21 21 0,0-21 0,0 0 16,0 1-16,0-1 15,21-21-15,1 0 0,-1 0 0,0 0 16,0 0-16,0 0 0,0-21 16,1-1-16,-1 1 0,0 0 15,0 0-15,0 0 0,0 0 0,1-22 16,-22 22-16,21-21 0,0 21 15,-21-22-15,21 22 0,-21 0 0,0-21 16,21 20-16,-21 1 0,21 0 16,-21 42 15,0 0-31,0 1 0,0-1 16,-21 0-16,21 0 0,-21 0 15,21 22-15,0-22 0,0 0 0,0 21 16,0-21-16,0 1 0,0-1 0,0 0 15,0 0-15,0 0 0,0 0 16,21 1-16,0-22 0,1 0 16,-1 0-16,0 0 0,21 0 15,-21 0-15,1 0 0,-1-22 0,0 1 16,0 0-16,0 0 0,0 0 0,1-22 16,-1 22-16,0-21 0,0 0 15,-21-1-15,21 1 0,0 0 0,-21-1 16,22 1-16,-22 0 0,21-22 0,-21 22 15,0-1-15,21 1 0,-21 0 16,21-1-16,-21 22 0,0 0 16,0 0-16,0 0 0,0 0 0,0 42 31,0 0-15,0 0-16,0 0 0,0 22 0,-21-1 15,0-21-15,21 21 0,-21 1 0,21-1 16,0 0-16,-22 1 0,1-22 15,21 21-15,-21 1 0,21-1 0,0 0 16,0-21-16,-21 22 0,21-22 0,0 0 16,0 21-16,0-20 15,0-1-15,21 0 0,0-21 16,0 0-16,1 0 0,-1 0 0,0 0 0,21 0 16,-21 0-16,22 0 0,-1-21 15,-21 0-15,22 21 0,-1-22 16,-21 1-16,21-21 0,-20 21 0,20 0 15,-21-1-15,0-20 0,0 21 0,1 0 16,-1 0-16,-21-1 0,0 1 16,21 0-16,-21 0 0,-21 21 15,0 0 1,-1 0-16,1 0 0,0 21 0,21 0 16,0 0-16,-21-21 15,21 22-15,0-1 0,0 0 0,0 0 16,0 0-16,21 0 0,0 1 15,-21-1-15,21-21 0,1 21 16,-1 0-16,0 0 0,-21 0 16,21-21-16,-21 22 0,21-1 15,-21 0-15,0 0 32,-21-21-32,0 0 15,0 0-15,0 0 0,-1 0 16,1 0-1,0 0-15,21-21 16,0 0 0,0 0-16,0-1 0,0 1 15</inkml:trace>
  <inkml:trace contextRef="#ctx0" brushRef="#br1" timeOffset="78135.3">5736 6795 0,'21'-22'31,"0"22"-31,1 0 16,20 0-16,0-21 0,-21 21 0,22-21 16,-1 21-16,0-21 0,1 21 15,-22 0-15,21 0 0,-21-21 0,22 21 16,-22 0-16,0 0 0,-21-21 15,0-1 1,-21 1 0,0 21-16,0 0 0,-1 0 15</inkml:trace>
  <inkml:trace contextRef="#ctx0" brushRef="#br1" timeOffset="78317.2">5186 6498 0,'-21'0'0,"42"0"0,-64 0 16,22 0-16,0 0 16,42 0 31,0 0-47,1 0 15,-1-21-15</inkml:trace>
  <inkml:trace contextRef="#ctx0" brushRef="#br1" timeOffset="79759.92">7726 6583 0,'0'0'0,"0"-21"0,0 0 0,0-22 0,0 22 0,0 0 16,0 0-16,0 0 0,-21-1 15,-1 1-15,1 0 0,0 21 16,0 0-16,0-21 0,0 21 0,-1 0 15,1 0-15,0 21 0,-21 0 0,21 0 16,-1 1-16,1-1 0,0 21 16,0 0-16,0 1 0,0 20 0,-1-20 15,22 20-15,0-21 0,-21 22 0,21-22 16,-21 22-16,21-22 0,0 22 16,0-22-16,0 21 0,0-20 0,0-1 15,0 0-15,21-20 0,0 20 0,1-21 16,20-21-16,-21 21 0,21-21 15,-20 0-15,20 0 0,0 0 0,1 0 16,20-21-16,-21 0 0,1 0 16,20 0-16,-20-22 0,-1 22 0,21 0 15,-20-21-15,-22 20 0,21-20 16,-21 21-16,1-21 0,-1 20 0,0-20 16,-21 21-16,21-21 0,-21 20 0,0 1 15,0-21-15,0 21 0,-21 0 16,21-1-16,-21 22 0,0 0 15,-1 0-15,1 0 0,-21 0 0,21 22 16,-22-1-16,22 0 0,-21 0 0,0 21 16,20-20-16,-20 20 0,21-21 15,0 21-15,0-20 0,21 20 0,0-21 16,0 21-16,0-20 16,0-1-16,0 21 0,0-21 15,21 0-15,0-21 0,0 0 0,0 0 16,22 0-16,-22 0 0,21-21 0,-21 0 15,22 0-15,-1 0 0,0 0 0,-21-22 16,22 22-16,-22 0 0,21-21 16,-21 20-16,1-20 0,-1 21 0,-21 0 15,0-22-15,0 22 0,0 0 0,0 0 16,-21 42 15,21 0-31,0 0 0,-22 1 16,22-1-16,-21 0 0,21 21 15,0-21-15,0 1 0,0 20 16,0-21-16,0 0 0,0 0 0,0 1 16,21-1-16,1 0 0,-1-21 0,21 0 15,-21 21-15,0-21 0,22 0 0,-22 0 16,21 0-16,-21-21 0,22 0 16,-22 0-16,21-1 0,-21 1 0,1 0 15,-1 0-15,0 0 0,0 0 0,0-1 16,-21 1-16,0 0 15,0-21-15,0 21 0,0-1 0,0 1 16,0 0-16,-21 42 31,21 0-15,0 1-16,-21-1 0,21 0 0,0 0 16,0 0-16,0 0 0,0 1 0,0-1 15,0 0-15,0 0 0,0 0 16,-21 0-16,21 1 0,0-44 62,0 1-62,0 0 0,0 0 0,0 0 16,0 0-16,21-1 0,-21 1 0,21-21 16,0 21-16,0-22 0,1 22 15,-1-21-15,0 21 0,21 0 16,-21-1-16,1 1 0,20 0 0,-21 21 15,21 0-15,-20 0 0,20 0 0,-21 0 16,0 21-16,22 0 0,-22 1 16,0-1-16,0 0 0,0 0 0,-21 21 15,0-20-15,0-1 0,0 21 0,0-21 16,0 0-16,0 22 0,0-22 0,-21 0 16,0 0-16,21 0 0,-21 1 15,0-1-15,-1 0 0,1-21 16,21 21-16,-21-21 0,21-21 31,0 0-31,0 0 16,0-1-16,21 1 0,0 0 0,1 0 15</inkml:trace>
  <inkml:trace contextRef="#ctx0" brushRef="#br1" timeOffset="80331.81">10414 6138 0,'0'-21'0,"0"42"0,0-63 16,0 63 0,0 0-16,0 1 15,0-1-15,0 21 0,0 0 0,0-20 16,0 41-16,0-21 0,-21 1 0,21 20 15,-21-20-15,21 20 0,0-21 0,0 1 16,-22 20-16,22-20 0,-21-1 16,0 0-16,21-21 0,0 22 0,0-22 15,-21 0-15,21 0 0,-21 0 16,21 1-16,0-44 31,0 1-15,0 0-16,0 0 0,0 0 0,0 0 15,21-1-15,0-20 0,0 21 0,0-21 16,1 20-16,-1-20 0,0 21 0,0 0 16,0 0-16,22-1 0,-22 22 15,21 0-15,-21-21 0,22 21 0,-22 0 16,21 0-16,-21 21 0,0-21 0,22 22 16,-22-1-16,0 0 0,-21 0 0,21 0 15,-21 0-15,0 1 0,0 20 16,0-21-16,0 0 0,-21 22 0,0-22 15,0 0-15,0 21 0,-22-21 16,22 1-16,-21-1 0,-1 0 0,22 0 16,-21 0-16,21-21 0,0 21 0,-1-21 15,1 0-15,0 0 0,0 0 16,21-21 0,0 0-16,0 0 15,21 0-15,-21 0 0,21-1 16,0-20-16,22 21 0</inkml:trace>
  <inkml:trace contextRef="#ctx0" brushRef="#br1" timeOffset="80728.64">11091 6795 0,'0'0'0,"21"0"0,-21 21 0,22-21 15,-1 0-15,0 0 16,0 0-16,21 0 0,-20 0 0,-1 0 15,0 0-15,21-21 0,-21-1 0,1 22 16,-1-21-16,0 0 0,0 0 0,0 21 16,0-21-16,1 0 0,-22-1 15,0 1-15,0 0 0,0 0 16,0 0-16,0 0 0,-22 21 16,1 0-16,0 0 0,-21 0 15,21 21-15,-1 0 0,-20 21 16,21-21-16,-21 22 0,20-1 0,-20-21 15,21 22-15,0-1 0,0-21 0,-1 21 16,22-20-16,0-1 0,0 0 0,0 0 16,22-21-16,-1 21 0,0-21 0,0 0 15,21 0-15,1 0 0,-1 0 16,0 0-16,1 0 0,-1-21 0,0 21 16,1-21-16,-1 0 0,0 0 0,-20-1 15,-1 22-15,21-21 0,-21 21 16,0-21-16,-21 0 15,-21 21 1</inkml:trace>
  <inkml:trace contextRef="#ctx0" brushRef="#br1" timeOffset="81640.63">1609 9059 0,'0'22'16,"21"-22"-16,0 0 15,-21-22-15,0 1 16,21 21-16,-21-21 0,21 0 15,-21 0-15,0 0 0,0-1 16,0 1-16,-21 0 16,0 0-16,0 21 0,0-21 0,-22 21 15,22 0-15,-21 0 0,-1 0 16,22 0-16,-21 21 0,21 0 0,-22 0 16,22 22-16,0-22 0,0 21 0,21 0 15,0 1-15,-21-1 0,21 0 16,0-20-16,0 20 0,0-21 0,0 21 15,0-20-15,21-22 16,0 21-16,0-21 0,0 0 0,1 0 16,-1 0-16,21 0 0,-21-21 15,22-1-15,-1 1 0,-21 0 0,21-21 16,1 21-16,-1-22 0,-21 1 16,22 0-16,-22-1 0,0 1 0,0 0 15,0-22-15,-21 22 0,0-1 0,0 1 16,0-21-16,0 20 0,0 22 15,-21-21-15,0 21 0,21-1 0,-21 1 16,0 21 0,-1 0-16,22 21 0,-21 22 0,0-22 15,21 21-15,0 1 16,0-1-16,-21 0 0,21 22 0,0-22 16,0 22-16,0-22 0,21 0 0,-21 1 15,21-1-15,0-21 0,1 21 16,-1-20-16,21-1 0,-21 0 0,0 0 15,1-21-15,-1 0 0,0 0 16,0 0-16,0 0 0,22 0 0,-22 0 16,0-21-16,21 21 0,-21-21 0,22 0 15</inkml:trace>
  <inkml:trace contextRef="#ctx0" brushRef="#br1" timeOffset="82849.74">2413 8890 0,'0'-21'0,"0"42"0,0-63 16,0 21-16,0-1 0,-21 22 15,0 0 1,-1 0-16,-20 22 0,21-22 0,0 21 16,-22 21-16,22-21 0,-21 22 15,21-22-15,0 21 0,-1-21 0,1 22 16,21-22-16,-21 21 0,21-21 0,-21 22 16,21-22-16,0 0 0,0 0 15,0 0-15,0 0 0,21-21 16,0 0-16,0 0 0,1 0 0,-1 0 15,0-21-15,0 21 0,0-21 16,0 0-16,1 0 0,-1 0 16,0-1-16,0 1 0,-21 0 15,0 0-15,21-21 0,-21 20 0,0 1 16,0 0-16,0 0 0,0 0 0,0 0 16,0 42 15,-21 0-31,21 0 0,0 0 0,0 0 15,0 1-15,0-1 0,0 0 16,0 0-16,0 0 0,0 0 0,0 1 16,0-1-16,21 0 15,0 0-15,1-21 0,-1 0 16,0 0-16,0 0 0,0 0 16,0 0-16,22-21 0,-22 21 15,0-21-15,21 0 0,-20-1 0,20-20 16,-21 21-16,0 0 0,22 0 0,-22-22 15,-21 22-15,21-21 0,-21 21 16,21-1-16,-21-20 0,0 21 0,0 0 16,0 42 15,-21 0-31,21 0 0,-21 0 0,21 1 16,0-1-16,0 21 0,0-21 15,0 22-15,0-22 0,0 0 0,0 0 16,0 0-16,21 0 0,0 1 15,0-22-15,0 0 0,1 0 0,-1 0 16,21 0-16,-21 0 0,22 0 16,-22 0-16,0-22 0,21 1 0,-21 0 15,1 0-15,-1 0 0,0 0 0,0-1 16,0 1-16,0-21 0,-21 21 16,0 0-16,0-1 0,0 1 0,0 0 15,0 0-15,0 0 0,0 42 47,0 0-47,0 0 0,-21 22 0,21-22 16,0 21-16,0-21 0,0 22 15,0-1-15,0 0 0,0 22 0,0-22 16,0 22-16,21-22 0,1 21 0,-1 1 16,-21 21-16,21-22 0,-21 1 15,21-22-15,-21 21 0,0-20 0,0-1 16,0 0-16,0 1 0,0-22 0,0 0 15,0 21-15,0-20 0,-21-22 0,0 21 16,0-21-16,-1 0 0,1 0 16,0 0-16,0 0 0,0-21 0,0 21 15,-1-22-15,22 1 0,0-21 0,0 21 16,0-22-16,0 1 0,0-21 16,22 20-16,-1-20 0,0-1 15,21 1-15,1-1 0,-22-20 0,21 20 16,22-21-16,-22 1 0,0-1 0,22 0 15,-22 1-15,0 20 0,22-20 16,-22 20-16,-21 22 0,22-1 0,-22 1 16,0 0-16,0 21 0,-42 21 31,0 0-31,0 21 0,0-21 0,-22 21 16,22 0-16,0 0 0,0 0 15,0 1-15,21-1 0,0 0 16,0 0-16,21 0 0,0 0 15,0-21-15,0 22 0,0-1 16,22-21-16,-22 21 0,0 0 0,0-21 16,0 21-16,-21 0 0,22 1 15,-22-1-15,0 0 16,0 0-16,-22 0 0,1-21 0,0 21 16,0-21-16,0 22 0,0-22 15,-1 0-15,1 21 0,0-21 0,0 0 16,42-21-1</inkml:trace>
  <inkml:trace contextRef="#ctx0" brushRef="#br1" timeOffset="83039.63">4381 8932 0,'0'22'31,"0"-1"-31,0 0 0,0 0 16,-21 0-16,0 0 0,0 1 16,21-1-16,-21 0 0,0 0 15,-1 0-15,22 0 0,-21-21 16,21 22-16,-21-22 0</inkml:trace>
  <inkml:trace contextRef="#ctx0" brushRef="#br1" timeOffset="83715.75">4762 8340 0,'0'0'0,"0"-21"0,-21-22 16,21 64 0,0 1-1,0-1-15,0 0 0,0 21 0,0 1 16,0-1-16,0 0 0,0 1 0,0-1 16,0 21-16,0-20 0,0-1 15,0 0-15,0 1 0,0-1 0,0 0 16,0-20-16,0 20 0,0-21 0,0 0 15,-21-21 1,21-21 0,0-21-1,0-1-15,0 22 16,0-21-16,21 0 0,0 20 0,1-20 16,-1 0-16,0 21 0,0-22 0,21 22 15,-20 0-15,20 0 0,-21 21 16,21 0-16,-20 0 0,20 0 0,-21 21 15,0 0-15,0 0 0,1 0 0,-22 1 16,21 20-16,-21 0 0,0 1 0,0-22 16,0 21-16,0 0 0,0-20 15,0 20-15,-21-21 0,21 0 0,-22 0 16,22 1-16,0-1 16,0-42-1,22-1 1,-1 1-16,0 0 0,0 0 15,0-21-15</inkml:trace>
  <inkml:trace contextRef="#ctx0" brushRef="#br1" timeOffset="84066.55">5334 8636 0,'0'0'0,"0"-21"0,0 0 16,0 0-16,0-1 16,21 22-1,0 0-15,0 0 0,1 0 16,-22 22-16,21-22 0,21 21 0,-21 0 15,0 0-15,1 0 0,-1 0 16,-21 1-16,21 20 0,-21-21 16,21 21-16,-21-20 0,0-1 0,0 21 15,0-21-15,0 0 0,0 1 0,0-1 16,0 0-16,-21-21 0,0 21 16,21-42-1,0 0-15,0 0 16,0-1-16,0 1 0,0-21 0,0 21 15,0-22-15,0 22 0,21-21 16,-21 0-16,21-1 0,0 22 0,0-21 16,-21 21-16,22-22 0,-1 22 0,0 0 15,0 0-15,0 21 16,-21-21-16,21 21 16,1 0-16,-1 0 0,0 0 15,0 21-15</inkml:trace>
  <inkml:trace contextRef="#ctx0" brushRef="#br1" timeOffset="84484.32">6159 8615 0,'22'0'0,"-22"-21"16,0 0-16,21-1 15,-21 1-15,0 0 16,0 0-1,-21 21 1,-1 0-16,1 0 0,-21 0 0,21 21 16,-22 0-16,22-21 0,-21 21 0,21 1 15,0-1-15,-1 0 0,1 0 16,21 0-16,0 0 0,0 1 0,0-1 16,0 0-16,21-21 0,1 21 0,-1 0 15,21-21-15,-21 21 0,22-21 16,-1 22-16,0-22 0,-21 0 0,22 21 15,-22-21-15,21 21 0,-21-21 0,22 21 16,-22 0-16,-21 0 16,0 1-16,0-1 15,0 0-15,-42-21 0,20 21 16,1-21-16,-21 0 0,21 21 0,-22-21 16,1 0-16,21 21 0,-21-21 0,20 0 15,1 0-15,0 0 0,0 0 16,42 0-1,0 0 1,22-21-16</inkml:trace>
  <inkml:trace contextRef="#ctx0" brushRef="#br1" timeOffset="84686.2">6816 8932 0,'21'0'16,"-21"22"-16,0-1 15,0 0-15,0 0 16,-21-21-16,-1 21 0,1 0 0,0 1 16,0 20-16,0-21 0,0 0 0,-1 0 15,1 1-15,-21-1 0,21 0 0,0 21 16,-1-42-16,1 21 0,0 1 16,0-22-16</inkml:trace>
  <inkml:trace contextRef="#ctx0" brushRef="#br1" timeOffset="85552.01">7302 8509 0,'0'-21'16,"-21"21"0,21 21-16,0 0 15,0 0-15,0 1 0,0-1 16,0 0-16,0 21 0,0-21 0,0 1 16,0 20-16,0-21 0,0 0 15,0 22-15,0-22 0,0 0 0,0 0 16,0 0-16,0 0 0,0-42 47,0 0-47,0 0 15,0-21-15,0 20 0,0 1 0,0-21 16,0 21-16,0-22 0,0 22 16,21 0-16,1-21 0,-1 21 0,0-1 15,21 1-15,-21 0 0,22 0 16,-1 21-16,0 0 0,-20 0 0,20 0 0,0 0 15,1 21-15,-22 0 16,0-21-16,21 21 0,-42 1 0,21-1 16,-21 21-16,22-21 0,-22 0 0,0 1 15,0-1-15,0 21 0,0-21 0,0 0 16,-22-21-16,1 22 0,21-1 16,-21-21-16,0 0 0,0 0 15,0-21 1,21-1-16,0 1 0,0 0 15,0 0-15,0 0 16,0-22-16,21 22 0,0 0 0,0-21 16,0 21-16,22-22 0,-22 22 0,21 0 15,0 0-15,-20 0 0,20 21 0,0 0 16,-21 0-16,22 0 0,-22 0 16,21 21-16,-21 0 0,1 0 0,-1 0 15,-21 0-15,0 1 0,0-1 0,0 21 16,0-21-16,0 0 0,0 22 0,0-22 15,0 0-15,0 0 0,0 0 16,-21 1-16,21-1 0,0 0 16,0-42-1,21 21 1,-21-21-16,21-1 0,0 1 16,0 0-16,0 0 0</inkml:trace>
  <inkml:trace contextRef="#ctx0" brushRef="#br1" timeOffset="85759.9">8467 8509 0,'0'-21'0,"0"42"47,0 0-47,0 0 0,0 1 16,0-1-16,0 0 0,0 0 16,0 0-16,0 0 0,0 1 15,0-1-15,0 0 0,0 0 16,21-42 15,0 0-15,-21 0-16,21-1 0</inkml:trace>
  <inkml:trace contextRef="#ctx0" brushRef="#br1" timeOffset="86043.74">8530 8255 0,'-21'-21'16,"84"296"-16,-147-550 0,126 296 0,-105-63 0,41 42 15,1 0-15,21 21 16,21-21 15,1 0-31,-1 0 16,0 0-16,-21-21 16,0 0-16,0-1 15,0 1 1,-21 21-16,0 0 15,-1 0-15,1 21 16,21 1-16,-21-22 0,21 21 0,0 0 16,0 0-16,0 0 0,0 0 15,0 1-15,21-1 0,0-21 16,1 21-16,-1 0 0,0-21 0,21 21 16,-21-21-16</inkml:trace>
  <inkml:trace contextRef="#ctx0" brushRef="#br1" timeOffset="86468.46">8911 8403 0,'0'21'32,"0"1"-17,0-1 1,0 0-16,0 0 0,0 0 16,0 0-16,0 1 0,0-1 15,0 0-15,0 0 16,0 0-16,0 0 0,0 1 15,-21-22 1,0 0-16,0 0 16,21-22-1,0 1-15,0 0 0,0 0 16,0-21-16,0 20 16,0 1-16,21 0 0,0-21 0,0 21 15,0-22-15,0 22 0,22 0 0,-22 0 16,0 0-16,21 21 0,-20 0 0,-1 0 15,0 0-15,0 0 0,0 21 16,0 0-16,-21 0 0,22 0 16,-22 0-16,21 1 0,-21-1 0,0 0 15,0 21-15,0-21 0,0 1 0,0-1 16,0 0-16,0 0 0,-21 0 0,21 0 16,-22 1-16,22-1 15,-21-21-15,21 21 0,21-21 31</inkml:trace>
  <inkml:trace contextRef="#ctx0" brushRef="#br1" timeOffset="86700.33">9673 8678 0,'0'0'0,"0"22"31,21-1-16,-21 0-15,0 0 16,0 0-16,0 0 0,0 1 16,0-1-16,-21 0 0,0 0 0,0 0 15,0 0-15,-22 1 0,22 20 0,-21-21 16,21 0-16,-1-21 0,1 21 0,0 1 16,21-44 15,42 1-31</inkml:trace>
  <inkml:trace contextRef="#ctx0" brushRef="#br1" timeOffset="87196.07">10372 8170 0,'0'-42'16,"0"21"-1,0 0 1,21 0-16,0-1 0,0 22 16,-21-21-16,0 0 0,0 0 15,21 21-15,-42 0 16,0 0 0,0 0-16,0 0 0,-1 21 0,1-21 15,-21 21-15,21 0 0,0 1 0,-22-1 16,22 0-16,0 21 0,21-21 15,0 1-15,-21-1 0,21 0 0,0 0 16,0 0-16,21 0 0,0-21 16,0 22-16,0-22 0,22 21 0,-22-21 15,21 21-15,-21-21 0,22 21 16,-1-21-16,-21 21 0,0-21 16,22 21-16,-22-21 0,0 22 0,-21-1 15,0 0-15,0 0 16,-21-21-1,0 0-15,-22 0 0,22 21 0,0-21 16,0 0-16,0 0 0,0 0 16,-22 0-16,22 0 0,0 0 15,0 0-15,21-21 32,21 21-32,-21-21 15,21 21-15,0-21 0,0 21 0</inkml:trace>
  <inkml:trace contextRef="#ctx0" brushRef="#br1" timeOffset="87940.64">10837 8382 0,'21'0'16,"1"0"-16,-1-21 15,0 21-15,0-21 0,0 21 16,0-21-16,1 21 0,-1-22 15,21 1-15,-21 0 0,0 0 0,1 0 16,-22-22-16,0 22 0,21 0 0,-21 0 16,0 0-16,0 0 0,0-1 0,0 1 15,-21 21-15,-1 0 0,1 0 16,0 0-16,0 21 0,0 1 0,0-22 16,-1 42-16,1-21 0,0 0 0,21 22 15,0-22-15,-21 0 0,21 21 0,0-21 16,0 1-16,0 20 0,0-21 0,21 0 15,0 0-15,0-21 0,1 22 16,-1-22-16,0 0 0,21 0 0,-21 0 16,22 0-16,-1 0 0,-21 0 0,22 0 15,-22 0-15,21 0 0,-21 0 16,0-22-16,1 1 0,-1 0 0,0 0 0,0 0 16,0 0-16,0-1 15,-21-20-15,0 0 0,22 21 0,-1-22 16,-21 22-16,0-21 0,21 21 0,0-1 15,-21 1-15,21 21 0,0 0 16,1 0-16,-22 21 16,21-21-1,-21 22-15,0-1 16,0-42 31,0-1-32,0 1-15,0 0 0,0 0 16,0 0-16,0 0 0,0-1 16,-21 22-1,-1 0-15,1 0 0,0 22 16,0-1-16,0 0 0,0 0 16,-1 21-16,22-20 0,-21-1 0,21 21 15,-21-21-15,21 22 0,0-22 0,0 21 16,0-21-16,0 22 0,0-22 0,21 0 15,-21 0-15,21-21 0,1 21 16,-1 0-16,0-21 0,0 0 16,0 0-16,0 0 0,1 0 0,-1 0 15,0 0-15,0 0 0,-21-21 16,0 0 0,0 0-16,0 0 0,0 0 15,0-1-15</inkml:trace>
  <inkml:trace contextRef="#ctx0" brushRef="#br1" timeOffset="88375.87">12255 8319 0,'-21'0'16,"0"0"-16,0 0 16,21 21 30,21-21-14,0 0-32</inkml:trace>
  <inkml:trace contextRef="#ctx0" brushRef="#br1" timeOffset="88555.76">12573 8340 0,'21'0'16,"0"0"-1,0 0 48,1 0-47,-22-21-16,21 21 0,0 0 0,0 0 15</inkml:trace>
  <inkml:trace contextRef="#ctx0" brushRef="#br1" timeOffset="88719.67">12954 8276 0,'21'0'93,"0"-21"-93,0 21 0</inkml:trace>
  <inkml:trace contextRef="#ctx0" brushRef="#br1" timeOffset="89176.91">13610 8043 0,'0'-21'15,"21"21"1,0 0 0,1-21-16,-1 21 0,0 0 15,0-21-15,0 0 0,0 21 16,1-21-16,-1 21 0,0-22 0,0 22 16,0-21-16,0 0 0,1 0 0,-1 0 15,-21 0-15,0-1 0,21 1 0,-21 0 16,0-21-16,0 21 0,0-1 15,-21-20-15,0 21 0,-1 0 0,1 0 16,0 21-16,0 0 0,0 0 16,0 0-16,-1 0 0,1 21 0,21 0 15,-21 0-15,0 0 0,21 0 0,0 22 16,-21-1-16,21-21 16,-21 22-16,21-1 0,0 0 0,0 1 15,0-1-15,0 0 0,0-21 0,21 22 16,0-1-16,0-21 0,0 0 0,0 1 15,1-1-15,20 0 0,-21-21 0,0 0 16,22 21-16,-22-21 0,21 0 0,-21 0 16,22 0-16,-1-21 0,-21 0 15,0 21-15,22-21 0,-22-1 0,0 1 16,21-21-16,-21 21 0,1-22 0,-1 22 16,0-21-16,21 0 0</inkml:trace>
  <inkml:trace contextRef="#ctx0" brushRef="#br1" timeOffset="89803.79">14520 7493 0,'0'-85'16,"0"43"-16,-21 275 0,42-339 0,-21-63 0,0 148 0,0-1 0,0 1 16,0 0-16,-21 21 15,21 21-15,-21 0 0,0 1 0,21 20 16,0 0-16,-21 1 0,-1-1 16,22 0-16,-21 22 0,21-22 0,0 0 15,0 1-15,0 20 0,0-20 0,0-1 16,0 0-16,0 1 0,0-22 0,0 21 15,0 0-15,0-20 0,0-1 16,0 0-16,0 0 0,0 0 0,21-21 16,-21 21-16,22-21 0,-1 0 15,0 0-15,0 0 16,-21-21-16,21 21 0,0-21 0,1 0 16,-1 0-16,0 0 0,0-1 0,0 1 15,0 0-15,1 0 0,-1-21 0,-21 20 16,21 1-16,0 0 0,0-21 0,-21 21 15,21-1-15,1 1 0,-1 0 16,0 21-16,0 0 31,-21-21 32,0 0-32,-21 21-31,0 0 16,0 0-16,-1 0 0,22 21 0,-21 0 15,0 0-15,0 0 0,21 1 0,-21-1 16,0 0-16,21 0 0,-22 0 0,22 0 16,0 22-16,0-22 0,0 0 15,0 0-15,0 0 0,0 1 0,0-1 16,0 0-16,22-21 0,-1 21 15,0-21-15,0 0 0,0 0 16,0 0-16,1 0 0,-1 0 0,0 0 16,0 0-16,0-21 0,22 21 0,-22-21 15,0 21-15,-21-21 0,21-1 0,0 1 16,0 0-16,-21 0 0,0 0 0,22 0 16,-1-1-16,-21 1 0,21-21 0</inkml:trace>
  <inkml:trace contextRef="#ctx0" brushRef="#br1" timeOffset="90085.64">14393 7430 0,'0'0'15,"-21"0"-15,21-22 16,21 22-16,0-21 0,22 21 15,-22 0-15,21 0 0,-21-21 16,22 21-16,-1 0 0,0-21 0,1 21 16,-22 0-16,21 0 0,-21 0 0,1 0 15,-1 0-15,0-21 0,0 21 16,0 0-16,0 0 31,1 0-15</inkml:trace>
  <inkml:trace contextRef="#ctx0" brushRef="#br1" timeOffset="94008.48">17695 7133 0,'0'-21'32,"0"0"-17,0 0-15,0 0 0,0-1 16,0 1-16,-21 0 15,0 0-15,0 21 0,0-21 16,-1 0-16,-20 21 0,21 0 0,-21-22 16,20 22-16,-20 0 0,21 0 0,-21 0 15,-1 22-15,22-1 0,-21 0 0,21 21 16,-1-21-16,1 22 0,0-22 16,21 21-16,0 1 0,0-1 0,0 0 15,0-21-15,0 22 0,0-22 16,0 0-16,21 0 0,0 0 0,1-21 15,-1 0-15,0 22 0,21-22 0,-21 0 16,22 0-16,-22-22 0,21 22 16,-21-21-16,22 0 0,-22 0 0,21-21 15,-21 20-15,22-20 0,-22 0 0,0-1 16,0 22-16,0-21 0,-21 0 0,0-1 16,22-20-16,-22 20 0,0 1 15,0-21-15,0-1 0,0 22 0,0-22 16,0 1-16,0 20 0,-22-20 0,22 42 15,0-22-15,-21 22 0,21 0 16,-21 21-16,21 21 16,0 0-16,-21 22 0,21-1 0,0 22 15,0-1-15,0 1 0,0-1 0,0 1 16,0-22-16,0 21 0,0 1 0,0-22 16,0 1-16,0 20 0,21-21 15,-21 1-15,21-22 0,-21 21 0,21-21 16,-21 1-16,0-1 0,0 0 0,22-21 15,-1 0-15,0 0 16,0 0-16,0 0 16,-21-21-16,21 0 0,1-1 0</inkml:trace>
  <inkml:trace contextRef="#ctx0" brushRef="#br1" timeOffset="94848.12">18055 7006 0,'0'0'0,"0"21"0,0 1 16,21-22 0,0 0-1,1 0-15,20 0 0,-21 0 0,21-22 16,-20 1-16,20 21 0,-21-21 0,21 0 16,-20 0-16,-1 21 0,0-21 15,-21-1-15,0 1 0,0 0 16,0 0-16,0 0 0,0 0 0,0-1 15,-42 1-15,20 21 0,1 0 0,0 0 16,0 0-16,-21 0 0,20 0 16,1 21-16,-21 1 0,21 20 0,0-21 15,-1 0-15,1 22 0,0-1 0,0-21 16,21 21-16,0-20 0,-21-1 0,21 21 16,0-21-16,0 0 0,0 1 0,21-1 15,0 0-15,0-21 0,22 0 16,-1 0-16,-21 0 0,43 0 15,-22 0-15,0-21 0,1 0 0,20-1 0,-21 1 16,1 0-16,-1 0 0,0 0 16,1 0-16,-1-22 0,-21 22 0,22-21 15,-22 21-15,0-22 0,0 1 16,-21 0-16,0-1 0,0 1 0,0 0 16,0-1-16,0 1 0,0 0 0,0-1 15,0 22-15,0-21 0,0 21 16,0-1-16,-21 22 15,0 22-15,0 20 0,21 0 16,0 1-16,0-1 0,-22 0 0,1 22 16,21-1-16,-21 1 0,21-1 15,0 22-15,-21-22 0,0 1 0,21 21 16,-21-22-16,21 22 0,-22-22 16,22 1-16,0-1 0,0 22 0,0-22 15,0 1-15,-21-1 0,21 1 0,0-1 16,0 1-16,0-1 0,0-20 0,0 20 15,0-20-15,0-1 0,0 0 16,0 1-16,0-22 0,21 21 0,1-21 16,-1-21-16,0 0 0,21 0 15,-21 0-15,1 0 0,20-21 0,-21 0 16,21 0-16,-20 0 0,-1-22 0,21 1 16,-21 0-16,22-1 0,-22 1 0,0 0 15,-21-1-15,0-20 0,0 20 0,0 1 16,0-21-16,0 20 15,-21-20-15,-22 20 0,22 1 0,-21-21 16,0 20-16,-1 22 0,1-21 0,-22 21 16,22-1-16,0 1 0,-1 21 0,1 0 15,21 0-15,0 0 0,0 0 0,-1 0 16,44 0 0,-1 0-16,0 0 0,0 0 15,21 0-15,-20 0 0,20 0 0,0 0 16,1-21-16,-1 21 0,0-21 0,1 0 15,-1 0-15,21-1 0</inkml:trace>
  <inkml:trace contextRef="#ctx0" brushRef="#br1" timeOffset="96192.26">19452 6943 0,'0'-43'0,"0"86"0,0-107 0,0 22 0,0 21 16,0 0-16,-21-1 0,0 1 0,21 0 15,-21 21-15,-1 0 0,1 0 16,0 0-16,0 0 0,-21 0 0,20 21 15,1 0-15,0 1 0,0-1 0,-21 0 16,20 21-16,1-21 0,0 22 0,21-22 16,-21 0-16,21 21 0,-21-20 0,21-1 15,0 0-15,0 0 16,0 0-16,0 0 0,21 1 0,0-22 16,0 0-16,0 0 0,1 0 15,-1 0-15,0 0 0,0-22 0,0 1 16,22 21-16,-22-21 0,0 0 0,0 0 15,0 0-15,-21-1 0,21 1 16,1 0-16,-22-21 0,0 21 0,0-1 16,0 1-16,21 0 0,-21 0 0,0 42 31,0 21-15,0-20-16,0-1 0,0 0 0,0 21 15,0-21-15,0 22 0,0-22 0,0 0 16,0 0-16,21 22 0,0-22 15,0-21-15,-21 21 0,21 0 0,1-21 16,-1 0-16,0 0 0,0 0 16,21 0-16,-20 0 0,-1-21 0,0 0 15,0 21-15,-21-21 0,21-1 0,0 1 16,1 0-16,-22 0 0,21 0 0,-21 0 16,21-1-16,-21 1 0,0-21 0,0 21 15,0 0-15,21-22 0,-21 22 16,0 0-16,0 42 31,0 0-31,0 22 16,0-22-16,0 0 0,0 0 15,0 0-15,0 0 0,0 1 0,0-1 16,21 0-16,0 0 0,-21 0 0,22-21 16,-22 21-16,21-21 0,0 0 0,0 0 15,0 0-15,0 0 0,1 0 0,-1 0 16,0-21-16,0 0 15,0 0-15,0 0 0,-21 0 0,22-1 16,-22 1-16,21 0 0,-21 0 0,0-21 16,0 20-16,21-20 0,-21 21 0,0-21 15,21 20-15,-21 1 0,21 0 16,-21 0-16,0 0 0,0 42 16,0 0-1,0 0-15,0 0 0,0 1 0,0-1 16,0 0-16,0 21 0,0-21 0,0 1 15,0-1-15,21 0 0,1 0 0,-22 0 16,21 0-16,0 1 0,0-1 16,0-21-16,0 0 0,1 21 0,-1-21 15,0 0-15,0 0 0,0 0 0,0 0 16,1 0-16,-1-21 0,0 0 0,-21-1 16,21 1-16,-21 0 0,21 0 15,-21 0-15,0-22 0,21 1 16,-21 0-16,0-1 0,0 1 15,0-21-15,0 20 0,0-20 0,0-1 16,0 1-16,22 20 0,-22 1 0,0 0 16,0-1-16,0 22 0,0 0 15,0 0-15,0 42 16,0 0-16,0 22 16,-22-22-16,22 21 0,-21 0 0,21 22 15,0-22-15,0 1 0,0 20 16,0-21-16,0 1 0,0 20 0,0-20 15,0-1-15,0-21 0,21 21 16,1-20-16,-1 20 0,0-21 0,0 0 16,0 0-16,0-21 0,22 22 15,-22-22-15,0 0 0,0 0 0,22 0 16,-22 0-16,0 0 0,0 0 0,0-22 16,0 1-16,1 0 0,-22 0 0,21 0 15,0 0-15,0-22 0,-21 1 16,21 0-16,-21-1 0,21 1 0,-21-22 15,0 1-15,22-1 0,-22 1 0,21-1 16,-21 1-16,0-1 0,0 22 0,0 0 16,0 21-16,0-1 0,0 1 0,0 42 31,0 1-31,-21-1 16,21 21-16,-22 0 0,1 1 0,21 20 15,0-20-15,0 20 0,-21-21 0,21 22 16,-21-22-16,21 22 0,0-22 15,0 0-15,0 1 0,0-22 0,0 21 16,0-21-16,0 1 0,0-1 0,0 0 16,0 0-16,21-21 0,0 21 0,0-21 15,1 0-15,-1 0 0,0 0 16,0 0-16,0 0 0,0-21 0,1 21 16,-1-21-16,0 0 0,0 0 15,0 21-15,-21-22 0</inkml:trace>
  <inkml:trace contextRef="#ctx0" brushRef="#br1" timeOffset="96388.15">21040 6668 0,'-22'0'16,"44"0"15,-1-22-31,0 22 15,0-21-15,0 21 0,0-21 0,22 0 0,-22 0 16,0 21-16,21-21 0,-20 21 16,-22-22-16,21 1 0,-21 0 0,21 21 15,0-21-15</inkml:trace>
  <inkml:trace contextRef="#ctx0" brushRef="#br1" timeOffset="97075.9">22394 6329 0,'0'0'0,"21"0"0,22-21 16,-22 21-16,0-21 16,21 21-16,-20-22 0,-1 1 0,0 0 15,0 0-15,-21 0 16,0 0-16,0-1 0,0 1 0,-21 21 16,-21 0-16,20 0 15,-20 0-15,0 0 0,-1 0 0,1 21 16,-21 1-16,20-22 0,22 21 15,-21 0-15,21 0 0,-1 0 0,1 0 16,21 1-16,0-1 0,0 21 0,0-21 16,0 0-16,21 1 0,1-1 15,20 0-15,0 0 0,1 0 16,-22 0-16,21 1 0,0-1 0,1-21 16,-1 21-16,0 0 0,1 0 0,-22 0 15,0 1-15,0-1 0,0 0 0,-21 0 16,0 0-16,0 0 15,-21-21-15,0 22 0,-21-22 0,-1 21 16,1-21-16,0 0 0,-1 21 0,1-21 16,-21 21-16,41-21 0,-20 0 0,0 0 15,21 0-15,-1 0 0,1 0 0,21-21 32,0 0-32,21 0 15,1-1-15,-1 22 0,0-21 0,21 0 16,-21 0-16</inkml:trace>
  <inkml:trace contextRef="#ctx0" brushRef="#br1" timeOffset="97411.75">22691 6625 0,'0'21'16,"21"-21"-1,0 0 1,0-21-16,0 0 0,0 21 0,1-21 15,-1 0-15,0 21 16,0-21-16,-21-1 0,0 1 0,21 0 16,-21 0-16,0 0 0,0 0 15,0-1-15,-21 22 0,0 0 16,0 0-16,0 0 0,-1 0 16,-20 22-16,21-1 0,0 0 0,0 0 15,-1 0-15,1 0 0,0 1 0,21 20 16,-21-21-16,21 0 0,0 0 0,0 1 15,0-1-15,0 0 0,0 0 16,21 0-16,0-21 0,-21 21 16,21-21-16,1 0 0,-1 0 0,21 0 15,-21 0-15,0 0 0,22 0 0,-1 0 16,-21 0-16,22 0 0,-1-21 0</inkml:trace>
  <inkml:trace contextRef="#ctx0" brushRef="#br1" timeOffset="97676.34">23283 6456 0,'0'-21'0,"0"42"0,0-63 0,0 20 16,0 1-16,0 0 0,-21 21 15,0 0 1,0 21-16,0-21 16,21 21-16,-22 1 0,1-1 0,0 0 15,21 21-15,-21-21 0,0 1 0,21-1 16,0 21-16,-21-21 0,21 0 15,-22 1-15,22-1 0,0 0 0,0 0 16,0 0-16,0 0 0,22-21 16,-1 0-16,0 22 0,0-22 0,0 0 15,0 0-15,1 0 0,-1 0 0,0 0 16,0 0-16,0 0 16,22-22-16,-22 22 0,21-21 0</inkml:trace>
  <inkml:trace contextRef="#ctx0" brushRef="#br1" timeOffset="98056.2">23601 6541 0,'0'0'0,"0"-22"0,0 1 16,0 0-16,0 0 16,-21 21 15,-1 21-31,1 0 0,21 0 16,0 1-16,-21-1 0,21 0 15,-21 0-15,21 0 0,0 0 0,0 1 16,0-1-16,0 0 0,0 0 15,21 0-15,0-21 16,0 0-16,1 0 16,-1 0-16,0 0 0,0 0 15,0-21-15,0 21 0,1-21 16,-22 0-16,21 21 0,-21-21 0,0-1 16,0 1-16,0 0 0,0 0 15,0 0-15,0 0 0,-21-1 0,-1 22 16,22-21-16,-21 21 0,0 0 15,0 0-15,0 0 0,0 0 16,21 21-16,0 1 16,21-22-1,0 0-15,0 0 16,0 0-16,0 0 0,22 0 16,-1 0-16,-21 0 0,22-22 0,-1 22 15</inkml:trace>
  <inkml:trace contextRef="#ctx0" brushRef="#br1" timeOffset="98487.95">24066 6456 0,'-42'21'16,"84"-42"-16,-42 42 16,-21-21-16,21 21 15,-21 0-15,0-21 0,21 22 0,0-1 16,0 0-16,-21 0 16,21 0-16,0 0 0,0 1 15,0-1-15,0 0 0,0 0 16,0-42 46,0 0-62,0 0 0,0-1 16,0 1-16,0 0 0,0 0 0,21 0 16,-21 0-16,21-1 0,0 1 15,0-21-15,1 42 0,-1-21 0,0 0 16,0-1-16,0 22 0,0 0 15,1 0-15,-1 0 0,-21 22 16,0-1-16,0 0 0,21 0 16,-21 0-16,0 0 15,0 1-15,0-1 0,0 0 0,0 0 16,0 0-16,0 0 0,0 1 16,-21-22-16,21 21 0,-21-21 31,42 0-16,-21-21 1,21 21-16,0-22 0</inkml:trace>
  <inkml:trace contextRef="#ctx0" brushRef="#br1" timeOffset="98995.63">24574 6477 0,'0'-21'0,"-21"21"15,0 0 1,0 0-16,0 0 0,0 21 16,-1-21-16,22 21 0,-21 0 15,21 1-15,-21-1 0,21 0 0,-21 0 16,21 0-16,0 0 0,0 1 16,0-1-16,0 0 0,0 0 31,21-21-31,0 0 0,0 0 15,1 0-15,-1 0 0,0 0 16,0 0-16,-21-21 16,0 0-16,21 21 0,0-21 0,-21-1 15,22-20-15,-22 21 0,21-21 16,-21 20-16,21-20 0,-21 0 0,0-1 16,21-20-16,0 21 0,-21-1 0,0 1 15,0 21-15,0-22 0,0 22 0,0 0 16,0 0-16,0 0 0,-21 42 31,0-21-31,21 21 0,-21 0 16,21 22-16,-21-22 0,-1 21 0,1-21 15,21 22-15,0-1 0,-21 0 16,21-21-16,-21 22 0,21-1 0,0-21 16,0 22-16,0-22 0,-21 0 0,21 0 15,0 0-15,0 0 0,0 1 0,0-1 16,0 0-16,21-21 15,0 0 1,0 0-16,0 0 0,1 0 0,-1 0 16</inkml:trace>
  <inkml:trace contextRef="#ctx0" brushRef="#br1" timeOffset="99496.56">25146 6392 0,'0'0'0,"0"-21"15,-21 21 32,0 0-47,-1 0 16,1 21-16,0 1 15,0-22-15,0 21 0,0 0 0,-1 0 16,22 0-16,-21 0 0,21 1 16,0-1-16,0 0 15,0 0 1,21-21-16,1 0 0,-1 21 16,0-21-16,0 21 15,0-21-15,-21 22 16,21-22-16,-21 21 15,0 0 1,-21 0 0,0-21-16,0 0 0,0 21 15,0-21-15,-1 0 0,1 0 16,0 0-16,21 21 0,-21-21 16,0 0-16,0 0 15,21 22 1</inkml:trace>
  <inkml:trace contextRef="#ctx0" brushRef="#br1" timeOffset="106880.38">1164 11748 0,'0'0'0,"21"-43"0,0 1 16,-21 0-16,22 20 0,-22-20 16,21 0-16,-21 21 0,0-22 15,21 22-15,-21 0 0,0 0 0,0 0 0,0 42 31,0 0-31,0 0 0,0 21 16,-21 1-16,21-1 0,0 22 16,-21-22-16,-1 21 0,22 22 0,-21-21 15,21-1-15,0 22 0,-21-22 16,0 1-16,21-1 0,-21 1 0,21-1 16,0-20-16,0-1 0,-21 0 15,21 1-15,0-22 0,0 0 0,0 0 16,0 0-16,0 0 0,0-42 31,0 0-31,-22 0 16,22-21-16,0 20 0</inkml:trace>
  <inkml:trace contextRef="#ctx0" brushRef="#br1" timeOffset="107344.1">825 11748 0,'0'0'16,"-42"-43"-16,21 1 0,0 0 0,0-1 15,-1 1-15,1 21 0,21-22 0,0 22 16,0-21-16,0 21 0,21 21 16,1-21-16,-1 21 0,21 0 0,0 0 15,1 21-15,20 0 0,1 21 16,-1 1-16,1-1 0,20 0 16,-20 22-16,-1-22 0,22 22 15,-43-1-15,22 1 0,-22-1 0,1 1 16,-1-1-16,0 1 0,-21-22 0,1 21 15,-1 1-15,0-22 0,0 1 16,-21-1-16,0 0 0,0 1 0,0-22 16,21 0-16,-21 0 0,0 0 15,0-42 1,0-21-16,0 21 16,0-22-16,21 1 0,-21 0 15,0-22-15,0 1 0,0-1 0,22 1 16,-22-22-16,21 21 15,-21-20-15,0-1 0,21 22 0,0-22 16,-21 21-16,21-20 0,0 41 0,1 1 16,-22 0-16,0 21 0,21-1 15,0 22-15,0 22 16,-21-1-16,21 0 16,-21 0-16,0 0 0,0 0 0,0 22 15,0-22-15,0 0 0,0 21 0,0-20 16,0-1-16,0 21 0,0-21 15,0 0-15</inkml:trace>
  <inkml:trace contextRef="#ctx0" brushRef="#br1" timeOffset="107759.41">2138 12107 0,'0'0'0,"0"22"0,-21-22 0,21 21 15,-22 0-15,1-21 0,0 21 0,21 0 16,-21 0-16,21 1 0,0-1 16,-21 0-16,21 0 0,0 0 0,0 0 15,0 22-15,0-22 0,0 0 16,0 0-16,0 0 0,21-21 16,0 22-16,0-22 0,0 0 0,22 0 15,-22 0-15,21 0 0,1 0 16,-1-22-16,0 22 0,-21-21 0,22 0 15,-1 0-15,0-21 0,-20 20 0,20 1 16,-21-21-16,-21 0 0,0 20 16,0-20-16,0 0 0,0-1 0,0 1 15,-21 21-15,-21-21 0,20 20 16,-20-20-16,0 21 0,-1 21 0,1-21 16,0 21-16,-1 0 0,22 0 0,-21 21 15,0-21-15,20 21 16,-20 0-16,21 0 0,0 22 0,0-22 15,21 0-15,0 0 0,0 22 0,0-22 16,0 0-16,0 0 0,42-21 16,-21 0-16,21 0 15</inkml:trace>
  <inkml:trace contextRef="#ctx0" brushRef="#br1" timeOffset="108895.54">3598 11621 0,'0'0'0,"21"-22"0,43 1 16,-43 0-16,21 0 0,-20-21 0,-1 20 16,21-20-16,-21 21 0,22-21 0,-22 20 15,0-20-15,-21 21 0,0 0 16,0 0-16,0-1 0,-42 22 15,20 0-15,-20 0 0,0 22 16,-22-22-16,22 21 0,-22 21 16,1-21-16,-1 22 0,22-22 0,-21 21 15,-1-21-15,22 22 0,-1-1 0,22-21 16,0 0-16,0 22 16,21-22-16,0 0 0,0 0 0,0 0 15,0 0-15,21 1 0,0-1 0,0 0 16,22-21-16,-1 21 0,0-21 15,1 21-15,20-21 0,-20 21 0,-1 1 16,21-22-16,-20 21 0,-1 0 0,0 0 16,1-21-16,-22 21 0,0 0 15,0 1-15,-21 20 0,0-21 0,0 0 16,0 0-16,-21 22 0,0-22 0,0 0 16,-22 21-16,1-20 15,0-1-15,-22 0 0,22 0 0,0 0 0,-1-21 16,1 21-16,0-21 0,-1 0 15,1 0-15,21 0 0,0 0 16,-22-21-16,22 0 0,0 21 0,0-42 16,0 21-16,-1-1 0,1-20 0,21 21 15,-21-21-15,0 20 0,21-20 16,-21 21-16,21 0 0,0 0 0,0-1 16,-21 22-1,21 22 1,0-1-16,0 0 0,0 0 0,0 0 15,0 0-15,21 22 0,0-22 0,-21 0 16,21 0-16,0 22 16,0-22-16,1 0 0,20 0 0,-21-21 15,21 21-15,-20 0 0,20-21 0,0 0 16,1 0-16,-1 0 0,0 0 16,1 0-16,-1 0 0,0-21 0,1 21 15,-1-21-15,0 0 0,1 0 0,-1 0 16,-21-1-16,21 1 0,-20 0 15,-1-21-15,0 21 0,-21-22 0,21 1 16,-21 21-16,21-22 0,-21 22 0,0 0 16,0 0-16,0 0 0,0 0 15,0 42 17,-21 0-32,21 0 0,-21 0 0,21 0 15,0 22-15,0-22 0,0 0 16,0 21-16,0-20 0,0-1 0,0 0 15,0 0-15,0 21 0,0-20 0,21-1 16,0 0-16,0-21 16,1 0-16,-1 0 0,0 0 15,0 0-15,21 0 0,-20 0 0,-1-21 16,0 0-16,0-1 0,0 1 16,0 0-16,-21 0 0,22 0 15,-1-22-15,0 22 0,-21-21 0,0 0 16,0 20-16,0-20 0,21 21 0,-21 0 15,0 0-15,0-1 0,0 1 16,0 42 0,-21 1-1,21-1-15,0 0 0,0 0 16,0 0-16,0 22 0,-21-22 0,21 0 16,0 21-16,0-21 0,0 1 0,0-1 15,0 0-15,0 0 0,0 0 16,0 0-16,0 1 0,21-22 15,0 0-15,0 0 0,0 0 16,1 0-16,-1 0 0,0 0 16,0-22-16,0 1 0,22 0 15,-22 0-15,21 0 0,0 0 0</inkml:trace>
  <inkml:trace contextRef="#ctx0" brushRef="#br1" timeOffset="109692.11">4974 11790 0,'0'-64'0,"-106"276"15,212-445-15,-106 318 0,0-191 0,0 85 0,-21 0 16,0 21-16,0 0 0,-1 0 16,1 0-16,0 0 0,0 21 15,0 0-15,0 0 0,-1 0 16,1 1-16,0-1 0,0 0 0,0 21 16,0-21-16,-1 22 0,22-1 15,-21-21-15,21 22 0,0-1 0,0-21 16,0 21-16,0-20 0,0-1 0,21 0 15,1 0-15,-1 0 0,21 0 0,-21-21 16,0 0-16,22 0 0,-1 0 16,-21 0-16,22 0 0,-1 0 0,0 0 15,-21-21-15,22 21 0,-22-21 0,21-21 16,-21 21-16,1-1 0,-1-20 16,21 0-16,-21-1 0,0 1 0,-21 0 15,22-22-15,-1 22 0,0-22 16,-21 1-16,21 21 0,0-22 0,-21 1 15,0-1-15,0 1 0,21 20 16,-21 1-16,0 0 0,0 20 0,0 1 16,0 0-16,-21 21 15,0 21-15,21 0 16,-21 1-16,21-1 0,-21 21 0,21 0 16,0 1-16,0-1 0,0 0 0,0 1 15,-21-1-15,21 22 0,0-22 0,0 0 16,0 1-16,0-1 0,0 0 15,0 1-15,0-1 0,0 0 0,0-21 16,0 22-16,0-22 0,0 0 16,0 0-16,0 0 0,0 1 15,0-44 17,0 1-32,0 0 0,21-21 15,-21 21-15,0-1 0,0-20 16,21 21-16,0-21 0,0 20 0,0 1 15,1-21-15,-1 21 0,0 0 16,0-1-16,0 1 0,0 21 0,1 0 16,-1 0-16,0 0 0,0 0 15,0 0-15,0 0 0,-21 21 0,22 1 0,-22-1 16,21 0-16,-21 0 0,0 0 16,0 0-16,0 22 0,0-22 0,0 21 15,0-21-15,0 1 0,0-1 16,0 0-16,0 0 0,0 0 0,0 0 15,0 1-15,21-22 0,0 0 16,0 0-16,0 0 0,1 0 16,-1 0-16,0-22 0,0 22 0,0-21 15,0 0-15,1 0 0,-1 21 16,0-21-16,0 0 0,-21-1 0,21 1 0,0 0 16,-21 0-16,0 0 0,0 0 15,22-1-15,-22 1 0</inkml:trace>
  <inkml:trace contextRef="#ctx0" brushRef="#br1" timeOffset="113724.31">6604 11282 0,'0'0'16,"-21"21"-16,0-21 0,21 21 0,0 0 0,-22 1 15,1-1-15,21 0 16,0 0-16,0 0 0,0 0 16,21-21-16,1 0 15,-1 0-15,0 0 0,21 0 16,-21-21-16,22 0 0,-1 21 0,0-21 15,1-21-15,-1 20 0,0 1 0,1 0 16,-1-21-16,0 21 0,-20-22 16,-1 22-16,0-21 0,-21 21 0,0-1 15,0 1-15,0 0 0,-21 0 16,0 21-16,-22-21 0,22 21 0,-21 0 16,-1 0-16,1 0 0,0 0 15,-1 21-15,1 0 0,0 0 0,-1 22 16,1-22-16,0 21 0,-1 0 0,22 1 15,0-1-15,0 0 0,0 1 16,21-1-16,0 0 0,0-20 0,0 20 16,0-21-16,21 0 0,0 22 0,0-43 15,22 21-15,-22 0 0,21-21 16,-21 0-16,22 0 0,-22 0 0,21 0 16,0 0-16,-20 0 0,20 0 0,-21 0 15,0 0-15,0 0 16,-42 0 15,0 0-31,0 0 0,0 0 16,0 0-16,-1 0 15,22 21-15,-21-21 16,21 21 62,21-21 141,1 0 140,-1 0-328,-21-21-15,-21 21 15,-1 0-31,1 0 16,0 0-16,0 0 0,0 0 0,0 0 16,-1 21-16,1 0 0,0 1 15,0-1-15,0 21 0,0 0 0,-1-20 16,22 20-16,0 0 0,0 1 15,0-1-15,0 0 0,0 1 0,0-22 16,0 21-16,22-21 0,-1 0 0,0 1 16,0-1-16,21 0 0,1-21 15,-1 0-15,0 0 0,1 0 0,-1 0 16,22 0-16,-22-21 0,21 0 0,1-1 16,-22 1-16,22 0 0,-22-21 0,0-1 15,1 1-15,-1 0 16,0-1-16,-20 1 0,20-21 0,-21 20 15,0-20-15,0-1 0,1 22 0,-22-22 16,0 1-16,21-22 0,-21 22 16,0-1-16,0 1 0,0-1 0,0 22 15,0 0-15,0-1 0,0 1 0,0 21 16,0 0-16,0-1 0,0 1 0,-21 21 16,-1 0-16,22 21 15,-21 1-15,0 20 0,0 0 0,21 1 16,-21 20-16,0 1 0,-1-1 0,1 1 15,0-1-15,21 1 0,0-1 16,-21 1-16,21-1 0,0 1 16,0-1-16,0 1 0,0-22 0,0 0 15,21 22-15,0-22 0,0-21 0,22 22 16,-1-22-16,0 0 0,1 0 16,-1 0-16,0-21 0,22 0 0,-22 0 15,22 0-15,-22-21 0,22 0 0,-22 0 16,0 0-16,1-1 0,-1-20 0,0 21 15,1-21-15,-22-1 0,0 1 16,0 0-16,-21-1 0,0 1 0,0 0 16,0 20-16,0-20 0,0 21 0,0 0 15,0 0-15,0-1 0,-21 1 0,0 21 16,0 0-16,-1 0 16,1 0-16,-21 21 0,21 1 0,0-1 15,-1 0-15,1 0 0,21 21 0,0-20 16,-21 20-16,21-21 0,0 21 0,0-20 15,0 20-15,21 0 0,-21-21 16,21 1-16,1 20 0,-1-21 0,21-21 16,-21 21-16,0 0 0,22-21 0,-22 0 15,21 0-15,-21 0 0,22 0 0,-22-21 16,21 0-16,-21 0 0,22 0 16,-22 0-16,0-1 0,0-20 0,0 21 15,1 0-15,-1-22 0,-21 22 16,21 0-16,-21-21 0,0 21 0,0-1 15,0 1-15,0 42 32,0 1-32,0-1 15,0 0-15,0 0 0,0 0 16,0 0-16,0 1 0,0 20 0,0-21 16,0 0-16,0 0 0,0 1 15,0-1-15,0 0 0,21-21 16,-21 21-16,21-21 15,-21-21 1,0 0-16,0 0 16,0-1-16,0 1 0,0 0 0,0 0 15,0 0-15,21-22 0,-21 22 0,22 0 16,-22 0-16,0 0 0,21 0 0,0-1 16,-21 1-16,21 21 15,0 0-15,0 0 0,1 0 16,-22 21-16,21-21 15,-21 22-15,0-1 0,0 0 0,0 21 16,0-21-16,21 1 0,-21-1 0,21 21 16,-21-21-16,0 0 0,21 1 15,-21-1-15,21 0 0,1 0 16,-22 0-16,21-21 0,0 0 0,0 0 16,0 0-16,0 0 0,1 0 0,-1 0 15,0-21-15,21 21 0,-21-21 16,1 0-16,-1 0 0,0-1 0,0-20 15,0 21-15,0 0 0,1-22 0,-1 22 16,0 0-16,-21-21 0,21 21 0,-21-1 16,21 1-16,-21 0 0,0 0 15,0 42 17,0 0-32,0 0 0,0 1 15,0-1-15,0 0 0,0 0 16,-21 0-16,21 22 0,0-22 15,0 0-15,0 0 0,0 0 0,0 0 16,0 1-16,21-1 0,0-21 0,-21 21 16,22-21-16,20 0 0,-21 0 0,0 0 15,22 0-15,-22 0 0,21-21 16,-21 0-16,22 21 0,-22-22 0,21 1 16,-21 0-16,0 0 0,22 0 0,-22 0 15,0-22-15,0 22 0,-21 0 0,0 0 16,21 0-16,-21-1 0,0 1 0,0 0 15,0 0-15,0 0 0,-21 21 16,0 0-16,0 0 16,0 0-16,0 0 0,-1 21 0,1 0 15,0 0-15,0 0 0,0 1 16,21 20-16,-21-21 0,21 0 0,-22 22 16,22-22-16,0 0 0,0 21 0,0-21 15,0 1-15,0-1 0,22 0 0,-1 0 16,0-21-16,0 21 0,0-21 0,0 0 15,22 0-15,-22 0 0,21 0 0,-21 0 16,1-21-16,20 0 0,-21 21 16,21-21-16,-20 0 0,-1-1 0,0-20 15,0 21-15,0 0 0,-21 0 16,21-1-16,-21 1 0,22-21 0,-22 21 16,0 0-16,0-1 0,0 44 31,0-1-16,0 0-15,0 0 0,-22 21 16,22-20-16,-21-1 0,21 0 0,0 0 16,-21 0-16,21 0 0,-21 1 15,21-1-15,0 0 0,-21 0 0,21 0 16,21-21 15,0-21-15,0 21-16,-21-21 0,21 0 0,1-22 15,-1 22-15,0 0 0,0 0 0,21-21 16,-20 20-16,-1 1 0,-21 0 0,21 0 16,0 0-16,-21 0 0,21 21 0,-21 21 31,0 0-15,0 0-16,0 0 0,0 0 15,0 1-15,0-1 0,0 0 0,0 0 16,0 0-16,0 0 0,0 1 0,0-1 15,0 0-15,21 0 16,1-21-16,-1 0 0,0 0 16,0 0-16,21 0 0,-20 0 15,-1 0-15,0 0 0,0-21 0,0 0 16,0 0-16,1-1 0,-1 1 16,0 0-16,0-21 0,0 21 0,0-22 15,-21 1-15,22 21 0,-22-43 0,0 22 16,21 0-16,0-22 0,0 1 0,-21-1 15,0 1-15,21-1 0,0 1 0,-21 20 16,22-20-16,-22 20 0,0 1 16,0 21-16,0 0 0,0 0 0,0 42 31,-22 0-31,22 0 0,-21 21 16,0 1-16,0 20 0,21-20 0,-21 20 15,21-21-15,-21 22 0,21-22 16,0 1-16,0 20 0,0-21 0,-22 1 15,22-1-15,0 0 0,0-20 0,0 20 16,0 0-16,0-21 0,0 1 0,0-1 16,0 0-16,22 0 0,-1-21 15,0 0-15,21 0 0,-21 0 16,1 0-16,-1 0 0,21 0 0,-21-21 16,0 0-16,22 21 0,-22-21 0,0-1 15,0 1-15,0 0 0,1 0 16,-1 0-16,-21 0 0,0-22 0,0 22 15,0-21-15,0 21 0</inkml:trace>
  <inkml:trace contextRef="#ctx0" brushRef="#br1" timeOffset="113908.2">10816 11345 0,'0'43'15,"21"-43"-15,0 21 0,1 0 16,-1-21-16,0 0 0,21 0 0,-21 0 15,22 0-15,-22 0 0,21 0 0,-21 0 16,1 0-16,20 0 16,-21 0-16,0 0 0,0 0 0,1 0 15,-1 0-15,0-21 0,0 21 0,-21-21 16,21 0-16</inkml:trace>
  <inkml:trace contextRef="#ctx0" brushRef="#br1" timeOffset="114696.77">12128 11388 0,'0'-21'32,"0"-1"-17,22 1-15,-1 0 0,0 0 16,0 21-16,0-21 0,0-22 0,1 22 16,20 0-16,-21 0 0,0-21 15,22 20-15,-22 1 0,0-21 0,-21 21 16,0 0-16,0-1 0,0-20 0,0 21 15,-21 21-15,0-21 0,-1 0 16,-20 21-16,0 0 0,-1 0 0,1 0 0,0 21 16,-1-21-16,1 21 15,0 21-15,-1-21 0,1 22 0,21-1 16,-21 0-16,20 1 0,1-1 0,21 0 16,0-20-16,0 20 0,0 0 0,0-21 15,21 1-15,1-1 0,-1 0 16,21 0-16,-21-21 0,22 0 0,-1 21 15,0-21-15,1 0 0,-22 0 0,21 0 16,-21 0-16,0 0 0,1 0 0,-22-21 16,-43 21-1,22 0-15,-21 0 0,-1 0 16,1 0-16,0 0 0,-1 0 0,-20 21 16,21 0-16,-1 1 0,1-1 15,21 0-15,-22 0 0,22 21 0,0-20 16,0 20-16,0-21 0,21 21 0,-21-20 15,21-1-15,0 21 0,0-21 16,21 0-16,0 1 0,0-1 0,0 0 16,0 0-16,22-21 0,-22 0 0,21 21 15,1-21-15,-1 0 0,0 0 0,1 0 16,-1-21-16,0 21 0,1-21 0,-22 0 16,21 0-16,-21-1 0,0 1 15,1 0-15,-1 0 0,0 0 16</inkml:trace>
  <inkml:trace contextRef="#ctx0" brushRef="#br1" timeOffset="114939.62">12488 11388 0,'0'0'0,"0"21"16,21 0 0,-21 0-16,22 0 0,-22 22 15,21-22-15,0 0 0,0 0 0,21 22 16,-20-22-16,20 0 0,0 0 15,1 0-15,-22 0 0,21 1 16,0-1-16,-20 0 0,-1 0 0,0 0 16,0 0-16,-21 1 0,21-22 15,-21 21-15,0-42 32,0-1-32,0 1 15,0 0-15,0 0 0</inkml:trace>
  <inkml:trace contextRef="#ctx0" brushRef="#br1" timeOffset="115148.5">13081 11472 0,'0'-63'0,"-21"296"0,42-487 0,-21 338 0,0-189 16,0 83-16,-21 22 15,0 0 1,-1 0-16,-20 22 0,21-1 0,-21 0 16,20 0-16,-20 21 0,0-20 0,21-1 15,-22 21-15,1-21 0,21 22 0,-22-22 16,22 21-16,-21-21 0,21 22 0,0-22 15,-1 0-15,1 21 0,21-21 16,0 1-16,0-1 0,21 0 16,1-21-16,20 0 0,-21 0 0,21 0 15,22-21-15,-22 21 0,22-21 0</inkml:trace>
  <inkml:trace contextRef="#ctx0" brushRef="#br1" timeOffset="115472.31">13504 11472 0,'0'-21'0,"0"42"0,0-63 0,0 21 0,0 0 16,0 0-16,0 42 31,0 0-15,0 21-16,-21-21 0,21 1 0,0 20 16,0 0-16,-21 1 0,21-1 0,0 0 15,0 1-15,0-1 0,0 21 0,0 1 16,0-22-16,0 22 0,0 20 15,-21-20-15,0-1 0,-1 1 0,1-1 16,0 1-16,0-1 0,0 1 16,0-1-16,-1 1 0,1-1 0,21 1 15,-21-22-15,21 1 0,-21-1 0,21-21 16,-21 21-16,21-20 0,0-1 0,0 0 16,21-21-1,0-21-15,0 21 16,22-43-16,-22 22 0,0 0 0,21-21 15,-21-1-15,22 1 0</inkml:trace>
  <inkml:trace contextRef="#ctx0" brushRef="#br1" timeOffset="115776.14">13674 11663 0,'-22'-42'15,"44"84"-15,-44-127 0,1 43 0,21-22 0,-21 43 16,21-21-16,0 0 0,0-1 0,0 1 15,0 21-15,21-22 0,0 22 0,1 0 16,-1 0-16,21 0 0,-21 21 0,22 0 16,-22 0-16,21 0 0,-21 0 15,22 21-15,-22 21 0,0-21 0,0 22 16,0-1-16,-21-21 0,0 22 0,0-1 16,0 0-16,-42 1 0,21-22 0,0 21 15,-1-21-15,-20 22 0,0-22 0,-1 0 16,1 0-16,0 0 0,-1 0 15,1 1-15,0-22 0,-1 21 0,22 0 16,0-21-16,0 0 0,0 0 16,0 0-16,21-21 15,21 0-15,0-1 16</inkml:trace>
  <inkml:trace contextRef="#ctx0" brushRef="#br1" timeOffset="118180.2">16870 10329 0,'0'-21'31,"0"0"-15,0 0 0,0 0-16,0 0 15,0 42 32,-21 0-31,21 21-16,0-21 0,0 1 0,0 20 15,0-21-15,0 21 0,0-20 16,0 20-16,0-21 0,21 0 0,0 0 16,0 1-16,0-1 0,22-21 0,-22 21 15,21-21-15,0 0 0,1 0 0,-1 0 16,0 0-16,22-21 0,-1 0 16,-20-1-16,20 1 0,1 0 0,-22 0 15,0 0-15,1 0 0,-1-22 0,-21 22 16,0 0-16,1-21 0,-22 20 0,0 1 15,0 0-15,0 0 0,0 0 16,-22 0-16,1-1 0,0 22 16,0 0-16,0-21 0,0 21 0,-1 0 15,1 0-15,0 0 0,0 21 0,0 1 16,0 20-16,-1-21 0,1 21 0,-21 22 16,21-22-16,0 22 0,-1-1 15,1-20-15,21 20 0,0 1 0,0-1 16,0-21-16,0 22 0,0-1 0,0-20 15,0 20-15,0-20 0,21 20 0,1-21 16,-22 22-16,21-22 0,0 1 0,-21-1 16,0 0-16,0-21 0,0 1 15,0 20-15,0-21 0,0 0 0,-42-21 16,20 21-16,1-21 0,-21 0 16,0 22-16,-1-22 0,1 0 0,0 0 15,-1 0-15,1 0 0,0-22 0,-22 1 16,22 21-16,-1-21 0,1 0 15,0 0-15,-1 0 0,1-22 0,0 22 16,-1 0-16,22-21 0,0 20 0,21 1 16,0-21-16,0 21 0,0 0 0,0-1 15,21 1-15,22 21 0,-22-21 0,21 21 16,0 0-16,-20 0 0,20 0 16,21 0-16,-20 0 0,-1 0 0</inkml:trace>
  <inkml:trace contextRef="#ctx0" brushRef="#br1" timeOffset="118428.05">17716 10964 0,'0'0'16,"0"22"0,-21-22-16,21 21 0,0 0 15,-21 21-15,21-21 0,0 22 0,0-22 16,0 21-16,0-21 0,0 22 15,0-22-15,0 0 0,-21 21 0,21-20 16,0-1-16,0 0 0,0 0 16,0-42 15,0 0-15,0 0-16,0-1 0</inkml:trace>
  <inkml:trace contextRef="#ctx0" brushRef="#br1" timeOffset="118584.48">17674 10795 0,'0'0'0,"0"-21"0,-21 21 15,21-21-15,0 42 47,21 0-47,0 0 16,0 0-16</inkml:trace>
  <inkml:trace contextRef="#ctx0" brushRef="#br1" timeOffset="119255.32">17949 11028 0,'-42'21'16,"42"0"-16,-21-21 0,21 21 15,0 1-15,0-1 0,0 0 0,0 21 16,0-21-16,0 1 0,0 20 0,0-21 16,0 0-16,0 0 0,0 22 15,0-22-15,0 0 0,0 0 0,0 0 16,21 1-16,-21-1 16,0-42 15,0-1-31,0 1 15,0 0-15,0 0 0,0 0 0,0-22 16,0 1-16,0 21 0,0-21 16,21-1-16,-21 1 0,21 0 0,0 20 15,1 1-15,-1-21 0,0 21 0,0 21 16,21 0-16,-20 0 0,20 0 0,-21 0 16,21 0-16,-20 21 0,-1 0 15,0 0-15,0 0 0,0 1 0,0 20 16,-21-21-16,0 21 0,0-20 0,0-1 15,0 21-15,0-21 0,0 0 0,0 1 16,-21-1-16,0 0 0,21 0 0,-21-21 16,0 21-16,0-21 15,21-21 17,0 0-32,0 0 0,21-22 15,0 22-15,0-21 0,0 0 0,0-1 16,22 22-16,-22-21 0,0-1 0,21 22 15,-20-21-15,20 21 0,-21 21 16,21-21-16,1 21 0,-22 0 0,21 0 16,-21 21-16,1-21 0,-1 21 0,21 0 15,-42 21-15,21-20 0,-21 20 0,0-21 16,0 21-16,0-20 0,0-1 0,0 21 16,0-21-16,0 0 0,-21 1 0,21-1 15,-21 0-15,0 0 16,21 0-16,-21-21 0,-1 21 15,22-42 1,0 0 0,22 0-16,-1 0 0</inkml:trace>
  <inkml:trace contextRef="#ctx0" brushRef="#br1" timeOffset="119613.13">18965 11176 0,'0'21'15,"21"-21"1,1 0 0,-1 0-16,0 0 0,0 0 15,0 0-15,0-21 0,1 0 0,-1 0 16,0 21-16,0-21 0,0-1 0,0 22 16,1-21-16,-1 0 0,-21 0 0,0 0 15,0 0-15,0-1 16,0 1-16,-21 21 0,-1 0 15,1 0-15,0 0 0,0 0 0,0 0 16,0 21-16,-1 1 0,1-1 0,-21 21 16,42-21-16,-21 22 0,0-1 0,-1 0 15,1-21-15,21 22 0,-21-1 0,21-21 16,0 0-16,0 22 16,0-22-16,0 0 0,0 0 0,21-21 15,0 21-15,22-21 0,-22 0 0,21 0 16,-21 0-16,22 0 0,-1 0 0,0 0 15,1 0-15,20 0 0,-20-21 0,-1 0 16,0 0-16,1 0 0</inkml:trace>
  <inkml:trace contextRef="#ctx0" brushRef="#br1" timeOffset="120108.08">20193 10499 0,'0'0'0,"0"-43"0,-42-62 15,20 83 1,22 1-16,-21 0 0,0 21 0,0 0 16,-21 0-16,20 21 0,1 0 0,0 22 15,0-22-15,0 42 0,0-20 0,-1 20 16,1 1-16,0-22 0,0 22 0,0-1 16,0 1-16,-1-1 0,1 1 0,21-1 15,0-21-15,-21 22 0,21-22 16,0 22-16,0-22 0,0 0 0,0 1 15,21-22-15,0 21 0,1-21 0,-1 1 16,0-1-16,21 0 0,-21-21 16,22 0-16,-1 0 0,-21 0 0,22 0 15,-1 0-15,0 0 0,-21-21 0,22 0 16,-22-1-16,21 1 0,-21-21 16,1 21-16,-1-22 0,0 1 0,0 0 15,-21-22-15,0 22 0,0-22 0,0 22 16,0-21-16,0-1 0,0 22 0,0-22 15,0 1-15,-21-1 0,0 1 0,0 20 16,-22-20-16,22 21 0,-21 20 16,-1-20-16,1 21 0,0 21 0,-1 0 15,1 0-15,0 0 0,-1 0 16,1 21-16,0 0 0,21 22 0,-1-22 16,1 42-16,0-20 0,0-1 0,21 0 15,0 22-15,0-22 0,0 0 16,0 1-16,0-1 0,0 0 0,0 1 15,21-22-15,0 21 0,-21 1 0,21-22 16,1 21-16</inkml:trace>
  <inkml:trace contextRef="#ctx0" brushRef="#br1" timeOffset="120925.12">20383 11007 0,'0'0'0,"0"-21"0,0-1 16,0 1-16,0 42 31,0 1-31,0-1 0,0 0 16,0 0-16,22 0 0,-22 22 0,0-22 16,0 21-16,0-21 0,0 22 0,21-22 15,-21 21-15,21-21 0,-21 0 0,0 1 16,0-1-16,21 0 0,0 0 15,0 0-15,1-21 0,-1 0 16,0 0-16,0 0 0,0 0 16,0 0-16,1 0 0,-1-21 15,0 0-15,0 0 0,0 0 0,0-1 16,-21-20-16,22 21 0,-1-21 16,0-1-16,-21 22 0,21-21 0,-21 21 15,21-22-15,-21 22 0,0 0 0,21 0 16,-21 42-1,0 0 1,0 21-16,0-20 0,0-1 16,0 21-16,0-21 0,0 0 15,0 22-15,0-22 0,0 0 0,0 21 16,0-20-16,0-1 0,22-21 16,-22 21-16,21 0 0,0-21 0,0 0 15,0 0-15,0 0 0,1 0 0,-1 0 16,0 0-16,0 0 0,0 0 15,0-21-15,1 21 0,-1-21 0,0 0 16,0-22-16,0 22 0,0-21 0,1-1 16,-1 1-16,-21 0 0,21-1 0,0 1 15,-21-21-15,0-1 0,0 1 0,21-1 16,-21 1-16,0-1 0,0 1 16,0-1-16,0 1 0,0-1 15,0 22-15,0-1 0,0 1 0,0 0 16,0 21-16,0-1 0,0 1 0,0 42 15,-21 1 1,21 20-16,-21 0 0,21 1 0,0 20 16,0 1-16,-21-1 0,21 22 15,0-22-15,-21 1 0,21-1 0,0 1 16,0-1-16,0-20 0,0 20 0,0-21 16,0 22-16,0-22 0,0 1 0,0-22 15,0 21-15,0-21 0,0 0 0,0 1 16,0-1-16,21 0 0,0-21 0,0 0 15,0 0-15,0 0 16,1 0-16,-1 0 0,0 0 0,21 0 0,-21-21 16,1 0-16,20-1 0,-21 1 15,0 0-15,0 0 0,22 0 0,-43 0 16,21-22-16,-21 22 0,21-21 0,-21 21 16,0-22-16,0 1 0</inkml:trace>
  <inkml:trace contextRef="#ctx0" brushRef="#br1" timeOffset="121132">21336 10837 0,'212'22'0,"-445"-44"0,254 22 0,-63 0 0,20 0 0,1 22 16,42-22-1,1 0 1,-1 0-16,0 0 0,0 0 16,0 0-16,0 0 0,1 0 15,20 0-15,-21 0 0,0 0 0,22 0 16,-22 0-16,0-22 0,0 22 0,0 0 15,22 0-15,-22 0 0,0 0 0,0-21 16,0 21-16,22 0 0,-22 0 0,21 0 16,-21-21-16,22 21 0</inkml:trace>
  <inkml:trace contextRef="#ctx0" brushRef="#br1" timeOffset="122104.57">22310 10689 0,'21'0'16,"0"0"-16,0 0 0,0 0 0,0 0 15,1-21-15,-1 0 0,0 21 16,21-21-16,-21 0 0,1-1 0,20 1 15,-21 0-15,21 0 0,-20 0 16,-1-22-16,0 22 0,0 0 0,0 0 16,-21-21-16,0 20 0,0 1 0,0 0 15,0 0-15,0 0 0,-21 0 0,0 21 16,0 0-16,-22 0 0,22 0 16,-21 0-16,0 0 0,-1 42 15,22-21-15,-21 0 0,-1 22 0,22-1 16,-21-21-16,21 21 0,0 1 0,21-1 15,0-21-15,0 22 0,0-22 0,0 0 16,21 21-16,0-21 0,0 1 16,21-22-16,-20 21 0,20 0 0,21-21 15,-20 0-15,-1 0 0,22 0 0,-22 0 16,0 0-16,1 0 0,-22 0 0,0 0 16,0 0-16,-42 0 31,0 0-31,-22 0 0,1 21 0,0-21 15,-1 21-15,1-21 0,-21 21 0,20 1 16,1-1-16,0 0 0,-1 0 0,22 0 16,0 0-16,-21 1 0,20-1 0,22 0 15,0 0-15,0 0 0,0 22 0,0-22 16,0 0-16,0 0 0,22 0 16,20 0-16,-21 1 0,0-22 15,22 0-15,-1 21 0,-21-21 0,21 0 16,1 0-16,-1 0 0,0 0 0,-20 0 15,20-21-15,0-1 0,-21 22 16,22-21-16,-22 0 0,0 0 0,0 0 16,0 0-16,1-1 0,-1 1 15,-21 0-15,0-21 0,0 21 0,0-1 16,0 1-16,0-21 0,0 21 0,0 0 16,0-1-16,0 1 0,0 0 15,21 42 1,0 0-1,-21 1-15,0-1 0,21 0 16,0 0-16,1 0 0,-22 0 0,21 22 16,0-22-16,0 0 0,0 0 0,0 0 15,1 1-15,-1-1 0,0 0 16,0 0-16,0 0 0,0-21 16,1 0-16,-22 21 0,21-21 15,0 0 1,-21-21-16,0 0 15,0 0-15,21 21 0,-21-21 0,21 0 16</inkml:trace>
  <inkml:trace contextRef="#ctx0" brushRef="#br1" timeOffset="122324.59">23474 10880 0,'0'-21'16,"-21"148"-16,42-276 0,-21 192 0,0-107 0,-21 64 16,21-21-16,-22 21 0,1 0 15,0 0-15,0 0 0,21 21 16,-21 0-16,0 1 0,-22-22 0,22 21 15,0 0-15,0 0 0,0 0 0,-1 0 16,1 1-16,0-1 0,0 21 16,0-21-16,21 0 0,-21 1 0,-1-1 15,22 0-15,-21 0 0,21 0 0,0 0 16,0 1-16,0-1 0,0 0 16,21-21-16,22 0 0,-22 0 15,0 0-15,0 0 0,0-21 0,22 0 16</inkml:trace>
  <inkml:trace contextRef="#ctx0" brushRef="#br1" timeOffset="122712.24">23918 10837 0,'0'0'0,"0"-21"0,0 0 0,21 0 16,-21 0-16,0 0 0,0 42 46,0 0-46,-21 0 0,21 0 16,0 0-16,0 22 0,-21-22 0,21 21 16,-21 1-16,21-1 0,-21 0 0,21 1 15,0-1-15,-21 0 0,21 22 0,-22-22 16,1 22-16,21-22 0,-21 21 16,0-20-16,0 20 0,0-20 15,-1 20-15,1 1 0,0-1 0,0 1 16,21-1-16,-21 1 0,0-1 0,-1 1 15,22-1-15,0-21 0,0 22 0,-21-22 16,21 1-16,0-1 0,0 0 0,-21 1 16,21-22-16,0 0 0,0 0 0,0-42 47,0 0-47,0 0 0,21-1 15,-21 1-15,21-21 0,1 0 0,-1-1 0,0 1 16,21 0-16,-21-22 0,1 22 15</inkml:trace>
  <inkml:trace contextRef="#ctx0" brushRef="#br1" timeOffset="123043.55">23897 11282 0,'0'-64'0,"0"467"0,0-742 0,0 212 0,0 85 16,0-1-16,0 1 0,0 0 0,0-1 16,0 22-16,0-21 0,0 21 15,0-1-15,21 1 0,0 0 16,1 0-16,20 21 0,-21 0 0,0 0 15,22 0-15,-22 0 0,0 0 0,21 21 16,-21-21-16,1 21 0,-1 0 16,0 1-16,0-1 0,-21 0 15,21 0-15,-21 0 0,0 0 0,0 1 16,0-1-16,-21 0 0,0 0 0,0 0 16,0 0-16,-22 1 0,22-1 0,-21 0 15,-1-21-15,1 21 0,0 0 0,-1-21 16,22 21-16,-21-21 0,21 22 15,-22-22-15,22 0 0,0 21 0,0-21 16,21 21-16,0 0 16,0 0-16,0 0 15,0 1 1,0-1-16,0 0 16</inkml:trace>
  <inkml:trace contextRef="#ctx0" brushRef="#br1" timeOffset="125815.63">2371 14647 0,'0'0'0,"21"0"0,0 0 0,0 0 16,0 0-16,0 0 15,22-21-15,-22 0 0,0 21 0,21-42 16,1 21-16,-22-1 0,21-20 16,1 21-16,-22 0 0,21 0 0,-21-22 15,-21 22-15,0 0 0,0 0 0,0 0 16,-21 21-1,-21 0-15,21 0 0,-22 0 0,1 0 16,0 0-16,-1 0 0,-20 21 16,20 0-16,1 0 0,0 0 0,-1 0 15,22 1-15,-21-1 16,21 21-16,0-21 0,-1 0 0,22 1 16,-21 20-16,21-21 0,0 0 0,0 22 15,21-22-15,1 0 0,-1 21 16,21-21-16,-21 22 0,22-22 0,-22 0 15,21 0-15,0 22 0,1-22 16,-22 0-16,21 0 0,1 0 0,-22 22 16,0-22-16,0 0 0,0 0 15,-21 21-15,0-20 0,0-1 0,0 0 16,-21 0-16,0 0 0,-21-21 0,-1 21 16,1-21-16,0 0 0,-1 0 15,-20 0-15,20 0 0,-20 0 0,21 0 16,-1 0-16,1-21 15,0 0-15,-1 0 0,1 0 0,0-22 16,20 22-16,-20-21 0,21 21 16,0-22-16,0 22 0,21-21 0,0 21 15,-22 0-15,22-1 0,0 1 16,22 21-16,-1 0 16,0 0-16,0 0 0,21 0 0,1 0 15,-22 0-15</inkml:trace>
  <inkml:trace contextRef="#ctx0" brushRef="#br1" timeOffset="126443.27">2900 14753 0,'0'0'0,"0"21"16,0 1-16,0-1 0,0 0 15,0 0-15,0 0 0,0 0 16,0 1-16,0-1 0,0 0 0,0 0 15,0 0-15,0 0 0,0 1 16,0-1-16,21 0 0,-21 0 0,21 0 16,0-21-16,0 0 15,1 0-15,-1 0 16,0-21-16,0 0 0,0 21 0,0-21 16,22 0-16,-22-1 0,0-20 15,0 21-15,0 0 0,1 0 0,-22-1 16,0-20-16,0 21 0,0 0 0,0 0 15,0-1-15,0 1 0,0 0 16,0 42 15,0 22-31,0-22 16,0 0-16,0 21 0,0-21 0,0 22 16,0-1-16,0 22 0,0-22 15,0 21-15,21 1 0,0-1 16,-21 1-16,21 21 0,0-22 0,0 22 15,1-22-15,-22 22 0,21-22 16,-21 22-16,21 0 0,-21-22 0,0 22 16,0-22-16,0 1 0,0-1 0,0 1 15,-21-1-15,0 1 0,-1-1 16,1-20-16,-21 20 0,21-20 0,-22-1 16,22 0-16,-21-21 0,0 22 0,-1-22 15,1 0-15,0-21 0,-1 0 16,1 0-16,0-21 0,-22 21 0,22-42 15,-1 20-15,-20-20 0,21 0 0,-1-1 16,1-20-16,0 21 16,-1-22-16,22 1 0,-21-1 0,21 1 15,21-1-15,0 1 0,0-1 16,0 1-16,0-1 0,42 1 0,-21 20 16,21-20-16,1 20 0,-1-20 0,0-1 15,22 22-15,-22-21 0</inkml:trace>
  <inkml:trace contextRef="#ctx0" brushRef="#br1" timeOffset="126891.53">3598 14817 0,'0'0'0,"0"21"15,0 0 1,0 0-16,0 0 0,0 1 0,0-1 15,0 0-15,0 0 0,0 0 0,0 0 16,0 1-16,0-1 0,0 0 16,0 0-16,0 0 0,-21-21 0,21 21 15,0-42 17,0 0-32,0 0 15,0 0-15,21-22 0,-21 22 0,0 0 16,21-21-16,1 21 0,-22-1 15,21-20-15,0 21 0,-21 0 0,21 0 16,0 21-16,0 0 16,1 0-16,-1 0 0,-21 21 0,21-21 15,-21 21-15,0 21 0,21-21 0,0 1 16,-21-1-16,21 21 0,-21-21 16,0 22-16,0-22 0,22 0 0,-22 21 15,21-21-15,0 1 0,-21-1 16,21-21-16,0 0 15,0 0-15,1 0 0,-1 0 0,0-21 16,0-1-16,0 1 0,0 0 0,1 0 16,-1-21-16,0 20 15,-21-20-15,21 21 0</inkml:trace>
  <inkml:trace contextRef="#ctx0" brushRef="#br1" timeOffset="127123.39">4318 14415 0,'0'0'0,"0"-22"0,0 1 0,-21 42 31,21 1-31,-21-1 0,21 0 16,0 21-16,0-21 0,0 22 0,0-1 15,0 0-15,0 1 16,0-1-16,0 0 0,0 1 0,0-22 16,0 21-16,0 1 0,0-1 0,0-21 15,0 21-15,0 1 0,0-22 16,0 0-16,0 0 0,21 0 0,-21 1 15,0-1-15,21-21 0,0 0 16,0 0-16,0 0 0,1 0 16,-1-21-16</inkml:trace>
  <inkml:trace contextRef="#ctx0" brushRef="#br1" timeOffset="127971.92">4784 14796 0,'0'0'0,"0"-22"0,0 1 15,-22 21-15,1 0 16,0 0-16,0 0 0,0 0 16,0 0-16,-1 21 0,1-21 0,0 22 15,21-1-15,-21 0 0,21 0 0,-21 0 16,21 0-16,0 1 0,0-1 16,0 0-16,0 0 0,0 0 15,21-21-15,0 0 16,0 0-16,0 0 15,1 0-15,-1 0 0,0-21 16,0 21-16,0-21 0,-21 0 16,0 0-16,0-1 15,21 1-15,-21 0 0,0 0 0,0 0 16,0 42 15,0 0-31,0 0 16,0 0-16,0 1 0,0-1 15,0 0-15,22 0 0,-1-21 0,-21 21 16,21 0-16,-21 1 16,21-22-16,0 0 0,0 0 15,1 0-15,-1 0 16,0-22 0,-21 1-16,21 21 0,-21-21 0,21 0 15,0 0-15,1 0 0,-22-1 0,21 1 16,0 0-16,0 0 0,0 21 15,0-42-15,1 42 0,-1 0 16,0 0-16,-21 21 16,21-21-16,-21 21 0,0 0 15,0 0-15,0 0 0,0 1 16,0-1-16,0 0 0,-21 0 16,0 0-16,0 0 0,21 1 0,0-1 0,0 0 15,-22-21-15,22 21 0,0-42 47,22 0-47,-22 0 0,21-1 16,0 1-16,-21 0 0,21 0 15,0 0-15,0-22 0,-21 22 0,22 0 16,-1 0-16,-21-21 0,21 20 16,-21 1-16,21 21 0,-21 21 31,0 1-31,0-1 0,0 0 15,-21 0-15,21 0 0,-21 22 0,21-22 16,0 0-16,0 0 0,0 0 0,0 0 16,0 22-16,0-22 15,0 0-15,0 0 0,21-21 16,0 21-16,0-21 0,0 0 16,1 0-16,-1 0 0,0-21 15,0 21-15,0-21 0,0 0 0,1 21 16,-22-21-16,0 0 0,21-1 0,-21 1 15,0 0-15</inkml:trace>
  <inkml:trace contextRef="#ctx0" brushRef="#br1" timeOffset="128223.64">4043 14647 0,'-21'0'0,"42"0"0,-64 0 0,22 0 0,42 0 31,1 0-31,-1 0 0,21 0 16,-21 0-16,43 0 0,-22 0 0,22 0 16,-1-21-16,22 21 0,-22 0 0,1-21 15,20 21-15,-20 0 16,-1-21-16,1 21 0,-22 0 0,1 0 15,-1-21-15,-21 21 0,21-21 0</inkml:trace>
  <inkml:trace contextRef="#ctx0" brushRef="#br1" timeOffset="128464.5">6244 14542 0,'0'21'31,"0"0"1,21-21-32,-21 21 15,21 0-15,-21 0 16,0 1-16,0-1 15</inkml:trace>
  <inkml:trace contextRef="#ctx0" brushRef="#br1" timeOffset="128632.57">6350 14986 0,'0'0'0,"-21"0"0,0 0 16,-1 0-1,1 0 17</inkml:trace>
  <inkml:trace contextRef="#ctx0" brushRef="#br1" timeOffset="130336.55">18055 13843 0,'0'0'0,"21"-21"0,0 21 0,1-21 0,-1 0 15,21 21-15,-21-22 0,0 1 0,22 21 16,-1-21-16,-21 0 0,22 0 0,-22 0 16,21-1-16,-21 1 0,0 21 15,1-21-15,-22 0 0,0 0 16,-22 21-16,1 0 0,-21 0 15,0 0-15,-22 21 0,22 0 16,-22 0-16,1 0 0,20 1 16,-20 20-16,21-21 0,-1 21 0,1-20 0,21 20 15,-22-21-15,43 0 0,0 22 16,0-22-16,0 21 0,0-21 0,0 0 16,22 22-16,-1-22 0,21 0 15,0 21-15,1-20 0,-1-1 0,0 0 16,22 0-16,-22 21 0,22-20 0,-22-1 15,0 0-15,1 21 0,-1-21 0,-21 1 16,0-1-16,-21 21 0,0-21 16,0 0-16,-21 1 0,-21-1 0,0 0 15,-1 0-15,-20 0 0,-1 0 16,1-21-16,-1 0 0,22 22 0,-22-22 16,1 0-16,-1 0 0,22 0 15,-21-22-15,20 1 0,1 0 0,0 0 16,-1 0-16,22-22 0,0 22 0,0-21 15,0 0-15,21 20 0,0-20 0,0 0 16,0-1-16,0 22 0,0-21 16,0 21-16,0 0 0,21 21 15,0 0 1,-21 21-16,21 0 0,0 0 0,0 21 16,-21 1-16,22-22 0,-1 21 15,-21 1-15,21-1 0,0 0 16,-21 1-16,21-22 0,0 21 0,1-21 15,-1 0-15,0 1 0,0-1 0,0-21 16,0 0-16,1 0 0,-1 0 0,21 0 16,0 0-16,-20 0 0,20-21 15,0-1-15,1 1 0,-1 0 0,0 0 16,1 0-16,-1-22 0,0 22 0,1-21 16,-1 21-16,-21-22 0,0 22 0,0-21 15,-21 21-15,0 0 16,22-1-16,-22 1 0,0 42 31,0 1-31,0-1 16,0 0-16,0 0 0,0 0 15,0 0-15,0 1 0,0-1 0,21 0 16,-21 0-16,21-21 0,0 21 0,0 0 16,0-21-16,22 0 0,-22 0 0,0 0 15,21 0-15,-20 0 0,20 0 16,-21-21-16,21 0 0,-20 0 0,-1 0 15,21 0-15,-21-1 0,0 1 0,-21 0 16,0 0-16,22 0 0,-22 0 0,0-1 16,0 1-16,0 0 15,0 0-15,-22 21 16,1 0-16,0 21 16,0 0-16,0 22 15,21-22-15,0 0 0,0 21 16,-21-21-16,21 22 0,0-1 15,-22 0-15,22 1 0,0-1 0,0 22 16,0-22-16,0 21 0,0-20 0,0 20 16,0-20-16,0 20 0,0 1 0,0-1 15,0-21-15,0 22 0,0-1 16,0 1-16,0-22 0,0 22 0,0-22 16,-21 0-16,21 1 0,-21-1 0,0 0 15,-21-20-15,20 20 0,1-21 16,0 0-16,-21 0 0,21-21 0,-22 22 15,1-22-15,21 0 0,-22 0 0,1 0 16,-21 0-16,20-22 0,1 1 16,-22 0-16,22 0 0,0-21 0,-22 20 15,22-20-15,0 21 0,-1-21 0,1 20 16,21-20-16,0 0 0,21-1 0,0 22 16,0-21-16,0 0 0,21 20 0,21-20 15,-21 0-15,0-1 0,22 1 16,-1 0-16,0-1 0,1 1 0</inkml:trace>
  <inkml:trace contextRef="#ctx0" brushRef="#br1" timeOffset="131876">19198 14309 0,'-21'0'31,"21"21"-31,-21-21 0,0 21 15,21 0-15,0 0 0,0 1 0,-22-1 16,22 0-16,-21 21 0,21-21 0,0 1 16,0-1-16,0 0 15,0 0-15,0-42 32,0 0-17,21 21-15,1-21 0,-1-1 16,-21 1-16,21 0 0,0-21 0,0 21 15,-21-1-15,0 1 0,21-21 0,1 21 16,-22 0-16,0-1 0,21 22 16,0 0-16,0 22 15,0-1 1,-21 0-16,21 21 0,-21-21 16,0 1-16,0-1 0,22 21 0,-1-21 15,-21 0-15,21 1 0,0-1 16,0 0-16,0 0 0,1 0 15,-1 0-15,0-21 0,21 0 0,-21 0 16,22 0-16,-22 0 0,21 0 0,-21 0 16,22-21-16,-22 21 0,21-21 0,-21 0 15,1 0-15,-1 0 0,0-1 16,-21-20-16,0 21 0,21-21 0,-21 20 16,21-20-16,-21 0 0,0-1 0,0 1 15,0 0-15,0-1 0,0 1 0,0 21 16,0-21-16,0-1 0,0 1 15,0 21-15,0 0 0,0-1 0,0 1 16,0 42 0,0 1-16,0-1 15,-21 0-15,21 21 0,0-21 16,-21 22-16,21-1 0,0 0 0,0 1 16,0-1-16,0 0 0,0 1 0,0-1 15,0 0-15,0 1 0,0-1 0,0-21 16,0 22-16,21-22 0,0 0 0,0 0 15,1-21-15,-1 21 0,0-21 16,0 0-16,21 0 0,-20 0 0,20 0 16,-21 0-16,21-21 0,-20 0 0,-1 0 15,21 21-15,-21-21 0,0-1 16,1 1-16,-1 0 0,0 0 16,-21 0-16,0 0 0,0-22 0,0 22 15,0 0-15,0 0 0,0 0 0,0-1 16,-21 22-16,21-21 0,-21 21 15,-1 0-15,1 0 0,0 0 16,0 21-16,0 1 0,0-1 0,21 0 16,-22 0-16,1 0 0,0 0 0,0 1 15,21 20-15,0-21 0,0 0 0,0 0 16,0 1-16,0-1 0,0 0 16,0 0-16,21-21 15,0 0-15,0 0 16,1 0-16,-1-21 0,0 21 15,0-21-15,0 0 0,0-1 16,1 1-16,-1 0 0,-21 0 16,21 0-16,-21 0 0,21-1 15,-21 1-15,21 21 0,-21 21 32,0 1-17,0-1-15,0 0 0,0 0 16,0 0-16,21 0 0,1 1 15,-1-1 1,0-21 0,0 0-16,0 0 15,0 0-15,-21-21 0,22-1 16,-1 1-16,0 0 16,0 0-16,21-43 15,-20 43-15,-1-21 0,0 21 16,0 21-16,0-21 0,0-1 0,1 22 15,-1 0-15,0 0 0,0 0 16,0 0-16,-21 22 16,0-1-16,0 0 0,0 0 15,0 0-15,0 0 0,0 1 0,-21-1 16,21 0-16,-21 0 0,0 0 16,0 0-16,-1-21 0,1 22 15,21-1-15,-21 0 0,42-42 47,0 0-47,1 21 0,-1-22 16,0 1-16,0 0 0,0 0 15,0-21-15,1 20 0,-1 1 0,0-21 16,0 21-16,0 0 0,0-1 16,1 1-16,-1 0 0,0 21 0,-21 21 46,0 0-46,-21 1 0,0-1 0,21 0 16,-22 21-16,1-21 0,0 1 0,21-1 16,0 0-16,0 0 0,-21 0 15,21 0-15,0 1 0,0-1 0,0 0 16,21-21 0,0 0-16,0 0 0,1 0 0,-1 0 15,0 0-15,0 0 0,0-21 16,22 21-16,-22 0 0,0-21 0,0-1 15,0 1-15,0 0 16,-21 0-16,0 0 0,0 0 16</inkml:trace>
  <inkml:trace contextRef="#ctx0" brushRef="#br1" timeOffset="132155.84">19727 14118 0,'0'0'0,"-21"0"16,0 0-16,42 0 31,21 0-31,1 0 0,-22 0 0,42 0 16,-20-21-16,-1 21 0,22 0 0,-22-21 15,21 21-15,1-21 0,-22 21 16,22 0-16,-22 0 0,0 0 0,-20 0 16,20-21-16,-21 21 0,0 0 0,0 0 15,1 0-15,-1 0 0,0-22 0,0 22 16,0 0-16</inkml:trace>
  <inkml:trace contextRef="#ctx0" brushRef="#br1" timeOffset="132439.98">21759 14097 0,'0'0'0,"0"-21"47,0 42 0,0 0-32,0 0-15</inkml:trace>
  <inkml:trace contextRef="#ctx0" brushRef="#br1" timeOffset="132620.38">21717 14415 0,'0'0'0,"-21"0"16,21 21-16,-21-21 16,21-21 62</inkml:trace>
  <inkml:trace contextRef="#ctx0" brushRef="#br1" timeOffset="139625.48">1460 13229 0,'22'-21'0,"-22"0"16,21 21-16,-21-21 16,21 21-16,-21-21 0,0-1 0,0 1 15,0 42 16,0 1-31,0-1 16,0 0-16,0 21 0,0-21 0,0 22 16,0-1-16,0 0 0,-21 22 15,21-22-15,-21 22 0,21-22 16,0 22-16,0-22 0,-22 21 16,22-20-16,0-1 0,-21-21 0,21 22 15,0-22-15,0 21 0,0-21 16,0 0-16,0-42 31,0 0-15</inkml:trace>
  <inkml:trace contextRef="#ctx0" brushRef="#br1" timeOffset="140072.22">1164 13462 0,'0'0'15,"-21"-42"-15,0 21 0,21-1 0,0-20 16,0 21-16,0 0 0,0-22 0,0 22 16,21-21-16,0 21 0,21 0 15,-20-1-15,20 22 0,0 0 16,22 0-16,-22 0 0,22 0 0,-22 22 16,21-1-16,-20 21 0,20-21 0,-20 22 15,-1-1-15,0 0 0,1 1 16,-22 20-16,0-21 0,0 1 0,0-1 15,0 0-15,1 1 0,-22-1 16,21-21-16,-21 0 0,0 22 16,0-22-16,21 0 0,0-21 31,-21-21-31,0 0 0,0 0 16,0-22-16,21 22 0,-21-21 15,21-1-15,-21 1 0,0 0 0,0-22 16,22 22-16,-22 0 0,21-22 15,-21 22-15,0-1 0,0 1 0,0 0 16,0 21-16,0-1 0,0 1 16,0 0-16,0 42 15,0 0 1,0 1-16,0-1 16,21 0-16,-21 0 0,21 0 0,-21 0 15,0 1-15,0 20 0,21-21 16</inkml:trace>
  <inkml:trace contextRef="#ctx0" brushRef="#br1" timeOffset="140460">2582 13483 0,'0'0'0,"0"-21"16,-21 21-1,0 21 1,21 0-16,-21 1 0,0-1 0,-1 0 15,22 0-15,0 0 0,-21 0 16,21 22-16,0-22 0,0 0 0,0 0 16,0 0-16,0 1 0,21-22 15,1 21-15,-1-21 0,21 0 0,-21 0 16,0 0-16,22 0 0,-22 0 0,21 0 16,-21 0-16,1-21 0,-1-1 15,0 1-15,0 0 0,0 0 0,-21 0 16,21 0-16,-21-22 0,0 22 15,0-21-15,0 21 0,-21-1 0,0-20 16,0 21-16,0 0 0,-22 0 0,22-1 16,-21 22-16,0 0 15,20 0-15,-20 0 0,21 0 0,-21 0 16,20 0-16,1 0 0,21 22 16,0-1-16,0 0 15,0 0-15,21-21 0,1 21 0,20-21 16,-21 0-16,21 21 0,22-21 0</inkml:trace>
  <inkml:trace contextRef="#ctx0" brushRef="#br1" timeOffset="141551.93">4572 12933 0,'0'0'0,"0"-21"0,0 0 0,0-22 0,-21 22 16,0 0-16,-1-21 0,1 20 0,0 1 16,0 0-16,0 0 0,0 21 15,-22 0-15,22 0 0,0 0 0,-21 0 16,20 0-16,1 42 0,0-21 0,0 22 16,0-1-16,0 22 15,-1-22-15,1 21 0,21 1 0,-21-22 16,21 22-16,-21-22 0,21 22 0,0-22 15,0 0-15,0 1 0,0-1 16,21 0-16,0-21 0,0 22 0,1-22 16,-1 0-16,21-21 0,0 21 0,-20-21 15,20 0-15,0 0 0,1 0 16,-1-21-16,0 0 0,1 21 0,-1-21 16,0-22-16,1 22 0,-22 0 0,21 0 15,-21 0-15,0-22 0,1 22 16,-1 0-16,0-21 0,-21 21 0,0-1 15,0 1-15,0 42 32,-21-21-32,0 22 15,-1-1-15,22 21 0,-21-21 0,0 0 16,0 1-16,21 20 0,0-21 0,0 0 16,0 0-16,0 1 0,0-1 15,0 0-15,0 0 0,21-21 0,0 0 16,0 0-16,22 0 0,-22 0 0,0 0 15,0 0-15,0 0 0,22 0 16,-22-21-16,0 0 0,0 0 0,-21-1 16,21 1-16,-21 0 0,0 0 0,0 0 15,0 0-15,0-1 0,0 1 16,0 0-16,-21 21 0,21-21 0,-21 0 16,0 21-16,0 0 0,-22 0 15,22 0-15,0 0 0,0 0 0,0 0 16,0 0-16,-1 0 0,1 0 15,42 0 1,1 0-16,-1 0 16,21 0-16,-21 0 0,0-21 15,22 21-15,-22 0 0,21-22 0,-21 22 16,1 0-16,20 0 0,-21 0 0,0 0 16,22 0-16,-22 0 0,0 0 15,0 0-15,-21 22 0,21-1 16,-21 0-16,0 0 15,0 0-15,0 0 0,0 1 0,0-1 16,0 0-16,0 0 16,0 0-16,-21 0 0,21 1 0,-21-1 15,0-21 17,21-21-17,0-1-15,0 1 16,0-21-16,0 21 0,0 0 15,0-1-15,21-20 0,0 21 0,0-21 16,0 20-16,1 1 0,-1-21 0,21 21 16,-21 0-16,22 21 0,-22 0 15,21 0-15,0 0 0,1 0 16,-1 0-16,0 21 0,-20 0 0,20 0 16,-21 0-16,0 0 0,-21 22 0,0-22 15,0 0-15,0 0 0,0 0 0,0 1 16,0 20-16,0-21 0,0 0 15,-21 0-15,0 1 0,21-1 16,-21-21-16,42-21 47,0-1-47,21 1 0,-20 21 0,-1-21 16,0 0-16,21 0 0</inkml:trace>
  <inkml:trace contextRef="#ctx0" brushRef="#br1" timeOffset="143479.43">6202 13293 0,'-21'0'0,"42"0"0,0-21 0,0 21 0,0-22 16,0 1-16,-21 0 15,0 0-15,22 0 0,-22 0 16,0-1-16,0 1 16,-22 21-16,1 0 0,0 21 15,0 1 1,-21-22-16,20 21 0,1 0 0,-21 0 15,21 21-15,0-20 0,-1-1 0,1 0 16,0 0-16,21 21 0,0-20 0,0-1 16,0 0-16,0 0 0,0 0 15,21 0-15,0-21 0,1 0 16,-1 0-16,0 0 0,0 0 0,21 0 16,-20 0-16,-1 0 0,0-21 15,0 0-15,0 0 0,0 0 0,1 0 16,-1-1-16,0 1 0,-21-21 0,0 21 15,21-22-15,0 1 0,-21 0 0,0-22 16,0 22-16,0-22 0,0 22 16,0-21-16,0 20 0,0 1 15,0 0-15,0-1 0,0 22 0,0 0 16,0 0-16,0 42 31,0 21-31,0-21 0,0 22 0,0-1 16,0 22-16,0-22 0,0 0 0,0 22 15,0-22-15,0 0 0,0 1 16,0-1-16,0 0 0,21 1 0,1-22 16,-22 21-16,21-21 0,-21 1 0,21-1 15,0 0-15,0-21 0,0 0 0,1 0 16,-1 0-16,21 0 0,-21 0 16,0 0-16,1-21 0,20 21 15,-21-21-15,0-1 0,0 1 0,1 0 16,-1 0-16,0-21 0,0 20 0,-21-20 15,0 21-15,21-21 0,-21 20 16,21 1-16,-21 0 0,0 0 0,0 42 31,0 0-31,0 0 16,0 1-16,0-1 0,0 0 16,0 21-16,0-21 0,0 1 0,0-1 15,0 0-15,0 0 0,0 0 16,0 0-16,0 1 0,22-22 0,-22 21 15,21-21-15,0 0 0,0 0 16,21 0-16,-20 0 0,-1 0 16,0 0-16,0 0 0,0 0 0,0-21 15,22-1-15,-22 1 0,0 0 0,0 0 16,0-21-16,1 20 0,-1-20 16,-21 0-16,21-1 0,0-20 0,0 21 15,-21-22-15,0 22 0,0-1 0,21-20 16,-21 21-16,0 20 0,0-20 0,0 21 15,0-21-15,0 20 16,-21 22 0,21 22-16,0-1 0,0 0 15,0 21-15,0 1 0,0-1 0,0 21 16,0-20-16,0-1 0,0 22 16,0-22-16,0 0 0,0 1 0,0-1 15,0 0-15,0-21 0,0 1 0,0 20 16,0-21-16,0 0 0,21 0 0,1-21 15,-1 22-15,0-22 0,0 21 16,0-21-16,0 0 0,1 0 0,-1 0 16,0-21-16,21-1 0,-21 1 0,1 21 15,20-21-15,-21-21 0,21 21 16,-20-1-16,20-20 0,-21 21 16,0-21-16,0 20 0,1 1 0,-1-21 15,-21 21-15,21 0 0,-21-1 16,0 44-1,0-1 1,0 0-16,-21 21 0,21-21 0,0 1 16,-21-1-16,21 0 0,0 0 0,0 21 15,0-20-15,0-1 0,0 0 16,0 0-16,21 0 0,0-21 16,0 0-16,-21 21 0,21-21 15,0 0-15,1 0 0,-1 0 0,0 0 0,0-21 16,0 0-16,0 21 0,22-21 15,-22 0-15,0 0 0,-21-1 16,21 1-16,0 0 0,1 0 0,-22 0 16,21 0-16,-21-1 0,0 1 15,0 42 17,0 1-32,-21-22 0,21 21 0,0 0 15,0 0-15,0 0 0,0 0 0,0 1 16,0-1-16,0 0 0,0 0 15,0 0-15,21-21 16,0 0-16,0 21 16,0-21-16,0 0 0,1 0 15,-1 0-15,0 0 0,0 0 0,0-21 16,-21 0-16,21 0 0,-21 0 16,0 0-16,0-1 0,0 1 15,0 0-15,0 0 0,0 0 0,-21 0 16,21-1-16,-21 1 0,0 0 0,0 21 15,0-21-15,-1 21 0,1 0 0,21-21 16,-21 21 0,42-21-1,0 21 1,1 0-16,-1-22 0,21 22 0,-21-21 16,0 21-16,22 0 0,-22 0 15,21 0-15,1 0 0,-1 0 0,-21 0 16,21 0-16,-20 0 0,-1 0 0,0 21 15,0 1-15,-21-1 0,21-21 0,-21 21 16,0 0-16,0 0 0,0 0 16,0 1-16,0-1 0,0 0 0,0 0 15,0 0-15,0 0 0,0 1 0,-21-1 16,21 0-16,-21 0 0,21 0 16,0 0-1,-21-21-15,0 0 16,-1 0-1,22-21 1,0 0-16,0 0 16,0 0-16,22-22 0,-22 22 15,42-21-15,-21 21 0,0-22 0,22 1 16,-22 0-16,21-1 0,0 1 0,1 21 16,-1-21-16,0 20 0,-20 1 0,20 21 15,0 0-15,-21 0 0,1 0 16,-1 21-16,0 1 0,0-1 0,-21 0 15,21 0-15,-21 21 0,0-20 0,0 20 16,0-21-16,0 0 0,0 22 16,0-22-16,0 0 0,0 0 15,-21 0-15,21 0 0,-21 1 0,0-1 16,21 0-16,-21-21 31,21-21-15,-22 0-16,22-1 15,-21 1-15,0-21 0,21 21 16</inkml:trace>
  <inkml:trace contextRef="#ctx0" brushRef="#br1" timeOffset="143679.31">8848 12721 0,'0'0'0,"-22"0"0,-20-21 15,21 21 1,0 0-16,0 0 94,-1 0-94,1 0 0,0 0 0</inkml:trace>
  <inkml:trace contextRef="#ctx0" brushRef="#br1" timeOffset="143867.24">7747 12912 0,'0'0'0,"-21"0"0,0 21 0,-1-21 16,1 0-16,21 21 0,21-21 47,1 0-47,-22-21 31</inkml:trace>
  <inkml:trace contextRef="#ctx0" brushRef="#br1" timeOffset="144051.26">6985 12975 0,'0'0'16,"-21"0"-16,-22 0 0,22 21 0,42-21 31,1 0-31,-1 0 0,21 0 16,0 0-16,-20 0 0,20 0 0,-21 0 15,0-21-15,0 21 0,1 0 16,-22-21-16,0 0 0,0 0 16</inkml:trace>
  <inkml:trace contextRef="#ctx0" brushRef="#br1" timeOffset="144212.18">6985 12869 0,'-64'0'16,"128"0"-16,-149 0 0,64 0 15,0 0-15,0 0 16,21 22 0,21-22-1,0 0-15,0 0 16,0 0-16,22-22 0,-22 1 0,21 21 15</inkml:trace>
  <inkml:trace contextRef="#ctx0" brushRef="#br1" timeOffset="147544.37">18732 12107 0,'0'0'0,"0"-21"0,22 0 16,-22 0-16,0 0 0,21-22 15,-21 22-15,0 0 0,0-21 0,0 21 16,0-1-16,0 1 0,-21 21 0,-1-21 16,1 21-16,0 0 0,0 0 15,0 0-15,-22 21 0,22 0 0,-21 1 16,21-1-16,-22 21 0,1 22 0,21-22 16,-21 21-16,-1 1 0,22-1 0,-21 1 15,21-1-15,-1 1 0,1-1 16,0 1-16,21-22 0,0 22 0,0-22 15,0 0-15,21 1 0,22-1 0,-22-21 16,21 0-16,0 1 0,1-1 16,-1-21-16,0 0 0,1 0 0,20 0 0,-20-21 15,-1 21-15,0-22 16,22 1-16,-22-21 0,0 21 0,1-22 16,-1 22-16,0-21 0,-20 21 0,-1-22 15,0 1-15,0 21 0,-21-21 0,21 20 16,-21-20-16,0 21 0,0 0 0,0 0 15,-21 42 1,0-21-16,21 21 16,0 21-16,-21-21 0,0 1 0,21 20 15,-22 0-15,22-21 0,-21 22 16,21-1-16,0-21 0,0 22 0,0-22 16,0 21-16,0-21 0,0 0 15,21 1-15,1-22 0,-1 21 0,21-21 16,-21 0-16,0 0 0,22 0 0,-22 0 15,21-21-15,-21 21 0,1-22 0,20 1 16,-21 0-16,21 0 0,-20 0 0,-1-22 16,0 22-16,0 0 0,-21-21 15,0 21-15,0-22 0,0 22 0,0-21 16,0 21-16,-21-1 0,0-20 0,-22 21 16,22 21-16,-21-21 0,0 21 0,20 0 15,-20 0-15,0 21 0,-1 0 16,22-21-16,-21 42 0,21-20 15,-22-1-15,22 0 0,0 21 0,21-21 16,0 22-16,0-22 0,0 21 0,0-21 16,0 1-16,21-1 0,0 0 0,22 0 15,-1-21-15,0 0 0,1 0 0,-1 0 16,22 0-16,-22 0 0,21 0 16,-20 0-16,20-21 0,1 0 0,-22 0 15,22-1-15,-22 1 0,0 0 0,1 0 16,-1 0-16,-21 0 0,0-22 15,0 22-15,-21 0 0,0 0 0,0 42 47,-21 0-47,0 0 0,21 0 16,-21 1-16,21-1 0,0 0 0,0 0 16,-21 0-16,21 22 0,0-22 0,-21 0 15,21 0-15,0 0 0,0 0 16,21-21 15,0-21-31,-21 0 16,21 0-16,-21 0 0,21 0 0,0-1 15,-21 1-15,22-21 0,-1 21 0,0 0 16,-21-1-16,21-20 0,0 21 16,0 0-16,-21 0 0,22 21 15,-1 0-15,0 0 16,-21 21-16,0 0 15,0 0-15,0 0 0,0 0 0,0 1 16,21-1-16,-21 0 0,0 0 0,21 0 16,0 22-16,1-22 0,-1-21 15,0 21-15,0 0 0,21 0 0,-20-21 16,20 0-16,0 0 0,1 0 0,-1 0 16,0 0-16,1 0 0,-1 0 0,0-21 15,1 21-15,-1-21 0,-21 0 16,21 0-16,-20-1 0,-1 1 15,0 0-15,-21 0 0,0 0 0,21-22 16,-21 22-16,0 0 0,0 0 0,0 0 16,0 0-16,0-1 0,0 1 0,-21 21 15,0 0-15,0 0 0,-1 0 0,1 0 16,0 0-16,-21 21 0,21-21 16,-1 22-16,1 20 0,-21-21 0,21 0 15,0 0-15,21 22 0,0-22 0,-22 21 16,22-21-16,0 1 0,0-1 0,0 0 15,0 0-15,22 0 0,-22 0 0,21-21 16,0 0-16,0 0 16,0 0-16,0 0 0,1 0 0,-1 0 15,21-21-15,-21 0 0,0 0 0,1 0 16,-1 0-16,0-1 0,0 1 0,0-21 16,0 21-16,-21-22 0,22 1 0,-1 0 15,-21-1-15,21 1 0,-21 0 0,21-22 16,-21 1-16,0 20 0,21-20 15,-21-1-15,21 22 0,-21 0 0,0-1 16,0 1-16,0 21 0,0 0 0,0 0 16,-21 42-1,0 21-15,21 0 0,0 1 16,-21-1-16,0 22 0,21-1 16,-21 1-16,21-22 0,0 21 0,0 1 15,0-22-15,0 22 0,0-22 0,0 0 16,0 1-16,0-1 0,21-21 0,-21 22 15,21-22-15,0 0 0,-21 0 0,21 0 16,0 0-16,1-21 0,-1 0 16,0 0-16,0 0 0,0 0 0,0-21 15,1 0-15,-1 21 0,21-21 0,-21-21 16,22 20-16,-22 1 0,0 0 0,0-21 16,0-1-16,22 22 0,-43-21 15,21 21-15,0-22 0,0 22 0,-21 0 16,0 0-16,0 42 31,0 0-31,-21 0 0,0 1 16,21-1-16,-21 0 0,21 21 0,0-21 15,0 1-15,0-1 0,0 21 16,0-21-16,0 0 0,0 1 0,0-1 16,21-21-16,0 21 0,0-21 0,0 0 15,0 21-15,1-21 0,-1 0 0,0 0 16,21 0-16,-21 0 0,1-21 0,-1 0 15,21 0-15,-21-1 16,0 1-16,1 0 0,-1 0 0,-21 0 16,21-22-16,0 1 0,-21 0 0,0-1 15,0 1-15,0 0 0,21-22 0,-21 1 16,0 20-16,0-20 0,0-1 0,0 1 16,0 21-16,0-1 0,0 22 15,0-21-15,0 21 0,0 42 16,-21 0-1,0 21-15,21 1 0,0-1 0,0 21 16,-21 1-16,21-22 0,-21 22 16,21-22-16,-22 22 0,22-22 15,0 0-15,0 1 0,0-1 0,0 0 0,0-21 16,0 22-16,22-22 0,-1 21 16,0-21-16,0 1 0,0-1 15,0-21-15,1 0 0,-1 0 16,0 0-16,0 0 0,0-21 15,0-1-15,1 1 0,-1 0 0,0 21 16,0-21-16,-21-21 0,21 20 0,0 1 16,1 0-16,-1-21 0,0 21 0,-21-22 15,21 22-15,0 0 0,-21 0 16,0 0-16,21 21 0,1 0 16,-22 21-1,0 0-15,0 0 0,0 21 16,0-20-16,0-1 0,0 21 0,0-21 0,0 0 15,0 22-15,0-22 16,0 0-16,0 0 0,0 0 0,0 1 16,0-1-16,0 0 0,21-21 15,0 0-15,0 0 0,0 0 0,0 0 16,1 0-16,-1 0 0,0-21 0,0 0 16,21-1-16,-20 22 0,-1-21 15,0 0-15,0 0 0,21 0 0,-20 0 16,-1-22-16,0 22 0,0 0 15,21 0-15,-20 0 0,-1-1 0,-21 1 16,21 0-16,0 21 0,-21 21 31,0 0-31,0 1 16,0-1-16,0 0 0,0 0 0,0 0 16,0 0-16,0 1 0,0-1 0,0 0 15,21 0-15,-21 0 0,21-21 16,1 0-16,-1 0 15,0 0 1,0 0-16,-21-21 0,0 0 16,0 0-16,0 0 0,0-1 15,0 1-15,0 0 16,0 0-16,0 0 0,-21 0 16,0-22-16,21 22 0,-21 21 0,-1-21 15,1 0-15,21 0 0,-21 21 16,21-22-16,0 1 15,21 21 1,0 0-16,1 0 0,-1 0 0,0 0 16,21 0-16,-21 0 0,22 0 0,-22 0 15,21 0-15,-21 0 0,22 21 0,-22 1 16,0-1-16,0-21 0,0 21 16,1 0-16,-22 0 0,0 0 15,0 1-15,0-1 0,0 0 0,0 0 16,0 0-16,0 0 0,0 1 0,0-1 15,0 0-15,0 0 0,0 0 16,0 0 0,0-42 15,0 0-15,0 0-16,0 0 0,0 0 15,0-22-15,21 22 0,0 0 0,0-21 16,21 20-16,-20-20 0,20 0 15,-21-1-15,21 1 0,1 21 0,-1-21 16,0 20-16,1 1 0,-1 21 16,0 0-16,-20 0 0,-1 21 0,0 1 15,0-1-15,-21 0 0,0 21 16,0-21-16,0 22 0,0-22 0,-21 21 16,21 1-16,-21-22 0,0 0 0,21 21 15,-22-21-15,22 1 0,-21-1 0,21 0 16,-21-21-16,21 21 0,0 0 15,-21-21 17,21-21-17,0 0-15,0 0 16,0 0-16,0-1 0,-21 1 16,21 0-16</inkml:trace>
  <inkml:trace contextRef="#ctx0" brushRef="#br1" timeOffset="147744.26">23410 12002 0,'0'0'0,"-21"-22"0,0 22 15,0 0-15,0 0 0,-1 0 0,1 0 32,0 0 14,0 0-30,0 0-16,0 0 0,-1 22 16</inkml:trace>
  <inkml:trace contextRef="#ctx0" brushRef="#br1" timeOffset="147964.13">22077 12213 0,'0'0'15,"-21"21"-15,42-21 32,0 0-32,0 0 0,0 0 15,22 0-15,-22 0 0,0 0 0,21-21 16,1 21-16,-22-21 0,21 21 0,-21-21 16,0 21-16,1 0 0,-1-21 0,-21 0 15,0-1-15,0 1 16,-21 21-16,-1-21 15</inkml:trace>
  <inkml:trace contextRef="#ctx0" brushRef="#br1" timeOffset="148132.06">21315 12171 0,'0'0'0,"-21"0"16,-22 21-1,22-21-15,0 0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3:11:41.8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3281 4191 0,'0'0'16,"0"-21"-16,0 0 0,0 0 0,0-1 15,0 1-15,0-21 0,0 21 0,0 0 16,0-22-16,0 22 0,0 0 16,0 0-16,0 0 0,0-1 15,0 1-15,0 0 0,0 0 0,0 0 16,-21 21 15,21 21-15,-22 0-16,22 0 0,-21 22 0,21-1 15,0 21-15,0 1 0,0-1 16,0 1-16,0 21 0,0-22 0,-21 22 16,21-1-16,-21 22 0,21 0 15,0 0-15,-21 0 0,0 21 0,-1-21 16,22 21-16,-21 21 0,0-21 16,0 0-16,0 0 0,21 21 0,-21-21 15,-1 21-15,22-21 0,0 0 16,0 0-16,0-21 0,0 0 0,0 0 15,0-1-15,0-20 0,0 0 16,0-1-16,0 1 0,0-21 0,0-1 16,0-21-16,-21 22 0,0-22 15,21 1-15,-21-22 0,21 0 0,0 0 16,0 0-16,0-42 16,0-21-16,21 21 0,0-43 15,0 1-15,1-1 0,-1-21 16,21 1-16</inkml:trace>
  <inkml:trace contextRef="#ctx0" brushRef="#br0" timeOffset="1251.82">3302 3747 0,'-21'-22'15,"21"1"16,21 21-15,-21-21-16,21 21 0,0-21 16,0 21-1,1-21-15,-1 21 16,0 0-16,0 0 16,21 0-16,-20 0 0,20-21 0,21 21 15,-20 0-15,20 0 16,22 0-16,-22-22 0,22 22 0,0-21 15,21 21-15,21-21 0,0 21 0,21-21 16,-21 21-16,21-21 0,0 21 16,0-21-16,0-1 0,1 22 0,-1 0 15,0-21-15,0 21 0,0 0 16,22 0-16,-22-21 0,21 21 0,0 0 16,1 0-16,-1 0 0,0 0 0,1 0 15,-1 0-15,0 0 0,-20 0 16,20 0-16,-42 0 0,21 0 0,-21 21 15,-21-21-15,21 0 0,-42 0 16,20 0-16,-41 0 0,21 0 16,-43 0-16,21 0 0,-20 0 0,-22 0 15,21 0-15,-21 0 0,1 0 16,20 0-16,-21 0 0,0 0 16,0 0-16,1 21 15,-22 1-15,0-1 16,0 0-16,0 0 0,0 21 0,0-20 15,0 20-15,0 0 0,0-21 16,0 22-16,0 20 0,0-20 0,0 20 16,0 1-16,0-1 0,-22 22 15,22-22-15,-21 22 0,21-22 0,-21 22 16,21 0-16,0-1 0,-21 1 16,21 0-16,-21 21 0,21-22 0,0 1 15,0 0-15,0 20 0,0-20 16,0 0-16,0-1 0,0 1 0,0 0 15,0-1-15,0 1 0,0-21 0,21-1 16,0 1-16,0-1 0,-21 1 0,21-1 16,-21 1-16,22-1 0,-22 1 15,0-1-15,21-21 0,-21 22 0,0-22 16,21 22-16,-21-22 0,0 0 0,0 1 16,0-22-16,0 21 0,0-21 15,0 22-15,0-22 0,-21 0 0,0 0 16,21 0-16,-22-21 0,22 22 15,-21-22-15,21 21 0,-21-21 0,0 0 16,0 21-16,0-21 0,-1 0 16,1 0-16,0 0 0,0 21 15,0-21-15,0 0 0,-1 0 16,-20 0-16,0 21 0,21-21 0,-43 0 16,22 0-16,-22 0 0,22 21 0,-22-21 15,1 0-15,-1 0 0,1 22 0,-1-22 16,1 0-16,-1 21 0,1-21 15,-22 21-15,22-21 0,-22 21 0,0-21 16,1 21-16,-1-21 0,0 21 16,-20-21-16,-1 22 0,0-1 0,0-21 15,-21 21-15,0-21 0,0 21 0,-21-21 16,21 0-16,0 21 0,0-21 16,-21 0-16,21 21 0,-21 1 0,21-22 15,0 0-15,0 21 0,0-21 0,0 21 16,-22-21-16,22 21 0,0-21 0,0 0 15,0 21-15,0-21 0,0 0 16,22 21-16,-1-21 0,0 0 0,21 0 16,22 22-16,-1-22 0,1 0 0,20 0 15,1 0-15,0 0 16,21 0-16,-1 0 0,1 0 0,0 0 16,21-22-16,0 1 15,0 0-15,0 0 16,0 0-16,21-22 0</inkml:trace>
  <inkml:trace contextRef="#ctx0" brushRef="#br0" timeOffset="2891.66">3873 2159 0,'0'0'0,"0"-21"16,0 0-16,0 0 0,0-1 16,0 1-16,-21 21 15,0 43 1,0-22-16,21 21 0,-21 0 0,0 22 15,-1 21-15,1-1 0,0 1 16,0 0-16,0-1 0,0 1 0,-1 0 16,1-22-16,0 22 0,0-22 15,0 1-15,21-1 0,-21-20 16,21-1-16,-22-21 0,22 0 0,0 0 16,0 1-16,0-44 15,0 1-15,0 0 16,0 0-16,22-21 0,-1 20 15,-21-20-15,21 0 0,-21-1 0,21 1 16,0-21-16,-21 20 0,21-20 0,1-22 16,-22 22-16,21-22 0,21 0 15,-21 1-15,0 20 0,1-21 16,-1 22-16,0-1 0,0 1 16,0-1-16,0 22 0,-21 0 0,22 21 15,-22-1-15,0 44 16,0 20-16,0 0 15,0 22-15,0-1 0,0 22 0,21 0 16,-21 20-16,21-20 0,-21 0 16,0-1-16,0 1 0,21 0 0,-21-22 15,0 1-15,0-22 0,0 22 0,21-22 16,-21 0-16,0 1 0,0-22 16,0 0-16,0 0 0,0 0 0,-21-42 46,0 0-46,0 0 0</inkml:trace>
  <inkml:trace contextRef="#ctx0" brushRef="#br0" timeOffset="3088.55">3408 3006 0,'21'0'15,"0"0"1,21 0-16,1 0 0,-1 0 15,22 0-15,-1 0 0,1-21 0,-1-1 16,1 22-16,20-21 0,-20 0 16,20 21-16,-20-21 0,-1 0 15,1 21-15,-22-21 0,22 21 0,-43 0 16,21 0-16,-21 0 0</inkml:trace>
  <inkml:trace contextRef="#ctx0" brushRef="#br0" timeOffset="3656.53">4466 2921 0,'-21'21'0,"42"-42"0,-63 63 16,21-20-16,-1-1 0,1 0 15,0 0-15,0 0 0,0 22 0,21-22 16,0 0-16,-21-21 0,21 21 0,0 0 16,-22 0-16,22 1 15,0-44 17,0 1-32,0 0 0,0 0 15,0 0-15,0-22 0,22 22 16,-22 0-16,21 0 0,-21-21 15,21 20-15,-21-20 0,21 21 0,0-21 16,0 20-16,1-20 0,-1 21 0,0 21 16,0-21-16,0 21 0,0 0 15,22 0-15,-22 0 0,21 21 0,-21 0 16,22 0-16,-22 0 0,21 1 0,-21-1 16,1 21-16,-1-21 15,0 0-15,0 1 0,-21-1 0,0 0 0,0 0 16,0 0-16,0 0 0,0 1 15,0-1-15,0 0 16,-21-21 0,0 0-1,21-21-15,0 0 0,0-1 0,0 1 16,0 0-16,21 0 0,0-21 0,0 20 16,0-20-16,22 21 0,-22-21 15,21-1-15,1 22 0,-1-21 0,0 21 16,1-1-16,-1 1 0,0 21 0,1 0 15,-1 0-15,0 0 0,-21 0 16,22 21-16,-22 1 0,21-1 16,-21 21-16,-21-21 0,0 0 0,0 22 15,0-22-15,0 21 0,0-21 16,-21 1-16,21-1 0,-21 0 0,0 0 16,21 0-16,0 0 0,0 1 0,-21-22 15,21 21-15,21-21 31,0 0-31,0 0 0,0-21 0,1-1 16,20 22-16</inkml:trace>
  <inkml:trace contextRef="#ctx0" brushRef="#br0" timeOffset="4100.28">6096 2731 0,'0'0'0,"0"-22"0,0 1 0,-21 0 16,0 0-16,-1 21 0,1-21 0,0 21 15,0 0-15,0 0 0,-22 0 16,22 0-16,0 0 0,-21 21 0,21 0 16,-22 0-16,22 22 0,0-22 0,0 0 15,0 21-15,-1-21 0,1 22 16,21-22-16,0 21 0,0-21 0,0 1 16,0 20-16,0-21 0,0 0 0,21 0 15,1-21-15,-1 22 0,0-22 16,0 0-16,21 0 0,-20 0 15,20 0-15,-21 0 0,21 0 0,-20 0 16,-1 0-16,21-22 0,-21 1 16,0 0-16,1 21 0,-1-21 0,-21-21 15,21 20-15,0 1 0,-21 0 0,0 0 16,0-21-16,21 20 0,-21 1 16,21 0-16,-21 42 15,0 0 1,0 1-16,0-1 15,0 0-15,0 0 0,0 0 0,0 0 16,0 1-16,0-1 0,0 0 0,0 0 16,0 0-1,22-21-15,-1 0 16,0 0-16,0 0 0,21 0 0,-20 0 16,-1 0-16,21-21 0</inkml:trace>
  <inkml:trace contextRef="#ctx0" brushRef="#br0" timeOffset="4527.35">6498 2709 0,'0'-21'16,"0"42"-16,0-63 0,0 21 0,-21 0 0,42 21 47,0 0-47,0 0 0,22 0 15,-22 0-15,21 0 0,1-21 16,20 21-16,-21 0 0,22 0 0,-22-22 15,1 22-15,-1 0 0,0-21 0,-21 21 16,22 0-16,-64 21 31,-1 1-31,1-1 0,-21 0 16,0 0-16,-1 0 0,1 22 0,0-22 16,-22 21-16,22-21 0,-1 22 0,1-22 15,0 21-15,-1-21 0,1 0 16,21 1-16,0-1 0,0 0 0,-1 0 15,22 0-15,0 0 16,22-21 0,-1 0-16,0 0 15,0-21-15,0 0 0,0 21 0,1-21 16,20 0-16,-21 0 0,0-1 16,22 1-16,-22 0 0,0-21 0,21 21 15,-21-1-15,1 1 0,-1 0 0,0 0 16,0 0-16,0 21 0,0-21 15,1 21-15,-1 0 0,0 0 16</inkml:trace>
  <inkml:trace contextRef="#ctx0" brushRef="#br0" timeOffset="5259.94">7175 2794 0,'0'0'0,"22"0"0,20 0 15,-21 0-15,0 0 0,0 0 16,1 0-16,-22 21 31,0 0-31,0 1 0,-22-22 16,1 21-16,0 0 0,0-21 0,21 21 15,-21 0-15,0 0 0,-1-21 16,1 22-16,21-1 0,0 0 16,0 0-16,0 0 15,21-21 1,1 0-16,-1 0 15,0 0-15,0 0 0,0 0 0,0 0 16,1 0-16,-1 0 0,0-21 16,0 21-16,0-21 0,-21 0 0,0 0 15,0-1-15,0 1 0,0 0 16,0 0-16,0 0 0,-21 0 16,0-1-16,0 1 0,21 0 0,0 0 15,-21 21-15,21-21 0,0 0 16,21-1-1,0 22-15,21-21 16,-21 21-16,22 0 0,-22 0 0,21 0 16,-21 0-16,1 0 0,20 0 15,-21 21-15,0 1 0,0-22 0,1 21 16,-1 0-16,-21 0 0,0 0 0,0 0 16,0 1-16,0-1 0,0 0 15,0 0-15,0 0 0,0 0 0,0 1 16,0-1-16,-21-21 0,-1 0 15,22 21-15,-21-21 0,0 0 16,0 0 0,21-21-16,0 0 15,0-1-15,0 1 16,21 0-16,0-21 0,0 21 16,22-22-16,-22 1 0,21 0 0,1 20 15,-1-20-15,0 0 0,1 21 0,-1-1 16,0 1-16,22 21 0,-43 0 15,21 0-15,1 0 0,-22 21 0,21 1 16,-21-1-16,0 0 0,-21 21 16,0 1-16,0-22 0,0 21 0,0 0 15,0 1-15,0-22 0,0 21 16,-21-21-16,0 22 0,21-22 0,-21 0 16,21 0-16,-21 0 0,21 1 0,-21-1 15,21 0-15,-22-21 16</inkml:trace>
  <inkml:trace contextRef="#ctx0" brushRef="#br0" timeOffset="5661.96">6604 3006 0,'21'0'16,"0"0"-16,0 0 0,1 0 15,20 0-15,-21-21 0,21 21 0,1 0 16,-1 0-16,0 0 0,1 0 0,-1-22 15,0 22-15,-20-21 0,-1 21 16,0 0-16,0-21 0</inkml:trace>
  <inkml:trace contextRef="#ctx0" brushRef="#br0" timeOffset="6340.07">5016 4572 0,'0'0'0,"-21"0"0,-21 0 16,63 0 15,21 0-31,-20 0 0,20 0 0,21-21 0,-20 21 16,20 0-16,22 0 0,-22-21 15,22 21-15,21-21 0,-21 21 16,-1 0-16,1 0 0,-22 0 0,22-22 15,-43 22-15,22 0 0,-22 0 0,1 0 16,-22 0-16,0 0 0,-42 0 31,-22 0-31,22 0 0,-21 0 16,0 0-16,-22 0 0,22 0 16</inkml:trace>
  <inkml:trace contextRef="#ctx0" brushRef="#br0" timeOffset="6531.97">5101 4572 0,'-63'0'0,"126"0"0,-169 21 16,85-21-16,-21 0 0,21 0 0,21 21 16,21 1-1,0-22-15,0 0 16,21 0-16,1 0 0,-1 0 0,22 0 16,-22 0-16,21 0 0,1 0 15,-1 0-15,1 0 0,-1 0 0,1 0 16,-1 0-16,-20-22 0,-1 22 0,0 0 15,-20 0-15,-1-21 16,0 0-16,0 21 0</inkml:trace>
  <inkml:trace contextRef="#ctx0" brushRef="#br0" timeOffset="6932.74">5609 4233 0,'0'0'0,"-21"-21"0,21 0 0,-21 21 15,0-21-15,-1 21 0,44 21 32,-1 0-32,0 0 15,0 1-15,21-1 0,1-21 16,-1 21-16,0 0 0,1 0 16,20-21-16,1 21 0,-22 1 0,22-22 15,-1 0-15,1 21 0,-22-21 0,21 0 16,-20 0-16,-22 21 0,21-21 15,-21 0-15,1 0 0,-22 21 0,0 0 16,0 0-16,-22-21 0,-20 22 16,21-1-16,-21 0 0,-1 0 15,22 21-15,-21-20 0,-22 20 0,22 0 16,0 1-16,-1-1 0,1 0 0,0 22 16,-1-22-16,1 0 0,0 1 15,-1-1-15,22-21 0,0 22 16,0-22-16,0 0 0,21 0 0,0 0 15,0 0-15,21-21 16,0 0-16,21 0 0,-21 0 16,22-21-16,-1 0 0,0 0 0,22 0 15</inkml:trace>
  <inkml:trace contextRef="#ctx0" brushRef="#br0" timeOffset="7467.43">7175 4572 0,'0'0'0,"-21"0"16,-63-42-16,41 21 15,22-1-15,-21 1 0,21 0 0,-1 0 16,1 0-16,21 0 0,0-22 16,0 22-16,0-21 0,0 21 0,43-22 15,-22 22-15,0-21 0,21 21 0,1-1 16,-1 1-16,0 0 0,1 21 15,-1 0-15,0 0 0,1 0 0,-22 21 16,21 0-16,-21 1 0,0-1 16,-21 21-16,0 0 0,0 1 0,-21-1 15,-21-21-15,21 22 0,-22-1 0,-20 0 16,21 1-16,-22-1 0,1 0 16,20 1-16,-20-1 0,20 0 15,1-21-15,21 22 0,0-22 0,0 21 16,21-21-16,0 1 0,0-1 0,21-21 15,0 21-15,0-21 0,21 0 16,-20 0-16,20 0 0,0 0 0,22 0 16,-22-21-16,0 21 0,1-21 0,-1-1 15,0 1-15,1 0 0,-1 0 16,0 0-16,-20 0 0,-1-1 0,-21 1 16,0 0-16,0-21 0,0 21 0,-43-1 15,22 1-15,0 0 0,-21 21 16,21 0-16,-22 0 15,1 0-15,0 0 0,-1 0 0,22 0 16,-21 0-16,21 21 0,-22-21 0,22 21 16,21 1-16,0-1 15,0 0 1,42-21-16,-20 0 0,-1 0 0,21 0 16,0 0-16</inkml:trace>
  <inkml:trace contextRef="#ctx0" brushRef="#br0" timeOffset="7872.2">7895 4360 0,'0'0'0,"0"-42"15,0 21-15,0 0 16,-21 21-16,0 0 0,0 0 0,-1 0 16,1 0-16,0 0 15,0 21-15,0 0 0,0 0 0,-1 0 16,1 22-16,0-22 0,0 21 0,21-21 15,0 1-15,0 20 0,0-21 0,0 0 16,0 0-16,21 1 0,0-1 16,0 0-16,1 0 0,20-21 0,-21 0 15,0 0-15,22 0 0,-22 0 0,21 0 16,-21 0-16,0 0 0,1 0 16,20-21-16,-21 21 0,0-21 15,0 0-15,1-1 0,-22 1 0,0 0 16,0 0-16,0-21 0,0 20 0,0-20 15,0 21-15,0-21 0,0 20 16,-22-20-16,22 21 0,-21 0 0,0 0 16,0 21-16,0 0 0,0 0 0,-22 0 15,22 0-15,0 0 0,-21 21 16,20 0-16,1 0 0,0 0 0,0 0 16,21 1-16,0-1 0,0 0 15,0 0-15,21-21 16,0 0-16</inkml:trace>
  <inkml:trace contextRef="#ctx0" brushRef="#br0" timeOffset="8192.02">8530 4297 0,'-21'0'0,"0"0"15,0 0-15,-1 0 16,22 21-1,22-21 1,-1 0 0,0 0-16,0 0 0,0-21 15,-21 0-15,21 0 16,-21-1-16,0 1 16,0 0-16,-21 0 15,0 21-15,0 0 0,0 0 16,0 0-16,-1 0 15,1 0-15,0 21 0,0 0 16,21 0-16,-21-21 0,21 22 0,0-1 16,21-21-1,0 0-15,0 0 0</inkml:trace>
  <inkml:trace contextRef="#ctx0" brushRef="#br0" timeOffset="8484.54">9144 3874 0,'-21'0'16,"0"0"-16,-1 0 16,1 21-16,0 0 0,0 0 15,0 0-15,0 22 0,-22-1 16,22 0-16,-21 1 0,-1-1 0,22 21 15,-21-20-15,0-1 0,20 22 16,-20-22-16,0 21 0,21-20 0,-1-1 16,-20 0-16,21 1 0,21-1 0,-21 0 15,21-20-15,-21 20 0,21-21 16,0 0-16,0 0 0,21-21 16,0 0-16,0 0 15,0 0-15</inkml:trace>
  <inkml:trace contextRef="#ctx0" brushRef="#br0" timeOffset="8755.4">8975 4636 0,'-22'0'32,"22"21"-32,-21-21 0,21 21 15,21-21 1,1 0-16,-1 0 0,0 0 15,0 0-15,0 0 0,0 0 16,1-21-16,-22 0 0,0-1 16,0 1-16,-22 21 15,1 0-15,0 0 0,0 0 16,0 0-16,0 0 0,-1 0 16,1 0-16,0 0 0,0 0 0,0 0 15,0 21-15,21 1 0,-22-22 0,1 21 16,21 0-16,0 0 0</inkml:trace>
  <inkml:trace contextRef="#ctx0" brushRef="#br0" timeOffset="10579.78">3365 7662 0,'-21'0'0,"0"0"16,0 0-1,0 0-15,0-21 16,-1 21-16,1 0 16,0 0-16,0 0 0,0-21 0,0 21 15,-1 0-15,1 0 16,0-21-16,0 21 15,0 0-15,42 0 32,21 0-17,-21 0-15,22 0 0,20 0 0,-20 0 16,20 0-16,1 0 0,20 0 16,-20 0-16,20-21 0,-20 21 0,-1 0 15,1 0-15,-1 0 0,-20 0 0,-1 0 16,0-21-16,-20 21 0,20 0 15,-21 0-15,-42 21 47,0-21-31,0 0-16</inkml:trace>
  <inkml:trace contextRef="#ctx0" brushRef="#br0" timeOffset="11415.82">2413 10668 0,'0'0'0,"-21"42"0,0 1 0,-1-1 0,1 0 16,0 1-16,0-1 0,0 0 0,0 1 15,21-22-15,-22 21 0,1-21 16,0 22-16,21-22 0,0 21 0,-21-21 15,0 1-15,21-1 0,0 0 0,0 0 16,-21-21-16,21 21 0,0 0 16,-22-21-1,22-21 1,0 0-16,0 0 16,0 0-16,0 0 0,0-1 0,0-20 15,22 21-15,-1-21 0,-21-1 16,21 1-16,0 0 0,0-1 0,0 1 15,1-22-15,-1 1 0,0 21 0,0-22 16,21 1-16,-20-22 0,20 21 0,0 1 16,1-22-16,-1 1 0,0 20 15,1-21-15,-1-20 0,21 20 16,1-21-16,-22 0 0,22 0 0,-1 1 16,1-22-16,-1 21 0,1-21 0,20 0 15,-20 21-15,21 0 0,-1 0 16,1 22-16,0-1 0,-1 0 0,-20 22 15,20-1-15,-20 1 0,-1 20 0,-20-20 16,-1 42-16,0-22 0,1 22 0,-1 0 16,-21-21-16,0 42 0,1-21 15,-1-1-15,0 22 0,-21-21 16,21 21-16,-42 0 78,0 0-78,0 21 0,-1-21 16</inkml:trace>
  <inkml:trace contextRef="#ctx0" brushRef="#br0" timeOffset="11968.5">4064 7853 0,'0'0'0,"-21"0"0,0-21 16,-1 21-16,1 0 0,0 0 16,0 0-16,0 0 0,0 0 0,-22 21 15,22-21-15,0 0 0,0 21 0,0-21 16,-1 21-16,1 0 15,21 1 1,21-22 0,22 0-16,-22 0 0,21 0 15,-21 0-15,22 0 0,-1 0 0,0-22 16,1 22-16,20-21 0,-20 21 16,-1-21-16,0 21 0,1 0 0,-1-21 15,0 21-15,1-21 0,-22 21 16,0 0-16,21-21 0,-21 21 15,1 0-15,-22-22 16,-22 22 0,1 22-16,0-1 15,21 0-15,-21 0 0,0 0 0,0 22 16,-1-1-16,1 0 0,0 1 0,0-1 16,0 0-16,0 22 0,-1-22 0,1 0 15,0 1-15,0-1 0,0 0 16,0 1-16,-1-22 0,22 21 15,0-21-15,-21 22 0,0-22 0,21 0 16,-21-21-16,21 21 0,0 0 0,0 1 16,0-44 15,0 1-15,0 0-16</inkml:trace>
  <inkml:trace contextRef="#ctx0" brushRef="#br0" timeOffset="13063.93">3408 11345 0,'-21'43'16,"42"-86"-16,-64 107 0,43-43 0,-21 0 0,21 0 15,0 1-15,-21-1 0,0-21 16,21 21-16,-21-21 16,21-21 31,0 0-47,0-1 0,0 1 15,0 0-15,0 0 0,0-21 16,0-1-16,0 1 0,21 0 0,-21-1 15,21-20-15,-21-1 0,0 22 0,0-22 16,0-20-16,0 20 0,0-20 16,0-1-16,0-21 0,0 21 0,0 1 15,0-22-15,0 21 0,21-21 0,-21 1 16,21-1-16,-21 0 16,22 0-16,-1-21 0,0 21 0,0-21 15,0 21-15,0-21 0,22 22 0,-22-1 16,21 0-16,-21 21 0,22-21 15,-22 22-15,21-1 0,-21 0 0,1 22 16,-1-1-16,0 1 0,0-1 0,0 22 16,0 0-16,1-1 0,-1 22 15,-21 0-15,0-21 0,21 21 16,-21-1-16,21 22 0,-21-21 16,21 21 77,0 0-77</inkml:trace>
  <inkml:trace contextRef="#ctx0" brushRef="#br0" timeOffset="14725.7">3598 8107 0,'-42'0'0,"84"0"0,-105 0 0,42 0 15,-1 0-15,-20 0 0,21 0 16,-21 0-16,20 0 0,-20 0 15,21 0-15,0 0 0,0 21 0,-1-21 16,1 0-16,0 0 0,42 0 47,0 0-31,22 0-16,-1-21 0,0 21 0,1-21 15,20 0-15,1 21 0,-1-22 0,1 1 16,20 0-16,-20 0 0,21 0 15,-22 0-15,1-1 0,-1 22 0,1-21 16,-1 0-16,-21 0 0,22 0 16,-22 21-16,-21-21 0,22 21 15,-22-22-15,0 22 0,0 0 0,0-21 16,-42 21 15,0 0-31,0 0 16,0 21-16,0 1 0,-1 20 15,-20-21-15,21 21 0,0 1 0,0-1 16,21 0-16,-22 1 0,1-1 0,0 0 16,21 1-16,-21-1 0,21 0 15,0 1-15,0-1 0,0 0 0,0-20 16,0 20-16,0-21 0,0 21 16,0-20-16,0-1 0,0 21 15,0-21-15,0 0 0,0 1 16,0-1-16,0 0 0,0-42 62,0 0-62,0-1 16,0 1-16,0-21 0,0 21 0,0 0 16,21-22-16,-21 1 0,21 0 0,-21-1 15,21 1-15,-21 0 0,0-1 16,0 1-16,22 0 0,-22-1 15,21 1-15,-21 21 0,0-22 0,0 22 16,0 0-16,21-21 0,-21 21 16,0-1-16,21 22 0,-21-21 0,0 0 15,0 0 1,-21 21 78,0 21-94,0-21 0,-1 21 15,1 0-15,-42 1 16,42-1-16,-1-21 16,-20 21-16,21 0 0,0-21 0,0 21 15,-22-21-15,22 21 0,0-21 0,0 0 16,0 22-16,-1-22 15,44 0 32,-1 0-47,0-22 16,0 1 0,21 21-16,-20-21 0,-1 0 0,0 21 15,21-21-15,-21 0 0,22 21 0,-22-22 16,42 1-16,-41 21 15,-44 0 17,1 0-32,21 21 0,-21-21 15,0 0-15,21 22 0,0-1 0,-21-21 16,0 0-16,21 21 0,-22-21 16,1 0-16,21 21 0,-21-21 0,0 0 15,21 21-15,-21-21 0,0 21 16,21 1 93,0-1-78,0 0 1,-22-21-32,1 0 15,0 21-15,0 0 16,0 0-16,0-21 0,-1 22 0,22-1 16,-21-21-16,0 21 0,21 0 15,21-42 16,22 0-15,-22 0-16,0-1 0,0 1 0,0 0 16,0 0-16,22 0 0,-22-22 15,0 22-15,0 21 0,-21-21 0,0 0 16</inkml:trace>
  <inkml:trace contextRef="#ctx0" brushRef="#br0" timeOffset="19184.3">5461 8636 0,'0'0'0,"0"-21"0,0 0 0,0 0 0,0-1 16,0 1-16,0 0 0,0 0 0,0 0 15,0 0-15,0-1 16,0 1-16,0 42 16,0 1-1,21-1-15,-21 0 16,0 0-16,0 0 0,21 22 0,-21-22 16,0 21-16,0 0 0,0-20 0,0 20 15,0 0-15,0 1 0,0-22 16,0 21-16,0 0 0,0-20 0,0 20 15,0-21-15,0 0 0,0 0 0,0 1 16,0-1-16,0 0 16,-21-21-16,0-21 15,21 0 1,0-1-16,-21 1 0,21 0 0,0 0 16,0-21-16,0-1 0,0 22 15,0-42-15,0 20 0,0 1 0,21 0 16,0-1-16,0 1 0,0 0 0,1-1 15,-1 1-15,0 21 0,21 0 16,1-22-16,-22 43 0,21-21 0,0 21 16,1 0-16,-1 0 0,0 0 0,1 21 15,-22-21-15,21 43 0,-21-22 16,1 0-16,-1 21 0,-21-21 0,0 22 16,0-1-16,21 0 0,-21 1 0,0-1 15,0 0-15,0-20 0,0 20 16,0 0-16,0-21 0,0 1 15,0 20-15,-21-42 0,21 21 0,0 0 16,-21-21 0,21-21-1,0 0-15,0 0 16,0 0-16,0-1 0,0-20 0,21 0 16,-21 21-16,21-22 0,0 1 0,0 0 15,0-1-15,1 1 0,-1 0 16,0 20-16,0-20 0,0 21 0,0 0 15,1 21-15,20 0 0,-21 0 0,0 0 16,22 0-16,-22 0 0,0 21 16,0 0-16,0 0 0,0 22 15,1-22-15,-22 0 0,0 21 0,0-21 16,0 22-16,0-1 0,0-21 0,0 22 16,0-22-16,0 0 0,0 0 15,0 21-15,-22-20 0,22-1 0,-21 0 16,0 0-16,21 0 15,21-21 17,0-21-32,1 0 0,-1 21 15,0-21-15</inkml:trace>
  <inkml:trace contextRef="#ctx0" brushRef="#br0" timeOffset="19628.55">7070 8573 0,'0'0'0,"0"-22"0,0 1 0,0 0 0,0 0 16,-22 21 15,22 21-31,-21-21 0,21 21 16,-21 0-16,0 1 0,21-1 0,-21 21 16,0-21-16,21 22 0,-22-22 15,22 21-15,0-21 0,0 22 0,0-22 16,0 0-16,0 21 0,0-21 0,0 1 15,0-1-15,22 0 0,-1 0 16,21 0-16,-21-21 16,0 0-16,1 0 0,20 0 0,-21 0 15,0 0-15,0-21 0,22 0 0,-22 0 16,0 0-16,0-1 0,0 1 0,-21 0 16,22 0-16,-22-21 0,0-1 15,21 22-15,-21-21 0,0-1 0,0 22 16,0-21-16,0 21 0,-21-22 0,-1 22 15,1 0-15,0 21 0,0-21 0,0 21 16,0 0-16,-1 0 16,-20 0-16,21 0 0,-21 21 0,20-21 15,1 21-15,0 0 0,0-21 0,0 22 16,0-1-16,21 0 0,0 0 16,0 0-16,0 0 15,21-21-15,0 0 0,21 0 16,-21 0-16,1 0 0</inkml:trace>
  <inkml:trace contextRef="#ctx0" brushRef="#br0" timeOffset="20112.28">7493 8615 0,'0'-21'15,"0"0"1,0-1-1,21 22 1,0 0-16,0 0 0,1 0 16,-1 0-16,0 0 0,0 0 0,0 0 15,0 0-15,1 22 0,-1-1 16,0-21-16,0 21 0,0 0 0,-21 0 16,21 0-16,1 1 0,-22-1 0,21 0 15,-21 21-15,0-21 0,0 1 0,0-1 16,0 0-16,0 0 15,0 0-15,0 0 0,0 1 0,0-1 16,-21 0-16,21-42 47,0 0-47,0-1 0,0 1 16,21-21-16,0 21 0,-21 0 0,21-22 15,0 22-15,0-21 0,1-1 16,-1 22-16,0 0 0,0-21 0,0 21 15,0-1-15,-21 1 0,22 0 0,-1 21 16,0-21-16,0 21 16,0 0-1,-21 21 17,0 0-17</inkml:trace>
  <inkml:trace contextRef="#ctx0" brushRef="#br0" timeOffset="20552.13">8213 8721 0,'0'0'0,"21"21"0,0-21 16,0 0-1,0 0-15,0 0 0,1 0 0,-1 0 16,0-21-16,0 0 0,0 21 0,22-22 15,-22 22-15,0-21 0,21 21 16,-21-21-16,1 21 0,-1-21 0,-21 0 16,21 21-16,-21-21 0,0-1 0,0 1 15,0 0-15,0 0 0,0 0 16,-21 0-16,0 21 16,-1 0-16,1 0 15,0 0-15,0 0 0,-21 0 0,20 21 0,1 0 16,0 0-16,-21 0 0,21 0 0,-1 1 15,1-1-15,0 0 16,0 0-16,0 21 0,21-20 0,0 20 16,0-21-16,0 0 0,0 0 0,0 22 15,0-22-15,21 0 0,0-21 0,-21 21 16,42 0-16,-20-21 0,-1 22 16,0-22-16,21 0 0,-21 0 0,22 0 15,-22 0-15,0 0 0,0 0 0,22 0 16,-22 0-16,0 0 0,0 0 0,0-22 15,0 22-15,1-21 0,-1 21 16,0-21-16,0 0 0,0 21 0,-21-21 16,21 0-16,1 21 0</inkml:trace>
  <inkml:trace contextRef="#ctx0" brushRef="#br0" timeOffset="36867.81">1524 3281 0,'0'0'0,"21"0"16,-21-21 0,21 21-16,-21-21 31,0-1-15,0 1-1,0 0 16,-21 21-31,0 0 0,0 0 16,21-21-16,-21 21 16,-1 0-16,1 0 0,0 0 15,0 0-15,0 0 0,0 0 16,-1 0-16,1 0 0,0 0 16,0 0-16,0 0 0,0 0 15,-1 0-15,1 0 0,0 0 16,0 0-16,0 21 0,0-21 15,-1 0-15,1 0 16,21 21-16,-21-21 0,0 21 16,0 1-1,21-1-15,-21 0 16,-1 0-16,1 0 16,21 0-16,0 1 15,0-1-15,-21 0 16,21 0-16,-21 0 0,21 0 15,0 1-15,0-1 16,0 0-16,-21 0 0,21 0 16,-21 0-16,21 1 0,0-1 15,0 0-15,0 0 16,0 0-16,0 0 0,0 1 0,0-1 16,0 0-16,0 0 15,0 0-15,0 0 0,0 1 16,0-1-16,0 0 0,0 0 15,0 21-15,0-20 0,0-1 0,0 21 16,0-21-16,0 0 0,0 22 16,0-22-16,0 0 0,0 21 0,0-20 15,0-1-15,0 0 0,0 0 16,21 0-16,0 22 0,0-22 16,0 0-16,0 0 0,1 0 15,-1-21-15,0 21 0,0 1 16,0-22-16,0 21 0,1-21 15,-1 21-15,0-21 0,0 0 0,0 21 16,0-21-16,22 0 0,-22 0 16,0 0-16,0 21 0,22-21 0,-22 0 15,0 0-15,21 0 0,-21 0 0,22 0 16,-1 0-16,-21 0 0,22 0 16,-1 0-16,-21 0 0,21 0 0,1 0 15,-22-21-15,21 21 0,1 0 16,-22-21-16,0 21 0,21 0 0,-21-21 15,1 21-15,20-21 0,-21 21 16,0-22-16,0 22 0,1-21 16,-1 0-16,0 21 0,0-21 0,0 21 15,0-21-15,1 0 0,-1-1 16,0 1-16,0 0 0,0 0 16,0 0-16,-21 0 0,0-1 15,22 1-15,-22-21 0,21 21 0,-21 0 16,0-1-16,0-20 0,0 21 0,21 0 15,-21-22-15,0 22 0,0 0 16,0-21-16,0 21 0,0-1 0,0 1 16,0 0-16,0-21 0,0 21 15,0-1-15,0 1 0,0 0 0,0 0 16,-21 0-16,21 0 16,-21-1-16,21 1 0,0 0 0,-22 0 15,1 0-15,0 0 0,21-1 0,-21 1 16,0 0-16,0 0 0,-1 0 15,22 0-15,-21-1 0,0 1 0,0 21 16,0-21-16,0 0 0,-1 21 16,1-21-16,21 0 0,-21 21 0,0-22 15,0 1-15,0 21 0,-1-21 16,1 21-16,0 0 0,-21-21 0,21 21 16,-1 0-16,1-21 0,0 21 15,0 0-15,-21 0 0,20 0 0,1-21 16,0 21-16,0 0 15,0 0-15,0 0 0,-1 0 0,-20 0 16,21 0-16,0 0 0,0 0 16,-1 0-16,1 0 0,0 21 0,0-21 15,0 0-15,0 21 0,-1-21 16,1 21-16,0 0 0,0-21 0,0 21 16,0 1-16,21-1 0,-22 0 15,1 0-15,21 21 0,-21-20 16,0 20-16,0-21 0,21 21 0,-21-20 15,21 20-15,-22-21 0,22 21 16,0-20-16,0 20 0,0-21 0,0 0 16,0 0-16,0 22 15,0-22-15,0 0 0,0 0 0,0 0 16,0 1-16,0-1 0,0 0 16,0 21-16,0-21 0,22 1 0,-22-1 15,0 0-15,21 21 0,-21-21 16,0 1-16,0-1 0,0 0 0,0 0 15,21 0-15,-21 0 0,21 1 16,-21-1-16,0 0 0,0 0 0,21 0 16,0-21-16,1 21 0,-22 1 15,21-22-15,-21 21 0,21 0 0,0-21 16,0 21-16,0-21 0,1 0 16,-1 21-16,0-21 0,0 0 15,21 21-15,-20-21 0,-1 0 0,0 0 16,21 0-16,-21 0 0,1 0 15,-1 0-15,0 0 0,21 0 0,-21 0 16,1 0-16,-1 0 0,21 0 16,-21-21-16,0 21 0,1-21 0,20 21 15,-21-21-15,0 21 0,0-21 16,1 21-16,-1-21 0,0-1 0,0 22 16,-21-21-16,21 0 0,0 21 0,-21-21 15,22 0-15,-22 0 0,21 21 16,0-22-16,-21 1 0,0 0 0,0 0 15,21 0-15,-21 0 16,21-22-16,-21 22 0,0 0 0,0 0 16,0 0-16,0-1 0,0 1 0,0 0 15,0 0-15,0 0 0,0 0 16,0-1-16,0 1 0,-21 0 0,21 0 16,-21 21-16,21-21 0,-21 0 15,21-1-15,0 1 0,-21 0 0,-1 0 16,22 0-16,0 0 15,-21-1-15,0 1 0,0 21 0,21-21 16,-21 0-16,0 21 0,21-21 16,-22 21-16,1-21 0,0 21 15,0-22-15,0 22 0,0-21 16,-1 21-16,1 0 0,0 0 16,0 0-16,0-21 0,0 21 15,-1 0-15,1 0 0,0 0 16,0 0-16,0 0 0,0 0 15,-1 0-15,1 0 0,0 0 16,0 21-16,0-21 0,0 0 16,-1 21-16,1 1 0,0-22 0,0 21 15,0-21-15,0 21 0,-1 0 16,1 0-16,21 0 16,-21 1-16,0-1 0,21 0 15,0 0-15,0 0 16,-21 0-16,21 1 0,0-1 0,0 0 15,0 0-15,0 0 0,0 0 16,0 1-16,0-1 0,0 0 16,0 0-16,21-21 0,-21 21 15,0 0-15,0 1 0,21-22 16,0 21-16,-21 0 0,21 0 0,1-21 16,-1 21-16,0 0 15,0 1-15,0-22 0,0 21 0,1 0 16,-1-21-16,0 0 15,0 21-15,0-21 0,0 0 16,1 0-16,-1 0 0,0 0 0,0 0 16,0 0-16,0 0 0,1 0 15,-1 0-15,0 0 0,0 0 0,0 0 16,0 0-16,1-21 0,-1 21 16,0 0-16,0-21 0,0 0 0,0-1 15,1 1 1,-22 0-16,21 0 0,-21 0 15,0 0-15,21-1 0,-21 1 16,0 0-16,0 0 16,0 0-16,0 0 15,0-1-15,-21 1 16,0 21 0,21-21-16,-22 21 0,22-21 15,0 0 1,-21 21-16,0 0 15,0 0 1,0 0 0,0 0 31,-1 0-47,22 21 15,-21-21 32,0 0 0,21 21-31,-21-21 15</inkml:trace>
  <inkml:trace contextRef="#ctx0" brushRef="#br0" timeOffset="40667.81">1990 3852 0,'21'0'15,"-21"-21"48,-21 21-32,21-21-31,-22 21 16,1 0-16,0 0 15,0 0 1,0 0-16,0 0 16,-1 0-16,1 0 0,0 0 15,0 0 1,0 0-16,0 0 15,-1 0-15,1 0 16,0 0-16,0 0 16,0 0-16,0 0 15,-1 0 1,1 0-16,0 0 31,42 0 79,-21-21-17,21 21-93,1 0 32,-1-21-17,0 21 1,0 0-16,0-21 0,0 21 15,1 0-15,-1-22 16,0 22-16,0 0 0,-21-21 16,21 21-16,0 0 15,1 0-15,-22-21 16,-22 21 31,1 21-47,0-21 15,0 0-15,0 21 0,0-21 16,-1 0-16,1 22 0,0-22 16,0 0-16,0 21 0,0-21 0,-1 0 15,1 21-15,0-21 16,0 0 0,21 21 30,21-21-46,0 21 16,0 0 0,1 1-16,-1-1 0,0-21 0,0 21 15,0 0-15,0 0 0,1-21 16,-1 21-16,0 1 0,0-22 0,-21 21 16,21-21-16,0 21 15,1-21 1,-22-21 15</inkml:trace>
  <inkml:trace contextRef="#ctx0" brushRef="#br0" timeOffset="42299.68">1863 3662 0,'0'0'0,"-22"-42"16,1 20-1,21 1-15,-21 21 0,0-21 16,0 21-16,0 0 0,-1-21 15,1 21-15,0 0 0,0 0 16,0 0-16,0 0 0,-1 0 0,1 0 16,0 21-16,0 0 0,-21-21 15,20 21-15,1 1 0,0-1 0,0 0 16,0 21-16,0-21 0,-1 1 16,1-1-16,0 21 0,0-21 0,21 22 15,-21-22-15,21 21 0,0 0 16,0-20-16,0 20 0,0-21 0,0 21 15,0-20-15,0-1 16,0 21-16,21-21 0,0 0 0,0 1 16,-21-1-16,21-21 0,22 21 15,-22 0-15,0-21 0,21 0 0,-20 0 16,20 0-16,0 0 0,-21 0 16,22 0-16,-1 0 0,0 0 0,1 0 15,-1-21-15,0 0 0,1 21 16,-1-21-16,-21-1 0,22 1 0,-22 0 15,0 0-15,0 0 0,0-22 16,-21 22-16,21-21 0,-21 21 0,22-22 16,-22 22-16,0 0 0,0-21 0,0 21 15,0-22-15,0 22 16,0 0-16,0-21 0,-22 20 0,1 1 16,21 0-16,-21-21 0,0 21 15,0-1-15,0 1 0,-1 0 0,1 0 16,0 0-16,-21 0 0,21-1 15,-1 1-15,1 0 0,-21 21 0,21-21 16,0 21-16,-22 0 0,22 0 16,0 0-16,-21 0 0,20 0 0,1 0 15,-21 0-15,21 0 0,-22 21 16,22-21-16,-21 21 0,21 0 0,-22 1 16,22-1-16,0 0 0,-21 21 15,21-21-15,-1 1 0,1 20 16,21-21-16,-21 21 0,21-20 15,-21 20-15,21 0 0,0-21 0,0 22 16,0-22-16,0 21 0,0 1 16,0-22-16,0 21 0,0 0 0,21-20 15,0-1-15,-21 21 0,21-21 16,1 0-16,-1 1 0,0-1 0,0 0 16,0 0-16,0-21 0,22 21 15,-22-21-15,21 0 0,1 0 0,-22 0 16,21 0-16,0 0 0,1 0 15,-1 0-15,0 0 0,-20 0 0,20-21 16,0 0-16,1 21 0,-22-21 16,21 21-16,-21-21 0,0-1 15,1 22-15,-1-21 0,0 0 0,0-21 16,0 21-16,0-1 0,-21-20 16,0 21-16,22-21 0,-22 20 0,21-20 15,-21 21-15,0-21 0,0 20 16,0-20-16,0 21 0,0-21 0,0 20 15,0-20-15,0 21 0,0-21 0,-21 20 16,-1-20-16,1 21 0,21 0 16,-21-22-16,0 22 0,0 0 0,0-21 15,-1 21-15,1-1 0,0 1 16,0 0-16,-21 21 0,20-21 16,1 0-16,0 21 0,-21 0 15,21 0-15,-22 0 0,1 0 0,21 0 16,-22 0-16,1 0 0,0 21 15,-1-21-15,1 21 0,21 0 0,-21 0 16,-1 1-16,1-1 0,21 21 16,-22-21-16,22 22 0,0-22 15,0 21-15,0 0 0,0-20 0,21 20 16,-22 0-16,22-21 0,0 22 16,0-1-16,0 0 0,0-20 0,0 20 15,22 0-15,-1-21 0,0 22 16,-21-22-16,21 21 0,0-21 15,0 22-15,-21-22 0,22 0 16,-1 0-16,21 0 0,-21 1 0,0-1 16,1 0-16,20-21 0,0 21 15,-21-21-15,22 0 0,-1 21 0,0-21 16,-20 0-16,20 0 0,0 0 0,1 0 16,-1 0-16,0 0 0,1 0 15,-1 0-15,-21-21 0,21 21 0,1-21 16,-22 0-16,21 0 0,1 21 15,-22-22-15,21 1 0,-21 0 0,22-21 16,-22 21-16,0-22 16,0 22-16,0-21 0,-21 21 0,0-22 15,21 22-15,-21-21 0,0-1 0,0 22 16,0-21-16,0 21 0,0-22 16,0 22-16,0-21 0,-21 0 0,0 20 15,0-20-15,0 0 0,0-1 16,-22 1-16,22 21 0,0-21 0,-21 20 15,20-20-15,-20 21 0,21 0 16,-21 0-16,-1-1 0,22 22 0,-21-21 16,-22 21-16,22 0 0,0 0 15,-22 0-15,22 0 0,-22 0 0,22 21 16,0-21-16,-1 22 16,1-1-16,0 0 0,-1-21 0,22 21 15,0 0-15,-21 0 0,20 1 16,1-1-16,0 0 0,0 21 0,-21-21 15,42 1-15,-22-1 0,1 0 16,0 21-16,0-21 0,21 1 0,0-1 16,0 0-16</inkml:trace>
  <inkml:trace contextRef="#ctx0" brushRef="#br0" timeOffset="77407.92">1841 3725 0,'0'-21'0,"-21"0"15,0 21 1,21-21-16,-21 21 16,21-21-16,-21 21 0,21-21 15,-21 21 1,-1 0-16,1 0 0,21 21 15,-21 0-15,0 0 0,0 0 16,0 0-16,21 22 0,-22-22 0,1 21 16,21 1-16,-21-1 0,21 0 15,0-21-15,0 22 0,0-1 16,0 0-16,0-20 0,0-1 16,21 0-16,0 0 0,1 0 0,-1 0 15,0-21-15,21 0 0,-21 0 0,22 0 16,-1 0-16,-21-21 0,22 0 15,-1 0-15,-21 0 0,21 0 0,-20-22 16,-1 22-16,0-21 0,0 21 16,-21-1-16,0-20 0,0 21 0,0-21 15,0 20-15,-21-20 0,0 21 0,0-21 16,-1 20-16,1-20 0,0 21 16,-21 0-16,21 0 0,-1 21 0,-20 0 15,21 0-15,0 0 16,0 0-16,-1 42 0,-20-21 0,21 0 15,0 22-15,0-1 0,21 0 16,0 1-16,0 20 0,0-21 0,0 1 16,0 20-16,0-20 0,0-22 15,21 21-15,0-21 0,21 22 0,-21-43 16,22 21-16,-1-21 0,-21 0 0,22 0 16,-1 0-16,0-21 0,1-1 15,-1 1-15,0 0 0,1-21 0,-22 21 16,21-22-16,-21 1 0,0 0 15,-21-1-15,0 1 0,0-22 0,0 22 16,0 0-16,-21-22 0,0 1 16,-21 20-16,-1-20 0,22 21 15,-21-1-15,0 1 0,-1 0 0,22 20 16,-21 22-16,-1 0 0,1 0 16,0 22-16,-1 20 0,22 0 0,-21 1 15,0-1-15,20 21 0,1-20 16,0 20-16,21 1 0,0-1 0,0 1 15,0-22-15,0 22 0,21-22 16,22 21-16,-22-20 0,21-22 0,0 21 16,-20-21-16,20-21 0,21 22 0,-20-22 15,-1 0-15,0 0 16,1-22-16,-1 1 0,0 0 0,1-21 16,20 21-16,-20-22 0,-22 1 0,21-22 15,-21 22-15,0 0 0,-21-22 16,0 1-16,-21-1 0,-21 1 0,21-1 15,-22 1-15,1-1 0,-21-20 16,20 41-16,-20-20 0,-1 20 0,1 1 16,-1 21-16,1 0 0,-1 21 15,-20 0-15,20 21 0,1 21 0,-1 1 16,1 20-16,20 1 0,1-1 16,0 1-16,-1 20 0,22 1 0,21-22 15,0 22-15,0 0 16,0-1-16,42 1 0,-20 0 0,20-22 0,21 1 15,-20-22-15,20 0 0,1 1 16,20-22-16,-20 0 0,21-21 16,-22 0-16,22 0 0,-22 0 0,22-21 15,-22 21-15,22-42 0,-21 20 16,-1-20-16,1 0 0,-22-1 0,0 1 16,1 0-16,-22-22 0,-21 1 0,0-1 15,0 22-15,-21-22 0,-1 1 16,-20-22-16,0 22 0,-1-1 0,1 1 15,-21-22-15,-1 22 16,1 20-16,20-20 0,-20 42 0,-1-22 16,1 22-16,-1 21 0,1 0 15,-22 21-15,22 22 0,-22-1 0,21 21 16,1 1-16,21 21 0,-1-22 16,1 22-16,21-1 0,21 1 0,0 0 15,0 21-15,42-22 0,-21 1 16,43-22-16,-22 1 0,22-1 0,-1-20 15,1-1-15,-1 0 0,1-20 0,-1-1 16,22-21-16,-22 0 0,1 0 16,-1 0-16,1 0 0,-1-21 0,1-1 15,-1-20-15,1 21 0,-22-21 16,22-1-16,-22-20 0,-21-1 16,0 1-16,0-1 0,-21 1 0,0-22 15,0 0-15,-21 1 0,-21-1 16,0 0-16,-22-20 0,22 20 0,-22 0 15,1 1-15,-1 20 0,1 22 16,-1-1-16,1 22 0,-1 0 0,1 21 16,-22 21-16,0 0 0,1 22 0,20 20 15,1 1-15,-1-1 16,22 22-16,0 0 0,20-22 0,1 22 0,21-1 16,0 1-16,0 0 0,21-1 15,22 1-15,-22 0 0,21-22 16,1 1-16,-1-1 0,0-20 0,22-1 15,-22 0-15,0-21 0,1 22 16,-1-22-16,22-21 0</inkml:trace>
  <inkml:trace contextRef="#ctx0" brushRef="#br0" timeOffset="81467.83">12277 3133 0,'0'0'0,"21"-21"16,0-1 0,-21 1-16,0 0 15,0 0-15,21 21 16,-21-21-16,0 0 0,0-1 15,0 1-15,0 0 16,0 42 31,0 0-47,0 1 0,0-1 16,0 0-16,0 21 0,0 1 0,-21-22 15,0 21-15,21 0 0,0 1 0,-21-1 16,-1 0-16,22 1 0,-21-1 15,21 0-15,-21-20 0,21 20 0,0-21 16,0 0-16,0 0 0,0 1 0,0-1 16,-21-21-16,21 21 0,0-42 31,0 0-31,0-1 16,0 1-16,0 0 0,0-21 15,0 21-15,0-22 0,0 1 16,0 0-16,21-1 0,0 1 0,0-22 15,1 22-15,-1 0 0,0-1 0,0 1 16,21 0-16,1 21 0,-22-22 16,21 22-16,1 0 0,-1 21 0,-21 0 15,21 0-15,1 0 0,-1 0 0,-21 21 16,22 0-16,-22 0 0,21 22 0,-21-22 16,-21 21-16,0-21 0,0 22 15,0-1-15,0 0 0,0 1 0,0-1 16,0 0-16,0-20 0,-21 20 15,0-21-15,21 21 0,-21-20 16,0-1-16,21 0 0,-22-21 0,22 21 16,22-21 15,-22-21-31,21 0 16,0 0-16</inkml:trace>
  <inkml:trace contextRef="#ctx0" brushRef="#br0" timeOffset="81863.6">13250 3133 0,'0'21'0,"21"-21"31,1 0-15,-1 0-16,0 0 0,0 0 15,0-21-15,0 21 0,22-21 0,-22-1 16,0 22-16,0-21 0,0 0 0,1 21 16,-22-21-16,0 0 0,0 0 0,0-1 15,0 1-15,-22 21 16,1 0-16,0 0 16,-21 0-16,21 0 0,-22 0 0,1 21 15,0-21-15,-1 22 0,22-1 0,-21 21 16,-1-21-16,22 22 0,0-1 15,0-21-15,0 21 0,21 1 0,0-22 16,0 21-16,0-21 0,0 22 0,0-22 16,21 0-16,0 0 0,0-21 15,22 21-15,-22-21 0,21 22 0,0-22 16,1 0-16,-22 0 0,21 0 0,1-22 16,-1 1-16,-21 21 0,21-21 15,1 0-15,-22 0 0</inkml:trace>
  <inkml:trace contextRef="#ctx0" brushRef="#br0" timeOffset="82159.42">13991 2625 0,'0'-21'0,"0"42"0,0-64 0,0 22 16,0 0-16,-21 21 15,0 0-15,21 42 16,-21-20-16,-1 20 0,22-21 0,0 43 15,-21-22-15,0 0 0,0 1 16,0 20-16,21-21 0,-21 22 0,-1-22 16,22 22-16,-21-22 0,21 0 15,0 1-15,-21-1 0,21 0 0,-21 1 16,21-22-16,0 0 0,-21 0 16,21 0-16,0 1 0,0-1 15,21-42 1,0-1-1,0 22-15,-21-21 0,21 0 0,1-21 16,-1 21-16,0-1 0</inkml:trace>
  <inkml:trace contextRef="#ctx0" brushRef="#br0" timeOffset="82720.36">14203 3048 0,'0'0'0,"0"21"31,0 0-16,-21 1-15,-1-1 0,1 0 0,0 21 16,0-21-16,0 1 0,0 20 0,-1-21 16,1 0-16,21 22 0,-21-22 0,21 0 15,-21 0-15,21 0 0,0 0 16,0 1-16,21-22 16,0 0-16,0 0 15,1 0-15,-1 0 0,0-22 16,21 1-16,-21 0 0,1 0 15,20 0-15,-21 0 0,0-22 0,0 22 0,1 0 16,-1 0-16,0 0 0,-21-1 16,21 1-16,0 21 15,-21 21 1,0 1-16,0-1 16,0 0-16,0 0 0,-21 0 0,21 0 15,-21 1-15,21-1 0,0 0 16,0 0-16,0 0 0,0 0 15,21-21-15,0 22 0,0-22 16,1 0-16,-1 0 16,21 0-16,-21 0 0,22-22 0,-22 1 0,21 21 15,0-21-15,-20 0 0,-1 0 16,0 0-16,0-1 0,0-20 0,-21 21 16,21-21-16,-21-1 0,0 22 15,0-21-15,0 21 0,0-22 0,0 22 16,-21 0-16,0 0 0,0 0 0,0-1 15,0 22-15,-1 0 16,1 0-16,0 0 16,21 22-16,0-1 15,0 0-15,0 0 0,0 0 16,0 0-16,21 1 16,0-22-16</inkml:trace>
  <inkml:trace contextRef="#ctx0" brushRef="#br0" timeOffset="83136.11">15198 2963 0,'0'0'0,"0"-21"0,0 0 0,0 0 0,0 0 16,0 0-16,-22-1 16,1 22-16,0 0 15,0 22-15,0-1 0,0-21 16,-1 42-16,1-21 0,0 0 0,0 22 15,21-22-15,-21 21 0,0 1 16,-1-22-16,22 21 0,0-21 16,0 22-16,0-22 0,0 21 0,0-21 15,22 0-15,-1 1 0,0-22 16,0 0-16,0 0 0,22 0 0,-22 0 16,21 0-16,0-22 0,-20 22 15,20-21-15,-21 0 0,21 0 0,-20 0 16,-1-22-16,0 22 0,-21-21 0,0 21 15,0 0-15,0-22 0,0 22 16,0-21-16,-21 21 0,0-1 0,-1 1 16,1 0-16,-21 0 0,21 21 15,-22 0-15,22 0 0,-21 0 0,21 0 16,0 0-16,-1 21 0,1-21 16,0 21-16,21 0 0,0 1 0,0-1 15,0 0-15,0 0 0,21 0 16,0 0-16,1-21 0,20 22 0,-21-1 15</inkml:trace>
  <inkml:trace contextRef="#ctx0" brushRef="#br0" timeOffset="83532.19">15494 3027 0,'0'0'0,"0"-21"0,0 0 16,0-1-16,0 1 0,21 21 0,-21-21 15,21 21-15,-21-21 0,21 21 16,1 0-16,-1 0 0,0 0 16,-21 21-16,0 0 0,21 0 15,0 1-15,-21-1 0,0 0 0,21 0 16,-21 0-16,0 22 0,0-22 16,0 0-16,0 21 0,0-21 0,0 1 15,0-1-15,0 0 0,0 0 0,0 0 16,0 0-1,0-42 1,0 0 0,0 0-16,0 0 0,0-22 15,22 22-15,-22 0 0,21 0 16,-21-21-16,0 20 0,21-20 0,0 21 16,-21 0-16,21-22 0,0 22 0,-21 0 15,0 0-15,22 0 0,-1 0 0,-21-1 16,21 22-16,0 0 15,0-21-15,0 21 16,1 0-16</inkml:trace>
  <inkml:trace contextRef="#ctx0" brushRef="#br0" timeOffset="84163.83">16256 2519 0,'0'0'0,"0"-21"15,-21 21 1,21 21-16,-21 0 0,21 0 0,0 0 16,-22 1-16,1 20 0,21-21 15,-21 21-15,21 1 0,-21-1 0,0-21 16,21 22-16,-21-1 0,-1 0 0,22 1 16,-21-22-16,0 21 0,21 0 15,0-20-15,-21 20 0,0 0 16,21-21-16,-21 1 0,21-1 0,0 0 15,0 0-15,0 0 0,0 0 16,0-42 15,0 0-31,0 0 0,21 0 16,0 0-16,0-22 0,0 22 0,0 0 16,1-21-16,-1 20 0,0-20 15,0 21-15,21-21 0,-20 20 16,-1 1-16,0 0 0,0 0 0,0 0 0,0 0 15,1 21-15,-1 0 16,-42 0 15,-1 21-31,1 0 16,0-21-16,0 0 0,0 21 0,-22-21 16,22 21-16,0-21 0,0 21 0,0-21 15,0 22-15,-1-22 0,1 21 0,0-21 16,21 21-16,-21 0 15,21 0-15,0 0 0,0 1 16,0-1-16,0 0 16,21 0-16,0 0 0,0 0 0,1 1 15,20-1-15,-21-21 0,0 21 16,0 0-16,1 0 0,20-21 0,-21 21 16,0-21-16,0 0 0,-21 22 0,22-22 15,-1 0-15,0 0 31,-21-22-15,0 1-16</inkml:trace>
  <inkml:trace contextRef="#ctx0" brushRef="#br0" timeOffset="84563.38">13483 2688 0,'0'0'0,"21"0"31,0 0-31,22-21 0,-1 21 16,0 0-16,22 0 0,21 0 15,-22 0-15,22-21 0,21 21 0,-22 0 16,22 0-16,-21 0 0,-1 0 0,-20 0 16,-1 0-16,1 0 0,-22 0 15,1 0-15,-22 0 0,0 0 0,0 0 16,0 0-16,-42 0 47,21 21-32,21-21-15</inkml:trace>
  <inkml:trace contextRef="#ctx0" brushRef="#br0" timeOffset="85320.57">17124 3768 0,'0'-21'0,"0"42"0,0-64 0,0 22 16,0 0-16,0 0 15,0 0-15,0 0 0,0 42 32,0 0-32,0 21 15,0-21-15,21 43 0,0-22 16,-21 22-16,21-1 0,0 22 0,-21-22 16,22 22-16,-1 0 0,0-1 0,0 1 15,-21 0-15,21-1 0,-21 1 0,0 0 16,0 21-16,0-22 0,0 22 15,0-21-15,0 21 0,-21-22 0,0 22 16,0-21-16,-22 21 0,22-22 0,0 1 16,-21 0-16,21-1 0,-22 1 0,1 0 15,21-1-15,-22-20 0,22 20 0,0-20 16,-21 21-16,21-22 0,-1 1 0,1-22 16,0 21-16,0-20 0,21-1 15,0 0-15,-21-20 0,21 20 0,0-21 16,0 0-16,0 0 15,0-42 1,0 0-16,21 0 0,0 0 0,0 0 16,0-1-16,1-20 0,-1 0 0,0-1 15,0 1-15,21 0 0,-20-22 0</inkml:trace>
  <inkml:trace contextRef="#ctx0" brushRef="#br0" timeOffset="86328.26">17293 3556 0,'0'0'16,"21"0"15,0 0-31,1 0 15,20 0-15,0 0 0,1 0 16,-1 0-16,21 0 0,1 0 0,21 0 16,-22 0-16,22 0 0,21 0 0,-22 0 15,22 0-15,21 0 0,-21 0 16,21 0-16,-21-21 0,0 21 16,-1 0-16,1 0 0,0 0 0,0 0 15,-21 0-15,20 0 0,-20 0 0,0 0 16,-1 0-16,1 0 0,-21 0 15,-1 0-15,-21 0 0,1 0 0,-1 0 16,0 0-16,-20 0 0,20 0 0,-21 0 16,-21 21-16,21-21 0,-21 21 15,21 0-15,-21 1 0,0-1 0,0 21 16,0-21-16,0 43 0,0-22 0,0 22 16,0-1-16,0 22 0,0-1 0,0 1 15,0 0-15,0-1 16,0 1-16,0 21 0,0-21 0,0 20 0,0-20 15,0 0-15,0 21 0,0-22 16,0 1-16,0-22 0,0 22 0,0-21 16,-21-1-16,0 1 0,0-1 0,0 1 15,0-1-15,-1-21 0,1 22 16,0-22-16,0 1 0,0-1 0,0 0 16,-1 1-16,1-1 0,21-21 0,-21 21 15,21-20-15,-21 20 0,21-21 0,-21 0 16,21 22-16,0-22 0,0 0 0,0 0 15,0 0-15,0 0 0,0 22 16,0-22-16,0 0 0,0 0 0,0 0 16,0 1-16,0-1 15,0 0-15,0 0 0,0 0 0,0 0 16,0 1-16,0-1 0,-21 0 16,-1-21-16,1 21 0,0-21 0,21 21 15,-21-21-15,0 0 0,-22 21 0,22-21 16,0 22-16,0-22 0,0 0 0,0 0 15,-1 21-15,-20-21 0,21 0 16,-21 0-16,20 21 0,1-21 0,-21 0 16,0 0-16,-1 21 0,1-21 0,0 0 15,-22 0-15,1 21 0,-1-21 0,1 0 16,-1 0-16,-21 0 0,1 21 0,-1-21 16,-21 0-16,22 0 0,-1 0 15,0 22-15,-21-1 0,22-21 0,-1 21 16,0-21-16,22 21 0,-22-21 0,22 21 15,-1 0-15,1-21 0,-1 22 0,22-22 16,0 21-16,-1-21 0,1 0 0,0 0 16,-1 21-16,22-21 0,-21 0 0,21 0 15,-22 0-15,22 0 0,0 0 0,-21-21 16,20 21-16</inkml:trace>
  <inkml:trace contextRef="#ctx0" brushRef="#br0" timeOffset="89839.95">16997 3598 0,'21'0'62,"0"0"-62,0 0 0,0 0 16,1 0-16,-1 0 16,0 0-16,0 0 0,0 0 0,0 0 15,1 0-15,-1 0 16,0 0-16,0 0 0,0 0 0,0 0 15,1 0-15,-1 0 0,0 0 16,0 0-16</inkml:trace>
  <inkml:trace contextRef="#ctx0" brushRef="#br0" timeOffset="90896.34">13039 9017 0,'0'0'0,"-22"-21"0,1-21 0,21 20 16,0 1-16,-21-21 0,21 21 15,-21 0-15,21-1 0,0 1 0,0 0 16,-21 0-16,21 0 0,-21 21 16,21 21-1,0 0 1,0 0-16,0 22 0,0 20 16,0-21-16,0 22 0,0-1 0,0 1 15,0-1-15,0 1 0,0 21 16,0-22-16,0 22 0,21 21 0,-21-22 15,21 1-15,0 0 0,-21-22 0,21 22 16,-21-22-16,21 22 0,-21-22 0,0 1 16,0-22-16,0 22 0,0-22 0,0 0 15,0 1-15,0-1 0,0-21 16,0 0-16,0 1 0,0-1 0,0 0 16,0-42-1,0 0-15,0-1 0,0 1 16,0-21-16,0 0 0,22-1 15,-22 1-15,21-22 0,-21 22 0</inkml:trace>
  <inkml:trace contextRef="#ctx0" brushRef="#br0" timeOffset="91187.89">13017 9440 0,'0'0'0,"0"-42"0,0-21 0,-21 20 16,21 1-16,0 21 0,0-22 0,0 22 15,0-21-15,21 21 0,1 0 16,20-22-16,0 22 0,1 0 0,-1 0 15,21 0-15,-20-1 0,20 1 0,1 21 16,-22 0-16,22 0 0,-22 0 0,0 21 16,-21 1-16,1-1 15,-1 0-15,-21 0 0,0 21 0,0 1 16,0-22-16,-21 21 0,-1-21 0,-20 1 16,21 20-16,-21-21 0,20 0 0,-20 0 15,21 22-15,-21-43 0,20 21 16,1 0-16,0 0 0,0-21 0,42 0 31,21 0-15,-20-21-16,-1 0 0,0 21 15,0-21-15</inkml:trace>
  <inkml:trace contextRef="#ctx0" brushRef="#br0" timeOffset="91527.69">13843 9208 0,'0'0'0,"21"0"0,0 0 0,0 0 16,1-22-16,-22 1 0,21 21 0,0-21 15,0 21-15,0-21 16,-21 0-16,21 21 0,-21-21 0,0-1 16,22 1-16,-22 0 0,0 0 15,0 0-15,-22 21 16,1 0-16,0 0 15,0 0-15,0 0 0,21 21 16,-21 0-16,-1 0 0,22 0 0,0 1 16,0 20-16,0-21 0,-21 21 0,21-20 15,0-1-15,0 21 0,0-21 0,0 0 16,0 1-16,0-1 0,21-21 16,1 21-16,-22 0 0,21-21 0,0 0 15,0 0-15,0 21 0,0-21 0,1 0 16,-1 0-16,0 0 0,0 0 0,-21-21 15,21 0-15,0 21 0,1-21 0</inkml:trace>
  <inkml:trace contextRef="#ctx0" brushRef="#br0" timeOffset="91909.09">14224 9102 0,'0'-43'16,"0"22"-1,0 0-15,21 21 16,0-21-16,0 21 15,1 0-15,-1 0 0,0 0 16,0 0-16,0 21 0,0 0 16,1 0-16,-1 1 0,0-1 15,-21 0-15,0 0 0,21 0 16,-21 0-16,0 1 0,0-1 0,0 0 16,0 0-16,0 0 0,0 0 0,0 1 15,-21-1-15,21 0 16,-21-21-16,0 0 15,21-21 1,0 0 0,0-1-16,0 1 0,0 0 0,0 0 15,21 0-15,0 0 0,-21-1 16,0 1-16,21 0 0,0-21 0,-21 21 16,0-1-16,0 1 0,21 0 0,-21 0 15,22 0-15,-22 0 0,21 21 0,-21-22 16,21 22-16,0 0 31</inkml:trace>
  <inkml:trace contextRef="#ctx0" brushRef="#br0" timeOffset="92847.55">14753 8784 0,'0'0'16,"21"-21"-16,0-64 15,-21 64-15,0 0 0,0 0 0,0 0 0,0 0 16,0-1-16,0 1 0,22 0 0,-22 0 16,0 0-16,-22 42 31,22 0-15,0 21-16,0-20 0,0 41 0,0-21 15,0 22-15,-21-1 0,21 22 0,0-21 16,0-1-16,0 22 0,0-22 15,0 22-15,0-22 0,0 22 0,0 0 16,0-22-16,0 22 0,-21 0 0,21-22 16,0 1-16,0 20 0,0-20 0,-21-1 15,21 1-15,-21-22 0,21 22 0,-21-1 16,21 1-16,0-22 0,0 21 16,0-20-16,-22-1 0,22 0 0,0 1 15,0-1-15,0-21 0,0 0 16,0 1-16,22-22 0,-1 0 0,0 0 15,0 0-15,21 0 0,1-22 0,-22 1 16,21-21-16,1 21 0,-22-22 0,21 22 16,-21-21-16,22 0 0,-22-1 0,0 1 15,0 0-15,-21-1 0,0-20 0,0 20 16,0 1-16,0 0 0,0-22 0,0 22 16,-21 0-16,0-22 0,-22 22 15,22-22-15,0 22 0,0 0 16,-21-22-16,20 22 0,-20 21 0,21-22 15,-21 22-15,20 0 0,1 0 0,0 0 16,0-1-16,0 22 0,21-21 16,0 0-1,21 21-15,0 0 0,0-21 16,0 21-16,22-21 0,-22 21 0,21-21 16,1-1-16,-1 22 0,21-21 0,-20 0 15,-1 0-15,22-21 0,-22 20 0,-21 1 16,21 0-16,-20-21 0,20 21 0,-42-1 15,21-20-15,-21 21 16,21 0-16,-21 0 0,0-22 0,0 22 16,0 0-16,0 0 0,0 0 0,0-1 15,0 44 1,0-1 0,-21-21-16,0 42 0,21-21 0,0 0 15,-21 1-15,21-1 0,-21 0 0,21 0 16,0 0-16,0 0 0,0 1 0,0-1 15,0 0-15,21-21 0,0 0 16,0 21-16,0-21 0,0 0 0,1 0 16,-1 0-16,0 0 0,0 0 0,0 0 15,0-21-15,1 0 0,-1 21 0,0-21 16,-21-1-16,0 1 0,21 0 16,-21 0-16,0 0 0,0 0 15,0-1-15,0 1 0,0 0 0,0 0 16,0 0-16,-21 0 0,0 21 0,21-22 15,-21 22-15,-1 0 0,1 0 0,0 0 16,0 22-16,0-22 16,0 21-16,21 0 0,-22 0 15,22 0-15,0 0 0,0 1 16,22-22-16,-1 21 0,0-21 16,0 0-16,0 0 0</inkml:trace>
  <inkml:trace contextRef="#ctx0" brushRef="#br0" timeOffset="93240.38">15748 8890 0,'0'0'0,"0"-21"0,0 0 15,21 0-15,-21-1 16,0 1-16,21 21 16,0-21-16,1 21 15,-1 0-15,0 21 16,0 0-16,-21 1 15,0-1-15,21 21 0,-21-21 0,21 0 16,-21 1-16,0 20 0,0-21 0,0 0 16,0 0-16,0 1 0,0-1 15,0 0-15,0 0 0,0 0 16,0-42 15,0 0-15,0 0-16,0 0 0,0-1 15,0 1-15,0 0 0,0 0 0,0-21 16,0 20-16,0 1 0,22 0 16,-1 0-16,-21 0 0,21 0 0,0-1 15,-21 1-15,21 21 0,0 0 0,-21-21 16,22 21-16,-1 0 16,0 0-16,0 0 15,0 0-15,0 0 0</inkml:trace>
  <inkml:trace contextRef="#ctx0" brushRef="#br0" timeOffset="93936.99">16362 8784 0,'0'-21'16,"0"42"31,-21 0-47,21 1 0,0-1 15,0 0-15,0 0 0,0 0 16,0 0-16,0 1 0,0-1 0,0 0 16,0 0-16,0 0 0,0 0 15,0 1-15,0-1 16,0-42 15,0-1-15,0 1-16,0 0 0,0 0 15,0 0-15,0 0 0,0-22 0,0 22 16,0 0-16,0-21 0,0 20 16,21 1-16,0 0 0,-21 0 15,21 21-15,-21-21 0,21 21 0,0 0 16,1 0-16,-1 0 0,0 0 16,0 0-16,0 21 0,0 0 15,-21 0-15,22 0 0,-1 1 16,-21-1-16,21 0 0,-21 0 0,21 0 15,-21 22-15,21-22 0,-21 0 0,0 0 16,0 0-16,0 0 0,0 1 16,0-1-1,0-42 17,0-1-17,0 1-15,0 0 0,0 0 16,0 0-16,0 0 15,0-1-15,0 1 0,21 0 0,1-21 16,-1 21-16,0-1 0,0 1 16,0 21-16,0 0 0,1 0 15,-1 0-15,0 0 16,-21 21-16,21 1 0,-21-1 16,0 0-16,21 0 0,-21 0 15,0 0-15,0 1 0,0-1 0,0 0 16,0 0-16,0 0 0,0 0 15,0 1 1,21-22 15,1 0-31</inkml:trace>
  <inkml:trace contextRef="#ctx0" brushRef="#br0" timeOffset="95489.69">17505 8827 0,'0'-22'0,"0"1"16,0 0-16,0 0 0,-21 21 0,21-21 15,0 0-15,-22 21 0,1 0 16,21-22-16,-21 22 0,0 0 16,0 0-16,0 0 0,-1 22 0,1-1 15,0 0-15,0 21 0,0-21 0,0 1 16,21 20-16,-22 0 0,1-21 15,21 1-15,-21 20 0,21-21 0,0 0 16,0 0-16,0 1 0,0-1 0,0 0 16,21 0-16,0-21 15,1 0-15,-1 0 0,0 0 16,0 0-16,0-21 16,-21 0-16,21 21 0,1-21 0,-1 21 15,0-22-15,0 1 0,0 0 0,0 0 16,-21 0-16,22 0 0,-1-1 0,-21 1 15,0 0-15,0 0 0,21 0 16,-21 0-16,-21 42 31,21 0-31,-21 0 0,21 0 0,0 0 16,0 1-16,-22-1 0,22 0 0,0 0 16,0 0-16,0 0 0,0 1 15,0-1-15,22 0 0,-1-21 16,0 21-16,0-21 15,0 0-15,0 0 0,1 0 16,-1 0-16,0 0 0,0 0 0,0-21 16,0 0-16,1 0 15,-1-1-15,0 1 0,0 0 0,-21 0 16,21 0-16,0 0 0,-21-1 0,0-20 16,0 21-16,0 0 0,22 0 0,-22-1 15,0 1 1,0 42-1,0 1-15,-22-1 0,22 0 16,0 0-16,-21 0 0,21 0 0,-21 1 16,0-1-16,21 0 0,-21 0 15,21 0-15,0 0 0,0 1 16,-21-1-16,21 0 0,-22 0 16,22 0-1,0-42 16,0 0-31,22 0 16,-1 0-16,-21-1 0,0 1 16,21 0-16,0 0 0,0 0 0,-21 0 15,21-1-15,1 1 0,-22 0 0,21 21 16,-21-21-16,21 21 0,0 0 16,-21 21-1,21-21-15,-21 21 16,0 0-16,21 1 0,-21-1 0,0 0 15,0 0-15,22 0 0,-1-21 0,-21 21 16,0 1-16,21-1 0,0-21 0,-21 21 16,21-21-16,0 0 15,1 0-15,-1 0 16,0 0 0,-21-21-16,21 21 15,-21-21-15,21-1 0,0 1 16,-21 0-16,22 0 0,-1 0 0,0 0 15,0-1-15,0 1 0,0 0 16,1 0-16,-1 0 0,0 0 0,0-1 16,0 22-16,0-21 0,-21 0 0,22 21 15,-1 0-15,-21 21 32,0 0-32,0 1 15,0-1 1,0-42 46,0-1-46,0 1 0,0 0-16,0 0 15,-21 21 1,-1 0-1,1 21-15,0 0 0,0-21 16,21 21-16,-21 1 0,0-1 16,-1-21-16,22 21 0,-21 0 0,21 0 15,-21 0-15,21 1 0,-21-1 16,21 0-16,0 0 0,0 0 0,0 0 16,0 1-16,0-1 0,21-21 15,0 0-15,0 21 0,1-21 16,-1 0-16,0 0 0,0 0 15,0 0-15,22 0 0,-22 0 0,0 0 16,21-21-16,-21 21 0,22-21 0,-22 21 16,0-22-16,21 1 0,-20 0 0,-1 0 15,0 0-15,0 0 16,0-1-16,0 1 0,1 0 0,-1-21 0,-21 21 16,21-1-16,-21 1 0,0 0 15,-21 21 1,0 0-16,-1 21 15,22 0-15,-21 1 0,0-22 0,0 21 16,21 0-16,0 0 0,-21 0 0,21 0 16,0 1-16,0-1 0,0 0 0,0 0 15,0 0-15,0 0 0,21-21 16,0 0 0,0 0-16,0 0 0,1 0 15,-1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3:17:04.46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1334 0,'0'0'0,"0"-22"0,21 22 0,-21-21 16,0 0-16,0 0 15,21 0-15,-21 0 16,0-1-16,0 1 0,0 0 0,0 0 16,0 0-16,0 0 15,0-1 1,-21 22 0,21 22-16,0-1 0,0 21 15,0-21-15,0 22 0,0-1 16,0 0-16,0 1 0,0-1 0,0 21 15,-21-20-15,21 20 0,-21 1 16,21-1-16,0 1 0,0-22 0,-22 22 16,22-22-16,0 0 0,0 1 0,0-1 15,0-21-15,0 0 16,0 0-16,0 1 0,0-1 0,22-21 31,-1-21-31,0-1 0,0 1 16,0 0-16,0-21 0,1 21 0,-1-22 15,0 1-15,0 0 0,0-22 16,0 22-16,1-1 0,-1 1 0,0 0 16,-21-1-16,21 22 0,0-21 15,-21 21-15,21 0 0,1 21 16,-1 0-16,-21 21 16,0 0-16,21 0 15,-21 0-15,21 0 0,-21 22 0,0-1 16,0 0-16,0-20 0,0 20 0,0 0 15,0 1-15,0-1 0,21-21 16,-21 21-16,21-20 0,-21-1 0,22 0 16,-1 0-16,-21 0 0,21-21 0,0 0 15,0 0-15,0 0 0,1 0 16,-1 0-16,0 0 0,0-21 0,21 0 16,-20 0-16,-1 0 0,0-1 15,0-20-15,0 21 0,0-21 0,1-1 16,-1 1-16,0 0 0,-21-22 0,0 22 15,21-1-15,-21 1 16,21 0-16,-21-1 0,0 1 0,0 21 16,0 0-16,0 0 0,0-1 0,0 1 15,-21 21 1,0 0-16,0 0 0,0 0 16,-1 0-16,1 21 15,21 1-15,-21-22 0,21 21 0,0 0 16,0 0-16,0 0 0,0 0 15,21-21 1,0 0-16,1 0 0,-1 22 0,0-22 0,21 0 16,-21 0-16,22 0 0,-1 0 15,0-22-15,1 22 0,-1-21 16,22 0-16,-22 0 0,21 0 0,-20 0 16,20-1-16,-20-20 0,-1 0 15,0 21-15,-21-22 0,1 1 0,20 0 16,-42-1-16,21 1 0,-21 21 0,0-22 15,0 1-15,0 21 0,0 0 16,0 0-16,0-1 0,0 1 0,-21 21 16,0 0-16,0 0 0,-1 0 15,1 21-15,0 1 0,21-1 16,-21 21-16,0 0 0,0 1 0,21 20 16,-22-20-16,1 20 0,21-21 15,-21 22-15,21-1 0,-21-20 16,21 20-16,-21 1 0,21-22 0,0 22 15,0-22-15,0 21 0,0-20 16,0-1-16,0 0 0,0 1 0,0-22 16,-21 0-16,21 21 0,0-20 15,0-1-15,0-42 32,0-1-32,0 1 0,0 0 15,0-21-15,0 21 0,0-22 16,21 1-16,-21 21 0,21-22 0,0 1 15,0 0-15,0 21 0,1-22 16,-1 22-16,0 0 0,21 0 16,-21 0-16,22-1 0,-22 22 0,21 0 15,-21 0-15,22 0 0,-1 0 0,-21 0 16,0 22-16,22-1 0,-22 0 16,0 0-16,0 0 0,-21 0 0,0 22 15,0-22-15,0 21 0,0-21 0,0 22 16,0-22-16,-21 0 0,0 21 15,0-20-15,21-1 0,-21 0 0,-1 0 16,1 0-16,21 0 16,0 1-16,0-44 31,21 22-31,22-21 16,-22 0-16</inkml:trace>
  <inkml:trace contextRef="#ctx0" brushRef="#br0" timeOffset="807.05">5059 1545 0,'0'0'16,"0"-21"0,0 0-16,0 0 15,-21 0-15,-1-1 0,22 1 16,-21 21-16,0-21 0,0 21 15,0 0-15,0 0 16,-1 0-16,1 0 0,-21 21 16,21 0-16,-22 1 0,22-1 0,-21 21 15,21-21-15,-22 22 0,1-1 0,21 0 16,0 1-16,0-22 0,-1 21 16,1 0-16,21-20 0,0 20 0,0-21 15,0 0-15,0 0 0,21-21 0,1 0 16,-1 22-16,21-22 15,-21 0-15,22 0 0,-1 0 0,-21-22 16,21 1-16,1 0 0,-1 0 0,-21 0 16,22 0-16,-22-22 0,0 22 0,0-21 15,0 21-15,0-22 0,-21 1 16,0 21-16,0-22 0,0 22 0,0-21 16,0 21-16,0 0 0,0-1 0,-21 22 31,0 0-31,0 22 0,21-1 15,0 0-15,-21 0 0,0 21 0,21 1 16,-22-22-16,22 21 0,0 1 16,0-22-16,0 21 0,0-21 15,0 0-15,0 22 0,22-22 0,-1 0 16,21-21-16,-21 21 0,0-21 0,22 0 16,-22 0-16,21 0 0,1 0 15,-22 0-15,21-21 0,0 0 0,1 0 16,-22 0-16,21-1 0,-21-20 0,22 0 15,-22 21-15,0-22 0,0-20 16,0 20-16,1 1 0,-1-21 0,-21 20 16,21-20-16,-21-1 0,21 22 0,-21-22 15,0 1-15,21 21 0,-21-1 16,0 1-16,0 21 0,0 0 16,0 42-1,0 0-15,0 21 16,-21 1-16,21-1 0,-21 0 0,21 1 15,0 20-15,0-21 0,-21 22 0,21-22 16,-21 22-16,-1-22 0,22 22 16,0-1-16,0-21 0,0 1 0,0-1 15,0 0-15,0 1 0,0-1 0,0-21 16,0 0-16,0 1 0,22-1 0,-1 0 16,0-21-16,0 0 15,0 0-15,0 0 0,1 0 16,-1-21-16,0 0 0,-21-1 15,21-20-15,-21 21 0,21-21 16</inkml:trace>
  <inkml:trace contextRef="#ctx0" brushRef="#br0" timeOffset="986.94">5397 1461 0,'0'0'0,"-21"0"0,-42 0 16,84 0-1,0 0-15,21 0 16,-20 0-16,20 0 16,21-22-16,-20 22 0,-1 0 0,0 0 15,22 0-15,-22-21 0,1 21 0,-1-21 16,0 21-16,1 0 0</inkml:trace>
  <inkml:trace contextRef="#ctx0" brushRef="#br0" timeOffset="1322.7">7620 1418 0,'0'-21'0,"0"42"0,0-63 0,0 21 0,0 0 15,0-1-15,0 1 0,0 42 32,0 1-32,0-1 15,0 0-15,-21 21 0,0-21 16,21 22-16,0-1 0,0 0 0,-22 1 16,22-1-16,-21-21 0,21 22 0,0-1 15,0-21-15,0 0 0,0 22 0,0-22 16,0 0-16,0 0 15,21-21 1,1 0-16,-1 0 0,0 0 0,0-21 16</inkml:trace>
  <inkml:trace contextRef="#ctx0" brushRef="#br0" timeOffset="1719.5">8382 1312 0,'0'0'0,"-21"0"15,0 0 1,-1 0-16,1 0 0,0 0 16,0 0-16,0 0 0,-22 22 0,22-1 15,0-21-15,0 21 0,0-21 0,0 21 16,21 0-16,0 0 0,0 1 16,0-1-1,0 0-15,21 0 0,21-21 16,-21 0-16,0 21 0,22-21 0,-22 0 15,0 0-15,21 21 0,-20-21 16,-1 0-16,0 22 0,0-22 0,-21 21 16,21 0-16,-21 0 0,0 0 15,0 0-15,-21 1 0,21-1 16,-21 0-16,0 0 0,0-21 16,-22 21-16,22 0 0,0-21 15,0 22-15,-22-22 0,22 0 0,0 21 16,0-21-16,0 0 0,0 0 15,-1 0-15,1 0 16,0 0-16,0 0 16,0-21-16,0-1 0,-1 22 15,1-21-15</inkml:trace>
  <inkml:trace contextRef="#ctx0" brushRef="#br0" timeOffset="1903.4">7345 1080 0,'0'0'0,"-21"0"0,-1-64 15,22 43-15,22 21 32,-1 0-17,0 0-15,0 0 0,0 0 16</inkml:trace>
  <inkml:trace contextRef="#ctx0" brushRef="#br0" timeOffset="2682.95">10964 1143 0,'21'-21'31,"22"0"-31,-22 21 0,21-43 0,-21 22 16,22 0-16,20 0 0,-20-21 15,-1-1-15,-21 22 0,21-21 0,-20 21 16,-1-22-16,-21 22 0,0 0 0,0 0 15,0 0-15,-21-1 16,-1 1-16,-20 21 0,0 0 0,-1 0 16,-20 0-16,-1 21 0,-20 1 0,20-1 15,1 0-15,-1 21 0,1 1 16,-1-22-16,22 21 0,0 0 0,20 1 16,1-22-16,21 21 0,0 1 0,0-22 15,21 21-15,1-21 0,20 22 16,0-22-16,1 21 0,-1-21 0,21 0 15,-20 22-15,20-22 0,-20 0 0,20 21 16,-21-20-16,1-1 0,-1 0 16,-21 21-16,0-21 0,1 1 0,-22 20 15,0-21-15,0 0 0,-22 0 16,-20 1-16,-21-1 0,20 0 0,-41-21 16,20 21-16,-21-21 0,1 0 0,-1 0 15,0 0-15,1 0 0,20 0 16,-20 0-16,20-21 0,22-21 0,-22 20 15,22-20-15,0 21 0,20-21 0,1-1 16,0 1-16,0 0 0,21-22 16,0 22-16,0-1 0,0 1 0,21 0 15,0-1-15,0 22 0,1 0 0,20 0 16,0 21-16,1 0 0,-1 0 0,0 21 16,1 0-16,-22 22 15,21-22-15,0 21 0,-20-21 0,-1 22 16,0-1-16,0 0 0,0 1 0,0-22 15,-21 21-15,22 0 0,-1 1 16</inkml:trace>
  <inkml:trace contextRef="#ctx0" brushRef="#br0" timeOffset="3299.18">11451 1503 0,'0'-21'0,"0"42"0,0-63 0,0 20 0,0 1 15,0 0-15,0 0 0,-21 21 32,21 21-32,-21-21 15,0 21-15,-1 0 0,1 1 0,21 20 16,-21-21-16,21 0 0,-21 22 0,21-22 16,0 21-16,0-21 0,0 0 0,0 1 15,21-1-15,0 0 0,0-21 16,1 0-16,20 0 0,-21 0 0,21 0 15,1 0-15,-1 0 0,0-21 0,1 0 16,-1-1-16,-21 1 0,22 0 0,-1-21 16,0 21-16,-21-1 0,1-20 15,-1 21-15,0-21 0,0 20 16,0 1-16,-21 0 0,21 0 0,-21 0 16,0 0-16,0 42 31,0 0-31,-21 0 0,21 21 15,0-20-15,-21 20 0,0 21 0,0-20 16,21 20-16,0 1 0,-21 20 0,-1 1 16,1-21-16,21 20 0,-21 1 15,0 0-15,0 20 0,0-20 0,21 0 16,-22 21-16,1-22 0,0 1 0,0 21 16,21-22-16,-21 1 0,0 0 0,21-1 15,-22-20-15,1-1 0,0 22 16,-21-43-16,21 22 0,-1-22 0,-20 1 15,0-22-15,-1 21 0,1-21 16,0 0-16,-1 1 0,-20-22 0,21 0 16,-22 0-16,22 0 0,-22 0 0,1-22 15,-1 1-15,-20-21 0,20 0 0,1-1 16,-1 1-16,1-22 0,-1 1 0,22-1 16,-1 1-16,1-22 0,21 22 0,21-1 15,0-20-15,0-1 0,42 21 16,1-20-16,-1-1 0,21 0 0,1 1 15,21 20-15</inkml:trace>
  <inkml:trace contextRef="#ctx0" brushRef="#br0" timeOffset="3751.92">12319 1376 0,'-21'0'15,"0"0"-15,21 21 16,0 0-16,-22 0 16,22 1-16,0-1 0,0 0 0,0 21 0,0-21 15,0 22-15,-21-22 0,21 0 16,-21 21-16,21-20 0,0-1 0,0 0 16,-21 0-16,21 0 0,-21-21 15,0 0 1,21-21-16,0 0 15,0 0-15,0-22 16,0 22-16,0-21 0,0 21 0,0-22 16,21 1-16,0 21 0,0-21 0,0 20 15,0-20-15,1 21 0,20 0 0,-21 0 16,21 21-16,1 0 0,-22 0 16,21 0-16,1 0 0,-22 0 0,21 21 15,-21 0-15,0 21 0,-21-21 16,0 1-16,0 20 0,0 0 0,0-21 15,0 22-15,-21-1 0,21-21 16,-21 22-16,0-22 0,0 0 0,0 0 16,-1 0-16,22 0 0,0 1 0,22-22 47,-1-22-47</inkml:trace>
  <inkml:trace contextRef="#ctx0" brushRef="#br0" timeOffset="3990.78">13102 1312 0,'0'0'0,"0"-21"0,0 0 15,-21 21-15,0 0 16,0 0-16,-1 0 0,-20 21 0,21 0 16,0-21-16,0 22 0,-1 20 15,1-21-15,0 21 0,0-20 0,0 20 16,0-21-16,21 21 0,0 1 0,0-1 15,0-21-15,0 22 0,0-22 0,0 21 16,21-21-16,0 0 0,21-21 16,-21 22-16,22-22 0,-1 0 15,-21 0-15,22 0 0,-1 0 0,0-22 16,1 22-16,-22-21 0,21 0 0</inkml:trace>
  <inkml:trace contextRef="#ctx0" brushRef="#br0" timeOffset="4431.55">13589 1037 0,'0'0'0,"0"-42"0,0 0 0,0 20 16,0 1-16,0 0 0,-21 21 15,0 0-15,21 21 0,-22 22 16,1-22-16,21 21 0,-21 0 0,0 1 16,21 20-16,-21-20 15,21 20-15,-21-21 0,-1 22 0,22-22 16,0 22-16,0-22 0,-21 0 0,21 22 15,0-22-15,0-21 0,-21 22 0,21-22 16,0 21-16,0-21 16,0 1-16,-21-22 15,21-22 1,0 1-16,0 0 0,0 0 0,0 0 16,0-22-16,0 1 0,21 21 15,0-21-15,0-1 0,1 1 0,-1 21 16,21-22-16,-21 22 0,0 0 15,1 0-15,-1 0 0,21 21 0,-21 0 16,0 0-16,1 21 0,-1 0 16,0 21-16,-21-20 0,21-1 15,-21 21-15,0-21 0,0 22 0,0-22 16,0 21-16,0 0 0,0-20 0,0-1 16,-21 21-16,21-21 0,-21 0 15,0 1-15,21-1 0,21-42 47</inkml:trace>
  <inkml:trace contextRef="#ctx0" brushRef="#br0" timeOffset="4795.34">13949 1439 0,'0'-21'0,"0"42"0,-21-42 0,-1 21 16,22-21-16,22 21 31,-1 21-31,0 0 16,0 1-16,0-1 0,0 0 0,1 0 15,-1 0-15,0 0 0,-21 22 0,21-22 16,-21 21-16,21-21 0,-21 1 16,0-1-16,0 0 0,0 0 15,0 0-15,0 0 0,0 1 16,0-44-1,0 1 1,0 0-16,0 0 0,0 0 16,0 0-16,0-1 0,0-20 0,0 21 15,21-21-15,-21 20 0,22-20 0,-1 21 16,-21-21-16,21 20 0,0 1 0,0 0 16,0 0-16,1 21 15,-1-21-15,0 21 0,0 0 0,0 0 16,0 0-16,1 0 0,-1 0 0,0 21 15</inkml:trace>
  <inkml:trace contextRef="#ctx0" brushRef="#br0" timeOffset="5183.1">14753 1461 0,'0'-22'0,"0"1"16,0 0-1,-21 21-15,0 0 16,0 0-16,-1 0 0,1 0 15,0 0-15,0 21 16,0 0-16,0 1 0,-1-1 0,1 0 16,21 21-16,0-21 0,-21 22 0,21-1 15,0 0-15,0-20 0,0 20 16,0-21-16,0 0 0,21 22 0,0-22 16,1 0-16,-1-21 0,21 21 0,-21-21 15,22 0-15,-22 0 0,21 0 0,-21 0 16,22 0-16,-22-21 0,0 21 15,0-21-15,0 0 0,0-1 0,1-20 16,-22 21-16,21-21 0,-21 20 0,0-20 16,0 0-16,0-1 0,-21 1 0,-1 0 15,1 21-15,0-1 0,0-20 0,0 21 16,-22 21-16,22-21 0,0 0 16,-21 21-16,21 0 0,-1 0 0,-20 0 15,21 0-15,21 21 16,0 0-16,0 0 0,0 0 15,0 0-15,0 1 0,21-1 16</inkml:trace>
  <inkml:trace contextRef="#ctx0" brushRef="#br0" timeOffset="5667.38">15325 1418 0,'0'0'0,"0"-21"0,0 0 0,0 42 47,0 0-47,0 0 0,0 1 0,-22-1 15,22 0-15,0 21 0,0-21 0,0 1 16,0 20-16,0 0 0,0-21 16,0 1-16,-21 20 0,21-21 0,0 0 15,-21-21-15,21 21 0,0 1 0,-21-22 31,0-22-15,21 1-16,0 0 16,0 0-16,0-21 0,0 20 0,0 1 15,21-21-15,0 0 0,0 20 0,0-20 16,1 0-16,-1-1 0,21 22 0,-21-21 16,22 21-16,-22 0 0,21-1 15,0 22-15,-20 0 0,20 0 0,-21 0 16,21 0-16,-20 22 0,-1-1 0,0 21 15,-21-21-15,0 0 0,0 22 0,21-22 16,-21 21-16,0 1 0,0-22 16,0 21-16,0-21 0,0 22 0,0-22 15,-21 0-15,21 0 0,0 0 0,0 0 16,-21-21-16,21 22 0,0-44 47,21 1-47,0 21 0,0-21 0,0 0 15</inkml:trace>
  <inkml:trace contextRef="#ctx0" brushRef="#br0" timeOffset="5883.25">16108 1355 0,'0'0'0,"0"21"16,0 0-1,0 0-15,-21 0 0,21 22 16,-22-22-16,22 0 0,0 0 15,0 22-15,0-22 0,0 0 16,-21 21-16,21-21 0,0 1 0,0-1 16,-21 0-16,21 0 0,0 0 15,21-21 17,0 0-32</inkml:trace>
  <inkml:trace contextRef="#ctx0" brushRef="#br0" timeOffset="6048.16">16129 1355 0,'0'-21'0,"0"42"0,0-85 0,0 43 0,0 0 15,0 0-15,0 0 0,-21 21 16,42 0 31,0 21-32,0-21-15</inkml:trace>
  <inkml:trace contextRef="#ctx0" brushRef="#br0" timeOffset="6638.97">16531 1418 0,'0'0'0,"-21"0"16,0 0-16,42 0 31,0 0-31,0 0 16,0 0-16,1 0 0,-1 0 0,0 21 15,-21 1-15,0-1 16,0 0-16,0 0 16,0 0-16,-21 0 0,0 22 0,-1-22 15,1 0-15,0 21 0,-21-20 16,21 20-16,-22-21 0,1 0 0,0 0 0,20 1 15,-20-1-15,21 0 0,-21 0 16,20-21-16,1 0 0,0 0 16,0 0-16,0 0 0,21-21 31,21 0-31,21 21 0,-21-21 0,1 21 16,20 0-16,0 0 0,1 0 15,-1 0-15,0 0 0,22 0 0,-1 0 16,1 21-16,-1 21 0,1-21 0,-1 22 15,1-1-15,20 0 0,-20 22 0,-1-22 16,1 22-16,-22-1 0,22 1 16,-22-1-16,0 22 0,-20-22 15,-1 1-15,-21 20 0,0-20 0,0-1 16,-21-20-16,-1 20 0,-20-20 0,0 20 16,-1-21-16,-20-20 0,-22 20 0,22-21 15,-22 0-15,0 0 0,1 1 0,-22-22 16,21 0-16,-21 0 0,22 0 0,-1 0 15,-21-22-15,22 22 0,20-21 16,1 0-16,-1 0 0,22 0 16,-1 0-16,22-22 0,0 22 0,21 0 0,0-21 15,0-1-15,21 1 0,0 0 0,22-1 16,-1 1-16,22-22 0,-1 22 16,1-21-16,-1-1 0,22 1 0,-1-1 15,1 1-15</inkml:trace>
  <inkml:trace contextRef="#ctx0" brushRef="#br0" timeOffset="7074.72">17568 1418 0,'0'0'16,"0"-21"-16,0-21 0,0 21 0,0-1 0,0 1 16,0 0-16,-21 0 0,0 0 15,0 21-15,-22 0 0,22 0 0,0 0 16,-21 21-16,-1 0 0,22 0 15,-21 0-15,21 22 0,-22-22 0,22 0 16,-21 21-16,21-20 0,0-1 16,21 21-16,0-21 0,0 0 0,0 1 15,0-1-15,0 0 0,21-21 16,0 0-16,0 0 16,0 0-16,22-21 0,-22 21 15,0-21-15,21-1 0,-21 1 0,1 0 16,20 0-16,-21 0 0,21-22 15,-20 22-15,-1-21 0,0 21 0,0 0 16,0-1-16,0 1 0,-21 0 16,0 0-16,0 42 15,-21 0-15,0 0 16,0 1-16,0-1 0,21 21 16,-21-21-16,21 22 0,-22-22 0,22 21 15,0-21-15,0 22 0,0-22 0,0 21 16,0-21-16,0 0 0,22 1 15,-1-22-15,0 21 0,0-21 0,0 0 16,0 0-16,22 0 0,-22 0 0,0 0 16</inkml:trace>
  <inkml:trace contextRef="#ctx0" brushRef="#br0" timeOffset="8151.26">18097 1122 0,'0'0'0,"22"-42"0,-22-1 16,21 1-16,-21 21 0,0-22 0,0 22 15,0 42 1,-21 1 0,-1 20-16,1-21 0,0 21 0,0 1 15,21-1-15,-21 0 0,0 1 16,21 20-16,-22-20 0,22-1 0,0 0 16,0-21-16,0 22 0,0-1 0,0 0 15,0-20-15,0-1 0,0 0 16,0 0-16,0 0 0,22-21 15,-1 0-15,0 0 0,0 0 0,0 0 16,0 0-16,1-21 0,-1 0 0,21 0 16,-21 0-16,22-1 0,-22 1 15,21 0-15,0 0 0,-20-21 0,-1 20 16,21 1-16,-21 0 0,0 0 16,-21 42 15,-21-21-31,0 21 0,0 0 0,21 1 15,-21 20-15,0-21 0,21 0 0,-22 0 16,22 22-16,0-22 0,0 0 16,0 0-16,0 0 0,0 1 15,0-1-15,22-21 0,-1 21 0,0 0 16,21-21-16,-21 0 0,1 0 0,20 0 16,-21 0-16,21 0 0,-20 0 15,-1-21-15,21 0 0,-21 21 0,0-21 16,1-1-16,-1 1 0,0 0 0,0-21 15,-21 21-15,21-1 0,0 1 0,-21 0 16,-21 42 15,21 0-15,-21 1-16,21-1 16,0 0-16,-21 0 0,21 0 15,-21-21-15,21 21 0,-21 1 0,21-1 16,0-42 31,0-1-47,0 1 15,0 0-15,0 0 0,0-21 0,0 20 16,0 1-16,21-21 0,0 21 16,0 0-16,0-22 0,0 22 0,22 0 15,-22 0-15,0 0 0,0 21 0,22 0 16,-22 0-16,0 0 0,0 0 15,0 0-15,0 21 0,1-21 16,-1 21-16,0 21 0,-21-21 0,0 1 16,0-1-16,0 21 0,0 0 0,0-20 15,0 20-15,0-21 0,0 21 0,0-20 16,0 20-16,0-21 0,0 0 16,0 0-16,0 1 0,0-1 15,-21-21 1,0-21-1,21-1-15,0 1 0,0 0 16,0 0-16,0 0 0,0 0 16,0-22-16,0 22 0,21-21 0,0-1 15,0 22-15,21-21 0,1 0 0,-1 20 16,0-20-16,1 21 0,-1 0 16,-21 0-16,22-1 0,-1 22 0,-21 0 15,21 0-15,-20 0 0,-1 22 0,0-1 16,0 0-16,-21 0 0,0 0 0,0 0 15,0 1-15,0 20 0,0 0 16,-21-21-16,0 1 0,0 20 0,-1-21 16,1 21-16,0-20 0,0-1 0,21 0 15,-21-21-15,0 21 0,-1-21 16,1 0 0,0 0-16,0 0 15,21-21-15,-21 0 0,21 0 16</inkml:trace>
  <inkml:trace contextRef="#ctx0" brushRef="#br0" timeOffset="8367.21">19092 1016 0,'0'0'16,"-21"-21"-16,0 21 15,0 0 1,0 0 46,-1 0-62,-20 0 16,21 0-16,-21 0 0</inkml:trace>
  <inkml:trace contextRef="#ctx0" brushRef="#br0" timeOffset="8547.54">18140 1037 0,'-64'0'0,"128"0"0,-170 21 15,85 1-15,-22-22 0,43 21 16,0 0-16,43 0 16,-22-21-1,21 0-15,1 0 0,-1 0 16,0 21-16,1-21 0,-1 0 0,0 0 16,1 0-16,-22 0 0,21 0 0,-21 0 15,0 21-15,-42 1 31,-21-22-31</inkml:trace>
  <inkml:trace contextRef="#ctx0" brushRef="#br0" timeOffset="9651.04">3048 2646 0,'0'0'0,"-42"0"0,20 21 0,1-21 15,0 0-15,0 0 0,0 0 0,0 0 16,21 21-16,21-21 31,0 0-31,0 0 0,0 0 16,22 0-16,-22 0 0,21 0 0,0 0 15,1 0-15,-1-21 0,22 21 16,-22-21-16,21 21 0,1 0 0,-1 0 16,1-21-16,-1 21 0,22 0 0,-21 0 15,20-21-15,1 21 0,0 0 16,-1 0-16,1-22 0,0 22 0,20 0 16,1 0-16,0 0 0,0-21 0,21 21 15,0 0-15,0 0 0,0 0 0,0-21 16,21 21-16,0 0 0,-21 0 15,21-21-15,22 21 0,-22 0 0,21-21 16,1 21-16,-1-21 0,0 21 16,1 0-16,20-22 0,-21 22 0,22 0 15,-1-21-15,1 21 0,-22 0 16,43-21-16,-22 21 0,1-21 0,-1 21 16,1-21-16,21 21 0,-22-21 0,22 21 15,-1 0-15,1-22 0,0 22 0,-1-21 16,-20 21-16,21 0 0,-1-21 15,22 21-15,-21 0 0,-1-21 0,1 0 16,21 21-16,-21-21 0,20 21 16,1 0-16,-21-22 0,21 22 0,-22-21 15,22 21-15,-21 0 0,21-21 0,0 0 16,-22 21-16,22 0 0,0-21 16,-21 21-16,20 0 0,-20 0 0,21-21 15,-21 21-15,-1 0 0,1-22 0,0 1 16,-22 21-16,22 0 0,-22-21 0,1 21 15,20 0-15,-41-21 0,20 21 16,-20-21-16,-1 21 0,0-21 0,1 21 16,-22-22-16,0 22 0,0-21 0,-21 0 15,0 21-15,-21-21 0,0 21 16,-22-21-16,1 21 0,0-21 16,-22-1-16,-20 22 0,-1-21 0,-21 21 15,0 0-15,-21-21 0,-21 21 16</inkml:trace>
  <inkml:trace contextRef="#ctx0" brushRef="#br0" timeOffset="10563.65">1905 3810 0,'0'0'0,"0"-21"15,0 0-15,0 42 47,0 0-47,0 0 16,0 0-16,0 1 0,0-1 16,0 0-16,0 0 0,0 0 15,0 0-15,21-21 16,0 0-16,0-21 15,1 0 1,-1 0-16</inkml:trace>
  <inkml:trace contextRef="#ctx0" brushRef="#br0" timeOffset="10711.57">2074 3810 0,'0'-21'0,"0"42"0,0-63 16,-21 42 0,0 0-1,21 21-15,0 0 16,0 0-16,0 0 0,0 1 0,0-1 15,0 0-15,0 0 0,0 0 0,0 0 16,0 1-16,0-1 16,21-21-16,0 0 0</inkml:trace>
  <inkml:trace contextRef="#ctx0" brushRef="#br0" timeOffset="10974.42">2519 3725 0,'0'0'0,"-21"-21"16,-1 21-1,44-21 1,-1 21-16,21 0 16,-21 0-16,43 0 0,-22 0 0,22 0 15,-1 0-15,1-21 0,-1 21 0,1 0 16,-1 0-16,1-21 0,-1 21 15,1 0-15,-22 0 0,0 0 0,-21 0 16,1 0-16,-1 0 16,-42 0-1,-1 0-15,1 0 0,0 0 0</inkml:trace>
  <inkml:trace contextRef="#ctx0" brushRef="#br0" timeOffset="11235.27">3027 3662 0,'0'0'16,"-21"0"0,-1 0-16,22 21 0,0 0 0,0 0 0,-21 1 15,21-1-15,-21 21 0,21-21 16,-21 22-16,21-1 0,-21 21 0,21-20 16,-21 20-16,-1-20 0,1 20 0,21-21 15,-21 22-15,0-22 16,0 1-16,21-1 0,0 0 0,-21-21 15,21 22-15,-22-22 0,22 0 0,0 0 16,0 0-16,22-21 31,-1-21-31,0 0 16,0-21-16</inkml:trace>
  <inkml:trace contextRef="#ctx0" brushRef="#br0" timeOffset="11687.37">3133 3895 0,'0'0'0,"0"-21"0,0-1 16,0 1-16,0 42 16,0 1-1,0-1-15,0 0 0,0 21 0,0 1 16,0-1-16,-22 21 0,22-20 16,-21 20-16,21-20 0,0-1 0,-21 0 15,21 22-15,-21-22 0,21-21 16,0 22-16,-21-1 0,21-21 0,-21 0 15,21 0-15,0 1 0,0-1 0,21-21 32,-21-21-17,21-1-15,0 1 0,0-21 0,0 21 16,1-22-16,-1 22 0,0-21 16,0 0-16,0-1 0,0 1 0,1 0 15,20-1-15,-21 22 0,21 0 0,-20 0 16,20 0-16,-21 21 0,0 0 15,22 0-15,-43 21 0,21-21 0,-21 21 16,21 21-16,-21-21 0,0 22 16,0-22-16,0 21 0,-21-21 0,21 22 15,-21-22-15,-1 21 0,22-21 0,0 1 16,-21-1-16,21 0 0,-21 0 16,21 0-16,0 0 15,21-42 16,-21 0-31,21 21 0,-21-21 16,22 0-16</inkml:trace>
  <inkml:trace contextRef="#ctx0" brushRef="#br0" timeOffset="12039.17">3641 4403 0,'0'0'0,"21"21"16,0-21-16,0 0 0,21 0 16,-20 0-16,20 0 0,-21 0 0,21-21 15,1 0-15,-1 21 0,0-22 0,-20 1 16,20 0-16,-21 0 0,0 0 16,0 0-16,-21-1 0,0 1 15,0 0-15,0 0 0,0 0 16,-21 21-16,-21 0 15,21 0-15,0 0 0,-1 21 0,1 0 16,-21 0-16,21 0 0,0 22 16,-1-22-16,1 21 0,0-21 15,21 1-15,0 20 0,0-21 0,0 21 16,0-20-16,0-1 0,0 0 0,21 0 16,0 0-16,1-21 0,20 0 15,0 21-15,1-21 0,-1 0 0,21 0 16,1 0-16,21-21 0,-22 0 0</inkml:trace>
  <inkml:trace contextRef="#ctx0" brushRef="#br0" timeOffset="12423.13">6032 3260 0,'0'0'0,"-21"-21"0,0 21 0,0 0 16,0 0-16,0 0 0,-1 21 0,1 0 16,0 0-16,0 21 0,0 22 15,21-22-15,-21 22 0,21-1 0,-22 22 16,22 0-16,0-1 0,0 1 0,0 21 16,-21 0-16,21-1 0,-21-20 15,0 21-15,21 0 0,-21 21 0,0-21 16,-1-1-16,1 22 0,-21-21 0,21 0 15,0 21-15,-1-21 16,1 0-16,-21-22 0,42 22 0,-21-21 16,0 0-16,21-22 0,0 1 0,-22-1 15,22-21-15,0 1 0,0-22 0,0 0 16,0 0-16,22-21 0,-1 0 16,0-21-16,0 0 0,0 0 15,0 0-15,1-22 0,20 1 0,-21 0 16,0-22-16,22 22 0,-22-43 0,0 22 15,21-22-15</inkml:trace>
  <inkml:trace contextRef="#ctx0" brushRef="#br0" timeOffset="12763.94">5546 4191 0,'0'0'0,"0"-63"0,-22 20 0,22-63 15,0 64-15,0 21 16,22-21-16,-1 20 0,0 22 15,21-21-15,1 21 0,-1 0 0,0 0 16,1 0-16,-1 21 0,0 1 0,22-1 16,-22 0-16,0 21 0,-20 1 15,20-1-15,-21 0 0,0 1 0,-21 20 16,0-21-16,0 1 0,0-22 0,-21 21 16,0 1-16,0-22 0,-22 0 0,22 0 15,-21 0-15,21-21 16,-22 0-16,1 21 0,21-21 0,-21 0 15,20 0-15,1-21 0,21 0 16,0 0-16,0 0 0,0-22 16,0 22-16,0-21 0,43 0 0,-22 20 15,0-41-15,0 21 0,21-1 0,-20 1 16,-1 0-16,21-1 0,-21 1 16,22 21-16,-22-22 0,0 22 0,21 0 15</inkml:trace>
  <inkml:trace contextRef="#ctx0" brushRef="#br0" timeOffset="13198.62">6392 3810 0,'21'0'0,"1"0"15,-1 0-15,-21 21 16,21 0-16,0 1 16,-21 20-16,0-21 0,21 21 0,-21-20 15,21 20-15,-21 0 0,0-21 0,0 22 16,0-1-16,0-21 0,0 22 15,0-22-15,0 0 0,0 0 0,0 0 16,0 0-16,-21-21 0,21 22 16,-21-22-16,21-22 15,0 1-15,0 0 16,0 0-16,0 0 0,0 0 0,0-22 16,0 1-16,21 0 0,0-1 15,1 1-15,-22 0 0,21-1 16,0 22-16,0-21 0,0 21 0,0-1 15,1 1-15,-1 0 0,0 0 0,0 0 16,21 21-16,-20 0 0,-1 0 16</inkml:trace>
  <inkml:trace contextRef="#ctx0" brushRef="#br0" timeOffset="13615.38">7154 3852 0,'-21'0'31,"0"0"-31,0 0 0,0 0 16,-1 0-16,1 0 15,0 0-15,21 22 0,-21-1 0,0 0 16,21 21-16,-21-21 0,-1 22 0,22-1 16,0-21-16,0 22 0,0-22 15,0 21-15,0-21 0,0 22 0,0-22 16,22 0-16,-1-21 0,0 21 0,21 0 15,-21-21-15,1 0 0,-1 0 16,21 0-16,-21 0 0,0 0 16,22 0-16,-22-21 0,0 0 0,21 0 15,-20 0-15,-1-1 0,0 1 0,0 0 16,-21-21-16,21 21 0,-21-22 16,0 1-16,0 0 0,0 20 0,0-20 15,0 21-15,0-21 0,0 20 0,-21 1 16,0 0-16,0 21 0,0 0 0,-1-21 15,1 21-15,-21 0 0,21 0 16,0 0-16,-1 21 0,1-21 0,0 21 16,0-21-16,21 21 0,0 1 0,0-1 15,0 0-15,21 0 16,0-21-16,0 21 0</inkml:trace>
  <inkml:trace contextRef="#ctx0" brushRef="#br0" timeOffset="13887.22">8064 3831 0,'0'0'0,"0"-21"15,22 0-15,-22 0 0,0-22 16,-22 43-16,1 0 0,0 0 16,0 0-16,-21 0 0,20 22 15,1-1-15,0 0 0,0 0 0,-21 0 16,20 22-16,1-22 0,0 21 0,0 0 15,21 1-15,0-1 16,0-21-16,0 22 0,0-1 0,0-21 16,0 0-16,21 22 0,0-22 0,0-21 15,22 21-15,-22 0 0,0-21 0,21 0 16,1 0-16,-22 0 0,21 0 16,1-21-16,-1 0 0,-21 21 0,21-21 15</inkml:trace>
  <inkml:trace contextRef="#ctx0" brushRef="#br0" timeOffset="14239.1">8530 3852 0,'0'0'0,"-21"0"15,0 0 1,21 22-16,0-1 16,0 0-16,21-21 15,0 0-15,0 0 0,0 0 16,1 0-16,-1 0 0,0-21 15,0 21-15,21-21 0,-20 21 16,-1-22-16,0 22 0,-21-21 0,21 0 16,0 0-16,-21 0 0,0 0 15,0-1-15,0 1 16,-21 21-16,0 0 16,0 0-16,-22 0 0,22 0 0,0 21 15,0 1-15,-21-1 0,20 0 16,1 0-16,0 21 0,0-20 15,0 20-15,21-21 0,0 21 0,-21-20 16,21 20-16,0-21 0,0 0 0,0 22 16,21-22-16,0 0 0,0 0 15,0-21-15,22 0 0,-22 0 16,21 0-16,0 0 0</inkml:trace>
  <inkml:trace contextRef="#ctx0" brushRef="#br0" timeOffset="14619.44">9461 3874 0,'0'0'0,"0"-22"0,0 1 0,0 0 16,0 0-16,0 0 0,-21 0 15,0 21-15,0 0 0,0 0 16,0 0-16,-1 0 0,1 0 16,-21 21-16,21 0 0,0-21 0,-1 21 15,1 0-15,0 0 0,21 1 0,0-1 16,0 0-16,0 0 0,0 0 15,21 0-15,0 1 0,1-1 16,-1 0-16,21 0 0,-21 0 0,0-21 16,1 21-16,-1 1 0,-21-1 15,21-21-15,0 21 0,-21 0 0,0 0 16,0 0 0,-21 1-1,0-22-15,0 0 0,-1 0 0,1 0 16,0 0-16,-21 0 0,21 0 15,-22 0-15,22 0 0,-21 0 0,21 0 16,-1 0-16,1 0 0,0 0 0,0 0 16,21-22-1,21 22-15,0-21 16,0 0-16,22 21 0,-22-21 0</inkml:trace>
  <inkml:trace contextRef="#ctx0" brushRef="#br0" timeOffset="14991.23">9991 3831 0,'0'0'0,"0"-42"15,-22 42-15,1 0 16,0 0-16,0 0 0,-21 0 0,20 0 16,-20 0-16,0 0 0,21 0 0,-22 21 15,22 0-15,0-21 0,0 21 16,0 1-16,21-1 0,0 0 15,0 0-15,21 0 16,0 0-16,21-21 0,-21 22 0,22-22 16,-22 21-16,21-21 0,-21 0 15,22 21-15,-22 0 0,21-21 0,-21 21 16,1-21-16,-1 0 0,0 21 0,-21 1 16,0-1-16,0 0 15,0 0 1,-21-21-16,0 0 0,-22 0 0,22 21 15,0 0-15,-21-21 0,20 0 0,-20 22 16,21-22-16,-21 0 0,20 21 16,-20-21-16,21 0 0,0 0 0,0 0 0,-1 21 15,1-21-15,0 0 16,0 0-16,21-21 0</inkml:trace>
  <inkml:trace contextRef="#ctx0" brushRef="#br0" timeOffset="15963.97">12721 3895 0,'0'0'0,"0"-43"15,-21 22 1,21 0-16,0 0 0,0 0 0,-21 21 16,21-21-16,0 42 31,0 0-31,0 0 0,21 0 15,-21 22-15,0-1 0,21 0 0,-21 1 16,0-1-16,21 0 0,-21 1 16,0-1-16,0-21 0,0 21 15,0-20-15,0 20 0,0-21 0,0 0 16,0 0-16,0 1 0,-21-22 31,21-22-31,-21 1 16,21 0-16,0 0 0,0 0 0,0-22 15,0 22-15,0-21 0,0 0 0,0-1 16,0 1-16,0 0 0,21-1 0,0 1 16,0 0-16,1-1 0,20 22 15,0 0-15,22 0 0,-22 0 0,22-1 16,-22 22-16,21 0 0,1 0 16,-22 22-16,22-1 0,-22 0 15,0 0-15,1 0 0,-1 0 0,-21 22 16,0-22-16,1 21 0,-1-21 0,-21 22 15,0-22-15,0 21 0,0-21 0,0 22 16,0-22-16,0 0 0,0 0 16,0 0-16,0 1 0,-21-22 15,-1 0-15,1 0 0,0 0 16,0 0-16,21-22 0,0 1 16,0 0-16,0 0 0,0-21 15,0 20-15,0-20 0,0 21 0,0-21 16,21-1-16,21 1 0,-20 0 0,-1-1 15,21 22-15,-21-21 0,22-1 0,-1 22 16,0 0-16,1 0 16,-1 21-16,0 0 0,1 0 0,-1 0 15,0 0-15,1 21 0,-22 0 0,21 0 16,-21 1-16,0-1 0,1 0 0,-22 21 16,0-21-16,0 22 0,0-22 15,0 21-15,0 1 0,0-22 0,0 21 16,-22-21-16,1 0 0,21 1 0,-21-1 15,21 0-15,0 0 0,21-21 32,22 0-32,-22 0 15</inkml:trace>
  <inkml:trace contextRef="#ctx0" brushRef="#br0" timeOffset="16719.04">15071 3662 0,'0'0'0,"-22"0"0,1-21 0,0 21 16,-21 0-16,21 0 0,-22 0 0,22 0 15,-21 0-15,-1 0 0,1 0 0,21 21 16,-21 0-16,-1 0 0,22 0 16,-21 22-16,-1-22 0,22 0 15,-21 21-15,21 1 0,0-22 0,-1 21 16,22 1-16,0-1 0,0-21 0,0 21 15,22-20-15,-1-1 0,0 0 0,0 0 16,21-21-16,-20 0 0,20 0 16,0 0-16,-21 0 0,22 0 0,-1-21 15,-21 0-15,22 0 0,-1-1 0,-21 1 16,0 0-16,22 0 0,-22-21 0,0 20 16,-21-20-16,21 21 0,0-21 15,-21-1-15,0 1 0,21 0 0,-21-1 16,0 22-16,22-21 0,-22 21 15,0-1-15,0 1 0,0 0 0,0 42 32,-22 0-32,1 1 0,0-1 0,21 0 15,-21 0-15,0 21 0,21 1 0,0-22 16,0 21-16,-21 1 0,21-22 0,0 21 16,0 0-16,0-20 0,0 20 15,21-21-15,0 0 0,0 0 0,0 1 16,0-22-16,22 0 0,-22 0 0,21 0 15,-21 0-15,22 0 0,-1-22 0,-21 1 16,22 0-16,-1 0 16,-21 0-16,0 0 0,22-1 0,-22-20 15,0 21-15,0-21 0,0-1 0,0 1 16,1 0-16,-1-1 0,0-20 0,0-1 16,0 1-16,0-1 0,1 1 15,-1-1-15,0 1 0,0 20 0,-21 1 16,0 0-16,0-1 0,0 22 0,0 42 31,-21 1-31,0 20 0,0 0 16,21 1-16,-22-1 0,1 21 0,0 1 15,0-22-15,21 22 0,-21-1 0,21-20 16,-21 20-16,21-21 0,-22 1 16,22-1-16,0 22 0,0-43 0,0 21 15,0 0-15,22-20 0,-1 20 16,0-21-16,0 0 0,0-21 0,0 0 15,1 0-15,20 0 0,-21 0 16,0 0-16,22 0 0,-22-21 0,21 0 16,-21 0-16,0 0 0,1-1 0,-1 1 15,0 0-15</inkml:trace>
  <inkml:trace contextRef="#ctx0" brushRef="#br0" timeOffset="16898.93">15642 3620 0,'-21'0'0,"42"0"0,-63 21 0,21-21 16,42 0 15,0 0-31,0 0 0,21 0 16,-20 0-16,20 0 0,-21-21 0,21-1 15,1 22-15,-1 0 0,0-21 0</inkml:trace>
  <inkml:trace contextRef="#ctx0" brushRef="#br0" timeOffset="18819.36">16552 3471 0,'0'0'0,"-21"0"0,-21 0 0,21 0 0,-22 0 15,22 0-15,-21 0 0,-1 22 16,1-22-16,21 21 0,-21 0 0,20 21 15,-20-21-15,21 1 0,0 20 0,0-21 16,21 21-16,0 1 0,0-22 0,0 21 16,0-21-16,0 22 0,21-22 15,0 21-15,0-21 0,21 1 0,-20-1 16,20 0-16,0-21 0,1 21 16,20-21-16,-21 0 0,1 0 0,-1 0 15,22 0-15,-22-21 0,0 21 16,1-21-16,-22 0 0,21-1 0,-21 1 15,22-21-15,-22 21 0,0-22 0,0 22 16,0-21-16,0 0 0,1-22 0,-22 22 16,21-22-16,0 1 0,-21-1 15,21-20-15,-21 20 0,21 1 0,-21-1 16,0 22-16,0-1 0,0 1 0,0 21 16,0 0-16,0 0 0,-21 42 15,0 0-15,0 0 16,0 0-16,21 22 0,-22-1 15,1 0-15,21 22 0,-21-22 0,21 22 16,-21-1-16,0 1 0,21-22 16,0 21-16,-21 1 0,-1-22 0,22 22 15,0-22-15,0 0 0,0 1 0,0-1 16,0 0-16,0-20 0,0-1 0,0 0 16,0 0-16,0 0 0,22-21 15,-1 0-15,0-21 16,0 0-16,0 0 0,0 0 15,1-1-15,-1 1 0,0-21 0,0 21 0,0 0 16,0-22-16,1 22 0,20-21 16,-42 21-16,21-1 0,0 1 15,0 21-15,-21-21 0,0 42 16,0 0 0,0 1-16,0-1 15,0 0-15,0 0 0,0 0 0,0 0 16,0 1-16,0-1 0,22 0 0,-1 0 15,0 0-15,-21 0 0,21 1 0,0-1 16,0-21-16,1 0 0,20 0 16,-21 0-16,0 0 0,22 0 0,-22 0 15,21 0-15,-21 0 0,0-21 0,1-1 16,-1 1-16,0 0 0,0 0 16,21 0-16,-20 0 0,-1-1 15,0 1-15,0 0 0,0 0 0,0 0 16,1 0-16,-22-1 0,0 44 47,0-1-47,-22 0 0,22 0 15,-21 0-15,21 0 0,0 1 0,0-1 16,0 21-16,0-21 0,0 0 16,0 1-16,0-1 0,21-21 0,1 21 15,-1-21-15,0 0 0,0 0 0,0 0 16,0 0-16,1 0 0,-1 0 0,0 0 15,0-21-15,0 0 16,0-1-16,1 1 0,-22 0 16,21 0-16,0 0 0,0 0 0,-21-1 15,0 1-15,21 0 0,-21 0 0,21 0 16,-21 0-16,0 42 31,0 0-31,-21 0 16,21 0-16,-21 0 0,21 1 0,0-1 15,-21 0-15,21 0 0,-21 0 0,21 0 16,-21-21-16,21 22 0,0-1 16,0 0-16,0-42 47,0 0-47,21-1 15,0 1-15,-21 0 0,21 0 0,0 0 16,-21 0-16,21-1 0,1-20 0,-1 21 15,21 0-15,-21-22 0,22 22 0,-22 0 16,21 0-16,0 0 0,1 0 16,-22 21-16,21 0 0,-21 0 0,1 0 15,-1 0-15,0 0 0,0 0 0,-21 21 16,0 0-16,0 0 16,0 0-16,0 0 0,0 22 0,0-22 15,0 0-15,0 0 0,0 0 16,0 1-16,0-1 0,0 21 0,0-21 15,0 0-15,0 1 16,21-1-16,0 0 0,1-21 0,-1 21 16,0-21-16,21 0 0,-21 0 0,22 0 15,-1 0-15,0 0 0,1 0 0,20 0 16,-20 0-16,20-21 0,-21 0 16,1 0-16,20-1 0,-20 1 0,-1 0 15,0 0-15,1-21 0,-22 20 0,21-20 16,-21 0-16,0 21 0,1-22 15,-22 22-15,0-21 0,0 21 16,0-1-16,-22 1 0,1 21 16,0 0-16,-21 0 0,21 0 0,-22 0 15,22 21-15,-21 1 0,21-22 16,-22 21-16,22 0 0,0 0 0,0 0 16,0 0-16,-1 1 0,22-1 0,0 0 15,0 0-15,0 0 0,0 0 16,0 1-16,22-22 15,-1 0-15,0 0 16,0 0-16,0 0 0,0 0 16,1 0-16,-1-22 0,-21 1 15,21 21-15,0-21 0,0 21 16,-21-21-16,21 0 0,1 21 0,-1-21 16,-21-1-16,21 22 0,-21-21 15,0 42 16,0 1-31,-21-1 16,21 0-16,-21 0 0,21 0 0,-22 0 16,22 22-16,-21-1 0,21 22 0,0-22 15,0 21-15,0 1 0,0-1 16,21 22-16,1-21 0,-22-1 0,21 22 16,0-22-16,0 22 0,21 0 15,-20-22-15,-1 22 0,21-1 0,-21 1 16,0 0-16,1-22 0,-1 22 0,0-22 15,0 1-15,0 21 0,-21-22 16,21-21-16,-21 22 0,0-22 0,0 1 16,0-22-16,0 21 0,-21-21 0,0-21 15,0 21-15,0-21 0,0 0 0,-1 0 16,1 0-16,0-21 0,21 0 16,-21 0-16,21 0 0,0-22 0,0 22 15,0 0-15,0-21 0,0-1 16,0 22-16,21-21 0,0 0 0,-21-1 15,0 1-15,21-22 0,1 22 16,-22-21-16,0 20 0,0-20 0</inkml:trace>
  <inkml:trace contextRef="#ctx0" brushRef="#br0" timeOffset="18995.37">18161 3387 0,'-42'-21'16,"84"42"-16,-127-42 0,64 21 0,0-22 0,0 22 0,0 0 15,-1-21-15,22 0 16,0 0-16,0 0 16</inkml:trace>
  <inkml:trace contextRef="#ctx0" brushRef="#br0" timeOffset="20338.49">21823 3471 0,'0'-21'31,"0"0"-15,0 0-16,0 0 15,0 0-15,0-1 0,-21 1 0,-1 0 16,1 0-16,0 0 0,0 0 15,0-1-15,0 22 0,-22-21 0,22 21 16,-21 0-16,21 0 0,-22 21 0,1 1 16,21-1-16,-22 0 0,22 21 0,-21 1 15,21-22-15,0 21 16,-22 0-16,43 1 0,-21-1 0,21-21 16,0 22-16,0-22 0,0 0 0,0 21 15,21-42-15,0 21 0,1 1 0,-1-22 16,21 0-16,0 0 0,1 0 15,-1-22-15,0 1 0,1 21 0,-1-21 16,0 0-16,1 0 0,-22 0 0,21-22 16,-21 22-16,1 0 0,-1-21 0,0 20 15,0-20-15,-21 21 0,21-21 16,-21 20-16,21-20 0,-21 21 0,0 0 16,0 42-1,0 0 1,0 0-16,0 0 0,0 22 15,0-22-15,0 21 0,0-21 0,0 22 16,0-22-16,0 0 0,0 21 0,0-20 16,22-1-16,-1 0 0,0-21 0,0 21 15,21-21-15,-20 0 0,20 0 16,-21 0-16,21 0 0,1 0 0,-22 0 16,21 0-16,-21-21 0,22 0 0,-22 0 15,0-1-15,0 1 0,0 0 0,1 0 16,-1-21-16,-21 20 0,0-20 15,21 0-15,-21 21 0,21-22 0,-21 1 16,0 0-16,0 20 0,0 1 16,0 0-16,0 0 0,0 0 0,0 42 31,0 0-31,0 0 0,0 22 0,0-22 16,-21 21-16,21 22 0,0-22 0,0 0 15,0 22-15,-21-22 0,21 22 0,0-1 16,0 1-16,0-1 0,0 22 15,0-22-15,0 22 0,0 0 0,0-22 16,0 22-16,0-22 0,-21 1 16,21-1-16,0 1 0,0-22 0,0 0 15,0 1-15,0-1 0,0-21 0,0 0 16,0 1-16,0-44 31,0 1-31,0 0 0,0 0 16,21-21-16,0 20 0,-21-20 0,0 0 15,21-1-15,0-20 0,-21 21 0,21-22 16,-21 1-16,0-22 0,0 21 0,0 1 16,0-22-16,0 22 0,0-22 0,0 22 15,0-22-15,0 21 16,0 1-16,0-22 0,0 22 0,0-1 0,0 1 16,0 20-16,0 1 0,0 0 0,0-1 15,0 22-15,22 0 0,-1 0 16,0 0-16,0 0 0,0 21 15,22 0-15,-22 0 0,21 0 0,-21 21 16,22 0-16,-22 0 0,0 21 0,0-20 16,-21 20-16,0 0 0,0 1 15,0-1-15,0 0 0,-21 1 0,0-1 16,-22 0-16,22 1 0,-21-22 0,0 0 16,-1 21-16,1-21 0,0 1 0,-1-1 15,1 0-15,0 0 0,-1-21 16,22 21-16,0-21 0,0 0 0,0 0 15,42 0 1,21 0-16,-21 0 16,22-21-16,-1 21 0,0-21 15</inkml:trace>
  <inkml:trace contextRef="#ctx0" brushRef="#br0" timeOffset="20687.29">23156 3196 0,'0'0'0,"0"-42"16,0 21-16,0 42 16,0 21-1,0-21-15,0 22 0,0-22 16,0 21-16,0 22 0,0-22 16,0 0-16,0 22 0,0-22 0,0 22 15,0-22-15,0 0 0,0 22 0,0-22 16,0 22-16,0-22 0,0 22 0,0-1 15,0-21-15,0 22 0,0-1 16,-21-20-16,0-1 0,21 22 0,-21-22 16,0-21-16,21 21 0,0 1 0,-22-22 15,22 0-15,-21 0 0,21 0 16,0 1-16,21-44 31,1 1-15,-1 0-16,-21-21 0,21 21 15,0-22-15,0 1 0,-21 0 0,21-1 16,1 1-16</inkml:trace>
  <inkml:trace contextRef="#ctx0" brushRef="#br0" timeOffset="21283.31">23304 3514 0,'0'0'0,"0"-64"16,0 22-16,0-85 15,0 85-15,22 20 0,-22 1 0,0 0 0,21 0 16,0 0-16,-21 0 0,21 21 15,0 0-15,22 0 0,-22 0 16,21 0-16,-21 0 0,22 0 0,-1 21 16,0 0-16,-21 0 0,22 0 0,-22 0 15,0 1-15,-21 20 0,0-21 16,0 0-16,0 0 0,0 1 0,-21-1 16,0 0-16,0 0 0,-1 0 0,-20 0 15,21-21-15,-21 22 0,20-1 0,1-21 16,-21 0-16,21 0 0,21 21 15,-21-21-15,42 0 32,0 0-32,0 0 0,0 0 15,22 0-15,-22 0 0,0 0 16,21 0-16,1-21 0,-22 21 0,21-21 16,0 21-16,1-22 0,-1 1 0,0 0 15,1 0-15,-22 0 0,21 0 16,1-1-16,-22-20 0,0 21 0,0-21 15,21-1-15,-20 1 0,-22 0 0,21-1 16,0 1-16,-21 0 0,21-1 0,-21 22 16,0-21-16,0-1 0,0 22 15,0-21-15,0 21 0,0 0 16,-21 21-16,0 0 16,0 21-16,-1 0 15,22 0-15,-21 21 0,21-20 0,-21 20 16,21 0-16,0 1 0,0-1 0,0 0 15,0 1-15,0 20 0,0-21 0,0 1 16,0-1-16,0 0 0,21 1 16,0-22-16,-21 0 0,22 0 0,-1 0 15,0 1-15,0-1 0,0-21 0,22 0 16,-22 0-16,0 0 0,0 0 16,0 0-16,0-21 0,1-1 0,-1 22 15,0-21-15,0-21 0,0 21 0,0 0 16,1-22-16</inkml:trace>
  <inkml:trace contextRef="#ctx0" brushRef="#br0" timeOffset="21790.54">24828 2625 0,'0'0'0,"-42"0"16,21 0-16,21 21 15,0 0 1,0 0 0,0 0-16,0 1 0,0-1 15,0 0-15,0 0 0,0 0 16,0 0-16,0 1 0,0-1 16,0 0-16,0 0 15,0 0-15,-21-21 16,0 0-1,-1 0-15,22-21 16,0 0 0,0 0-16,0 0 0,0-22 15,22 22-15,-1 0 0,0-21 0,0 20 16,0-20-16,22 0 0,-22 21 16,21-22-16,-21 22 0,22 0 15,-1 21-15,-21 0 0,21 0 0,1 0 16,-22 0-16,21 0 0,-21 0 0,1 21 15,-1 21-15,-21-20 0,0-1 16,0 21-16,0-21 0,0 0 0,0 22 16,0-22-16,0 0 0,0 0 0,0 0 15,-21 1-15,-1-1 0,22 0 16,-21 0-16,0 0 0,0-21 16,21 21-16,0 1 15,-21-22-15,0 0 16</inkml:trace>
  <inkml:trace contextRef="#ctx0" brushRef="#br0" timeOffset="23511.66">1185 5757 0,'0'0'0,"21"22"16,1-22-16,-1 0 16,0 0-16,0 0 15,0 0-15,0 0 0,1-22 16,20 1-16,-21 0 0,21 0 0,1 0 16,-1 0-16,0-1 15,-20-20-15,20 21 0,-21 0 0,0-22 16,0 22-16,-21-21 0,0 21 0,0 0 15,-21-1-15,-21 1 0,0 0 16,-1 0-16,-20 21 0,-1 0 0,-20 0 16,20 0-16,1 0 0,-22 21 15,21 0-15,1 0 0,21 1 16,-22-1-16,22 21 0,-1-21 0,22 0 16,0 22-16,21-22 0,0 21 15,0 1-15,21-22 0,0 0 0,22 21 16,-1-21-16,0 22 0,22-22 15,-22 0-15,43 21 0,-22-20 16,1 20-16,21-21 0,-22 21 0,1-20 16,-1 20-16,-21 0 0,-20-21 15,-1 22-15,-21-22 0,0 21 0,-21-21 16,-22 22-16,1-22 0,-43 21 16,22-21-16,-22 1 0,0-1 0,1 0 15,20-21-15,-20 0 0,-1 0 16,0 0-16,1 0 0,20-21 0,-21 0 15,22 21-15,21-22 0,-22-20 16,43 21-16,-21 0 0,20-22 0,22 22 16,0-21-16,0 0 15,0-1-15,22 1 0,20 0 0,0-22 16,1 22-16,-1-1 0,21 22 16,1-21-16,-1 21 0,1 0 0,-1-1 15</inkml:trace>
  <inkml:trace contextRef="#ctx0" brushRef="#br0" timeOffset="23875.45">2095 5694 0,'0'0'15,"0"-21"-15,0 0 16,0 42-1,-21 0-15,21 0 16,0 21-16,-21 1 0,21-1 0,0 22 16,0-22-16,0 21 0,0 1 0,0 21 15,0-22-15,0 22 0,0 21 16,0-22-16,21 22 0,0 0 0,-21 0 16,22 0-16,-22-1 0,0 22 0,0-21 15,0 0-15,0-21 0,0 21 16,0-22-16,0-20 0,0 20 0,0-20 15,0-22-15,0 1 0,0-1 16,0-21-16,0 0 0,0-42 16,0 0-1,0 0-15,21-22 0,-21 1 0,21 0 16,0-22-16,0 22 0,0-43 16,-21 22-16</inkml:trace>
  <inkml:trace contextRef="#ctx0" brushRef="#br0" timeOffset="24155.35">2222 6308 0,'0'0'0,"-21"-43"0,-21-84 16,42 106-1,0-21-15,0 21 0,0 0 0,0-1 16,21 1-16,21 0 0,1 21 0,-1 0 16,0 0-16,22 0 0,-1 0 15,-20 0-15,20 21 0,-20 0 0,-1 1 16,-21-1-16,0 0 0,-21 0 15,0 0-15,0 0 0,-21 1 0,0 20 16,-21-21-16,-1 0 0,1 0 0,0 1 16,-1-1-16,-20 0 0,20 0 15,1-21-15,0 21 0,-1-21 0,22 21 16,0-21-16,0 0 0,21-21 16,0 0-1,0 0-15,21 0 0,0 0 0,0 21 16</inkml:trace>
  <inkml:trace contextRef="#ctx0" brushRef="#br0" timeOffset="24712.37">2625 6202 0,'0'0'0,"42"0"16,-21 0-16,0 0 16,0 0-16,1 0 0,-1-21 15,0 21-15,21-21 0,-21 21 0,22-22 16,-22 1-16,21 0 0,-21 0 15,22 0-15,-1 0 0,-21-1 16,22 1-16,-22 0 0,0 0 0,0 0 16,-21-22-16,0 22 0,0 0 15,0 0-15,-21 21 0,-21 0 16,20 0-16,1 0 0,-21 0 0,21 21 16,-22 0-16,22 0 0,-21 1 15,0 20-15,20 0 0,1-21 0,0 22 16,0-1-16,21-21 0,0 22 15,0-22-15,0 21 0,0-21 0,21 0 16,0 1-16,0-1 0,1-21 16,20 21-16,-21-21 0,21 0 0,-20 0 15,20 0-15,0 0 0,1-21 16,-1 21-16,0-21 0,1-1 0,20 1 16,-21 0-16,1 0 0,-1 0 15,0 0-15,1-1 0,-22-20 0,0 21 16,0 0-16,-21-22 0,0 22 0,0-21 15,0 21-15,0 0 0,-21-1 16,0 1-16,0 0 0,0 21 0,-1 0 16,1 0-16,0 21 0,0 0 0,0 1 15,0-1-15,-1 0 0,1 21 16,0-21-16,21 22 0,0-22 0,0 0 16,-21 21-16,21-20 0,0-1 15,0 0-15,0 0 0,0 0 16,0 0-16,21 1 0,0-22 15,22 0-15,-22 0 0,0 0 0,21 0 16,1 0-16,-1 0 0,21 0 16,-20 0-16,20-22 0,-20 1 0</inkml:trace>
  <inkml:trace contextRef="#ctx0" brushRef="#br0" timeOffset="25211.09">4424 5906 0,'0'0'0,"0"-22"0,0-41 15,0 42-15,-21 21 16,-1-21-16,1 21 0,0 0 16,0 0-16,0 21 0,-22 0 0,22 0 15,-21 0-15,21 0 0,-22 1 16,1 20-16,21 0 0,-21-21 0,-1 22 16,22-1-16,0-21 0,0 22 0,0-22 15,21 21-15,0-21 0,0 0 16,0 22-16,21-22 0,0-21 0,0 21 15,21 0-15,1-21 0,-22 0 0,21 0 16,1 0-16,-1-21 0,0 0 0,22 0 16,-22 21-16,0-21 15,1-1-15,-1-20 0,-21 21 0,22 0 16,-22-22-16,0 1 0,0 0 0,0-1 16,0 1-16,1-21 0,-22-1 15,0 1-15,0-1 0,21 1 0,-21-1 16,0 1-16,21-1 0,-21 22 0,0-22 15,0 22-15,0 0 0,0 20 16,0 1-16,0 0 0,-21 42 16,0 0-16,-1 1 0,1 20 15,21 0-15,-21 22 0,0-22 16,0 22-16,21-1 0,-21 22 0,21-22 16,0 1-16,0-1 0,0 1 15,0-22-15,0 22 0,21-22 16,0 0-16,0-21 0,0 22 0,0-22 15,22 0-15,-22-21 0,0 21 0,21-21 16,-20 0-16,-1 0 0,0 0 0,21-21 16,-21 21-16,1-21 0,20 0 0</inkml:trace>
  <inkml:trace contextRef="#ctx0" brushRef="#br0" timeOffset="26043.12">6286 5990 0,'0'0'0,"22"-106"15,-22 64-15,21 0 16,-21 21-16,0-22 0,0 22 0,0 0 15,0 0-15,0 42 16,0 0 0,0 0-16,0 22 0,0-1 15,0-21-15,0 21 0,0 1 0,0-1 16,0 0-16,0-20 0,0 20 16,0-21-16,0 0 0,-21 0 0,21 1 15,0-1-15,0 0 16,21-42-1,-21 0 1,21-1-16,-21 1 0,21 0 16,0 0-16,0 0 0,-21 0 0,22-1 15,-1-20-15,0 21 0,-21 0 0,21 0 16,0 21-16,-21-22 0,21 22 16,1 0-16,-1 22 15,-21 20-15,0-21 0,21 0 16,-21 0-16,21 1 15,0-1-15,-21 21 0,21-21 0,1 0 16,-1 1-16,21-1 0,-21 0 0,22-21 16,-22 21-16,21-21 0,0 0 0,1 0 15,-1 0-15,0 0 0,1-21 16,-1 21-16,-21-21 0,22 0 0,-1-1 16,-21 1-16,21 0 0,-20-21 0,-1 21 15,-21-22-15,0 1 0,0 0 16,0-1-16,0 1 0,0-22 0,0 22 15,0 0-15,0-1 0,-21 22 0,-1 0 16,1 0-16,0 0 0,0 21 16,0 0-16,0 0 0,-22 21 15,22 0-15,0 0 0,0 0 0,0 1 16,-1 20-16,22 0 0,0-21 0,0 22 16,0-1-16,0-21 0,0 22 15,0-22-15,0 21 0,0-21 0,0 0 16,22 1-16,-1-1 0,0 0 0,0-21 15</inkml:trace>
  <inkml:trace contextRef="#ctx0" brushRef="#br0" timeOffset="26282.98">7768 5800 0,'0'0'0,"0"-21"15,0-1-15,0 1 0,-21 21 31,21 21-31,-21 1 0,21-1 16,-21 0-16,21 0 0,-22 0 0,22 22 16,0-22-16,0 0 0,0 0 15,0 0-15,0 0 0,0 1 0,0-1 16,0 0-16,0 0 0,0-42 47,22 0-47</inkml:trace>
  <inkml:trace contextRef="#ctx0" brushRef="#br0" timeOffset="26461.88">7768 5567 0,'0'0'0,"-42"-127"16,42 85-16,-21 20 16,-1-20-16,1 21 0,21 0 0,-21 0 15,21 42 1,0 0-1,21 0-15,-21 0 0,21 0 16,1 1-16,-1-22 16,21 21-16,-21-21 0,0 21 0</inkml:trace>
  <inkml:trace contextRef="#ctx0" brushRef="#br0" timeOffset="26722.73">8382 5271 0,'0'0'0,"0"-22"0,0-20 0,0 21 0,0 0 16,0 0-16,0-1 0,-21 1 16,0 21-16,21 21 15,0 1-15,-22-1 0,22 21 16,0 0-16,-21 1 0,21-1 16,0 0-16,0 22 0,0-22 0,0 22 15,-21-22-15,21 22 0,0-1 16,-21-21-16,21 1 0,0-1 0,0 0 15,0 1-15,0-22 0,0 0 0,0 0 16,0 0-16,0 1 0,21-22 16,0 0-1,0-22-15,-21 1 0</inkml:trace>
  <inkml:trace contextRef="#ctx0" brushRef="#br0" timeOffset="27179.14">8763 5271 0,'0'-64'0,"0"128"0,0-170 0,0 63 16,0 22-16,0 0 0,0 0 0,0 42 31,0 0-31,0 22 0,0-22 0,0 21 16,0 0-16,-21 22 0,21-22 0,0 1 16,0 20-16,-21-21 0,21 22 15,0-22-15,0 1 0,0 20 0,0-21 16,-22 1-16,22-1 0,0 0 0,-21-20 15,21-1-15,0 0 0,0 0 0,0 0 16,-21-21-16,0 0 16,21-21-1,0 0 1,0 0-16,0 0 0,0-22 0,0 1 16,21 0-16,21-1 0,-20 1 15,-1 0-15,21-1 0,0 1 0,-20 0 16,20 20-16,0 1 0,1 0 0,-22 21 15,21 0-15,-21 0 0,0 21 0,1 0 16,-1 1-16,0 20 0,0-21 16,-21 21-16,0-20 0,0 20 0,0 0 15,0 1-15,0-22 0,0 21 0,0-21 16,-21 22-16,0-22 0,21 0 0,-21 0 16,-1 0-1,22 0-15,-21-21 16,0 0-1,21-21-15,0 0 0</inkml:trace>
  <inkml:trace contextRef="#ctx0" brushRef="#br0" timeOffset="27350.56">8297 5546 0,'0'0'0,"-42"-21"0,21 21 16,42-22-1,0 22 1,0 0-16,22 0 0,-22 0 0,42 0 16,-20-21-16,20 21 0,1-21 0,-1 21 15,1-21-15,20 21 0,1-21 0</inkml:trace>
  <inkml:trace contextRef="#ctx0" brushRef="#br0" timeOffset="27600.41">10647 4868 0,'-21'0'0,"-1"0"16,1 22-16,0-1 0,0 21 0,0-21 16,21 22-16,-21 20 0,-1-21 0,22 22 15,-21-22-15,21 22 0,0-1 0,0 1 16,0-1-16,0-20 0,0 20 15,0-21-15,0 22 0,0-22 0,0 1 16,0-1-16,0-21 0,0 21 0,21-20 16,-21-1-16,22-21 0,-22 21 0</inkml:trace>
  <inkml:trace contextRef="#ctx0" brushRef="#br0" timeOffset="28186.77">10118 5673 0,'0'0'0,"-43"-21"0,1-1 0,0-41 16,42 42 0,0 0-16,21 21 0,0 0 15,21 0-15,1-22 0,20 22 0,1 0 16,-1 0-16,1-21 0,20 21 0,-20-21 16,20 0-16,-20 21 0,21-21 0,-22 0 15,1-1-15,-1 1 16,-21 0-16,1-21 0,-1 21 0,-21-1 15,0-20-15,1 0 0,-22-1 0,0 22 0,0-21 16,0 0-16,0 20 0,0-20 16,-22 21-16,22 0 0,-21 21 15,0 0-15,0 0 0,0 0 0,0 0 16,21 21-16,0 21 0,-22 1 0,22-1 16,0 0-16,0 1 0,0 20 15,0-21-15,0 22 0,0-22 0,0 22 16,0-1-16,0-20 0,-21 20 0,21-21 15,0 1-15,0-1 0,0 0 0,0 1 16,0-22-16,0 21 0,0-21 16,0 1-16,-21-1 0,21 0 15,-21-21-15,21-21 32,0 0-32,0-1 0,0 1 0,0 0 15,0-21-15,0 21 0,21-22 16,21 1-16,-20 0 0,-1-1 0,21-20 15,0 20-15,1 22 0,-22-21 0,21 21 16,1 0-16,-22-1 0,21 22 0,-21 0 16,0 0-16,1 22 0,-1-1 15,0 0-15,0 21 0,-21-21 0,0 22 16,0-1-16,0-21 0,0 22 16,0-1-16,0-21 0,0 21 0,0-20 15,0-1-15,0 0 0,0 0 16,0 0-16</inkml:trace>
  <inkml:trace contextRef="#ctx0" brushRef="#br0" timeOffset="28498.87">11705 5694 0,'21'-21'0,"0"21"16,1 0-16,-1-21 15,0 21-15,0 0 0,0-22 0,22 22 16,-1-21-16,0 0 0,1 21 0,-1-21 16,0 0-16,-21 0 0,22-1 15,-22-20-15,0 21 0,0-21 0,-21 20 16,0 1-16,0 0 0,-21 0 0,0 0 16,0 21-16,-22 0 0,1 0 0,0 0 15,-1 21-15,-20 0 0,21 21 0,-1-20 16,1 20-16,0 0 0,-1 1 15,22 20-15,0-21 0,0 1 0,21-1 16,0 0-16,0-20 0,0 20 0,0-21 16,0 0-16,21 0 0,0 1 15,0-1-15,22-21 0,-22 0 16,21 0-16,0 0 0,1 0 0,20 0 16,-20-21-16</inkml:trace>
  <inkml:trace contextRef="#ctx0" brushRef="#br0" timeOffset="29270.53">14584 5398 0,'0'0'0,"21"-22"0,64-20 15,-64 21-15,0 0 0,0 0 16,21-1-16,-20 1 0,-1 0 16,0 0-16,0 0 0,-21 0 0,0-1 15,0 1-15,0 0 0,-21 0 0,-21 21 16,20 0-16,-20 0 0,0 0 16,-1 0-16,-20 21 0,21 0 0,-22 0 15,22 1-15,-22-1 0,22 0 0,21 21 16,-22-21-16,43 1 0,0-1 0,0 21 15,0-21-15,0 0 0,0 1 16,43-1-16,-22 21 0,21-21 16,1 0-16,-1 1 0,0 20 0,1-21 15,-1 0-15,0 22 0,1-22 0,-1 0 16,0 21-16,-21-21 0,1 1 16,-1-1-16,-21 0 0,0 0 0,-21 0 15,-1 0-15,-20-21 0,0 22 0,-1-1 16,-41-21-16,20 0 0,-20 21 0,20-21 15,-21 0-15,1 0 0,-1 0 16,22 0-16,-22 0 0,43 0 0,-22-21 16,22 0-16,-1-1 0,22 1 0,-21 0 15,42 0-15,0-21 0,0 20 0,0-20 16,0 0-16,0-1 16,21 1-16,0-21 0,0 20 0,22 22 15,-1-21-15,0 21 0,22-1 0,-22 22 16,22 0-16,-1 22 0,-20-1 0,20 0 15,-21 21-15,1-21 0,-1 22 16,-21 20-16,0-20 0,1-1 0,-22 0 16,0 1-16,0-1 0,0 0 0,0 1 15,0-1-15,0-21 0,0 21 0,21-20 16,0-22-16,-21 21 0,21-21 0,0 0 16,0 0-16,22 0 0,-22 0 15,21 0-15,1-21 0</inkml:trace>
  <inkml:trace contextRef="#ctx0" brushRef="#br0" timeOffset="29643.32">15134 5715 0,'0'21'31,"21"-21"-31,0 0 0,1 0 0,-1 0 16,0 0-16,21 0 0,-21 0 0,22 0 15,-1-21-15,0 21 0,1-21 0,-1 0 16,-21 0-16,22-1 0,-22 1 16,0 0-16,0 0 0,-21 0 0,0 0 15,0-1-15,0-20 0,0 21 16,0 0-16,-21 0 0,0-1 0,0 1 16,-22 0-16,22 21 0,-21 0 15,-1 0-15,22 21 0,-21 0 0,0 1 16,-1-1-16,1 21 0,21-21 0,-22 22 15,22-1-15,0 0 0,0 1 0,21-1 16,0 0-16,0 1 0,0-22 0,0 21 16,21-21-16,21 0 0,-20 1 15,-1-1-15,21 0 0,0-21 0,1 0 16,-1 0-16,22 0 0,-1 0 0,-21 0 16,22-21-16,-1 0 0,1-1 0,-1 1 15,-20 0-15</inkml:trace>
  <inkml:trace contextRef="#ctx0" brushRef="#br0" timeOffset="29899.13">16341 5144 0,'0'-64'0,"0"128"0,0-191 15,0 0 1,0 84-16,0 1 0,0 21 0,0 0 0,-22 21 16,1 21-16,0 21 15,0 0-15,-21 1 0,20 20 0,1 1 16,-21-1-16,21 1 0,0-1 15,-1 1-15,1-1 0,0 1 0,0-1 16,0-20-16,21 20 0,0-21 16,0 1-16,0-1 0,0 0 0,0-20 15,0 20-15,0-21 0,21-21 0,0 21 16,0-21-16,0 0 0,1 0 16,-1 0-16,0 0 0,0 0 0,21-21 15,-20 21-15,-1-21 0,21 0 0</inkml:trace>
  <inkml:trace contextRef="#ctx0" brushRef="#br0" timeOffset="30699">16425 5503 0,'0'0'16,"0"-21"-1,0 42 1,0 1 0,0-1-1,21-21-15,1 0 0,-1 0 0,0 0 16,0 0-16,0 0 0,22 0 0,-22 0 15,21 0-15,0 0 0,-20 0 16,20 0-16,-21-21 0,0-1 0,0 22 16,1-21-16,-22 0 0,0 0 0,0 0 15,0 0-15,0-1 0,0 1 16,-22 0-16,1 21 0,-21 0 16,21 0-16,-22 0 0,22 0 15,-21 0-15,21 21 0,-22 0 0,22 1 16,-21-1-16,21 21 0,0-21 0,-1 22 15,22-22-15,0 0 0,0 21 0,0-21 16,0 22-16,22-22 0,-1 0 16,0 0-16,21 0 0,-21 1 0,22-22 15,-22 21-15,21-21 0,1 0 0,-1 0 16,0 0-16,1 0 0,-1 0 0,-21 0 16,21-21-16,1-1 0,-22 22 0,0-21 15,0 0-15,22 0 0,-22 0 16,0-22-16,-21 22 0,21-21 15,0 21-15,-21-22 0,0 22 0,0-21 16,0 21-16,0-22 0,0 22 0,0 0 16,0 42 15,-21 0-31,21 1 0,-21-1 0,21 0 16,-21 21-16,21-21 0,-21 22 0,-1-22 15,22 21-15,-21-21 0,21 22 0,0-22 16,0 0-16,0 0 0,-21 0 15,21 1-15,0-1 0,-21 0 0,21-42 47,0 0-47,0-1 16,21 1-16,0 0 0,22-64 16,-1 43-16,-21 0 15,0 21-15,22-22 0,-1 22 0,-21-21 16,21 21-16,-20 21 0,20-22 0,-21 22 15,21 0-15,1 0 0,-22 0 16,0 22-16,0-22 0,0 21 0,-21 0 16,22 0-16,-22 21 0,0-20 0,0 20 15,0-21-15,0 0 0,0 22 0,0-22 16,0 0-16,0 0 0,0 0 0,-22 0 16,22 1-16,-21-1 0,0-21 15,21 21-15,0-42 31,21 0-15,0-1-16,1 1 16</inkml:trace>
  <inkml:trace contextRef="#ctx0" brushRef="#br0" timeOffset="30914.88">18034 5313 0,'0'0'0,"0"21"31,0 0-31,0 0 16,-21 1-16,21-1 0,-21 21 0,21-21 16,0 0-16,-22 22 0,22-22 0,0 0 15,-21 0-15,21 22 0,0-22 16,-21 0-16,21 0 0,0 0 16,21-21 15,0 0-31,-21-21 0</inkml:trace>
  <inkml:trace contextRef="#ctx0" brushRef="#br0" timeOffset="31086.78">18034 5292 0,'0'0'0,"0"-43"0,0 22 0,0-21 16,0 21-16,0 0 0,-21 21 0,21-22 15,-21 22-15,21-21 0,-22 21 0,22 21 31,0 1-31,0-1 16,0 0-16,22 0 0,-1-21 16,0 21-16,-21 0 0,21-21 0</inkml:trace>
  <inkml:trace contextRef="#ctx0" brushRef="#br0" timeOffset="32163.41">18521 5334 0,'0'0'0,"0"-21"15,-21 21 1,-1 0 0,1 0-16,0 21 0,21 0 15,0 0-15,-21-21 0,21 22 0,-21-1 16,21 21-16,0-21 0,0 0 0,0 1 16,0-1-16,0 21 0,0-21 15,0 0-15,0 1 0,0-1 0,0 0 16,21 0-16,0-21 0,0 21 15,0-21-15,1 0 0,20 0 0,-21 0 16,21 0-16,-20 0 0,20 0 0,-21 0 16,21 0-16,-20-21 0,-1 0 15,21 0-15,-21 0 0,0-1 0,1 1 16,-1-21-16,0 21 0,0-22 0,0 22 16,0 0-16,1-21 0,-1 21 0,-21-1 15,0 1-15,0 0 0,21 21 16,-42 0-1,21 21-15,-21 0 16,21 1-16,0-1 0,-22 0 0,22 0 16,-21 21-16,21-20 15,0-1-15,0 0 0,0 21 0,0-21 16,0 1-16,21-1 0,1 0 0,-1-21 16,0 21-16,0 0 0,0-21 0,0 0 15,22 0-15,-22 0 0,0 0 0,0 0 16,0 0-16,1-21 0,-1 0 15,0 21-15,0-21 0,-21 0 0,21-1 16,0-20-16,-21 21 0,0 0 0,22-22 16,-1 22-16,-21-21 0,21 21 0,-21 0 15,0-1-15,0 1 0,21 0 16,-21 42 0,-21 0-1,21 1-15,-21-1 0,21 0 0,0 0 16,-21 0-16,-1 0 0,22 22 0,-21-22 15,21 21-15,0-21 0,0 1 16,-21-1-16,21 21 0,0-21 0,0 0 16,-21 1-16,21-1 0,-21-21 31,21-21-15,0-1-16,0 1 15,0 0-15,0 0 0,0 0 0,0-22 16,0 22-16,21-21 0,0 21 15,0-22-15,0 22 0,1-21 0,20 21 16,-21-22-16,21 22 0,1-21 16,-1 21-16,-21 0 0,22 21 0,-1 0 15,0 0-15,-21 0 0,22 0 0,-22 0 16,0 21-16,0 0 0,-21 0 0,0 21 16,0-20-16,0-1 0,0 21 0,0-21 15,0 22-15,0-22 0,0 21 16,0-21-16,-21 0 0,21 1 0,0-1 15,0 0-15,-21 0 0,0-21 0,21 21 16,-21-21 0,21-21-1,0 0-15,0 0 16,0 0-16,0-1 0,21 1 16,0 0-16,0 0 0,0 0 0,22 0 15,-22-22-15,21 22 0,0 0 16,1-21-16,-1 20 0,0 1 0,1 0 15,-22 0-15,21 21 0,1 0 0,-22 0 16,0 0-16,0 0 0,-21 21 16,0 21-16,0-20 0,0-1 0,0 21 15,0 0-15,-21-20 0,0 20 16,0 0-16,21-21 0,-22 22 0,1-22 16,0 21-16,21-21 0,0 1 15,0-1-15,21-21 16,0 0-16</inkml:trace>
  <inkml:trace contextRef="#ctx0" brushRef="#br0" timeOffset="32819.03">21378 5249 0,'0'0'0,"127"0"16,-84 0 0,20-21-16,-21 0 0,22 0 0,-1 0 15,1 0-15,-1-1 0,-20-20 0,20 0 16,-20 21-16,-1-22 0,0 1 16,1 0-16,-22-1 0,0 1 0,-21 0 15,0 20-15,0-20 0,0 21 0,-42 0 16,20 21-16,1 0 0,-21 0 0,-22 0 15,22 0-15,-21 0 0,-1 21 16,1 0-16,-1 0 0,1 22 0,-1-1 16,22 0-16,-1-21 0,1 22 0,21-1 15,0 0-15,21 1 0,0-1 0,0 0 16,21 1-16,21-22 0,1 21 16,-1 1-16,21-22 0,-20 21 15,20-21-15,1 22 0,-22-22 0,22 0 16,-1 21-16,-21-21 0,1 1 0,-1 20 15,-21-21-15,0 0 0,-21 0 16,0 1-16,0-1 0,0 0 0,-21-21 16,-21 21-16,0-21 0,-1 0 0,-20 21 15,-1-21-15,1 0 0,-1 0 0,1 0 16,-22 0-16,22 0 0,20 0 0,-20 0 16,20 0-16,1 0 0,21 0 15,-21 0-15,42-21 0,0 0 16,0 0-16,0 0 0,21 21 15,0-22-15,21 1 0,1 0 0,20-21 0,-21 21 16,22-1-16,-1 1 0</inkml:trace>
  <inkml:trace contextRef="#ctx0" brushRef="#br0" timeOffset="33139.44">22373 5228 0,'0'0'0,"21"0"0,0-21 0,-21 0 15,-21 42 16,21 0-31,0 0 0,0 1 16,-21 20-16,21-21 0,-21 21 0,21 1 16,0 20-16,0-20 0,0 20 15,0 1-15,0-1 0,0 1 16,0-1-16,0 1 0,0-1 0,-21 22 16,21-22-16,-21 1 0,21-1 0,-22 1 15,22-1-15,-21 1 0,0-1 0,0-20 16,21 20-16,-21-21 0,0 1 0,21-1 15,0 0-15,-22 1 0,22-22 0,-21 0 16,21 0-16,0 0 0,0 1 0,0-44 31,0 1-15,21 0-16,1 0 0,-22 0 0,21-22 16,-21 22-16,21-21 0,-21 0 15,21-1-15</inkml:trace>
  <inkml:trace contextRef="#ctx0" brushRef="#br0" timeOffset="33863.04">22331 6138 0,'0'0'0,"0"-63"0,21-22 16,-21 22-16,21-1 0,0 1 0,-21-1 16,21 1-16,1 20 0,-1 1 0,-21 0 15,21 21-15,0-22 0,0 22 0,0 21 16,1-21-16,-1 0 0,0 21 0,0 0 16,0 0-16,0 0 0,1 0 15,-1 21-15,0 0 0,-21 0 0,0 0 16,0 1-16,0-1 0,0 21 0,0-21 15,0 0-15,-21 22 0,0-22 16,-1 0-16,1 0 0,0 0 16,0 1-16,0-1 0,0-21 0,-1 21 15,1 0-15,42-21 32,1 0-17,-1 0-15,0-21 0,0 0 16,0 21-16,0-21 0,1-1 0,20 22 15,-21-21-15,21 0 0,-20 0 0,20 0 16,0 0-16,-21-22 0,22 22 0,-22 0 16,0 0-16,0 0 15,0-22-15,1 22 0,-22 0 0,0 0 16,0 0-16,0-1 0,-22 22 31,1 0-31,0 22 16,0-1-16,0 0 0,21 0 0,-21 0 15,21 0-15,-22 1 0,22-1 0,0 0 16,0 0-16,0 0 0,0 0 0,0 1 16,22-1-16,-1-21 0,0 0 15,0 21-15,0-21 0,0 0 16,1 0-16,-1 0 0,0 0 0,0 0 16,0-21-16,0 0 0,1 21 0,-1-22 15,0 1-15,0 0 0,0 0 16,0 0-16,1 0 0,-1-1 15,-21 1-15,0 0 0,21 0 0,-21 0 16,21 0-16,-21-1 0,0 1 16,-21 21-1,0 0-15,0 21 0,-1 1 16,1-1-16,21 0 0,0 0 16,-21 0-16,21 0 0,-21 1 0,21-1 15,0 21-15,0-21 0,0 0 16,0 1-16,21-1 0,-21 0 0,21-21 15,0 21-15,1 0 0,-1-21 0,0 0 16,21 21-16,-21-21 0,22 0 16,-22 0-16,21 0 0,-21 0 0,22 0 15,-1 0-15,0 0 0,1-21 0,-1 0 16,-21 21-16,22-21 0</inkml:trace>
  <inkml:trace contextRef="#ctx0" brushRef="#br0" timeOffset="34323.12">24024 5567 0,'21'-21'0,"-42"42"0,63-63 0,-42 20 16,0 1-16,22 0 0,-22 0 0,0 0 15,0 0-15,0-1 0,0 1 16,-22 21 0,1 0-16,0 0 15,0 21-15,0 1 0,0-22 0,-22 21 16,22 0-16,0 0 0,0 0 0,0 22 16,21-22-16,0 0 0,0 0 0,0 0 15,0 0-15,0 1 0,0-1 16,0 0-16,0 0 0,21-21 15,0 21-15,0-21 0,0 0 16,0 0-16,22 0 0,-22 0 0,0-21 16,0 0-16,0 21 0,1-21 15,-1 0-15,0-22 0,-21 22 0,21 0 16,0-21-16,-21 20 0,21-20 16,1 0-16,-22-1 0,21 1 0,0 0 15,0-22-15,0 22 0,-21-22 0,0 22 16,21 0-16,-21-1 0,0 22 15,0 0-15,0 0 0,0 0 0,-21 21 16,21 21-16,-21 0 16,0 21-16,21-20 0,0 20 15,-21 0-15,21-21 0,-21 22 0,21-1 16,0 0-16,0-20 0,0 20 0,0-21 16,0 21-16,0-20 0,0-1 0,0 0 15,0 0-15,0 0 0,21 0 0,0 1 16,-21-1-16,21-21 15,0 0-15,0 0 0,1 0 0,20 0 16,-21 0-16,0 0 16</inkml:trace>
  <inkml:trace contextRef="#ctx0" brushRef="#br0" timeOffset="34560">24934 4720 0,'0'0'15,"-42"0"1,21 0-16,21 21 16,0 1-1</inkml:trace>
  <inkml:trace contextRef="#ctx0" brushRef="#br0" timeOffset="34738.89">25125 4636 0,'-21'0'15,"-1"21"-15,22 0 16,-21-21-16,21 21 0,0 0 16,0 0-16,0 1 0,0-1 15,0 0-15,0 0 0,0 0 16,0 0-16</inkml:trace>
  <inkml:trace contextRef="#ctx0" brushRef="#br0" timeOffset="52578.42">4826 8382 0,'0'0'0,"21"0"0,-21-21 0,0 0 16,0 0-16,0-1 0,0 1 15,0 0-15,21 0 0,-21 0 16,0 0-16,0-1 0,0 1 0,0 0 15,0 0-15,0 0 0,0 0 16,21-1-16,-21 1 0,22 0 16,-22 0-16,21 21 15,-21-21-15,21 42 16,-21 0-16,21 21 16,-21-20-16,0 20 0,0 0 15,0 1-15,21-1 0,-21 21 0,0-20 16,0-1-16,0 22 0,0-22 0,0 21 15,0-20-15,0 20 0,0-20 16,0 20-16,0-21 0,-21 22 0,21-22 16,-21 1-16,21-1 0,0 0 15,0-21-15,0 1 0,0-1 0,0 0 16,0 0-16,0 0 0,0 0 16,-21-21-1,21-21 1,0 0-1,0 0-15,0 0 0,0 0 16,0-1-16,0 1 0,0 0 16,0 0-16</inkml:trace>
  <inkml:trace contextRef="#ctx0" brushRef="#br0" timeOffset="53502.89">5440 8678 0,'0'22'31,"0"-1"-15,0 0-16,0 0 16,0 0-16,0 0 15,0 1-15,0-1 16,21-21-1,0 0-15,0 0 16,0-21-16,-21-1 16,22 22-16,-22-21 0,0 0 0,0 0 15,0 0 1,0 0-16,0-1 0,0 1 16,-22 21-16,1-21 15,0 21-15,0 0 16,0 0-1,21 21-15,-21-21 0,21 21 0,0 1 16,0-1 0,0 0-16,0 0 15,21-21 1,0 0-16,0 0 16,0 0-16,0-21 0,1 21 15,-1-21-15,0 0 16,0-1-16,-21 1 0,0 0 15,0 0-15,0 0 16,0 0 0,-21 21-16,0 0 0,0 0 15,-1 0-15,1 0 16,21 21-16,-21-21 0,21 21 16,-21 0-16,0 0 15,21 0-15,0 1 16,0-1-1,21-21 32,-21-21 16,-21 21-16,0 0-32,21-22 1,0 1 0</inkml:trace>
  <inkml:trace contextRef="#ctx0" brushRef="#br0" timeOffset="54460.18">7133 7938 0,'0'0'15,"-42"0"-15,21 0 0,-1 0 0,1 0 0,0 0 16,0 0-16,0 0 0,0 0 15,63-22 1,-21 22 0,21 0-16,1 0 0,20-21 0,-20 21 15,20 0-15,1-21 0,20 21 16,1 0-16,0 0 0,-1-21 0,1 21 16,0 0-16,-22 0 0,1 0 0,-22 0 15,0 0-15,1 0 0,-22 0 16,0 0-16,-42 0 15,0 0 1,-22 0-16,22 0 0,0 21 0,0-21 16,0 0-16</inkml:trace>
  <inkml:trace contextRef="#ctx0" brushRef="#br0" timeOffset="54783.22">7514 7895 0,'0'0'16,"-21"0"-16,0 0 0,0 0 16,21 21-16,0 1 15,0-1-15,-22 0 0,22 21 16,0 1-16,-21-1 0,21 0 0,0 1 16,0 20-16,0-21 0,0 1 15,-21 20-15,21-20 0,-21-1 16,21 21-16,-21-20 0,21-1 0,0 0 15,-21 1-15,-1-1 0,22 0 0,0 1 16,-21-22-16,21 0 0,0 0 0,0 0 16,0 1-1,0-44 1,0 1-16,21 0 16,1-21-16,-1 21 0,0-22 0,0 1 15,0 0-15,0-1 16,22 1-16,-22-22 0</inkml:trace>
  <inkml:trace contextRef="#ctx0" brushRef="#br0" timeOffset="55294.44">7789 8065 0,'0'0'0,"21"-43"0,1 22 0,-22-21 0,0 21 15,0-1-15,21 1 0,-21 0 0,21 42 32,-21 0-17,0 1-15,0 20 0,0 0 0,0 1 16,0-1-16,0 21 0,0-20 0,0-1 15,0 22-15,0-22 0,0 0 16,0 1-16,0-1 0,0 0 0,0 1 16,0-1-16,-21-21 0,21 21 0,-21 1 15,21-22-15,0 0 0,-22 21 16,22-20-16,0-1 16,0 0-16,-21-21 15,0-21 1,21 0-16,0-1 15,0 1-15,0-21 0,0 21 0,0-22 16,21 1-16,0 21 0,-21-21 0,22-1 16,-1 1-16,21 0 0,-21-1 0,22 1 15,-22 21-15,21-22 0,0 22 16,1 21-16,-1-21 0,0 21 0,-20 0 16,20 0-16,0 0 0,-21 21 0,1 0 15,-1 1-15,0-1 0,0 0 16,-21 0-16,0 21 0,0-20 15,0-1-15,0 21 0,0-21 0,0 0 16,0 22-16,-21-22 0,0 0 0,21 0 16,0 0-16,0 1 0,-21-1 0,21 0 15,0 0 1,0-42 0,21 21-1,-21-21-15,21 0 0,0 21 16,-21-22-16,21 1 0,22 0 15,-22 0-15</inkml:trace>
  <inkml:trace contextRef="#ctx0" brushRef="#br0" timeOffset="55699.21">8615 8340 0,'0'0'0,"-21"-21"16,-1 21-16,22-22 0,0 1 15,0 0-15,0 0 0,0 0 16,22 21-16,-1-21 0,0-1 15,0 22-15,21 0 0,-20 0 0,20 0 16,-21 0-16,21 0 0,1 0 0,-22 22 16,21-1-16,-21 0 0,1 0 0,-1 0 15,0 22-15,-21-22 16,0 0-16,0 21 0,0-21 0,0 1 16,0-1-16,0 0 0,0 21 0,0-21 15,0 1-15,0-1 0,0 0 16,-21-21-1,21-21 1,0 0 0,0-1-16,0 1 0,0 0 0,21 0 15,0-21-15,-21 20 0,21-20 16,0 0-16,1-1 0,-22 1 0,21 21 16,0-21-16,0-1 0,0 22 0,0 0 15,-21 0-15,0 0 0,22 21 16,-22 21-1,0 0 1,0 0-16,0 0 0,0 0 16</inkml:trace>
  <inkml:trace contextRef="#ctx0" brushRef="#br0" timeOffset="56043.01">9356 8551 0,'42'0'15,"-21"-21"-15,0 21 16,0-21-16,1 0 0,-1 21 0,0-21 16,0 0-16,0-22 0,0 22 0,1 0 15,-22-21-15,0 20 0,21-20 0,-21 21 16,0 0-16,0-22 0,0 22 16,0 0-16,0 0 0,-21 21 0,-1 0 15,1 0-15,0 0 0,0 0 0,0 0 16,0 21-16,-1 21 0,1-20 15,0 20-15,0-21 0,21 21 0,-21 1 16,0-1-16,21 0 0,0-20 16,0 20-16,0-21 0,0 21 0,0-20 0,0-1 15,0 21-15,0-21 0,0 0 0,21 1 16,0-1 0,0-21-16,0 0 0,0 0 0,1 0 15,-1 0-15,0 0 0,21 0 0,-21 0 16,22 0-16,-22-21 0,21-1 0,1 1 15</inkml:trace>
  <inkml:trace contextRef="#ctx0" brushRef="#br0" timeOffset="57014.71">10266 8213 0,'0'-21'0,"0"42"0,0-64 0,0 22 0,0 0 15,0 0-15,-21 21 0,-1 0 0,1 0 0,0 0 16,-21 0-16,21 0 15,-1 21-15,1 0 0,0 22 16,0-22-16,0 0 0,0 21 0,-1-21 16,1 22-16,0-22 0,0 21 0,21-21 15,0 22-15,-21-22 0,21 0 0,0 0 16,0 0-16,0 1 0,0-1 16,0 0-16,0 0 0,21-21 15,0 0-15,0 0 0,0 0 16,1 0-16,-1 0 15,0-21-15,0 21 0,0-21 0,0 0 16,1-1-16,-1 1 0,-21 0 16,21-21-16,0 21 0,0-22 0,-21 1 15,0 0-15,21 20 0,-21-20 0,22 21 16,-22 0-16,0 0 0,0 42 31,0 0-31,0 0 16,-22 0-16,22 22 0,0-22 0,0 0 15,0 21-15,0-21 0,0 1 0,0-1 16,0 21-16,22-21 0,-1 0 0,0 1 16,0-22-16,0 21 15,22 0-15,-1-21 0,-21 0 0,43 0 16,-22 21-16,0-21 0,1 0 0,-1 0 16,0 0-16,-21 0 0,22-21 0,-22 0 15,0 21-15,0-21 0,0-1 0,1 1 16,-1 0-16,0 0 0,-21 0 0,0 0 15,0-22-15,0 22 0,0-21 16,0 21-16,0-1 0,0 1 0,0 0 16,0 0-16,-21 21 0,0 0 0,-1 0 15,1 0-15,0 0 0,-21 0 0,21 0 16,-1 0-16,-20 21 0,21 21 0,0-20 16,21-1-16,0 0 15,-21 21-15,21-21 0,0 22 0,0-22 16,0 0-16,0 0 0,0 0 0,0 1 15,21-1-15,0 0 0,0 0 16,0-21-16,0 0 0,1 0 16,-1 0-16,0 0 0,0 0 0,0 0 15,22-21-15,-22 0 0,0 21 16,0-21-16,0-1 0,0 1 0,1 0 16,-1-21-16,0 21 0,0-22 0,0 1 15,0 0-15,1-22 0,-1 22 16,0-22-16,0 1 0,21-1 0,-20 1 0,-22-1 15,21 1-15,0 20 16,0 1-16,-21 0 0,0-1 0,0 22 16,0 0-16,0 0 0,-21 42 15,0-21-15,0 42 0,-1-20 16,1 20-16,0 0 0,0 1 16,21-1-16,-21 21 0,0-20 0,21 20 15,-22 1-15,22-22 0,0 22 0,0-22 16,0 0-16,0 1 0,0-1 0,0 0 15,22-21-15,-22 1 0,21 20 0,0-21 16,-21 0-16,21-21 0,0 21 16,0-21-16,1 0 15,-1 0-15,0 0 0,0 0 16,21 0-16,-20 0 0,-1 0 0,0-21 16,21 0-16,-21 0 0,22 21 0,-22-42 15,21 20-15</inkml:trace>
  <inkml:trace contextRef="#ctx0" brushRef="#br0" timeOffset="57250.57">11853 8149 0,'0'0'0,"-21"21"0,0 1 0,0-1 16,21 0-16,0 0 16,21-21-1,0 0-15,0 0 16,0 0-16,1 0 15,-22-21-15,21 0 0,-21 0 16,0-1-16,0 1 16,-21 21-1,-1 0-15,1 0 16,21-21-16</inkml:trace>
  <inkml:trace contextRef="#ctx0" brushRef="#br0" timeOffset="57911.19">13081 8107 0,'0'0'0,"21"0"16,0 0-16,0-21 0,1 0 15,-1 21-15,21-22 0,-21 1 16,22 21-16,-22-21 0,0 0 0,21 0 16,-21 0-16,1 21 0,-1-22 0,0 1 15,-21 0-15,0 0 16,-21 21-16,0 0 0,-22 0 0,1 0 16,0 0-16,-22 0 0,1 0 15,20 0-15,-20 21 0,-1 0 16,22 0-16,0 1 0,-1-1 0,22 0 15,0 0-15,21 0 0,0 22 0,0-22 16,0 0-16,21 0 0,21 21 0,1-20 16,-1-1-16,22 0 0,-22 0 15,21 0-15,1 0 0,-1 1 0,1-1 16,-1 0-16,1 0 0,-22 0 0,1 0 16,-22 1-16,0-1 0,-21 0 15,0 0-15,-21-21 0,0 21 16,-22-21-16,1 21 0,-22-21 0,22 0 15,-21 0-15,-22 0 0,21 0 16,1 0-16,-1 0 0,22 0 0,-21 0 16,20 0-16,1 0 0,21 0 0,-22-21 15,22 21-15,21-21 0,0 0 16,0 0-16,0 0 0,0-1 16,0 1-16,21 0 0,1 0 0,20 0 15,-21 0-15,0-1 0,22 1 16,-1-21-16,0 21 0</inkml:trace>
  <inkml:trace contextRef="#ctx0" brushRef="#br0" timeOffset="58151.06">13822 7705 0,'-21'0'15,"-1"0"-15,1 21 16,21 0-16,-21 0 0,21 0 0,0 22 15,0-1-15,-21 0 0,21 1 0,0 20 16,0-20-16,0-1 0,0 0 16,0 1-16,0-1 0,0 0 0,0 1 15,0-22-15,0 21 0,21-21 0,-21 0 16,0 1-16,0-1 0,0 0 0,21-21 16,0 0-16,1 0 15,-1 0-15,0 0 16</inkml:trace>
  <inkml:trace contextRef="#ctx0" brushRef="#br0" timeOffset="58871.16">14097 8297 0,'0'0'0,"-21"0"0,0 0 16,42 0 15,0 0-31,0 0 0,21 0 15,-20 0-15,-1-21 0,0 0 0,21 21 16,-21-21-16,1 0 0,-1 0 0,0 21 16,-21-22-16,0 1 0,0 0 15,0 0-15,0 0 0,0 0 16,-21 21-16,0 0 0,-1 0 16,-20 0-16,21 21 0,-21 0 0,20 0 15,1 0-15,-21 0 0,21 1 0,0 20 16,-1-21-16,1 0 0,21 22 0,0-22 15,0 0-15,0 21 0,0-21 16,0 1-16,0-1 0,43 0 16,-22 0-16,0-21 0,21 0 0,-21 0 15,22 0-15,-1 0 0,22 0 16,-22 0-16,21 0 0,-20 0 0,20 0 16,-20-21-16,-1 0 0,0 21 0,1-21 15,-22-1-15,0 1 0,21 0 0,-21 0 16,1 0-16,-22 0 0,0-1 15,0 1-15,0 0 0,0 0 0,0 0 16,0 0-16,-22 21 16,1 0-16,0 0 0,0 0 15,0 21-15,0-21 0,-1 21 0,22 0 16,-21 0-16,0 0 0,21 1 0,-21-1 16,21 0-16,0 0 0,0 0 15,0 0-15,0 1 16,21-22-16,0 21 0,0-21 0,1 0 15,-1 0-15,0 0 0,0 0 0,0 0 16,22 0-16,-1 0 0,0 0 0,1 0 16,-22 0-16,21-21 0,0 21 0,-20-22 15,20 1-15,-21 21 0,0-21 0,0 0 16,1 0-16,-22 0 0,21-1 16,-21 1-16,0 0 0,0 0 0,0 0 15,0 0-15,0-1 16,-21 22-16,-1 0 0,1 0 15,21 22-15,-21-1 0,0-21 16,21 21-16,-21 0 0,21 0 0,-21 0 16,21 1-16,0-1 0,0 0 15,0 0-15,0 0 0,0 0 16,21-21-16,0 22 0,0-22 0,0 0 16</inkml:trace>
  <inkml:trace contextRef="#ctx0" brushRef="#br0" timeOffset="59223.96">15706 8149 0,'0'0'0,"0"-21"0,0 0 16,-22 21-16,1 0 16,0 0-1,0 21-15,0-21 0,21 21 0,0 22 16,-21-22-16,21 0 0,-22 21 0,22 1 15,-21-22-15,21 21 0,0 0 0,0 1 16,-21-1-16,0 22 0,21-22 0,-21 21 16,21-20-16,-21 20 0,-1 1 0,1-1 15,0 1-15,0-1 0,0 1 16,0-1-16,-22 1 0,22-1 16,0 1-16,0-1 0,0 1 0,-1-1 15,22-20-15,0 20 0,-21-21 0,21 1 16,0-22-16,0 21 0,0-21 0,0 1 15,21-22-15,1 0 0,-1 0 16,0-22-16,21 22 0,-21-21 16,1 0-16,-1 0 0,0-21 0,0 20 15,0-20-15,0 21 0</inkml:trace>
  <inkml:trace contextRef="#ctx0" brushRef="#br0" timeOffset="59486.81">15388 8742 0,'0'0'15,"0"-64"-15,0 1 0,0-1 0,0 22 0,0-21 16,0 20-16,0 1 0,21 0 0,0 20 16,1-20-16,-1 21 0,0 0 0,21 0 15,-21 21-15,22 0 0,-22 0 0,21 0 16,-21 0-16,22 0 0,-22 21 16,0 0-16,0 0 0,0 0 0,-21 0 15,0 1-15,0-1 0,0 21 0,-21-21 16,-21 0-16,21 1 0,0-1 0,-22 0 15,1 0-15,0-21 0,20 21 0,-20-21 16,0 0-16,21 21 0,-22-21 0,22 0 16,0 0-16,0 0 0,42-21 31,0 21-31</inkml:trace>
  <inkml:trace contextRef="#ctx0" brushRef="#br0" timeOffset="59803.87">16616 7493 0,'0'0'0,"0"-42"0,21-22 16,-21 43-1,0 0-15,-21 21 16,0 21-16,-22 0 15,22 0-15,-21 1 0,-1 20 0,1 0 16,-21 22-16,20-22 0,1 22 0,-22-1 16,22 22-16,0-22 0,21 1 0,-22 20 15,43-20-15,0-1 0,0 1 16,0-1-16,0 1 0,0-22 0,21 1 16,22-1-16,-22 0 0,21-21 0,1 22 15,-1-22-15,0 0 0,1-21 0,-1 21 16,0-21-16,22 0 0,-22 0 15,0 0-15,1 0 0,-1-21 0</inkml:trace>
  <inkml:trace contextRef="#ctx0" brushRef="#br0" timeOffset="60702.86">16637 7874 0,'0'0'0,"0"-21"0,21 0 16,0 21-16,0-21 16,1 21-16,-22-22 0,21 22 15,0-21-15,0 21 0,0 0 0,0 0 16,22 0-16,-22 0 0,0 0 0,21 0 16,-20 0-16,-1 0 0,0 0 0,0 21 15,-21 1-15,0-1 0,0 0 16,0 0-16,0 0 0,-21 0 15,0 1-15,-22-1 0,22 0 0,-21 0 16,21 0-16,-22 0 0,1 1 16,21-1-16,0-21 0,-22 21 0,22-21 0,0 0 15,21 21-15,-21-21 16,42-21 0,21 21-1,-20 0-15,20-21 0,-21 21 16,0 0-16,22 0 0,-1 0 0,-21 0 15,21 0-15,1 0 0,-1 21 0,0-21 16,1 21-16,-22-21 0,21 21 0,-21 0 16,1-21-16,-22 22 0,0-1 0,0 0 15,-22 0-15,1 0 0,0-21 16,-21 21-16,-1-21 0,1 22 16,-21-22-16,20 0 0,1 21 15,0-21-15,-1 21 0,22-21 0,-21 0 16,21 0-16,-1 0 0,22-21 15,22 0 1,-1 21-16,0-22 0,0 1 0,21 0 16</inkml:trace>
  <inkml:trace contextRef="#ctx0" brushRef="#br0" timeOffset="61619.34">17759 7832 0,'-85'42'16,"64"-42"-16,-21 21 0,20 22 16,-20-22-16,0 0 0,21 21 0,-1-21 15,-20 1-15,21 20 0,21-21 0,0 21 16,-21-20-16,21-1 0,0 0 0,0 0 16,0 0-16,21 0 0,0 1 0,0-1 15,0-21-15,22 0 0,-22 21 0,0-21 16,21 0-16,-20 0 0,20 0 15,-21 0-15,0 0 0,0 0 0,1-21 16,-1 0-16,-21-1 0,0 1 16,0 0-16,0 0 0,0 0 15,0-22-15,-21 22 0,-1-21 0,1 0 16,0-1-16,21 22 0,0-21 0,-21-1 16,21 22-16,0 0 0,0-21 0,0 21 15,21 21-15,0-22 0,0 1 16,22 21-16,-22 0 0,21 0 0,-21 0 15,22 0-15,-1 0 0,-21 0 0,22 21 16,-1 1-16,-21-1 0,0 0 0,0 0 16,1 0-16,-22 22 0,0-22 0,0 0 15,0 21-15,0-21 0,0 1 0,0 20 16,-22-21-16,1 0 0,21 0 0,0 1 16,0-1-1,-21 0-15,21 0 0,21-21 16,0 0-1,1 0-15,-1 0 0,0 0 16,0 0-16,0 0 0,0-21 16,-21 0-16,22 21 0,-22-21 0,0-1 15,0 1-15,0-21 0,0 21 0,0 0 16,0-22-16,0 22 0,-22-21 16,1 21-16,0-1 0,21 1 15,0 0-15,-21 0 0,21 0 0,0 0 16,21 21-1,0 0-15,0 0 16,1 0-16,-1 0 0,21 0 0,-21 0 16,0 0-16,1 21 0,-1-21 0,0 21 15,0 0-15,0 0 0,0-21 16,-21 21-16,0 1 0,0-1 0,0 21 16,0-21-16,0 0 0,0 1 0,0-1 15,0 0-15,0 0 0,0 0 0,0 0 16,0 1-16,-21-1 0,21 0 15,0 0-15,21-21 16,-21 21-16,22-21 0,-1 0 16,21 0-16,-21 0 0,0 0 0,22 0 15,-22 0-15,0-21 0,0 0 16,0 21-16,1-21 0,-1 0 0,-21-1 16,0 1-16,0-21 0,0 21 0,0-22 15,0 1-15,-21 21 0,-1-21 0,-20-1 16,21 22-16,0 0 0,-22-21 15,22 20-15,0 22 0,-21-21 0,21 21 16,-22-21-16,22 21 0,0 0 0,0 0 16,21 21-16,0 0 15,0 1-15,0-1 0,21-21 16,0 21-16,0 0 0,22-21 0</inkml:trace>
  <inkml:trace contextRef="#ctx0" brushRef="#br0" timeOffset="61954.64">18923 7599 0,'0'0'0,"-21"-42"0,0-1 16,-1-20-16,22 20 0,0 22 16,0-21-16,0 21 0,0-22 0,0 22 15,22 21-15,20 0 16,-21 21-16,0 1 0,0-1 15,22 21-15,-22 0 0,0 1 0,21-1 16,-20 0-16,-1 22 0,0-22 16,0 1-16,-21-1 0,0 0 0,0 1 15,0-1-15,0 0 0,0 1 0,-21-1 16,21-21-16,-21 21 0,0-20 0,-22 20 16,22-21-16,0 0 0,0 0 0,0-21 15,-1 22-15,1-1 0,0-21 0,0 0 16,0 21-16,42-21 31,21-21-31,-21 21 16,1-21-16</inkml:trace>
  <inkml:trace contextRef="#ctx0" brushRef="#br0" timeOffset="62158.79">19875 7832 0,'-42'0'16,"21"0"-16,0 0 0,0 0 15,21 21 17,0 0-17,0 0 1,0 0-16</inkml:trace>
  <inkml:trace contextRef="#ctx0" brushRef="#br0" timeOffset="62358.67">19770 8255 0,'0'0'0,"-22"21"0,1 0 0,21 1 0,-21-22 16,0 21-16,21 0 0,-21 0 0,21 0 15,-21 0-15,-1 1 16,1-1-16,0 0 15,0-21-15,0 21 0,0-21 0,-1 21 16,1 0-16,0-21 0,0 22 16,0-22-16,0 0 0,-1 0 0,-20 21 15,21-21-15,0 21 0,-22-21 0,22 0 16,-21 21-16</inkml:trace>
  <inkml:trace contextRef="#ctx0" brushRef="#br0" timeOffset="63631.59">5165 10266 0,'0'0'0,"-22"0"0,1-21 15,21 0-15,-21-1 16,21 1 0,0 0-16,0 0 0,21 0 15,-21 0-15,21 21 0,1-22 16,-1 22-16,0 0 0,0 0 16,0 0-16,0 0 0,1 22 0,-1-1 15,0 0-15,21 0 0,-42 0 16,21 22-16,-21-22 0,0 42 15,0-20-15,0-1 0,0 21 0,-21-20 16,0 20-16,-21-20 0,21-1 0,-22 21 16,1-20-16,0-1 0,-1 0 15,1 1-15,0-22 0,-22 21 0,22-21 16,-22 1-16,22 20 0,0-21 0,-22-21 16,22 21-16,21-21 0,-22 0 15,22 0-15,0 0 0,0 0 0,21-21 16,0 0-16,0 0 0,0 0 15,0-22-15,21 22 0,0-21 16,0-1-16,0 1 0,22 21 0,-22-21 16,0-1-16,0 22 0,22 0 15,-22 0-15,0 21 16,0 0-16,0 0 0,0 21 0,1 0 16,-1 0-16,0 22 0,0-22 0,0 21 15,-21-21-15,0 22 0,21-22 16,-21 21-16,22-21 0,-22 22 0,0-22 15,0 21-15,21-21 0,-21 22 0,21-22 16,-21 0-16,21 0 0,-21 0 16,21 0-16,-21 1 0,21-22 15,1 0-15,-1 0 0,0 0 0,0 0 16,0-22-16,0 22 16,1-21-16,-1 0 0</inkml:trace>
  <inkml:trace contextRef="#ctx0" brushRef="#br0" timeOffset="63947.41">5821 10689 0,'0'0'0,"0"21"15,0 1 1,0-1-16,-21 0 16,-1 0-16,22 0 15,22-21 1,-1 0-1,0 0 1,-21-21-16,21 21 0,-21-21 0,0 0 16,0 0-16,0-1 15,-21 22 1,0 0-16,0 0 16,-1 0-16,1 0 15,0 22-15,21-1 16,-21-21-16,21 21 0,21-21 15,21 0 1,-20 0-16,-1 0 0</inkml:trace>
  <inkml:trace contextRef="#ctx0" brushRef="#br0" timeOffset="65579.41">7048 10202 0,'0'22'31,"0"-1"-31,0 0 16,0 0-16,0 0 0,0 0 16,0 1-16,0-1 0,0 0 15,22-21-15,-22 21 0,21 0 16,0-21-16,0 0 0,0 0 16,0 0-16,1 0 0,-1-21 0,21 0 15,0 0-15,-20 0 0,20-1 16,0 1-16,1 0 0,-22-21 0,0 21 15,0-1-15,0 1 0,0 0 0,-21 0 16,0 0-16,0-22 0,0 22 16,0 0-16,0 0 0,0 0 0,0 0 15,-21 21-15,0 0 16,21 21 0,0 0-16,0 21 0,-21 1 0,21-1 15,-21 0-15,21 1 0,0 20 16,0 1-16,0-1 0,0 1 15,0-1-15,0 1 0,0-1 0,0 1 16,0-22-16,0 21 0,21-20 0,-21-1 16,21 22-16,-21-22 0,0 0 0,0-21 15,0 22-15,0-22 0,0 0 16,0 0-16,0 0 0,-21-21 0,0 0 16,0 0-16,-1 0 0,-20 0 0,21 0 15,0 0-15,0-21 0,-1 0 0,-20 0 16,21 0-16,0-22 0,0 22 15,-1 0-15,-20-21 0,21 21 16,0-1-16,0 1 0,21 0 0,-22 0 16,22 0-16,-21 21 0,21 21 31,21 0-31,1 0 0,-1 0 16,0 1-16,21-1 0,-21 0 0,1-21 15,20 21-15,0 0 0,1-21 0,-1 0 16,0 0-16,1 0 0,20 0 15,1 0-15,-22 0 0,21 0 0,1-21 16,-22 0-16,22 0 0,-22 21 0,0-21 16,1-1-16,-22-20 0,21 21 15,-21 0-15,1 0 0,-1-22 16,-21 22-16,0-21 0,0-1 0,0 22 16,0-21-16,0 21 0,0 0 0,0-1 15,0 44 1,0-1-1,0 0-15,0 21 0,0-21 0,-21 1 16,21 20-16,-22-21 0,22 21 0,0-20 16,0 20-16,-21-21 0,21 0 15,0 22-15,-21-22 0,21 0 0,0 0 16,0 0-16,-21 0 0,0-21 16,0 0-1,21-21 1,0 0-16,0 0 0,0 0 15,0 0-15,0-1 0,21-20 0,0 21 16,0-21-16,0-1 0,0 1 0,1 0 16,-1 20-16,21-20 0,-21 0 15,22 21-15,-22-1 0,21 1 0,-21 21 16,22 0-16,-22 0 0,0 0 0,21 0 16,-21 21-16,1 1 0,-1-1 15,0 0-15,-21 0 0,0 0 16,21 0-16,-21 1 0,0-1 0,0 21 0,0-21 15,0 0-15,0 1 0,0-1 16,-21 0-16,21 0 0,-21 0 16,0-21-16,-1 0 15,22-21 1,0 0 0,0 0-16,0 0 0,22-1 0,-22 1 15,42-21-15,-21 0 0,0 20 16,0-20-16,22 0 0,-1 21 0,-21-22 15,22 22-15,-1 0 0,0 21 0,-21 0 16,22 0-16,-22 0 0,0 0 16,0 21-16,0 0 0,-21 0 15,22 1-15,-22-1 0,0 21 0,0-21 16,0 22-16,-22-22 0,22 0 0,-21 21 16,0-21-16,0 22 0,0-22 0,0 0 15,21 0-15,0 0 0,-22 1 16,22-1-16,0 0 15,22-21-15,-1 0 0,21 0 16,-21-21-16,22 0 0,-1 21 0,0-22 16,1 1-16</inkml:trace>
  <inkml:trace contextRef="#ctx0" brushRef="#br0" timeOffset="65918.5">9525 10456 0,'0'0'0,"0"-42"0,0 21 16,0 0-16,0 0 0,-21 21 15,0 0 1,21 21-16,0 0 0,0 0 16,-22 21-16,22-20 0,-21 20 0,21 0 15,0 1-15,0 20 0,0-21 0,0 22 16,-21-1-16,21 1 0,-21-1 0,21 1 16,-21 21-16,0-1 0,-1 1 15,1 21-15,0-22 0,0 1 0,-21 0 16,-1 21-16,22-22 0,-21 1 0,-1 0 15,22-22-15,-21 22 0,21-22 16,0 1-16,-1-1 0,1 1 0,21-22 16,0-21-16,0 22 0,0-22 0,21-21 31,1 0-31,-1-21 0,0-1 16,21 1-16,-21-21 0,1 21 0,-1-22 15,0 1-15,0 0 0,21-1 0,-20-20 16,-1-1-16,-21 1 0,21-1 0,0 1 15</inkml:trace>
  <inkml:trace contextRef="#ctx0" brushRef="#br0" timeOffset="66199.86">9271 11176 0,'0'0'0,"-21"-85"15,0-126-15,21 126 16,0 43-16,0-22 0,21 22 0,0 0 16,21-1-16,-21 22 0,1 0 15,20 0-15,-21 21 0,21 0 0,-20 0 16,20 0-16,-21 21 0,21-21 0,1 21 15,-22 0-15,0 0 0,0 1 0,-21-1 16,0 21-16,0-21 0,0 0 0,0 1 16,-21-1-16,0 21 0,-21-21 15,20 0-15,-20 1 0,0-1 0,21 0 16,-22 0-16,22 0 0,-21-21 16,21 21-16,-1-21 0,22 22 15,22-22 16,-1-22-31,0 22 0,0-21 0,0 21 16,0-21-16,1 21 0,-1 0 0,0 0 16</inkml:trace>
  <inkml:trace contextRef="#ctx0" brushRef="#br0" timeOffset="67067.37">9631 10922 0,'0'21'0,"0"-42"0,0 63 16,21-42-16,0 0 0,0 22 0,0-22 15,1 0-15,-1 0 0,0 0 16,0 0-16,0 0 0,22 0 15,-22 0-15,0 0 0,0-22 0,21 1 16,-20 0-16,-1 0 0,0 0 16,21-22-16,-21 22 0,1-21 0,-1-22 15,0 22-15,0-21 0,0-1 0,0 1 16,22-1-16,-22 1 0,0-1 0,-21 1 16,21 20-16,-21 1 0,21 0 15,-21-1-15,0 1 0,0 21 0,0 0 16,0-1-16,0 1 0,-21 21 15,0 0-15,0 21 16,0 22-16,0-22 0,21 0 16,-22 21-16,1 1 0,0-1 15,0 0-15,21 22 0,-21-22 0,21 22 16,-21-22-16,21 22 0,0-22 0,0 21 16,0-20-16,0-1 0,0 0 15,0 1-15,21-22 0,0 21 0,0-21 16,-21 1-16,21-1 0,0-21 0,1 0 15,-1 0-15,0 0 0,0 0 0,0 0 16,0 0-16,22 0 0,-22-21 0,0-1 16,0 1-16,0 0 0,1 0 15,-22-21-15,21 20 0,0-20 0,0 21 16,0-21-16,-21-1 0,0 22 0,21 0 16,-21 0-16,0 0 0,22 21 15,-22 21 1,0 0-1,-22 0-15,22 0 0,0 0 0,-21 1 16,21-1-16,0 21 0,0-21 0,0 0 16,0 1-16,0-1 0,0 0 0,0 0 15,0 0-15,21 0 0,1 1 0,-1-22 16,0 21-16,0-21 0,0 0 16,0 0-16,22 0 0,-22 21 0,0-21 15,0 0-15,0 0 0,1 0 0,-1 0 16,0 0-1,-21-21 1,0 0 0,0-1 15,0 1 156,21 0-187,-21 0 16</inkml:trace>
  <inkml:trace contextRef="#ctx0" brushRef="#br0" timeOffset="67492.14">10795 10075 0,'-21'0'15,"0"0"-15,21 22 0,0-1 16,0 0-1,21-21 17,0 0-17,-21-21-15,21 21 16,-21-21-16,0-1 0,0 1 16,-21 0-1,0 21 1,0 0-16,-1 0 0,22 21 15,-21 0-15,0 1 0,21-1 16,0 0-16,0 0 0,-21-21 16,21 21-16,0 0 0,21-21 31,0 0-31</inkml:trace>
  <inkml:trace contextRef="#ctx0" brushRef="#br0" timeOffset="69387.17">11409 10520 0,'0'0'0,"0"-21"16,0 0-16,0-1 16,0 1-16,0 0 15,0 0-15,0 0 16,0 0 0,-21 21-16,-1 0 15,1 21-15,0 0 0,0 21 16,0-21-16,0 22 15,-1-1-15,1 0 0,21 1 0,-21-1 16,21 0-16,-21-20 0,21 20 0,0-21 16,0 21-16,0-20 0,0-1 0,21 0 15,21 0-15,-20 0 0,-1-21 16,21 0-16,-21 0 0,22 0 0,-1 0 16,-21 0-16,21 0 0,1 0 0,-1-21 15,0 0-15,1 21 0,-1-21 0,0 0 16,-20-1-16,20 1 0,-21-21 0,0 21 15,22 0-15,-43-22 0,21 22 16,-21-21-16,21 21 0,-21-22 0,0 22 16,0 0-16,0 0 0,0 42 31,0 0-31,-21 0 16,21 22-16,-21-22 0,21 0 15,0 21-15,0-21 0,0 1 0,0 20 16,0-21-16,0 0 0,0 0 0,0 1 15,21-1-15,0 0 0,0-21 16,0 0-16,0 0 0,1 0 0,20 0 16,-21 0-16,21 0 0,-20 0 15,20-21-15,-21 21 0,0-21 0,22-1 16,-22 1-16,0 0 0,0-21 0,0 21 16,0-22-16,-21 1 0,22 0 15,-1-1-15,0-20 0,0-1 0,-21 22 16,21-22-16,0 1 0,-21-1 0,0 22 15,0-21-15,22 20 0,-22 1 16,0 0-16,0-1 0,0 22 0,0 0 16,0 0-16,0 42 15,-22 0-15,22 21 0,-21-20 16,0 20-16,21 0 0,-21 1 16,0-1-16,21 0 0,-21 1 0,21 20 15,-22 1-15,22-22 0,-21 21 0,21-20 16,0 20-16,0-20 0,0-1 0,0 0 15,0 1-15,0-1 0,21-21 16,1 0-16,-1 0 0,0 1 0,0-1 16,0-21-16,0 0 0,1 0 15,-1 0-15,21 0 0,-21 0 0,0 0 16,1 0-16,20-21 0,-21-1 0,0 1 16,0 0-16,1 0 0,-22 0 0,21 0 15,0-1-15,0 1 0,-21 0 0,0 0 16,0 0-16,21 0 0,-21 42 31,0 0-15,0 0-16,-21 0 15,21 0-15,0 1 0,0-1 0,0 0 16,0 0-16,0 0 0,0 0 0,21 1 16,0-22-16,1 21 0,20-21 15,-21 0-15,0 0 0,0 0 16,22 0-16,-22 0 0,21 0 15,-21 0-15,1 0 0,20-21 0,-21-1 16,0 22-16,0-21 0,1 0 0,-1 0 16,0-21-16,0 20 0,0 1 0,-21-21 15,0 21-15,0-22 0,21 22 0,-21 0 16,0 0-16,0 0 0,0 42 47,-21 0-47,21 0 0,0 22 0,-21-22 15,21 21-15,-21-21 0,0 22 0,21-1 16,-21 0-16,21 1 0,-22-1 0,1 0 16,21 1-16,0 20 0,0-21 0,0 22 15,0-1-15,0 1 0,0-22 0,0 22 16,0-1-16,0-20 0,0 20 16,0-21-16,0 1 0,0-1 0,0 0 15,0 1-15,-21-1 0,0 0 16,21-20-16,-21-1 0,21 21 0,-21-42 15,-1 21-15,1 0 0,0-21 0,0 0 16,0 0-16,0 0 0,-1 0 16,1 0-16,0-21 0,0 21 15,21-21-15,-21 0 0,21 0 0,-21 21 16,21-21-16,-22-1 0,22-20 0,0 21 16,0 0-16,0-22 0,0 22 0,0-21 15</inkml:trace>
  <inkml:trace contextRef="#ctx0" brushRef="#br0" timeOffset="69631.03">12488 10414 0,'0'0'0,"-21"-42"0,-21-1 15,42 22-15,0 0 0,21 21 16,0 0-16,0-21 0,22 21 0,-22 0 15,21-21-15,0 21 0,1-21 0,20 21 16,-20-22-16,20 22 0,-21-21 0,1 21 16,-1 0-16,0-21 0,-20 21 15,-1 0-15,0-21 0,-21 0 16,-21 21 0,0-21-16,-22 21 0,1 0 0</inkml:trace>
  <inkml:trace contextRef="#ctx0" brushRef="#br0" timeOffset="69806.92">12001 10181 0,'0'0'0,"-21"0"0,0 0 0,21 21 16,-21-21 0,42 0 30,-21-21-30</inkml:trace>
  <inkml:trace contextRef="#ctx0" brushRef="#br0" timeOffset="71619.06">14266 10160 0,'0'0'0,"21"0"0,-21 21 31,0 0-31,-21 22 16,0-22-16,0 21 0,0-21 0,0 22 15,-1-1-15,1 0 0,0-20 0,0 20 16,0 0-16,0-21 0,-1 1 0,22 20 15,0-21-15,0 0 0,0 0 16,22-21 0,-1 0-1,0-21-15,0 0 0,0 0 16,-21 0-16,21 0 0,1-1 0,-1-20 16,0 21-16,-21-21 0,21 20 0,0 1 15,0-21-15,-21 21 16,22 0-16,-1 21 0,-21 21 15,21 0 1,-21 0-16,0 0 0,0 0 0,0 1 16,21-1-16,-21 21 0,0-21 0,0 0 15,21 1-15,0-1 0,1 0 0,-1 0 16,0 0-16,0-21 16,21 0-16,-20 0 0,-1 0 0,0 0 15,21 0-15,-21 0 0,1-21 0,20 0 16,-21 21-16,0-21 0,0 0 0,1-1 15,-1 1-15,0 0 0,0-21 0,0 21 16,-21-22-16,21 1 0,1 0 16,-22-1-16,0 22 0,21-21 15,-21-1-15,21 1 0,-21 21 0,0-21 16,21 20-16,-21 1 0,0 42 16,0 1-1,-21-1-15,0 0 0,0 21 0,21-21 16,0 22-16,-22-1 0,22-21 0,0 22 15,0-1-15,0 0 0,0-21 16,0 22-16,0-22 0,0 21 0,22-21 16,-22 1-16,21-1 0,0 0 0,21 0 15,-21-21-15,1 0 0,20 0 0,-21 0 16,21 0-16,1 0 0,-1 0 0,-21 0 16,22-21-16,-1 21 0,0-21 15,1 0-15,-22-1 0,0 1 16,21 0-16,-21 0 0,1-21 0,-22 20 15,21-20-15,-21 21 0,21-21 0,-21-1 16,0 22-16,0-21 0,0 21 0,0-1 16,0 1-16,0 0 0,-21 21 15,0 0-15,-1 0 0,1 0 0,0 0 16,0 21-16,0 0 0,0 1 16,-1-1-16,-20 21 0,21-21 15,0 22-15,-43 41 16,64-41-16,-21-22 0,21 0 0,0 21 0,0-21 15,0 1-15,0-1 16,21 0-16,0-21 0,1 0 0,-1 0 16,0 0-16,0 0 0,0 0 15,0 0-15,1-21 0,-1 0 16,0 21-16,0-22 0,0 1 0,0 0 16,-21 0-16,22 0 0,-22 0 0,21-22 15,-21 22-15,0 0 0,21-21 0,-21 20 16,21-20-16,-21 21 0,0 0 0,0 0 15,0 42 1,0 0 0,0 0-16,0 21 0,-21-20 15,21-1-15,-21 21 0,21-21 16,0 0-16,0 22 0,0-22 0,0 0 16,0 0-16,0 0 0,0 1 0,21-1 15,0-21-15,0 21 0,0-21 16,1 0-16,-1 0 0,0 0 0,0 0 15,0 0-15,22 0 0,-22-21 0,0 0 16,0 21-16,21-22 0,-20 1 0,-1 0 16,0 0-16,0 0 0,0 0 0,-21-1 15,21-20-15,1 21 0,-1-21 0,0 20 16,-21-20-16,21 21 0,0-21 16,0-1-16,1 22 0,-1 0 0,0 0 15,0 0-15,-21 42 16,0 0-1,0 21-15,0-21 0,-21 1 0,0 20 16,21-21-16,-21 21 0,21-20 0,0 20 16,0-21-16,0 0 0,0 22 15,0-22-15,0 0 0,0 0 16,21 0-16,0-21 0,0 0 0,21 0 16,-20 0-16,20 0 0,0 0 0,-21 0 15,22 0-15,-1-21 0,-21 0 0,22 21 16,-22-21-16,21 0 0,-21-1 0,0-20 15,1 21-15,-1-21 16,0 20-16,-21-20 0,21 0 0,0-1 16,0 1-16,-21 0 0,22-1 0,-1-20 15,-21 21-15,21-22 0,0 22 0,-21-22 16,21 22-16,-21-22 0,21 22 0,-21 21 16,0-21-16,0 20 15,0 44 1,0-1-16,-21 0 0,0 21 0,21 1 15,0-1-15,-21 0 0,0 1 0,21 20 16,-21-21-16,-1 22 0,22-22 0,0 1 16,0-1-16,-21 21 0,21-20 15,0-22-15,0 21 0,0 1 16,0-22-16,0 21 0,0-21 0,0 0 16,0 1-16,21-22 0,1 21 0,-1-21 15,0 0-15,0 0 0,0 0 0,0 0 16,22 0-16,-22 0 0,21-21 0,-21 21 15,1-22-15,-1 1 0,21 21 0,-21-21 16,0 0-16,1 0 0,-1 21 16,0-21-16,-21-1 0,21 1 0,0 0 15,-21 0-15,0 0 16,21 0-16,-21-1 16</inkml:trace>
  <inkml:trace contextRef="#ctx0" brushRef="#br0" timeOffset="71871.45">16849 9970 0,'0'0'0,"-22"0"0,1 0 16,21-22 0,21 22-16,1 0 0,-1-21 0,0 21 15,21 0-15,-21-21 0,1 21 16,20 0-16,0-21 0,-21 21 0,22-21 15,-22 0-15,21 21 0,-21 0 16,1-22-16,-1 22 0,0-21 0,-21 0 16,0 0-1,-21 0-15,0 21 16,-1 0-16,1-21 0,0 21 0,0 0 16</inkml:trace>
  <inkml:trace contextRef="#ctx0" brushRef="#br0" timeOffset="72179.27">16044 9610 0,'0'21'15,"21"-21"1,1 0-1,-22-21-15,0 0 16,0-1-16,-22 1 16,1 21-16,0 0 0,0 0 15,0 0-15,0 0 16,-1 0 0,22 21-1,0 1 1,0-1-16,0 0 15,0 0-15</inkml:trace>
  <inkml:trace contextRef="#ctx0" brushRef="#br0" timeOffset="73323.67">4741 12573 0,'0'0'0,"-21"0"0,21-21 0,0 0 16,0 0-1,21-1-15,0 22 0,1 0 16,-1-21-16,0 21 0,21 0 15,1 0-15,-22 0 0,21 0 0,0 0 16,-20 21-16,20 1 0,-21-1 16,-21 0-16,0 21 15,0-21-15,0 1 0,0-1 0,-21 21 16,0-21-16,-22 0 0,22 22 0,-21-22 16,21 0-16,-22 0 0,22-21 15,0 21-15,-21 1 0,21-22 16,-1 0-16,22-22 15,0 1 1,22 0-16,-1 0 16,0 0-16,0 0 0,21 21 15,-20-22-15,-1 22 0,21 0 0,0 0 16,-20 0-16,20 0 16,-21 0-16,21 22 0,-20-1 0,20 0 15,-21 21-15,0-21 0,-21 22 0,0-22 16,0 21-16,0 1 0,0-22 15,0 21-15,0 0 0,-21-20 0,0 20 16,0-21-16,0 21 0,-1-20 0,-20-1 16,21 0-16,0 0 0,0 0 15,-1 0-15,1-21 0,0 0 0,0 0 16,0 0-16,0 0 0,-1 0 16,22-21-16,0 0 15,-21 0-15,21 0 16,0 0-16,0-1 15,0 1-15,0 0 16,21 0-16,1 21 0,-1-21 0,0 0 16</inkml:trace>
  <inkml:trace contextRef="#ctx0" brushRef="#br0" timeOffset="73502.57">5673 12827 0,'0'0'0,"42"0"0,-21 0 15,0-21-15,0 21 0</inkml:trace>
  <inkml:trace contextRef="#ctx0" brushRef="#br0" timeOffset="74223.67">7302 12361 0,'0'0'0,"22"0"0,-1 0 15,0 0 1,0 0-16,0 0 0,22-21 16,-22 0-16,0 21 0,21-21 0,-21 0 15,22 0-15,-22-1 0,0 1 16,21 0-16,-42 0 0,22 0 0,-22 0 16,0-1-16,0 1 0,-22 0 15,-20 21-15,21 0 0,-21 0 16,-1 0-16,1 0 0,-22 0 0,22 0 15,0 0-15,-1 21 0,1 0 0,21 1 16,0 20-16,0-21 0,21 21 16,0-20-16,0 20 0,0-21 15,0 0-15,21 22 0,0-22 0,0 0 16,0 0-16,22 0 0,-22-21 0,21 21 16,0-21-16,1 0 0,-1 0 15,0 0-15,1 0 0,-22 0 0,21 0 16,-21 0-16,1 0 0,-44 22 31,1-22-31,-21 21 0,21-21 0,-22 21 16,1 0-16,0 0 0,-1 0 0,22 22 15,-21-22-15,21 21 0,0 1 16,-1-22-16,1 21 0,21 0 0,0-20 16,0 20-16,0-21 0,0 0 15,0 0-15,21 1 0,1-1 0,20-21 16,-21 0-16,0 0 0,22 0 15,-1 0-15,0 0 0,1 0 0,-1 0 16,0-21-16,1-1 0,-1 1 0,0 0 16,1 0-16,-1 0 0,0 0 15,-21-22-15,1 22 0</inkml:trace>
  <inkml:trace contextRef="#ctx0" brushRef="#br0" timeOffset="74647.42">8022 12573 0,'0'0'0,"-21"-21"0,21 0 0,0 0 0,0-1 16,-21 22-16,21 22 31,21-1-31,0 0 0,0 0 16,0 0-16,22 22 0,-22-22 0,0 0 15,0 21-15,22-21 0,-22 22 0,0-22 16,0 0-16,0 21 0,0-20 16,1-1-16,-22 0 0,21 0 15,-21 0-15,21-21 0,0 0 16,-21-21-1,0 0-15,0 0 16,0 0-16,0-1 0,0-20 0,0 21 16,0-21-16,0 20 0,0-20 15,0 21-15,0-21 0,0 20 0,0 1 16,-21-21-16,21 21 0,0 0 16,-21-1-16,0 22 15,-1 0-15,1 22 0,0-1 16,0 0-16,0 0 0,0 0 0,-1 22 15,1-22-15,0 21 0,0 0 16,0-20-16,0 20 0,-1 0 0,1-21 16,0 22-16,21-22 0,0 21 0,0-21 15,0 1-15,0-1 0,0 0 16,21 0-16,0-21 0,22 0 16,-22 0-16,0 0 0,21-21 15,-20 0-15,20 21 0,0-21 0</inkml:trace>
  <inkml:trace contextRef="#ctx0" brushRef="#br0" timeOffset="74967.25">8721 12615 0,'0'0'0,"0"-21"0,21 0 0,-21 0 15,0 0-15,0 0 0,0-1 16,0 1-16,-21 21 31,21 21-31,0 1 0,0-1 0,0 21 16,0 0-16,0 1 0,0 20 15,0-20-15,21 20 0,0 22 16,-21-22-16,0 1 0,21 20 0,-21 1 16,21-21-16,-21 20 0,0 22 0,0-21 15,0-1-15,0 1 0,-21 21 16,0-21-16,21-22 0,-21 22 0,0-1 16,21-20-16,0-1 0,0 1 0,-22-1 15,22-20-15,0-1 0,0-21 0,-21 22 16,21-86 15,21 22-31,1-21 0,-1-1 0,-21 1 16,21 0-16,0-22 0,0 1 0,0-1 15</inkml:trace>
  <inkml:trace contextRef="#ctx0" brushRef="#br0" timeOffset="75244.09">8784 13145 0,'0'0'0,"-21"-85"0,0 0 16,0 1-16,21 20 0,-22 1 0,22-1 15,0 22-15,0-1 0,0 1 0,22 0 16,-1 21-16,0-1 0,0 1 16,0 21-16,22 0 0,-22 0 0,21 0 15,0 0-15,-20 21 0,20 1 0,-21-1 16,21 0-16,-42 0 16,22 0-16,-22 22 0,0-22 0,0 21 0,0-21 15,0 0-15,-22 22 0,1-22 16,0 0-16,0 0 0,-21 0 0,20 1 15,1-1-15,0-21 0,-21 21 16,21-21-16,-1 0 0,44-21 47,-1 0-47,21-1 0,-21 1 0</inkml:trace>
  <inkml:trace contextRef="#ctx0" brushRef="#br0" timeOffset="77311.45">9356 12785 0,'0'0'0,"21"21"0,0-21 16,-21 21-16,21-21 15,0 0-15,0 0 0,1 0 16,-22-21-16,21 21 0,0-21 16,0 0-16,0-1 0,0 1 0,1 0 15,-1-21-15,0 21 0,0-22 0,-21 22 16,21-21-16,-21-1 0,21 1 0,-21 0 15,0-22-15,0 22 0,22-22 16,-22 1-16,0-1 0,0 1 16,0 21-16,0-22 0,0 22 0,0-1 15,0 22-15,0 0 0,0 0 0,0 0 16,-22 21 0,1 21-16,21 0 0,-21 21 0,0-20 15,21 20-15,0 21 0,-21-20 0,21 20 16,-21 1-16,21-22 0,0 22 15,0-1-15,0-21 0,0 22 0,0-22 16,0 1-16,21-1 0,0 0 0,0 1 16,0-22-16,0 0 0,1 0 0,20 0 15,-21 0-15,21 1 0,1-22 16,-22 0-16,21 0 0,1 0 16,-22 0-16,21-22 0,-21 1 0,0 0 15,1 0-15,-1 0 0,0 0 0,0-1 16,0 1-16,0 0 0,-21-21 15,0 21-15,22-22 0,-22 22 0,21 0 16,-21 0-16,0 0 0,0-1 0,0 1 16,0 42-1,0 1 1,0-1-16,0 0 0,0 0 0,0 0 16,0 0-16,0 22 0,0-22 0,0 0 15,0 0-15,21 0 0,0 1 16,0-1-16,22 0 0,-22 0 15,21-21-15,-21 21 0,22-21 0,-22 0 16,21 0-16,-21 0 0,22 0 0,-22 0 16,0 0-16,0 0 0,0-21 0,0 0 15,1 21-15,-1-21 0,-21 0 16,21-1-16,0 1 0,-21-21 0,21 21 16,0 0-16,1-22 0,-22 22 0,21-21 15,0 21-15,0-1 0,0 1 0,-21 0 16,21 0-16,1 21 0,-1 0 15,-21 21 1,21 0-16,-21 0 16,0 1-1,0-1-15,21 0 16,0-21 0,-21-21-1,0 0 1,0-1-16,0 1 15,0 0-15,0 0 0,0 0 16,0 0-16,0-1 16,-21 22-1,0 0-15,0 0 16,0 22-16,-1-1 0,22 0 16,-21 0-16,0 0 0,21 0 15,-21 1-15,21 20 0,-21-21 16,21 0-16,0 22 0,0-22 0,0 0 15,0 0-15,0 21 0,0-20 0,21-1 16,0 0-16,0 0 0,0-21 0,1 21 16,20 0-16,-21-21 0,21 0 15,-20 0-15,20 0 0,-21 0 0,21 0 16,-20 0-16,-1-21 0,21 0 0,-21 21 16,0-21-16,1 0 0,-1 0 15,-21-1-15,21 1 0,0 0 0,0 0 16,0-21-16,-21 20 0,0 1 0,22-21 15,-22 21-15,21-22 0,-21 22 16,0 0-16,0 0 0,0 42 31,0 0-15,0 0-16,0 1 0,0-1 0,0 0 16,0 0-16,0 0 0,0 22 0,0-22 15,0 0-15,0 0 0,21 0 0,0-21 16,0 21-16,-21 1 0,21-22 15,1 0-15,-1 21 0,0-21 0,0 0 16,0 0-16,22 0 0,-22 0 0,0-21 16,0 21-16,0-22 15,0 1-15,1 0 0,-1-21 16,-21 21-16,21-1 0,-21-20 16,0 0-16,21-1 0,0 1 0,-21 0 15,0-22-15,21 1 0,-21-1 0,22 1 16,-22-1-16,0 1 0,21-1 0,-21 22 15,21 0-15,-21-1 0,0 1 16,0 21-16,0 0 0,-21 21 16,21 42-1,-21-21-15,21 0 0,0 22 0,-22-1 16,22 0-16,-21 22 0,21-22 16,0 22-16,0-22 0,0 21 15,0-20-15,0-1 0,0 0 0,0 1 16,0-1-16,0 0 0,21 1 0,1-22 15,-22 0-15,21 0 0,0 0 0,-21 1 16,21-1-16,0 0 0,0-21 16,1 0-16,-1 0 0,0 0 15,0 0-15,0 0 0,0 0 16,1-21-16,-22 0 0,21 21 0,0-22 16,0 1-16,0 0 0,-21-21 15,21 21-15,1-1 0,-22 1 0,21 0 16,-21 0-16,0 0 0,0 42 31,0 0-31,0 0 16,0 0-16,0 1 15,0-1-15,0 0 0,0 0 16,0 0-16,0 0 0,0 1 16,21-22-16,0 21 0,0-21 0,0 21 15,1-21-15,-1 0 0,0 0 16,0 0-16,0 0 0,0 0 0,1 0 15,-1 0-15,0-21 0,0 0 16,-21-1-16,0 1 0,21 0 16,-21-21-16,21 21 0,-21-1 15,22-20-15,-22 21 0,0-21 16,0 20-16,0 1 0,21-21 0,-21 21 16,0 0-16,0 42 31,0 0-31,-21 0 0,21 0 0,-22 0 15,22 1-15,0 20 0,-21-21 16,21 21-16,-21-20 0,21 20 0,-21-21 16,21 21-16,0 1 0,0-1 0,0 0 15,0 1-15,0 20 0,0-20 0,0 20 16,0-21-16,21 22 0,-21-1 16,21-20-16,0 20 0,1-20 0,-1 20 15,0-21-15,0 22 0,0-22 16,0 22-16,-21-22 0,0 22 0,22-22 15,-22 21-15,0-20 0,0-1 0,0 0 16,0 1-16,-22-1 0,1-21 0,0 22 16,0-22-16,0 0 0,0-21 15,-22 21-15,22-21 0,0 0 0,-21 0 16,20 0-16,1 0 0,0 0 0,0-21 16,0 0-16,21 0 15,0-1-15,0 1 0,0 0 0,0-21 16,0 21-16,0-22 0,0 1 15,21 0-15,0-1 0,-21 1 16,0-22-16</inkml:trace>
  <inkml:trace contextRef="#ctx0" brushRef="#br0" timeOffset="77571.3">12001 12044 0,'0'0'0,"-21"-21"16,21 0-16,21 21 15,1-22-15,-1 22 16,0 0-16,21-21 0,1 21 0,-22-21 16,21 21-16,0-21 0,1 21 0,-22 0 15,21-21-15,-21 21 0,22-21 0,-22 21 16,-21-22-16,-21 1 31,-22 21-31,22 0 0</inkml:trace>
  <inkml:trace contextRef="#ctx0" brushRef="#br0" timeOffset="77747.19">11642 11959 0,'0'0'0,"-22"0"15,22 21-15,0 1 16,-21-22 15,0 0-15,0 0-16,0 0 0,0 0 16</inkml:trace>
  <inkml:trace contextRef="#ctx0" brushRef="#br0" timeOffset="77927.1">10795 12023 0,'0'0'0,"-42"21"15,-22-21 1,43 0-16,21 21 0,-21-21 16,42 0-1,0 0-15,0 0 16,0 0-16,22 0 0,-1 0 0,0 0 15,1 0-15,20-21 0</inkml:trace>
  <inkml:trace contextRef="#ctx0" brushRef="#br0" timeOffset="79811.87">14076 11684 0,'0'0'0,"21"-21"0,0-21 0,0 20 16,0-20-16,1 21 0,-1 0 0,0 0 0,-21-1 15,21 22-15,-21 22 16,0 20-1,0 0-15,0 1 0,0-1 0,0 0 16,0 1-16,0 20 0,0-21 0,0 22 16,0-22-16,0 1 0,0 20 0,0-21 15,-21-20-15,21 20 0,0-21 16,-21 21-16,21-20 0,0-1 0,0 0 16,0-42 15,21 0-31,0-1 15,-21 1-15,0-21 0,21 21 0,-21-22 16,21 1-16,1 21 0,-22-21 0,0-1 16,0 1-16,21 21 0,-21-22 15,21 22-15,-21 0 0,21 21 16,0 0 0,-21 21-16,21 0 0,-21 1 0,22-1 15,-1 21-15,-21 0 0,21 1 0,0-22 16,-21 21-16,21-21 0,0 22 0,1-22 15,-1 0-15,0 0 0,0 0 16,0 1-16,0-1 0,22-21 0,-22 0 16,21 0-16,-21 0 0,22 0 0,-22 0 15,21 0-15,1-21 0,-22-1 0,21 1 16,-21 0-16,0 0 0,22 0 16,-22-22-16,0 22 0,0-21 0,0 0 15,1-1-15,-1 1 0,0 0 16,0-1-16,-21 1 0,0-22 0,0 22 15,21 0-15,-21-1 0,0 1 0,0 21 16,0-21-16,0 20 0,-21 44 31,0-1-31,21 21 0,-21-21 16,0 22-16,21-1 0,0-21 0,-22 21 16,22 1-16,0-1 0,0 0 15,0 1-15,0-1 0,0 0 0,0 1 16,22-22-16,-1 21 0,0-21 15,0 1-15,21-1 0,-20 0 0,20 0 0,0 0 16,-21-21-16,22 0 0,-1 0 16,0 0-16,1 0 0,-1-21 15,0 0-15,1 0 0,-1 21 0,0-21 16,-20-1-16,20-20 0,-21 21 0,0 0 16,0-22-16,1 22 0,-22-21 0,0 0 15,0 20-15,0-20 0,0 21 0,0 0 16,0-22-16,0 22 0,0 0 15,-22 21-15,1 0 0,0 0 16,0 0-16,0 0 0,0 21 0,-1 0 16,1 1-16,0-1 0,0 0 15,0 0-15,0 21 0,-1-20 0,22-1 16,-21 21-16,21-21 0,0 22 16,0-22-16,0 0 0,0 0 0,0 0 15,0 0-15,21-21 0,1 0 0,-1 22 16,0-22-16,0 0 0,0 0 0,0 0 15,1 0-15,-1-22 0,0 1 0,0 21 16,0-21-16,0 0 0,1 0 16,-22 0-16,21-1 0,0-20 0,-21 21 15,0 0-15,21-22 0,-21 22 0,21 0 16,-21 0-16,0 0 0,0 0 16,0-1-16,0 44 31,0-1-31,0 0 0,0 0 15,0 0-15,0 22 0,0-22 0,0 0 16,0 0-16,0 21 0,0-20 0,0-1 16,0 0-16,0 0 0,21-21 0,1 21 15,-1 0-15,0-21 0,0 0 16,21 0-16,-20 0 0,20 0 0,0 0 16,-21 0-16,22 0 0,-22-21 0,21 21 15,-21-21-15,22 0 0,-22 0 0,0 0 16,0-1-16,0-20 0,1 21 15,-1 0-15,0-22 0,0 22 16,-21 0-16,0 0 0,21 0 0,0 0 16,-21 42 15,0 0-31,0 0 0,0 0 16,0 0-16,0 1 0,0-1 0,0 21 15,0-21-15,0 0 0,0 1 16,22-22-16,-1 21 0,-21 0 0,21 0 15,0-21-15,21 0 0,-20 21 0,-1-21 16,0 0-16,21 0 0,-21 0 0,1 0 16,-1-21-16,0 21 0,0-21 0,-21 0 15,21 0-15,0-1 0,-21 1 16,0 0-16,0-21 0,22 21 16,-22-22-16,21 1 0,-21 21 0,0-43 15,0 22-15,21 0 0,0-22 0,0 1 16,0 20-16,1-20 0,-1-1 0,0 1 15,0 20-15,0 1 0,-21 21 16,0 0-16,0 0 0,0 42 16,-21 0-1,0 21-15,0 1 0,0-1 0,-1 0 16,1 1-16,-21-1 0,42 21 16,-21-20-16,0-1 0,21 0 0,-22 1 15,22-1-15,0 0 0,0 1 0,0-1 16,0 0-16,0 1 0,0-22 15,22 21-15,-1-21 0,0 1 0,21-1 16,-21 0-16,22 0 0,-1 0 16,0-21-16,1 0 0,20 0 0,-20 0 15,-1 0-15,21 0 0,-20 0 0,-1 0 16,0 0-16,-20 0 0,20-21 0,-21 0 16,0 21-16,0-21 0,1 0 0,-1-1 15,0 1-15,-21 0 0,0 0 0,21 0 16,-21 0-16,0-1 15,0 1-15,0 0 0,0 0 0,0 0 16,0 0-16</inkml:trace>
  <inkml:trace contextRef="#ctx0" brushRef="#br0" timeOffset="80050.73">17314 11557 0,'-21'0'16,"42"0"-16,-21 0 31,21 0-31,1-21 0,-1 21 0,21-21 16,-21 21-16,22 0 15,-1-21-15,0 21 0,-21 0 0,22-22 16,-22 22-16,21-21 0,-21 21 0,1-21 16,-1 21-16,0-21 0,-21 0 15,0 0-15,0-1 0,-21 1 16,-22 0-16,22 21 15,0 0-15,-21-21 0</inkml:trace>
  <inkml:trace contextRef="#ctx0" brushRef="#br0" timeOffset="80223.63">16849 11345 0,'0'0'0,"-43"22"16,43-1-1,-21-21 32,0-21-47</inkml:trace>
  <inkml:trace contextRef="#ctx0" brushRef="#br1" timeOffset="96314.8">20256 8128 0,'0'0'0,"0"21"16,-21-21-16,0 0 0,0 0 15,0 0-15,0 0 16,-1 0-16,1 0 16,42 0 31,22 0-32,-22 0-15,21 0 0,-21 0 0,22 0 16,20 0-16,-20 0 0,20 0 0,1 0 15,-22 0-15,21 0 16,1 0-16,-1 0 0,-20 0 0,20 0 16,-20 0-16,-1 0 0,21 0 0,-41 0 15,20 0-15,-21 0 0,21 0 0,-20 0 16,-1 0-16,0 0 16,-21-21 15,0 0-16,0 0 1,0 0 0,-21 21-16,0 0 0,21-22 0,-22 22 15,1-21-15,0 21 0,0-21 16,0 0-16,0 21 0,-1-21 0,1 21 16,0 0-16,21-21 0,-21 21 0,0 0 15,0-22 1,42 44 15,0-22-31,0 0 16,0 21-16,0-21 0,1 0 15,-1 0-15,0 0 0,0 21 0,0-21 16,22 0-16,-22 0 0,0 0 16,0 0-16,0 0 0,0 0 0,1 0 15,-22 21-15,0 0 16,0 0-1,0 1-15,0-1 0,-22 0 16,1 0-16,0 0 0,0 22 0,-21-22 16,20 21-16,1-21 0,0 22 0,-21-22 15,21 0-15,-22 21 0,22-21 16,0 1-16,0 20 0,-22-21 0,22 0 16,0 0-16,21 1 0,-21-22 0,0 21 15,21 0-15,21-42 47,0 0-47,0 21 0</inkml:trace>
  <inkml:trace contextRef="#ctx0" brushRef="#br1" timeOffset="97059.39">21844 7514 0,'0'-21'0,"0"42"16,0-63-16,0 21 0,0 0 0,0-1 15,0 1-15,0 0 0,0 0 16,0 42 15,21 0-31,-21 0 0,21 1 0,-21 20 16,0 0-16,0 1 0,21-1 0,-21 0 15,0 1-15,0-1 0,22 0 16,-22 1-16,0-1 0,0-21 0,0 21 16,0 1-16,0-1 0,0-21 0,0 0 15,0 22-15,0-22 0,0 0 0,0 0 16,0 0-16,0-42 47,0 0-47,0 0 0,0 0 15,0 0-15,21-1 0,0-20 0,-21 21 16,21-21-16,0 20 0,-21-20 0,21 21 16,1 0-16,-1 0 0,0-1 15,0 1-15,0 0 0,0 21 0,1 0 16,-1 0-16,0 0 0,0 0 0,21 0 15,-20 0-15,-1 21 0,0 0 0,0 1 16,0-1-16,-21 0 0,0 0 0,0 0 16,0 0-16,0 22 0,0-22 15,0 0-15,-21 0 0,0 0 16,0 1-16,0-1 0,-1 0 0,22 0 16,-21-21-16,21 21 0,-21-21 15,42 0 16,0 0-31,1-21 0,-1 21 0,0-21 16</inkml:trace>
  <inkml:trace contextRef="#ctx0" brushRef="#br1" timeOffset="97520.28">22754 7832 0,'0'0'0,"0"-21"15,0-1-15,0 1 0,0 0 16,0 0-16,-21 21 0,0 0 15,21-21-15,-21 21 0,-1 0 0,1 0 16,0 0-16,0 21 0,0 0 0,0 0 16,-22 0-16,22 1 0,0-1 15,0 0-15,0 21 0,-1-21 0,1 1 16,0 20-16,21-21 0,0 0 0,0 22 16,0-22-16,0 0 0,0 0 0,0 0 15,21-21-15,0 21 0,1-21 0,-1 0 16,0 0-16,0 0 0,0 0 15,0 0-15,22 0 0,-22 0 16,-21-21-16,21 0 0,0 0 0,0 0 16,1 0-16,-1-1 0,0-20 0,-21 21 15,21-21-15,0 20 0,-21-20 0,21 21 16,-21 0-16,0 0 0,0-1 16,0 44 15,0-1-31,-21 0 0,21 0 0,0 0 15,0 0-15,0 1 0,0-1 16,0 0-16,0 0 0,0 0 0,0 0 16,0 1-16,0-1 0,0 0 0,21-21 15,-21 21-15,0 0 0,22-21 16,-1 21-16,0-21 16,0 0-16,0 0 0,0 0 15</inkml:trace>
  <inkml:trace contextRef="#ctx0" brushRef="#br1" timeOffset="97906.53">23008 7916 0,'0'-42'15,"0"21"-15,0 0 16,0 0-16,0-1 16,0 1-16,21 21 0,0 0 15,1 0-15,-1 0 16,0 21-16,-21 1 0,21-1 15,-21 0-15,21 0 16,-21 0-16,0 0 0,0 1 0,0-1 16,0 0-16,0 0 0,0 0 0,0 0 15,0 1-15,-21-1 0,21 0 0,0 0 16,-21-21-16,0 0 16,21-21 15,0 0-31,0 0 0,0-1 15,0 1-15,21 0 0,-21 0 16,0-21-16,21 20 0,-21 1 16,21 0-16,0 0 0,-21 0 0,0 0 15,22 21-15,-22-22 0,21 22 16,0 0 0,-21 22-1,0-1-15,21-21 16,0 21-16</inkml:trace>
  <inkml:trace contextRef="#ctx0" brushRef="#br1" timeOffset="98439.22">23664 7895 0,'0'-42'0,"0"21"15,0 0-15,-21-1 0,21 1 16,0 0-16,-21 21 0,0 0 15,0 0-15,-1 0 0,1 0 16,0 0-16,0 0 16,0 21-16,0 0 0,-1 1 0,1-1 15,0 0-15,21 0 0,0 0 0,-21 0 16,21 1-16,0-1 0,0 0 0,0 0 16,0 0-16,0 0 0,0 1 15,0-1-15,21-21 0,0 21 0,0-21 16,1 0-16,-1 0 15,0 0-15,0 0 0,0 0 0,0 0 16,1 0-16,-1-21 0,0 0 0,0 21 16,-21-43-16,21 22 0,0 0 0,1-21 15,-1-1-15,-21 22 0,21-42 16,0 20-16,0 1 0,-21-22 0,0 22 16,21 0-16,-21-22 0,0 22 0,0 21 15,0-22-15,0 22 0,0 0 0,0 0 16,-21 0-16,0 21 0,0 0 15,0 0-15,0 21 16,-1-21-16,1 42 0,0-21 0,0 1 16,21 20-16,0 0 0,-21 1 0,21-22 15,0 21-15,0 0 0,0 1 0,0-1 16,0-21-16,0 22 0,0-1 16,0-21-16,21 21 0,-21-20 0,21-1 15,0 0-15,-21 0 0,21 0 0,1 0 16,-1-21-16,0 22 0,0-22 15,0 0-15,22 0 0,-22 0 16,0 0-16</inkml:trace>
  <inkml:trace contextRef="#ctx0" brushRef="#br1" timeOffset="99047.19">24236 7641 0,'0'0'0,"0"-21"16,-21 21-16,-1 0 0,1 0 15,0 0-15,0 0 0,0 0 16,0 21-16,-1-21 0,1 21 0,0 1 16,0-1-16,21 0 0,0 21 0,-21-21 15,21 1-15,0-1 16,-21 0-16,21 21 0,0-21 0,0 1 16,0-1-16,0 0 0,0 0 0,21 0 15,0 0-15,0-21 0,0 0 16,0 0-16,1 0 0,-1 0 15,0 0-15,0 0 16,0-21-16,0 0 0,1 21 16,-22-21-16,21 0 0,0 0 0,-21-1 15,21 1-15,0 0 0,0 0 0,-21 0 16,0 0-16,22-1 0,-22 1 16,-22 42 15,1-21-31,21 22 15,0-1-15,-21 0 0,0 0 16,21 0-16,-21 0 16,21 1-16,0-1 0,0 0 15,0 0-15,21 0 16,0-21-16,0 0 16,0 0-16,1 0 0,-1 0 0,0 0 15,0 0-15,0-21 16,0 0-16,-21 0 0,22 0 0,-22-1 15,0 1-15,21 0 0,-21 0 0,0 0 16,0 0-16,0-1 0,0 1 0,0 0 16,-21 21-16,-1 0 15,1 0-15,0 0 16,0 0-16,0 0 0,0 0 0,-1 21 16,1-21-16,21 21 0,0 1 15,0-1-15,0 0 16,0 0-16,21 0 15</inkml:trace>
  <inkml:trace contextRef="#ctx0" brushRef="#br1" timeOffset="99595.47">24828 7789 0,'0'0'0,"22"-21"0,-22 0 16,-22 21-1,1 0 1,0 0-16,0 0 0,0 0 16,0 0-16,-1 21 0,1-21 0,0 21 15,0 1-15,0-1 0,21 0 16,0 0-16,-21-21 0,21 21 0,0 0 16,0 1-16,0-1 0,0 0 0,0 0 15,0 0-15,21-21 16,0 0-1,0 0-15,0 0 0,0 0 16,-21-21-16,22 21 16,-1-21-16,0 0 0,-21 0 0,21-1 15,-21 1-15,0-21 0,21 21 0,0-22 16,-21 1-16,22 21 0,-22-21 0,0-1 16,21 1-16,-21 0 0,0 20 15,0-20-15,0 21 0,0 0 0,0 0 16,-21 21-16,-1 21 15,1 0-15,0 0 16,21 0-16,-21 0 0,0 1 0,21 20 16,0-21-16,0 21 0,-21-20 15,21-1-15,0 21 0,0-21 0,0 0 16,0 22-16,0-22 0,0 0 0,0 0 16,0 0-16,0 1 15,21-1-15,0-21 0,0 0 16,0 0-16,0 0 15,1 0-15,-1 0 0,21 0 16,0 0-16,1-21 16,-43-1-16,21 22 0,0-21 15,0 0-15</inkml:trace>
  <inkml:trace contextRef="#ctx0" brushRef="#br1" timeOffset="99938.78">25082 7789 0,'-21'22'16,"42"-22"15,1 0-31,-1 0 16,0 0-16,0 0 15,-21-22-15,0 1 16,0 0-16,-21 21 47,0 0-47,0 21 0,-1-21 15,22 21-15,-21 1 0,21-1 16,-21 0-16,21 0 0,0 0 16,0 0-16,0 1 15,21-22 1,0 0-16,1 0 15,-1 0-15,0 0 0,0 0 16,0 0-16</inkml:trace>
  <inkml:trace contextRef="#ctx0" brushRef="#br1" timeOffset="100485.47">25463 7789 0,'0'0'0,"0"-21"0,0 0 0,0 0 16,-21 21 15,0 0-31,0 0 0,0 0 16,21 21-16,-21-21 15,21 21-15,-22 0 0,22 1 16,0-1-16,0 0 16,-21-21-16,21 21 0,0 0 0,0 0 15,0 1-15,0-1 16,21 0-1,1-21 1,-1 0-16,0 0 0,0-21 16,0 0-16,-21-1 15,0 1-15,21 21 0,1-21 16,-22 0-16,21-21 0,-21 20 16,0 1-16,21-21 0,0 21 0,-21-22 15,0 22-15,0-21 0,0 21 0,21-22 16,-21 22-16,0 0 0,0 0 0,0 0 15,0 0-15,-21 21 32,21 21-32,-21 0 0,0 0 15,0 0-15,21 0 0,-22 22 0,22-22 16,-21 21-16,21-21 0,-21 22 16,0-22-16,21 21 0,0-21 0,0 1 15,0 20-15,0-21 0,0 0 0,0 0 16,0 22-16,0-22 0,21 0 0,-21 0 15,21 0-15,0 1 0,1-22 0,-1 21 16,0-21-16,0 0 0,0 21 16,0-21-16,1 0 0,-1 0 15,0 0-15,0 0 0,0 0 16,0 0-16</inkml:trace>
  <inkml:trace contextRef="#ctx0" brushRef="#br1" timeOffset="101207.43">21167 8742 0,'0'0'0,"0"-21"0,42 0 16,-42-1-1,0 1-15,21 21 0,0-21 0,-21 0 16,21 21-16,-21-21 0,22 0 0,-22-1 16,0 44 15,0-1-31,0 0 15,-22 0-15,1 0 0,21 22 0,-21-22 16,0 21-16,0 0 0,0 1 0,21-22 16,-22 21-16,1 1 0,0-1 0,0-21 15,21 21-15,-21-20 0,0-1 0,-1 21 16,22-21-16,0 0 0,-21-21 0,21 22 16,-21-1-16,21 0 15,0 0-15,21-21 31,0 0-15,-21-21-16,22 21 0,-1-21 16,0 21-16,0-21 0</inkml:trace>
  <inkml:trace contextRef="#ctx0" brushRef="#br1" timeOffset="101822.59">21844 8657 0,'0'0'0,"21"-21"0,-21-42 16,0 41-16,0 1 0,0 0 16,0 42 15,0 0-16,0 22-15,0-22 0,0 0 0,-21 21 16,21 1-16,0-22 0,0 21 0,-21 1 16,21-1-16,0 0 0,0-21 0,0 22 15,0-22-15,0 21 0,0-21 16,0 1-16,0 20 0,0-21 16,0 0-16,0 0 0,-21-21 15,21 22-15,0-44 31,0 1-15,0 0-16,21 0 0,-21 0 16,21 0-16,-21-1 0,21 1 15,0 0-15,-21 0 0,21 0 0,1 0 16,-1 21-16,0-22 0,0 22 0,0 0 16,0 0-16,1 0 15,-1 0-15,0 0 0,0 0 0,0 0 16,0 22-16,1-1 0,-1-21 15,-21 21-15,0 0 0,0 0 0,0 0 16,0 1-16,0-1 0,0 0 16,-21 0-16,-1-21 0,1 21 0,0 0 15,-21-21-15,21 22 0,-22-22 0,22 21 16,-21-21-16,21 0 0,-1 0 0,1 21 16,0-21-16,0 0 0,0 0 15,21-21 16,42 21-31,-21-21 0,0 21 16,1-22-16,-1 22 0,21-21 0,-21 0 16</inkml:trace>
  <inkml:trace contextRef="#ctx0" brushRef="#br1" timeOffset="102307.32">22564 8678 0,'0'-21'0,"0"0"15,-22 42 17,1-21-17,21 21-15,-21 1 0,21-1 16,0 0-16,0 0 0,-21 21 0,21-20 16,0-1-16,-21 21 0,21-21 0,0 22 15,0-22-15,0 0 0,0 21 0,0-21 16,0 1-16,0-1 0,0 0 0,0 0 15,0 0-15,21 0 0,0 1 16,0-22-16,0 0 16,1 0-16,-1 0 0,21 0 0,-21 0 15,0 0-15,1 0 0,-1 0 0,0 0 16,0-22-16,0 1 0,0 0 0,1 0 16,-22 0-16,21 0 0,0-1 15,0 1-15,-21-21 0,0 21 0,21 0 16,-21-1-16,0 1 0,21 21 15,-21 21 17,0 1-32,-21-22 0,21 21 0,0 0 15,0 0-15,-21-21 0,21 21 0,0 0 16,0 1-16,0-1 16,0-42 46</inkml:trace>
  <inkml:trace contextRef="#ctx0" brushRef="#br1" timeOffset="102471.22">22923 8784 0,'0'0'0,"0"-21"15,0 0-15,-21 21 0,0 0 16,0 0-1,21 21 1,21 0 0,0-21-1,0 21-15</inkml:trace>
  <inkml:trace contextRef="#ctx0" brushRef="#br1" timeOffset="102958.94">23283 8890 0,'0'0'0,"-21"0"15,0 0-15,0 0 16,21 21 0,0 0-16,0 1 0,0-1 15,0 0-15,0 0 0,0 0 16,0 0-16,0 1 0,0-1 15,0 0-15,-21 0 16,-1-21 0,22 21-16,-21-21 15,21-21 1,0 0-16,0 0 16,0 0-16,0-1 0,0 1 0,0 0 15,0 0-15,21 0 0,-21 0 16,22-1-16,-1 1 0,0 0 15,0 0-15,0 21 0,0 0 0,1-21 16,-1 21-16,0 0 0,0 0 16,0 0-16,-21 21 0,21 0 15,-21 0-15,0 0 0,0 1 16,0-1-16,0 0 0,0 0 16,0 0-16,0 0 0,0 1 15,-21-1-15,21 0 16,-21-21-16,21 21 15,21-21 1,0 0 0,1 0-16,-1 0 0</inkml:trace>
  <inkml:trace contextRef="#ctx0" brushRef="#br1" timeOffset="103478.65">24003 8954 0,'0'0'0,"0"-22"0,-21 1 16,21 0-16,-21 0 0,-1 21 0,1 0 16,0-21-16,0 21 0,0 0 0,0 0 15,-1 0-15,1 0 0,0 0 0,21 21 16,-21-21-16,0 21 16,0 0-16,-1 0 0,1 1 0,21-1 15,0 0-15,0 0 0,0 0 0,-21 0 16,21 1-16,0-1 0,0 0 15,0 0-15,21-21 0,0 21 16,1-21-16,-1 0 0,0 0 0,0 0 16,0 0-16,0 0 15,1 0-15,-1-21 0,0 21 0,0-21 16,-21 0-16,21 0 0,0-1 0,-21 1 16,22 0-16,-1-21 0,-21 21 0,21-22 15,0 1-15,-21 0 0,0-1 0,21-20 16,-21 20-16,21 1 0,-21 0 15,0 21-15,0-22 0,0 22 16,0 0-16,0 0 0,0 0 0,-21 42 31,0 0-31,21 0 0,0 0 0,0 22 16,-21-22-16,21 21 0,0-21 0,0 22 16,0-1-16,0-21 0,0 21 15,0 1-15,0-22 0,0 0 0,0 21 16,0-20-16,0-1 0,0 0 0,0 0 15,0 0-15,21 0 0,0-21 16,0 0 0,1 0-16,-1 0 15,0 0-15,0 0 16</inkml:trace>
  <inkml:trace contextRef="#ctx0" brushRef="#br1" timeOffset="104075.31">24574 8763 0,'0'-21'0,"0"42"0,-21-42 31,0 21-31,21 21 16,0 0-16,0 0 0,0 1 16,0-1-16,0 0 15,0 0-15,0 0 0,0 0 0,0 1 16,0-1-16,-21 0 0,21 0 15,0 0-15,-21 0 0,21-42 63,0 0-63,21 0 0,-21 0 16,21 0-16,-21-1 0,21 1 0,-21 0 15,21 0-15,-21 0 0,22 21 16,-22 21 15,0 0-15,0 0-16,0 0 0,0 1 0,0-1 15,0 0-15,0 0 0,0 0 16,21-21-16,0 21 0,0-21 0,-21 22 16,21-22-16,0 0 0,1 0 0,-1 0 15,0 0-15,0 0 0,0 0 0,0 0 16,1 0-16,-22-22 15,0 1-15,21 0 0,-21-21 16,0 21-16,0-1 0,0-20 16,0 21-16,0-21 0,0-1 0,0 22 15,0-21-15,0 21 0,0-1 16,-21 1-16,-1 0 0,22 0 16,-21 21-16,0 0 0,0 0 0,0 0 15,0 0-15,-1 21 16,22 0-16,0 0 0,0 1 15,0-1-15,0 0 0,0 0 16,0 0-16,0 0 0,0 1 0,22-1 16</inkml:trace>
  <inkml:trace contextRef="#ctx0" brushRef="#br1" timeOffset="105110.56">25336 8932 0,'0'0'0,"0"-21"0,0-42 16,0 42 0,-21-1-16,0 22 15,0 0-15,-21 0 0,20 0 16,1 0-16,0 0 0,0 0 0,0 22 16,0-1-16,-1 0 0,1 0 0,0 0 15,21 0-15,0 1 0,-21-1 16,21 0-16,0 0 0,0 0 15,0 0-15,0 1 0,0-1 16,21 0-16,0-21 16,0 0-16,1 0 0,-1 0 15,0 0-15,0 0 0,0 0 16,-21-21-16,21 21 0,-21-21 16,22-1-16,-1 1 0,-21 0 0,21 0 15,-21 0-15,0 0 0,21-22 0,0 22 16,-21 0-16,21 0 0,-21 0 0,0-1 15,0 1-15,0 42 32,0 1-32,0-1 15,0 0-15,-21 0 0,21 0 16,0 0-16,0 1 0,0-1 0,0 0 16,0 0-16,0 0 0,0 0 15,21-21-15,1 22 16,-1-22-16,0 0 0,0 0 15,0 0-15,0 0 0,1 0 16,-22-22-16,21 22 0,-21-21 16,21 0-16,0 21 0,-21-21 0,0 0 15,21 0-15,0-1 0,-21 1 0,22 0 16,-22 0-16,21 0 16,-21 0-16,0 42 31,0 0-31,0 0 0,0 0 15,0 0-15,0 1 0,0-1 16,0 0-16,0 0 0,0 0 16,0 0-1,21-21-15,0 0 16,0 0-16,0 0 16,1-21-16,-22 0 0,0 0 15,21 21-15,-21-21 0,21 0 16,-21-1-16,21 1 0,-21-21 15,0 21-15,21-22 0,-21 22 16,21-21-16,-21 0 0,0 20 0,22-20 16,-22 21-16,0-21 0,21 20 0,-21 1 15,0 0-15,0 0 0,0 42 32,-21-21-32,21 21 0,-22 0 15,22 1-15,0 20 0,0-21 0,-21 0 16,21 22-16,0-22 0,0 21 0,0-21 15,0 0-15,0 22 0,0-22 16,0 0-16,0 0 0,0 0 0,0 1 16,0-1-16,0 0 0,21 0 15,1-21-15,-1 0 16,0 0-16,0 0 0,0 0 0,0 0 16,1 0-16,-1 0 0,21 0 15,-21 0-15,0 0 0,1 0 0,-1-21 16,0 0-16,0 0 0,0 21 15,-21-22-15,0 1 0,21 21 16,-21-21-16,0 0 16,0 0-16,0 0 31,-21 21-31</inkml:trace>
  <inkml:trace contextRef="#ctx0" brushRef="#br1" timeOffset="105347.43">25887 8742 0,'0'0'16,"-21"0"-16,42 0 31,0 0-31,0 0 0,0 0 0,0 0 16,1-21-16,-1 21 0,0 0 15,0 0-15,0 0 0,0 0 0,1-21 16,-1 21-16,-21-22 15,-21 22 17,-1 0-32,1 0 15</inkml:trace>
  <inkml:trace contextRef="#ctx0" brushRef="#br1" timeOffset="105679.24">25485 8551 0,'-22'0'0,"44"0"0,-65 0 0,22 0 16,0 0-16,42 0 47,0 22-47,0-22 15,1 0-15,-1 0 16,-21-22 0,0 1-1,0 42 32,0 1-31,-21-22-16,21 21 15</inkml:trace>
  <inkml:trace contextRef="#ctx0" brushRef="#br1" timeOffset="130974.78">3746 8276 0,'0'0'0,"0"-42"15,0 21-15,0 0 0,0-1 16,22 22 15,-1 0-31,0 0 0,0 22 16,0-1-16,0-21 0,22 21 15,-22 0-15,21 0 0,-21 22 0,22-22 16,-1 0-16,0 21 0,1-21 0,-1 1 16,0 20-16,1-21 0,-1 21 0,0-20 15,1 20-15,-1-21 0,-21 21 16,22-20-16,-1 20 0,0-21 15,-21 21-15,22-20 0,-22-1 0,0 21 16,21-21-16,-20 0 0,-1 1 16,0-22-16,0 21 0,0 0 0,0-21 15,-21 21-15,22-21 0,-1 0 16,0 0 15,-21-21-31,0 0 16,0 0-16,0-1 15,0 1-15,0 0 0,0 0 16,-21 0-16,21 0 0,0-1 16,0 1-16,-21 0 0,21 0 15,0 0-15,-22 0 0,22-1 0</inkml:trace>
  <inkml:trace contextRef="#ctx0" brushRef="#br1" timeOffset="131379.93">4974 8192 0,'21'-22'0,"-42"44"0,42-65 16,-21 22-16,0 0 0,0 0 15,0 0-15,0-1 16,0 1 0,-21 21-16,0 0 0,0 0 15,-22 0-15,22 21 0,0 1 16,-21-1-16,-1 21 0,1-21 15,0 22-15,-22-1 0,22 0 0,-22 1 16,1-1-16,21 0 0,-22 1 0,1 20 16,20-21-16,-20 1 0,20-1 15,-20 22-15,21-22 0,-1 0 0,1 1 16,0-1-16,20-21 0,-20 21 0,21-20 16,0-1-16,0 0 0,-1 0 15,22 0-15,-21-21 16,21-21 15,0 0-15,21 21-16,-21-21 15,22 0 1,-1 21 0</inkml:trace>
  <inkml:trace contextRef="#ctx0" brushRef="#br1" timeOffset="159499.24">17568 8657 0,'21'0'0,"-42"0"0,42-21 16,1 21-16,-1 0 0,-21-21 0,21 21 15,-21-21-15,0 0 16,0-1 15,-21 22-15,0 0-1,-1 0 1,1 0-16,0 0 0,-21 0 0,21 0 16,-1 0-16,-20 0 0,0 0 15,-1 0-15,22 0 0,-21 0 0,0 0 16,-1 0-16,22 0 0,0 0 0,-21 0 15,20 0-15,1 0 16,42 0 15,1 0-31,-1 22 16,0-22-16,21 0 0,1 0 16,-1 0-16,21 0 0,-20 0 0,20 0 15,1 0-15,-1 0 0,1 0 0,-1 0 16,-20 0-16,20-22 0,1 22 0,-1 0 15,-21 0-15,22 0 16,-22 0-16,22 0 0,-22-21 0,0 21 16,1 0-16,-1 0 0,-21 0 0,22 0 15,-22 0-15,0 0 0,0 0 0,0 0 16,0 0-16,1 0 31,-44 0 16,1 0-47,0 0 0,0 0 16,0 0-16,0 0 0,-1 0 0,1 0 15,0 0-15,-21 0 0,21 0 16,-22 0-16,22 0 0,0 0 16,-21 0-16</inkml:trace>
  <inkml:trace contextRef="#ctx0" brushRef="#br1" timeOffset="159915.03">17357 8636 0,'0'0'0,"-85"21"15,64-21-15,0 0 16,-1 0-16,1 0 0,64 0 47,-22 0-32,21 0-15,0 0 0,1 0 0,-1 0 16,22 0-16,-1 0 0,-21 0 0,22 0 16,-1 0-16,-20-21 0,20 21 0,1 0 15,-22-21-15,22 21 0,-1 0 16,-21 0-16,1 0 0,20 0 0,-20 0 16,-22 0-16,21 0 0,0-21 0,-20 21 15,-1 0-15,0 0 0,0 0 16,0 0-16,0 0 0,1 0 15,-1 0 1,-42 0 62,-1 0-62,1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3:32:13.5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17653 8763 0,'0'0'0,"-21"0"16,0 0-16,-1 0 0,1 0 15,0 0-15,0 0 16,0 0-16,0 0 0,-1 0 16,1 0-16,0 0 0,0 0 0,0 0 15,0 0-15,-1 0 0,1 0 16,0 0-16,0 0 0,0 0 16,0 0-16,-1 0 15,44 0 32,-1 21-31,0-21-16,0 0 0,0 0 0,0 0 0,22 0 15,-22 0-15,21 0 0,1 0 16,-1 0-16,0 0 0,1 0 16,20 0-16,-21 0 0,1 0 0,20 0 15,-20 0-15,20-21 0,1 21 0,-22 0 16,21 0-16,1-21 0,-1 21 15,1 0-15,-1 0 0,-20 0 0,20-21 16,-20 21-16,20 0 0,-21 0 0,1 0 16,-22 0-16,21 0 0,-21 0 0,22 0 15,-22 0-15,0-21 0,0 21 16,0 0 0,-42 0 62,0 0-78,0 0 0,0 0 15,0 0-15,-1 0 0,1 0 16,0 0-16,0 0 0,0 0 16,0 0-16</inkml:trace>
  <inkml:trace contextRef="#ctx0" brushRef="#br0" timeOffset="575.24">17230 8615 0,'-22'0'0,"44"0"16,-65 0-16,22 0 0,0 0 15,0 0 1,42 0 15,0 0-31,21 0 16,-20 0-16,20 0 0,0 0 0,1 0 15,-1 0-15,21 0 0,1 0 0,-1 0 16,1 0-16,-1 0 0,1 0 0,21 0 16,-22 0-16,1 0 0,20 0 15,-20 0-15,20-21 0,-20 21 0,-1 0 16,1 0-16,-1 0 0,1 0 0,-1 0 16,-20 0-16,-1 0 0,0-21 15,1 21-15,-22 0 0,0 0 16,0 0-16,0 0 0,1 0 0,-1 0 31,-42 0 63,-1 0-94,1 0 15,0 0-15,0 0 0,0 0 16,0 0-16,-1 0 16</inkml:trace>
  <inkml:trace contextRef="#ctx0" brushRef="#br0" timeOffset="1699.77">18224 8890 0,'0'-21'31,"0"0"-31,0 0 16,0-1-1,22 22-15,-22-21 16,0 0 0,21 21-16,-21-21 15,0 0-15,21 21 63,-21 21-48,0 0 1,21-21-16,-21 21 0,0 0 16,0 1-16,21-22 0,-21 21 15,0 0-15,0 0 16,0 0-16,0 0 0,21 1 15,-21-1-15,0 0 16,0 0-16,22-21 0,-22 21 0,0 0 16,0 1-16,21-1 0,0 0 15,-21 0-15,21 0 0,-21 0 0,21 1 16,0 20-16,1-21 0,-1 0 0,-21 0 16,21 1-16,0-1 0,0 0 0,0 0 15,1 21-15,-1-20 0,0-1 16,0 21-16,21-21 0,-20 0 0,-1 22 15,0-22-15,0 21 0,21-21 0,-20 22 16,-1-22-16,0 21 0,21 1 0,-21-22 16,1 21-16,20 0 0,-21-20 15,21 20-15,1 0 0,-1 1 16,0-22-16,1 21 0,20 0 0,-20 1 16,20-1-16,1 0 0,-1 1 0,22 20 15,-22-20-15,1-1 0,20 0 0,1 22 16,-21-22-16,20 0 0,22 1 0,-21-1 15,21 0-15,-1 1 0,1-1 16,0 0-16,21 1 0,-21-1 0,21 0 16,-21 1-16,21-1 0,21 22 0,-21-22 15,0 0-15,0 1 0,21-1 0,-21 0 16,21 1-16,0-22 0,1 21 16,-1 0-16,-21-20 0,21 20 0,-21-21 15,21 21-15,-21-20 0,21 20 16,-21-21-16,0 0 0,0 0 0,0 22 15,-21-22-15,21 0 0,-21 0 16,0 0-16,-22 1 0,22-1 0,-21 0 16,-22 0-16,22 0 0,-21-21 0,-22 0 15,0 21-15,-21-21 0,22 0 0,-22 0 16,0 0 0,-21-21-1,-21 21-15,0-21 16,0 0-16,-1 21 0,1-21 15,0 21-15,0-21 16,0-1-16,0 22 0,21-21 16,-22 21-16</inkml:trace>
  <inkml:trace contextRef="#ctx0" brushRef="#br0" timeOffset="2135.52">24786 11811 0,'-21'0'16,"21"-21"-16,21 21 47,0 0-47,0 0 16,1 0-16,20 0 0,-21 0 15,0 0-15,0 0 0,1 0 0,-1 21 16,21-21-16,-21 21 0,0-21 15,1 21-15,-1-21 0,0 22 16,0-22-16,-21 21 0,0 0 0,0 0 16,0 0-16,0 0 0,0 1 15,-21-1-15,21 0 0,-21 0 16,-22 0-16,22 22 0,-21-22 0,21 0 16,-22 0-16,1 21 0,0-20 0,-1-1 15,1 0-15,0 0 0,-1 21 0,22-42 16,-21 22-16,21-1 15,0 0-15,-1 0 0,1 0 16,0-21-16,21 21 16,0-42 31,0 0-47,0 0 0,21 0 15</inkml:trace>
  <inkml:trace contextRef="#ctx0" brushRef="#br0" timeOffset="3111.48">26670 11218 0,'0'-21'32,"0"0"-17,0 0 17,0 0-17,21 21 1,-21-21-16,0 42 47,0 0-32,0 0-15,0 0 0,0 0 16,0 1-16,0 20 0,0-21 0,0 0 16,0 22-16,0-1 0,-21-21 0,21 21 15,0-20-15,0 20 0,0-21 0,0 21 16,0-20-16,0-1 15,0 21-15,0-21 0,0 0 0,0 1 16,0-1-16,0 0 0,0 0 16,21-42 15</inkml:trace>
  <inkml:trace contextRef="#ctx0" brushRef="#br0" timeOffset="3610.7">27241 11303 0,'0'-21'0,"-21"21"31,0 0-31,0 21 15,21 0-15,-21 0 16,0 1-16,21-1 0,-22 0 0,22 0 16,0 0-16,0 0 0,0 1 0,0-1 15,0 0-15,0 0 0,0 0 16,0 0-16,0 1 0,22-1 0,-1-21 16,0 21-16,0-21 0,0 0 15,0 0-15,22 0 0,-22 0 0,21 0 16,-21 0-16,1 0 0,-1 0 15,21 0-15,-21 0 0,0-21 16,-21 0-16,22 21 0,-22-22 0,0 1 16,0 0-16,0 0 0,0 0 0,0 0 15,0-1-15,-22 1 0,1 0 16,0 0-16,0 0 0,0 0 0,0-1 16,-1 22-16,1-21 0,0 21 15,0 0-15,0 0 16,42 0 15,0-21-15,21 21-16,-20 0 0,-1 0 15,0 0-15,21-21 0,-21 21 0,22 0 16,-22-21-16,21 21 0</inkml:trace>
  <inkml:trace contextRef="#ctx0" brushRef="#br0" timeOffset="4331.62">27940 11240 0,'0'21'16,"0"0"0,-21 0-16,21 0 0,-21 0 15,-1 1-15,1-22 0,21 21 0,-21 0 16,0 0-16,21 0 0,0 0 16,0 1-16,-21-1 0,21 0 15,0 0-15,0 0 0,21 0 16,0-21-16,0 0 15,0 0-15,1 0 0,-1 0 16,0 0-16,21 0 0,-21 0 0,1 0 16,-1-21-16,0 21 0,0-21 0,0 21 15,-21-21-15,0 0 16,0 0-16,0-1 0,0 1 16,-21 0-16,0 0 0,0 0 15,0 21-15,-22-21 0,22-1 0,0 22 16,0 0-16,0-21 0,-1 21 15,22-21 1,22 0 0,-1 21-16,21 0 0,-21 0 15,22-21-15,-22 21 0,21 0 0,0 0 16,-20 0-16,20 0 0,0 0 0,-21 0 16,1 0-16,-1 0 0,0 0 15,0 0-15,-21 21 16,-21 0-1,0 0-15,0 0 0,-1-21 0,22 22 16,-21-1-16,0 0 0,0 0 16,0 0-16,21 0 0,0 1 15,0-1-15,0 0 0,0 0 16,21-21-16,0 21 16,0-21-16,0 0 0,1 0 0,20 0 15,-21 0-15,0 0 0,22 0 0,-22 0 16,0 0-16,21-21 0,-21 21 0,1-21 15,-1 21-15,0-21 0,0 0 16,0-1-16,-21 1 0,0 0 16,0 0-16,0 0 0,0 0 0,0-1 15,0 1-15,-21 0 0,0 0 16,0 21-16,0-21 0,-1 21 0,1 0 16,0 0-16,0 0 0,-21 0 0,20 0 15,1 0-15,0 0 0,0 0 16,0 21-16,0 0 0,-1-21 0,22 21 15,0 0-15,-21 1 0,0-22 0,21 21 16,0 0-16,0 0 0,-21-21 0,21 21 16,-21 0-16</inkml:trace>
  <inkml:trace contextRef="#ctx0" brushRef="#br0" timeOffset="13315.09">26416 11345 0,'0'0'0,"-21"0"15,21-21 95,0 0-95,0 0 1,0 0-1,0 0 1,21 21-16,0 0 0,-21-22 16,21 22-16,0 0 0,-21-21 15,22 21-15,-1 0 0,0-21 16,0 21-16,0 0 0,0 0 16,1 0-16,-1 0 15,0 0-15,0 0 16,0 0-16,-21 21 15,0 0 1,0 1-16,0-1 16,0 0-16,0 0 0,0 0 15,0 0-15,-21 1 0,21-1 16,-21-21-16,0 21 0,21 0 0,0 0 16,-21 0-16,-1-21 0,1 22 15,21-1-15,-21 0 0,0 0 0,0-21 16,21 21-16,-21-21 15,-1 21-15,1-21 0,21 22 16,-21-22-16,0 0 16,0 21-16,0-21 15,-1 0 1,44 0 46,-1 0-46,0-21 0,0 21-1,0 0-15,0 0 16,1 0-16,-1 0 16,0 0-16,0 0 15,0 0 1,0 0-16,1 0 15,-22 21-15,21 0 16,0-21-16,-21 21 16,21-21-16,-21 21 15,21 0 1,-21 1-16,0-1 16,0 0-1,0 0-15,0 0 16,-21 0-1,21 1-15,-21-22 0,0 21 16,0-21-16,21 21 0,-22-21 16,1 21-1,0-21-15,0 0 16,0 0-16,0 0 16,-1 0-16,1 0 15,0 0 1,0 0-16,0 0 15,0 0-15,-1 0 16,22 21-16,-21-21 16,0 0-1,42 0 79,0 0-94,1 0 16,-1 0-16,0 0 15,0 0-15,0 0 0,0 0 16,1 0-16,-1 0 0,0-21 16,0 0-16,0 21 0,0-21 15,1 0 1,-1 21-16,-21-22 0,0 1 15,21 21-15,-21-21 0,21 21 0,-21-21 16,21 0-16,-21 0 16,0-1-1,0 1-15,0 0 16,0 0 0,-21 0-16,0 21 15,21-21-15,-21 21 0,0-22 16,-1 22-16,1-21 15,0 21 1,0 0-16,0 0 16,0 0-16,-1 0 15,1 0-15,0 0 16,0 0-16,21 21 16,-21-21-1,42 0 48,0 0-48,0 0-15,0 0 0,1-21 16,-1 21-16,0-21 0,0 21 0,0-21 16,0 21-16,1-21 0,-1 0 15,0 21-15,0-22 0,-21 1 0,21 21 16,0-21-16,-21 0 0,0 0 15,22 0-15,-22-1 0,21 1 16,-21 0 0,0 0-16,0 0 0,0 0 15,-21 21-15,-1-22 16,1 22-16,0-21 16,0 21-16,0 0 0,0 0 0,-1 0 15,1 0-15,21-21 0,-21 21 0,0 0 16,0 0-16,0 0 0,-1 0 15,1 0-15,0 0 0,0 0 16,0 0-16,0 0 0,-1 21 16,1-21-16,0 0 0,0 21 15,0-21 1,0 0 0,21 22-16,21-22 46,0 0-30,0 0-16,0-22 16,0 22-16,1 0 0,-1-21 15,0 21-15,0-21 0,0 21 16,0 0-16,1 0 0,-1 0 0,0 0 0,21 0 16,-21 0-16,1 0 0,-1 0 15,0 0-15,0 0 16,0 21-16,0 0 0,1 1 15,-22-1 1,21 0-16,-21 0 0,0 0 16,0 0-16,0 1 0,0-1 15,0 0-15,0 0 0,0 0 16,-21-21-16,21 21 0,-22 1 16,1-22-16,0 21 0,0 0 15,0 0-15,0-21 0,-1 0 0,1 0 16,21 21-16,-21 0 0,0-21 15,0 0-15,0 0 0,21 22 0,-22-22 16,1 0-16,0 0 0,0 21 16,0-21-1,0 0-15,42-21 78,0 21-62,0 0-16,0 0 0,0-22 16,1 22-16,-1 0 0,0 0 15,0 0-15,0 0 0,0-21 16,1 21-16,-1 0 0,0 0 16,0 0-16,0 0 15,0 0-15,1 0 0,-1 0 16,0 21-16,0-21 15,0 22-15,-21-1 16,0 0 0,0 0-16,0 0 15,0 0-15,0 1 16,0-1 0,0 0-16,0 0 15,0 0-15,0 0 16,-21-21-1,0 22-15,0-22 16,0 21-16,-1-21 0,1 0 16,0 21-16,0-21 0,0 21 0,0-21 15,-1 0-15,1 0 0,0 21 16,0-21-16,0 0 0,0 0 0,-1 0 16,22 21-16,-21-21 0,0 0 0,0 0 15,0 0 1,0 0-16,-1 0 31,1 0 0,42 0 141,1 0-156,-1 0-16,0 0 0,0 0 15,0-21-15,0 21 0,1 0 0,-1-21 16,0 0-16,0 21 0,0-21 0,0 21 16,1-21-16,-1 21 0,0-22 15,0 22-15,-21-21 0,0 0 0,21 21 16,-21-21-16,0 0 0,21 21 0,-21-21 16,0-1-16,0 1 0,0 0 31,-21 21-31,0 0 15,0 0-15,0 0 16,0 0-16,-1 0 0,1 0 16,0 0-1,0 0-15,42 0 78,0 0-78,0 0 0,1 0 16,-1 0 0,0 0-16,0 21 0,0-21 15,0 0-15,-21 21 16,22-21-16,-1 0 0,-21 22 16,21-22-16,-21 21 0,21-21 0,0 21 15,-21 0-15,0 0 16,0 0-1,0 1 1,-21-1-16,0-21 0,0 21 0,0-21 16,-1 21-16,1 0 0,0-21 15,0 0-15,0 0 0,0 21 16,-1 1-16,1-22 0,0 0 16,21 21-16,-21-21 0,0 0 15,42 0 48,0-21-63,0-1 15,0 22-15,1-21 0,-1 0 0,0 21 16,0-21-16,0 0 16,0 0-16,1 21 0,-1-22 0,0 1 0,-21 0 15,0 0-15,0 0 0,0 0 16,0-1-16,0 1 15,-21 0 1,0 21 0,-1 0-16,1 0 15,0 0-15,42 0 94,-21 21-78,21-21-16,-21 21 0,22-21 15,-22 22-15,21-22 0,0 21 0,-21 0 16,21-21-16,-21 21 0,21-21 16,-21 21-16,0 0 0,0 1 15,0-1-15,0 0 16,0 0-16,0 0 0,-21-21 15,0 21-15,0-21 0,0 22 0,-1-22 16,1 0-16,0 21 0,0-21 16,0 0-16,0 21 0,-1-21 15,1 0-15,0 0 16,0 21-16,0-21 94,0 0-63,-1 0 0,1 0-31,0 0 16,0 0 93,42 0 32,-21-21-141,21 0 0,0 21 15,-21-21-15,22-1 0,-1 1 0,0 0 16,0 0-16,0 0 0</inkml:trace>
  <inkml:trace contextRef="#ctx0" brushRef="#br0" timeOffset="15939.54">29358 11028 0,'0'-21'47,"21"21"-1,-21-21-46,21 42 47,-21 0-47,22 0 16,-22 0-16,0 0 0,0 1 16,21-1-16,-21 0 0,21 0 0,-21 0 15,0 0-15,0 22 0,0-22 0,21 0 16,-21 0-16,0 0 0,21 1 15,-21-1-15,0 21 0,0-21 0,0 0 16,0 1-16,0-1 0,0 0 0,21 0 16,-21 0-16,0 0 15,22 1-15,-22-1 16,21 0 0,0-21-1,0 0 1,0 0-16,22-21 15,-22 0-15,21-1 16,-21 22-16,0-21 0,22 0 0,-22 0 16,21 0-16,1-22 0,-1 22 0,21 0 15,1-21-15,-1-1 0,1 1 0,21 0 16,-22-1-16,22 1 0,-1 0 16,22-1-16,-21 22 0,21-21 15,-22 0-15,1 20 0,0 1 0,-1 0 16,-20 0-16,-1 0 0,-20 0 15,-22-1-15,21 22 0,-21-21 0,1 21 16,-1-21-16,-21 0 31,21 21 297,0 0 376,0 0-298,-21 21-406,21-21 15,1 0-15,-22 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3:50:51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8763 0,'21'-21'15,"-21"0"-15,21 0 0,-21-1 16,21 1-16,0 0 0,0 21 15,-21-21-15,22 0 0,-1 0 16,0-1-16,0 22 0,0 0 16,-21 22 15,-21-22-15,0 21-16,0 0 0,0 21 0,-1-21 15,1 22-15,0-22 0,0 21 16,-21 1-16,20 20 0,-20-21 0,0 1 15,-1 20-15,1 1 0,0-22 0,-22 22 16,1-1-16,-1-21 0,1 22 16,-1-1-16,1 1 0,-1-1 0,1-20 15,-1 20-15,22-20 0,-22 20 16,22-21-16,0 1 0,-1-22 0,22 21 16,-21-21-16,21 1 0,0-1 15,-1 0-15,1 0 0,21 0 0,-21 0 16,0-21-1,21 22-15,21-22 32,0 0-32,0 0 0,1 0 0,20 0 15,-21 0-15,21 0 0,1 0 16,20 0-16,1 0 0,-1 0 0,1 0 16,20 0-16,1 0 0,-21 0 15,20 21-15,-20-21 0,20 0 0,-20 0 16,-1 21-16,-20 0 0,20-21 15,-20 0-15,-1 21 0,0-21 0,1 21 0,-1-21 16,0 0-16,-21 0 0,22 22 16,-22-22-16,21 0 0,-21 0 15,1 0-15,-1 0 0,0 0 0,0 0 16,0 0-16,0 0 16,-21-22 15,0 1-16,-21 0 1,21 0-16,-21 0 16,0 0-16,0 21 0,0-22 15,-1 22 1,1 0-16,42 22 62,1-22-62,-1 0 0,0 21 16,0-21-16,0 0 0,0 21 16,1-21-16,-1 0 0,-21 21 0,0 0 15,21-21-15,-21 21 0,0 1 16,-21-1-16,0 0 0,-1 0 16,-20 0-16,0 0 0,-1 22 15,1-22-15,0 0 0,-1 0 0,22 0 16,-21-21-16,0 22 0,20-22 0,1 0 15,0 0-15,0 0 0,0 0 16,21-22-16,0-20 16,0 21-16,0 0 0,0-22 15,0 1-15</inkml:trace>
  <inkml:trace contextRef="#ctx0" brushRef="#br0" timeOffset="615.77">2815 8763 0,'0'-21'0,"21"21"32,0 0-17,1 0-15,-1 0 0,0 0 16,0 0-16,0 0 0,0-21 16,1 0-16,20 21 0,-21-22 0,0 22 15,22-21-15,-22 21 0,0-21 16,0 21-16,-21-21 0,21 21 15,-42 21 17,0 0-32,0 0 15,21 1-15,-21-1 0,-1 21 0,1-21 16,0 22-16,0-1 0,0 0 16,0-21-16,21 22 0,-22-1 0,1-21 15,0 22-15,0-22 0,21 0 0,0 0 16,0 0-16,-21 0 0,21 1 15,0-1-15</inkml:trace>
  <inkml:trace contextRef="#ctx0" brushRef="#br0" timeOffset="2775.71">571 9186 0,'0'0'0,"0"22"31,0-1-31,0 0 16,22 0-16,-22 0 0,0 0 0,0 22 15,21-22-15,-21 21 0,21-21 16,-21 22-16,21-22 0,-21 21 0,0-21 16,0 1-16,21 20 0,0-21 15,1 0-15,-1 0 0,0-21 16,0 0-1,0 0-15,0-21 0,-21 0 16,22 0-16,-1 0 0,0-22 16,0 22-16,-21 0 0,21-21 0,-21-1 15,21 22-15,-21-21 0,0 21 16,0-22-16,0 1 0,0 21 0,0 0 16,0 0-16,0-1 0,-21 22 31,21 22-16,0-1-15,0 0 0,0 0 16,0 0-16,0 0 0,0 1 16,0-1-16,0 0 0,0 0 15,21-21-15,1 0 16,-1 0-16</inkml:trace>
  <inkml:trace contextRef="#ctx0" brushRef="#br0" timeOffset="3232.45">1228 9165 0,'0'-21'0,"-22"21"0,1 0 15,0 0-15,0 0 0,21 21 16,0 0 0,0 1-16,0-1 0,0 0 15,0 0-15,0 0 16,0 0-16,0 1 0,21-1 0,0 0 15,-21 0-15,21-21 0,-21 21 16,0 0-16,0 1 16,-21-22 15,21-22-15,-21 1-16,0 0 0,0 0 15,21 0-15,0-22 0,0 22 16,0 0-16,0 0 0,0-21 0,21 20 15,0 1-15,21 21 16,-20-21-16,20 0 0,-21 21 0,21 0 16,1 0-16,-22 0 0,21 21 15,-21 0-15,1 0 0,-1-21 0,0 22 16,0 20-16,-21-21 0,0 0 16,0 0-16,0 1 0,0-1 0,0 0 15,0 0-15,-21 0 16,21 0-16,0-42 31,21 21-31,0-21 16</inkml:trace>
  <inkml:trace contextRef="#ctx0" brushRef="#br0" timeOffset="3480.3">1736 8932 0,'0'0'0,"0"-21"0,0 0 15,0 0-15,-22 21 0,1 0 32,21 21-32,0 0 0,-21 0 15,21 22-15,0-22 0,0 21 16,0-21-16,0 22 0,0-22 0,0 21 16,0-21-16,0 1 0,0-1 15,0 0-15,0 0 0,21 0 0,0-21 16,1 21-16,-1-21 15,0 0-15,0 0 0,0 0 16,-21-21-16,21 21 0,1-21 0,-1 0 16</inkml:trace>
  <inkml:trace contextRef="#ctx0" brushRef="#br0" timeOffset="4167.49">1990 8996 0,'0'0'0,"0"-21"0,0 42 46,0 0-46,-22 0 0,22 0 0,0 1 16,0-1-16,0 0 16,0 0-16,0 0 0,0 0 15,0 1 1,22-22-16,-1 0 0,0 0 16,0 0-1,-21-22-15,21 22 0,-21-21 16,0 0-16,0 0 0,0 0 15,0 0-15,0-1 16,0 1-16,-21 0 0,0 21 0,0-21 16,0 21-16,-1-21 15,1 21 1,21-21 0,0-1-16,21 1 15,1 21-15,-1 0 0,0-21 0,0 21 16,0 0-16,0 0 15,1 0-15,-1 0 0,0 0 0,0 0 16,0 21 0,0 0-16,-21 1 0,0-1 15,0 0-15,0 0 16,0 0-16,0 0 16,0-42 46,-21 0-62,21 0 0,0 0 0,0 0 16,0-1-16,0 1 0,0 0 15,0 0-15,0-21 0,0 20 0,0 1 16,21 0-16,1 21 0,-1-21 16,0 21-16,0 0 0,0 0 15,0 0-15,1 0 0,-1 21 16,-21 0-16,21 0 0,-21 1 15,21-1-15,-21 0 0,0 0 0,0 0 16,0 0 0,0 1-16,0-1 0,0 0 31,0-42-15</inkml:trace>
  <inkml:trace contextRef="#ctx0" brushRef="#br0" timeOffset="5773.13">2709 8636 0,'0'0'15,"-21"0"1,0 0-16,0 0 0,0 0 0,-1 0 15,1 21 1,0 0-16,21 1 0,0-1 16,0 0-16,0 0 0,0 21 15,0-20-15,0-1 0,0 0 16,0 0-16,21-21 16,0 0-16,1 0 0,-1 0 15,0 0-15,0 0 0,-21-21 16,0 0-16,21 0 15,0-1-15,-21 1 0,0 0 0,0-21 16,0 21-16,0-1 0,0-20 16,0 0-16,0 21 0,0-22 0,0 1 15,0 21-15,-21-22 0,0 22 0,0-21 16,21 21-16,-21 0 0,21-1 16,0 44 15,0-1-31,0 0 15,0 21-15,0-21 0,0 1 0,21-1 16,-21 21-16,21-21 0,0 0 0,-21 1 16,0-1-16,21 0 0,1 0 15,-1 0-15,-21 0 16,21-21-16,0 0 16,0 0-1,0 0-15,-21-21 16,22 0-16,-22 0 0,0 0 15,0 0-15,0-1 0,0 1 16,0 0-16,0 0 0,0 0 0,0 0 16,0 42 15,0 0-31,0 0 0,0 0 16,0 0-16,21 1 15,-21-1-15,0 0 0,21-21 16,-21 21-16,21-21 0,0 0 15,0 0 1,1 0-16,-1 0 16,-21-21-16,0 0 0,0 0 15,21-1-15,-21 1 0,0-21 16,0 21-16,0-22 0,0 22 0,0-21 16,0 0-16,0 20 0,-21-20 15,0 21-15,21-21 0,0 20 16,0 1-16,-22 0 0,1 21 15,21 21 1,0 0-16,0 1 16,0 20-16,0-21 0,0 0 15,0 22-15,0-22 0,0 0 0,0 21 16,21-21-16,-21 1 0,22-1 0,-22 0 16,0 0-16,21 0 15,0-21-15,0 0 0,0 0 16,0 0-1,1-21 1,-22 0-16,21 21 0,-21-21 16,0 0-16,21-1 15,-21 1-15,0 0 0,0 0 0,0 0 16,0 42 15,0 0-31,0 0 0,0 0 16,0 1-16,21-22 0,-21 21 15,0 0-15,0 0 0,21-21 16,0 0-16,1 0 0,-1 0 16,0 0-16,0 0 15,0 0-15,0 0 16,1-21-16,-22 0 0,0 0 16,0-1-16,0 1 15,0 0-15,0 0 0,0 0 16,-22 21-16,1-21 0,0 21 15,0-22-15,0 22 16,0 0 0,42 0 15,0 0-15,0 0-16,-21-21 0,21 21 15,0-21-15,1 21 0,-1 0 16,0 0-16,0 0 0,0 0 15,0 0-15,1 0 0,-1 0 16,0 0-16,-21 21 0,21-21 16,0 21-16,-21 1 0,21-1 15,-21 0-15,0 0 16,0 0 0,0-42 15,0 0-31,0 0 15,0 0-15,0-1 0,0 1 16,0 0-16,0-21 0,22 21 16,-22-1-16,21-20 0,-21 21 15,21 0-15,-21 0 0,0-1 0,21 22 16,0 0-16,0 0 16,1 0-16,-1 22 15,-21-1-15,21 0 0,-21 0 0,0 0 16,0 0-16,0 1 0,0-1 15,0 0-15,0 0 0,0 0 16,0 0-16,21-42 47</inkml:trace>
  <inkml:trace contextRef="#ctx0" brushRef="#br0" timeOffset="6521.97">4064 7938 0,'0'-22'15,"-21"22"1,0 0-16,-1 22 16,1-1-16,0 0 15,21 0-15,-21 0 0,21 0 16,0 1-16,0-1 0,0 0 0,0 0 15,0 0 1,0 0-16,21-21 31,0 0-31,-21-21 16,21 0-16,-21 0 0,22 0 16,-22 0-16,0-1 0,21 1 0,-21 0 15,0 0-15,0 0 0,0 0 16,0-1-16,0 44 31,0-1-15,0 0-16,0 0 0,0 0 0,0 0 15,0 1-15,0-1 0,0 0 16,0 0-16,0 0 16,21-21-16,0 0 15,0 0-15,0 0 16,1 0-16,-1-21 0,-21 0 15,21 21-15,-21-21 0,0 0 0,21-1 16,-21 1-16,0 0 0,21-21 16,-21 21-16,0-22 0,0 22 0,0-21 15,0 21-15,0-22 0,0 22 16,0-21-16,0 21 0,0-1 16,-21 1-16,21 0 0,0 0 0,0 0 0,-21 21 15,21 21 1,0 0-1,0 0-15,0 22 0,0-22 16,0 0-16,0 0 0,0 21 16,0-20-16,0 20 0,0-21 0,0 21 15,0-20-15,0 20 0,0-21 0,0 21 16,0-20-16,0-1 0,0 0 16,21 0-16,-21 0 0,21-21 0,-21 21 15,21-21-15,1 0 0,-1 0 0,0 0 16,0 0-16,0 0 0,0 0 15,22-21-15,-22 0 0,0 21 16,0-21-16,-21 0 0,21 0 0,-21-1 16,22 1-16,-22 0 15,0 0-15,0 0 0,-22 21 16,1 0-16</inkml:trace>
  <inkml:trace contextRef="#ctx0" brushRef="#br0" timeOffset="6763.81">3260 8213 0,'0'0'0,"21"-21"15,0-1 1,0 22-16,0-21 0,22 0 0,-1 0 15,-21 0-15,21 0 0,-20-1 16,-1 22-16,0-21 0,0 21 0,-21-21 16,-21 21-1,0 0 1,-22 0-16</inkml:trace>
  <inkml:trace contextRef="#ctx0" brushRef="#br0" timeOffset="6973.14">2603 8043 0,'0'0'0,"-21"-21"0,0 0 16,0 21 0,0 0-16,21-21 0,-21 21 0,42 0 62,0 0-62</inkml:trace>
  <inkml:trace contextRef="#ctx0" brushRef="#br0" timeOffset="7935.88">1905 13335 0,'0'0'0,"-21"0"0,0 0 0,-1 0 16,44 0 15,-1 0-16,21 0-15,-21 0 0,22 0 16,20 0-16,-21-21 0,43 21 0,-21 0 16,20-21-16,1 21 0,0 0 15,20-21-15,-20 21 0,0 0 0,21-22 16,-22 22-16,1-21 0,21 21 16,-22-21-16,-20 21 0,21 0 0,-22-21 15,-21 0-15,22 21 0,-43 0 0,21 0 16,-20-21-16,-1 21 0,-21-22 15,-21 1 1,-22 21-16,22 0 0,0-21 16,0 21-16,0-21 0,-1 21 15,1-21-15,42 21 47,1 0-47,20 0 16,-21 0-16,21 0 0,-20 0 15,20 0-15,-21 0 0,21 21 0,-20-21 16,-1 21-16,0 0 0,-21 0 0,0 1 16,0-1-16,0 21 15,-21-21-15,0 0 0,-1 1 0,-20-1 16,21 0-16,-21-21 0,-1 21 0,22 0 16,-21-21-16,-1 0 0,1 0 15,21 0-15,-21 0 0,-22 0 0,22-21 16</inkml:trace>
  <inkml:trace contextRef="#ctx0" brushRef="#br0" timeOffset="8996.04">1545 12171 0,'-21'-21'16,"42"42"-16,-63-63 0,-1 42 0,22-22 0,-21 22 15,0 0-15,20 0 0,-20 0 16,21 0-16,-21 22 0,20-1 0,1 0 15,0 21-15,0 1 0,0-1 16,21 0-16,0 1 0,0-1 0,0 0 16,0 1-16,0-1 0,0 0 15,0 1-15,0-1 0,21-21 16,0 0-16,21 22 0,-20-43 16,-1 21-16,21 0 0,-21-21 0,22 0 15,-22 0-15,21 0 0,0-21 16,-20 21-16,20-21 0,-21-1 0,21 1 15,-20 0-15,20 0 0,-21 0 16,0 0-16,-21-1 0,0 1 0,21 0 16,-21 0-16,0 0 15,0 42 17,0 0-32,-21 0 0,21 0 15,0 1-15,0-1 0,0 0 16,0 0-16,0 0 15,0 0 1,21-21-16,1 0 0,-1 0 16,0 0-16,0-21 0,0 0 15,-21 0-15,21 0 16,-21 0-16,0-1 0,0 1 16,-21 0-1,0 21-15,0 0 16,0-21-1,21 0 1,21 21 0,0 0-1,0 0-15,0 0 0,1 0 16,-1 0-16,0 0 0,0 0 16,0 0-16,0 0 0,1 21 15,-22 0-15,0 0 16,21-21-16,-21 21 0,0 1 0,0-1 15,0 0-15,0 0 0,0 0 16,0 0 0,0-42 15,0 0-15,0 0-16,0 0 15,0 0-15,0-1 0,0 1 0,0 0 16,21 0-16,-21 0 0,21 0 0,-21-1 15,21 1-15,0 21 0,1-21 16,-1 21-16,0 0 0,0 0 0,0 0 16,0 21-16,1-21 15,-22 21-15,0 1 0,0-1 0,0 0 16,0 0-16,0 0 0,0 0 16,0 1-16,0-1 0,0 0 15,0 0 1,21-21 15,0-21-31,0 0 16,-21 0-16,21 21 0,0-22 15</inkml:trace>
  <inkml:trace contextRef="#ctx0" brushRef="#br0" timeOffset="10820.57">2582 12467 0,'0'0'0,"0"-21"31,-21 21-31,0 0 16,0 0-16,0 0 15,-1 21-15,22 0 16,-21 1-16,0-1 16,21 0-16,-21 0 0,21 0 0,0 0 15,0 1-15,0-1 0,0 0 16,0 0-16,21 0 15,0-21-15,0 0 0,1 0 16,-1 0-16,0-21 16,0 21-16,0-21 0,0 0 0,1 0 15,-1-1-15,-21 1 16,21 0-16,-21 0 0,21 0 0,-21-22 16,0 22-16,0-21 0,0 21 0,0-22 15,0 1-15,0 0 0,0 21 16,0-22-16,0 22 0,0-21 0,0 21 15,0-1-15,0 44 32,0-1-32,0 0 0,0 21 0,0-21 15,0 22-15,0-22 0,0 21 16,0-21-16,0 22 0,0-1 0,0-21 16,0 0-16,0 22 0,0-22 15,0 0-15,0 0 0,0 0 16,21-21-16,0 0 15,1 0-15,-1 0 16,0 0-16,0 0 0,0-21 16,-21 0-16,21 0 0,1 0 15,-22 0-15,0-1 16,0 1-16,0 0 0,0 0 16,0 42 15,0 0-31,0 0 0,0 1 15,0-1-15,0 0 16,0 0-16,0 0 0,21 0 16,-21 1-16,21-22 15,0 0-15,0 0 16,0 0-16,1 0 0,-1-22 16,0 22-16,-21-21 0,0 0 15,21 0-15,0 0 0,-21 0 16,21-1-16,-21-20 0,0 21 0,0-21 15,0 20-15,0-20 0,0 0 16,0 21-16,0-22 0,0 22 0,0 0 16,0 0-16,0 0 0,0 42 31,0 0-15,0 21-16,0-21 0,0 1 0,0 20 15,0-21-15,0 21 0,0-20 16,0 20-16,0-21 0,0 0 0,0 0 15,0 1-15,0-1 0,0 0 0,22 0 16,-1-21-16,0 21 16,0-21-16,0 0 0,0 0 0,1 0 15,-1 0-15,0 0 16,0-21-16,0 0 0,-21 0 16,21 0-16,1-1 0,-22 1 15,0 0-15,0 0 16,0 42 15,0 0-15,0 0-16,0 1 0,0-1 15,0 0-15,0 0 0,0 0 16,21 0 0,0-21-16,0 0 0,0 0 15,0 0-15,1 0 0,-1 0 16,0 0-16,0-21 0,0 0 15,0 21-15,1-21 0,-22 0 16,21 0-16,0-1 16,-21 1-16,0 0 15,0 0-15,0 42 47,0 0-47,0 0 0,0 1 16,0-1-16,0 0 0,0 0 15,0 0 1,21-21 0,0 0-16,0 0 0,1 0 15,-1 0 1,-21-21-16,21 21 0,-21-21 16,0 0-16,0 0 15,0-1-15,0 1 16,-21 0-16,0 21 15,-1 0-15,1-21 0,0 21 16,0 0-16,42 0 47,0 0-47,0 0 16,1-21-16,-1 21 0,0 0 15,0 0-15,0 0 16,0 0-16,1 0 15,-1 21-15,0 0 0,0 0 16,0 0-16,-21 1 16,0-1-16,21 0 15,-21 0-15,22-21 16,-22 21-16,0 0 16,0-42 30,-22 0-30,22 0-16,0 0 16,0 0-16,0-1 0,0 1 0,0 0 15,0-21-15,0 21 0,22-1 0,-1 1 16,-21 0-16,21 21 0,0-21 16,0 21-16,0 0 15,1 0-15,-22 21 16,0 0-16,0 0 0,0 1 15,0-1-15,0 0 0,0 0 0,0 0 16,0 0-16,0 1 0,0-1 0,0 0 16,0 0-16,0 0 15,-22-42 32,22 0-31,-21 21-16,21-21 0,0 0 0</inkml:trace>
  <inkml:trace contextRef="#ctx0" brushRef="#br0" timeOffset="11015.45">3831 12107 0,'0'0'0,"-21"0"16,0 0-16,0 0 62,-1 0-46</inkml:trace>
  <inkml:trace contextRef="#ctx0" brushRef="#br0" timeOffset="11232.33">3027 12298 0,'21'0'16,"0"0"0,0 0-16,0-21 15,1 21-15,-1-21 0,0 21 0,-21-22 16,21 22-16,0 0 0,0-21 15,-21 0 1,0 0 0</inkml:trace>
  <inkml:trace contextRef="#ctx0" brushRef="#br0" timeOffset="11444.21">2773 12171 0,'-21'0'31,"-1"0"-15,22 21 31,0 0-47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3:20:52.7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931 529 0,'0'0'0,"0"-21"0,-21 0 32,0 0-32,21 0 15,-21 21 1,21-22 0,-21 22-16,21 22 31,0-1-31,0 0 0,0 0 15,0 0-15,0 0 0,0 1 16,0-1-16,0 0 16,21 0-16,0 0 0,0 0 15,0-21-15,0 0 0,1 22 16,-1-22-16,0 0 0,0 0 0,21 0 16,-20 0-16,20 0 0,-21-22 15,21 1-15,1 0 0,-22 21 0,21-21 16,-21 0-16,1-22 0,-1 22 15,0 0-15,0 0 0,-21-21 0,21 20 16,-21 1-16,0 0 0,0 0 16,0 0-16,0 0 0,0-1 0,0 1 15,0 42 17,0 1-17,0-1-15,-21 0 0,21 21 0,-21-21 16,21 22-16,0-1 0,0 0 15,0 1-15,0 20 0,-21-20 0,21 20 16,0 1-16,0-1 0,0 1 16,0-1-16,0 1 0,0-22 0,0 21 15,0-20-15,0 20 0,0-20 0,0-1 16,0-21-16,21 21 0,-21-20 16,0-1-16,0 21 0,0-21 15,0 0-15,-21 1 0,0-1 16,-22-21-16,22 21 0,-21-21 15,-1 0-15,1 0 0,0 0 16,21 0-16,-22 0 0,1 0 0,0 0 16,-1-21-16,22 21 0,-21-21 15,21 21-15,-1-22 0,1 22 0,0-21 16,0 21-16,21-21 0,0 0 16,0 0-16,21 0 15,0 21-15,0-22 0,22 1 16,-22 21-16,21-21 0,1 0 15</inkml:trace>
  <inkml:trace contextRef="#ctx0" brushRef="#br0" timeOffset="796.54">1778 953 0,'0'0'0,"0"-22"0,0 1 15,-21 42 17,21 1-17,0-1-15,0 21 0,0-21 16,0 0-16,0 22 0,0-22 0,0 21 16,0-21-16,0 22 0,0-22 15,0 0-15,0 21 0,0-20 0,0-1 16,0 21-16,0-21 0,0 0 15,0 1-15,0-1 0,0 0 16,-21-42 15,21 0-15,0-1-16,0 1 0,-22 0 16,22 0-16,0-21 0,0 20 15,0-20-15,0 0 0,0-1 16,0 1-16,22 21 0,-1-21 0,0-1 15,0 1-15,-21 21 0,21 0 0,0-1 16,22 1-16,-22 21 0,0 0 16,0 0-16,0 0 0,22 21 0,-22 1 15,0-1-15,0 0 0,0 21 16,1-21-16,-1 22 0,-21-22 0,0 21 16,21 1-16,-21-22 0,0 21 15,0-21-15,0 22 0,0-22 0,0 0 16,0 0-16,0 0 0,0 0 0,0 1 15,0-1 1,0-42 15,0-1-31,0 1 0,0 0 16,0 0-16,0-21 0,21 20 0,0-20 16,0 0-16,-21-1 0,22 1 15,20 0-15,-21-1 0,0 1 0,0 21 16,22 0-16,-22 0 0,21-1 15,-21 1-15,22 21 0,-22 0 0,21 0 16,-21 21-16,22 1 0,-22-1 16,0 0-16,0 21 0,-21-21 0,0 22 15,21-22-15,-21 21 0,0-21 16,0 22-16,0-22 0,0 0 16,0 21-16,0-20 0,-21-1 0,21 21 15,-21-21-15,21 0 0,0 1 0,0-1 16,0 0-16,-21-21 15,21 21-15,21-21 32,0-21-32,0 0 0</inkml:trace>
  <inkml:trace contextRef="#ctx0" brushRef="#br0" timeOffset="1191.55">3154 953 0,'0'0'0,"0"-22"16,-21 44-1,21-1-15,0 21 16,0-21-16,0 0 0,0 22 16,-22-1-16,22 0 0,0 1 15,0-1-15,-21 0 0,21 1 0,0 20 16,0 1-16,-21-1 0,21 1 0,-21 20 15,21 1-15,-21 0 16,21-1-16,0-20 0,0 21 0,0-1 16,0 1-16,0 0 0,0-1 0,0 1 15,0-22-15,0 22 0,0-21 16,0-1-16,0 1 0,0-22 0,0 0 16,0 1-16,0-22 0,0 0 0,0 0 15,0 0-15,0 0 0,0-42 31,0 0-31,0 0 16,0 0-16,0-22 0,0 22 0,0-21 16,0 0-16,0-1 0,0 1 15,0-22-15,0 1 0,0-1 16,21 1-16</inkml:trace>
  <inkml:trace contextRef="#ctx0" brushRef="#br0" timeOffset="1519.36">3069 1101 0,'0'0'0,"0"-21"0,0-1 0,0 1 15,21 0-15,0 0 16,1 0-16,-1 0 0,0 21 0,0 0 16,0-22-16,22 22 0,-1 0 0,-21 0 15,21 0-15,1 22 16,-22-1-16,0 0 0,21 0 0,-20 0 15,-1 22-15,-21-22 0,0 21 16,0 0-16,0-20 0,0 20 0,-43 0 16,22-21-16,0 22 0,-21-22 0,-1 21 15,1-21-15,0 1 0,-1-1 16,1 0-16,21 0 0,0 0 0,-22 0 16,22-21-16,21 22 0,0-44 46,21 1-46,1 0 0,-1 0 16</inkml:trace>
  <inkml:trace contextRef="#ctx0" brushRef="#br0" timeOffset="2093.03">3895 423 0,'0'0'0,"-22"-21"0,22 0 15,0 0-15,0 0 16,-21 21-16,0 0 0,0 0 16,21 21-1,0 0-15,0 0 0,0 0 16,-21 22-16,21-1 0,-21 0 0,21 1 15,-22-1-15,1 22 0,21-1 16,0 1-16,-21-1 0,21-21 0,-21 22 16,21-1-16,-21 1 0,21-22 0,0 1 15,0-1-15,0 0 0,0-21 16,21 1-16,0-1 0,0 0 0,0 0 16,1-21-16,-1 0 0,0 0 0,0 0 15,21 0-15,-20 0 16,-1-21-16,0 0 0,21 0 0,-21-1 15,1 1-15,-1 0 0,0-21 0,-21 21 16,21-22-16,-21 22 0,21-21 16,-21 21-16,0-22 0,0 22 0,0 0 15,0 0-15,0 0 0,0 42 32,0 0-32,0 0 0,0 0 15,0 0-15,-21 1 0,21 20 16,-21-21-16,21 21 0,0-20 0,0 20 15,0-21-15,0 0 0,0 22 0,0-22 16,0 0-16,0 0 16,0 0-16,0 0 0,21-21 15,0 0-15,0 0 0,1 0 16,-1 0-16,0-21 16,0 0-16,0 21 0</inkml:trace>
  <inkml:trace contextRef="#ctx0" brushRef="#br0" timeOffset="2396.4">4233 826 0,'0'0'0,"-21"0"0,-21 0 16,63 0-1,0 0 1,0 0-16,0 0 0,1 0 0,-22-22 15,21 1-15,-21 0 16,0 0-16,-21 21 16,-1 0-16,1 0 0,0 0 15,0 0 1,0 0-16,0 0 0,-1 0 0,22 21 16,0 0-16,0 0 15,0 1-15,0-1 0,0 0 16,22 0-16,-1 0 0,0-21 15,0 21-15,0-21 0,0 22 16,1-22-16</inkml:trace>
  <inkml:trace contextRef="#ctx0" brushRef="#br0" timeOffset="3273.01">4784 910 0,'0'-42'16,"0"21"-16,-22 0 0,1-1 16,0 22-16,0 0 15,0 0-15,0 22 16,-1-1-16,22 0 0,-21 0 0,0 0 16,21 0-16,0 22 0,-21-22 0,21 21 15,-21-21-15,21 22 0,0-22 16,0 21-16,0 1 0,0-22 0,0 0 15,0 21-15,21-21 0,0 1 0,0-1 16,22-21-16,-22 21 0,21-21 16,0 0-16,-20 0 0,20 0 0,-21 0 15,21 0-15,-20 0 0,-1 0 0,21-21 16,-21 21-16,0-21 16,1-1-16,-1 1 0,-21 0 0,21-21 15,0 21-15,0-22 0,-21 22 0,0-21 16,0-1-16,21 22 0,-21-21 15,0 21-15,0 0 0,0-1 0,0 1 16,0 0-16,0 42 31,0 0-31,0 1 0,-21 20 0,21-21 16,0 0-16,0 22 0,0-22 16,0 21-16,0-21 0,0 0 15,0 22-15,0-22 0,0 0 0,0 0 16,21 0-16,1 1 0,-22-1 0,21-21 15,0 21-15,0-21 0,0 0 16,22 0-16,-22 0 0,0 0 0,0 0 16,0-21-16,0 0 0,1-1 0,-1 22 15,0-42-15,0 21 0,0-21 0,0 20 16,1-20-16,-22-21 0,21 20 16,0-20-16,0-1 0,-21 1 0,21 20 15,0-20-15,1-1 0,-22 22 0,21 0 16,-21-1-16,21 1 0,-21 0 15,0-1-15,0 22 0,0-21 0,0 21 16,0 0-16,0-1 16,-21 22-1,0 0-15,21 22 0,-22-1 0,1 21 16,21-21-16,0 22 0,0-1 16,-21 0-16,21 1 0,0-1 0,-21 21 15,21-20-15,0 20 0,0-20 0,0 20 16,0 1-16,0-22 0,0 21 15,0-20-15,0-1 0,21 0 0,0 1 16,0-22-16,1 21 0,-1-21 0,0 1 16,-21-1-16,21 0 0,0 0 15,0-21-15,22 0 0,-22 0 16,0 0-16,0 0 0,0 0 0,1 0 16,-1 0-16,0 0 0,0-21 0,-21 0 15,21 21-15,0-21 0,1-1 16,-1 1-16,-21 0 0,21 0 0,-21 0 15,21 0-15,-21-1 0,0-20 0,0 21 16,0-21-16</inkml:trace>
  <inkml:trace contextRef="#ctx0" brushRef="#br0" timeOffset="3500.88">5715 677 0,'0'0'0,"21"0"15,0 0 1,0 0-16,1 0 0,20 0 0,-21 0 16,21 0-16,1 0 0,-22 0 0,21 0 15,-21 0-15,1 0 0,-1 0 16,0 0-16,0 0 0,-21-21 16,0 0-1,0 0-15,-21 21 16,0-21-16,0 21 15</inkml:trace>
  <inkml:trace contextRef="#ctx0" brushRef="#br0" timeOffset="3800.05">5059 572 0,'0'0'0,"0"21"0,0 0 16,21-21-16,0 0 16,0 0-16,0 0 0,1 0 0,-1 0 15,0 0-15,0-21 0,0 21 0,0-21 16,-21-1-16,0 1 16,0 0-1,-21 21 1,0 0-16,0 0 0,0 0 15,0 21-15,21 0 0,0 1 16,0-1-16,0 0 16,0 0-16</inkml:trace>
  <inkml:trace contextRef="#ctx0" brushRef="#br0" timeOffset="4729.52">7027 804 0,'0'0'0,"0"-21"0,0 0 16,0 0-16,0 0 0,0 0 15,0-1-15,0 1 0,0 0 16,0 42 15,0 0-31,0 1 0,0 20 16,0-21-16,0 21 0,0 1 0,0 20 16,0-20-16,0-1 0,0 0 15,-21 22-15,0-22 0,21 0 0,-21 1 16,21-22-16,0 21 0,0-21 0,0 1 15,0-1-15,0 0 0,0 0 16,21-21 0,0 0-1,0-21-15,-21-21 0,21 20 16,1 1-16,-22-21 0,21 0 0,0-1 16,0 1-16,-21 0 0,21-1 15,0 1-15,1 0 0,-22-1 16,21 1-16,-21 21 0,21 0 0,-21-1 15,0 44 1,0-1 0,0 0-16,0 0 0,0 21 0,0 1 15,0-1-15,0 0 0,0 1 0,0-1 16,0-21-16,0 22 0,0-1 16,0 0-16,21-21 0,0 1 0,0 20 15,1-21-15,-1-21 0,0 21 0,21 0 16,1-21-16,-1 0 0,0 0 15,1 0-15,-1 0 0,21-21 16,-20 0-16,-1 0 0,0 0 0,1 0 16,-1-1-16,-21-20 0,22 0 15,-22-1-15,-21 1 0,0 0 0,0-22 16,0 22-16,0-22 0,0 1 0,0 21 16,-21-22-16,-1 22 0,1-1 15,-21 1-15,21 21 0,-22 0 0,22 0 16,-21-1-16,21 1 0,-22 21 0,22 0 15,-21 0-15,21 0 0,0 0 16,-1 0-16,1 21 0,21 1 0,0-1 16,-21 0-16,21 0 0,0 0 0,0 22 15,0-22-15,0 0 16,0 21-16,21-21 0,0 22 0,1-22 16,-1 0-16,21 0 0,0 0 0,1 1 15,-1-1-15,0 0 0</inkml:trace>
  <inkml:trace contextRef="#ctx0" brushRef="#br0" timeOffset="5804.39">8403 995 0,'21'-21'15,"-42"42"-15,42-63 0,-21 20 0,0 1 16,0 0-16,0 0 0,0 0 16,0 0-16,0-1 0,0 1 15,-21 21-15,0 0 0,0 0 16,0 0-16,-1 21 0,1 1 15,0-1-15,0 0 0,0 21 16,0-21-16,21 22 0,-22-1 0,1 0 16,0 1-16,21-22 0,0 21 0,0 1 15,0-22-15,0 21 0,0-21 16,0 0-16,0 1 0,0-1 0,0 0 16,21-21-16,0 0 0,1 0 0,-1 0 15,0 0-15,0 0 0,0 0 16,0-21-16,1 21 0,-1-21 15,0-1-15,-21 1 0,21 0 16,0-21-16,-21 21 0,0-22 0,21 1 16,1 21-16,-22-22 0,21 22 15,-21-21-15,0 21 0,0 0 0,0-1 16,0 1-16,0 42 31,0 1-31,0-1 16,0 0-16,0 0 0,0 21 0,0-20 15,0 20-15,0-21 0,0 0 16,0 0-16,0 22 0,0-22 0,0 0 16,0 0-16,21 0 0,0-21 0,0 22 15,0-22-15,1 0 0,-1 0 16,0 0-16,0 0 0,0 0 16,22 0-16,-22 0 0,0 0 0,0 0 15,0-22-15,0 1 0,1 0 0,-1 0 16,0 0-16,-21-22 0,21 22 15,0-21-15,-21 21 0,0-22 0,0 1 16,21 21-16,-21-21 0,0 20 0,22 1 16,-22 0-16,0 0 0,0 42 47,0 0-47,0 0 0,0 1 0,-22 20 15,22-21-15,0 21 0,0-20 16,0 20-16,0-21 0,0 21 0,0-20 15,0-1-15,22 0 0,-22 21 0,21-21 16,0-21-16,0 22 0,0-1 16,22-21-16,-22 0 0,0 0 0,21 0 15,-21 0-15,1 0 0,-1 0 0,21 0 16,-21 0-16,0-21 0,1-1 16,-1 1-16,0 0 0,0 0 0,-21-21 15,21-1-15,0 1 0,-21 0 0,22-22 16,-22 1-16,21-1 0,-21 22 0,0-22 15,0 1-15,21 20 16,-21-20-16,0 21 0,0-1 0,0 1 16,0 21-16,0-22 0,0 22 0,0 0 15,0 0-15,-21 21 16,21 21 0,0 0-16,0 0 0,0 1 0,0 20 15,-21 0-15,21-21 0,0 22 16,-22 20-16,22-20 0,0-1 0,0 21 15,0-20-15,0-1 0,0 22 0,0-22 16,0 0-16,0 1 0,0-1 16,0 0-16,22-21 0,-1 22 0,-21-22 15,0 0-15,21 0 0,0 0 16,0-21-16,0 22 0,1-22 16,-1 0-16,0 0 0,0 0 15,21 0-15,-20 0 0,-1 0 0,0 0 16,0 0-16,0 0 0,0-22 0,1 22 15,-1-21-15,0 0 0,0 21 0,0-21 16,-21 0-16,21 21 0,1-21 16,-22-1-16,0 1 0,0 0 0,0-21 15,21 21-15</inkml:trace>
  <inkml:trace contextRef="#ctx0" brushRef="#br0" timeOffset="6055.43">9567 783 0,'0'0'0,"-21"0"0,42 0 31,0-21-31,1 21 16,-1-21-16,21 21 0,-21 0 0,22-21 15,-1 21-15,0 0 0,1-21 0,-22 21 16,21 0-16,-21-22 0,0 22 0,1 0 15,-1-21-15,0 21 16,-21-21-16,-21 21 16,0 0-16,-1-21 15,1 21-15,-21 0 0</inkml:trace>
  <inkml:trace contextRef="#ctx0" brushRef="#br0" timeOffset="6428.74">8721 402 0,'0'0'0,"-22"0"16,1 21-16,0 1 16,21-1-16,0 0 15,0 0-15,0 0 0,0 0 16,21 1-16,0-22 0,1 0 0,20 21 15,-21-21-15,0 0 0,0 0 0,1 0 16,-1 0-16,0 0 0,0 0 16,-21-21-16,0-1 0,0 1 15,0 0-15,0 0 16,0 0-16,-21 21 0,0-21 0,0-1 16,-1 22-16,22-21 0,-21 21 15,0 0-15,0 0 16,21 21 15,0 1-15,0-1-1</inkml:trace>
  <inkml:trace contextRef="#ctx0" brushRef="#br0" timeOffset="7467.83">1312 1884 0,'0'0'16,"0"21"-16,-21-21 0,0 0 0,0 0 16,0 21-1,-1-21 1,22 21 15,22-21-15,-1 0-16,21 0 0,-21 22 15,22-22-15,20 0 0,-21 0 16,22 0-16,-1 0 0,22 0 16,-21 0-16,20 0 0,1 0 0,0 0 15,20 0-15,1 0 0,0 0 16,21 0-16,0 0 0,0 0 0,0 0 15,0 0-15,0 0 0,21 0 16,-21 0-16,21-22 0,-21 22 0,22 0 16,-22-21-16,0 0 0,0 21 0,0-21 15,0 21-15,-22 0 0,22-21 16,-21 21-16,-21 0 0,0-21 16,-1 21-16,1 0 0,-43 0 15,22-22-15,-22 22 0,0 0 0,1-21 16,-22 21-16,0-21 0,0 21 0,0 0 15,1 0-15,-22-21 16,-22 21 15,1 0-31,0 0 0,0 0 16,0 0-16,-22 0 0,1 0 0,-21 0 16,20 0-16,-41 0 0,20 0 0</inkml:trace>
  <inkml:trace contextRef="#ctx0" brushRef="#br0" timeOffset="8031.7">1460 2096 0,'0'0'0,"-63"21"16,42-21-16,0 0 16,21 21-16,-22-21 15,22 21-15,22-21 16,-1 0-1,21 0-15,0 0 0,1 21 0,-1-21 16,22 0-16,-1 0 0,1 0 16,20 0-16,-20 0 0,20 0 0,22 0 15,0-21-15,0 21 0,21 0 0,0-21 16,0 21-16,0-21 16,-21 21-16,21 0 0,0 0 0,-21-21 15,21 21-15,-22 0 0,-20 0 0,21 0 16,-21 0-16,-22 0 0,22 0 15,-22 0-15,-20 0 0,20 0 0,-21 0 16,1 0-16,-1 0 0,-21 0 16,0 0-16,1 0 0,-1 0 0,0 0 15,0 0-15,0 0 0,0 0 32,1 0-17,-22-22 32,21 1-31</inkml:trace>
  <inkml:trace contextRef="#ctx0" brushRef="#br0" timeOffset="8883.7">6964 1863 0,'0'0'0,"0"21"16,-21-21 0,42 0 30,0 0-46,21 0 16,-21 0-16,22 0 0,-1 0 0,22 0 16,-22 0-16,21-21 0,22 21 15,0 0-15,21 0 0,-1-21 16,22 21-16,22 0 0,-22-22 0,21 22 16,21 0-16,-21 0 0,22-21 15,-22 21-15,21 0 0,-42 0 0,21 0 16,-21 0-16,-21-21 0,21 21 0,-21 0 15,-21-21-15,-1 21 0,-20 0 16,-1 0-16,-20-21 0,-1 21 0,0 0 16,-21-21-16,1 21 0,-22-22 15,0 1 1,0 0 0,-22 21-16,1 0 15,0 0-15,0 0 0,0 0 16,0 0-16,-22 0 0,1 0 0,0 0 15,-1 0-15,1 21 0</inkml:trace>
  <inkml:trace contextRef="#ctx0" brushRef="#br0" timeOffset="9437.33">7112 2053 0,'0'0'0,"0"21"0,-21-21 16,42 0 15,0 0-15,21 0-16,-20 0 15,-1 0-15,21 0 0,-21 0 16,22 0-16,20 0 0,1 0 0,-1 0 16,1-21-16,20 21 0,22 0 15,0 0-15,0 0 0,0 0 0,21 0 16,-22 0-16,44 0 0,-22 0 0,0 0 15,21 0-15,-21 0 0,0 0 16,0 0-16,-21 0 0,-1 0 0,1-21 16,0 21-16,-21 0 0,-1 0 0,-20 0 15,21-21-15,-22 21 0,-21 0 16,22-21-16,-22 21 0,-21-21 16,22 21-16,-22 0 0,0 0 0,0-22 15,-21 1 16,-21 21-31,0 0 16,0 0-16,0 0 16,-1 0-16,1 0 15</inkml:trace>
  <inkml:trace contextRef="#ctx0" brushRef="#br0" timeOffset="17791.62">1016 3027 0,'0'0'0,"21"0"16,0 0 0,-21-21-16,21 21 0,1-21 15,-1-1-15,-21 1 16,21 21-16,0-21 0,-21 0 15,0 0-15,0 0 16,0-1-16,-21 22 16,0-21-16,0 21 0,-1 0 15,1 0-15,0 0 0,-21 0 0,21 0 16,-1 21-16,-20-21 0,21 22 16,-21-1-16,20 0 0,1 0 0,0-21 15,0 21-15,21 0 0,0 1 16,-21-1-16,21 0 0,0 0 15,0 0-15,0 0 0,0 1 0,0-1 16,21 0-16,0 0 0,0 0 16,0 0-16,-21 1 0,22-22 0,-1 21 15,0 0-15,0 0 0,21 0 16,-20-21-16,-1 21 0,-21 1 0,21-22 16,0 21-16,0 0 0,0 0 15,-21 0-15,0 0 0,0 1 16,-21-1-16,0 0 15,-21-21-15,21 21 0,-22 0 0,22-21 16,-21 21-16,-1-21 0,1 0 16,0 22-16,21-22 0,-22 0 15,22 0-15,-21 0 0,21 0 16,-1 0-16,1-22 0,0 22 0,0-21 16,0 0-16,0 21 0,21-21 15,0 0-15,-22 0 0,22-1 16,0 1-16,0 0 15,22 0-15,-1 21 16,0 0-16,0-21 0,21 21 16,-20 0-16,-1-21 0</inkml:trace>
  <inkml:trace contextRef="#ctx0" brushRef="#br0" timeOffset="18480.57">1249 3196 0,'0'21'31,"0"1"-15,0-1-16,0 0 0,0 21 16,-21-21-16,21 1 0,0-1 15,0 0-15,0 0 0,0 0 0,0 0 16,0 1-16,0-1 15,0 0-15,0 0 0,21 0 16,0-21-16,0 0 16,0 0-16,0 0 0,1 0 0,-1 0 15,21-21-15,-21 21 0,0-21 16,1 0-16,-1 0 0,21-1 0,-21 1 16,0 0-16,1 0 0,-22 0 15,0 0-15,21-22 0,-21 22 0,21 0 16,-21 0-16,0 0 0,0-1 0,0 1 15,0 0 1,0 42 0,0 0-1,0 1-15,0 20 0,0-21 16,0 0-16,0 22 0,-21-1 16,21-21-16,0 21 0,0 1 0,0-1 15,0 0-15,0 1 0,0-1 16,0 0-16,0 1 0,0 20 0,0-20 15,0 20-15,0-21 0,0 22 0,0-1 16,0-20-16,0 20 0,0 1 16,0-22-16,-21 22 0,-1-22 0,22 0 15,-21 1-15,0 20 0,0-42 16,0 22-16,0-1 0,-1-21 16,1 0-16,0 0 0,0 1 0,0-1 15,-22-21-15,22 0 0,-21 0 16,21 0-16,-22 0 0,22-21 0,-21-1 15,0-20-15,-1 21 0,22 0 16,-21-22-16,21 22 0,-22-21 0,22 21 16,0-22-16,21 1 0,0 21 15,0-21-15,0 20 0,0-20 0,0 0 16,0 21-16,0-22 0,21 22 0,0-21 16,0 21-16,1-22 0,-1 1 15,21 21-15,-21-22 0</inkml:trace>
  <inkml:trace contextRef="#ctx0" brushRef="#br0" timeOffset="19036.25">1947 3175 0,'-42'0'15,"42"21"1,-21 0-16,21 1 0,0-1 16,0 0-16,0 0 0,-21 0 0,21 0 15,0 1-15,0 20 16,0-21-16,0 0 0,0 0 0,0 1 16,0-1-16,0 0 15,0 0-15,0 0 16,0-42 15,0 0-31,-22 0 16,22 0-16,0-1 15,0-20-15,0 21 0,0 0 0,0 0 16,22-1-16,-22-20 0,21 21 16,0 0-16,0 0 0,0-1 15,0 1-15,1 21 0,-1-21 0,0 21 16,0 0-16,0 0 0,0 0 15,1 0-15,-1 0 0,0 21 0,0 0 16,0 1-16,0-1 0,-21 21 16,22-21-16,-22 0 0,0 22 0,0-22 15,0 21-15,0-21 0,0 1 0,0 20 16,-22-21-16,1 0 0,0 0 16,21 1-16,0-1 15,0-42 16,0-1-15,21 1-16,0 0 16,1 0-16</inkml:trace>
  <inkml:trace contextRef="#ctx0" brushRef="#br0" timeOffset="19313.09">2646 2942 0,'0'21'16,"-21"1"0,-1-1-16,22 0 15,-21 21-15,21-21 0,0 22 0,0-22 16,-21 21-16,21 1 16,-21-1-16,21 0 0,-21-21 0,21 22 15,0-1-15,0-21 0,0 0 0,0 1 16,0 20-16,0-21 15,0 0-15,0 0 16,21-21 0,-21-21-1,0 0-15,21 21 0,-21-21 0</inkml:trace>
  <inkml:trace contextRef="#ctx0" brushRef="#br0" timeOffset="19511.98">2371 3302 0,'-22'0'0,"1"0"16,42 0 15,1 0-31,-1 0 0,0 0 0,0 0 16,0-21-16,0 21 0,1 0 15,-1 0-15,0 0 0,0 0 16,0-21-16,0 21 0,1 0 15,-1 0-15,0 0 0</inkml:trace>
  <inkml:trace contextRef="#ctx0" brushRef="#br0" timeOffset="20535.52">3090 3196 0,'0'-21'16,"0"42"-16,0-63 0,-21 42 0,0-21 16,0 21-16,21-21 15,-21 21-15,-1 0 0,1 0 16,0 0-16,0 0 0,0 21 0,0 0 16,-1 0-16,1 0 0,0 0 15,0 22-15,21-22 0,0 21 0,-21-21 16,21 22-16,0-22 0,0 21 0,0-21 15,0 1-15,0-1 0,0 0 16,21 0-16,0-21 0,0 0 0,0 21 16,1-21-16,-1 0 15,0 0-15,0-21 0,0 21 0,0-21 16,1 21-16,-22-21 0,21 0 16,0-1-16,-21 1 0,21 0 15,-21-21-15,0 21 0,21-1 0,-21-20 16,0 21-16,0-21 0,0 20 0,0 1 15,0 0-15,21 0 0,-21 0 16,0 42 0,0 0-1,0 0-15,0 0 0,0 1 16,0 20-16,0-21 0,0 0 0,0 22 16,0-22-16,0 0 0,0 21 0,0-21 15,0 1-15,0-1 16,0 0-16,0 0 15,22-21-15,-1 0 16,0 0 0,-21-21-16,21 0 15,-21 0-15,0-1 16,0 1-16,0 0 0,0 0 0,21 0 16,-21-22-16,21 22 0,-21 0 0,0 0 15,22-21-15,-1 20 0,-21 1 16,21 21-16,0-21 0,-21 0 0,21 21 15,0 0-15,1 0 0,-1 0 16,0 0-16,-21 21 0,0 0 16,21 0-16,-21 22 0,21-22 15,-21 0-15,0 21 0,0-20 0,0-1 16,0 21-16,0-21 0,0 0 16,0 22-16,-21-22 0,0 0 0,21 0 15,-21-21-15,21 21 0,0 1 0,-21-22 16,21 21-16,-22-21 15,22-21 1,22-1 0,-1 22-16,-21-21 0,21 0 15,0 0-15,0-21 0,0 20 0,-21-20 16,22 21-16,-1-21 0,0-1 16,0 1-16,0 21 0,0-22 15,1 22-15,-22 0 0,0 0 0,21 21 16,-21-21-16,21 21 0,-21 21 31,0 0-31,0 0 0,-21 0 0,21 1 16,-21-1-16,21 21 0,-22-21 0,1 22 15,21-22-15,-21 21 0,21-21 16,0 0-16,0 1 0,0 20 0,0-21 16,0 0-16,0 0 0,0 1 15,21-22 1,43 0-1,-43 0-15,0-22 16,0 22-16,22-21 0,-22 21 16,0-21-16</inkml:trace>
  <inkml:trace contextRef="#ctx0" brushRef="#br0" timeOffset="20863.33">4276 3154 0,'-22'0'0,"22"-21"63,0 0-48,-21 21 17,21 21-1,0 0-15,0 0-1</inkml:trace>
  <inkml:trace contextRef="#ctx0" brushRef="#br0" timeOffset="21216.57">4191 3493 0,'0'0'15,"-21"0"-15,21 21 16,21-21 15,0 0-31,-21-21 32,0-1-17,-21 22 32,0 0-47,21 22 16,21-22 31</inkml:trace>
  <inkml:trace contextRef="#ctx0" brushRef="#br0" timeOffset="22852.48">5186 3260 0,'0'-21'47,"0"-1"-47,21 1 16,-21 0-16,0 0 15,0 0-15,0 0 16,0-1-16,-21 1 16,0 21-1,-1-21-15,1 21 0,0 0 16,0 0-16,0 0 0,0 0 0,-1 21 16,1 0-16,0 1 0,0-22 15,-43 84 1,43-41-16,21-22 0,0 0 0,0 21 0,0-21 15,0 22-15,0-22 16,0 0-16,0 0 0,0 0 0,0 1 16,21-1-16,1-21 15,-1 0-15,0 0 0,0 0 16,0 0-16,0 0 0,1 0 0,-1-21 16,0 21-16,0-22 0,0 1 15,0 0-15,-21 0 0,22-21 0,-1 20 16,0-20-16,0 21 0,0-21 0,0-1 15,1 1-15,-22 0 0,21-1 16,0 1-16,-21 21 0,21-22 0,-21 1 16,0 0-16,0-1 0,21 22 0,-21-21 15,0 21-15,0-22 16,0 22-16,0 0 0,0 42 16,-21 0-1,21 22-15,-21-22 16,21 21-16,-21 1 0,21-22 0,-21 21 15,-1 0-15,22 22 0,0-22 0,-21 1 16,21-1-16,-21 0 0,21 1 16,0-1-16,0-21 0,0 21 0,0-20 15,0-1-15,0 0 0,21 0 16,0 0-16,1-21 0,-1 0 16,0 0-16,0 0 0,0 0 15,0 0-15</inkml:trace>
  <inkml:trace contextRef="#ctx0" brushRef="#br0" timeOffset="23277.25">5546 3133 0,'0'-21'15,"21"21"16,0 0-15,0 0-16,0 0 0,0 0 16,1 0-16,-1 21 0,0-21 0,0 21 15,0 0-15,0 0 0,-21 0 16,0 1-16,22-1 0,-22 0 0,0 0 16,0 21-16,0-20 0,0-1 15,0 0-15,-22 0 0,22 0 16,-21-21-16,0 0 0,21-21 31,0 0-15,0 0-16,0 0 0,0-1 0,0 1 15,0-21-15,0 21 16,21 0-16,-21-22 0,21 22 0,-21 0 16,0 0-16,22 0 0,-1-1 0,-21 1 15,21 21-15,-21-21 0,21 21 16,0 0-16,0 0 0,1 0 15,-1 0-15,0 21 16,0-21-16</inkml:trace>
  <inkml:trace contextRef="#ctx0" brushRef="#br0" timeOffset="23545.72">6181 3090 0,'0'0'0,"-22"0"16,1 0-1,21 22-15,-21-22 16,21 21-16,0 0 0,-21 0 0,21 0 16,0 0-16,0 1 0,0-1 0,0 0 15,0 0-15,0 0 0,-21 0 16,21 1-16,0-1 0,0 0 15,0 0-15</inkml:trace>
  <inkml:trace contextRef="#ctx0" brushRef="#br0" timeOffset="23723.61">6181 3006 0,'0'0'0,"-43"-21"16,43-1-16,-21 22 16,42 0 31,-21 22-32</inkml:trace>
  <inkml:trace contextRef="#ctx0" brushRef="#br0" timeOffset="24019.44">6371 3027 0,'0'21'31,"0"0"-31,0 0 16,21 1-16,-21-1 0,21 0 16,-21 0-16,0 0 0,22 0 0,-22 1 15,21 20-15,-21-21 0,0 0 16,0 0-16,0 1 0,0-1 16,0 0-16,0-42 46,21 0-46,-21-1 16,21-20-16</inkml:trace>
  <inkml:trace contextRef="#ctx0" brushRef="#br0" timeOffset="24242.33">6710 2942 0,'0'0'0,"-21"21"16,21 1-1,-22-22-15,1 21 0,0 0 16,21 0-16,-21 21 0,0-20 0,0-1 16,21 21-16,-22-21 0,1 0 0,21 22 15,-21-22-15,21 0 16,0 0-16,0 0 0,-21 1 0,21-1 16,0 0-16,21-21 15,0 0 1,0 0-16</inkml:trace>
  <inkml:trace contextRef="#ctx0" brushRef="#br0" timeOffset="24620.1">6837 3112 0,'-21'0'16,"21"21"-16,0 0 15,21-21 1,0 0-16,0 0 0,0 0 16,0 0-16,1 0 0,-1 0 0,0 0 15,0 0-15,0-21 0,0 0 0,1 21 16,-22-22-16,21 1 16,-21 0-16,0 0 0,0 0 15,0 0-15,-21 21 16,-1 0-16,1 0 15,0 0-15,0 21 0,0 0 16,21 0-16,-21-21 0,21 21 16,-22 0-16,22 22 0,-21-22 15,21 0-15,0 0 0,0 0 0,0 1 16,0-1-16,0 0 0,0 0 0,0 0 16,21 0-16,-21 1 15,22-22-15,-1 0 0,0 0 0,0 0 16,0 0-16,0 0 0</inkml:trace>
  <inkml:trace contextRef="#ctx0" brushRef="#br0" timeOffset="25019.87">7408 3027 0,'0'0'0,"-21"0"16,21-21-1,21 21 1,0 21-16,-21 0 16,22-21-16,-1 21 0,0 0 0,-21 1 15,0-1-15,21 0 0,-21 0 16,21 0-16,-21 22 0,0-22 0,0 0 16,0 0-16,0 0 0,0 0 15,0 1-15,-21-1 16,0-21-16,21-21 31,0-1-15,0 1-16,0 0 0,0 0 0,0 0 15,21 0-15,-21-22 0,21 22 0,-21 0 16,21-21-16,1 20 0,-22 1 16,0 0-16,21 0 0,0 0 0,0 0 15,0-1-15,0 22 0,1 0 16,-1 0-1,0 0-15,0 0 16,-21 22-16</inkml:trace>
  <inkml:trace contextRef="#ctx0" brushRef="#br0" timeOffset="25291.71">8022 3260 0,'21'0'32,"0"0"-17,-21-21-15,0-1 0,22 22 16,-22-21-16,0 0 0,0 0 16,0 0-1,-22 21 1,1 0-16,0 0 15,0 21-15,21 0 16,0 0-16,0 0 16</inkml:trace>
  <inkml:trace contextRef="#ctx0" brushRef="#br0" timeOffset="26276.58">8742 2942 0,'21'-21'15,"-21"42"17,0 0-32,0 1 15,0-1-15,0 0 0,0 0 16,-21 0-16,21 22 0,-21-22 0,-1 0 15,22 0-15,0 0 0,-21 0 16,21 22-16,-21-22 0,21 0 16,0 0-16,0 0 15,0-42 17,0 0-17,0 0-15,0 0 0,0 0 16,0-1-16,0 1 0,21-21 0,0 21 15,-21 0-15,22-1 0,-1-20 0,0 21 16,-21 0-16,42 0 0,-21-1 16,1 22-16,-1-21 0,0 21 0,21 0 15,-21 0-15,22 0 0,-22 0 0,21 0 16,-21 0-16,1 0 0,-1 21 0,0 1 16,0-1-16,0 0 0,-21 0 15,0 0-15,0 0 0,0 22 0,0-22 16,0 0-16,0 0 0,0 0 15,-21 1-15,0-1 0,21 0 16,-21-21-16,21 21 0,-21-21 0,-1 0 16,22-21 15,0 0-31,0 0 0,0-1 0,0 1 16,0 0-16,22 0 0,-22 0 0,21-22 15,0 22-15,0 0 0,0 0 16,0-21-16,1 20 0,-1 1 0,21 0 15,-21 0-15,22 0 0,-22 21 16,0 0-16,21 0 0,-21 0 0,22 0 16,-22 0-16,0 21 0,21 0 15,-42 0-15,22 0 0,-22 1 0,0-1 16,0 0-16,0 21 0,0-21 0,0 1 16,0-1-16,-22 21 0,1-21 15,21 0-15,-21 1 0,21-1 0,-21-21 16,21 21-16,-21-21 0,21 21 15</inkml:trace>
  <inkml:trace contextRef="#ctx0" brushRef="#br0" timeOffset="26563.42">9991 2942 0,'0'0'0,"0"-21"0,-22 21 0,1 0 15,0 0-15,0 0 16,0 0-16,0 0 0,-1 21 16,1-21-16,0 21 0,0 1 15,0-1-15,0 0 0,-1 0 0,1 0 16,0 0-16,21 1 0,0-1 0,0 0 15,0 0-15,0 0 0,0 0 16,0 1-16,21-22 0,0 21 16,1-21-16,-1 0 0,0 0 0,0 0 15,0 0-15,0 0 0,1 0 0,-1-21 16</inkml:trace>
  <inkml:trace contextRef="#ctx0" brushRef="#br0" timeOffset="26748.31">9969 3175 0,'22'-63'15,"-1"41"-15,-21 1 0,0 0 16,0 0-16,0 0 0,0 0 15,0 42 17,0 0-32,0 0 0,-21 0 15,21 0-15,0 1 16,-22-1-16,22 0 0,0 0 0,0 0 16,0 0-16,0 1 0,0-1 15,0 0-15,22-21 0,-1 0 16,0 0-16,0 0 0,0 0 0</inkml:trace>
  <inkml:trace contextRef="#ctx0" brushRef="#br0" timeOffset="27223.55">10393 2985 0,'0'-22'15,"-21"22"1,-1 0-16,22 22 15,0-1-15,-21 0 0,21 0 16,0 0-16,0 0 0,0 1 16,0-1-16,0 0 0,0 0 0,0 0 15,0 0-15,0 1 0,-21-1 0,21 0 16,0 0-16,0 0 0,0 0 16,-21-21 15,21-21-31,0 0 15,0 0-15,0 0 16,0 0-16,0-22 0,0 22 16,0 0-16,21 0 0,-21 0 0,21-22 15,0 22-15,1 0 0,-1 0 0,0 0 16,0-1-16,21 22 0,-20 0 16,-1 0-16,21 0 0,-21 0 0,0 0 15,1 0-15,-1 0 0,0 22 0,0-1 16,0 0-16,-21 0 15,0 0-15,0 0 0,0 1 0,0-1 16,0 0-16,0 0 0,0 0 0,-21 0 16,0 1-16,0-1 0,21 0 15,-21-21-15,-1 21 16,22-42 15</inkml:trace>
  <inkml:trace contextRef="#ctx0" brushRef="#br0" timeOffset="27747.91">11091 2985 0,'0'0'0,"0"-22"0,-21 22 16,21-21-16,-21 21 0,0 0 15,0-21-15,-1 21 0,1 0 16,0 0-16,0 21 16,0-21-16,0 21 0,21 1 0,-22-1 15,1 0-15,0 0 0,0 0 0,21 22 16,0-22-16,-21 0 0,21 0 0,0 0 16,0 0-16,0 1 0,0-1 15,0 0-15,21-21 0,-21 21 16,21-21-16,0 0 0,0 0 0,1 0 15,-1 0-15,0-21 0,0 21 16,0-21-16,0 0 0,-21-1 16,22 1-16,-1 0 0,0 0 0,-21 0 15,0 0-15,21-1 0,-21 1 0,21 0 16,-21 0-16,0 0 0,0 0 16,0-1-16,0 1 0,0 42 31,-21 1-31,0-1 15,21 0-15,0 21 16,0-21-16,-21 1 0,21-1 0,0 0 16,0 0-16,0 0 0,0 0 0,0 1 15,21-1 1,0-21-16,0 0 0,0 21 0,1-21 16,20 0-16,-21 0 0,21 0 0,1 0 15,-22 0-15,21 0 0,1-21 0,-1 21 16,0-21-16,-21-1 0</inkml:trace>
  <inkml:trace contextRef="#ctx0" brushRef="#br0" timeOffset="28364.02">11663 3112 0,'21'-22'0,"-42"44"0,63-65 0,-21 22 16,-21 0-16,0 0 0,0 0 15,0-1-15,0 1 0,0 0 0,-21 0 16,0 21-16,0 0 16,0 0-16,-1 0 15,-20 21-15,21 0 0,0-21 16,0 21-16,-1 1 0,22-1 0,-21 0 15,0 0-15,21 0 0,-21 0 0,21 1 16,0-1-16,0 0 0,0 0 0,0 0 16,0 0-16,0 1 0,21-22 15,0 0-15,0 21 0,1-21 0,-1 0 16,0 0-16,0 0 0,0 0 16,0 0-16,1-21 0,-1-1 15,0 22-15,-21-21 0,0 0 0,21 21 16,-21-21-16,21 0 0,-21 0 15,0-1-15,0 1 0,0 0 16,0 0-16,0 42 47,0 0-47,0 0 0,0 1 16,-21-1-16,21 0 0,0 0 15,-21 21-15,21-20 0,0 20 0,0 0 16,0-21-16,0 22 0,-21-1 0,21 0 15,0 1-15,0-1 0,0 22 0,0-22 16,-21 0-16,21 1 0,0-1 16,0 0-16,0 1 0,0-1 0,0 21 15,0-20-15,0-1 0,0 0 16,-22-20-16,22 20 0,0-21 0,-21 0 16,21 0-16,-21 1 0,0-22 15,0 0-15,0 0 16,-1-22-16,1 1 15,21 0-15,0 0 0,0 0 0,-21 0 16,21-22-16,0 1 0,-21 0 0,21-1 16,0 1-16,0 0 0,0-1 0,0 1 15,0 0-15,0-22 0,21 22 16,0-1-16,0 1 0,1 21 0,-1-21 16,-21-1-16,21 1 0,0 21 15,0-22-15,22 22 0,-22-21 0,0 21 16</inkml:trace>
  <inkml:trace contextRef="#ctx0" brushRef="#br0" timeOffset="28732.32">12001 3048 0,'22'0'15,"-1"0"1,0-21 0,0 21-16,0-21 0,0 0 15,1-1-15,-22 1 0,0 0 16,0 0-16,0 0 0,0 0 16,-22 21-1,1 0-15,0 0 16,0 0-16,0 21 0,0 0 0,-1 0 15,1 0-15,21 0 0,0 1 16,-21-1-16,21 0 0,0 21 0,0-21 16,0 1-16,0-1 0,0 0 0,0 0 15,21 0-15,0 0 16,1-21-16,-1 22 16,0-22-16,21 0 0,-21 0 0,1 0 15,-1 0-15,0 0 0,0 0 0</inkml:trace>
  <inkml:trace contextRef="#ctx0" brushRef="#br0" timeOffset="29028.15">12721 2688 0,'0'0'0,"-21"0"0,0 21 16,0 1-16,-1-1 16,22 0-16,-21 0 0,21 21 0,0-20 15,-21-1-15,21 21 0,0-21 0,-21 0 16,21 22-16,0-22 0,0 0 16,0 0-16,0 0 0,0 1 0,0-1 15,21 0-15,-21 0 0,21-21 0,0 21 16,1-21-1,-1 0-15,0 0 0,0 0 16,0 0-16,0 0 0</inkml:trace>
  <inkml:trace contextRef="#ctx0" brushRef="#br0" timeOffset="29336.97">13102 2709 0,'0'0'16,"0"-21"-16,0 0 16,21 21-16,0 0 15,1 0-15,-1 0 0,0 0 16,0 21-16,0-21 0,0 21 16,-21 1-16,0-1 0,22 21 0,-22-21 15,0 0-15,0 22 0,0-22 16,0 0-16,0 21 0,-22-20 0,1-1 15,21 21-15,-21-21 0,0 0 0,0 1 16,0 20-16,-1-21 0,22 0 0,-21 0 16,0 1-16,21-1 15,0 0-15,-21-21 0</inkml:trace>
  <inkml:trace contextRef="#ctx0" brushRef="#br0" timeOffset="30163.99">13631 2942 0,'0'21'16,"0"1"15,21-22 16,1 0-32,-1-22-15,-21 1 16,0 0 0,-21 21 31,-1 0-47,22 21 0,0 0 15,0 1 1,22-22 15,-1 0-31,0 0 16</inkml:trace>
  <inkml:trace contextRef="#ctx0" brushRef="#br0" timeOffset="30731.96">14351 2286 0,'0'0'0,"0"-21"0,0-21 16,0 20-16,0 1 0,0 0 15,0 0-15,0 0 16,-21 21 15,21 21-31,-21 0 0,21 0 0,-22 0 16,22 1-16,0-1 0,-21 21 0,0 0 15,21 1-15,-21-1 0,0 0 16,21 22-16,-21-22 0,-1 22 0,1-22 16,0 0-16,21 22 0,0-22 0,-21 1 15,21-1-15,0-21 0,-21 21 0,21-20 16,0 20-16,0-21 0,0 0 16,0 0-16,21-21 0,0 22 0,0-22 15,0 0-15,1 0 0,20 0 16,-21 0-16,0 0 0,0-22 15,1 22-15,20-21 0,-21 0 16,0 0-16,0 0 0,1 0 0,-1-1 16,0 1-16,0-21 0,0 21 0,-21 0 15,21-22-15,-21 22 0,0 0 0,0 0 16,0 0-16,0 42 31,0 0-15,0 0-16,0 0 0,0 0 15,0 1-15,0-1 0,-21 0 16,21 0-16,0 0 0,0 0 16,0 1-16,0-44 62,0 1-62,0 0 0</inkml:trace>
  <inkml:trace contextRef="#ctx0" brushRef="#br0" timeOffset="30903.88">14626 2540 0</inkml:trace>
  <inkml:trace contextRef="#ctx0" brushRef="#br0" timeOffset="31095.77">14076 2646 0,'0'0'0,"-21"0"15,-22 21-15,64-21 32,1 0-17,-1 0-15,0 0 0,21-21 16,-21 21-16,22 0 0,-22 0 0,21-21 16,-21 21-16,22 0 0,-22 0 0,21 0 15</inkml:trace>
  <inkml:trace contextRef="#ctx0" brushRef="#br0" timeOffset="31880.32">14795 2752 0,'0'0'0,"-21"0"16,21 21-16,-21 0 0,21 0 15,0 0-15,0 1 16,0-1-16,0 0 0,0 0 16,0 0-16,0 0 0,0 1 15,0-1-15,0 0 16,0 0-1,-21-42 17,21 0-17,0 0-15,0-1 16,0 1-16,0 0 0,0 0 0,0 0 16,0 0-16,21-1 0,-21-20 0,21 21 15,0 0-15,1 0 0,-1-1 16,0 1-16,0 21 0,0 0 15,0 0-15,1 0 0,-1 0 16,0 0-16,0 0 0,0 21 16,0 1-16,-21-1 0,22 0 0,-22 0 15,21 0-15,-21 0 0,0 1 0,0-1 16,0 0-16,0 0 0,0 0 0,0 0 16,0 1-16,0-1 15,0 0-15,-21-21 16,-1 0-16,1 0 15,0-21 17,21 0-32,0-1 0,0 1 15,0 0-15,0 0 0,21 0 16,-21 0-16,21-1 0,1 1 0,-1 0 16,0 0-16,0 0 0,0 0 15,22-1-15,-22 22 0,0 0 0,21 0 16,-21 0-16,1 0 0,20 0 0,-21 22 15,0-22-15,-21 21 0,0 0 16,21 0-16,-21 0 0,0 0 0,0 1 16,0-1-16,0 0 0,-21 0 0,0 0 15,21 0-15,-21-21 0,0 22 0,21-1 16,-21-21-16,21 21 0,-22-21 16,1 0-16,21 21 15,0-42 16</inkml:trace>
  <inkml:trace contextRef="#ctx0" brushRef="#br0" timeOffset="32259.46">15600 2836 0,'21'0'47,"0"-21"-32,0 21-15,-21-21 16,21 21-16,-21-21 16,0 0-16,0 0 15,-21 21 1,0 0-1,0 0-15,0 21 16,0 0-16,-1 0 0,1 0 0,21 0 16,-21 1-16,21-1 0,-21 0 0,21 0 15,0 0-15,0 0 16,0 1-16,0-1 16,21-21-16,0 0 15,0 0-15,22 0 0,-22 0 0,0 0 16,21 0-16,-20 0 0,20 0 0,0 0 15</inkml:trace>
  <inkml:trace contextRef="#ctx0" brushRef="#br0" timeOffset="32796.16">16235 2350 0,'0'0'0,"-43"-22"16,22 1-16,21 0 16,-21 21-16,0 0 15,0 0-15,0 0 0,-1 21 16,1 0-16,21 1 0,-21-1 16,0 21-16,0 0 0,21-20 15,-21 20-15,-1 0 0,1 1 0,21-1 16,-21 0-16,0 1 0,21-1 0,0 0 15,0 1-15,0-22 0,0 21 16,0-21-16,0 0 0,0 1 16,0-1-16,21 0 0,0 0 0,0-21 15,1 0-15,-1 21 0,0-21 0,0 0 16,0 0-16,0 0 0,1 0 16,-1 0-16,21-21 0,-21 21 0,0-21 15,1 0-15,20 21 0,-21-21 0,0-1 16,0-20-16,1 21 0,-22 0 0,21-22 15,0 1-15,-21 0 0,21-1 16,-21 1-16,0 0 0,0-1 0,0-20 16,0 21-16,0-1 0,0 1 15,-21 21-15,0 0 0,0-1 0,-1 1 16,1 0-16,0 21 0,-21 0 16,21 0-16,-22 0 0,22 0 0,-21 0 15,21 21-15,-1 0 0,1 1 16,0-1-16,0 0 0,0 21 0,21-21 15,-21 22-15,21-22 0,0 21 0,0-21 16,0 1-16,0-1 0,0 0 16,0 0-16,21 0 0,0 0 0</inkml:trace>
  <inkml:trace contextRef="#ctx0" brushRef="#br0" timeOffset="33215.92">16595 2709 0,'0'-21'0,"-22"21"16,1 21 0,21 1-16,-21-22 15,21 21-15,0 0 0,-21 0 0,21 0 16,-21 0-16,21 1 0,0-1 15,0 0-15,-21 0 0,21 0 0,0 0 0,0 1 16,0-1-16,0 0 16,21-21-16,0 21 15,0-21-15,0 0 0,0 0 0,1 0 16,-1 0-16,0 0 0,0-21 16,0 21-16,0-21 0,-21 0 15,22 21-15,-1-22 0,-21 1 0,0 0 16,21-21-16,-21 21 0,21-1 0,-21 1 15,0 0-15,0 0 0,0-21 16,0 20-16,0 1 0,0 0 16,0 0-1,0 0 17</inkml:trace>
  <inkml:trace contextRef="#ctx0" brushRef="#br0" timeOffset="33519.75">17060 2201 0,'0'0'0,"0"-21"16,0 42 15,-21 1-31,21-1 0,-21 0 15,0 21-15,21-21 0,0 22 0,-21-1 16,21 0-16,-22 1 0,1-1 0,21 0 16,0 1-16,-21-1 0,21 0 15,-21-20-15,21 20 0,-21-21 0,21 21 16,0-20-16,0-1 0,0 0 0,0 0 16,0 0-16,0 0 0,0 1 15,21-22 16,0 0-31,0-22 16,0 1-16</inkml:trace>
  <inkml:trace contextRef="#ctx0" brushRef="#br0" timeOffset="33920.04">17293 2709 0,'0'0'0,"21"-21"0,-21 0 0,21 0 15,-21 0-15,0 0 0,0-1 16,-21 22-1,0 0-15,0 0 16,0 22-16,21-1 0,-21 0 16,-1-21-16,1 21 0,21 0 15,0 0-15,0 1 0,-21-22 0,21 21 16,0 0-16,0 0 16,0 0-16,0 0 15,21-21-15,0 0 0,1 22 16,-1-22-16,0 0 0,0 0 15,0 21-15,0-21 0,1 0 16,-1 21-16,0-21 0,-21 21 16,0 0-1,-21-21 1,0 21 0,-1-21-16,1 0 0,0 0 0,0 0 15,0 22-15,0-22 16,-1 0-16,1 0 15,0 0 1,21-22-16,0 1 16,0 0-16</inkml:trace>
  <inkml:trace contextRef="#ctx0" brushRef="#br0" timeOffset="34187.89">16976 2477 0,'0'0'0,"0"-22"0,-22 1 15,44 0 1,-1 21-16,0 0 16,21-21-16,-21 21 0,1 0 0,20 0 15,-21 0-15,0-21 0,0 21 0,1 0 16,-1 0-16,0 0 15,0 0 17,0 0-17</inkml:trace>
  <inkml:trace contextRef="#ctx0" brushRef="#br0" timeOffset="34548.03">17907 2392 0,'0'-21'0,"-21"21"31,0 0-15,21 21-1,-22 0-15,1 0 0,21 0 0,-21 1 16,0 20-16,21-21 0,-21 21 0,21 1 16,-21-22-16,-1 21 0,22 1 15,0-1-15,0-21 0,0 21 0,0-20 16,0-1-16,0 21 0,0-21 0,0 0 16,0 1-16,0-1 15,0 0-15,22-21 0,-1 0 0,0 0 16,0 0-16,0 0 0,0 0 15,1 0-15,-1 0 16,0 0-16,0-21 16,0 21-16,-21-21 0,21-1 0,1 1 15</inkml:trace>
  <inkml:trace contextRef="#ctx0" brushRef="#br0" timeOffset="34895.83">18246 2392 0,'0'0'0,"0"-21"16,21 21-16,0 0 15,0 0-15,0 0 16,0 0-16,1 0 0,-1 0 16,0 21-16,-21 0 0,21 0 0,0 0 15,0 1-15,-21-1 0,0 0 16,22 21-16,-22-21 0,0 22 0,0-22 15,0 0-15,0 21 0,0-20 0,0 20 16,-22-21-16,22 0 0,-21 0 16,0 22-16,21-22 0,-21 0 0,0 0 15,21 0-15,-21-21 0,21 22 0,-22-1 16,1 0-16,0-21 16,21 21-16,-21-21 15,0 0-15,21 21 0,-21-21 16</inkml:trace>
  <inkml:trace contextRef="#ctx0" brushRef="#br0" timeOffset="39392.78">18775 2646 0,'-43'42'15,"43"-21"1,-21 1-16,21-1 16,21-21 31,1 0-32,-22-21 1,21 21-16,-21-22 15,0 44 79</inkml:trace>
  <inkml:trace contextRef="#ctx0" brushRef="#br0" timeOffset="39690">19262 2519 0,'0'0'0,"0"-21"16,-22 21 0,1 0-1,21 21-15,0 0 16,0 0-16,0 0 0,-21 1 16,21-1-16,0 0 0,-21 0 0,21 0 15,0 0-15,-21 1 16,21-1-16,-21-21 0,21 21 0,0 0 15,0 0-15,-22-21 32,22-21-17,22 21-15</inkml:trace>
  <inkml:trace contextRef="#ctx0" brushRef="#br0" timeOffset="40003.82">19283 2350 0,'0'0'0,"-21"0"0,21-22 16,-22 22-16,1 0 15,0 0 1,42 0 15,0 0-15,1-21-1,-22 0 1,0 0 0,0 42 46,0 0-62,0 0 16,21-21-16,0 22 0,0-1 15</inkml:trace>
  <inkml:trace contextRef="#ctx0" brushRef="#br0" timeOffset="40707.42">19600 2455 0,'0'22'16,"0"-1"-1,0 0-15,0 0 16,0 0-16,0 0 0,0 1 16,0-1-16,0 0 15,0 0-15,0 0 0,0 0 16,0 1-16,0-1 0,-21-21 16,21 21-16,0 0 15,-21-21 1,0-21-1,21 0 1,0 0-16,0-1 16,0 1-16,0 0 0,0-21 15,0 21-15,0-1 0,21 1 0,0-21 16,-21 21-16,42 0 0,-20-1 16,-1 1-16,0 0 0,0 21 15,21-21-15,-20 21 0,-1 0 0,21 0 16,-21 0-16,0 0 0,22 21 15,-22-21-15,0 21 0,0 0 0,0 1 16,-21-1-16,0 21 0,0-21 0,0 0 16,0 1-16,0-1 0,0 21 15,0-21-15,0 0 0,0 1 0,0-1 16,-21 0-16,0-21 16,21 21-16,-21-21 0,0 0 31,21-21-31,0 0 0,0 0 15,0-1-15,0 1 16,0 0-16,0 0 0,21 0 16,0 0-16,-21-1 0,21-20 0,0 21 15,1 0-15,-1 0 0,0-1 0,0 22 16,0 0-16,0-21 0,1 21 16,-1 0-16,0 0 0,0 21 0,0 1 15,0-1-15,-21 0 0,0 0 0,0 0 16,0 0-16,0 1 0,0-1 15,0 0-15,0 0 0,0 0 0,0 0 16,0 1-16,0-1 0,0 0 0,-21-21 16,21 21-16,-21 0 0</inkml:trace>
  <inkml:trace contextRef="#ctx0" brushRef="#br0" timeOffset="41072.21">20595 2413 0,'0'0'0,"0"-21"0,-21 0 16,0 21 0,0 0-16,21 21 0,0 0 15,0 21-15,0-20 16,0 20-16,0-21 0,0 21 15,0 1-15,0-1 0,0 0 0,0 1 16,0-1-16,0 22 0,-22-22 0,22 0 16,0 22-16,-21-22 0,21 22 0,0-22 15,0 21-15,-21 1 0,21-1 16,-21-20-16,21 20 0,-21-20 0,21-1 16,-21 0-16,21 1 0,0-1 0,0 0 15,0-21-15,0 1 0,0-1 16,0 0-16,0 0 0,21-21 31,0-21-15,-21 0-16,21 21 0,0-21 15,-21-1-15,21 1 0,-21-21 0,22 21 16,-1-22-16,0 22 0</inkml:trace>
  <inkml:trace contextRef="#ctx0" brushRef="#br0" timeOffset="41400.01">20659 2688 0,'0'0'0,"-22"-21"0,1-21 0,0-1 16,0 22-16,21 0 0,-21-21 15,21 21-15,0-1 0,0 1 0,0 0 16,21 21-16,0-21 0,0 0 16,22 21-16,-22 0 0,21 0 15,-21 0-15,22 0 0,-1 0 0,-21 21 16,21 0-16,-20 0 0,-1 0 0,0 1 15,-21 20-15,21-21 0,-21 21 16,0-20-16,0-1 0,-21 21 0,0-21 16,0 0-16,-1 1 0,-20-1 0,21 0 15,-21-21-15,20 21 0,-20-21 16,21 21-16,0-21 0,-22 0 0,22 21 16,0-21-1,42 0 1,0 0-1,1-21-15,20 21 0,-21-21 0,0 0 16,0 0-16,22 0 0</inkml:trace>
  <inkml:trace contextRef="#ctx0" brushRef="#br0" timeOffset="41872.22">21167 2138 0,'0'0'16,"0"-21"-16,0 0 0,0-1 0,21 22 0,-21-21 15,0 42 32,-21 1-47,21-1 0,-22 21 0,22-21 16,-21 22-16,21-1 0,0 0 16,0 1-16,-21-1 0,21 21 0,-21-20 15,21-1-15,0 0 0,-21 1 0,21-1 16,0 0-16,0-20 0,0 20 15,0-21-15,21 0 0,0 0 0,0 1 16,0-22-16,1 0 0,-1 0 16,0 0-16,0 0 15,-21-22-15,21 1 0,0 21 16,1-21-16,-22 0 0,0 0 0,0-22 16,21 22-16,-21 0 0,0-21 0,0 21 15,21-1-15,-21 1 0,0 0 16,0 42-1,0 0 1,0 1-16,0-1 16,-21 0-16,21 0 0,0 0 0,0 0 15,0 1-15,-21-22 0,21 21 16,0 0-16,21-42 47</inkml:trace>
  <inkml:trace contextRef="#ctx0" brushRef="#br0" timeOffset="42048.12">21421 2392 0,'0'-21'0,"0"42"0,0-63 0,0 20 16,-22 22-1,22 22 48,22-22-63,-1 21 15</inkml:trace>
  <inkml:trace contextRef="#ctx0" brushRef="#br0" timeOffset="42523.85">21802 2392 0,'-22'0'0,"1"0"16,0 0-16,0 0 0,0 0 15,21 21-15,-21 0 0,-1-21 0,1 21 16,0 22-16,0-22 0,21 0 16,-21 21-16,21-20 0,-21-1 0,21 21 15,-22-21-15,22 0 0,0 22 16,0-22-16,0 0 0,0 0 0,0 0 15,22-21-15,-1 22 0,0-1 0,0-21 16,0 0-16,0 0 0,22 0 16,-22 0-16,0 0 0,0 0 15,0 0-15,22 0 0,-22-21 0,0 21 16,0-22-16,0 1 0,1 0 0,-22 0 16,21 0-16,-21 0 0,21-1 15,-21-20-15,0 21 0,0 0 16,0 0-16,0-1 0,0 1 0,0 0 15,0 42 17,0 0-32,0 1 0,0-1 0,-21 0 15,21 0-15,0 0 0,-21 22 0,21-22 16,0 0-16,0 0 0,0 0 16,0 0-16,0 1 15,0-44 32,21 22-47</inkml:trace>
  <inkml:trace contextRef="#ctx0" brushRef="#br0" timeOffset="42723.73">22161 2307 0,'0'0'0,"-42"-21"15,21 21 1,0 0 0,21 21 15,21-21 0</inkml:trace>
  <inkml:trace contextRef="#ctx0" brushRef="#br0" timeOffset="43027.56">22288 2138 0,'0'0'0,"0"-21"0,0 0 16,0-1-16,0 1 0,0 0 0,0 0 16,-21 21 15,21 21-31,0 0 15,0 0-15,-21 1 0,0 20 0,21 0 16,-21 1-16,21-1 0,0 0 16,-21 1-16,-1-1 0,22 21 0,-21-20 15,21-1-15,0 0 0,0 1 0,0-1 16,-21 0-16,21 1 0,0-22 0,0 0 16,0 0-16,0 0 0,0 1 15,0-1-15,0 0 16,21-21-16,0 0 15,1 0 1,-22-21-16,21 21 0,-21-21 0</inkml:trace>
  <inkml:trace contextRef="#ctx0" brushRef="#br0" timeOffset="43935.65">22606 1990 0,'0'0'0,"0"-21"0,0-1 16,0 1-16,0 42 31,0 1-31,-21-1 0,0 21 16,21-21-16,-22 22 0,1-1 16,21 21-16,-21-20 0,0-1 0,0 22 15,21-1-15,-21-21 0,-1 22 0,22-22 16,-21 1-16,21-1 0,0 0 15,0 1-15,-21-1 0,21-21 0,0 0 16,0 22-16,0-22 0,0 0 16,21-21-1,0 0-15,1 0 16,-1 0-16,0 0 0,0-21 16,0 0-16,0 21 0,1-22 15,-22 1-15,21 0 0,0 0 0,0 0 16,0 0-16,0-1 0,-21-20 15,22 21-15,-1 0 0,-21 0 0,21 21 16,-21-22-16,0 44 31,0-1-31,-21 0 16,21 0-16,0 0 0,-21 0 0,21 1 16,-22-1-16,22 0 0,0 0 15,0 0-15,0 0 0,0 1 16,22-1-16,-1-21 0,0 0 15,0 0-15,0 0 0,0 0 16,1 0-16,-1 0 0,0 0 16,0 0-16,0 0 0,0 0 0,1-21 15,-1 21-15,0-22 0,-21 1 0,21 0 16,0 0-16,-21 0 16,0 0-16,0-1 0,0 1 0,0 0 15,0 0-15,0 42 47,0 0-31,-21 0-16,21 1 15,-21-1-15,21 0 0,0 0 16,0 0-16,-21 0 0,21 1 0,-21-1 16,-1 0-16,22 0 0,0 0 0,-21 0 15,21 1-15,-21-1 0,0 21 0,21-21 16,0 0-16,-21 1 0,21-1 15,-21 0-15,21 21 0,-22-21 0,22 22 16,-21-22-16,21 21 0,-21-21 0,0 22 16,21-22-16,0 21 0,-21-21 0,0 1 15,-1-1-15,22 0 0,0 0 16,-21 0-16,0 22 16,21-22-16,-21-21 0,0 0 15,0 0-15,-1 21 0,1-21 16,0 0-16,0 0 0,0 0 15,0 0-15,-1 0 16,1-21-16,21 0 16,0-1-16,0 1 15,0 0-15,0 0 0</inkml:trace>
  <inkml:trace contextRef="#ctx0" brushRef="#br0" timeOffset="44208.49">22098 2519 0,'-21'0'0,"21"-21"16,0 0-16,21 21 15,0-22 1,0 22-16,0 0 0,1 0 0,-1 0 16,0-21-16,0 21 0,0 0 15,0 0-15,1 0 32</inkml:trace>
  <inkml:trace contextRef="#ctx0" brushRef="#br0" timeOffset="45175.94">23262 2434 0,'0'0'0,"21"-21"0,-21 0 15,21 21-15,-21-21 16,0 42 15,0 0-31,0 0 0,-21 0 0,21 1 16,0 20-16,-21-21 16,21 0-16,-21 0 0,0 1 0,21-1 15,0 0-15,0 0 0,-21 0 0,21 0 16,0 1-16,-22-1 0,22 0 15,22-21 17,-1 0-17,-21-21-15,21 0 0,0-1 16,0 1-16,-21 0 0,21 0 0,-21 0 16,22 0-16,-1-1 0,-21 1 0,0 0 15,21 21-15,-21-21 16,0 42-1,0 0-15,0 0 16,0 1-16,0-1 0,0 0 16,0 0-16,0 0 0,0 0 0,0 1 15,0-1-15,0 0 0,21-21 0,0 21 16,0 0-16,1-21 16,-1 0-16,0 0 0,0 0 0,0 0 15,22 0-15,-22 0 0,0 0 0,21 0 16,-21-21-16,1 21 0,-1-21 0,0 21 15,0-21-15,0 0 0,0-1 16,-21 1-16,22-21 0,-22 21 16,0 0-16,0-22 0,0 1 0,0 21 15,0 0-15,0-22 0,0 22 16,0 0-16,0 0 0,0 0 0,-22 21 16,1 0-16,0 0 0,0 0 15,0 0-15,0 0 16,21 21-16,-22 0 0,1 0 15,21 0-15,0 0 0,0 1 16,0-1-16,0 0 16,0 0-16,21-21 15,1 21-15</inkml:trace>
  <inkml:trace contextRef="#ctx0" brushRef="#br0" timeOffset="46276.51">24193 2477 0,'0'-43'16,"0"22"-16,0 0 15,-21 21 1,0 0-16,0 21 16,0 0-16,0 0 15,21 1-15,-22-1 0,1 0 16,0 21-16,0-21 0,21 1 0,-21 20 15,21-21-15,-21 0 0,21 0 16,0 1-16,0-1 0,0 0 0,0 0 16,0 0-16,21-21 0,0 21 15,0-21-15,0 0 0,0 0 0,1 0 16,-1 0-16,0 0 16,0-21-16,0 0 0,0 21 0,-21-21 15,22 0-15,-1 0 0,-21-1 0,21 1 16,0 0-16,-21-21 15,0 21-15,0-1 0,21-20 0,-21 21 16,21 0-16,-21 0 0,0-1 0,0 1 16,0 42 15,-21 1-31,0-1 0,21 0 16,0 0-16,0 0 0,-21 0 0,21 22 15,0-22-15,0 0 0,0 0 16,0 0-16,0 1 0,0-1 0,0 0 15,21 0-15,0-21 0,0 0 16,1 21-16,20-21 0,-21 0 16,0 0-16,22 0 0,-22 0 15,0 0-15,0-21 0,0 21 0,0-21 16,1 0-16,-1 0 0,0 21 0,0-22 16,0 1-16,-21 0 0,21-21 15,-21 21-15,22-1 0,-22 1 0,0 0 16,0 0-16,0 0 0,0 0 0,0-1 15,0 44 17,0-1-32,0 0 0,0 0 0,0 0 15,-22 0-15,22 1 0,0-1 16,0 21-16,0-21 0,0 0 0,0 1 16,0-1-16,0 0 15,22-21-15,-1 21 0,0-21 16,0 0-16,0 21 0,22-21 0,-22 0 15,0 0-15,21 0 0,-21 0 0,1 0 16,20 0-16,-21-21 0,0 0 0,0 21 16,-21-21-16,22 0 0,-1-1 15,0 1-15,-21-21 0,0 21 0,21-22 16,-21 1-16,21 0 0,-21-1 0,0 1 16,0 0-16,21-1 0,-21 1 15,22 0-15,-22-1 0,0 1 0,0 21 16,21-21-16,-21 20 0,0 1 0,0 0 15,0 0-15,0 0 16,0 42 0,0 0-1,-21 0-15,21 22 0,-22-22 16,1 21-16,21 0 0,-21 1 0,0-1 16,21 0-16,0 1 0,-21-1 0,21 0 15,-21 1-15,21-1 0,0 0 16,0-20-16,0 20 0,0-21 0,0 21 15,0-20-15,0-1 0,0 0 0,0 0 16,21 0 0,0-21-16,0 21 0,0-21 0,0 0 15,1 0-15,20 0 0,-21 0 16,0 0-16,0 0 0,1 0 0,-1-21 16,0 21-16,0-21 0,0 21 15,0-21-15,-21 0 0,22 0 16,-1 21-16,-21-22 0,0 1 0,0 0 15,21 0-15,-21 0 16,21 0-16</inkml:trace>
  <inkml:trace contextRef="#ctx0" brushRef="#br0" timeOffset="46568.34">25125 2371 0,'0'0'0,"0"-21"15,0-1 1,21 22-16,0 0 16,0-21-16,0 21 0,1 0 15,20 0-15,-21-21 0,0 21 0,0 0 16,1 0-16,-1-21 0,0 21 0,-21-21 15,21 21-15,0 0 16,-21-21 0,-21 21-1,0 0 1</inkml:trace>
  <inkml:trace contextRef="#ctx0" brushRef="#br0" timeOffset="46991.77">24596 2117 0,'0'0'16,"0"-21"-16,-22 21 15,1 0-15,21 21 16,-21-21-16,21 21 0,0 0 31,21-21 1,-21-21-1,0 0-16,0 0-15,0 42 63,0 0-63,0 0 16,0 0-16,0 0 15,0 1-15,0-1 16</inkml:trace>
  <inkml:trace contextRef="#ctx0" brushRef="#br0" timeOffset="51775.89">26374 1863 0,'21'0'15,"-21"-21"-15,0-1 16,21 22 0,-21-21-16,21 21 15,-21-21 1,21 21-16,0-21 16,-21 0-16,0 0 15,22 21 1,-44 0 78,1 0-94,0 0 15,0 0-15,0 21 16,0 0-16,-1-21 15,1 21-15,0-21 0,21 21 16,-21-21-16,0 0 0,21 21 16,-21-21-16,21 22 0,0-1 0,-22-21 15,1 21-15,0-21 0,21 21 0,-21 0 16,21 0-16,-21-21 0,21 22 16,-21-1-16,-1 0 0,22 0 0,0 0 15,-21 0-15,0 1 16,21-1-16,-21 0 0,0 0 0,21 0 15,0 0-15,0 1 0,-21-1 0,21 0 16,-22 0-16,22 0 0,0 0 16,0 1-16,-21-1 0,21 21 0,-21-21 15,21 0-15,0 1 0,0 20 0,0-21 16,0 0-16,-21 0 0,21 22 16,0-22-16,0 0 0,0 0 0,0 0 15,0 1-15,0-1 0,0 0 16,0 0-16,0 0 0,0 0 15,0 1-15,0-1 0,0 0 0,0 0 0,21 0 16,-21 0 0,0 1-16,21-1 0,0 0 0,-21 0 15,22 0-15,-1 0 0,0 1 16,0-1-16,-21 0 0,21 0 16,0 0-16,1 0 0,-1 1 15,0-1-15,0-21 0,-21 21 0,21-21 16,0 21-16,1-21 15,-22 21-15,21-21 16,-21 21-16,0 1 16,21-22 77,0 0-93,-21-22 16,21 1-16,0 21 0</inkml:trace>
  <inkml:trace contextRef="#ctx0" brushRef="#br0" timeOffset="53436.69">32702 1715 0,'0'-22'15,"-21"22"-15,21-21 16,-21 21 0,21-21-16,-21 21 15,21-21 1,21 21 78,-21 21-94,21 0 15,0 0-15,1 1 16,-1-1-16,-21 0 0,21 0 0,0 0 16,-21 0-16,21 1 0,0-1 15,-21 0-15,0 0 0,22 0 0,-1 0 16,-21 1-16,21 20 0,-21-21 15,0 0-15,21 0 0,0 1 0,-21 20 16,0-21-16,0 21 0,0-20 16,21 20-16,-21 0 0,0 1 15,0-22-15,0 21 0,0 0 16,0 1-16,0-1 0,0 0 0,0-20 16,0 20-16,0-21 0,0 21 15,0-20-15,-21 20 0,0-21 0,21 0 16,-21 0-16,0 1 0,0-1 15,-1 0-15,1 0 0,-21 0 0,21 0 16,0 1-16,-22-1 0,22-21 16,0 21-16,-21 0 0,20-21 0,1 21 15,0-21-15,-21 21 0,21-21 16,-1 0-16,1 22 0,0-22 16,0 0-1,42 0 32,0 0-47,0-22 16,1 22-16,-1-21 15,0 21-15,0-21 0,0 0 0</inkml:trace>
  <inkml:trace contextRef="#ctx0" brushRef="#br0" timeOffset="53776.17">33464 2667 0,'0'-21'31,"0"42"63,0 0-79,0 0 1,0 1-16</inkml:trace>
  <inkml:trace contextRef="#ctx0" brushRef="#br0" timeOffset="54124.5">33422 3027 0,'0'21'15,"21"-21"17,-21 21-32,21-21 15,-21 21-15,0 1 16,0-1-1,0 0-15,0 0 16,0 0-16,0 0 0,0 1 16,-21-1-16,0 0 0,0 0 15,0 0-15,0 0 0,-1 1 0,1-1 16,-21 0-16,21-21 0,0 21 16,-1-21-16,1 0 0,21 21 0,-21-21 15,0 0-15,21-21 16,0 0-16</inkml:trace>
  <inkml:trace contextRef="#ctx0" brushRef="#br0" timeOffset="54931.3">33549 2688 0,'-21'0'32,"0"0"-1,0 0-31,-1 0 0,22 21 16,22-42 62,-22 0-63,0 0 1,0 0-16,-22 21 31,1 0-31,0 0 16,0 0-16,21 21 0,-21-21 15,21 21-15,0 0 16,0 0-16,0 1 16,0-1-1,21-21 1,0 0 0,0 0-16,0 0 15,-21-21-15,22 21 16,-22-22-16,21 22 0,-21-21 0,0 0 15,0 0 1,-21 21 0,-1 0-1,1 0-15,21 21 16,-21-21-16,21 21 0,0 0 16,0 1-1,0-1-15,0 0 31,0-42 16,0 0-47</inkml:trace>
  <inkml:trace contextRef="#ctx0" brushRef="#br0" timeOffset="57120.69">26395 2604 0,'0'0'0,"0"-22"15,0 1 1,0 0-16,0 0 0,0 0 16,0 0-1,0-1-15,0 1 16,-21 21 15,-1 0-31,1 0 0,0 21 16,21 1-16,-21-1 0,0 0 15,21 0-15,0 0 0,-21 0 0,21 1 16,-22-1-16,22 0 0,0 0 0,0 0 16,0 0-16,0 1 15,0-1-15,22-21 16,-1 0-16,0 0 0,0 0 16,0 0-1,0 0-15,1-21 0,-1 21 0,-21-22 16,21 1-16,0 0 0,0 21 0,-21-21 15,21 0-15,-21-22 0,22 22 16,-22 0-16,0 0 0,21-21 0,-21 20 16,0-20-16,0 21 0,0 0 0,0-22 15,0 22-15,0 0 0,0 0 16,0 0-16,0 0 0,0-1 0,0 44 47,-21-1-47,21 0 0,0 0 15,0 21-15,0-20 0,0 20 16,0 0-16,0-21 0,0 22 0,0-1 16,0-21-16,0 0 0,0 22 0,0-22 15,0 0-15,0 0 0,0 0 16,0 1-16,21-1 16,0-21-16,0 0 15,0 0 1,0-21-16</inkml:trace>
  <inkml:trace contextRef="#ctx0" brushRef="#br0" timeOffset="57496.47">26776 2477 0,'0'0'16,"-21"0"15,21 21-31,0 0 15,0 0-15,0 0 16,0 0-16,0 1 0,0-1 16,0 0-16,0 0 0,0 0 15,0 0-15,0 1 16,21-22-16,-21 21 0,21-21 16,0 0-16,0 0 15,0 0 1,1-21-16,-1 21 0,-21-22 0,21 22 15,0-21-15,-21 0 0,0 0 16,21 0-16,-21 0 0,21-1 0,-21 1 16,0 0-16,0 0 0,0 0 0,0 0 15,0-1-15,0 1 0,22 21 47,-1 0-31,0 21-16</inkml:trace>
  <inkml:trace contextRef="#ctx0" brushRef="#br0" timeOffset="57903.24">27157 2434 0,'0'0'0,"-21"0"16,21 21 0,0 1-1,21-1-15,-21 0 16,0 0-16,21 0 0,-21 0 16,21 1-16,-21-1 0,21 0 0,-21 0 15,0 0-15,0 0 0,21 1 16,-21-1-16,0-42 62,0-1-62,0 1 0,0 0 16,0 0-16,22 0 0,-22 0 16,0-1-16,0 1 0,21 0 15,0 0-15,-21 0 0,21 0 16,0 21-1,0 0-15,1 0 16</inkml:trace>
  <inkml:trace contextRef="#ctx0" brushRef="#br0" timeOffset="58439.94">27665 2604 0,'0'0'0,"0"-22"0,0 1 0,0 0 15,0 0-15,0 0 0,0 0 16,0-1-16,0 1 16,-21 21-16,21-21 0,-22 21 15,1 0-15,0 0 0,0 0 16,0 21-16,0 0 0,-1 1 15,22-1-15,-21 0 0,0 0 0,21 0 16,0 0-16,0 1 16,-21-1-16,21 21 0,0-21 0,0 0 15,0 1-15,0-1 0,21 0 16,0-21 0,0 0-16,1 0 15,-1 0-15,0-21 0,0 0 16,0 21-16,-21-22 0,0 1 15,21 0-15,-21 0 0,22 0 0,-22 0 16,0-1-16,0 1 0,0 0 16,0 0-16,0 0 0,0 0 0,0-1 15,0 1-15,0 42 32,0 1-17,0-1-15,0 0 0,0 0 0,0 0 0,0 0 16,0 1-16,0-1 15,0 0-15,0 0 0,0 0 16,0 0-16,0 1 16,21-22-1,0 0-15</inkml:trace>
  <inkml:trace contextRef="#ctx0" brushRef="#br0" timeOffset="58736.76">27919 2201 0,'0'0'0,"0"-21"15,0 0-15,-21 21 0,-1 0 32,1 0-32,21 21 0,0 0 15,0 1-15,0 20 0,0-21 16,0 0-16,0 22 0,-21-22 0,21 21 15,0-21-15,0 22 0,0-22 16,0 21-16,-21-21 0,21 0 0,0 22 16,0-22-16,0 0 0,0 0 15,0 0-15,0 1 16,21-22 15,0 0-31,0-22 16</inkml:trace>
  <inkml:trace contextRef="#ctx0" brushRef="#br0" timeOffset="58996.14">28109 2498 0,'-21'0'32,"0"0"-17,0 21-15,21 0 16,-21 0-16,-1 0 15,22 1-15,0-1 0,0 0 16,0 0-16,-21-21 0,21 21 16,0 0-16,0 1 0,0-1 15,0 0-15,21-21 32,1 0-17,-1 0-15,0 0 0,0 0 16</inkml:trace>
  <inkml:trace contextRef="#ctx0" brushRef="#br0" timeOffset="59775.69">28321 2540 0,'21'0'0,"-42"0"0,21 21 47,-21 0-32,21 1-15,0-1 0,-21-21 16,21 21-16,0 0 0,0 0 16,-22 0-16,22 1 15,0-1 1,22-21 0,-1 0-16,0 0 15,0 0 1,0-21-1,-21-1-15,0 1 0,0 0 16,0 0-16,0 0 16,0 0-16,0-1 0,0 1 15,0 0-15,0 0 16,0 0-16,21 21 16,-21-21-16,22 21 15,-1 0-15,0 0 16,0 21-1,-21 0-15,0 0 0,21 0 16,-21 0-16,0 1 0,0-1 16,0 0-16,0 0 15,0 0-15,0 0 0,0 1 16,0-1 0,0 0-16,0-42 62,0 0-62,0-1 16,0 1-16,0 0 15,0 0-15,21 0 0,-21 0 0,0-1 16,22 1-16,-1 0 0,0 0 16,-21 0-16,21 0 0,0 21 0,0-22 15,1 22-15,-1-21 0,0 21 16,0 21-16,-21 1 15,0-1-15,21 0 0,-21 0 16,0 0-16,0 0 0,0 1 0,0-1 16,0 0-16,0 0 15,0 0-15,0 0 0,-21 1 16,21-1-16,0 0 16,-21-21-16,21-21 46,0 0-30,0-1-16</inkml:trace>
  <inkml:trace contextRef="#ctx0" brushRef="#br0" timeOffset="59989.57">28596 2286 0,'0'0'0,"0"-21"0,-21 21 16,0 0-16,21-21 16,-21 21-16,-1 0 62</inkml:trace>
  <inkml:trace contextRef="#ctx0" brushRef="#br0" timeOffset="60224.43">27665 2371 0,'0'0'0,"-21"0"0,21 21 31,21-21-31,0 0 0,0 0 16,0 0-16,22 0 0,-22 0 15,21 0-15,-21 0 0,0 0 16,22 0-16,-22 0 0,0 0 0,21 0 16,-20 0-16,-1 0 0,21 0 15,0 0-15</inkml:trace>
  <inkml:trace contextRef="#ctx0" brushRef="#br0" timeOffset="60576.23">29062 2752 0,'-21'0'16,"21"21"47,0 0-48,0 0 1,0 0-1,0 1-15,0-1 0,0 0 16,0 0-16,-22 0 16,1 0-16,-21 1 0,21-1 15,0-21-15,-22 21 0,22 0 0,-21 0 16,21-21-16,-1 21 0,-20-21 0</inkml:trace>
  <inkml:trace contextRef="#ctx0" brushRef="#br0" timeOffset="61128.04">29273 2138 0,'0'0'16,"-21"-21"-16,0 21 0,21-21 15,-21 21 1,42 0-1,0-22 1,0 22-16,1 0 0,20 0 16,-21 0-16,21 0 0,1 0 0,-1-21 15,-21 21-15,22 0 0,-1 0 16,-21 0-16,0 0 0,0 0 0,1 0 16,-1 0-16,-21 21 15,-21-21 1,-1 0-16,22 22 0,-21-22 15</inkml:trace>
  <inkml:trace contextRef="#ctx0" brushRef="#br0" timeOffset="61411.88">29527 2117 0,'0'0'16,"-21"0"-1,0 0-15,21 21 0,0 0 16,-21 0-16,21 0 15,0 1-15,0-1 16,0 0-16,0 21 0,0-21 0,0 1 16,0-1-16,0 21 0,-21-21 0,21 22 15,0-1-15,-21-21 0,21 21 16,0-20-16,0-1 0,0 21 16,0-21-16,0 0 0,0 1 15,0-1-15,0 0 0,0 0 16,21-21 15,0-21-15,0 0-16</inkml:trace>
  <inkml:trace contextRef="#ctx0" brushRef="#br0" timeOffset="61657.26">29739 2498 0,'0'21'16,"0"0"-16,0 0 16,0 0-16,-21 1 15,21-1-15,0 0 0,0 0 16,0 0-16,0 0 16,0-42 46,0 0-62,0 0 16</inkml:trace>
  <inkml:trace contextRef="#ctx0" brushRef="#br0" timeOffset="61836.16">29718 2413 0,'0'0'0,"0"-21"15,0 0 1,-21 21 15,42 0 16,0 21-47,0-21 16,0 21-16</inkml:trace>
  <inkml:trace contextRef="#ctx0" brushRef="#br0" timeOffset="62524.01">29993 2519 0,'0'0'0,"0"21"16,0 0 0,-21-21-16,21 21 0,0 1 15,0-1-15,0 0 16,0 0-1,0 0-15,-21 0 16,0-21 31,21-21-31,0 0-1,0 0-15,0 0 0,0 0 16,0-1-16,0 1 0,0 0 15,0 0-15,21 21 0,-21-21 0,21 0 16,-21-1-16,21 22 0,0-21 0,0 0 16,1 21-16,-1 0 15,0 0-15,0 0 16,-21 21-16,0 0 0,21-21 0,-21 22 16,21-1-16,-21 0 0,0 0 15,0 0-15,0 0 0,0 1 16,0-1-16,0 0 15,0 0-15,0 0 16,-21-21 15,21-21-15,0 0-16,0 0 16,0 0-16,0-1 0,0 1 0,21 21 15,-21-21-15,22 0 0,-1 0 0,-21 0 16,21-1-16,0 22 15,-21-21-15,21 21 0,0 0 0,1 0 16,-1 0-16,-21 21 16,21 1-16,-21-1 0,0 0 15,0 0-15,0 0 0,0 0 16,0 1-16,-21-1 0,0 0 16,21 0-16,-22-21 0,22 21 0,0 0 15,22-21 32</inkml:trace>
  <inkml:trace contextRef="#ctx0" brushRef="#br0" timeOffset="62863.91">30416 2604 0,'22'0'16,"-1"-22"-1,0 22-15,0 0 16,0-21-16,0 21 16,1-21-16,-22 0 0,21 0 15,-21 0 1,0-1-16,-21 22 31,-1 22-15,1-22-16,21 21 0,-21 0 15,21 0-15,0 0 0,-21 0 0,21 1 16,-21-1-16,21 0 0,0 0 16,0 0-16,0 0 15,21-21-15,0 0 16,0 0-16,0 0 16,1 0-16,-1 0 15,0 0-15,0-21 16,0 0-16</inkml:trace>
  <inkml:trace contextRef="#ctx0" brushRef="#br0" timeOffset="63288.61">30797 2223 0,'0'-22'16,"0"44"-16,0-65 0,0 64 31,0 1-31,-21-1 15,21 0-15,-21 0 0,21 0 16,0 22-16,-21-22 0,21 21 0,0 0 16,0-20-16,0 20 0,0-21 15,0 21-15,0-20 0,0-1 0,0 0 16,0 0-16,0 0 0,21 0 0,0-21 16,0 22-16,1-22 15,-1 0-15,0 0 0,0 0 0,0 0 16,0 0-16,1 0 0,-1 0 15,0-22-15,0 1 0,0 0 0,-21 0 16,21 0-16,-21-22 0,0 22 0,22-21 16,-22 0-16,21-1 15,-21 1-15,0 0 0,0 20 0,0-20 16,0 21-16,0 0 0,0 0 16,0-1-16,0 44 31,0-1-16,0 0-15,0 0 0,0 0 16,0 0-16,0 1 0,0-1 16,21 0-16</inkml:trace>
  <inkml:trace contextRef="#ctx0" brushRef="#br0" timeOffset="63784.29">31221 2498 0,'0'21'32,"-21"-21"-32,21 21 0,-22-21 15,22 21-15,0 0 0,0 1 16,0-1-16,0 0 16,0 0-16,0 0 0,-21-21 15,21 21-15,0-42 63,0 0-48,0 0-15,0 0 0,0 0 16,0-1-16,21-20 0,-21 21 16,22 0-16,-1 21 0,-21-21 15,21-1-15,0 1 0,0 21 0,0 0 16,1 0-16,-1 0 15,0 21 1,-21 1-16,0-1 0,0 0 0,0 0 16,0 0-16,0 0 15,0 1-15,0-1 0,0 0 16,-21 0-16,21 0 0,-21-21 16,21 21-16,0-42 78</inkml:trace>
  <inkml:trace contextRef="#ctx0" brushRef="#br0" timeOffset="64024.15">31475 2498 0,'0'21'31,"0"0"-15,-21 0-16,21 0 0,-22 1 0,22-1 15,0 0-15,-21 0 16,21 0-16,0 0 0,-21-21 16,21 22-16,0-1 15,0-42 16,0-1-31,0 1 16</inkml:trace>
  <inkml:trace contextRef="#ctx0" brushRef="#br0" timeOffset="64212.04">31454 2328 0,'0'0'15,"0"-21"1,0 0-16,-22 21 15,44 0 64</inkml:trace>
  <inkml:trace contextRef="#ctx0" brushRef="#br0" timeOffset="64495.88">31686 2138 0,'0'0'0,"0"-21"16,0 42 15,0 0-31,-21 0 0,21 0 16,0 1-16,-21-1 0,21 0 15,-21 21-15,21-21 0,0 22 0,0-1 16,-21-21-16,21 22 0,0-22 16,-21 21-16,21-21 0,0 0 0,0 22 15,0-22-15,0 0 0,0 0 16,0 0-16,0 1 16,21-22 15,0-22-31</inkml:trace>
  <inkml:trace contextRef="#ctx0" brushRef="#br0" timeOffset="64880.18">31792 2519 0,'21'-21'0,"-42"42"0,42-63 16,-21 20-1,0 1-15,-21 21 31,21 21-15,-21-21-16,0 22 0,21-1 0,-21-21 16,21 21-16,0 0 15,0 0-15,0 0 0,0 1 16,0-1 0,21 0-16,0-21 15,0 21-15,-21 0 16,21-21-16,-21 21 15,-21-21 32,0 22-47,0-22 16,0 0 0,0 0-16,21-22 31,0 1-16</inkml:trace>
  <inkml:trace contextRef="#ctx0" brushRef="#br0" timeOffset="65149.02">31602 2307 0,'0'-21'0,"0"0"32,21 21-32,0 0 0,0 0 15,-21-21-15,21 21 0,1 0 0,-1 0 16,0 0-16,-21-21 0,21 21 16,0 0-16</inkml:trace>
  <inkml:trace contextRef="#ctx0" brushRef="#br0" timeOffset="66047.62">31983 2540 0,'-21'0'31,"21"21"79,0 0-110,-22-21 0,22 22 15,0-1-15,0 0 16,22-21 15,-1 0-15,-21-21-1,21 21-15,-21-21 0,0-1 16,0 1 0,0 0-16,-21 21 46,21 21-30,0 0-16,-21-21 0,21 22 16,0-1-1,21-21 17,0 0-17,-21-21-15,21 21 16,-21-22-16,0 1 0,0 0 15,0 0-15,0 0 16,0 0-16,-21 21 47,21 21-47,-21 0 16,21 0-16,0 0 15,0 0 1,21-21-1,0 0 1,0 0 0,0 0-16,-21-21 15,0 0 1,0 0-16,0 0 16,-21 21 15,0 0-16,21 21 1,0 0-16</inkml:trace>
  <inkml:trace contextRef="#ctx0" brushRef="#br0" timeOffset="66792.2">31792 3006 0,'0'0'0,"21"0"0,1 0 0,-1 0 16,0-21-16,0 21 16,0 0-16,-21-22 0,21 22 15,-21-21 1,-21 21-1,0 0 1,0 0-16,0 0 0,0 0 0,-1 0 16,1 0-16,0 0 0,-21 21 15,21-21-15,-1 22 0,22-1 16,-21 0-16,21 0 0,0 0 16,0 0-16,21 1 15,-21-1-15,22 0 0,-1-21 16,0 21-16,0 0 0,0 0 0,0-21 15,1 22-15,-1-1 0,0-21 16,-21 21-16,21-21 0,-21 21 16,0 0-1,-21-21-15,0 0 16,0 0-16,-1 0 16,1 0-16,0 0 0,0 0 0,0 0 15,0 0 1,21-21-16,0 0 15,0 0-15,0 0 16,21 21-16,0-22 0,0 22 16,0-21-16,0 0 0</inkml:trace>
  <inkml:trace contextRef="#ctx0" brushRef="#br0" timeOffset="67092.03">32237 3006 0,'0'0'16,"0"21"0,0 0-1,0 0-15,-21 0 16,21 1-16,0-1 0,-22 0 0,22 0 16,0 0-16,0 0 0,0 1 15,0-1-15,0 0 0,0 0 0,0 0 16,0 0-16,0 1 15,0-1-15,22-21 16,-1 0 0,0 0-16,0 0 0,0 0 15,0 0-15,1-21 0,-1-1 16,0 1-16,-21 0 16,0 0-16</inkml:trace>
  <inkml:trace contextRef="#ctx0" brushRef="#br0" timeOffset="67273.44">32300 3217 0,'-21'0'16,"42"0"-16,-21 0 31,21 0-15,1-21-16,-1 21 0,0 0 15,0 0-15,-21-21 0,21 21 16,0-21-16,-21 0 15,0 0-15</inkml:trace>
  <inkml:trace contextRef="#ctx0" brushRef="#br0" timeOffset="67432.35">32343 3027 0,'0'-21'47,"21"21"-47,0 0 15,0 0-15,0 0 16,0 0-16,1 0 0,-22-21 0,21 21 16,0 0-16,0 0 0,0 0 15,0 0-15</inkml:trace>
  <inkml:trace contextRef="#ctx0" brushRef="#br0" timeOffset="67756.16">32724 3006 0,'-22'21'62,"1"-21"-62,0 21 0,21 0 16,-21 0-16,0 1 0,0-1 15,21 0-15,-22 21 0,22-21 0,0 1 16,0-1-16,0 21 16,0-21-16,0 0 0,0 1 0,0-1 0,22 0 15,-1-21 1,0 0-16,0 21 0,0-21 16,0 0-16,1 0 15,-1 0-15,-21-21 0,0 0 16,21 21-1</inkml:trace>
  <inkml:trace contextRef="#ctx0" brushRef="#br0" timeOffset="68664.64">31390 3789 0,'0'0'0,"0"-21"0,21 0 15,-21-1-15,0 1 16,21 21-16,-21-21 0,0 42 31,0 0-31,0 1 16,0-1-16,0 0 0,0 0 0,0 21 15,0-20-15,0-1 0,0 21 16,0-21-16,0 0 0,0 1 0,0-1 16,0 0-16,0 0 15,0 0-15,0 0 0,-21-21 32,21-21-17,0 0 1,0 0-16,0 0 0,0 0 15,0-1-15,0 1 0,0 0 0,0-21 16,0 21-16,21-1 0,-21 1 16,22 0-16,-1 0 0,-21 0 0,21 21 15,0 0-15,-21-21 0,21 21 0,0 0 16,1 21 0,-1-21-16,-21 21 0,0 0 15,0 0-15,21 0 0,-21 1 16,0-1-16,0 0 0,0 21 0,0-21 15,0 1-15,0-1 0,0 0 16,0 0-16,0 0 16,21-21 15,-21-21-31,0 0 0,21 0 16,0 0-16,-21-1 0,22 1 15,-1 0-15,0 0 0,-21 0 0,21 0 16,0-1-16,0 1 0,1 0 15,-22 0-15,21 0 0,0 21 16,-21 21 15,0 0-31,0 0 0,0 0 0,0 22 16,0-22-16,0 0 0,0 0 16,0 0-16,0 22 0,-21-22 0,21 0 15,0 0-15,0 0 0,0 1 16,0-1-1,21-21 1,0 0 0</inkml:trace>
  <inkml:trace contextRef="#ctx0" brushRef="#br0" timeOffset="68920.49">32258 3831 0,'0'-21'0,"0"42"0,-21-42 16,21 42 0,-21 0-16,-1 1 0,1-22 15,21 21-15,0 21 0,-21-21 16,21 0-16,-21 1 0,21-1 0,0 0 16,0 0-16,0 0 15,0 0-15,0 1 0,0-1 16,0 0-1,21-21 17,0 0-32,-21-21 0</inkml:trace>
  <inkml:trace contextRef="#ctx0" brushRef="#br0" timeOffset="69548.13">32512 3810 0,'0'-21'16,"-21"21"-1,21 21 1,0 0-16,0 0 16,-21 1-16,21-1 0,0 0 15,0 0-15,0 0 0,0 0 0,0 1 16,0-1-16,0 0 0,0 0 15,0 0-15,0 0 0,-22 1 16,22-1 0,0-42 15,0-1-15,0 1-16,0 0 15,0 0-15,0 0 0,0 0 0,0-1 16,0-20-16,0 21 0,22 0 15,-1 0-15,0-1 0,-21 1 0,21 0 16,0 0-16,0 21 0,1 0 16,-1 0-16,0 0 0,0 0 15,0 21-15,-21 0 16,0 0-16,21 1 0,-21-1 0,0 0 16,22 0-16,-22 21 0,0-20 15,0-1-15,0 0 0,0 0 16,0 0-16,0 0 15,21-21 1,0 0 0,-21-21-1,0 0-15,0 0 0,0 0 16,0 0-16,21-1 0,-21 1 0,21 0 16,-21 0-16,21-21 0,-21 20 15,0 1-15,0 0 0,22 0 16,-22 0-16,0 42 31,0 0-15,21 0-16,-21 0 15</inkml:trace>
  <inkml:trace contextRef="#ctx0" brushRef="#br0" timeOffset="70016.38">31475 4424 0,'0'0'0,"21"0"0,-21-21 15,21 0-15,0 21 16,-21-22-16,0 44 31,0-1-31,0 0 0,0 0 16,0 0-16,0 22 0,0-22 15,-21 0-15,21 0 0,0 0 0,-21 22 16,21-22-16,-21 0 0,21 0 16,0 0-16,0 0 0,0 1 15,0-1-15,21-21 16,0 0-1,0 0-15,0 0 0,1 0 16</inkml:trace>
  <inkml:trace contextRef="#ctx0" brushRef="#br0" timeOffset="70227.62">31771 4530 0,'0'0'16,"0"-21"-16,21-1 0,-21 1 0,0 0 0,0 0 15,0 42 16,0 0-31,0 0 16,0 1-16,0-1 16,0 0-16,0 0 0,0 0 15,0 0-15,0 1 16,0-1-16,0 0 16,0 0-16,-21-21 0,21 21 15,-21-21-15</inkml:trace>
  <inkml:trace contextRef="#ctx0" brushRef="#br0" timeOffset="70763.31">31538 4657 0,'-21'-21'16,"21"-1"0,21 22-1,0-21-15,1 21 16,-1 0-16,21 0 0,-21-21 15,0 21-15,22-21 0,-22 21 0,0 0 16,0 0-16,0-21 0,1 21 16,-1 0-16,0 0 0,0 0 15,-21 21 48,-21-21-63,21 21 0,-21 0 15,21 0-15,0 1 16,0-1-16,0 0 0,0 0 16,0 0-16,0 0 15,0 1 1,21-22-16,0 0 0,0 0 16,0 0-16,1 0 0,-1 0 0,0 0 15,0-22-15,0 1 0,0 0 16,1 0-16,-22 0 15,0 0-15,0-1 0,0 1 16,0 0-16,-22 0 16,1 0-16,21 0 0,-21 21 15,0-22-15,0 22 16,0 0-16,21 22 31,0-1-31,0 0 0,0 0 16,21-21-1,0 0-15</inkml:trace>
  <inkml:trace contextRef="#ctx0" brushRef="#br0" timeOffset="71136.62">32237 4551 0,'0'0'0,"0"-21"0,-21 21 46,21 21-30,0 0-16,-22 0 16,22 0-16,0 1 0,0-1 15,0 0-15,0 0 0,0 0 16,0 0-16,0 1 16,22-22-16,-1 0 0,0 0 15,0 0-15,0 0 0,0 0 16,1-22-16,-1 22 0,-21-21 15,0 0-15,21 21 16,0-21-16,-21 0 0,0 0 0,0-1 16,0 1-16,0 0 15,0 0-15,0 0 0,0 0 16,0 42 15,21-21-15,-21 21-16,21-21 0,1 0 15,-1 0-15,0 21 0</inkml:trace>
  <inkml:trace contextRef="#ctx0" brushRef="#br0" timeOffset="72032.11">32787 4530 0,'-21'0'16,"0"0"-1,0 0 1,21 21-16,-22 0 16,22 0-16,0 0 15,0 1-15,0-1 0,0 0 16,0 0-16,0 0 16,0 0-16,0 1 15,0-44 32,0 1-31,0 0-16,0 0 0,0 0 15,0 0-15,22-1 16,-1 1-16,-21 0 0,21-21 0,-21 21 16,21-1-16,0 1 15,-21 0-15,21 21 16,-21 21-1,0 0 1,0 1-16,-21-22 16,0 21-16,0 0 0,0-21 15,0 0-15,-1 21 0,1-21 16,0 0-16,0 21 0,0-21 16,21 21-1,-21-21-15,21 22 16,0-1-1,21-21-15,0 21 16,0-21-16,0 0 16,0 0-16,1 0 0,-1 0 15,0 0-15,0 0 16,0 0-16,0 0 0,1 0 16,-1 0-16,0-21 0,21 21 0,-21-21 15,1 21-15,-1-22 0,0 22 16,0-21-16,0 21 0,0-21 0,-21 0 15,22 0-15,-22 0 16,21 21-16,-21-22 0,0 1 0,-21 21 47,-1 0-47,1 21 0,21 1 16,-21-22-16,21 21 0,-21 0 15,21 0 1,0 0-16,0 0 0,0 1 15,21-22-15,0 21 0,0-21 16,1 21-16,-1 0 16,0-21-1,-21 21 1,-21-21 0,0 0-1,-1 0-15,1 0 16,0 0-1,0 0 1</inkml:trace>
  <inkml:trace contextRef="#ctx0" brushRef="#br0" timeOffset="74911.59">31750 5144 0,'0'21'47,"-21"-21"-31,21 21-16,0 0 15,-21 0-15,21 0 16,0 1-16,0-1 16,0 0-1,0 0 1,-22-21-16,22-21 78,0 0-78,0 0 16,0-1-1,0 1 1,0 0 0,0 0-16,0 0 15,0 0 1,0-1-1,22 1 1,-1 21 0,0 0-1,0 0 1,-21 21-16,21 1 0,-21-1 16,0 0-16,21-21 15,-21 21-15,22 0 0,-1 0 16,-21 1-16,0-1 15,21-21 17,-21-21-1,0-1-31,21 1 16,-21 0-16,21 21 0,-21-21 15,0 0-15,21 0 0,-21-1 16,22 1-16,-1 0 0,-21 0 0,21 21 15,0-21-15,0 0 0,0 21 16,1 0 0,-22 21-16,0 0 0,0 0 0,0 0 15,0 22-15,0-22 16,0 0-16,0 0 0,0 0 16,0 0-16,0 1 15,0-1-15,0 0 16,-22-21-16,44 0 47</inkml:trace>
  <inkml:trace contextRef="#ctx0" brushRef="#br0" timeOffset="75311.36">32512 5122 0,'0'0'15,"21"-21"-15,0 21 0,-21-21 16,-21 21 15,0 0-31,0 0 16,0 21-16,-1-21 0,1 21 0,0-21 16,0 22-16,21-1 0,-21 0 15,21 0-15,0 0 16,0 0-1,21-21-15,0 0 16,0 0-16,0 0 0,-21 22 16,22-22-16,-1 0 0,0 21 15,-21 0 1,0 0 0,0 0-1,-21-21-15,0 0 16,-1 21-16,1-21 0,0 0 15,0 22-15,0-22 16,0 0-16,-1 21 16,1-21-16,0 0 15</inkml:trace>
  <inkml:trace contextRef="#ctx0" brushRef="#br0" timeOffset="75800.09">32046 5567 0,'-21'0'0,"0"0"32,21 21-32,0 0 15,0 0-15,0 1 0,0-1 16,0 0-16,0 0 15,0 0-15,0 0 16,0 1-16,0-1 16,0 0-1,0-42 17,0 0-17,0-1-15,21 1 0,-21 0 16,21 0-16,0 0 0,-21 0 0,22-1 15,-1 1-15,0 0 0,0 0 16,0 21-16,0 0 0,-21-21 0,22 21 16,-1 0-16,0 0 15,-21 21-15,21 0 16,-21 0-16,0 0 0,0 1 16,0-1-16,0 0 0,0 0 15,0 0-15,0 0 0,0 1 16,0-1-16,-21-21 15,21 21-15,-21-21 32</inkml:trace>
  <inkml:trace contextRef="#ctx0" brushRef="#br0" timeOffset="76191.86">32618 5652 0,'21'-22'0,"-42"44"0,63-44 16,-42 1 0,-21 21-1,0 0 1,0 0-16,-1 0 0,1 21 16,0-21-16,21 22 15,0-1-15,-21-21 0,21 21 16,0 0-1,0 0 1,21-21-16,0 0 0,-21 21 16,21 1-1,1-22-15,-22 21 16,21-21-16,-21 21 0,0 0 16,0 0-1,0 0 1,-21 1-16,-1-22 15,1 21-15,0-21 0,0 0 0,0 0 16,0 21-16,-1-21 0,1 0 16,0 0-16,0 0 15,21-21-15,0 0 16</inkml:trace>
  <inkml:trace contextRef="#ctx0" brushRef="#br1" timeOffset="92736.6">26755 3217 0,'0'0'0,"-43"0"0,22 0 0,-21 0 0,21 0 16,-1 0-16,1 0 15,0 0-15,0 0 16,0 0-16,0 0 15,42 0 32,0 0-47,0 0 0,0 0 0,22 0 16,-22 0-16,21 0 0,0 0 16,1 0-16,20 0 0,-20 0 0,20 0 15,1 0-15,-1 0 0,1 0 0,-1 0 16,1 0-16,-1 0 0,1 0 15,-22 0-15,21 0 0,1 0 16,-22-21-16,1 21 0,20 0 0,-21 0 16,1 0-16,-1 0 0,0 0 15,1 0-15,-1-21 0,0 21 0,1 0 16,-1 0-16,0 0 0,-20 0 0,-1 0 16,21 0-16,-21 0 0,0 0 15,22 0-15,-1 0 0,-21 0 0,22 0 16,-22 0-16,0 0 0,0 0 15,-42 0 32,0 0-47,0 0 0,-1 0 0,1 0 16,-21 0-16,21 0 16,-22 0-16,22 0 0,-21 0 0,21 0 15,-22 0-15,1 0 0,0 0 0,-1 0 16</inkml:trace>
  <inkml:trace contextRef="#ctx0" brushRef="#br1" timeOffset="93268.78">26670 3323 0,'0'0'0,"-21"21"0,0-21 0,-1 0 0,1 0 16,0 0 0,21 22 15,21-22-15,0 0-16,1 0 0,20 0 15,-21 0-15,0 0 16,22 0-16,-1 0 0,0 0 0,1 0 0,20 0 15,1 0-15,-1 0 0,1-22 16,-1 22-16,1 0 0,-1 0 0,1 0 16,-1 0-16,22-21 0,-22 21 15,1 0-15,20 0 0,-20 0 0,-1-21 16,1 21-16,-1 0 0,1 0 0,-1-21 16,-20 21-16,20 0 0,-20 0 15,-1-21-15,0 21 0,-21 0 0,22 0 16,-22 0-16,0 0 0,21 0 0,-20 0 15,-1 0-15,-21-21 16,21 21-16,0 0 0,-42 0 78,0 0-78,0 0 16,-1 0-16,1 0 0,0 0 15,-21 0-15,21 21 0,-1-21 0</inkml:trace>
  <inkml:trace contextRef="#ctx0" brushRef="#br1" timeOffset="94268.21">27538 3662 0,'-21'0'0,"-1"0"16,22-21 31,22 21-47,-1 0 15,0 0-15,0-21 0,0 21 16,0 0-16,1 0 16,-1 0-16,0 0 0,0 0 0,0 0 15,0 0-15,1 0 0,-1 0 0,0 0 16,0 0-16,0 0 0,-21 21 15,0 0-15,0 0 16,0 0-16,0 0 16,0 1-16,-21-22 15,0 0-15,0 0 0,0 21 16,-1 0-16,1-21 0,0 0 16,0 0-16,21 21 0,-21-21 0,0 0 15,-1 0-15,1 0 0,0 21 16,0-21-16,42 0 62,0 0-62,0 0 0,1 0 16,-1 0-16,0 0 16,0 0-16,0 0 0,22 0 0,-22 0 15,0 0-15,0 0 0,0 0 16,0 0-16,1 0 0,-1 0 15,-21 21 1,21-21-16,-21 22 16,0-1-16,21 0 0,-21 0 15,0 0-15,0 0 16,0 1-16,0-1 16,-21 0-16,0-21 15,0 21-15,-1-21 0,22 21 0,-21-21 16,0 0-16,0 0 0,0 21 15,0-21-15,-1 0 0,1 0 0,0 0 16,0 0-16,-21 0 16,20 0-16,1 0 0,0 0 0,0 0 15,0 0-15,0 0 0,-1 0 0,1 0 16,0 0-16,21-21 0,-21 21 0,0 0 16,0 0-16,21-21 15,-22 21-15,1 0 16,42 0 140</inkml:trace>
  <inkml:trace contextRef="#ctx0" brushRef="#br1" timeOffset="101739.84">9842 4551 0,'0'-21'31,"-21"21"-15,21-21-1,-21 21 1,21 21 31,0 0-32,0 0-15,0 0 16,0 0-16,0 1 0,0-1 16,0 0-16,0 21 0,0-21 0,0 22 15,0-22-15,0 21 0,0 1 0,0-22 16,0 21-16,0 0 0,0 1 16,0-22-16,0 21 0,0 1 0,0-1 15,0-21-15,21 21 0,-21 1 0,0-22 16,21 21-16,-21 1 0,0-22 15,0 21-15,0 0 0,0-20 0,22 20 16,-22 0-16,0-21 0,0 22 16,0-22-16,0 21 0,0 1 0,0-22 15,0 21-15,0-21 0,0 22 16,0-1-16,0-21 0,0 21 0,0-20 16,0 20-16,0-21 0,0 21 0,0-20 15,0 20-15,-22-21 0,22 21 0,0-20 16,0 20-16,0-21 0,0 21 15,0-20-15,0-1 0,-21 21 0,21-21 16,0 0-16,0 1 0,0-1 0,0 0 16,0 0-16,0 0 0,0 0 15,0 1-15,0-1 16,0 0-16,0-42 31,0 0-31,0-1 16</inkml:trace>
  <inkml:trace contextRef="#ctx0" brushRef="#br1" timeOffset="104583.51">5228 5906 0,'0'0'15,"0"21"-15,-21-21 0,0 0 0,0 0 16,-1 0-16,1 0 16,0 0-16,0 0 15,0 0-15,0 0 0,-1 0 16,1 0-16,0 0 16,0 0-16,0 0 15,42 0 48,0 0-48,0 0-15,0 0 0,1 0 16,-1 0-16,0 0 0,0 0 16,0 0-16,0 0 0,1 0 15,-1 0-15,0 0 0,21 0 0,-21 0 16,1 0-16,20 0 0,-21 0 15,21 0-15,-20 0 0,20 0 0,-21 0 16,21 0-16,1 0 0,-1 0 0,-21 0 16,22 0-16,-1 0 0,0 0 15,1 0-15,-1 0 0,0 0 0,1 0 16,-1 0-16,0 0 0,1 0 16,-1 0-16,0 0 0,1 0 0,-1 0 15,-21 0-15,21 0 0,1 0 0,-22 0 16,21 0-16,-21 0 0,22 0 15,-1 0-15,0 0 0,-20 0 16,20 0-16,0 0 0,1 0 0,-1 0 16,0 0-16,1 0 0,-1 0 15,0 0-15,1 0 0,-1 0 0,0 0 16,1 0-16,-1 0 0,-21 0 0,21 0 16,1 0-16,-22 0 0,21 0 15,1 0-15,-22 0 0,21 0 0,-21 0 16,22 0-16,-22 0 0,21 0 0,-21 0 15,22 0-15,-22 0 0,0 0 16,21 0-16,-21 0 0,22 0 0,-22 0 16,21 0-16,-21 0 0,1-21 15,20 21-15,0 0 0,-21 0 16,22 0-16,-1 0 0,0 0 0,1-22 16,-22 22-16,21 0 0,1 0 0,-1 0 15,0 0-15,-21 0 0,22 0 16,-22 0-16,21-21 0,-21 21 0,22 0 15,-22 0-15,0 0 0,0 0 0,0 0 16,1 0-16,-1-21 0,0 21 16,0 0-16,0 0 0,0 0 0,1 0 15,-1 0-15,0-21 0,0 21 16,0 0-16,0 0 0,1 0 16,-1-21-16,0 21 15,0 0-15,0 0 16,0 0-16,1 0 0,-1 0 15,0 0-15,0 0 0,0 0 0,0 0 16,1 0-16,-1 0 0,0 0 0,0 0 16,0 0-16,0 0 0,1 0 15,-1 0-15,0 0 16,-21-21-16,21 21 31,-21-22 32,-21 22-48,21-21 1,-21 21-16</inkml:trace>
  <inkml:trace contextRef="#ctx0" brushRef="#br1" timeOffset="106027.6">8869 5440 0,'0'0'0,"0"-21"0,-21 21 0,21 21 78,21-21-62,0 21-16,0 0 15,0-21-15,0 0 0,1 21 0,-1 1 16,0-22-16,0 21 16,0-21-16,0 21 0,1-21 0,-1 21 15,0-21-15,0 0 0,0 21 0,0-21 16,1 21-16,-1-21 0,0 22 16,0-22-16,0 0 0,-21 21 0,21-21 15,1 0-15,-22 21 16,21-21-1,0 0-15,0 0 32,-21 21 30,-21-21-15,0 21-47,0-21 16,-1 21-1,1-21-15,0 22 0,0-1 16,0-21-16,0 21 0,-1-21 16,22 21-16,-21-21 0,0 21 15,0-21-15,0 21 0,0 1 0,-1-22 16,1 21-16,0 0 0,0-21 0,0 21 15,0 0-15,-1-21 0,1 21 16,-42 22 0,42-22-16,-1-21 0,22 21 0,-21-21 15,21 21-15,-21-21 16,21 21-16,-21-21 0,21 22 16,-21-22-1,0 0 16</inkml:trace>
  <inkml:trace contextRef="#ctx0" brushRef="#br1" timeOffset="112600.76">9864 4572 0,'0'-21'63,"0"0"77,21 21-124,0 0-16,0 0 15,0 0-15,0 0 0,1 0 16,-1 0-16,0 0 0,0 0 0,21 0 16,1 0-16,-22-21 0,21 21 15,1 0-15,-1 0 0,0 0 0,1 0 16,-1 0-16,0 0 0,1 0 0,-1 0 16,0 0-16,1 0 15,-1 0-15,0 0 0,1 0 0,-1 0 16,0 0-16,1 0 0,-1 0 0,0 0 15,1 0-15,-1 0 0,0 0 16,1 0-16,-1 0 0,0 0 0,1 0 16,20-22-16,-21 22 0,1 0 15,-1 0-15,0 0 0,1 0 0,-1 0 16,0 0-16,1 0 0,-1 0 0,0-21 16,22 21-16,-22 0 0,1 0 15,20 0-15,-21 0 0,22 0 0,-22 0 16,22 0-16,-1 0 0,-20 0 0,20 0 15,-21 0-15,1 0 16,20 0-16,-20 0 0,-1 0 0,0 0 16,1 0-16,-1 0 0,0 0 0,22 0 15,-22 0-15,0 0 0,22 0 16,-22 0-16,1 0 0,20 0 0,-21 0 16,22 0-16,-22 0 0,1 0 0,20 0 15,-21 0-15,1 0 0,20 0 16,-20 0-16,-1 0 0,21 0 0,-20 0 15,-1 0-15,0 0 0,1 0 0,20 0 16,-20 0-16,-1 0 0,21 0 16,1 0-16,-22 0 0,22 0 0,-22 0 15,22 0-15,-22 0 0,0 0 16,22 0-16,-22 0 0,0 0 16,1 0-16,-1 0 0,0 0 0,1 0 15,-1 0-15,-21 0 0,22 0 0,-1 0 16,-21 0-16,21 0 0,1 0 15,-1 0-15,0 0 0,1 0 0,-1 0 16,0-21-16,-20 21 0,20 0 0,0 0 16,1 0-16,-1 0 0,0 0 15,1 0-15,-1 0 0,-21 0 0,21 0 16,1 0-16,-22 0 0,21 0 0,-21 0 16,22 0-16,-1 0 0,-21 0 15,0 0-15,22 0 0,-1 0 16,-21 0-16,22 0 0,-1 0 0,0 0 15,1 0-15,-22 0 0,21 0 16,0 0-16,1 0 0,-1 0 0,0 0 16,1 0-16,-22 0 0,21 0 0,-21 0 15,1 0-15,20 0 0,-21 0 16,0 0-16,22 0 0,-22 0 0,0 0 16,0 0-16,21 0 0,-20 0 15,-1 0-15,0 0 0,0 0 16,0 0-16,0 0 0,1 0 0,-1 0 15,0 0-15,0 0 16,0 0 0,0 0-1,-21 21 48,0 0-48,0 1 1,0-1-16,0 0 16,0 0-16,0 0 15,0 0-15,-21 1 16,21-1-16,-21 0 0,21 21 16,0-21-16,0 1 0,0 20 15,0-21-15,0 21 0,0-20 0,0 20 16,0 0-16,0-21 0,0 22 0,0-22 15,0 21-15,0 1 0,0-22 16,-21 21-16,21-21 0,0 22 0,-21-22 16,21 0-16,0 21 0,0-21 0,0 22 15,0-22-15,-21 21 0,21-21 16,0 22-16,0-22 0,0 21 0,0-21 16,0 22-16,0-1 0,-22-21 15,22 22-15,0-22 0,0 0 16,0 21-16,0-21 0,0 1 0,0 20 15,0-21-15,0 0 0,-21 22 0,21-22 16,0 0-16,0 0 0,0 0 0,0 0 16,-21 1-16,21-1 0,0 0 0,0 0 15,0 0-15,0 0 0,0 1 16,0-1-16,0 0 0,0 0 0,0 0 16,0 0-16,0 1 0,0-1 0,0 21 15,0-21-15,0 0 16,0 1-1,0-1 1,-21-21-16,0 0 47,21-21-31,0-1-16,-21 22 0,21-21 0,-22 0 15,1 0-15</inkml:trace>
  <inkml:trace contextRef="#ctx0" brushRef="#br1" timeOffset="114467.44">9821 6773 0,'21'0'16,"-21"22"31,-21-22-32,21 21 48,21-21-47,1 0-16,-1 0 0,0 0 15,0 0-15,0 0 0,0 0 0,1 0 16,20 0-16,-21 0 0,0 0 15,0 0-15,1 0 0,-1 0 16,0 0-16,0 0 0,0 0 0,22 0 16,-22 0-16,0 0 0,21 0 15,-21 0-15,22 0 0,-22 0 0,21 0 16,1 0-16,-22-21 0,21 21 0,0 0 16,22 0-16,-22 0 0,1 0 15,-1 0-15,21 0 0,-20 0 0,-1 0 16,22 0-16,-22 0 0,0 0 0,22 0 15,-22 0-15,0 0 0,22 0 16,-22 0-16,1 0 0,-1 0 0,21 0 16,-20 0-16,-1 0 0,0 0 0,1 0 15,-1 0-15,22 0 0,-22 0 16,0 0-16,1 0 0,20 0 16,-21 0-16,1 0 0,20 0 0,-20 0 15,20 0-15,-21 0 0,22 0 0,-22 0 16,1 0-16,20 0 0,-21 0 15,1 0-15,-1 0 0,0 0 0,22 0 16,-22 0-16,1-22 0,20 22 0,-21 0 16,22 0-16,-1 0 0,1 0 0,-1 0 15,1-21-15,-1 21 0,1 0 16,-22 0-16,22 0 0,-1 0 0,1-21 16,-22 21-16,22 0 0,-22 0 0,21 0 15,-20 0-15,20-21 16,-20 21-16,20 0 0,1 0 0,-22 0 15,21-21-15,-20 21 0,20 0 0,-20 0 16,-1 0-16,21-21 0,-20 21 0,-1 0 16,0 0-16,22 0 0,-22 0 15,-21-22-15,22 22 0,-1 0 0,0 0 16,1 0-16,-1 0 0,0 0 0,1 0 16,-1 0-16,0 0 0,-20 0 15,20-21-15,0 21 0,1 0 0,-1 0 16,0 0-16,1 0 0,-1 0 0,0 0 15,1 0-15,-1 0 0,0 0 16,1 0-16,-22 0 0,21 0 16,0 0-16,1 0 0,-22 0 0,21 0 15,-21 0-15,22 0 0,-22-21 0,21 21 16,-21 0-16,1 0 0,-1 0 16,21 0-16,-21 0 0,0 0 0,1 0 15,20 0-15,-21 0 0,0 0 0,0 0 16,1 0-16,-1 0 0,0 0 0,21 0 15,-21 0-15,1 0 0,-1 0 16,0 0-16,0 0 0,21 0 0,-20 0 16,-1 0-16,0 0 0,0 0 0,0 0 15,0 0-15,1 0 16,-1 0-16,0 0 16,0 0-1,0 0-15,-21-21 0,21 21 16,1 0-1,-1 0-15,0 0 16,0 0 0,0 0-1,-42 0 126,0 0-125,0 0-16,0 0 0</inkml:trace>
  <inkml:trace contextRef="#ctx0" brushRef="#br1" timeOffset="121661.22">4678 5948 0,'-21'0'31,"-1"0"-31,1 0 0,0 0 16,0 0-16,0 0 0,-22 0 0,22 0 16,0 0-16,0 0 0,0 0 15,0 0-15,-1 0 0,1 0 0,0 0 16,0 0-16,0 0 0,0 0 15,-1 0-15,1 0 0,0 0 16,0 0-16,0 0 0,0 0 16,-1 0-16,1 0 15,0 0-15,0 0 16,0 0 0,42 0 30,0 0-46,0 0 16,0 0-16,1 0 0,-1 0 16,0 0-16,0 0 0,21 0 15,-20 0-15,20 0 0,-21 0 0,21 0 16,1 0-16,-22 0 0,21 0 16,1 0-16,-1 0 0,0 0 0,1 0 15,-1 0-15,0 0 0,1 0 16,20 0-16,-21 0 0,1 0 0,-1 0 15,0 0-15,1 0 0,-22 0 16,21 0-16,1 0 0,-22 0 0,0 0 16,0 0-16,0 0 0,0 0 0,1 0 15,-1 0-15,0 0 16,-42 0 31,0 0-32,-1 0-15,1 0 0,0 0 16,0 0-16,0 0 0,-22 0 16,22 0-16,-21 0 0,0 0 0,-1 0 15,1 0-15,0 0 0,-1 0 0,1 0 16,0 0-16,-1 0 0,1 0 16,0 0-16,20 0 0,-20 0 0,0 0 15,-1 0-15,22 0 0,-21 0 0,0 0 16,20 0-16,-20 0 15,21 0-15,-21 0 0,20 0 0,1 0 16,-21 0-16,21 0 0,0 0 16,-1 0-16,44 0 109</inkml:trace>
  <inkml:trace contextRef="#ctx0" brushRef="#br1" timeOffset="122676.59">656 3810 0,'0'0'16,"-21"0"-16,0 0 0,0 0 15,-1 0-15,1 0 0,0 0 16,21-21-1,21 21 1,0 0-16,22 0 16,-22 0-16,21 0 0,-21 0 0,22 0 15,20 0-15,-20 0 0,-1 0 0,21 0 16,-20 0-16,20 0 0,1 0 16,20 0-16,-20 0 0,-1 0 0,22 0 15,-21-21-15,20 21 0,1 0 16,0 0-16,-22 0 0,22 0 0,-1 0 15,1 0-15,21-21 16,-21 21-16,20 0 0,-20 0 0,0 0 16,21 0-16,-22 0 0,1 0 0,-22 0 15,22 0-15,-21 0 0,-1 0 16,-21 0-16,1 0 0,-1 0 0,0 0 16,-20 0-16,20 0 0,-21 0 0,0 0 15,0 0 1,-42 0-1,0 0 1,0 0-16,0 0 0,-22 0 16,22 0-16,-21 0 0,0 0 0,-1 0 15</inkml:trace>
  <inkml:trace contextRef="#ctx0" brushRef="#br1" timeOffset="123239.27">550 3852 0,'0'0'0,"-21"0"16,42 0 46,0 0-62,1 0 0,-1 0 0,21 0 16,-21 0-16,22 0 0,20 0 15,-21 0-15,22 0 0,-22 0 16,43 0-16,-22 0 0,22 0 16,0 0-16,21 0 0,-22 0 0,22 0 15,0 0-15,0 0 0,0 0 0,21 0 16,-22 0-16,1 0 0,0 0 16,0 0-16,0 0 0,0 0 0,-22 0 15,1 0-15,0 0 0,-22 0 16,1 0-16,-1 0 0,-21 0 0,1 0 15,-22 0-15,0 0 0,0 0 0,0 0 16,1 0-16,-1 0 31,0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3:26:18.8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4127 4995 0,'-21'0'0,"21"22"63,0-1-32,21-21 0,1 0-31,-1-21 16,0-1-16,0 22 0,-21-21 16,21 0-16,0 0 15,-21 0-15,0 0 0,22-1 0,-22 1 16,21 0-16,-21 0 15,0 0-15,0 0 0,0-1 0,0 1 16,0 0-16,0 0 0,0 0 0,-21 0 16,-1-1-16,1 22 15,21-21-15,-21 21 16,0 0 0,21 21-1,0 1-15,0-1 0,0 0 16,0 0-16,0 21 15,0 1-15,0-22 0,-21 21 0,21 22 0,0-22 16,0 0-16,0 1 0,0-1 16,-21 22-16,21-22 0,0 0 15,0 22-15,0-22 0,0 0 0,0 1 16,0 20-16,0-20 0,0 20 16,-22-21-16,22 22 0,0-22 0,0 1 15,-21 20-15,21-42 0,0 22 0,0-1 16,0-21-16,0 21 0,0-20 15,0-1-15,0 0 0,21 0 16,1-21-16,-1 0 0,0 0 16,0 0-16,0 0 15,0-21-15,1 0 0,-1 0 0,0-1 16,0 1-16,0 0 0,0 0 0,1 0 16,-22 0-16,0-22 0,0 22 15,0-21-15,0 21 0,0-22 0,0 1 16,0 21-16,-22-22 0,1 22 0,-21-21 15,21 21-15,0 0 0,-22-1 16,22 1-16,0 0 0,-21 0 0,20 21 16,1 0-16,0-21 0,0 21 15,0 0-15,0 0 16,21-21 15,21 21-31,0 0 16,-21-22-16,21 1 0,0 21 0,0-21 15,1 0-15,20 0 0,-21 0 16,21-1-16,-20 1 0,20 0 0,-21 0 16,21 0-16,-20 0 0,20-1 0,-21 22 15,-21-21-15,21 0 0,0 0 16,-21 42 15,-21-21-15,21 21-16,-21 0 0,21 1 15,0-1-15,0 0 0,0 0 16,0 0-16,0 0 16,0 1-16,0-1 15,-21-21-15,21 21 16,0-42 31,0 0-47,0-1 0</inkml:trace>
  <inkml:trace contextRef="#ctx0" brushRef="#br0" timeOffset="204.88">4508 4932 0,'0'-21'16,"-21"21"-16,0 0 31,42 0 16,0 21-47,1-21 0</inkml:trace>
  <inkml:trace contextRef="#ctx0" brushRef="#br0" timeOffset="733.66">4784 5144 0,'0'0'0,"0"42"16,0-21-16,0 0 15,0 0 1,0 1 0,0-1-16,-22-21 15,1 0 1,0 0 15,21-21-31,0-1 16,0 1-16,0 0 0,0 0 15,0 0-15,0 0 0,21-1 0,-21 1 16,21 0-16,1 21 16,-1-21-16,0 0 0,0 21 0,21-21 0,-20 21 15,-1 0-15,0 0 16,0 0-16,0 0 0,0 0 0,1 0 16,-1 0-16,0 21 0,0 0 0,-21 0 15,0 0-15,0 0 0,0 1 16,0-1-16,0 0 0,0 0 0,0 0 15,0 0-15,0 1 0,0-1 16,-21-21-16,21 21 0,-21-21 16,21 21-16,21-42 62</inkml:trace>
  <inkml:trace contextRef="#ctx0" brushRef="#br0" timeOffset="1317.33">5503 5080 0,'0'0'0,"-21"0"0,0-21 15,0 21-15,21-21 16,-21 21-16,-1-21 0,1 21 16,0 0-16,0 0 15,0 0-15,21 21 0,-21 0 16,-1 0-16,1-21 0,21 21 0,-21 22 16,21-22-16,-21 0 0,21 0 0,0 0 15,0 0-15,0 1 0,0-1 16,0 0-16,0 0 0,0 0 15,21-21 1,0 0-16,0 0 0,1 0 0,-1 0 16,0 0-16,0 0 0,0 0 0,0-21 15,1 0-15,20 21 0,-21-21 16,0 0-16,0-1 0,1 1 16,-1 0-16,0-21 0,-21 21 0,0-22 15,21 1-15,-21 0 0,21-1 16,-21 1-16,0 0 0,0-1 0,0 1 15,0 21-15,0-22 0,0 22 0,0 0 16,0 0-16,0 0 16,-21 21-16,0 0 0,21 21 15,0 0-15,0 0 0,0 0 16,-21 1-16,21 20 0,0 0 16,-21 1-16,21-1 0,0 0 0,0 1 15,0-22-15,0 21 0,0 0 16,0-20-16,0 20 0,0-21 15,0 0-15,0 0 0,0 1 0,0-1 16,21-21 0,0 0-16,0 0 15,0 0-15,0 0 0,1 0 16</inkml:trace>
  <inkml:trace contextRef="#ctx0" brushRef="#br0" timeOffset="1939.97">6138 4784 0,'21'0'16,"1"-21"-16,-1-1 0,0 22 16,-21-21-16,21 21 0,-21-21 15,21 21-15,-21-21 0,21 0 0,-21 0 16,0-1-16,0 1 16,-21 21-16,0-21 15,0 21-15,0 0 0,0 0 0,-1 0 16,1 0-16,0 0 0,0 21 15,0 0-15,0 1 0,-1-1 0,1 0 16,21 0-16,0 0 0,-21 0 0,21 1 16,0 20-16,0-21 0,0 0 15,0 0-15,0 1 0,21-1 16,-21 0-16,21-21 0,1 0 0,-1 21 16,0-21-16,0 0 15,0 0-15,0 0 0,1 0 16,-22-21 15,-22 21-31,1 0 16,0 0-16,0 0 0,0 21 0,21 0 15,-21-21-15,-1 21 0,1 1 16,0-1-16,0 0 0,21 0 0,0 21 16,-21-20-16,21-1 0,0 0 0,0 0 15,0 0-15,0 0 0,0 1 16,0-1-16,21-21 15,0 0-15,0 0 0,0 0 16,1 0-16,-1 0 0,0 0 0,0 0 16,0 0-16,0-21 0,22 21 15,-22-22-15,0 1 0,0 0 0,0 0 16</inkml:trace>
  <inkml:trace contextRef="#ctx0" brushRef="#br0" timeOffset="2243.8">6477 4509 0,'0'0'0,"-42"0"15,42 21 1,0 0 0,0 0-16,0 0 0,-22 0 0,22 22 15,0-1-15,0 0 0,-21 1 0,21-1 16,0 0-16,0 1 0,0-1 15,0 0-15,0-20 0,0 20 0,0-21 16,0 21-16,0-20 0,0-1 0,0 0 16,0 0-16,0 0 0,0 0 15,21-21 32,1-21-47,-22 0 16,21 21-16,0-21 0</inkml:trace>
  <inkml:trace contextRef="#ctx0" brushRef="#br0" timeOffset="2636.08">6562 5059 0,'0'21'0,"21"-21"31,0 0-31,0 0 16,0 0-16,0 0 0,-21-21 16,22 21-16,-1-21 0,0 21 0,-21-21 15,21 21-15,-21-22 0,21 1 16,-21 0-16,0 0 16,0 0-16,-21 21 31,0 0-31,0 0 0,0 21 15,21 0-15,-22-21 0,22 21 0,0 0 16,-21 1-16,0-1 0,21 0 16,-21 0-16,21 0 0,0 0 15,0 1-15,0-1 0,0 0 16,0 0-16,21-21 16,0 0-16,0 0 0,1 0 15,-1 0-15,0 0 0,0 0 16,21 0-16,-20 0 0,-1-21 15,0 0-15,0 21 0</inkml:trace>
  <inkml:trace contextRef="#ctx0" brushRef="#br0" timeOffset="3349.61">7070 4953 0,'0'0'0,"-22"0"15,1 21 1,0 0-16,21 1 0,0-1 15,0 0-15,0 0 16,0 0-16,0 0 0,0 1 16,0-1-16,0 0 0,0 0 15,0 0 1,-21-21 31,21-21-47,0 0 15,0 0-15,-21 21 16,21-21-16,0-1 0,0 1 0,0 0 16,0 0-16,0-21 0,0 20 0,0 1 15,0 0-15,21 21 0,0-21 16,0 0-16,0 21 0,1-21 16,-1 21-16,0 0 0,0 0 15,-21 21-15,21-21 16,0 21-16,-21 0 0,0 0 0,0 0 15,22 1-15,-22-1 0,0 0 0,0 0 16,0 0-16,0 0 0,0 1 16,0-1-16,0 0 0,0 0 15,0-42 32,0 0-31,0 0-16,0-1 0,0 1 15,21 0-15,-21 0 0,0 0 16,21 0-16,0-1 0,-21 1 0,21 0 16,0 0-16,1 0 0,-1 21 15,0 0-15,0 0 16,0 0-16,0 21 16,-21 0-16,22-21 0,-22 21 0,0 0 15,0 1-15,0-1 0,0 0 16,0 0-16,0 0 15,0 0-15,0 1 16,0-1-16,0-42 63,21 21-63,-21-22 0,21 22 15</inkml:trace>
  <inkml:trace contextRef="#ctx0" brushRef="#br0" timeOffset="3739.7">7578 5017 0,'21'0'31,"0"0"-15,0 0-16,0 0 0,0 0 15,1-22-15,-1 1 16,-21 0 0,21 21-16,-21-21 0,0 0 15,0 0 1,-21 21-16,0 0 16,-1 0-16,1 0 0,0 21 15,21 0-15,-21 0 0,21 0 0,-21-21 16,21 21-16,-21 1 0,21-1 15,0 0-15,0 0 0,0 0 0,0 0 16,0 1-16,0-1 16,0 0-16,21-21 15,0 0-15,-21 21 0,21-21 16,0 0-16,0 0 0,1 0 16,-1 0-16,0-21 0,0 0 15,0 21-15,0 0 16,1-21-16</inkml:trace>
  <inkml:trace contextRef="#ctx0" brushRef="#br0" timeOffset="4256.41">7980 4953 0,'0'-21'16,"-21"21"15,21 21-31,-22 0 0,22 0 16,0 1-16,0-1 0,0 0 15,-21 0-15,21 0 16,-21 0-16,21 1 0,0-1 16,0 0-16,0 0 0,0 0 15,0-42 48,0 0-63,0 0 15,0 0-15,0-1 0,0 1 16,21 0-16,-21 0 0,21 0 0,1 0 16,-22-1-16,21 1 15,0 0-15,0 0 0,0 21 0,-21-21 0,21 0 16,1 21-16,-1 0 0,0 0 16,0 0-16,0 0 0,0 0 15,-21 21-15,22-21 0,-22 21 16,0 0-16,0 0 0,0 0 0,0 1 15,0-1-15,0 0 0,0 0 16,0 0-16,0 0 0,0 1 16,-22-1-16,22 0 15,-21-21-15,21 21 16,0-42 31,21 0-47,1 0 15,-1-1-15</inkml:trace>
  <inkml:trace contextRef="#ctx0" brushRef="#br0" timeOffset="4644.22">8594 4466 0,'0'0'0,"-22"0"16,22 21-16,-21 1 15,21-1-15,0 0 0,-21 0 16,21 0-16,-21 22 0,21-22 0,0 21 16,0-21-16,-21 22 0,21-1 15,-21-21-15,21 21 0,0 1 0,0-22 16,0 21-16,0 1 0,0-22 0,-22 0 15,22 0-15,0 21 0,0-20 0,0-1 16,0 0-16,22 0 16,-1-21-1,0 0-15,0 0 0,0 0 16,0-21 0,1 0-16,-1 0 15,0-1-15,-21 1 16,21 0-16,-21 0 0,21 21 0,-21-21 15,0 0-15,0-1 0,0 1 16</inkml:trace>
  <inkml:trace contextRef="#ctx0" brushRef="#br0" timeOffset="4916.07">8382 4741 0,'-21'-21'15,"42"0"1,0 21-16,0 0 16,0 0-16,22 0 0,-22 0 0,21-21 15,-21 21-15,22 0 0,-22 0 16,21 0-16,-21 0 0,1 0 0,-1 0 16,0-21-16,0 21 0,0 0 0,0 0 31,-42 21 16</inkml:trace>
  <inkml:trace contextRef="#ctx0" brushRef="#br0" timeOffset="6308.23">2730 7070 0,'22'0'15,"-1"0"-15,0 0 0,0 0 0,0 0 16,22-21-16,-22-1 0,21 22 15,-21-21-15,22 0 0,-22 0 0,21 0 16,-21 0-16,22-1 0,-22 1 16,21 0-16,-21 0 0,0 0 0,1-22 15,-22 22-15,0 0 0,21-21 16,-21 21-16,0-22 0,0 1 0,0 21 16,0-22-16,0 22 0,0-21 15,-21 21-15,-1 0 0,22-22 0,0 22 16,-21 0-16,0 21 0,21-21 15,-21 21-15,0 0 16,0 0-16,-1 0 16,22 21-16,0 21 0,-21-21 15,0 22-15,21-1 0,-21 0 0,21 22 16,-21-22-16,21 22 0,-21-22 16,21 22-16,-22-1 0,22 1 0,0-1 15,-21 1-15,21 20 16,-21-20-16,21 20 0,-21-20 0,21 21 15,0-22-15,0 1 0,0 20 0,0-20 16,0-1-16,0 22 0,0-22 16,0 1-16,0-1 0,0 1 0,0-22 15,0 1-15,0-1 0,0 0 0,21-21 16,-21 1-16,21-1 0,0 0 16,1-21-16,-1 0 0,0 0 0,0 0 15,0-21-15,22 0 0,-22 21 0,21-43 16,-21 22-16,22 0 0,-22-21 15,21-1-15,-21 1 0,22 0 16,-22-1-16,0 1 0,0 0 0,-21-22 16,0 22-16,0-1 0,0 1 15,0-21-15,-21 20 0,0 1 0,0-22 16,-22 22-16,1 0 0,21-1 0,-22 1 16,1 0-16,0 21 0,-1-22 15,1 22-15,21 0 0,-21 21 0,-1-21 16,22 21-16,-21 0 0,21 0 0,-1 0 15,1 0-15,0 0 0,42 0 47,0 0-47,1-21 0,20 21 0,0-22 0,-21 22 16,22-21-16,-1 0 0,0 0 16,-20 21-16,20-21 0,0 0 15,-21-1-15,1 1 0,20 21 0,-21-21 16,-21 0-16,21 0 0,0 0 15,-21-1 1,0 44 15,0-1-31,0 0 16,0 0-16,0 0 0,0 0 16,0 1-16,0-1 15,0 0-15,0 0 0,0 0 16,0 0-1,0-42 17,0 0-32,0 0 0,0 0 15</inkml:trace>
  <inkml:trace contextRef="#ctx0" brushRef="#br0" timeOffset="6484.13">3429 6816 0,'-21'0'0,"0"0"32,21 21 15,21-21-47,0 0 0,0 0 15,0 0-15</inkml:trace>
  <inkml:trace contextRef="#ctx0" brushRef="#br0" timeOffset="6908.85">3662 6922 0,'0'42'16,"0"-21"-16,0 0 0,0 0 15,0 1-15,-21-1 16,21 0-16,0 0 15,-22 0-15,22 0 16,-21-21 15,0-21-31,21 0 16,0 0-16,0 0 16,0 0-16,0-1 0,21 1 15,0 0-15,-21 0 0,22 0 0,-1 0 16,0-1-16,0 1 15,21 21-15,-20 0 0,-1 0 0,0 0 16,0 0-16,21 0 0,-20 0 0,-1 21 16,-21 1-16,21-1 0,-21 0 15,21 21-15,-21-21 0,0 1 0,0-1 16,0 21-16,0-21 0,0 0 0,0 1 16,0-1-16,-21 0 0,21 0 15,-21-21-15,21 21 0,0 0 16,0-42 15,0 0-31,21 21 0,0-21 0,0 0 16</inkml:trace>
  <inkml:trace contextRef="#ctx0" brushRef="#br0" timeOffset="7459.58">4424 6964 0,'0'0'0,"0"-21"16,-21 21-16,-1 0 0,1 0 0,0-21 16,0 21-16,0 0 0,0 0 15,-1 0 1,1 0-16,0 0 0,0 0 16,0 21-16,0 0 0,-1-21 15,22 21-15,-21 0 0,0 0 16,21 22-16,0-22 0,0 0 0,0 0 15,0 22-15,0-22 0,0 0 0,0 0 16,21 0-16,0-21 16,1 0-16,-1 0 0,0 0 0,0 0 15,0 0-15,0-21 0,1 21 0,20-21 16,-21 0-16,0 0 0,0-22 16,22 22-16,-22 0 0,0-21 15,0 20-15,0-20 0,1 0 0,-1-1 16,0 1-16,-21 0 0,0-1 0,21-20 15,-21 21-15,0-1 0,0 22 16,0-21-16,0 21 0,0-1 0,0 1 16,0 0-16,-21 21 15,0 21-15,0 0 0,21 1 16,-22-1-16,22 21 0,0 0 0,-21 1 16,21-1-16,-21 0 0,21 1 15,0-1-15,0 0 0,0 1 0,0-1 16,0 0-16,0 1 0,0-1 0,0 0 15,0-20-15,0-1 0,21 21 16,0-21-16,1-21 0,-22 21 16,21-21-16,0 0 0,0 0 15,0 0-15,0-21 0,1 0 16,-1 0-16,21 0 0,-21 0 16,22-1-16</inkml:trace>
  <inkml:trace contextRef="#ctx0" brushRef="#br0" timeOffset="8064.23">5228 6710 0,'0'0'0,"0"21"0,-21-21 15,42 0 16,0 0-31,0-21 0,1 0 16,-1 21-16,0-21 0,0-1 0,0 22 16,0-21-16,-21 0 0,0 0 15,0 0-15,0 0 0,0-1 16,-21 1-16,0 21 16,0 0-16,0 0 15,-22 0-15,22 21 0,0 1 0,0-1 16,0 0-16,21 0 0,-21 21 15,-1-20-15,22-1 0,-21 21 16,21-21-16,0 0 0,0 22 0,0-22 16,0 0-16,0 0 0,0 0 0,21-21 15,1 22-15,-1-22 0,0 0 0,0 21 16,0-21-16,0 0 0,1 0 16,-1 0-16,21 0 0,-21 0 15,0 0-15,1-21 0,-22-1 31,-22 22-31,1 0 16,0 0-16,0 0 0,0 0 0,0 0 16,-1 0-16,1 22 0,0-1 15,-21-21-15,21 21 0,21 0 16,-22 0-16,1 0 0,21 1 0,-21-22 16,21 21-16,0 0 0,0 0 0,0 0 15,0 0-15,0 1 0,21-1 16,0 0-16,1-21 0,-1 21 0,0-21 15,0 0-15,0 0 0,22 0 0,-22 0 16,0 0-16,21 0 0,-21 0 0,22-21 16,-1 0-16,-21 21 15,22-21-15,-1-1 0,-21 1 0,21 0 16</inkml:trace>
  <inkml:trace contextRef="#ctx0" brushRef="#br0" timeOffset="8365.08">5884 6456 0,'0'0'0,"0"-42"16,0 20-16,-21 22 15,21 22-15,-21-1 16,21 0-16,-21 21 0,21 1 16,0-22-16,0 21 0,-21 0 15,21 1-15,-22-1 0,1 0 0,21 1 16,0-1-16,0 0 0,-21 1 15,21-22-15,-21 21 0,21-21 0,0 22 16,0-22-16,0 21 0,0-21 0,0 1 16,0-1-16,0 0 0,21-21 15,0 0 1,0 0-16,1 0 0,-22-21 16,21 0-16,0-1 0,0 1 0,-21 0 15,21 0-15,0 0 0,-21 0 16</inkml:trace>
  <inkml:trace contextRef="#ctx0" brushRef="#br0" timeOffset="8756.14">5927 6879 0,'-22'43'16,"22"-22"-16,22-21 31,-1 0-31,0 0 15,0 0-15,0 0 0,0 0 0,1 0 16,-1-21-16,0 21 0,0 0 0,0-22 16,0 1-16,-21 0 15,0 0-15,0 0 16,0 0-16,-21 21 16,0 0-1,0 0-15,0 0 0,0 0 0,-1 21 16,1 0-16,21 0 0,-21 0 0,0 0 15,21 1-15,-21-1 0,21 0 0,0 0 16,0 0-16,0 0 0,0 1 16,0-1-16,0 0 0,21-21 15,0 0-15,0 21 0,0-21 0,1 0 16,-1 0-16,0 0 0,0 0 16,0 0-16,0 0 0,1 0 15,-1 0-15,0-21 0,0 0 16,0 0-16,-21-1 0,21 1 15,1 21-15</inkml:trace>
  <inkml:trace contextRef="#ctx0" brushRef="#br0" timeOffset="9445.75">6329 6858 0,'21'0'15,"-21"21"17,0 0-17,0 1-15,0-1 0,0 0 16,0 0-16,0 0 15,0 0-15,0 1 0,-21-1 16,21 0-16,0 0 16,-21-21 15,21-21-15,0 0-1,0 0-15,0-1 0,0 1 16,0 0-16,0 0 15,0 0-15,0 0 0,0-1 0,21 1 16,0 0-16,0 0 0,-21 0 0,21 21 16,0 0-16,1-21 0,-1 21 15,0 0-15,0 0 16,0 0-16,0 21 0,-21 0 0,22 0 16,-1-21-16,-21 21 0,0 0 0,0 1 15,21-1-15,-21 0 0,0 0 16,0 0-16,0 0 0,0 1 15,0-1-15,0 0 16,-21-21-16,0 0 0,-1 0 31,22-21-15,0 0 0,0-1-16,0 1 0,0 0 15,22 0-15,-1 0 16,0 0-16,-21-1 0,21 1 0,0 0 15,22 0-15,-22 0 0,0 21 0,0 0 16,0-21-16,0 21 0,1 0 0,-1 0 16,-21 21-16,21 0 15,-21 0-15,0 0 0,0 0 16,0 1-16,0-1 0,0 0 0,0 0 16,0 0-16,0 0 15,0 1-15,-21-22 0,21 21 0,-21-21 16,-1 21-16,1-21 31,21-21 0,0 0-31,0-1 16</inkml:trace>
  <inkml:trace contextRef="#ctx0" brushRef="#br0" timeOffset="9904.49">6964 6943 0,'-21'0'15,"42"0"1,0 0-16,0 0 0,0 0 16,0 0-16,1 0 0,20 0 15,-21 0-15,0-21 0,22 21 0,-22-22 16,0 22-16,0 0 0,0-21 0,-21 0 16,21 0-16,-21 0 15,0 0 1,-21-1-1,0 22-15,0 0 0,0 0 16,0 0-16,-1 22 0,1-22 16,21 21-16,-21 0 0,0 0 0,0 0 15,0 0-15,21 1 0,0-1 16,0 0-16,0 0 0,0 0 16,0 0-16,21-21 0,0 22 15,0-22-15,0 0 0,0 0 0,1 0 16,20 0-16,-21 0 0,0 0 15,0 0-15,1 0 0,20 0 0,-21 0 16,0 0-16,0-22 0</inkml:trace>
  <inkml:trace contextRef="#ctx0" brushRef="#br0" timeOffset="10440.37">7683 6795 0,'0'0'0,"-21"-22"16,0 22-16,0 0 0,0 0 15,0 0 1,21 22 0,0-1-16,0 0 0,0 0 15,0 0-15,0 0 16,0 1-16,0-1 0,0 0 16,0 0-16,0 0 15,0 0-15,0 1 16,-22-22 15,22-22-15,0 1-16,0 0 15,0 0-15,0 0 0,0 0 16,0-1-16,0 1 0,22-21 0,-1 21 16,0 0-16,0-1 0,0 1 15,0-21-15,1 42 0,-1-21 16,21 0-16,-21 21 0,0 0 0,1 0 15,20 0-15,-21 0 0,0 0 16,-21 21-16,21 0 0,-21 0 0,22 0 16,-22 0-16,0 1 0,0-1 0,0 0 15,0 0-15,0 0 0,0 0 0,0 1 16,0-1-16,-22 0 16,1 0-16,0 0 0,0-21 15,21 21-15,-21-21 16,21-21 31,0 0-32,0 0-15,21 0 0,0 0 16</inkml:trace>
  <inkml:trace contextRef="#ctx0" brushRef="#br0" timeOffset="10756.61">8170 6308 0,'0'0'0,"0"-21"0,0-1 15,0 44 1,0-1 0,0 0-16,-21 0 0,21 21 15,0-20-15,-21 20 0,21 0 0,0 1 16,-21-1-16,21 0 0,-21 1 0,-1-1 15,22-21-15,0 21 0,-21-20 16,21 20-16,-21-21 0,21 0 0,0 0 16,0 1-16,0-1 0,0 0 0,0 0 15,0 0-15,21-21 47,0-21-31,-21 0-16,22 21 0,-1-21 0,0 21 15,0-21-15</inkml:trace>
  <inkml:trace contextRef="#ctx0" brushRef="#br0" timeOffset="11249.35">8488 6752 0,'0'0'0,"0"-21"0,0 0 15,-21 21 16,-1 0-15,1 0-16,0 0 16,21 21-16,-21-21 0,0 21 0,0 0 15,21 1-15,0-1 16,0 0 0,0 0-1,21-21-15,0 0 16,0 0-16,0 0 0,-21 21 15,21-21-15,1 0 16,-1 21-16,0-21 16,-21 22-1,-21-1 17,0-21-32,-1 0 15,22 21-15,-21-21 0,0 0 16,0 0-16,0 0 0,0 0 0,-1 21 15,1-21-15,0 0 0,0 0 16,0 0-16,21 21 31,-21-21-15,21-21 15,0 0-15</inkml:trace>
  <inkml:trace contextRef="#ctx0" brushRef="#br0" timeOffset="11633.11">7853 6477 0,'0'0'0,"-21"0"0,42 0 16,0 0 0,0 0-16,0 0 0,22-21 15,-1 21-15,0 0 0,1 0 0,-1 0 16,0 0-16,1 0 0,-22 0 0,21 0 15,-21 0-15,0 0 0,1-21 16,-1 21 0,-21 21 77</inkml:trace>
  <inkml:trace contextRef="#ctx0" brushRef="#br0" timeOffset="30275.94">10604 5017 0,'22'0'47,"-1"-22"-31,0 22-16,0-21 0,0 21 16,0-21-16,1 21 0,-1-21 0,0 0 15,0 0-15,0-1 16,-21 1-16,0 0 15,0 0-15,-21 21 16,0-21-16,0 21 16,0 0-16,-1 0 0,1 0 15,0 0-15,0 0 0,0 0 0,0 21 16,-1-21-16,1 21 0,0-21 0,0 21 16,21 0-16,0 1 0,-21-1 15,21 0-15,0 0 0,0 0 0,0 0 16,0 1-16,0-1 0,0 0 0,0 0 15,0 0-15,21 0 0,0-21 16,-21 22-16,21-1 0,0 0 0,1-21 16,-1 21-16,0 0 0,0-21 0,0 21 15,0-21-15,1 22 0,-1-22 16,0 21-16,-21 0 0,0 0 16,0 0-16,0 0 15,0 1-15,-21-22 0,0 21 16,-1-21-16,-20 0 0,21 21 0,0-21 15,0 0-15,-1 0 0,1 0 16,0 0-16,0 0 0,0 0 0,0 0 16,-1 0-16,1 0 0,21-21 15,-21 21-15,0-21 0,0-1 16,21 1-16,-21 21 16,-1 0-1,22-21-15,22 21 16,-1-21-1,0 21-15,0 0 0,0 0 16,0-21-16,22 21 0</inkml:trace>
  <inkml:trace contextRef="#ctx0" brushRef="#br0" timeOffset="30648.73">11134 5249 0,'21'0'16,"0"0"-16,0 0 16,0 0-1,-21-21-15,21 21 16,-21-21-16,22 0 0,-22 0 16,0 0-16,0-1 0,0 1 15,-22 21 1,1 0-16,0 0 15,0 0-15,0 0 0,-22 21 0,22-21 16,0 22-16,0-1 0,0 0 0,0 0 16,-1 0-16,1 0 0,21 1 15,0-1-15,0 0 0,0 0 16,0 0-16,0 0 0,0 1 16,21-22-16,1 0 0,-1 0 15,0 0-15,0 0 0,0 0 16,0 0-16,1 0 0,-1 0 0,0 0 15,0 0-15,0 0 0,22-22 0,-22 1 16,0 21-16</inkml:trace>
  <inkml:trace contextRef="#ctx0" brushRef="#br0" timeOffset="31132.75">11684 5059 0,'0'0'0,"-21"0"15,0 0-15,-1 0 16,1 0-16,0 0 0,0 21 16,0-21-16,0 21 0,21 0 0,-22 1 15,1-1-15,0 0 0,21 0 16,0 0-16,0 0 0,-21 1 0,21-1 16,0 0-16,0 0 0,0 0 15,0 0-15,21 1 16,0-22-16,0 0 15,1 0-15,-1 0 0,0 0 16,0 0-16,0 0 0,-21-22 16,21 1-16,1 21 0,-22-21 0,21 0 15,-21 0-15,0 0 0,0-1 16,21 1-16,-21 0 0,0 0 0,0 0 16,0 0-16,0-1 0,0 1 15,0 42 16,0 1-31,0-1 0,0 0 0,0 0 16,0 0-16,0 0 0,0 1 0,0-1 16,0 0-16,0 0 15,0 0-15,0 0 0,0 1 16,21-22-16,0 21 16,0-21-16,1 0 0,-1 0 15,0 0-15,0 0 16,0 0-16,0 0 0,1 0 0,-1-21 15,0-1-15</inkml:trace>
  <inkml:trace contextRef="#ctx0" brushRef="#br0" timeOffset="31548.51">11938 5186 0,'0'0'0,"-21"-21"15,0 21-15,21-21 16,21 21 15,0 0-31,0 0 0,0 0 16,0 0-16,1 21 0,-1-21 0,0 21 15,0-21-15,0 21 0,0 0 16,1 0-16,-22 1 0,0-1 16,0 0-16,0 0 0,0 0 15,0 0-15,0 1 0,-22-1 16,1-21-16,21 21 15,0-42 17,0 0-32,0-1 15,21 1-15,-21 0 16,0 0-16,0 0 0,0 0 0,22-1 16,-22 1-16,21 0 0,-21 0 0,0 0 15,0 0-15,0-1 0,21 22 0,-21-21 16,21 21-16,0 0 31,0 0-31,1 21 16</inkml:trace>
  <inkml:trace contextRef="#ctx0" brushRef="#br0" timeOffset="31844.34">12594 5080 0,'0'0'0,"-21"0"0,21-21 15,-21 21-15,0 0 0,-1 0 0,1 0 16,0 0-16,0 0 16,0 21-16,21 0 0,-21 0 0,21 1 15,0-1-15,0 0 0,0 0 16,-22 0-16,22 0 0,0 1 15,0-1-15,0 0 0,0 0 0,0 0 16,0 0-16,22-21 0,-22 22 0,21-22 16,-21 21-16,21-21 0,0 0 15,0 0-15,0 0 16,1 0-16,-1 0 0,0 0 0,0 0 16,0-21-16,0-1 0,1 22 0</inkml:trace>
  <inkml:trace contextRef="#ctx0" brushRef="#br0" timeOffset="32329.13">12869 4868 0,'0'0'0,"0"-21"0,0-42 15,-21 42-15,21-1 16,-21 22-16,0 0 16,21 22-16,-21-1 15,21 0-15,0 0 0,0 21 0,0-20 16,0-1-16,0 21 0,0 0 0,0-20 15,0 20-15,0-21 0,0 21 16,0-20-16,0 20 0,0-21 0,0 0 16,0 0-16,0 1 0,0-1 0,0 0 15,0 0-15,0 0 16,0-42 31,0 0-47,0 0 0,0 0 15,0-1-15,0 1 0,0 0 16,0 0-16,21 0 0,-21-22 0,21 22 16,0 0-16,0 0 0,0 0 0,1 0 15,-1-1-15,0 1 0,0 21 0,0 0 16,0 0-16,1 0 0,20 0 16,-21 21-16,0 1 0,-21-1 15,21 0-15,-21 0 0,0 0 16,0 22-16,0-22 0,0 0 0,0 0 15,-21 0-15,0 22 0,21-22 16,0 0-16,-21-21 0,0 21 0,21 0 16,-21-21-16,21 21 0,0-42 31</inkml:trace>
  <inkml:trace contextRef="#ctx0" brushRef="#br0" timeOffset="33419.87">13758 5059 0,'0'0'15,"0"-21"1,21 21-16,-21-21 0,22-1 0,-22 1 0,21 0 16,-21 0-16,21 0 0,-21 0 15,21-1-15,-21 1 0,0-21 0,21 21 16,-21 0-16,0-1 0,0 1 0,21 0 16,-21 0-16,-21 21 31,21 21-31,-21 21 15,0-20-15,21 20 0,0 0 0,-21 22 16,0-22-16,21 22 0,0-22 0,-22 21 16,1-20-16,21 20 0,-21 1 0,21-22 15,-21 22-15,21-1 0,0-21 16,0 22-16,0-1 0,-21-20 0,21-1 16,0 22-16,0-43 0,0 21 0,0 0 15,0-20-15,0-1 0,0 0 0,21-21 16,0 0-16,-21 21 0,21-21 15,0 0-15,1 0 0,-1 0 16,0-21-16,0 0 0,21 0 0,-20-1 16,-1 1-16,0 0 0,0 0 0,0-21 15,0-1-15,1 22 0,-22-21 0,0-1 16,0 1-16,0 0 0,0 21 16,-22-22-16,1 22 0,0-21 0,-21 21 15,21-1-15,-1 1 0,-20 0 0,21 21 16,0 0-16,-22-21 0,22 21 0,0 0 15,0 0-15,21-21 16,21 21 0,0-21-16,0 21 15,1-22-15,20 22 0,-21-21 16,0 0-16,22 21 0,-22-21 0,21 0 16,-21 21-16,0-21 0,22-1 15,-22 1-15,0 21 0,-21-21 0,21 21 16,-42 0 15,21 21-31,-21-21 16,21 21-16,-21 1 0,0-1 0,21 0 15,0 0-15,0 0 0,-22 0 0,22 1 16,0-1-16,0 0 0,0 0 16,0 0-1,22-21-15,-1 0 0,0 0 16,0 0-16,0 0 0,0 0 0,1 0 15,-1 0-15,0 0 0,0 0 0,0-21 16,0 21-16,1-21 0,-22 0 0,0 0 16,21-1-16,-21 1 0,0 0 15,0-21-15,0 21 0,0-1 0,0 1 16,0 0-16,-21 21 0,21-21 0,-22 21 16,1 0-16,0 0 0,0 0 0,0 0 15,0 0-15,-1 0 0,1 21 16,21 0-16,-21 0 0,21 1 15,0-1 1,21-21-16,0 0 0,1 21 16,-1-21-16</inkml:trace>
  <inkml:trace contextRef="#ctx0" brushRef="#br0" timeOffset="33800.57">14457 5144 0,'0'0'0,"0"-22"0,0 1 15,0 0 1,21 21 15,-21 21-31,21 0 16,0 1-16,0-22 0,-21 21 16,0 0-16,0 0 0,22 0 0,-22 0 15,0 1-15,21-22 0,-21 21 0,0 0 16,0 0-16,0 0 0,0 0 31,-21-21-15,21-21-1,0 0-15,0 0 0,0 0 16,0 0-16,0-1 0,0 1 16,0 0-16,0 0 0,0 0 0,0 0 15,0-1-15,0 1 0,0 0 16,0 0-16,21 0 0,-21 0 0,21 21 15,0-22 1,0 22-16,0 0 0,1 0 16,-1 0-16,0 0 0,0 0 15</inkml:trace>
  <inkml:trace contextRef="#ctx0" brushRef="#br0" timeOffset="34124.39">15409 4784 0,'0'-21'0,"0"42"0,0-64 0,0 22 0,0 0 16,0 0-16,-21 21 16,21 21-1,0 0 1,0 0-16,-21 22 0,21-22 15,0 21-15,-21 1 0,21-1 0,0 0 16,0-21-16,0 22 0,0-1 16,0-21-16,0 22 0,-21-22 0,21 0 15,0 0-15,0 0 0,0 0 0,0 1 16,0-1-16,0 0 16,21-21-1,0 0-15,-21-21 16,21 0-16,0 21 0,0-22 0</inkml:trace>
  <inkml:trace contextRef="#ctx0" brushRef="#br0" timeOffset="34613.11">15769 4657 0,'0'0'0,"0"-21"0,0-1 16,0 1-1,0 42 1,0 1-16,-21-1 0,21 0 15,0 0-15,-21 0 0,21 22 16,0-1-16,0 0 0,0-21 0,0 22 16,-21-1-16,21 0 0,0 1 0,0-22 15,-22 21-15,22-21 0,0 1 0,0-1 16,0 0-16,0 0 0,0 0 16,-21 0-16,21-42 46,0 0-46,0 0 16,0 0-16,0 0 0,21-1 0,-21 1 16,22-21-16,-1 21 0,-21 0 15,21-1-15,0 1 0,0 0 0,0 0 16,-21 0-16,22 21 0,-1 0 0,0 0 16,-21 21-1,21 0-15,-21 0 0,0 0 0,0 1 16,0-1-16,0 0 0,0 21 0,0-21 15,0 1-15,0-1 0,0 0 0,0 0 16,0 0-16,0 0 16,0 1-16,21-44 47,-21 1-32,21 21-15,1-21 0,-1 0 16</inkml:trace>
  <inkml:trace contextRef="#ctx0" brushRef="#br0" timeOffset="35003.89">16171 5059 0,'21'0'63,"1"0"-48,-1 0-15,0-21 16,0 21-16,-21-21 0,0-1 16,21 1-16,-21 0 0,0 0 15,-21 21 17,0 0-32,0 21 0,0 0 0,-1 0 15,1 1-15,21-1 0,-21 0 16,0 0-16,0 0 0,21 0 0,0 1 15,0-1-15,0 0 0,0 0 16,0 0-16,0 0 0,21-21 16,0 0-16,0 22 0,0-22 0,1 0 15,20 0-15,-21 0 0,0 0 0,22 0 16,-22 0-16,0-22 0,0 22 16,0-21-16,0 21 0,1-21 0,-1 0 15,0 21-15,-21-21 0,0 0 0,21-1 16,-21 1-16,0 0 0,0 0 0,0 0 15</inkml:trace>
  <inkml:trace contextRef="#ctx0" brushRef="#br0" timeOffset="35271.74">15028 4890 0,'-21'0'15,"42"0"-15,-21 0 16,21 0-16,1 0 16,20 0-16,21 0 0,-20 0 0,20-22 15,1 22-15,-1 0 0,-20-21 0,20 21 16,-21 0-16,1-21 0,-1 21 16,0-21-16,-20 21 0,-1 0 0,0 0 15,0 0-15,-42 0 47</inkml:trace>
  <inkml:trace contextRef="#ctx0" brushRef="#br0" timeOffset="36162.23">10075 6075 0,'0'0'0,"21"0"0,-21 21 15,22-21 1,-1 0-16,0 0 15,0 0-15,0 0 0,0 0 0,1 0 16,-1-21-16,0 21 0,21-21 16,-21 0-16,1 21 0,-1-22 0,0 22 15,0-21-15,0 21 0,-21-21 0,0 0 16,0 0-16,-21 21 16,-21 0-16,21 0 15,-1 0-15,-20 0 0,0 0 0,-1 21 16,1-21-16,21 21 0,-21 0 0,20 0 15,-20-21-15,21 22 0,0-1 16,21 0-16,0 0 0,0 0 16,0 0-16,0 1 0,21-1 15,0-21-15,0 0 0,22 0 16,-22 0-16,0 0 0,21 21 16,-21-21-16,1 0 0,20 0 0,-21 0 15,0 0-15,-42 0 31,-21 0-31,21 0 16,-22 0-16,22 21 0,-21 0 0,21 0 16,-22-21-16,1 22 0,21-1 0,0 21 15,-1-21-15,1 0 0,21 1 16,0-1-16,0 0 0,0 0 0,0 0 16,0 0-16,0 1 0,21-22 15,1 21-15,-1-21 0,21 0 16,-21 0-16,0 0 0,22-21 0,-22 21 15,21-22-15,-21 1 0,22 0 0,-22 0 16,21-21-16,-21 20 0,1 1 16</inkml:trace>
  <inkml:trace contextRef="#ctx0" brushRef="#br0" timeOffset="36410.08">10668 5948 0,'0'-42'0,"0"84"0,0-106 0,0 43 0,0 0 16,0 42 15,0 0-31,0 22 0,0-22 16,0 21-16,-21-21 0,21 22 0,-21-1 15,21 0-15,-22-20 0,22 20 0,0 0 16,0-21-16,0 22 0,0-22 0,0 21 16,0-21-16,0 1 0,0-1 15,0 0-15,0 0 0,0 0 16,22-21-16,-1 0 15,0-21-15,0 21 16,0-21-16,-21 0 0,21 0 16</inkml:trace>
  <inkml:trace contextRef="#ctx0" brushRef="#br0" timeOffset="37392.04">10816 6265 0,'-21'0'15,"0"0"-15,21 22 16,0-1-16,0 0 15,21-21 1,0 0-16,0 0 0,0 0 16,1 0-16,-1 0 0,0 0 15,0-21-15,0 21 0,22-21 16,-22 21-16,0-22 0,0 1 16,-21 0-16,21 21 0,-21-21 0,0 0 15,-21 0 1,0 21-16,0 0 0,0 0 15,-1 0-15,1 0 0,0 21 0,0-21 16,21 21-16,-21 0 0,0 0 0,-1-21 16,1 21-16,21 1 0,0-1 0,0 0 15,0 0-15,0 0 0,0 0 16,0 1-16,0-1 0,21-21 0,-21 21 16,22-21-16,-1 0 0,0 0 15,21 0-15,-21 0 0,1 0 0,20 0 16,-21 0-16,21-21 0,-20 21 0,20-21 15,-21-1-15,21 1 0,-20 21 16,-1-21-16,0 0 0,0 0 0,-21 0 16,21 21-16,-21-22 0,21 1 0,-21 0 15,0 0-15,0 42 47,0 0-47,0 0 16,-21 1-16,21-1 0,0 0 0,0 0 15,0 0-15,-21 0 0,21 1 16,0-1-16,0 0 0,0 0 16,0 0-16,0 0 15,0-42 32,0 0-47,0 0 0,0 0 16,0 0-16,0-1 0,0 1 15,0 0-15,0 0 0,0 0 0,0 0 16,21-1-16,-21 1 0,21 0 16,1 0-16,-1 21 0,0 0 15,0 0-15,0 0 16,0 0-16,1 0 0,-1 0 0,-21 21 16,21 0-16,-21 0 0,21 1 15,-21-1-15,0 0 0,21 0 16,-21 0-16,0 0 0,0 1 0,0-1 15,0 0-15,0 0 16,-21-21-16,0 0 16,21-21-1,0 0 1,0 0-16,0-1 16,0 1-16,21 0 0,0 0 0,0-21 15,-21 20-15,22 1 0,-1 0 16,0 21-16,0-21 0,0 0 15,0 21-15,1 0 0,-1 0 16,0 21-16,-21 0 0,0 0 16,0 0-16,0 1 0,0-1 15,0 0-15,0 0 0,0 0 0,0 0 16,0 1-16,-21-22 0,21 21 16,-21 0-16,21 0 15,21-42 16,0 0-31,0 0 16</inkml:trace>
  <inkml:trace contextRef="#ctx0" brushRef="#br0" timeOffset="37723.85">12023 6244 0,'0'-21'15,"21"21"-15,-21-21 16,21 0-16,0 0 16,0-1-16,-21 1 15,0 0 1,-21 42 15,0 0-31,0 1 0,0-1 16,-1 0-16,22 0 0,-21 0 0,21 0 15,-21 1-15,21-1 0,-21 0 16,21 0-16,0 0 0,0 0 0,0 1 16,21-22-1,0 0-15,0 0 0,1 0 16,-1 0-16,0 0 0,0-22 16,0 1-16,0 21 0,22-21 15</inkml:trace>
  <inkml:trace contextRef="#ctx0" brushRef="#br0" timeOffset="38180.3">12404 6181 0,'-22'0'31,"1"0"-31,21 21 0,0 0 16,-21 0-16,21 0 15,0 1-15,-21-1 0,21 0 0,0 0 16,0 0-16,0 0 15,0 1-15,0-1 0,0 0 0,0 0 16,0 0 0,-21-21-1,21-21 1,0 0 0,0 0-16,0 0 0,0-1 15,21 1-15,0-21 0,-21 21 0,21 0 16,0-1-16,1-20 0,-1 21 0,0 0 15,0 0-15,0 21 0,0-22 0,1 22 16,-1 0-16,0 0 16,0 0-16,0 22 0,-21 41 31,0-42-31,0 0 0,0 1 0,0-1 16,0 0-16,0 0 0,0 0 0,0 0 15,0 1-15,0-1 0,0 0 16,0 0-1,0-42 1,0 0 0,21 0-16,1-1 0,-1 1 15</inkml:trace>
  <inkml:trace contextRef="#ctx0" brushRef="#br0" timeOffset="38464.14">12975 5884 0,'0'0'0,"0"-21"15,21-21-15,-21 63 32,0 0-32,0 0 15,-21 1-15,0 20 0,0-21 0,21 0 16,-21 22-16,-1-22 0,22 21 0,0-21 16,-21 22-16,21-22 0,-21 0 0,21 21 15,-21-21-15,21 1 0,0-1 16,0 21-16,0-21 0,0 0 15,0 1-15,0-1 0,21-21 0,0 0 16,0 0-16,-21 21 0,22-21 0,-1 0 16,0 0-16,0-21 15,0 21-15,-21-21 0,0-1 16,21 22-16,1-21 0,-22 0 0,21 0 16,-21 0-16,0 0 0</inkml:trace>
  <inkml:trace contextRef="#ctx0" brushRef="#br0" timeOffset="38632.04">12848 6138 0,'-21'0'0,"0"0"0,63 0 0,-63 0 47,42 0-47,0 0 16,0 0-16,1 0 0,-1 0 0,0 0 15,21-21-15,-21 21 0,1-21 0,-1 21 16,0-21-16,0 21 0,0-21 15,0 21-15</inkml:trace>
  <inkml:trace contextRef="#ctx0" brushRef="#br0" timeOffset="39191.72">13695 6075 0,'0'0'0,"21"-42"15,0 20-15,0 1 16,0 21 0,-21 21-1,0 1 1,0-1-16,0 0 0,0 0 0,0 21 16,0-20-16,0-1 0,-21 21 0,21-21 15,-21 22-15,21-22 0,0 21 0,0-21 16,0 0-16,0 1 0,0-1 0,0 0 15,0 0-15,0 0 0,21-21 32,-21-21-32,21 21 15,1-21-15,-22 0 0,21 0 0,0-1 16</inkml:trace>
  <inkml:trace contextRef="#ctx0" brushRef="#br0" timeOffset="39424.58">14012 5990 0,'0'0'16,"0"21"0,21 1-16,-21-1 0,0 0 15,0 0-15,0 0 0,0 0 0,0 1 16,0-1-16,0 0 0,0 0 0,0 0 16,0 0-16,0 1 0,0-1 15,0 0-15,0 0 0,0 0 16,22-21-16,-22 21 0,-22-42 47,1 21-32</inkml:trace>
  <inkml:trace contextRef="#ctx0" brushRef="#br0" timeOffset="39596.49">13758 6308 0,'21'0'31,"1"0"-31,-1 0 16,0 0-16,0 0 0,0-21 0,0 21 16,22 0-16,-22 0 0,0 0 0,21-22 15,-20 22-15,20-21 0,-21 21 0,21 0 16,-20 0-16,-1-21 16,0 21-16,0-21 0,0 21 0,0 0 15</inkml:trace>
  <inkml:trace contextRef="#ctx0" brushRef="#br0" timeOffset="39813.37">14330 6054 0,'21'0'32,"0"0"-32,0 0 0,22 0 15,-22 0-15,0 0 0,21-21 16,-21 21-16,1 0 0,20 0 15,-21 0-15,0 0 0,0 0 16,-42 0 15</inkml:trace>
  <inkml:trace contextRef="#ctx0" brushRef="#br0" timeOffset="40052.23">14541 6054 0,'0'0'0,"-21"21"16,21 0 0,0 0-16,0 0 15,0 1-15,-21-22 0,21 21 0,0 0 16,0 0-16,0 0 0,0 0 16,0 1-16,0-1 0,0 0 15,0 0-15,0 0 0,0 0 16,0 1-16,21-22 47,0-22-47,1 1 0,-1 21 0,0-21 15</inkml:trace>
  <inkml:trace contextRef="#ctx0" brushRef="#br0" timeOffset="40776.47">14859 6011 0,'0'0'15,"0"22"17,0-1-32,-21 0 0,21 0 15,0 0-15,0 0 0,0 1 0,0-1 16,0 0-16,0 0 16,0 0-16,0 0 0,0 1 0,0-1 15,0 0-15,0 0 16,0 0-16,0-42 47,0 0-47,0 0 15,0 0-15,0-1 0,0 1 16,0 0-16,0 0 0,0 0 16,0 0-16,0-22 0,21 22 0,-21 0 15,21 21-15,0-21 0,-21 0 16,21-1-16,1 22 0,-1-21 15,0 21-15,0 0 0,0 0 0,0 0 16,1 21-16,-22 1 0,21-1 16,-21 0-16,21 0 15,-21 0-15,0 0 0,0 1 16,0-1-16,0 0 0,0 0 0,0 0 16,0 0-16,0 1 0,0-1 15,0 0-15,-21-21 31,21-21-15,0 0-16,0-1 16,0 1-16,0 0 0,21 21 15,-21-21-15,21-21 0,0 20 0,0 1 16,-21 0-16,22 0 0,-1 0 16,0 0-16,0-1 0,0 1 15,0 21-15,1 0 0,-1 0 0,0 0 16,0 0-16,-21 21 0,21-21 15,-21 22-15,0-1 0,0 0 0,0 0 16,0 0-16,0 0 0,0 1 16,0-1-16,0 0 0,0 0 0,0 0 15,0 0-15,0 1 0,0-1 16,0 0-16,-21-21 0,21 21 0,0 0 16,0 0-1,0-42 16,0 0-31,0 0 16,21 0-16</inkml:trace>
  <inkml:trace contextRef="#ctx0" brushRef="#br0" timeOffset="41100.28">15727 5990 0,'0'21'47,"0"1"-32,-21-1-15,21 0 0,-22 0 16,22 0-16,-21 0 0,21 1 0,0-1 16,-21 0-16,21 0 0,-21 0 0,21 0 15,0 1-15,0-1 0,0 0 16,0 0-16,0 0 0,0 0 15,21 1-15,0-22 16,0 0-16,1 0 0,-1 0 16,0 0-16,0 0 0,0 0 15,-21-22-15,21 22 0,1-21 0,-1 21 16,0-21-16,0 0 16,0 21-16,-21-21 0,21 0 0,1 21 15,-1-22-15</inkml:trace>
  <inkml:trace contextRef="#ctx0" brushRef="#br0" timeOffset="41679.94">15960 5715 0,'0'0'0,"-22"0"16,22 21 0,22-21-16,-1 0 15,0 0-15,0 0 0,21 0 16,-20 0-16,-1 0 0,21 0 0,0 0 16,-20 0-16,20-21 0,0 21 15,1 0-15,-22 0 0,21 0 0,-21 0 16,0 0-16,1 0 0,-1 0 0,0 0 15,-42 0 17,0 0-32,-1 0 0,1 0 15,0 0-15</inkml:trace>
  <inkml:trace contextRef="#ctx0" brushRef="#br0" timeOffset="41936.07">16235 5715 0,'0'0'0,"-21"21"16,21 0-16,0 1 16,0-1-16,0 0 15,0 0-15,0 0 0,-22 0 16,22 22-16,0-22 0,0 0 0,0 0 16,-21 0-16,21 22 0,0-22 0,0 0 15,0 0-15,0 0 16,0 1-16,0-1 0,0 0 15,21-21 17,1 0-32,-1 0 15,0-21-15</inkml:trace>
  <inkml:trace contextRef="#ctx0" brushRef="#br0" timeOffset="42341.67">16383 5990 0,'0'0'0,"-21"-21"16,42 21 31,0 0-47,0 0 0,0 0 15,-21 21-15,22-21 0,-1 21 16,-21 1-16,21-22 0,-21 21 0,21 0 15,0-21-15,-21 21 0,0 0 0,0 0 16,0 1-16,0-1 16,0 0-16,-21-21 15,0 0 1,21-21 15,0 0-15,0-1-16,0 1 0,0 0 15,21 21-15,-21-21 0,0 0 16,21 0-16,-21-1 0,21 22 0,1-21 16,-1 0-16,0 21 15,0 0-15,0 0 16,0 0 0</inkml:trace>
  <inkml:trace contextRef="#ctx0" brushRef="#br0" timeOffset="42951.59">16743 6075 0,'-21'0'16,"42"0"15,0 0-31,0 0 0,0 0 16,0-21-16,1 0 15,-1 21-15,-21-22 16,0 1-16,-21 21 31,-1 0-15,1 0-16,0 0 0,0 21 16,0 1-16,0-1 15,-1 0-15,1-21 0,21 21 0,0 0 16,-21 0-16,21 1 0,0-1 15,21 0 1,0-21-16,1 0 16,-1 0-16,0 0 0,0 0 15,0 0-15,0 0 0,1 0 0,-1 0 16,0 0-16,0 0 0,0 0 0,0-21 16,1 21-16,-22-21 0,21 21 0,0-22 15,0 22-15,-21-21 0,0 0 16,21 21-16,-21-21 0,21 0 15,-21 0-15,0-1 0,0 1 16,-21 21 15,0 0-31,0 21 0,0 1 16,0-1-16,-1 0 16,22 0-16,0 0 0,-21 0 15,21 1-15,0-1 16,0 0-16,21-21 0,1 21 15,-1-21-15,0 0 16,0 0-16,0 0 16,0 0-16,1 0 0,-1 0 15,0 0-15,0-21 16,0 21-16,0-21 0</inkml:trace>
  <inkml:trace contextRef="#ctx0" brushRef="#br0" timeOffset="55600.09">11896 6985 0,'0'-21'0,"21"21"16,0 0-16,-21-21 0,21 0 15,0 21-15,0 0 0,-21-22 16,22 22-16,-1 0 0,0-21 16,0 21-16,0 0 15,0-21-15,-42 21 94,0 21-78,0-21-16,21 21 0,-21-21 0,0 22 15,-1-22-15,1 21 0,0 0 16,0-21-16,0 21 0,-22-21 0,22 21 15,0 0-15,0 1 0,0-22 0,0 21 16,-1 0-16,1 0 0,0 0 16,0 0-16,0 1 0,0-1 0,-1 0 15,1 0-15,0 21 0,0-20 16,0-1-16,0 0 0,-1 0 0,1 0 16,0 22-16,0-22 0,0 0 15,0 0-15,-22 0 0,22 0 0,0 1 16,-21-1-16,20 0 0,1 0 0,-21 0 15,21 0-15,-22 1 0,22-1 16,0 0-16,-21 0 0,21 0 0,-22 0 16,22 1-16,-21-1 0,21 0 0,-22 0 15,22 0-15,-21 0 0,21 1 0,-22-1 16,22 0-16,0 21 0,-21-21 16,20 1-16,1-1 0,-21 0 0,21 21 15,0-21-15,-22 1 0,22-1 16,0 0-16,0 0 0,-22 0 0,22 22 15,0-43-15,0 21 0,0 0 16,0 0-16,-22 0 0,22 0 0,0 1 16,0-1-16,0-21 0,-1 21 0,1 0 15,0 0-15,0-21 0,0 21 16,0 1-16,-22-22 0,22 21 0,0 0 16,0-21-16,0 21 0,-1-21 0,1 21 15,0 0-15,0 1 0,0-22 16,0 21-16,-1-21 0,1 21 15,0 0-15,0-21 0,0 21 16,21 0-16,-21-21 0,-1 22 0,1-1 16,0-21-16,21 21 0,-21 0 0,0-21 15,0 21-15,-1 0 0,1 1 16,0-1-16,0-21 0,21 21 16,-21-21-16,0 21 0,-1 0 0,1-21 15,0 21-15,0 1 16,0-22-16,0 21 0,-1-21 0,1 21 15,0 0-15,0-21 0,0 21 0,0-21 16,-1 21-16,1-21 0,0 22 16,0-22-16,21 21 0,-21-21 0,0 21 15,-1-21-15,22 21 16,-21-21-16,21 21 0,-21-21 0,0 21 16,21 1-16,-21-22 15,0 21-15,-1-21 0,22 21 0,-21-21 16,0 21-16,0 0 0,0 0 15,0-21-15,21 22 0,-22-22 0,1 21 16,0-21-16,0 21 0,0 0 16,0 0-16,-1-21 0,1 21 15,0 1-15,0-22 0,0 21 0,21 0 16,-21-21-16,-1 21 0,1 0 16,21 0-16,-21 1 15,0-1-15,21 0 31,-21 0-15,0-21 0,21 21-16,0-42 62,0 0-46,0 0-1,0 0-15,0-1 16,21 1-16,0 0 0,-21 0 16,21 0-16,-21 0 0,0-1 15,0 1-15,21-21 0,-21 21 0,21 0 16,-21-1-16,0 1 0,0 0 16,0 0-16,22 0 15,-22 0-15,0-1 16,0 1-1,0 0 17,0 42 15,0 0-32,0 1 1,0-1-16,0 0 15,0 0-15,0 0 0,0 0 16,0 1-16,0-1 0,0 0 16,0 0-16,0 0 15,0 0-15,-22 1 16,22-1-16,-21 0 0,21 0 16,-21 0-1,0 0 1,21 1-1,21-22 79,0 0-78,0 0-16,1 0 15,-1 0-15,0 0 16,0 0-16,0 0 0,0 0 16,1 0-16,-1 21 15,0-21-15,0 0 0,0 21 16,0-21-16,1 0 0,-22 21 16,21-21-16,0 0 0,-21 21 0,21-21 15,0 0-15,-21 21 0,21-21 16,-21 22-1,22-22 1,-44 0 47,1 0-63,0 0 15,21-22-15</inkml:trace>
  <inkml:trace contextRef="#ctx0" brushRef="#br0" timeOffset="56867.72">7789 8234 0,'0'0'15,"-21"0"1,0 0-16,21-21 47,0 0-47,0-1 16,21 22-16,-21-21 0,21 0 0,0 21 15,1-21-15,-22 0 0,21 21 16,0-21-16,0 21 0,0-22 15,0 22-15,1 0 0,-1-21 16,0 21-16,-21 21 16,21-21-1,-21 22-15,0-1 0,0 0 0,0 0 16,0 0-16,0 0 0,0 22 16,0-22-16,0 0 0,0 0 0,0 22 15,-21-22-15,21 0 0,0 0 0,0 0 16,0 0-16,21-21 15,0 0 1,0 0-16,1 0 16,-1-21-16,0 21 0,0-21 0,0 0 15,0 0-15,1 0 16,-1-1-16,-21 1 0,0 0 0,21-21 16,-21 21-16,21-1 0,-21 1 0,0 0 15,21 0-15,-21 0 0,0 0 16,0-1-16,0 1 15,0 42 17,0 1-32,0-1 15,0 0-15,0 0 0,0 0 0,0 22 16,-21-22-16,21 0 0,0 21 16,-21-21-16,21 1 0,0 20 15,0-21-15,0 21 0,-21-20 0,21-1 16,0 21-16,-21-21 0,21 0 0,0 22 15,0-22-15,0 0 0,0 0 16,0 0-16,0 1 0,0-1 0,-22 0 16,22 0-16,0 0 0,0 0 0,-21 1 15,21-1-15,-21-21 16,0 21-16,0 0 16,0-21-16,-1 0 0,1 0 0,-21 0 15,21 0-15,0 0 0,-22 0 0,22 0 16,0 0-16,0 0 15,0-21-15,-1 21 0,1-21 0,0 21 16,0-21-16,0-1 16,0 1-16,-1 21 15,22-21-15,0 0 16,0 0 0,22 21-16,-1-21 0,0 21 15,0-22-15,0 1 0,22 21 16,-22-21-16</inkml:trace>
  <inkml:trace contextRef="#ctx0" brushRef="#br0" timeOffset="57304.47">8403 8340 0,'0'0'16,"0"-21"-1,0-1-15,0 1 16,21 21-16,0-21 0,-21 0 16,22 21-16,-1-21 0,-21 0 15,0-1-15,21 1 0,-21 0 0,21 0 16,-21 0-16,0 0 16,-21 42 30,0 0-46,0-21 16,21 21-16,-22 0 0,1 0 0,21 1 16,0-1-16,-21 0 0,21 0 0,-21 0 15,21 0-15,0 1 0,0-1 0,0 0 16,0 0-16,0 0 16,21 0-16,0-21 15,0 0-15,1 0 0,-1 0 16,0 0-16,0 0 15,0 0-15,0 0 0,1-21 0,-1 21 16,0-21-16,0 0 0,0 21 0,0-21 16,1 0-16,-1 21 0,0-22 0,0 1 15</inkml:trace>
  <inkml:trace contextRef="#ctx0" brushRef="#br0" timeOffset="57773.24">8953 8128 0,'0'0'15,"22"0"1,-22-21-16,0 0 15,-22 21 1,1 0 0,0 0-16,0 0 15,0 0-15,21 21 0,-21-21 0,21 21 16,-22-21-16,1 21 0,21 0 0,0 1 16,-21-1-16,21 0 15,-21 0-15,21 0 16,0 0-16,0 1 15,21-22 1,0 21-16,0-21 0,1 0 16,-1 0-16,0 0 0,0 21 15,0-21-15,0 0 16,-21 21 0,-21 0-1,0-21 1,0 0-16,0 21 15,0-21-15,-22 0 0,22 0 0,0 22 16,0-22-16,0 0 0,-1 0 0,1 0 16,0 0-16,0 0 0,0 0 15,21-22 63,21 22-78,-21-21 0,21 21 16</inkml:trace>
  <inkml:trace contextRef="#ctx0" brushRef="#br0" timeOffset="58680.42">5609 10181 0,'0'0'0,"-21"0"0,21-21 0,0 0 0,-21 0 16,21 0-16,-21 21 0,21-22 15,-22 22-15,22-21 16,-21 21 0,0 0 15,21 21-31,0 1 0,0-1 16,0 21-16,0-21 0,0 22 15,0-1-15,0 21 0,0 1 0,0-1 16,-21 22-16,21-21 0,0 20 0,0-20 15,-21-1-15,21 22 0,0-22 16,0 22-16,-21-21 0,21-1 0,0 1 16,-22-1-16,22-21 0,0 22 0,0-22 15,0-21-15,0 22 0,0-22 16,0 0-16,0 0 0,0 0 16,0 1-16,0-1 15,0-42 16,0-1-31,0 1 0,0 0 16,22 0-16,-22-21 0,21-1 16,0 22-16,-21-21 0,21-22 0,0 22 15,-21 0-15</inkml:trace>
  <inkml:trace contextRef="#ctx0" brushRef="#br0" timeOffset="60348.27">5567 10245 0,'-21'0'0,"-1"0"16,1-21-16,42 21 78,1 0-78,-1 0 15,0 0-15,0 21 0,0-21 0,0 0 16,22 0-16,-22 0 0,21 21 16,1-21-16,-1 0 0,0 0 0,1 0 15,-1 0-15,0 0 0,1 0 0,-1 0 16,21 0-16,-20 0 0,-1 0 15,22 0-15,-1 0 0,1 0 0,20 0 16,-20 0-16,20 0 0,1 0 0,0 0 16,-1 0-16,-20 0 0,21 0 15,-1 0-15,1 0 0,0 0 0,-22 0 16,22 0-16,-1 0 0,22 0 16,-21 0-16,0 0 0,-1 0 15,1 0-15,0 0 0,-1 0 0,1 0 16,0 0-16,-1 0 0,1 0 0,0 0 15,-1 0-15,1 0 0,0 0 16,-1 0-16,-20 0 0,20 0 0,1 0 16,-21 0-16,-1 0 0,22 0 0,-22 0 15,22 0-15,0 0 0,-22 0 16,22 0-16,-1-21 0,1 21 0,0 0 16,-1-21-16,1 21 0,-21 0 0,20 0 15,-20 0-15,20 0 0,-20 0 16,-1 0-16,22 0 0,-21 0 15,20 0-15,1 0 0,0 0 0,-22 0 16,22 0-16,-1 0 0,-20 0 0,21 0 16,-22 0-16,22 0 0,-22 0 0,1 0 15,-1 0-15,1 0 0,-1 0 16,22 21-16,-22-21 0,1 0 0,-1 0 16,1 0-16,-22 0 0,22 0 0,-22 0 15,22 0-15,-22 0 0,0 0 0,1 0 16,-22 0-16,21 0 0,-21 0 15,0 0-15,1 0 0,-1 0 16,0 0-16,0 0 16,0 0-16,-21 21 31,0 0-15,0 0-16,0 0 0,0 1 15,0 20-15,0-21 0,-21 0 0,21 0 16,-21 1-16,21 20 0,0-21 0,-21 21 15,21-20-15,-21-1 0,-1 21 16,22 0-16,0-20 0,0 20 0,0 0 16,-21 1-16,21-22 0,0 21 0,0 0 15,0-20-15,0 20 0,0 0 16,0 1-16,0-1 0,0-21 0,0 21 16,0 1-16,0-22 0,0 21 15,0-21-15,0 22 0,0-22 0,0 0 16,0 0-16,0 0 0,0 1 0,0-1 15,0 0-15,0 0 0,-21-21 0,21 21 16,-21-21-16,21 21 0,-21-21 16,21 22-16,-21-22 0,-1 21 15,1-21-15,0 21 16,0-21-16,0 0 0,0 0 16,-1 0-16,1 0 15,0 21-15,0-21 0,0 0 0,0 0 16,-22 0-16,22 0 0,0 0 0,-21 0 15,20 0-15,-20 0 0,0 0 0,-1 0 16,1 0-16,0 0 0,-1 0 0,1 0 16,0 0-16,-22 0 0,22 0 15,0 0-15,-22 0 0,22 0 0,-22 0 16,22 0-16,-22 0 0,22 0 0,-21 0 16,-1 0-16,1 0 0,-1 0 0,1 0 15,-1 0-15,1 0 0,-1 0 0,1 0 16,-22 0-16,21 0 0,1 0 15,-22 0-15,22 0 0,-22-21 16,22 21-16,-1 0 0,-21 0 0,22 0 16,-1 0-16,1 0 0,-1 0 0,1 0 15,-22 0-15,22 0 0,-1 0 16,1 0-16,-22 0 0,0 0 0,1 0 16,-1 0-16,-21 0 0,0 0 0,22 0 15,-22 0-15,21 0 0,-21 0 0,1 0 16,20 0-16,-21 0 0,21 0 15,1 0-15,-1 0 0,0 0 0,1 0 16,20 0-16,-20 0 0,20 0 0,1 0 16,20 0-16,-20 0 0,-1 0 15,1 0-15,-1 0 0,1 0 0,-22 0 16,22 0-16,-1 0 0,-21 0 16,22 0-16,-1 0 0,1 0 0,-1 0 15,1 0-15,-1 0 0,22 0 16,-21 0-16,-1 0 0,22 0 0,-1 0 15,-20 0-15,21 0 0,-22 0 0,22 0 16,-22 0-16,22 0 0,-22 0 16,22 0-16,-21 0 0,-1 0 0,22 0 15,-1 0-15,-20 0 0,21 0 0,-1 0 16,1 0-16,21 0 0,-22 0 16,22 0-16,-21 0 0,21 0 0,0 0 15,-1 0-15,1 0 16,0 0-1,21-21 48,0 0-47,0-1-16,0 1 15</inkml:trace>
  <inkml:trace contextRef="#ctx0" brushRef="#br0" timeOffset="60968.44">6054 10837 0,'21'0'31,"-21"-21"-31,0 0 16,0 0 0,0 0-1,0 0-15,-21-1 16,-1 1-16,1 21 15,0 0-15,0 0 0,0 0 16,0 0-16,-1 21 0,-20 1 16,21-1-16,0 0 0,0 0 0,-1 0 15,1 0-15,21 1 0,0-1 16,-21 0-16,21 0 0,0 0 0,0 0 16,0 1-16,21-22 15,0 0 1,1 0-16,-1 0 0,0 0 15,0 0-15,0-22 0,0 1 0,1 21 16,-1-21-16,0 0 0,0 0 16,0 0-16,0-1 0,1 1 0,-22 0 15,0-21-15,21 21 0,-21-1 0,0 1 16,0 0-16,0 0 16,0 42-1,0 0-15,0 0 16,0 1-16,0-1 0,0 0 15,0 0-15,21 0 0,-21 22 0,0-22 16,0 0-16,0 0 0,21 0 16,-21 0-16,0 1 0,21-22 15,0 21-15,1-21 16,-1 0-16,0 0 0,0 0 16,0 0-16,0 0 0,1 0 0</inkml:trace>
  <inkml:trace contextRef="#ctx0" brushRef="#br0" timeOffset="61472.1">6646 10774 0,'0'0'15,"0"-21"1,-21 21-16,0 0 16,0 0-16,0 0 0,-1 0 15,1 0-15,0 0 0,0 0 16,0 21-16,0 0 0,-1 0 15,1-21-15,21 21 0,-21 1 0,0-1 16,21 0-16,-21 0 0,21 0 16,0 0-16,0 1 0,0-1 15,0 0-15,0 0 16,21-21 0,0 0-16,0 0 0,0 0 0,1-21 15,-1 21-15,0-21 0,0 0 16,0 21-16,22-22 0,-22 1 0,0 0 15,0-21-15,0 21 0,0-1 16,-21 1-16,0-21 0,22 21 0,-22-22 16,0 1-16,0 21 0,0-21 0,0 20 15,0-20-15,0 21 0,0 0 16,0 0-16,-22 42 31,22 0-31,0 0 0,0 21 16,-21-20-16,0 20 0,21-21 0,-21 21 15,21-20-15,0 20 0,0-21 16,0 21-16,0-20 0,0-1 16,0 0-16,0 0 0,0 0 0,0 0 15,0 1-15,0-1 0,21 0 0,0-21 16,0 21-16,1-21 0,-1 0 16,0 0-16,0 0 0,21 0 0,-20 0 15</inkml:trace>
  <inkml:trace contextRef="#ctx0" brushRef="#br0" timeOffset="61989.71">7197 10880 0,'0'0'0,"0"-21"15,0-1-15,0 1 0,-22 0 16,1 0-16,0 21 16,0 0-16,21-21 0,-21 21 15,0 0-15,-1 0 0,1 21 16,0 0-16,21 0 0,-21-21 15,0 21-15,0 1 0,21-1 0,-22 0 16,1 0-16,21 21 0,-21-20 0,21-1 16,0 0-16,0 0 0,0 0 15,0 0-15,0 1 0,0-1 16,21-21-16,0 0 0,1 0 16,-1 0-16,0 0 15,0 0-15,0-21 0,0 21 0,1-22 16,-1 1-16,0 0 0,0 0 0,0 0 15,0 0-15,1-1 0,-1 1 0,-21-21 16,0 21-16,21-22 0,-21 1 16,21 0-16,-21-1 0,21 1 0,-21 0 15,0-1-15,0 22 0,0 0 0,0-21 16,0 21-16,0 42 16,0 0-1,0 21-15,0-21 0,-21 22 16,21-22-16,-21 21 0,21-21 15,-21 22-15,21-1 0,0-21 0,0 22 16,0-22-16,0 0 0,0 21 16,0-21-16,0 1 0,0-1 0,0 0 15,0 0-15,0 0 16,21-21-16,0 0 16,0 0-16,0 0 0,1 0 15,-1 0-15,-21-21 0,21 21 16</inkml:trace>
  <inkml:trace contextRef="#ctx0" brushRef="#br0" timeOffset="62400.47">7451 10859 0,'-22'-22'0,"22"1"31,22 0-15,-1 21-16,0 0 15,0 0-15,0 0 0,0 0 0,1 0 16,-1 0-16,0 21 0,0 0 16,0-21-16,-21 22 0,21-1 15,-21 0-15,0 0 0,0 0 16,0 0-16,0 1 0,0-1 16,0 0-16,-21-21 15,21 21 1,-21-21-1,21-21 1,0 0-16,0 0 16,0-1-16,0 1 0,0 0 0,0 0 15,21 0-15,-21 0 0,21-1 0,-21 1 16,22 0-16,-22 0 16,21 21-16,-21-21 0,21 21 15,0 0-15,0 0 16,0 21 15</inkml:trace>
  <inkml:trace contextRef="#ctx0" brushRef="#br0" timeOffset="62740.01">7895 10880 0,'0'0'0,"21"0"0,0 0 31,1 0-31,-1 0 0,-21-21 0,21 21 16,-21-22-16,21 22 0,-21-21 0,21 21 16,-21-21-16,0 0 15,0 0-15,-21 21 47,0 21-47,0-21 0,21 21 16,0 0-16,-21 0 0,-1 1 0,22-1 15,0 0-15,0 0 0,-21 0 16,21 0-16,0 1 0,0-1 16,0 0-1,21-21-15,1 0 16,-1 0-16,0 0 16,0 0-16,0-21 0,0 21 15,1 0-15,-1-21 0,0 21 0,21-22 16,-21 1-16</inkml:trace>
  <inkml:trace contextRef="#ctx0" brushRef="#br0" timeOffset="63157.77">8445 10795 0,'0'0'0,"0"-21"0,0 0 16,-21 21 0,0 0-16,0 0 15,0 0-15,0 0 0,-1 0 16,22 21-16,-21 0 0,0-21 15,0 21-15,21 0 16,-21 1-16,21-1 16,0 0-1,21-21 1,-21 21-16,21-21 0,0 0 0,0 0 16,1 0-16,-22 21 0,21-21 15,0 0-15,-21 21 0,21-21 16,-21 22-1,0-1 1,-21-21-16,0 0 0,21 21 16,-21-21-16,-1 0 0,1 0 0,0 0 15,0 0-15,0 0 16,0 21-16,-1-21 0,1 0 16,0 0-16,0 0 15,21-21 32,21 21-47,0-21 0</inkml:trace>
  <inkml:trace contextRef="#ctx0" brushRef="#br0" timeOffset="63652.83">8763 10816 0,'0'-21'16,"0"0"0,-21 21-1,0 0-15,-1 0 16,1 0-16,0 0 15,0 21-15,0-21 0,0 21 16,21 0-16,-22-21 16,22 22-16,0-1 15,0 0-15,22-21 16,-1 0-16,-21 21 0,21-21 16,0 0-16,0 0 0,0 21 0,1-21 15,-1 0-15,-21 21 16,21-21-16,-21 22 15,0-1 1,-21-21-16,0 0 16,-1 0-16,1 0 0,0 0 15,0 21-15,0-21 0,0 0 16,-1 0-16,1 0 0,0 0 16,0 21-16,42-42 46,0 21-30,0 0-16,1-21 0</inkml:trace>
  <inkml:trace contextRef="#ctx0" brushRef="#br0" timeOffset="64572.02">9525 10753 0,'0'-21'0,"0"-1"16,0 1-1,-21 21-15,0 0 16,-22 0 0,22 21-16,0 1 0,0-22 15,0 21-15,21 0 0,-22-21 0,22 21 16,-21 0-16,21 0 0,0 1 15,0-1-15,0 0 0,0 0 16,0 0 0,21-21-16,1 0 0,-1 21 15,0-21-15,0 0 0,0 0 0,0 0 16,1 0-16,-1 0 0,0 0 0,0-21 16,0 21-16,0-21 0,1 21 15,-1-21-15,-21 0 0,21 0 16,-21-1-16,0 1 0,0 0 0,0 0 15,0 0-15,0 0 0,0-1 0,0 1 16,-21 0-16,0 0 0,21 0 16,0 0-16,-22 21 0,22-22 15,22 22 17,-1 0-32,0 0 15,0 0-15,0 0 0,0 0 0,1 0 16,-1-21-16,0 21 0,0 0 0,0-21 15,0 0-15,1 21 0,-1 0 0,-21-21 16,21 21-16,-21-21 16,0-1-1,-21 22 17,21 22-32,-21-1 15,21 0-15,-22 0 0,1 0 16,21 22-16,0-22 0,0 0 0,-21 21 15,0-21-15,21 22 0,0-1 16,0-21-16,-21 22 0,21-1 0,0 0 16,0 1-16,0-1 0,0 0 0,0 1 15,0-1-15,0 21 0,0-20 0,0 20 16,21-20-16,-21 20 0,0-21 16,0 22-16,0-22 0,0 22 0,0-22 15,0 0-15,0 22 0,-21-22 0,0 1 16,21-1-16,-22 0 0,1 1 0,0-1 15,0-21-15,0 21 0,0-20 16,-22-1-16,22 0 0,0 0 16,0-21-16,-22 21 0,22-21 0,0 0 15,0 0-15,0 0 0,-22 0 0,22 0 16,0 0-16,0 0 0,0 0 0,0-21 16,21 0-16,-22 21 0,22-21 0,-21 21 15,21-21-15,0-1 0,0 1 16,0 0-16,0 0 15,0 0-15,0 0 16,0-1-16,0 1 16,0 0-1,0 0-15,0 0 16,0 0-16,0-1 0</inkml:trace>
  <inkml:trace contextRef="#ctx0" brushRef="#br0" timeOffset="65415.73">10350 10710 0,'22'0'46,"-1"-21"-46,0 21 16,0-21-16,0 0 0,0 21 0,1-21 16,-1 0-16,0-1 0,0 1 15,-21 0-15,21 0 16,-21 0-16,0 0 16,-21 21-16,0 0 15,0 0-15,0 0 0,-22 0 16,22 21-16,0 0 0,0-21 0,0 21 15,-1 0-15,22 0 0,0 1 0,-21-1 16,21 0-16,0 0 0,0 0 0,0 0 16,0 1-16,21-1 15,1-21-15,-1 0 16,-21 21-16,21-21 0,0 0 0,0 0 16,0 0-16,-42 0 46,0 21-46,0-21 16,0 21-16,21 0 0,-21-21 0,-1 22 16,1-1-16,0-21 0,21 21 0,0 0 15,0 0-15,-21 0 0,21 1 16,0-1-16,0 0 0,0 0 16,0 0-16,21-21 0,0 21 15,0-21-15,1 0 0,-1 0 16,0 0-16,0 0 15,0 0-15,0 0 0,1-21 16,20 0-16,-21 21 0,0-21 0,0 0 16,22 0-16,-22-1 0</inkml:trace>
  <inkml:trace contextRef="#ctx0" brushRef="#br0" timeOffset="65683.58">10901 10520 0,'0'-21'0,"0"42"0,0-63 0,0 20 0,0 1 16,-21 42 15,21 1-31,-22 20 0,1-21 16,21 21-16,-21-20 0,0 20 0,21 0 15,-21 1-15,0-22 0,21 21 16,-22-21-16,22 22 0,0-22 16,-21 0-16,21 21 0,-21-21 0,21 1 15,0-1-15,0 0 0,0 0 16,0 0-16,21-21 31,0 0-31,1 0 16,-1-21-16,-21 0 0,21 21 15,0-21-15,0 0 0</inkml:trace>
  <inkml:trace contextRef="#ctx0" brushRef="#br0" timeOffset="66695.92">10922 10943 0,'0'21'31,"21"-21"0,0 0-31,0 0 16,1 0-16,-1-21 0,0 21 0,0-21 16,0 21-16,0-21 0,1 21 0,-22-21 15,21 0-15,-21-1 16,0 1-1,-21 21-15,-1 0 16,1 0-16,0 0 0,0 0 16,0 21-16,0-21 0,-1 22 0,22-1 15,0 0-15,-21-21 0,21 21 16,0 0-16,0 0 0,0 1 0,0-1 16,0 0-16,21-21 15,1 0-15,-1 0 0,0 0 16,0 0-16,0 0 0,0 0 0,1 0 15,-1 0-15,21 0 0,-21 0 16,0-21-16,1 21 0,-1-21 0,-21-1 16,21 22-16,0-21 0,0 0 0,0 0 15,-21 0-15,0 0 16,0-1 0,0 44 15,-21-1-16,21 0-15,0 0 16,0 0-16,0 0 0,0 1 16,0-1-16,-21-21 15,21 21-15,0 0 16,-21-21 15,21-21-15,0 0-1,0 0-15,0-1 0,0 1 16,0 0-16,0 0 0,21 0 16,0 0-16,0 21 0,-21-22 15,22 22-15,-1 0 0,0-21 16,0 21-16,0 0 16,0 0-16,1 0 15,-22 21-15,0 1 0,21-1 16,-21 0-16,0 0 15,0 0-15,0 0 16,0 1-16,0-1 16,-21-21 15,21-21 0,0-1-31,0 1 16,0 0-16,0 0 15,0 0-15,21 0 0,0 21 16,-21-22-16,21 1 0,0 21 0,0 0 16,1 0-16,-1 0 15,0 0 1,-21 21-16,21-21 16,-21 22-16,0-1 0,0 0 15,0 0-15,0 0 0,0 0 16,0 1-1,0-1-15,-21-21 16,21-21 31</inkml:trace>
  <inkml:trace contextRef="#ctx0" brushRef="#br0" timeOffset="67051.73">11769 10922 0,'21'0'31,"0"0"-15,0 0-16,0-21 0,0 0 16,1 21-16,-1-21 15,-21-1 1,21 22-16,-21-21 15,-21 21 1,0 0 0,-1 0-16,22 21 0,-21-21 15,0 22-15,0-22 0,21 21 0,-21 0 16,0 0-16,21 0 16,0 0-16,0 1 0,0-1 15,21-21 1,0 21-16,0-21 15,0 0-15,0 0 0,1 0 16,-1 0-16,0 0 0,0 0 0,0 0 16,0-21-16,1 21 0,-1-21 15</inkml:trace>
  <inkml:trace contextRef="#ctx0" brushRef="#br0" timeOffset="67564.44">12128 10837 0,'0'0'0,"0"22"47,-21-22-32,21 21-15,0 0 0,-21 0 16,21 0-16,-21 0 16,21 1-16,0-1 15,0-42 63,0-1-78,0 1 0,0 0 16,0 0-16,21 0 0,0 0 16,0-1-16,1 1 15,-1 0-15,0 21 16,0 0-16,-21-21 0,21 21 0,0 0 0,1 0 15,-1 0-15,0 0 16,-21 21-16,0 0 16,0 0-16,0 1 15,0-1-15,0 0 0,0 0 16,0 0-16,0 0 0,-21 1 16,0-22-16,21 21 15,0 0-15,0-42 63,21 0-63,0-1 15,-21 1-15</inkml:trace>
  <inkml:trace contextRef="#ctx0" brushRef="#br0" timeOffset="67920.75">12467 10520 0,'0'-21'15,"0"0"-15,0 42 32,0 0-32,0 0 15,0 0-15,0 0 0,0 1 16,0 20-16,-21-21 0,21 0 0,-21 22 15,21-22-15,0 0 0,0 21 16,-21-21-16,21 1 0,-22-1 0,22 0 16,0 0-16,0 0 0,0 0 0,0 1 15,0-1-15,0 0 16,22-21 0,-1 0-16,0 0 15,0 0-15,0 0 16,0 0-1,-21-21-15,22 0 0,-1-1 16,-21 1 0,0 0-16</inkml:trace>
  <inkml:trace contextRef="#ctx0" brushRef="#br0" timeOffset="68199.61">12255 10732 0,'22'0'47,"-1"0"-47,0 0 0,0-22 16,0 22-16,0 0 0,1 0 0,20 0 15,-21 0-15,0-21 0,0 21 16,1 0-16,-44 0 47,1 0-32,0 0-15,21 21 16,-21-21-16</inkml:trace>
  <inkml:trace contextRef="#ctx0" brushRef="#br0" timeOffset="80148.35">15134 6816 0,'21'0'31,"0"0"-31,1 0 0,-1 0 16,-21-21 0,21 21-16,-21-22 15,21 22-15,-21-21 16,21 21-16,-21-21 0,0 0 16,0 0-1,0 0 1,21 21 46,-21 21-62,22-21 0,-1 21 0,-21 0 16,21 0-16,0-21 0,-21 21 16,21 22-16,0-22 0,1 0 0,-1 0 15,0 0-15,0 22 0,0-22 0,0 21 16,1-21-16,-1 22 0,0-1 0,0 0 15,0 1-15,0-1 16,1 0-16,20 22 0,-21-22 0,0 1 0,0 20 16,1-21-16,-1 1 0,0-1 15,21 0-15,-21 22 0,1-22 0,20 1 16,-21-1-16,0 21 0,22-20 0,-22 20 16,0-20-16,21 20 0,-21-21 15,1 1-15,-1 20 0,0-20 0,0-1 16,0 0-16,0 1 0,1-1 0,-1-21 15,0 21-15,0-20 0,-21-1 0,21 0 16,-21 21-16,21-21 0,-21 1 0,22-22 16,-22 21-16,0 0 0,0 0 0,21 0 15,-21 0 1,0-42 46,-21 21-46</inkml:trace>
  <inkml:trace contextRef="#ctx0" brushRef="#br0" timeOffset="80512.14">16065 8784 0,'0'0'15,"-21"0"-15,0 0 0,0 0 16,42 0 15,0 0-15,0 0-16,1 0 0,-1 0 0,0 21 16,21-21-16,-21 0 0,22 22 0,-22-22 15,21 21-15,-21 0 0,22-21 0,-22 21 16,0-21-16,0 21 0,0 0 0,1 1 15,-1-22-15,0 21 0,0 0 16,0 0-16,0 0 0,1-21 16,-22 21-16,21 1 0,0-1 15,-21 0 1,21-21-16,0 0 16,-21-21-1,21 21-15,-21-21 16,0-1-16,22 1 0,-22 0 15,0 0-15</inkml:trace>
  <inkml:trace contextRef="#ctx0" brushRef="#br0" timeOffset="80776.22">16891 8636 0,'0'0'0,"21"-21"0,-21 0 16,21 0-16,-21-1 15,0 1-15,-21 42 31,0 1-31,21-1 16,-21 0-16,0 0 0,21 0 0,-22 0 16,1 22-16,0-1 0,0-21 0,21 22 15,-21-1-15,0-21 0,-1 21 0,22 1 16,-21-22-16,0 0 0,21 21 16,-21-20-16,21-1 0,0 0 0,-21 0 15,42-21 16,0-21-31,0 0 16,0 0-16,1-1 0</inkml:trace>
  <inkml:trace contextRef="#ctx0" brushRef="#br0" timeOffset="81124.02">17462 8170 0,'0'0'0,"0"-21"0,0 0 0,0 0 16,0 42 15,0 0-31,-21 0 0,21 1 0,0-1 16,-21 21-16,21-21 0,-21 0 15,21 22-15,0-22 0,0 21 0,0-21 16,-21 22-16,21-22 0,0 0 0,-21 0 16,21 0-16,0 22 0,0-22 15,0 0-15,0 0 0,-22 0 0,22 1 16,0-1 0,0-42 15,0-1-31,0 1 0</inkml:trace>
  <inkml:trace contextRef="#ctx0" brushRef="#br0" timeOffset="81540.3">17357 8276 0,'0'-21'0,"0"42"0,0-63 0,0 21 0,0 0 16,21 21 15,0 0-31,0 21 15,0 0-15,0 0 0,1 0 0,-1 0 16,21 1-16,-21-1 0,0 0 0,22 0 16,-22 0-16,0 0 0,0 22 0,0-22 15,-21 0-15,0 0 0,0 0 16,0 1-16,0-1 0,0 0 16,0 0-16,0-42 46,0 0-46,0 0 16,0-1-16,0 1 0,0 0 0,0-21 16,22 21-16,-22-22 0,21 1 15,-21 0-15,0-1 0,21 1 0,-21 0 16,21 20-16,-21-20 0,0 21 0,21-21 16,-21 20-16,0 1 15,21 0-15,-21 42 31,0 0-31,0 1 16,22-1-16,-1 0 16,-21 0-16</inkml:trace>
  <inkml:trace contextRef="#ctx0" brushRef="#br0" timeOffset="81927.99">18055 8276 0,'0'21'16,"-21"-21"-16,0 22 16,21-1-16,-21-21 0,21 21 0,0 0 15,-22 0-15,22 0 0,0 1 16,0-1-16,0 0 0,0 0 16,0 0-16,0 0 0,22-21 15,-22 22-15,21-22 16,0 0-16,0 0 15,0 0-15,0 0 0,1 0 0,-1 0 16,0 0-16,0 0 0,0-22 0,0 22 16,-21-21-16,22 0 0,-1 0 15,-21 0-15,21 0 0,-21-1 0,0 1 16,0 0-16,0 0 0,0 0 0,0 0 16,0-1-16,-21 1 0,0 21 0,-1-21 15,1 21-15,0 0 16,0 0-16,0 0 0,0 0 0,-1 0 15,1 0-15,0 0 0,21 21 16,-21-21-16,21 21 0,0 1 16,-21-22-16,21 21 0</inkml:trace>
  <inkml:trace contextRef="#ctx0" brushRef="#br0" timeOffset="82816.56">14965 10181 0,'0'0'16,"0"-21"-16,0 0 0,0-43 15,0 43-15,0 0 0,0 0 0,0 0 16,0 0-16,21-1 0,-21 1 16,0 0-16,0 0 0,0 0 0,0 0 15,0-1 1,0 44 0,0-1-1,0 0-15,0 0 0,0 21 0,0 1 16,0-1-16,0 0 0,0 22 0,0-22 15,-21 43-15,21-22 0,0 1 0,0 21 16,0-1-16,-21-20 0,21-1 16,-22 1-16,22-1 0,-21 1 0,21-1 15,0 1-15,0-22 0,0 0 0,0 1 16,0-1-16,0 0 0,0 1 0,0-22 16,0 21-16,0-21 0,0 1 0,0-1 15,0 0 1,0-42 15,21 0-31,-21-1 0,0 1 16,22-21-16,-22 0 0,0 20 15,21-20-15,0 0 0,-21-1 0,21 1 16</inkml:trace>
  <inkml:trace contextRef="#ctx0" brushRef="#br0" timeOffset="84215.85">15134 10097 0,'0'0'0,"0"-22"0,0-41 15,0 42-15,0 0 16,0-1-16,0 1 16,0 0-1,21 21 32,0 0-47,1 0 0,-1 0 0,0 0 16,0 0-16,21 0 0,-20 0 0,20 0 15,21 0-15,107 0 16,-107 0-16,1-21 16,20 21-16,22 0 0,-21 0 0,21 0 15,0 0-15,-1 0 0,1 0 0,0 0 16,0 0-16,0 0 0,0 0 0,-1 0 15,1 0-15,21 0 0,-21 0 16,21 0-16,-21 0 0,0 0 0,0 0 16,21 0-16,-22 0 0,22 0 0,0 21 15,-21-21-15,21 0 0,-21 0 0,21 0 16,-21 0-16,21 0 0,-21 0 0,0 0 16,21 0-16,-22 21 0,1-21 15,0 0-15,0 0 0,0 0 16,-22 0-16,1 0 0,0 0 0,-1 0 15,1 0-15,21 0 0,-21 0 0,-1 0 16,1 0-16,0 0 0,-1 0 16,-20 0-16,20 0 0,-20 0 0,-1 0 15,22 0-15,-21 0 0,-1 0 0,-21 0 16,22 0-16,-1 0 0,-20-21 0,-1 21 16,0 0-16,1 0 0,-22 0 15,21 0-15,-21-21 0,1 21 0,-1 0 16,0 0-16,0 0 0,0 0 0,0 0 15,-21 21 48,-21 0-63,21 0 0,-21 1 16,21-1-16,-21 0 0,21 0 15,0 0-15,-21 0 0,0 1 0,-1 20 16,22-21-16,0 21 0,0-20 0,-21 20 15,21 0-15,0 1 0,-21 20 0,21-21 16,0 1-16,0-1 0,0 22 16,0-22-16,0 0 0,0 1 0,0-1 15,0 0-15,0 1 0,0-1 16,0 0-16,21 1 0,-21-22 0,0 21 16,0 0-16,0 1 0,0-22 0,21 21 15,-21 1-15,0-22 0,0 0 16,22 21-16,-22-21 0,0 1 0,0-1 15,0 0-15,0 0 0,0 0 0,0 0 16,0 1-16,0-1 0,-22 0 16,1-21-1,0 0-15,0 0 0,21 21 16,-21-21-16,0 0 0,-1 0 0,1 0 16,0 0-16,0 21 0,-21-21 15,20 0-15,1 0 0,0 0 16,-21 0-16,21 0 0,-22 0 0,22 0 15,-21 0-15,-1 0 0,1 0 16,-21 0-16,-1 0 0,22 0 0,-43 0 16,22 0-16,-1 0 0,-21 0 0,22 0 15,-1 0-15,1-21 0,-22 21 0,22 0 16,-1 0-16,1 0 0,-1 0 0,1 0 16,-1-21-16,-20 21 0,-1 0 15,0 0-15,1 0 0,-1-21 0,-21 21 16,21-21-16,-20 21 0,-1 0 0,0 0 15,0-22-15,0 22 0,0 0 0,22 0 16,-22-21-16,0 21 0,21 0 16,1 0-16,-1 0 0,0 0 0,1 0 15,-1 0-15,0-21 0,1 21 16,-1 0-16,0 0 0,-20 0 0,20 0 16,0 0-16,1 0 0,-1 0 0,0 0 15,1 0-15,-1 0 0,21 0 0,-20 0 16,-1 21-16,22-21 0,-22 0 0,0 0 15,1 0-15,20 21 0,-21-21 16,22 0-16,-22 0 0,1 0 0,20 0 16,-21 0-16,1 0 0,-1 0 0,-21 0 15,22 0-15,-1 0 0,0 0 16,1 0-16,20 0 0,-21 0 0,22 0 16,21 0-16,-22 0 0,22 0 15,-1 0-15,1 0 0,0 0 0,-1 0 16,22 0-16,-21 0 0,21 0 0,0 0 15,-1 0-15,-20 0 0,21 22 16,0-22-16,42 0 31,0-22-31,0 22 0,0-21 16,22 0-16,-1 0 0,0 0 0,1-22 16,-1 22-16,22-21 0</inkml:trace>
  <inkml:trace contextRef="#ctx0" brushRef="#br0" timeOffset="84584.66">15727 10266 0,'0'0'0,"0"-21"0,-21 21 0,-1 0 16,22-21-16,22 21 31,-1-22-15,21 22-16,0 0 0,1 0 0,-1 0 16,22 0-16,-22-21 0,21 21 0,1 0 15,-1 0-15,1 0 0,-22 0 0,1 0 16,-1 0-16,0 0 0,-21 0 0,1 0 15,-44 0 17,1 0-17,0 21-15,0-21 0,0 0 16,0 0-16,-1 0 0,1 0 0,0 0 16</inkml:trace>
  <inkml:trace contextRef="#ctx0" brushRef="#br0" timeOffset="84840.51">16171 10202 0,'0'0'0,"-21"0"16,21 22 0,0-1-16,0 0 15,-21 0-15,21 0 0,-21 0 16,0 22-16,21-22 0,0 0 0,-22 21 16,1 1-16,21-22 0,-21 21 0,21 1 15,0-22-15,-21 21 0,21-21 16,-21 22-16,21-22 0,0 21 0,0-21 15,0 0-15,0 1 0,0-1 16,0 0-16,0 0 0,0 0 0,0 0 16,21-21 15,0 0-31,0 0 0,0-21 0,1 0 16,-1 21-16,0-21 0</inkml:trace>
  <inkml:trace contextRef="#ctx0" brushRef="#br0" timeOffset="85103.36">16489 10626 0,'0'21'31,"0"0"-15,-21 0-16,21 0 0,-22 1 0,1-1 15,21 0-15,-21 0 0,0 0 0,21 0 16,-21 1-16,21-1 0,0 0 15,-21 0-15,21 0 16,0 0 0,0-42 15,21 21-31,-21-21 16,21 0-16,-21 0 0,21 0 0,0-1 15,-21 1-15</inkml:trace>
  <inkml:trace contextRef="#ctx0" brushRef="#br0" timeOffset="85263.54">16531 10562 0,'0'0'0,"0"-21"0,0 0 15,-21 21-15,21-21 16,0 42 46,21-21-62</inkml:trace>
  <inkml:trace contextRef="#ctx0" brushRef="#br0" timeOffset="85976.65">16806 10668 0,'0'0'0,"0"21"15,0 0-15,-21 1 0,21-1 16,0 0 0,0 0-16,0 0 0,0 0 15,0 1-15,0-1 16,0 0-16,0 0 0,0 0 16,-21-21 30,21-21-46,0 0 16,0 0-16,0 0 0,0-1 16,0 1-16,0 0 0,21 0 15,-21 0-15,21 0 0,-21-1 0,21 1 16,1 0-16,-1 21 0,0-21 16,0 21-16,0 0 15,0 0-15,1 0 0,-1 0 0,0 0 16,-21 21-16,21 0 0,0 0 0,-21 1 15,0-1-15,21 0 0,1 0 0,-22 0 16,0 0-16,0 1 0,0-1 16,0 0-16,0 0 0,0 0 15,0 0 1,0-42 15,0 0-31,0 0 16,0 0-16,0 0 0,0-1 15,0 1-15,21 0 0,0 0 0,0 0 16,0 0-16,0-22 0,1 22 16,-1 0-16,0 0 0,0 0 0,0-1 15,0 22-15,22 0 0,-22 0 0,0 0 16,0 0-16,0 0 0,1 22 16,-1-1-16,-21 0 0,0 0 15,0 0-15,0 0 0,0 1 16,0-1-16,0 0 0,-21 0 0,21 0 15,-22 0-15,22 1 0,-21-1 0,21 0 16,0 0-16,-21-21 16,21 21-16,0-42 47,21 21-47,-21-21 15,21 0-15</inkml:trace>
  <inkml:trace contextRef="#ctx0" brushRef="#br0" timeOffset="86344.44">17780 10753 0,'0'21'0,"21"-21"47,0 0-47,-21-21 0,21 21 0,1-21 15,-1 21-15,0-22 0,0 22 0,0-21 16,0 0-16,-21 0 0,0 0 16,0 0-16,0-1 15,0 1-15,-21 21 16,0 0-16,0 0 0,0 0 16,-22 21-16,22 1 0,0-1 0,0 0 15,0 0-15,0 21 0,-1-20 0,1-1 16,0 0-16,21 0 0,0 21 15,0-20-15,0-1 0,0 0 16,0 0-16,21 0 0,0-21 16,1 21-16,-1-21 0,0 0 0,0 0 15,21 0-15,-20 0 0,20 0 0,-21 0 16,21 0-16,-20 0 0,20 0 0,0-21 16,1 21-16,-1-21 0,0 0 0</inkml:trace>
  <inkml:trace contextRef="#ctx0" brushRef="#br0" timeOffset="86860.4">18881 10287 0,'0'0'0,"0"-21"0,0 0 16,0 0-16,0-1 0,0 1 0,0 0 15,-22 21 1,1 0-16,0 21 15,0 22-15,0-22 0,21 0 16,-21 21-16,-1 1 0,1-1 16,0 0-16,21 1 0,-21-1 15,0 0-15,0 1 0,21-1 0,0 0 0,0 1 16,0-1-16,0 0 0,0-21 16,0 22-16,0-22 0,0 0 0,21 0 15,0 0-15,21 1 0,-21-1 0,22-21 16,-22 0-16,21 0 0,1 0 15,-22 0-15,21 0 0,0 0 0,1 0 16,-1 0-16,0-21 0,-20-1 0,20 1 16,0 0-16,-21 0 0,1 0 0,20-22 15,-21 22-15,0-21 0,0 0 0,-21-22 16,0 22-16,22-22 0,-22 1 16,0 20-16,0-20 0,0 21 0,-22-22 15,1 22-15,0-1 0,-21 22 0,21-21 16,-22 21-16,1 0 0,0-1 15,20 22-15,-20 0 0,0 0 0,-1 0 16,22 0-16,-21 22 0,21-1 0,-22-21 16,22 21-16,0 0 0,0 0 15,0 22-15,21-22 0,0 0 0,-21 0 16,21 21-16,0-20 0,0-1 0,0 21 16,0-21-16,21 0 0,0 1 0,0-1 15,0 0-15,0-21 0,1 21 0</inkml:trace>
  <inkml:trace contextRef="#ctx0" brushRef="#br0" timeOffset="87304.72">19304 10605 0,'21'-22'15,"0"22"-15,0 0 16,1 0-16,-1 0 0,0 22 15,0-1-15,-21 0 16,21 0-16,-21 0 0,21-21 16,-21 21-16,22 1 0,-22-1 0,0 0 15,0 0-15,0 0 0,0 0 0,0 1 16,0-1-16,0 0 16,0 0-16,0 0 0,0 0 15,0-42 32,21 0-47,0 0 16,0 0-16,-21 0 0,21-1 0,0 1 15,1 0-15,-1 0 0,-21-21 0,21 20 16,0 1-16,-21 0 0,21 0 16,-21 0-16,21 0 0,-21-1 0,0 44 62,0-1-62,0 0 16,0 0-16,0 0 15</inkml:trace>
  <inkml:trace contextRef="#ctx0" brushRef="#br0" timeOffset="87692.5">19770 10837 0,'0'22'0,"21"-22"15,0 0-15,0 0 16,0 0-16,0 0 16,1 0-16,-1-22 0,0 1 15,0 21-15,0-21 0,0 21 0,-21-21 16,22 21-16,-22-21 0,21 0 0,-21-1 16,0 1-16,0 0 15,0 0 1,-21 21-16,-1 0 15,1 0-15,0 0 0,0 21 16,0-21-16,0 21 0,-1 0 0,22 1 16,-21-1-16,21 0 0,-21 0 15,21 0-15,0 0 0,0 1 0,0-1 16,0 0-16,0 0 16,0 0-16,0 0 0,0 1 15,21-22-15,0 21 0,1-21 16,-1 0-16,0 0 0,0 0 15,0 0-15,0 0 16,1 0-16,-1 0 0,0 0 16,0-21-16,0 21 15,-21-22-15,21 1 0,1 0 16</inkml:trace>
  <inkml:trace contextRef="#ctx0" brushRef="#br0" timeOffset="88144.52">20214 10774 0,'21'0'63,"0"0"-63,-21 21 0,0 0 16,22-21-16,-22 21 0,21 1 15,-21-1-15,0 0 16,21-21-16,-21 21 0,0 0 0,0 0 15,0 1-15,0-1 16,0 0 0,0-42 31,0 0-32,0-1-15,0 1 16,21 0-16,-21 0 0,21 0 0,0 0 15,-21-1-15,22 1 0,-22 0 0,21 0 16,-21 0-16,21 0 0,0 21 16,0-22-16,0 22 31,-21 22 16,0-1-32,-21-21 1</inkml:trace>
  <inkml:trace contextRef="#ctx0" brushRef="#br0" timeOffset="89837.15">21082 10541 0,'-21'0'16,"0"0"-1,21-21 1,-22 21 0,22-21-16,0 0 15,0-1-15,-21 1 16,21 0 0,0 0-16,0 0 0,0 0 15,0-1-15,21 22 0,1-21 16,-1 21-16,-21-21 0,21 21 0,0 0 15,0 0-15,0 0 0,1-21 16,-1 21-16,0 0 0,0 0 0,0 0 16,-21 21-16,21-21 0,-21 21 15,22-21-15,-22 21 0,0 1 0,0-1 16,0 0-16,0 0 0,0 0 16,0 0-16,0 1 0,-22-1 0,1 0 15,0 0-15,21 0 0,-21 0 0,21 1 16,-21-22-16,0 21 0,21 0 15,0 0-15,-22 0 0,22 0 16,-21 1-16,0-1 0,21 0 16,0 0-16,-21 0 0,21 0 15,-21-21-15,21 22 16,0-1-16</inkml:trace>
  <inkml:trace contextRef="#ctx0" brushRef="#br0" timeOffset="91395.51">21145 11240 0,'0'0'0,"-21"0"15,21 21-15,0 0 16,21-21-1,1 0 1,-1 0-16,-21-21 0,21 0 16,0-1-1,-21 1-15,0 0 16,0 0-16,0 0 16,0 0-16,-21 21 0,0-22 15,0 22-15,-1 0 0,1 0 16,0 0-16,0 0 15,0 0-15,21 22 0,-21-1 0,-1-21 16,22 21-16,-21 0 0,21 0 0,0 0 16,0 1-16,0-1 15,0 0-15,0 0 0,21-21 16,1 0-16,-1 21 16,0-21-16,0 0 0,0 0 15,0 0-15,1 0 16,-1-21-16,-21 0 15,0 0-15,0 0 0,0-1 16,0 1-16,0 0 16,0 0-16,0 0 0,0 0 0,0-1 15,-21 1-15,-1 21 16,1 0-16,0 0 0,0 0 16,0 0-16,0 0 0,-1 21 0,22 1 15,-21-22-15,0 21 0,21 0 16,0 0-16,0 0 0,0 0 0,0 1 15,0-1-15,0 0 16,0 0-16,0 0 0,21-21 16,0 0-16,1 21 0,-1-21 15,0 0-15,0 0 0,0 0 16,0 0-16,1 0 0,-22-21 16,0 0-16,21 0 0,-21 0 15,0 0-15,0-1 0,0 1 16,0 0-16,0 0 15,0 0-15,-21 0 0,-1 21 16,1 0-16,0 0 16,0 0-16,0 21 0,0-21 15,21 21-15,0 0 0,-22-21 16,22 21-16,-21 0 0,21 1 16,0-1-16,0 0 0,0 0 15,0 0-15,0 0 0,21-21 16,1 0-16,-1 0 0,0 0 15,0 0-15,0 0 16,0 0-16,-21-21 16,22 21-16,-1-21 0,0 0 15,-21 0-15,0 0 0,0-1 16,0 1-16,0 0 0,0 0 16,0 0-16,-21 21 15,0 0 1,-1 0-16,1 0 0,0 21 15,0 0-15,0 0 0,21 0 16,-21-21-16,21 22 0,0-1 16,0 0-16,0 0 0,0 0 15,21-21-15,0 21 16,0-21-16,0 0 0,0 0 16,1 0-16,-1 0 0,-21-21 15,21 21-15,-21-21 16,21 21-16,-21-21 0,0 0 15,0 0-15,0-1 16,0 1-16,0 0 0,-21 21 31,0 0-31,0 0 16,-1 21-16,22 0 16,-21-21-16,21 22 0,-21-22 0,21 21 15,0 0-15,0 0 0,0 0 16,21-21-1,0 0 1,1 0-16,-1 0 16,0 0-16,-21-21 15,0 0-15,21 0 16,-21 0 0,0-1-16,0 1 0,0 0 15,-21 21-15,0 0 16,0 0-1,-1 0-15,22 21 0,0 0 0,-21-21 16,0 22-16,0-1 16,21 0-16,0 0 0,0 0 15,0 0 1,21-21 0,0 0-16,0 0 15,-21-21 1,22 21-16,-22-21 0,0 0 15,0 0-15,0 0 0,0-1 16,0 1 0,-22 21-16,1 0 15,0 0 1,21 21-16,-21-21 0,21 22 16,-21-22-16,21 21 0,0 0 15,0 0-15,0 0 16,0 0-1,21-21-15,0 0 16</inkml:trace>
  <inkml:trace contextRef="#ctx0" brushRef="#br0" timeOffset="98848.02">17251 11896 0,'-21'0'16,"21"-21"-16,0-1 16,0 1 15,0 0-31,0 0 15,21 0 1,-21 0 0,0-1-16,21 22 15,-21-21-15,21 0 0,-21 0 16,0 0 0,0 0-16,0-1 15,0 1-15,21 21 16,-21-21-16,0 0 15,0 42 64,0 0-79,0 0 15,0 1-15,0-1 0,0 0 16,0 0-16,0 0 0,-21 0 15,21 1-15,0 20 0,0-21 0,0 0 16,0 0-16,0 22 0,0-22 16,0 21-16,0-21 0,0 22 0,0-1 15,0 0-15,0 1 0,0-1 16,0 0-16,0 1 0,0 20 0,0-20 16,0-1-16,0 21 0,21-20 15,-21 20-15,0 1 0,0-1 0,0 1 16,0-1-16,21 1 0,-21-1 0,0 1 15,0-1-15,22 1 0,-22-1 0,0 22 16,0-22-16,0 1 0,21 21 0,-21-22 16,21 1-16,-21 20 0,0-20 15,0-1-15,21 1 0,-21-22 0,21 22 16,0-1-16,-21-21 0,0 22 0,0-22 16,22 22-16,-1-22 0,-21 0 0,0 1 15,21-1-15,0 0 16,-21 1-16,21-22 0,-21 0 0,0 0 0,21 0 15,-21 1-15,0-1 0,22-21 16,-22 21-16,-22-21 31,1-21-15,21 0-16,-21-1 0,0 1 16,21 0-16,-21 0 0,21 0 15</inkml:trace>
  <inkml:trace contextRef="#ctx0" brushRef="#br0" timeOffset="99256.51">16997 14309 0,'0'0'0,"-21"0"0,-1-21 15,22-1-15,22 22 47,-1 0-47,0 0 16,0 22-16,21-1 0,-20 0 0,20 0 16,-21 0-16,21 0 0,-20 1 0,20 20 15,-21-21-15,21 0 0,-20 22 16,20-22-16,-21 0 0,0 21 0,0-21 15,1 1-15,-1 20 0,0-21 0,0 0 16,-21 0-16,21-21 0,-21 22 0,21-1 16,-21 0-1,22-21-15,-22-21 32,0 0-17,21-1-15,-21 1 16,21 0-16,0 0 15,0-21-15</inkml:trace>
  <inkml:trace contextRef="#ctx0" brushRef="#br0" timeOffset="99544.35">18055 14224 0,'0'0'0,"21"-21"16,-21 0-1,-21 21 1,0 21-16,0-21 15,0 21-15,-1 0 0,1 0 16,0 1-16,0 20 0,0-21 16,0 0-16,-22 22 0,22-1 0,0-21 15,0 21-15,-22-20 0,22 20 0,0 0 16,0-21-16,-21 1 0,20-1 0,1 21 16,0-21-16,21 0 15,-21 1-15,21-1 16,0-42-1,0-1 1,21 1-16,0 0 0,0 0 16,1-21-16,-1 20 0</inkml:trace>
  <inkml:trace contextRef="#ctx0" brushRef="#br0" timeOffset="100336.41">18182 13039 0,'0'0'0,"0"-43"16,0 22-16,0 0 15,0 0-15,0 0 16,0 0-16,21-1 16,0 22-16,1 0 0,-1-21 15,0 21-15,0 0 0,0 0 16,0 0-16,1 0 0,-22 21 0,0 1 16,21-1-16,-21 0 0,21 0 0,-21 0 15,0 22-15,0-22 0,0 21 16,0-21-16,0 22 0,-21-22 0,21 0 15,-21 0-15,21 0 0,0 0 0,0 1 16,0-1-16,0 0 0,21 0 16,0-21-1,0 0-15,0 0 0,0 0 16,22-21-16,-22 0 0,0 21 0,0-21 16,0-1-16,1 1 0,-1-21 0,0 21 15,0 0-15,-21-22 0,21 22 16,0-21-16,-21-1 0,22 22 0,-22-21 15,0 21-15,0 0 0,0-1 0,21 22 16,-21-21-16,0 42 16,0 1-1,0-1-15,0 0 0,0 21 0,0 1 16,-21-22-16,21 21 0,-22 0 16,22 1-16,0-1 0,-21 0 15,21 1-15,-21-1 0,21 0 0,0 1 16,0-1-16,0-21 0,-21 22 0,21-1 15,-21 0-15,21-21 0,0 22 0,0-22 16,-21 0-16,21 0 0,-22 0 16,22 1-16,-21-1 0,21 0 15,-21-21-15,0 0 0,0 0 16,0 0-16,-1 0 0,1 0 16,0-21-16,0 0 15,21-1-15,-21 1 0,21 0 0,0-21 16,0 21-16,0-1 0,0-20 15,0 21-15,0-21 0,0 20 0,21 1 16,0-21-16,0 21 0,-21 0 16,21-1-16,1-20 0,-1 21 0,0 0 15,0 0-15,0 21 0,0-22 0,1 1 16,-1 0-16,21 0 0,-21 0 0,0 0 16,1 21-16</inkml:trace>
  <inkml:trace contextRef="#ctx0" brushRef="#br0" timeOffset="101039.6">18923 13102 0,'21'0'0,"0"0"16,0 0-1,1-21 1,-1 21-16,-21-21 0,0 0 15,21 0-15,0-1 0,-21 1 16,0 0-16,0 0 0,0 0 16,0 0-16,-21 42 47,0 0-47,21 0 0,-21 21 15,-1-20-15,22-1 0,0 21 16,-21-21-16,21 0 0,0 22 0,0-22 15,0 0-15,0 0 0,0 0 16,0 1-16,21-22 0,1 21 16,-1-21-16,0 0 15,0 0-15,0 0 0,0 0 0,1 0 16,-1-21-16,0 21 0,0-22 0,0 1 16,0 0-16,1 21 0,-1-21 0,0-21 15,0 20-15,0 1 16,0 0-16,-21-21 0,0 21 0,22-22 15,-22 22-15,0 0 0,0 0 0,0 0 16,0-1-16,0 1 0,-22 21 16,1 0-1,21 21-15,-21 1 0,0-1 0,21 0 16,-21 0-16,21 0 0,0 0 0,0 1 16,0-1-16,0 21 0,0-21 15,0 0-15,21 1 0,0-1 16,0 0-16,0 0 0,1 0 15,-1 0-15,-21 1 0,21-22 16,-21 21-16,0 0 16,-21-21-1,0 21-15,-1-21 16,1 0-16,0 0 0,0 0 16,21 21-16,-21-21 0,0 0 0,-1 0 15,1 21-15,0-21 16,0 0-1,0 22-15,0-22 16,-1 0-16,22 21 16,-21-21-16</inkml:trace>
  <inkml:trace contextRef="#ctx0" brushRef="#br0" timeOffset="101807.67">14033 15071 0,'0'0'0,"0"-21"16,0-1 0,0 44 46,0-1-62,0 0 0,0 21 16,0 1-16,0-1 0,0 0 0,0 1 15,0 20-15,0-21 0,0 1 0,0 20 16,0-20-16,0-1 0,0 0 0,0 22 16,0-22-16,0 0 0,0 1 15,0-1-15,0-21 0,0 22 0,0-1 16,0-21-16,0 21 0,0-20 0,0-1 16,0 0-16,0 0 0,0 0 15,22-21 16,-22-21-31,21 0 0,0 21 16,-21-21-16,21 0 0,0-1 16,0-20-16,1 21 0,-22-21 0,21 20 15,0-20-15,0 21 0</inkml:trace>
  <inkml:trace contextRef="#ctx0" brushRef="#br0" timeOffset="103928.15">14182 15113 0,'-22'-21'0,"1"21"16,0 0 15,21-21 0,21 21-31,0 0 16,1 0-16,-1 0 0,0 0 15,0 0-15,0 0 0,0 0 0,1 0 16,-1 0-16,0 0 0,0-21 16,21 21-16,-20 0 0,20 0 15,-21 0-15,21 0 0,1 0 0,-1 0 16,-21 0-16,22 0 0,-1 0 0,0 0 15,1 0-15,20-22 0,-21 22 0,1 0 16,20 0-16,1 0 0,-22-21 16,22 21-16,-22 0 0,21 0 0,1 0 15,-22 0-15,22 0 0,-22-21 0,0 21 16,22 0-16,-22 0 0,1 0 0,-1 0 16,0 0-16,1 0 0,20 0 15,-21 0-15,1 0 0,-1 0 16,22-21-16,-22 21 0,21 0 0,1 0 15,-1 0-15,1-21 0,-1 21 0,1 0 16,21 0-16,-22-21 0,22 21 0,-22-22 16,22 22-16,0 0 0,-1 0 15,1 0-15,21 0 0,-22-21 0,22 21 16,0 0-16,0 0 0,-21 0 0,20 0 16,1 0-16,0-21 0,0 21 15,0 0-15,0 0 0,-1-21 0,1 21 16,0 0-16,21 0 0,-21-21 0,0 21 15,21 0-15,0 0 0,0-21 16,0 21-16,-21 0 0,21 0 0,0-22 16,-22 22-16,22-21 0,0 21 15,0 0-15,0 0 0,-21-21 0,21 21 16,-21 0-16,0-21 0,0 21 0,0-21 16,-1 21-16,1-21 0,0 21 15,-21 0-15,21-22 0,-1 22 0,1-21 16,-21 21-16,21 0 0,-22-21 0,1 0 15,21 21-15,-21 0 0,-1-21 16,1 21-16,0 0 0,-1-21 0,-20 21 16,20 0-16,-20-22 0,-1 22 0,-20 0 15,20 0-15,-20-21 0,20 21 16,-21 0-16,1 0 0,-1-21 16,-21 21-16,22 0 0,-22 0 0,0 0 15,0-21-15,0 21 0,0 0 16,-21 21 62,0 0-78,0 0 16,0 1-16,0-1 15,0 0-15,0 0 0,0 0 0,0 0 16,-21 1-16,21-1 0,0 21 0,0-21 15,0 0-15,0 22 0,0-22 16,0 0-16,0 21 0,0-20 0,0 20 16,0-21-16,0 21 0,0-20 0,0 20 15,0 0-15,0-21 0,0 22 0,-21-1 16,21-21-16,0 22 0,-21-1 16,21-21-16,0 21 0,0-20 0,0 20 15,0-21-15,0 0 0,-21 0 0,21 22 16,-21-22-16,21 0 0,-22 0 0,22 0 15,0 1-15,0-1 16,0 0-16,-21 0 0,21 0 16,-21-21-16,21 21 15,-21-21 1,0 0-16,0 0 31,-1 0-31,1 0 0,0 0 16,0 0-16,0 0 0,0 0 0,-1 0 15,1 0-15,-21-21 0,21 21 0,0 0 16,-22 0-16,22-21 0,-21 21 16,21 0-16,-22 0 0,1-21 0,0 21 15,-1 0-15,1 0 0,0-21 16,-22 21-16,1 0 0,20 0 0,-20 0 16,-22 0-16,22-21 0,-1 21 0,-21 0 15,1 0-15,20 0 0,-20 0 16,-1 0-16,0 0 0,1 0 0,-1 0 15,0 0-15,1 0 0,-1 0 0,0 0 16,1 0-16,-1 0 0,0 0 0,-21 0 16,22 0-16,-22 0 0,21 0 15,-21 0-15,22 0 0,-1 0 0,-21 0 16,22 0-16,-1 21 0,-21-21 0,21 0 16,-20 0-16,20 0 0,-21 0 0,21 0 15,1 21-15,-1-21 0,0 0 16,1 0-16,-1 0 0,0 0 15,1 0-15,-1 0 0,0 0 0,1 21 16,20-21-16,-20 0 0,-1 0 0,21 0 16,-20 0-16,20 21 0,-20-21 0,20 0 15,-21 0-15,22 0 0,-22 21 0,22-21 16,-22 0-16,0 0 0,22 22 16,-22-22-16,22 0 0,-22 0 0,22 21 15,-1-21-15,-21 21 0,22-21 0,-1 0 16,1 21-16,-1-21 0,1 0 0,-1 0 15,1 21-15,-1-21 16,1 0-16,-1 0 0,1 21 0,-1-21 16,1 0-16,-1 22 0,1-22 0,-1 0 15,22 0-15,-21 21 0,20-21 0,-20 21 16,20-21-16,1 0 0,-21 0 16,20 21-16,1-21 0,21 0 0,-22 0 15,1 21-15,21-21 0,-21 0 0,20 0 16,1 21-16,0-21 0,0 0 0,0 0 15,0 0-15,-1 0 0,1 22 16,0-22-16,0 0 0,0 0 0,-22 0 16,22 21-16,-21-21 0,21 0 0,-22 0 15,1 21-15,0-21 0,21 0 16,-22 0-16,1 0 0,21 21 16,-22-21-16,1 0 0,21 0 0,-21 0 15,20 21-15,1-21 0,-21 0 0,21 0 16,0 0-16,-1 0 0,1 0 0,0 0 15,0 0-15,21 21 16,-21-21-16,0 0 0,-1 0 16,1 0-1,0 0 1,0 0 0,0 0-16,0 0 0,-1 0 15,1 0-15,0 0 16,0 0-16,0 0 15,0 0-15,-1 0 0,1 0 0,0 0 16,0 0-16,0 0 0,0 0 16,-1 0-16,1 0 15,0 0 1,0 0 0,21-21 30,0 0-30,0 0 0,21 0-16,0 21 0,-21-21 15,43-1-15</inkml:trace>
  <inkml:trace contextRef="#ctx0" brushRef="#br0" timeOffset="104276.23">14668 15282 0,'0'0'0,"22"-21"0,-22 0 16,0 42-1,0 0 1,0 1-16,0-1 0,0 21 0,21-21 15,-21 22-15,0-22 0,0 21 0,0 0 16,0-20-16,0 20 0,0 0 16,0-21-16,0 22 0,0-22 0,0 21 15,0-21-15,0 1 0,-21-1 0,21 21 16,-22-21-16,22 0 0,0 1 16,0-1-16,-21-21 15,21-21 16,0-1-31,0 1 16,0 0-16</inkml:trace>
  <inkml:trace contextRef="#ctx0" brushRef="#br0" timeOffset="104624.07">14605 15388 0,'0'0'0,"0"-21"0,-21 0 0,21 0 0,0 0 16,0-1-16,0 1 0,0 0 0,0 0 15,21 21 1,0 0-16,0 21 16,0 0-16,22 0 0,-22 1 0,0-1 15,21 21-15,-20-21 0,20 22 0,0-22 16,-21 21-16,22-21 0,-22 22 16,0-22-16,0 0 0,0 0 0,1 21 15,-1-20-15,-21-1 0,0 0 0,0 0 16,21 0-16,-21 0 0,0 1 15,0-1 17,0-42-17,0-1 1,0 1-16,0 0 16,0 0-16,0 0 0,0-22 15,0 22-15,21 0 0,0-21 0,-21-1 16,21 22-16,1-21 0</inkml:trace>
  <inkml:trace contextRef="#ctx0" brushRef="#br0" timeOffset="104883.92">15325 15134 0,'21'-42'15,"-42"84"-15,42-105 0,-21 84 32,0 0-17,0 0-15,-21 22 0,-1-22 16,22 21-16,-21 0 0,0 1 0,0-1 0,21 0 15,-21 1-15,0-1 0,-1-21 16,22 22-16,-21-1 0,0-21 16,21 21-16,-21-20 0,21-1 0,0 0 15,-21 0-15,21 0 0,0 0 0,-21-21 16,21 22-16,0-1 0,21-21 47,0 0-47,0-21 0,-21-1 15,21 22-15</inkml:trace>
  <inkml:trace contextRef="#ctx0" brushRef="#br0" timeOffset="105272.09">15388 15579 0,'0'0'0,"21"0"0,-21 21 47,0 0-32,0 0-15,0 0 16,0 1-16,0-1 0,0 0 16,0 0-16,0 0 0,0 0 15,21-21 1,1 0-16,-1 0 16,0 0-16,0 0 0,21 0 15,-20 0-15,-1 0 0,0-21 16,0 21-16,0-21 0,-21 0 0,0 0 15,21 0-15,-21-1 16,0 1-16,0 0 0,0 0 0,0 0 16,-21 0-16,0-1 0,21 1 15,-21 21 1,0 0-16,0 0 0,-1 0 16,1 0-16,0 0 15,21 21-15,-21-21 0,21 22 0,-21-22 16,21 21-16,21-21 31</inkml:trace>
  <inkml:trace contextRef="#ctx0" brushRef="#br0" timeOffset="105856.3">16891 15155 0,'0'0'0,"0"-42"15,0 21 1,0 0-16,0 0 0,0-1 16,0 1-16,-21 21 15,0 0 1,-1 0-16,1 0 0,0 0 15,0 0-15,0 21 0,0 1 0,-1-1 16,-20-21-16,21 21 0,0 0 16,0 0-16,-1 0 0,1 22 0,0-43 15,21 21-15,-21 0 0,21 0 16,0 0-16,0 1 0,0-1 16,0 0-16,21-21 0,0 21 15,0 0-15,1-21 0,-1 21 0,21-21 16,-21 22-16,0-22 0,22 21 0,-22-21 15,0 21-15,0 0 0,0-21 16,1 21-16,-1-21 0,0 21 0,-21 1 16,0-1-16,0 0 15,0 0-15,0 0 16,-21 0-16,0-21 0,-1 0 16,1 22-16,0-22 0,-21 21 0,21-21 15,-1 0-15,-20 21 0,21-21 16,0 0-16,0 0 0,-1 0 15,-20 0-15,21 0 0,0 0 16,0 0-16,-1 0 0,22-21 16,-21 21-16,0-21 0,21-1 31,0 1-15,21 21-16,0 0 15,-21-21-15,43 21 0</inkml:trace>
  <inkml:trace contextRef="#ctx0" brushRef="#br0" timeOffset="106292.05">17018 15388 0,'0'0'0,"0"-42"15,0 63 32,0 0-47,0 0 16,0 1-16,0-1 0,0 0 15,0 0-15,0 0 0,0 0 0,0 1 16,0-1-16,0 0 0,0 0 0,0 0 16,0 0-16,0 1 15,21-22-15,0 0 0,0 0 16,1 0-16,-1 0 15,0 0-15,0 0 0,0-22 16,-21 1-16,21 0 0,-21 0 16,22 0-16,-22 0 0,0-1 15,0 1-15,0 0 0,0 0 0,0 0 16,0-22-16,0 22 0,0 0 16,0 0-16,0 42 46,0 0-30,21 0 0</inkml:trace>
  <inkml:trace contextRef="#ctx0" brushRef="#br0" timeOffset="107095.59">17568 15346 0,'0'0'0,"0"-21"15,0 0 1,-21 21-16,0 0 31,0 0-31,0 0 0,-1 21 16,1 0-16,21 0 0,-21 0 0,21 0 16,-21 1-16,21-1 0,0 0 0,0 0 15,0 0-15,0 0 0,0 1 16,0-1-16,0 0 0,21 0 15,0-21-15,0 0 0,1 0 16,-1 0-16,0 0 16,0 0-16,0 0 0,0 0 15,1 0-15,-1-21 16,0 0-16,-21 0 0,21-1 16,0 1-16,-21 0 0,0 0 15,0 0-15,21 0 0,-21-22 0,22 22 16,-22 0-16,0-21 0,0 20 0,0-20 15,21 0-15,-21 21 0,21-22 0,-21 22 16,0 0-16,0 0 0,0 0 16,0 42-1,0 0 1,0 0-16,0 0 0,-21 0 16,21 22-16,-21-22 0,21 0 0,0 21 15,0-20-15,-22 20 0,22-21 16,0 21-16,-21-20 0,21-1 0,0 0 15,0 21-15,0-21 0,0 1 16,0-1-16,0 0 0,0 0 16,0 0-16,-21-21 0,21 21 15,0-42 32,0 0-47,0 0 0,0 0 16,0 0-16,21-1 0,0 1 0,-21 0 15,22 0-15,-1 0 0,0 0 16,-21-1-16,21 1 0,0 0 16,0 0-16,1 0 0,-1 21 0,0 0 15,0 0-15,0 0 16,-21 21 0,21 0-16,-21 0 0,22-21 0,-22 21 15,0 1-15,0-1 0,0 0 0,0 0 16,0 0-16,0 0 0,0 1 15,-22-1-15,1 0 0,21 0 16,-21-21-16,21 21 0,0 0 16,-21-21-16,21-21 47,0 0-47,21 21 0,0-21 0,0 0 15</inkml:trace>
  <inkml:trace contextRef="#ctx0" brushRef="#br0" timeOffset="108168.51">18711 15198 0,'0'0'0,"-21"0"15,42 0 32,0-21-47,1-1 0,-1 22 0,0-21 16,0 0-16,21 21 0,-20-21 0,-1 0 15,0 0-15,0 21 0,0-22 16,-21 1-16,0 0 0,-21 21 31,0 0-15,0 0-16,0 0 0,-22 21 16,22-21-16,0 21 0,0 1 0,0-1 15,21 0-15,-22 21 0,22-21 0,0 1 16,0-1-16,0 0 0,0 0 15,0 0-15,0 0 0,0 1 0,22-1 16,-1-21-16,0 0 0,-21 21 16,21-21-16,0 0 0,0 0 15,1 0-15,-1 0 0,0 0 0,0 0 16,0 0-16,0 0 0,-21-21 16,-21 21 15,0 0-31,0 0 15,0 0-15,0 0 0,-1 21 0,1 0 16,0 0-16,0-21 0,0 21 16,0 1-16,-1-1 0,22 0 0,0 0 15,0 0-15,0 0 0,0 1 0,0-1 16,22 0-16,-22 0 0,21-21 16,21 0-16,-21 21 0,0-21 15,1 0-15,20 0 0,-21 0 0,21 0 16,1 0-16,-1 0 0,-21-21 0,22 0 15,-1 0-15,0 21 0,1-21 0,-1-1 16,-21-20-16,21 21 16,-20 0-16,-1-22 0,0 22 0,0-21 15,0 0-15,0-1 0,-21 1 0,22 0 16,-22-1-16,0 1 0,0 0 0,0 20 16,0-20-16,0 21 0,0 0 15,0 0-15,0-1 0,-22 44 31,1-1-15,21 21-16,-21-21 0,0 22 0,0-1 16,0 0-16,-1 1 0,22-1 0,0 0 15,-21 1-15,21-1 0,-21 0 0,21 1 16,0-22-16,0 21 16,0-21-16,0 22 0,0-22 0,0 0 15,0 0-15,0 0 0,21-21 16,0 0-16,-21 21 0,22-21 0,-1 0 15,0 0-15,0 0 16,0 0-16,0-21 0,1 21 0,-1-21 16,-21 0-16,42 0 0</inkml:trace>
  <inkml:trace contextRef="#ctx0" brushRef="#br0" timeOffset="109239.64">19706 15431 0,'0'21'31,"21"-21"1,0 0-32,1 0 15,-1 0-15,0 0 16,0-21-16,0-1 0,0 1 16,1 0-16,-22 0 15,0 0-15,0 0 0,0-1 16,-22 22-1,1 0 1,0 0-16,0 0 0,21 22 0,-21-22 16,0 21-16,21 0 15,-22 0-15,22 0 0,-21 0 0,21 1 16,0-1-16,0 0 0,0 0 0,0 0 16,0 0-16,0 1 0,21-1 15,1-21-15,-1 0 0,-21 21 16,42-21-16,-21 0 0,0 0 0,1 0 15,-1 0-15,21 0 0,-21 0 0,0 0 16,1-21-16,-1 21 0,0-21 0,0 21 16,0-22-16,0 22 15,-21-21-15,22 0 0,-22 0 0,21 21 0,-21-21 16,0 0-16,0-1 0,0 1 16,21 21-16,-21-21 15,0 42 1,0 0-1,0 1-15,0-1 0,0 0 16,0 0-16,0 0 16,0 0-16,-21-21 0,21 22 0,0-1 15,0 0-15,0 0 16,0-42 46,0 0-46,0 0-16,0-1 0,0 1 0,0 0 16,0 0-16,21 0 0,-21 0 0,21-1 15,-21 1-15,21 0 0,0 0 0,1 0 16,-1 21-16,0-21 0,0 21 16,0 0-16,0 0 0,1 0 15,-1 0-15,-21 21 0,21 0 16,-21 0-16,0 0 15,0 0-15,0 1 0,0-1 16,0 0-16,0 0 0,0 0 16,0 0-16,0 1 15,0-1 1,-21-21 0,21-21 15,0-1-16,0 1-15,0 0 0,0 0 16,21 0-16,0 0 0,0-1 0,-21 1 16,21 0-16,1-21 0,-1 21 15,21-1-15,-21 22 0,0-21 16,1 21-16,-1 0 0,0 0 16,0 0-16,-21 21 0,0 1 15,0-1-15,0 0 16,0 0-16,0 0 0,0 0 0,0 1 15,0-1-15,0 0 0,0 0 16,0 0-16,-21-21 16,21 21-16,-21-21 0,0 0 15,21 22-15,21-22 47,0-22-47,0 1 16,0 0-16</inkml:trace>
  <inkml:trace contextRef="#ctx0" brushRef="#br0" timeOffset="110153.11">20828 15431 0,'21'0'32,"0"-22"-17,0 22-15,1 0 16,-1-21-16,0 21 15,-21-21-15,0 0 16,0 0 0,0 0-1,-21 21 17,0 21-32,-1-21 15,22 21-15,-21 0 0,21 0 0,0 0 16,-21-21-16,21 22 0,-21-1 0,21 0 15,0 0-15,0 0 16,0 0-16,0 1 0,21-22 16,0 0-16,-21 21 0,21-21 15,1 0-15,-1 0 0,0 0 16,0 0 0,0 0-16,0 0 0,-21-21 15,22 21-15,-1-22 0,0 1 16,-21 0-16,21 21 0,-21-21 0,0 0 15,21 0-15,-21-1 0,21 1 16,-21 0-16,0 0 16,0 42 31,0 0-32,0 0-15,0 1 0,-21-1 16,21 0-16,-21 0 15,21 0-15,0 0 16,0 1-16,-21-22 0,21 21 0,-21 0 16,21-42 46,0 0-62,0-1 0,21 1 16,0 0-16,-21 0 0,21 0 15,-21 0-15,21-1 0,1 1 0,-22-21 16,21 21-16,0 0 0,0-1 0,0 22 16,-21-21-16,21 21 0,1 0 15,-1 0-15,0 0 16,-21 21-16,0 1 16,0-1-16,0 0 0,0 0 15,0 0-15,0 0 0,0 1 16,0-1-16,0 0 0,0 0 15,0 0-15,-21 0 16,21 1 15,0-44 1,21 1-17,0 0-15,-21 0 0,21 21 16,-21-21-16,0 0 0,21-1 0,1 1 15,-22 0-15,21 0 0,0 0 16,-21-22-16,21 22 0</inkml:trace>
  <inkml:trace contextRef="#ctx0" brushRef="#br0" timeOffset="110427.97">21548 15092 0,'21'-42'0,"0"20"0,-63 107 0,42-106 16,42-64-16,-42 64 0,0 0 16,0 42 15,0 0-31,-21 0 0,21 1 15,-21 20-15,-1-21 0,22 0 16,0 0-16,-21 22 0,21-22 0,-21 0 16,21 21-16,0-20 0,0-1 0,0 0 15,-21 0-15,21 0 0,0 0 0,0 1 16,0-1-16,0 0 0,0 0 16,0 0-1,21-21 32,0-21-47,0 0 16,-21 0-16,0 0 0,22-1 15</inkml:trace>
  <inkml:trace contextRef="#ctx0" brushRef="#br0" timeOffset="110643.85">21463 15261 0,'0'0'0,"-21"0"0,42 0 47,0 0-31,0 0-16,0 0 0,1 0 16,-1 0-16,0-21 0,-21 0 15,21 21-15,0 0 16,-21-21-16,21 0 15,1-1-15,-1 22 16</inkml:trace>
  <inkml:trace contextRef="#ctx0" brushRef="#br0" timeOffset="111463.83">22352 15177 0,'-21'0'15,"21"-22"16,21 1 1,0 21-32,0 0 0,-21-21 0,21 0 15,1 21-15,-1-21 0,0 21 0,0-21 16,0 21-16,-21-22 16,0 1-16,0 0 15,-21 21 1,0 0-16,0 0 0,0 0 15,-1 0-15,1 0 0,0 0 16,0 21-16,0 0 0,0 1 0,-1-1 16,1 0-16,21 0 0,0 0 0,-21 0 15,21 1-15,0 20 0,0-21 0,0 0 16,0 0-16,0 1 0,0-1 16,0 0-16,21 0 15,0-21-15,1 0 0,-1 21 0,0-21 16,0 0-16,0 0 0,0 0 15,1 0-15,-1 0 0,-21-21 16,-21 21 0,-1 0-16,1 0 0,-21 0 15,21 0-15,0 0 0,-1 0 16,1 0-16,-21 0 0,21 0 0,0 21 16,-1-21-16,22 21 0,-21-21 15,21 22-15,0-1 0,0 0 16,0 0-16,0 0 0,21 0 15,1-21-15,-1 22 16,0-22-16,0 0 0,0 0 0,22 21 16,-22-21-16,0 0 0,0 0 0,21 0 15,-20 0-15,-1 0 0,21 0 16,-21 0-16,0 0 0,22-21 0,-22-1 16,0 22-16,21-21 0</inkml:trace>
  <inkml:trace contextRef="#ctx0" brushRef="#br0" timeOffset="111716.22">22881 15304 0,'0'21'47,"0"0"-31,0 0-16,0 0 0,21 0 15,-21 1-15,21-1 0,1 0 16,-22 0-16,21 0 15,0 0-15,-21 1 16,21-22 0,0 0-1,-21-22 1,21 22 0,-21-21-16,22 21 0</inkml:trace>
  <inkml:trace contextRef="#ctx0" brushRef="#br0" timeOffset="111944.08">23072 15431 0,'21'-22'0,"-21"1"0,-21 64 0,42-107 15,-21 43-15,0 0 16,-21 21 15,-1 0-31,22 21 0,-21 0 16,0-21-16,0 21 0,0 0 0,0 1 16,-1-1-16,22 0 0,-21 0 0,0 0 15,0 0-15,0 1 0,0-1 0,-1-21 16,22 21-16,-21 0 0,0 0 15,0 0-15,21 1 16,21-22 0,0 0-16,0 0 0,1 0 15,20 0-15,-21 0 0,21-22 0,-20 1 16</inkml:trace>
  <inkml:trace contextRef="#ctx0" brushRef="#br0" timeOffset="112236.95">23326 15388 0,'0'0'0,"0"21"63,-22 1-63,22-1 0,-21 0 0,21 0 16,0 0-16,0 0 0,-21 1 15,21-1-15,-21 21 0,21-21 0,0 0 16,0 22-16,-21-1 0,21-21 0,-21 22 15,-1-1-15,22 21 0,-21-20 0,0-1 16,0 22-16,0-22 0,0 0 0,-1 22 16,1-22-16,0 0 0,0 1 15,0-1-15,0 0 0,-1 1 0,1-1 16,21-21-16,0 0 0,0 22 0,-21-22 16,21 0-16</inkml:trace>
  <inkml:trace contextRef="#ctx0" brushRef="#br0" timeOffset="112592.75">23262 15600 0,'0'0'0,"0"-21"0,0 0 0,0-1 15,0 1-15,0 0 0,0 0 16,0 0-16,0 0 0,21-1 16,0 22-16,1-21 0,-1 0 15,0 21-15,0 0 0,0 0 0,0 0 16,1 0-16,-1 0 0,0 0 0,0 0 16,-21 21-16,0 0 0,0 1 15,0-1-15,0 21 0,0-21 16,-21 0-16,0 1 0,0-1 0,-1 0 15,1 0-15,0-21 0,0 21 0,0 0 16,0-21-16,21 22 0,-22-22 0,22 21 16,-21-21-16,0 0 0,0 0 31</inkml:trace>
  <inkml:trace contextRef="#ctx0" brushRef="#br0" timeOffset="138964.12">16976 5186 0,'-22'0'31,"1"0"16,0 0-16,21 21-15,21-21 15,0 0-31,1 0 16,-1 0-16,21 0 0,-21 0 0,22 0 15,-1 0-15,-21 0 0,21 0 16,1 0-16,-1 0 0,22 0 0,-22 0 15,0 0-15,1-21 0,-1 21 0,21 0 16,-20 0-16,-1 0 0,0 0 16,22 0-16,-22 0 0,1 0 0,20-21 15,-21 21-15,22 0 0,-22 0 0,22 0 16,-1 0-16,1-21 0,-1 21 16,22 0-16,-22 0 0,22 0 15,-21-22-15,-1 22 0,22 0 0,-22 0 16,22-21-16,-22 21 0,22 0 0,0 0 15,-22 0-15,22-21 0,-22 21 0,22 0 16,-21 0-16,-1 0 0,1 0 16,-1-21-16,22 21 0,-22 0 0,1 0 15,-1 0-15,22-21 0,-22 21 0,1 0 16,21 0-16,-22-21 0,1 21 16,20 0-16,-20 0 0,-1 0 0,1 0 15,-1 0-15,1 0 0,-1 0 0,1 0 16,-22 0-16,0 0 0,22 0 15,-22 0-15,22 0 0,-22 0 16,22 0-16,-1 0 0,-21 0 0,22 0 16,-1 0-16,1 0 0,-22 0 0,22 0 15,-1 0-15,1 0 0,-22 0 0,22 0 16,-22 0-16,21 0 0,1 0 16,-22 0-16,22 21 0,-1-21 0,22 0 15,-22 0-15,1 0 0,21 0 0,-22 0 16,22 0-16,-22 21 0,22-21 15,-22 0-15,1 0 0,-1 0 0,1 0 16,-1 0-16,1 0 0,-1 0 16,-20 0-16,20 0 0,-20 0 0,20 0 15,1 0-15,-22 0 0,21 0 16,1 0-16,-1 0 0,-20 0 0,20 0 16,-20 0-16,-1 0 0,0 0 0,1 0 15,-22 0-15,21 0 0,-21 0 0,22 0 16,-22 0-16,0 0 0,0 0 15,0 0-15,0 0 0,1 0 16,-1 0 0,0 0-1,0 0 63,-21 21-62,21-21-16,-21 21 0,0 0 16,21 1-1,-21-1-15,0 0 0,0 0 16,0 0-16,0 0 0,0 1 16,0-1-16,0 0 0,0 0 0,0 0 15,0 0-15,0 1 16,0-1-16,0 0 0,0 0 0,0 0 15,0 22-15,0-22 0,0 21 0,0-21 16,0 22-16,0-22 0,0 21 0,0-21 16,0 22-16,0-1 0,0-21 15,0 21-15,0 1 0,0-22 0,22 21 16,-22-21-16,0 22 0,21-22 0,-21 0 16,0 0-16,0 22 0,0-22 0,0 0 15,0 0-15,0 0 0,0 0 16,0 1-16,0-1 0,0 0 15,0 0-15,0 0 16,0 0-16,0 1 16,0-44 15,0 1-15</inkml:trace>
  <inkml:trace contextRef="#ctx0" brushRef="#br0" timeOffset="139736">23368 6625 0,'-21'0'0,"42"0"0,-42-21 15,0 21-15,21-21 0,0 42 47,0 0-47,0 0 0,0 1 16,0-1-16,0 0 0,21 0 0,-21 21 0,0-20 16,0 20-16,0 0 0,21-21 15,-21 22-15,0-1 0,0-21 0,0 64 16,0-43-16,0 1 0,0-22 0,0 21 15,0-21-15,0 22 0,0-22 0,0 0 16,0 0-16,0 0 0,0 0 0,0 1 16,0-1-16,21-42 31,-21-1-15,0 1-16,0 0 0,21-21 15,-21-1-15,21 22 0,-21-21 0,0 0 16</inkml:trace>
  <inkml:trace contextRef="#ctx0" brushRef="#br0" timeOffset="140715.44">23537 6604 0,'0'0'0,"0"-21"16,0 0-16,0 0 15,21 21 1,1 0-16,-1 0 0,0-22 15,0 22-15,0 0 0,0 0 16,1 0-16,20 0 0,-21 0 0,21-21 16,1 21-16,-1 0 0,0 0 0,1 0 15,-1 0-15,22 0 0,-1 0 0,-21-21 16,22 21-16,21 0 0,-22 0 0,22 0 16,-1 0-16,22 0 0,0 0 0,-21 0 15,21 0-15,-1 0 0,-20 0 0,21 0 16,0 0-16,0 0 0,-22 0 15,22 0-15,0 0 0,-21 0 0,-1 0 16,1 0-16,0 0 0,-22 0 0,1 0 16,-1 0-16,1 0 0,-22 0 0,0 0 15,1-21-15,-1 21 0,0 0 16,1 0-16,-22 0 0,21 0 0,-21 0 16,0 0-16,1 0 0,-1 0 0,0 0 15,0 0 1,-21 21-1,0 0 1,0 0-16,0 1 16,0-1-16,0 0 0,0 0 0,0 0 15,0 0-15,0 22 0,0-22 0,0 0 16,0 21-16,0-20 0,0-1 0,0 21 16,0-21-16,-21 22 0,21-22 15,0 21-15,0-21 0,0 0 16,-21 22-16,21-22 0,0 21 0,0 1 15,0-22-15,0 0 0,0 21 0,0-21 16,0 1-16,0-1 0,0 0 0,0 0 16,0 0-16,0 0 0,0 1 0,0-1 15,0 0 1,-21-21-16,-1 0 16,22 21-16,-21-21 0,0 0 15,0 0-15,0 0 0,0 0 16,-1 0-16,1 0 0,-21 0 15,21 0-15,0 0 0,-22 0 0,22 0 16,-21 0-16,-1 0 0,1 0 16,0 0-16,-1 0 0,1 0 15,-21 0-15,-1 0 0,1 0 0,-1 0 16,-21 0-16,22 0 0,-1 0 0,-20 0 16,20 0-16,-20 0 0,-1 0 0,21 0 15,-20 0-15,-1 0 0,22 0 0,-22 0 16,0 21-16,22-21 0,-22 0 0,0 0 15,22 0-15,-1 0 0,1 0 0,-22 0 16,22 21-16,-1-21 0,1 0 16,-1 0-16,1 0 0,20 0 0,-20 0 15,-1 0-15,1 0 0,-1 0 16,22 0-16,-21 0 0,20 0 0,1 0 16,0 0-16,20 0 0,1 0 0,-21 0 15,21 0-15,0 0 0,-1 0 0,1 0 16,0 0-16,0 0 15,0 0-15,0 0 0,-1 0 16,1 0 0,21-21-16,21 0 15,1 21-15,-1-21 16,0 0-16,0 21 0,0-21 0,0-1 16,1 1-16</inkml:trace>
  <inkml:trace contextRef="#ctx0" brushRef="#br0" timeOffset="141208.16">23855 6943 0,'0'-21'15,"-21"42"32,-1 0-47,22 0 16,-21 0-16,21 0 15,0 1-15,0-1 0,-21 21 0,21-21 16,0 0-16,0 1 0,0-1 0,0 21 16,0-21-16,0 0 0,0 1 0,0-1 15,21-21 1,0 21-16,1-21 0,-1 0 0,0 0 15,0 0-15,0 0 0,0-21 0,22 21 16,-22-21-16,0-1 0,0 1 0,-21 0 16,21 0-16,1 0 0,-22 0 15,0-22-15,0 22 0,0 0 0,0 0 16,0-22-16,0 22 0,0 0 0,0 0 16,0 0-16,0 0 0,-22 21 15,22-22-15,-21 22 0,0 0 0,0 0 16,0 0-16,0 0 0,-1 0 15,1 22 1,0-22-16,21 21 0,0 0 16,-21 0-16,21 0 0,-21 0 15,21 1-15,0-1 16,21-21-16,0 0 16</inkml:trace>
  <inkml:trace contextRef="#ctx0" brushRef="#br0" timeOffset="141507.99">24299 7049 0,'0'21'16,"21"-21"15,1 0-31,-1 0 16,-42 0 46,21-21-62,-22 21 0,1 0 16,21 21 15,21-21-15,1 0-1,-1 0-15</inkml:trace>
  <inkml:trace contextRef="#ctx0" brushRef="#br0" timeOffset="141784.64">24765 6858 0,'0'0'0,"-21"0"0,42 0 32,0 0-32,0 0 15,0 0-15,1 0 0,-1 0 16,0 0-16,0 0 0,21 0 0,-20 0 16,-1 0-16,0 0 15,0 0-15,-42 0 31,0 0-15,0 0-16,-1 0 0</inkml:trace>
  <inkml:trace contextRef="#ctx0" brushRef="#br0" timeOffset="142200.4">24786 6900 0,'0'0'15,"-21"22"-15,0-22 0,21 21 0,-21-21 0,-1 21 16,22 0-16,-21 0 0,0-21 15,0 21-15,21 1 16,21-22 47,0 0-63,0 0 15,1 0-15,-1 0 16,0 0-16,0 0 0,0 0 15,0 0-15,1 0 0,-1 0 0,0 0 16,0 0-16,-21 21 16,21-21-16,-21 21 0,0 0 15,0 0-15,0 0 0,0 1 16,0-1-16,-21 0 16,0-21-16,0 21 0,0-21 0,-1 0 15,1 21-15,0-21 16,0 21-16,0-21 0,0 0 15,-1 0-15,1 0 16,21-21 15,0 0-15,21 21-16,1 0 0</inkml:trace>
  <inkml:trace contextRef="#ctx0" brushRef="#br0" timeOffset="142951.97">25125 6985 0,'0'21'0,"0"22"15,0-22-15,0 0 16,0 0-16,0 0 0,0 0 16,0 1-16,0-1 15,0 0-15,0 0 16,0-42 31,0 0-47,0 0 0,0-1 15,0 1-15,0 0 0,0 0 16,0 0-16,0 0 0,0-1 16,0 1-16,21 0 15,0 21-15,0-21 16,0 21-16,1 0 0,-1 0 16,0 0-16,0 21 15,0-21-15,-21 21 0,0 0 16,21-21-16,-21 22 0,0-1 0,0 0 15,0 0-15,0 0 0,0 0 16,0 1-16,0-1 0,0 0 16,0 0-1,0-42 17,0 0-17,0 0-15,0-1 16,0 1-16,0 0 0,0 0 15,0 0-15,0 0 0,0-1 16,22 1-16,-1 21 0,0-21 0,-21 0 16,21 21-16,0-21 0,0 21 0,1 0 15,-1 0-15,0 0 0,0 0 16,0 0-16,0 0 0,1 0 0,-1 21 16,-21 0-16,21 0 0,-21 0 15,0 1-15,0-1 0,0 0 16,0 0-16,0 0 0,-21 0 15,21 1-15,-21-22 0,21 21 0,-22-21 16,1 21-16,21 0 16,-21-21-1,21-21 1</inkml:trace>
  <inkml:trace contextRef="#ctx0" brushRef="#br0" timeOffset="143431.69">25971 6964 0,'0'0'0,"22"0"0,-1-21 16,-21 0-16,0-1 16,-21 22-1,-1 0 1,1 0-16,0 0 0,0 0 0,0 0 15,0 22-15,-1-22 0,1 21 16,0-21-16,0 21 0,0-21 0,21 21 16,-21 0-16,21 0 15,0 1 1,21-22-16,0 0 16,0 0-16,-21 21 0,21-21 0,0 0 15,1 0-15,-1 0 0,0 21 16,0-21-16,0 0 0,0 0 15,1 21-15,-1-21 0,0 0 0,0 0 16,-21 21-16,0 0 0,21-21 0,-21 22 16,0-1-16,0 0 15,0 0-15,-21-21 16,0 0-16,0 0 0,0 21 0,-1-21 16,1 0-16,-21 0 0,21 21 0,0-21 15,-1 0-15,1 0 0,0 0 0,0 0 16,0 0-16,0 22 0,-1-22 15,1 0 1,0 0 0</inkml:trace>
  <inkml:trace contextRef="#ctx0" brushRef="#br0" timeOffset="144416.63">21611 10626 0,'0'0'15,"-21"21"-15,0 0 0,0-21 0,-1 0 0,22 21 16,-21-21-16,21 21 16,21-21 15,1 0-31,-1 0 0,0 0 16,21 0-16,-21 0 0,1 0 0,-1 0 15,21 0-15,-21 0 0,22 0 0,-22 0 16,21 0-16,0 0 0,1 0 0,-1 0 15,0 0-15,1 0 0,-1 0 0,0-21 16,1 21-16,20-21 0,1 21 0,-1 0 16,1 0-16,-1-21 0,22 21 0,0 0 15,-1 0-15,1-21 0,0 21 0,-1-21 16,1 21-16,21 0 0,-22 0 0,22-22 16,-21 22-16,0 0 0,-1 0 0,1-21 15,0 21-15,-1 0 0,1 0 16,-22 0-16,1 0 0,-1-21 0,1 21 15,-22 0-15,22 0 0,-22 0 0,0 0 16,22 0-16,-22 0 0,1 0 0,-1 0 16,-21-21-16,21 21 0,1 0 0,-22 0 15,21 0-15,-21 0 0,1 0 0,-1 0 16,0 0-16,0 0 0,0 0 0,0 0 31,-42 0-15,0 0-1,21-21 1,0 0-16,0-1 16,0 1-16,21 0 0</inkml:trace>
  <inkml:trace contextRef="#ctx0" brushRef="#br0" timeOffset="145171.71">25125 7938 0,'0'0'0,"0"-22"0,0 1 0,0 0 0,0 0 16,0 0-16,21 0 0,-21-1 0,0 1 15,0 0-15,21 21 0,-21-21 0,0 0 16,0 0-16,0 42 47,0 0-47,0 21 15,0 1-15,21 20 16,-21 1-16,21-1 0,-21 22 0,22-22 16,-22 22-16,0-22 0,0 22 0,21-21 15,-21 20-15,21 1 0,-21-22 0,0 22 16,0 0-16,0-1 0,21-20 0,0 84 16,-21-63-16,0-22 0,0 22 0,0-22 15,0 22-15,0-21 0,0-1 0,0 1 16,0-1-16,0 1 0,0-22 0,0 0 15,0 22-15,0-22 0,0-21 0,0 22 16,0-22-16,0 21 0,0-21 0,0 0 16,0 1-16,0-1 0,0 0 15,0 0-15,0 0 32,0-42-1,0 0-16,0 0-15,21 21 0,-21-21 16,22-1-16,-1 1 0,-21 0 16,0 0-16,42-21 0,-42 20 0</inkml:trace>
  <inkml:trace contextRef="#ctx0" brushRef="#br0" timeOffset="145977.56">25104 7811 0,'21'-22'0,"0"1"16,0 21 0,-21-21-16,21 0 0,-21 0 15,0 0 1,-21 21 0,0 0-1,0 0-15,0 0 0,-1 21 0,1 0 16,0 0-16,-21 0 0,21 0 0,-1 1 15,-20 20-15,21-21 0,-21 21 16,20-20-16,1 20 0,-21-21 0,21 21 16,0-20-16,-1 20 0,1-21 0,21 0 15,-21 0-15,21 1 0,0-1 16,21-21 0,0 0-1,-21-21-15,22-1 0,-1 22 0,0-21 16,21-21-16,-21 21 0,1 0 15,-1-22-15,21 22 0,-21-21 0,0-1 16,22 1-16,-22 21 0,0-21 0,0-1 16,0 22-16,1-21 0,-1 21 15,-21-1-15,0 1 0,21 0 0,-21 0 16,21 21-16,0 0 16,0 21-1,-21 0-15,0 22 0,22-22 0,-1 21 16,-21 0-16,21 1 0,-21 20 0,21-20 15,-21-1-15,21 21 0,-21-20 0,21 20 16,1-20-16,-1-1 0,-21 0 0,21 1 16,0-1-16,0 0 0,-21-21 15,0 22-15,21-22 0,-21 0 0,22 0 16,-22 0-16,0 1 0,0-1 0,0 0 16,0 0-16,0 0 15</inkml:trace>
  <inkml:trace contextRef="#ctx0" brushRef="#br0" timeOffset="146825.38">24871 10499 0,'-43'0'16,"65"0"15,-1 0-15,0 0-16,0 0 0,21 0 0,-20 0 15,-1 0-15,21 0 0,-21-21 0,22 21 16,-22 0-16,21 0 0,-21 0 0,22 0 16,-22 0-16,0 0 0,21 0 0,-21 0 15,1 0-15,-1 0 0,-21-22 16,0 1 31,-21 21-47,21-21 15,0 0-15,0 0 16,0 0-16</inkml:trace>
  <inkml:trace contextRef="#ctx0" brushRef="#br0" timeOffset="147049.26">25315 10139 0,'0'0'16,"0"-21"0,0 42 15,0 0-31,0 0 0,0 0 16,0 1-16,0-1 0,-21 0 0,21 0 15,0 0-15,0 22 0,-21-22 0,21 0 16,0 0-16,0 0 0,0 0 15,-21 1-15,21-1 0,0 0 0,-21-21 16,21 21-16</inkml:trace>
  <inkml:trace contextRef="#ctx0" brushRef="#br0" timeOffset="147551.98">22902 9821 0,'0'0'16,"0"-21"-16,0 0 0,0 0 0,0 0 15,-21 21-15,21-21 0,-21 21 32,21 21-32,-21 0 15,21 0-15,0 0 0,0 0 0,0 22 16,-21-22-16,21 21 0,-22-21 0,22 1 16,0 20-16,0 0 0,0-21 0,0 1 15,0-1-15,0 0 0,0 0 0,0 0 16,0 0-16,0 1 0,0-1 15,22-21 1,-1 0 0,-21-21-1</inkml:trace>
  <inkml:trace contextRef="#ctx0" brushRef="#br0" timeOffset="147832.82">22860 9927 0,'0'-42'16,"0"84"-16,0-105 0,0-1 0,0 43 0,0 0 15,0 0-15,0 0 0,21 42 47,0 0-47,0 0 0,1 0 0,-1 0 16,21 1-16,-21 20 0,0-21 0,22 0 16,-22 0-16,0 22 0,0-22 0,0 0 15,1 0-15,-1 0 0,-21 1 16,21-1-16,-21 0 0,21-21 15,-21 21-15,0 0 16,0-42 31,0 0-47,0 0 0,0 0 16</inkml:trace>
  <inkml:trace contextRef="#ctx0" brushRef="#br0" timeOffset="148096.7">23453 9673 0,'0'-42'0,"0"84"0,0-105 0,0 42 16,0-1-16,0 1 0,0 0 16,0 42 15,0 0-31,0 1 0,0-1 0,0 0 16,0 21-16,0-21 0,0 1 0,-22 20 15,22-21-15,-21 21 0,21-20 0,-21 20 16,0-21-16,21 21 0,-21-20 0,0-1 15,21 21-15,0-21 0,-22 0 0,22 1 16,0-1-16,-21-21 0,21 21 0,0 0 16,0 0-16,0 0 15,21-21 17,1 0-32,-22-21 0,21 0 0,0 21 15</inkml:trace>
  <inkml:trace contextRef="#ctx0" brushRef="#br0" timeOffset="148464.49">23791 9885 0,'-21'21'32,"0"0"-32,0 0 15,21 1-15,-21-1 16,-1 0-16,1 21 0,21-21 15,0 1-15,0-1 0,0 0 0,0 0 16,0 0-16,0 0 16,21-21-16,1 22 15,-1-22-15,0 0 0,0 0 0,0 0 16,0 0-16,1 0 0,-1-22 0,0 22 16,0 0-16,-21-21 0,21 0 0,0 0 15,-21 0-15,0 0 0,0-1 16,0 1-16,0 0 0,0-21 0,0 21 15,0-1-15,0 1 0,0 0 0,0 0 16,-21 0-16,0 21 16,0-21-16,0 21 15,0 0-15,-1 0 16,1 0-16,0 0 16</inkml:trace>
  <inkml:trace contextRef="#ctx0" brushRef="#br0" timeOffset="149580.85">17970 3979 0,'0'0'0,"0"-21"0,-21 21 32,21 21-17,0 1-15,0-1 0,0 21 16,0-21-16,0 22 0,0-1 16,0-21-16,0 21 0,0 1 0,0-1 15,0 0-15,0 1 0,0-22 0,0 21 16,0-21-16,0 1 0,0 20 0,0-21 15,0 0-15,0 0 16,0 1-16,0-44 31,0 1-15,0 0-16,21 0 16</inkml:trace>
  <inkml:trace contextRef="#ctx0" brushRef="#br0" timeOffset="149892.19">17907 4106 0,'0'0'16,"-21"-21"-16,0-21 15,21 21-15,0 0 16,0-1 0,21 22-16,0 0 0,0 0 0,0 0 15,0 0-15,1 0 0,20 0 16,0 0-16,-21 22 0,22-1 15,-22-21-15,0 21 0,0 0 0,0 0 16,1 0-16,-22 1 0,0-1 0,0 0 16,0 0-16,0 0 0,-22 0 15,1 1-15,0-1 0,-21 0 0,21 0 16,-1 0-16,1 0 0,-21 1 0,21-1 16,0 0-16,-1-21 15,1 0-15,42 0 31,1 0-31,20 0 0</inkml:trace>
  <inkml:trace contextRef="#ctx0" brushRef="#br0" timeOffset="150300.95">18605 4212 0,'0'0'0,"-21"0"0,0 0 15,0 0-15,0 0 0,0 0 16,-1 0-16,1 21 0,0 1 0,0-1 16,0-21-16,0 21 0,21 0 15,-22 0-15,1 0 0,0 22 0,21-22 16,0 0-16,0 0 0,-21 0 16,21 1-16,0-1 0,0 0 0,0 0 15,0 0-15,21-21 0,0 21 16,22-21-16,-22 0 0,0 0 0,21 0 15,-21 0-15,22-21 0,-22 0 16,21 21-16,-21-21 0,1 0 0,-1 0 16,0-1-16,0 1 0,-21 0 0,0 0 15,0 0-15,0-22 0,0 22 16,0 0-16,0-21 0,0 21 0,-21-1 16,0 1-16,21 0 0,-21 21 15,-1 0-15,1 0 0,0 0 0,0 0 16,0 0-16,0 0 0,-1 0 15,1 21-15,0 0 0,0-21 16,21 22-16,0-1 0,0 0 16</inkml:trace>
  <inkml:trace contextRef="#ctx0" brushRef="#br0" timeOffset="150596.79">18881 3916 0,'0'-42'16,"0"84"-16,-22-84 31,22 63-31,-21 0 0,21 0 16,0 0-16,0 22 0,0-22 0,0 21 15,0 0-15,-21 1 0,21-1 16,0 0-16,-21-20 0,21 20 0,0-21 15,0 21-15,0-20 0,0-1 0,0 0 16,0 0-16,0 0 16,0 0-16,21-21 15,0 0 1,-21-21-16,21 0 0,-21 0 16,22 0-16,-1 0 0,0-1 15</inkml:trace>
  <inkml:trace contextRef="#ctx0" brushRef="#br0" timeOffset="150848.64">19113 3874 0,'0'0'16,"0"-22"-16,0 1 15,0 42 1,0 1-16,0-1 16,0 21-16,-21-21 0,21 22 15,-21-1-15,0 0 0,21 1 16,0-1-16,-21-21 0,21 21 0,-21 1 15,21-1-15,0-21 0,0 22 16,0-22-16,0 0 0,0 0 0,0 21 16,0-20-16,0-1 0,21-21 15,0 0-15,0 0 16,0 0-16,0 0 16,1 0-16,-1-21 0,0-1 0,0 1 15</inkml:trace>
  <inkml:trace contextRef="#ctx0" brushRef="#br0" timeOffset="151064.51">19283 4318 0,'21'-21'15,"-42"84"-15,21-105 0,21 0 0,0 42 16,-21-21-16,0 42 31,0 0-15,0 0-16,0 0 0,0 0 16,-21 1-16,21-1 0,0 0 15,-21 0-15,21 0 0,0 0 16,0 1-16,0-44 47,21 22-32,-21-21-15,21 0 0</inkml:trace>
  <inkml:trace contextRef="#ctx0" brushRef="#br0" timeOffset="151227.42">19389 4149 0,'0'-21'15,"0"42"64,0 0-64</inkml:trace>
  <inkml:trace contextRef="#ctx0" brushRef="#br0" timeOffset="151698.66">19643 4255 0,'-22'0'16,"22"21"-16,-21-21 0,0 0 15,21 21-15,0 0 16,-21 0-16,21 0 15,0 1-15,0-1 0,0 0 16,0 0-16,0 0 16,0 0-1,0 1-15,-21-22 0,21 21 16,-21-21 0,-1 0-1,1 0 1,21-21-16,0-1 0,0 1 15,0 0-15,0 0 0,0 0 0,21 0 16,1-22-16,-1 22 0,0 0 0,0-21 16,0 20-16,0 22 0,1-21 15,-1 0-15,0 21 0,0 0 16,0 0-16,0 0 0,1 0 0,-1 0 16,-21 21-16,21 0 0,-21 1 15,21-22-15,-21 21 0,0 21 16,0-21-16,0 0 0,0 1 0,0-1 15,0 0-15,-21 0 0,0 0 0,0 0 16,21 1-16,0-1 0,-22-21 16,22 21-16</inkml:trace>
  <inkml:trace contextRef="#ctx0" brushRef="#br0" timeOffset="152328.29">20214 4276 0,'0'0'0,"-21"-21"16,0-1-16,0 22 16,-1 0-1,1 0-15,0 0 0,21 22 16,-21-1-16,0 0 0,0 0 0,-1 0 15,22 0-15,-21 1 0,0-1 16,21 0-16,0 0 16,0 0-16,0 0 15,21-21-15,0 0 0,1 0 0,-1 0 16,0 0-16,0 0 0,0-21 16,0 0-16,1 21 0,-22-21 15,21 21-15,0-21 0,-21 0 0,21-1 16,-21 1-16,21 0 0,-21 0 15,0 0 1,0 42 15,0 0-15,0 0-16,0 0 0,0 1 16,0-1-16,-21 0 0,21 0 15,-21 0-15,21 0 0,0 22 0,-21-22 16,21 21-16,0 1 0,0-1 0,0 0 15,-21 1-15,-1-1 0,22 21 0,0 1 16,-21-1-16,0 1 0,0-1 0,21-20 16,-21 20-16,21 1 0,-21-1 15,21-20-15,-22 20 0,1 1 0,0-1 16,21-21-16,-21 22 0,0-22 0,0 1 16,-1-1-16,-20-21 0,21 21 0,-21-20 15,20-1-15,-20-21 0,21 21 0,-21-21 16,20 0-16,-20 0 0,0 0 15,21 0-15,-22 0 0,22 0 0,0 0 16,0 0-16,0 0 0,-1 0 16,22-21-16,-21 21 0,21-21 0,0-1 15,0 1-15,0 0 0,0 0 16,0 0-16,0 0 0,21-1 0</inkml:trace>
  <inkml:trace contextRef="#ctx0" brushRef="#br0" timeOffset="152833.01">20743 4106 0,'0'0'0,"0"-21"0,0 0 16,0 0-1,21 21-15,-21 21 16,22 0-16,-22 0 0,0 22 0,0-1 16,0-21-16,0 22 0,0-1 0,0 21 15,0-20-15,0-1 0,0 0 16,0-20-16,0 20 0,0 0 15,0 1-15,0-22 0,-22 0 0,1 21 16,21-21-16,-21 1 0,21-1 0,0 0 16,0-42 15,21 0-31,-21-1 16</inkml:trace>
  <inkml:trace contextRef="#ctx0" brushRef="#br0" timeOffset="153107.75">20764 4149 0,'0'-43'16,"0"86"-16,0-128 0,0 64 0,0 0 0,0-22 15,0 22-15,0 0 0,0 0 16,22 0-16,-1 21 0,0 0 16,0 0-16,0 0 0,0 0 15,1 21-15,-22 0 0,21 0 16,0 0-16,0 22 0,-21-22 0,0 21 15,0 1-15,0-1 0,0-21 16,0 21-16,0-20 0,0 20 0,0-21 16,-21 0-16,0 0 0,0 1 0,21-1 15,-22-21-15,22 21 0,-21 0 16,0 0 0</inkml:trace>
  <inkml:trace contextRef="#ctx0" brushRef="#br0" timeOffset="153463.54">20976 4466 0,'0'0'16,"0"21"0,21-21-16,0 0 0,1 0 15,-1 0-15,0 0 16,0 0-16,0 0 0,0 0 15,1-21-15,-1 0 0,0 21 0,0-21 16,0 0-16,0 21 0,-21-21 0,22-1 16,-22 1-16,0 0 0,0 0 0,0 0 15,-22 21 1,1 0-16,0 21 16,0 0-16,0 0 0,0 0 0,-1 1 15,1 20-15,21-21 0,-21 0 0,21 0 16,0 1-16,0 20 0,0-21 15,0 0-15,0 0 0,0 1 16,21-1-16,0-21 0,1 0 16,-1 0-16,0 0 0,0 0 15,0 0-15,0 0 0,1 0 0,20 0 16,-21 0-16,0-21 0,0 21 16,1-22-16</inkml:trace>
  <inkml:trace contextRef="#ctx0" brushRef="#br0" timeOffset="153832.62">21632 4339 0,'-21'0'15,"21"21"17,0 1-32,0-1 15,21-21-15,0 21 0,-21 0 16,22 0-16,-22 0 0,21 1 15,-21-1-15,0 0 0,21 0 0,-21 0 16,0 0-16,0 1 0,0-1 16,0 0-16,0 0 15,0-42 17,0 0-17,0 0-15,0-1 0,0 1 16,0 0-16,0 0 0,0 0 15,0 0-15,21-1 0,-21 1 0,21 0 16,-21 0-16,0 0 0,21 0 0,1 21 16,-22-22-16,21 22 0,-21-21 15,21 21-15,0 0 0,0 0 16,0 0-16,1 0 0</inkml:trace>
  <inkml:trace contextRef="#ctx0" brushRef="#br0" timeOffset="154114.45">22161 4339 0,'-21'0'16,"0"0"-1,21 21-15,0 1 16,0-1-16,0 0 15,0 0-15,0 0 0,0 0 16,0 1-16,0-1 0,0 0 16,0 0-16,0 0 0,0 0 31,-21-21-31,21-21 31</inkml:trace>
  <inkml:trace contextRef="#ctx0" brushRef="#br0" timeOffset="154407.79">22140 4212 0,'0'21'31,"21"-21"0,-21-21-15,0 0-16,0 0 15,-21 0 1,0 21-16,0 0 16,0 0-1,21 21-15,0 0 16,0 0-16,0 0 0,0 1 15,0-1-15,0 0 16,0 0-16,21-21 0,-21 21 16</inkml:trace>
  <inkml:trace contextRef="#ctx0" brushRef="#br0" timeOffset="154820.85">22437 4382 0,'0'-22'16,"-22"1"-16,1 21 0,0 0 15,0 21 1,0 1-16,0-1 16,21 0-16,0 0 0,-22 0 0,1 0 15,21 1-15,-21-1 0,21 0 0,0 0 16,0 0-16,0 0 0,0 1 15,0-1-15,21-21 16,0 0-16,1 0 0,-1 0 16,0 0-16,0 0 0,0 0 15,0 0-15,1-21 0,-1-1 16,0 1-16,-21 0 0,0 0 16,21 0-16,-21 0 0,0-1 15,0 1-15,0 0 0,0 0 16,0 0-16,-21 21 15,0-21-15,0 21 0,-1 0 16,1 0-16,0 0 16,21 21-16,0 0 15,0 0 1</inkml:trace>
  <inkml:trace contextRef="#ctx0" brushRef="#br0" timeOffset="155443.51">23326 4403 0,'0'0'0,"-22"0"0,1-21 0,-63-1 16,62 22-1,1 0-15,0 0 0,0 0 16,0 22-16,0-1 16,-1 0-16,1 0 0,0 0 0,0 0 15,0 1-15,0-1 0,-1 0 16,1 0-16,0 0 0,21 0 0,0 1 16,0-1-16,0 0 0,0 0 15,0 0-15,21 0 16,0-21-16,1 0 0,-1 0 0,0 0 15,21 0-15,-21 0 0,1 0 0,20 0 16,-21-21-16,0 21 0,0-21 16,22 21-16,-22-21 0,0 0 0,0 0 15,-21-1-15,21 1 0,1 0 0,-22-21 16,21 21-16,-21-22 0,21 1 0,-21 0 16,21-1-16,-21 1 0,0-22 0,0 22 15,0 0-15,21-22 16,-21 22-16,0 0 0,0 20 0,0-20 15,0 21-15,0 0 0,-21 21 32,0 42-32,0-21 0,21 22 15,-21-22-15,21 42 0,0-20 0,-22-1 16,22 0-16,0 1 0,0-1 0,0 0 16,0 1-16,0-1 0,0-21 15,22 21-15,-1-20 0,0 20 0,0-21 16,0 0-16,0 0 0,1-21 0,-1 22 15,0-22-15,0 0 0,0 21 0,0-21 16,1 0-16,-1 0 0,0 0 16,0 0-16,0 0 15,0 0-15,1 0 0,-1-21 16</inkml:trace>
  <inkml:trace contextRef="#ctx0" brushRef="#br0" timeOffset="180948.19">30268 9525 0,'21'-21'109,"1"21"-93,-1 0-16</inkml:trace>
  <inkml:trace contextRef="#ctx0" brushRef="#br0" timeOffset="-172740.42">27432 4297 0,'0'0'0,"-21"0"0,0 0 16,-1 0-16,1 0 15,0 0-15,0 0 0,0 0 0,0 0 16,-1 0-16,1 0 0,0 0 15,0 0-15,0 0 0,0 0 16,-1 0-16,1 0 0,0 0 16,0 0-16,0 21 15,0-21-15,42 0 47,0 0-31,0 0-16,0 0 0,22 0 15,-22 0-15,21 0 0,0 0 0,1 0 16,-1 0-16,0 0 0,1 0 16,-1 0-16,22 0 0,-22 0 0,0-21 15,1 21-15,-1 0 0,21 0 0,-20-21 16,-1 21-16,-21 0 0,22 0 16,-22 0-16,21 0 0,-21 0 15,0-21-15,1 21 0,-1 0 0,0 0 16,0 0-16,0 0 31,-42 21 32,0-21-48,0 0-15,0 0 16,-1 21-16,1-21 0,0 0 15,0 0-15</inkml:trace>
  <inkml:trace contextRef="#ctx0" brushRef="#br0" timeOffset="-172232.7">27072 4509 0,'0'0'0,"-21"0"15,42 0 32,0 0-47,0 0 0,1 0 16,-1 0-16,0 0 0,21 0 15,-21 0-15,22 0 0,-22 0 0,21 0 16,1 0-16,-1 0 0,0 0 0,1 0 16,-1-22-16,0 22 0,1 0 15,-1-21-15,0 21 0,1 0 0,-1 0 16,0 0-16,-21-21 0,22 21 15,-22 0-15,0 0 0,21 0 0,-20 0 16,-1 0-16,0-21 0,0 21 16,0 0-16,0 0 15</inkml:trace>
  <inkml:trace contextRef="#ctx0" brushRef="#br0" timeOffset="-159589.04">28914 6900 0,'0'-21'15,"0"0"1,0 0-1,0 0-15,-22 21 16,22-21-16,-21 21 0,0 0 47,0 0-47,21 21 16,0 0-16,-21 0 15,21 0-15,-21 0 0,21 1 16,0-1-16,0 0 0,0 0 0,-22 0 15,22 0-15,0 1 0,0-1 16,0 0-16,0 0 0,0 21 0,0-20 16,0-1-16,0 0 0,0 21 0,0-21 15,0 1-15,0-1 0,0 0 16,0 0-16,22-21 0,-22 21 16,21-21-16,0 0 0,-21 21 0,21-21 15,0 0-15,0 0 0,1 0 16,-1 0-16,0 0 0,0-21 15,0 21-15,0-21 0,1 0 16,-1 0-16,0 0 0,0-1 16,0-20-16,-21 21 0,0 0 15,21 0-15,-21-1 0,22-20 0,-22 21 16,0 0-16,0 0 0,0-1 0,0 1 16,0 0-16,0 0 0,0 0 15,0 0-15,0-1 0,0 1 16,-22 0-16,1 21 0,21-21 0,-21 0 15,0 21-15,0-21 16,0 21-16,-1 0 0,1 0 16,0 0-16,0 0 0,0 0 0,0 0 15,-1 0-15,1 0 0,0 21 16,0 0-16,0 0 0,0 0 16,-1-21-16,22 21 0,0 1 0,-21-22 15,21 21-15,-21 0 0,0 0 16,21 0-16,0 0 15,0 1 1,21-22-16,0 0 16</inkml:trace>
  <inkml:trace contextRef="#ctx0" brushRef="#br0" timeOffset="-158972.37">29316 7154 0,'0'22'15,"21"-44"17,-21 1-17,-21 21 32,21 21-47,0 1 16,0-1-1,0 0 1,21-21 31,-21-21-47,0 0 15,0-1 1,0 1 0,-21 21-16,21 21 62,0 1-62,21-22 31,0 0-31,0 0 0,0-22 16</inkml:trace>
  <inkml:trace contextRef="#ctx0" brushRef="#br0" timeOffset="-158077.45">29718 6922 0,'-21'0'15,"42"0"17,0 0-32,0-22 15,0 22-15,1 0 0,20 0 0,-21 0 16,0 0-16,0 0 15,1 0-15,-1 0 0,0 0 0,0 0 16,0-21-16,0 21 0,-42 0 47,0 0-47,0 0 16,0 0-16,0 0 15,-1 0-15,1 0 16,0 0-16,0 0 0,0 0 15,0 0-15,-1 0 16,1 0-16,0 0 16,0 0-16,0 0 15,0 21-15,21 1 16,-22-22-16,22 21 0,-21-21 16,21 21-16,-21-21 0,21 21 0,0 0 15,-21 0-15,21 1 16,-21-22-16,21 21 0,0 0 15,0 0 1,0 0 0,21-21 31,0 0-47,0-21 15,0 21-15,1 0 16,-1 0-16,-21-21 0,21 21 0,0 0 15,0 0-15,0 0 0,1 0 16,-1 0-16,0 0 0,0 0 0,0 0 16,0 0-16,1 0 0,-1 0 0,0 21 15,0 0-15,-21 0 16,0 1-16,0-1 16,0 0-16,0 0 15,0 0-15,-21 0 0,0 1 16,0-1-16,-1 0 0,1-21 15,0 21-15,0 0 0,0-21 0,0 21 16,-1-21-16,1 0 0,0 22 16,0-22-16,0 0 0,0 21 15,-1-21-15,1 0 0,0 0 16,0 0 0,21-21 30,21-1-30,0 22-16,0-21 16,1 21-16,-1-21 0</inkml:trace>
  <inkml:trace contextRef="#ctx0" brushRef="#br0" timeOffset="-157404.52">30819 6964 0,'0'0'0,"0"-21"32,21 21-32,-21-21 0,0-1 15,-21 22 17,-1 0-17,1 0-15,0 0 0,0 22 0,0-22 16,21 21-16,-21-21 15,-1 21-15,1 0 0,21 0 16,-21-21-16,21 21 0,-21 1 0,21-1 16,0 0-1,0 0-15,21 0 16,0 0 0,0-21-16,1 0 0,-22 22 15,21-22-15,0 0 0,0 21 0,0-21 16,0 21-16,1-21 15,-1 21-15,0 0 16,-21 0-16,0 1 31,0-1-31,-21 0 16,0 0-16,-1-21 16,1 21-16,0-21 15,0 0-15,0 21 0,0-21 16,-1 0-16,1 0 15,0 0-15,0 0 16,0 0 0,21-21 15,21 21-15,0 0-16,0-21 0</inkml:trace>
  <inkml:trace contextRef="#ctx0" brushRef="#br0" timeOffset="-156995.71">30988 7218 0,'0'0'0,"0"-21"16,21 21-16,-21-21 15,21-1-15,-21 1 16,21 0-16,1 0 16,-44 21 31,1 0-47,0 21 0,0 0 15,0 0-15,21 1 0,-21-1 16,21 0-16,0 0 0,0 0 15,0 0-15,0 1 16,0-1-16,0 0 0,0 0 16,21-21-1,-21 21-15,21-21 16,0 0-16,0 0 0,0 0 16,1 0-16,-1 0 0,0 0 0,0 0 15,0 0-15,0 0 0,22 0 16,-22 0-16,0-21 0,21 21 0</inkml:trace>
  <inkml:trace contextRef="#ctx0" brushRef="#br0" timeOffset="-156509">31475 7154 0,'0'0'0,"0"-21"16,0 0-1,0 0-15,21 21 16,0 0-16,0 0 16,0 0-1,1 0 1,-22-21 46,-22 21-46,1 0 0,0 0-1,0 0-15,0 0 16,0 0-16,-1 21 16,1 0-16,0 0 0,21 0 15,-21 1-15,21-1 0,0 0 0,0 0 16,0 0-16,0 0 0,0 1 15,0-1-15,0 0 16,0 0-16,0 0 0,21-21 16,0 0-16,0 0 0,1 21 15,-1-21-15,0 0 16,0 0-16,0 0 16,0-21-16,1 0 0,-1 0 15,0 0 1</inkml:trace>
  <inkml:trace contextRef="#ctx0" brushRef="#br0" timeOffset="-140148.31">29506 8107 0,'0'21'0,"0"-42"78,0 0-78,0 0 15,0-1 1,21 1-16,-21 0 0,22 21 16,-22-21-16,0 0 0,21 0 15,-21-1-15,0 1 0,21 21 16,-21-21-16,0 0 0,0 0 16,0 0-16,0-1 15,0 44 32,0-1-31,0 0-16,0 0 0,0 0 15,0 0-15,0 1 16,0-1-16,0 0 0,0 0 16,0 0-16,0 0 15,0 1-15,0-1 16,0 0-16,0 0 15,0 0-15,0 0 16,0 1 0,0-1-16,0 0 0,0 0 15,0 0-15,0 0 16,0 1 0,0-1-1,0 0 16,-21-21 1,21 21-17,-21-21-15,-1 0 32,1 0-17,0 0-15,0 0 16,0 0-16,0 0 15,-1 0-15,1 0 0,0 0 0,0 0 16,0 0-16,0 0 16,-1 0-16,1 0 0,0 0 0,0 0 15,0 0 1,21 21 15,21-21 0,0 0-31,0 0 16,0 0-16,1 0 0,-1 0 0,21 0 16,-21 0-16,0 0 0,22 0 15,-22 0-15,21 0 0,-21 0 0,22 0 16,-22 0-16,0 0 0,21 0 0,-20 0 16,-1 0-16,0 0 0,0 0 0,0 0 15,0 0 1,-21-21 62,0 0-62,0 0-16,22 21 15</inkml:trace>
  <inkml:trace contextRef="#ctx0" brushRef="#br0" timeOffset="-139315.56">30840 7874 0,'0'0'0,"21"0"16,-21-21-16,0 0 15,21 21 1,-21-21-1,-21 21 17,0 0-17,0 0-15,-1 0 0,1 0 16,0 0-16,0 21 0,0-21 16,0 21-16,-1-21 0,1 21 0,0 0 15,21 0-15,-21-21 0,21 22 16,0-1-16,-21-21 15,21 21-15,0 0 0,0 0 16,21 0 0,0-21-16,0 0 15,-21 22-15,21-22 0,1 0 16,-1 21-16,0-21 0,0 0 16,0 21-16,0-21 15,1 0-15,-1 21 0,0-21 16,-21 21-16,21-21 15,0 0-15,-21 21 16,0 1 0,0-1-16,-21-21 15,0 0-15,21 21 0,-21-21 16,0 0-16,-1 0 0,1 21 0,0-21 16,0 0-16,0 0 15,0 21-15,-1-21 0,1 0 16,0 0-16,0 0 15,0 0 1,0 0-16,-1 0 16,1 0-1,42-21 95,1 21-110,-1-21 0,0 21 15,0 0-15</inkml:trace>
  <inkml:trace contextRef="#ctx0" brushRef="#br0" timeOffset="-131924.74">23347 6625 0,'21'-21'15,"-21"0"32,-21 21-15,0 0-32,-1 0 15,1 0-15,0 0 16,0 0-1,42 0 32,0 0-47,0-21 0,1 21 16,20 0-16,-21 0 0,0 0 0,22 0 16,-1 0-16,-21 0 0,21 0 0,1 0 15,-1 0-15,-21 0 0,22 0 16,-22 0-16,21 0 0,-21 0 15,0 0-15,-42 0 32,0 0-17,0 0-15,0 0 0,0 0 0,-22 0 16,22 0-16,0 0 0,-21 0 0,20 0 16,1 0-16,-21 0 0,21 0 15,-22 0-15,22 0 0,-21 0 0,21 0 16,0 0-16,-22 0 0,22 0 15,42 0 17,0 0-17,1 0-15,-1 0 0,0 0 0,0 0 16,21-21-16,-20 21 0,20 0 16,-21 0-16,21 0 0,-20 0 0,-1 0 15,0 0-15,0 0 0,0 0 16,-42 0-1,0 0-15,0 0 16,0 0-16,-1 0 0,1 0 0,0 0 16,0 0-16,0 0 0,0 0 15,-1 0 1</inkml:trace>
  <inkml:trace contextRef="#ctx0" brushRef="#br0" timeOffset="-125356.72">31136 8065 0,'0'0'0,"-21"0"0,0 0 16,0 0-16,21 21 15,21-21 16,0-21-31,0 21 16,0 0-16,0-22 0,1 1 0,-1 21 16,0-21-16,0 21 0,0-21 15,0 21-15,-21-21 0,22 0 16,-22-1 0,-22 22 15,1 0-31,0 0 15,0 22-15,0-1 0,0-21 0,-1 21 16,1 0-16,21 0 0,0 0 0,-21 1 16,21-1-16,-21 0 15,21 0-15,0 0 16,0 0 0,21-21-16,0 0 0,0 0 15,1 0-15,-1 0 0,0 0 16,21 0-16,-21-21 0,1 21 15,-1-21-15,21 21 0,-21 0 0</inkml:trace>
  <inkml:trace contextRef="#ctx0" brushRef="#br0" timeOffset="-125024.91">31686 7916 0,'0'0'0,"0"-21"0,0 0 0,-21 21 47,0 0-31,21 21-16,-21 0 0,0 1 15,0-1-15,21 0 0,0 21 16,-22-21-16,22 1 0,0-1 16,0 0-16,0 0 0,0 0 15,0 0-15,0 1 0,22-22 16,-1 21-1,0-21-15,0 0 0,0 0 16,0 0-16,1 0 0,-1 0 16,0 0-16,0 0 0,0 0 0,0-21 15,1 21 1</inkml:trace>
  <inkml:trace contextRef="#ctx0" brushRef="#br0" timeOffset="-124268.33">28998 9229 0,'0'0'0,"-21"0"0,-21-43 16,21 22-1,-1 21-15,22-21 0,0 0 16,0 0 0,0 0-16,0-1 15,22 1-15,-1 21 0,-21-21 0,21 0 16,0 21-16,-21-21 15,0 42 17,0 0-32,0 0 0,0 0 15,0 1-15,0-1 0,0 21 0,0-21 16,0 22-16,0-22 0,0 0 0,0 21 16,0-21-16,0 1 0,0 20 0,0-21 15,0 0-15,0 0 0,0 1 16,0-1-16,0 0 0,0 0 15,-21-21-15,21 21 0,-21-21 16,0 0-16,-1 0 16,1 0-16,0 0 0,0 0 15,-21 0-15,20 0 0,1 0 0,0 0 16,0 0-16,0 0 16,42 0 15,0 0-16,0 0-15,0 0 0,1 0 16,20-21-16,-21 21 0,21 0 0,-20 0 16,-1 0-16,21 0 0,-21 0 0,0 0 15,1-21-15,-1 21 0,0 0 0,0 0 16,0-21 0,0 0-16,1-1 15</inkml:trace>
  <inkml:trace contextRef="#ctx0" brushRef="#br0" timeOffset="-124059.78">29358 9313 0,'21'0'78,"-21"-21"-62,21 21-1</inkml:trace>
  <inkml:trace contextRef="#ctx0" brushRef="#br0" timeOffset="-123468.75">29739 9208 0,'0'-22'16,"21"22"-1,0 0-15,1-21 16,-1 21-16,0 0 0,0 0 16,0 0-16,0 0 0,22 0 15,-22-21-15,0 21 0,0 0 0,0 0 16,1 0-16,-44 0 31,1 0-31,0 0 16,-21 0-16,21 0 0,-22 0 15,22 0-15,0 21 16,0-21-16,0 0 0,-1 21 16,1-21-16,0 0 0,21 22 15,-21-1-15,21 0 31,0 0-31,21-21 16,0 21-16,0-21 16,1 0-16,-1 0 0,0 21 15,0-21-15,0 22 0,0-22 0,22 0 16,-22 21-16,0-21 0,0 0 0,0 21 16,1-21-16,-22 21 0,0 0 15,-22 0 1,1 1-16,0-22 0,-21 21 15,21-21-15,-22 0 0,22 21 16,0-21-16,0 0 0,-22 21 16,22-21-16,0 0 0,0 21 15,42-21 48,-21-21-63,21 21 0,0 0 15,1-21-15,-22 0 0,21 21 0,0-21 16,0 21-16,21-22 0</inkml:trace>
  <inkml:trace contextRef="#ctx0" brushRef="#br0" timeOffset="-123016.35">30840 9186 0,'0'0'0,"0"-21"0,0 0 16,0 0-1,-21 21-15,21-21 0,-22 21 16,1 0-16,0 0 0,0 0 16,0 0-16,0 0 0,-1 0 15,1 21-15,0-21 16,21 21-16,0 0 0,0 0 15,0 1-15,0-1 16,0 0-16,21 0 16,0 0-16,-21 0 0,22-21 0,-1 22 15,0-22-15,-21 21 0,21-21 16,0 21-16,-21 0 0,0 0 16,-21 0-1,0-21 1,0 0-16,0 0 0,-1 0 15,-20 0-15,21 0 0,-21 0 0,20 22 16,1-22-16,0 0 0,0 0 16,0 0-1,42 0 17,0 0-32,0 0 15,0-22-15,1 22 0</inkml:trace>
  <inkml:trace contextRef="#ctx0" brushRef="#br0" timeOffset="-122276.74">30924 9398 0,'0'-21'0,"0"0"16,22 21-1,-22-21-15,21 21 0,-21-22 16,21 22-16,0-21 0,-21 0 0,21 0 15,0 0-15,-21 0 16,-21 42 15,0 0-15,21 0-16,-21-21 0,21 21 0,0 0 16,0 1-16,0-1 0,0 0 0,0 0 15,0 0-15,0 0 16,0 1-1,21-22-15,0 0 0,0 0 16,1 0-16,-1 0 16,0 0-16,0 0 15,0-22-15,-21 1 0,21 21 0,1-21 16,-1 0-16,0 0 0,0 21 0,0-21 16,0-1-16,1 1 0,-1 0 15,0 21-15,21-21 0,-21 21 16,1-21-16,-1 21 15,-21 21 17,21-21-1,-21-21 0,0 0-31,0-1 16,0 1-1,-21 21 1,0 0 0,-1 21-16,1 1 15,0-1-15,0 0 0,0 0 0,0 0 16,-1 0-16,1 1 0,21-1 0,0 0 16,0 0-16,0 0 15,0 0-15,0 1 0,21-1 16,1-21-16,-1 21 0,21-21 0,-21 0 15,0 0-15,1 0 0,-1 0 16,0 0-16,0 0 0,0 0 0,0 0 16,1 0-16,-1 0 15,-21-21-15,0 0 16,-43 21 0,22 0-16,0 0 15</inkml:trace>
  <inkml:trace contextRef="#ctx0" brushRef="#br0" timeOffset="-121564.21">29104 10393 0,'0'0'0,"0"-21"0,21 0 16,-21-1-16,21 1 16,-21 0-16,0 0 0,22 0 15,-1 0-15,0-1 16,0 22-16,0 0 16,0 0-16,1 0 0,-1 0 15,0 0-15,-21 22 0,21-1 0,0 0 16,-21 21-16,0-21 0,0 22 0,0-1 15,0 0-15,0 1 0,0-22 16,-21 21-16,0 1 0,-21-22 0,20 0 16,-20 21-16,21-21 0,-21 1 0,20-22 15,1 21-15,-21 0 0,21-21 16,0 0-16,-1 0 0,1 0 16,0 0-16,21-21 15,0 0-15,0-1 16,0 1-16,0 0 0,0 0 15,21 0-15,0 0 0,1-1 0,-22 1 16,21 0-16,0 21 0,0-21 0,0 21 16,0-21-16,1 21 0,-1 0 15,0 0-15,0 21 0,-21 0 16,21 0-16,0-21 0,-21 21 0,22 1 16,-22-1-16,21 0 0,0 0 0,-21 0 15,21 0-15,-21 1 0,21-1 16,0-21-16,-21 21 0,22 0 0,-1-21 15,-21 21-15,21-21 0,0 0 16,0 0-16,0 0 16,1 0-16,-1 0 15,0 0-15,0-21 0</inkml:trace>
  <inkml:trace contextRef="#ctx0" brushRef="#br0" timeOffset="-121141.28">30247 10372 0,'21'-43'16,"-42"86"-16,63-107 0,-42 43 16,-21 21 15,0 0-31,0 0 0,-21 0 0,20 0 16,1 0-16,-21 0 0,21 21 0,0-21 15,-1 21-15,-20 1 0,42-1 16,-21 0-16,21 0 0,-21 0 0,21 0 15,0 1-15,0-1 0,21 0 16,0-21-16,0 21 0,0 0 16,22-21-16,-22 21 0,0 1 0,0-22 15,22 21-15,-22-21 0,0 21 0,0-21 16,0 0-16,-21 21 0,0 0 16,-21-21-1,-21 0-15,21 0 0,-1 0 16,-20 0-16,21 0 0,-21 0 15,20 0-15,-20 0 0,21 0 16,0 0-16,0 0 0,-1 0 16,22-21-1,22 21 1,-1 0-16,0-21 0,0 21 16,0 0-16,0-21 0,1 21 0,20-21 15,-21 21-15,21 0 0</inkml:trace>
  <inkml:trace contextRef="#ctx0" brushRef="#br0" timeOffset="-120449.16">30374 10583 0,'0'0'0,"21"0"0,0 0 16,1 0-1,-1 0-15,0 0 0,-21-21 16,21 21-16,0 0 0,0-21 0,-21 0 16,22 0-16,-22 0 15,21 21-15,-21-22 0,0 1 0,0 0 16,0 0-16,0 0 0,0 0 15,0 42 17,-21 0-32,-1 0 0,22 21 15,-21-20-15,21-1 0,0 0 16,0 0-16,0 0 0,0 0 16,0 1-16,0-1 0,0 0 0,0 0 15,21-21-15,1 0 16,-1 0-16,0 0 15,0 0-15,0 0 0,0 0 0,1-21 16,-1 0-16,0 0 16,0-1-16,0 1 0,-21 0 15,21 0-15,1 0 0,-22 0 0,21-1 16,0 1-16,-21 0 0,21 0 0,0 0 16,0 21-16,1 0 15,-22-21-15,21 21 0,0 0 31,0 21-15,-42-21 47,0 0-63,0 0 15,-1 0-15,1 0 16,0 21-16,0-21 0,0 21 15,21 0-15,-21 0 0,21 1 0,-22-22 16,22 21-16,0 0 16,0 0-16,0 0 0,0 0 0,0 1 15,22-1-15,-1 0 0,0-21 16,0 21-16,0 0 0,0-21 16,22 0-16,-22 21 0,0-21 0,0 0 15,0 0-15,1 0 0,-1 0 16,0 0-16,-21-21 15,21 0-15,-21 0 0,21 0 16,-42 21 0</inkml:trace>
  <inkml:trace contextRef="#ctx0" brushRef="#br0" timeOffset="-119797.21">29041 11642 0,'0'0'0,"-22"0"0,22-21 16,-21-1-16,21 1 0,0 0 15,0 0-15,0 0 0,21 0 16,1 21-16,-1 0 15,0 0-15,0 0 0,0 0 0,0 0 0,1 0 16,-1 0-16,0 21 0,0 0 0,-21 0 16,0 21-16,0-20 15,0-1-15,0 0 0,0 0 0,-42 21 16,21-20-16,-1-1 0,-20 0 0,21 0 16,-21-21-16,20 21 0,-20 0 0,21 1 15,0-22-15,-22 0 0,22 21 16,0-21-16,0 0 0,0 0 15,21-21 1,0-1-16,0 1 16,0 0-16,0 0 15,21 21-15,0 0 16,0 0-16,0 0 16,1 0-16,-1 21 0,0 0 0,0-21 15,0 21-15,0 1 0,-21-1 16,22 0-16,-22 0 0,21 0 0,-21 0 15,0 1-15,0-1 0,0 0 16,0 0-16,0 0 16,21-21-16,-21 21 0,21-21 15,0 0 1,0 0-16,1-21 0</inkml:trace>
  <inkml:trace contextRef="#ctx0" brushRef="#br0" timeOffset="-119620.31">29506 11832 0,'0'-21'16,"21"21"31,1 0-47,-1 0 15,0-21-15,0 21 16,0 0-16,0 0 15</inkml:trace>
  <inkml:trace contextRef="#ctx0" brushRef="#br0" timeOffset="-119216.66">30035 11705 0,'22'0'0,"-44"0"0,44-21 16,-1 21-16,0-21 15,0 0-15,-21 0 31,-21 21-15,0 0-16,0 0 0,-1 0 0,1 0 16,0 21-16,0 0 0,0-21 15,0 21-15,21 0 0,-22-21 16,22 21-16,0 1 0,0-1 16,0 0-16,22-21 15,-22 21-15,21-21 0,0 21 16,21-21-16,-21 21 0,1-21 0,-1 22 15,0-22-15,21 21 0,-21 0 0,1 0 16,-22 0 0,-22-21-1,1 21-15,0-21 0,0 0 16,-21 0-16,20 0 0,-20 0 16,0 22-16,21-22 0,-22 0 0,22 0 15,0 0-15,0 0 0,0 0 0,21-22 31,0 1-15,21 0-16,0 21 0</inkml:trace>
  <inkml:trace contextRef="#ctx0" brushRef="#br0" timeOffset="-118792.84">31051 11642 0,'0'0'0,"-63"-43"16,63 22-16,-21 0 15,0 21-15,-1-21 16,1 21-16,0 0 0,0 0 16,0 0-16,0 0 0,-1 0 0,22 21 15,-21-21-15,0 21 0,21 0 16,0 1-16,0-1 0,0 0 15,0 0-15,0 0 0,0 0 0,21 1 16,0-1-16,1 0 16,-1-21-16,-21 21 0,21 0 0,0-21 15,-21 21-15,21 1 0,-21-1 16,0 0 0,-21-21-1,0 0 1,0 0-16,-22 0 0,22 0 0,0 0 15,0 0-15,-21 0 0,20 0 16,1 0-16,0 0 0,-21 0 0,21 0 16,21-21-1,0 0 1,21 21-16,0 0 0,21-22 0</inkml:trace>
  <inkml:trace contextRef="#ctx0" brushRef="#br0" timeOffset="-118077.49">31051 11832 0,'0'0'0,"0"21"0,22-21 16,-1 0-16,0 0 15,0 0-15,-21-21 16,21 0-16,0 21 0,-21-21 16,0 0-16,22 0 0,-22-1 15,21 1-15,-21 0 16,0 0-16,0 42 47,-21 0-47,21 0 0,-22 1 15,22-1-15,0 0 0,0 0 16,0 0-16,0 0 0,0 1 16,0-1-16,22-21 15,-1 0 1,0 0-16,0 0 15,0 0-15,-21-21 0,21 21 0,1-22 16,-1 22-16,0-21 0,0 0 0,0 21 16,0-21-16,1 0 0,-1 0 15,-21-1-15,21 1 0,0 21 16,0-21-16,0 0 0,1 0 16,-1 21-1,0 0-15,-21 21 47,21-21-31,-21-21 15,0 0-15,0-1-16,0 1 31,-21 21-31,0 0 15,21 21-15,-21 1 0,-1-22 16,1 21-16,21 0 0,-21 0 0,0 0 16,21 0-16,-21 1 0,21-1 0,0 0 15,0 0-15,0 0 16,0 0-16,21 1 0,0-22 16,0 0-16,0 21 0,1-21 0,-1 0 15,0 0-15,0 0 0,0 0 16,0 0-16,1 0 0,-1 0 0,0 0 15,0-21-15,0 21 16,-21-22-16</inkml:trace>
  <inkml:trace contextRef="#ctx0" brushRef="#br0" timeOffset="-117268.45">29464 13039 0,'0'-21'0,"21"-1"16,-21 1-16,0 0 0,0 0 16,0 0-1,0 0-15,21 21 0,0 0 16,-21-22-16,22 1 0,-1 21 16,0 0-16,0 0 0,0 0 15,0 0-15,1 21 0,-1 1 16,0-1-16,0 0 0,-21 0 0,0 0 15,0 0-15,0 1 0,0-1 16,0 0-16,-21 0 0,0 0 16,-22 0-16,22 1 0,0-22 0,0 21 15,0 0-15,0-21 0,-1 0 0,1 0 16,0 0-16,42 0 31,0 0-31,1 0 0,20 0 16,-21-21-16,0 21 0,0 0 15,22 0-15,-22 0 0,0 0 0,0 0 16,22 0-16,-22 0 0,0 21 0,0-21 16,21 21-16,-20 0 15,-1-21-15,-21 21 0,21 1 0,-21-1 16,0 0-16,0 0 16,-21-21-16,0 21 0,-1 0 0,-20-21 15,21 22-15,-21-22 0,20 0 16,-20 21-16,21-21 0,-21 0 0,20 0 15,1 0-15,-21 0 0,21 0 0,0 0 16,-1 0-16,1 0 16,0 0-1,21-21-15,0-1 16,0 1 0,21 0-16,0 21 15,1-21-15</inkml:trace>
  <inkml:trace contextRef="#ctx0" brushRef="#br0" timeOffset="-116804.7">30607 13060 0,'0'-21'0,"0"42"0,21-42 15,-21 0-15,0-1 0,0 1 16,0 0-16,-21 21 15,0 0-15,0 0 0,-1 0 16,1 0-16,0 0 0,0 0 0,0 0 16,0 21-16,-1-21 0,1 21 15,0 1-15,21-1 0,0 0 16,0 0-16,0 0 16,0 0-16,0 1 15,21-22-15,0 21 0,1-21 0,-1 21 16,0-21-16,0 21 0,0-21 0,0 21 15,1-21-15,-1 21 16,0-21-16,-21 22 0,0-1 16,0 0-1,-21-21-15,0 21 16,-1-21-16,1 0 0,0 0 0,0 0 16,0 0-16,-22 0 0,22 0 15,0 0-15,-21 0 0,21 0 0,-1 0 16,1 0-16,0 0 0,0 0 15,0 0 1,21-21 0,21 21-16,0 0 15,0-21-15,0 21 0,22 0 0,-22-21 16</inkml:trace>
  <inkml:trace contextRef="#ctx0" brushRef="#br0" timeOffset="-116076.7">30628 13272 0,'21'0'0,"0"0"15,1 0 1,-1-22 0,0 22-16,-21-21 0,21 21 15,0-21-15,-21 0 0,0 0 16,21 21-16,-21-21 0,0-1 16,0 1-16,0 0 0,0 42 46,-21 0-30,21 1-16,0-1 0,0 0 0,0 0 16,0 0-1,0 0-15,0 1 0,0-1 16,21-21-16,1 0 16,-1 0-16,0 0 15,0 0-15,0 0 16,0-21-1,1 21-15,-22-22 0,0 1 16,21 21-16,0-21 0,-21 0 0,21 0 16,0 21-16,-21-21 0,21-1 0,1 1 15,-1 0-15,0 0 16,0 21-16,0-21 0,0 21 0,1 0 16,-1 0-16,0 0 15,0 0-15,-21 21 16,0 0-16,0 0 15,0 0-15,0-42 63,0 0-63,0 0 16,0 0-16,0 0 15,0-1-15,0 1 16,-21 0-16,0 21 15,0 0 1,-1 0-16,1 21 0,0-21 16,0 21-16,21 1 0,-21-1 0,0 0 15,-1 21-15,22-21 0,-21 1 16,21-1-16,0 0 0,0 0 0,0 0 16,0 0-16,0 1 0,21-1 15,1-21-15,-1 0 0,0 0 16,0 21-16,0-21 0,0 0 0,1 0 15,-1 0-15,0 0 0,0 0 0,0-21 16,0 21-16,1-21 16,-1-1-16,0 1 0,0 0 0</inkml:trace>
  <inkml:trace contextRef="#ctx0" brushRef="#br0" timeOffset="-114664.1">27220 4297 0,'-21'0'31,"0"0"-31,0 0 16,0 0-16,-1 0 0,1 0 15,0 0-15,0 0 0,0 0 16,0 21-16,-1-21 0,1 0 0,0 0 16,0 0-16,0 0 15,0 0-15,21 21 0,21-21 47,0 0-47,21 0 0,-21 0 16,22 0-16,20 0 0,-20 0 0,20 0 15,1 0-15,-22 0 0,21 0 16,1-21-16,21 21 0,-22 0 0,22 0 16,-22-21-16,22 21 0,0-21 0,-1 21 15,-20 0-15,20 0 0,-41 0 16,20 0-16,-20-21 0,-22 21 0,21 0 16,-21 0-16,0 0 15,-42 0 32,0 0-47,0 0 16,0 0-16,0 0 15,-1 0-15,1 0 16,0 0-16,-21 0 0,21 0 0,-1 0 16</inkml:trace>
  <inkml:trace contextRef="#ctx0" brushRef="#br0" timeOffset="-114209.2">27009 4445 0,'-43'0'0,"1"0"0,127 0 0,-212 0 0,105 21 15,1-21-15,0 0 0,42 0 31,0 0-31,22 0 0,-1 0 16,22 0-16,-22 0 0,21 0 16,22 0-16,-21 0 0,20 0 0,-20 0 15,20 0-15,-20 0 0,21 0 0,-1 0 16,-20 0-16,-1 0 16,22 0-16,-43 0 0,22-21 0,-1 21 15,-20 0-15,-1 0 0,-21 0 0,21 0 16,-20-21-16,-1 21 0,0 0 15,0 0 1</inkml:trace>
  <inkml:trace contextRef="#ctx0" brushRef="#br0" timeOffset="-111580.84">28257 7768 0,'0'-21'63,"0"0"-48,22 21-15,-1 0 16,-21 21 46,0 0-62,0 0 32,21-21-1,0 0-31,0 0 15,22 0-15,-22 0 0,21-21 0,0 0 16,22 21-16,-22-21 0,43 0 0,-22 0 16,1-1-16,21 1 0,-22 0 0,1 0 15,-1 0-15,-21 0 0,1 21 16,-1-22-16,-21 22 0,0 0 0,-21 22 62,0-1-46,0 0 0,0 0-16</inkml:trace>
  <inkml:trace contextRef="#ctx0" brushRef="#br0" timeOffset="-111104.11">28490 8255 0,'-21'0'15,"21"21"1,-21-21-16,21 21 16,0 1-16,-21-1 15,21 0 1,0 0 0,21-21-1,0 0-15,0 0 0,0 0 16,1 0-16,20 0 0,-21-21 15,21 0-15,22 21 0,-22-21 0,1-1 16,20 1-16,1 0 0,-1 0 0,-21 0 16,22 21-16,-22-21 0,1-1 15,-1 1-15,-21 21 0,0 0 0,0-21 16,1 21-16,-1 0 16,-21 21 15,-21 0-16,21 1-15,-22-22 0,22 21 0</inkml:trace>
  <inkml:trace contextRef="#ctx0" brushRef="#br0" timeOffset="-110651.37">27961 9398 0,'0'0'0,"21"0"31,0-21-31,1 0 0,-1 21 16,21-21-16,-21-1 0,22 1 16,-1 0-16,0 0 0,22 0 0,-22 0 15,0-1-15,1 1 0,-1 0 0,0 0 16,1 0-16,-22 21 0,21-21 15,-21 21-15,1 0 0,-22-22 0,21 22 16,-21-21 15,21 21-31,0 0 16,0 0 0,0 0-16</inkml:trace>
  <inkml:trace contextRef="#ctx0" brushRef="#br0" timeOffset="-88712.22">27919 9186 0,'21'-21'16,"-21"0"-1,0 0 1,0 0 0,0 42 93,0 0-93,0 0-16,0 0 15,0 1-15,0-1 16,0 0-16,0 0 15,0 0-15,0 0 16,21 1-16,-21-1 16,0 0-1,0 0 17,21-21-1,0 0-16,1 0 1,-1 0 0,0 0-16,0-21 0,0 21 15,0 0-15,-21-21 0,43 21 0,-22-21 16,0-1-16,0 22 0,0-21 16,22 21-16,-22-21 0,0 0 0,21 0 15,-20 21-15,20-21 0,-21-1 0,0 1 16,22 21-16,-22-21 0,0 0 0,21 0 15,-21 21-15,1-21 0,-1-1 16,0 22-16,0-21 0,0 21 0,0-21 16,1 21-16,-1 0 0,0 0 0,-21-21 15,21 0-15,0 21 16,0 0 0,-21-21-1,22 21 1,-22 21 31,-22-21-32,1 0-15,21 21 0,-21-21 16,0 0-16,0 21 16,0-21-16,-1 0 0,22 21 15,-21-21-15,0 0 0,0 0 16,21 21-16,-21-21 0,0 0 15</inkml:trace>
  <inkml:trace contextRef="#ctx0" brushRef="#br0" timeOffset="-50437.2">28321 8276 0,'0'-21'15,"0"0"-15,0 0 16,0 0-1,0-1 1,0 44 15,0-1-15,0 0-16,0 0 0,0 0 0,0 0 16,0 1-16,0-1 0,0 0 0,0 0 15,0 0-15,0 22 0,0-22 16,0 0-16,0 0 0,0 0 0,0 0 15,0 1-15,0-1 0,0 0 16,0-42 31,0 0-31,0-1-16,0 1 15,0 0-15,0 0 0,21 0 0,-21 0 16,21-22-16,-21 22 0,21 0 0,1-21 15,-22 20-15,21 1 0,-21 0 16,0 0-16,21 0 0,-21 0 16,0 42 15,0 0-31,0 0 16,0 0-16,0 0 0,0 1 0,0-1 15,0 0-15,0 0 0,0 0 0,-21 0 16,21 1-16,0-1 0,-21 0 15,21 0-15,0 0 16,0 0 0,21-21 15,0 0-31,0-21 0,0 21 0,22-21 16,-22 0-16,21 0 0,0 0 0,22-1 15,-1-20-15,1 21 16,21-21-16,-22 20 0,22-20 0,-1 21 15,-20 0-15,21-22 0,-22 22 0,1 0 16,-1 0-16,-21 0 0,1 21 16,-1-21-16,0-1 0,-20 22 0,-1 0 15,0-21-15,0 21 16,-42 0 15,-21 0-15,20 21-16,1 1 0,0-1 0,-21 0 15,-1 0-15,-20 0 0,21 0 0,-22 1 16,-21-1-16,22 21 16,-22-21-16,22 0 0,-22 22 0,22-22 15,-22 0-15,21 0 0,1 0 0,21 1 16,-22-1-16,22 0 0,-1 0 0,1-21 16,0 21-16,-1 0 0,22-21 15,0 22-15,0-22 0,0 0 0,21 21 16,21-42 15,0-1-15,0 22-16,22-21 0,-22 0 0,0 21 15,21-21-15,-21 0 0,22 0 0,-22-1 16,21 1-16,22 0 0,-22-21 16,0 21-16,22-1 0,-1 1 15,-20 0-15,20 0 0,-20 0 0,-1 0 16,0 21-16,1-22 0,-1 22 15,-21 0-15,21 0 0,-20 0 0,-1-21 16,0 21-16,0 0 16,-21 21-1,-21-21-15,0 22 0,0-1 16,-1-21-16,-20 21 0,0 0 0,-22 0 16,22 0-16,-22 22 15,1-22-15,21 0 0,-22 0 0,1 0 16,-1 1-16,22-22 0,-22 21 0,22 0 15,0-21-15,-1 21 0,22-21 16,-21 0-16,21 21 0,-1-21 0,1 0 16,42-21 15,1 21-31,-1-21 16,21 0-16,-21 21 0,22-21 0,20-1 15,-21 1-15,22 0 0,-1 0 0,1 21 16,-1-21-16,22 0 0,-21-1 15,-1 1-15,1 0 0,-1 21 0,-21-21 16,1 21-16,-1 0 0,0 0 16,-20-21-16,-1 21 0,0 0 15,0 0-15,-63 0 16,21 0-16,-1 0 16,-20 0-16,0 0 0,-1 0 15,1 21-15,-21-21 0,20 21 0,1-21 16,0 21-16,-1-21 0,22 21 0,-21-21 15,21 22-15,-1-22 0,1 21 16,0-21-16,0 21 0,0 0 16,21 0-1</inkml:trace>
  <inkml:trace contextRef="#ctx0" brushRef="#br0" timeOffset="-48697.24">28533 9356 0,'21'-21'0,"0"21"15,-21-22-15,21 22 0,0-21 16,-21 0-16,21 21 15,1-21-15,-1 21 16,-21-21-16,-21 21 31,-1 0-31,1 0 16,0 0-16,0 0 0,-21 0 16,20 0-16,1 0 0,0 0 15,0 21-15,0-21 0,-22 0 0,22 0 16,-21 21-16,21-21 0,-22 0 15,22 21-15,-21 0 0,0-21 0,20 22 16,-20-22-16,21 21 0,-21-21 0,20 21 16,1-21-16,0 21 0,0 0 0,-21-21 15,42 21-15,-22 1 0,1-22 16,0 21-16,0 0 0,0-21 0,21 21 16,0 0-16,0 0 0,-21-21 15,21 22-15,-22-1 0,22 0 0,0 0 16,0 0-16,0 0 0,0 1 15,0-1-15,22 0 16,-22 0-16,21 0 0,0 0 0,0-21 16,0 22-16,0-1 0,1 0 15,-1 0-15,0-21 0,0 21 0,0 0 16,0 1-16,1-1 0,-1 0 16,0 0-16,0-21 0,0 21 0,0 0 15,-21 1-15,22-1 0,-1 0 16,0 0-16,-21 0 0,21 0 0,0 1 15,0-1-15,-21 21 0,22-21 0,-22 0 16,0 22-16,21-22 0,0 21 0,-21-21 16,21 22-16,-21-1 0,0-21 15,0 22-15,0-1 0,0-21 16,0 21-16,0-20 0,0 20 0,0-21 16,0 21-16,0-20 0,0 20 0,0-21 15,0 21-15,0-20 0,-21-1 16,0 21-16,0-21 0,-1 0 0,1 1 15,0 20-15,0-21 0,0 0 0,0 0 16,-1 1-16,-20-1 0,21 0 0,0 0 16,-22 0-16,22-21 0,0 21 15,0 1-15,0-22 0,0 21 0,-1-21 16,1 0-16,0 0 0,21 21 0,-21-21 16,42 0 30,0 0-46,0 0 16,1 0-16,-1 0 0,0 0 0,0 0 16,0 0-16,0 0 0,1 0 0,-1 0 15,21 0-15,-21 0 0,0 0 16,1 0-16,-1 0 0,0 0 16,0 0-16,0 0 0,-21 21 15,0 0-15,0 0 16,0 1-16,0-1 15,0 0-15,0 0 0,0 21 16,0-20-16,0-1 0,0 0 0,0 0 16,0 0-16,0 22 0,0-22 0,0 21 15,-21-21-15,21 22 0,0-1 16,-21-21-16,21 21 0,0 1 0,0-1 16,0 0-16,0 1 0,-21-1 0,21 0 15,-21 1-15,21-1 0,0 0 0,-22 22 16,22-22-16,0 1 0,0-1 0,-21 0 15,21 1-15,-21-1 0,21 21 16,0-20-16,-21-1 0,0 22 16,21-22-16,-21 0 0,21 1 0,0 20 15,0-21-15,-22 1 0,22-1 0,0 0 16,-21 1-16,21-1 0,0 0 0,0 22 16,0-22-16,0 1 0,0-1 15,0 0-15,21 1 0,1-22 0,-22 21 16,21 0-16,0 1 0,-21-22 0,21 21 15,0-21-15,0 1 0,1 20 0,-1-21 16,0 0-16,21 0 0,-21 1 16,1-1-16,-1 0 0,21-21 0,-21 21 15,0 0-15,22-21 0,-22 0 0,0 0 16,21 0-16,-20 0 0,-1 0 16,21 0-16,-21 0 0,0 0 0,1 0 15,-1 0-15,0 0 0,0 0 16,0 0-16,-21-21 15,0 0-15,21 21 16,-21-21-16,0 0 16,22-1-16,-22 1 31,-22 21 63,1 0-94,0 0 0,0 0 15</inkml:trace>
  <inkml:trace contextRef="#ctx0" brushRef="#br0" timeOffset="-19836.8">9038 3514 0,'0'0'0,"0"21"16,-21-21-16,0 0 0,0 0 16,-1 21-16,1-21 0,0 0 0,0 0 15,0 21-15,0-21 0,-1 0 16,1 0-16,21 21 16,21-21 15,1 0-31,-1 0 15,0 0-15,0 0 0,0 0 0,0 0 16,22 0-16,-22 0 0,0 0 16,21 0-16,-20 22 0,20-22 0,0 0 15,1 0-15,-1 0 0,0 0 0,1 0 16,-1 0-16,21 0 0,1 0 16,-1 0-16,22 0 0,0 0 0,-22 0 15,43 0-15,-21 0 0,-1 0 0,1 0 16,0 0-16,-1 0 0,1 0 15,0 0-15,-1 0 0,1-22 0,0 22 16,21 0-16,-22 0 0,1 0 0,0 0 16,-1-21-16,1 21 15,-22 0-15,22 0 0,0 0 0,-22-21 16,22 21-16,-22 0 0,22 0 0,-21 0 16,-1 0-16,-21-21 0,22 21 15,-22 0-15,22 0 0,-22 0 0,-21 0 16,22 0-16,-22 0 0,0 0 0,0 0 15,-21-21 126,0 0-141,0-1 16</inkml:trace>
  <inkml:trace contextRef="#ctx0" brushRef="#br0" timeOffset="-18813.38">14711 3387 0,'-21'-21'15,"-1"21"-15,1 0 0,0 0 16,0 0-16,0 0 16,0 0-16,-1 0 15,1 0-15,0 0 0,0 0 0,0 0 16,0 0-16,-1 0 0,1 0 16,0 0-16,0 0 0,21 21 15,-21-21 1,21 21-1,0 0-15,21-21 16,0 21-16,0-21 16,0 0-16,22 0 0,-22 0 0,21 21 15,-21-21-15,22 0 0,-1 0 16,22 0-16,-22 0 0,21 0 0,1 0 16,21 0-16,-1 0 0,1 0 0,21 0 15,-22 0-15,22 0 0,-21 0 16,21 0-16,0 0 0,-1 0 0,22 0 15,0-21-15,0 21 0,-21 0 0,21 0 16,-21 0-16,0 0 16,0 0-16,0 0 0,-1 0 0,-20 0 15,0 0-15,-1 0 0,-20 0 0,-1 0 16,1 0-16,-1 0 0,-20 0 16,-1 0-16,-21 0 0,22 0 0,-22 0 15,0 0-15,-21-21 31,0 0-15,0 0 0,-21 21-1,0 0 1,21-21 15,0-1 32</inkml:trace>
  <inkml:trace contextRef="#ctx0" brushRef="#br0" timeOffset="-17664.24">19579 3175 0,'0'0'0,"-42"0"15,-22 0-15,22 0 16,21 0-16,0 0 0,-22 0 0,22 0 16,0 0-16,0 21 0,0-21 15,-1 0-15,22 21 47,22-21-47,-1 0 16,0 0-16,0 0 0,0 0 0,0 22 15,22-22-15,-22 0 0,21 0 0,1 0 16,-1 0-16,21 0 0,-20 0 16,-1 0-16,22 0 0,-22 0 15,21 0-15,-20 0 0,20 0 0,1 0 16,-1 0-16,1 0 0,-1 0 16,22 0-16,0 0 0,-1 0 0,1 0 15,0 0-15,-1 0 0,1 0 16,0 0-16,-1 0 0,1 0 0,0 0 15,-1 0-15,22 0 0,-21 0 0,21-22 16,-22 22-16,1 0 0,21-21 16,-22 21-16,1 0 0,0-21 0,21 21 15,-1 0-15,1 0 0,0-21 0,21 21 16,-21 0-16,21 0 16,0 0-16,-21 0 0,21 0 0,-21 0 15,21 0-15,-22 0 0,22 0 0,-21 0 16,0 0-16,-21 0 0,-1 0 15,1 0-15,0 0 0,-1 0 0,1 0 16,-21 0-16,20 0 0,-20 0 0,-1 0 16,-20 0-16,20-21 0,-21 21 15,1 0-15,-1 0 0,0 0 0,-20 0 16,-1 0-16,0-21 0,0 21 0,0 0 16,-42 0 77,0 21-93,0-21 16,0 21-16,-1-21 0,-20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3:34:28.4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3725 0 0,'-21'0'47,"0"0"-31</inkml:trace>
  <inkml:trace contextRef="#ctx0" brushRef="#br0" timeOffset="1018.97">3408 699 0,'0'0'16,"0"-22"-16,0 1 0,-21 0 0,21 0 0,0 0 15,-22 0-15,22-1 0,0 1 16,0 0-16,0 0 0,0 0 16,0 42 15,0 0-31,0 0 0,0 0 15,0 1-15,0 20 0,-21 0 0,21 22 16,0-1-16,-21 1 16,21-1-16,0 1 0,-21 20 0,21-20 15,-21 21-15,0-22 0,21 1 0,0-1 16,-22 22-16,1-22 0,21 1 16,-21-1-16,21-20 0,0-1 0,0 0 15,0 1-15,0-1 0,0-21 16,0 0-16,0 0 0,0 1 0,0-44 31,0 1-15,0-21-16,0 21 0,0-22 0,0 1 15,0 0-15,0-22 0</inkml:trace>
  <inkml:trace contextRef="#ctx0" brushRef="#br0" timeOffset="1459.72">3027 931 0,'0'0'0,"-64"-84"16,22 41-16,21 22 0,0-21 0,21 21 15,0 0-15,0-22 0,0 22 16,0-21-16,0 21 0,0-1 0,21 1 16,0-21-16,0 21 0,21 0 0,1-1 15,20 1-15,1 21 0,20 0 16,1 0-16,0 0 0,21 0 0,-22 0 15,22 21-15,-21 1 16,-1 20-16,1 0 0,-21 1 0,-1-1 16,1 21-16,-1-20 0,-21 41 15,-20-20-15,20-1 0,-42 22 0,0-21 16,0-1-16,-21 22 0,0-22 0,-1 1 16,-20-1-16,-21 1 0,20-1 15,-20-20-15,20 20 0,-20-21 0,-1 22 16,-20-22-16,20-21 0,1 22 15,-1-22-15,1 0 0,20 0 0,-20 0 16,21 1-16,-1-22 0,1 0 0,21 0 16,0 0-16,-1 0 15,1 0-15,21-22 0,0 1 16,0 0-16,0 0 0,0 0 16,21 0-16,1-1 0,-1 1 15,21 0-15,0 0 0,1 0 0,-1-22 16,22 22-16,-22 0 0,21 0 15</inkml:trace>
  <inkml:trace contextRef="#ctx0" brushRef="#br0" timeOffset="1931.45">4403 1439 0,'-22'0'16,"22"-21"-16,0 0 15,0 0-15,0 0 0,22 0 16,-1 21-16,0 0 16,21-22-16,1 22 0,-22 0 0,42 0 15,-20 0-15,-1 0 0,0 0 0,22 22 16,-22-1-16,0 0 0,-20 0 16,20 0-16,-21 0 0,0 22 0,0-22 15,-21 21-15,0 1 0,0-22 16,0 21-16,0 0 0,-21 1 15,0-22-15,0 21 0,21-21 0,-21 1 16,0-1-16,21 0 0,-22 0 0,22 0 16,0-42-1,0 0 1,0 0-16,0 0 0,0-1 16,0-20-16,0 0 0,22-1 0,-1 1 15,0 0-15,-21-1 0,21 1 0,0 21 16,0-21-16,1-1 0,-1 22 15,0-21-15,0 21 0,0-1 0,0 1 16,-21 0-16,22 21 16,-1 0-16,0 21 15,0 0 1,-21 1-16,0-1 0,0 0 16,21 0-16,0 0 15,-21 0-15</inkml:trace>
  <inkml:trace contextRef="#ctx0" brushRef="#br0" timeOffset="3193.3">5821 1736 0,'0'0'0,"21"-21"0,0-1 0,0 1 16,0 0-16,-21 0 0,0 0 0,0 0 15,22-1-15,-22 1 0,0-21 16,0 21-16,0 0 0,0-1 0,0-20 15,-22 21-15,1 0 0,0 21 0,0-21 16,0-1-16,-22 22 0,22 0 16,-21 0-16,21 0 0,-22 0 0,22 22 15,-21-1-15,0 0 0,20 0 16,-20 21-16,21-20 0,0 20 0,-22 0 16,22 1-16,0-1 0,0 0 0,21 1 15,0-1-15,-21 0 0,21 1 16,0-1-16,0-21 0,0 21 0,0-20 15,21-1-15,0 0 0,0-21 16,0 0-16,1 0 0,20 0 16,-21 0-16,21 0 0,1 0 0,-1-21 15,0 0-15,1-1 0,-1 1 0,0 0 16,-20-21-16,20-1 0,0 22 16,-21-21-16,22 0 0,-22-1 0,0 1 15,0 0-15,0-1 0,-21 1 0,0 21 16,0 0-16,0-1 0,0 1 15,0 0-15,-21 21 16,0 0 0,0 0-16,21 21 0,-21 0 15,0 1-15,21-1 0,0 0 16,-22 21-16,22-21 0,0 22 0,-21-22 16,21 21-16,0 1 0,0-22 15,0 21-15,0-21 0,0 22 0,0-22 16,0 0-16,0 0 0,0 0 0,21 0 15,1 1-15,-1-22 16,0 0-16,0 0 0,0 0 0,0 0 16,22 0-16,-22-22 0,0 22 0,21-21 15,-20 0-15,20 0 0,-21-21 16,0 20-16,22-20 0,-22 21 0,0-21 16,0-1-16,0 1 0,0 21 15,1-22-15,-1 22 0,0 0 16,-21 0-16,0 0 0,0 0 0,0-1 15,21 22-15,-21 22 32,-21-1-32,21 0 15,-21 0-15,21 0 0,0 22 0,0-22 16,-21 0-16,21 21 0,-22-21 16,22 22-16,0-22 0,0 21 0,0-21 15,0 1-15,0-1 0,0 0 0,0 0 16,22-21-1,-1 0-15,0 0 16,0 0-16,0 0 0,0 0 0,1-21 16,-1 0-16,0 0 0,0-1 0,0 1 15,0 0-15,1-21 0,-1 21 16,0-1-16,0 1 0,0 0 0,-21 0 16,21 0-16,-21 0 15,0 42 1,0 0-1,0 0-15,0 0 0,0 0 0,0 1 16,0-1-16,0 0 0,0 0 16,0 0-16,0 0 15,0 1-15,0-1 0,0 0 16,22 0-16,-1-21 16,0 0-16,0 0 0,21 0 0,-20 0 15,-1 0-15,21 0 0,-21 0 0,22 0 16,-22-21-16,0 21 0,0-21 15,0 0-15,0-1 0,1-20 0,-1 21 16,0-21-16,0 20 0,-21-20 0,0 0 16,0-1-16,0 22 0,0-21 15,0 21-15,0 0 0,0-1 16,0 1-16,-21 21 0,0-21 0,0 21 16,-1 0-16,1 0 15,0 0-15,0 0 16,21 21-1,21-21-15,0 0 16,0 0-16,1 0 0,-1 0 0,0 0 16,0 0-16,0 0 0,0 0 0,1 0 15,-1 0 17,0 0-17,0 0-15,0-21 16</inkml:trace>
  <inkml:trace contextRef="#ctx0" brushRef="#br0" timeOffset="4188.92">7535 677 0,'0'0'0,"0"-21"0,21-21 0,1 21 0,-22 0 0,21-1 15,-21 1-15,0 0 0,0 42 32,0 0-17,0 1-15,0-1 0,0 21 16,0 0-16,0 22 0,0-1 0,0 1 16,0-1-16,-21 22 0,-1-21 15,22-1-15,-21 22 0,21-22 0,-21-20 16,21 20-16,-21 1 0,21-22 0,0 0 15,0 1-15,-21-1 0,21 0 16,-21-21-16,21 1 0,-22-1 0,22 0 16,0 0-16,-21-21 15,0 0-15,0 0 16,21-21-16,0 0 16,0 0-16,0-22 0,0 22 15,0-21-15,0 21 0,0-22 0,21 1 16,0 21-16,22-22 0,-22 22 0,0 0 15,21-21-15,1 21 0,-1-1 16,0 22-16,1-21 0,-1 21 0,21 0 16,-20 0-16,-1 0 0,0 21 15,1-21-15,-22 22 0,0-1 0,0 21 16,0-21-16,-21 0 0,0 22 16,0-22-16,0 21 0,-21-21 15,0 22-15,0-22 0,-21 21 0,20-21 16,-20 22-16,21-22 0,-21 0 0,-1 0 15,22 0-15,-21-21 0,21 22 16,-1-22-16,1 21 0,0-21 0,0 0 16,0 0-16,21-21 31,0-1-31,21 1 0,-21 0 16,42 0-16,-21 21 0,1-21 15,-1 0-15,21-1 0</inkml:trace>
  <inkml:trace contextRef="#ctx0" brushRef="#br0" timeOffset="4683.14">8594 1355 0,'0'-21'0,"0"-1"15,-22 22-15,1-21 0,0 21 0,0 0 16,0 0-16,0 0 0,-1 0 15,1 21-15,-21 1 0,21-22 0,0 21 16,-22 0-16,22 21 0,0-21 16,0 1-16,0 20 0,-1 0 15,1-21-15,0 22 0,0-1 0,21-21 16,0 22-16,0-22 0,0 0 0,0 0 16,0 0-16,21 0 0,0-21 15,0 0-15,22 0 0,-22 0 16,0 0-16,0 0 0,22-21 15,-22 0-15,21 0 0,-21 0 0,22 0 16,-22-1-16,21-20 0,-21 21 0,0 0 16,1-22-16,-1 22 0,0-21 15,-21 21-15,21 0 0,-21-22 0,0 22 16,0 0-16,-21 21 31,0 0-31,0 21 0,-1 0 0,1 22 16,0-22-16,0 0 0,21 0 15,0 21-15,0-20 0,-21-1 16,21 21-16,0-21 0,0 0 0,0 22 16,0-22-16,0 0 0,0 0 15,21-21-15,0 21 0,0 1 0,0-22 16,22 0-16,-22 0 0,21 0 0,1 0 16,20 0-16,-21-22 0,1 1 15,20 0-15</inkml:trace>
  <inkml:trace contextRef="#ctx0" brushRef="#br0" timeOffset="4939">9377 1418 0,'0'-21'0,"0"42"0,0-63 0,0 21 15,0 0-15,-21 21 16,-1 0-16,1 0 16,0 0-16,0 0 0,0 0 0,-22 21 15,22 0-15,0 0 0,-21 0 16,21 0-16,-1 22 0,1-22 0,0 21 15,0-21-15,0 22 0,0-1 0,21-21 16,0 22-16,0-22 0,0 0 16,0 21-16,0-21 0,21 1 15,0-1-15,0-21 0,21 21 0,-20-21 16,20 0-16,-21 0 0,21 0 16,1 0-16,-1 0 0,0-21 0,-20 0 15,20 21-15,0-43 0,1 22 0</inkml:trace>
  <inkml:trace contextRef="#ctx0" brushRef="#br0" timeOffset="5596.63">9969 953 0,'0'0'16,"0"-64"-16,0-42 16,0 85-16,-21 0 0,0 21 15,0 0-15,0 0 16,0 21-16,-1 0 0,22 22 0,-21-1 15,21 21-15,-21-20 0,21 20 16,-21 1-16,21-1 0,0-20 0,0 20 16,-21 1-16,21-22 0,0 21 0,-21-20 15,21-1-15,0 22 0,0-22 16,0-21-16,0 21 0,0 1 0,0-22 16,0 0-16,0 0 0,0 0 0,0 1 15,-22-22 1,1 0-16,21-22 15,0 1-15,0 0 16,0 0-16,0 0 0,0-22 16,0 1-16,0 21 0,21-21 0,1-1 15,-1 22-15,0-21 0,0 21 0,21-22 16,1 22-16,-22 0 0,21 0 16,1 21-16,20 0 0,-21 0 0,1 0 15,-22 0-15,21 0 0,1 0 0,-22 21 16,0-21-16,0 21 0,-21 0 15,0 0-15,0 1 0,0-1 16,-21 0-16,0 0 0,-22 0 0,1-21 16,21 21-16,-21 1 15,-1-1-15,1-21 0,0 21 0,-1-21 16,22 0-16,0 0 0,-21 0 0,20 0 16,1 0-16,0 0 15,21-21 1,0 42-1,21 0 1,0 0-16,-21 0 0,22 1 0,-1-1 16,0 0-16,0 0 0,0 0 0,-21 0 15,43 22-15,-22-22 0,0 0 16,0-21-16,0 21 0,0 0 0,22 1 16,-22-22-16,0 0 0,0 21 15,0-21-15,1 0 0,-1 0 16,0 0-16,0 0 0,0-21 15,0-1-15,1 22 0,-1-21 0</inkml:trace>
  <inkml:trace contextRef="#ctx0" brushRef="#br0" timeOffset="8148">12361 1799 0,'0'0'0,"0"21"16,21-21 31,1 0-47,-1 0 0,0-21 15,0 0-15,0 21 0,0-21 16,1 0-16,-1 0 0,21-1 0,-21 1 16,0 0-16,22 0 0,-22 0 0,0 0 15,0-22-15,0 22 0,1 0 16,-1 0-16,0-22 0,0 22 15,-21 0-15,0-21 0,0 21 0,0-1 16,0 1-16,0-21 0,0 21 16,0 0-16,0-1 0,0 1 0,-21 0 15,21 0-15,-21 21 0,21-21 0,-21 21 32,-1 0-32,22 21 0,-21 0 15,21 0-15,0 22 0,-21-1 16,0 0-16,21 1 0,-21-1 0,21 21 15,0-20-15,-21 20 0,-1 22 0,22-22 16,-21 1-16,21 21 0,0-22 16,-21 1-16,21 20 0,-21-20 15,21 20-15,0 1 0,-21 0 0,0 21 16,21-22-16,-22 22 0,1-21 0,0-1 16,21 1-16,-21 21 0,0-21 15,21-1-15,-21 1 0,21 0 0,0-22 16,0 22-16,-22-22 0,22 1 0,0-1 15,0-20-15,0-1 0,0 0 0,0-21 16,0 22-16,22-22 0,-1-21 0,0 21 16,0-21-16,0 0 0,0 0 15,1-21-15,20 0 0,-21 0 0,21-1 16,1 1-16,-22-21 0,21 0 0,1-1 16,-1 1-16,0 0 0,-21-1 15,1-20-15,-1 20 0,0-20 0,-21 21 16,0-22-16,0 1 0,0 20 15,0-20-15,-21-1 0,0 22 0,-22-22 16,22 22-16,-21-21 0,21-1 0,-22 22 16,1-22-16,0 22 0,20 0 0,-20-1 15,0 1-15,21 0 0,-22 20 16,22-20-16,0 21 0,0 21 0,0-21 16,-1 0-16,22-1 15,0 1 1,22 21-16,-1-21 0,0 21 15,21-21-15,-21 0 0,22 0 16,-1-1-16,0 1 0,1 0 0,-1 0 16,0 0-16,22-22 0,-22 22 15,1-21-15,-22 21 0,21-22 0,-21 22 16,0-21-16,1 0 0,-22 20 0,0 1 16,21-21-16,-21 21 0,0 0 15,0-1-15,0 1 0,0 0 16,-21 21-1,-1 21 1,1 0-16,0 22 16,0-22-16,21 21 0,0-21 0,-21 22 0,21-1 15,-21 0-15,21-20 0,0 20 16,0-21-16,0 21 0,0-20 16,0-1-16,0 0 0,21-21 0,0 21 15,-21 0-15,21-21 0,0 0 0,0 0 16,22 0-16,-22 0 0,0 0 15,21-21-15,1 0 0,-22 21 0,21-21 16,-21 0-16,22-1 0,-22 1 0,0 0 16,-21-21-16,0 21 0,0-22 15,0 22-15,0-21 0,0 21 0,0-22 16,0 22-16,0 0 0,-21-21 0,0 20 16,0 22-16,-1-21 0,1 21 15,0 0-15,0 0 0,0 0 16,-22 0-16,22 0 0,0 21 0,0-21 15,21 22-15,-21-1 0,21 0 0,-21 0 16,21 0-16,0 0 16,0 1-16,21-1 0,0-21 15,0 21-15,0-21 0,22 0 0,-22 0 16</inkml:trace>
  <inkml:trace contextRef="#ctx0" brushRef="#br0" timeOffset="8560.76">13589 1778 0,'0'0'0,"-21"-42"15,21 21-15,0-1 16,0 1 0,21 21-16,0 0 0,0 0 15,0 0-15,1 0 16,-1 21-16,0 1 0,0-22 0,0 21 15,0 0-15,1 0 0,-22 0 0,0 22 16,21-22-16,-21 0 0,0 0 16,0 0-16,0 0 0,0 1 15,0-1-15,0 0 0,-21 0 0,-1 0 16,1 0-16,0-21 16,21-21-1,0 0 1,0 0-16,0 0 0,0-22 15,0 22-15,0 0 0,0-21 16,21 21-16,0-22 0,-21 1 0,22 21 16,-22-22-16,21 22 0,0 0 15,0 0-15,-21 0 0,0 0 0,21-1 0,0 22 16,1-21-16,-1 0 16,0 21-1,-21-21-15,21 21 0</inkml:trace>
  <inkml:trace contextRef="#ctx0" brushRef="#br0" timeOffset="10003.69">15621 1270 0,'-21'0'15,"0"0"-15,-1 0 32,44 0-1,-1 0-31,0 0 0,21 0 16,-21 0-16,22-21 0,-1 0 15,0 0-15,1-1 0,20 1 0,-20 0 16,-1 0-16,0-21 0,1 20 0,-22-20 15,0 21-15,0-21 0,-21 20 16,0-20-16,0 21 0,0 0 0,0 0 16,0-1-16,-21 1 0,0 21 15,0 0-15,-22 0 0,22 0 16,0 21-16,0 1 0,0 20 16,-1 0-16,22 1 0,-21 20 0,21-21 15,-21 22-15,21-1 0,0 1 16,0-22-16,0 22 0,0-1 0,0 1 15,0-22-15,0 22 0,0-1 0,0-21 16,0 1-16,0-1 0,0 0 16,0 1-16,0-22 0,0 21 0,0-21 15,0 1-15,0-1 0,0 0 16,-21-21-16,0 0 16,0 0-16,-1 0 0,-20 0 0,21 0 0,-21 0 15,20 0-15,-20-21 0,0 21 0,-1-21 16,22-1-16,-21 1 0,0 0 15,-1-21-15,22 21 0,-21-1 16,21 22-16,-1-21 0,1 0 0,0 21 16,21 21-1,0 0-15,21 1 0,0-1 16,1 0-16,20 0 0,-21 0 0,21 0 16,-20 1-16,20-1 0,0-21 0,1 21 15,-1 0-15,0-21 0,1 0 16,-1 0-16,0 0 0,22 0 15,-22 0-15,0 0 0,1 0 0,20-21 0,-20 21 16,-1-21-16,0 0 0,-21-1 16,22 1-16,-22 0 0,0 0 15,0 0-15,-21-22 0,0 22 0,0-21 16,0 21-16,0-22 0,0 22 0,0 0 16,0 0-16,0 0 0,0 0 15,0 42 1,0 0-16,0 0 0,0 0 15,0 0-15,0 22 0,0-22 16,0 21-16,0-21 0,0 22 0,0-22 16,0 0-16,0 0 0,0 0 0,0 1 15,0-1-15,0 0 0,0 0 16,0-42 31,0 0-47,0 0 0,21-1 15,-21 1-15,0 0 0,0-21 0,22 21 16,-1-22-16,0 1 0,-21 21 0,21-22 16,0 22-16,-21 0 0,21 0 15,1 0-15,-1 21 16,0 0-16,0 0 0,-21 21 0,21 0 16,-21 0-16,21 0 15,-21 22-15,22-22 0,-22 0 0,0 0 16,0 22-16,0-22 0,21 0 0,-21 0 15,21 0-15,-21 0 16,0 1-16,0-1 0,0 0 16,21-21-16,0 0 0,0 0 15,1 0 1,-22-21-16,21 0 0,0-1 16,0 1-16,-21 0 0,21 0 0,0 0 15,1-22-15,-1 22 0,0-21 0,0 0 16,-21-1-16,21 22 0,0 0 15,1-21-15,-1 42 0,-21-22 0,0 44 32,0-1-32,0 0 0,0 0 15,0 0-15,0 0 0,0 22 16,0-22-16,0 21 0,0-21 0,0 22 16,0-22-16,0 0 0,0 0 0,0 0 15,0 1-15,0-1 0,0 0 16,21 0-16,0-21 0,0 21 15,0-21-15,1 0 0,20 0 0,-21 0 16,0 0-16,22-21 0,-22 0 0,21 21 16,-21-21-16,22 0 0</inkml:trace>
  <inkml:trace contextRef="#ctx0" brushRef="#br0" timeOffset="10351.49">17547 1588 0,'0'0'0,"0"-22"0,0-20 0,0 0 16,0 21-16,0-22 0,0 22 0,0 0 15,0 0-15,-21 21 0,21-21 0,-21 21 16,0 21 0,-1 0-16,22 21 0,0-21 15,-21 22-15,0-1 0,21 0 0,-21 22 16,21-1-16,0-20 0,-21 20 16,21 1-16,-21-1 0,21 1 0,0-22 15,0 22-15,0-1 0,0 1 0,0-1 16,0 22-16,0-22 0,-22 22 0,22-22 15,-21 22-15,0 0 16,21-22-16,0 22 0,-21-22 0,0 22 16,0-21-16,-1-1 0,22 1 0,0-1 15,-21-21-15,21 1 0,0-1 0,0 0 16,0-20-16,0-1 0,0-42 31,21 21-31,-21-43 0,22 22 16,-1 0-16,-21-21 0,21-1 0,0 1 15,0-22-15,0 22 0,1-21 0,-1-1 16</inkml:trace>
  <inkml:trace contextRef="#ctx0" brushRef="#br0" timeOffset="10625">17484 2180 0,'0'0'0,"0"-63"0,0-1 0,0-126 16,21 126-16,-21 22 15,21 0-15,-21-1 0,21 1 16,0 21-16,0-22 0,1 22 0,-1 0 15,0 21-15,21-21 0,-21 21 0,22 0 16,-22 0-16,21 0 0,-21 21 16,1 0-16,-1 0 0,0 1 0,-21-1 15,0 21-15,0-21 0,0 0 0,0 22 16,-21-22-16,0 0 0,-1 0 16,-20 0-16,21 1 0,-21-1 15,20 0-15,-20 0 0,21-21 0,0 21 16,0-21-16,-1 0 0,1 21 0,42-21 31,1-21-15,-1 21-16</inkml:trace>
  <inkml:trace contextRef="#ctx0" brushRef="#br0" timeOffset="12724.4">17843 2011 0,'0'0'0,"22"21"15,-1-21 1,0 0-16,0 0 0,0-21 16,0 21-16,1-21 0,-1 0 15,0-1-15,21 1 0,-21 0 16,1-21-16,-1 21 0,0-22 0,21 1 16,-21-22-16,1 22 0,-1 0 0,0-22 15,0 22-15,0-22 0,-21 1 0,21 21 16,-21-1-16,22-20 0,-22 20 15,0 1-15,0 0 0,0 21 0,0-1 16,0 1-16,-22 0 0,1 21 16,0 0-16,0 0 0,0 21 15,0 0-15,-1 1 0,1 20 0,0 0 16,0 1-16,0-1 0,0 0 16,-1 1-16,1 20 0,21-21 0,0 22 15,0-22-15,0 1 0,0 20 0,0-21 16,0 1-16,0-1 0,0 0 0,21-20 15,1 20-15,-1-21 0,0 0 16,0 0-16,0 1 0,22-1 0,-22-21 16,0 0-16,21 0 0,-21 0 0,22 0 15,-22 0-15,21 0 0,-21-21 16,1-1-16,-1 1 0,21 0 0,-21 0 16,0 0-16,-21-22 0,22 1 15,-1 21-15,-21-21 0,21-1 16,-21 22-16,0 0 0,0 0 0,0 0 15,0 42 1,0 0-16,-21 0 16,21 0-16,0 0 0,0 22 15,-21-22-15,21 0 0,0 21 0,0-20 16,0-1-16,0 0 0,0 0 0,0 21 16,21-20-16,-21-1 15,21 0-15,0-21 0,0 0 0,0 21 16,1-21-16,-1 0 0,0 0 15,0 0-15,21 0 0,1-21 16,-22 0-16,0 0 16,0-1-16,0 1 0,1 0 0,-1-21 15,0 21-15,0-22 0,-21 22 0,21-21 16,0 21-16,1-1 0,-1 1 16,-21 0-16,0 0 0,21 21 0,-21 21 31,0 0-16,0 0-15,0 1 16,0-1 0,21-21-1,0-21 17,-21-1-32,0 1 0,0 0 15,0 0-15,0 0 16,0 0-16,0-1 15,-21 22 1,0 0-16,0 0 16,0 0-16,21 22 15,-22-1-15,1 0 0,21 0 0,-21 21 16,0-20-16,21-1 0,0 21 0,-21-21 16,21 22-16,0-22 0,-21 0 15,21 0-15,0 21 0,0-20 16,0-1-16,21 0 0,0 0 15,0-21-15,0 21 0,0-21 16,1 0-16,20 0 0,-21 0 0,0 0 16,0 0-16,1-21 0,-1 21 15,0-21-15,0 0 0,0 0 0,0-1 16,1 1-16,-1 0 0,0-21 0,0 21 16,0-22-16,0 22 0,-21 0 15,22 0-15,-22 0 0,21-1 0,-21 1 16,0 42 15,-21 1-31,-1-1 0,22 0 16,-21 0-16,21 0 0,0 0 0,0 22 15,0-22-15,0 0 0,0 0 0,0 0 16,0 1-16,0-1 16,0 0-16,21-21 0,1 21 0,-1-21 15,0 0-15,0 0 0,0 0 0,22 0 16,-22 0-16,0 0 0,21 0 0,-21 0 15,1 0-15,20-21 0,-21 0 16,0 0-16,0-1 0,22 1 0,-22-21 16,0 0-16,0-1 0,22 1 15,-22 0-15,0-22 0,0 1 16,0 20-16,0-20 0,1 20 0,-1-20 16,0-1-16,0 22 0,-21 0 0,0-1 15,0 1-15,0 21 0,0 0 16,0 0-16,0-1 0,-21 22 15,0 22 1,0-1-16,-1 21 0,1 0 16,0 1-16,0-1 0,0 0 0,0 1 15,-1-1-15,1 22 0,0-22 0,0 21 16,0-20-16,21 20 0,0-20 16,0-1-16,-21 0 0,21 1 15,0-1-15,0 0 0,0-21 0,0 22 16,0-22-16,21 0 0,0 0 0,0 0 15,0 1-15,0-22 0,1 0 16,-1 0-16,21 0 0,-21 0 0,22 0 16,-22 0-16,0 0 0,21 0 0,-21-22 15,1 1-15,-1 0 0,21 0 0,-21 0 16,0 0-16,1-1 0,20 1 16,-21-21-16,0 21 0,-21 0 15,21-1-15,-21 1 0,22 21 0,-22 21 31,-22 1-15,1-1-16,21 0 0,0 0 0,0 0 16,-21 0-16,21 1 0,0-1 0,0 0 15,0 0-15,0 0 16,0 0-16,21-21 16,0 0-16,1 22 0,-1-22 0,0 0 15,21 0-15,-21 0 0,1 0 0,20 0 16,-21-22-16,0 1 0,0 21 15,22-21-15,-22 0 0,0-21 0,0 20 16,0 1-16,1-21 0,-1 0 16,0 20-16,-21-20 0,21 21 15,0 0-15,-21 0 0,0-1 0,0 1 16,0 42 15,0 1-31,-21-1 0,21 0 0,-21 0 16,0 21-16,0-20 0,-1 20 0,1-21 15,0 21-15,0 1 0,0-1 0,0 0 16,21 1-16,0 20 0,-22-20 16,22 20-16,0 1 0,0-1 0,0 22 15,0-22-15,0 1 0,0 20 0,0-20 16,0-1-16,0 22 0,22-21 16,-22-1-16,0 1 0,0-1 0,0 1 15,0-1-15,0-21 0,0 22 16,0-22-16,0 1 0,0-1 0,0-21 15,-22 21-15,1-20 0,0-1 0,-21 0 16,21-21-16,-1 21 0,-20-21 0,21 0 16,0 0-16,0 0 0,-1 0 0,1 0 15,0 0-15,0 0 0,0 0 0,0 0 16,-1 0-16,1-21 0,21 0 16,-21 0-16,21-1 15,0 1-15,0-21 0,0 21 16,0 0-16,0-22 0,0 1 0,0 21 15,21-43-15,0 22 0,-21 0 0,22-22 16</inkml:trace>
  <inkml:trace contextRef="#ctx0" brushRef="#br0" timeOffset="13011.23">19727 1482 0,'0'0'0,"0"-21"0,21-1 15,1 1 1,-1 21-16,0 0 0,21 0 16,-21-21-16,22 21 0,-1 0 0,0 0 15,1-21-15,-1 21 0,0 0 0,1 0 16,-22 0-16,21-21 0,-21 21 15,1 0-15,-1 0 16,-21-21-16,-21 21 16,-1 0-16,1 0 0,0-22 0,-21 22 15</inkml:trace>
  <inkml:trace contextRef="#ctx0" brushRef="#br0" timeOffset="13199.64">19177 1376 0,'0'0'0,"0"21"0,0 0 15,-21-21 48,0 0-63</inkml:trace>
  <inkml:trace contextRef="#ctx0" brushRef="#br0" timeOffset="13335.56">18732 1397 0,'22'0'16,"-1"0"-16,0 0 15</inkml:trace>
  <inkml:trace contextRef="#ctx0" brushRef="#br0" timeOffset="14242.21">21251 1736 0,'43'-43'15,"-22"22"-15,0 0 0,-21 0 0,21 0 16,0 0-16,-21-1 0,0 1 0,21 0 16,-21 0-16,22 0 0,-22 0 0,0 42 31,0 0-16,0 21-15,0-21 0,0 22 0,0-1 16,-22 0-16,22 1 0,-21-1 0,21 0 16,0-20-16,-21 20 0,21-21 15,0 21-15,-21-20 0,21-1 0,0 0 16,0 0-16,0 0 0,21-21 47,-21-21-47,0 0 0,21 0 15,0 0-15,1-1 0,-22 1 0,21 0 16,0-21-16,0 21 0,-21-22 16,21 22-16,0-21 0,1 21 15,-1-22-15,-21 22 0,21 0 16,0 21-16,-21 21 16,0 0-16,0 0 0,0 1 15,21 20-15,-21-21 0,0 21 0,0-20 16,21 20-16,-21-21 0,0 21 15,0-20-15,22-1 0,-1 0 0,0 0 16,-21 0-16,21 0 0,0-21 0,0 22 16,1-22-16,-1 0 0,0 0 15,21 0-15,-21 0 0,1 0 0,-1 0 16,21-22-16,-21 22 0,0-21 16,1 0-16,20 0 0,-21 0 0,0 0 15,-21-1-15,21-20 0,1 21 16,-1-21-16,-21-1 0,0 1 0,0 0 15,0-1-15,0-20 0,0 20 0,0 1 16,0 0-16,0-1 0,0 22 16,-21-21-16,-1 21 0,22-22 0,-21 22 15,0 21-15,0-21 0,0 21 0,0 0 16,-1 0-16,1 21 0,0 0 16,0 1-16,0-1 0,0 0 0,-1 0 15,22 21-15,-21-20 0,21 20 0,0-21 16,0 0-16,0 22 0,0-22 15,0 0-15,0 0 0,21 0 16,1 0-16,-1 1 0,21-1 0,-21 0 16</inkml:trace>
  <inkml:trace contextRef="#ctx0" brushRef="#br0" timeOffset="15351.57">22712 1693 0,'0'-21'0,"0"42"0,0-63 0,0 21 15,0 0-15,0 0 0,0-1 0,0 1 16,-21 21-16,-1 0 0,1-21 16,0 21-16,0 0 15,0 0-15,0 21 0,-1-21 0,1 21 16,0 1-16,0-1 0,0 0 16,0 0-16,-1 0 0,1 0 0,0 1 15,0 20-15,21-21 0,0 0 0,-21 0 16,21 1-16,0-1 0,0 0 15,0 0-15,0 0 0,0 0 0,0 1 16,21-1-16,0-21 0,0 21 0,22-21 16,-1 0-16,-21 0 15,0 0-15,0 0 0,1-21 16,-1 0-16,0-1 0,0 1 16,0 0-16,0 0 0,1 0 0,-1 0 15,0-1-15,-21-20 0,21 21 16,-21-21-16,21 20 0,-21 1 0,21 0 15,-21 0-15,0 0 0,0 42 32,-21 0-32,21 21 15,-21-20-15,0-1 0,21 21 0,0-21 16,-21 0-16,21 22 0,0-22 16,0 0-16,0 0 0,0 0 15,0 1-15,21-1 0,0-21 0,0 21 0,0-21 16,1 0-16,-1 0 0,0 0 15,21 0-15,-21 0 0,22 0 16,-22 0-16,0 0 0,0 0 0,0 0 16,1-21-16,-1 0 0,0-1 0,0 1 15,0 0-15,0 0 0,-21-21 16,22 20-16,-22-20 0,21 21 0,-21-21 16,21-1-16,-21 22 0,0 0 0,0 0 15,0 0-15,0-1 0,0 44 31,0-1-15,0 0-16,0 0 0,0 21 16,0-20-16,0 20 0,0-21 15,0 0-15,0 22 0,0-22 0,0 0 16,0 0-16,0 0 0,0 0 0,0 1 16,21-22-16,0 21 0,0-21 15,1 0-15,-1 0 0,0 0 16,0 0-16,0 0 0,0-21 15,1 21-15,-1-22 0,-21 1 16,21 0-16,-21 0 0,21 0 0,-21-22 16,0 22-16,21-21 0,-21 0 0,21-1 15,-21 1-15,22 0 0,-22-22 16,0 22-16,21-1 0,0 1 0,0-21 16,-21 20-16,21 1 0,0 0 15,1-1-15,-22 1 0,0 0 16,21 20-16,-21-20 0,0 21 0,21 0 15,-21 0-15,0 42 16,-42 0 0,20 21-16,1 1 0,0-1 0,0 0 15,0 22-15,0-1 0,-1-20 0,1 20 16,21 1-16,-21-1 0,21-21 16,-21 22-16,21-22 0,0 22 15,-21-22-15,21 0 0,0 1 0,0-22 0,0 21 16,0-21-16,0 1 0,21-1 0,0 0 15,0 0-15,0-21 16,1 0-16,-1 21 0,0-21 0,21 0 16,-21 0-16,1 0 0,20 0 0,0-21 15,-21 0-15,22 21 0,-1-21 16,-21 0-16,22-1 0,-22 1 0,0 0 16,21 0-16,-21 0 0,1-22 0,-1 22 15,0 0-15,-21-21 0,0 21 0,0-1 16,0 1-16,0 0 0,0 0 15,0 0-15,0 0 0,0-1 0,-21 1 16</inkml:trace>
  <inkml:trace contextRef="#ctx0" brushRef="#br0" timeOffset="15583.44">23580 1376 0,'0'0'0,"-22"-21"15,1 21-15,0 0 0,42 0 31,22 0-31,-22 0 0,0 0 16,21 0-16,-21-21 0,22 21 0,-1 0 16,-21-22-16,22 22 0,-1 0 15,-21-21-15,21 21 0,-20 0 16,-1 0-16,0-21 0,-21 0 16,0 0-16,-21 21 15,0-21-15,-1 21 16,-20 0-16,21-22 0,0 22 0,-22 0 15</inkml:trace>
  <inkml:trace contextRef="#ctx0" brushRef="#br0" timeOffset="15803.82">23008 1101 0,'0'0'15,"-21"0"-15,0 0 31,0 0 32,-1 21-47,1-21-16,0 21 15</inkml:trace>
  <inkml:trace contextRef="#ctx0" brushRef="#br0" timeOffset="31603.37">3175 2519 0,'0'0'0,"-21"0"0,0 0 16,-1 0-16,1 0 15,0 0 1,0 0-16,21-21 0,-21 21 15,21-21-15,-21 21 16,42 0 62,0 0-78,0 0 16,0 0-16,0 0 15,1 0-15,-1 0 0,0 0 0,0 0 16,0 0-16,22 0 0,-22 0 0,0 0 16,0 21-16,21-21 0,-20 0 15,20 0-15,-21 21 0,21-21 0,1 0 16,-1 21-16,0-21 0,22 0 16,-22 21-16,22-21 0,-22 0 0,22 0 15,-22 21-15,21-21 0,1 22 0,-22-22 16,22 0-16,-1 0 0,1 0 15,20 21-15,1-21 0,-21 0 0,20 0 16,1 0-16,21 0 0,-22 0 0,1 0 16,0 0-16,21 0 0,-22 0 15,22 0-15,-21 0 0,21 0 0,-22 0 16,22 0-16,0 0 0,-21 0 0,20 0 16,-20 0-16,0 0 15,21 0-15,-22 0 0,1 0 0,21 0 16,-22 0-16,22 0 0,-21 0 0,0 0 15,-1 0-15,1 0 0,0 0 16,-1 0-16,1 0 0,0 0 0,-1 0 16,1 0-16,0 0 0,-1 0 0,1 0 15,-22 0-15,22 0 0,0 0 0,-22 0 16,1 0-16,20 0 0,-20 0 16,-1 0-16,1 0 0,21 0 15,-22 0-15,22 0 0,-22 0 0,22 0 0,-22 0 16,1 0-16,21 0 15,-22 0-15,1 0 0,-1 0 0,1 0 16,-1 0-16,22 0 0,-22 0 0,22 0 16,-22 0-16,22 0 0,0 0 15,-22 0-15,22 0 0,0 0 0,-1 0 16,-20 0-16,20 0 0,-20 0 0,21 0 16,-22 0-16,22 0 0,-1 0 0,1 0 15,0 0-15,-1 0 0,1 0 16,0 0-16,-1 0 0,1 0 0,0 0 15,-1 0-15,1 0 0,0 0 0,-1 0 16,1 0-16,21 0 0,-21 0 16,-1 0-16,22 0 0,-21 0 15,-1 21-15,1-21 0,0 0 0,-1 0 16,22 0-16,-21 0 0,0 0 0,-1 21 16,22-21-16,-21 0 0,-1 0 15,1 0-15,0 0 0,-1 0 0,1 21 16,0-21-16,-1 0 0,1 0 0,21 0 15,-21 0-15,-1 0 0,1 0 16,21 21-16,-22-21 0,1 0 0,0 0 16,-1 0-16,1 0 0,21 0 0,-21 0 15,-1 0-15,22 0 0,0 0 0,-21 0 16,20 0-16,-20 0 0,0 0 16,-1 0-16,22 0 0,-21 0 15,0 0-15,20 0 0,-20 0 0,21 0 16,0 0-16,-22 0 0,22 0 15,-21 0-15,21 0 0,-22 0 0,22 0 16,-21 0-16,21 0 0,0 0 0,-1 0 16,-20 0-16,21 0 0,0 0 15,0 0-15,-22 0 0,22 0 0,0 0 16,0 0-16,0 0 0,-1 0 0,1 0 16,0 0-16,0 0 0,0 0 15,-22 0-15,22 0 0,0 0 16,0 0-16,21 0 0,-21 0 0,0 0 15,211 0 1,-190 0-16,-21 22 0,0-22 0,0 0 16,-1 0-16,22 21 0,-21-21 0,0 0 15,21 0-15,-21 21 0,0-21 0,0 0 16,-1 0-16,22 21 0,-21-21 16,21 0-16,-21 0 0,0 0 0,0 0 15,0 0-15,-1 21 0,1-21 0,0 0 16,0 0-16,0 0 0,-22 0 15,22 0-15,-21 0 0,21 0 16,-43 0-16,22 0 0,0 0 0,-22 0 0,22 0 16,-22 0-16,22 0 0,0 0 15,-1 0-15,-20 0 0,20 0 16,1 0-16,-21 0 0,-1 0 0,22 0 16,-22 0-16,1 0 0,-22 0 15,22 0-15,-1 0 0,-21 0 0,22 0 16,-1 0-16,-20 0 0,20 21 0,-20-21 15,20 0-15,-21 0 0,22 0 16,-22 0-16,1 0 0,-1 0 0,0 22 16,-21-22-16,1 0 0,-1 0 0,0 0 15,0 0 1,-21-22 31,0 1-32,-21 21 1,0 0-16</inkml:trace>
  <inkml:trace contextRef="#ctx0" brushRef="#br0" timeOffset="34019.73">3344 4466 0,'0'0'0,"0"-21"0,0 0 16,0 0-16,0 0 0,0-1 16,0 1-16,0 0 15,0 0-15,0 42 47,0 0-47,0 0 0,0 1 0,0 20 16,0-21-16,0 21 0,0 1 15,0-1-15,0 0 0,-21 1 0,21-1 16,0 22-16,0-22 0,-21 21 0,21-20 16,0 20-16,0-20 15,0-1-15,0 21 0,0-41 0,0 20 16,0 0-16,0-21 0,0 22 16,0-22-16,0 0 0,0 0 0,0 0 15,0 1-15,0-44 47,0 1-31,0 0-16,0 0 15,0 0-15,0 0 0,0-1 0</inkml:trace>
  <inkml:trace contextRef="#ctx0" brushRef="#br0" timeOffset="34943.19">3768 4953 0,'-22'0'16,"22"21"31,0 0-32,0 1-15,0-1 16,0 0 15,22-21-15,-1 0-16,0 0 15,-21-21-15,0 0 0,21 21 16,-21-22-16,21 22 0,-21-21 0,0 0 16,0 0-16,0 0 15,0 0-15,0-1 16,-21 22-1,0 0 1,0 0 0,21 22-16,-21-1 0,-1 0 15,22 0-15,0 0 0,0 0 16,0 1-16,0-1 16,22-21-1,-1 0-15,0 0 0,0 0 16,0 0-16,-21-21 15,21 21-15,-21-22 0,0 1 0,22 21 16,-22-21-16,21 21 0,-21-21 16,0 0-16,0 0 0,0-1 15,0 1-15,-21 0 0,-1 21 16,1 0-16,0 0 16,0 0-16,0 0 15,0 0-15,21 21 0,-22 0 16,22 1-16,0-1 0,0 0 15,0 0-15,0 0 32,22-21-1,-1 0-31,0 0 16,0 0-16,-21-21 0,21 21 15,-21-21-15,21 0 16</inkml:trace>
  <inkml:trace contextRef="#ctx0" brushRef="#br0" timeOffset="37911.24">5482 4339 0</inkml:trace>
  <inkml:trace contextRef="#ctx0" brushRef="#br0" timeOffset="40351.58">5503 4276 0,'0'-21'0,"-21"-1"15,21 1-15,0 0 16,0 0-16,-21 21 16,0 0-1,21 21 1,0 0-16,-21 0 0,21 22 0,0-22 15,-22 21-15,22 1 0,0-1 16,0 0-16,0 1 0,-21-1 16,21 0-16,0 22 0,-21-22 0,21 0 15,0 1-15,0-1 0,0-21 16,0 22-16,0-1 0,0-21 0,21 0 16,0 0-16,1 1 0,-1-1 15,0-21-15,0 0 0,0 0 0,0 0 16,1 0-16,20 0 0,-21 0 0,21-21 15,-20-1-15,20 1 0,-21-21 16,0 21-16,22-22 0,-22 22 0,0-21 16,21 0-16,-21-1 0,1 22 0,-1-21 15,-21-1-15,21 1 0,-21 0 16,21 21-16,-21-22 0,0 1 16,0 21-16,0 0 0,0-1 0,0 1 15,0 0-15,0 42 16,0 0-1,0 1-15,0-1 0,0 0 0,0 21 16,0-21-16,0 22 0,0-22 16,0 21-16,0 1 0,0-22 0,0 21 15,0 0-15,0-20 0,0 20 0,0-21 16,0 21-16,0-20 0,21-1 16,0 0-16,1 0 0,-22 0 0,21 0 15,0-21-15,0 0 0,0 0 0,0 0 16,22 0-16,-22 0 15,0-21-15,21 0 0,-20 0 0,20 0 16,0 0-16,-21-22 0,22 1 0,-1 21 16,0-22-16,1 1 0,-22 0 15,0 21-15,0-22 0,0 22 0,-21 0 16,0 0-16,0 0 0,0-1 0,-21 22 16,0 0-1,0 0-15,0 22 0,0-22 0,-1 21 16,1 0-16,0 0 0,0 0 0,21 0 15,0 1-15,0-1 0,0 0 0,0 21 16,21-21-16,0 1 16,0-1-16,1 0 0,20 21 0,-21-21 15,0 1-15,22-1 0,-1 0 0,-21-21 16,0 21-16,22 0 0,-22-21 16,0 0-16,-21 21 0,-21-21 31,0 0-31,-22 0 0,22 0 15,-21-21-15,21 21 0,-22-21 0,22 0 16,0 21-16,-21-21 0,20 0 0,1 21 16,0 0-16,21-22 0,-21 22 15,21 22 1,0-1 0,0 0-16,21 0 15,0 0-15,0-21 0,1 21 0,-1 1 16,0-1-16,0-21 0,21 21 0,-20-21 15,20 0-15,-21 0 0,21 0 16,-20 0-16,20 0 0,0 0 0,1 0 16,-1-21-16,21 21 0,-20-21 0,-1-1 15,0 1-15,-20-21 0,20 21 0,-21 0 16,21-22-16,-20 1 0,-1 21 16,0-22-16,0 1 0,-21 21 0,0-21 15,0 20-15,21 1 0,-21 0 0,0 0 16,0 0-16,0 0 15,-21 21-15,0 0 16,0 0-16,0 0 0,-1 21 16,1 0-16,0 0 0,21 0 0,0 22 15,-21-22-15,21 0 0,0 21 16,0-21-16,0 22 0,0-22 0,21 21 16,0-21-16,0 22 0,1-22 0,-1 0 15,21 0-15,0 0 0,1-21 16,-1 22-16,22-22 0,-22 0 0,21 0 15,1 0-15,21 0 0,-22 0 0,22 0 16,-22-22-16,1 1 0,-1 21 16,-20-21-16,-1 0 0,0-21 15,1 20-15,-22 1 0,21-21 0,-21 21 16,-21-22-16,0 22 0,21 0 0,-21-21 16,0 21-16,0-1 0,0 1 15,-21 0-15,0 21 0,0 0 16,0 0-16,0 0 0,-1 0 0,-20 0 15,21 0-15,0 21 0,-22 0 16,22 1-16,0-1 0,-21 0 0,21 0 16,-1 21-16,1-20 0,21-1 15,0 21-15,0-21 0,0 22 0,0-22 16,0 0-16,0 0 0,0 0 0,21 0 16,1 1-16,-1-22 0,0 0 15,0 0-15,21 0 0,-20 0 0,-1 0 16,21 0-16,-21-22 0,0 1 15,22 21-15,-22-21 0,0-21 0,0 21 16,0-1-16,1-20 0,-1 0 0,0 21 16,0-22-16,0 1 0,0-22 15,1 22-15,-22-21 0,21 20 0,0-20 16,0-1-16,-21 22 0,0-22 0,21 1 16,-21 21-16,0-1 0,0 1 15,0 21-15,0 0 0,0-1 0,-21 22 16,0 0-16,0 22 15,0-1-15,-1 21 0,1 0 0,0 1 16,0 20-16,0-20 0,0 20 16,21 1-16,-22-1 0,22 1 0,-21-1 15,21 1-15,0-1 0,0-21 0,0 22 16,0-22-16,0 1 0,21-1 16,-21 0-16,22-21 0,-1 1 0,0-1 15,0 0-15,21-21 0,-20 0 0,-1 0 16,21 0-16,-21 0 0,0 0 0,22-21 15,-1 0-15,-21-22 0,22 22 0,-1-21 16</inkml:trace>
  <inkml:trace contextRef="#ctx0" brushRef="#br0" timeOffset="40851.69">10731 4360 0,'0'-42'0,"0"84"0,22-105 0,-22 21 16,0-1-16,0 22 0,21 0 0,-21-21 15,0 20-15,0 44 31,0-1-31,0 0 0,0 21 0,0 1 16,0-1-16,0 21 0,0-20 0,0 20 16,0-20-16,0-1 0,-21 21 15,21-20-15,-22-1 0,22 22 0,-21-22 16,21-21-16,0 21 0,0 1 0,0-22 16,-21 0-16,21 0 0,0 0 0,0 1 15,0-44 16,0 1-31,0 0 0,0-21 16</inkml:trace>
  <inkml:trace contextRef="#ctx0" brushRef="#br0" timeOffset="41123.55">10774 4276 0,'21'21'0,"-42"-42"0,0 0 0,-1 21 16,22-22-16,0 1 15,0 0-15,22 0 16,-1 21-16,0 0 0,21-21 16,-21 21-16,22-21 0,-1 21 15,0 0-15,1 0 0,-1-22 16,0 22-16,1 0 0,-22 0 0,0 0 0,0 0 16,0 0-16,1 0 0,-22 22 15,0-1 1,0 0-1,0 0-15,0 0 16,-22-21-16,-20 21 0,21 1 16,0-22-16,0 21 0</inkml:trace>
  <inkml:trace contextRef="#ctx0" brushRef="#br0" timeOffset="41299.44">10795 4551 0,'-21'21'16,"21"0"-16,21 0 15,0-21 1,0 0-16,22 0 16,-22 0-16,0 0 0,0 0 0,0-21 15,22 21-15,-22 0 0,0 0 0,0-21 16,0 21-16,22-21 0,-22 21 0,0-21 16,0 21-16,21-21 0</inkml:trace>
  <inkml:trace contextRef="#ctx0" brushRef="#br0" timeOffset="41700.91">11684 4191 0,'0'0'0,"0"-21"0,0 0 16,0 0-16,0-1 16,-21 22-1,0 0 1,21 22-16,0 20 15,-22-21-15,22 21 0,-21-20 0,0 20 16,21 0-16,0 1 0,-21-1 0,0 0 16,0-21-16,21 22 0,0-1 15,-22 0-15,22 1 0,-21-1 0,21 0 16,0-20-16,0 20 0,0-21 0,0 21 16,21-20-16,1-1 0,-1 0 15,0 0-15,0-21 0,21 0 16,1 0-16,-22 0 0,21 0 0,1 0 15,-1 0-15,21 0 0,-20 0 0,-1-21 16,-21 0-16,22 21 0,-1-21 0,-21 21 16,0-22-16,0 1 0,1 0 15,-1 21-15,0-21 0,-21 0 0,0 0 16,0-1-16,0 1 0,0 0 16,0 0-1,0 0-15,-21 21 0,0-21 0,-1-1 16</inkml:trace>
  <inkml:trace contextRef="#ctx0" brushRef="#br0" timeOffset="41922.79">11747 4572 0,'0'0'0,"-21"0"16,42 0-1,1 0-15,-1 0 16,0 0-16,0 0 0,21-21 0,1 21 15,-22-21-15,21 21 0,1-21 16,-22 21-16,0-22 0,0 22 0,0-21 16,0 21-16,1 0 0,-22-21 15,0 0-15,0 0 16,0 0-16,-22-1 16,1 22-16,0-21 0</inkml:trace>
  <inkml:trace contextRef="#ctx0" brushRef="#br0" timeOffset="42104.19">11747 4191 0,'0'0'0,"-21"-21"0,21 0 31,21 21-15,1 0-16,-1 0 0,21-21 0,-21 21 16,22 0-16,-22 0 0,0 0 15,21 0-15,-21 0 0,1 0 0,-1 0 16,0 0-16,0 0 15,0 21 1,-21 0-16</inkml:trace>
  <inkml:trace contextRef="#ctx0" brushRef="#br0" timeOffset="42444">13102 4847 0,'-21'0'16,"21"21"-1,0 1-15,0-1 0,0 0 16,0 0-16,0 0 0,0 0 15,0 1-15,0-1 0,0 0 0,-21 0 16,0 21-16,-1-20 0,1-1 16,-21 21-16,21-21 0,0 0 15,-1 1-15,-20-1 0,21 0 0,0 0 16,21 0-16,-21-21 0,21 21 0,-22-21 16,44-21-1,20 21 1</inkml:trace>
  <inkml:trace contextRef="#ctx0" brushRef="#br0" timeOffset="42795.17">14245 4128 0,'0'0'15,"0"-22"-15,-21 1 0,21 0 0,-21 0 0,0 0 16,-1 21-16,1 21 16,21 0-16,-21 0 15,21 22-15,-21-22 0,21 21 0,0 22 16,0-22-16,0 0 0,0 1 0,0 20 16,0-21-16,0 1 0,0-1 0,0 0 15,0 1-15,0-1 16,0 0-16,0 1 0,0-22 0,0 21 0,0-21 15,-21 1-15,21-1 0,0 0 16,0 0-16,0 0 0,0 0 16,0-42 15,21 0-31,-21 0 0,21 0 0,0 0 16,0-1-16,-21 1 0</inkml:trace>
  <inkml:trace contextRef="#ctx0" brushRef="#br0" timeOffset="43040.04">14203 4318 0,'0'0'0,"-21"-21"16,-22-21-16,43 20 15,0 1 1,0 0-16,21 21 16,1-21-16,20 21 0,-21 0 0,0 0 15,22-21-15,-22 21 0,21 0 16,-21 0-16,22 0 0,-22 0 0,21 0 15,-21 0-15,0 0 0,1 0 0,-1 0 16,-21 21 15,0 0-31,-21-21 16,-1 21-16,1 0 0,0-21 16,-21 22-16</inkml:trace>
  <inkml:trace contextRef="#ctx0" brushRef="#br0" timeOffset="43211.93">14182 4509 0,'0'0'16,"-22"0"-16,22 21 0,-21 0 16,21 0-16,0 0 15,43-21 1,-1 0-16,-21 0 0,0 0 16,0 0-16,1 0 0,-1 0 0,0 0 15,0-21-15,0 21 0,0-21 16,1 0-16,-1 21 0,0-21 15,0 21-15</inkml:trace>
  <inkml:trace contextRef="#ctx0" brushRef="#br0" timeOffset="43599.18">15261 4064 0,'0'0'0,"0"-21"16,0 0-16,-21 21 16,0 21-1,0 0-15,-1 0 16,1 22-16,21-22 0,-21 21 0,0 0 16,0 1-16,0-22 0,-1 21 0,22 1 15,-21-1-15,21 0 0,-21 1 16,21-22-16,-21 21 0,21-21 0,0 22 15,0-22-15,0 0 0,0 21 0,0-21 16,0 1-16,0-1 0,21 0 0,0 0 16,0-21-16,1 21 0,20-21 15,0 0-15,-21 0 0,1 0 16,20 0-16,-21 0 0,21-21 16,-20 0-16,20 21 0,-21-21 0,0 21 15,0-21-15,22-1 0,-22 22 16,0-21-16,0 0 0,0 21 15,-21-21-15,0 0 0,22 0 16</inkml:trace>
  <inkml:trace contextRef="#ctx0" brushRef="#br0" timeOffset="43842.05">15303 4509 0,'0'0'0,"-21"0"16,0 0-1,42 0 17,0 0-32,1 0 0,-1 0 15,0 0-15,0 0 0,21-22 0,-20 1 16,-1 21-16,21 0 0,-21-21 16,0 21-16,1 0 0,-1-21 0,0 21 15,-21-21-15,0 0 0,21 21 16,-21-22-16,0 1 0</inkml:trace>
  <inkml:trace contextRef="#ctx0" brushRef="#br0" timeOffset="44063.44">15430 4001 0,'0'0'0,"0"-22"16,-21 22-1,21-21-15,21 21 16,1 0-16,-1 0 16,0 0-16,0 0 0,21 0 0,-20 0 15,-1 0-15,0 0 16,0-21-16</inkml:trace>
  <inkml:trace contextRef="#ctx0" brushRef="#br0" timeOffset="44340.29">16319 3683 0,'0'0'16,"-21"0"-16,0 0 0,0 0 16,0 0-16,0 21 15,-1-21-15,22 21 0,0 1 16,-21-22-16,21 21 0,-21-21 16,21 21-16,0 0 0,-21-21 15,21 21-15,-21 0 0,0-21 16,21 22-16,0-1 15</inkml:trace>
  <inkml:trace contextRef="#ctx0" brushRef="#br0" timeOffset="44927.19">16891 4212 0,'0'-21'16,"21"21"-16,-21-42 15,0 21-15,0-1 0,-21 22 16,0 0-16,0 0 16,-22 0-16,22 0 0,0 0 15,0 0-15,-22 0 0,22 0 0,0 22 16,-21-1-16,21 0 0,-1-21 0,1 21 15,0 0-15,21 0 0,0 1 16,-21-1-16,21 0 0,-21 0 0,21 0 16,0 0-16,0 1 0,21-1 15,0 0-15,0-21 0,0 21 16,22 0-16,-1 0 0,-21-21 16,22 22-16,-1-22 0,-21 21 0,21 0 15,1-21-15,-22 21 0,21 0 16,-21-21-16,22 21 0,-22-21 0,0 22 15,-21-1-15,21-21 16,-21 21-16,0 0 0,-21 0 16,0-21-16,0 21 0,0-21 15,-22 0-15,1 22 0,0-22 16,-1 0-16,1 0 0,-22 21 0,22-21 16,0 0-16,-1 0 0,1 0 0,0 0 15,21 21-15,-22-21 0,22 0 16,-21 0-16,21 0 0,-1 21 0,1-21 15,0 0-15,0 0 0,0 0 0,0 0 16,-1 0 0,1 0-1,21-21 1,0 0-16,0 0 16,0-1-16,0 1 0,0 0 0,0 0 15</inkml:trace>
  <inkml:trace contextRef="#ctx0" brushRef="#br0" timeOffset="46003.31">16087 3725 0,'21'0'0,"-42"0"93,-1 0-93,22-21 63,22 21-63,-1 0 0,0 0 15,0-21-15,0 21 0,0 0 16,1 0 0,-1 0-1,-21 21-15,0 0 16,-21-21 0,-1 22-16,1-22 15,0 21-15,0-21 0,0 0 16,0 0-16,21 21 0,-22-21 0,1 0 31,21-21-15,0 0-1,21-1-15,1 22 16,-1-21-16,0 21 16,0 0-16,0 0 15,0 0 1,-21 21-1,0 1-15,0-1 0,0 0 16,-21 0-16,21 0 16,-21 0-16,0-21 0,21 22 15,-21-1-15,21-42 47,0-1-47,0 1 16,0 0-16,21 21 0,-21-21 15,21 0-15,0 21 0,-21-21 0,0-1 16,21 22-16,1-21 0,-1 21 16,0 0-16,0 0 15,0 0-15,0 21 32,-21 1-32,0-1 0,0 0 0,0 21 15,0-21-15,-21 1 0,0 20 0,0 0 16,0-21-16,0 22 0,-22-22 0,1 21 15,0-21-15,-1 1 0,1-1 16,0 0-16,-1 0 0,1-21 0,21 21 16,-22-21-16,1 0 0,21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3:40:13.3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571 2265 0,'22'0'47,"-1"0"-31</inkml:trace>
  <inkml:trace contextRef="#ctx0" brushRef="#br0" timeOffset="1280.05">1079 995 0,'-21'0'0</inkml:trace>
  <inkml:trace contextRef="#ctx0" brushRef="#br0" timeOffset="2223.51">1058 953 0,'0'0'0,"0"-22"0,-21 22 15,21-21 1,-21 21-16,21-21 16,-21 21 15,21 21-16,0 0-15,0 1 16,0-1-16,0 0 0,0 0 16,0 0-16,0 0 15,0 1-15,21-1 16,0-21-16,0 0 0,0 21 16,1-21-16,-1 0 0,0 0 15,21 0-15,-21 0 0,22 0 0,-1 0 16,0-21-16,1 21 0,20-21 15,-20-1-15,-1 1 0,0 0 0,1 0 16,-1 0-16,0-22 0,1 22 16,-22 0-16,0 0 0,0 0 0,-21-22 15,0 22-15,0 0 0,0 0 16,0 0-16,0 0 0,0-1 0,-21 22 16,0-21-16,0 21 0,-1 0 15,-20 0-15,21 0 0,-21 0 0,20 0 16,-20 0-16,0 0 0,-1 0 15,1 21-15,0 1 0,-1-1 16,1 0-16,-21 0 0,20 21 16,1 1-16,21-1 0,-22 0 0,22 1 15,-21-1-15,42 0 0,-21 1 16,21-1-16,0 0 0,0-20 0,0 20 16,0 0-16,0-21 0,0 1 15,0-1-15,21 0 0,0 0 0,0 0 16,0 0-16,22 1 0,-22-22 15,21 0-15,1 0 0,-1 21 0,-21-21 16,21 0-16,1 0 0,-1 0 16,0 0-16,-20 0 0,-1-21 15,0 21-15,0 0 0,-21-22 16,-21 22 0,0 0-16,-22 0 15,22 0-15,-21 22 0,0-22 16,-1 21-16,22 0 0,-21 0 15,-1 21-15,1-20 0,0 20 0,21 0 16,-22 1-16,1-1 0,21 0 16,0 1-16,-1-1 0,1 0 0,0 1 15,21-1-15,0-21 0,0 21 0,0-20 16,0-1-16,21 0 0,0 0 16,22 0-16,-22 0 0,21-21 15,1 0-15,-22 0 0,21 0 16,0 0-16,1 0 0,-1 0 0,0 0 15,1 0-15,-1 0 0,0-21 16,-20 0-16,20 21 0,0-21 0,-21 0 16,1 0-16,20-1 0,-21 1 15</inkml:trace>
  <inkml:trace contextRef="#ctx0" brushRef="#br0" timeOffset="2528.16">1863 1672 0,'-22'0'0,"44"0"0,-44-21 16,1 21-16,21-21 16,0 42 15,0 0-31,0 0 0,0 1 16,0-1-16,21 0 0,-21 0 0,22 0 15,-22 0-15,21 1 0,-21-1 0,0 0 16,21 0-16,-21 0 0,21 0 15,-21 1-15,21-1 0,-21 0 16,0 0-16,21-21 0,1 21 16,-1-21 15,-21-21-15,0 0-16,21 21 0,-21-21 15,0 0-15</inkml:trace>
  <inkml:trace contextRef="#ctx0" brushRef="#br0" timeOffset="2811.89">2159 1609 0,'0'0'0,"0"-21"0,-21 21 31,0 0-15,-1 0-16,1 21 0,21 0 15,-21 0-15,0 0 0,21 0 16,-21 22-16,0-22 0,-1 21 0,1-21 15,0 22-15,0-1 0,0-21 16,0 22-16,-1-22 0,1 21 0,0-21 16,0 0-16,21 1 0,-21-1 15,21 0-15,-21 0 0,21 0 16,21-21 15,0 0-31,0-21 0,0 21 0,0-21 16,1 0-16,-1 0 15,0-1-15,0 1 0</inkml:trace>
  <inkml:trace contextRef="#ctx0" brushRef="#br0" timeOffset="3196.18">2371 1651 0,'0'0'0,"0"-21"15,0 42 32,0 0-47,0 0 0,0 1 16,0 20-16,0-21 0,0 21 15,0 1-15,0-1 0,0 22 16,0-22-16,0 21 0,0 1 0,0-1 16,0 1-16,0 21 0,0-1 0,0 1 15,0 0-15,0-1 0,0 1 16,0 0-16,-22-22 0,22 22 0,0-1 15,0-20-15,0 21 0,0-22 16,0-21-16,-21 22 0,21-22 0,0 1 16,0-1-16,-21 0 0,21-21 0,-21 22 15,21-22-15,-21 0 0,21 0 16,0-42 15,0 0-31,0-21 16,21 20-16,0-20 0,0 0 0,-21-1 15,21-20-15,1-1 0,-1 1 0,0-1 16,-21 1-16</inkml:trace>
  <inkml:trace contextRef="#ctx0" brushRef="#br0" timeOffset="3548.21">2476 1947 0,'0'0'0,"-21"-42"16,0-85-16,0 85 15,21 21-15,0-22 0,0 22 16,0-21-16,0 21 0,0-1 0,21 1 16,0 0-16,0 0 0,22 0 15,-1 0-15,-21-1 0,22 22 0,-1 0 16,0 0-16,-21 0 0,22 0 0,-22 0 16,0 22-16,0-1 0,-21 21 15,0-21-15,0 22 0,0-22 0,0 21 16,-21 0-16,-21 1 0,21-22 15,-1 21-15,-20-21 0,21 22 0,-21-22 16,20 0-16,1 0 0,-21 0 0,21 1 16,0-1-16,-1-21 15,44 0 32,-1 0-47,0 0 0,0-21 0,0 21 16,0 0-16,1-22 0</inkml:trace>
  <inkml:trace contextRef="#ctx0" brushRef="#br0" timeOffset="4215.97">2900 1969 0,'21'0'31,"0"-22"-16,0 1-15,0 0 0,-21 0 16,22 0-16,-1-22 0,0 1 0,0 0 16,0-1-16,0 1 0,1-21 0,-1 20 15,0 1-15,0-22 0,0 22 16,0-21-16,1 20 0,-1-20 0,-21 20 16,0 1-16,21 0 0,-21-22 15,0 43-15,0-21 0,0-1 0,0 22 16,0 0-16,0 0 0,0 0 15,0 42 17,-21 0-32,0 0 0,21 22 15,-22-22-15,22 21 0,-21 0 0,0 1 16,21 20-16,0-20 0,-21-1 16,0 21-16,21-20 0,-21 20 0,21-20 15,0 20-15,0-21 0,0 22 16,0-22-16,0 1 0,0-1 0,0 0 15,0 1-15,21-22 0,0 21 0,0-21 16,0-21-16,0 21 0,22-21 16,-22 0-16,0 0 0,21 0 0,-20 0 15,-1 0-15,21-21 0,-21 0 16,0 0-16,1 0 0,-1 0 16,21-22-16,-42 1 0,21 21 0,0-22 15,1 1-15,-22 21 0,0-21 16,21 20-16,-21 1 0,0 0 0,21 21 15,-21-21-15,0 42 32,0 0-32,-21 0 15,21 22-15,0-22 0,0 0 0,0 0 16,0 22-16,0-22 16,0 0-16,0 0 0,0 0 0,0 22 15,0-22-15,0 0 0,0 0 16,21-21-16,-21 21 15,21-21-15,0 0 16,-21-21-16,21 0 0,-21 0 16,22 0-16</inkml:trace>
  <inkml:trace contextRef="#ctx0" brushRef="#br0" timeOffset="4451.84">3831 1355 0,'0'0'0,"-21"0"15,0 0-15,0 0 0,-1 0 16,1 0-16,0 0 0,0 0 16,0 0-1,42 0 17,0 0-1,0 0-16,0 0 1,1 21-16</inkml:trace>
  <inkml:trace contextRef="#ctx0" brushRef="#br0" timeOffset="5387.86">4127 1482 0,'0'0'0,"0"-21"32,0-1-32,0 1 15,-21 21 17,21 21-32,-21 1 15,0-22-15,21 21 0,-21 0 0,0 0 16,21 21-16,-22-20 0,22 20 15,0-21-15,-21 21 0,21-20 0,0 20 16,0-21-16,0 0 0,0 22 0,0-22 16,0 0-16,0 0 0,21 0 15,1 0-15,-1-21 0,0 0 0,0 0 16,0 0-16,0 0 0,1 0 0,-1 0 16,0-21-16,21 21 0,-21-21 15,1 0-15,-1 0 0,0 0 0,0-1 16,0 1-16,-21-21 0,21 21 0,-21 0 15,22-22-15,-22 22 16,0 0-16,0 0 0,0 0 0,0-1 16,0 1-16,-22 42 31,22 1-15,-21-1-16,21 0 0,0 0 15,0 0-15,0 0 0,0 22 0,0-22 16,0 0-16,0 0 0,0 22 0,0-22 15,0 0-15,0 0 0,21-21 16,1 21-16,-22 0 0,21-21 0,0 0 16,21 0-16,-21 0 0,1 0 15,20 0-15,-21 0 0,21 0 0,-20 0 16,20-21-16,-21 0 0,0 0 16,22 0-16,-22-22 0,0 22 0,0-21 15,0 0-15,0-22 0,1 22 0,-1-1 16,0-20-16,0 21 0,0-22 15,-21 1-15,0 20 0,0-20 0,21 20 16,-21 1-16,0 0 0,0-1 16,0 1-16,0 21 0,0-21 0,0 20 15,-21 1-15,21 0 0,0 0 0,0 0 32,-21 21-32,21 21 15,-21 0-15,21 0 0,0 0 16,-21 22-16,21-22 0,0 21 0,0 1 15,0 20-15,0-21 0,0 1 0,-21-1 16,21 22-16,0-22 0,0 0 16,0 22-16,0-22 0,0 0 0,0 1 15,0-1-15,0 0 0,0 1 0,0-1 16,0 0-16,0-20 0,21 20 16,0-21-16,0 0 0,-21 0 0,21-21 15,0 22-15,1-22 0,20 0 0,-21 0 16,0 0-16,0 0 15,1 0-15,-1-22 0,21 22 0,-21-21 16,0 0-16,1 0 0,-1 0 0,0 21 16,0-21-16,-21-1 0,21 1 0,0 0 15,1 0-15,-22 0 0,0 0 16,0-1-16,0 1 0,0 0 0,0 0 16,0 0-16,0 0 0</inkml:trace>
  <inkml:trace contextRef="#ctx0" brushRef="#br0" timeOffset="5619.66">4974 1439 0,'0'0'0,"21"0"32,0 0-32,1 0 0,-1 0 15,0-21-15,21 21 0,-21-21 0,22 21 16,-22-21-16,21 21 0,-21-21 15,22 21-15,-22 0 0,0-21 0,0 21 16,0 0-16,1 0 0,-22-22 0,0 1 16,-22 21-1,1 0-15,0-21 16,0 21-16</inkml:trace>
  <inkml:trace contextRef="#ctx0" brushRef="#br0" timeOffset="5923.49">4445 1228 0,'-42'0'16,"84"0"-16,-106 21 0,43-21 0,21 21 16,21-21-1,1 0-15,-1 0 0,0 0 16,21 0-16,-21 0 0,22 0 0,-22-21 15,0 21-15,0-21 16,0 0-16,-21-1 0,0 1 16,0 0-16,-21 21 0,0-21 15,0 21-15,0 0 0,-22 0 16,22 0-16,0 0 0,0 0 0,0 0 16,0 0-16,-1 21 0,1 0 15,21 0-15,0 1 0,0-1 16,0 0-16</inkml:trace>
  <inkml:trace contextRef="#ctx0" brushRef="#br0" timeOffset="6883.97">6117 1122 0,'0'0'0,"0"-21"0,0 0 0,21-1 16,-21 1-16,0 0 0,0 0 0,0 0 15,0 42 16,0 0-31,0 0 0,0 22 16,0-22-16,0 21 0,0 0 16,0 22-16,-21-22 0,21 1 0,0 20 15,-21-21-15,21 22 0,-21-22 0,21 22 16,-21-22-16,21 0 0,0 1 16,0-1-16,0 0 0,0-20 0,0 20 15,0-21-15,0 0 0,21-21 31,0 0-31,-21-21 16,21 0-16,0-21 0,0 20 0,-21-20 16,22 0-16,-1-1 0,-21 1 15,21 0-15,0-1 0,0 1 16,0 21-16,-21-21 0,22 20 0,-1 1 16,-21 0-16,21 0 0,-21 0 15,0 42 1,0 0-16,0 0 15,0 0-15,0 1 0,0 20 16,0-21-16,0 21 0,0 1 0,0-22 16,0 21-16,21 1 0,0-22 0,-21 0 15,21 21-15,1-21 0,-1 1 16,0-22-16,21 21 0,1-21 0,-22 0 16,21 0-16,0 0 0,1 0 15,-1-21-15,0-1 0,1 1 16,-1 0-16,0-21 0,1 21 0,-1-22 15,0 1-15,-20 0 0,20-1 0,-21-20 16,0 20-16,0-20 0,1-1 16,-22 1-16,0-1 0,0-20 0,0 20 15,0 1-15,0-1 0,-22 22 0,1-22 16,0 22-16,0 21 0,0-21 16,-22 20-16,22 22 0,0-21 0,-21 21 15,21 0-15,-22 0 0,22 21 0,0-21 16,-21 22-16,20-1 0,1 21 15,0-21-15,21 22 0,0-1 0,-21 0 16,21 1-16,0-1 16,0 0-16,0 1 0,0-1 0,0-21 15,21 21-15,0 1 0,0-22 0,22 21 16,-22-21-16,21 1 0,1-1 16,-1 0-16</inkml:trace>
  <inkml:trace contextRef="#ctx0" brushRef="#br0" timeOffset="8011.67">7853 1439 0,'0'0'0,"0"-21"0,0-21 16,0 21-16,0 0 16,0-1-16,-21 1 0,-1 0 0,22 0 15,-21 0-15,0 0 0,0 21 16,0 0-16,0 0 0,-1 0 15,1 0-15,0 21 0,0 0 0,0 0 16,0 0-16,-22 22 0,22-22 0,0 21 16,0 0-16,0 1 0,-1-22 15,22 21-15,0 1 0,0-1 0,0-21 16,0 21-16,0-20 0,0-1 16,0 0-16,22 0 0,-1-21 0,0 0 15,21 0-15,-21 0 0,1 0 16,-1 0-16,21 0 0,-21-21 0,22 0 15,-22 0-15,0-1 0,0 1 0,0 0 16,0 0-16,-21-21 0,22 20 16,-1-20-16,-21 0 0,21 21 0,-21-22 15,0 1-15,0 21 0,21 0 0,-21-1 16,0 1-16,0 0 16,0 42-1,-21-21-15,0 21 0,21 1 16,0-1-16,-21 21 15,21-21-15,0 0 0,-22 22 0,22-22 16,0 21-16,0-21 0,0 22 0,0-22 16,0 0-16,22 21 0,-1-20 15,-21-1-15,21 0 0,0 0 0,21-21 16,-20 0-16,-1 0 0,21 0 0,-21 0 16,0 0-16,22 0 0,-22-21 15,0 0-15,21 0 0,-20-1 0,-1 1 16,0 0-16,-21 0 0,21-21 0,0 20 15,-21-20-15,21 21 0,-21-21 0,0 20 16,0-20-16,0 21 0,0 0 16,0 0-16,0-1 0,0 1 15,0 42 17,0 1-32,0-1 0,0 0 0,-21 0 15,21 0-15,0 22 0,0-22 0,0 0 16,0 21-16,0-21 0,0 22 15,0-22-15,0 0 0,0 21 0,21-20 16,1-1-16,-1-21 0,0 21 0,0-21 16,0 0-16,0 0 0,1 0 15,-1 0-15,0 0 0,21 0 0,-21-21 16,1 0-16,-1-1 0,21 1 16,-21 0-16,0-21 0,1-1 0,-1 1 15,0 0-15,0-1 0,0-20 16,0-1-16,1 22 0,-1-21 0,0-22 15,0 21-15,-21 1 0,21-1 0,-21 1 16,0 21-16,21-22 0,-21 22 16,0 21-16,0-22 0,0 22 0,0 0 15,0 0-15,0 0 0,-21 21 16,0 0-16,0 21 16,21 0-16,0 0 0,-21 21 0,21 1 15,-21-1-15,21 0 0,-22 22 16,22-1-16,-21 1 0,21-1 15,0 1-15,0-1 0,0-20 0,0 20 16,0 1-16,0-22 0,0 22 0,0-22 16,0 0-16,0 1 0,21-1 15,-21 0-15,22 1 0,-1-22 0,0 21 16,0-21-16,0 0 0,0 1 0,22-22 16,-22 0-16,21 0 0,-21 0 15,1 0-15,20 0 0,-21 0 0,0 0 16,0-22-16,22 22 0,-43-21 0,21 0 15,0 0-15,0 0 0,0 0 0,1-1 16,-22 1-16,21 0 0,0-21 16,-21 21-16,0-1 0,21 1 15,-21-21-15,21 21 0,-21 0 0,0-1 16,0 1-16,0-21 0,0 21 16,-21 21-16,0-21 0</inkml:trace>
  <inkml:trace contextRef="#ctx0" brushRef="#br0" timeOffset="8231.81">8848 1164 0,'-22'0'0,"44"0"0,-65 0 16,22 0-16,42 0 15,22 0 1,-1 0-16,0 0 0,1 0 16,-1-21-16,21 21 0,-20 0 15,-1-21-15,22 21 0,-22 0 0,0-21 16,1 21-16,-22-21 0,21-1 15,-21 22-15,0 0 0,-21-21 0,0 0 16,0 0-16,0 0 16,-21 0-1,0 21-15,0 0 0</inkml:trace>
  <inkml:trace contextRef="#ctx0" brushRef="#br0" timeOffset="8580.58">8361 804 0,'0'0'16,"-21"0"-16,-1 0 0,1 0 0,0 0 0,0 0 15,0 22-15,0-22 0,21 21 16,-22 0-16,22 0 16,0 0-16,22 0 15,-1-21-15,0 0 0,0 0 16,0 0-16,0 0 0,1 0 0,-1 0 15,0-21-15,0 0 0,0 21 0,0-21 16,-21 0-16,0 0 16,0-1-16,0 1 0,0 0 15,-21 0-15,0 21 16,0 0 0,0 0-16,0 0 0,21 21 15,0 0 1,0 0-1,0 1-15,0-1 0,0 0 0,0 0 16,0 0-16,0 0 0</inkml:trace>
  <inkml:trace contextRef="#ctx0" brushRef="#br0" timeOffset="9655.7">1482 2392 0,'0'0'15,"-43"0"-15,-41 0 16,41 21-16,1-21 0,0 0 0,-1 0 16,22 0-16,0 0 0,0 0 0,0 21 15,-1-21-15,44 0 47,-1 21-47,0-21 16,0 0-16,0 0 0,0 0 0,22 0 15,-22 0-15,21 0 0,22 0 16,-22 0-16,0 0 0,22 0 0,-1 0 16,1 0-16,-1 0 0,-20 0 15,20 0-15,1 0 0,20 0 0,-20 0 16,-1 0-16,22 0 0,0 0 15,21 0-15,-22 0 0,22 0 0,-21 0 16,21 0-16,-22 0 0,22 0 0,0 0 16,-21 22-16,20-22 15,1 0-15,21 0 0,-21 0 0,0 0 16,21 21-16,-21-21 0,0 0 0,21 0 16,0 0-16,0 0 0,0 0 15,21 0-15,-21 0 0,0 0 0,21 0 16,-21 0-16,0 0 0,21 0 0,-21 0 15,21 0-15,-21 0 0,0 0 16,0 0-16,21 0 0,-21 0 0,22-21 16,-22 21-16,21 0 0,0 0 15,-21 0-15,0 0 0,21-22 16,-21 22-16,0 0 0,0 0 0,-21 0 16,0-21-16,0 21 0,-22 0 0,1 0 15,-22-21-15,1 21 0,-22 0 16,1 0-16,-1-21 0,-21 21 0,0 0 15,0-21-15,-21 0 32,0-1-17,-21 22 1,0 0-16,0 0 0,0 0 16,0-21-16,-22 21 0,1 0 15,0 0-15,-22-21 0</inkml:trace>
  <inkml:trace contextRef="#ctx0" brushRef="#br0" timeOffset="10400.28">2180 2604 0,'-85'21'0,"170"-42"0,-318 42 16,170-21-16,-1 0 15,22 0-15,0 0 0,20 0 0,-20 0 16,21 0-16,21-21 0,-21 21 16,21-22-16,0 1 31,0 0-31,-21 21 15,21-21-15,-22 21 32,1 0-32,0 0 15,0 0-15,0 0 16,0 0-16,-1 0 0,1 0 16,0 0-16,0 0 0,0 0 15,0 0-15,42 0 47,21 0-47,-21 0 16,22 0-16,-1-21 0,0 21 0,22 0 15,-1-21-15,1 21 0,-1 0 16,22-22-16,21 1 0,0 21 0,-1-21 16,22 21-16,0-21 0,22 21 15,-22-21-15,21 21 0,0 0 16,0-21-16,0 21 0,22 0 0,-1 0 15,0-22-15,1 22 0,20 0 0,1 0 16,-1 0-16,1 0 0,-1 0 16,1 0-16,-1 0 0,1 0 0,-22 0 15,0 0-15,22 0 0,-22 0 0,0 0 16,1-21-16,-1 21 0,-21 0 16,0 0-16,1 0 0,-22 0 0,21-21 15,-21 21-15,-21 0 0,-1 0 16,1-21-16,-21 21 0,0-21 0,-22 21 15,-21 0-15,22 0 0,-43 0 16,21-21-16,-20 21 0,-1 0 16,-42 0 15,-1 0-15,1 0-16,0 0 0,0 0 15</inkml:trace>
  <inkml:trace contextRef="#ctx0" brushRef="#br0" timeOffset="40131.93">762 3577 0,'0'0'0,"0"-21"0,0 0 0,0 0 16,0 0-16,0-1 0,0 1 15,0 0-15,-21 0 0,21 0 0,0 0 16,-21-1-16,21 1 16,-22 0-16,1 21 15,21 21 1,-21 0-1,21 1-15,-21 20 0,21 0 16,0 1-16,0 20 0,0-21 16,0 22-16,-21-1 0,21-20 15,-21 41-15,21-20 0,0-1 0,0 1 16,0-1-16,0 1 0,0-22 16,-22 22-16,22-22 0,0 0 0,0 1 15,0-22-15,0 21 0,0-21 16,0 1-16,0-1 0,0-42 47,0-1-47,0 1 15,0 0-15,0 0 0,0-21 0,22 20 16,-22-20-16,21 21 0,0-21 16</inkml:trace>
  <inkml:trace contextRef="#ctx0" brushRef="#br0" timeOffset="40424.76">931 3831 0,'0'21'32,"0"1"-32,0-1 15,-21 21-15,21-21 0,-21 22 0,0-22 16,0 21-16,-1 0 15,1 1-15,0-1 0,0 0 0,21-20 16,-21 20-16,0-21 0,-1 21 0,1-20 16,21-1-16,0 0 0,-21-21 15,21 21-15,0-42 32,21 0-32,0 0 15,1-22-15,-22 22 0,21-21 16,0-1-16,0-20 0,0 21 0</inkml:trace>
  <inkml:trace contextRef="#ctx0" brushRef="#br0" timeOffset="40651.62">974 3831 0,'0'21'16,"0"1"-16,0-1 16,0 0-16,0 21 0,0 1 15,0-22-15,0 21 0,0 0 0,0 1 16,0-1-16,21 0 0,-21-20 15,0 20-15,0 0 0,21-21 0,-21 1 16,21 20-16,0-21 0,-21 0 16,21 0-16,1-21 0,-22 22 0,21-22 15,0 0-15,0 0 16,0 0-16,0 0 16,1-22-16,-22 1 0,0-21 15,21 21-15</inkml:trace>
  <inkml:trace contextRef="#ctx0" brushRef="#br0" timeOffset="40964.44">1397 3493 0,'0'0'0,"0"-127"16,0 105-16,0-20 0,0 21 16,-21 0-16,21 0 0,0 42 31,0 0-31,0 21 0,0 1 15,0-1-15,0 0 0,0 22 16,0-1-16,0 1 0,0-1 16,0 1-16,0-1 0,0 1 0,-21-1 15,21 1-15,0-1 0,0-20 16,0 20-16,0-21 0,-22 1 0,22-1 16,0-21-16,0 22 0,0-22 0,0 0 15,0 0-15,0 0 16,0-42 15,22 0-31,-1 21 0,0-42 0,-21 20 16,21 1-16</inkml:trace>
  <inkml:trace contextRef="#ctx0" brushRef="#br0" timeOffset="41380.22">1651 4191 0,'0'0'0,"0"21"0,0 0 16,-21-21-16,21 22 15,21-22 1,0 0 0,0 0-16,0-22 0,-21 1 0,22 21 15,-1-21-15,0 0 0,0 0 16,0 0-16,0-1 0,1 1 0,-22 0 15,21 0-15,-21 0 0,0 0 16,0-1-16,0 1 0,0 0 16,-21 21-1,-1 0-15,1 0 0,0 0 0,0 0 16,0 0-16,0 21 0,-1 0 16,1 1-16,0 20 0,0-21 0,0 21 15,0 1-15,21-1 0,0-21 16,-22 22-16,22-22 0,0 21 0,0-21 15,0 22-15,0-22 0,0 0 0,22 0 16,-22 0 0,21-21-16,0 0 0,0 0 0,21 0 15,-20 0-15,-1 0 0,21 0 0,-21-21 16,22 0-16,-22 21 0,21-21 16</inkml:trace>
  <inkml:trace contextRef="#ctx0" brushRef="#br0" timeOffset="42096.06">2286 3450 0,'-21'-42'0,"42"84"0,-42-105 0,21 42 15,0-1-15,0 1 0,-21 0 0,21 0 16,-22 21 0,22-21-16,0 42 15,0 0-15,0 0 16,0 22-16,0-1 0,0 0 0,-21 22 15,21-22-15,0 22 0,0-1 0,0 1 16,-21 20-16,21-20 0,0 20 16,0-20-16,-21-1 0,21 1 0,-21-1 15,21-20-15,0 20 0,0-42 16,0 22-16,0-1 0,0-21 0,0 0 16,0 1-16,0-1 0,0-42 31,0-1-16,0 1-15,0 0 0,0 0 16,0-21-16,0 20 0,0 1 16,0-21-16,0 0 0,0 20 0,0-20 15,21 21-15,0-21 0,-21 20 16,21 1-16,0 0 0,1 0 0,-1 0 16,0 21-16,0 0 0,0-21 15,0 21-15,22 0 0,-1 0 0,-21 0 16,22 21-16,-1-21 0,0 21 0,-21 21 15,22-21-15,-22 1 0,0-1 16,0 0-16,-21 21 0,0-21 0,0 1 16,0 20-16,-21-21 0,0 0 0,-21 0 15,20 1-15,-20 20 16,0-21-16,21-21 0,-22 21 0,1 0 16,0 1-16,20-22 0,-20 0 0,21 21 15,0-21-15,0 0 16,-1 0-16,22-21 31,0-1-31,22 22 0,-1-21 0,0 0 16,21 0-16,-21 0 0,22 0 0</inkml:trace>
  <inkml:trace contextRef="#ctx0" brushRef="#br0" timeOffset="42621.75">3006 3323 0,'0'-21'0,"0"42"0,0-63 0,0 21 16,0 0-16,-22 21 15,22 21 1,0 0-16,0 0 0,0 21 16,0 1-16,0 20 0,0 1 15,0-1-15,0 1 0,0-1 0,0 1 16,0 20-16,0-20 0,0-1 16,0 22-16,0-21 0,0-22 0,0 21 15,0-20-15,0-1 0,0 0 0,0 1 16,0-22-16,0 0 0,0 0 15,0 0-15,0-42 32,0 0-17,0 0-15,0 0 0,0-22 0,0 22 16,0-21-16</inkml:trace>
  <inkml:trace contextRef="#ctx0" brushRef="#br0" timeOffset="43012.06">2815 3598 0,'0'0'0,"-21"-42"0,0 0 0,0 21 0,-1-1 16,1-20-16,0 21 0,21 0 0,0 0 15,0-22-15,0 22 0,0 0 16,0 0-16,21 21 0,22-21 0,-22-1 16,21 22-16,0 0 0,1 0 15,-1 0-15,0 0 0,1 22 0,20-1 16,1 0-16,-22 21 0,22 1 15,-1-1-15,1 21 0,-22-20 16,0 20-16,1-20 0,-1-1 0,-21 21 16,0 1-16,-21-22 0,0 22 0,0-1 15,0 1-15,-21-22 0,-21 22 16,21-1-16,-22-21 0,1 1 0,0-1 16,-1 0-16,1 1 0,0-1 0,20-21 15,-20 0-15,0 1 0,21-1 16,-1-21-16,1 21 0,0-21 0,0 0 15,0 0-15,0 0 0,21-21 32,0 0-32,0-1 0,0 1 15,0 0-15,0 0 16,21 21-16,0-21 0,0 0 16,0 21-16,0-22 0</inkml:trace>
  <inkml:trace contextRef="#ctx0" brushRef="#br0" timeOffset="43472.8">3598 4001 0,'0'0'0,"0"-22"15,0 1-15,0 0 16,0 0-1,21 21-15,1 0 0,-1-21 0,0 21 16,21-21-16,-21 21 0,1 0 0,20 0 16,-21 0-16,21 21 0,-20 0 0,-1 0 15,0 0-15,0 0 0,0 1 16,-21 20-16,21-21 0,-21 21 0,0-20 16,0 20-16,0-21 0,0 21 0,0-20 15,0 20-15,-21-21 0,0 0 16,0 0-16,21 1 0,0-44 47,0 1-47,0-21 15,0 21-15,0 0 0,0-22 0,21 22 16,-21-21-16,21-1 0,-21 22 16,0-21-16,21 0 0,1 20 0,-22 1 15,21 0-15,-21 0 0,0 0 0,21 21 16,-21-21-16,21 21 0,0 0 31,-21 21-31,21-21 0,-21 21 0,0 0 16,22-21-16,-1 21 15</inkml:trace>
  <inkml:trace contextRef="#ctx0" brushRef="#br0" timeOffset="43727.74">4403 3937 0,'0'-21'16,"-22"21"0,22 21-16,0 0 15,-21 0-15,21 1 0,0-1 16,0 0-16,0 0 0,0 21 0,0-20 16,0-1-16,-21 0 0,21 0 15,0 0-15,0 0 0,0 1 16,-21-1-16,21 0 0,0 0 15,0-42 32</inkml:trace>
  <inkml:trace contextRef="#ctx0" brushRef="#br0" timeOffset="43904.64">4360 3810 0,'0'0'0,"0"-21"15,-21-43-15,0 43 16,21 0-16,-21 21 16,21-21-16,-21 21 15,21 21 17,21 0-32,0 0 15,0-21-15</inkml:trace>
  <inkml:trace contextRef="#ctx0" brushRef="#br0" timeOffset="44354.38">4572 3874 0,'0'0'0,"-21"-22"16,0 22-1,21 22 1,0-1-16,21 0 16,0 0-16,0 0 0,-21 22 15,21-22-15,-21 0 0,0 0 16,0 21-16,21-20 0,-21-1 0,0 0 16,0 0-16,0 0 0,0 0 15,0 1-15,0-1 0,0 0 16,0-42 15,22 0-31,-22-1 16,21 1-16,-21 0 0,0 0 15,0-21-15,21 20 0,-21-20 0,21 21 16,-21-21-16,0-1 0,21 22 0,0 0 16,-21 0-16,22 0 0,-22-1 15,0 1-15,0 0 0,21 21 0,0 0 16,-21 21 15,0 0-15,0 1-16,0-1 15</inkml:trace>
  <inkml:trace contextRef="#ctx0" brushRef="#br0" timeOffset="45184.37">4953 4128 0,'42'-22'16,"-21"1"-1,1 21-15,-22-21 16,21 0-16,0 21 0,-21-21 0,21 0 16,0-1-16,-21 1 0,21 21 0,-21-21 15,0 0-15,0 0 0,0 0 16,0-1-1,-21 22 1,0 0-16,21 22 0,-21-22 0,0 21 16,0 0-16,21 0 0,-22 21 15,1-20-15,0-1 0,21 21 0,0-21 16,0 0-16,0 22 0,0-22 0,0 0 16,0 0-16,0 0 0,0 1 15,0-1-15,0 0 0,21-21 16,0 0-16,1 21 0,-1-21 0,0 0 15,0 0-15,0 0 0,0 0 0,1 0 16,-1 0-16,0-21 0,0 21 16,0-21-16,0 21 0,-21-21 0,22-1 15,-1 1-15,0 0 0,0 0 0,-21 0 16,21 0-16,0-1 0,-21-20 0,22 21 16,-22-21-16,21 20 0,-21 1 15,21 0-15,-21 0 0,0 0 0,0 0 16,0-1-16,-21 22 31,0 22-15,-1-1-16,22 0 15,0 0-15,0 0 0,0 0 16,0 1 0,22-22-1,-1 0-15,0 0 16,0-22-16,0 1 0,0 21 0,-21-21 15,22 21-15,-1-21 0,0 0 16,0 21-16,-21-21 0,21-1 0,0 1 16,-21 42 31,-21 1-47,21-1 15,0 0-15,0 0 0,-21 0 0,21 22 16,-21-22-16,21 0 0,-21 21 15,21-21-15,0 1 0,0-1 0,0 0 16,0 0-16,0 0 0,0 0 16,21 1-16,0-22 0,0 0 15,0 0-15,1 0 0,-1 0 16,0 0-16,0 0 0,0 0 16,0 0-16,-21-22 0,22 22 15,-1-21-15,0 0 16,0 0-16,0 0 0,0 0 0,1-1 15,-1 1-15,0 0 0</inkml:trace>
  <inkml:trace contextRef="#ctx0" brushRef="#br0" timeOffset="46311.98">6117 3704 0,'0'-21'0,"0"0"16,21 0-16,-21 0 16,0-1-1,0 44 17,0-1-32,0 21 15,0-21-15,0 22 0,0-22 0,0 21 16,0 0-16,0 1 0,0-1 15,0 0-15,0 1 0,0-1 16,0 0-16,0-20 0,0 20 0,0-21 16,0 21-16,0-20 0,0-1 15,0 0-15,21-21 32,-21-21-32,22 0 0,-22-1 15,21 1-15,-21-21 0,0 21 0,21-22 16,-21 22-16,21-21 0,0 0 15,-21-1-15,0 22 0,0-21 0,21 21 16,-21-1-16,22 1 0,-22 42 31,21 1-15,-21-1-16,0 0 0,0 0 0,21 21 16,-21 1-16,0-22 0,0 21 0,0 1 15,0-22-15,21 21 0,-21 0 16,21-20-16,0-1 0,-21 0 0,22 0 15,-1 0-15,0 0 0,0-21 0,0 0 16,22 0-16,-22 0 0,21 0 16,-21 0-16,22 0 0,-22-21 0,21 21 15,0-21-15,-20 0 0,20 0 0,-21 0 16,21-1-16,-20-20 0,-1 0 16,0-1-16,-21 1 0,0 0 15,21-1-15,-21 1 0,0 0 0,0-1 16,0 1-16,0 0 0,0-1 0,-21 1 15,21 0-15,-21 21 0,0-22 16,-1 22-16,1 0 0,0 21 0,0 0 16,-21 0-16,20 0 0,1 0 0,0 0 15,-21 0-15,21 21 0,-1 0 16,1 0-16,0 1 0,0-1 0,21 0 16,0 21-16,0-21 0,0 1 0,0-1 15,0 21-15,0-21 0,21 0 16,21 1-16,-20-1 0,-1 0 0,21 0 15,-21 0-15,22 0 0</inkml:trace>
  <inkml:trace contextRef="#ctx0" brushRef="#br0" timeOffset="47471.82">7451 3937 0,'0'0'0,"0"-42"16,0 21-16,0-1 0,0 1 0,0 0 15,0 0-15,0 0 0,0 0 16,-22 21 0,1 0-16,0 0 15,0 0-15,0 21 0,21 0 16,-21 0-16,-1 0 0,1 22 0,0-22 16,0 21-16,0-21 0,0 22 15,21-1-15,0 0 0,-22-21 0,22 22 16,0-22-16,0 21 0,0-21 0,0 1 15,0-1-15,0 0 0,22 0 16,-1-21-16,0 0 16,0 0-16,0 0 0,0 0 0,1-21 15,-1 0-15,0 21 0,0-21 0,0-1 16,0 1-16,-21 0 0,22-21 16,-1 21-16,-21-1 0,0-20 0,21 0 15,0 21-15,-21-22 0,21 22 16,-21 0-16,0 0 0,0 0 0,0-1 15,21 1-15,-21 42 32,0 1-32,-21 20 15,21-21-15,0 0 0,0 22 16,-21-22-16,21 21 0,0-21 0,0 22 16,0-22-16,0 0 0,0 21 0,0-21 15,0 1-15,0-1 0,21-21 0,0 21 16,1 0-16,20-21 15,-21 0-15,0 0 0,0 0 0,1 0 16,-1 0-16,21-21 0,-21 0 16,0 21-16,1-21 0,-1-1 0,0 1 15,0 0-15,0-21 0,0 21 16,1-1-16,-22-20 0,0 21 0,21-21 16,0 20-16,-21 1 0,0-21 0,0 21 15,0 0-15,21-1 0,-21 1 16,0 42-1,0 1 1,0-1-16,-21 0 16,21 21-16,0-21 0,0 1 15,0-1-15,-21 21 0,21-21 0,0 0 0,0 22 16,0-22-16,0 0 0,0 0 16,21 0-16,0-21 0,-21 22 15,21-22-15,0 0 0,1 21 0,-1-21 16,0 0-16,0 0 0,0 0 0,0 0 15,1 0-15,-22-21 0,21 21 0,0-22 16,0 1-16,0 0 0,-21 0 16,21-21-16,1 20 0,-1-20 0,0 0 15,-21-1-15,21 1 0,0 21 0,0-43 16,1 22-16,-1 0 0,-21-1 16,21-20-16,0 21 0,0-22 15,-21 22-15,21-22 0,-21 22 0,22-22 0,-1 22 16,-21 0-16,0-22 0,0 43 15,0-21-15,21-1 0,-21 22 16,0 0-16,0 0 0,0 42 31,0 0-31,-21 0 0,0 22 16,21-1-16,0 0 0,0 22 0,-22-22 16,22 22-16,0-1 0,-21-20 0,21 20 15,0-21-15,0 22 0,0-22 16,0 1-16,0-1 0,0 0 15,0 1-15,-21-1 0,21 0 0,0 1 16,0-22-16,0 21 0,0-21 0,0 22 16,0-22-16,0 0 0,0 0 15,21 0-15,0-21 0,-21 21 0,22-21 16,-1 0-16,0 0 0,0 0 16,0 0-16,0 0 0,1 0 0,-1 0 15,0 0-15,21 0 0,-21-21 16,1 0-16,20 21 0,-21-21 0,0 0 15,0 0-15,1-1 0,-1 1 0,0 0 16,0 0-16,0 0 0,0 0 0,1-1 16,-1 1-16,-21 0 15</inkml:trace>
  <inkml:trace contextRef="#ctx0" brushRef="#br0" timeOffset="47741.16">8530 3662 0,'0'0'0,"-21"0"0,21-21 15,0 0 1,21 21-16,0 0 0,0 0 0,22-22 16,-22 1-16,21 21 0,1 0 15,-1-21-15,21 21 0,-20 0 16,-1-21-16,0 21 0,1 0 0,-1 0 15,0-21-15,-20 21 0,-1 0 0,0 0 16,-21-21 0,-21 21-1,0 0-15,-1 0 0,-20 0 16</inkml:trace>
  <inkml:trace contextRef="#ctx0" brushRef="#br0" timeOffset="48131.94">7980 3323 0,'0'0'15,"-21"0"-15,-22 0 16,43 21-16,-21 1 0,0-22 0,21 21 15,-21 0-15,0 0 0,21 0 16,0 0-16,0 1 16,21-22-1,0 0-15,0 0 0,0 0 0,0 0 0,1 0 16,-1-22-16,0 22 0,0-21 16,-21 0-16,0 0 0,21 0 15,-21 0-15,0-1 0,0 1 16,0 0-16,0 0 15,-21 21-15,0 0 16,0 21-16,21 0 16,-21-21-16,21 21 0,0 1 0,0-1 15,0 0-15,0 0 16,0 0-16,0 0 0,0 1 16,-22-1-16</inkml:trace>
  <inkml:trace contextRef="#ctx0" brushRef="#br0" timeOffset="62820.56">10880 3514 0,'0'0'0,"-22"-21"16,22-1-16,-21-20 16,21 21-16,-21 21 0,21-21 0,-21 21 31,21 21-31,0 0 15,-21 21-15,21-20 0,0 20 0,0 0 16,-21 1-16,21-1 0,-22 0 0,22 1 16,0-22-16,0 21 0,-21 0 15,21 1-15,-21-1 0,21 0 0,0 1 16,-21-22-16,21 21 0,0-21 0,0 1 16,0-1-16,0 0 0,0 0 0,21-21 15,0 0-15,0 0 16,1-21-16,-1 21 0,0-42 15,0 20-15,0 1 0,0-21 0,1 0 16,20 20-16,-21-20 0,0 0 0,-21 21 16,21-22-16,1 22 15,-1 0-15,-21 0 0,0 0 0,21 21 16,-21 21 0,0 0-16,0 0 15,0 0-15,0 0 0,0 1 16,0 20-16,0-21 0,0 21 0,0-20 15,0-1-15,0 21 0,0-21 0,0 0 16,21 22-16,0-22 0,0 0 0,1-21 16,-1 21-16,0-21 0,21 0 15,-21 0-15,22 0 0,-22 0 0,21 0 16,1 0-16,-1-21 0,-21 0 0,21 0 16,1 0-16,-22-22 0,0 1 15,21 0-15,-20 20 0,-1-41 0,-21 21 16,0-1-16,0 1 0,0 0 15,0-1-15,0 1 0,0 0 0,-21-1 16,-1 22-16,1-21 0,0 21 0,0-1 16,-21 22-16,20 0 0,1-21 15,-21 21-15,21 0 0,0 0 0,-1 0 16,-20 21-16,21-21 0,21 22 0,0-1 16,-21-21-16,21 21 0,0 0 0,0 0 15,21 0-15,0-21 16,0 22-16,22-1 0,-22-21 0,21 0 15,-21 21-15,22-21 0,-1 0 16,-21 0-16</inkml:trace>
  <inkml:trace contextRef="#ctx0" brushRef="#br0" timeOffset="63060.31">12171 3747 0,'0'0'15,"-21"21"-15,-1-21 0,1 0 0,42 0 47,1 0-47,-1 0 16,0 0-16,0 0 0,0 0 0,0 0 16,1 0-16,-1 0 15,-21 21 1,0 0-1</inkml:trace>
  <inkml:trace contextRef="#ctx0" brushRef="#br0" timeOffset="63236.21">12065 3979 0,'0'0'0,"-21"22"0,21-1 16,0 0 15,21-21-16,0 0-15,0 0 0,0 0 16,1 0-16,-1 0 0,0-21 16,0 21-16,0 0 0,0-21 0,1 21 15,-1-22-15,0 1 0,0 21 0</inkml:trace>
  <inkml:trace contextRef="#ctx0" brushRef="#br0" timeOffset="63975.56">13271 3450 0,'0'0'0,"0"-21"0,0 0 0,0 0 15,0 0-15,0-1 16,0 44 0,0-1-16,0 0 15,0 0-15,0 0 0,0 22 16,0-22-16,0 21 0,0 0 0,0 1 16,0-22-16,0 21 0,0-21 15,0 22-15,0-22 0,0 21 0,-21-21 16,21 1-16,0-1 0,-21 0 15,21 0-15,0 0 0,-21-21 0,21 21 16,-21-42 0,21 0-1,0 0-15,-21-21 16,21 20-16,0 1 0,0-21 0,0 21 16,0-22-16,0 1 0,21 0 0,0-1 15,0 1-15,0 0 0,0-1 0,22 22 16,-22-21-16,21 21 15,1 0-15,-1-1 0,0 1 0,1 21 16,-1 0-16,0 0 0,1 0 0,-1 21 16,0 1-16,1-1 0,-22 21 0,0-21 15,0 22-15,-21-22 0,21 21 16,-21 0-16,0-20 0,0 20 0,0-21 16,-21 21-16,0-20 0,0-1 0,0 0 15,-1 21-15,22-21 0,-21-21 0,0 22 16,21-1-16,-21-21 0,21 21 15,0-42 17,21 0-32,0-1 0,0 22 15,1-21-15</inkml:trace>
  <inkml:trace contextRef="#ctx0" brushRef="#br0" timeOffset="64380.33">14118 3662 0,'0'0'0,"-21"21"0,0-21 16,42 0 0,0 0-16,0 0 15,0 0-15,1 0 0,20-21 0,0 0 16,-21 0-16,22 21 0,-22-22 15,0 1-15,0 0 0,0 0 0,1 0 16,-22 0-16,0-1 0,0 1 16,0 0-16,-43 21 0,22 0 15,0 0-15,0 0 0,-22 0 16,1 0-16,21 21 0,-21 0 0,-1 1 16,22-1-16,-21 0 0,21 21 0,-1-21 15,1 22-15,0-22 0,0 21 16,21-21-16,-21 22 0,21-22 0,0 0 15,0 0-15,0 22 0,0-22 16,21 0-16,0 0 0,0-21 16,22 0-16,-22 0 0,21 0 0,-21 0 15,22 0-15,-1 0 0,-21 0 16,21 0-16,1-21 0,-1 0 0,0 0 16</inkml:trace>
  <inkml:trace contextRef="#ctx0" brushRef="#br0" timeOffset="64644.34">14922 3408 0,'0'0'0,"-21"0"15,0 0-15,0 0 16,0 21-16,0 0 0,-1 0 16,1 1-16,0-1 0,21 0 0,-21 21 15,0-21-15,21 1 0,-21 20 16,21-21-16,0 0 0,0 0 0,-22 1 15,22-1-15,0 0 0,-21 0 0,21 0 16,0 0-16,0 1 0,0-1 16,21-21 15,1 0-31,-1 0 0,0-21 16,0-1-16,0 22 0,0-21 0</inkml:trace>
  <inkml:trace contextRef="#ctx0" brushRef="#br0" timeOffset="65323.95">15176 3620 0,'-21'0'15,"0"0"1,0 0-16,0 0 0,0 0 0,-1 21 16,-20-21-16,21 21 0,-21 0 15,20-21-15,1 21 0,-21 0 0,21 1 16,-22-1-16,22 0 0,0-21 0,-21 21 15,21 0-15,-1 0 0,1 1 0,21-1 16,0 0 0,21-21-1,1 0 1,-1 0-16,0 0 0,0-21 0,0 0 16,0 21-16,1-22 0,-1 1 0,21 21 15,-21-21-15,-21 0 0,21 0 0,1 0 16,-1-1-16,0 1 0,0 0 15,-21 0-15,21 21 0,0 0 16,-21 21 15,0 0-31,0 0 16,0 1-16,0-1 16,0 0-16,0 0 0,0 0 15,0 0-15,22-21 0,-1 0 16,0 0-16,0 0 15,0 0-15,0 0 16,1 0-16,-1 0 0,0 0 16,0-21-16,0 21 0,0-21 0,1 0 15,-1 0-15,0 0 0,0-1 0,0 1 16,0-21-16,1 21 0,-1-22 0,0 1 16,-21 21-16,0-21 0,21-1 15,-21 22-15,0 0 0,0 0 16,0 0-16,0-1 0,-21 22 15,0 0-15,21 22 16,-21-1-16,-1 0 0,22 0 16,-21 0-16,0 0 0,21 22 0,-21-22 15,0 21-15,0 1 0,-1-22 0,22 0 16,-21 21-16,21-21 0,-21 1 0,0-1 16,21 0-16,0 0 0,0 0 15,0 0 1,21-21-1,0 0 1,0-21-16,22 0 0</inkml:trace>
  <inkml:trace contextRef="#ctx0" brushRef="#br0" timeOffset="66296.39">16722 3175 0,'0'0'0,"0"-21"0,0-21 0,0-43 15,0 64 1,0 0-16,0-22 0,0 22 0,0 0 16,0-21-16,0 20 0,0 1 0,0 0 15,0 0-15,21 21 0,-21-21 16,21 42 0,-21 0-16,0 21 0,0 1 15,0 20-15,0-20 0,0 20 16,-21 22-16,21-22 0,-21 1 15,-1 20-15,1-20 0,0-1 0,0 1 16,0-22-16,0 1 0,-1-1 0,22 0 16,0 1-16,-21-22 0,21 0 15,0 0-15,21-21 16,1 0-16,-1 0 16,21-21-16,-21 0 0,0 0 0,1-1 15,20-20-15,-21 21 0,0-21 16,0-1-16,1 1 0,-1 0 0,0-1 15,0 1-15,-21 0 0,21-1 0,-21 22 16,0 0-16,0 0 0,0 42 31,0 0-31,0 0 0,0 22 0,0-1 16,0-21-16,0 21 0,0 1 0,0-1 16,0 0-16,0 1 0,0-1 0,21-21 15,1 22-15,-1-22 0,0 0 16,0 0-16,0 0 0,0-21 0,22 0 15,-22 21-15,21-21 0,1 0 0,-1 0 16,0 0-16,1-21 0,-1 21 0,0-21 16,1 0-16,-1 0 0,0 0 15,-21-22-15,22 1 0,-1 0 0,-21-1 16,0 1-16,1-22 0,-1 1 0,0-1 16,-21 1-16,0-1 0,0 1 15,0-1-15,0-20 0,0 20 16,-21 1-16,-22-1 0,22 1 0,0-1 15,-21 22-15,21 0 0,-22-1 0,22 22 16,-21 0-16,21 21 0,-22 0 16,-63 63-1,64-20-15,21-1 0,0-21 0,0 22 0,-1-1 16,22 0-16,0 1 0,0-1 16,0 0-16,22 1 0,-1-1 0,21 0 15,0-21-15,-20 22 0,20-1 16,21-21-16,-20 22 0,-1-22 0</inkml:trace>
  <inkml:trace contextRef="#ctx0" brushRef="#br0" timeOffset="66640.2">17907 3641 0,'0'0'0,"-21"21"15,21-42 1,21 21-16,0-21 15,0-1-15,22 1 0,-22 21 0,0-42 16,21 21-16,-21 0 0,1-1 0,20-20 16,-42 21-16,21 0 0,-21-22 15,0 22-15,0 0 0,0 0 16,-21 21-16,0 0 16,0 0-16,-1 0 0,-20 21 0,21 0 15,0 0-15,0 1 0,-1 20 16,1-21-16,21 21 0,-21 1 0,21-22 15,-21 21-15,21 1 0,0-22 0,0 21 16,0-21-16,0 0 0,0 1 16,0-1-16,0 0 0,21 0 15,0-21-15,0 0 0,1 0 0,20 0 16,-21 0-16,21 0 0,-20 0 0,20-21 16,0 0-16,1 0 0</inkml:trace>
  <inkml:trace contextRef="#ctx0" brushRef="#br0" timeOffset="67195.88">18732 3006 0,'0'0'0,"0"-64"0,0 1 15,0-43 1,0 42-16,0 22 0,-21-21 0,21 41 0,-21-20 16,21 21-16,-21 42 15,21 0 1,-21 22-16,21-1 0,-21 0 0,21 22 15,0-1-15,-22 1 0,22-1 0,-21 1 16,21-1-16,-21 1 16,21-1-16,0-20 0,0 20 0,0 1 15,0-22-15,0 0 0,0 1 0,-21-1 16,21-21-16,0 0 0,-21 22 16,21-22-16,0 0 0,-21-21 15,21-21 16,0 0-31,0-1 16,0-20-16,0 21 0,0 0 0,21-22 16,0 1-16,0 21 0,0-21 15,0 20-15,22-20 0,-22 21 0,0 0 16,21 21-16,1 0 0,-22 0 16,0 0-16,21 0 0,-20 0 0,20 21 15,-21 0-15,0 0 0,0 22 0,1-22 16,-1 0-16,-21 21 0,0-21 15,0 22-15,0-22 0,0 0 0,0 21 16,-21-20-16,-22-1 0,22 0 0,-21 0 16,-1 21-16,1-20 0,-21-1 0,20 0 15,-20-21-15,20 21 0,1 0 16,0-21-16,-1 0 0,22 0 16,0 0-16,0 0 0,21-21 15,21 0 1,0 0-16,0 0 0,1 21 15,20-22-15,-21-20 0,21 21 16,1 0-16</inkml:trace>
  <inkml:trace contextRef="#ctx0" brushRef="#br0" timeOffset="67547.67">19558 2836 0,'0'0'0,"-21"-21"0,-22-42 16,22 42-16,0-22 0,21 22 15,0 0-15,0 42 16,0 0 0,0 0-16,0 22 0,0-1 0,21 22 15,-21-1-15,21 1 0,-21 20 0,0-20 16,0 20-16,0-20 0,-21 21 0,0-22 15,0 1-15,0-1 0,0-21 16,-1 22-16,1-22 0,0 1 0,0-1 16,21 0-16,0-21 0,-21 1 15,21-1-15,0 0 0,0 0 0,0 0 16,21-21 0,0 0-16,0-21 15,0 0-15,1 21 0,-22-21 0,21 0 16,0-1-16,0 1 0,0-21 0</inkml:trace>
  <inkml:trace contextRef="#ctx0" brushRef="#br0" timeOffset="67911.47">19283 3027 0,'0'0'16,"-106"-106"-1,85 85-15,21 0 0,0 0 0,0-22 16,0 22-16,21 0 0,0 0 0,21 0 15,1-1-15,-1 1 0,0 21 16,22 0-16,-1 0 0,22 0 0,-21 0 16,-1 0-16,22 21 0,-22 1 0,-20 20 15,20-21-15,-21 21 0,1 1 16,-1 20-16,-21-20 0,0-1 0,-21 21 16,0 1-16,0-22 0,0 22 0,-21-1 15,-21-20-15,21 20 0,-22-21 16,1 1-16,-21-1 0,20 0 0,-20 1 15,20-22-15,-20 21 0,-1-21 16,22 1-16,0-1 0,-1 0 0,1-21 16,0 21-16,21 0 0,-1-21 0,1 0 15,0 0-15,21-21 32,21 21-17,0-21-15,1 21 0,20-21 0,-21 21 16</inkml:trace>
  <inkml:trace contextRef="#ctx0" brushRef="#br0" timeOffset="68404.67">20129 3598 0,'-42'-21'16,"84"42"-16,-105-42 0,63 0 0,-21 0 0,21 0 15,0 0-15,0-1 0,0 1 16,0 0-16,21 21 16,0 0-16,0 0 15,0 21-15,1-21 0,-22 21 16,21 1-16,0-1 0,-21 21 0,0-21 15,21 0-15,-21 22 0,21-22 16,-21 0-16,0 21 0,0-20 0,0-1 16,0 0-16,0 0 0,-21 0 0,0 0 15,21-42 32,0 0-47,0 0 0,0 0 16,0 0-16,21-1 0,-21 1 15,21-21-15,0 21 0,1-22 0,-1 22 16,0 0-16,-21-21 0,21 21 16,0-1-16,0 1 0,1 0 0,-1 21 15,0 0-15,0 0 16,0 0 0,-21 21-16,21-21 0,-21 21 0,22 1 15</inkml:trace>
  <inkml:trace contextRef="#ctx0" brushRef="#br0" timeOffset="68652.53">20701 3493 0,'0'0'0,"0"-22"0,0-20 16,0 21-16,0 0 16,0 0-16,0 42 31,0 0-31,0 0 0,0 0 0,0 0 15,0 1-15,0-1 0,0 0 0,0 0 16,0 0-16,0 0 0,0 1 16,0-1-16,0 0 15,0 0-15</inkml:trace>
  <inkml:trace contextRef="#ctx0" brushRef="#br0" timeOffset="68848.42">20680 3196 0,'0'0'0,"-21"-21"0,21 0 0,-22 21 16,22-21-16,-21 21 0,42 0 46,-21 21-46,22-21 16,-1 21-16,0-21 0,0 21 16,0-21-16,0 21 0,1 1 15</inkml:trace>
  <inkml:trace contextRef="#ctx0" brushRef="#br0" timeOffset="69259.85">20976 3387 0,'0'0'0,"-21"-21"16,21 42 31,0 0-47,21-21 0,-21 21 0,0 0 15,0 0-15,21 22 0,-21-22 16,0 0-16,21 0 0,-21 0 0,0 1 15,0-1-15,0 0 0,0 0 0,0 0 16,0 0-16,0 1 16,22-22-1,-22-22 1,21 1-16,-21 0 16,21 0-16,-21 0 15,21 0-15,0-22 0,-21 22 0,21-21 16,1-1-16,-1 22 0,-21-21 0,21 21 15,0-22-15,0 22 0,-21 0 0,0 0 16,21 21-16,-21-21 0,22 21 16,-22 21-1,0 0-15,0 0 16,0 0-16,0 1 16,0-1-16</inkml:trace>
  <inkml:trace contextRef="#ctx0" brushRef="#br0" timeOffset="70003.8">21378 3598 0,'21'0'0,"1"-21"16,-22 0-16,21 0 15,0 21-15,0-21 0,-21 0 0,21-1 16,0 1-16,-21 0 0,22 0 0,-22 0 15,21 21-15,-21-21 0,0-1 16,0 1-16,-21 42 31,-1-21-15,1 22-16,0-1 0,21 0 0,-21 21 16,0-21-16,0 1 0,21 20 0,0-21 15,-22 0-15,22 0 0,0 1 0,0 20 16,0-21-16,0 0 0,0 0 15,22 1-15,-1-1 16,0-21-16,21 0 0,-21 0 0,1 0 16,20 0-16,-21 0 0,0 0 0,22 0 15,-22 0-15,21 0 0,-21-21 16,0-1-16,1 1 0,-1 21 0,21-21 16,-42 0-16,21-21 0,0 20 15,1 1-15,-1-21 0,-21 21 0,0-22 16,0 22-16,0 0 0,0 0 15,0 0-15,-21 21 16,-1 0 0,1 21-16,0-21 0,21 21 15,0 0-15,-21 0 0,21 1 0,0-1 16,0 0-16,0 0 0,21 0 16,0-21-16,0 0 15,1 0-15,-1 0 16,0 0-16,0 0 0,0-21 15,0 0-15,1 21 0,-1-21 0,0 0 0,0-1 16,0 1-16,0 0 16,1 0-16,-1 0 0,0 0 0,-21-1 15,21 1-15,-42 42 32,21 1-17,0-1-15,-21 0 0,0 0 0,21 21 16,-22-20-16,1-1 0,21 21 0,0-21 15,0 0-15,0 22 0,0-22 16,0 0-16,0 0 0,0 0 0,0 1 16,0-1-16,21-21 15,1 0-15,-1 0 0,0 0 0,0 0 16,0 0-16,22 0 0,-1 0 0,0-21 16</inkml:trace>
  <inkml:trace contextRef="#ctx0" brushRef="#br0" timeOffset="71023.73">22352 2836 0,'0'0'16,"21"0"-16,0 0 0,-21-21 0,21 21 0,1-21 15,-22 0-15,21 21 0,0-21 16,-21 42 15,0 21-31,-21-21 0,0 22 16,-1-22-16,22 21 0,-21 1 0,0 20 16,0-21-16,0 1 0,0 20 15,21-20-15,-22-1 0,1 0 0,0 1 16,21-1-16,0 0 0,-21 1 0,21-22 15,-21 21-15,21-21 0,0 0 16,0 1-16,0-1 0,21-21 31,0-21-31,0 21 0,0-22 0,1 1 16,20-21-16,-21 21 0,0-22 16,22 22-16,-22-21 0,0 0 15,0-1-15,21 1 0,-20 0 0,-1-1 16,0 1-16,0 21 0,-21 0 0,0-1 15,21 1-15,-21 42 32,0 1-32,0 20 0,0-21 0,0 0 15,0 22-15,0-1 0,0-21 16,0 21-16,0-20 0,0 20 0,0-21 16,0 21-16,0-20 0,0-1 0,0 0 15,0 0-15,21 0 0,1-21 0,-1 21 16,0-21-16,0 0 0,21 0 15,-20 0-15,20 0 0,0 0 16,-21 0-16,22-21 0,-1 21 0,0-21 16,-20 0-16,20 0 0,-21-22 15,0 22-15,0-21 0,1 0 0,-1-1 16,-21 1-16,0 0 0,21-1 0,-21-20 16,0 20-16,0 1 0,0-21 0,0 20 15,0 1-15,0-22 0,-21 22 16,21 21-16,-21-21 0,-1 20 0,1 22 15,0 0-15,0 0 0,0 0 16,0 0-16,-1 22 0,-20 20 16,21-21-16,0 21 0,21-20 15,-21 20-15,-1 0 0,22-21 0,0 22 16,0-22-16,0 21 0,0-21 16,0 1-16,22 20 0,-1-21 0,21 0 15,-21 0-15</inkml:trace>
  <inkml:trace contextRef="#ctx0" brushRef="#br0" timeOffset="72148.62">23728 3302 0,'0'0'0,"0"-21"0,0-43 15,-21 43-15,21 0 16,-22 0-16,22 0 0,0 0 0,0-1 15,-21 22-15,0 0 0,0 0 16,0 0-16,0 0 0,-1 0 16,1 22-16,0-1 0,0 0 0,0 0 15,0 0-15,-1 22 0,1-1 0,0-21 16,0 21-16,0 1 0,0-22 16,-1 21-16,22-21 0,0 22 0,0-22 15,0 0-15,0 0 0,0 0 0,0 1 16,22-22-16,-1 21 15,0-21-15,0 0 0,0 0 16,0 0-16,1 0 0,-1-21 0,0-1 16,0 22-16,0-21 0,0 0 0,1 0 15,-1 0-15,0-22 0,0 22 16,0-21-16,0 0 0,-21 20 0,22-20 16,-1 0-16,0 21 0,-21-1 0,0 1 15,0 0-15,0 0 0,0 42 31,0 0-31,-21 0 0,0 1 0,-1-1 16,22 0-16,-21 21 0,21-21 0,-21 1 16,21 20-16,-21-21 0,21 21 15,0-20-15,0-1 0,0 0 16,0 0-16,0 0 0,21 0 0,0-21 16,0 22-16,1-22 0,-1 0 0,0 0 15,21 0-15,-21 0 0,1 0 0,20 0 16,-21 0-16,21 0 0,-20 0 15,-1-22-15,0 1 0,0 21 0,0-21 16,0 0-16,1-21 0,-1 20 0,0-20 16,0 21-16,0-21 0,0-1 15,-21 22-15,0-21 0,22 21 0,-22-1 16,21 1-16,-21 0 0,0 42 31,-21-21-31,-1 21 16,22 22-16,0-22 0,-21 0 0,0 21 15,21-20-15,-21 20 0,21-21 0,0 0 16,0 22-16,0-22 0,0 0 16,0 0-16,0 0 0,0 0 0,0 1 15,21-1-15,0-21 0,0 0 16,1 0-16,-1 0 0,0 0 0,0 0 16,0 0-16,0 0 0,1 0 15,-1 0-15,0-21 0,0-1 0,0 1 16,-21 0-16,21 0 0,1 0 15,-1-22-15,0 1 0,-21 0 0,21-1 16,0 1-16,0-21 0,1 20 16,-22-20-16,21 20 0,0 1 0,-21-21 15,0 20-15,21 1 0,0 0 0,-21-1 16,0 22-16,0 0 0,0 0 16,0 0-16,-21 21 15,21 21 1,-21 0-16,0 21 0,0-21 0,-1 1 15,1 20-15,0-21 0,0 21 16,0 1-16,21-22 0,-21 21 0,-1 1 16,22-1-16,0 0 0,0 1 15,0-1-15,0 0 0,0 1 16,0-1-16,0 0 0,0-21 0,0 22 16,0-22-16,0 0 0,0 0 0,0 0 15,22 1-15,-1-1 0,0-21 0,0 21 16,0-21-16,0 0 0,1 0 0,-1 0 15,0 0-15,0 0 0,0 0 16,0 0-16,1 0 0,-1 0 0,0 0 16,0-21-16,0 0 0,0 21 0,1-22 15,-1 1-15,0 21 0,0-21 16,0 0-16,0 0 0,1 21 0,-1-21 16,-21-1-16,21 1 0,0 0 15</inkml:trace>
  <inkml:trace contextRef="#ctx0" brushRef="#br0" timeOffset="72443.45">24659 3006 0,'0'-21'16,"21"-1"-1,22 22 1,-22 0-16,0 0 0,21 0 16,1-21-16,-22 21 0,21 0 0,0 0 15,1-21-15,-1 21 0,-21 0 0,22 0 16,-22-21-16,0 21 0,0 0 16,0 0-16,0 0 0,1-21 15,-44 0 16,1 21-31,0 0 0,0 0 16</inkml:trace>
  <inkml:trace contextRef="#ctx0" brushRef="#br0" timeOffset="72796.25">24257 2709 0,'0'0'0,"-21"0"0,0 0 0,-1 0 16,1 22-16,21-1 15,0 0-15,21-21 16,1 0 0,-1 0-16,0 0 0,0 0 0,0 0 15,0 0-15,1 0 16,-22-21-16,21 0 15,-21-1-15,0 1 16,0 0-16,-21 21 0,-1 0 16,1 0-1,21 21 1,0 0 0,0 1-16,0-1 15,0 0-15,0 0 16,0 0-16</inkml:trace>
  <inkml:trace contextRef="#ctx0" brushRef="#br0" timeOffset="76984.28">26374 2265 0,'0'0'0,"21"0"16,-21-21-16,21 21 0,0-21 16,0 21-16,-21-22 0,21 1 0,1 21 15,-22-21-15,21 0 16,0 21-16,0-21 0,0 21 0,-21-21 16,0-1-16,21 22 0,1-21 15,-44 21 16,1 0-15,0 0-16,21 21 0,-21 1 16,0-1-16,0 0 0,-22 0 0,22 0 15,0 22-15,0-22 16,0 21-16,-22-21 0,22 22 0,0-1 0,-21 0 16,20 1-16,-20 20 0,0-21 0,-1 22 15,22-22-15,-21 1 16,0 20-16,20-21 0,-20 22 0,21-22 15,0 22-15,0-1 0,-1 1 0,22-1 16,0 1-16,0-22 0,0 22 16,0-1-16,0 1 0,0-22 0,22 21 15,-1-20-15,0-1 0,0 0 0,21 1 16,-20-1-16,-1 0 0,21-20 16,0 20-16,-20-21 0,20 21 0,0-20 15,1-1-15,-1 0 0,0 0 0,1 0 16,-1 0-16,0 1 0,-21-22 0,22 21 15,-1-21-15,-21 0 16,22 0-16,-22 0 0,0 0 0,21 0 16,-21 0-16,1 0 0,-1 0 15,0 0-15,0 0 0,0 0 16,-21-21-16,21 21 16,-21-22-1,0 1 32,0 0-31,0 0-1</inkml:trace>
  <inkml:trace contextRef="#ctx0" brushRef="#br0" timeOffset="78107.75">32512 1799 0,'0'0'0,"21"-21"0,0 0 16,-21 0-1,21 21-15,1-21 16,-1 21 0,0 0-16,0 21 0,-21 0 15,21 0-15,0 0 0,1 0 16,-1 1-16,21 20 0,-21-21 15,22 21-15,-22 1 0,21-1 16,0 0-16,-20 1 0,20 20 0,0-20 16,1-1-16,-22 21 0,21 1 15,-21-22-15,0 22 0,1-1 16,-1 1-16,-21-1 0,0 1 0,0-1 16,0 1-16,0-1 0,-21 1 0,-1-1 15,1 22-15,-21-22 0,21 1 16,-43 21-16,22-22 0,0 1 0,-22-1 15,22 1-15,-22-1 0,1-21 16,-1 1-16,22-1 0,-22 0 0,22 1 16,-21-22-16,20 0 15,1 0-15,0 0 0,-1 1 0,1-1 16,21-21-16,0 0 0,-1 21 0,1-21 16,0 0-16,0 0 15,21-21 1,0 0-1,21 21-15,0-22 0,0 1 16,1 0-16,-1 21 0,0-21 16,21 0-16,-21 21 0,22-21 15,-1-1-15,0 1 0</inkml:trace>
  <inkml:trace contextRef="#ctx0" brushRef="#br0" timeOffset="78603.67">33655 2963 0,'0'0'0,"0"22"16,21-22 15,0 0-31,0 0 16,-21-22 15,0 1-16,-21 21-15,0 0 0,0 0 16,0 0-16,0 0 0,-1 0 16,1 0-1,0 0-15,21 21 16,-21-21-16,21 22 0,21-1 78,0-21-78,0 21 16,1-21-16,-22 21 15</inkml:trace>
  <inkml:trace contextRef="#ctx0" brushRef="#br0" timeOffset="79133">33570 3598 0,'0'0'0,"-21"0"16,21 22 46,0-1-46,0 0 0,0 0-16,-21 0 15,0-21-15,0 0 16,-1 0-16,1 0 0,0 0 16,0 0-1,0 0-15,21-21 16,0 0-1,0 0-15,21 0 16,0 21-16,0 0 16,0 0-16,1 0 15,-1 0-15,0 0 0,0 0 16,0 21 0,-21 0-16,0 0 0,0 21 15,0-20-15,0-1 0,0 21 16,-21-21-16,0 22 0,-21-22 0,-1 21 15,1 0-15,0-20 0,-22 20 16,22 0-16,-22-21 0,22 1 0,0-1 16,-1 0-16,22 0 0,-21-21 0,21 0 15,21-21 1,0 0-16,0 0 16</inkml:trace>
  <inkml:trace contextRef="#ctx0" brushRef="#br0" timeOffset="79879.53">33718 2985 0,'-21'0'32,"0"0"-17,0 0-15,21 21 0,0 0 16,0 0 0,21-21 15,0 0-16,0 0 1,-21-21-16,0 0 16,0 0-1,-21 21 17,0 0-32,0 0 15,0 0-15,0 0 0,-1 21 16,22 0-16,-21-21 0,0 21 0,0 0 15,21 0-15,0 1 16,21-1 0,0-21-16,0 0 15,1 0-15,-1 0 0,0 0 16,0 0 0,-21-21-16,21 21 0,-21-22 0,0 1 15,0 0-15,0 0 16,-21 21 15,0 0-15,0 21-1,21 0 1,-21 0-16,-1-21 0,22 22 0,-21-22 16</inkml:trace>
  <inkml:trace contextRef="#ctx0" brushRef="#br0" timeOffset="81491.14">26776 3344 0,'0'0'0,"21"-21"0,-21 0 15,21 0-15,-21 0 16,0 0-16,0-1 0,0 1 0,0 0 16,0 0-16,-21 0 0,-21 0 0,20-1 15,1 1-15,-21 0 0,21 21 0,0-21 16,-22 21-16,1 0 0,21 0 15,-22 0-15,22 0 0,-21 21 0,21 0 16,0 0-16,-22 22 0,22-22 0,0 21 16,0 1-16,0-1 0,-1 21 15,22-20-15,0-1 0,0 0 0,0-20 16,0 20-16,0-21 0,0 21 0,22-20 16,-1-22-16,0 21 0,0-21 15,0 0-15,22 0 0,-22 0 16,21 0-16,-21 0 0,0-21 0,22-1 15,-22 22-15,0-42 0,21 21 0,-20 0 16,-1-22-16,0 22 0,0-21 16,0 0-16,0-1 0,1 1 0,-1-22 15,0 22-15,0 0 0,0-22 0,0 22 16,1-22-16,-1 22 0,0-21 16,-21 20-16,0 1 0,21-22 0,-21 22 15,21 0-15,-21-1 0,0 22 0,0 0 16,0 0-16,0 0 0,-21 42 31,0 0-31,21 0 0,-21 22 0,0-1 16,-1 0-16,22 1 0,-21-1 15,0 0-15,0 1 0,21-1 0,-21 21 16,0-20-16,-1-1 0,22 22 0,0-22 16,-21 0-16,21 22 0,-21-22 15,21 0-15,0 1 0,0-1 0,0-21 16,0 22-16,0-22 0,0 0 0,21 0 15,0-21-15,1 21 0,-1-21 0,0 0 16,0 0-16,0 0 0,0 0 16,1 0-16,20-21 0,-21 0 0,21 21 15,-20-21-15,-1 0 0,0-1 16,0 1-16,0-21 0,0 21 16,-21-22-16,0 22 0,0-21 0,0 0 15,0 20-15,0-20 0,0 21 0,0 0 16,0 0-16,-21 21 0,0 0 0,21-22 15,-21 22-15,0 0 0,21 22 16,0-1 0,0 0-16,0 0 15,21-21 1,0 21-16,0-21 0,0 0 0,1 21 16,-1-21-16,-21 22 0,21-22 15,-21 21-15,0 0 16,0 0-16,0 0 0,0 0 15,0 1-15,0-1 0,0 0 16,0 0-16,0 0 0,0 0 16,0 1-16,0-1 0,0 0 15,21-21-15,0 0 16,0 0-16,1 0 0,-1 0 16,0 0-16,0 0 15,0 0-15,-21-21 0,21 0 16,1-1-16,-22 1 0,21 0 0,0 0 0,-21 0 15,21 0-15,-21-22 0,0 22 16,21 0-16,-21 0 0,21-22 16,-21 22-16,0 0 0,0 42 31,0 0-15,0 1-16,0-1 0,0 0 0,0 0 15,0 0-15,0 0 0,0 1 16,0-1-16,0 0 0,0 0 0,0 0 15,0 0 1,0-42 15</inkml:trace>
  <inkml:trace contextRef="#ctx0" brushRef="#br0" timeOffset="81668.05">27559 3048 0,'0'0'0,"-21"0"0,0 0 16,-1 0-1,22-21-15,0 42 47,22-21-31,-1 21-16</inkml:trace>
  <inkml:trace contextRef="#ctx0" brushRef="#br0" timeOffset="82103.8">27749 3217 0,'0'0'0,"-21"0"0,21-21 31,21 42 1,1-21-32,-1 22 0,-21-1 15,21 0-15,0 0 0,-21 0 0,0 0 16,0 1-16,0-1 0,21 0 0,-21 0 16,0 0-16,0 22 0,0-22 0,0 0 15,0 0-15,0 0 16,0 0-16,21-21 31,-21-21-31,0 0 16,0 0-16,22 0 15,-22 0-15,21-22 0,-21 22 0,21 0 16,0-21-16,0 20 0,-21-20 16,21 21-16,1-21 0,-22 20 0,21 1 15,0 0-15,-21 0 0,21 0 0,0 0 16,0 21-1,1 0 1,-1 0-16,-21 21 16,0 0-16,0 0 15</inkml:trace>
  <inkml:trace contextRef="#ctx0" brushRef="#br0" timeOffset="82903.36">28215 3450 0,'0'0'0,"42"0"16,-42-21-16,22 0 0,-1 21 15,-21-21-15,21 0 0,0-1 0,-21 1 16,21 0-16,0 0 0,-21 0 16,22 0-16,-22-1 0,0 1 15,0 0-15,0 0 0,0 0 16,-22 21 15,1 21-31,0 0 0,0 0 16,0 0-16,0 1 0,21-1 0,-22 21 15,1-21-15,21 22 0,0-22 16,-21 21-16,21-21 0,0 0 0,0 22 16,0-22-16,0 0 0,0 0 0,0 0 15,21-21-15,0 22 0,1-22 0,-1 0 16,0 0-16,0 0 0,21 0 15,-20 0-15,20 0 0,-21 0 0,21 0 16,-20 0-16,-1-22 0,21 1 0,-21 0 16,0 0-16,22 0 15,-22 0-15,0-1 0,0-20 0,0 21 16,1-21-16,-22-1 0,0 22 0,21-21 16,-21 21-16,0-1 0,0 1 15,0 0-15,0 0 16,-21 21-16,-1 0 0,1 0 15,0 0-15,0 21 0,21 0 16,-21 0-16,21 1 0,0-1 16,0 0-16,0 0 0,0 0 15,0 0-15,21-21 0,0 0 16,0 0-16,0 0 16,1 0-16,-1 0 0,0 0 15,0 0-15,0-21 0,0 0 0,1 0 16,20 21-16,-21-21 0,0 0 15,0-1-15,1 1 0,-1 0 0,0 0 16,0 21-16,-21-21 0,21 21 16,-21-21-16,0 42 31,-21 0-31,0 0 0,0 21 16,21-20-16,-21-1 0,-1 21 15,1-21-15,21 22 0,0-22 0,0 0 16,0 21-16,0-21 0,0 1 0,0-1 15,0 0-15,0 0 16,21-21-16,1 21 0,-1-21 0,0 0 16,0 21-16,0-21 0,0 0 0,22 0 15,-22 0-15,0 0 0,0 0 16,0 0-16,1 0 0,-22-21 16,21 0-16,0 0 15,0 21-15</inkml:trace>
  <inkml:trace contextRef="#ctx0" brushRef="#br0" timeOffset="84003.77">29972 3620 0,'0'0'0,"-21"0"16,0 0 0,-1 0-16,22-22 47,-21 22-32,21-21 1,0 0-1,0 0 1,21 21-16,1 0 16,-1 0-16,0 0 15,-21 21 1,21-21-16,-21 21 16,0 0-16,0 1 0,0-1 15,0 0 1,-21 0-16,0-21 15,0 0-15,-1 0 0,1 0 32,0 0-32,21-21 15,0 0 1,0 0-16,0-1 16,0 1-16,21 21 0,0-21 15,-21 0-15,22 21 0,-1-21 0,0 21 16,0 0-1,0 0-15,0 0 16,-21 21-16,0 0 16,0 0-16,0 0 15,0 1-15,0-1 0,0 0 16,-21-21-16,21 21 0,-21 0 16,0-21-1,0 0-15,0 0 0,-1 0 16,1 0-16,0 0 15,21-21-15,0 0 16,0 0-16,0 0 16,0-1-16,0 1 0,21 0 15,-21 0-15,21 21 16,1-21-16,-1 21 16,0 0-16,0 0 15,-21 21 1,0 0-16,0 0 15,0 0-15,0 1 0,0-1 16,0 0-16,0 0 16,0 0-16,-21 0 15,0-21-15,0 0 0,-1 22 16,1-22-16,0 0 16,21-22 15,0 1-31,0 0 15,0 0-15,21 0 16,0 0-16,1 21 16,-1-22-16,0 22 0,0 0 15,0 0-15,0 0 16,1 22-16,-22-1 16,0 0-16,0 0 15,0 0-15,0 0 0,0 1 16,0-1-16,-22 0 0,1 0 15,0 0-15,-21 0 0,21 22 16,-22-22-16,1 0 0,0 0 0,-1 0 16,1 1-16,21-1 0,0-21 15,-22 21-15,22 0 0,0-21 0,21 21 16</inkml:trace>
  <inkml:trace contextRef="#ctx0" brushRef="#br0" timeOffset="86833.8">31178 2752 0,'-21'0'16,"0"0"-1,0 0 48,0 0-48,21-21 1,0-1 0,0 1-16,0 0 15,0 0 1,21 21-16,0 0 0,-21-21 15,21 21-15,0 0 0,1 0 0,-1 0 16,0-21-16,21 21 0,-21 0 16,1 0-16,20 0 0,-21 0 0,21 0 15,-20 0-15,20 0 0,-21 0 16,0 21-16,0-21 0,22 21 0,-22 0 16,0 0-16,-21 0 15,0 1-15,0-1 0,0 21 16,0-21-16,0 0 0,-21 1 0,21 20 15,-21-21-15,0 0 0,-22 0 16,22 1-16,0-1 0,0 0 0,0-21 16,-1 21-16,-20 0 0,21-21 15,0 21-15,0-21 0,-1 22 0,1-22 16,0 0-16,0 0 0,21 21 16,-21-21-16,0 0 0,42 0 62,0-21-62,0 21 16,0 0-16,0-22 0,1 22 0,-1 0 15,0 0-15,0 0 0,21 0 16,-20 0-16,-1 0 0,0 0 16,0 0-16,21 22 0,-20-22 0,-1 21 15,0 0-15,0 0 16,0 0-16,0 0 0,-21 1 15,22-1-15,-22 0 0,21 0 16,-21 0-16,0 0 0,0 1 0,0-1 16,0 0-16,0 0 0,0 0 0,-21 0 15,-1-21-15,1 22 0,0-1 16,-21-21-16,21 0 0,-22 21 0,22-21 16,-21 0-16,21 0 15,-22 0-15,1 0 0,21 0 0,-22 0 16,1 0-16,21 0 0,0 0 0,-22 0 15,22 0-15,0 0 0,0 0 16,0 0-16,0 0 0,-1 0 16,1 0-1,21-21 17,21 21-1,1 0-16,-1 0-15,0-21 16,0 21-16,0 0 0</inkml:trace>
  <inkml:trace contextRef="#ctx0" brushRef="#br0" timeOffset="118567.62">1079 5144 0,'0'0'0,"-21"0"0,21-22 0,0 1 16,0 0-16,-21 0 0,21 0 15,0 0-15,0-1 0,-21 1 0,21 0 16,0 0-16,0 0 0,0 0 16,0-1-16,0 1 15,-21 42 1,21 1-16,-21-1 16,21 0-16,-22 21 0,22 1 15,0-1-15,0 0 0,0 1 0,-21 20 16,21-21-16,0 1 0,0-1 15,-21 22-15,21-22 0,0 0 0,0 1 16,0-22-16,0 21 0,0 0 16,0-20-16,0-1 0,0 0 0,0 0 15,0 0-15,21-42 32,-21 0-17,21 0-15,1 0 0,-22-1 0,21-20 0,-21 21 16,21-21-16,0 20 15,-21-20-15,21 0 0,-21 21 0,21-22 16,1 22-16,-22 0 0,21 0 16,-21 0-16,0-1 0,21 22 0,0 0 15,0 0 1,0 0-16,1 22 0,-22-1 16,0 0-16,0 0 0,21 0 15,-21 22-15,0-22 0,21 0 0,-21 21 16,0-21-16,0 1 15,21 20-15,0-21 0,-21 0 0,21 0 16,1 1-16,-22-1 0,21-21 16,0 21-16,0-21 0,0 0 0,22 0 15,-22 0-15,0 0 0,0 0 16,21-21-16,-20 0 0,-1-1 0,0 1 16,21 0-16,-21 0 0,1-21 0,-1 20 15,0-20-15,-21 0 0,0 21 16,21-22-16,-21 1 0,0 0 0,0 20 15,0-20-15,0 0 0,0 21 16,-21-1-16,0-20 0,21 21 0,-21 21 16,-1-21-16,1 21 15,0 0-15,0 0 16,0 0 0,21 21-16,-21-21 0,21 21 15,0 0-15,0 0 16,0 1-16,0-1 0,0 0 15,21-21-15,0 21 0,0 0 16</inkml:trace>
  <inkml:trace contextRef="#ctx0" brushRef="#br0" timeOffset="119004.37">2180 5461 0,'0'0'0,"-21"0"0,21 21 16,-21-21-16,21 21 16,-21-21-16,42 0 46,0 0-46,0 0 16,0 0-16,0 0 16,-21-21-16,22 0 15,-22 0-15,21 21 0,-21-21 16,0 0 0,-21 21-16,-1 0 0,1 0 15,0 0-15,0 0 16,0 0-16,0 0 0,-1 21 0,1-21 15,0 21-15,21 0 16,0 0-16,0 0 16,0 1-16,21-22 31,0 0-31,1 0 0,-1 0 16</inkml:trace>
  <inkml:trace contextRef="#ctx0" brushRef="#br0" timeOffset="121027.7">3027 5059 0,'0'0'0,"-21"-21"16,-1 21-16,1 0 15,0 21 1,21 0 0,0 0-16,0 0 0,-21 1 0,21 20 15,0-21-15,0 21 0,0-20 16,0 20-16,0-21 0,0 21 0,0 1 15,0-22-15,0 21 0,0 1 16,0-22-16,0 0 0,0 21 16,0-21-16,21 1 0,0-1 0,0-21 15,-21 21-15,22-21 0,-1 0 16,0 0-16,0 0 0,0 0 0,0 0 16,1 0-16,-1-21 0,0 0 0,0 21 15,21-22-15,-20-20 0,-1 21 16,0 0-16,0-22 0,0 22 0,0-21 15,1 0-15,-22-1 0,21 22 0,-21-21 16,21-1-16,-21 1 0,0 21 16,0-21-16,0 20 0,0 1 0,0 0 15,0 0-15,-21 21 32,0 0-32,-1 21 15,22 0-15,0 22 0,0-22 0,-21 21 16,21-21-16,0 22 0,0-22 15,0 21-15,0-21 0,0 22 0,0-22 16,0 21-16,0-21 0,21 0 16,-21 1-16,22-1 0,-1 0 0,0 0 15,0 0-15,0-21 0,0 0 0,22 0 16,-22 0-16,0 0 16,21 0-16,-20 0 0,-1-21 0,21 21 0,-21-21 15,0 0-15,1 0 0,-1-1 16,0-20-16,-21 21 0,21-21 15,-21 20-15,21-20 0,-21 21 0,0-21 16,0 20-16,0 1 0,0 0 0,0 0 16,0 0-16,0 0 0,0 42 31,0 0-15,0 0-16,0 0 0,0 22 15,0-22-15,0 0 0,0 21 0,-21-21 16,21 1-16,0-1 0,0 21 15,-21-21-15,21 0 0,0 1 0,0-1 16,0 0-16,0 0 0,-21 0 16,21 0-16,0-42 47,0 0-47,0 0 0,0 0 15,0 0-15,0-1 0,21-20 16,-21 21-16,21 0 0,-21-22 0,0 22 15,21 0-15,0-21 0,1 21 0,-22-1 16,21 1-16,0 0 0,0 21 16,0-21-16,0 21 0,1 0 15,-1 21-15,0 0 16,-21 0-16,0 1 16,0-1-16,21 21 0,-21-21 15,0 0-15,0 1 0,0 20 0,0-21 16,0 0-16,0 0 0,0 1 0,21 20 15,0-21-15,-21 0 16,22 0-16,-1-21 0,-21 22 0,21-22 16,0 0-16,0 0 0,0 0 0,1 0 15,-1 0-15,0 0 0,0-22 16,0 1-16,0 21 0,1-21 16,-1 0-16,0-21 0,0 20 0,0 1 15,0-21-15,-21 0 0,22-1 0,-1 1 16,0 0-16,0-1 0,0-20 15,0 20-15,-21-20 0,22 21 0,-1-1 16,-21 1-16,21 0 0,-21-1 0,0 1 16,0 21-16,0 0 0,0-1 15,-21 22 1,0 22-16,-1-1 0,1 0 16,21 0-16,-21 21 0,0 1 15,21-1-15,0 0 0,-21 1 0,0-1 16,21 0-16,-22 1 0,22 20 15,0-20-15,0-1 0,0-21 16,0 21-16,0 1 0,0-1 0,0-21 16,0 22-16,0-22 0,0 0 0,22 0 15,-1 0-15,-21 0 0,42 1 16,-21-22-16,0 21 0,1-21 0,-1 21 16,0-21-16,21 0 0,-21 0 0,1 0 15,-1 0-15,0-21 0,0 0 0,0-1 16,0 22-16,1-42 0,-1 21 15,0 0-15,-21 0 0,21-1 0,-21-20 16,21 21-16,-21 0 0,21 0 0,-21-1 16,0 1-16,0 0 15,0 0-15,0 42 32,0 0-32,-21 0 15,21 1-15,0-1 0,0 0 16,0 0-16,0 0 0,0 0 0,0 1 15,0-1-15,0 0 0,0 0 16,0 0-16,0 0 0,0 1 16,21-1-16,1-21 0,-1 0 15,0 0-15,0 0 0,0 0 16,0 0-16,1 0 16,-1 0-16,0-21 0,0-1 0,-21 1 15,21 0-15,0 0 0,1 0 16,-1 0-16,-21-22 0,21 22 0,0-21 15,0 21-15,0-22 0,1 1 0,-22 0 16,21-1-16,-21-20 0,21 20 16,-21 1-16,0 0 0,21-1 0,-21 1 15,21 0-15,-21-1 0,0 22 0,0-21 16,0 21-16,0 0 0,0-1 16,0 44 30,0-1-46,0 21 0,0-21 0,0 22 16,0 20-16,0-21 0,-21 1 0,21-1 16,0 22-16,-21-22 0,21 0 15,0 1-15,0-1 0,0 0 0,0 1 16,0-22-16,0 21 0,0-21 0,0 22 16,0-22-16,0 0 0,0 0 0,21-21 15,0 21-15,-21 0 0,21-21 16,1 0-16,-1 0 0,0 0 0,0 0 15,21 0-15,-20 0 0,-1 0 0,0-21 16,21 0-16,-21 0 0,1 21 16,-1-21-16,0 0 0,0-1 15,0 22-15,-21-21 0,21 0 0,1 0 16,-22 0-16,0 0 0,0-1 0,0 1 16,0 0-16,0 0 0,0 0 0,0 0 15,0-1-15</inkml:trace>
  <inkml:trace contextRef="#ctx0" brushRef="#br0" timeOffset="121384.5">5122 4911 0,'0'0'0,"-21"21"0,21 0 16,-21-21 0,21 21-16,21-21 15,0 0 1,0 0-16,-21-21 16,22 21-16,-22-21 15,0 0-15,0 0 16,-22 21 31,22 21-47,-21-21 15,21 21-15,-21-21 16,21 21 0</inkml:trace>
  <inkml:trace contextRef="#ctx0" brushRef="#br0" timeOffset="121668.33">4254 5165 0,'0'0'0,"-42"21"15,63-21 16,0 0-31,1 0 0,-1 0 16,0 0-16,21 0 0,-21 0 0,1 0 16,20 0-16,-21 0 0,0 0 0,0-21 15,-21 0 32,22 21-47,-22-22 16,21 22-16</inkml:trace>
  <inkml:trace contextRef="#ctx0" brushRef="#br0" timeOffset="122371.93">6773 4487 0,'0'0'15,"43"-21"-15,-22 0 0,-21 0 16,0 0-16,-21 21 15,-1 0 1,1 0-16,0 0 0,0 21 0,0 0 16,0 0-16,-1 0 0,1 22 0,-21-1 15,21 0-15,0 22 0,-22-1 16,22 1-16,-21-1 0,21 22 0,-22 0 16,22-1-16,0 1 0,-21-21 0,20 41 15,22-20-15,-21 0 0,21-1 16,0 1-16,0-21 0,0 20 15,0-20-15,0-1 0,21 1 0,1-22 16,-1 22-16,21-22 0,0-21 0,-20 21 16,20-20-16,0-1 0,1 0 15,-1-21-15,0 0 0,1 0 0,20 0 16,-21 0-16,1-21 0</inkml:trace>
  <inkml:trace contextRef="#ctx0" brushRef="#br0" timeOffset="124240.55">7218 5080 0,'0'0'0,"-21"0"15,-1 0 1,44 0 47,-1-21-63,0 21 15,0 0-15,0-21 0,0 21 16,1-21-16,-1 21 0,0-22 0,0 22 15,0-21-15,0 0 0,1 0 16,-1 21-16,21-21 0,-42 0 16,21-1-16,0 1 0,1 0 15,-22 0-15,0 0 0,0 0 0,0-1 16,-22 22 0,1 0-16,0 0 0,0 0 15,0 0-15,-22 0 0,22 22 0,0-1 16,-21 21-16,21-21 0,-1 22 15,-20-1-15,21-21 0,0 21 0,-22 1 16,22-1-16,21 0 0,0-20 0,0 20 16,0-21-16,0 0 15,0 0-15,0 1 0,21-1 0,1 0 16,-1-21-16,21 0 0,-21 21 0,0-21 16,22 0-16,-1 0 0,-21 0 15,22 0-15,-22 0 0,21 0 0,-21 0 16,0 0-16,1 0 0,-22-21 0,-22 21 31,1 0-31,0 0 16,0 0-16,-21 0 0,20 0 0,-20 21 15,21 0-15,0-21 0,0 21 16,-1 1-16,1-1 0,0-21 0,0 21 16,0 0-16,21 0 0,0 0 15,0 1-15,0-1 0,0 0 16,0 0-16,0 0 15,21 0-15,0-21 0,0 0 0,0 0 16,1 0-16,-1 0 0,0 0 16,0 0-16,0 0 0,0 0 15,1 0-15,-1-21 0,0 21 16</inkml:trace>
  <inkml:trace contextRef="#ctx0" brushRef="#br0" timeOffset="124551.44">7959 5165 0,'0'0'0,"21"0"32,0 21-32,0-21 15,-21 21-15,21 0 0,0 0 16,1 1-16,-1-1 0,-21 0 0,21 0 15,0 0-15,-21 0 0,0 1 0,21-1 16,-21 21-16,21-21 0,-21 0 16,0 1-16,0-1 0,0 0 0,22 0 15,-22 0-15,0 0 16,21-21-16,-21 22 0,0-44 31,21 22-31,-21-21 16,0 0-16,21 0 0,-21 0 0,0 0 15</inkml:trace>
  <inkml:trace contextRef="#ctx0" brushRef="#br0" timeOffset="124800.38">8445 5186 0,'0'0'0,"0"-21"0,0 0 16,-21 21-1,0 0 1,21 21-16,-21 0 0,0-21 0,0 21 15,-1 0-15,1 0 0,-21 1 16,21-1-16,-22 21 0,22-21 0,-21 0 16,21 1-16,-22-1 0,22 21 0,-21-21 15,21 0-15,0 1 0,-1-1 16,1 0-16,0 0 0,21 0 0,0 0 16,21-21-1,0 0 1,1 0-16,-1 0 0,0-21 0</inkml:trace>
  <inkml:trace contextRef="#ctx0" brushRef="#br0" timeOffset="125127.75">8678 5271 0,'0'0'0,"0"-22"0,0 1 0,0 0 15,0 0-15,0 0 16,-21 21 0,0 0-1,0 0-15,0 21 0,-1-21 16,1 21-16,21 0 0,-21 22 0,0-22 16,21 0-16,0 0 0,-21 21 15,21-20-15,-21-1 0,21 21 0,0-21 16,0 0-16,0 22 0,0-22 0,0 0 15,21 0-15,-21 0 0,21 1 16,0-22-16,0 21 0,0-21 0,1 21 16,-1-21-16,21 0 0,-21 0 0,0 0 15,22 0-15,-22-21 0,21 0 16,-21-1-16,22 1 0,-22 0 0</inkml:trace>
  <inkml:trace contextRef="#ctx0" brushRef="#br0" timeOffset="125875.83">9102 5313 0,'0'0'0,"-22"0"0,1 21 15,0-21-15,21 21 0,0 0 16,-21-21-16,21 22 16,0-1-16,21-21 15,0 0 1,0 0-16,1 0 0,-1 0 0,0 0 15,0 0-15,0 0 16,0-21-16,22-1 0,-22 22 0,-21-21 16,21 21-16,0-21 0,-21 0 0,21 21 15,-21-21-15,0 0 0,0-1 16,-21 22 0,0 0-16,0 0 15,0 0-15,0 0 0,-1 22 0,1-22 16,0 21-16,0 0 0,0 0 15,0 0-15,-1 0 0,1 1 0,0-1 16,21 0-16,0 0 0,0 0 0,0 0 16,0 1-16,0-1 15,21-21-15,0 21 0,1-21 16,-1 21-16,0-21 0,21 0 0,-21 0 16,22 0-16,-1 0 0,-21 0 0,22-21 15,-1 0-15,-21 21 0,21-21 16,-20-1-16,-1 1 0,21 21 0,-21-21 15,0-21-15,1 21 0,-1-1 0,0 1 16,0 0-16,-21 0 0,0 0 0,21 0 16,-21-1-16,0 1 0,0 0 15,0 0-15,21 21 0,-21-21 16,-21 42 0,0 0-1,21 0-15,0 0 16,0 1-16,-21 20 0,21-21 0,-21 0 15,0 22-15,21-1 0,-22 0 0,1 1 16,0 20-16,21-21 0,-21 22 0,0-1 16,-22 22-16,22-21 0,0-1 15,0 1-15,0 20 0,-22-20 0,22-1 16,0 22-16,21-22 0,-21 22 0,21-21 16,-21-1-16,21 1 0,0-1 0,0-21 15,0 1-15,0-1 0,0-21 0,0 0 16,0 1-16,21-22 15,0 0-15,0 0 16,0 0-16,-21-22 0,22 1 16,-1 0-16,-21 0 0,21-21 0,0 20 15,-21-20-15,21 0 0,0-1 0,-21 1 16,22-21-16,-1-1 0,0 22 0</inkml:trace>
  <inkml:trace contextRef="#ctx0" brushRef="#br0" timeOffset="126196.64">9567 5355 0,'0'-21'0,"0"42"0,0-84 0,0 20 15,0 22-15,0 0 16,0 0-16,0 0 0,0 0 16,21-1-16,1 22 0,-1 0 15,21-21-15,-21 21 0,22 0 0,-22 0 16,0 0-16,21 21 0,-21 1 0,1-22 15,-22 21-15,0 21 0,0-21 16,0 0-16,0 1 0,-22 20 0,1-21 16,0 0-16,0 22 0,-21-22 0,-1 0 15,22 0-15,-21 0 0,-1 0 0,22 1 16,0-1-16,0 0 0,0-21 16,0 0-16,21 21 0,21-42 31,0 0-31,0 21 15,0-21-15,0-22 0,22 22 16,-22 0-16</inkml:trace>
  <inkml:trace contextRef="#ctx0" brushRef="#br0" timeOffset="126467.49">10308 4741 0,'0'0'0,"0"-21"0,0 0 16,-21 42 15,0 0-31,0 1 0,21-1 0,-22 21 16,1-21-16,0 22 0,0-1 15,0 21-15,21-20 0,-21-1 0,21 0 16,-22 1-16,22-1 0,-21 0 0,21-20 16,0 20-16,0-21 0,0 21 15,0-20-15,0-1 0,0 0 0,0 0 16,0 0-16,21-21 0,1 21 0,-1-21 15,0 0-15,0 0 0,0 0 16,0 0-16,1-21 16,-1 0-16,0 21 0</inkml:trace>
  <inkml:trace contextRef="#ctx0" brushRef="#br0" timeOffset="126804.3">10456 5271 0,'21'0'32,"1"0"-32,-1 0 15,0 0-15,0 0 16,0 0-16,0 0 0,-21-22 0,22 22 16,-1 0-16,-21-21 0,0 0 0,0 0 15,-21 21 16,-1 0-31,1 0 16,0 0-16,0 21 0,21 0 0,-21 0 16,0-21-16,-1 22 0,22-1 0,0 0 15,0 0-15,-21-21 0,21 21 16,0 0-16,0 1 0,0-1 16,21-21-16,1 0 0,-1 21 0,0-21 15,0 0-15,0 0 0,0 0 0,22 0 16,-22 0-16,21 0 0,-21 0 15</inkml:trace>
  <inkml:trace contextRef="#ctx0" brushRef="#br0" timeOffset="127354.34">11176 5186 0,'0'0'16,"0"-42"-16,-21 42 15,0 0-15,-1-22 0,1 22 16,0 0-16,0 0 0,0 0 0,0 22 15,-1-22-15,1 21 0,0 0 0,0 0 16,0 0-16,0 0 0,21 1 16,-22-1-16,22 0 0,-21 0 0,21 0 15,-21 0-15,21 1 0,0-1 16,0 0-16,0 0 0,0 0 16,21 0-16,0-21 15,1 0-15,-1 0 0,0 0 0,0 0 16,0 0-16,0 0 0,1-21 15,-1 21-15,0-21 0,21 0 0,-21 0 16,1 0-16,-1-1 0,-21-20 16,21 0-16,0 21 0,0-22 0,0-20 15,1 20-15,-22-20 0,21 21 0,0-22 16,-21 22-16,0-1 0,0 1 0,21 0 16,-21 21-16,0-1 15,0 1-15,0 0 0,-21 21 16,0 21-16,0 0 15,-1 22-15,22-22 0,-21 21 0,0 1 16,21-1-16,-21 0 0,0 1 16,21-1-16,-21 0 0,21 1 0,0-1 15,0 0-15,0 1 0,0-1 0,0-21 16,0 21-16,0-20 0,0-1 16,21 0-16,0 0 0,-21 0 0,21-21 15,0 21-15,0-21 0,1 0 0,-1 0 16,0 0-16,0 0 0,0 0 15,0 0-15,1 0 0,-1-21 0,0 21 16,-21-21-16,21 0 0,-21 0 16,21 0-16,-21-1 0,0 1 15</inkml:trace>
  <inkml:trace contextRef="#ctx0" brushRef="#br0" timeOffset="127563.24">10160 5144 0,'0'0'0,"-85"21"16,64-21-16,63 0 31,-20 0-31,20 0 0,-21 0 0,21 0 16,1 0-16,-1 0 0,0 0 0,1 0 15,-22 0-15,0 0 0,21 0 16,-20-21-16,-1 21 0,0 0 15,-21-22-15,21 22 0</inkml:trace>
  <inkml:trace contextRef="#ctx0" brushRef="#br0" timeOffset="128219.85">12065 4657 0,'0'0'0,"21"-21"0,0-1 0,-21 1 16,0 0-16,0 0 16,0 0-16,-21 21 15,0 0-15,0 0 0,0 0 0,-1 0 16,1 0-16,-21 0 0,21 21 15,-22 0-15,22 0 0,-21 0 0,21 22 16,0-1-16,-1 0 0,1 1 0,0 20 16,0-20-16,21 20 0,-21-21 0,21 22 15,0-22-15,0 1 0,0-1 16,0 0-16,0 1 0,0-1 0,0-21 16,21 21-16,0-20 0,0-1 15,-21 0-15,43-21 0,-22 21 0,0-21 16,0 0-16,0 0 0,22 0 15,-22 0-15,21 0 0,-21 0 0,22-21 16,-22 0-16,21 21 0,-21-21 0,22-1 16,-1 1-16,-21-21 0,21 21 0</inkml:trace>
  <inkml:trace contextRef="#ctx0" brushRef="#br0" timeOffset="128615.62">12446 5101 0,'0'0'0,"0"-21"16,0 0-16,0 0 0,0 0 0,-21 21 46,0 21-46,-1 0 0,22 0 0,-21 0 16,0 0-16,0 1 0,0-1 0,0 21 16,21-21-16,-22 0 0,22 22 0,-21-22 15,21 0-15,0 0 0,0 0 16,0 1-16,21-1 0,1 0 16,-1-21-16,0 0 0,21 0 0,-21 0 15,1 0-15,20 0 0,-21 0 0,0-21 16,22 0-16,-22 21 0,0-22 15,0 1-15,0 0 0,0 0 0,-21 0 16,0 0-16,0-1 0,0 1 0,0 0 16,0 0-16,0-21 0,0 20 15,0 1-15,0 0 0,-21 21 16,0-21-16,0 21 0,0 0 0,0 0 16,-1 0-16,1 0 0,0 21 0,0-21 15,0 21-15,21 0 0,-21 1 0,-1-1 16,22 0-16,0 0 15,0 0-15,0 0 0,22-21 16,-1 0-16,0 0 0,0 0 0,21 0 16,-20 0-16,-1 0 0,21 0 0,-21 0 15,22 0-15,-22-21 0,21 0 16</inkml:trace>
  <inkml:trace contextRef="#ctx0" brushRef="#br0" timeOffset="129084.36">12996 5059 0,'0'0'0,"21"0"15,-21 21 1,0 0-16,-21 0 16,21 1-16,-21-1 0,0 0 0,21 0 15,0 0-15,0 0 0,-21 1 16,21-1-16,-21 0 0,21 0 0,0 0 16,-22 0-16,22 1 0,0-1 15,0 0-15,0-42 63,0 0-63,0-1 15,0 1-15,0 0 0,22 0 0,-22-21 16,21 20-16,0 1 0,-21-21 16,21 21-16,0-22 0,0 22 0,1 0 15,-1 0-15,0 0 0,21 0 0,-21-1 16,1 22-16,20 0 0,-21 0 0,21 0 15,-20 0-15,20 0 0,-21 22 16,0-1-16,0 0 0,1 0 0,-22 21 16,0-20-16,0-1 0,0 21 0,0-21 15,0 0-15,-22 1 0,1-1 16,0 0-16,21 0 0,-21 0 16,0 0-16,0 1 0,21-1 0,0 0 15,-22-21-15,44 0 31,-1-21-15,0 21-16,0-21 16</inkml:trace>
  <inkml:trace contextRef="#ctx0" brushRef="#br0" timeOffset="131527.81">13991 5144 0,'0'0'0,"0"-22"0,0 1 16,0 0-16,-21 0 16,0 0-16,0 21 0,-1 0 15,1 0-15,0 0 0,0 0 16,0 0-16,0 0 0,-1 21 0,1 0 16,0 0-16,0 0 0,0 1 15,0-1-15,21 0 0,-22 21 0,1-21 16,21 1-16,-21 20 0,21-21 0,0 0 15,0 0-15,0 1 0,0-1 0,0 0 16,0 0-16,21 0 16,0-21-16,1 21 0,-1-21 0,0 0 15,21 0-15,-21 0 0,1 0 0,-1 0 16,0 0-16,21 0 0,-21-21 0,1 0 16,-1 0-16,0 21 0,0-21 0,0 0 15,-21-22-15,21 22 0,1 0 16,-1-21-16,0-1 0,-21 1 0,21 0 15,0-1-15,-21-20 0,0 20 0,0-20 16,21 21-16,-21-1 0,22 1 0,-22 0 16,0-1-16,0 22 0,0 0 15,0 0-15,0 0 16,0 42 0,0 0-16,-22 0 0,22 0 15,-21 22-15,21-1 0,0 0 16,-21 1-16,21 20 0,0-21 0,0 1 15,0-1-15,0 0 0,0 1 0,0-1 16,0 0-16,0 1 0,0-22 0,21 21 16,-21-21-16,21 1 0,1 20 15,-1-21-15,0-21 0,0 21 0,0 0 16,0-21-16,22 0 0,-22 0 0,0 0 16,0 0-16,0 0 15,1-21-15,-1 0 0,0 0 0,0 0 16,-21 0-16,21-1 15,-21 1-15,21 0 0,-21-21 0,0 21 16,22-22-16,-22 22 0,21 0 0,-21 0 16,0 0-16,0-1 15,0 44 1,0-1-16,0 0 16,0 0-16,0 0 0,0 0 0,0 1 15,0-1-15,0 0 0,0 0 0,0 0 16,0 0-16,0 1 0,0-1 15,21 0-15,0-21 0,0 0 16,-21 21-16,21-21 0,1 0 16,-1 0-16,0 0 0,0 0 15,0 0-15,0-21 0,-21 0 0,22 21 16,-1-21-16,-21-1 0,21 1 16,-21-21-16,21 21 0,0-22 0,-21 1 15,0 0-15,21-1 0,1-20 0,-22 21 16,21-22-16,-21 1 0,0-1 0,21 22 15,0-22-15,-21 22 0,21 0 0,-21-1 16,0 1-16,21 21 0,-21 0 16,0-1-16,-21 44 31,0-1-31,21 21 0,-21-21 0,0 22 16,0-1-16,-1 0 0,1 1 15,21 20-15,-21-21 0,0 1 0,21 20 16,0-20-16,-21 20 0,21-21 0,0 1 15,0-1-15,0 0 0,0-20 0,0 20 16,0-21-16,0 0 0,0 0 16,21 1-16,-21-1 0,21 0 0,0-21 15,0 0-15,1 0 0,-1 0 0,0 0 16,0 0-16,0 0 0,0 0 16,1 0-16,-1-21 0,0 0 0,0-1 15,0 22-15,0-42 0,1 21 16,20 0-16,-21 0 0,0-22 0,0 22 15,1-21-15,-1 21 0,0-1 0,-21 1 16,0 0-16,21 0 0,-21 0 0,0 42 31,-21 0-15,21 0-16,-21 0 0,0 1 0,-1-1 16,22 21-16,0-21 0,-21 0 0,21 1 15,-21-1-15,21 0 0,0 0 16,0 0-16,0 0 0,0 1 15,21-1-15,0-21 0,1 0 16,-22 21-16,21-21 0,0 0 0,0 0 16,0 0-16,0 0 0,22 0 0,-22 0 15,0-21-15,0 21 0,0-21 16,-21-1-16,22 1 0,-1 21 0,0-21 16,0-21-16,0 21 0,-21-1 0,21 1 15,1 0-15,-1-21 0,-21 21 0,0-1 16,21 1-16,-21 42 31,0 1-15,-21-1-16,0-21 0,21 42 15,-22-21-15,22 0 0,0 1 16,-21-1-16,21 0 0,0 0 0,0 0 16,0 0-16,0 1 0,0-1 15,21-21-15,1 0 16,-1 0-16,0 0 15,0 0-15,0 0 0,0 0 0,1 0 16,-22-21-16,21-1 0,0 1 16,-21 0-16,0 0 0,0 0 15,0 0-15,0-1 0,0 1 0,0 0 16,0 0-16,0 0 0,-21 0 16,21-1-16,-21 1 0,-1 0 15,1 21-15,21-21 47,21 21-47,1 0 16,-1 0-16,0-21 0,0 21 15,0 0-15,0 0 0,1 0 16,-1 0-16,0 0 0,0 0 16,0 0-16,0 0 0,1 0 15,-1 21-15,0 0 0,0-21 0,-21 21 16,0 0-16,21 1 0,-21-1 15,21 0-15,-21 0 0,0 0 0,0 0 16,0 1-16,0-1 0,0 0 16,0 0-16,0 0 0,0 0 0,-21-21 15,21 22-15,-21-1 0,21 0 16,-21-21 15,21-21-15,0 0-16,0-1 15,0 1-15,0 0 0,21-21 16,0 21-16,-21-1 0,43-20 16,-22 21-16,0-21 0,0 20 15,21-20-15,-20 0 0,20 21 0,0-1 16,1 1-16,-22 0 0,21 0 16,0 21-16,-20 0 0,-1 0 0,0 0 15,0 21-15,0-21 0,0 21 0,1 0 16,-22 1-16,21 20 0,-21-21 0,0 0 15,0 22-15,0-22 0,0 0 0,0 21 16,0-21-16,0 1 0,0-1 16,-21 0-16,21 0 0,0 0 0,0 0 15,0 1-15,0-1 0,0 0 16,21-21-16,0 0 0,0 0 16,0 0-16,0 0 15,1 0-15,-1 0 0,0 0 0,0 0 0,0-21 16,0 21-16,1-21 0,-1 21 15,0-22-15,0 1 0,0 0 0,22 0 16,-22-21-16,0 20 0,21-20 0,1 21 16,-22-21-16,0-1 0,21 1 15,-21 0-15,1-1 0,-22 22 0,0-21 16,0 21-16,0-1 0,-22 22 31,1 0-31,0 22 0,0-1 0,21 0 16,0 0-16,-21 0 0,21 0 0,-21 1 15,21-1-15,0 21 0,0-21 0,0 0 16,0 1-16,0-1 16,21 0-16,-21 0 0,21 0 0,-21 0 15,21 1-15,-21-1 0,21-21 16,-21 21-16,0 0 0,0 0 16,0 0-1,0 1 1,0-1-1,-21-21 1,0 0 0,0 0-1,0 0-15,-1 0 16,1 0-16,0-21 0,0 21 16,0-22-16,0 22 0,21-21 0,-22 0 15,1 21-15,0-21 0</inkml:trace>
  <inkml:trace contextRef="#ctx0" brushRef="#br0" timeOffset="131859.62">16087 4614 0,'-22'0'16,"22"-21"47,-21 21 15,0 0-78,0 0 0,0 21 15,0-21-15,-1 0 0</inkml:trace>
  <inkml:trace contextRef="#ctx0" brushRef="#br0" timeOffset="132119.47">15113 4826 0,'0'0'0,"0"21"0,-21-21 0,42 0 32,21 0-17,-21 0-15,1 0 0,20 0 0,0 0 16,-21-21-16,22 21 0,-1 0 0,0-21 15,1 21-15,-22-21 0,0 21 16,0 0-16,0 0 0,1-21 0,-22-1 16,-22 22-1,1-21-15,0 21 16,0 0-16</inkml:trace>
  <inkml:trace contextRef="#ctx0" brushRef="#br0" timeOffset="132484.26">14732 4614 0,'0'0'0,"-21"0"0,0 0 16,-1 0-16,22 22 31,22-22 0,-1 0-15,0-22-16,-21 1 0,0 0 15,0 0 1,-21 21 15,0 0-31,-1 0 16,22 21-16,-21 0 15,21 0-15,0 1 16,21-1 0,1-21-16,-1 0 15,21 0-15,-21 0 0</inkml:trace>
  <inkml:trace contextRef="#ctx0" brushRef="#br0" timeOffset="134433.21">17970 5038 0,'0'0'0,"0"21"31,-21-21-15,21 21-16,-21 0 0,21 0 16,0 1-1,21-22 32,0 0-47,1-22 16,-22 1-16,0 0 15,21 0-15,-21 0 16,0 0-16,0-1 16,0 1-1,-21 21 1,-1 21 0,1 1-16,0-1 0,21 0 15,0 0-15,0 0 16,-21 0-16,21 1 15,0-1-15,0 0 0,0 0 0,21-21 16,0 0 0,0 0-16,1 0 15,-1 0-15,0 0 0,0 0 16,0-21-16,-21 0 0,21 21 16,-21-21-16,0-1 15,0 1-15,22 0 0,-22 0 16,0 0-16,0 0 0,0-1 0,0 1 15,0 0-15,-22 21 16,1 0 0,0 0-16,0 21 0,21 0 15,-21 1-15,0-1 16,-1 0-16,22 0 0,0 0 0,0 0 16,0 1-16,0-1 0,0 0 15,0 0-15,22-21 16,-1 0-1,0 0-15,0 0 0,0 0 16,0 0-16,-21-21 16,22 0-16,-22 0 0,21 21 15,-21-22-15,0 1 0,0 0 16,0 0-16,0 0 0,0 0 16,0-1-16,0 1 15,-21 21-15,-1 0 16,1 0-16,0 0 15,0 21-15,21 1 0,-21-22 16,0 21-16,21 0 0,-22 0 16,22 0-16,0 0 0,0 1 15,0-1-15,0 0 0,0 0 16,22-21 0,-1 0-16,0 0 0,0 0 15,0 0-15,0 0 0,1 0 16,-22-21-16,21 0 0,-21 0 15,21 21-15,-21-22 16,0 1-16,0 0 16,0 0-16,0 0 0,0 0 0,0-1 15,-21 1-15,0 21 16,21-21-16,-22 21 16,1 0-16,0 0 0,0 0 0,21 21 15,-21-21-15,0 21 0,21 1 0,-22-22 16,22 21-16,0 0 0,0 0 0,0 0 15,0 0-15,0 1 16,22-22 0,-1 0-1,0 0-15,0 0 16,-21-22 0,21 22-16,-21-21 0,0 0 15,0 0-15,0 0 0,0 0 16,0-1-16,-21 1 15,0 21-15,0 0 16,0 0 0,-1 21-16,22 1 0,0-1 15,0 0-15,0 21 16,0-21-16,0 1 16,0-1-16,0 0 0,22-21 15,-1 0-15,0 0 16,0 0-16,0 0 0,0 0 15,1 0 1,-22-21-16,21 0 0,-21-1 16,0 1-16,0 0 15,0 0-15,0 0 0,0 0 16,-21 21 0,-1 0-1,1 0-15,21 21 16,0 0-16,-21 0 15,21 0 1,0 0 0,0-42 62</inkml:trace>
  <inkml:trace contextRef="#ctx0" brushRef="#br0" timeOffset="145326.31">1820 8954 0,'0'-22'0,"0"1"16,0 0-1,0 0-15,0 0 16,0 0-16,0-1 31,-21 22-15,21 22-1,0-1-15,0 0 16,0 0-16,0 21 0,0 1 16,0-22-16,0 21 0,0 1 15,0-1-15,0-21 0,0 21 16,0 1-16,0-1 0,0-21 0,0 22 15,0-22-15,0 21 0,0-21 16,0 0-16,0 1 0,0 20 0,0-21 16,0 0-16,0 0 15,0 1-15,0-44 63,21 1-63,-21 0 15,0 0-15,21 0 16,-21 0-16</inkml:trace>
  <inkml:trace contextRef="#ctx0" brushRef="#br0" timeOffset="145795.57">2201 9292 0,'0'21'32,"0"1"-1,21-22-16,1 0 1,-1 0 0,0-22-1,-21 1-15,0 0 32,-21 0-17,0 21 1,-1 0-16,1 0 15,21 21-15,-21 0 0,21 0 16,-21-21-16,21 22 16,0-1-1,21-21 1,0 0 0,-21-21 15,21 21-31,1-22 0</inkml:trace>
  <inkml:trace contextRef="#ctx0" brushRef="#br0" timeOffset="149087.62">3365 8784 0,'0'0'0,"0"21"15,22-21 32,-1 0-47,0 0 0,0 0 16,0 0-16,0-21 0,1 0 0,20 0 16,-21 21-16,21-21 0,1 0 15,-22-1-15,21 1 0,-21 0 0,22 0 16,-22 0-16,0 0 0,0-1 15,0 22-15,-21-21 0,0 0 0,0 0 16,0 0-16,-21 21 16,0-21-16,0 21 0,0 0 0,-22 0 15,1 0-15,0 21 0,-1 0 0,-20 0 16,21 0-16,-1 0 0,1 1 16,0 20-16,-1-21 0,22 21 15,0-20-15,0 20 0,21-21 16,0 21-16,0-20 0,0-1 0,0 0 15,21 0-15,0 0 0,0-21 16,22 21-16,-1-21 0,0 0 0,1 0 16,-22 0-16,21 0 0,0 0 0,1 0 15,-22 0-15,21 0 0,-21 0 16,1 0-16,-44 0 31,1 0-31,0 22 0,-21-22 0,-1 21 16,22 0-16,-21 0 0,0 21 0,-1-20 15,1-1-15,21 21 0,0-21 16,-1 0-16,1 22 0,21-22 16,0 0-16,0 0 0,0 0 15,0 1-15,0-1 0,21-21 0,1 21 16,-1 0-16,21-21 0,-21 0 0,22 0 16,-1 0-16,-21 0 0,21 0 15,1 0-15,-1-21 0,0 0 0,1 0 16,-1 21-16,-21-43 0,22 22 15,-1 0-15,-21-21 0,21 20 0,-20-20 16,-1-21-16,21 20 0,-21 1 0,0-22 16,1 1-16,-22 21 15,21-22-15,-21 22 0,21-22 0,-21 22 0,0 0 16,0-22-16,0 22 0,0 21 16,0-22-16,0 22 0,0 0 15,0 0-15,-21 42 31,21 21-31,-21-21 0,21 22 0,0-1 16,0 0-16,-22 1 0,22 20 0,-21-20 16,21 20-16,0 1 0,0-1 15,0-21-15,0 22 0,0-22 0,0 22 16,0-43-16,0 21 0,0 1 16,21-22-16,-21 0 0,22 0 15,-1 0-15,0 0 0,0-21 0,0 0 16,22 0-16,-22 0 0,21 0 15,-21 0-15,22 0 0,-22-21 0,21 21 16,0-21-16,-20 0 0,20 0 0,-21 0 16,0-1-16,22 1 0,-22 0 15,0-21-15,-21 21 0,0-22 0,21 22 16,-21-21-16,0 21 0,0-22 0,0 22 16,0 0-16,-21 21 15,0 0-15,0 0 0,-1 0 0,1 0 16,0 21-16,0 0 0,0 0 15,0 1-15,-1 20 0,1-21 16,21 0-16,-21 22 0,21-22 0,0 0 16,0 21-16,0-21 0,21 1 15,0-1-15,1 0 0,-1-21 0,21 21 16,-21-21-16,22 0 0,-1 0 0,0 0 16,1 0-16,-1 0 0,0 0 15,1 0-15,-1-21 0,0 21 0,1-21 16,-22 0-16,21-1 0,-21 1 0,0 0 15,1-21-15,-22 21 0,21-22 16,-21 22-16,0-21 0,0 21 0,0-1 16,0-20-16,0 21 0,0 0 15,0 0-15,0-1 16,0 44 0,0-1-16,0 0 15,0 0-15,0 0 0,0 0 0,0 1 16,0-1-16,0 21 0,0-21 0,0 0 15,0 22-15,0-22 0,0 0 16,0 0-16,0 0 0,0 1 0,0-1 16,0 0-16,0-42 47,0 0-47,0-1 15,0 1-15,0-21 16,0 21-16,0-22 0,0 22 0,0-21 15,21 0-15,-21 20 0,21-20 0,0 21 16,0-21-16,-21 20 0,22 1 16,20 21-16,-21 0 0,0 0 0,0 0 15,1 0-15,-1 0 0,0 0 0,0 21 16,0 1-16,0-1 0,1 21 16,-1-21-16,-21 0 0,0 22 0,0-22 15,0 0-15,0 0 0,0 22 16,0-22-16,0 0 0,0 0 0,0 0 15,0 0-15,0 1 0,0-44 47,21 1-47,-21 0 16,21 0-16,0 0 0,-21 0 16,21-22-16,1 22 0,-22-21 0,21-1 15,0 1-15,0 21 0,21-21 0,-20-1 16,20 22-16,-21 0 0,21 0 15,-20 21-15,20 0 0,-21 0 0,0 0 16,0 0-16,1 0 0,-1 21 0,0 0 16,0 0-16,0 22 0,-21-22 15,0 0-15,0 21 0,0-21 0,0 22 16,0-22-16,0 21 0,0-21 16,0 22-16,0-22 0,0 0 0,0 0 15,0 0-15,-21 1 0,0-1 16,21 0-16,-21-21 0,21 21 15,0-42 1,21 21 0,0-21-16</inkml:trace>
  <inkml:trace contextRef="#ctx0" brushRef="#br0" timeOffset="149467.91">6350 9038 0,'0'0'15,"-64"21"-15,86-21 47,-1 0-47,0 0 16,0-21-16,21 21 0,-20-21 0,-1 0 16,21 21-16,-21-21 0,0 0 0,1-1 15,-1 1-15,0 0 0,-21 0 16,0 0-16,0 0 0,0-1 0,0 1 15,0 0-15,-21 0 0,0 21 0,-1 0 16,1 0-16,-21 0 16,21 0-16,0 21 0,-22 0 0,22 22 15,0-22-15,0 21 0,0-21 0,-1 22 16,1-22-16,21 21 0,0-21 16,0 22-16,0-22 0,0 0 0,0 0 15,21 0-15,22 0 0,-22-21 0,0 0 16,21 22-16,1-22 0,-1 0 15,0 0-15,1 0 0,-22 0 0,21 0 16,1-22-16,-1 22 0,-21-21 0,21 0 16,-20 0-16,-1 0 0</inkml:trace>
  <inkml:trace contextRef="#ctx0" brushRef="#br0" timeOffset="149944.63">7006 8827 0,'0'0'0,"0"-22"0,0 1 15,0 0-15,0 0 16,-21 42-1,21 0 1,0 0-16,-21 1 0,21-1 16,-21 21-16,21-21 0,0 22 0,-22-22 15,22 21-15,0-21 0,0 0 0,0 1 16,0 20-16,0-21 16,0 0-16,0 0 0,0 1 15,0-1-15,0-42 31,0-1-15,0 1-16,0 0 0,0 0 16,0 0-16,0-22 0,0 22 0,22-21 15,-1 0-15,0-1 0,0 1 16,0 0-16,0-1 0,1 22 0,20 0 16,-21-21-16,0 42 0,0-22 0,1 22 15,20 0-15,-21 0 0,0 22 16,0-1-16,1 0 15,-1 21-15,-21-21 0,0 22 0,0-22 16,0 21-16,21 1 0,-21-1 0,0-21 16,0 21-16,0-20 0,0 20 15,0-21-15,0 0 0,0 0 0,-21 1 16,21-1-16,0 0 0,0 0 16,0 0-16,0-42 31,0 0-31,0 0 15,21 0-15,0-1 0,-21 1 16</inkml:trace>
  <inkml:trace contextRef="#ctx0" brushRef="#br0" timeOffset="150252.46">7705 8446 0,'0'0'15,"0"-43"-15,0-41 16,0 62-16,0 1 0,0 42 15,0 1 1,0-1-16,0 0 0,0 0 0,0 21 16,0 1-16,0-1 0,0 0 0,0 22 15,-22-22-15,22 22 0,-21-1 16,21-20-16,0 20 0,0-21 0,0 22 16,0-22-16,0 1 0,0-1 15,0-21-15,0 21 0,0-20 0,0-1 16,0 0-16,0 0 0,21-21 15,1 21-15,-1-21 0,0 0 16,0 0-16,0 0 0,0 0 16,1-21-16,-1 21 0,0-21 0,-21 0 15,0 0-15,0-1 0,0 1 16,0 0-16,0-21 0,0 21 0</inkml:trace>
  <inkml:trace contextRef="#ctx0" brushRef="#br0" timeOffset="150415.51">7556 8805 0,'0'0'0,"-21"0"0,-21 0 16,21 0-16,0 0 0,-1 0 0,44 0 31,-1-21-31,0 21 16,0 0-16,21 0 0,-20 0 0,20-21 16,0 21-16,1 0 0,-1-21 0,0 21 15,1-21-15,-1 21 0,0-21 16,1 21-16</inkml:trace>
  <inkml:trace contextRef="#ctx0" brushRef="#br0" timeOffset="150771.32">8678 8255 0,'0'0'15,"-21"-21"-15,-42-21 16,41 42-16,1 0 0,0 0 0,0 0 16,21 21-16,-21 0 0,21 0 15,0 21-15,-21-20 0,21 20 0,-22 0 16,22 1-16,0-1 0,0 21 0,0-20 16,0 20-16,0-20 15,0 20-15,0-21 0,0 22 0,0-22 16,0 1-16,0-1 0,0 0 0,0-21 15,0 22-15,0-22 0,0 0 0,0 0 16,0 0-16,22-21 0,-22 22 16,21-1-16,0-21 15,0 0-15,0 0 16,-21-21-16,21-1 0,1 1 16,-1 0-16,-21 0 0,21 0 0,0 0 15</inkml:trace>
  <inkml:trace contextRef="#ctx0" brushRef="#br0" timeOffset="151132.12">8890 8784 0,'0'0'0,"0"21"31,0 1-31,-21-1 0,0 21 16,21-21-16,-22 0 0,1 1 16,21-1-16,0 21 0,0-21 0,0 0 15,0 1-15,0-1 0,0 0 0,0 0 16,0 0-16,21 0 0,1-21 15,-1 22-15,21-22 0,-21 0 0,0 0 16,22 0-16,-22 0 0,21 0 0,-21 0 16,22 0-16,-22 0 0,0-22 0,0 22 15,0-21-15,1 0 0,-1 0 16,0 0-16,-21 0 0,0-22 16,0 22-16,0-21 0,0 21 0,0-22 15,0 22-15,-21 0 0,0 0 0,-1 0 16,1-1-16,0 1 0,-21 21 15,21 0-15,-1 0 0,1 0 0,-21 0 16,21 0-16,0 0 0,-1 0 0,1 0 16,0 0-16,0 0 15,0 0 1,0 0-16,21-21 16</inkml:trace>
  <inkml:trace contextRef="#ctx0" brushRef="#br0" timeOffset="151344">8276 8594 0,'0'0'0,"-21"0"16,42 0 15,21 0-31,-20-21 0,-1 21 16,21 0-16,0 0 0,22-22 0,-22 22 15,1 0-15,20 0 0,-21-21 16,1 21-16,-1 0 0,0-21 16,1 0-16,-1 21 0,0 0 0</inkml:trace>
  <inkml:trace contextRef="#ctx0" brushRef="#br0" timeOffset="151927.49">9737 8192 0,'0'0'0,"-22"0"0,-41 0 15,42 0-15,0 0 16,-1 0-16,1 21 0,21 0 16,-21 21-16,21-21 15,-21 1-15,21 20 0,0 0 0,0 1 16,0-22-16,0 21 0,0 0 0,0 1 15,0 20-15,0-20 0,0-1 16,0 0-16,-21 1 0,21-1 0,0 0 16,0 43-1,0-43-15,0-21 0,0 1 0,0-44 47,0 1-31,0 0-16,0 0 0,0 0 0,0 0 15,0-22-15,21 22 0,-21-21 16,21 21-16,0-1 0,0-20 0,1 21 16,-1 0-16,0 0 0,0-1 0,21 1 15,-20 21-15,-1 0 0,21 0 0,-21 0 16,0 0-16,1 0 0,-1 0 16,0 0-16,0 21 0,0 1 0,-21-1 15,0 0-15,0 21 0,21-21 0,-21 1 16,0-1-16,0 21 0,0-21 0,0 0 15,-21 1-15,21-1 16,-21 0-16,0 0 0,0-21 0,0 21 16,-22-21-16,22 21 0,0-21 0,0 0 15,0 0-15,-1 0 0,1 22 0,0-22 16,0 0 0,21-22-1,0 1-15,0 0 16,21 0-16,0 0 0,-21 0 0,21 21 15</inkml:trace>
  <inkml:trace contextRef="#ctx0" brushRef="#br0" timeOffset="152284.2">10202 8890 0,'0'0'0,"21"0"0,1 0 31,-1 0-31,0-21 0,0 0 15,0 21-15,0-21 0,1-1 16,-1 1-16,0 0 0,0 21 0,0-21 16,-21 0-16,21 0 0,1-1 15,-22 1-15,0 0 16,-22 21 0,1 0-16,0 0 0,-21 21 15,21 0-15,-22 1 0,1-1 16,0 21-16,20-21 0,-20 0 0,21 22 15,0-22-15,0 21 0,21-21 0,0 1 16,0-1-16,0 0 0,0 0 0,0 0 16,0 0-16,21 1 0,0-1 15,0-21-15,0 21 0,22-21 0,-22 0 16,0 0-16,0 0 0,21 0 0,-20 0 16,-1 0-16,0 0 0,0 0 0,0-21 15,0 0-15,1-1 0</inkml:trace>
  <inkml:trace contextRef="#ctx0" brushRef="#br0" timeOffset="153441.68">10922 8446 0,'0'0'15,"21"-22"-15,0 1 0,0 0 0,-21 0 16,0 0-16,22 0 0,-22-1 16,0 1-16,0 0 0,0 0 15,0 0-15,-22 21 0,1 0 0,0 0 16,-21 0-16,21 0 0,-22 0 15,22 21-15,-21 0 0,21 21 0,-22-20 16,22 20-16,0 0 0,0 1 0,0-1 16,-1 0-16,22-21 0,-21 22 15,21-1-15,0 0 0,0 1 0,0-22 16,0 21-16,0 1 0,21-22 16,1 0-16,-1 21 0,21-21 0,0 1 15,-20-22-15,20 21 0,21 0 0,-20-21 16,-1 0-16,0 0 0,1 0 0,20 0 15,-42 0-15,22 0 0,-1-21 16,0 0-16,-20-1 0,20 1 0,-21 0 16,0-21-16,0 21 0,1-22 0,-1 1 15,0 0-15,0-1 0,-21 1 16,21 0-16,-21-1 0,21 1 16,-21-22-16,0 22 0,0-21 0,22 20 15,-22 1-15,0-22 0,0 22 0,0 0 16,0 21-16,0-22 0,0 22 0,0 0 15,0 42 1,0 0 0,-22 22-16,22-1 0,0 0 0,0 1 15,-21 20-15,21-21 0,-21 1 0,21 20 16,0-20-16,0-1 0,0 0 16,-21 22-16,21-22 0,0 0 15,0 1-15,0-1 0,0-21 0,0 22 16,21-22-16,0 0 0,0 21 0,1-21 15,-1 1-15,0-22 0,0 0 16,0 0-16,0 0 0,1 0 16,-1 0-16,0-22 0,0 1 0,0 0 15,0 0-15,-21 0 0,22 0 0,-22-1 16,0-20-16,21 21 0,0 0 0,-21-22 16,0 22-16,0 0 0,0 0 15,0 0-15,0 0 0,0 42 31,0 0-15,0 0-16,-21 0 0,21 0 0,0 1 16,0-1-16,0 0 0,0 0 15,0 0-15,0 0 0,0 1 0,0-1 16,0 0-16,0 0 0,0 0 16,0-42 15,0 0-16,0 0-15,0 0 0</inkml:trace>
  <inkml:trace contextRef="#ctx0" brushRef="#br0" timeOffset="153607.57">11874 8446 0,'0'0'0,"-21"-22"15,0 22 1,0 0-1,0 0-15,42 0 32,0 0-32,0 0 15,0 22-15,1-22 0</inkml:trace>
  <inkml:trace contextRef="#ctx0" brushRef="#br0" timeOffset="155513.14">12446 8424 0,'0'0'0,"-21"0"16,0 0-1,-1 0-15,1 0 0,0 0 0,0 22 16,0-22-16,-22 21 0,22 0 0,0 0 16,0 0-16,21 0 0,-21 1 15,0-1-15,21 0 0,-22 21 0,22-21 16,0 1-16,0 20 0,0 0 0,0-21 15,0 1-15,22 20 0,-1-21 16,0 0-16,0 0 0,21 1 16,-20-1-16,-1 0 0,21-21 0,-21 0 15,22 0-15,-22 0 0,21 0 0,-21 0 16,22 0-16,-22 0 0,21-21 0,-21 0 16,0 21-16,22-22 0,-22-20 15,0 21-15,0 0 0,0-22 0,1 1 16,-1 21-16,0-21 0,0-1 0,-21 1 15,21 0-15,-21-22 0,0 22 0,21-1 16,-21-20-16,22 21 0,-22-22 0,0 22 16,0-22-16,0 22 0,0 0 15,0 20-15,0 1 0,0 0 16,0 0-16,0 0 0,-22 42 16,1 0-16,21 0 15,0 22-15,-21-1 0,0 0 16,21 1-16,-21-1 0,21 0 0,0 22 15,-21-22-15,21 22 0,0-22 0,0 0 16,-22 1-16,22-1 0,0 0 0,0 1 16,0-1-16,0-21 0,0 21 15,0-20-15,0-1 0,0 0 0,0 0 16,22-21-16,-1 0 16,0-21-1,0 0-15,0 21 16,-21-21-16,21-22 0,1 22 15,-22 0-15,21 0 0,0 0 0,0-22 16,0 22-16,-21 0 0,21 0 0,1 0 16,-1-1-16,0 1 0,0 0 0,0 21 15,0 0-15,1 0 0,-1 0 16,0 0-16,0 0 0,0 21 16,-21 0-16,0 1 15,0-1-15,0 0 0,-21-21 16,0 21-16,0-21 0,-22 21 0,22 0 15,0-21-15,0 0 0,-21 0 16,20 0-16,1 0 0,0 0 16,0 0-16,0 0 0,0 0 0,-1 0 15,1 0-15,21 22 47,0-1-31,0 0-16,0 0 0,21 0 15,1 0-15,-22 1 0,21-1 16,0 0-16,21 0 0,-21-21 16,22 21-16,-1 0 0,0-21 0,1 22 15,-1-22-15,0 0 0,22 0 0,-22 0 16,1 0-16,20 0 0,-21 0 16,1 0-16,-1 0 0,0 0 0,1 0 15,-1-22-15,-21 22 0,0-21 0,1 0 16,-1 0-16,0 0 0,0 0 15,-21-22-15,21 22 0,-21 0 0,0-21 16,0 20-16,0 1 0,0 0 0,0 0 16,0 0-16,0 0 0,-21 21 15,0 0-15,0 0 0,0 0 0,-1 0 16,1 0-16,0 0 0,0 21 0,0 0 16,0 0-16,-1 0 0,1 0 15,0 1-15,0-1 0,21 0 16,0 0-16,0 0 0,0 22 0,0-22 15,0 0-15,0 0 0,0 0 0,0 0 16,0 1-16,21-22 0,0 0 16,0 0-16,1 0 15,-1 0-15,0 0 0,0 0 16,0 0-16,0-22 0,-21 1 0,22 21 16,-1-21-16,0 0 0,0 0 0,0-22 15,-21 22-15,21 0 0,-21 0 16,22 0-16,-22 0 0,0-1 0,0 1 15,0 42 17,0 1-32,0-1 15,0 0-15,0 0 0,0 0 0,0 0 16,0 1-16,0 20 0,0-21 0,0 0 16,0 0-16,0 1 0,21-1 0,0 0 15,0 0-15,0-21 16,0 0-16,1 21 0,-1-21 0,0 0 15,0 0-15,0 0 0,0 0 0,1 0 16,-1-21-16,0 21 0,0-21 0,0 0 16,0 0-16,1-1 0,-22 1 0,21-21 15,0 21-15,-21-22 16,21 1-16,0 0 0,-21-1 0,21 1 16,-21-21-16,22 20 0,-22 1 0,0 0 15,21-1-15,-21 1 0,0 0 0,0-1 16,0 22-16,0 0 0,0 0 15,-21 21 1,-1 0-16,22 21 0,-21 0 0,0 0 16,21 0-16,-21 22 0,0-22 0,0 21 15,21 1-15,0-1 0,-22-21 0,22 21 16,-21 1-16,21-1 0,0-21 0,0 22 16,0-1-16,0 0 0,0-21 15,0 22-15,0-22 0,0 0 16,0 0-16,0 0 0,0 1 0,0-1 15,21-21 17,-21-21-32,0-1 15,0 1-15,22 0 0,-1 0 0,0 0 16,-21 0-16,21-1 0,0 1 0,0 0 16,1 0-16,-1-21 0,0 20 0,0 22 15,0-21-15,0 0 0,1 21 0,-1 0 16,0 0-16,0 0 0,0 0 0,0 0 15,1 0-15,-1 0 0,0 21 16,-21 0-16,0 1 0,21-1 16,-21 0-16,0 0 0,0 21 0,0-20 15,0-1-15,0 0 0,0 0 0,0 0 16,0 0-16,-21 1 0,0-1 0,0 0 16,-1 0-16,1-21 0,-21 21 0,21-21 15,0 0-15,-1 21 0,-20-21 16,21 0-16,0 0 0,0 0 0,-1 0 15,1 0-15,0 0 0,0 0 0,21-21 32,0 0-17,0 0-15,21 21 0,-21-21 16,21 0-16,0-1 16,1 1-16,20 0 0</inkml:trace>
  <inkml:trace contextRef="#ctx0" brushRef="#br0" timeOffset="155843.94">15049 8255 0,'0'0'0,"0"-21"0,0-21 0,0 20 16,0-20-16,0 21 0,0 0 16,0 0-16,0-1 0,0 1 0,0 42 31,0 1-31,0-1 15,0 0-15,0 21 0,0 1 0,0-22 16,0 21-16,-21 0 0,21 1 0,-21-1 16,21 0-16,0 1 0,0-1 0,-21 0 15,21 1-15,0-22 0,-21 21 0,21 1 16,0-22-16,0 21 0,0-21 16,0 0-16,0 1 0,-21-1 0,21 0 15,0 0-15,0 0 0,0 0 16,0-42 15,21 0-31,-21 0 16,0 0-16,21 0 0,-21-1 0</inkml:trace>
  <inkml:trace contextRef="#ctx0" brushRef="#br0" timeOffset="156223.73">15155 8678 0,'21'0'16,"1"0"-1,-1 0-15,0 0 0,0 0 16,0 0-16,22 0 0,-22 0 16,0-21-16,21 21 0,-21 0 0,22-21 15,-22 21-15,0-21 0,0 21 0,0-21 16,1 0-16,-1 21 0,0-22 16,-21 1-16,0 0 0,0 0 15,0 0-15,0 0 16,-21 21-16,0 0 15,-1 0-15,-20 0 0,21 21 0,0 0 16,-22-21-16,22 42 0,-21-21 0,21 1 16,-22-1-16,22 21 0,0-21 0,0 22 15,0-22-15,0 21 0,21-21 0,0 0 16,0 22-16,0-22 16,0 0-16,0 0 0,0 0 0,0 1 15,0-1-15,21-21 0,0 21 0,0-21 16,0 0-16,0 0 0,1 0 15,-1 0-15,0 0 0,0 0 0,0 0 16,0 0-16,1 0 0,-1-21 16,0 21-16,0-21 0,0-1 15</inkml:trace>
  <inkml:trace contextRef="#ctx0" brushRef="#br0" timeOffset="156627.57">16446 7959 0,'0'0'0,"0"-21"0,0-22 15,-21 43-15,21-21 16,-21 21-16,0 0 15,0 0-15,0 21 0,-22 22 16,22-22-16,0 21 0,0 0 16,0 1-16,-22-1 0,22 22 15,0-22-15,0 21 0,0 1 0,21-1 16,0-20-16,-22 20 0,22 1 0,0-1 16,0 1-16,0-22 0,0 22 15,0-22-15,0 0 0,22 1 0,-1-1 16,-21 0-16,21 1 0,0-22 0,0 0 15,-21 0-15,21 0 0,1 0 0,-1 1 16,0-22-16,0 0 0,0 0 0,0 0 16,1 0-16,-1 0 0,0 0 0,21 0 15,-21 0-15,22-22 0,-22 22 16,21-21-16,1 0 0,20 0 0</inkml:trace>
  <inkml:trace contextRef="#ctx0" brushRef="#br0" timeOffset="157307.57">18330 7789 0,'0'0'0,"0"-21"16,21 21-1,-21-21 1,22 21-16,-1 0 16,0 0-16,0 0 15,0 0-15,0 0 0,1 0 0,20 21 16,-21 0-16,21 1 0,1-1 0,-22 0 16,21 0-16,1 21 0,-22 1 0,21-1 15,-21 0-15,0 22 16,1-22-16,-1 1 0,-21 20 0,0-21 15,0 22-15,0-1 0,0-20 0,0 20 16,-21 1-16,-1-22 0,1 22 0,-21-22 16,0 21-16,-1-20 0,22 20 0,-42-20 15,20-1-15,1-21 0,21 21 16,-22-20-16,1 20 0,0-21 0,21 0 16,-22 0-16,22-21 0,0 22 0,0-1 15,0-21-15,-1 0 0,1 0 0,0 0 16,0 0-16,0 0 15</inkml:trace>
  <inkml:trace contextRef="#ctx0" brushRef="#br0" timeOffset="158816.07">1926 10689 0,'0'0'0,"-21"-21"16,0 21-16,21-21 0,-21 21 0,21-21 15,-22 0-15,22-1 0,0 1 16,0 0-16,0-21 0,0 21 16,0-1-16,22 1 0,-1 0 15,0 0-15,0 0 0,0 21 16,0 0-16,22 0 0,-22 0 15,0 21-15,0 0 0,0 0 0,1 0 16,-1 22-16,-21-22 0,21 21 16,-21 1-16,0-22 0,0 21 0,0 0 15,0 1-15,0-1 0,-21 0 16,0 1-16,-1-1 0,1 0 16,0 1-16,0-1 0,0 0 0,-22 1 15,22-1-15,0-21 0,-21 22 16,21-22-16,-1 0 0,-20 0 0,21 0 15,0-21-15,0 0 0,-1 0 16,-20 0-16,21 0 0,0 0 0,0 0 16,-1-21-16,22 0 0,-21 0 0,21 0 15,-21-1-15,21-20 0,0 21 16,0-21-16,0 20 0,0-20 16,0 21-16,0-21 0,0 20 15,21 1-15,0 0 0,1 0 0,-1 21 16,0 0-16,0 0 0,0 0 15,22 0-15,-22 0 0,0 0 0,0 21 16,0 0-16,0 0 0,1 1 16,-1-1-16,0 0 0,-21 0 0,0 0 15,21 22-15,-21-22 0,21 21 0,-21-21 16,0 0-16,0 22 0,0-22 16,0 0-16,0 0 0,0 0 0,0 1 15,21-1-15,1-21 16,-1 0-1,0 0-15,0-21 0,0 21 16</inkml:trace>
  <inkml:trace contextRef="#ctx0" brushRef="#br0" timeOffset="158999.97">2773 10986 0,'21'0'0,"-42"0"0,42-22 16,-21 1 31,21 21-32,-21-21-15,21 0 16,-21 0-16</inkml:trace>
  <inkml:trace contextRef="#ctx0" brushRef="#br0" timeOffset="159967.89">3683 10583 0,'0'0'0,"-42"-21"15,20 21 17,22 21-1,22-21-15,-1 0-1,0 0-15,0-21 0,0 0 16,0 21-16,22-21 0,-22 0 0,21 0 15,1-22-15,-22 22 0,21 0 16,-21 0-16,0 0 0,1-1 16,-1-20-16,-21 21 0,0 0 15,0 0-15,0-1 0,-21 22 16,-22-21-16,22 21 0,0 0 16,-21 0-16,-1 0 0,22 21 0,-21 1 15,-1-1-15,22 21 0,-21-21 16,21 22-16,-22-1 0,22 0 0,21 1 15,0-1-15,0 0 0,0 1 16,0-22-16,0 21 0,21-21 0,1 0 16,20 1-16,-21-1 0,21 0 0,1-21 15,-1 0-15,0 0 0,1 0 16,-1 0-16,-21 0 0,22 0 16,-22 0-16,0 0 0,0 0 0,-42 0 31,0 0-31,0 0 15,-22 0-15,1 0 0,0 0 0,-1 0 16,1 21-16,0 0 0,-1 0 16,1 1-16,0-1 0,-1 21 0,22-21 15,-21 0-15,21 22 0,21-22 16,0 21-16,0 1 0,0-22 0,0 0 16,0 0-16,21 0 0,21 0 0,-21-21 15,22 0-15,-1 0 16,0 0-16,1 0 0,-1 0 0,0-21 15,1 0-15,20 0 0,-21 0 0,1 0 16,-1-22-16,0 22 0,1-21 16,-1 21-16,-21-22 0,22 1 0,-1 0 15,0-1-15,1-20 0,-1 20 0,0-20 16,-21-1-16,22 1 0,-1-1 16,-21 1-16,0 21 0,-21-1 0,0 1 15,0 0-15,0 20 0,0 1 0,0 0 16,-21 21-1,0 21-15,0 0 0,21 1 0,-21 20 16,21-21-16,-21 43 0,21-22 16,-22 0-16,22 22 0,0-22 15,0 22-15,0-22 0,0 21 0,0-20 16,0 20-16,0-20 0,0-1 0,0 0 16,0 1-16,0-1 0,0-21 15,0 21-15,22-20 0,-22-1 0,21 0 16,0 0-16,-21 0 0,21 0 0,0-21 15,0 0-15,1 0 16,-1 0-16,0-21 0,0 0 0,0 0 16,0 0-16,1 0 0</inkml:trace>
  <inkml:trace contextRef="#ctx0" brushRef="#br0" timeOffset="160347.67">4932 10837 0,'0'22'31,"21"-22"-15,0 0-16,0 0 15,0 0-15,22 0 0,-22 0 16,21-22-16,1 22 0,-1-21 16,-21 21-16,21-21 0,1 0 0,-22 21 15,0-21-15,0 0 0,-21-1 0,0 1 16,0 0-16,0 0 15,-21 0-15,0 21 0,-21 0 0,20 0 16,-20 0-16,21 0 0,-21 0 16,-1 0-16,1 21 0,21 0 0,-22 0 15,22 22-15,-21-22 0,21 21 0,0-21 16,-1 0-16,22 22 0,0-22 16,0 0-16,0 21 0,0-20 0,0-1 15,22 0-15,-1-21 0,0 21 0,0 0 16,0-21-16,0 0 0,22 21 15,-22-21-15,21 0 0,-21 0 16,1 0-16,20 0 0,-21 0 0,21-21 16,1 0-16,-22 21 0,21-21 0,-21 0 15</inkml:trace>
  <inkml:trace contextRef="#ctx0" brushRef="#br0" timeOffset="161135.73">5778 10668 0,'-21'0'16,"0"0"-16,0 0 46,0 21-30,21 0-16,0 1 16,0-1-16,-21 0 0,21 0 0,0 0 15,0 0-15,0 1 0,0-1 0,0 0 16,0 0-16,0 0 0,0 0 0,0 1 16,0-1-16,0 0 15,0 0 1,0-42 15,0 0-31,0 0 0,0-1 16,0 1-16,0 0 0,0-21 0,0 21 15,21-22-15,-21 22 0,0-21 16,21 21-16,0-22 0,0 22 0,-21 0 16,21 0-16,1 0 0,-1-1 0,0 22 15,0 0-15,0 0 16,0 0-16,-21 22 0,22-1 15,-1 0-15,0 0 0,-21 0 0,21 0 0,-21 1 16,21-1-16,-21 0 0,0 0 16,0 0-16,21 0 0,-21 1 15,0-1-15,0 0 0,22 0 0,-22 0 16,0 0-16,0-42 47,0 0-47,0 0 0,0 0 0,0 0 15,0-1-15,21 1 0,0 0 0,0-21 16,-21 21-16,21-22 0,0 22 16,1-21-16,-1 21 0,0-22 15,0 22-15,0 0 0,0 21 0,1-21 16,-1 21-16,0 0 0,0 0 16,0 0-16,-21 21 0,0 0 0,21 0 15,-21 0-15,0 1 0,22 20 0,-22-21 16,0 0-16,0 22 0,0-22 15,0 21-15,0-21 0,0 0 0,-22 1 16,22-1-16,0 0 0,-21 0 0,21 0 16,0 0-16,21-21 31,1 0-31,-1 0 0,21-21 16,-21 21-16</inkml:trace>
  <inkml:trace contextRef="#ctx0" brushRef="#br0" timeOffset="162192.54">6773 10816 0,'21'0'47,"1"-21"-47,-1 21 0,0-21 0,0 21 15,21-21-15,-20 0 0,20 21 16,0-22-16,-21 1 0,1 0 15,20 0-15,-42 0 0,21 0 0,-21-1 16,0 1-16,0 0 0,0 0 0,-21 21 31,0 0-31,-22 0 0,22 0 0,0 21 16,0 0-16,-21 0 0,20 1 0,1 20 16,0-21-16,21 0 0,0 22 15,0-22-15,0 0 0,0 0 0,0 0 16,0 0-16,21 1 0,0-1 0,1-21 15,-1 21-15,21 0 0,-21-21 0,22 0 16,-1 0-16,-21 0 0,21 0 16,-20 0-16,-1 0 0,21 0 15,-21 0-15,0-21 0,22 21 0,-22-21 16,0 0-16,0 21 0,22-22 0,-22 1 16,-21 0-16,21 0 0,0 0 15,-21 0-15,21-22 0,-21 22 0,0 0 16,0 0-16,0 0 0,0-1 0,0 1 15,0 0-15,0 42 16,0 0 0,-21 1-16,21-1 0,-21 0 15,21 21-15,-21-21 0,21 1 16,0-1-16,0 0 0,-21 0 0,21 0 16,-22 0-16,22 1 15,0-1-15,0-42 47,0-1-47,22 1 16,-22 0-16,21 0 0,0-21 0,0 20 15,0-20-15,22 21 0,-22-21 16,0-1-16,21 1 0,-21 0 0,22-1 16,-22 22-16,21 0 0,-21 0 0,1 0 15,-1 21-15,0 0 0,0 0 16,-21 21-16,0 0 0,0 21 15,0-21-15,0 22 0,0-22 16,0 21-16,0 1 0,0-22 0,0 21 16,0-21-16,0 22 0,0-22 15,0 21-15,21-21 0,-21 0 0,0 1 16,21-22-16,-21 21 0,22-21 0,-1 0 16,0 0-16,0 0 15,0 0-15,0 0 0,22 0 0,-22 0 16,0-21-16,0-1 0,0 1 0,1 0 15,-1 0-15,0 0 0,0 0 0,0-22 16,0 1-16,1 21 0,-1-22 16,0 1-16,0-21 0,-21 20 15,21 1-15,0 0 0,1-1 0,-22-20 16,0 42-16,21-22 0,-21 1 0,0 21 16,0 0-16,-21 21 15,21 21 1,-22 0-16,22 21 0,-21-21 0,0 22 15,21-1-15,0 0 0,-21 1 16,21-1-16,-21 22 0,21-22 0,0 0 16,0 1-16,0-1 0,0-21 0,0 21 15,0-20-15,0 20 0,0-21 16,21 0-16,0 0 0,-21 1 16,21-22-16,0 0 0,1 0 15,-22 21-15,21-21 0,0 0 0,0 0 16,-21-21-16,0-1 15,0 1-15</inkml:trace>
  <inkml:trace contextRef="#ctx0" brushRef="#br0" timeOffset="162344.46">8213 10562 0,'0'-21'15,"21"0"1,0 21-16,0 0 0,0-21 15,0 21-15,22-21 0,-22-1 16,21 22-16,1-21 0,-22 0 16,21 0-16,0 21 0,22-21 0</inkml:trace>
  <inkml:trace contextRef="#ctx0" brushRef="#br0" timeOffset="162868.12">9080 10139 0,'22'-42'0,"-44"84"0,65-106 0,-22 43 0,-21 0 16,0 0-16,0 0 0,21 0 0,-21 42 31,0 0-15,0 21-16,0-21 0,0 22 0,-21 20 16,21-20-16,0 20 0,0-21 0,0 22 15,-21-1-15,0 1 0,21-22 16,-22 1-16,22-1 0,0 0 0,-21 1 15,21-1-15,0-21 0,0 0 0,0 0 16,0 1 0,21-22-1,1 0-15,-1-22 0,0 1 16,0 0-16</inkml:trace>
  <inkml:trace contextRef="#ctx0" brushRef="#br0" timeOffset="163195.93">9440 10393 0,'0'0'0,"0"-21"0,0 42 32,0 0-32,0 0 0,-21 0 0,21 1 15,-21-1-15,21 0 0,-21 21 0,21-21 16,-21 1-16,21-1 0,0 0 16,0 21-16,0-21 0,0 1 15,0-1-15,21-21 0,0 0 16,0 0-16,0 0 0,0 0 0,1 0 15,20 0-15,-21 0 0,0 0 16,22-21-16,-22-1 0,21 1 0,-21 0 16,0 0-16,1 0 0,-22 0 0,0-22 15,0 22-15,0 0 0,0 0 0,-22 0 16,1-22-16,0 22 0,-21 21 16,21-21-16,-1 0 0,-20 21 0,21 0 15,0 0-15,-22 0 0,22 0 16,0 0-16,0 0 15,0 0-15,0 0 16,-1 0-16</inkml:trace>
  <inkml:trace contextRef="#ctx0" brushRef="#br0" timeOffset="163383.82">9080 10308 0,'0'-21'0,"0"42"0,-21-42 0,21 0 15,21 0 1,1 21 0,-1 0-16,0 0 0,21-21 15,1 21-15,-22-22 0,21 22 0,0 0 16,1-21-16,-1 0 0,22 21 0,-22-21 16,0 21-16</inkml:trace>
  <inkml:trace contextRef="#ctx0" brushRef="#br0" timeOffset="163875.98">10223 9821 0,'0'0'0,"22"-42"15,-44 63 17,22 22-32,-21-22 0,21 21 0,-21 0 15,21 1-15,-21-1 0,21 0 16,0 1-16,0-1 0,-21 22 0,21-22 15,0 0-15,-21 22 0,21-22 0,0 22 16,0-22-16,-22 0 0,22 1 16,0-1-16,0 0 0,0-21 0,0 22 15,0-22-15,-21 0 0,21 0 16,-21-21 0,21-21-1,0 0 1,0 0-16,0 0 0,0-1 0,21-20 15,0 21-15,1-21 0,-1-1 0,0 1 16,0 0-16,0 20 0,0-20 16,1 21-16,-1-21 0,21 42 0,-21-22 15,0 22-15,1 0 0,-1 0 0,21 22 16,-21-1-16,0 0 0,-21 0 0,22 0 16,-22 22-16,0-22 0,0 21 15,0-21-15,0 22 0,0-22 0,-22 0 16,1 0-16,0 0 0,0 0 0,0 1 15,0-1-15,-1 0 0,-20-21 0,21 21 16,0-21 0,0 0-16,42-21 31,0 0-31,0 0 0</inkml:trace>
  <inkml:trace contextRef="#ctx0" brushRef="#br0" timeOffset="164208.24">10710 10562 0,'21'0'16,"-42"0"-16,64 0 0,-22 0 0,0 0 15,0 0-15,0 0 0,22-21 16,-1 21-16,-21 0 0,43-21 0,-22 21 16,0-21-16,1 0 0,-1 21 0,0-22 15,1 1-15,-22 0 0,21 0 16,-21 21-16,-21-21 0,0 0 0,0-1 15,0 1-15,0 0 0,0 0 0,-21 21 16,0 0-16,-21-21 0,-1 21 0,1 0 16,0 0-16,-1 21 0,1 0 15,0 0-15,-1 0 0,1 1 0,21 20 16,-22-21-16,22 21 0,0 1 16,0-22-16,21 21 0,0-21 0,0 22 0,0-22 15,0 0-15,21 0 16,0 0-16,22 1 0,-1-1 0,-21-21 15,21 0-15,1 0 0,-1 0 0,0 0 16,-20 0-16,20-21 0,0 21 0,-21-22 16</inkml:trace>
  <inkml:trace contextRef="#ctx0" brushRef="#br0" timeOffset="165099.7">12023 10118 0,'0'0'0,"21"-21"0,0-1 16,-21 1-16,0 0 0,0 0 0,0 0 16,0 0-16,0-1 0,-42 1 15,20 21-15,1 0 0,-21 0 0,21 0 16,-22 0-16,1 0 0,21 21 0,-21 1 15,20-1-15,-20 21 0,21 0 16,0-20-16,0 20 0,21 21 0,0-20 16,0-1-16,0 22 0,0-22 0,0 21 15,0-20-15,0-1 0,21 0 0,0 1 16,0-22-16,21 21 0,1-21 16,-1 1-16,0-1 0,1-21 15,-1 0-15,22 0 0,-22 0 0,21 0 16,-20 0-16,20 0 0,-20-21 0,-1-1 15,0 1-15,1-21 0,-1 21 0,0-22 16,1 22-16,-22-21 0,21-22 0,-21 22 16,0 0-16,22-1 0,-43-20 15,21 21-15,-21-22 0,21 22 0,-21-22 16,0 22-16,0-22 0,0 22 0,0 0 16,0-1-16,-21 22 0,21 0 0,-21 0 15,0 21-15,-1 0 16,22 21-16,-21-21 0,0 42 0,21-20 15,-21 20-15,0 0 0,21 1 16,0-1-16,-21 21 0,-1-20 0,22-1 16,0 22-16,0-22 0,0 0 0,0 22 15,0-22-15,0 0 0,0 1 16,0-1-16,22 0 0,-1-20 0,0 20 16,0-21-16,0-21 0,22 21 0,-22-21 15,21 0-15,-21 0 0,22 0 0,-22 0 16,21-21-16,-21 21 0,22-21 0,-22 0 15,21 0-15,-21-22 0,0 22 16,1-21-16,-1 21 0,0-22 0,0 22 16,-21-21-16,0 21 0,0-1 0,0 1 15,0 42 1,-21 1 0,0-1-16,21 0 15,-21 0-15,21 0 0,0 0 0,0 1 16,0-1-16,0 0 0,0 0 0,0 0 15,0 0-15,0 1 0,21-1 16,0-21 0,-21-21-1</inkml:trace>
  <inkml:trace contextRef="#ctx0" brushRef="#br0" timeOffset="165260.6">13123 10160 0,'0'0'15,"0"-21"-15,0 0 0,0 0 0,21 21 63,1 0-63,-1 0 16,0 21-16</inkml:trace>
  <inkml:trace contextRef="#ctx0" brushRef="#br0" timeOffset="166926.24">13843 10139 0,'-42'0'0,"20"0"16,1 0-16,0 0 0,0 0 0,0 0 16,-22 0-16,22 21 0,0-21 0,-21 21 15,21 0-15,-1 1 0,1-1 0,0 21 16,21-21-16,0 22 0,0-22 15,0 21-15,0-21 0,0 22 0,21-22 16,0 21-16,1-21 0,-1 22 0,21-22 16,-21 0-16,0 0 0,22 0 0,-1-21 15,-21 21-15,22-21 0,-1 0 16,0 0-16,1 0 0,-1 0 16,-21 0-16,21 0 0,1 0 0,-1-21 15,-21 0-15,22 0 0,-22 0 0,0-22 16,0 22-16,0-21 0,0 0 0,1-1 15,-1-20-15,-21 20 0,21-20 0,0 21 16,-21-22-16,21 1 0,-21 20 16,21-20-16,-21-1 0,0 22 0,22 0 15,-22-1-15,0 22 0,0 0 0,0 0 16,0 42 0,-22 0-16,1 0 0,21 22 15,-21-1-15,21 0 16,0 1-16,-21-1 0,0 0 0,21 1 15,0-1-15,0 21 0,-21-20 0,21-1 16,-22 0-16,22 1 0,0-22 0,0 21 16,0-21-16,0 1 0,0-1 0,0 0 15,0 0-15,22-42 32,-1 0-32,0 0 15,0-1-15,0-20 0,0 21 16,1 0-16,-1 0 0,0-1 15,0-20-15,0 21 0,0 0 16,1 21-16,-22-21 0,21 21 0,0 0 16,0 0-16,-21 21 15,0 0 1,-21-21-16,0 21 0,0 0 0,-1 0 16,1-21-16,-21 22 0,21-1 15,0-21-15,-1 21 0,-20-21 16,21 0-16,21 21 0,-21-21 0,0 21 0,-1-21 15,22 21-15,0 1 16,0-1 0,22 0-16,-1-21 15,0 21-15,0-21 0,-21 21 16,21 0-16,0-21 0,22 22 0,-22-22 16,0 21-16,21-21 0,1 21 0,-1-21 15,-21 0-15,22 0 0,20 21 0,-21-21 16,1 0-16,-1 0 0,0 0 15,1 0-15,-1 0 0,0 0 0,1-21 16,-22 21-16,21-21 0,-21 0 0,1-1 16,-1 1-16,-21 0 0,0 0 0,0-21 15,0 20-15,0-20 0,0 21 0,0 0 16,0-22-16,0 22 0,-21 0 0,-1 21 16,22-21-16,-21 21 0,-21-21 15,21 21-15,0 0 0,-1 0 16,-20 21-16,21 0 0,0 0 0,0 0 15,-1 1-15,1-1 0,0 0 0,0 21 16,21-21-16,0 22 0,0-22 0,0 0 16,0 0-16,0 0 0,0 1 15,0-1-15,0 0 0,0 0 0,21-21 16,0 21-16,0-21 16,1 0-16,-1 0 0,0 0 15,0-21-15,0 0 0,0 0 0,1 0 16,-1-1-16,0 1 15,-21-21-15,21 21 0,-21 0 16,21-22-16,-21 22 0,21 0 0,-21 0 16,0 0-16,0-1 0,0 44 31,0-1-31,0 0 16,0 0-16,0 0 0,0 0 15,0 1-15,0-1 0,0 0 0,22 0 16,-1 0-16,0-21 0,0 21 0,0 1 15,0-22-15,1 0 0,-1 0 0,21 0 16,-21 0-16,22 0 0,-22 0 0,21 0 16,-21 0-16,0 0 0,1-22 15,-1 1-15,0 0 0,0 0 16,-21 0-16,0-22 0,21 1 0,-21 21 16,21-21-16,-21-1 0,0 1 0,0 0 15,0-1-15,22 1 0,-22 0 0,21-1 16,-21 1-16,0 21 0,0-22 15,0 22-15,0 0 0,0 42 16,0 0 0,0 1-16,-21 20 0,-1-21 15,22 0-15,-21 22 0,21-22 16,0 21-16,-21-21 0,0 22 0,21-22 16,-21 21-16,21-21 0,0 22 0,0-22 15,0 0-15,-21 0 0,21 0 16,0 0-16,0 1 15,21-44 1,0 1 0,-21 0-16,21 0 0,0 0 0,0 0 15,1-1-15,-1 1 0,0 0 0,0 0 16,-21 0-16,21 21 0,0-21 0,1 21 16,-1 0-16,0 0 0,0 0 0,0 0 15,0 0-15,-21 21 0,22 0 16,-22 0-16,0 21 0,0-20 15,0-1-15,0 0 0,-22 0 16,1 0-16,0 0 0,0 1 0,0-1 16,0 0-16,-1 0 0,1-21 0,-21 21 15,21-21-15,0 0 0,-1 21 0,1-21 16,0 0-16,0 0 16,21-21-1,0 0-15,0 0 16,21 0-16,0 0 0</inkml:trace>
  <inkml:trace contextRef="#ctx0" brushRef="#br0" timeOffset="167203.59">16404 9906 0,'21'-21'0,"-42"42"0,42-84 0,-21 41 0,0 1 15,0 0-15,-21 42 31,0 0-31,0 22 0,0-22 16,21 21-16,-22 1 0,22-1 0,-21 0 16,21 1-16,0-1 0,0 0 15,0 1-15,0-1 0,-21 0 0,21-21 16,0 22-16,0-1 0,0-21 0,0 22 16,0-22-16,0 0 0,0 0 15,0 0-15,0 0 0,21-21 16,-21 22-16,21-22 15,1 0-15,-1-22 16,0 1-16,0 21 0</inkml:trace>
  <inkml:trace contextRef="#ctx0" brushRef="#br0" timeOffset="167511.42">16510 10351 0,'21'0'15,"0"0"1,0 0-16,1-22 0,-1 22 0,21 0 15,-21 0-15,0-21 16,1 0-16,-1 21 0,21-21 0,-21 0 16,0 21-16,-21-21 0,22-1 15,-22 1 1,-22 21-16,1 0 16,0 0-16,0 0 0,-21 21 0,-1 1 15,22-1-15,-21 0 0,21 0 0,-22 0 16,22 22-16,0-22 0,0 0 15,21 0-15,0 21 0,0-20 0,0-1 16,0 0-16,0 0 0,0 0 0,0 0 16,21 1-16,0-1 0,0-21 15,0 0-15,22 0 0,-22 0 16,0 0-16,21 0 0,-20 0 0,20-21 16,-21 21-16,21-22 0</inkml:trace>
  <inkml:trace contextRef="#ctx0" brushRef="#br0" timeOffset="168056.43">18055 9906 0,'21'-21'0,"-42"42"0,63-84 0,-20 41 15,-1-20-15,-21 21 0,0-21 16,21-1-16,-21 22 0,0-21 0,0 21 16,0-22-16,0 22 0,0 0 0,0 0 15,-21 21-15,0 0 0,-1 0 0,-20 0 16,21 0-16,-21 21 0,20 0 15,-20 21-15,0 1 0,21 20 0,-22-20 16,22 20-16,-21 1 0,21 20 0,-1-20 16,-20-1-16,42 1 0,0 20 0,-21-20 15,21-1-15,0 1 0,0-1 0,21 1 16,0-1-16,0-20 16,1-1-16,20 0 0,0 1 0,1-22 15,-1 0-15,0 0 0,1 0 0,-1-21 16,0 0-16,1 0 0,20 0 0,-21 0 15,1 0-15</inkml:trace>
  <inkml:trace contextRef="#ctx0" brushRef="#br0" timeOffset="168927.37">19071 9821 0,'0'0'0,"0"-42"0,0 21 16,-42-85-1,21 106-15,21 21 0,-22 0 16,1 1-16,0 20 0,21 0 16,-21 1-16,21-1 0,-21 0 0,0 22 15,21-22-15,0 22 0,-22-22 0,22 21 16,-21-20-16,0 20 0,21-20 0,0-1 16,-21 21-16,0-20 0,21-22 15,-21 21-15,21-21 0,0 22 0,-22-22 16,1 0-16,0-21 31,0-21-31,21 0 0,-21 0 0,21-1 16,0-20-16,0 21 0,0-21 15,0-1-15,0 1 0,0 0 0,0-1 16,0 1-16,0 21 0,0-22 0,0 1 16,0 21-16,0-21 0,0 20 0,21 22 15,-21-21-15,21 21 0,-21 21 16,21 1-1,-21-1-15,21 0 0,-21 0 0,0 21 16,22-20-16,-22 20 0,21 0 0,0-21 16,-21 22-16,21-22 0,0 21 15,0-21-15,1 1 0,-1-1 0,-21 0 16,42 0-16,-21 0 0,0-21 16,1 0-16,20 0 0,-21 0 0,21 0 15,-20 0-15,20 0 0,0 0 0,1-21 16,-22 0-16,21 0 0,-21 0 0,22-1 15,-22-20-15,0 21 0,0-21 0,0 20 16,0-20-16,-21 21 0,0-21 16,0 20-16,0 1 0,0 0 0,0 0 15,0 0-15,-21 21 16,0 0-16,0 21 16,21 0-16,-21 0 0,0 0 15,21 1-15,0-1 0,0 21 0,0-21 16,0 22-16,0-22 0,0 0 15,0 21-15,0-21 0,0 1 0,0-1 16,0 0-16,21 0 0,0 0 0,0-21 16,0 0-16,0 21 0,1-21 0,-1 0 15,0 0-15,21 0 0,-21 0 16,1-21-16,20 0 0,-21 21 0,0-21 16,0 0-16,1-22 0,-1 22 0,-21-21 15,21 21-15,-21-22 0,0 1 0,0 21 16,0-21-16,0 20 0,0-20 0,-21 21 15,0 0-15,-1 0 0,-20 21 16,21 0-16,0 0 0,-22 0 16,1 0-16,21 0 0,-21 0 0,20 0 15,-20 21-15,21 0 0,0-21 0,0 21 16,-1 0-16,22 0 0,0 1 0,0-1 16,0 0-16,0 0 0,22-21 15,-1 21-15,0 0 0,21-21 16,-21 0-16,22 0 0,-1 0 0,0 0 15</inkml:trace>
  <inkml:trace contextRef="#ctx0" brushRef="#br0" timeOffset="169212.2">20383 10118 0,'0'0'0,"0"-21"0,0-1 15,-21 22 1,0 0-16,0 0 0,0 22 15,0-22-15,-1 21 0,22 0 16,-21 0-16,0 0 0,0-21 0,21 43 16,-21-22-16,0 0 0,21 0 0,-22 0 15,22 22-15,0-22 0,0 21 16,0-21-16,0 0 0,0 1 0,0 20 16,22-21-16,-1 0 0,0-21 0,0 21 15,0 1-15,22-22 0,-22 0 16,21 0-16,0 0 0,1 0 0,-1 0 15,0 0-15,1 0 0,-1-22 16,0 22-16,-20-21 0,20 0 0,-21-21 16,21 21-16</inkml:trace>
  <inkml:trace contextRef="#ctx0" brushRef="#br0" timeOffset="170236.29">16277 8467 0,'21'-21'15,"0"21"-15,1-22 0,-1 22 0,0-21 16,-21 0-16,21 21 16,0 0-1,-21 21 1,0 0-16,0 1 0,0-1 15,0 0-15,0 0 0,0 0 16,0 0-16,0 1 0,0-1 0,-21 21 16,21-21-16,0 0 0,0 1 15,0-1-15,0 0 0,0 0 16,0 0-16,21-21 16,0 0-1,-21-21-15,22 0 0,-1 0 16,-21 0-16,0-1 15,21 22-15,-21-21 0,21 0 0,-21 0 16,0 0-16,0 0 0,0 42 47,0 0-47,0 0 0,0 0 16,0 0-16,0 1 15,0-1-15,0 0 0,0 0 16,21 0-16,0-21 15,1 0-15,-1 0 0,0 0 0,0 0 16,0 0-16,0 0 0,1-21 0,-1 0 16,0 21-16,0-21 0,-21 0 0,21-1 15,-21 1-15,21 0 0,-21 0 16,0 0-16,0 0 0,0-22 16,0 22-16,0 0 0,0-21 0,0 20 0,-21 1 15,0 0-15,0 0 0,21 0 16,-21 21-16,0 0 0,-1 0 0,1 0 15,0 0 1,21 21-16,0 0 0,0 0 16,0 0-16,0 1 0,0-1 15,21 0-15,0 0 0</inkml:trace>
  <inkml:trace contextRef="#ctx0" brushRef="#br0" timeOffset="170540.13">16976 8678 0,'0'0'0,"21"0"0,0 0 16,0 0-1,0-21-15,-21 0 0,21 21 16,1-21-16,-22 0 0,0 0 16,0-1-16,0 1 0,-22 21 31,1 0-31,0 0 0,0 0 15,21 21-15,-21-21 0,0 22 16,21-1-16,0 0 0,-22-21 0,22 21 16,0 0-16,0 0 0,0 1 0,0-1 15,0 0-15,22-21 0,-1 21 16,0-21-16,0 0 16,0 0-16,0 0 0,1 0 15,-1 0-15,0-21 0,0 0 16</inkml:trace>
  <inkml:trace contextRef="#ctx0" brushRef="#br0" timeOffset="171008.84">17399 8234 0,'0'0'0,"0"-21"0,0-22 16,0 1-16,0 21 0,0 0 16,0 0-16,0 42 31,-21 0-31,21 0 0,-21 21 0,21-20 15,0 20-15,0 0 0,0 1 16,0-22-16,0 21 0,0 0 0,-22 1 16,22-22-16,0 21 0,0-21 0,-21 22 15,21-22-15,0 0 0,0 0 0,0 0 16,0 1-16,0-1 0,0-42 47,0-1-47,21 22 0,1-21 15,-1 0-15,0 0 0,0 0 16,0 0-16,22 21 0,-22-22 16,0 22-16,21 0 0,-21 0 0,22 0 15,-22 0-15,21 0 0,-21 0 0,1 0 16,-1 0-16,0 0 0,-21 22 16,0-1-16,0 0 0,0 0 15,-21 0-15,0-21 0,-1 21 16,-20 1-16,21-1 0,0-21 0,-22 21 15,1 0-15,21-21 0,0 0 0,-22 21 16,22-21-16,0 0 0,21-21 47,21 0-47,0 0 0,1 21 16,-1-21-16</inkml:trace>
  <inkml:trace contextRef="#ctx0" brushRef="#br0" timeOffset="173673.49">17970 8446 0,'0'-22'16,"22"22"-16,-1-21 16,0 21-16,0-21 0,0 0 15,0 21-15,1-21 0,-1 0 0,0-1 16,0 1-16,0 0 0,-21 0 0,0 0 15,0 0-15,0-1 0,0 1 16,-21 21 0,-21 0-16,21 0 0,-1 0 0,-20 21 15,21 1-15,0-1 0,0 0 0,-22 21 16,22-21-16,0 1 0,0 20 0,21-21 16,0 0-16,0 0 0,0 1 0,0-1 15,0 0-15,0 0 0,0 0 0,21-21 16,0 21-16,0-21 15,22 0-15,-22 0 0,0 22 0,0-22 16,21 0-16,-20 0 0,-1 0 0,0 0 16,0 0-16,-21-22 15,0 1 1,-21 21-16,0 0 0,0 0 16,-1 0-16,1 0 0,0 0 15,0 21-15,0-21 0,0 22 0,-1-1 16,-20-21-16,42 21 0,-21 0 0,21 0 15,-21 0-15,21 1 0,0-1 0,0 0 16,0 0-16,0 0 0,0 0 16,21 1-16,0-22 0,0 21 15,0-21-15,1 0 0,-1 0 0,0 0 16,0 0-16,21 0 0,-20 0 16,20 0-16,-21-21 0,0-1 0,22 1 15,-1 0-15,-21 0 0,0 0 0,22 0 16,-22-1-16,0-20 0,21 21 0,-21-21 15,1-1-15,-1 1 0,21 0 0,-21-22 16,0 22-16,1-22 0,-1 22 16,0-22-16,0 22 0,-21-21 0,0 20 15,0 1-15,0 0 0,0 20 0,0 1 16,0 0-16,-21 21 16,0 0-16,21 21 0,-21 0 15,-1 1-15,1-1 0,0 21 16,0 0-16,0 1 0,21-1 0,-21 22 15,-1-22-15,22 0 0,0 22 0,0-22 16,-21 22-16,21-22 0,0 0 0,0 1 16,0-1-16,0 0 0,0 1 0,0-22 15,0 21-15,0-21 0,0 22 16,21-22-16,1 0 0,-1 0 0,0 0 16,0-21-16,0 21 0,22-21 0,-22 0 15,21 0-15,0 0 0,-20 0 0,-1 0 16,21-21-16,-21 0 0,0 0 0,1 0 15,-1 0-15,0-1 0,0 1 16,-21 0-16,0-21 0,21 21 16,-21-1-16,21-20 0,-21 21 0,0 0 15,0 0-15,0-1 0,0 1 16,-21 21-16,0 0 16,0 0-16,21 21 0,-21 1 15,0-22-15,21 21 0,0 0 0,0 0 16,0 0-16,0 0 0,0 1 15,0-1-15,0 0 0,0 0 0,0 0 16,0 0-16,21-21 0,0 22 16,-21-1-16,21-21 0,0 21 0,0-21 15,1 0-15,-1 0 0,0 0 16,0 0-16,0 0 0,0-21 0,1 0 16,-1 21-16,0-22 0,0 1 15,0 0-15,22 0 0,-22 0 0,0 0 16,0-1-16,0 1 0,0 0 0,1 0 15,-1 0-15,-21 0 0,0-1 0,0 1 16,-21 21 0,21 21-1,-22-21-15,22 22 0,-21-1 0,21 0 16,0 0-16,-21 0 16,21 0-16,-21-21 0,21 22 0,0 20 15,0-21-15,0 0 0,0 0 16,0 1-16,-21-1 0,21 0 15,0-42 17,0 0-32,0-1 15,0 1-15,0 0 0,21 0 16,0 0-16,-21 0 0,21-1 0,0-20 16,1 21-16,-1 0 0,0 0 0,0-1 15,0 1-15,0 0 0,1 0 0,-1 21 16,0 0-16,0 0 15,0 0 1,-21 21-16,0 0 16,0 0-16,21 1 0,-21-1 15,0 0-15,22 0 0,-22 0 0,0 0 16,0 1-16,0-1 0,21 0 0,-21 0 16,0 0-16,21-21 0,-21 21 0,0 1 15,21-22 16,-21-22-31,21 1 16,-21 0-16,21 21 0,-21-21 0,22 0 16,-1 0-16,0-1 0,0 1 0,0 0 15,0 0-15,1 0 0,-1 0 16,0-1-16,0 1 0,0 0 16,0 0-16,1 0 0,-1 21 0,-21-21 15,21 21-15,-21 21 16,0 0-16,0 0 15,-21 0-15,21 0 0,-21 1 16,21-1-16,0 21 0,0-21 16,0 0-16,-22 1 0,22-1 0,0 21 15,0-21-15,0 0 0,0 1 0,22-1 16,-1 0-16,0-21 0,0 21 0,0 0 16,0-21-16,22 0 0,-22 0 0,0 0 15,21 0-15,-20 0 0,-1 0 16,21 0-16,-21 0 0,22-21 15,-22 0-15,21 0 0,-21 21 0,0-43 16,1 22-16,-1 0 0,0 0 0,0-21 16,0 20-16,0-20 0,-21 21 0,0 0 15,0-22-15,0 22 0,0 0 0,0 0 16,-21 21 0,0 0-16,0 0 0,0 0 15,0 21-15,-22-21 0,22 21 0,0 0 16,0 1-16,0-1 0,21 0 0,0 0 15,0 0-15,0 0 0,0 1 0,0-1 16,0 0-16,0 0 0,21-21 16,21 21-16,-21 0 0,0 1 15,1-22-15,20 21 0,-21-21 0,21 0 16,-20 0-16,20 0 0,-21 0 0,21 0 16,-20 0-16,20 0 0,0 0 0,-21-21 15,22-1-15,-22 1 0,21 0 0,-21 0 16,1 21-16,-1-21 0,0 0 15,0-1-15,0 1 0,-21 0 0,0 0 16,0 0-16,-21 21 31,21 21-31,-21-21 16,21 21-16,-21 0 0,21 0 0,0 1 16,-21-1-16,21 0 0,0 0 15,-22-21-15,22 21 0,0 0 0,0 1 16,0-1-16,0 0 15,0-42 17,0 0-17,22-1-15,-1 1 0,0 0 0,0 0 16,0-21-16,0 20 16,1 1-16,-22 0 0,21 0 0,0 0 15,0 0-15,-21-1 0,21 1 16,0 21-16,1 0 31,-22 21-31,0 1 16,0-1-16,21 0 0,-21 0 0,0 0 15,0 0-15,0 1 0,21 20 0,0-21 16,-21 0-16,21 0 0,0 1 0,-21-1 16,22 0-16,-1-21 0,0 21 15,0-21-15,0 0 0,0 0 16,1 0-16,-1 0 15,0 0-15,-21-21 0,21 0 0,0 0 16,-21-1-16,21-20 0,1 21 0,-22 0 16,21-22-16,0 1 0,-21 21 15,21-21-15,0-1 0,-21 1 0,21-22 16,1 22-16,-1 0 0,0-22 0,0 22 16,-21-22-16,21 1 0,0 21 15,-21-1-15,0-20 0,0 20 0,22 22 16,-22-21-16,0 21 0,0 0 0,-22 21 31,1 42-31,0-21 0,0 21 16,-21 1-16,20-1 0,1 0 15,-21 1-15,21 20 0,0-20 16,-1 20-16,1-21 0,0 22 0,21 21 16,0-22-16,0-21 0,0 1 15,0-1-15,0-21 0,21 22 0,0-1 16,1-21-16,-1 21 0,0-20 15,0 20-15,21-21 0,-20 0 0,20-21 16,-21 21-16,21-21 0,-20 22 0,20-22 16,-21 0-16,21 0 0,-20 0 15,20 0-15,-21 0 0,21-22 0,-20 1 0,20 21 16,-21-21-16,0 0 0,0 0 16,1 0-16,-1-1 0,-21-20 15,0 21-15,0 0 0,0-22 0,0 22 16,0 0-16,0 0 0,-21-21 0</inkml:trace>
  <inkml:trace contextRef="#ctx0" brushRef="#br0" timeOffset="173880.37">21611 8319 0,'-42'0'16,"84"0"-16,-105 0 0,41 0 0,1 0 0,42 0 16,22 0-1,-22 0-15,21 0 0,1 0 0,-1 0 16,0 0-16,22 0 0,-22 0 15,0 0-15,1 0 0,20 0 16,-20 0-16,-1 0 0,-21 0 0,21 0 16,-20-22-16,-1 22 0,0 0 0,-21-21 15,0 0-15,0 0 16,-21 0-16,0 21 0,-1-21 16</inkml:trace>
  <inkml:trace contextRef="#ctx0" brushRef="#br0" timeOffset="174740.42">16404 7662 0,'21'0'47,"0"-21"-47,1 21 0,-1-21 0,21 21 15,-21-21-15,22 21 0,-1-21 0,-21 0 16,21 21-16,-20-22 0,20 22 15,-21 0-15,0-21 0,0 21 0,1 0 16,-22-21-16,0 0 16,-22 21 15,1 0-31,0 0 0,0 0 16,0 21-16,0-21 0,-22 21 0,22-21 15,0 21-15,0 1 0,-22-1 0,1 0 16,21 0-16,-21 0 0,-1 0 0,1 1 15,21 20-15,-22 0 0,1-21 16,0 22-16,-1-1 0,1 22 0,21-22 16,-21 0-16,-1 22 0,1-22 0,21 0 15,0 22-15,-22-22 0,22 1 0,21-1 16,-21 0-16,21 1 0,-21-1 0,21 0 16,-21 1-16,21 20 0,0-21 15,0 1-15,0-1 0,0 0 16,0 1-16,0-1 0,0 0 0,21 1 15,0-1-15,0 0 0,0-20 0,22 20 16,-22-21-16,21 0 0,0 0 0,1 1 16,-1-1-16,22-21 0,-22 0 0,0 0 15,1 0-15,20 0 0,-21 0 0,22 0 16</inkml:trace>
  <inkml:trace contextRef="#ctx0" brushRef="#br0" timeOffset="177499.96">23453 8678 0,'0'0'0,"0"-21"15,0 0-15,0 0 0,0 0 16,0 0-16,0-1 0,0 1 16,0 0-16,0 0 0,0 0 15,0 0-15,0-1 0,-22 1 16,1 0-16,0 21 0,0 0 0,0 0 16,0 0-16,-1 0 0,1 21 0,-21 0 15,21-21-15,0 22 0,-22-1 0,22 21 16,0-21-16,0 0 0,0 1 15,21 20-15,0-21 0,0 0 0,0 0 16,0 1-16,0-1 0,0 0 16,0 0-16,21 0 0,0-21 15,0 0-15,0 0 16,22 0-16,-22 0 0,0-21 0,0 21 16,0-21-16,0 0 0,1 0 0,-1-1 15,0 1-15,-21 0 0,21 0 0,0 0 16,0-22-16,-21 22 0,0 0 0,0-21 15,0 21-15,22-1 0,-22 1 16,0 0-16,0 0 16,-22 42-1,1 0-15,21 0 0,0 1 16,0-1-16,0 0 0,0 0 0,0 0 16,0 22-16,0-22 0,0 0 15,0 0-15,0 0 0,21 0 16,1 1-16,-1-1 0,0 0 0,21 0 15,1-21-15,-22 0 0,21 21 0,0-21 16,1 0-16,-1 0 0,22 0 0,-22 0 16,0-21-16,1 0 0,-1 21 15,-21-21-15,21 0 0,-20-1 0,-1 1 16,-21 0-16,0 0 0,21-21 0,-21 20 16,0 1-16,0-21 0,0 21 0,0 0 15,0-1-15,-21 1 0,21 0 0,-21 21 16,-1 0-16,1 0 0,0 0 15,-21 0-15,21 0 0,-1 0 0,-20 21 16,0 0-16,21 1 0,-1-1 16,-20 0-16,21 0 0,0 0 0,0 0 15,21 1-15,0 20 0,0-21 0,0 0 16,0 0-16,0 1 0,0-1 16,21 0-16,0 0 0,0-21 0,0 21 15,0-21-15,22 21 0,-22-21 0,0 0 16,0 0-16,0 0 0,22 0 0,-22-21 15,0 0-15,0 0 0,-21 0 0,21 0 16,1-1-16,-22-20 0,0 21 16,21-21-16,0-1 0,0 1 0,-21 0 15,0-22-15,21 22 0,-21-22 16,21 1-16,-21 20 0,0-20 0,0 21 16,0-1-16,0 1 0,0 0 15,0 20-15,0 1 0,-21 21 31,21 21-31,-21 1 0,21-1 0,0 21 16,-21 0-16,21 1 0,-21-1 0,21 0 16,-21 1-16,21-1 0,0 0 15,0 1-15,0-1 0,0-21 0,0 22 16,0-1-16,21 0 0,0-21 16,-21 1-16,21 20 0,0-21 0,0 0 0,1 0 15,20 1-15,-21-1 0,0-21 16,0 21-16,22-21 0,-22 0 15,0 0-15,0 0 0,0 0 0,1 0 16,-1 0-16,0-21 0,21 21 0,-21-21 16,1-1-16,-1 1 0,0 0 15,0 0-15,-21 0 0,0 0 0,0-22 16,0 22-16,0 0 0,0 0 16,0 0-16,0-1 0,0 1 15,-21 21-15,0 0 0,0 0 16,-1 0-16,1 0 0,0 0 0,0 21 15,-21 1-15,20-1 16,1 0-16,0 0 0,0 0 16,21 0-16,0 1 0,0-1 0,0 0 15,0 0-15,0 0 0,0 0 0,0 1 16,0-1-16,0 0 0,21 0 0,-21 0 16,21-21-16,0 0 0,1 21 0,-1-21 15,0 0-15,0 0 0,0-21 16,0 0-16,1 21 0,-1-21 15,0 0-15,-21 0 0,21-1 0,0-20 16,-21 21-16,21-21 0,1-1 0,-1 1 16,-21 0-16,21-1 0,0 1 15,-21-22-15,0 22 0,21-21 16,-21 20-16,0-20 0,21 20 0,-21 1 16,0 21-16,0 0 0,0 0 0,0-1 15,0 1-15,-21 21 16,0 21-16,0 1 0,0 20 15,0 0-15,-1-21 0,1 22 0,21 20 16,-21-20-16,0-1 0,21 0 0,0 1 16,0 20-16,0-21 0,0 1 0,0-1 15,0-21-15,0 22 0,0-1 16,21-21-16,0 21 0,0-20 0,-21-1 16,22 0-16,-1 0 0,-21 0 0,21-21 15,0 0-15,0 0 0,0 0 16,1 0-16,-1 0 0,0 0 15,0 0-15,0-21 0,0 0 16,1 0-16,-1 0 0,-21-1 0,21 1 16,0 0-16,0-21 0,-21 21 0,0-1 15,21 1-15,-21 0 0,22 21 0,-22-21 16,0 42 15,0 0-31,0 0 16,0 1-16,0-1 0,0 0 15,0 0-15,0 0 16,0 0 0,0 1-1,21-22-15,0 0 16,0 0-16,0-22 16,0 1-16,1 0 15,-1 0-15,0 0 16,-21 0-16,0-1 0,21 1 0,-21 0 15,21 0-15,-42 21 32,0 21-17,21 0-15,0 0 16,0 1-16,0-1 16,0 0-16,0 0 0,0 0 31,21-21-16,0-21 1,-21 0-16,0 0 16,21 21-16,-21-21 0,22-1 0,-22 1 15,21 21-15,-21-21 0,0 0 16,21 21 0,-21 21-1,0 0 1,0 0-16,0 1 15,0-1-15,0 0 16,-21-21 0,0 0 15,-1 0-15,22-21-1,-21 0 1,0 21-16,21 21 47,21 0-16,0-21-31,1 0 16,-1 0-1,0 0-15,0 0 16,-21-21-1,0 0 17,0-1-17,0 1 1,0 0-16</inkml:trace>
  <inkml:trace contextRef="#ctx0" brushRef="#br0" timeOffset="177879.75">25315 7768 0,'0'0'16,"0"-21"-16,0 0 0,0 42 31,0 0-15,0 0-16,0 1 0,21 20 15,1-21-15,-22 21 0,21 1 0,0-1 16,-21 0-16,21 1 0,-21 20 0,21-20 16,-21 20-16,0-21 0,21 22 0,-21-22 15,0 22-15,0-22 0,0 0 16,0 22-16,0-22 0,0 22 0,0-22 16,0 0-16,-21 1 0,0 20 0,0-20 15,21-22-15,-21 21 0,-22 0 16,22-20-16,0-1 0,0 21 0,-21-21 15,20 0-15,1 1 0,-21-1 16,21 0-16,0 0 0,-1 0 0,1 0 16,0 1-16,0-22 0,0 21 0,0-21 15,21 21-15,-22-21 0,1 0 16</inkml:trace>
  <inkml:trace contextRef="#ctx0" brushRef="#br0" timeOffset="178996.14">20955 10181 0,'0'0'0,"21"0"0,0 0 16,-21-21-1,21 21-15,-21-21 16,22 21-16,-22-21 16,0 0-1,-22-1 17,1 22-17,0 0 1,0 22-16,0-1 15,0 0-15,21 0 0,-22 0 0,1 0 16,0 1-16,0-1 0,0 0 0,0 21 16,-1-21-16,22 22 0,-21-22 0,21 21 15,-21 1-15,21-22 0,0 0 0,0 21 16,0-21-16,0 1 0,21-1 16,0-21-16,1 0 15,-1 0-15,0 0 0,0 0 0,0 0 16,0-21-16,1 21 0,-1-22 0,-21 1 15,21 0-15,0 0 0,0-21 0,-21 20 16,0 1-16,21-21 16,1 21-16,-22-22 0,21 22 0,-21 0 15,0-21-15,0 21 0,0-1 16,21 22-16,-21 22 16,0-1-1,0 0-15,-21 0 0,21 0 16,-21 0-16,21 22 0,0-22 0,0 0 15,0 0-15,0 22 0,0-22 0,0 0 16,0 0-16,0 0 0,0 0 16,0 1-16,21-1 0,0-21 0,0 0 15,0 0-15,0 0 0,1 0 16</inkml:trace>
  <inkml:trace contextRef="#ctx0" brushRef="#br0" timeOffset="179292.19">21611 9843 0,'0'0'0,"0"-22"0,0-20 0,-21 21 15,21 0-15,-21 0 0,21-1 0,-21 22 16,-1 0 0,22 22-16,-21-1 0,21 0 0,-21 21 15,21-21-15,0 22 0,0-1 16,0 0-16,0 1 0,0-22 0,-21 21 15,21 1-15,0-1 0,0 0 0,0 1 16,0-1-16,0 0 0,-21 1 16,21-22-16,0 21 0,0-21 0,0 0 15,0 1-15,0-1 0,0 0 0,0 0 16,21-21 0,0 0-16,0 0 0,0 0 0,1-21 15,-1 21-15,21-21 16,-21 0-16</inkml:trace>
  <inkml:trace contextRef="#ctx0" brushRef="#br0" timeOffset="179644.99">21929 10202 0,'0'0'0,"-22"0"32,1 0-32,0 0 0,0 22 0,0-1 15,0 0-15,-1 0 0,1 0 16,21 0-16,0 1 0,0-1 0,0 0 15,0 0-15,0 0 0,0 0 16,0 1-16,0-1 0,0 0 16,21 0-16,1 0 0,-1-21 0,0 0 15,0 0-15,0 0 0,0 0 0,1 0 0,-1 0 16,21 0-16,-21-21 0,0 21 16,1-21-16,-1 0 0,-21 0 0,0-22 15,21 22-15,-21 0 0,0-21 16,0-1-16,0 22 0,0 0 0,0-21 15,-21 20-15,0 1 0,21 0 0,-22 0 16,1 21-16,0 0 0,0 0 0,0 0 16,0 0-1,21 21 1,0 0-16,21-21 0,0 21 0,0-21 16,0 22-16,0-22 0</inkml:trace>
  <inkml:trace contextRef="#ctx0" brushRef="#br0" timeOffset="180035.77">22352 10224 0,'0'0'15,"0"-22"-15,0 1 0,0 0 0,0 0 16,0 0-16,0 0 0,0-1 16,21 1-16,0 21 15,-21-21-15,21 21 0,1 0 16,-1 0-1,0 21-15,-21 0 0,21 1 0,0-1 0,-21 0 16,21 21-16,-21-21 0,0 1 0,0 20 16,0-21-16,0 21 0,0-20 15,0-1-15,0 21 0,0-21 0,0 0 16,0 1-16,0-1 16,0-42 15,0-1-31,0 1 0,0 0 15,0 0-15,0-21 0,22 20 0,-22 1 16,21 0-16,-21 0 0,0-21 16,21 20-16,0 1 0,-21 0 0,21 0 15,0 0-15,-21 0 0,0-1 16,22 1-16,-1 0 0,-21 0 16,0 0-1</inkml:trace>
  <inkml:trace contextRef="#ctx0" brushRef="#br0" timeOffset="180247.64">21505 9948 0,'0'0'0,"-63"0"16,63-21-16,21 21 15,0-21-15,21 21 16,-20 0-16,20-21 0,0 21 16,1 0-16,-1 0 0,0-21 0,1 21 15,-1-21-15,-21 21 0,21-22 0,1 22 16,-22 0-16,21 0 0</inkml:trace>
  <inkml:trace contextRef="#ctx0" brushRef="#br0" timeOffset="180599.83">23093 9462 0,'0'0'0,"0"-22"0,21 22 0,0 0 16,0 0-16,22 0 0,-22 0 15,0 0-15,21 22 0,1-22 0,-1 42 16,0-21-16,22 21 0,-22-20 16,0 41-16,1-21 0,-22 22 0,21-22 15,-21 22-15,-21-1 0,0 1 16,0-22-16,0 22 0,0-1 0,0 1 16,-42-22-16,21 21 0,-21 1 0,20-1 15,-20-20-15,0-1 0,-1 0 16,1 1-16,0-1 0,21-21 0,-22 22 15,1-22-15,21 0 0,0 0 0,-22 0 16,22 0-16,0 1 0,0-22 0,0 21 16,-1-21-16,-20 0 0,21 21 0,0-21 15</inkml:trace>
  <inkml:trace contextRef="#ctx0" brushRef="#br0" timeOffset="182040.23">2095 12213 0,'0'0'0,"-21"0"0,0 0 16,0 0 0,21-21 15,0 0-16,21 21 1,0-21-16,0 21 0,1-21 16,-1-1-16,0 22 15,0 0-15,0 0 0,22 0 0,-22 0 16,0 0-16,21 0 0,1 0 16,-22 22-16,21-1 0,-21 0 15,0 0-15,1 0 0,-1 22 0,-21-1 16,0-21-16,0 21 0,0-20 15,0 20-15,-21-21 0,-1 21 0,1-20 16,0-1-16,0 0 0,-21 0 16,20 0-16,1 0 0,0 1 0,0-22 15,0 0-15,0 21 0,-1-21 32,22-21-32,0-1 15,0 1 1,22 21-16,-1-21 15,0 21-15,0 0 0,0 0 16,0 0-16,1 0 0,20 0 0,-21 0 16,0 21-16,0-21 0,1 21 15,-1 1-15,0-1 0,-21 0 0,0 21 16,0-21-16,0 22 0,-21-22 16,0 21-16,-1-21 0,1 1 0,-21 20 15,21-21-15,-22 0 0,22 0 0,-21 1 16,21-22-16,-22 21 0,22-21 15,0 0-15,-21 0 0,21 0 0,-1 0 16,1 0-16,0 0 16,0-21-16,0 21 0,21-22 0,0 1 15,-21 21-15,-1-21 16,22 0-16,-21 0 0,21 0 16,0-1-16,0 1 15,0 0-15,0 0 16,21 21-16</inkml:trace>
  <inkml:trace contextRef="#ctx0" brushRef="#br0" timeOffset="182238.11">3238 12594 0,'0'0'0,"22"0"16,-1 0 46,0 0-62</inkml:trace>
  <inkml:trace contextRef="#ctx0" brushRef="#br0" timeOffset="182608.42">4720 12234 0,'0'0'16,"-21"-21"-16,0 0 0,0 0 0,21 0 0,-22 0 15,22-1-15,-21 1 0,42 64 31,1-22-31,-22 21 16,21 0-16,0 1 0,0-1 16,0 22-16,0-22 0,1 21 0,-1-20 15,0 20-15,0 1 0,-21-1 16,0-20-16,0 20 0,21-21 16,-21 1-16,0-1 0,21 0 0,-21-20 15,0-1-15,0 0 0,0 0 0,0-42 31,0 0-15,0 0-16,0-1 0,0 1 0,22-21 16,-22 21-16,21-43 0,-21 22 15,21 0-15,0-1 0</inkml:trace>
  <inkml:trace contextRef="#ctx0" brushRef="#br0" timeOffset="182860.27">5207 12086 0,'0'0'0,"21"-42"16,0-43-1,-21 64-15,0 42 16,-21 22-16,21-22 16,0 42-16,-21-20 0,0-1 0,0 21 15,21-20-15,-22 20 0,1-20 16,0 20-16,0-21 0,0 22 0,0-22 16,-1 22-16,1-22 0,0 0 0,0 22 15,0-43-15,0 21 0,-1 1 16,22-22-16,0 0 0,0 0 0,0 0 15,0 1-15,22-22 32,-1 0-32,-21-22 0,21 1 15,0 0-15,0 0 0,22 0 0</inkml:trace>
  <inkml:trace contextRef="#ctx0" brushRef="#br0" timeOffset="183068.15">5503 12510 0,'0'0'15,"21"-22"-15,-21 44 32,0-1-32,0 0 0,0 0 0,-21 0 0,0 0 15,0 1-15,21 20 16,-21-21-16,0 21 0,-1-20 0,22-1 16,0 0-16,0 0 0,0 0 0,0 0 15,0 1-15,0-1 16,0-42-1,22-1-15,-1 1 16</inkml:trace>
  <inkml:trace contextRef="#ctx0" brushRef="#br0" timeOffset="183229.06">5609 12298 0,'0'0'0,"0"-21"0,0-43 15,0 43 1,-21 21-1,21 21 1,0 0-16,0 1 16,0-1-16,0 0 15</inkml:trace>
  <inkml:trace contextRef="#ctx0" brushRef="#br0" timeOffset="183685.08">6096 12467 0,'0'0'0,"21"0"16,0 0 0,0 0-16,-21-21 0,0 0 15,0 0-15,0 0 16,-21 21 0,0 0-16,0 0 15,-21 0-15,20 0 0,1 0 0,-21 21 16,21 0-16,0 0 0,-22-21 15,22 21-15,0 0 0,0 1 16,21-1-16,0 0 0,0 0 0,0 0 16,0 0-16,21 1 0,0-22 0,0 21 15,22 0-15,-22-21 0,21 21 16,0-21-16,-20 21 0,20 0 16,0 1-16,-21-22 0,22 21 0,-22 0 15,-21 0-15,0 0 16,-21 0-16,0-21 15,-1 22-15,-20-22 0,0 0 0,-1 21 16,1-21-16,0 0 0,-1 0 16,1 0-16,-21 0 0,20 0 0,1 0 15,21 0-15,-22 0 0,22 0 0,0 0 16,42-21 15,0 21-31,22-22 0,-22 22 16,21-21-16,1 0 0,-1 21 0,0-21 15,1 0-15</inkml:trace>
  <inkml:trace contextRef="#ctx0" brushRef="#br0" timeOffset="183899.96">6456 12467 0,'0'0'0,"0"-21"16,0 42 15,0 0-31,0 1 0,0-1 15,0 21-15,0-21 16,0 0-16,-21 1 0,21-1 0,0 21 16,0-21-16,-22 0 0,22 1 0,0-1 15,0 0-15,0 0 16,0-42 15</inkml:trace>
  <inkml:trace contextRef="#ctx0" brushRef="#br0" timeOffset="184079.86">6604 12107 0,'0'0'0,"-21"-21"0,-22 0 16,22 0-16,0 21 15,21 21 16,21-21-31,0 21 0,1-21 16,-1 21-16,0-21 0</inkml:trace>
  <inkml:trace contextRef="#ctx0" brushRef="#br0" timeOffset="185963.51">7112 12002 0,'0'0'0,"0"-22"15,-64 1 1,43 0-16,0 21 16,0 21-16,21 0 15,0 22-15,-21-22 0,21 21 0,0 1 16,0-1-16,0 0 0,0 1 16,0 20-16,0-21 0,0 1 0,0 20 15,0-20-15,0-1 0,0 0 0,0 1 16,0-22-16,0 21 0,0-21 15,0 0-15,0 1 0,0-1 0,0 0 16,-21-21 0,21-21-1,0 0-15,0-1 16,0 1-16,0 0 0,0 0 16,0-21-16,21 20 0,0 1 0,0 0 15,0 0-15,0 21 0,1-21 16,20 0-16,-21 21 0,0 0 0,22 0 15,-22 0-15,21 0 0,-21 0 0,0 0 16,1 21-16,-1-21 0,0 21 0,0 0 16,-21 0-16,0 0 15,0 1-15,0-1 0,0 0 0,0 0 16,-21-21-16,0 21 0,0 0 16,-1 1-16,1-22 0,0 21 15,-21 0-15,21-21 0,-1 0 0,1 21 16,0-21-16,0 0 0,0 0 0,0 0 15,-1 0-15,1 0 0,21 21 32,0 0-17,21-21-15,1 0 16,20 0-16,-21 0 0,0 0 16,22 0-16,-22 0 0,0 0 0,21 0 15,-21 0-15,22 0 0,-22-21 16,21 21-16,-21-21 0,22 0 0,-22 21 15,21-21-15,-21 0 0,1-1 16,-1 1-16,0-21 0,0 21 0,0 0 16,-21-1-16,21-20 0,-21 21 0,22 0 15,-22 0-15,0-1 0,0 1 16,0 0-16,0 42 31,0 0-31,-22 1 0,22-1 16,0 0-16,-21 0 0,21 0 15,0 0-15,0 1 0,0-1 0,0 0 16,21 0-16,1 0 0,-22 0 16,21 1-16,0-22 0,0 0 0,21 0 15,-20 0-15,-1 0 0,0 0 16,0 0-16,0 0 0,22-22 0,-22 22 16,0-21-16,0 0 0,21 0 0,-20 0 15,-1 0-15,0-1 0,0-20 16,0 21-16,0-21 0,-21-1 0,0 1 15,22 0-15,-22-1 0,21-20 0,-21 20 16,0-20-16,0-1 0,0 1 0,0 21 16,0-1-16,0 1 15,0 0-15,0 20 0,0 1 0,0 0 16,-21 42 0,21 0-1,0 22-15,0-22 0,-22 21 0,22 1 16,-21 20-16,21-21 0,-21 22 0,21-22 15,0 22-15,0-22 0,0 0 0,0 1 16,0-1-16,0 0 0,21-20 16,0 20-16,1-21 0,-1 0 0,0 0 15,-21 1-15,21-1 0,0 0 0,22-21 16,-22 0-16,0 21 0,21-21 16,-21 0-16,22 0 0,-22 0 0,0-21 15,21 0-15,-20 0 0,-1 21 0,0-22 16,0-20-16,0 21 0,0-21 15,1 20-15,-22-20 0,0-21 16,21 20-16,0-20 0,-21-1 0,21 1 16,-21-1-16,0 1 0,21-1 0,0 1 15,-21-1-15,0 22 0,0 0 0,0-1 16,22 1-16,-22 21 0,0 0 16,-22 42 15,22 21-31,-21-21 0,21 22 15,0-1-15,-21 0 0,21 22 0,-21-22 16,21 22-16,-21-1 0,21 1 0,0-1 16,0 1-16,0-22 15,0 21-15,0-20 0,0-1 0,0-21 16,0 22-16,0-22 0,21 21 0,0-21 16,0 0-16,0 1 0,1-1 0,20-21 15,0 0-15,-21 0 0,22 0 16,-1 0-16,0 0 0,1 0 0,-22 0 15,21 0-15,1-21 0,-1-1 0,-21 1 16,21 0-16,-20 0 0,-1 0 0,0 0 16,-21-1-16,21 1 15,-21 0-15,0 0 16,-21 21 0,0 0-16,21 21 0,0 0 15,-21 0-15,21 1 16,0-1-16,0 0 0,0 0 15,0 0-15,0 0 0,0 1 16,21-1-16,-21 0 0,21-21 0,0 21 16,43-21-1,-43 0-15,21 0 0,-21 0 0,22 0 0,-1 0 16,-21 0-16,21-21 0,-20 0 0,-1 21 16,0-21-16,0-1 0,0-20 15,0 21-15,1 0 0,-22-22 16,0 22-16,0-21 0,21 21 0,-21 0 15,0-22-15,0 22 0,0 0 16,0 0-16,-21 21 16,-1 0-16,22 21 0,-21 0 15,21 0-15,0 0 0,-21 1 0,21-1 16,0 21-16,0-21 0,-21 22 0,21-1 16,0 0-16,0 1 0,0-1 15,0 0-15,0 22 0,0-1 0,0-20 16,0 20-16,0 1 0,0-1 0,0 1 15,0-1-15,0 1 0,0-1 16,0 1-16,0-1 0,0 1 0,0-22 16,0 21-16,0 1 0,0-22 15,21 1-15,-21-1 0,0 0 0,0 1 16,0-22-16,0 0 0,0 0 0,0 0 16,-21-21-16,0 0 0,0 0 15,-1 0-15,1 0 0,0 0 16,0-21-16,0 0 0,0 0 15,-1 0-15,1-1 0,0-20 16,0 21-16,0-21 0,0-1 0,-1 1 16,1-22-16,-21 22 0</inkml:trace>
  <inkml:trace contextRef="#ctx0" brushRef="#br0" timeOffset="186216">8657 12383 0,'0'0'16,"-21"0"-16,0-22 0,21 1 0,-21 0 16,21 0-16,21 0 0,0 0 15,21 21-15,-21-22 0,22 1 0,-1 21 16,22-21-16,-22 0 0,21 21 16,-20-21-16,20 21 0,-20 0 0,-1-21 15,-21 21-15,21 0 0,-20-22 0,-1 22 16,-21-21-1,-21 0 1,-1 21-16,-20 0 0,21 0 16,-21 0-16,20 0 0</inkml:trace>
  <inkml:trace contextRef="#ctx0" brushRef="#br0" timeOffset="186391.89">7620 12044 0,'0'0'16,"-127"0"-16,85 21 0,20-21 16,1 0-16,0 0 0,0 0 15,0 0-15,21-21 32,0 0-32</inkml:trace>
  <inkml:trace contextRef="#ctx0" brushRef="#br0" timeOffset="187479.99">10837 12192 0,'0'0'0,"0"-21"0,0 0 0,0 0 16,0-1-16,0 1 0,-21 0 0,21 0 16,-21 21-16,0 0 15,0 0-15,-1 0 0,1 0 16,21 21-16,-21-21 0,0 21 15,21 22-15,0-22 0,-21 0 0,21 21 16,-21 1-16,21-22 0,0 21 16,0 0-16,0 1 0,0-22 0,0 21 15,0-21-15,0 1 0,21 20 0,0-21 16,0-21-16,-21 21 0,21-21 0,0 0 16,22 0-16,-22 0 0,0 0 15,0 0-15,22-21 0,-22 21 0,0-21 16,21 0-16,-21 0 0,1-1 15,-22 1-15,0-21 0,21 21 0,-21-22 0,0 22 16,0-21-16,0 21 0,0-22 16,-21 1-16,-1 21 0,1-21 15,0 20-15,0 1 0,0 0 0,0 0 0,-22 0 16,22 21-16,0 0 0,0-21 16,63-1 15,-21 22-31,22 0 0,-1 0 15,0-21-15,22 0 0,-22 21 16,22-21-16,-1 21 0,-21-21 0,22 21 16,-22-21-16,1-1 0,-1 22 0,-21 0 15,21-21-15,-20 21 0,-1-21 16,-42 21 15,-1 0-31,1 21 0,0 0 16,21 1-16,0-1 0,-21 21 15,0-21-15,21 22 0,-21-1 0,21 21 16,0-20-16,0-1 0,0 22 16,-22-1-16,22 1 0,0-1 0,0 1 15,-21-1-15,21 22 0,0-1 0,0 1 16,0 0-16,0-1 0,0 1 0,0 21 16,0-21-16,0-1 0,0 1 0,0 0 15,0-1-15,0 1 0,-21-22 16,21 1-16,0-1 0,0-20 0,-21 20 15,21-42-15,0 22 0,0-22 0,0 0 16,-21 0-16,0 0 0,-1-21 16,1 0-16,0 0 0,0 0 15,-21-21-15,20 0 0,-20 0 16,21 0-16,-21 0 0,-1-22 0,-20 22 16,20-21-16,1-1 0,0 1 0,-22 0 15,22-1-15,0 1 0,-1 0 0,22-1 16,0 1-16,0 0 0,0-1 0,21 22 15,-22-21-15,22 0 0,0 20 16,0-20-16,0 0 0,22 21 16,-1-22-16,21 1 0,-21 0 0,22-1 0,-1 1 15,21-22-15</inkml:trace>
  <inkml:trace contextRef="#ctx0" brushRef="#br0" timeOffset="187760.01">12340 11853 0,'0'0'0,"0"-42"15,0 21-15,0 42 16,0 0 0,-21 0-16,21 22 0,-21-1 0,21 0 15,-21 1-15,21 20 16,0-20-16,-22 20 0,1-21 0,21 22 15,-21-22-15,21 1 0,-21-1 0,21 0 16,-21-21-16,21 22 0,0-22 0,0 0 16,0 0-16,0 0 0,21-21 15,0 0-15,0 0 16,0 0-16,1 0 0,-22-21 0,21 0 16,0 0-16</inkml:trace>
  <inkml:trace contextRef="#ctx0" brushRef="#br0" timeOffset="188460.13">12700 11938 0,'0'0'0,"21"-42"0,-21-64 16,0 127 15,0 0-31,0 0 16,-21 22-16,21-1 0,-21 0 15,21 1-15,-21 20 0,21-20 0,0-1 16,0 21-16,-22-20 0,1-1 0,21 0 15,-21 1-15,21-1 0,0 0 0,0-20 16,-21-1-16,21 0 0,0 0 16,0 0-16,-21-21 0,21-21 47,0 0-47,0 0 0,0 0 0,21-1 15,0-20-15,0 21 0,0-21 16,1 20-16,-1-20 0,21 0 0,-21-1 15,22 22-15,-22 0 0,21-21 0,-21 21 16,0 21-16,22 0 0,-22 0 0,0 0 16,0 21-16,-21 0 0,0 0 15,0 0-15,0 22 0,0-22 16,0 21-16,0-21 0,0 22 16,0-22-16,0 0 0,0 0 0,0 21 15,0-20-15,0-1 0,0 0 16,0 0-16,21-21 0,-21 21 0,22-21 15,-1 0-15,0 0 0,21 0 16,-21 0-16,1 0 0,20 0 0,0 0 16,-21-21-16,22 21 0,-22-21 0,21 0 15,-21 21-15,22-21 0,-22-1 0,0 1 16,21 0-16,-42-21 0,22 21 0,-22-1 16,21-20-16,-21 21 0,0 0 15,0 0-15,0-1 0,-21 22 16,-1 0-16,1 0 15,0 0-15,0 22 0,0-1 0,0 0 16,-1 0-16,1 0 0,21 0 16,0 22-16,0-22 0,0 0 15,0 0-15,0 0 0,0 1 0,0-1 16,0 0-16,21-21 0,1 21 0,-22 0 16,21-21-16,0 0 0,0 0 0,0 0 15,0 0-15,1 0 16,-1-21-1,0 21-15,-21-21 0,0 0 0,0 0 16,0-1-16,0 1 0,0 0 16,0 0-16</inkml:trace>
  <inkml:trace contextRef="#ctx0" brushRef="#br0" timeOffset="188672.81">12044 12129 0,'0'0'0,"-43"0"0,22 21 0,-21-21 16,21 0-16,42 0 15,0 0 1,0 0-16,22 0 0,-1 0 0,0-21 16,1 21-16,20 0 15,-21-22-15,1 1 0,-1 21 0,0-21 0,1 21 16,-1-21-16,-21 0 0</inkml:trace>
  <inkml:trace contextRef="#ctx0" brushRef="#br0" timeOffset="191412.19">13716 11959 0,'0'21'0,"21"-21"31,0 0-31,0-21 16,22 0-16,-22 21 0,0-21 0,21 0 16,1 0-16,-22 21 0,21-22 0,1 1 15,-22 0-15,0 21 0,21-21 0,-42 0 16,21 21-16,-21-21 0,0-1 15,0 1-15,-21 21 16,0 0-16,-21 0 0,21 0 16,-22 0-16,22 0 0,-21 21 0,21 1 15,-22-1-15,22 0 0,0 0 0,0 21 16,21-20-16,0 20 0,0-21 16,0 0-16,0 22 0,0-22 15,0 0-15,21 0 0,0 0 0,0 0 16,0 1-16,22-22 0,-22 21 0,0-21 15,21 0-15,-20 0 0,20 0 16,-21 0-16,21 0 0,-20 0 0,-1 0 16,-21 21-1,-21-21 1,-1 21-16,1-21 0,0 21 0,0 0 16,0-21-16,-22 22 0,22-1 15,0 0-15,0 21 0,0-21 0,0 1 16,21 20-16,-22-21 0,22 21 0,-21-20 15,21-1-15,0 21 0,0-21 16,0 0-16,0 1 0,21-1 16,1-21-16,-1 21 0,0-21 0,21 0 15,-21 0-15,22 0 0,-1 0 0,0 0 16,1-21-16,-1 21 0,0-21 0,1-1 16,-1 1-16,0 0 0,1-21 0,-1 21 15,0-1-15,1-20 0,-1 0 16,0-1-16,-20 1 0,20 0 0,0-22 15,-21 22-15,22-22 0,-22 1 0,21 21 16,-21-22-16,-21 22 0,22-1 0,-22 1 16,0 0-16,0 21 0,0-22 0,0 22 15,0 0 1,-22 21-16,1 0 0,0 0 16,0 21-16,0 0 0,0 0 0,-1 22 15,1-1-15,0 0 0,0 22 0,0-22 16,0 22-16,21-1 0,-22 1 15,1-1-15,21-20 0,-21 20 0,21-21 16,0 1-16,0 20 0,0-20 0,0-22 16,21 21-16,0 0 0,1-20 0,-1 20 15,0-21-15,0-21 0,21 21 0,-20-21 16,20 0-16,0 0 0,1 0 16,-1 0-16,0 0 0,1-21 0,-1 21 15,0-21-15,1 0 0,-1 0 16,0-1-16,-21 1 0,22 0 0,-22-21 15,0 21-15,0-22 0,0 22 0,-21 0 16,22-21-16,-22 20 0,0 1 16,0 0-16,0 0 0,-22 21 15,1 0-15,0 0 0,0 0 16,0 0-16,0 21 0,-1 0 0,1 0 16,0 1-16,21-1 0,-21 0 0,21 0 15,-21 0-15,21 0 16,0 1-16,0-1 0,0 0 0,0 0 0,21 0 15,0 0-15,0-21 0,0 22 0,1-22 16,-1 0-16,0 0 0,21 0 16,-21 0-16,22 0 0,-22 0 0,21 0 15,-21-22-15,1 22 0,20-21 16,-21 0-16,0 21 0,0-21 0,1 0 16,-1 0-16,-21-22 0,0 22 0,21 0 15,-21 0-15,21 0 0,-21-1 0,0-20 16,0 21-16,0 0 0,0 42 31,0 0-15,0 0-16,0 0 0,0 1 15,0-1-15,0 0 0,0 0 0,0 0 16,0 0-16,0 1 0,0-1 16,0 0-16,0 0 0,0 0 15,0-42 16,0 0-15,0 0-16,0 0 0,0-1 16,21 1-16,-21-21 0,21 21 0,1 0 15,-22-22-15,21 22 0,0-21 16,0 21-16,0-22 0,22 22 0,-22 0 16,0 21-16,21 0 0,-21 0 0,1 0 15,20 0-15,-21 0 0,21 21 16,-20 0-16,-1 0 0,0 1 0,0-1 15,0 21-15,-21-21 0,0 0 16,21 22-16,-21-22 0,22 0 0,-22 0 16,0 0-16,0 1 0,0-1 0,0 0 15,0 0-15,0 0 0,-22-21 16,1 0 0,21-21-1,0 0 1,21 0-16,1 21 0,-22-21 0,42-1 15,-21 1-15,0 0 0,0-21 0,22 21 16,-22-1-16,21-20 0,-21 21 0,22 0 16,-22 0-16,0-1 15,21 22-15,-20 0 0,-22-21 0,21 21 16,0 0-16,-21 21 0,0 1 16,0-1-16,0 0 0,0 0 15,0 0-15,0 22 0,0-22 0,0 0 16,-21 0-16,21 0 0,0 0 0,0 1 15,0-1-15,0 0 0,0 0 16,0 0-16,21-21 0,0 21 0,0 1 16,0-22-16,1 0 0,-1 21 15,0-21-15,21 0 0,-21 0 0,1 0 16,20 0-16,-21 0 0,0 0 0,22-21 16,-22 21-16,0-22 0,21 1 0,-21 21 15,1-21-15,-1 0 0,-21 0 16,21 0-16,-21-1 0,21-20 0,-21 21 15,21 0-15,-21 0 0,0-1 0,0 1 16,0 0-16,0 0 0,-21 21 16,0 0-16,0 21 15,0-21-15,-1 21 0,22 0 16,0 1-16,-21-1 0,0 0 16,21 0-16,0 0 0,0 0 15,0 1-15,0-1 0,21-21 0,-21 21 16,21 0-16,1-21 0,-1 21 0,0-21 15,0 0-15,0 0 16,0 0-16,1 0 0,20 0 0,-21 0 16,0 0-16,22 0 0,-22-21 0,21 0 15,-21 21-15,0-21 0,22 0 0,-22-1 16,0 1-16,0 0 0,0 0 0,1 0 16,-1 0-16,-21-1 0,0 1 0,0 0 15,0 42 16,-21-21-31,-1 21 0,22 1 0,-21-1 16,21 0-16,-21 0 0,21 0 16,-21-21-16,21 21 0,0 1 0,0-1 15,0 0-15,0 0 0,0 0 16,0-42 31,21 21-47,-21-21 0,21 0 15,-21 0-15,21-1 0,1 1 16,-1 0-16,0-42 16,0 41-16,0 1 0,0 0 15,1 0-15,-1 0 0,0 0 0,0 21 16,0 0-16,-21 21 16,0 0-1,0 0-15,0 0 0,0 0 0,0 1 16,0-1-16,0 0 0,21 0 15,-21 0-15,0 0 0,22 1 0,-1-1 16,0-21-16,0 21 0,0 0 0,0-21 16,1 0-16,-1 0 0,0 0 0,21 0 15,-21 0-15,1 0 0,-1 0 0,0 0 16,0-21-16,0 21 0,0-21 16,1 0-16,-1-1 0,0 1 0,-21 0 15,0-21-15,21-1 0,0 22 16,-21-21-16,21 0 0,1-22 0,-22 22 15,21-22-15,0 22 0,-21-22 0,21 22 16,0-21-16,-21 20 0,0 1 0,0 21 16,0 0-16,0-1 0,0 1 15,0 42 1,-21 1-16,0-1 0,0 0 0,0 0 16,-1 21-16,1 1 0,0-1 15,0 43-15,21-22 0,-21-20 0,21-1 16,0 0-16,0 22 15,0-43-15,0 21 0,21 1 0,-21-22 16,21 21-16,0-21 0,-21 0 0,21-21 16,1 22-16,-1-22 0,0 0 0,0 0 15,0 0-15,0 0 0,1 0 16,-1 0-16,0 0 16,-21-22-16,0 1 0,0 0 0,0 0 15,0 0-15,0-22 0,-21 22 16</inkml:trace>
  <inkml:trace contextRef="#ctx0" brushRef="#br0" timeOffset="191580.09">18224 12213 0,'0'0'0,"-42"0"0,21 0 0,0 0 16,42 0 0,0 0-1,0 0-15,0 0 0,22 0 0,-22 0 16,21 0-16,1 0 0,-1 0 0,0 0 15,-21-21-15,22 21 0,-22 0 0,21-21 16,-21 0-16,1 0 0,-1 21 0</inkml:trace>
  <inkml:trace contextRef="#ctx0" brushRef="#br0" timeOffset="192131.78">19367 11705 0,'43'-21'0,"-86"42"0,107-63 16,-22 21-16,-21 0 0,1-1 15,-1 1-15,-21 0 0,0 0 0,0 0 16,0 0-16,-21 21 16,-1 0-16,1 0 15,-21 21-15,0 0 0,20 0 0,-20 0 16,0 22-16,21 20 0,-22-21 16,22 22-16,0-1 0,0 1 0,0 21 15,-1-22-15,1 22 0,21-22 0,-21 22 16,21-22-16,0 1 0,0-1 0,0 1 15,0-1-15,21 1 0,0-22 16,1 22-16,20-22 0,-21 0 0,21-20 16,-20 20-16,20-21 0,0-21 0,22 21 15,-22-21-15,0 0 0,1 0 0,-1 0 16,-21-21-16,22 0 0,-1 0 0,0 0 16</inkml:trace>
  <inkml:trace contextRef="#ctx0" brushRef="#br0" timeOffset="193436.03">20066 12213 0,'0'0'0,"0"-63"0,0-64 16,0 106-16,0-1 15,0 1-15,0 0 0,0 42 16,0 0-16,0 1 16,0 20-16,-21-21 0,21 21 0,-21 1 15,21-1-15,-22 22 0,22-22 0,0-21 16,0 21-16,0 1 0,0-22 15,-21 21-15,21-21 0,0 1 0,0-1 16,0 0-16,0 0 16,21-21-1,1-21-15,-1 0 16,-21 0-16,21-1 0,0 1 0,-21 0 16,21-21-16,0 21 0,-21-22 0,22 1 15,-1 0-15,0-1 0,0 1 16,0 21-16,0-22 0,-21 22 0,22 21 15,-1 0-15,-21 21 16,0 22-16,0-22 0,0 21 16,0 1-16,0-22 0,0 21 15,0 0-15,0-20 0,21 20 0,-21-21 16,21 21-16,0-20 0,0-1 16,1 0-16,-1 0 0,21-21 0,-21 21 15,22-21-15,-22 0 0,21 0 0,-21 0 16,22 0-16,-22 0 0,0-21 0,21 0 15,-21 0-15,1 0 0,-22-1 0,21 1 16,-21-21-16,21 0 0,-21 20 16,0-20-16,0-21 0,0 20 0,0 1 15,0-22-15,0 22 0,0 0 0,0-1 16,0 22-16,-21 0 0,0 0 0,-1 0 16,1 21-1,0 0-15,21 21 0,-21 0 16,21 0-16,0 0 0,0 1 0,0-1 15,0 21-15,0-21 0,0 0 0,21 22 16,-21-22-16,21 0 0,0 0 0,1 0 16,-1 1-16,0-1 0,0-21 0,-21 21 15,21-21-15,0 0 0,1 0 16,-1 21-16,0-21 0,0 0 0,0 0 16,0 0-16,1 0 0,20-21 0,-21 21 15,21-21-15,1 21 0,-22-21 0,21-1 16,-21 22-16,1-21 0,-1 0 15,0 21-15,-21-21 0,-21 21 32,0 0-32,-1 0 0,1 0 15,0 21-15,0 0 0,0 0 0,0 1 16,-1-1-16,22 0 16,-21 0-16,21 21 0,0-20 0,0-1 15,0 0-15,0 0 0,21 0 16,1 0-16,-1 1 0,0-22 0,0 0 15,0 21-15,22-21 0,-22 0 0,21 0 16,0 0-16,1 0 0,-1 0 0,0-21 16,1-1-16,-1 22 0,-21-21 15,22 0-15,-22 0 0,21 0 16,-21 0-16,0-22 0,-21 22 0,22-21 16,-1-1-16,-21 1 0,0-21 0,0 20 15,21-20-15,-21 20 0,0-20 0,0 21 16,0-1-16,0 1 0,0 0 15,0 20-15,0 1 0,0 0 0,-21 21 16,21 21 0,-21 0-16,21 22 0,-22-22 0,22 21 15,0 1-15,-21 20 0,21-21 16,0 1-16,0 20 0,-21-20 0,21-1 16,0 0-16,0 1 0,0-22 0,0 21 15,0-21-15,0 22 0,0-22 16,0 0-16,0 0 0,0-42 47,21 0-47,-21 0 15,21-1-15,-21 1 0,22-21 0,-1 21 16,0 0-16,0-22 0,0 22 16,22-21-16,-22 21 0,0-1 15,21 22-15,-21 0 0,1 0 0,-1 0 16,0 0-16,-21 22 0,21-1 15,-21 0-15,0 21 0,0-21 0,0 1 0,0-1 16,0 0-16,0 21 16,0-21-16,-21 1 0,21-1 0,-21-21 15,0 21-15,-1 0 0,1-21 0,0 21 16,-21-21-16,21 0 0,-1 0 0,1 0 16,0 0-16,0 0 15,21-21 1,21 0-16,0 0 15,0 21-15,1-21 0</inkml:trace>
  <inkml:trace contextRef="#ctx0" brushRef="#br0" timeOffset="195292.61">22415 11980 0,'0'0'0,"22"0"46,-1 0-30,0-21-16,0 0 0,21 21 0,-20-21 16,-1 21-16,0-21 0,0 21 0,0-21 15,0 21-15,1-22 0,-22 1 16,0 0-16,0 0 16,-22 21-1,1 0-15,0 0 16,0 21-16,-21 0 0,20 0 0,1 1 15,0-1-15,0 21 0,0-21 16,0 22-16,21-22 0,0 0 0,0 21 16,0-21-16,0 1 0,0-1 0,0 0 15,21 0-15,0-21 0,-21 21 0,21 0 16,0-21-16,0 0 0,1 0 16,-1 22-16,0-22 0,0 0 0,0 0 15,0 0-15,-21 21 16,0 0-1,0 0-15,0 0 0,-21-21 0,0 21 16,0 1-16,0-1 16,21 0-16,-21 0 0,21 0 0,-22 0 15,22 1-15,0-1 0,0 0 16,0 0-16,22-21 16,-1 0-16,0 0 0,0 0 0,0 0 15,0 0-15,22 0 0,-22 0 0,21 0 16,-21 0-16,22-21 0,-22 21 15,21-21-15,-21 0 0,1-1 0,-1 1 16,21-21-16,-21 0 0,0-1 0,1 1 16,-1 0-16,0-22 0,-21 1 15,21-1-15,0 1 0,0-1 0,1 1 16,-22 20-16,0-20 0,0 20 16,0 1-16,0 21 0,0 0 0,0 0 15,0-1-15,-22 22 0,1 0 16,0 22-16,0-1 0,0 21 15,0-21-15,-1 22 0,1-1 16,0 21-16,0-20 0,21 20 0,0-20 16,0 20-16,0-21 0,0 22 0,0-22 15,0 1-15,0-1 0,0 0 0,0-21 16,21 22-16,0-22 0,0 0 0,1 0 16,-1 0-16,0-21 0,0 0 15,0 22-15,22-22 0,-22 0 16,0 0-16,0 0 0,0 0 0,0-22 15,1 1-15,-1 21 0,0-21 0,0 0 16,0 0-16,0 0 0,1-1 0,-1 1 16,0 0-16,-21 0 0,0 0 15,21 0-15,-42 21 32,21 21-32,0 0 0,-21 0 15,21 0-15,-21 0 0,21 1 0,0-1 16,0 0-16,0 0 15,0 0-15,0 0 0,0 1 16,0-1 0,21-21-16,0 0 0,0 0 15,0 0-15,0 0 0,1 0 16,-1-21-16,0 21 0,-21-22 16,21 1-16,0 0 0,0 21 15,1-21-15,-1 0 0,0 0 0,-21-1 16,21 22-16,0-21 0,-21 42 31,0 1-15,0-1-1,0 0-15,0 0 0,0 0 16,0 0 0,21-21-16,1 0 15,-1 0-15,0 0 0,0 0 16,0 0-16,0 0 15,1 0-15,-1-21 0,0 0 0,0 21 16,0-21-16,0 0 0,-21 0 0,22 21 16,-1-22-16,-21 1 0,21 21 0,-21-21 15,0 42 17,0 0-17,0 1-15,0-1 16,0 0-16,0 0 15,0 0-15,21-21 16,0 0-16,0 0 16,1 0-16,-1 0 0,0 0 15,0 0-15,0 0 0,0-21 16,1 21-16,-22-21 0,21 0 16,0 0-16,-21-1 0,0 1 0,21 0 15,-21 0-15,21 0 0,-21 0 16,0-1-16,0 1 15,-21 21-15,0 0 16,0 0-16,0 21 0,21 1 16,-22-1-16,22 0 15,0 0-15,-21 0 0,21 0 0,0 1 16,0-1-16,0 0 16,0 0-16,0 0 15,21-21-15,1 0 0,-1 0 16,0 0-16,0 0 0,0 0 0,0 0 15,1 0-15,-1 0 0,0 0 0,0 0 16,0-21-16,0 0 0,1 0 16,-1 0-16,0-1 0,0 1 15,0-21-15,0 0 0,-21-1 0,22 1 16,-1 0-16,0-22 0,0 1 0,0 20 16,-21 1-16,0 0 0,21-1 0,-21 1 15,0 21-15,0-22 0,0 22 16,0 0-16,0 0 0,-21 21 31,0 0-31,21 21 16,-21 0-16,0 22 15,21-22-15,-21 21 0,21 0 0,0 1 16,-22-1-16,22 0 0,0 1 0,0 20 16,0-20-16,0-1 0,0 0 15,0 1-15,0-1 0,22-21 0,-1 21 16,0-20-16,0-1 0,0 0 15,0 0-15,1 0 0,-1-21 0,0 0 16,0 21-16,0-21 0,0 0 16,1 0-16,-1 0 0,-21-21 0,0 0 15,21 21-15,-21-21 0,21 0 0,-21 0 16,0-1-16,0 1 0,0 0 16,0 0-16,0 0 0,0 0 0,0-1 15,0 1-15,0 0 0,0 0 0,0 0 16,-21 0-16</inkml:trace>
  <inkml:trace contextRef="#ctx0" brushRef="#br0" timeOffset="195472.51">24850 12044 0,'-43'0'16,"149"0"-16,-233 0 0,191 0 0,-149 0 0,64 0 15,0 0-15,-1 21 0,1-21 16,42 0 15,1 0-31,-1 0 0,0 0 16,0 0-16,0 0 0,0 0 0,22 0 15,-22 0-15,0 0 0,0 0 0,0 0 16,1 0-16,-1 0 0,0 0 16,0-21-16,0 21 0,0-21 0</inkml:trace>
  <inkml:trace contextRef="#ctx0" brushRef="#br0" timeOffset="195799.92">25294 11557 0,'0'0'15,"0"-21"-15,0-21 0,0-1 0,0 22 0,0 0 16,0 0-16,0 0 0,0-1 16,21 22-16,0 0 0,1 0 15,-1 0-15,0 22 0,0-1 16,0 0-16,22 0 0,-22 0 16,0 22-16,0-22 0,0 21 15,0 0-15,1 1 0,-22 20 0,0-20 16,0 20-16,0 1 0,0-22 0,0 21 15,0 22-15,0-21 0,-22-1 0,-20 1 16,21-22-16,-21 21 0,20-20 16,-20 20-16,0-20 0,-1-1 0,1 0 15,0 1-15,-1-1 0,1-21 0,0 21 16,-22-20-16,22-1 0,0 0 0,-1 0 16,-20-21-16,20 21 0,-20 0 0,21-21 15,-1 0-15,-20 0 0,20 0 16,1 0-16,-21 22 0,20-22 0</inkml:trace>
  <inkml:trace contextRef="#ctx0" brushRef="#br0" timeOffset="197023.74">2476 14203 0,'0'-21'16,"-21"21"0,21-21-16,0-1 0,0 1 15,-21 0 1,21 42 15,0 0-31,-21 1 16,21-1-16,-21 21 0,21 0 0,0 1 15,-21-1-15,21 0 0,0 1 16,0-1-16,0-21 0,-22 22 0,22-1 16,0-21-16,0 0 0,0 0 15,0 1-15,0-1 0,22-21 32,-1 0-32,-21-21 0,21-1 15,0 1-15,0 0 0,0 0 0,1 0 16,-1 0-16,0-1 0,0 1 15,0 21-15,0-21 0,1 0 0,-1 21 16,0 0 0,-21-21-16,21 21 0,0 0 15,0 0 1,-21 21 0,0 0-16,0 0 15,0 0-15,0 1 0,0-1 16,0 21-16,0-21 0,0 22 0,0-22 15,-21 21-15,21-21 0,-21 0 16,21 1-16,-21-1 0,21 0 0,0 0 16,0 0-1,0-42 17,0 0-17,0 0-15</inkml:trace>
  <inkml:trace contextRef="#ctx0" brushRef="#br0" timeOffset="197191.65">3133 14372 0,'0'0'0,"21"0"0,-21 21 31,21-21 0,0 0-31,0 0 16</inkml:trace>
  <inkml:trace contextRef="#ctx0" brushRef="#br0" timeOffset="197668.01">4826 13970 0,'21'0'15,"0"21"1,-21 0-16,21 22 0,-21-22 0,0 21 15,22 1-15,-1-1 0,-21 0 0,21 1 16,-21-1-16,0 0 0,21 1 16,0-1-16,-21 0 0,0 1 0,0-22 15,21 21-15,-21-21 0,22 0 0,-22 22 16,0-22-16,0 0 16,21 0-16,0-21 0,0 0 15,0 0-15,0-21 0,-21 0 16,22 0-16</inkml:trace>
  <inkml:trace contextRef="#ctx0" brushRef="#br0" timeOffset="197923.57">5461 14245 0,'0'0'15,"21"-63"-15,21 20 0,-20 1 0,-1 0 16,0-1-16,0 22 0,0 0 0,-21 0 16,0 0-16,-42 21 15,21 21-15,-22 0 16,22 0-16,-21 22 0,0-22 15,20 21-15,-20 0 0,21 1 0,0-1 16,-22 0-16,22 1 0,21-1 16,-21 0-16,21 1 0,-21-1 0,21-21 15,0 22-15,-21-22 0,21 0 0,0 0 16,0 0-16,0 0 0,0 1 16,21-22-16,0 0 0,0 0 15,0 0-15,1 0 16,-1 0-16,0-22 0</inkml:trace>
  <inkml:trace contextRef="#ctx0" brushRef="#br0" timeOffset="198123.46">5778 14245 0,'0'0'0,"22"0"0,-22 21 31,0 1-31,0-1 16,-22-21-16,22 21 0,-21 0 15,21 0-15,-21 0 0,21 1 16,0-1-16,0 0 0,0 0 16,0 0-1,21-21 1,0-21-16</inkml:trace>
  <inkml:trace contextRef="#ctx0" brushRef="#br0" timeOffset="198284.36">5969 14076 0,'0'0'0,"0"-21"0,-21-43 16,0 43-16,-1 21 15,1 0-15,0 0 16,0 0-16,21 21 16,0 0-16,0 1 15,21-1-15,0-21 0</inkml:trace>
  <inkml:trace contextRef="#ctx0" brushRef="#br0" timeOffset="198724.27">6498 14224 0,'0'0'0,"21"0"0,0 0 0,1 0 16,-1-21-16,-21 0 15,21 21-15,-21-21 0,0-1 16,-21 1-1,0 21-15,-1 0 0,1 0 0,0 0 16,-21 0-16,21 0 0,-22 0 16,22 21-16,-21 1 0,21-22 0,-1 21 15,-20 0-15,21-21 0,0 21 16,21 0-16,0 0 0,-21-21 16,21 22-16,0-1 0,21 0 15,0-21-15,0 0 0,21 0 0,1 21 16,-1-21-16,0 0 0,22 0 0,-22 21 15,22-21-15,-22 21 0,0 1 16,1-22-16,-1 21 0,-21 0 0,0-21 16,-21 21-16,0 0 0,0 0 0,-42 1 15,21-1-15,-21 0 16,20-21-16,-20 21 0,0-21 0,21 0 16,-22 21-16,1-21 0,0 0 0,20 0 15,-20 0-15,-21 0 16,20 0-16,22 0 0,0 0 15,0 0-15,0 0 0,-1 0 0,22-21 16,0 0-16,0 0 0,22 0 16,-1-1-16,21 1 15</inkml:trace>
  <inkml:trace contextRef="#ctx0" brushRef="#br0" timeOffset="198944.14">7048 14139 0,'0'0'0,"22"-21"0,-1 21 15,-21 21 17,0 1-32,-21-22 0,21 21 15,-22 21-15,22-21 0,0 0 0,0 22 16,0-22-16,-21 0 0,21 21 16,0-20-16,0-1 0,0 0 0,-21 0 15,21 0-15,0 0 0,0 1 16,0-44-1,0 1 1</inkml:trace>
  <inkml:trace contextRef="#ctx0" brushRef="#br0" timeOffset="199096.05">6964 13907 0,'0'0'0,"-21"-22"0,-1-41 16,1 63-16,21-21 15,-21 21-15,42 0 32,0 0-32,1 0 0</inkml:trace>
  <inkml:trace contextRef="#ctx0" brushRef="#br0" timeOffset="201124.36">7726 13610 0,'-21'0'16,"-1"0"-16,1 21 0,0 1 0,0-1 15,21 0-15,-21 21 0,21-21 16,-21 22-16,21-1 0,0 0 0,0 1 16,0-1-16,0 0 0,0 1 0,0-1 15,0-21-15,0 22 0,0-1 16,0 0-16,0 1 0,0-22 0,0 21 15,0-21-15,0 0 0,0 1 0,0-1 16,-22-21 15,22-21-31,0-1 0,0 1 16,0 0-16,0-21 0,0 21 0,22-1 16,-1 1-16,-21-21 0,21 21 15,0 0-15,0-1 0,0 1 0,1 21 16,-1 0-16,0 0 0,0 0 0,0 0 15,22 0-15,-22 0 0,0 21 0,0 1 16,21-1-16,-20 0 0,-22 0 16,21 21-16,-21-20 0,0-1 0,0 21 15,0-21-15,0 22 0,0-22 16,-21 0-16,-1 0 0,1 0 0,0 0 16,0 1-16,-21-22 0,20 0 15,1 21-15,-21-21 0,21 0 0,0 0 16,-1 0-16,-20 0 0,21-21 0,0-1 15,21 1-15,-21 21 0,-1-21 16,22 0-16,-21 0 0,21 0 0,0-1 16,0 44 15,21-1-31,1 0 0,-1-21 16,0 21-16,0 0 0,0-21 15,0 21-15,22-21 0,-22 0 0,21 22 16,1-22-16,-22 0 0,21 0 15,0 0-15,1 0 0,-1 0 0,0 0 16,1-22-16,-22 22 0,21-21 0,1 0 16,-22 0-16,21 0 0,-21 0 0,0-1 15,1-20-15,-1 21 0,0-21 16,0 20-16,-21-20 0,0 21 0,0 0 16,0 0-16,0-1 0,0 44 46,0-1-46,0 0 0,0 0 16,0 21-16,0-20 0,0-1 0,0 0 16,0 0-16,0 21 0,0-20 15,0-1-15,21 0 0,0 0 16,1-21-16,-1 0 0,0 21 0,0-21 16,21 0-16,-20 0 0,20 0 15,-21-21-15,21 21 0,1-21 0,-22 0 16,21 0-16,1-1 0,-22 1 0,0-21 15,21 21-15,-21-22 0,1 1 0,-1 21 16,21-21-16,-21-22 0,0 22 16,-21-1-16,22-20 0,-1-1 15,-21 22-15,0-21 0,0-1 0,0 22 16,0-1-16,0 1 0,0 21 16,0 0-16,0 0 0,-21 21 15,21 21-15,-22 0 16,1 21-16,0-21 0,0 22 15,21 20-15,-21-20 0,21-1 0,-21 21 16,21-20-16,0-1 0,0 22 0,0-22 16,0 0-16,0 1 0,0-1 0,0 0 15,21-21-15,0 22 0,0-22 16,0 0-16,0 0 0,1 0 0,20 1 16,-21-1-16,0-21 0,22 0 15,-22 0-15,0 0 0,21 0 0,-21 0 16,1-21-16,20-1 0,-21 22 15,0-21-15,0 0 0,1 0 0,-1 0 16,0 0-16,-21-1 0,0-20 0,21 21 16,-21 0-16,21 0 0,-21-1 15,0 1-15,0 0 0,0 0 0,0 42 32,0 0-32,0 0 0,0 1 15,0-1-15,0 0 0,0 0 16,0 0-16,0 0 0,0 22 15,0-22-15,0 0 0,21 0 0,-21 0 0,22-21 16,-1 22-16,0-1 0,0-21 16,0 0-16,22 0 15,-22 0-15,0 0 0,0 0 0,21-21 16,-20 21-16,20-22 0,-21 1 0,0 0 16,22-21-16,-22 21 0,0-1 0,0-20 15,0 0-15,0-1 0,1 1 16,-1-21-16,0 20 0,0-20 0,-21-1 15,21 22-15,-21-22 0,21 1 0,-21 21 16,0-22-16,0 22 0,0 21 16,0-1-16,0 1 0,0 0 15,-21 42 1,0 0-16,21 22 0,0-1 16,-21 0-16,0 1 0,21 20 15,-21-20-15,21 20 0,0 1 0,0-22 16,0 21-16,0-20 0,0 20 0,0-20 15,0-1-15,0 21 0,0-20 16,0-22-16,21 21 0,0 1 0,-21-22 16,21 0-16,0 0 0,0-21 0,1 0 15,-1 0-15,0 0 0,21 0 0,-21 0 16,1 0-16,-1 0 0,0-21 16,0 0-16,0 0 0,0-1 15,-21 1-15,22 0 0,-22 0 0,21-21 16,-21 20-16,0 1 0,0 42 47,0 1-47,0-1 0,0 0 0,0 0 15,0 0-15,0 0 0,0 1 0,0-1 16,0 0-16,0 0 0,0 0 0,21 0 16,0-21-16,0 0 15,-21 22-15,21-22 0,22 0 0,-22 0 16,0 0-16,0 0 0,0 0 0,1-22 15,-1 22-15,0-21 0,0 0 16,0 21-16,0-21 0,1 0 16,-22-22-16,21 22 0,-21-21 0,21 21 15,-21 0-15,0-22 0,0 22 0,0 0 16,0 0-16,0 0 0,0-1 0,0 65 47,-21-22-47,0 0 0,21 21 0,-22 1 15,1 20-15,21-20 0,-21 20 0,0-21 16,21 22-16,0-1 0,-21 1 16,21-1-16,0 1 0,0 21 0,0-22 15,0 22-15,0-22 0,0 22 16,0-22-16,21 22 0,-21-21 0,0-1 16,0 1-16,21-22 0,-21 21 0,21-20 15,-21-22-15,0 0 0,0 0 16,0 0-16,0 1 0,-21-22 15,0 0-15,0 0 0,0-22 16,-1 1-16,1 21 0,0-21 0,0-21 16,0 21-16,0-22 0,-1 22 0,1-21 15,0-22-15,-21 22 0,21-22 16,-1 1-16,1-22 0</inkml:trace>
  <inkml:trace contextRef="#ctx0" brushRef="#br0" timeOffset="201344.23">9969 14034 0,'0'0'0,"-21"-22"0,-21 1 0,42 0 15,0 0-15,0 0 0,0 0 0,0-1 16,21 22-16,21-21 0,1 0 0,-1 0 16,22 0-16,-22 21 0,21-21 15,1 21-15,-1-22 0,-20 22 0,-1 0 16,0 0-16,-20 0 0,20 0 0,-63 0 47,-22 0-47,22 0 0</inkml:trace>
  <inkml:trace contextRef="#ctx0" brushRef="#br0" timeOffset="201512.13">9483 13758 0,'0'0'0,"-22"0"16,1 22-16</inkml:trace>
  <inkml:trace contextRef="#ctx0" brushRef="#br0" timeOffset="201668.56">8615 13801 0,'-64'0'0,"128"0"0,-170 21 0,64-21 16,-1 0-16,1 0 0,21 0 0,0 21 16,-1-21-16,44 0 31,-1 0-31,21 0 0</inkml:trace>
  <inkml:trace contextRef="#ctx0" brushRef="#br0" timeOffset="202588.29">12277 14055 0,'0'0'0,"0"-21"0,0-1 15,-22 22 1,1 0 0,0 0-16,0 0 0,-21 0 15,20 0-15,1 22 0,-21-1 0,21 0 16,0 21-16,-1-21 0,1 1 0,0-1 15,0 21-15,21-21 0,0 22 16,0-22-16,0 0 0,0 0 0,0 0 16,0 0-16,21-21 0,0 0 15,0 0-15,1 0 0,20 0 16,-21-21-16,21 0 0,-20 0 0,-1 0 16,21 0-16,-21-1 0,0 1 15,1 0-15,-22 0 0,0-21 0,0 20 16,0 1-16,0-21 0,0 0 15,0 20-15,0-20 0,0 0 0,0 21 16,0-22-16,0 1 0,0 0 0,0 20 16,21 1-16,0 0 0,-21 0 15,21 0-15,0 0 0,0 21 0,1 0 16,-1 0-16,0 0 0,21 21 0,-21 0 16,1 21-16,-1-21 0,-21 22 0,0-1 15,21 0-15,-21 1 0,0-1 16,0 22-16,0-22 0,0 0 0,0 22 15,0-1-15,0 1 0,-21 20 16,21-20-16,0 21 0,0-22 0,0 22 16,0-1-16,0 1 0,0 0 15,0 21-15,0-22 0,0 22 0,0 0 16,0-21-16,0-1 0,0 22 0,0-21 16,0-1-16,0 1 0,-21 0 0,21-22 15,-22 1-15,22-1 0,0-20 0,-21-1 16,21 0-16,-21-21 0,0 1 15,0-44 1,21 1-16,-21 0 0,21-21 0,0 21 16,0-43-16,0 22 0,0-22 0,0 1 15,-22-1-15,22 1 16,0-1-16,0 1 0,0-22 0,0 0 16,0 1-16,0 20 0,0-20 0,0-1 15,0 0-15,0 22 0,22-22 0,-22 22 16,21-1-16,-21 1 0,21-1 15,0 1-15,0-1 0,0 22 0,1-1 16,20 1-16,-21-21 0,21 41 0,1-20 16,-1 0-16</inkml:trace>
  <inkml:trace contextRef="#ctx0" brushRef="#br0" timeOffset="202872.13">13970 13568 0,'0'-21'16,"0"42"-16,0-63 0,-21 20 0,0 22 0,-1 0 15,1 0-15,0 0 16,0 22-16,21-1 0,-21 21 0,0 0 16,-1 1-16,22-1 0,-21 0 0,21 22 15,-21-22-15,0 1 0,21 20 16,0-21-16,0 1 0,-21-1 0,21 0 15,0 1-15,0-22 0,0 21 0,-21 1 16,21-22-16,0 0 0,0 0 16,0 0-16,21-21 15,0 0 1,-21-21-16</inkml:trace>
  <inkml:trace contextRef="#ctx0" brushRef="#br0" timeOffset="203540.18">14139 13780 0,'0'0'0,"21"-43"0,1-63 16,-22 85-16,0 0 0,0 42 31,0 0-31,0 1 0,-22 20 0,22 0 16,-21 1-16,21-1 0,-21 0 0,0 1 15,21-1-15,0 0 0,-21-21 16,0 22-16,21-1 0,-22-21 0,22 22 15,0-22-15,0 0 0,0 0 0,0 0 16,0 0-16,22-42 31,-1 0-15,0 21-16,-21-21 0,21 0 0,0 0 16,-21-1-16,21 1 0,1 0 0,-22 0 15,21 0-15,0 0 0,-21-1 16,21 22-16,-21 22 31,0-1-31,0 0 0,0 0 16,0 0-16,0 0 0,0 1 15,21-1-15,-21 21 0,21-21 0,-21 0 16,22 1-16,-1-22 0,0 21 0,0 0 16,0-21-16,0 0 0,1 0 0,-1 0 15,21 0-15,0 0 0,-20 0 16,20 0-16,0 0 0,-21-21 0,22 21 15,-1-21-15,-21-1 0,22 1 16,-22 21-16,0-21 0,0-21 0,0 21 16,0-1-16,-21 1 0,0-21 0,0 21 15,0-22-15,0 22 0,0 0 16,0-21-16,-21 42 0,0-21 0,0 21 16,0 0-16,0 0 0,-1 0 0,1 0 15,0 21-15,0 0 0,0 0 0,21 0 16,0 0-16,-21 22 0,21-22 15,0 0-15,0 0 0,0 0 0,0 1 16,0-1-16,21 0 0,-21 0 0,21 0 16,0-21-16,0 21 0,0-21 0,1 0 15,-1 0 1,0 0-16,0 0 0,0 0 0,0 0 16,1-21-16,-22 0 15,0 0-15,0 0 0,0 0 16,-22-1-16</inkml:trace>
  <inkml:trace contextRef="#ctx0" brushRef="#br0" timeOffset="203715.6">13885 13822 0,'0'0'0,"-42"0"0,0 21 0,-43-21 15,106 0 16,0 0-31,22 0 0,-1 0 16,0 0-16,1-21 0,-1 0 0,21 21 16,-20-21-16,20-1 0</inkml:trace>
  <inkml:trace contextRef="#ctx0" brushRef="#br0" timeOffset="206287.71">15917 13949 0,'0'0'0,"-42"0"0,-22 21 16,22-21-16,21 0 0,0 0 15,42 0 17,0-21-32,0 0 0,0 21 15,1-21-15,20-1 0,-21 1 16,0 21-16,22-21 0,-22 0 0,0 0 16,0 0-16,0-1 0,-21 1 0,0 0 15,0 0-15,0 0 0,0 0 16,-21-1-16,0 1 0,0 0 0,-22 21 15,22 0-15,0 0 0,-21 0 0,21 0 16,-1 21-16,-20 0 0,21 1 0,0-1 16,21 21-16,-21-21 0,21 22 15,0-1-15,0-21 0,0 21 0,0-20 16,0 20-16,0-21 0,21 0 0,-21 0 16,21 1-16,0-1 0,0-21 0,-21 21 15,21-21-15,1 0 16,-1 0-16,0 0 0,-21 21 0,-21-21 47,0 0-47,-1 21 15,1 0-15,21 1 0,-21-22 16,0 21-16,21 0 0,0 0 16,-21 0-16,21 0 15,21-21 1,0 0-16,21 0 15,-20 0-15,-1 0 0,21-21 16,-21 21-16,22-21 0,-1 0 16,21 0-16,-20 0 0,-1-1 0,0 1 15,22-21-15,-22 21 0,1-22 16,-1 1-16,0 21 0,-21-21 0,22-22 16,-22 22-16,0-1 0,0-20 0,-21 21 15,0-1-15,0 1 0,0 0 0,0 20 16,0 1-16,0 0 0,0 0 15,-21 21-15,0 0 0,-21 21 16,20 0-16,1 0 0,0 22 0,0 20 16,0-20-16,0-1 0,-1 21 15,1 1-15,0-22 0,21 22 0,-21-22 16,21 0-16,0 1 0,0-1 16,0 0-16,0 1 0,21-22 0,0 21 15,22-21-15,-22 1 0,0-1 0,21 0 16,1-21-16,-1 0 0,0 0 15,1 0-15,-1 0 0,0 0 0,1 0 16,-22 0-16,21-21 0,0 0 0,1-1 16,-1 1-16,-21 0 0,22 0 0,-22 0 15,0-22-15,0 22 0,-21 0 16,0-21-16,0 21 0,0-1 0,0-20 16,0 21-16,0 0 0,-21 21 15,0 0 1,0 0-16,-1 21 0,1 0 15,21 0-15,-21 0 0,21 22 16,-21-22-16,21 0 0,0 0 0,0 0 16,0 1-16,0-1 0,0 0 0,0 0 15,21-21-15,0 21 0,0-21 16,1 21-16,20-21 0,-21 0 16,0 0-16,22 0 0,-22 0 0,21 0 15,0 0-15,1-21 0,-1 21 0,0-21 16,-20 0-16,20 21 0,0-21 15,-21 0-15,1-1 0,-1 1 0,0 0 16,0 0-16,-21 0 0,0 0 0,0-1 16,0 1-16,0 0 0,0 0 15,0 0-15,-21 21 32,21 21-32,-21 0 0,21 0 0,-21 0 15,21 1-15,-22 20 0,22-21 0,0 0 16,0 0-16,0 1 0,0-1 0,-21 0 15,21 0-15,0 0 0,0 0 16,0 1 0,0-44 15,0 1-31,0 0 0,21 21 16,-21-21-16,0 0 0,0 0 15,22-1-15,-1-20 0,0 21 0,-21 0 16,21-22-16,0 22 0,0 0 0,-21 0 15,22 0-15,-1 0 0,0 21 0,0 0 16,0 0-16,0 0 0,1 0 16,-1 0-16,0 21 0,0 0 15,0 0-15,0 21 0,-21-20 0,22-1 16,-22 0-16,21 0 0,-21 0 0,0 0 16,0 1-16,0-1 15,0 0-15,0 0 0,0-42 47,0 0-31,21 0-16,0 21 0,0-43 15,0 22-15,-21 0 0,22 0 0,20 0 16,-21-22-16,0 22 0,0-21 0,1 21 16,-1-1-16,0 1 0,0 0 15,0 21-15,0 0 0,1 21 16,-22 0-16,0 1 15,0-1-15,0 0 0,0 0 16,0 0-16,0 0 0,0 1 0,-22-1 16,22 0-16,0 0 0,0 0 15,0 0-15,0 1 0,0-1 0,22-21 16,-22 21-16,21-21 0,0 0 0,0 21 16,0-21-16,22 0 0,-22 0 0,21 0 15,-21 0-15,22 0 0,-22 0 0,21 0 16,0 0-16,-20-21 0,20 0 15,-21 21-15,0-21 0,0-1 16,1 1-16,-1-21 0,-21 21 0,0-22 0,21 22 16,-21-21-16,0 21 0,0 0 15,0-1-15,0 1 0,0 0 16,-21 21-16,0 0 0,-1 0 16,1 0-16,0 21 0,0 0 0,0 1 15,21-1-15,-21 0 0,21 0 0,0 21 16,0-20-16,0-1 0,0 0 0,0 0 15,21 0-15,0 0 0,-21 1 16,21-1-16,21-21 0,-20 21 0,-1 0 16,0-21-16,21 0 0,-21 0 0,22 0 15,-22 0-15,0 0 0,21 0 0,-20 0 16,-1 0-16,0-21 0,21 21 16,-21-21-16,1 0 0,-22-1 15,21 1-15,-21 0 0,21 0 0,-21 0 16,0 0-16,0-1 0,0 1 0,-21 42 47,21 1-47,-21-22 0,21 21 15,0 0-15,0 0 0,0 0 0,-22 0 16,22 1-16,0-1 0,0 0 16,0 0-1,22-21 1,-1 0-1,0 0-15,-21-21 0,21 21 16,0-21-16,0 0 0,1-1 0,-1 22 16,0-21-16,0-21 0,0 21 0,-21 0 15,21-22-15,1 22 0,-22 0 16,0 0-16,21 0 0,-21-1 0,0 1 16,21 21-16,-21 21 15,0 1-15,0-1 0,0 0 16,0 0-16,0 0 0,-21 22 15,21-22-15,0 0 0,0 0 0,0 0 16,0 0-16,0 1 0,21-1 0,0-21 16,0 21-16,0-21 0,1 0 0,20 21 15,-21-21-15,0 0 16,0 0-16,22 0 0,-22 0 0,0 0 16,0-21-16,0 0 0,1 21 0,-22-21 15,21-1-15,0-20 0,-21 21 0,0-21 16,21 20-16,-21-20 0,21 0 0,0-22 15,-21 22-15,22-22 0,-1 22 16,-21-21-16,21 20 0,0-20 0,-21 20 16,0 1-16,0 21 0,21 0 0,-21 0 15,0-1-15,0 44 16,-21-1 0,0 21-16,0-21 0,21 22 15,-21-1-15,-1 21 0,1-20 0,21-1 16,0 0-16,0 22 0,0-22 0,0 1 15,0-1-15,0 0 0,0-21 16,0 22-16,0-22 0,0 0 0,21 0 16,1 0-16,-1 1 0,0-1 15,0-21-15,0 0 0,0 0 0,1 0 16,-1 0-16,0 0 16,-21-21-16,0-1 15,0 1-15,0 0 0,0 0 16</inkml:trace>
  <inkml:trace contextRef="#ctx0" brushRef="#br0" timeOffset="206443.62">19812 13885 0,'0'0'0,"-21"0"0,-22-21 0,22 21 15,0 0-15,0 0 0,0 0 0,0 0 16,42 0 0,21 0-16,-21 0 15,0 0-15,22 0 0,-22 0 0,21 0 16,1 0-16,-22 0 0,21-21 15,-21 21-15,0 0 0,1-21 0,-1 21 16</inkml:trace>
  <inkml:trace contextRef="#ctx0" brushRef="#br0" timeOffset="206911.55">20997 13462 0,'0'0'0,"21"-21"16,22 21-16,-43-21 0,21 0 0,0 21 15,0-22-15,-21 1 0,0 0 16,0 0 0,-21 21-1,0 21-15,-21 0 0,20 22 0,1-22 16,-21 21-16,0 22 0,20-22 0,-20 21 15,0 1-15,-1-1 16,1 1-16,21-1 0,-21 1 0,20-1 16,1 1-16,0-1 0,21-20 0,0 20 15,0 1-15,21-22 0,0 0 0,1 1 16,20-22-16,0 21 0,-21-21 16,22 1-16,-1-1 0,0-21 0,1 0 15,-1 0-15,0 0 0,1 0 0,-1-21 16</inkml:trace>
  <inkml:trace contextRef="#ctx0" brushRef="#br0" timeOffset="207768.31">21823 13695 0,'0'0'0,"0"-42"16,0-1-16,0 1 0,0 21 0,-21 0 15,-1-1-15,1 22 16,0 22-16,0-1 0,21 21 15,0 0-15,-21 1 0,0-1 16,-1 0-16,22 1 0,-21 20 0,0-20 16,0-1-16,0 21 0,0-20 0,-1-22 15,1 21-15,0 1 0,0-22 0,0 21 16,0-21-16,-1 0 0,1 1 16,0-22-16,0 0 0,0 21 15,0-21-15,-1 0 16,1-21-16,21-1 0,0 1 15,0 0-15,0 0 0,0 0 16,0-22-16,0 22 0,21-21 0,1 21 16,-1-22-16,0 1 0,-21 0 15,21 21-15,0-22 0,0 22 0,1-21 0,-22 21 16,21-1-16,-21 44 16,0-1-1,0 0-15,0 0 0,0 21 0,0-20 16,0 20-16,21-21 0,-21 21 0,0-20 15,0-1-15,0 21 0,21-21 16,0 0-16,0 1 0,1-1 0,-1 0 16,0 0-16,0-21 0,0 21 15,0-21-15,1 0 0,-1 0 0,21 0 16,-21 0-16,0 0 0,1 0 16,20 0-16,-21-21 0,0 21 0,22-21 15,-22 0-15,0 0 0,0 21 0,0-22 16,0 1-16,1-21 0,-22 21 0,0 0 15,21-1-15,-21 1 16,0 0-16,-21 42 16,-1-21-1,22 21-15,-21 1 0,0-1 16,21 0-16,0 0 0,-21 0 16,21 0-16,0 1 0,0-1 0,0 0 15,0 0-15,0 0 0,21 0 16,0-21-16,0 0 15,1 0-15,-1 0 16,0 0-16,0 0 0,0-21 16,0 0-16,1 21 0,-22-21 15,0 0-15,21 0 0,-21-1 0,21 1 16,-21 0-16,0-21 0,0 21 0,0-1 16,0 1-16,0-21 0,0 21 15,-21 0-15,0 21 16,-1 0-16,1 0 0,0 0 15,0 0-15,0 0 0,0 0 16,21 21-16,-22-21 0,22 21 16,0 0-1,22-21-15,-1 0 16,0 0-16,0 0 0,0 0 16,22 0-16,-1 0 0,0 0 0</inkml:trace>
  <inkml:trace contextRef="#ctx0" brushRef="#br0" timeOffset="208032.16">22966 13885 0,'0'0'0,"21"0"0,-21-21 0,0 0 15,-21 21-15,0 0 16,-1 0-16,1 0 0,-21 0 16,0 21-16,20-21 0,-20 21 0,0 1 15,21-1-15,-22 0 0,22 0 0,-21 0 16,21 0-16,21 22 0,-22-22 0,22 0 15,0 0-15,0 0 0,0 1 16,0-1-16,22 0 0,-22 0 0,21 0 16,0 0-16,21 1 0,-21-22 0,22 21 15,-22-21-15,21 0 0,1 21 16,-22-21-16,21 0 0,0 0 16,1 0-16,20 0 0,-20 0 0,-1 0 15,0 0-15,1 0 0,-22-21 0</inkml:trace>
  <inkml:trace contextRef="#ctx0" brushRef="#br0" timeOffset="209019.39">23368 14224 0,'42'-63'0,"-21"-22"16,-21 64-16,-63 190 0,126-359 16,-63 168-16,0 1 0,0 0 0,-21 21 15,0 0-15,0 0 16,0 0-16,0 0 0,-1 21 16,1 0-16,21 1 0,-21-1 0,0 0 15,0 0-15,21 0 0,0 0 16,0 1-16,0-1 0,-21 0 0,21 0 15,0 0-15,0 0 16,21-21-16,0 0 16,0 0-16,0 0 15,0 0-15,1 0 0,-1-21 16,0 21-16,-21-21 0,21 21 16,0-21-16,-21 0 0,21 21 0,1-21 15,-22-1-15,21 1 0,0 0 0,-21 0 16,0 0-16,0 42 47,0 0-47,0 0 0,0 0 0,-21 1 15,21-1-15,-21 0 0,21 0 16,0 0-16,0 0 0,0 1 16,21-22-16,0 0 15,0 0-15,0 0 16,0-22-16,1 22 15,-22-21-15,21 0 0,0 0 0,0 0 16,-21 0-16,21-1 0,0 1 16,1-21-16,-1 0 0,0-1 15,0 1-15,0 0 0,0-1 0,22-20 0,-22-1 16,0 22-16,0 0 16,0-1-16,1 1 0,-22 21 0,0-22 15,-22 43 1,1 22-16,0-1 0,-21 21 15,21 0-15,-1 1 0,1-1 16,-21 0-16,21 1 0,0-1 0,-1 0 16,1 1-16,0-1 0,21 0 0,0 1 15,0-22-15,0 21 0,0-21 0,0 1 16,0-1-16,0 21 0,0-21 16,21 0-16,0 1 0,1-22 15,-1 0-15,0 0 0,0 0 0,0 0 16,0 0-16,1 0 0,20 0 15,-21 0-15,21 0 0,-20-22 16,20 1-16,-21 21 0,21-21 0,-20 0 16,-1 0-16,-21 0 0,21-1 0,0 1 15,-42 21 17,0 0-32,0 21 0,-1 1 15,1-1-15,21 0 0,0 0 16,0 0-16,0 0 0,0 1 0,0-1 15,0 0-15,0 0 16,0 0-16,21-21 16,1 0-16,-1 0 0,0 0 15,0 0-15,0 0 0,0 0 0,22 0 16,-22 0-16,0 0 0,0 0 0,0-21 16,1 0-16,-1 0 0,0-22 15,-21 22-15,21 0 0,0-21 0,-21 21 16,0-1-16,0-20 0,0 21 0,0 0 15,0 0-15,-21-1 0,0 22 16,0 0-16,0 0 16,-1 0-16,1 0 0,21 22 15,-21-1-15,21 0 16,0 0-16,0 0 16,0 0-16</inkml:trace>
  <inkml:trace contextRef="#ctx0" brushRef="#br0" timeOffset="209424.16">24532 14097 0,'21'-21'0,"-42"42"0,63-63 0,-20 21 16,-1-1-16,0 1 0,0 21 16,0-21-16,-21 0 0,21 21 0,1 0 15,-1 0-15,0 0 0,0 0 16,0 0-16,0 0 0,1 21 0,-1 0 15,0 0-15,-21 1 0,0-1 16,21 0-16,-21 0 0,0 21 0,0-20 16,0-1-16,0 0 0,0 21 0,-21-42 15,0 21-15,21 1 0,0-1 0,-21-21 16,-1 0-16,22 21 0,-21-21 16,0 0-1,21-21-15,0 0 16,0-1-16,0 1 15,21 0-15,-21 0 16,21 0-16,1 0 0,-22-1 16,21 1-16,0 0 0,0 0 0,0 0 15,0 0-15,1-1 0,-1 1 0,0 21 16,0-21-16,0 21 0,0 0 16,1 0-16,-1 0 15,-21-21 1,-21 21-16</inkml:trace>
  <inkml:trace contextRef="#ctx0" brushRef="#br0" timeOffset="209653.02">23897 13801 0,'-42'0'0,"84"0"0,-127 0 0,64 0 0,0-21 15,42-1 1,0 22-16,1 0 16,20 0-16,-21 0 0,21 0 0,22 0 15,-22 0-15,1 0 0,20 0 16,-21 0-16,22 0 0,-22 0 0,22 0 16,-22 0-16,22 0 0,-22 0 0,0 0 15,22 0-15</inkml:trace>
  <inkml:trace contextRef="#ctx0" brushRef="#br0" timeOffset="209983.83">25294 13462 0,'0'0'0,"-21"-21"0,21-43 15,0 43-15,21 21 31,0 0-31,22 21 0,-22 1 0,21-1 16,-21 21-16,22 0 0,-1 1 16,-21 20-16,21 1 0,-20-1 15,-1 1-15,0-1 0,-21 1 0,0-1 16,0 22-16,-21-22 0,-22 22 0,1-21 16,0 20-16,-22-20 0,1 20 0,-1-20 15,1-1-15,20-20 0,-20 20 16,-1-20-16,22-1 0,-21-21 0,20 21 15,1-20-15,21-1 0,-22 0 0,22 0 16,-21 0-16,21-21 0,0 21 16,-1-21-16,1 0 0,0 0 0,0 0 15</inkml:trace>
  <inkml:trace contextRef="#ctx0" brushRef="#br1" timeOffset="-210917.13">11663 9313 0,'-21'0'15,"-1"0"-15,1-21 16,0 21-1,0 0-15,0 0 16,0 0 0,-1 0-16,1 0 15,42 0 32,1 0-47,-1 0 0,0 0 16,0 0-16,21 0 0,-20 0 0,20 0 15,0 0-15,1 0 16,-1 0-16,0 0 0,1 0 0,20 0 16,1 0-16,-1 0 0,1 0 0,20 0 15,1 0-15,-22 0 0,22 0 0,0 0 16,-22 0-16,22 0 0,-22-21 16,22 21-16,0 0 0,-1 0 0,1 0 15,0 0-15,-1 0 0,-20-21 0,21 21 16,-22 0-16,22 0 0,-22 0 15,1 0-15,-1 0 0,1 0 0,-22 0 16,22 0-16,-22 0 0,0 0 0,-21 0 16,22 0-16,-22 0 0,0 0 15,0 0-15,0 0 16,-42 0 31,0 0-47,0 0 0,-21 0 15,20 0-15,1 0 0,-21 0 0,0 0 16,-1 0-16,1 21 0,0-21 0</inkml:trace>
  <inkml:trace contextRef="#ctx0" brushRef="#br1" timeOffset="-210371.66">11980 9377 0,'0'0'0,"-21"0"0,0 0 15,0 0 1,42 0 31,0 0-47,0 21 0,22-21 0,-1 0 16,0 0-16,1 0 0,20 0 0,1 0 15,-1 0-15,1 0 0,20 0 16,-20 0-16,20 0 0,1 0 0,0 0 15,-1-21-15,22 21 0,-21 0 0,21 0 16,-22-21-16,22 21 0,-21 0 0,0 0 16,-22 0-16,22 0 0,-22 0 15,-20 0-15,20-21 0,-21 21 16,1 0-16,-1 0 0,0 0 0,1 0 16,-22 0-16,21 0 0,-21 0 0,1 0 15,-1 0-15,0 0 0,0 0 16,0 0-16,0 0 31,-42 0 16,0 0-47</inkml:trace>
  <inkml:trace contextRef="#ctx0" brushRef="#br1" timeOffset="-205344.26">11599 9335 0,'0'0'0,"-21"0"0,0 0 16,0 0-16,0 0 0,-1 0 0,1 0 15,0 0-15,0 0 0,0 0 16,0 0-16,-1 0 16,44 0 46,-1 0-62,0 0 16,0 0-16,0 0 0,0 0 0,22 0 15,-22 0-15,0 0 0,21 0 0,1 0 16,-22 0-16,21 0 0,1 0 16,20 0-16,-21 0 0,1 0 0,20 0 15,1 0-15,-22 0 0,22 0 0,-1 0 16,1 0-16,-1 0 0,22 0 0,-22 0 16,1 0-16,20 0 0,-20 0 15,-1 0-15,22 0 0,0 0 0,-1 0 16,-20 0-16,21 0 0,-1 0 15,1 0-15,-22 0 0,22 0 0,-21 0 16,20 0-16,-20 0 0,-1 0 0,-20 0 16,20 0-16,1-22 0,-1 22 15,1 0-15,-1 0 0,-21 0 0,22 0 16,-1 0-16,1 0 0,-1-21 0,1 21 16,-22 0-16,22 0 0,-22 0 0,0 0 15,1 0-15,-1 0 0,0 0 16,1-21-16,-1 21 0,-21 0 0,22 0 15,-22 0-15,0 0 0,0 0 0,0 0 16,0 0-16,1 0 0,-1 0 16,0 0-1,0 0-15,0 0 47,0 0-31,1 0-1,-1 0-15,0 0 16,-42 0 31,0 0-47,-1 0 0,1 0 0,0 0 16,-21 0-16,-1 0 0,1 0 15,0 0-15,-1 0 0</inkml:trace>
  <inkml:trace contextRef="#ctx0" brushRef="#br1" timeOffset="-197780.74">11388 9335 0,'-43'21'15,"22"-21"-15,0 0 16,0 0-16,0 0 0,21 21 15,-22-21-15,1 0 16,0 0-16,21 21 47,21-21-47,0 0 0,1 0 16,-1 0-16,21 0 0,-21 0 0,0 0 15,22 0-15,-22 0 0,21 0 0,1 0 16,-1 0-16,-21 0 0,21 0 15,1 0-15,-1 0 0,0 0 0,1 0 16,20 0-16,-20 0 0,-1 0 16,21 0-16,-20 0 0,20 0 0,1 0 15,-22 0-15,22 0 0,-1 0 0,-21 0 16,22 0-16,-1 0 0,1 0 16,-1 0-16,-20 0 0,41 0 0,-20 0 15,-1 0-15,1 0 0,-1 0 0,22 0 16,-21 0-16,20 0 0,-20 0 0,20 0 15,-20 0-15,-1 0 0,1 0 16,-1 0-16,1 0 0,-22 0 0,22 0 16,-22 0-16,22 0 0,-22 0 0,21 0 15,1 0-15,-22 0 0,22 0 16,-1 0-16,-20-21 0,20 21 0,-21 0 16,22 0-16,-22 0 0,22 0 15,-22 0-15,0 0 0,1 0 0,-1 0 16,22 0-16,-22 0 0,0 0 0,1 0 15,-1 0-15,-21 0 0,21 0 0,1 0 16,-1 0-16,0 0 0,1 0 16,-1 0-16,0 0 0,1 0 0,-22 0 15,21 0-15,1 0 0,-1 0 0,-21 0 16,21 0-16,1 0 0,-22 0 0,0 0 16,21 0-16,-20 0 0,-1 0 15,0 0-15,0 0 0,0 0 16,0 0-16,1-21 15,-1 21-15,0 0 0,0 0 16,0 0 0,0 0-16,-42 0 109,0 0-93,0 0-16,0 0 15,0 0-15,-1 0 0,1 0 16,0 0 0,0 0-16,0 0 0,0 0 15,-1 0-15,1 0 0,-21-21 0,21 21 16,-22 0-16,22 0 0,-21 0 0,0 0 15,-1-22-15,1 22 0,21 0 16,-22 0-16,1 0 0,0 0 0,21 0 16,-22 0-16,22 0 0,-21 0 15,21 0-15,-22 0 0,22 0 0,0 0 16,-21 0-16,20 0 0,-20 0 0,21 0 16,-21 0-16,20 0 0,-20 0 15,0 0-15,21 0 0,-22 0 0,1 0 16,21 0-16,-22 0 0,22 0 0,0 0 15,-21 0-15,21 0 0,-1 0 0,22 22 16,-21-22-16,0 0 0,0 0 16,0 0-16,0 0 15,-1 0-15,1 0 16,0 0-16,0 0 16,0 0-16,0 0 15,-1 0-15,-20 0 0,21 0 16,0 0-16,0 0 0,-22 0 0,22 0 15,-21-22-15,21 22 0,-22 0 0,1 0 16,0 0-16,20 0 0,-20 0 0,0 0 16,-1-21-16,1 21 0,-21 0 0,20 0 15,1 0-15,0 0 0,-22 0 16,22 0-16,-22 0 0,1 0 0,20 0 16,-20 0-16,21 0 0,-1 0 0,1 0 15,0 0-15,-1 0 0,1 0 0,0 0 16,-1 0-16,22 0 15,-21 0-15,-1 0 0,22 0 0,-21 0 0,0 0 16,20 0-16,-20 0 0,0 0 16,-1 0-16,1 0 0,21 0 0,-21 0 15,-1 0-15,1 0 0,0 0 16,20 0-16,-20 0 0,21 0 0,0 0 16,-22 0-16,22 0 0,0 0 0,0 0 15,0 0-15,0 0 16,-1 0-16,1 0 15,0 0-15,0 0 16,0-21-16,0 21 16,-1 0-16,1 0 15,0 0-15,0 0 32,0 0-17,0 0 32,-1 0-47,1 0 16,0 0-16,0 0 0,21-21 15,-21 21-15,0 0 0,-1 0 16,1 0-16,0 0 16,-21 0-16,21 0 0,-1 0 15,1 0-15,0 0 0,0-21 0,0 21 16,0 0-16,-1 0 0,1 0 0,-21 0 15,21 0-15,0 0 0,-1 0 16,1 0-16,-21 0 0,21 0 16,0 0-16,-1 0 0,44 0 78,-1 0-63,0 0-15,0 0 16,0 0-16,0 0 0,1 0 0,-1 0 16,0 0-16,0 0 0,0 0 15,22 0-15,-22 0 0,0 0 0,21 0 16,-21 0-16,1 0 0,20 0 0,-21 0 16,0 0-16,22 0 0,-22 0 0,0 0 15,21 0-15,-21 0 0,1 0 16,20 0-16,-21 0 0,0 0 0,22 0 15,-22 0-15,0 0 0,21 0 0,-21 0 16,1 0-16,-1 0 0,21 0 0,-21 0 16,22 0-16,-22 0 15,0 0-15,21 0 0,1 0 0,-22 0 16,21 0-16,-21 0 0,22 0 0,-22 0 16,21 0-16,-21 0 0,22 0 0,-22 0 15,21 0-15,-21 0 0,22 0 16,-22 0-16,21 0 0,-21 0 0,0 0 15,22 0-15,-22 0 0,0 0 0,21 0 16,-20 0-16,20 0 0,0 0 0,-21 0 16,22 0-16,-1 0 0,0 0 15,1 0-15,-1 0 0,0 0 0,1 0 16,-1 0-16,0 0 0,22 0 0,-22 0 16,1 0-16,-1 0 0,0 0 15,1 0-15,-1 0 0,0 0 16,-21 0-16,22 0 0,-1 0 0,-21 0 15,22 0-15,-22 0 0,21 0 0,-21 0 16,22 0-16,-1 0 0,-21 0 0,21 0 16,-20 0-16,20 0 0,-21 0 15,21 0-15,-20 0 0,20 0 0,-21 0 16,21 0-16,-20 0 0,20 0 0,-21 0 16,21 0-16,-20 0 0,20 0 0,-21 0 15,21 0-15,-20 0 0,20 0 16,0 0-16,-21 0 0,22 0 15,-22 0-15,21 0 0,-21 0 0,22 0 16,-22 0-16,21 0 0,-21-21 0,22 21 16,-1 0-16,-21 0 0,22 0 0,-1 0 15,-21 0-15,21 0 0,-20 0 16,20 0-16,-21-22 0,21 22 0,-20 0 16,20 0-16,0 0 0,-21 0 0,22 0 15,-1 0-15,-21 0 0,22 0 16,-22-21-16,21 21 0,-21 0 0,0 0 15,1 0-15,-1 0 0,0 0 0,0 0 16,0 0-16,0 0 0,1 0 16,-1 0-16,0-21 15,0 21 1,0 0 0,-42 0 140,0 0-156,0 0 15,0 0-15,-1 0 16,22 21 0,22-21 156,-1 0-157,-21 21 1,0 1-1,0-1 1,0 0-16,0 0 16,0 0-16,0 0 15,0 1-15,0-1 16,0 0 0,0 0-16,0-42 78,0 0-63,0 0 1,0-1 0,0 1-16,-21 21 46,-1 0-46,22 21 16,0 1-16,-21-1 16,21 0-1,0-42 48,0 0-48,0-1-15,0 1 16,0 0-16,0 0 16,0 0-1,-21 21-15,0 0 16,0 0 0,0 0-16,-1 0 15,22 21-15,-21-21 16,21 21-16,-21-21 0,0 0 0,21 21 15,-21-21 1,0 0-16,-1 0 0,1 0 16,0 0-16,0 0 15,0 0-15,0 0 0,-22 0 16,22 0-16,-21 0 0,21 0 0,-22 0 16,22 0-16,-21 0 0,21 0 15,-22 0-15,22 0 0,0 0 0,0 0 16,0 0-16,-1 0 0,1 0 0,0 0 31,42 0 0,0 0-31,1 0 0,-1 0 0,21 0 16,0 0-16,1 0 0,-1 0 0,0 0 16,22 0-16,-22 0 0,22 0 15,-22 0-15,0 0 0,1 0 16,-1 0-16,0 0 0,-20 0 0,-1 0 15,0 0-15,0 0 0,-42 0 32,0 0-32,0 0 0,-1 0 15,-20 0-15,21 0 0,-21 0 0,-1 0 16,1 0-16,0 0 0,-1 0 0,1 0 16,21-21-16,-22 21 0,1 0 0,0 0 15,21 0-15,-1 0 0,1 0 16,0 0-16,42 0 31,0 0-31,1 0 0,20 0 16,0 0-16,1 0 0,-1 0 15,0 0-15,1 0 0,-1 0 0,0 0 16,1 0-16,-1 0 0,-21-21 0,21 21 16,-20 0-16,-1 0 0,0 0 0,-21-21 15,0 0 1,-21 21-16,0 0 15,-22-22-15,22 22 0,-21 0 0,-1 0 16,1 0-16,-21 0 0,20 0 0,1 0 16,-22 0-16,22 0 15,0 0-15,-1 0 0,1 0 0,21 0 16,-21 0-16,20 0 0,22 22 16,-21-22-16,42 0 15,1 0 1,-1 0-16,0 0 0,21 0 15,-21 0-15,1 0 0,20 0 0,-21 0 16,21 0-16,-20 0 0,20 0 0,-21 0 16,21 0-16,-20 0 0,-1 0 15,0 0-15,0 0 0,0 0 16,-42 0 0,0 0-1,-21 0-15,20 0 0,-20 0 0,0 0 16,-1 0-16,1 0 0,-21 0 15,20 0-15,1 0 0,0 0 0,-1 0 16,1 0-16,21 0 0,0 0 0,-1 0 16,1 0-16,0 0 0,42 0 31,0 0-31,1 0 16,20 0-16,0 0 0,1 0 0,20 0 15,-21 0-15,22 0 0,-1 0 0,-20 21 16,20-21-16,1 0 0,-1 0 15,-20 0-15,20 0 0,-21 0 0,-20 0 16,20 0-16,-21 0 0,0 0 16,-42 0-1,0 0-15,0 0 0,-22 0 16,1 0-16,0 0 0,-1 0 16,-20 0-16,21 0 0,-22 0 0,1 0 15,-1 0-15,22 0 0,-22 0 0,22 0 16,0 0-16,-1 0 0,1 0 0,21 0 15,0 0-15,-1 21 0,1-21 16,21 21 0,21-21-1,1 0-15,20 0 0,-21 0 0,21 0 16,-20 0-16,20 21 0,0-21 0,-21 0 16,22 0-16,-1 0 0,-21 0 15,0 0-15,1 0 0,-1 0 0,-42 0 31,-22 0-31,22 0 0,-21 0 0,-1 0 16,1 0-16,0 0 0,-22 0 16,22 0-16,-22 0 0,22 0 15,-21 0-15,-22 0 0,21-21 0,-20 21 0,-1 0 16,0 0-16,1-21 0,-1 21 0,0 0 16,1 0-16,-1 0 0,0 0 15,1 0-15,-1 0 0,-21-21 16,22 21-16,-1 0 0,0 0 0,1 0 15,20 0-15,1 0 0,-1 0 0,22 0 16,-1 0-16,1 0 0,0 0 0,21 0 16,-22 0-16,22 0 0,0 0 15,0 0-15,0 0 0,-1 0 16,1 0-16,0 0 16,0 0-16,0 0 15,0 0-15,-1 0 16,1 0-16,0-21 0,0 21 15,0 0-15,0 0 0,-1-22 0,-20 22 0,21 0 16,-21 0-16,-1-21 0,1 21 16,-22 0-16,22 0 0,0 0 15,-22 0-15,22 0 0,0 0 0,-1 0 16,22 0-16,-21 0 0,-1 0 0,22 0 16,0 0-16,-21 0 0,21 0 0,-1 0 15,1 0 1,0 0-16,0 0 15,0 0-15,0 0 0,-1 0 16,1 0-16,0 0 16,21 21-16,-21-21 0,0 0 15,0 0-15,-1 0 16,1 0-16,0 0 0,0 0 0,0 0 16,0 0-16,-1 0 0,1 0 0,-21 0 15,21 0-15,0 0 0,-22 0 16,22 0-16,0 0 0,0 0 0,0 0 15,-1 0-15,1 0 16,0 0 47,0 0-48,0 0 1,0 0-1,-1 0-15,1 0 16,0 0 0,0 0-16,0 0 0,0 0 15,-1 0 1,1 0 0,0 0 15,21 22-31,-21-22 0,21 21 47,0 0-32,0 0 1,21 0-16,0 0 0,-21 1 16,0-1-16,0 0 15,21 0-15,-21 0 0,0 0 16,22 1-16,-22-1 15,21-21 1,0 0 31,-21-21-31,0-1-16,0 1 15,0 0-15,0 0 16,0 0-1,0 0-15,21 21 47,0 0-47,0 0 0,1 0 16,-1 0-16,0 0 0,21 0 0,-21 0 16,22 0-16,-1 0 0,0 0 0,1 0 15,-1 0-15,22 0 0,-22 0 16,0 0-16,1 0 0,-22 0 15,21 0-15,-21 0 0,0 0 0,1 0 16,-44 0 0,1 0-16,0 0 15,-21 0-15,21 21 0,-1-21 0,-20 0 16,21 0-16,-21 0 0,20 0 16,-20 0-16,0 0 0,21 0 0,-22 0 15,22 0-15,0 0 0,0 0 0,0 0 16,-1 0-16,1 0 0,0 0 15,42 0 17,0 0-32,1 0 0,-1 0 15,21 0-15,0 0 0,-20 21 0,20-21 16,0 0-16,1 0 0,-1 0 16,-21 0-16,21 0 0,-20 0 0,-1 0 15,0 0-15,0 0 0,-21 21 16,-21-21-1,0 0-15,0 0 0,-1 0 16,1 0-16,0 0 0,-21 0 0,21 0 16,-1 0-16,-20 0 0,21 0 0,0 0 15,0 0-15,-1 0 0,-20 0 16,21 0-16,0 0 0,0 0 16,-1 0-16,22-21 15,0 0-15,22 21 31,-1 0-31,21 0 0,-21 0 0,22-21 16,-22 21-16,21 0 0,0 0 16,-20 0-16,20 0 0,-21 0 0,21 0 15,-20 0-15,-1 0 0,-21 21 32,-21-21-17,-1 0-15,1 21 0,-21-21 16,21 0-16,0 0 0,-1 0 0,-20 0 15,21 0-15,0 0 0,0 0 0,-1 0 16,1 0-16,0 0 0,0 0 16,0 0-16,0 0 0,-1 0 0,22-21 31,0 0-31,22-1 16,-1 22-1,0 0-15,0 0 0,0-21 0,22 21 16,-22 0-16,21 0 0,-21 0 15,22-21-15,-22 21 0,0 0 0,0 0 16,-42 0 15,0 0-31,0 0 0,-22 0 16,22 0-16,0 0 0,-21 0 0,20 0 16,1 0-16,0 0 0,0 0 15,0 0-15,0 0 0,-1 0 0,1 0 16,42 0 46,1 0-46,-1 0-16,0 0 16,-21-21-16,-21 21 15,0 0 1,-1 0-16,1 0 0,-21 0 0,21 0 15,0 0-15,-1 0 0,1 0 16,0 0-16,0 0 0,0 0 0,0 0 16,21 21-1,21-21 17,0 0-32,0 0 0,0 21 15,0-21-15,1 0 0,20 0 0,-21 0 16,0 0-16,0 0 0,1 0 0,-1 0 15,0 0-15,-42 21 32,-22-21-32,22 0 0,0 0 15,0 0-15,0 0 0,-22 0 16,22 0-16,0 22 0,0-22 0,0 0 16,21 21-1,21-21 1,0 0-16,0 0 15,0 0-15,1 0 0,-1 0 0,0 0 16,21 0-16,-21 0 0,1 0 0,20 0 16,-21 0-16,0 0 0,0 0 0,1 0 15,-44 0 17,1 21-32,-21-21 0,21 0 0,-22 0 15,22 0-15,0 0 0,-21 21 0,21-21 16,-1 0-16,1 0 15,21 21 1,21-21 0,1 0-16,-1 0 0,0 0 0,21 0 0,-21 0 15,1 0-15,-1 0 0,21 0 16,-21 0-16,0 0 0,1 0 16,-1 0-16,0 0 0,0 0 0,-42 0 31,0 0-16,0 0-15,-22 0 0,22 21 16,0-21-16,0 0 0,0 0 0,-1 0 16,1 0-16,0 0 15,42 0 17,0 0-17,1 0-15,-1 0 0,0 0 31,0 0-15</inkml:trace>
  <inkml:trace contextRef="#ctx0" brushRef="#br1" timeOffset="-185808.87">6096 13250 0,'0'0'0,"-21"0"0,0 0 0,-1 0 0,1 0 16,0 0-16,0 0 16,0 0-16,-22 0 0,22 0 0,0 0 15,0 0-15,0 0 0,-22 0 0,22 0 16,0 0-16,0 0 0,0-21 15,0 21-15,-1 0 0,1 0 16,0 0-16,42 0 47,0 0-47,1 0 16,20 0-16,0 0 0,1 0 0,20 0 15,-21 0-15,22 0 0,-22 0 16,22 0-16,-1 0 0,1 0 0,-1 0 15,1 0-15,20 0 0,1 0 0,0 0 16,-1 0-16,22 0 0,-21 0 16,0 0-16,20-21 0,-20 21 0,0 0 15,-1 0-15,1 0 0,21-21 16,-21 21-16,-1 0 0,1 0 0,-22 0 16,22 0-16,0 0 0,-22 0 15,1-21-15,-1 21 0,1 0 0,-22 0 16,22 0-16,-22 0 0,0 0 0,1-21 15,-1 21-15,0 0 0,1 0 16,-22 0-16,21-22 0,-21 22 0,0 0 16,1 0-16,-1 0 0,0 0 15,-21-21-15,-21 21 32,-22 0-32,22-21 0,0 21 15,-21 0-15,21 0 0,-22 0 0,22 0 16,-21 0-16,-1 0 15,1 0-15,0 0 0,-1 0 0</inkml:trace>
  <inkml:trace contextRef="#ctx0" brushRef="#br1" timeOffset="-185244.68">6265 13187 0,'0'0'0,"-42"0"0,-22 0 0,22 0 0,-21 0 16,20 0-16,-20 0 0,20 0 15,1 0-15,0 0 0,-22 0 0,22 0 16,0 0-16,-1 0 0,22 21 0,-21-21 16,21 0-16,-1 0 0,1 0 15,21 21 1,21-21-16,1 0 15,-1 0-15,21 0 0,0 0 16,1 0-16,20 0 0,-20 0 0,20 0 16,1 0-16,-1 0 0,22 0 0,-22 0 15,1 0-15,20 0 16,1 0-16,0 0 0,21 0 0,-1 0 16,1 0-16,0 0 0,21 0 0,-21 0 15,0 0-15,0-21 0,21 21 16,-22 0-16,1 0 0,0 0 0,0 0 15,0 0-15,-22 0 0,1 0 0,0 0 16,-22 0-16,1 0 0,-1 0 16,-20 0-16,-1 0 0,0 0 0,1 0 15,-22 0-15,0 0 0,0 0 0,0 0 16,0 0-16,-21-21 0,-21 21 125</inkml:trace>
  <inkml:trace contextRef="#ctx0" brushRef="#br0" timeOffset="-118289.11">2138 15663 0,'0'0'0,"-21"0"0,-1 0 0,1 0 16,0 0 0,42 0 15,0 0-31,22 0 0,-22 0 0,21-21 15,22 21-15,-22 0 0,22 0 0,-22-21 16,21 21-16,-20 0 0,-1 0 16,22 0-16,-43 0 0,21 0 0,-21 0 15,0 0-15,-42 21 32,0-21-32,0 0 0,0 0 0,-22 21 15,22-21-15,-21 0 0,21 0 16,0 0-16,-22 0 0,22 0 15,0 0-15,0 0 0,0 0 0,-1 0 16,1 0-16,0 0 16,0 0-16,0 0 0,0 0 15,-1 0-15,1 0 16,0 22 0,0-22-16,0 21 0,0 0 15,-1 0-15,1 0 16,21 0-16,-21-21 0,0 22 15,21-1-15,-21-21 0,21 21 0,0 0 16,0 0 15,21-42 1,0 21-17,0 0-15,0-21 0,1 21 16,-1 0-16,0-21 0,21 21 0,-21 0 15,1 0-15,20 0 0,-21 0 16,21 0-16,-20 0 0,-1 0 0,21 0 16,-21 0-16,0 0 0,1 21 15,-1-21-15,0 21 0,0 0 0,-21 0 16,0 1-16,0-1 0,0 0 0,0 0 16,0 0-16,0 0 0,0 22 15,-21-22-15,0 0 0,-22 0 16,22 0-16,-21 1 0,21-1 0,-22 0 15,1 0-15,21-21 0,-21 21 0,20 0 16,1-21-16,0 0 0,0 0 16,0 0-16,0 0 15,-1 0 1,22-21-16,0 0 16,0 0-1,0 0 1,22 0-1,-1 21-15,0-22 16,0 22-16,0-21 0,0 21 16</inkml:trace>
  <inkml:trace contextRef="#ctx0" brushRef="#br0" timeOffset="-118067.23">2963 16066 0,'0'0'16,"21"0"-16,1 0 0,-44 0 47,44-22 31,-1 22-78,21-21 0,-21 0 15</inkml:trace>
  <inkml:trace contextRef="#ctx0" brushRef="#br0" timeOffset="-116416.83">4995 16193 0,'0'0'0,"-21"0"0,0 0 16,0 21-16,0-21 16,21-21 15,21-1-31,0 1 16,0 0-16,0-21 0,0 21 15,22-22-15,-22 22 0,21-21 0,-21-1 16,22 1-16,-22 0 0,0-1 0,21 1 15,-20 0-15,-1-1 16,0-20-16,0 21 0,-21-1 0,0 1 16,0 0-16,0-1 0,0 22 0,0-21 15,0 21-15,-21 21 0,0 0 16,0 0-16,-1 21 16,22 21-16,-21-21 0,0 22 0,-21 105 15,42-106-15,-21 0 16,21 22-16,-22-22 0,22 1 15,0 20-15,0-21 0,0 1 0,0-1 16,0 0-16,0 1 0,0-1 0,22-21 16,-1 0-16,0 22 0,0-43 15,0 21-15,22 0 0,-22-21 16,21 0-16,-21 0 0,22 0 0,-1 0 16,0 0-16,-21-21 0,22 0 0,-1 0 15,0-1-15,-20 1 0,20 0 16,-21-21-16,21 21 0,-20-1 0,-1-20 15,0 21-15,-21-21 0,0 20 0,0 1 16,0 0-16,21 0 0,-21 0 16,-21 42 15,21 0-31,0 0 0,-21 22 0,21-22 16,-21 0-16,21 21 15,0-21-15,0 22 0,0-22 0,0 0 16,0 21-16,0-20 0,0-1 0,21 0 15,0-21-15,0 21 0,0-21 0,0 0 16,1 0-16,20 0 0,-21 0 16,0 0-16,22 0 0,-22-21 0,21 21 15,-21-21-15,0 0 0,22-22 0,-22 22 16,0-21-16,0 21 0,0-22 16,1 1-16,-1 0 0,0-1 0,0-20 15,-21 20-15,21 1 0,-21 0 0,0-22 16,21 22-16,-21 0 0,22-1 0,-22 1 15,0 0-15,0-1 16,0 22-16,21 0 0,-21 0 0,0 42 31,0 21-31,-21-21 16,21 1-16,-22 20 0,22 0 16,-21 1-16,0-22 0,21 21 0,-21 0 15,21 1-15,-21 20 0,21-20 0,-21-1 16,21 0-16,0 1 0,0-1 0,0 0 15,0 1-15,0-22 0,0 21 16,0-21-16,21 0 0,0 1 0,-21-1 16,21 0-16,0-21 0,0 0 0,1 0 15,-1 0-15,0 0 16,21-21-16,-21 21 0,1-21 16,-1-1-16,0 1 0,0-21 0,21 21 15,-20-22-15,-1 1 0,0 0 0,0-22 16,0 22-16,0 0 0,22-22 0,-22 22 15,0-22-15,0 22 0,0-22 16,-21 22-16,22-21 0,-22 20 0,21 1 16,-21 0-16,21-1 0,-21 22 0,0 0 15,0 0-15,0 42 16,0 0 0,-21 0-16,21 0 0,-21 22 0,-1-1 15,1 0-15,21 1 0,-21 20 16,0-20-16,21-1 0,-21 0 15,0 22-15,21-22 0,-22 0 0,22 1 16,0-1-16,0 0 0,0 1 0,0-1 16,0 0-16,0-20 0,0 20 0,0-21 15,0 0-15,22 0 0,-1 1 16,21-22-16,-21 0 0,0 0 0,22 0 16,-1 0-16,0 0 0,1 0 0,-1-22 15,0 1-15,1 0 0,-1 0 16,0 0-16,1-22 0,-22 22 0,21-21 15,-21 0-15,1 20 0,-1-20 16,0 21-16,-21-21 0,0 20 0,21 1 16,-21 0-16,0 0 0,0 0 15,-21 21 1,0 0-16,0 21 0,21 0 16,-22-21-16,1 42 0,0-20 0,0-1 15,21 0-15,0 21 0,-21-21 16,21 1-16,0 20 0,0-21 0,0 0 15,0 0-15,0 1 0,21-1 0,0 0 16,0 0-16,0-21 0,1 21 0,-1-21 16,21 0-16,-21 0 0,22 0 15,-1 0-15,0 0 0,1 0 0,-22-21 16,21 21-16,0-21 0,1 0 16,-22 0-16,21-1 0,-21 1 0,1 0 15,-1 0-15,0 0 0,-21 0 16,0-1-16,0 1 0,21 0 0,-21 0 15,0 0-15,0 0 0,-21-1 16,0 1-16,0 0 0,-22 21 0</inkml:trace>
  <inkml:trace contextRef="#ctx0" brushRef="#br0" timeOffset="-116177.56">6519 15600 0,'0'0'0,"-42"0"0,0 21 16,-1-21 0,43 21-16,21-21 15,1 0-15,-1 0 16,21 0-16,-21 0 0,22-21 0,20 21 16,-21-21-16,1 21 0,-1-21 15,22 21-15,-22-21 0,0-1 0,1 22 16,-22-21-16,0 21 0,0-21 0,0 0 15,-21 0-15,0 0 0,-21 21 16</inkml:trace>
  <inkml:trace contextRef="#ctx0" brushRef="#br0" timeOffset="-115975.67">5884 15388 0,'0'0'0,"-42"21"0,21 1 15,21-1-15,0 0 16,21 0 0,0-21-16,0 0 0,0 0 0,1 0 15,20 0-15,-21 0 0,0 21 16,0-21-16,1 0 16,-1 0-16,0 0 0,0 0 0,0 0 15</inkml:trace>
  <inkml:trace contextRef="#ctx0" brushRef="#br0" timeOffset="-113039.83">8975 15304 0,'0'0'0,"0"-64"16,21 22-16,-21 21 0,0-1 16,0 1-16,0 0 0,0 0 15,-21 0-15,-1 21 0,1 0 0,0 0 16,0 0-16,-21 21 0,20 0 16,1 0-16,-21 0 0,0 22 0,-1-1 15,22 0-15,-21 22 0,-1-22 0,22 22 16,0-22-16,0 22 0,0-22 15,0 21-15,-1 1 0,22-22 0,0 22 16,0-22-16,0 0 0,0 22 0,0-22 16,0 1-16,22-22 0,-1 21 15,21-21-15,-21 0 0,22 1 16,-22-1-16,21-21 0,0 0 0,1 0 16,-1 0-16,0 0 0,22 0 0,-22 0 15,1-21-15,20 21 0,-21-22 0,1 1 16,-1-21-16,0 21 0,1 0 15,-22-1-15,0-20 0,0 21 0,0-21 16,-21 20-16,0 1 0,0-21 0,0 21 16,0 0-16,-21 21 15,0 0 1,0 0-16,21 21 0,-21 0 0,0 21 16,-1-21-16,22 1 0,0 20 0,0 0 15,-21-21-15,21 22 0,0-22 16,0 21-16,0-21 0,0 1 15,0-1-15,21 0 0,1 0 0,-1-21 16,0 0-16,0 21 0,21-21 0,-20 0 16,20 0-16,-21 0 0,21-21 0,-20 0 15,-1 0-15,21 21 0,-21-21 16,0-22-16,22 22 0,-43 0 0,21 0 16,-21-22-16,0 22 0,0 0 0,0-21 15,0 21-15,-21-22 0,0 22 0,-1 0 16,-20 0-16,21 21 0,-21 0 15,-1-21-15,1 21 0,21 0 0,-22 0 16,1 0-16,0 21 0,21-21 16,-1 21-16,1-21 0,0 21 0,21 0 15,0 0 1,42-21-16,-20 0 0,20 0 16,-21 0-16,21 0 0,1 0 0,-1 0 15,22-21-15,-22 21 0,0-21 0,1 21 16,20 0-16,-21-21 0,1 21 15,-1 0-15,-21 0 0,22 0 0,-22 0 16,0 0-16,0 0 0,-21 21 16,0 0-16,0 0 15,0 1-15,-21-1 16,0 0-16,21 0 0,-21 0 16,-1 0-16,22 1 0,-21-1 0,21 0 15,0 0-15,-21 0 16,42-21 15,0 0-15,-21-21-16,22 0 0,-1 0 0,0 0 15,0-1-15,0-20 0,0 21 16,1 0-16,-1-22 0,0 22 0,0 0 16,0 0-16,0 0 0,1 0 15,-1 21-15,0 0 0,0 0 16,-21 21-16,0 0 15,0 0-15,0 0 16,0 0-16,0 1 0,0-1 0,0 21 16,0-21-16,-21 0 0,21 1 0,0-1 15,0 0-15,0 0 0,0 0 16,0 0-16,21-21 0,0 22 0,22-22 16,-22 0-16,0 0 0,21 0 0,-21 0 15,22 0-15,-1 0 0,-21 0 0,22-22 16,-22 1-16,21 0 0,-21 0 15,22 0-15,-22 0 0,0-22 16,0 1-16,0 0 0,0-1 0,1 1 16,-22 0-16,21-22 0,0 22 0,-21-22 15,21 22-15,-21-22 0,0 1 0,0 21 16,0-1-16,0 1 0,0 0 16,0-1-16,0 22 0,0 0 0,0 42 31,0 0-31,0 0 15,0 22-15,-21-1 0,21 0 0,-21-20 16,21 20-16,-21 21 0,21-20 0,0-1 16,0 0-16,0 1 0,0-1 0,0 0 15,0 1-15,0-1 0,0 0 16,0 1-16,21-22 0,0 21 0,21 1 16,-21-22-16,1 0 0,20 0 15,-21 0-15,21 0 0,1-21 0,-1 0 16,0 0-16,1 0 0,-1 0 0,-21 0 15,22 0-15,-1 0 0,-21-21 16,21 0-16,-20 0 0,-1 0 0,0-22 16,0 22-16,0-21 0,0 0 0,1 20 15,-22-20-15,21 0 0,-21 21 0,0-22 16,0 22-16,0 0 0,0 0 16,-43 0-16,22 21 15,0 0-15,0 0 0,0 0 16,-22 21-16,22-21 0,0 21 0,0 0 15,0 21-15,-22-20 0,22-1 16,0 21-16,0-21 0,21 22 0,0-22 16,-21 21-16,21-21 0,0 0 0,0 22 15,0-22-15,0 0 0,21-21 0,0 21 16,0 0-16,0-21 0,1 0 16,-1 0-16,0 0 0,0 0 0,0 0 15,0 0-15,22-21 0,-22 0 0,0 0 16,0 0-16,0 0 0,-21-1 15,22 1-15,-1-21 0,-21 0 16,0 20-16,21-20 0,-21 21 0,0 0 16,0-22-16,0 22 0,0 0 15,0 0-15,-21 21 16,21 21 0,-21 0-16,21 0 0,-22 1 0,22-1 15,0 0-15,0 0 0,0 0 0,0 22 16,0-22-16,0 0 0,0 0 0,0 0 15,0 0-15,22 1 0,-1-1 16,0 0-16,0 0 0,0-21 0,22 0 16,-22 21-16,0-21 0,21 0 0,-21 0 15,1 0-15,20 0 0,-21-21 16,0 0-16,0 0 0,1 0 0,-1-1 16,0 1-16,0 0 0,0 0 15,0-21-15,1 20 0,-1 1 0,0 0 16,0-21-16,-21 21 0,21 21 0,-21-22 15,21 1-15,-21 42 32,0 1-17,0-1-15,0 0 0,0 0 0,0 0 16,0 0-16,0 1 0,0-1 0,0 0 16,0 0-16,22 0 15,-1-21-15,0 21 0,0-21 16,0 0-16,0 0 0,1 0 15,-1 0-15,0 0 0,0 0 16,-21-21-16,21 21 0,0-21 16,1 0-16,-1 21 0,0-21 0,0 0 15,-21-22-15,21 22 0,0 0 0,1 0 16,-22 0-16,21-1 0,-21 1 16,21 21-16,-21 21 31,0 1-31,0-1 15,0 0-15,0 0 0,0 0 0,0 0 16,-21 1-16,21-1 16,-21 0-16,-1 0 0,22 0 15,-21-21-15,21 21 0,-21-21 0,21-21 47,0 0-47,0 0 16,0 0-16,21 0 0,0-1 0,1 1 15,20-21-15,-21 21 0,0 0 0,22-22 16,-22 22-16,21 0 0,0-21 16,1 42-16,-1-22 0,0 1 0,1 21 15,-1 0-15,0 0 0,-20 0 16,20 0-16,-21 21 0,-21 1 16,0-1-16,0 0 15,0 21-15,-21-21 0,0 1 0,0-1 16,-1 0-16,1 0 0,0 0 0,0 0 15,0 1-15,0-1 0,21 0 16,0 0-16,21-21 16,0 0-16,0 0 15,0 0-15,22 0 0,-22 0 0,21 0 16,-21 0-16,22-21 0,-1 0 0,0 21 16,1-21-16,-1-22 15,-21 22-15,21 0 0,1 0 0,-1 0 16,0-22-16,1 22 0,-1-21 0,-21 21 15,0-22-15,1 22 0,-1 0 0,-21 0 16,0 0-16,0-1 0,0 1 16,0 0-16,-43 21 0,22 0 0,0 0 15,0 0-15,-21 21 0,20 0 0,1 1 16,-21-22-16,21 42 0,0-21 16,21 0-16,0 0 0,0 1 0,0-1 15,0 21-15,0-21 0,0 0 0,21 1 16,0-1-16,0 0 0,0 0 15,0 0-15,1 0 0,-1 1 0,21-1 16,-21 0-16,0 0 0,1 0 16,-1 0-16,0 1 0,-21-1 15,0 0-15,-21-21 16,0 0 0,-1 0-16,1 0 0,0 0 0,-21 0 15,21 0-15,-1 0 0,-20 0 0,21 0 16,-21 0-16,20 0 0,-20-21 0,21 21 15,0-21-15,0-1 0,-1 1 16,1 21-16,0-21 0,0 0 16</inkml:trace>
  <inkml:trace contextRef="#ctx0" brushRef="#br0" timeOffset="-112701.49">12192 15240 0,'0'0'0,"-21"0"0,0 0 0,-1 21 0,1-21 15,21 21 1,21-21 0,1 0-1,-1 0-15,0 0 0,0 0 16,0 0-16,0-21 0,-21 0 15,0 0-15,0 0 16,0 0-16,0-1 0,-21 22 16,0-21-16,0 21 0,0 0 15,0 0-15,-1 0 0,1 0 16,0 21-16,0 1 16,21-1-16,0 0 0,-21-21 0,21 21 15,-21-21-15,21 21 0,0 0 16</inkml:trace>
  <inkml:trace contextRef="#ctx0" brushRef="#br0" timeOffset="-112344.7">10435 15536 0,'0'0'0,"-21"0"0,-43 22 16,86-22-1,-1 0-15,0 0 16,21 0-16,-21 0 0,22 0 16,-1 0-16,22 0 0,-22 0 0,0 0 15,22 0-15,-22-22 0,22 22 0,-22-21 16,0 21-16,-21 0 0,22 0 0,-22 0 15,0-21-15,0 21 16,-42 0 15,0 0-31,21-21 32,42 0-17,-21 21-15</inkml:trace>
  <inkml:trace contextRef="#ctx0" brushRef="#br0" timeOffset="-111656.08">14986 15007 0,'0'0'0,"21"-63"15,-21 42-15,0-1 16,0 1-16,0 0 0,0 0 16,0 0-1,-21 21 1,0 0-16,0 0 15,21 21-15,-22 0 0,1 0 0,-21 0 16,21 22-16,0-22 0,-1 42 0,-20-20 16,21 20-16,0 1 0,-22-1 15,43 1-15,-21 20 0,0-20 0,21-1 16,-21 22-16,21-21 0,0-1 0,0 1 16,0 20-16,0-41 0,21 20 0,0 1 15,0-22-15,22 0 0,-22 1 16,21-22-16,1 21 0,-1-21 15,0 0-15,22 1 0,-1-1 0,-20-21 16,41 0-16,-20 0 0,-1 0 0,1 0 0,20-21 16,-20 21-16</inkml:trace>
  <inkml:trace contextRef="#ctx0" brushRef="#br0" timeOffset="-109684.23">15811 15346 0,'0'21'0,"0"0"32,22-42 15,-22 0-47,21 21 15,0-21-15,-21 0 0,21 21 0,0-22 16,0 1-16,1 0 0,-1 0 0,0 0 15,0 0-15,-21-1 0,21 1 16,-21 0-16,21 0 0,-21 0 0,0 0 16,0-1-16,0 1 0,0 0 0,0 0 15,-21 21 17,0 0-32,0 21 0,21 0 0,-21 22 15,21-1-15,0 0 0,-21 1 0,21-1 16,-22 21-16,22 1 0,0-22 0,0 22 15,0-22-15,0 22 0,0-22 16,0 0-16,0 1 0,0-1 0,0-21 16,0 21-16,22-20 0,-22-1 0,21 0 15,0 0-15,21 0 0,-21 0 0,1-21 16,20 0-16,-21 0 0,21 0 16,1 0-16,-22 0 0,21-21 0,1 0 15,-1 0-15,0 0 0,-21 0 16,22-1-16,-22 1 0,0-21 0,21 21 15,-42 0-15,22-22 0,-22 22 16,0-21-16,0 21 0,0-1 0,0 1 16,0 0-16,0 0 0,-22 42 15,1 0-15,21 0 16,-21 1-16,0-1 0,0 0 16,21 21-16,0-21 0,-21 22 0,21-22 15,-22 21-15,22-21 0,0 1 0,0 20 16,0-21-16,0 0 0,0 0 15,22 1-15,-1-22 0,0 0 16,0 0-16,21 0 16,-20 0-16,-1 0 0,21-22 0,0 1 15,-20 0-15,20 0 0,-21 0 0,21-22 16,-20 22-16,20 0 0,-21-21 0,0-1 16,0 1-16,1 0 0,-1-1 15,-21-20-15,0 21 0,21-22 0,-21 22 16,0-22-16,0 22 0,0 0 0,0-1 15,0 1-15,0 21 0,0 0 0,0-1 16,-21 22 0,21 22-16,-21-1 0,-1 21 15,22 0-15,-21 1 0,0-1 0,21 0 16,-21 22-16,0-22 0,21 22 16,0-22-16,0 22 0,0-22 15,0 0-15,0 1 0,0-1 0,0 0 16,0 1-16,0-22 0,0 21 0,21-21 15,0 0-15,0 1 0,0-1 0,1-21 16,20 0-16,-21 0 0,21 0 16,1 0-16,-22 0 0,21-21 0,1 21 15,-1-43-15,0 22 0,-21 0 0,22 0 16,-1-22-16,-21 1 0,22 0 16,-22-1-16,0 1 0,0 0 0,0-22 15,0 22-15,1-22 0,-1 1 16,-21-1-16,21 22 0,-21-21 0,21-1 15,-21 22-15,0-1 0,0 1 0,0 21 16,0-21-16,0 20 0,0 44 31,-21-1-31,0 21 0,21-21 0,-21 22 16,-1 20-16,1-21 0,0 22 0,0-22 16,0 22-16,0-1 0,-1-20 0,22 20 15,0-21-15,0 1 0,0-1 16,0 0-16,0 1 0,0-22 0,0 21 15,22-21-15,-22 22 0,21-22 16,0 0-16,0 0 0,21-21 0,-20 21 0,-1-21 16,21 0-16,-21 0 15,22 0-15,-22 0 0,21-21 0,0 0 16,-20 0-16,20 0 0,-21 0 0,0-1 16,0 1-16,1-21 0,-1 0 0,0-1 15,0 1-15,0 0 0,0-1 16,1-20-16,-1 20 0,-21-20 0,21 21 15,-21-1-15,21 1 0,-21 0 0,0 20 16,0 1-16,0 0 0,-21 42 31,0 0-31,0 1 0,-1-1 16,1 21-16,0 0 0,0-20 0,0 20 16,21 0-16,0 1 0,0-1 0,0 0 15,0-21-15,0 22 0,0-1 0,0 0 16,0-20-16,0-1 0,21 21 15,0-21-15,0 0 0,0 1 0,1-1 16,-1 0-16,21 0 0,-21-21 0,22 0 16,-1 21-16,-21-21 0,21 0 0,1 0 15,-22 0-15,21-21 0,1 21 0,-22-21 16,21 0-16,-21 0 16,0-1-16,1 1 0,-1 0 0,0 0 0,0 0 15,0 0-15,-21-1 0,0 1 16,21 0-16,-21 42 31,0 0-31,0 1 16,0-1-16,0 0 0,0 0 15,0 0-15,22-21 16,-1 0-16,0 21 0,0-21 16,0 0-16,0 0 0,1 0 15,-1 0-15,0 0 0,0-21 0,0 21 16,0-21-16,-21 0 0,0 0 15,0 0-15,0-1 0</inkml:trace>
  <inkml:trace contextRef="#ctx0" brushRef="#br0" timeOffset="-109417.39">16933 15282 0,'0'0'0,"-63"22"0,-22-1 16,43-21-16,42 21 16,0 0-16,21-21 15,21 0-15,1 0 0,-1 0 16,21 0-16,1 0 0,21 0 0,-1 0 16,1 0-16,0 0 0,-22 0 15,22 0-15,-1-21 0,-20 21 0,-1 0 16,-20 0-16,-1-21 0,-21 21 0,22 0 15,-43-21-15,0-1 0,0 1 16,-22 0-16</inkml:trace>
  <inkml:trace contextRef="#ctx0" brushRef="#br0" timeOffset="-109109.2">16404 15113 0,'0'0'0,"-21"0"0,0 21 16,21 0-16,0 1 16,21-1-16,0-21 15,0 0-15,0 0 16,1 0-16,-1 0 16,0 0-16,-21-21 15,0-1 1,0 1-16,0 42 62,0 1-62,0-1 0,21 0 16,0-21-16,0 0 0,22 21 16,-22-21-16,21 0 0</inkml:trace>
  <inkml:trace contextRef="#ctx0" brushRef="#br0" timeOffset="-108658.46">19494 14880 0,'0'0'0,"-21"-21"0,0 0 15,0 0-15,21 0 0,0-1 16,21 22 0,0 0-16,22 0 0,-22 0 15,21 22-15,22 20 0,-22-21 16,0 21-16,22 1 0,-22 20 15,0 1-15,22-1 0,-22 1 0,-21-1 16,22 22-16,-1-22 0,-21 1 0,0 21 16,1-22-16,-1 1 0,-21-1 0,0 1 15,0-1-15,0 1 0,0-1 16,-21 1-16,-22-22 0,22 21 0,-42-20 16,20-1-16,-20 0 0,-22 1 0,0-1 15,1-21-15,-22 0 0,21 1 0,-21-1 16,22 0-16,-1-21 0,-21 0 0,22 0 15,-1 0-15,0 0 16,1 0-16,20 0 0,-21 0 0,22-21 16,-1 0-16</inkml:trace>
  <inkml:trace contextRef="#ctx0" brushRef="#br0" timeOffset="-108076.72">14795 15177 0,'0'0'0,"22"-22"15,-1 22-15,-21-21 0,21 21 16,-21-21-16,0 42 31,0 22-15,0-22-16,0 0 0,0 0 15,21 21-15,-21-20 0,0-1 16,0 0-16,0 0 0,0 0 0,0 0 16,0 1-16,21-22 31,-21-22-31</inkml:trace>
  <inkml:trace contextRef="#ctx0" brushRef="#br0" timeOffset="-107920.81">15092 15219 0,'42'-64'0,"-21"43"0,-127 148 15,149-169-15,41-64 0,-62 85 0,-22 0 0,0 0 0,21 21 16,0 0-16,-21 21 16,0 0-16,0 0 0,0 21 15,0 1-15,0-1 0,0 0 0,0 1 16,-21-1-16,21 0 0,-21 1 0,21-22 15,0 21-15,0-21 0,0 1 0,0-1 16,21 0-16,0-21 0</inkml:trace>
  <inkml:trace contextRef="#ctx0" brushRef="#br0" timeOffset="-107324.15">19135 14986 0,'0'0'16,"0"-21"-16,21 0 0,-21 0 15,21 21-15,-21-22 0,0 44 47,0-1-47,0 0 0,-21 0 16,21 0-16,-21 0 0,21 1 0,0-1 15,0 0-15,-22 0 0,22 0 0,-21-21 16,21 21-16,21-21 31,1 0-31,-1-21 16,0 0-16,0 21 0,21-21 0</inkml:trace>
  <inkml:trace contextRef="#ctx0" brushRef="#br0" timeOffset="-107189">19494 14944 0,'85'0'0,"-191"21"15,127-42-15,64 42 16,-85 0-16,0 0 0,0 0 0,0 1 16,-21-1-16,0 21 0,0-21 15,21 0-15,-22 1 0,1 20 0,-21-21 16,21 0-16,0 0 0,-1-21 15,-20 22-15,21-1 0</inkml:trace>
  <inkml:trace contextRef="#ctx0" brushRef="#br1" timeOffset="-64996.48">2963 6011 0,'0'0'0,"-21"0"0,0 22 16,0-22-16,0 0 15,-1 0-15,22 21 16,-21-21-16,0 0 0,0 0 0,-21 0 0,20 0 16,1 0-16,0 21 0,0-21 15,0 0-15,0 0 0,-1 0 16,44 0 15,-1 0-15,0 0-16,0 0 0,0 0 15,0 0-15,22 0 0,-22 0 0,0 0 16,21 0-16,-20 0 0,20 0 0,-21 0 16,21-21-16,-20 21 0,-1 0 15,21 0-15,-21 0 0,0 0 16,1 0-16,-1 0 0,0 0 0,21 0 16,-21 0-16,1 0 0,-1 0 15,0 0-15,21 0 0,-21 0 0,1 0 16,20 0-16,-21 0 0,21 0 0,-20 0 15,20 0-15,0 0 0,1 0 16,-22 0-16,21 0 0,0 0 0,1 0 16,-1 0-16,0 0 0,1 0 0,-1 0 15,0 0-15,1 0 0,-1 0 16,0-21-16,1 21 0,-1 0 0,22 0 16,-22 0-16,0 0 0,1 0 15,-1 0-15,21 0 0,-20 0 0,-1 0 16,0 0-16,22 0 0,-22 0 15,1 0-15,-1 0 0,0 0 0,1 0 16,-22 0-16,21 0 0,0 0 16,-20 0-16,20 0 0,-21 0 0,0 0 15,22 0-15,-22 0 0,21 0 0,-21 0 16,22 0-16,-1 0 0,0 0 0,1 0 16,-1 0-16,0 0 0,22 0 15,-1 0-15,-20 0 0,20 0 0,1 0 16,-1 0-16,1 0 0,-1 0 0,1 0 15,-1 0-15,1 0 16,-1 0-16,1 0 0,20 0 0,-20 0 16,-1 0-16,22 0 0,0 21 0,-22-21 15,22 0-15,-1 0 0,-20 0 0,21 0 16,-1 0-16,-20 0 0,20 0 16,1 0-16,0 0 0,-22 0 0,43 0 15,-21 0-15,-1 21 0,1-21 0,0 0 16,-1 0-16,1 0 0,0 0 0,-1 0 15,1 0-15,0 0 0,-1 0 16,-20 0-16,21 0 0,-1 0 0,1 0 16,0 0-16,-1 0 0,1 0 15,-22 0-15,22 0 0,-21 0 0,-1 0 16,22 0-16,-22 0 0,22 0 16,-22 0-16,22 0 0,-21 0 0,20 0 15,-20 0-15,-1 0 0,1 0 0,-1 0 16,1 0-16,-1 0 0,1 0 0,-22 0 15,22 0-15,-22 0 0,21 0 0,-20 0 16,-1 0-16,22 0 0,-22 0 16,21 0-16,-20 0 0,20 0 0,-20 0 15,20 0-15,1 0 0,-1 0 0,-21 0 16,22 0-16,-1 0 0,-20 0 0,20 0 16,1 0-16,-22 0 0,22 0 15,-22 0-15,21 0 0,1 0 16,-22 0-16,22 0 0,-1 0 0,1 0 15,-1 0-15,1 0 0,-1 0 0,1 0 16,-1 0-16,1 0 0,-1 0 16,-20 0-16,20 0 0,1 0 0,-1 0 15,1 0-15,-1 0 0,1 0 0,20 0 16,-20-21-16,-1 21 0,22 0 0,-22 0 16,22 0-16,-21 0 0,-1 0 0,1 0 15,-1 0-15,1 0 0,-1 0 16,22-21-16,-22 21 0,1 0 0,20 0 15,-20 0-15,21 0 0,-22 0 0,22 0 16,-22 0-16,1 0 0,20-22 16,-20 22-16,-1 0 0,22 0 0,-21 0 15,20 0-15,-20 0 0,20 0 16,-20 0-16,21 0 0,-1 0 0,-20 0 16,20 0-16,1 0 0,-21 0 0,20 0 15,1 0-15,-22 0 0,22 0 0,0 0 16,-1 0-16,1 0 0,0 0 15,-1 0-15,22 0 0,-21 0 0,0 0 16,-1 0-16,1 0 0,0 0 0,-1 0 16,1 0-16,0 0 0,-1 0 0,1 0 15,21 0-15,-22 0 0,1 0 16,0 0-16,-1 0 0,1 0 16,0 0-16,21 0 0,-22 0 0,1 0 15,0 0-15,20-21 0,-20 21 0,0 0 16,21 0-16,-22 0 0,1 0 0,21 0 15,-22 0-15,1 0 0,21 0 16,-21 0-16,-1 0 0,22 0 0,-21 0 16,21 0-16,-22 0 0,22 0 0,-21 0 15,-1 0-15,1 0 0,21 0 0,-21 0 16,-1 0-16,22 0 0,-21 0 16,-1 0-16,22 0 0,-21 0 0,-22 0 15,22 0-15,-21 0 0,-1 0 0,1 0 16,-1 0-16,1 21 0,-1-21 15,-21 0-15,22 0 0,-22 0 0,1 0 16,-1 0-16,-21 0 0,21 0 16,-20 0-16,-1 0 0,0 0 0,0 0 15,0 0 95,-21 22 77,-21-22 1235,0 0-1406,0-22-16,0 22 15,-1 0-15,1 0 0,0 0 16,0 0-16,0-21 0,0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62E1-1F30-498E-95B2-29DDD2EF2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0A79C-03EB-4420-8338-093CB1FB5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72E3-8C74-49A9-A885-47274F8D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8F8E-F139-4A65-AE88-ACDE1900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776F-2ABC-4B0D-98F2-FEB0F5DB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6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EFE8-8D20-4E8A-895B-AD2A81CA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A4761-C11F-4D4F-83B2-78A68130D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AC31-FB9D-47F9-AD91-33DF0469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D8CA-F737-4230-A0B1-3B4FBBB7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61EB-A6D4-4BDB-B04B-3F8E3E83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7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FB672-A435-4CBF-8E39-B57F3C0DB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10ADD-2E1E-4D99-BED0-3364F166B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0A13-DDA6-48C5-8B92-F48E1E49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34BF-6881-49A2-9A3F-1CE89CBE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2B4E-E13F-47F3-AD4E-01F9C15B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22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DF4C-DF18-4AA2-B1B3-4A496DAC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509A-7F2E-4D3D-B286-34672134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B78E5-E646-4E1A-897E-4E00513B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CAA0-C00D-4F97-8BC4-83A47A3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9109-8ED4-46FF-B3EC-3F26C477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E0FE-E181-47DB-AAAF-27DADD1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FFF2-A1DF-4936-A724-5F68AC61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0720-A6B4-4526-AA06-A1692A61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F902-46D7-4FCF-8E6E-5CFD9787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6E67-432B-417B-AE03-C42BDCC9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1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F7DF-3D91-409C-A4F1-4BE7BCDA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DF4F-0BF6-45D2-B785-29D98C31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31017-1086-4948-8003-BFB1AC77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537CF-ECC5-4962-B7E6-5AA6E923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0433-2F1D-46B6-B251-D0D12547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49F40-7BEF-4E2B-A31C-255B8AE0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4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EBC3-A742-45B9-B000-72EBF340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42BD1-BD56-4084-850E-3DA4CF33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ED385-46DD-4512-A4DA-702FC2FC5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C9F91-3E6F-4CA5-B814-99566791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EBF1-6F4C-44F7-AAA3-AB858980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AC8C-1EB4-4D2E-B221-990C4D94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19178-40E8-4BC5-B26C-C4A6B3DD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D9E49-7A4B-47B7-B369-6E62FFF2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9AB0-6D7B-4C35-852B-1D529B81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95CCF-662F-482A-BD99-B08DBC43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7EAF5-AD7F-4201-8CA6-EC08B2A9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DAE3F-F1D9-4E93-9BD2-94E1BC98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5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D7728-26D5-41E4-9FAE-2DD2FC0D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DB33A-70AD-412A-B549-2C082BED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D16F6-AD63-4223-824B-387510D8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5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E980-F5D3-4123-B0B1-31BB7D98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E132-9B13-44A6-843B-3EE9827F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C27E-EF16-492D-8669-86A916A3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E5B23-4FF3-4E1B-8B2E-F238A6B1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0D5BF-865A-4C7A-A32D-03E52368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046ED-3CD9-4DBA-9BB3-B8907B4C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2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A8EF-3975-45CE-B09F-A37DCC5A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B4B77-1ED9-4603-BC80-E3CE345D4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16047-1C8F-4E73-B9C4-2B5243E23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C5EAD-3D96-42A5-9E97-BC3D50A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411CA-3A41-4EE7-ADAC-CD332EE4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1893F-09E1-4418-841E-8F33ED20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F1B17-7679-4124-B3C0-9E7105A9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209E3-CAC8-48FC-B8AC-8C7C69D8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4A25-082F-428D-B499-D883D0859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A60A9-41B5-420D-9C20-50CA82FF615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CF12-DCE9-4DFD-A3DA-47449AC79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E379-32B0-49EB-B51E-43C363B9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4155-950B-4318-8433-E711DF41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0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1EDC-B6D5-4AB9-878F-0CE63471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011B-8B4B-4DB1-9969-BC0D613C2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7FDE4F-C758-498C-9ED9-71A7D735B3F0}"/>
                  </a:ext>
                </a:extLst>
              </p14:cNvPr>
              <p14:cNvContentPartPr/>
              <p14:nvPr/>
            </p14:nvContentPartPr>
            <p14:xfrm>
              <a:off x="1020960" y="411480"/>
              <a:ext cx="748332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7FDE4F-C758-498C-9ED9-71A7D735B3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402120"/>
                <a:ext cx="750204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0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1EDC-B6D5-4AB9-878F-0CE63471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011B-8B4B-4DB1-9969-BC0D613C2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51519F-6742-46B7-A82B-CC6BD1220F09}"/>
                  </a:ext>
                </a:extLst>
              </p14:cNvPr>
              <p14:cNvContentPartPr/>
              <p14:nvPr/>
            </p14:nvContentPartPr>
            <p14:xfrm>
              <a:off x="304920" y="700920"/>
              <a:ext cx="6941880" cy="345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51519F-6742-46B7-A82B-CC6BD1220F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691560"/>
                <a:ext cx="6960600" cy="34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73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1EDC-B6D5-4AB9-878F-0CE63471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011B-8B4B-4DB1-9969-BC0D613C2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D5F7F3-5A08-4E44-AD2D-063029ABB1B1}"/>
                  </a:ext>
                </a:extLst>
              </p14:cNvPr>
              <p14:cNvContentPartPr/>
              <p14:nvPr/>
            </p14:nvContentPartPr>
            <p14:xfrm>
              <a:off x="114120" y="236160"/>
              <a:ext cx="9327240" cy="499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D5F7F3-5A08-4E44-AD2D-063029ABB1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26800"/>
                <a:ext cx="9345960" cy="50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E44E0C-14EE-4262-8FD7-E522D65645B2}"/>
                  </a:ext>
                </a:extLst>
              </p14:cNvPr>
              <p14:cNvContentPartPr/>
              <p14:nvPr/>
            </p14:nvContentPartPr>
            <p14:xfrm>
              <a:off x="6164640" y="3086280"/>
              <a:ext cx="5204880" cy="140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E44E0C-14EE-4262-8FD7-E522D65645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5280" y="3076920"/>
                <a:ext cx="5223600" cy="14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43815F-7F42-4AC7-B441-EB8E36A0AC15}"/>
                  </a:ext>
                </a:extLst>
              </p14:cNvPr>
              <p14:cNvContentPartPr/>
              <p14:nvPr/>
            </p14:nvContentPartPr>
            <p14:xfrm>
              <a:off x="205560" y="2728080"/>
              <a:ext cx="1425600" cy="208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43815F-7F42-4AC7-B441-EB8E36A0AC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200" y="2718720"/>
                <a:ext cx="1444320" cy="20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53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1EDC-B6D5-4AB9-878F-0CE63471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011B-8B4B-4DB1-9969-BC0D613C2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D5C3D7-F2E1-4D95-B90F-D5A3731ED5E2}"/>
                  </a:ext>
                </a:extLst>
              </p14:cNvPr>
              <p14:cNvContentPartPr/>
              <p14:nvPr/>
            </p14:nvContentPartPr>
            <p14:xfrm>
              <a:off x="159840" y="99000"/>
              <a:ext cx="11918160" cy="235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D5C3D7-F2E1-4D95-B90F-D5A3731ED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89640"/>
                <a:ext cx="11936880" cy="23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13C5DD-0C21-4D38-96E2-0E0198856EF4}"/>
                  </a:ext>
                </a:extLst>
              </p14:cNvPr>
              <p14:cNvContentPartPr/>
              <p14:nvPr/>
            </p14:nvContentPartPr>
            <p14:xfrm>
              <a:off x="982800" y="1120320"/>
              <a:ext cx="10478160" cy="486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13C5DD-0C21-4D38-96E2-0E0198856E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440" y="1110960"/>
                <a:ext cx="10496880" cy="48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2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1EDC-B6D5-4AB9-878F-0CE63471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011B-8B4B-4DB1-9969-BC0D613C2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EFB26E-7B0D-4876-B8BF-B1E1C2E4B15A}"/>
                  </a:ext>
                </a:extLst>
              </p14:cNvPr>
              <p14:cNvContentPartPr/>
              <p14:nvPr/>
            </p14:nvContentPartPr>
            <p14:xfrm>
              <a:off x="1036440" y="0"/>
              <a:ext cx="8024040" cy="194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EFB26E-7B0D-4876-B8BF-B1E1C2E4B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-9360"/>
                <a:ext cx="8042760" cy="19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46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1EDC-B6D5-4AB9-878F-0CE63471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011B-8B4B-4DB1-9969-BC0D613C2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9A110D-C6E9-43C5-9AB3-40B1FFB33FDA}"/>
                  </a:ext>
                </a:extLst>
              </p14:cNvPr>
              <p14:cNvContentPartPr/>
              <p14:nvPr/>
            </p14:nvContentPartPr>
            <p14:xfrm>
              <a:off x="205560" y="205920"/>
              <a:ext cx="1193328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9A110D-C6E9-43C5-9AB3-40B1FFB33F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96560"/>
                <a:ext cx="1195200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26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1EDC-B6D5-4AB9-878F-0CE63471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011B-8B4B-4DB1-9969-BC0D613C2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7CC9E9-637C-4A96-8231-251B04623E6A}"/>
                  </a:ext>
                </a:extLst>
              </p14:cNvPr>
              <p14:cNvContentPartPr/>
              <p14:nvPr/>
            </p14:nvContentPartPr>
            <p14:xfrm>
              <a:off x="601920" y="266760"/>
              <a:ext cx="7437600" cy="573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7CC9E9-637C-4A96-8231-251B04623E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257400"/>
                <a:ext cx="7456320" cy="57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472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1EDC-B6D5-4AB9-878F-0CE63471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011B-8B4B-4DB1-9969-BC0D613C2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03B6D0-E220-48CC-A40F-9918427FFA56}"/>
                  </a:ext>
                </a:extLst>
              </p14:cNvPr>
              <p14:cNvContentPartPr/>
              <p14:nvPr/>
            </p14:nvContentPartPr>
            <p14:xfrm>
              <a:off x="167760" y="144720"/>
              <a:ext cx="11895120" cy="643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03B6D0-E220-48CC-A40F-9918427FFA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35360"/>
                <a:ext cx="1191384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09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2020-12-15T03:06:05Z</dcterms:created>
  <dcterms:modified xsi:type="dcterms:W3CDTF">2020-12-15T04:11:58Z</dcterms:modified>
</cp:coreProperties>
</file>