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3:10:00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2265 0,'21'0'32,"1"0"-17,-1 0-15,0 0 16,0 0 15,-21-21 16</inkml:trace>
  <inkml:trace contextRef="#ctx0" brushRef="#br0" timeOffset="9492.19">3048 931 0,'0'0'0,"0"-21"0,0 0 0,0 0 0,0 0 16,0 0-16,0-1 0,0 1 15,0 0-15,0 0 0,0 0 16,0 42 31,0 0-47,0 21 0,0-20 16,-21 20-16,0 0 0,-1 1 15,1 20-15,0-21 0,0 22 16,0-1-16,0 1 0,-1-1 0,-20 1 15,21 21-15,0-1 0,0-20 0,-22 20 16,22-20-16,0 21 0,0-22 16,0 1-16,21-1 0,-22 1 0,1-22 15,21 0-15,-21 1 0,21-1 16,0-21-16,0 21 0,0-20 0,0-1 16,0 0-16,0-42 31,21 0-31,-21-1 0,21 1 15,-21-21-15,0 21 0,0-22 16,0-20-16,22 21 0,-1-22 16,-21 1-16,21-22 0,-21 0 0,21 22 15,0-22-15,0 0 0,1 22 16,-1-1-16,21-20 0,-21 20 0,0 1 16,1-1-16,20 1 0,-21-1 15,-21 22-15,21 0 0,0-1 0,1 22 16,-22-21-16,0 21 0,0-1 15,21 22-15,-21-21 0,21 21 16,-21 21 0,0 1-16,21-1 15,-21 21-15,0 0 0,0 1 0,0 20 16,0-20-16,0 20 0,0-21 16,0 22-16,21-1 0,-21 1 0,0-1 15,0 1-15,0-1 0,0 1 0,0-1 16,0 1-16,0-1 0,0 1 15,0-1-15,0-20 0,0-1 0,0 0 16,0 1-16,0-1 0,0-21 0,0 0 16,0 1-16,0-1 0,0 0 15,21-21-15,-21 21 0,0-42 47,0 0-47,0 0 0,0-1 16,-21 1-16</inkml:trace>
  <inkml:trace contextRef="#ctx0" brushRef="#br0" timeOffset="9736.03">2752 1969 0,'0'0'0,"21"0"31,0 0-31,0 0 0,0 0 0,-21-22 16,21 22-16,1 0 0,-1-21 0,0 21 16,0-21-16,0 0 0,0 21 15,1-21-15,-1 21 0,0 0 0,0 0 16,0-21-16,0 21 16,1 0-16,-22 21 15</inkml:trace>
  <inkml:trace contextRef="#ctx0" brushRef="#br0" timeOffset="12196.22">3810 1672 0,'0'0'0,"21"-21"15,-21 0-15,0 0 16,0 0-16,-21 21 31,0 0-15,0 21-16,-1 0 0,1 0 0,0 0 16,0 0-16,0 22 0,0-22 15,-1 21-15,1 1 0,0-1 16,21-21-16,0 21 0,-21 1 0,21-1 15,0-21-15,0 22 0,0-1 0,0-21 16,0 0-16,0 0 0,21 1 16,0-1-16,0 0 0,1-21 15,-1 0-15,0 21 0,0-21 0,21 0 16,-20 0-16,20 0 0,-21 0 0,21 0 16,-20-21-16,-1 21 0,21-21 15,-21 0-15,22-1 0,-22 1 0,0 0 16,21-21-16,-21 21 0,1-22 0,20 1 15,-21-22-15,21 22 0,-20-21 16,-1-1-16,0-21 0,21 22 16,-21-1-16,1 1 0,-1-22 0,0 22 0,0-1 15,0 1-15,0 20 16,1-20-16,-22 21 0,0-22 0,0 43 16,21-21-16,-21-1 0,0 22 15,0 0-15,0 0 0,-21 21 31,-1 42-31,22-21 0,-21 22 16,21-1-16,0 0 0,-21 1 0,0 20 16,21-21-16,0 22 0,-21-1 15,0-20-15,21 20 0,0 1 0,-22-1 16,1 1-16,0 20 0,0-41 16,21 20-16,-21 1 0,21-1 15,0-20-15,0-1 0,0 0 0,0 1 16,0-22-16,0 21 0,0-21 0,21 0 15,-21 1-15,21-22 0,0 21 16,22-21-16,-22 0 0,0 0 0,21 0 16,-21 0-16,22 0 0,-22-21 0,21 21 15,-21-22-15,22 1 0,-1 0 16,-21-21-16,22 21 0,-22-22 0,21 1 16,-21 0-16,0-1 0,22 1 0,-22 0 15,-21-1-15,21 22 0,0-21 16,-21 21-16,21-1 0,-21 1 15,0 0-15,0 42 32,0 0-17,0 1-15,0-1 0,0 0 0,0 21 16,-21-21-16,21 1 0,0 20 16,0-21-16,0 21 0,0-20 0,0 20 15,0-21-15,0 0 0,0 0 0,0 1 16,0-1-16,0 0 0,21 0 15,1-21-15,-1 21 0,0-21 16,0 0-16,0 0 0,0 0 0,1 0 16,-1 0-16,21-21 15,-21 21-15,0-21 0,1 0 0,-1 0 16,0-1-16,21 1 0,-21 0 0,1 0 16,-1-21-16,0 20 0,0-20 15,-21 21-15,21-21 0,0-1 0,1 22 16,-22 0-16,21 0 0,-21 0 0,21-1 15,-21 1-15,21 21 0,-21 21 32,0 1-17,0-1-15,0 0 0,0 0 16,0 0-16,0 22 0,-21-22 16,21 0-16,0 21 0,0-21 0,0 1 15,0-1-15,0 0 0,0 0 0,0 0 16,0 0-16,0 1 0,21-22 15,-21 21-15,21-21 0,0 0 0,1 21 16,-1-21-16,0 0 0,0 0 0,0 0 16,0 0-16,1 0 0,20 0 15,-21-21-15,0 0 0,0 21 0,1-22 16,-1 1-16,0 21 0,0-21 0,-21 0 16,0-21-16,21 20 0,-21 1 15,21-21-15,-21 21 0,0-22 0,0 22 16,0-21-16,0 0 0,0 20 15,-21 1-15,0-21 0,0 21 0,-21 0 16,20 21-16,1-22 0,0 22 16,-21 0-16,21 0 0,-1 0 0,-20 0 15,21 22-15,0-1 0,0 0 0,-1 0 16,1 0-16,0 0 0,0 22 16,21-22-16,-21 21 0,21-21 0,0 22 15,0-22-15,0 0 0,0 0 0,21 0 16,0 1-16,0-1 0,0 0 15,1 0-15,20-21 0,-21 21 0,0-21 16,22 0-16,-22 0 0,21 0 0,0 0 16,1 0-16,-22 0 15,21 0-15,1 0 0,-22-21 0,21 21 16,-21-21-16,22 0 0,-22 0 0,0-1 16,0 1-16,0 0 0,0 0 15,-21-21-15,22 20 0,-1 1 0,-21-21 16,21 21-16,0 0 0,-21-1 0,0 1 15,0 42 17,0 1-32,0-1 15,0 0-15,0 0 0,-21 0 16,21 0-16,0 1 0,0 20 0,-21-21 16,21 0-16,0 22 0,0-22 15,0 21-15,0-21 0,0 0 0,0 22 16,0-22-16,0 0 0,0 0 15,0 0-15,0 1 0,0-1 0,0 0 16,21-21 15,-21-21-15,0 0-16,21-22 0,-21 22 16,21 0-16,-21-21 0,21-1 15,-21 22-15,22-21 0,-1-1 16,0 1-16,0 0 0,0-1 0,0 1 15,22 0-15,-1 21 0,-21-22 0,22 22 16,-1 0-16,-21 21 0,21-21 16,-20 21-16,20 0 0,0 0 0,-21 0 15,1 0-15,20 21 0,-21 0 0,0 0 16,0 0-16,1 22 0,-1-22 16,-21 21-16,0-21 0,0 22 0,0-22 15,0 21-15,0-21 0,0 22 0,0-22 16,0 0-16,0 0 0,0 0 0,0 1 15,0-1-15,0 0 16,0 0-16,21-21 0,0 0 16,0 21-16,0-21 0,1 0 15,-1 0-15,0 0 0,0 0 16,0-21-16,0 0 0,1 21 16,20-21-16,-21 0 0,21-1 0,-20 1 15,20 0-15,0-21 0,1 21 0,-1-22 16,0 1-16,-21 0 0,22-1 15,-22 1-15,0 0 0,0 20 0,0-20 16,-21 21-16,0 0 0,0 0 0,0-1 16,0 1-16,-21 21 15,0 0-15,0 0 0,-21 0 0,20 0 16,1 21-16,0 1 0,0-22 0,21 21 16,0 21-16,-21-21 0,21 0 0,0 1 15,0-1-15,0 0 16,0 21-16,0-21 0,21 1 0,0-1 15,0 0-15,0-21 0,1 21 0,-1 0 16,21 0-16,-21-21 0,22 22 16,-1-1-16,-21 0 0,21-21 0,-20 21 15,-1 0-15,0 0 0,0-21 0,-21 22 16,0-1-16,0 0 0,0 0 16,-21-21-16,0 21 0,0-21 15,-1 21-15,-20-21 0,21 0 16,-21 0-16,20 22 0,1-22 0,-21 0 15,21 0-15,0 0 0,-1 0 0,1 0 16,0 0-16,0 0 0,0 0 16,0-22-16,21 1 15,-22 0-15,22 0 0,-21 0 16,0-22-16</inkml:trace>
  <inkml:trace contextRef="#ctx0" brushRef="#br0" timeOffset="12501.26">6435 1058 0,'-22'0'0,"1"0"15,0 0 1,0 0 15,21 22 1,0-1-17,-21-21-15,0 21 16,-1-21-16</inkml:trace>
  <inkml:trace contextRef="#ctx0" brushRef="#br0" timeOffset="12795.09">4614 1609 0,'21'0'16,"22"0"-1,-22-21-15,21 21 0,-21 0 0,22-22 16,-1 22-16,0 0 0,1 0 16,-1-21-16,0 21 0,-20-21 0,20 21 15,0 0-15,-21 0 0,1 0 0,-1 0 16,0 0-16,0 0 15</inkml:trace>
  <inkml:trace contextRef="#ctx0" brushRef="#br0" timeOffset="15532.23">9377 2074 0,'0'0'0,"0"43"16,0-22-16,-21-21 16,21 21-16,-22-21 15,22-21 16,0 0-31,0 0 16,0-1-16,0 1 16,0 0-16,0-21 0,0-1 0,0 1 0,0 0 15,0-1-15,22-20 0,-22 21 0,21-22 16,0 22-16,-21-1 16,21 1-16,0 0 0,0-1 0,1 22 15,20 0-15,-21 0 0,0 21 0,0 0 16,22 0-16,-22 0 0,0 0 15,0 0-15,-21 21 0,21 0 0,1-21 16,-22 21-16,0 1 0,0-1 0,0 0 16,0 0-16,0 0 15,0 0-15,0-42 47,0 0-47,0 0 0,0 0 16,-22 0-16,1-1 0,0 1 15,0 0-15,0 0 16,0 0-16,-1 21 0,1 0 0,0-21 16,0 21-16,0 0 0,0 0 15,-1 0-15,1 21 0,0 0 16,0 0-16,21 21 0,-21-20 16,21-1-16,0 21 0,-21-21 15,21 22-15,0 20 0,0-21 0,0 1 16,0-1-16,0 22 0,0-22 15,21 0-15,0 1 0,-21-22 16,21 21-16,0-21 0,0 22 0,1-22 16,-1 0-16,0 0 0,0-21 0,21 0 15,-20 21-15,20-21 0,0 0 0,-21 0 16,22-21-16,-1 21 0,22-21 16,-22 0-16,0-22 0,22 22 0,-22-21 15,0 0-15,1-1 0,20-20 0,-20-1 16,-22 1-16,21-1 0,0 1 15,-20-1-15,-1 1 0,0-22 0,0 22 16,0-1-16,-21 22 0,21-22 16,-21 22-16,0 0 0,0-1 0,0 1 15,0 21-15,0 0 0,0-1 16,-21 22 0,0 43-1,21-22-15,-21 21 0,21-21 16,0 43-16,0-22 0,-21 1 0,21-1 15,-21 21-15,21 1 0,0-22 0,0 22 16,0-1-16,-22 1 0,22-22 16,0 22-16,0-1 0,0 1 0,0-22 15,0 0-15,0 1 0,0-1 0,0 0 16,22 1-16,-22-22 0,21 0 0,0 0 16,-21 0-16,21 0 0,0-21 15,0 0-15,1 0 16,-1 0-16,0 0 0,0-21 0,0 0 15,0 0-15,1 0 0,-1 0 16,0-22-16,21 1 0,-21 0 0,22-1 16,-22 1-16,21-22 0,1 22 0,-1 0 15,0-22-15,1 22 0,-1 21 16,0-22-16,-21 22 0,22 0 0,-22 0 16,21 21-16,-21 0 0,1 0 0,-1 0 15,0 21-15,-21 0 0,21 0 16,-21 22-16,0-22 15,0 21-15,0 1 0,0-1 0,0-21 16,0 21-16,0 1 0,0-22 0,0 0 16,0 21-16,0-20 0,0-1 15,0 0-15,0-42 47,0 0-47,0-1 0,0 1 16,-21-21-16,21 21 0,0-22 0,0 22 15,0-21-15,-21 0 0,0-1 0,-1 22 16,22-21-16,-21 21 0,0-22 16,0 22-16,0 0 0,0 21 15,-1-21-15,1 21 0,0 0 0,0 0 16,0 0-16,-22 0 0,22 21 16,0-21-16,0 21 0,0 21 0,0-20 15,21-1-15,-22 21 0,1 0 0,0 1 16,21-1-16,0-21 0,0 22 15,0-1-15,-21 0 0,21 1 0,0-22 16,0 21-16,0-21 0,0 0 0,0 1 16,21-1-16,-21 0 0,21-21 0,0 21 15,1-21-15,-1 0 16,0 0-16,0 0 0,0 0 16,0 0-16,1 0 0,20-21 0,-21 21 15,0-21-15,0 0 0,1-1 16,20-20-16,-21 21 0,0-21 0,0 20 15,1-20-15,-22 0 0,21-1 0,-21 1 16,21 0-16,-21 21 0,0-22 16,0 22-16,0 0 0,0 0 0,0 0 15,0-1-15,0 44 32,0-1-17,0 0-15,0 21 0,0-21 16,0 1-16,0 20 0,0-21 0,0 21 15,0 1-15,0-22 0,0 21 16,0-21-16,0 1 0,0 20 0,0-21 16,0 0-16,0 0 0,0 1 0,0-1 15,21-21-15,0 0 16,0 21-16,1-21 0,-1 0 16,0 0-16,0 0 0,0-21 0,0 21 15,22-21-15,-22-1 0,0 1 0,0 21 16,22-42-16,-22 21 0,0 0 15,21-22-15,-21 22 0,1-21 0,20-1 16,-21 1-16,0 21 0,0-21 16,1 20-16,-1 1 0,0-21 15,-21 21-15,-21 21 32,0 21-17,-1 0-15,1 0 0,0 0 0,21 1 16,0-1-16,-21 0 0,21 0 0,0 0 15,0 22-15,0-22 0,0 0 0,0 0 16,0 21-16,21-20 0,-21-1 16,21 0-16,0 0 0,-21 0 0,22 0 15,-1 1-15,0-1 16,-21 0 0,21-21-16,-42 0 31,0-21-16,0 0-15,-1 21 16,22-22-16,-21 1 0,0 21 16,0 0-16,0 0 31,21 21-31,0 1 16,0-1-16,0 0 15,21 0-15,0-21 0,0 21 16,0-21-16,1 0 15,-1 21-15,0-21 0,21 0 16,-21 0-16,1 0 0,20 0 0,-21 0 16,21 0-16,-20 0 0,20 0 0,0-21 15,-21 0-15,22 21 0,-1-21 16,0 0-16,-20 0 0,20-1 0,0 1 16,1 0-16,-1 0 0,0-21 0,-21 20 15,22-20-15,-1 0 0,-21-1 0,22 1 16,-22 0-16,-21 21 0,0-22 15,0 22-15,0 0 0,0 0 0,0 0 16,-21 21-16,-1 0 0,-20 0 0,21 0 16,-21 0-16,20 0 15,-20 0-15,21 21 0,-21 0 0,20 0 16,1 0-16,21 0 0,0 1 0,0 20 16,0-21-16,0 21 0,21-20 0,1 20 15,-1-21-15,0 0 0,0 22 16,21-22-16,-20 0 0,20 0 0,-21 0 15,0 0-15,0 1 0,1-22 0,-1 21 16,0 0-16,-21 0 16,0 0-16,0 0 15,-21-21 1,0 0-16,-1 0 0,1 0 16,0 0-16,0 0 0,0 0 15,0 0 1,-1 0-16,1 0 15,0 0-15,0 0 16,0 0-16,0 0 0</inkml:trace>
  <inkml:trace contextRef="#ctx0" brushRef="#br0" timeOffset="16364.05">2921 2604 0,'0'0'0,"-42"-22"16,20 22-1,1 0 1,0 0-16,0 0 16,42 0 15,0 0-31,0 0 16,1 0-16,20 0 0,-21 0 15,21 0-15,1 0 0,-1 0 16,22 0-16,-1 0 0,1 0 0,-1 0 15,1 0-15,20 0 0,1 0 0,0 0 16,20 0-16,1 0 0,-21 0 16,21 0-16,21 0 0,0 0 0,0 0 15,21 0-15,0 0 0,0 0 0,0 0 16,1-21-16,-1 21 0,0 0 16,-21-21-16,21 21 0,-21 0 0,21 0 15,-21 0-15,0-21 0,0 21 0,-21 0 16,21 0-16,-21 0 0,0-21 15,-22 21-15,1 0 0,0 0 16,-22 0-16,1 0 0,-1 0 0,-20-21 16,-1 21-16,0 0 0,1 0 0,-22 0 15,0 0-15,0 0 0,-21-22 63</inkml:trace>
  <inkml:trace contextRef="#ctx0" brushRef="#br0" timeOffset="17288.63">9165 2519 0,'-21'0'0,"42"0"0,-84 0 0,41 0 16,1 0-16,-21 0 0,21 0 16,0 0-16,-1 0 15,22 21 1,22-21-1,-1 0-15,0 0 16,0 0-16,0 0 0,0 0 16,22 0-16,-22 0 0,21 0 15,1 0-15,-1 0 0,0 0 0,22 0 0,-22 0 16,22 0-16,-1 0 0,22 0 16,-22 0-16,22 0 0,0 0 15,20 0-15,-20 0 0,21 0 0,0 0 16,-22 0-16,22 0 0,0 0 0,21 0 15,-21 0-15,21 0 0,-21 0 16,21 0-16,0-21 0,-21 21 0,21 0 16,0 0-16,-22 0 0,22 0 0,0 0 15,-21-21-15,21 21 0,-21 0 16,0 0-16,-21 0 0,20 0 0,-20 0 16,0 0-16,-1 0 0,1 0 0,0 0 15,-22 0-15,1 0 0,-1 0 0,-20 0 16,-1 0-16,0 0 0,1 0 15,-22 0-15,0 0 0,0 0 16,-21-21-16,21 21 94,0-22-79,1 22-15,-1 0 0,0 0 16,0 0-16</inkml:trace>
  <inkml:trace contextRef="#ctx0" brushRef="#br0" timeOffset="19455.2">593 3704 0,'0'0'0,"0"-21"31,0 0-31,0 0 16,0 0-1,0 42 16,-22 0-31,22 0 16,0 0-16,0 22 16,0-22-16,0 21 0,-21-21 0,21 22 15,-21 20-15,21-21 0,-21 22 0,0-1 16,21 1-16,-21-1 0,-1 1 16,1-1-16,0 1 0,-21-22 15,21 22-15,-1-22 0,22 0 0,-21-20 16,0 20-16,21-21 0,0 21 15,0-20-15,0-1 0,0-42 32,0-1-17,0 1-15,0 0 16,0-21-16,0 21 0,0-1 16</inkml:trace>
  <inkml:trace contextRef="#ctx0" brushRef="#br0" timeOffset="20139.81">190 4001 0,'-21'-22'0,"42"44"0,-42-65 0,21 22 16,0 0-16,0 0 16,0 0-16,0-1 0,0 1 0,0 0 15,0 0-15,0 0 0,21 0 16,1-1-16,20 22 0,-21-21 15,21 0-15,-20 0 0,20 0 16,0 21-16,1-21 0,-1 21 0,0 0 16,-21 0-16,22 0 0,-1 0 15,0 0-15,-20 21 0,20 0 0,-21 0 16,0 0-16,0 0 0,1 22 16,-1-22-16,0 21 0,0 1 0,-21-1 15,0 21-15,0-20 0,0 20 16,0-20-16,0 20 0,0-21 0,0 1 15,0-1-15,0 0 0,0-20 0,-21 20 16,21-21-16,0 0 0,0 0 16,-21-21-16,21-21 31,0 0-31,0 0 16,0 0-16,0 0 0,0-22 15,0 1-15,0 0 0,0-1 0,0-20 16,0 20-16,21-20 0,-21-1 15,21 22-15,0-21 0,-21 20 0,21 1 16,1-22-16,20 22 0,-21 0 16,21-1-16,1 22 0,-1 0 0,-21-21 15,22 42-15,-1-21 0,0 21 0,-21 0 16,22 0-16,-1 0 0,-21 21 16,0 0-16,1 0 0,20 21 15,-42 1-15,21-22 0,0 21 16,-21 22-16,21-22 0,-21 0 0,0 22 15,0-1-15,0 1 0,0-1 16,-21 1-16,0-22 0,21 22 0,-21-1 16,0-20-16,21-1 0,-21 0 15,-1 1-15,22-1 0,-21-21 0,21 0 16,0 0-16,0 1 0,-21-1 0,21 0 16,0 0-1,0-42 16,0 0-31,0 0 0</inkml:trace>
  <inkml:trace contextRef="#ctx0" brushRef="#br0" timeOffset="22055.76">1990 4276 0,'0'0'0,"0"-21"0,0-1 0,0 1 16,0-21-16,0 21 15,-22 21 17,1 21-17,0 0-15,0 0 0,21 0 16,0 22-16,-21-22 0,0 21 15,21-21-15,0 22 0,0-22 0,0 21 16,-22 1-16,22-22 0,0 0 16,0 0-16,0 21 0,0-20 0,22-1 15,-1 0-15,0-21 16,0 0-16,0 0 0,22 0 16,-22 0-16,0 0 0,21-21 0,-21 21 15,1-21-15,20-1 0,-21 1 16,21 0-16,-20 0 0,-1 0 15,0 0-15,0-1 0,0-20 16,-21 21-16,21-21 0,-21-1 0,0 22 16,0-21-16,-21-1 0,0 1 0,0 21 15,0-21-15,0 20 0,-1 1 16,-20 0-16,21 0 0,-21 0 0,20 21 16,1 0-16,0 0 0,-21 0 15,21 0-15,-1 21 0,1 0 0,0 0 16,0 0-16,21 22 0,-21-22 15,21 21-15,-21 1 0,21-1 0,0 0 16,0 1-16,0-1 0,0 0 0,0-21 16,0 22-16,0-22 15,21 0-15,0 0 0,0 0 0,0 1 16,0-1-16,1-21 0,-1 0 16,0 0-16,0 0 0,0 0 0,22 0 15,-22 0-15,0 0 0,21-21 0,-21-1 16,22 22-16,-1-21 0,-21 0 15,22-21-15,-1 21 0,-21-1 0,64-83 16,-64 62 0,0 22-16,0-21 0,0 21 15,-21-22-15,0 22 0,22 0 0,-22 0 16,0 0-16,0 42 31,0 0-31,-22 0 0,22 0 16,0 0-16,0 1 0,-21 20 15,21-21-15,0 21 0,0-20 0,-21 20 16,21-21-16,0 21 0,0-20 16,0-1-16,0 21 0,0-21 0,0 0 15,21 1-15,0-1 0,1-21 16,-1 0-16,0 0 0,0 0 16,21 0-16,-20 0 0,-1-21 15,0 21-15,0-22 0,0 1 0,0 0 16,1 0-16,-1 0 15,0 0-15,0-1 0,0-41 16,0 21-16,-21-1 0,0 22 0,0-21 16,22 21-16,-22-22 0,21 22 15,-21 0-15,0 0 0,0 0 0,0-1 16,0 44 15,0-1-31,0 0 0,0 0 16,0 0-16,0 0 0,0 22 15,0-22-15,0 21 0,0-21 0,0 22 16,0-22-16,0 0 0,0 21 0,0-20 16,0-1-16,0 0 0,0 0 15,0 0-15,21-21 16,0 0-16,0 0 16,0 0-16,1 0 0,-1 0 15,0 0-15,0 0 0,0-21 0,0 0 16,1 21-16,-1-21 0,21 0 0,-21-1 15,0 1-15,1-21 0,-1 21 16,0 0-16,0-22 0,0 22 0,-21 0 16,0 0-16,21 0 0,-21-1 15,0 1-15,0 42 32,0 1-32,-21-1 15,21 0-15,0 0 0,0 0 16,0 0-16,0 1 0,0-1 15,21 0-15,1 0 0,-22 0 0,21 0 16,0 1-16,0-1 16,-21 0-16,21-21 0,-21 21 0,0 0 15,21-21-15,-21 21 16,-21-21 0,0 0-1,0 0-15,0-21 0,0 21 16,-1-21-16,1 0 15,0 21-15,0 0 16,21-21-16,-21 21 0,0 0 16,-1 0-16,22 21 31,0 0-31,0 0 16,0 0-16,22-21 0,-1 22 0,0-22 15,-21 21-15,21-21 0,0 21 16,0-21-16,22 0 0,-22 0 0,0 0 15,0 0-15,22 0 0,-22 0 0,21 0 16,-21 0-16,22 0 0,-22 0 16,21-21-16,-21 0 0,22 21 15,-22-22-15,0 1 0,21 0 0,-21 0 16,1 0-16,-1 0 0,-21-1 0,21-20 16,-21 21-16,21-21 0,-21 20 15,0-20-15,0 0 0,0 21 0,0-1 16,0 1-16,0 0 0,0 0 0,-21 21 15,0 0-15,0 0 16,21 21-16,-22-21 0,1 21 0,0 22 16,21-22-16,-21 0 0,21 21 15,-21 1-15,21-22 0,0 21 0,0-21 16,0 0-16,0 22 0,0-22 0,0 0 16,0 0-16,21 0 0,0 1 15,0-1-15,0-21 0,1 21 0,-1-21 16,0 0-16,21 0 0,-21 0 15,1 0-15,-1 0 0,0 0 0,21-21 16,-21 21-16,1-21 0,-1-1 0,-21 1 16,21 21-16,-21-21 0,21 0 15,-21 0-15</inkml:trace>
  <inkml:trace contextRef="#ctx0" brushRef="#br0" timeOffset="22624.44">5080 3662 0,'0'0'0,"0"-21"16,0 0-16,0-1 0,0 1 16,0 42 15,0 1-31,0 20 0,0-21 0,0 21 16,-21 1-16,21-1 0,0 0 0,-21 22 15,21-22-15,0 22 16,0-1-16,-22 1 0,1-1 0,21 1 15,-21-1-15,21 1 0,-21-22 0,0 22 16,0-22-16,21 0 0,0-21 16,-22 22-16,22-22 0,-21 0 0,21 0 15,0-42 17,21 0-32,-21 0 0,22 0 15,-1-1-15,-21 1 0,21-21 16,0 0-16,0 20 0,0-20 0</inkml:trace>
  <inkml:trace contextRef="#ctx0" brushRef="#br0" timeOffset="22911.27">5461 3641 0,'0'-21'0,"0"42"16,21-64-16,-21 65 31,0 20-31,0-21 0,0 0 15,-21 22-15,21-1 0,0 0 16,-21 1-16,21 20 0,0 1 0,0-22 16,-21 21-16,21 1 0,-22-22 15,22 22-15,0-1 0,-21-20 0,0-1 16,21 0-16,-21 1 0,21-22 16,-21 0-16,21 0 0,0 0 0,0 0 15,0 1-15,0-44 31,0 1-15,0 0-16,0 0 0,-21 21 16</inkml:trace>
  <inkml:trace contextRef="#ctx0" brushRef="#br0" timeOffset="25271.39">4974 4424 0,'0'0'16,"0"21"-16,21-21 15,0 0 1,1 0-16,-1 0 0,21 0 0,-21 0 16,0 0-16,22-21 0,-1 21 0,-21-21 15,22 0-15,-1-1 0,0 1 16,22 0-16,-22 0 0,0 0 0,1 0 16,20-1-16,-20 1 0,-1 0 0,-21 0 15,21 0-15,-20 0 16,-1 21-16,0-22 0,0 22 0,-21 22 31,0-1-31,-21 0 16,0 0-16,21 21 0,0-20 15,-21-1-15,-1 21 0,22-21 0,-21 22 16,21-22-16,0 21 0,0-21 0,0 0 16,0 1-16,0-1 0,0 0 15,0 0-15,0 0 0,0 0 0,0 1 16,21-22-16,1 0 0,-1 0 0,0 21 15,0-21-15,0 0 0,0 0 0,1 0 16,20-21-16,-21-1 16,0 22-16,0-21 0,1 0 0,20 0 15,-21 0-15,0 0 0,0-22 0,1 22 16,-22-21-16,0 21 0,0-22 0,21 1 16,-21 0-16,0 20 0,0-20 15,-21 21-15,-1 0 0,1-22 0,0 43 16,0-21-16,-21 0 0,20 21 0,-20 0 15,0 0-15,21 0 0,-22 21 0,1-21 16,21 21-16,-22 1 0,22-1 16,0 0-16,0 21 0,0-21 0,0 22 15,21-22-15,0 21 0,0-21 16,0 22-16,0-22 0,0 0 0,21 0 16,0 22-16,0-22 0,0-21 15,0 21-15,1 0 0,20-21 0,-21 0 16,21 0-16,-20 0 0,20 0 0,0 0 15,-21 0-15,22 0 0,-1 0 16,0-21-16,-20 0 0,20 21 0,-21-21 16,21-1-16,-20 1 0,20 0 0,-21 0 15,0-21-15,0 20 0,-21 1 0,22 0 16,-22 0-16,21-21 0,-21 20 16,0 1-16,0 42 46,0 1-46,0-1 0,0 0 16,0 0-16,0 0 0,0 0 0,0 1 16,0 20-16,0-21 0,0 0 0,0 0 15,0 1-15,0-1 0,0 0 16,0 0-16,21-21 16,0 21-16,0-21 0,0 0 15,1 0-15,-1 0 0,0 0 16,0 0-16,-21-21 0,21 21 0,0-21 15,1 21-15,-22-21 0,21 21 0,0-21 16,0 21 0,-21-22-16,0 1 0,21 21 0,-21-21 15,21 21-15,-21-21 0,0 0 16,22 21 0,-22-21-16,21 21 15,-21-22 173,21 22-173,-21-21 1,0 0 15,0 0-15,0 0-1,21 21 1,-21-21 15,0-1 1,21 22-17,-21-21 1,0 0 15,0 0-15,0 0-1,21 21 1,-21 21 31,-21 0-47,21 0 15,0 0-15,0 1 0,-21-1 0,21 0 16,-21 0-16,21 0 0,0 0 0,0 1 16,0-1-16,0 0 0,-21 0 0,21 0 15,0 0-15,0 1 16,0-1-16,0 0 16,21 0-1,0-21-15,0 0 0,0 0 0,1 0 16,-1 0-16,0 0 0,0 0 15,0 0-15,0 0 0,1 0 0,-1 0 16,0 0-16,0-21 0,0 21 0,0-21 16,1 0-16,-1 21 0,0-22 0,0 1 15,0 0-15,-21 0 0,0 0 0,21 0 16,-21-1-16,22 1 0,-22 0 16,0 0-16,0 0 0,0 0 0,0-1 15,0 1-15,0 0 16,-22 21-1,1 21 1,21 0-16,0 1 0,-21-1 16,21 0-16,-21 0 0,21 0 0,-21 0 15,21 1-15,0-1 0,0 21 0,0-21 16,0 0-16,0 1 16,0-1-16,0 0 0,0 0 15,0 0-15,21-21 0,0 21 16,0-21-16,0 0 0,1 0 15,-1 0-15,0 0 0,0 0 16,0 0-16,0 0 0,1 0 0,20-21 16,-21 0-16,0 21 0,0-21 0,1 0 15,20 0-15,-21-1 0,0 1 16,0 0-16,1 0 0,-22 0 0,21-22 16,0 22-16,0-21 0,-21 21 15,0 0-15,21-1 0,-21 1 0,21 0 16,-21 0-16,-21 42 47,21 0-47,0 0 0,0 1 15,0-1 1,21-21 15,1 0-31,-1 0 0,0 0 0,0 0 16,0-21-16,0-1 0,1 22 15,20-21-15,-21 21 0,0-21 0,0 21 16,1-21-16,-1 21 0,0 0 16,0-21-16,0 21 0,0 0 15,-21 21 1,0 0-16,0 0 0,0 0 16,0 1-16,-21-1 0,0 21 15,0-21-15,21 22 0,-21-22 16,21 21-16,0-21 0,0 0 0,0 22 15,0-22-15,0 0 0,0 0 0,0 0 16,0 1-16,42-1 0,-21 0 16,0-21-16,1 0 0,-1 21 0,21-21 15,-21 0-15,22 0 0,-22 0 0,0 0 16,0 0-16,21-21 0,-20 21 0,-1-21 16,0 0-16,0 21 0,0-22 0,0 1 15,1 0-15,-1 0 0,0 0 0,0 0 16,0-1-16,0 1 0,-21 0 15,0 0-15,0 0 0,0 0 0</inkml:trace>
  <inkml:trace contextRef="#ctx0" brushRef="#br0" timeOffset="26410.81">910 5673 0,'0'0'0,"0"-21"0,0-1 16,21 22-16,-21-21 0,0 0 16,0 0-16,0 0 15,0 42 1,0 0-16,-21 21 15,21 1-15,-21-1 0,21 0 16,-21 1-16,21 20 0,0-20 0,0 20 16,-21 1-16,-1-1 15,1 1-15,0-1 0,0 1 0,0-1 16,21 1-16,-21-1 0,-1-21 16,22 1-16,0-1 0,0 0 0,0-20 15,0 20-15,0-21 16,22-21-16,-1 0 15,-21-21-15,21 0 16,-21 0-16,0-22 0,0 22 0,0-21 16</inkml:trace>
  <inkml:trace contextRef="#ctx0" brushRef="#br0" timeOffset="27099.51">635 6138 0,'0'0'0,"-21"-42"0,0 21 15,-1-21-15,1-1 0,21 1 16,0 0-16,0-1 0,0 1 0,0 0 15,0-1-15,21 1 0,22 0 16,-1 20-16,-21-20 0,22 21 0,20 0 16,-21 0-16,1 21 0,20 0 15,1 0-15,-22 0 0,22 0 16,-1 21-16,1 0 0,-22 0 0,0 21 16,1 1-16,-22-1 0,0 0 15,-21 1-15,0-1 0,-21 0 16,0 1-16,-22-1 0,1 0 15,-22 1-15,22-22 0,0 21 0,-22-21 16,22 1-16,0-1 0,-1 0 16,1-21-16,21 0 0,-22 0 0,1 0 15,21 0-15,0 0 0,0 0 16,-1 0-16,1-21 0,21 0 16,0-1-1,21 22-15,1 0 0,-1 0 16,0 0-16,0 22 0,0-1 15,0 0-15,1 0 0,-1 0 0,0 0 16,0 22-16,0-22 0,0 21 16,1 1-16,-1-1 0,0-21 15,-21 21-15,21 1 0,0-22 16,0 0-16,1 0 0,20 0 0,-21 1 16,0-22-16,0 0 0,22 0 15,-22 0-15,21 0 0,1 0 0,-22 0 16,21-22-16,0 1 0,1 0 15,-1-21-15,-21 21 0,22-22 0,-1 22 16,-21-21-16,0-1 0,0 1 16,1 0-16,-1-1 0,-21 22 0,0-21 15,0 21-15,0 0 0,0-1 16,21 22-16,-21 22 31,0-1-31,0 0 16,0 0-16,0 0 0,0 22 0,0-22 15,0 0-15,0 0 0,-21 0 16,21 0-16,0 1 0,0-1 0,0 0 16,0-42 15,0 0-31,0-22 16,0 22-16,0 0 0,0-21 15</inkml:trace>
  <inkml:trace contextRef="#ctx0" brushRef="#br0" timeOffset="27259.42">1799 5948 0,'0'0'0,"0"-21"0,0 0 16,0 42 31,-21-21-47,21 21 0,0 0 15,0 0-15,0 0 16,0 1-1,0-1-15</inkml:trace>
  <inkml:trace contextRef="#ctx0" brushRef="#br0" timeOffset="27999.99">2392 6308 0,'0'0'0,"63"0"15,-42 0-15,1 0 0,-1 0 0,0-21 16,0 21-16,21-22 0,-20 1 16,-1 21-16,0-21 0,0 0 0,-21 0 15,0 0-15,0-1 0,0 1 16,0 0-16,0 0 0,0 0 16,-21 21-16,0 0 0,-22 0 15,22 0-15,-21 0 0,0 21 16,-1 0-16,22-21 0,-21 42 0,-1-20 15,1-1-15,21 0 0,-21 0 16,20 21-16,1-20 0,21 20 0,0-21 16,0 21-16,0-20 0,0-1 0,0 0 15,0 0-15,43-21 16,-22 21-16,0-21 0,21 0 0,-21 0 16,22 0-16,-1-21 0,0 0 15,-20 21-15,20-21 0,0 0 16,-21-1-16,1 1 0,-1 21 0,0-21 15,0 0-15,-21 0 0,0 0 16,0-1 0,-21 44-1,21-1 1,-21 0-16,21 0 0,0 21 16,0-20-16,0 20 0,0 21 0,-21-20 15,21 20-15,0 1 0,-22-1 0,22 22 16,0 0-16,0 20 0,0 1 15,0 0-15,-21 0 0,21 0 0,0 0 16,0-1-16,0 1 0,0-21 16,0 21-16,0-22 0,-21-20 15,21 21-15,-21-22 0,0 1 0,0-22 16,-1 21-16,1-20 0,-21-22 0,21 21 16,-22-21-16,22 1 0,-21-1 0,0-21 15,-1 0-15,1 0 0,-22 0 16,22 0-16,-21-21 0,-1-22 0,22 1 15,-22 0-15,1-1 0,20-20 16,1-22-16,0 22 0,-1-22 0,22 21 16,0-20-16,21-1 0,0 22 0,0-22 15,0 21-15,21-20 0,0 20 16,1-20-16,-1 20 0,21 1 16,0-22-16,1 21 0,-1 1 15,0-1-15,1 1 0,20-1 0,-20 1 16,20-1-16,1 1 0,-1 21 0</inkml:trace>
  <inkml:trace contextRef="#ctx0" brushRef="#br0" timeOffset="28731.09">3111 5863 0,'0'0'16,"-42"0"-1,21 21-15,21 1 0,0-1 0,-21 0 16,0 21-16,21 1 0,-22-1 0,22 0 16,0 1-16,0 20 0,-21-21 15,21 22-15,-21-22 0,21 1 0,0-1 16,0 0-16,0 1 0,0-1 0,0-21 16,0 0-16,0 0 0,0 1 15,21-22 1,0-22-1,-21 1-15,22 0 0,-1 0 0,-21-21 16,21 20-16,0-20 0,0 0 0,-21-1 16,21 22-16,1-21 15,-1 0-15,-21 20 0,21 1 0,-21 0 16,21 21-16,0 0 0,0 21 31,-21 0-31,0 1 0,22 20 16,-22-21-16,0 0 0,0 22 15,21-22-15,0 0 0,-21 21 0,21-21 16,0 1-16,0-1 0,1 0 0,-1 0 16,0-21-16,0 21 15,0-21-15,0 0 0,22 0 0,-22-21 16,0 0-16,0 21 0,22-21 0,-22-22 16,0 22-16,21 0 15,-21-21-15,22-1 0,-22 1 0,21 0 16,-21-1-16,1 1 0,-1 0 0,0-22 15,0 22-15,-21 0 0,0-1 16,21 1-16,-21 21 0,0-22 0,21 22 16,-21 0-16,0 0 0,0 42 31,0 21-31,-21-20 16,21 20-16,-21 0 0,21 1 0,-21-1 15,21 21-15,0-20 0,0-1 16,-21 22-16,21-22 0,0 0 15,0 1-15,0-1 0,0 0 0,0-21 16,0 22-16,0-22 0,0 0 16,0 0-16,21 0 0,0-21 15,0 0-15,0 0 0,1 0 16,-1 0-16,0-21 0,0 0 16,0-21-16,-21 21 0,21-1 15,-21-20-15,0 21 0</inkml:trace>
  <inkml:trace contextRef="#ctx0" brushRef="#br0" timeOffset="28923.98">3852 6265 0,'0'0'0,"-21"0"0,0-21 0,0 21 0,0 0 16,21-21-16,0 0 16,21 21-1,0-21-15,21 21 0,-21-21 0,1 21 16,20 0-16,-21-22 0,0 22 0,22-21 15,-22 21-15,0 0 0,21-21 16,-21 21-16,1-21 0,-1 21 0,0-21 16,0 21-16,0 0 15</inkml:trace>
  <inkml:trace contextRef="#ctx0" brushRef="#br0" timeOffset="29819.15">4995 6202 0,'0'-21'0,"0"42"0,0-63 0,0 20 15,0 1-15,0 0 0,0 0 0,0 0 16,0 0-16,0-1 0,0 1 16,-21 21-1,0 0-15,21 21 0,-21-21 16,0 22-16,-1-1 0,1 21 0,21 0 15,-21-20-15,0 41 0,21-21 0,-21 1 16,21 20-16,-21 1 0,21-22 16,0 22-16,0-22 0,0 0 15,0 1-15,21-1 0,0-21 0,0 21 16,0-20-16,22-22 0,-22 21 0,21-21 16,0 0-16,1 0 0,-1-21 15,0 21-15,1-22 0,-1-20 0,0 21 16,1-21-16,20-1 0,-20 1 0,-1 0 15,21-1-15,-20-20 0,-1-1 16,0 22-16,1-22 0,-22 1 0,21-1 16,-21 1-16,-21-1 0,0 1 0,22 21 15,-22-22-15,0 22 16,0-22-16,0 43 0,0-21 0,0 21 16,0-1-16,0 44 15,0 20 1,0 0-16,-22 1 0,22-1 0,-21 0 15,21 22-15,-21-1 0,0-20 0,21 20 16,-21 1-16,0-1 0,-1 1 16,22-1-16,0 1 0,-21-1 0,21-21 15,0 1-15,0 20 0,0-42 0,0 22 16,21-22-16,22 21 16,-22-42-16,0 0 0,0 0 0,0 0 15,1 0-15,20 0 0,-21-21 16,21 0-16,-20-21 0,-1 20 0,21 1 15,-21-21-15,0 0 0,22-1 16,-22 1-16,0 0 0,0 20 0,-21-20 16,21 21-16,-21 0 0,22 0 0,-22 42 31,-22 0-15,22 0-16,-21 0 0,21 22 0,0-22 15,0 0-15,-21 0 0,21 0 0,0 0 16,0 1-16,-21-1 0,21 0 15,0 0-15,0-42 47,0 0-47,0 0 0,0-1 16,0 1-16</inkml:trace>
  <inkml:trace contextRef="#ctx0" brushRef="#br0" timeOffset="29995.57">6308 6096 0,'0'0'16,"0"-21"0,-22 21 15,1 0-31,21 21 16,0 0-1,0 0-15,0 1 0,21-22 16,1 21-16</inkml:trace>
  <inkml:trace contextRef="#ctx0" brushRef="#br0" timeOffset="30919.19">6943 6117 0,'0'0'0,"-22"0"16,1 0-1,0 0-15,0 0 0,-21 21 16,20 1-16,1-1 0,-21 0 15,21 0-15,0 0 0,-1 0 0,1 1 16,-21 83-16,21-62 16,21-22-16,0 21 0,0-21 15,0 22-15,0-22 0,21 0 0,0 0 16,21 0-16,-20 1 0,-1-22 0,21 0 16,0 0-16,1 0 0,-1 0 0,0 0 15,1 0-15,-1 0 0,22-22 16,-22 1-16,-21 0 0,21-21 0,1 21 15,-1-22-15,-21 1 0,0 0 0,1-1 16,-1 1-16,0-22 0,0 22 16,0-21-16,0 20 0,-21-20 15,0-1-15,0 22 0,0-22 0,22 22 16,-22 0-16,0-1 0,0 22 0,0-21 16,0 21-16,0 42 15,-22 0 1,22 0-16,0 22 0,0-1 0,-21 0 15,21 1-15,-21-1 0,21 0 16,-21 1-16,21 20 0,0-21 0,0 1 16,0 20-16,0-20 0,-21-1 0,21 0 15,0 22-15,0-22 0,-21-21 16,21 22-16,0-22 0,0 21 16,0-21-16,0 0 0,0-42 31,21 0-31,0 0 15,0 0-15,-21-22 0,21 22 16,0-21-16,1 0 0,-1-1 0,0 1 16,0 0-16,21-1 0,-20 22 0,20-21 15,-21 21-15,21-22 0,-20 43 0,-1-21 16,0 0-16,21 21 0,-21 0 16,-21 21-1,0 0-15,0 0 16,-21 1-16,0-1 0,0-21 0,0 21 15,-22 0-15,22 0 0,-21-21 16,21 21-16,-22 1 0,22-22 0,0 0 16,-21 0-16,21 0 0,-1 0 0,1 0 15,0 0-15,0 0 16,0-22-16,42 44 47,0-1-47,-21 0 0,21 21 0,0-21 15,-21 22-15,22-22 0,-1 21 16,0 1-16,0-22 0,0 21 16,22-21-16,-22 0 0,21 1 0,-21-1 15,22 0-15,-1 0 0,0-21 0,1 0 16,-1 0-16,0 0 0,1 0 16,-1 0-16,-21 0 0,21 0 0,1-21 15,-22 0-15,0 0 0,21-1 0,-20 1 16,-22 0-16,21 0 0,-21 0 0,0 0 15,0-1-15,0 1 0,0 0 16,0 0-16,-21 21 0,-1 0 16,1 0-16,-21 0 0</inkml:trace>
  <inkml:trace contextRef="#ctx0" brushRef="#br0" timeOffset="33379.54">1037 8403 0,'0'0'16,"0"-21"-16,0 0 0,0 0 0,21 0 15,-21-1-15,0 44 32,-21-1-32,0 0 0,21 21 15,-21-21-15,0 22 0,-1-1 16,22 22-16,-21-22 0,0 21 0,0 1 15,-21-22-15,20 22 0,-20-1 16,21 1-16,-21-22 0,-1 22 0,1-22 16,0 0-16,-1 1 0,22-22 15,-21 0-15,21 0 0,-1-21 0,1 0 16,0 0-16,0 0 0,21-21 16,0 0-16,0 0 0,0-22 15,0 22-15,0-21 0,0 21 16,0-22-16,0 1 0,21 21 15,0-22-15,0 22 0,1 0 16,-1 0-16,0 21 0,0 0 0,0 0 16,22 0-16,-22 21 0,21 0 15,-21 0-15,22 1 0,-1 20 0,-21-21 16,21 21-16,-20-20 0,20 20 16,-21-21-16,0 0 0,22 0 0,-22 1 15,0-1-15,21-21 0,-21 21 16,1-21-16,20 0 0,-21 0 0,0 0 15,22 0-15,-22-21 0,0 0 16,21 21-16,-21-43 0,1 22 0,-1 0 16,21-21-16,-21 20 0,0-20 15,1 0-15,-1-1 0,-21-20 16,0 21-16,0-1 0,0-20 0,0 20 16,0-20-16,0 21 0,-21-1 15,-1-20-15,1 20 0,-21 1 0,0 0 16,20-1-16,-20 1 0,0 21 15,-1 0-15,1 0 0,0-1 16,-1 22-16,1 0 0,21 22 0,-21-1 16,20 0-16,-20 0 0,21 21 15,0 1-15,0 20 0,21-20 16,0-1-16,0 21 0,0 1 16,0-1-16,0 1 0,0-22 0,0 22 15,21-22-15,0 22 0,0-22 16,0-21-16,0 21 0,22-20 0,-1-1 15,0 0-15,1 0 0,-1-21 16,22 0-16,-22 0 0,0 0 0,22-21 16,-22 0-16,22 0 0,-22-1 0,0 1 15,1 0-15,-1-21 0,0 21 16,1-1-16,-22-20 0,21 21 0,-21 0 16,0 0-16,-21-22 0,0 22 15,22 0-15,-22 42 31,0 0-31,0 0 0,0 1 16,0-1-16,0 0 0,0 21 16,-22-21-16,22 22 0,0-22 0,0 21 15,0-21-15,0 22 0,0-22 0,0 0 16,0 0-16,0 0 0,22-21 16,-1 22-16,0-22 0,0 0 0,0 0 15,0 0-15,1 0 16,20-22-16,-21 1 0,0 0 0,0 0 15,1 0-15,-1 0 0,0-1 16,0 1-16,0-21 0,-21 21 16,0-22-16,0 22 0,0-21 0,0 0 0,0 20 15,-21-20-15,0 21 16,-21-21-16,20 20 0,1 1 0,0 0 16,-21 0-16,21 21 0,-1 0 15,-20 0-15,21 0 0,0 0 0,0 21 16,-1 0-16,1 0 0,0 1 15,0 20-15,0 0 0,21-21 0,0 22 16,0-1-16,0 0 0,0 1 0,0-22 16,21 21-16,0-21 0,0 22 15,0-22-15,1 0 0,-1-21 16,21 21-16,-21-21 0,0 0 16,22 0-16,-22 0 0,21 0 0,1 0 15,-1-21-15,0 0 0,-21 0 0,22 0 16,-1-1-16,0 1 0,1-21 15,-22 21-15,21-22 0,-21 22 0,1-21 16,-1 21-16,0-22 0,-21 22 16,0 0-16,0 0 0,0 42 31,0 0-31,0 0 0,0 1 16,0 20-16,0-21 0,0 21 0,0 1 15,0-22-15,0 21 16,0-21-16,0 1 0,0 20 0,21-21 15,0 0-15,0 0 0,1 1 16,-1-22-16,0 0 0,0 0 16,0 0-16,22 0 0,-22-22 0,0 22 15,0-21-15,21 0 0,-20 0 16,-1 0-16,0-22 0,0 22 0,0 0 16,0-21-16,-21-1 0,22 1 0,-1 21 15,-21-21-15,0-1 0,0 1 16,0 21-16,0 0 0,0-1 0,0 1 15,0 0-15,0 42 32,0 0-32,0 1 0,0 20 15,0-21-15,0 21 0,0-20 0,0 20 16,0 0-16,0-21 0,0 22 16,0-22-16,21 0 0,0 21 0,-21-20 15,21-22-15,0 21 0,1-21 0,-1 0 16,0 0-16,0 0 0,0 0 15,22 0-15,-22-21 0,21-1 0,-21 1 16,22 0-16,-22 0 0,0 0 16,21-22-16,-21 22 0,1-21 15,20 0-15,-21-1 0,0 1 0,0 0 16,1-1-16,-1 1 0,0 0 0,-21-22 16,0 22-16,0-1 0,0 1 15,0 0-15,0 21 0,0-1 0,0 1 16,-21 21-16,0 0 0,-1 21 15,22 1-15,-21 20 0,21-21 16,-21 21-16,21 1 0,-21-1 0,21 0 16,0 1-16,0-1 0,0 0 0,0 1 15,0-1-15,0 0 0,0 1 16,0-22-16,0 21 0,0-21 0,0 1 16,0-1-16,0 0 15,0-42 1,0 0-1,0-1-15,0 1 16,0-21-16,21 21 0,0 0 16,-21-1-16,21 1 0,1-21 0,-1 21 15,0 0-15,0-1 0,21 1 16,-20 21-16,20 0 0,0-21 0,-21 21 16,22 0-16,-1 0 0,-21 21 0,22 0 15,-22-21-15,0 43 0,0-22 0,0 0 16,-21 0-16,0 0 0,0 22 15,0-22-15,0 21 0,-21-21 0,0 1 16,-21 20-16,20-21 0,-20 0 0,0 0 16,21 1-16,-22-1 0,22-21 15,-21 0-15,21 21 0,-1-21 16,1 0-16,0-21 16,21 0-16,0-1 0,0 1 15,0 0-15,0-21 0,0 21 16,0-1-16,21-20 0,-21 0 0,21 21 15</inkml:trace>
  <inkml:trace contextRef="#ctx0" brushRef="#br0" timeOffset="33656.4">4466 8128 0,'21'-21'15,"-42"42"-15,42-63 0,-21 21 0,0 42 31,0 0-31,-21 0 0,21 21 0,0 1 16,-21-1-16,21 0 0,-21 1 0,21 20 16,0-20-16,0 20 0,0-21 0,0 1 15,0 20-15,0-20 0,-21 20 16,21-21-16,-22 1 0,22-1 0,0 0 16,0 1-16,-21-22 0,21 21 0,0-21 15,-21 1-15,21-1 16,21-42-1,0 21-15,-21-22 0,22-20 16,-1 21-16,-21 0 0</inkml:trace>
  <inkml:trace contextRef="#ctx0" brushRef="#br0" timeOffset="34012.18">4614 8636 0,'0'21'0,"0"0"16,21-21-16,1 0 15,-1 0-15,0 0 16,0 0-16,0 0 16,0 0-16,1 0 0,20-21 0,-21 0 0,0 21 15,22-21-15,-22 0 0,0 0 16,0-1-16,0 22 0,0-21 16,-21 0-16,0 0 0,0 0 0,0 0 15,0-1-15,-21 1 0,0 21 0,0 0 16,-21 0-16,20 0 0,-20 0 15,21 21-15,-21 1 0,20-1 0,1 0 16,0 21-16,0 1 0,0-22 16,21 21-16,-21 0 0,21 1 0,0-1 0,0-21 15,0 22-15,0-22 0,21 21 16,0-21-16,0 0 0,0 1 16,0-22-16,22 21 0,-22-21 0,21 0 15,1 0-15,-22 0 0,21 0 0,-21 0 16,22-21-16,-22-1 0,0 22 15,0-21-15,0 0 0</inkml:trace>
  <inkml:trace contextRef="#ctx0" brushRef="#br0" timeOffset="34939.69">6138 8361 0,'0'-21'0,"0"42"0,0-63 0,0 20 0,0 1 16,0 0-16,0 0 0,0 0 16,-21 21-16,0-21 0,-21 21 15,20 0-15,1 0 0,-21 21 0,21-21 16,0 21-16,-22 0 0,22 21 15,0 1-15,0-22 0,0 21 0,21 1 16,-22-1-16,22 0 0,0 1 0,0 20 16,0-21-16,0 1 0,0-22 15,22 21-15,-1 1 0,0-22 16,0 0-16,0 0 0,0 0 0,22-21 16,-22 0-16,21 0 0,-21 0 0,22 0 15,-22 0-15,21 0 0,1-21 16,-22 0-16,21 0 0,0 0 0,1-22 15,-22 22-15,21-21 0,1-1 0,-1 1 16,0 0-16,1-1 0,-22 1 0,21-21 16,-21 20-16,0-20 0,1-1 15,-22 22-15,0-22 0,0 1 0,0 21 16,0-1-16,0 1 0,0 0 0,0 20 16,0 1-16,0 0 0,0 0 15,-22 21-15,22 42 16,-21-21-16,21 22 0,-21-1 15,21 0-15,-21 22 0,21-22 16,-21 22-16,21-1 0,0 1 16,-21-1-16,21 1 0,0-22 0,0 22 15,0-22-15,0 0 0,0 1 0,0-1 16,21-21-16,0 0 0,0 0 0,0 1 16,0-1-16,1-21 0,-1 0 15,21 0-15,-21 0 0,0 0 0,1-21 16,-1 21-16,21-22 0,-21 1 0,0 0 15,1 0-15,-1-21 0,0 20 0,0 1 16,0-21-16,0 21 0,1-22 16,-22 22-16,0-21 0,21 21 15,-21 0-15,0-1 0,0 44 32,0-1-32,0 0 0,0 0 15,0 0-15,0 0 0,0 1 0,0-1 16,-21 0-16,21 0 0,0 0 0,0 0 15,0 1-15,0-1 0,0-42 47,0-1-47</inkml:trace>
  <inkml:trace contextRef="#ctx0" brushRef="#br0" timeOffset="35139.35">7239 8149 0,'0'0'16,"-21"0"0,0 0-16,-1 0 31,22 21 0,0 1-31,22-1 0,-22 0 16,21-21-16,0 21 0,0 0 0,0-21 15,-21 21-15,21 1 0</inkml:trace>
  <inkml:trace contextRef="#ctx0" brushRef="#br0" timeOffset="36122.83">7705 8319 0,'0'0'0,"0"-22"15,0 1-15,-22 21 16,1 0-16,0 0 0,0 0 15,0 0-15,0 0 16,-1 0-16,1 21 0,0 1 16,0-1-16,0 0 0,21 0 0,0 21 15,-21-20-15,21 20 0,0-21 0,0 21 16,0-20-16,0 20 0,0-21 16,0 21-16,0-20 0,0 20 0,21-21 15,0 0-15,0 0 0,0 1 0,0-1 16,1 0-16,-1-21 0,21 0 0,0 0 15,-20 0-15,20 0 0,0 0 16,1 0-16,-22-21 0,21 0 0,0-1 16,1 1-16,-1-21 0,-21 21 0,22-22 15,-1 22-15,-21-21 0,0 0 16,22-22-16,-22 22 0,0-22 0,0 1 16,0-1-16,-21 1 0,21-1 15,-21 1-15,22-1 0,-22 1 0,0-1 16,21 22-16,-21 0 0,0 20 0,0 1 15,0 0-15,0 0 0,0 0 0,0 42 32,0 0-32,0 21 0,-21-20 0,21 20 15,0 21-15,0-20 0,0 20 0,0 1 16,0-22-16,0 22 0,-22-1 0,22 1 16,0-22-16,0 0 0,-21 22 15,21-22-15,-21-21 0,21 22 0,-21-1 16,21-21-16,0 0 0,0 0 15,0 1-15,0-1 0,-21-21 32,21-21-32,0-1 15,0 1-15,0 0 0,0 0 0,0 0 16,0-22-16,21 22 0,0-21 0,0 21 16,0-22-16,1 22 0,-1-21 0,0 0 15,0 20-15,21 1 0,-20 0 16,-1 0-16,21 0 0,-21 0 0,0 21 15,1 0-15,-1 0 0,-21 21 16,21 0-16,-21 0 0,0 0 16,0 0-16,0 1 15,-21-1-15,0 0 0,-1 0 0,1 0 16,-21 0-16,21-21 0,0 22 0,-1-22 16,-20 0-16,21 21 0,0-21 0,0 0 15,-1 0-15,1 0 0,0 0 16,0 0-16,0-21 15,21 63 32,21-21-47,0 0 0,-21 0 16,21 22-16,0-22 0,-21 0 0,22 21 16,-1-20-16,0-1 0,0 21 15,0-21-15,0 0 0,1 1 0,-1-1 16,21-21-16,-21 21 0,0-21 0,22 0 15,-22 0-15,0 0 0,21 0 16,-20 0-16,20-21 0,-21 21 0,0-21 16,0-1-16,1 1 0,-1 0 0,0 0 15,0 0-15,0 0 0,-21-22 0,0 22 16,21 0-16,-21 0 0,0 0 0,0-1 16,0 1-16,-21 0 15,0 21-15,0 0 16,0 0-16,0 0 0</inkml:trace>
  <inkml:trace contextRef="#ctx0" brushRef="#br0" timeOffset="36791.25">1185 10202 0,'0'22'15,"-21"-1"1,0 21-16,0 0 0,21 1 16,-21 20-16,21 1 0,-22-1 0,1 1 15,21-1-15,0 1 0,-21-1 16,21 1-16,-21-1 0,21 1 0,0-22 16,0 0-16,0 1 0,0-1 15,0 0-15,0-20 0,0 20 0,0-21 16,0-42 15,0 0-31,0-22 16,0 22-16</inkml:trace>
  <inkml:trace contextRef="#ctx0" brushRef="#br0" timeOffset="37156.04">1143 10160 0,'0'0'0,"63"0"0,22 0 0,0 21 16,-1 0-16,1 22 0,0-1 15,-22 0-15,1 1 0,-22 20 0,0 1 16,1-1-16,-43 1 0,0-1 0,0 1 15,-21-22-15,-1 22 0,-20-1 16,-21-21-16,-1 22 0,1-22 0,-1 1 16,-21 20-16,22-42 0,-1 22 15,-20-1-15,20-21 0,22 0 0,-22 0 16,22-21-16,0 0 0,21 0 16,-22 0-16,22 0 0,21-21 31,0 0-31,21 0 0,0 21 15,1-21-15,20 0 0,0-22 16,1 22-16,-1 0 0,0 0 0</inkml:trace>
  <inkml:trace contextRef="#ctx0" brushRef="#br0" timeOffset="37571.72">2159 10774 0,'0'0'0,"21"0"31,0 0-31,0 0 16,1 21-16,-1 0 0,-21 0 16,21 1-16,0 20 0,0-21 15,0 0-15,-21 22 0,22-22 0,-22 21 16,21-21-16,-21 22 0,0-22 15,0 0-15,0 0 0,0 0 0,0 0 16,0 1-16,0-44 31,0 1-31,0 0 16,0 0-16,0 0 0,0 0 16,0-22-16,0 22 0,0-21 15,0 21-15,21-22 0,0 1 0,0 0 16,-21-1-16,21 22 0,1-21 0,-22 21 15,21-1-15,0 1 0,0 0 16,0 0-16,0 21 0,1 0 16,-1 0-1,0 0-15,0 21 16,-21 0-16</inkml:trace>
  <inkml:trace contextRef="#ctx0" brushRef="#br0" timeOffset="38819.62">3111 11007 0,'0'0'0,"22"0"0,-1 0 16,-21-21-16,21 21 0,0-22 0,-21 1 16,0 0-16,21 21 0,-21-21 0,0 0 15,0 0-15,0-1 0,0 1 16,0 0-16,0 0 0,0 0 0,0 0 15,-21 21-15,0 0 16,0 0-16,0 0 0,-1 0 16,22 21-16,-21 0 0,0 0 0,-21 0 15,21 0-15,-1 1 0,1 20 16,0-21-16,0 21 0,0-20 16,0 20-16,-1 0 0,22-21 0,-21 22 15,21-22-15,0 0 0,0 0 0,0 0 16,0 1-16,21-22 15,1 0-15,-1 0 0,0 0 0,0 0 16,0 0-16,0 0 0,1-22 0,-1 1 16,0 0-16,21 0 0,-21 0 15,1 0-15,-1-1 0,0-20 16,0 21-16,0 0 0,0-22 0,1 22 16,-1-21-16,-21 21 0,21-22 15,0 22-15,-21 0 0,0 0 0,0 0 16,21 21-16,-21 21 31,0 0-31,0 0 0,0 22 16,-21-22-16,21 0 0,-21 21 0,21-21 15,0 22-15,0-22 0,0 0 16,0 21-16,0-20 0,0 20 0,0-21 16,21 0-16,0 0 0,0 1 0,1-22 15,20 21-15,-21-21 16,21 0-16,1 0 0,-1 0 0,0 0 0,1-21 15,-1-1-15,0 1 0,1 0 0,-1 0 16,0 0-16,1 0 16,-22-1-16,21-20 0,-21 21 0,1-21 15,-1 20-15,0 1 0,-21-21 16,21 21-16,-21-22 0,0 22 0,0 0 0,-21 0 16,0 21-16,0 0 15,-1 0-15,1 0 0,0 0 0,0 21 16,-21 0-16,20 0 0,-20 1 0,21-1 15,0 21-15,0-21 0,-22 22 16,22-22-16,21 21 0,-21-21 16,21 22-16,0-22 0,0 0 0,0 0 0,0 0 15,21-21-15,0 0 0,0 0 16,1 0-16,-1 0 0,21 0 16,-21 0-16,22-21 0,-22 21 0,21-21 15,-21 0-15,0 0 0,22-1 0,-22 1 16,0 0-16,0 0 0,0 0 15,1 0-15,-22-1 0,0 1 0,0 0 16,21 0-16,-21 0 0,0 42 47,0 0-47,-21 0 0,21 0 16,-22 1-16,22-1 0,0 21 0,-21 0 15,0 1-15,21-1 0,0 0 16,0 22-16,0-22 0,-21 22 0,21-1 15,0 1-15,0-1 0,0 1 0,0 20 16,0-20-16,0 21 0,0-1 0,0-20 16,0 20-16,0 1 0,0 0 15,0-1-15,21-20 0,-21 21 0,0-22 16,0 22-16,21-22 0,-21 22 0,0-22 16,0 1-16,0-1 0,0 1 0,0-22 15,0 22-15,-21-22 0,0 0 0,0 1 16,-22-22-16,1 0 0,21 0 15,-21 0-15,-1 1 0,1-22 16,0 0-16,-1 0 0,22-22 0,-21 1 16,21 0-16,-1-21 0,1-1 0,0 1 15,21-21-15,-21-1 0,21 1 0,0-22 16,0 0-16,0-21 0,0 1 16,21-1-16,0 0 0,22 0 0,-22-21 15,0 21-15,21 0 0,1 1 0,-22-1 16,21 0-16,0 21 0,1 1 0,-1-1 15,-21 21-15,22 1 0,-1-1 16,-21 22-16,0 0 0,0-1 16,1 22-16,-1 0 0,-21 0 0,21 21 15,-21-21-15,0 0 16</inkml:trace>
  <inkml:trace contextRef="#ctx0" brushRef="#br0" timeOffset="40330.67">5059 10922 0,'0'0'15,"0"-21"-15,21 0 0,-21 0 16,0-1-16,0 1 0,0 0 0,0 0 16,0 0-16,-21 0 0,0-1 0,-22 1 15,22 21-15,0 0 0,-21 0 16,-1 0-16,1 0 0,0 0 0,20 0 15,-20 21-15,0 1 0,-1-1 0,22 0 16,-21 21-16,21-21 0,0 22 16,-1-22-16,22 21 0,0 1 15,0-22-15,0 21 0,0-21 0,0 22 16,22-22-16,-1 0 0,0 0 0,21 0 16,-21 0-16,1 1 0,-1-22 15,21 0-15,-21 0 0,22 0 0,-22 0 16,0 0-16,21-22 0,-21 1 0,22 0 15,-22 0-15,0 0 0,0-22 0,22 22 16,-22 0-16,0-21 16,-21 21-16,21-22 0,-21 1 0,21 21 15,-21-22-15,0 1 0,21 21 0,-21 0 16,0 0-16,0 42 31,0 0-31,0 0 0,0 0 0,0 22 16,0-1-16,0-21 0,0 21 0,0 1 15,22-1-15,-1-21 0,-21 22 16,21-22-16,0 21 0,-21-21 0,21 0 16,0-21-16,1 22 0,-1-22 0,0 0 15,21 0-15,-21 0 0,1 0 0,20-22 16,-21 1-16,21 0 16,-20 0-16,20 0 0,-21 0 0,0-1 15,22-20-15,-22 21 0,0 0 0,0-22 16,0 1-16,0 21 0,-21 0 0,0-22 15,0 22-15,0 0 0,0 42 32,0 0-32,-21 1 15,0-1-15,21 21 0,-21-21 16,21 0-16,0 1 0,-21-1 0,21 0 16,-21 0-16,21 0 0,-22 0 0,22 1 15,0-1-15,0-42 31,22 21-15,-1-22-16,0 1 0,-21 0 0,21 0 16,0 0-16,0 0 0,1-1 0,-1 1 15,-21 0-15,21 0 0,0 0 16,0 0-16,0-1 0,1 22 0,-1 0 16,0 0-16,0 22 15,-21-1-15,0 0 0,0 0 16,0 0-16,21 0 0,-21 1 15,0-1-15,0 0 0,21 0 0,-21 0 16,22 0-16,-1 1 0,0-1 0,-21 0 16,21-21-16,0 21 0,0-21 15,22 0-15,-22 0 0,0 0 16,21 0-16,1 0 0,-22 0 0,21-21 16,1 21-16,-1-21 0,-21 0 0,21 21 15,1-22-15,-22 1 0,21 0 0,-21 0 16,1 0-16,-1-22 0,-21 22 0,0 0 15,0-21-15,0 21 0,0-1 16,0-20-16,0 21 0,0 0 0,-21 21 16,-1-21-16,1 21 0,0 0 0,0 0 15,0 0-15,0 0 0,-22 0 16,22 21-16,-21 0 0,21-21 0,-1 42 16,-20-21-16,21 1 0,0-1 15,0 0-15,21 21 0,0-21 0,0 1 16,0-1-16,0 21 0,0-21 0,0 0 15,0 1-15,21-22 0,0 21 16,0-21-16,0 0 0,0 0 0,1 0 16,-1 0-16,0 0 0,21 0 0,-21 0 15,1-21-15,20-1 0,-21 1 0,21 0 16,-20 0-16,20 0 0,-21-22 16,0 22-16,22-21 0,-22 0 15,0-22-15,0 22 0,0-22 0,-21 1 16,21-1-16,1-63 0,-22 85 0,0-22 15,0 22-15,21 0 16,-21-1-16,0 1 0,0 21 0,0 0 16,-21 21-1,-1 0-15,1 21 0,0 0 0,0 21 16,-21 1-16,20-1 0,1 0 16,-21 22-16,21-1 0,0 1 15,21-1-15,0-20 0,0 20 0,0-20 0,0 20 16,0-21-16,0 1 0,0-1 15,21 0-15,0-20 0,0 20 0,0-21 16,0 0-16,1 0 0,-1-21 16,0 22-16,0-22 0,0 0 0,22 0 15,-22 0-15,0 0 0,0 0 16,0-22-16,0 1 0</inkml:trace>
  <inkml:trace contextRef="#ctx0" brushRef="#br0" timeOffset="42341.92">7895 10499 0,'0'0'0,"21"-43"0,0 22 0,1 0 15,-1 0-15,0-21 0,0 20 16,-21 1-16,0 0 0,21 21 0,-21-21 15,0 42 1,-21 0-16,0 0 16,0 1-16,0 20 0,-1 0 15,1 1-15,0 20 0,0-21 0,-21 22 16,20-22-16,1 22 0,0-22 0,-21 22 16,21-22-16,-1 21 0,-20-20 0,21-1 15,0 0-15,0-20 0,-1 20 0,22-21 16,0 0-16,-21 0 0,0-21 15,21-21 1,0 0-16,0 0 16,0 0-16,0 0 0,0-22 0,0 22 15,0-21-15,0-1 0,0 1 16,0 0-16,0-1 0,0 1 0,0 21 16,0-21-16,21 20 0,-21 1 0,21 0 15,1 21-15,-1 21 16,0 0-16,-21 1 15,21-1-15,0 0 0,0 0 0,-21 21 16,22-20-16,-1-1 0,0 21 0,-21-21 16,21 0-16,0 1 0,0-1 0,1 21 15,-1-21-15,0 0 16,-21 1-16,21-22 0,0 21 0,0 0 16,1-21-16,20 0 0,-21 0 0,0 0 15,0 0-15,22 0 0,-22-21 0,0 21 16,21-21-16,-20-1 0,20 1 0,0-21 15,-21 21-15,22 0 0,-22-22 16,0 1-16,0 0 0,0-1 0,1 1 16,-1 0-16,-21-22 0,0 1 0,0-1 15,0 22-15,0-22 0,0 1 0,0 20 16,0-20-16,-21 21 0,-1-1 16,1 1-16,0 0 0,0 20 0,0 1 15,0 0-15,-1 0 0,-20 21 0,21 0 16,-21 0-16,-1 0 0,1 0 15,21 21-15,-22 0 0,1 0 16,21 22-16,-21-22 0,20 21 0,1 1 16,0 20-16,0 43 0,21-64 15,0 22-15,0-1 0,0-20 16,0-1-16,0 21 0,21-20 0,0-1 16,0 0-16,1 1 0,20-22 0,-21 0 15,0 21-15,22-20 0,-22-1 0,21 0 16,0-21-16,1 0 0,-1 21 0,-21-21 15,22 0-15,-1 0 0,21 0 16,-20-21-16,-1 0 0,0 0 16,22 21-16,-22-43 0,1 22 0,-1 0 15,21 0-15,-41-22 0,20 1 0,0 21 16,-21-21-16,1-1 0,-22 1 0,0 21 16,0-22-16,0 22 0,0 0 15,0 0-15,-22 0 0,1 21 0,-21 0 16,21 0-16,0 0 0,-1 21 15,1 0-15,0 0 0,0 0 0,0 1 16,21-1-16,0 0 0,0 21 16,0-21-16,0 1 0,0-1 0,0 0 15,21 0-15,0 0 0,0-21 0,-21 21 16,21 1-16,1-1 0,-22 0 16,21 0-16,0-21 0,-21 21 15,0 0-15,21 1 0,0-22 16,-21 21-16,21-21 0,-21 21 15,22-21 1,-1 0-16,0 0 16,0 0-16,0 0 0,0 0 0,1 0 15,-1-21-15,0 0 0,0 21 16,0-22-16,0 22 0,1-21 0,-1 0 16,21 0-16,-21 0 0,0 0 0,1-1 15,-1 1-15,-21 0 0,21 0 16,-21 0-16,21 0 0,-21-1 0,0 1 15,0 42 17,-21 1-32,0-1 0,21 0 15,-21 0-15,-1 21 0,22-20 16,-21-1-16,21 0 0,0 0 16,0 0-16,0 0 0,0 1 0,0-1 15,0 0-15,0 0 0,0 0 16,21-21-16,1 0 15,-1 0-15,21 0 0,-21 0 0,0 0 16,1 0-16,-1 0 0,21-21 16,-21 21-16,0-21 0,22 0 15,-22 0-15,0 21 0,0-22 0,-21 1 0,0 0 16,21-21-16,-21 21 0,0-1 16,0-20-16,0 21 0,0-21 0,-21 20 15,0-20-15,0 21 0,0 0 0,0 0 16,-1 21-16,1 0 0,0 0 15,-21 0-15,21 0 0,-1 0 0,1 0 16,0 0-16,21 21 0,-21 0 0,21 0 16,-21 0-16,21 0 0,0 1 0,0-1 15,0 0-15,21 0 0,0-21 16,-21 21-16,42-21 16,-20 0-16,-1 21 0,0-21 0,21 22 15,1-22-15,-22 0 0,21 0 0,0 0 16,1 0-16,-1 0 0,0-22 0,1 1 15,-1 21-15,0-21 0,1 0 0,-22 21 16,21-21-16,-21 0 0,1 21 16,-1-22-16,0 1 0,0 21 0,-21-21 15,21 21-15,-21-21 0,-21 21 32,21 21-32,-21-21 15,21 21-15,0 22 0,0-22 16,0 21-16,0-21 0,0 22 15,0-1-15,-21 0 0,21 22 0,-21-22 16,21 22-16,-22-1 0,22 1 0,-21-1 16,0 1-16,0-1 0,0 1 0,0-1 15,-1 1-15,1-1 0,0 1 0,0 20 16,-21 64-16,20-84 16,1 21-16,0-1 0,0-20 0,0-1 15,0 22-15,-1-22 0,22 1 0,0-1 16,0-20-16,0 20 0,0-20 0,0-1 15,0 0-15,0 1 0,0-1 0,0-21 16,0 0-16,0 0 0,0 1 0,0-44 31,22 1-15,-1 0-16,0 0 0,-21-21 0,21 20 16,0-20-16,0-21 0</inkml:trace>
  <inkml:trace contextRef="#ctx0" brushRef="#br0" timeOffset="42707.71">10139 10795 0,'0'0'0,"0"-21"0,0-21 15,0 20-15,42-62 16,-21 63-16,-21-1 0,21 22 15,1-21-15,20 0 0,-21 21 0,0 0 16,0 0-16,1 0 0,20 0 0,-21 0 16,0 21-16,0 0 0,22 1 0,-22-1 15,0 21-15,-21-21 0,0 22 0,0-22 16,0 21-16,0-21 0,0 22 16,-21-22-16,0 0 0,0 21 0,-1-21 15,1 1-15,-21-22 0,21 21 16,-22 0-16,1 0 0,21-21 0,-21 21 0,20-21 15,1 0-15,0 0 0,0 0 16,0 21-16,0-21 0,42 0 47,-21-21-31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3:21:57.2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9652 4212 0,'-21'21'78,"0"-21"-78,-1 0 0,1 0 15,0 0 1,0 0-16,0 22 0,0-22 0,-1 0 16,1 0-16,0 0 0,0 0 15,0 0-15,0 0 16,-1 0-16,44 0 31,-1 0-15,0 0-16,21 0 15,-21 0-15,22 0 0,-1 0 0,0 0 16,1-22-16,20 22 0,1 0 0,-1 0 16,1 0-16,20 0 15,1 0-15,-21 0 0,20 0 0,-20 0 16,20 0-16,-20 0 0,-1 0 0,1 0 15,-1 0-15,-20 0 0,20 0 0,-20 0 16,-1 0-16,0 0 0,1 0 16,-22-21-16,21 21 0,-21 0 0,0 0 15,1 0-15,-1 0 0,0 0 0,0 0 16,0 0 0,-21-21-1,-21 21 1,0 0-16,0-21 0,0 21 0,-22-21 15,22 21-15,0 0 0,-21-21 16,-1 21-16,22-22 0,-21 22 16,21-21-16,-22 0 0,22 0 0,-21 21 15,21-21-15,-22 0 0,22-1 16,0 1-16,0 21 0,0-21 0,-1 21 16,1 0-16,21-21 0,-21 21 0,42 0 62,0 0-62,1 0 16,-1 21-16,21-21 0,-21 21 15,0-21-15,22 21 0,-22-21 0,21 22 16,-21-22-16,22 0 0,-22 21 16,21-21-16,1 0 0,-22 21 0,21-21 15,-21 0-15,22 0 0,-22 0 16,21 21-16,-21-21 0,0 0 0,1 0 15,-1 0-15,0 0 0,-21 21 32,-21 0-17,0 1-15,-1-22 0,-20 21 0,21 0 16,-21-21-16,20 21 0,-20 0 16,0 22-16,21-22 0,-22 0 15,1 21-15,21-21 0,-22 22 0,1-22 0,21 21 16,-21-21-16,20 22 0,-20-22 15,21 21-15,0-21 0,0 1 0,-1-1 16,1 0-16,21 0 0,0 0 16,-21-21-16,21 21 0,0 1 0,-21-22 15,42-22 32,0 1-47,-21 0 16,21 0-16</inkml:trace>
  <inkml:trace contextRef="#ctx0" brushRef="#br0" timeOffset="3777.37">11959 3958 0,'0'-21'32,"0"0"-32,0 0 15,0 0-15,0-1 16,0 1-16,0 0 15,0 0-15,0 0 16,0 42 15,0 0-31,21 0 0,-21 0 16,21 1-16,-21-1 0,0 21 0,22-21 16,-22 22-16,21-1 0,-21 0 15,0-21-15,0 22 0,0-1 0,0-21 16,0 22-16,0-22 0,0 21 0,0-21 15,0 0-15,-21 1 0,21-1 0,0 0 16,-22 0 0,1-21-16,0 0 15,21-21-15,0 0 16,0 0-16,0-1 0,0 1 16,-21-21-16,21 21 0,0-22 0,0 1 15,0 21-15,0-21 0,21-1 16,0 1-16,-21 0 0,21-1 0,1 22 15,20 0-15,-21 0 0,21 0 16,-20-1-16,20 22 0,0 0 0,-21 0 16,22 0-16,-22 0 0,21 22 0,-21-1 15,1 0-15,20 0 0,-21 21 0,-21-20 16,21 20-16,-21 0 0,21-21 16,-21 22-16,0-1 0,0-21 0,0 22 15,0-22-15,0 21 0,0-21 0,-21 0 16,0 1-16,21-44 47,0 1-47,0 0 0,0 0 15,0 0-15,0-22 0,0 1 16,21 0-16,0-1 0,1 1 0,-1 0 16,0-1-16,0 22 0,0-21 0,0 21 15,22 0-15,-22-1 0,21 22 0,-21 0 16,22 0-16,-22 0 0,0 0 15,21 22-15,-20-1 0,-1 0 0,0 21 16,0-21-16,-21 22 0,0-22 0,0 21 16,0-21-16,0 22 0,0-1 15,0-21-15,0 22 0,-21-22 16,0 0-16,21 21 0,0-21 0,-21-21 16,-1 22-16,22-1 0,-21-21 15,42-21 16,1-1-31,-1 1 0,21 0 16</inkml:trace>
  <inkml:trace contextRef="#ctx0" brushRef="#br0" timeOffset="4895.24">13377 3979 0,'0'0'16,"21"-21"-16,-21 0 0,22 21 0,-22-21 15,-22 21 1,1 21-16,21 0 15,-21 0-15,0 1 0,0-1 16,0 21-16,21-21 0,-22 22 0,1-1 16,0-21-16,21 21 0,0 1 0,-21-22 15,21 21-15,0-21 0,0 1 16,0 20-16,0-21 0,0 0 16,21-21-16,0 21 0,0-21 15,1 0-15,-1 0 0,21 0 0,-21 0 16,0 0-16,22-21 0,-22 0 15,21 21-15,-21-21 0,1 0 0,20 0 16,-21-1-16,-21-20 0,21 21 16,-21-21-16,0 20 0,0-20 0,0 0 15,0-1-15,-21 1 0,0 0 0,0-1 16,0 22-16,-1 0 0,-20 0 16,21 21-16,-21 0 0,20 0 0,1 0 15,-21 0-15,21 0 0,-22 21 0,22 0 16,0 0-16,0 22 0,0-22 15,0 21-15,21 1 0,0-1 0,0 0 16,0-21-16,0 22 0,0-1 0,0-21 16,21 22-16,0-22 0,0 0 0,0-21 15,0 21-15,22-21 16,-22 0-16,21 0 0,-21 0 0,22 0 16,-22 0-16,21 0 0,-21-21 0,22 21 15,-1-21-15,-21 0 0,22-1 0,-22 1 16,0 0-16,0-21 0,0 21 15,0-22-15,1 22 0,-1-21 0,-21 21 16,0-1-16,21 1 0,-21 0 0,0 0 16,0 42-1,0 0 1,0 0-16,0 1 16,0-1-16,-21 21 0,21-21 0,-21 0 0,21 1 15,0 20-15,0-21 0,0 0 0,0 22 16,0-22-16,0 0 15,0 0-15,0 0 0,21 0 16,0-21-16,0 0 0,0 0 16,0 0-16,1 0 0,-1 0 0,21 0 15,-21-21-15,0 21 0,1-21 0,20 0 16,-21 0-16,0 0 0,0-22 16,1 22-16,-1-21 0,0 21 0,21-22 15,-42 1-15,21 21 0,1-22 0,-1 1 16,0 21-16,0 0 0,-21 0 0,0-1 15,21 22 1,-21 22 0,-21 20-16,21-21 15,-21 0-15,21 0 0,-21 22 0,21-22 16,-21 21-16,21 1 0,-22-22 16,22 21-16,0-21 0,0 0 0,0 22 15,0-22-15,0 0 0,22 0 0,-1 0 16,0 1-16,0-22 0,0 21 0,0-21 15,1 0-15,-1 0 0,21 0 16,-21 0-16,0 0 0,22-21 0,-22-1 16,0 1-16,21 0 0,-20 0 15,-1 0-15,0 0 0,0-22 0,0 22 16,0-21-16,1-1 0,-22 1 0,21 0 16,-21-1-16,21 1 0,-21 0 15,0 21-15,0-1 0,0 1 0,0 0 16,-21 21-16,0 0 0,-1 21 15,1 0-15,0 22 0,21-22 16,-21 21-16,0-21 0,0 22 16,21-1-16,0 0 0,0-20 0,0 20 15,-22-21-15,22 0 0,0 22 0,0-22 16,0 0-16,22-21 0,-22 21 0,21-21 16,0 0-16,0 0 15,21 0-15,-20 0 0,-1 0 0,21 0 0,0-21 16,-20 0-16,20 0 0,0-1 15,1-20-15,-1 21 0</inkml:trace>
  <inkml:trace contextRef="#ctx0" brushRef="#br0" timeOffset="6024.1">15430 3429 0,'22'21'16,"-22"0"-16,0 1 16,0-1-16,0 0 0,0 0 0,21 0 15,0 0-15,-21 1 0,21-1 16,0-21-16,0 0 0,1 0 16,-1 0-16,0 0 0,0 0 15,0 0-15,0 0 0,22-21 0,-22-1 16,21 22-16,-21-42 0,1 21 0,20 0 15,-21 0-15,0-22 0,0 22 16,1-21-16,-22 21 0,0-22 0,0 1 16,0 21-16,0-22 0,0 22 0,0 0 15,-22 21-15,1 0 0,0 0 16,0 21-16,0 0 16,0 22-16,21-1 0,-22 0 15,1 1-15,0-1 0,21 22 0,0-1 0,0 1 16,-21-1-16,21 1 15,0-1-15,0 1 0,0 20 0,0-20 16,0-1-16,0 1 0,0-1 0,0 1 16,0-22-16,0 0 0,0-20 0,0 20 15,-21-21-15,21 0 0,-21-21 16,-1 0 0,1 0-16,0-21 0,0 0 15,0 0-15,0 0 0,-1-22 0,1 22 16,0-21-16,-21-1 0,21 22 0,21-21 15,-22 21-15,1 0 16,21-1-16,0 44 16,0-1-1,0 21-15,0-21 0,0 0 16,0 1-16,0-1 0,0 21 16,21-21-16,1 0 0,-1 1 0,-21-1 15,42 0-15,-21 0 0,0 0 0,1-21 16,20 21-16,-21-21 0,21 0 0,-20 0 15,20 0-15,-21 0 0,21 0 0,1-21 16,-22 0-16,21 0 0,1 0 16,-22 0-16,21-22 0,-21 22 0,22-21 15,-22 21-15,0-22 0,-21 1 16,21 0-16,-21 20 0,21-20 0,-21 21 16,0 0-16,0 42 31,-21 0-31,0 0 0,21 0 15,-21 22-15,21-1 0,0-21 0,0 22 16,-21-1-16,21-21 0,0 21 16,0-20-16,0 20 0,0-21 0,0 0 15,21 0-15,0 1 0,-21-1 0,21-21 16,0 0-16,22 0 0,-22 0 0,0 0 16,0 0-16,21 0 0,-20-21 0,20-1 15,-21 1-15,21 0 16,-20 0-16,-1-21 0,0-1 0,0 1 15,0 0-15,-21-1 0,0 1 0,0 0 16,0-1-16,0 1 0,0 0 0,-21 20 16,0 1-16,0 0 0,-22 21 0,22 0 15,0 0-15,-21 0 0,-1 0 16,22 0-16,-21 0 0,21 0 0,0 21 16,-22 0-16,22 1 0,0-22 0,0 21 15,21 0-15,0 0 0,0 0 0,0 0 16,21-21-1,0 0-15</inkml:trace>
  <inkml:trace contextRef="#ctx0" brushRef="#br0" timeOffset="8763.81">17230 3789 0,'0'0'16,"-22"21"-16,1-21 0,21 21 0,21-21 31,22 0-31,-22 0 16,21 0-16,-21 0 0,22-21 0,-1 21 15,0-21-15,1 0 0,-1 0 0,0-1 16,1 1-16,-1 0 0,-21 0 0,0 0 16,1-22-16,-22 22 0,0 0 15,0-21-15,0 21 0,0-1 0,-22 1 16,1 0-16,-21 21 0,21 0 0,-22 0 16,-20 0-16,21 0 15,-1 0-15,1 21 0,-22 0 0,22 1 0,0-1 16,21 21-16,-22 0 0,22-20 15,0 20-15,0 0 0,21 1 0,0-22 16,0 21-16,0-21 0,0 22 16,21-22-16,0 0 0,0 0 0,0 0 15,1 0-15,20 1 0,0-22 0,-21 0 16,22 0-16,-22 0 0,21 0 0,-21 0 16,22 0-16,-22 0 0,0-22 15,0 22-15,0-21 0,-21 0 16,0 0-16,0 0 0,0 0 15,-21 21-15,0 0 16,-21 0-16,21 0 0,-1 0 0,1 21 16,0-21-16,-21 21 0,21 21 15,-1-21-15,1 1 0,0 20 0,0 0 16,21 1-16,0-1 0,-21 0 0,21 1 16,0-1-16,0 0 0,0 1 15,0-1-15,21-21 0,0 21 0,0-20 16,0-1-16,22 0 0,-1-21 0,-21 0 15,22 0-15,-1 0 0,0 0 0,1 0 16,-1 0-16,21-21 0,-20 0 16,-1-22-16,0 1 0,22 0 0,-22-1 15,1 1-15,-1-22 0,0 1 16,1-22-16,-1 22 0,0-1 0,-21-20 16,22 20-16,-22-21 0,0 22 15,0-1-15,-21 1 0,0-1 0,0 1 16,0 21-16,0 20 0,0-20 0,0 21 15,-21 21-15,0 0 16,0 0-16,0 21 0,21 0 16,-22 0-16,1 22 0,21-1 0,-21 0 15,0 1-15,21 20 0,-21-20 0,0 20 16,21-21-16,-22 22 0,22-1 16,0-20-16,-21 20 0,21 1 15,0-22-15,0 22 0,0-22 0,0 0 16,0 1-16,21-1 0,-21 0 0,22-21 15,-1 1-15,0-1 0,0 0 16,21 0-16,-20-21 0,-1 0 0,21 0 16,-21 0-16,22 0 0,-22-21 0,21 21 15,0-21-15,-20 0 0,20-22 0,-21 22 16,0-21-16,0 21 0,1-22 0,-1 1 16,0-22-16,-21 22 0,0 21 15,0-21-15,0 20 0,0 1 0,0 0 16,-21 21-16,0 0 15,-1 0-15,1 21 0,0 0 0,0 1 16,0-1-16,21 21 16,-21-21-16,21 22 0,-22-1 0,22-21 15,0 21-15,0 1 0,0-22 0,0 21 16,0-21-16,0 1 0,22-1 0,-1 0 16,0 0-16,0-21 0,0 0 15,0 0-15,1 0 0,20 0 0,-21 0 16,21 0-16,-20 0 0,20-21 0,-21 0 15,21 0-15,-20-1 0,-1 1 16,21-21-16,-21 0 0,0-1 0,1 1 16,-1 0-16,0-1 0,0 1 0,0 0 15,-21 20-15,0-20 0,21 42 16,-21-21-16,0 0 0,0 42 16,0 0-1,0 0-15,0 0 0,0 22 16,0-22-16,0 21 0,-21 1 0,21-1 15,-21 0-15,21-21 0,-21 22 0,21-1 16,0-21-16,0 22 0,0-22 0,-21 0 16,21 0-16,0 0 0,0 0 15,-21 1-15,21-44 32,0 1-32,0 0 0,21 0 0,0 0 15,-21 0-15,21-22 0,0 1 16,0 0-16,-21-1 0,22 1 15,-1 21-15,0-22 0,0 22 0,0-21 16,-21 21-16,21 21 0,1-21 0,-1 21 16,0 0-16,0 0 15,0 21-15,-21 0 16,21 0-16,-21 0 0,22 22 0,-22-22 16,0 21-16,0-21 0,21 22 0,-21-22 15,0 21-15,21-21 0,-21 22 16,0-22-16,0 0 0,0 0 0,0 0 15,0 0-15,21-21 0,0 0 16,0 0 0,-21-21-1,22 0-15,-1 0 0,-21 0 16,21 0-16,0-22 0,0 22 0,0-21 16,1-1-16,-1 1 0,0 0 15,0-1-15,0 1 0,0 21 0,1 0 0,-1 0 16,0-1-16,0 1 0,0 21 15,0 0-15,1 0 0,-1 21 16,-21 1-16,21-1 0,-21 0 16,0 0-16,0 0 0,0 22 15,0-22-15,0 21 0,0-21 0,0 22 16,0-1-16,0-21 0,0 0 0,0 22 16,0-22-16,0 0 0,21 0 15,0 0-15,-21 0 0,21 1 0,1-22 16,-1 21-16,0-21 0,21 0 0,-21 0 15,22 0-15,-22 0 0,21 0 16,1 0-16,-22 0 0,21-21 0,0 21 16,-20-22-16,20 1 0,0-21 0,-21 21 15,22-22-15,-1 1 0,-21 0 16,22-22-16,-22 22 0,0-22 0,0 22 16,-21 0-16,0 21 0,0-1 15,0 1-15,0 0 0,-21 21 16,0 0-16,0 0 0,-22 0 0,22 21 15,0 0-15,-21 1 0,20 20 0,1 0 16,0-21-16,0 22 0,0-1 16,21 0-16,0 1 0,0-1 0,0 0 15,0-20-15,0 20 0,0-21 0,0 0 16,0 0-16,21 1 0,0-22 0,0 21 16,0-21-16,1 0 0,20 0 15,-21 0-15,0 0 0,22 0 0,-22 0 16,21 0-16,-21-21 0,0-1 0,22 1 15,-22 0-15,21 0 0,-21-21 16,22 20-16,-1-20 0,-21 0 0,22-1 16,-22 1-16,0 0 15,0-1-15,0 22 0,-21 0 0,0 0 16,21 0-16,-21 0 0,0 42 16,0 0-16,0 0 15,-21 21-15,0-20 0,21 20 16,-21-21-16,21 21 0,-21 1 0,21-22 15,0 21-15,-21-21 0,21 1 16,-22 20-16,22-21 0,0 0 0,0 0 16,0 1-16,22-22 47,-1-22-47,0 1 0,0 0 15,0 0-15,0-21 0,1-1 0,-22 22 16,21-21-16,0-1 0,0 1 15,0 21-15,22 0 0,-22 0 0,0-1 16,-21 1-16,21 21 0,0 0 0,0 0 16,-21 21-16,22-21 15,-22 22-15,0-1 0,21 0 16,-21 0-16,0 0 0,0 0 0,0 22 16,21-22-16,-21 0 0,21 0 0,-21 0 15,0 1-15,21-1 0,0 0 16,1-21-16,-22 21 0,21-21 15,0 0-15,0 0 0,0 0 16,0 0-16,1 0 0,20 0 0,-21-21 16,0 0-16,0 0 0,1-1 0,-1 1 15,21 0-15,-21-21 0,0-22 16,1 22-16,-1-22 0,21-20 0,-21 20 16,0-20-16,1 20 0,-22-21 0,21 1 15,0-1-15,-21 22 0,21-1 0,-21 1 16,0 20-16,0 1 0,0 21 15,0 0-15,0-1 0,0 44 32,0-1-32,-21 0 0,0 21 15,21 1-15,0-1 0,-21 21 0,21-20 16,-22 20-16,22 1 0,0-1 0,0 1 16,0-1-16,0 1 0,0-1 15,0 1-15,0-1 0,0-20 0,0 20 16,22-21-16,-1 1 0,-21-1 0,0 0 15,21-20-15,0-1 0,-21 0 0,21 0 16,0 0-16,1-21 16,-1 0-16,0 0 0,0 0 15,0 0-15,0 0 0,1-21 16,20 0-16,-21 0 0,0 0 0,22-1 0,-22 1 16,21 0-16,22-42 15,-43 41-15,0 1 0,0 0 16,-21 0-16,0 0 0,0 0 0,0-1 15,0 1-15</inkml:trace>
  <inkml:trace contextRef="#ctx0" brushRef="#br0" timeOffset="9031.66">21844 3810 0,'-42'0'0,"84"0"0,-106 0 0,22 0 15,21 0-15,42 0 16,21 0-16,-20 0 15,20 0-15,21-21 0,-20 21 0,20 0 16,1 0-16,-1-21 0,1 21 0,-1 0 16,1-21-16,-1 21 0,1 0 15,-22-22-15,22 22 0,-22-21 0,0 21 16,1 0-16,-22 0 0,21 0 0,-21 0 16,0 0-16,1 0 0,-44 0 31,1 21-31,0-21 15,-21 22-15,-1-22 0,22 21 16,-42-21-16,20 21 0</inkml:trace>
  <inkml:trace contextRef="#ctx0" brushRef="#br0" timeOffset="10532.2">9440 6075 0,'-21'0'32,"0"0"-17,0 0 1,0 0-16,-1 21 16,1-21-16,0 0 15,0 0-15,0 0 0,0 0 0,-1 0 16,1 0-1,0 0-15,21 21 32,21-21-17,0 0-15,22 0 16,-1 0-16,0 0 0,22 0 0,-1 0 16,1 0-16,21 0 0,-1 0 0,1 0 15,0 0-15,-1 0 0,1 0 16,0 0-16,-1 0 0,1 0 0,-22 0 15,1 0-15,-1 0 0,-20 0 0,20 0 16,-20 0-16,-1 0 0,-21 0 0,21 0 16,-20-21-16,-1 21 15,0 0-15,-21-21 16,0 0 0,-21 21-16,0-21 15,-1-1-15,1 22 0,0-21 16,0 21-16,0-21 0,0 21 0,-1-21 15,-20 0-15,21 21 0,0-21 0,-22-1 16,22 22-16,-21-21 0,21 21 0,0-21 16,-1 21-16,1 0 0,0 0 15,21 21 32,21 0-47,22-21 0,-22 0 16,0 22-16,0-22 0,21 0 0,-20 21 15,20-21-15,-21 0 0,21 0 0,-20 21 16,20-21-16,0 0 0,-21 0 16,22 0-16,-22 0 0,0 0 0,0 0 15,22 0-15,-22 0 16,-21 21-16,0 0 16,-21 0-1,-22 1-15,22-1 0,0-21 16,-21 21-16,20 0 0,-20 0 0,0 22 15,-1-22-15,1 21 0,0-21 0,-1 22 16,22-1-16,-21 0 0,0 1 0,-1-1 16,1-21-16,21 21 0,-22-20 15,22 20-15,0-21 0,0 0 0,0 0 16,21 1-16,-21-22 0,21 21 0,0 0 16,21-21 15,0-21-31,-21 0 15,21 21-15,0-22 0,0 1 0,1 0 16,-22 0-16</inkml:trace>
  <inkml:trace contextRef="#ctx0" brushRef="#br0" timeOffset="14444.3">12107 5779 0,'0'0'0,"0"-22"16,21 1-1,-21 0-15,0 0 0,0 0 0,0 0 0,0-1 16,0 1-16,0 0 16,-21 0-16,21 0 0,-21 0 0,0 21 15,0 0-15,0-22 0,-1 22 0,1 0 16,-21 0-16,21 0 0,-22 22 16,22-1-16,-21 0 0,21 0 15,-22 21-15,22-20 0,-21 20 0,21 0 16,-22 1-16,22 20 0,0-21 0,0 1 15,21 20-15,0-20 0,-21 20 0,21-21 16,0 22-16,0-22 0,0 1 16,0 20-16,0-21 0,0 1 0,21-1 15,0 0-15,0-20 0,0 20 0,1-21 16,-1 0-16,21-21 0,-21 0 16,22 0-16,-22 0 0,21 0 0,0 0 15,1-21-15,-1 21 0,0-21 16,1-21-16,-1 20 0,-21 1 0,22 0 15,-1-21-15,0-1 0,-21 22 0,1-21 16,20 21-16,-21-22 0,0 1 0,-21 21 16,0-21-16,21 20 0,-21 1 15,0 0-15,0 0 0,0 0 0,-21 21 32,21 21-32,-21 0 15,21 0-15,-21 0 0,21 1 0,0 20 16,0-21-16,-21 21 0,21-20 15,0 20-15,-21 0 0,21-21 0,0 22 16,0-22-16,0 21 0,0-21 16,0 1-16,21-1 0,0 0 0,-21 0 15,21-21-15,21 0 0,-20 0 0,-1 0 16,0 0-16,21 0 0,-21 0 16,22-21-16,-22 0 0,0 0 0,0-1 15,0 1-15,1 0 0,-1 0 16,0-21-16,0 20 0,-21-20 0,0 21 0,0-21 15,0 20-15,0-20 0,0 21 0,0-21 16,-21 20-16,0 1 0,0 0 16,-1 0-16,1 0 0,0 21 15,-21 0-15,21 0 0,-1 0 0,1 0 16,0 0-16,-21 21 0,21 0 0,-1 0 16,1 0-16,21 1 0,0 20 0,0-21 15,0 21-15,0-20 0,0 20 16,0-21-16,0 21 0,0 1 0,0-22 15,21 0-15,1 0 0,-1 0 0,0 1 16,21-22-16,-21 0 0,1 0 0,20 0 16,-21 0-16,21 0 0,-20 0 0,20 0 15,-21 0-15,21-22 0,1 1 16,-22 0-16,21 0 0,1-21 16,-22 20-16,0 1 0,21 0 0,-42-21 15,21 21-15,1-1 0,-22 1 0,21 0 16,-21 0-16,0 0 0,0 42 31,0 0-15,0 0-16,-21 0 0,21 1 0,-22-1 15,22 0-15,0 0 0,0 21 0,0-20 16,-21-1-16,21 0 0,0 0 0,-21 0 16,21 0-16,0 1 0,0-44 46,21 22-46,-21-21 0,21 0 16,1 0-16,-22 0 0,21-22 0,0 22 16,-21 0-16,21 0 0,0 0 0,0 0 15,-21-1-15,0 1 0,22 21 16,-1-21-16,-21 42 16,0 0-1,0 1-15,21-1 0,-21 0 16,0 0-16,0 0 0,0 0 0,0 1 15,21-1-15,-21 0 0,0 0 0,0 0 16,21 0-16,0 1 0,1-1 16,-1-21-16,0 0 0,0 0 15,0 0-15,0 0 0,1 0 16,-1 0-16,21 0 0,-21-21 0,0-1 16,1 1-16,20 0 0,0-21 15,-21 21-15,1-22 0,-1 22 16,0-21-16,-21 21 0,21-22 0,0 1 15,-21 0-15,0-1 0,0 1 0,21-22 16,-21 22-16,0 0 0,0-1 0,0 1 16,0 0-16,0-1 0,0 22 0,0 0 15,0 0-15,0 0 0,0 0 16,-21 21-16,21 21 16,-21 0-16,0 0 0,21 0 15,-21 0-15,21 22 0,0-1 0,0 0 16,-21-20-16,21 20 0,0 0 15,-22 1-15,22-1 0,0 0 0,0 1 16,0-1-16,0-21 0,0 21 0,0-20 16,0 20-16,0-21 0,22 0 0,-1 0 15,0 1-15,0-22 0,0 21 0,0-21 16,1 0-16,20 0 0,-21 0 16,0 0-16,22 0 0,-22-21 0,21-1 15,-21 22-15,22-21 0,-22 0 16,0 0-16,21 0 0,-21 0 0,1-1 15,-1 1-15,-21 0 0,0 0 0,0-21 16,0 20-16,0 1 0,0 0 16,-21 21-16,-1 0 15,1 0-15,0 21 0,0-21 16,0 21-16,0 1 0,21-1 0,0 0 16,0 0-16,0 0 0,0 22 0,0-22 15,0 0-15,0 21 0,0-21 0,0 1 16,0-1-16,21 0 0,0 0 15,0 0-15,0 0 0,-21 1 16,21-22-16,1 0 0,-1 0 0,0 0 0,0 0 16,0-22-16,0 22 0,-21-21 15,22 0-15,-1 0 0,0 0 16,0 0-16,-21-1 0,21-20 0,0 21 16,1-21-16,-1 20 0,0 1 15,0-21-15,0 21 0,0 0 0,22-1 16,-22 1-16,21 21 0,-21 0 0,22-21 15,-22 21-15,21 0 0,-21 0 0,1 0 16,-1 21-16,0 0 0,0-21 0,0 22 16,-21-1-16,0 0 0,0 0 0,0 0 15,0 0-15,0 1 0,0 20 16,-21-21-16,0 0 0,0 0 0,21 1 16,-21-1-16,-1 0 0,1 0 0,21 0 15,0 0 1,0-42-1,0 0-15,0 0 16,21 0-16,-21 0 0,22-1 16,-1 1-16,0 0 0,-21 0 0,21-21 15,0 20-15,0 1 0,1-21 0,-1 21 16,-21 0-16,21-22 0,0 22 16,0 0-16,-21 0 0,21 21 15,-21 21 1,0 0-16,0 0 15,0 0-15,-21 1 16,0 20-16,21-21 0,0 0 0,0 0 16,0 22-16,-21-22 0,21 0 0,0 21 15,0-20-15,0-1 0,0 0 16,0 0-16,21-21 0,0 0 16,0 0-16,1 0 0,-1 0 0,0 0 15,0 0-15,0 0 0,22-21 16,-22 0-16,21 0 0,-21-1 15,43-20-15,-43 0 0,0 21 16,21-22-16,-20 1 0,-1 0 0,21-43 16,-21 43-16,-21-22 0,21-21 15,-21 43-15,0 0 16,0-1-16,0 1 0,0 21 0,0-21 16,-21 20-16,21 1 0,-21 21 0,0 0 15,0 0-15,0 0 16,21 21-16,0 1 0,-22-1 15,22 21-15,-21 0 0,21 1 0,0-1 16,0 0-16,0 1 0,0-1 0,0 0 16,0 1-16,0-22 0,0 21 0,0 1 15,0-22-15,0 0 0,0 21 0,0-21 16,0 1-16,21-1 0,1 21 16,-1-21-16,-21 0 0,21-21 15,0 22-15,21-1 0,-20-21 0,-1 0 16,0 21-16,0-21 0,0 0 15,0 0-15,1 0 0,-1-21 0,0 0 16,-21-1-16,21 1 0,-21 0 16,21 0-16,-21 0 0,0-22 0,0 22 15,0 0-15,0 0 0</inkml:trace>
  <inkml:trace contextRef="#ctx0" brushRef="#br0" timeOffset="14685.16">15515 5948 0,'0'0'15,"-21"0"-15,0 0 0,21-21 16,21 21 0,0 0-16,0-21 15,0 21-15,22 0 0,-22-22 0,21 22 16,1 0-16,-1-21 0,0 21 0,1 0 16,-1-21-16,0 21 0,-21-21 0,22 21 15,-22 0-15,21 0 0,-21-21 16,1 21-16,-22-21 15,-22 21 1,1-22-16,0 22 0,0 0 0,0 0 16,-22 0-16,1 0 0,-21 0 15,20 0-15</inkml:trace>
  <inkml:trace contextRef="#ctx0" brushRef="#br0" timeOffset="14905.04">13631 5906 0,'0'0'0,"-21"21"0,-21-21 16,42 21-1,21-21-15,0 0 0,21 0 16,1 0-16,-1 0 0,0-21 16,1 21-16,20 0 0,1-21 0,-22 21 0,22-22 15,-1 22-15,1-21 0,-22 21 16,0 0-16,1 0 0,-22-21 0,0 21 15,0 0-15,0-21 0,-21 0 16</inkml:trace>
  <inkml:trace contextRef="#ctx0" brushRef="#br0" timeOffset="15856.03">16722 5990 0,'0'0'16,"21"-21"-16,-21 0 0,0 0 16,0 0-16,0-1 0,0 1 0,0 0 15,0 0-15,-21 21 0,-1 0 16,1 0-16,0 0 0,0 0 0,0 0 15,0 0-15,-1 21 0,1 0 16,0 0-16,21 22 0,-21-22 0,0 21 16,21-21-16,-21 22 0,21-1 0,0-21 15,0 22-15,-22-1 0,22 0 0,0 1 16,0-22-16,0 21 0,0 0 0,22-20 16,-1-1-16,0 0 0,0 0 15,21-21-15,-20 0 0,20 0 16,-21 0-16,21 0 0,1 0 0,-22-21 15,21 21-15,1-21 0,-22-22 0,21 22 16,0 0-16,1 0 0,-1-21 0,-21 20 16,22-20-16,-1 21 0,-21-21 0,0-1 15,0 1-15,1-22 0,-1 22 16,0-21-16,-21 20 0,0-20 0,0 20 16,0-20-16,0 21 0,0-1 0,0 22 15,0-21-15,0 21 0,0-1 0,-21 44 31,21 20-31,-21-21 0,-1 21 16,1 1-16,21-1 0,-21 0 16,21 22-16,-21-22 0,21 22 0,0-22 15,0 0-15,0 22 0,0-22 0,0 1 16,0-1-16,0 0 0,0-21 16,0 22-16,0-22 0,21 0 0,0 0 15,0 0-15,1-21 0,-1 0 16,0 0-16,0 0 0,0 0 0,22-21 15,-22 21-15,0-21 0,0 0 0,0 0 16,0 0-16,1-1 0,-1 1 16,0 0-16,0 0 0,0 0 15,-21 0-15,0-22 0,0 22 0,21 21 0,-21-21 16,0 0-16,0 42 16,0 0-1,0 0-15,0 0 16,0 1-16,0-1 0,0 0 0,0 0 15,0 0-15,-21 0 0,21 1 0,0-1 16,0 0-16,0 0 0,0 0 16,0-42 15,0 0-15,0 0-16,0 0 15,0-1-15</inkml:trace>
  <inkml:trace contextRef="#ctx0" brushRef="#br0" timeOffset="16043.93">17716 5821 0,'0'0'15,"0"-21"-15,-42 21 16,21 0 0,0 0-16,21 21 15,0 0 1,0 0-1,0 0-15,0 1 16,21-1 0</inkml:trace>
  <inkml:trace contextRef="#ctx0" brushRef="#br0" timeOffset="16976.84">18034 5969 0,'-21'0'31,"0"0"-31,-1 21 0,22 0 16,-21-21-16,0 22 0,21-1 15,-21 0-15,0 21 0,21-21 0,0 1 16,-21 20-16,21-21 0,0 21 16,0 1-16,0-22 0,0 21 0,0-21 15,0 22-15,0-22 0,0 0 0,21 0 16,0 0-16,0-21 0,0 0 15,0 0-15,22 0 0,-22 0 0,0-21 16,21 0-16,-20 0 0,20 0 0,-21 0 16,21-1-16,-20 1 0,20 0 15,0-21-15,-21-1 0,22 22 16,-22-21-16,21 0 0,-21-1 0,1 1 0,-1-22 16,21 22-16,-42 0 0,21-22 0,-21 22 15,21 0-15,-21-1 0,0 22 16,0 0-16,0 0 0,0 0 15,-21 21 1,0 21-16,21 0 0,-21 0 0,21 21 16,0-20-16,-21 20 0,21 0 0,-21-21 15,21 22-15,-22-1 0,22 0 16,0 1-16,0-22 0,0 21 0,-21 1 16,21-22-16,0 21 0,0-21 0,0 22 15,0-22-15,0 0 0,0 0 0,0 0 16,0 0-16,0 1 15,0-44 1,0 1 0,0 0-16,21 0 15,1 0-15,-1 0 0,-21-1 0,21 1 16,0 0-16,0-21 0,0 21 0,22-1 16,-22 1-16,0-21 0,21 21 15,-20 21-15,20-21 0,-21 21 0,0 0 16,0 0-16,1 0 0,-1 0 0,0 0 15,0 0-15,-21 21 16,0 0 0,0 0-16,-21-21 15,0 21-15,0-21 0,21 21 0,-22-21 16,-20 22-16,21-22 0,0 0 0,-22 21 16,22-21-16,-21 0 0,21 0 15,0 0-15,-1 0 0,1 0 0,0 0 16,0 0-16,21-21 15,0 42 17,21-21-32,-21 21 15,21 0-15,0 0 0,1 0 0,-22 1 16,21-1-16,0 0 0,0 0 0,0 0 16,-21 0-16,21 1 15,1-1-15,-1 0 0,-21 0 16,21 0-16,0 0 0,0 1 15,0-22-15,1 0 16,-1 0-16,0 0 16,-21-22-1,0 1 1,0 0 0,-21 21-16,0 0 0</inkml:trace>
  <inkml:trace contextRef="#ctx0" brushRef="#br0" timeOffset="18300.11">10139 8509 0,'0'0'0,"-21"0"0,-1 0 0,1 0 16,0 0-16,0 0 0,0 0 16,0 0-16,-1 0 0,1 0 15,0 0-15,0 0 0,0 0 0,0 0 16,-1 0-1,44 0 32,-1 0-31,21 0-16,-21 0 0,22 0 0,20 0 16,-21 0-16,1 0 0,20 0 15,1 0-15,-1 0 0,1 0 0,-22 0 16,22 0-16,-1 0 0,1-21 0,-1 21 15,1 0-15,-22 0 0,21 0 0,1-21 16,-22 21-16,1 0 0,20 0 0,-21 0 16,1-21-16,-1 21 0,0 0 15,1 0-15,-22 0 0,0 0 0,0-22 16,0 22-16,1 0 0,-1 0 16,-21-21-16,0 0 15,-21 21-15,-1 0 16,-20-21-16,21 0 0,-21 21 0,-1-21 15,1 21-15,0-22 0,-1 22 16,1 0-16,21-21 0,-22 21 0,22 0 16,-21 0-16,21 0 0,0-21 0,-1 21 15,44 0 32,-1 0-47,0 0 0,0 0 0,21 21 16,-20-21-16,20 0 0,-21 0 0,21 0 15,1 0-15,-22 21 0,21-21 0,1 0 16,-22 0-16,21 0 0,-21 0 16,22 0-16,-22 0 0,0 0 0,0 0 15,0 0 1,-21 22-16,0-1 16,-21-21-1,0 21-15,0 0 0,0-21 0,-1 21 16,1 0-16,0 1 0,0-1 0,-21 0 15,20 0-15,1 0 0,-21 0 0,21 1 16,0-1-16,-22 0 0,22 0 16,-21 0-16,21 0 0,-22 1 15,22-1-15,0 0 0,0 0 0,0 0 16,-1 0-16,22 1 0,-21-22 16,21 21-16,0-42 46,21 21-30,1-22-16,-22 1 0,21 21 16,0-21-16,0 21 0</inkml:trace>
  <inkml:trace contextRef="#ctx0" brushRef="#br0" timeOffset="26059.98">13123 8488 0,'0'0'0,"0"21"15,0 0 1,21-21 15,1 0-31,-1 0 16,0 0-16,-21-21 15,21 0-15,0 0 0,-21 0 16,0-1-16,0 1 0,0 0 16,0 0-16,-21 21 0,0-21 15,0 0-15,0-1 0,-1 22 16,1-21-16,0 21 0,0 0 0,-21 0 15,20 0-15,-20 0 0,21 0 0,-21 21 16,-1 1-16,22-1 0,-21 0 0,21 0 16,-1 0-16,-20 0 0,21 22 15,21-22-15,0 21 0,-21-21 0,21 22 16,0-22-16,0 21 0,0-21 16,0 22-16,21-22 0,0 0 0,0 0 15,0 0-15,1-21 0,20 22 0,-21-22 16,0 0-16,22 0 0,-1 0 15,-21 0-15,21-22 0,-20 1 0,20 21 16,0-21-16,-21 0 0,22-21 0,-22 20 16,21 1-16,-21 0 0,1-21 0,20 21 15,-21-22-15,0 1 0,0 0 16,1-1-16,-1 1 0,0 0 0,0-22 16,-21 1-16,0 20 0,21-20 0,-21 20 15,21-20-15,-21 21 0,0-1 16,0 1-16,0 0 0,0 20 0,0 1 15,0 0-15,0 0 0,-21 21 32,0 21-32,0-21 0,0 42 0,0-20 15,-1 20-15,22 0 0,-21 1 0,0-1 16,0 21-16,21 1 0,-21-1 16,0 1-16,21-22 0,0 22 0,0-1 15,0-20-15,0-1 0,0 21 0,0-41 16,0 20-16,0 0 0,21-21 15,-21 1-15,21-1 0,0 0 0,0 0 16,0-21-16,1 0 0,-1 0 0,21 0 16,-21 0-16,0 0 0,22-21 15,-22 0-15,21 21 0,-21-21 0,22-1 16,-22 1-16,21 0 0,-21-21 0,22 21 16,-22-1-16,0 1 0,0-21 15,0 21-15,1-22 0,-22 22 0,0 0 16,0 0-16,0 0 0,0 0 0,0-1 15,0 44 1,-22-1 0,22 0-16,-21 0 0,21 0 15,0 22-15,0-22 0,0 0 16,0 21-16,0-21 0,0 1 0,0 20 16,0-21-16,0 0 0,0 0 0,0 22 15,21-22-15,1 0 0,-1-21 0,0 21 16,0-21-16,0 0 0,0 0 0,1 0 15,20 0-15,-21 0 0,21 0 0,-20 0 16,20-21-16,-21 0 0,21 0 16,-20 0-16,-1-1 0,0 1 0,0 0 15,0 0-15,0 0 0,1 0 0,-22-22 16,21 22-16,-21-21 0,0 21 0,0-22 16,0 1-16,0 0 0,-21-1 15,-1 22-15,1 0 0,0-21 16,0 20-16,0 22 0,0-21 0,-1 21 15,-20 0-15,21 0 0,-21 21 0,20-21 16,-20 22-16,0-1 0,21 0 0,-22 21 16,22-21-16,-21 22 0,21-22 0,-1 21 15,1-21-15,0 22 0,21-1 16,0-21-16,0 22 0,0-22 0,0 21 16,0-21-16,21 0 0,0 1 0,1-1 15,20 0-15,-21 0 0,21-21 0,-20 0 16,20 0-16,0 0 0,-21 0 0,22 0 15,-1 0-15,0 0 16,-20-21-16,20 0 0,0 0 0,-21-1 16,22 1-16,-22 0 0,21 0 0,-21 0 15,1-22-15,-1 22 0,0 0 0,0 0 16,0-21-16,-21 20 0,21 1 16,-21 0-16,0 0 0,0 0 0,0 42 31,0 0-16,0 0-15,0 0 0,0 1 0,-21-1 16,21 21-16,0-21 0,0 0 0,0 1 16,0-1-16,0 0 0,0 0 0,0 0 15,0 0-15,0 1 0,0-1 16,21-21-16,-21 21 0,22-21 16,-1 0-16,0 0 0,0 0 0,0 0 15,0 0-15,1-21 0,-1 21 0,21-21 16,-21-1-16,0 1 0,1 21 0,-1-21 15,0 0-15,0-21 0,0 20 0,0 1 16,-21 0-16,0-21 0,22 21 0,-22-22 16,21 22-16,-21-21 0,0 21 15,0-1-15,0 1 0,0 42 32,-21 1-32,21 20 15,-22-21-15,22 0 0,0 22 16,0-22-16,0 21 0,0-21 0,0 0 15,0 22-15,0-22 0,0 0 16,0 0-16,22 0 0,-1 1 0,0-1 16,0-21-16,0 0 0,0 21 0,1-21 15,-1 0-15,0 0 0,0 0 0,0-21 16,22 21-16,-22-21 0,0-1 0,0 1 16,21 0-16,-20 0 0,-1 0 0,0-22 15,0 22-15,0-21 0,0 0 16,1-1-16,-1 1 0,0 0 0,-21-22 15,21 22-15,-21-22 0,0 22 0,0 0 16,0-1-16,0 1 0,21 21 16,-21 0-16,0-1 0,0 44 31,0-1-31,-21 21 0,21-21 0,-21 22 16,21-1-16,0 0 0,0 22 0,-21-22 15,21 0-15,0 1 0,-21-1 0,21 0 16,0 1-16,0-22 0,0 21 0,0-21 15,0 1-15,0-1 0,0 0 0,-22 0 16,22 0-16,0-42 47,0 0-47,0 0 0,0 0 16,0-1-16,0-20 0,22 21 0,-1 0 15,-21 0-15,21-22 0,0 22 0,0 0 16,0 0-16,1 0 0,20-1 15,-21 22-15,0 0 0,22 0 0,-22 0 16,21 0-16,-21 0 0,22 0 0,-22 22 16,0-1-16,21 0 0,-21 0 0,1 0 15,-1 0-15,-21 1 0,0-1 16,0 0-16,0 0 0,0 0 0,0 0 16,0 1-16,-21-1 0,-1 0 15,1 0-15,0-21 0,0 21 16,-21-21-16,20 0 0,1 0 0,0 0 15,0 0-15,0 0 0,0 0 0,-1 0 16,1 0-16,0 0 0,0-21 0,0 21 16,0-21-16,21 0 0,-22 0 15,22 42 17,0 0-32,22 0 15,-22 0-15,21 0 16,0-21-16,0 22 0,0-22 15,0 21-15,22 0 0,-22-21 0,0 0 16,0 0-16,22 0 0,-22 0 0,0 0 16,21 0-16,-21-21 0,22 0 15,-22-1-15,21 22 0,-21-21 0,1 0 16,-1 0-16,21 0 0,-21 0 16,0-22-16,1 22 0,-1-21 0,0-1 15,-21 1-15,42-64 0,-21 64 16,-21-22-16,0 22 0,22 0 0,-1-1 15,-21 1-15,0 0 0,0 21 0,0-1 16,0 1-16,0 0 0,0 42 31,-21 0-31,-1 1 0,22-1 0,-21 21 16,21-21-16,0 22 0,-21-1 0,0 0 16,21 1-16,-21-1 0,21 0 15,0 1-15,0-1 0,0 0 16,0 1-16,0-22 0,0 21 0,0-21 15,0 0-15,0 1 0,0-1 0,21-21 16,0 21-16,0 0 0,0-21 16,22 0-16,-22 0 0,0 0 0,21 0 15,1 0-15,-22 0 0,21-21 0,-21 0 16,22 21-16,-22-21 0,21-1 16,-21 1-16,1 0 0,-1 0 15,21-21-15,-42-1 0,0 22 16,21-21-16,-21 21 0,0-1 0,0 1 15,0 0-15,-21 21 16,0 0-16,0 21 0,0 0 16,21 1-16,-22-1 0,1 0 0,21 0 15,-21 21-15,21-20 0,0-1 0,0 0 16,0 21-16,0-21 0,0 1 16,0-1-16,0 0 0,0 0 0,0 0 15,21 0-15,0-21 0,1 0 16,-1 0-16,0 0 0,0 0 15,0 0-15,0 0 0,1 0 16,-1 0-16,21-21 0,-21 0 0,22 21 16,-1-21-16,0 0 0,1 0 0,-1-1 15,0 1-15</inkml:trace>
  <inkml:trace contextRef="#ctx0" brushRef="#br0" timeOffset="26844.06">17886 8149 0,'0'0'0,"-21"-21"15,-1 21-15,1-21 0,0 21 0,-21 0 16,21 0 0,-1 0-16,1 0 0,21 21 0,-21 0 15,0 0-15,21 1 0,-21-1 16,21 21-16,0-21 0,0 0 0,0 22 15,0-22-15,0 21 0,0-21 0,0 22 16,0-22-16,0 0 0,0 21 0,0-20 16,21-1-16,0 0 0,0 0 0,0 0 15,1-21-15,-1 21 0,0-21 0,0 0 16,0 0-16,0 0 0,22 0 0,-22 0 16,0 0-16,0 0 0,0-21 15,22 0-15,-22 21 0,0-21 16,0 0-16,22-22 0,-22 22 0,0 0 15,0-21-15,0-1 0,0 1 0,1 0 16,-1-1-16,0-20 0,0 21 0,0-22 16,0 1-16,-21 20 0,0-20 0,22 20 15,-22 1-15,0 21 0,0-21 16,0 20-16,0 1 0,-22 21 31,1 21-31,0 1 0,0 20 0,0 0 16,0 1-16,21-1 0,-22 0 0,1 1 15,21 20-15,0-21 16,0 1-16,0 20 0,0-20 0,0-1 16,0 0-16,0-21 0,0 22 0,0-22 15,0 0-15,0 0 0,21 0 0,1 1 16,-22-1-16,21 0 0,0-21 0,0 0 16,0 0-16,0 0 0,22 0 0,-22 0 15,0 0-15,0 0 0,22 0 0,-22-21 16,0 21-16,0-21 0,21-1 15,-20 1-15,-1 0 0,0 0 0,-21 0 16,21 0-16,0-1 0,-21 1 16,0 0-16,0 42 15,0 0 1,0 1-16,0-1 16,-21 0-16,21 0 0,-21-21 15,21 21-15,0 0 0,0 1 0,0-1 16,0 0-16,0 0 15,21-21 17,0 0-32,-21-21 15,21 0-15,1 21 0,-22-21 16,21-1-16,0 1 0,-21 0 16,21-21-16</inkml:trace>
  <inkml:trace contextRef="#ctx0" brushRef="#br0" timeOffset="27011.96">18881 8170 0,'0'-21'16,"0"42"-16,0-63 0,-22 42 0,1 0 16,0-21-16,0 21 0,0 0 31,21 21-15,0 0-1,0 0 1,21-21-16,0 22 0,0-22 15</inkml:trace>
  <inkml:trace contextRef="#ctx0" brushRef="#br0" timeOffset="28019.31">19219 8170 0,'0'-21'15,"0"0"-15,-21 21 16,0 0-16,0 0 15,0 21-15,-1 0 16,1 1-16,21-1 0,0 21 0,-21-21 16,21 0-16,-21 22 0,21-22 15,0 21-15,0-21 0,0 1 0,0-1 16,0 21-16,0-21 0,0 0 0,21 1 16,0-1-16,0-21 15,1 0-15,-1 0 0,0 0 16,0 0-16,0 0 0,0-21 0,22 21 15,-22-22-15,0 22 0,0-21 0,0 0 16,22 0-16,-22 0 0,0-22 0,0 1 16,0 0-16,1-1 0,-1 1 0,21-21 15,-21-1-15,0 1 0,1-1 0,-1 1 16,0 20-16,-21-20 0,0 20 16,21 1-16,-21 21 0,0 0 15,0 0-15,0-1 0,0 1 0,-21 21 16,0 21-1,0 1-15,21-1 0,-22 0 0,22 21 16,0 1-16,0-22 0,0 42 16,0-20-16,0-1 0,0 21 0,0-20 15,0 20-15,0-20 0,-21-1 0,21 0 16,0 1-16,0-1 0,-21-21 0,21 21 16,0-20-16,0-1 0,0 0 0,0 0 15,-21-21-15,21 21 0,0-42 47,0 0-31,0 0-16,21 0 0,0-1 0,0 1 15,1-21-15,-1 21 0,0-22 0,0 22 16,21 0-16,-20-21 0,20 21 16,-21-1-16,21 1 0,-20 0 0,-1 21 15,0 0-15,21 0 0,-21 0 0,1 0 16,-1 0-16,-21 21 15,0 0-15,0 1 0,-21-22 16,-1 21-16,1 0 0,0-21 16,0 21-16,0 0 0,0-21 0,-22 21 15,22-21-15,0 0 0,-21 22 16,20-22-16,1 0 0,0 0 0,0 0 16,0 0-16,0 0 0,21-22 15,-22 22-15,22-21 0,0 0 16,22 21 15,-1 21-15,-21 0-16,21 1 0,-21-1 15,0 21-15,0-21 0,0 0 16,21 1-16,-21-1 0,21-21 16,-21 21-16,21 0 0,1 0 15,-1-21-15,0 0 16,0 0-16,0 0 0,0 0 0,1 0 15,-1 0-15,0 0 0,21 0 0,-21 0 16,1 0-16,-1 0 0,0 0 0,0 0 16,0 0-16,0-21 0,1 0 15,-1 0-15,0 21 0,-21-21 16,0-1-16,21 22 0,-21-21 16,21 21-16,-21-21 15,-21 21 1,0 0-16,0 0 15,0 0-15</inkml:trace>
  <inkml:trace contextRef="#ctx0" brushRef="#br0" timeOffset="29390.23">11303 10795 0,'-42'0'15,"20"0"1,1 0-16,0 0 15,0 0-15,0 0 16,0 0-16,-1 0 0,1 0 16,0 0-16,0 0 15,0 0-15,42 0 32,0 0-32,21 0 15,-20 0-15,20 0 0,21 0 0,-20 0 16,20 0-16,-20 0 0,20 0 15,-21 0-15,22 0 0,-1 0 16,1 0-16,-1 0 0,1 0 0,21 0 16,-22 0-16,1 0 0,20 0 0,-20 0 15,-1 0-15,-20 0 0,20 0 0,-21 0 16,1 0-16,-1 0 0,0 0 0,-20 0 16,-1 0-16,0 0 0,0 0 15,-21-21-15,0 0 16,0 0-16,-21 21 0,0-22 0,0 22 15,-1-21-15,-20 21 0,21-21 0,-21 21 16,-1 0-16,1-21 0,0 21 16,20 0-16,-20-21 0,21 21 15,-21 0-15,20 0 0,1 0 0,0 0 16,42 0 15,22 0-15,-22 0-16,0 0 0,0 0 15,0 0-15,0 0 0,1 0 0,20 0 16,-21 0-16,0 0 0,0 0 0,1 21 16,-1-21-16,0 0 0,0 0 15,-21 21-15,21 0 0,-21 0 16,0 1 0,0-1-16,0 0 0,-21 0 15,21 0-15,-21 0 0,-21 1 0,20-1 16,1 0-16,-21 0 0,21 0 0,-22 0 15,22 1-15,-21-1 0,21 0 16,0 0-16,-22 0 0,22-21 0,0 21 16,0 1-16,0-22 0,21 21 0,-22-21 15,22 21 1,22-21 15,-1-21-31,-21 0 16,21 21-16,0-22 0,0 22 15,-21-21-15</inkml:trace>
  <inkml:trace contextRef="#ctx0" brushRef="#br0" timeOffset="32348.59">13885 10901 0,'0'21'172,"21"-21"78,1 0-250,-22-21 0,0 0 16,21 21-16,-21-21 15,21 21-15,-21-22 0,0 1 16,0 0-16,0 0 15,0 0-15,0 0 16,0-1-16,0 1 0,0 0 16,0 0-16,0 0 0,-21 0 15,21-1-15,-21 22 0,-1 0 16,22-21-16,-21 21 0,0 0 16,0 0-16,0 0 0,0 0 15,-1 0-15,22 21 0,-21 1 0,0-22 16,21 21-16,-21 0 0,0 0 15,21 0-15,0 0 0,-21 1 16,-1-1-16,22 0 0,-21 0 0,21 21 0,0-20 16,0-1-16,0 0 0,0 0 15,0 21-15,0-20 0,0-1 0,0 0 16,0 0-16,0 0 0,21 0 0,1 1 16,-1-22-16,-21 21 0,21-21 15,0 0-15,0 0 0,0 0 16,1 0-16,-1 0 0,0 0 15,0-21-15,0-1 0,0 1 0,1 0 16,-1 0-16,0 0 0,0 0 0,-21-22 16,21 22-16,0-21 0,1 21 15,-1-22-15,-21 1 0,21 0 16,0-1-16,-21 1 0,21-22 0,-21 22 16,0-21-16,0 20 0,21 1 0,-21 0 15,0-22-15,0 43 0,0-21 0,0-1 16,0 22-16,0 0 0,0 0 15,0 42 1,0 0 0,0 0-16,0 0 0,-21 22 0,21-22 15,-21 21-15,21 1 0,0 20 0,0-21 16,-21 1-16,21 20 0,0-20 16,-21 20-16,21-21 0,0 1 15,0 20-15,0-20 0,0-22 0,0 21 16,0 0-16,21-20 0,0-1 0,0 0 15,0 0-15,1 0 0,20-21 16,-21 21-16,0-21 0,0 0 0,1 0 16,-1 0-16,21-21 0,-21 0 15,0 0-15,22 0 0,-22 21 0,0-43 16,21 22-16,-20 0 0,-1 0 0,-21-21 16,21 20-16,0-20 0,-21 21 15,21-21-15,-21 20 0,0-20 0,0 21 0,0 0 16,0 0-16,-21-1 0,0 22 0,0 0 15,0 0-15,-1 0 16,1 0-16,0 0 0,0 0 16,0 0-16,21 22 15,0-1-15,0 0 16,21-21-16,0 0 0,0 21 0,0-21 16,1 0-16,-1 21 0,0-21 15,0 0-15,-21 21 0,21-21 0,0 22 16,1-1-16,-1-21 0,-21 21 0,0 0 15,21 0-15,-21 0 0,0 1 0,0-1 16,0 0-16,21 0 0,-21 0 0,0 0 16,0 1-16,0-1 15,21 0-15,0 0 0,1-21 16,-1 0-16,0 0 16,0 0-16,0 0 0,0 0 15,1 0-15,-1 0 0,21-21 0,-21 21 16,0-21-16,1 0 0,20-1 0,-21 22 15,0-21-15,22 0 0,-22-21 16,0 21-16,0-1 0,0 1 0,0-21 16,-21 21-16,0 0 0,0-22 0,0 22 15,0 0-15,0 0 0,0 0 0,-21-1 16,0 1-16,0 21 0,0 0 16,0 0-16,-1 0 0,-20 0 0,21 0 15,0 0-15,-22 21 0,22 1 0,0-1 16,0 0-16,-21 21 0,42-21 15,-22 22-15,1-22 0,21 0 0,-21 21 16,21-20-16,0-1 0,-21 0 0,21 0 16,0 0-16,0 0 0,0 1 0,21-1 15,0-21-15,0 0 16,1 0-16,-1 0 0,0 0 16,0 0-16,0 0 0,0-21 15,1 21-15,-1-22 0,0 1 0,0 0 16,0 0-16,-21 0 0,21 0 0,1-1 15,-22-20-15,21 21 0,-21-21 0,0 20 16,0 1-16,0-21 0,0 21 16,0 0-16,0-1 15,0 44 1,0-1 0,0 0-16,-21 0 0,21 0 0,0 0 15,0 1-15,0 20 0,0-21 0,0 0 16,0 22-16,0-22 0,0 0 15,0 21-15,21-21 0,0 1 0,0-22 16,0 21-16,22 0 0,-22-21 0,21 0 16,0 21-16,1-21 0,-1 0 15,0 0-15,1 0 0,-1 0 0,0-21 16,1 21-16,-22-21 0,21 0 0,1-1 16,-22 22-16,21-21 0,-21 0 0,0-21 15,1 21-15,-1-1 0,-21-20 16,0 21-16,0-21 0,0-1 0,0 1 15,0 21-15,0-22 0,0 22 0,0-21 16,-21 42-16,-1-21 0,1 21 0,0 0 16,0 0-16,0 0 0,0 21 0,-1 0 15,1 0-15,0 0 0,-21 1 0,42 20 16,-21-21-16,-1 0 16,22 0-16,0 1 0,-21-1 0,21 0 0,0 0 15,0 0-15,0 0 16,21-21-16,1 0 0,-1 0 15,0 0-15,0 0 0,0 0 0,0 0 16,1 0-16,-1-21 0,0 21 0,0-21 16,0 0-16,0 21 15,1 0-15,-22-21 0,21 0 16,0 21 0,-21 21-1,0 0-15,0 0 0,0 0 16,0 0-16,0 1 0,0 20 0,0-21 15,0 21-15,0-20 0,-21 20 16,21 21-16,0-20 0,0 20 16,0-20-16,0 20 0,-21 1 0,21-1 15,0 1-15,0-1 0,0 22 0,0-22 16,0 22-16,0 0 0,0-1 0,0-20 16,0 20-16,0 1 0,0-21 0,0 20 15,0-20-15,0-1 0,0 1 0,21-1 16,0 1-16,-21-22 0,0 22 0,21-22 15,-21 0-15,0 1 0,0-22 0,0 0 16,0 0-16,-21-21 0,0 0 0,0 0 16,-1 0-16,1-21 0,-21 0 15,21 0-15,0-22 0,-22 1 16,22 0-16,-21-1 0,-1-20 16,22-1-16,0 1 0,-21-1 0,21 1 15,-1-22-15,22 0 0,0 1 0,0-1 16,0 0-16,0 22 0,22-22 0,-1 1 15,21 20-15,-21 1 0,22-1 0,-22 1 16,21-1-16,0 1 0,1 20 16,-22-20-16,64-22 0,-64 43 0,21 21 15,-21-22-15,0 22 0,1 0 0,-1-21 16,21-1 0,-21 22-16,-21 0 0</inkml:trace>
  <inkml:trace contextRef="#ctx0" brushRef="#br0" timeOffset="34032.25">16616 10795 0,'21'0'15,"0"0"-15,0 0 0,0 0 0,22 0 16,-22-21-16,0 0 0,0 21 16,0-21-16,-21-1 0,22 1 15,-22 0-15,0 0 0,0 0 0,0 0 16,0-1-16,-22 1 0,1-21 0,0 21 15,0 0-15,0-1 0,-22 22 0,1 0 16,0 0-16,21 0 0,-22 0 0,1 0 16,0 22-16,-1-1 0,22 0 15,-21 0-15,21 21 0,-1 1 0,1-1 16,0 0-16,21 1 0,-21-1 16,21-21-16,0 22 0,0-1 0,0-21 15,0 0-15,21 22 0,0-43 0,-21 21 16,43 0-16,-22-21 0,0 0 0,0 0 15,21 0-15,-20 0 0,-1 0 0,21 0 16,-21-21-16,0 0 0,1 21 16,20-22-16,-21 1 0,-21 0 0,21 0 15,0 0-15,-21-22 0,22 22 0,-22 0 16,0-21-16,0 21 0,0-22 16,0 22-16,0-21 0,0 21 0,0-1 0,0 1 15,0 42 16,0 1-31,0-1 0,0 0 0,0 0 16,0 0-16,0 0 0,0 1 0,0-1 16,0 0-16,21 0 0,0 0 0,-21 22 15,21-43-15,0 21 0,0 0 0,1 0 16,-1 0-16,0-21 0,0 0 0,0 21 16,22-21-16,-22 0 0,21 0 0,-21 0 15,22-21-15,-22 0 0,21 21 16,-21-21-16,0 0 0,1 0 0,-1-1 15,0 1-15,0-21 0,-21 21 16,0 0-16,0-22 0,0 22 0,0 0 16,0 0-16,0 0 0,0-1 0,0 1 15,-21 42 1,21 1-16,-21-1 0,21 0 16,-21 0-16,21 0 0,0 22 0,0-22 15,0 21-15,0-21 0,0 22 0,-22-22 16,22 0-16,0 0 0,0 0 0,0 0 15,0 1-15,0-1 16,0-42 0,0-1-16,0 1 15,0 0-15,0 0 16,22 0-16,-22 0 0,21-22 16,-21 22-16,21 0 0,0-21 0,0 20 15,-21 1-15,21 0 0,1 0 0,-1 0 16,0 21-16,0 0 15,-21 21-15,21 0 0,0-21 0,-21 21 16,0 0-16,22 22 0,-1-22 16,0 0-16,-21 0 0,21 0 0,0 1 15,0-1-15,1 0 0,-1 0 16,0-21-16,0 0 0,0 21 0,0-21 16,1 0-16,-1 0 0,0 0 15,0-21-15,-21 0 16,0 0-16,21 0 0,0-1 15,-21 1-15,0 0 0,22-21 0,-1 21 16,0-22-16,-21 1 0,21 21 16,0-22-16,0 1 0,1 21 0,-1-21 15,0 20-15,21 1 0,-21 21 0,1 0 16,-1 0-16,0 0 0,0 0 0,0 21 16,0-21-16,-21 22 0,0-1 0,22 21 15,-22-21-15,0 0 0,21 1 0,-21-1 16,0 0-16,0 0 0,0 0 15,0 0-15,0 1 0,0-44 47,0 1-31,0 0-16,0 0 0,-21 0 16,21 0-16,0-1 0,-22 1 0,1-21 15,0 21-15,0 0 0,0-1 16,0 1-16,-1 0 0,1 21 15,0 0-15,0 0 0,-21 0 0,20 21 16,1 0-16,0 1 0,0-1 0,0 0 16,0 21-16,-1-21 0,1 22 0,0-1 15,0-21-15,21 22 0,0-22 16,0 21-16,0-21 0,0 22 0,0-22 16,0 0-16,21 0 0,0 0 15,0 0-15,1-21 0,-1 0 0,0 22 16,0-22-16,0 0 0,22 0 0,-22 0 15,0 0-15,0-22 0,0 1 0,0 0 16,1 0-16,-1 0 0,0 0 16,0-1-16,0-20 0,0 0 0,1-1 15,-1 1-15,-21-21 0,21 20 0,0-20 16,-21-43-16,21 42 0,-21 1 16,0-1-16,21 22 0,-21 0 0,0-1 15,0 1-15,0 0 0,0 21 16,0-1-16,-21 44 15,0-1-15,21 0 0,-21 0 16,21 21-16,0 1 0,0 20 0,0-20 16,0 20-16,0 1 0,0-22 15,0 21-15,0 1 0,0-22 0,21 1 16,-21-1-16,21 0 0,-21 1 0,21-1 16,1-21-16,-22 0 0,21 0 0,0 1 15,0-1-15,0-21 16,0 0-16,1 0 0,-1-21 15,-21-1-15,21 1 0,0 0 16</inkml:trace>
  <inkml:trace contextRef="#ctx0" brushRef="#br0" timeOffset="35854.01">19304 10710 0,'0'0'16,"-21"22"-1,42-22 1,0 0 0,0 0-16,-21-22 0,21 1 0,-21 0 15,22 0-15,-22-21 0,0 20 16,0 1-16,0 0 0,0 0 0,0-21 16,-22 20-16,1 1 0,0-21 15,-21 42-15,21-21 0,-1 0 16,1 21-16,0 0 0,-21 0 0,21 0 15,-1 21-15,1 0 0,0 0 0,0 0 16,0 0-16,0 22 0,-1-22 0,1 21 16,0-21-16,21 22 0,-21-1 0,21 0 15,0-20-15,0 20 0,0-21 0,0 0 16,0 0-16,0 1 0,21-1 16,0 0-16,0-21 0,1 21 0,20-21 15,-21 0-15,0 0 0,0 0 0,1 0 16,20 0-16,-21-21 0,0 21 0,22-21 15,-22 0-15,0-1 0,21 1 16,-21-21-16,1 21 0,-1-22 0,0 1 16,0 0-16,-21-1 0,21 1 0,-21-21 15,21-1-15,-21 22 0,22-22 16,-22 1-16,0-1 0,0 22 0,0-22 16,0 1-16,0 21 0,0-1 0,0 1 15,21 0-15,-21 20 0,0 1 0,0 0 16,0 42-1,0 0-15,0 1 0,0 20 16,-21 0-16,21 1 0,-22-1 0,22 0 16,0 22-16,-21-1 0,21-20 0,-21 20 15,21 1-15,0-1 0,0-21 16,0 22-16,0-22 0,0 1 0,0-1 16,0 0-16,0-21 0,21 1 15,0-1-15,1 0 0,-1 0 0,0-21 16,21 0-16,-21 0 0,1 0 0,20 0 15,0 0-15,-21 0 0,22 0 0,-1-21 16,-21 0-16,22 0 0,-1-1 0,-21 1 16,21-21-16,-20 21 0,-1-22 0,0 1 15,-21 21-15,0-21 0,0-1 16,0 1-16,0 0 0,0 20 0,0 1 16,0 0-16,-21 0 0,0 21 0,-1 0 15,1 0-15,0 0 0,0 0 16,0 0-16,0 21 0,21 0 0,0 0 15,-22 1-15,22-1 0,0 0 0,0 21 16,0-21-16,0 1 0,22-1 0,-1 21 16,-21-21-16,21 0 0,0 1 15,0 20-15,0-21 0,1 0 0,-22 0 16,21-21-16,0 22 0,-21-1 0,21 0 16,0-21-16,0 0 0,-21 21 15,22-21-15,-1 0 0,0 0 16,0 0-16,0 0 0,0 0 15,1-21-15,-1 21 0,0-21 16,21 0-16,-21-1 0,1 22 16,-1-21-16,0-21 0,0 21 0,0 0 15,0-1-15,-21-20 0,22 21 0,-22 0 16,21 0-16,-21-1 0,0 1 0,0 0 16,0 42 15,-21 0-31,-1 1 0,22-1 15,-21 0-15,0 0 0,21 0 0,0 22 16,-21-22-16,0 0 0,21 21 0,0-21 16,0 1-16,0-1 0,0 0 0,0 0 15,0 0-15,0 0 0,0 1 16,21-22-16,0 0 0,-21 21 0,21-21 16,0 0-16,1 0 0,-1 0 15,21 0-15,-21 0 0,0-21 0,1-1 16,-1 22-16,21-21 0,-21 0 0,0 0 15,1 0-15,-1 0 0,0-1 0,-21-20 16,0 21-16,0-21 0,21-1 0,-21 1 16,0 0-16,0-1 0,0 22 0,0-21 15,-21 21-15,0-22 0,0 43 16,-1-21-16,1 21 0,0 0 16,0 0-16,0 0 0,-22 0 0,22 21 0,-21 0 15,21 1-15,0-1 0,-1 21 16,1-21-16,0 22 0,0-22 0,21 21 15,-21-21-15,21 22 0,0-22 0,0 0 16,0 0-16,0 0 0,21 0 0,0 1 16,0-1-16,0-21 0,1 21 15,-1-21-15,21 0 0,-21 0 0,22 0 16,-1 0-16,0 0 0,-21 0 0,22 0 16,-1-21-16,0 0 0,1 21 0,-22-22 15,21 1-15,-21 0 0,1 0 0,-1 0 16,0-22-16,0 22 0,0 0 0,-21 0 15,0-21-15,21 20 16,1 1-16,-22 0 0,0 42 47,0 0-47,-22-21 0,22 22 0,0-1 16,-21 21-16,21-21 0,0 0 0,0 22 15,0-22-15,0 21 0,0 1 16,0-22-16,0 21 0,0 0 0,0 1 15,0 20-15,0-20 0,-21 20 0,21-21 16,-21 22-16,0-1 0,21 22 0,-21-21 16,-22-1-16,22 22 0,0-22 0,0 22 15,-22-22-15,1 22 0,21-21 0,-21 20 16,20-20-16,-20-1 0,21 1 16,0-1-16,0-20 0,-1-1 0,-20 43 15,21-64-15,21 21 0,0-21 16,-21 0-16,0 1 0,21-44 47,21 1-47,0 0 0,0 21 0,-21-42 15,42 21-15,-42-1 0,43 1 0,-22-21 16,0 21-16,0-22 16,0 1-16,1 0 0,-1-1 0</inkml:trace>
  <inkml:trace contextRef="#ctx0" brushRef="#br0" timeOffset="36252.31">21124 10922 0,'0'-63'15,"0"126"-15,0-148 0,-21 43 0,21 0 0,0-1 16,0 22-16,0-21 0,0 0 16,0 20-16,0-20 0,0 0 0,21 21 15,0-1-15,1-20 0,-1 21 0,0 21 16,0-21-16,0 0 0,22 21 0,-22 0 15,0 0-15,0 0 0,0 21 0,22 0 16,-22 0-16,-21 0 0,21 0 0,-21 22 16,21-22-16,-21 21 15,0-21-15,0 22 0,0-22 0,0 0 16,-21 21-16,0-20 0,0-1 0,-1 0 16,-20 0-16,21 0 0,0-21 0,-22 21 15,22-21-15,-21 22 0,21-22 0,0 21 16,-22-21-16,22 0 0,0 0 0,21 21 15,-21-21-15,0 0 0,-1 0 16,22 21 62</inkml:trace>
  <inkml:trace contextRef="#ctx0" brushRef="#br0" timeOffset="40148.33">23431 3112 0,'0'0'0,"-21"0"0,0 0 15,0 0 1,0 0-16,21-22 0,-21 22 16,-1-21-16,22 0 31,0 0-31,-21 21 0,21-21 16,0 0-16,0-1 15,0 1-15,0 0 16,21 21-16,1-21 15,-1 21-15,0-21 0,0 21 0,21-21 0,-20 21 16,20 0-16,0-22 0,1 22 16,-22 0-16,21 0 0,0 0 15,1 0-15,-1 0 0,22 0 0,-43 0 16,21 0-16,0 0 0,1 0 0,-1 0 16,-21 22-16,0-22 0,22 21 15,-22 0-15,0 0 0,0-21 0,0 21 16,1 0-16,-1 1 0,0 20 0,0-21 15,-21 0-15,0 22 0,21-1 16,-21 0-16,0 1 0,0-1 0,0 0 16,0 1-16,0 20 0,0-21 15,0 22-15,0-22 0,0 22 0,-21-22 16,0 22-16,0-1 0,21-21 16,-21 22-16,-1-1 0,1 22 0,0-21 15,21-1-15,-21 1 0,0-1 0,-22 1 16,22-1-16,0 1 0,0-1 15,0 1-15,-22 20 0,22-20 0,0 20 16,-21-20-16,21 21 0,-22-22 0,1 1 16,21 20-16,-22-20 0,22 20 0,-21-20 15,0 21-15,20-1 0,-20-20 0,21 20 16,-21 1-16,20-21 0,-20 20 16,21 1-16,-21 0 0,20-22 15,1 22-15,0-1 0,-21 1 0,21 0 16,-1-1-16,1-20 0,0 21 0,0-1 15,0 1-15,0-22 0,-1 22 0,1 0 16,21-1-16,0 1 0,-21 0 16,21-1-16,0-20 0,0 21 0,0-1 15,0-20-15,0 20 0,0-20 0,21 21 16,-21-22-16,21 1 0,1-1 0,-1 1 16,0-1-16,0-21 0,21 1 0,-20 20 15,-1-42-15,21 22 0,-21-1 0,22-21 16,-22 0-16,0 22 0,21-22 15,1-21-15,-22 21 0,0-21 16,21 0-16,-21 0 0,1 0 0,20 0 16,-21 0-16,0 0 0,0-21 0,1 0 15,-1 0-15,0-1 0,0 1 16,-21 0-16,21 0 0,-21 0 0,0 0 16,0-1-16,0 1 0,0 0 15,0 0-15,0 0 0,0 0 16,0-1-16,-21 1 0,0 21 0,0 0 15,0 0-15,21-21 0,-22 21 0,1 0 16,0 0-16,0 0 0,0 21 16,0 0-16,-22 1 0,22-22 0,0 21 0,-21 0 15,20 0-15,-20 0 16,21 22-16,0-22 0,-22 0 0,22 21 16,-21-21-16,21 22 0,-22-1 0,22 0 15,-21 1-15,21-1 0,-22 22 0,22-22 16,-21 0-16,21 22 0,-22-22 0,22 22 15,0-22-15,0 21 0,0-20 0,0 20 16,-1 1-16,1-1 0,0 1 0,0-1 16,21 1-16,-21-1 0,21 1 15,0-1-15,0 1 0,0-1 0,0 22 16,0-22-16,0 1 0,0-1 0,0 22 16,0-21-16,0-1 0,21 22 0,-21-22 15,21 1-15,0 20 0,-21-20 16,21-1-16,1 1 0,-1 21 0,0-22 15,-21 1-15,21 20 0,0-20 0,-21-1 16,21 1-16,-21-1 0,22 1 16,-22-1-16,0 22 0,0-22 0,0-20 15,0 20-15,0 1 0,0-1 0,0 1 16,0-1-16,0-20 0,0 20 0,-22 1 16,1-22-16,0 0 0,0 22 0,0-22 15,0 0-15,-1 1 0,-20-1 16,21 0-16,-21 1 0,20-22 0,-20 21 0,21-21 15,0 22-15,-22-22 0,22 0 16,0 0-16,-21 0 0,21 1 16,-1-1-16,1-21 0,0 21 0,0-21 15,0 0-15,21 21 16,0-42 31,0 0-47,-21 21 15,-1 0-15</inkml:trace>
  <inkml:trace contextRef="#ctx0" brushRef="#br0" timeOffset="43811.98">14626 14393 0,'0'-21'141,"0"0"-125,0 0-1,21 0-15,-21 0 16,0-1-16,0 1 15,0 0-15,0 0 16,0 0-16,0 0 16,0-1-16,0 1 15,0 0-15,0 0 16,-21 21-16,21 21 16,0 0-1,0 0-15,0 22 0,0-1 0,0 0 16,0 22-16,0-1 0,0 22 0,0-21 15,0-1-15,0 22 0,0-22 0,0 22 16,0 0-16,-21-22 0,0 22 16,21-1-16,-21 1 0,21-21 15,-22 20-15,1-20 0,21-1 0,0 1 0,0-1 16,0-20-16,-21 20 0,21-21 16,0 1-16,0-1 0,0-21 0,0 0 15,0 1-15,0-1 0,0 0 16,0-42-1,0 0-15,0-1 0,0 1 16,0-21-16,0 21 0,0-22 0,0 1 16,0 0-16,0-1 0,0 1 0,0 0 15,-21-1-15</inkml:trace>
  <inkml:trace contextRef="#ctx0" brushRef="#br0" timeOffset="44127.86">14309 14923 0,'0'0'0,"-22"-43"16,22 1-16,0 21 0,0-22 0,0 1 15,0 21-15,0-21 0,0 20 16,0-20-16,22 21 0,-1-21 0,0 20 16,0-20-16,21 21 0,1 0 0,-22 0 15,21 21-15,1 0 0,-1 0 0,0 0 16,1 0-16,-1 0 0,0 21 16,1 21-16,-1-21 0,-21 22 0,0-22 15,0 21-15,-21 0 0,0-20 0,0 20 16,0 0-16,-21-21 0,0 22 0,0-22 15,0 0-15,-22 0 16,22 22-16,0-22 0,-21-21 0,21 21 0,-1 0 16,1-21-16,0 0 0,21 21 15,-21-21-15,21-21 16,0 0 0,0 0-16,0 0 15,0-1-15,0 1 0,21 21 0,-21-21 16,21 0-16,0 0 0</inkml:trace>
  <inkml:trace contextRef="#ctx0" brushRef="#br0" timeOffset="44496.65">15049 14732 0,'22'0'0,"-44"0"0,65 0 0,-22 0 16,0 0-16,0 0 0,0 0 15,1 0-15,-1 0 0,0-21 16,0 21-16,0-21 0,0 0 15,1 21-15,-1-22 0,0 1 0,0 21 16,0-21-16,-21 0 0,0 0 0,0 0 16,0-1-16,0 1 0,0 0 0,0 0 15,0 0-15,-21 21 16,0 0-16,0 0 0,0 0 0,-1 0 16,1 21-16,0-21 0,0 21 15,-21 0-15,20 22 0,1-22 0,0 0 16,21 21-16,0 1 0,-21-22 15,21 21-15,0-21 0,0 22 0,0-22 16,0 21-16,21-21 0,0 0 0,-21 1 16,21-1-16,1-21 0,-1 21 0,0-21 15,0 0-15,0 0 0,22 0 0,-22 0 16,0 0-16,0 0 0,0 0 16,0 0-16,1-21 0,-1 0 0,0 21 15,0-22-15,0 1 0,0 0 0,1 0 16</inkml:trace>
  <inkml:trace contextRef="#ctx0" brushRef="#br0" timeOffset="44852.44">15642 14563 0,'0'-21'0,"0"42"0,0-64 15,0 22-15,21 21 0,0 0 16,-21-21-16,22 21 0,-1 0 0,0 0 16,0 0-16,0 21 15,0 0-15,1 1 0,-1-1 0,0 0 16,0 0-16,-21 0 0,21 22 0,-21-22 15,0 0-15,21 0 0,-21 21 0,0-20 16,0-1-16,0 0 0,-21 0 16,0 0-16,0 0 0,0-21 15,0 0-15,21 22 16,0-44 0,0 1-16,0 0 15,0 0-15,0-21 0,0 20 16,0 1-16,21-21 0,0 21 0,-21-22 15,21 22-15,0-21 0,-21 0 0,21 20 16,1-20-16,-1 21 0,0 0 0,0 0 16,0-1-16,0 1 15,1 21-15,-1 0 16,0 0-16,0 0 16,-21 21-16,0 1 0</inkml:trace>
  <inkml:trace contextRef="#ctx0" brushRef="#br0" timeOffset="46336.13">16129 14923 0,'0'21'0,"21"-21"32,0 0-32,0 0 0,1-21 15,20-1-15,-21 1 0,21 0 16,1 0-16,-1 0 0,0-22 0,1 22 15,-1-21-15,0 0 0,1-1 0,-1 1 16,0-22-16,-20 22 0,20 0 16,-21-22-16,0 22 0,-21 0 0,0-1 15,0 1-15,0 0 0,0 20 16,0 1-16,0-21 0,-21 21 16,0 0-16,0 21 0,0 0 0,-1 0 15,1 0-15,0 0 0,0 21 0,0 0 16,0 0-16,-1 0 0,1 22 15,0-1-15,21 0 0,-21 1 0,0 20 16,0 1-16,21-1 0,-22 1 16,1-1-16,0 1 0,21-1 0,-21 1 0,0-1 15,0 1-15,21-1 0,-22 1 16,1 20-16,0-20 0,0 20 16,0-20-16,0 21 0,-1-1 0,1-20 15,0 20-15,0-20 0,0 21 0,0-22 16,-22 22-16,22-22 0,0 22 0,0-22 15,0 1-15,-22-1 0,43 1 0,-21-22 16,0 22-16,21-22 0,-21 0 16,21 1-16,0-22 0,0 0 0,0 0 15,0 0-15,21-21 0,0 0 16,0 0-16,-21-21 0,21 21 0,22-42 16,-22 21-16,0 0 0,21-22 15,-20 1-15,20 0 0,-21-1 0,21 1 16,1-22-16,-22 1 0,21 21 15,-21-22-15,1-21 0,-1 22 0,0-1 16,0 1-16,-21-1 0,0 1 0,0 21 16,0-22-16,-21 1 0,0 20 0,-22-20 15,22 20-15,-21 1 0,21 0 0,-22 21 16,22-22-16,-21 22 0,21 0 16,-22 0-16,22 0 0,0 21 0,0-22 15,21 1-15,0 0 16,42 0-1,-21 0-15,1 21 0,-1-21 0,21 21 16,0-22-16,-20 1 0,20 0 16,21 21-16,-20-21 0,-1 0 15,0 0-15,22-22 0,-22 22 0,1 0 16,-1 0-16,0 0 0,1-1 16,-22 1-16,0 0 0,0 0 0,0 0 0,-21 0 15,21 21-15,-21-22 0,0 44 47,-21-1-47,21 0 0,-21 0 0,21 0 16,0 22-16,0-22 15,0 0-15,0 0 0,0 21 0,0-20 0,0-1 16,0 0-16,0 0 0,0 0 0,21-21 16,0 21-16,1 1 0,-1-22 15,0 0-15,0 0 0,0 0 16,0 0-16,1 0 15,20 0-15,-21-22 0,0 1 0,0 0 16,1 21-16,-1-21 0,0 0 0,-21 0 16,0-22-16,21 22 0,-21 0 0,0-21 15,0-1-15,0 22 0,0-21 0,-21 21 16,21-22-16,-21 22 0,0 0 16,-1 21-16,1 0 0,0 0 15,0 0-15,0 0 0,-22 0 0,22 0 0,0 21 16,0 0-16,21 0 0,-21 1 15,21-1-15,-21 0 0,21 0 0,0 0 16,0 22-16,0-22 16,0 0-16,0 0 0,0 0 0,21-21 15,0 21-15,0-21 0,0 0 16,0 0-16,1 0 0,20 0 0,-21 0 16,0 0-16,0-21 0,1 21 15,20-21-15,-21 0 0,0 0 0,0 0 16,1-1-16,-1 1 0,0-42 15,0 42-15,-21-1 0,0 1 16,21 0-16,-21 0 0,21 0 0,1 21 16,-1 0-1,0 0-15,0 0 0,0 0 0,0 21 16,1 0-16,-1 0 0,0 0 0,0 1 16,21-1-16,1 42 0,-43-42 15,21 1-15,0-1 0,-21 0 0,21 21 16,-21-21-16,0 1 0,0-1 15,0 0-15,0 0 0,0 0 16,0 0 0,-21-21-16,0 0 0,21-21 15,0 0 1,0 0-16,0 0 16,0 0-16,0-1 15,0-20-15,0 21 0,0 0 0,0-22 16,21 22-16,0 0 0,-21 0 0,21 0 15,-21 0-15,0-1 0,22 22 0,-1-21 16,0 21 0,0 0-16,0 0 15,0 0-15,1 0 0,-1 0 16,0 0-16,0 0 0</inkml:trace>
  <inkml:trace contextRef="#ctx0" brushRef="#br0" timeOffset="47135.67">18097 14647 0,'-21'0'15,"0"0"1,21 22 15,-21-1-31,21 0 0,0 0 16,0 0-16,0 0 0,0 1 0,0-1 15,0 0-15,-21 0 0,21 0 0,0 0 16,0 1-16,0-1 16,0 0-16,0 0 0,0 0 15,-21-21-15,21 21 16,-22-21-16,22-21 31,0 0-15,0 0-16,0 0 15,0 0-15,0-22 0,0 22 16,0 0-16,22 0 0,-1 0 0,0-22 16,0 22-16,0 0 0,0 0 15,1 0-15,-1-1 0,0 1 0,21 21 16,-21 0-16,22 0 0,-22 0 0,21 0 16,-21 0-16,1 0 0,-1 21 15,0 1-15,0-1 0,0 0 0,-21 0 16,0 0-16,21 0 0,-21 1 0,22-1 15,-22 0-15,0 0 0,0 0 0,0 0 16,0 1-16,0-1 16,-22-21-16,22 21 0,-21-21 0,0 0 15,21 21-15,-21-21 0,0 0 16,0 0-16,-1 0 16,22-21-1,0 0 1,0 0-16,0-1 15,22 1-15,-1 0 0,0 0 0,0 0 16,0-22-16,22 22 0,-22-21 0,0 0 16,21 20-16,1 1 0,-22 0 0,21 0 15,0 0-15,-20 21 0,20 0 16,0 0-16,-21 0 0,22 0 0,-22 21 16,0 0-16,0 0 0,0 0 0,-21 1 15,0 20-15,22-21 0,-22 0 0,0 22 16,0-22-16,0 0 0,0 0 0,0 0 15,0 0-15,-22 1 16,22-1-16,-21 0 0,0 0 0,0-21 16,0 21-16,0 0 0,-1-21 15,1 22-15,0-22 16,0 0-16,0 0 16,21-22-1,0 1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3:24:17.5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3789 3006 0,'-21'21'0,"42"-42"0,-64 42 0,22-21 15,0 0-15,0 0 0,0 0 16,0 0-16,-1 0 0,1 0 15,0 0 1,0 0 0,21 21 31</inkml:trace>
  <inkml:trace contextRef="#ctx0" brushRef="#br0" timeOffset="580.66">3725 3006 0,'0'0'0,"0"-21"16,0-1-16,0 1 0,0 0 15,0 0-15,0 0 16,21 21-16,-21-21 16,22 21 15,-22 21-15,0 0-16,0 21 0,21-21 15,-21 1-15,0 20 0,0 0 16,0 1-16,0-1 0,0 21 0,0 1 15,0-1-15,0 1 0,0-1 0,-21 22 16,21-21-16,-22-1 0,22 22 16,0-22-16,-21 22 0,0-22 0,21 22 15,0 0-15,0-22 0,-21 1 0,21-1 16,0 1-16,-21-1 16,21-20-16,0-1 0,0 0 0,0 1 15,0-1-15,0 0 0,0-21 0,0 1 16,0-1-16,0 0 0,0 0 15,0-42 17,0 0-32,0 0 0,0-22 15,0 22-15,0-21 0,0-1 0,0-20 16,21 21-16</inkml:trace>
  <inkml:trace contextRef="#ctx0" brushRef="#br0" timeOffset="1923.89">3810 3196 0,'-21'0'0,"21"-21"16,-21 21-16,21-21 15,0 0-15,0 0 32,21 21-17,0 0 1,0 0-16,0 0 16,0 0-16,1 0 0,-1 0 0,0 0 15,21 0-15,1 0 0,-1 0 16,0-22-16,22 22 0,-1 0 0,1 0 15,20-21-15,1 21 0,21 0 16,-21 0-16,20-21 0,1 21 0,0 0 16,0 0-16,21 0 0,0 0 0,-21-21 15,21 21-15,21 0 0,-21 0 16,0 0-16,0 0 0,21 0 0,-21 0 16,21-21-16,0 21 0,1 0 15,-1 0-15,-21 0 0,21 0 16,-21 0-16,21 0 0,0 0 0,-21 0 15,0 0-15,0 0 0,0 0 0,-21 0 16,21 0-16,-21-21 0,0 21 0,0 0 16,-1 0-16,1 0 0,-21 0 15,0 0-15,-1 0 0,-20 0 0,20 0 16,-20 0-16,-1 0 0,-20 0 0,20 0 16,-20 0-16,-1 0 0,0 0 15,-21 0-15,22 0 0,-22 0 0,0 0 16,0 0-16,0 0 0,1 0 15,-1 0 1,-21 21-16,0 0 16,0 0-16,0 0 15,0 0-15,0 1 0,0-1 0,0 0 16,-21 0-16,-1 21 0,1-20 16,21 20-16,-21-21 0,21 21 0,-21 1 15,21-1-15,0 0 0,-21 1 0,21-1 16,-21 0-16,21 1 0,-22-1 15,22 0-15,0 1 0,0-1 0,-21 22 16,21-22-16,0 0 0,0 22 0,0-22 16,0 0-16,-21 22 0,21-22 0,0 1 15,0 20-15,0-21 16,-21 1-16,21-1 0,0 0 0,0-20 16,-21 20-16,21-21 0,-21 21 0,21-20 15,0 20-15,-22-21 0,22 0 0,-21 0 16,0 1-16,21-1 0,-21 0 15,21 0-15,0 0 0,-21-21 0,0 21 16,-1-21-16,1 0 0,0 0 0,0 0 16,0 0-16,0 22 0,-1-22 15,-20 0-15,21 0 0,0 0 0,-22 0 16,1 0-16,21 0 0,-21 0 0,-1 0 16,-20 0-16,20 0 0,-20 0 15,21-22-15,-22 22 0,1-21 16,-1 21-16,1 0 0,-22 0 0,21-21 0,-20 21 15,20 0-15,-20 0 0,20 0 16,-21 0-16,1 0 0,-1 0 0,0 0 16,1 0-16,-1 0 0,0 0 15,22 0-15,-22 0 0,-21 0 0,22 0 16,-1 0-16,-21 0 0,0 0 0,22 0 16,-22 0-16,0 0 0,21 0 15,-20 0-15,20 0 0,0 0 0,1 0 16,-22 0-16,21 0 0,0 0 0,-20 0 15,20 0-15,0 0 16,-21 0-16,22 0 0,-1 0 0,0 0 16,1 0-16,-1 0 0,0 0 0,1 0 15,20 0-15,-20 0 0,20 0 16,-21-21-16,22 21 0,-1 0 0,1 0 16,-1 0-16,1 0 0,-1 0 0,22 0 15,-21 0-15,-1 0 0,22 0 16,-22 21-16,22-21 0,0 0 0,-1 0 15,1 21-15,0-21 0,20 0 16,-20 0-16,21 0 0,0 0 0,0 21 16,-1-21-16,1 0 0,0 0 15,0 0 1,0 0-16,21 22 16,-21-22-16,-1 0 31,22-22-16,0 1 1,22 0-16,-1 0 0,0 0 16,0 0-16</inkml:trace>
  <inkml:trace contextRef="#ctx0" brushRef="#br0" timeOffset="4914.18">4276 3789 0,'0'-21'15,"21"21"-15,0-21 16,-21-1-16,0 1 16,0 0-16,0 0 15,-21 21 1,0 0-16,-1 0 0,1 0 15,0 0 1,0 21-16,21 0 0,0 0 0,-21 1 16,0-1-16,21 0 0,-22 0 0,22 21 15,0 1-15,-21-1 16,0 0-16,21 1 0,0-1 0,0 0 16,0 1-16,0-1 0,0 0 0,0-20 15,0 20-15,0-21 0,0 0 16,0 0-16,21 1 0,0-22 0,1 0 15,-1 0-15,0 0 0,0 0 16,21 0-16,-20 0 0,20 0 0,-21-22 16,21 1-16,-20 0 0,20 0 0,-21 0 15,21-22-15,-20 22 0,20-21 16,-21 21-16,0-22 0,-21 1 0,0 21 16,0-21-16,0 20 0,0 1 0,0 0 15,0 0-15,0 0 16,-21 21-16,0 0 0,0 0 15,0 0-15,-1 0 0,1 0 0,21 21 32,0 0-32,0 0 15,21 0-15,1-21 0,-1 22 16,0-1-16,0-21 0,0 21 0,0 0 16,1 0-16,-1-21 0,0 21 0,-21 1 15,0-1-15,21 0 0,-21 0 16,21 0-16,-21 0 0,0 1 0,21-22 15,-21 21-15,0 0 0,22-21 0,-22 21 16,21-21-16,0 0 16,0 0-16,0 21 0,0-21 15,1 0-15,-1 0 0,0 0 0,0 0 16,0-21-16,0 21 0,-21-21 16,22 0-16,-1 21 0,0-21 0,0-1 15,0-20-15,0 21 0,-21 0 0,22-22 16,-22 22-16,21-21 0,-21 21 15,0 0-15,0-1 0,0 1 0,0 0 16,0 0-16,-21 21 16,-1 0-1,1 0-15,21 21 0,-21 0 16,0 0-16,21 1 0,0 20 16,0-21-16,-21 21 0,21-20 0,0 20 15,0-21-15,0 0 0,0 22 16,0-22-16,0 0 0,0 0 0,21 0 15,-21 0-15,21 1 0,0-22 0,22 21 16,-22-21-16,0 0 0,21 21 16,-21-21-16,22 0 0,-1 0 0,-21 0 15,22 0-15,-1 0 0,0-21 0,1 21 16,-22-21-16,21-1 16,-21 1-16,22 0 0,-22 0 0,0 0 15,0 0-15,0-22 0,0 22 0,-21-21 16,0 21-16,0-22 0,0 22 15,0 0-15,0-21 0,0 20 16,-21 1-16,0 21 0,0 0 16,0 0-16,0 0 0,-1 21 15,1 1-15,0-22 0,0 42 0,0-21 16,0 0-16,-1 22 0,1-22 0,0 21 16,21-21-16,0 0 0,-21 22 15,21-22-15,0 0 0,0 0 0,0 0 16,0 1-16,0-1 0,21-21 15,0 0-15,0 0 16,1 0-16,-1 0 0,0 0 16,0 0-16,0-21 0,0-1 15,1 1-15,-1 0 0,0 0 16,0-21-16,0 20 0,-21 1 0,0-21 16,21 21-16,-21 0 0,22-22 0,-22 22 15,0 0-15,0 0 16,0 42-1,0 0-15,-22 0 16,22 0-16,0 1 0,-21-1 16,21 0-16,0 0 0,0 21 0,0-20 15,0-1-15,0 0 0,0 0 16,21 0-16,1 0 0,-1-21 16,0 22-16,0-22 15,0 0-15,0 0 0,1 0 0,-1 0 16,0 0-16,0 0 0,0-22 0,0 1 15,1 21-15,-1-21 0,0 0 16,0 0-16,-21-22 0,21 22 0,0-21 16,-21 0-16,22-1 0,-22 1 15,0-22-15,21 22 0,-21 21 0,0-21 16,0-1-16,0 22 0,0 0 0,0 0 16,0 0-16,0-1 0,0 1 15,0 42 1,-21 1-1,21-1-15,-22 0 0,22 0 16,0 21-16,0 1 0,0-22 16,-21 21-16,21 1 0,0-1 0,0 0 15,0 1-15,0-1 0,0 0 0,0-21 16,0 22-16,0-22 0,0 21 16,0-21-16,0 1 0,21-1 0,1 0 15,-1 0-15,0-21 0,0 0 16,0 0-16,0 0 0,1 0 0,-1 0 15,0 0-15,21 0 0,-21 0 16,1-21-16,-1 21 0,0-21 0,0 0 16,0-1-16,0-20 0,1 21 15,-1 0-15,0-22 0,-21 22 16,0-21-16,21 21 0,-21 0 0,0-1 16,0 1-16,-21 21 15,0 21 1,0 1-16,-1-1 0,22 0 15,0 21-15,-21-21 0,21 1 0,0-1 16,0 0-16,0 0 0,0 0 0,0 0 16,0 1-16,0-1 0,21 0 15,1-21-15,-1 21 16,0-21-16,0 0 0,0 0 16,0 0-16,1 0 0,-1 0 0,0 0 15,0-21-15,0 21 0,0-21 16,1 0-16,-1 21 0,0-22 0,0 1 15,0 0-15,-21 0 0,0 0 0,0 0 16,0-22-16,0 22 0</inkml:trace>
  <inkml:trace contextRef="#ctx0" brushRef="#br0" timeOffset="5128.04">5990 3937 0,'0'0'15,"-21"0"-15,42 0 32,0 0-32,0 0 0,22 0 15,-22 0-15,0 0 0,21 0 0,-20 0 16,-1 0-16,21-21 0,-21 21 0,0 0 16,1 0-16,-1 0 0,0-21 15,0 21-15,0 0 0,0 0 16,1 0-16</inkml:trace>
  <inkml:trace contextRef="#ctx0" brushRef="#br0" timeOffset="5652.74">7429 4255 0,'0'0'0,"22"0"15,-1 0-15,0 0 16,-21-22-16,0 1 0,0 0 16,0 0-16,0 0 15,0 0-15,0-22 0,0 22 16,0 0-16,0 0 0,-21 0 0,0-1 16,-1 22-16,1 0 0,0 0 15,0 0-15,0 0 0,0 0 16,-1 22-16,1 20 0,0-21 0,0 0 15,0 22-15,0-22 0,-1 21 0,1-21 16,21 22-16,0-22 0,0 0 16,0 21-16,0-21 0,0 1 15,21-1-15,1-21 0,-1 0 0,0 0 16,0 0-16,0 0 16,0 0-16,1 0 0,-1-21 0,0-1 15,0 1-15,0 0 0,0 0 16,1 0-16,-1-22 0,0 22 0,-21 0 15,21-21-15,-21 21 0,21-1 16,-21 1-16,21 0 0,-21 42 16,0 0-1,0 1-15,-21 20 0,21-21 16,0 0-16,-21 22 0,21-22 0,0 21 16,0-21-16,0 0 0,0 1 0,0-1 15,21 0-15,0 0 0,1-21 0,-1 0 16,0 0-16,0 0 15,0 0-15,0 0 0,1-21 0</inkml:trace>
  <inkml:trace contextRef="#ctx0" brushRef="#br0" timeOffset="6356.26">8340 3683 0,'0'0'0,"21"-21"0,-21 0 0,0 0 16,0-1-16,0 44 31,0-1-31,-21-21 0,-1 42 0,1-21 16,0 0-16,21 22 0,-21-1 15,0 0-15,0 1 0,-1-1 16,1 0-16,21 22 0,-21-22 0,0 1 15,0 20-15,0-21 0,-1 1 16,22-1-16,-21-21 0,21 22 0,-21-22 16,21 0-16,0 0 0,-21-21 0,21 21 15,21-42 17,0 0-32,-21 0 0,21-22 0,1 22 15,-22-42-15,21 20 0,0-20 0,0 21 16,0-22-16,0 1 0,-21-1 15,22 1-15,-1-1 0,0 1 0,0 20 16,0 1-16,0 0 0,-21 20 16,0-20-16,22 42 0,-22 42 31,0-20-31,0-1 0,0 21 0,0 0 16,0 22-16,0-22 0,0 1 0,0 20 15,0 1-15,0-1 0,0-21 16,0 22-16,0-22 0,0 1 0,0-1 15,0 0-15,0-21 0,0 22 0,0-22 16,0 0-16,0 0 0,0 0 0,0 1 31,0-44-15,0 1-16,0 0 16,0 0-16,0 0 0,-22 0 15</inkml:trace>
  <inkml:trace contextRef="#ctx0" brushRef="#br0" timeOffset="6533.16">8086 4233 0,'0'0'0,"-22"0"16,1 0-16,21 22 31,21-22 0,1 0-31,-1 0 0,0 0 16,0 0-16,0-22 0,0 22 0,1-21 15,-1 21-15,21-21 0,-21 21 0,0-21 16,22 0-16</inkml:trace>
  <inkml:trace contextRef="#ctx0" brushRef="#br0" timeOffset="6808">8721 3958 0,'0'0'0,"-22"0"16,1 0-16,0 0 15,0 21-15,0-21 16,0 22-16,21-1 0,-22 0 0,1 0 16,21 0-16,0 22 0,-21-22 15,21 0-15,-21 21 0,21-21 0,0 1 16,0-1-16,0 0 0,0 0 0,0 0 16,0 0-16,0 1 15,21-22-15,0 21 0,0-21 16,1 0-16,-1 0 0,0 0 0,0 0 15,0 0-15,0 0 0,1 0 0,20 0 16,-21-21-16,0 21 0,0-22 16,1 22-16,-1-21 0,21 0 0</inkml:trace>
  <inkml:trace contextRef="#ctx0" brushRef="#br0" timeOffset="7064.8">9123 3979 0,'0'0'0,"-21"0"15,-1 0 1,1 0-16,0 22 16,0-22-16,21 21 0,-21 0 0,0 0 15,-1 0-15,22 0 0,0 1 16,-21-1-16,21 0 0,-21 0 0,21 0 16,0 0-16,0 1 0,0-1 0,0 0 15,0 0-15,0 0 16,0 0-16,21-21 15,0 0-15,1 0 16,-1 0-16,0 0 0,0 0 16,0 0-16,0-21 0,1 21 15,-1-21-15</inkml:trace>
  <inkml:trace contextRef="#ctx0" brushRef="#br0" timeOffset="7448.58">9356 4043 0,'0'0'0,"-22"0"31,1 0-15,0 0-16,21 21 0,0 0 0,-21 0 15,21 1-15,-21-1 0,21 0 0,-21 0 16,21 0-16,0 0 0,0 1 16,0-1-16,0 0 0,0 0 15,0 0-15,0 0 16,21-21-1,0 0-15,0 0 0,0 0 16,0 0-16,1-21 0,-1 0 16,0 0-16,-21 0 0,21 0 0,-21-1 15,0 1-15,0-21 0,21 21 16,-21 0-16,0-22 0,0 22 16,0 0-16,0 0 0,0 0 0,-21 21 15,0 0 1,21 21-1,-21-21-15,21 21 0,-21 0 0,-1 0 16,22 0-16,0 1 16,0-1-1</inkml:trace>
  <inkml:trace contextRef="#ctx0" brushRef="#br0" timeOffset="8613.66">9525 4043 0,'0'21'31,"0"0"-15,0 0-16,0 1 0,-21-1 0,21 0 16,-21 0-16,21 0 0,0 0 15,0 1-15,0-1 0,0 0 16,0 0-16,0 0 15,21-21-15,0 0 16,0 0-16,0 0 0,0 0 16,1 0-16,-1 0 15,0-21-15,0 0 0,0 0 16,0 0-16,-21-1 0,22-20 16,-22 21-16,21 0 0,-21 0 0,0-1 15,0 1-15,0 0 16,0 42 15,0 0-31,0 1 0,0-1 16,0 0-16,-21-21 0,21 21 15,0 0-15,0 0 0,0 1 16,0-1-16,21-21 16,0 0-16,0 0 15,0 0-15,0 0 16,1 0-16,-1 0 0,0 0 15,0-21-15,0 21 0,-21-22 0,0 1 16,21 0-16,1 0 0,-22 0 16,0 0-16,0-1 15,0 44 17,0-1-17,-22 0-15,22 0 0,-21 0 16,0 0-16,21 1 15,0-1-15,0 0 0,-21-21 16,21 21-16,0-42 47,0 0-47,21 21 16,-21-21-16,21-1 0,0 1 15,-21 0-15,22 0 0,-1 0 0,0 0 16,-21-1-16,21 1 0,0 21 0,-21-21 15,21 0-15,1 21 16,-22 21 0,0 0-16,0 0 15,0 1-15,0-1 0,0 0 16,0 0-16,0 0 0,0 0 16,0 1-16,0-1 15,21-21-15,0 21 16,0-21-16,0 0 15,0 0-15,1 0 0,-1-21 16,0 0-16,0-1 16,0-20-16,0 21 0,1-21 15,-22 20-15,0-20 0,21 0 0,-21-1 16,21 1-16,-21 0 0,0-1 16,0-20-16,0 21 0,0-1 15,0 1-15,0 21 0,0-22 0,0 22 16,0 0-16,0 0 0,0 0 0,-21 42 31,0 0-31,21 0 0,0 0 16,-22 22-16,1-22 0,21 21 0,-21 1 15,21-22-15,0 21 0,-21 0 0,21 1 16,0-1-16,0 0 0,0-20 16,0 20-16,0 0 0,0-21 0,0 22 15,0-22-15,0 0 0,21 0 16,-21 0-16,0 1 0,21-1 0,0-21 15,-21 21-15,22-21 16,-1 0-16,0 0 0,0 0 16,0 0-16,0 0 0,1 0 15,-22-21-15,21 0 0,0-1 16,-21 1-16,21-21 16,-21 21-16,0-22 0,0 22 0,21-21 15</inkml:trace>
  <inkml:trace contextRef="#ctx0" brushRef="#br0" timeOffset="8836.54">10329 3831 0,'0'0'0,"-21"0"15,42 0 1,0 0 0,1 0-16,-1 0 0,21 0 0,-21 0 15,22 0-15,-1 0 0,0 0 16,1 0-16,-1 0 0,-21 0 0,21 0 15,1 0-15,-22-21 0,21 21 0,-21-21 16,1 21-16,-1-21 0,0 21 0,0 0 16,-21-21-16,0-1 0,0 1 15,0 0 1</inkml:trace>
  <inkml:trace contextRef="#ctx0" brushRef="#br0" timeOffset="13787.59">6646 5355 0,'0'0'0,"0"-21"16,0 0-1,0 42 32,-21 0-31,21 0-16,0 1 0,0 20 0,0-21 16,0 21-16,0 22 0,0-22 15,0 22-15,0-22 0,0 22 0,0-1 16,0 1-16,0-1 0,0 1 0,0-1 15,0 22-15,-21-22 0,21 1 16,0 20-16,-21-20 0,0-1 16,21 1-16,-22-1 0,22 1 0,0-1 15,-21-20-15,21-1 0,-21 0 0,21 1 16,0-1-16,0-21 0,0 0 0,0 1 16,0-44 15,0 1-31,0-21 15,0 21-15,0-22 0,0 1 0,0 0 16,0-1-16,0-20 0</inkml:trace>
  <inkml:trace contextRef="#ctx0" brushRef="#br0" timeOffset="14356.78">6625 5292 0,'-42'-21'15,"21"21"-15,-1 21 16,1 0-16,21 0 0,-21 0 0,0 0 16,0 1-16,0-1 15,-1 21-15,1 0 0,0-20 0,0 20 0,0 0 16,0 1-16,21-1 0,-22 0 15,1-21-15,0 22 0,21-22 16,0 0-16,0 0 0,0 0 0,0 1 16,-21-22-16,42 0 31,-21-22-31,0 1 0,21 21 16,0-21-16,-21 0 0,22 0 0,-1-22 15,-21 22-15,21-21 0,0 21 16,-21-22-16,21 1 0,0 0 15,1 21-15,-1-22 0,21 1 0,-21 21 16,0 0-16,22-1 0,-22 1 0,0 0 16,0 0-16,0 21 0,1 0 15,-1 0-15,0 0 0,0 0 16,0 21-16,0 21 0,1-20 16,-1-1-16,-21 21 0,21-21 15,0 22-15,0-1 0,-21 0 0,21 1 16,1-1-16,-22-21 0,21 21 0,-21 1 15,21-22-15,0 0 0,-21 0 16,0 0-16,0 1 0,21-1 0,-21 0 16,21-21-16,-21 21 0,22-21 31,-22-21-15,0 0-16,0 0 0</inkml:trace>
  <inkml:trace contextRef="#ctx0" brushRef="#br0" timeOffset="15352.12">8636 5609 0,'0'0'0,"-21"0"16,0 0-16,-1 0 0,1 0 16,0 0-16,21 21 0,-21 1 15,0-22-15,0 21 0,-1 21 0,22-21 16,-21 0-16,0 22 0,21-1 16,0-21-16,-21 22 0,21-1 0,-21 0 15,21 1-15,0-22 0,0 21 0,0 0 16,0-20-16,0 20 0,0-21 0,21 0 15,0 0-15,0 1 0,0-1 0,1 0 16,20 0-16,-21-21 0,0 0 16,22 21-16,-22-21 0,0 0 0,21 0 15,-21 0-15,1 0 0,20-21 0,-21 0 16,0 21-16,22-21 0,-22 0 16,0-1-16,21 1 0,-21 0 15,1-21-15,-1 21 0,0-22 0,0 1 16,0 0-16,0-1 0,1 1 0,-1-22 15,0 1-15,-21 21 0,21-22 0,0 1 16,0 20-16,-21 1 0,0 0 16,22 20-16,-22-20 0,0 21 0,0 0 15,0 0-15,-22 21 16,22 21 0,-21 0-16,0 0 15,0 21-15,21 1 0,-21-1 0,21 0 16,-21 1-16,21-1 0,0 0 0,-22 22 15,22-22-15,-21 1 0,21-1 0,0 0 16,0 1-16,0-1 0,0 0 16,0-21-16,0 1 0,0-1 0,0 0 15,21 0-15,1 0 0,-22 0 0,21-21 16,0 0-16,0 0 0,0 0 0,0 0 16,1 0-16,-1 0 0,0 0 0,0-21 15,0 21-15,0-21 0,1 0 16,-1 0-16,0 0 0,-21-1 0,21 1 15,0 0-15,-21 0 0,21-21 0,-21 20 16,0 1-16,0 0 0,22 0 16,-22 0-16,0 42 31,0 0-31,0 0 0,0 0 16,0 1-16,0-1 0,0 0 0,0 0 15,0 0-15,0 0 0,0 1 0,0-1 16,0 0-16,0 0 15,0 0-15,21-21 32,0 0-17,0-21 1,-21 0-16,0 0 0,21 0 16,0-1-16,1 1 0,-1-21 0</inkml:trace>
  <inkml:trace contextRef="#ctx0" brushRef="#br0" timeOffset="15680.87">9673 5652 0,'0'0'0,"-21"21"0,21 0 0,0 0 16,0 0-16,0 0 0,0 1 0,21-22 46,0 0-46,0-22 0,-21 1 16,0 0-16,0 0 0,0 0 16,0 0-16,0-1 15,-21 22-15,0-21 16,0 21-16,0 0 0,0 0 16,-1 21-16,1-21 0,21 22 15,-21-1-15,21 0 0,0 0 16,0 0-16,0 0 15,0 1-15,0-1 0,21-21 16,-21 21-16,21-21 16,1 0-16,-1 0 0,0 0 0</inkml:trace>
  <inkml:trace contextRef="#ctx0" brushRef="#br0" timeOffset="16775.75">10118 5800 0,'0'-21'16,"-22"21"-16,1 0 15,0 0-15,0 0 0,0 21 16,0 0-16,-1-21 0,22 21 16,-21 0-16,21 0 0,-21 1 0,21-1 15,-21 0-15,21 0 0,0 21 16,0-20-16,0-1 0,0 0 0,0 0 15,0 0-15,0 0 0,0 1 0,0-1 16,21 0-16,0 0 0,-21 0 0,21-21 16,1 21-16,-1-21 0,0 0 0,0 0 15,0 0-15,0 0 0,22 0 16,-22 0-16,0 0 0,0-21 0,22 21 16,-22-21-16,0 21 0,0-21 15,21 0-15,-20 0 0,-1-1 0,0-20 16,0 21-16,21-21 0,-20-1 0,-1 1 15,0 0-15,0-22 0,0 22 16,0-22-16,-21 1 0,22 20 0,-22-20 16,21 21-16,-21-1 0,0 1 0,0 0 15,0 20-15,0-20 0,0 21 0,0 0 16,0 42 0,0 0-1,-21 0-15,21 0 0,-22 1 0,22 20 16,0 0-16,-21 1 0,21-1 0,-21 0 15,21 1-15,-21-1 0,21 0 16,0 1-16,0-1 0,-21 0 0,21 1 16,-21-22-16,21 21 0,0-21 15,0 22-15,-22-22 0,22 0 0,0 0 16,0 0-16,-21 0 0,21 1 16,0-44 30,0 1-46,21 0 0,1 0 16,-1 0-16,-21 0 0,21-22 0,0 22 16,0 0-16,0-21 0,1 20 15,-1-20-15,0 21 0,0 0 16,0 0-16,0 21 0,1-22 0,-1 22 0,0 0 16,0 0-1,0 22-15,-21-1 16,0 0-16,0 0 0,0 0 15,-21 0-15,0 1 16,0-1-16,0 0 0,-1-21 16,1 0-16,21 21 0,-21-21 0,0 0 15,0 0-15,0 0 0,-1 0 16,1 0-16,0 0 16,21-21-1,0 0-15,-21 21 31,21 21-15,-21 0-16,21 0 16,0 0-16,0 1 0,0-1 15,0 0-15,0 0 0,0 0 0,21 0 16,-21 1-16,21-22 16,0 21-16,0-21 0,1 0 15,-1 21-15,0-21 0,0 0 0,0 0 16,0 0-16,1 0 0,-1 0 15,0 0-15,0 0 0,0 0 0,0-21 16,1 21-16,-22-21 0,21-1 16,0 1-1,-21 0-15,21 21 16,-21-21-16,21 21 16,-21-21-1,21 21 1</inkml:trace>
  <inkml:trace contextRef="#ctx0" brushRef="#br0" timeOffset="27204.41">10731 8276 0,'-21'0'16,"0"0"-16,21 21 16,0 1-1,0-1 1,21-21 15,0 0-31,1 0 0,-1 0 0,0 0 16,0-21-16,21 21 0,-20-22 15,-1 1-15,21 21 0,-21-21 16,0 0-16,1 0 0,-22 0 16,21-1-16,-21 1 0,0 0 0,0 0 15,0 0-15,-21 0 0,21-1 16,-22 22-16,1-21 0,-21 21 16,21 0-16,0 0 0,-22 0 0,22 0 15,-21 0-15,-1 0 0,22 0 0,-21 21 16,0 1-16,20-1 0,-20 0 0,21 0 15,0 21-15,-22-20 16,22-1-16,21 21 0,0-21 0,-21 22 0,21-22 16,0 21-16,0-21 0,0 0 15,0 1-15,21-1 0,-21 0 0,21 0 16,1 0-16,-1 0 0,21-21 0,-21 22 16,0-22-16,22 0 0,-22 21 15,21-21-15,-21 0 0,22 0 0,-22 0 16,0 0-16,0 0 0,0 0 0,1 0 15,-1 0-15,0 0 0,-42 0 32,0 0-17,-1 0-15,1 0 0,0 0 0,0 21 0,0-21 16,-22 21-16,22 0 0,0 0 0,0-21 16,-21 22-16,20-1 0,22 21 15,-21-21-15,0 0 0,21 22 16,-21-22-16,21 21 0,0-21 0,0 1 15,0 20-15,0-21 0,0 0 0,0 0 16,21 1-16,0-1 0,0 0 0,1-21 16,-1 0-16,0 21 0,21-21 0,-21 0 15,22 0-15,-22 0 0,21-21 16,1 21-16,20-21 0,-21 0 0,1-1 16,-1 1-16,0 0 0,1 0 15,-1 0-15,-21 0 0,22-22 0,-22 22 16,-21 0-16,21-21 0,-21 20 0,21 1 15,-21 0-15,0 0 0,0 0 16,0 0-16,0-1 16,-21 22-1,21 22-15,0-1 0,-21-21 16,21 21-16,0 21 0,0-21 0,0 1 16,0-1-16,-21 21 0,21-21 15,0 0-15,-22 1 0,22-1 0,0 0 16,0 0-16,0 0 0,-21 0 0,21 1 15,0-1-15,-21-21 16,21-21 15,0-1-15,21 1-16,0 0 0,-21 0 0,22 0 16,-1 0-16,-21-22 0,21 22 0,0 0 15,0-21-15,-21 20 0,21 1 0,1 0 16,-1 21-16,0-21 0,0 21 15,0 0-15,0 0 0,1 21 16,-22 0 0,21 0-16,-21 1 0,0-1 0,0 0 15,21 0-15,-21 0 0,21 0 16,-21 1-16,0-1 0,0 0 16,21 0-16,0 0 0,1 0 0,-22 1 15,21-1-15,0-21 0,-21 21 0,21-21 16,0 0-16,0 0 0,1 0 0,-1 0 15,0 0-15,0 0 0,0 0 0,0 0 16,1 0-16,20-21 0,-21 0 0,0-1 16,0 1-16,1 0 0,-1 0 15,0 0-15,0 0 0,0-1 0,0-20 16,-21 21-16,0-21 0,22 20 0,-22-20 16,0 21-16,0 0 0,0 0 0,0-1 15,0 1-15,0 0 16,-22 21-16,1 0 0,0 0 15,0 0-15,0 21 16,0 0-16,-1 1 0,1-1 16,0 0-16,0 0 0,0 21 0,21-20 15,-21-1-15,21 21 0,-22-21 0,22 0 16,0 1-16,0-1 0,0 0 0,0 0 16,0 0-16,0 0 15,22-21 1,-1 0-16,0 0 0,0-21 15,0 21-15,0-21 0,1 0 0,-1 21 16,0-21-16,0 0 0,0-22 16,-21 22-16,21 0 0,1 0 0,-22-22 15,0 22-15,21 0 0,-21 0 16,0 0-16,21 21 0,-21-21 16,0 42-1,0 0-15,0 0 0,0 0 16,0 0-16,0 1 0,0 20 0,-21-21 15,21 0-15,0 0 0,0 22 16,0-22-16,0 0 0,21 0 16,-21 0-16,21-21 0,0 0 0,0 22 15,1-22-15,-1 0 0,21 0 16,-21 0-16,0 0 0,1 0 0,20-22 16,-21 22-16,0-21 0,0 0 0,22 0 15,-22 0-15,0 0 0,0-1 16,0-20-16,1 21 0,-1-21 15,-21-1-15,21 1 0,-21 0 0,21-1 0,-21 1 16,0 0-16,0-1 0,0 1 0,0 0 16,0 20-16,0-20 0,0 21 0,0 0 15,0 0-15,-21 21 16,21 21 0,-21-21-16,21 21 0,0 0 0,-21 21 15,21-20-15,-22 20 0,22-21 16,0 21-16,0-20 0,0 20 0,0-21 15,0 21-15,0 1 0,0-22 16,0 21-16,0-21 0,0 1 0,0 20 16,0-21-16,0 0 0,0 0 0,0 1 15,0-1-15,0 0 16,22-21 0,-1 0-1,-21-21-15,0 0 0,21-1 16,0 1-16,-21 0 0,21 0 0,-21 0 15,0 0-15,21-22 0,1 22 0,-1 0 16,-21 0-16,21 21 16,0 0-16,0-21 0,0 21 15,1 0-15,-1 0 0,0 0 16,0 0-16,-21 21 0,21 0 0,0-21 16,1 21-16,-22 0 0,0 0 0,21 1 15,-21-1-15,21-21 0,-21 21 0,0 0 16,0 0-16,0 0 0,0 1 15,0-1-15,0 0 0,0 0 16,-21-21-16,0 21 0,-1-21 16,1 0-16,0 21 0,0-21 15,0 0-15,0 0 0,-1 0 0,1 0 16,0 0 0,0 0-16,0 0 31,21 22-16,0-1 1,21-21 0,0 0-1,0 0-15,0 0 0,1 0 0,-1 0 16,0 0-16,0 0 0,0 0 0,22 0 16,-22-21-16,21 21 0,-21-22 15,0 22-15,22-21 0,-22 0 16,0 21-16,0-21 0,22 0 0,-22 0 15,-21-1-15,21-20 0,0 21 0,0-21 16,-21 20-16,21-20 0,-21 0 0,22-1 16,-22 1-16,21 0 0,-21-1 0,0 1 15,0 0-15,0 21 0,0-22 0,0 1 16,0 21-16,0-22 0,0 22 16,0 0-16,0 0 0,0 0 0,0 0 15,-21 21 1,-1 21-16,22 0 15,-21 0-15,21 21 0,-21-20 16,21-1-16,0 21 0,-21 0 16,21 1-16,0-22 0,0 21 15,0 1-15,0-1 0,-21-21 0,21 21 16,0 1-16,0-22 0,0 21 0,0-21 16,0 1-16,0 20 0,0-21 0,0 0 15,0 0-15,21-21 0,0 22 0,-21-1 16,21-21-16,0 0 0,1 0 15,-1 21-15,0-21 0,0 0 0,0 0 16,0 0-16,1 0 0,-1 0 0,0 0 16,0-21-16,0 0 0,0 21 0,1-22 15,-1 1-15,-21 0 0,0 0 16,21 0-16,-21 0 0,21-1 0,-21 1 16,0 0-16,0 0 0,0 0 15,0 0 1,-21 21-1,0 0-15,21 21 16,-21 0-16,-1-21 0,22 21 16,-21 0-16,21 0 0,0 1 0,-21-1 15,21 0-15,-21 0 0,21 0 16,0 0-16,0 1 0,0-1 16,0 0-16,0 0 0,21 0 15,0-21-15,0 0 16,1 0-16,-1 0 0,0 0 0,0 0 15,0 0-15,0 0 0,1 0 0,-1 0 16,21 0-16,-21 0 0,0 0 0,22-21 16,-1 21-16,-21 0 0,22-21 0,-1 0 15,-21 21-15,21-21 0,1-1 0,-22 22 16,21-21-16,-21 0 0,22 21 16,-22-21-16,-21 0 0,21 21 0,-21-21 15,0-1-15,-21 22 16,0 0-1,21-21-15,-21 21 0,-1 0 0,1 0 0,0 0 16,0 0-16,0 21 16,0-21-16,21 22 0,-22-1 0,1-21 15,21 21-15,0 0 0,-21 0 16,0-21-16,21 21 0,0 1 0,0-1 16,0 0-16,0 0 0,0 0 15,0 0-15,0 1 16,21-22-1,0 0-15,0 0 16,1 0-16,-1 0 0,0 0 0,0 0 16,0-22-16,0 22 0,1-21 15,-1 0-15,0 21 0,0-21 0,0 0 16,0 0-16,1-1 0,-1-41 16,0 21-16,0-1 0,0 1 15,0-85-15,1 85 16,-22-64-16,0 63 15,0 1-15,21 0 0,-21 21 0,0-22 0,0 22 16,0 0-16,0 0 0,0 0 16,0-1-16,0 44 31,0-1-31,-21 0 0,21 0 16,0 21-16,0-20 0,-22 20 0,22 0 15,-21 1-15,21-1 0,-21-21 0,21 21 16,0 1-16,0-1 0,0 0 0,0-20 15,0 20-15,0-21 0,0 21 16,0-20-16,0-1 0,0 0 0,0 0 16,0 0-16,0 0 0,21-21 0,0 0 15,-21 22-15,22-22 0,-1 0 0,0 0 16,0 0-16,0 0 0,0 0 16,1 0-16,-1 0 0,0-22 0,0 1 15,0 21-15,0 0 0,1-21 0,-1 21 16,-21-21-16,21 21 0,0 0 15,-21-21-15,0 0 16,-21 21 15,0 0-15</inkml:trace>
  <inkml:trace contextRef="#ctx0" brushRef="#br0" timeOffset="27348.32">14817 8890 0,'0'21'16,"-22"-21"0</inkml:trace>
  <inkml:trace contextRef="#ctx0" brushRef="#br0" timeOffset="35332.12">15875 3768 0,'0'-21'0,"0"-1"47,0 1-1,0 0 126</inkml:trace>
  <inkml:trace contextRef="#ctx0" brushRef="#br0" timeOffset="38840.28">15833 3535 0,'21'0'47,"-21"-21"-31,21 21-1,-21-21 1,0-1-16,21 22 16,-21-21-1,0 42 32,0 1-31,0-1-16,0 0 0,0 21 0,0-21 15,0 22-15,0-22 0,0 21 0,0 1 16,0-1-16,0 21 0,0-20 0,0 20 16,0-20-16,-21 20 15,21 1-15,0-22 0,-21 21 0,0-20 16,21-1-16,-22 0 0,22-20 0,0 20 16,0-21-16,-21 0 0,21 0 0,0 1 15,-21-1-15,21 0 16,0-42 15,0 0-15,0-1-1,0 1-15,0 0 0,0 0 0,0 0 0,0-22 16,0 22-16,0-21 0,0 21 16</inkml:trace>
  <inkml:trace contextRef="#ctx0" brushRef="#br0" timeOffset="39644.6">15727 3789 0,'0'0'0,"-21"0"0,21-21 0,0 0 16,0-1-16,-22 1 16,22 0-16,0 0 0,0 0 15,0 0-15,0-1 0,22 1 16,-1 0-16,0 21 0,0-21 0,0 0 15,0 0-15,22 21 0,-22-22 16,21 1-16,1 21 0,-1 0 0,0 0 16,1 0-16,-1 0 0,0 0 0,1 21 15,-22 1-15,21-1 0,-21 21 16,0-21-16,1 22 0,-22-22 0,0 21 16,0 0-16,0-20 0,-43 20 0,22 0 15,0-21-15,-21 22 0,-1-1 16,22-21-16,-21 22 0,-1-22 0,22 21 15,-21-21-15,21 0 0,0 1 16,-1-1-16,1 0 0,0-21 0,0 0 16,0 21-16,0-21 15,-1 0-15,22-21 16,-21 21-16,21-21 0,0 0 16,0-1-16,0 1 15,21 42 16,-21 1-31,22-22 0,-22 21 0,21 0 16,-21 0-16,21 0 0,0 0 16,-21 1-16,0-1 0,21 0 0,0 0 15,-21 0-15,22 0 0,-22 1 16,21-1-16,0 0 0,-21 0 0,21 0 16,0 0-16,0 1 0,1-22 0,-1 21 15,0-21-15,0 0 0,0 21 16,0-21-16,1 0 0,-1 0 0,0 0 15,0 0-15,0 0 0,0-21 0,1 21 16,20-21-16,-21 21 0,0-22 0,-21 1 16,21 0-16,1-21 0,-1 21 15,0-1-15,-21-20 0,21 21 0,0-21 16,-21 20-16,0 1 0,21 0 0,-21 0 16,22 0-16,-22 42 31,0 0-31,0 0 0,0 0 15,0 1-15,0 20 0,-22-21 0,22 0 16,-21 0-16,21 1 0,-21-1 0,21 0 16,0 0-16,0 0 0,-21 0 15,21 1-15,-21-22 0,21 21 16,-21-21 0,21-21-1,0-1 1,0 1-16,0 0 0,0-21 15,0 21-15</inkml:trace>
  <inkml:trace contextRef="#ctx0" brushRef="#br0" timeOffset="39836.51">16637 3874 0,'0'0'0,"0"-22"0,0 1 16,-21 21 15,21 21-15,0 1-1,21-22 1,-21 21-16</inkml:trace>
  <inkml:trace contextRef="#ctx0" brushRef="#br0" timeOffset="40674.03">17145 4318 0,'21'0'15,"0"0"-15,0 0 0,-21-21 16,22 21-16,-1-21 0,-21 0 15,0-1-15,0 1 0,0 0 16,0 0-16,0 0 0,0 0 16,-21 21-1,-1 0-15,1 0 0,0 0 0,0 0 16,0 21-16,0 0 0,-1 0 0,1 0 16,0 0-16,0 1 0,21-1 0,-21 21 15,0-21-15,21 0 0,-22 1 16,22-1-16,0 0 0,0 0 0,0 0 15,0 0-15,22-21 16,-1 0-16,0 0 16,0 0-16,0 0 0,0 0 0,1 0 15,-1-21-15,0 21 0,0-21 16,0 21-16,0-21 0,1 0 0,-1 21 16,0-21-16,0-1 0,-21 1 0,21 0 15,0 21-15,-21-21 16,0 42 15,0 0-31,0 0 0,0 1 16,0-1-16,-21 0 0,21 0 0,-21 0 15,21 22-15,-21-22 0,21 21 16,0 0-16,0-20 0,-21 41 16,21-21-16,-21 1 0,21-1 0,0 22 15,-22-1-15,22-21 0,-21 22 0,0-1 16,0-20-16,21 20 0,-21-20 0,0 20 15,-1 1-15,1-22 0,0 21 16,0-20-16,0 20 0,0-20 0,-1-1 16,1 0-16,0 1 0,0-1 0,0-21 15,-22 21-15,22-20 0,0 20 0,-21-21 16,21 0-16,-1 0 0,1 1 0,-21-22 16,21 21-16,0-21 0,-1 21 15,-20-21-15,21 0 0,-21 0 0,20 0 16,-20-21-16,21 0 0,-21-1 0,20 1 15,1 0-15,-21-21 0,21-1 0,0 1 16,21 0-16,-22-1 0,22-20 16,-21 21-16,21-22 0,0 22 0,0-22 15,0 1-15,0 20 0,0-20 0,21 21 16,1-22-16,-22 22 0,21-22 0,0 22 16,0 0-16,0-22 0,0 22 0,1-22 15,20 22-15,-21 0 0,0-1 16,22 1-16,-22 0 0,0-1 0,21 1 15,-21 21-15,22-22 0,-1 22 16,-21-21-16,22 21 0,-1-22 0,-21 22 16,21 0-16</inkml:trace>
  <inkml:trace contextRef="#ctx0" brushRef="#br0" timeOffset="41496.62">17547 3831 0,'0'-21'16,"0"42"-16,0-21 47,0 21-47,0 1 0,0-1 0,0 21 0,0-21 16,0 22-16,-21-1 15,21 0-15,0 1 0,0-22 0,-21 21 16,21 0-16,-21-20 0,21 20 0,-22-21 15,22 21-15,0-20 0,0-1 0,-21 0 16,21 0-16,0 0 16,0-42 15,0 0-31,21 21 0,1-21 16,-22 0-16,21-1 0,0 1 15,-21-21-15,21 21 0,0 0 16,0-1-16,1 1 0,-1 0 15,0 21-15,0 0 16,0 21-16,-21 0 16,0 1-16,0-1 0,0 0 0,0 0 15,0 0-15,0 0 0,0 1 0,0-1 16,0 0-16,0 0 0,21 0 0,-21 0 16,22 1-1,-1-22-15,0 0 0,0 0 16,0 0-16,0 0 0,1 0 15,-1 0-15,0-22 0,0 1 16,-21 0-16,21 0 16,0 0-16,1 0 0,-1-22 0,0 1 15,0 0-15,0-22 0,0 1 0,1 20 16,-22-20-16,21 20 0,0-20 0,-21 21 16,0-22-16,0 22 0,21-1 15,-21 22-15,0-21 0,21 21 0,-21 0 16,0-1-16,0 44 31,0-1-31,-21 0 0,21 21 16,-21-21-16,21 22 0,-21-1 0,21 0 0,0 1 15,-21-1-15,21 0 0,-22 22 0,22-22 16,0 1-16,0-1 16,-21 0-16,21 1 0,0-1 0,-21 0 15,21-21-15,0 22 0,0-22 0,0 0 16,0 0-16,0 0 0,0 1 15,21-22-15,0 0 16,1 0-16,-1 0 16,0 0-16,0 0 0,-21-22 15,21 22-15,0-21 0,1 0 0,-1 0 16,0 0-16,-21 0 0,21-1 0,-21 1 16,21 0-16,-21 0 0,0 0 15,0-22-15,0 22 0,0 0 0</inkml:trace>
  <inkml:trace contextRef="#ctx0" brushRef="#br0" timeOffset="41732.48">18097 4043 0,'0'0'0,"-21"0"0,0 0 15,0 0-15,0 0 16,42 0 15,0 0-15,0 0-16,0 0 0,1 0 15,-1 0-15,0 0 0,0 0 0,0 0 16,0 0-16,1 0 0,-1-21 16,0 21-16,0 0 0,0 0 15,0-21-15,1 21 16,-22-22-16,21 22 0,-21-21 16</inkml:trace>
  <inkml:trace contextRef="#ctx0" brushRef="#br0" timeOffset="42568">18902 3895 0,'0'0'0,"-21"0"15,-1 0 1,1 0-16,0 0 16,0 0-16,0 21 0,21 0 15,-21 0-15,-1 0 0,22 1 0,-21-1 16,21 21-16,-21-21 0,21 22 0,-21-1 16,21-21-16,0 21 0,0-20 15,0-1-15,0 0 0,0 21 0,21-21 16,0 1-16,0-1 0,1 0 15,-1-21-15,0 21 0,0-21 16,0 0-16,0 0 0,22 0 0,-22 0 16,0 0-16,0 0 0,0 0 15,22-21-15,-22 0 0,0 0 0,0 21 16,22-43-16,-22 22 0,0 0 0,0-21 16,21-1-16,-20 1 0,-1 0 0,0-1 15,0-20-15,0 20 0,0-20 16,1 21-16,-22-1 0,21-20 0,0 20 15,-21 1-15,21 0 0,-21 21 16,0-22-16,0 22 0,0 0 0,0 0 16,0 0-16,0 42 31,-21 0-31,0 0 0,0 0 16,-1 22-16,22-1 0,-21-21 0,0 21 15,0 22-15,0-22 0,21 1 0,-21 20 16,-1-21-16,22 1 0,-21 20 0,21-20 15,0-1-15,0 0 0,0-21 16,0 22-16,0-22 0,0 0 0,0 0 16,0 0-16,21 1 0,-21-1 0,22-21 15,-1 0-15,0 0 0,0 0 16,0 0-16,22 0 0,-22 0 16,0 0-16,0 0 0,0-21 15,0-1-15,1 1 0,20 0 0,-21 0 16,0-21-16,0 20 0,1-20 0,-1 21 15,-21 0-15,0 0 0,21 21 0,-21 21 32,0 0-17,0 0-15,0 0 0,0 0 0,-21 1 16,21-1-16,0 0 0,0 0 16,-21 0-16,21 0 15,0 1 1,21-22 15,-21-22-31,0 1 16,21 0-16,0 0 0,-21 0 15,21 0-15</inkml:trace>
  <inkml:trace contextRef="#ctx0" brushRef="#br0" timeOffset="42756.03">19854 3895 0,'0'0'0,"0"-21"16,-21 21 15,21 21 1,21 0-17,0-21-15,-21 21 16,22-21-16,-1 0 0</inkml:trace>
  <inkml:trace contextRef="#ctx0" brushRef="#br0" timeOffset="43764.45">20151 3958 0,'0'0'0,"21"0"0,-21-21 16,-21 21 15,-1 21-31,1 0 15,21 1-15,-21-1 16,21 0-16,-21 21 0,0-21 0,21 1 16,0 20-16,0-21 0,-21 21 0,21-20 15,0-1-15,0 0 0,0 0 0,0 0 16,0 0-16,0 1 0,0-1 16,0 0-16,21-21 0,-21 21 0,21-21 15,0 0-15,0 21 0,0-21 16,1 0-16,-1 0 0,21 0 0,-21 0 15,0 0-15,1-21 0,20 21 0,-21-21 16,0 0-16,0 0 0,1-1 16,20-20-16,-21 0 0,0-1 0,22 1 15,-22 0-15,0-22 0,0 1 0,0 20 16,0-20-16,1-1 0,-1 22 0,-21 0 16,21-22-16,0 22 0,-21 21 15,21-22-15,-21 22 0,0 0 16,0 42-1,-21 0-15,21 1 16,-21-1-16,0 0 0,0 21 16,-1 1-16,1-1 0,0 0 0,0 1 15,21-1-15,-21 0 0,21 1 0,-21-1 16,-1 21-16,22-20 0,0-1 16,-21-21-16,21 22 0,-21-1 0,0-21 15,21 0-15,0 0 0,0 1 0,-21-1 16,21 0-16,0 0 0,-21-21 0,21 21 15,21-21 17,0-21-32,0 21 15,0-21-15,0 0 0,1 0 0,-1-1 16,0-20-16,0 21 0,0-21 16,22-1-16,-22 1 0,0 21 15,21 0-15,-21-22 0,1 43 0,-1-21 16,0 0-16,0 21 0,0 0 0,-21 21 31,0 0-31,0 0 0,0 1 16,0-1-16,0 0 0,-21-21 15,0 21-15,0 0 0,0 0 16,-1-21-16,-20 0 0,21 0 16,0 22-16,0-22 0,-1 0 0,1 0 15,0 0-15,0 0 16,0 0-1,0 21 1,21 0 0,0 0-16,0 0 15,0 0-15,0 1 0,21-22 16,0 21-16,0-21 0,-21 21 16,42-21-16,-20 21 0,-1-21 0,0 0 15,21 21-15,-21-21 0,22 0 0,-22 0 16,21 0-16,-21 21 0,22-21 0,-22 0 15,0 0-15,21 0 0,-20 0 16,-1 0-16,0 0 0,0 0 0,0 0 16,0 0-16,1-21 15,-1 21-15,-21-21 0,21 21 0,-21-21 16,21 21-16,0 0 31,-21-21-31,-21 21 31</inkml:trace>
  <inkml:trace contextRef="#ctx0" brushRef="#br0" timeOffset="44460.05">16743 4995 0,'0'0'15,"-21"0"-15,-1 0 0,1 0 0,0 0 0,0 0 16,0 0-16,0 0 0,-1 0 15,44 0 32,-1 0-47,21 0 16,0 0-16,1 0 0,-1 0 0,0 0 16,22 0-16,21 0 0,-1 0 0,1 0 15,21 0-15,0 0 0,-1 0 16,22 0-16,0 0 0,0 0 15,22 0-15,-1 0 0,0 0 0,0 0 16,0 0-16,0 0 0,1 22 0,20-22 0,-42 0 16,21 21-16,0-21 0,-21 0 15,-21 21-15,0-21 0,0 0 16,-22 0-16,1 0 0,-21 0 0,-1 0 16,1 0-16,-22 0 0,21 0 0,-20 0 15,-22 0-15,21 0 0,-21 0 16,1 0-16,-1 0 15,-42 0 17,-1 0-32,1 0 0,0 0 15,0 0-15,-21 0 0,20 0 16,-20 0-16</inkml:trace>
  <inkml:trace contextRef="#ctx0" brushRef="#br0" timeOffset="45824.63">16849 5101 0,'0'0'0,"-22"0"0,22 21 15,0 1 17,22-22-17,20 0-15,0 0 0,1 0 0,-1 0 16,21 0-16,22 21 0,0-21 0,21 0 15,-1 0-15,1 0 0,21 0 0,0 0 16,0 0-16,21 0 0,1 0 16,-1 21-16,0-21 0,0 0 0,0 0 15,-21 0-15,21 0 0,-21 0 0,0 0 16,0 0-16,0 0 0,-21 0 16,-21 0-16,21 0 0,-43 0 15,22 0-15,-22 0 0,1 0 0,-1 0 16,-20-21-16,-1 21 0,0 0 0,1 0 15,-22 0-15,0 0 0,0 0 16,0 0-16,1 0 0,-1 0 16,-42 0 874,-1 0-890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3:25:09.2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1799 0,'0'-21'0,"0"42"0,0-63 0,0 21 15,0 0-15,0-1 16,0 1-16,0 42 31,0 1-31,0-1 16,0 21-16,0 0 0,21 1 0,-21-1 16,0 0-16,0 1 0,0 20 15,0-20-15,0 20 0,0-21 0,0 22 16,0-22-16,0 22 15,0-22-15,0 22 0,0-22 0,0 0 16,0 1-16,0-1 0,0-21 16,0 0-16,0 0 0,0 1 0,0-1 15,0 0-15,0-42 32,0 0-32,0-1 15,0 1-15</inkml:trace>
  <inkml:trace contextRef="#ctx0" brushRef="#br0" timeOffset="271.87">2244 2434 0,'0'0'0,"0"21"0,0 1 16,0-1-16,21-21 15,0 0-15,-21 21 0,21-21 0,0 0 16,0 0-16,1 0 15,-22-21-15,21 0 0,0-1 0,-21 1 16,0 0-16,0 0 0,0 0 16,0 0-16,-21 21 15,0 0 1,-1 0-16,1 0 0,0 0 16,0 0-16</inkml:trace>
  <inkml:trace contextRef="#ctx0" brushRef="#br0" timeOffset="839.68">3768 1947 0,'0'0'0,"-22"-21"0,22 0 0,0 0 16,0 0-16,0 0 0,-21 21 31,21 21-31,0 0 15,-21 0-15,0 21 0,21 1 16,-21-22-16,0 21 0,21 1 0,-22-1 16,1 0-16,21 1 0,-21-1 15,21 0-15,0 1 0,-21-1 16,21 0-16,0-21 0,0 22 0,0-22 16,0 0-16,21 0 0,0 0 0,0 1 15,22-22-15,-22 0 0,21 0 16,1 0-16,-22 0 0,21-22 0,0 1 15,1 0-15,-22 0 0,21-21 0,1 20 16,-22-20-16,21 21 0,-21-21 16,0-1-16,1 1 0,-1 21 15,-21-22-15,0 1 0,0 0 0,0-1 16,-21-20-16,-1 21 0,1-1 16,-21 22-16,21-21 0,-22 21 0,22-1 15,-21 1-15,21 21 0,0 0 16,-22 0-16,22 0 0,0 21 0,0 1 15,0-1-15,21 0 0,0 0 0,0 21 16,0-20-16,0-1 0,0 0 16,42 0-16,-21-21 0,0 0 0,0 0 15,22 0-15,-1 0 0,0 0 16</inkml:trace>
  <inkml:trace contextRef="#ctx0" brushRef="#br0" timeOffset="1179.5">4826 1291 0,'0'0'0,"0"-21"0,0 0 0,-21 21 15,0 0-15,-1 21 16,22 21-16,0-20 0,0 20 16,-21 21-16,21-20 0,-21 41 0,0-20 15,21 21-15,-21-1 0,0 1 0,21 21 16,-22-22-16,1 22 0,0 0 15,0 21-15,0 0 0,21 0 0,-21 0 16,-1 21-16,1-21 0,0 21 16,-21-21-16,21 22 0,-1-22 0,-20-22 15,21 22-15,0-21 0,0-21 16,-1 0-16,1-1 0,21-20 0,-21-22 16,21 0-16,0-20 0,0 20 0,0-63 31,0 0-31,0-1 0,0-20 15,21 0-15,0-22 0,1 22 0,-1-43 16,0 22-16,-21-22 0,21 0 0</inkml:trace>
  <inkml:trace contextRef="#ctx0" brushRef="#br0" timeOffset="2096.96">4614 2328 0,'0'0'0,"21"-63"0,-21-1 0,0 22 16,22 0-16,-1-1 0,-21 1 0,21 21 15,0 0-15,0 0 0,0 21 16,1 0-16,-1 0 0,21 0 0,-21 0 16,22 21-16,-22-21 0,0 21 15,21 0-15,-21 0 0,-21 0 16,0 1-16,0-1 0,0 0 0,0 0 16,-21-21-16,0 21 0,0 0 15,-21 1-15,-1-22 0,1 21 16,0-21-16,-1 21 0,1-21 0,21 21 15,-22-21-15,22 21 0,0-21 0,0 21 16,0 1-16,21-1 16,0 0-16,0 0 0,0 0 15,21 0-15,0-21 0,21 0 0,-20 22 16,20-22-16,-21 0 0,21 0 16,1 0-16,20 0 0,-20-22 0,-1 1 15,21 21-15,-20-21 0,20 0 16,1 0-16,-22 0 0,0-1 0,22 1 15,-22 0-15,1-21 0,-22 21 0,21-1 16,-21-20-16,0 21 0,1 0 16,-22-22-16,21 22 0,-21 0 15,0 0-15,-21 21 16,-1 0-16,1 21 0,21 0 16,-21 0-16,0 1 0,0-1 15,0 0-15,21 21 0,0-21 0,0 1 16,0 20-16,0-21 0,0 0 0,0 0 15,0 1-15,0-1 0,0 0 16,21-21-16,0 0 0,0 21 0,0-21 16,0 0-16,22 0 0,-22 0 0,21-21 15,-21 0-15,22 21 0,-1-21 16,-21-1-16,22 1 0,-22 0 16,21 0-16,-21 0 0,0 0 0,1-1 15,-22-20-15,0 21 0,21 0 16,-21 0-16,0-1 0,0 44 31,0-1-15,0 0-16,0 0 0,0 0 0,0 0 15,0 1-15,0-1 0,0 0 0,-21 0 16,21 0-16,-22 0 0,22 1 16,0-1-16,0 0 0,-21-21 15,21 21-15,0-42 31,0 0-31,0 0 16,21-1-16,1 1 0,-1-21 16,0 21-16,0-22 0,0 22 0,0-21 15,22 21-15,-22 0 0,21-1 16,-21 1-16,22 21 0,-22 0 0,0 0 16,21 0-16,-20 21 0,-1-21 0,0 22 15,0 20-15,-21-21 0,0 0 16,21 22-16,-21-1 0,0 0 0,0-21 15,0 22-15,0-1 0,0-21 0,0 22 16,0-22-16,0 0 0,0 0 16,0 0-16,0 0 0,-21-21 15,21-21 1</inkml:trace>
  <inkml:trace contextRef="#ctx0" brushRef="#br0" timeOffset="2517.73">7705 1630 0,'42'-106'16,"-42"85"-16,0 0 0,0 42 31,0 0-31,0 21 0,0 1 16,0-1-16,-21 22 0,21-1 0,-21 1 15,-1-1-15,22 1 0,-21-1 16,0 1-16,21-22 0,0 21 16,-21-20-16,21 20 0,-21-20 0,21-1 15,0-21-15,0 21 0,0-20 0,0-1 16,0 0-16,0 0 0,0 0 16,-21-21-1,-1-21 1,1 0-16</inkml:trace>
  <inkml:trace contextRef="#ctx0" brushRef="#br0" timeOffset="3355.76">7197 2286 0,'0'0'0,"21"0"16,0 0 0,21 0-16,-21 0 0,22-21 15,-1 21-15,0-21 0,1 21 0,20-21 16,1-1-16,-1 22 0,1-21 0,-1-21 15,1 21-15,-1 0 0,1-22 16,-1 22-16,-20-21 0,-1-1 0,0 1 16,-21 0-16,22-22 0,-43 22 0,21 0 15,-21-22-15,0 22 16,0 21-16,0-22 0,0 22 0,0 0 16,0 0-16,-21 21 0,0 0 15,-1 21-15,1 21 16,21-21-16,-21 22 0,0 20 0,21-20 15,-21 20-15,21-21 0,-21 22 0,-1-1 16,22-20-16,0 20 0,-21-20 16,21 20-16,-21-21 0,21 1 0,-21-1 15,21 0-15,0 1 0,0-1 0,0 0 16,-21-20-16,21-1 0,0 0 16,0 0-16,0 0 0,0 0 0,0-42 31,0 0-16,21 0-15,0 0 0,0-22 16,0 22-16,1-21 0,-1 21 0,0-22 16,0 22-16,0 0 0,0 0 0,22 0 15,-22 0-15,0 21 0,0 0 16,0 0-16,1 0 0,-1 0 16,0 0-16,-21 21 0,0 0 15,0 0-15,0 0 0,0 0 16,0 1-16,0-1 0,0 0 15,0 0-15,0 0 0,21 0 0,-21 1 16,21-1-16,-21 0 0,21-21 0,1 21 16,-1-21-16,0 0 15,0 0-15,0 0 0,0 0 0,1 0 16,20 0-16,-21 0 0,21-21 0,1 0 16,-22 0-16,21-1 0,1 1 0,-1 0 15,-21 0-15,21-21 0,-20 20 16,20-20-16,-21 21 0,0-21 0,-21 20 15,21 1-15,-21-21 0,0 21 0,0 0 16,0-1-16,-21 22 16,0 22-1,0-22-15,0 21 0,0 0 0,-1 0 16,1 21-16,21-20 0,0-1 0,-21 21 16,21-21-16,0 0 15,0 22-15,0-22 0,0 0 0,0 0 16,0 0-16,21 1 0,-21-1 0,21-21 15,1 21-15,-1-21 0,0 0 16,21 0-16,-21 0 0,1 0 0,-1 0 16,0-21-16,0 21 0,0-21 0,0-1 15,1 1-15,-1 0 0,0 21 0,0-21 16,0 0-16,-21 0 0,21 21 16</inkml:trace>
  <inkml:trace contextRef="#ctx0" brushRef="#br0" timeOffset="21031.58">10901 1609 0,'0'0'16,"0"-21"-16,0-1 0,0 1 0,0 0 16,0 0-16,0 0 15,0 0-15,0-1 0,0 1 16,0 0-16,0 0 0,0 0 16,0 0-1,0 42 16,0 0-31,21 0 0,0 0 16,-21 22-16,0-1 0,0 0 0,0 1 16,0-1-16,0 21 0,0-20 0,0 20 15,0-20-15,0 20 0,0-21 16,0 22-16,-21-22 0,21 22 0,0-22 16,-21 0-16,0 1 0,21-1 0,0 0 15,-22 1-15,22-1 16,-21-21-16,21 0 0,0 1 0,0-1 0,0 0 15,0 0-15,0 0 16,0-42 78,0 0 0,0 0-79,0 0-15,0-1 16,0 1-16,0 0 15,0 0-15,0 0 0,0 0 16,0-1-16,0 1 0,0 0 16,0 0-16,0 0 0,0 0 0,0-1 15,0 1-15,0 0 0,21 0 16,1 0-16,-22 0 0,21-1 0,0 22 16,0-21-16,0 21 0,0 0 15,1 0-15,-1-21 0,0 21 0,0 0 16,0 0-16,0 0 0,1 0 15,-1 0-15,0 0 0,-21 21 16,21 0-16,0-21 0,-21 22 16,0-1-16,0 0 0,0 0 15,0 0-15,0 0 0,0 1 16,0-1-16,0 0 0,-21 0 16,0 0-16,21 0 0,-21 1 0,0-1 15,-1 0-15,1 0 0,0-21 16,0 21-16,0 0 0,0-21 15,-1 22-15,-20-22 0,21 0 0,0 0 16,0 21-16,-22-21 0,22 0 16,0 0-16,0 0 0,0 0 15,-1 0 1,1 0 0,21-21-16,0-1 15,0 1-15,21 21 0,1-21 16,-1 0-16,0 0 0,0 21 0,21-21 15</inkml:trace>
  <inkml:trace contextRef="#ctx0" brushRef="#br0" timeOffset="21452.34">11303 2096 0,'0'0'0,"0"-22"0,0 1 16,21 21-16,-21-21 0,21 21 15,0 0-15,-21-21 0,22 21 0,-1 0 16,0 0-16,0 0 0,0 21 16,0-21-16,1 21 0,-1 0 0,0 1 15,0-1-15,0 0 0,-21 0 16,0 21-16,21-20 0,-21-1 16,0 0-16,0 21 0,0-21 0,0 1 15,0-1-15,0 0 0,-21 0 0,0 0 16,21 0-16,-21 1 15,0-22 1,21-22-16,0 1 0,0 0 16,0 0-16,0 0 0,0 0 0,0-1 15,0 1-15,21-21 0,0 21 16,-21-22-16,21 22 0,-21-21 0,21 21 16,1-22-16,-1 22 0,0-21 0,0 21 15,0 0-15,0 21 16,-21-22-16,22 22 0,-1 0 15,0 0-15,-21 22 16,0-1-16,0 0 16,21-21-16,-21 21 0,0 0 0,21-21 15,-21 21-15</inkml:trace>
  <inkml:trace contextRef="#ctx0" brushRef="#br0" timeOffset="21896.09">12404 1947 0,'0'0'0,"0"-42"16,-22 42-1,1 0-15,0 0 0,0 0 16,0 0-16,0 21 0,-1 0 16,-20 1-16,21 20 0,0-21 15,21 0-15,-21 22 0,-1-22 0,1 21 16,21-21-16,-21 22 0,21-22 0,0 0 15,0 0-15,0 21 0,0-20 0,21-1 16,0-21-16,1 21 0,20-21 16,-21 0-16,21 0 0,1 0 0,-1 0 15,0 0-15,-20 0 0,20-21 0,0 0 16,1-1-16,-22 22 16,0-21-16,21-21 0,-21 21 0,-21 0 15,0-22-15,22 22 0,-22-21 0,0-1 16,0 1-16,0 0 0,-22 21 15,1-22-15,21 1 0,-21 21 0,0 0 16,0 21-16,0 0 0,-1 0 0,1 0 16,0 0-16,0 0 0,0 0 15,0 21-15,-1 0 0,-20 0 0,42 0 16,-21 0-16,0 22 0,0-22 0,21 0 16,0 0-16,0 0 0,0 1 15,0-1-15,0 0 0,0 0 0,21 0 16,0-21-16,0 0 0</inkml:trace>
  <inkml:trace contextRef="#ctx0" brushRef="#br0" timeOffset="22459.76">13060 1926 0,'0'0'0,"0"21"15,0 1 1,0-1-16,-21 21 0,21-21 15,-22 0-15,1 22 0,21-22 16,-21 0-16,21 21 0,0-20 0,-21-1 16,21 21-16,-21-21 0,21 0 15,0 1-15,0-1 0,0 0 16,21-21 0,0 0-16,0-21 15,0 21-15,1-21 0,-1-1 0,21 1 16,-21 0-16,0 0 0,1 0 15,-1 0-15,0-1 0,0-20 0,0 21 16,0 0-16,1 21 0,-22-21 0,0-1 16,21 22-16,-21 22 15,0-1-15,0 0 16,0 0-16,0 0 0,0 0 16,0 1-16,0-1 0,0 0 15,0 0-15,21 0 16,-21 0-16,21-21 0,0 22 15,0-22-15,1 0 0,-1 0 0,0 0 16,21 0-16,-21 0 0,1-22 0,-1 22 16,0-21-16,0 0 0,21 0 15,-42 0-15,22 0 0,-1-1 0,-21 1 16,21-21-16,-21 21 0,0-22 0,0 1 16,0 21-16,0-21 0,0 20 15,0-20-15,-21 21 0,0 0 16,-1 21-1,1 0 1,21 21-16,0 0 16,0 0-16,21 0 15,1-21-15</inkml:trace>
  <inkml:trace contextRef="#ctx0" brushRef="#br0" timeOffset="22755.62">14203 2032 0,'0'0'0,"21"-21"0,0 21 0,0-21 0,0 21 16,1-21-16,-22-1 0,21 1 0,-21 0 15,0 0-15,0 0 16,-21 21-16,-1 0 16,1 0-16,0 0 0,0 0 0,-21 21 15,20-21-15,1 21 0,0 21 0,0-20 16,0-1-16,0 21 0,-1-21 0,1 0 15,21 22-15,0-22 0,0 0 16,0 0-16,0 0 0,0 1 0,0-1 16,0 0-16,21 0 0,1-21 15,-1 0-15,0 0 0,0 21 16,0-21-16,22 0 0,-22 0 16,0 0-16,21 0 0,-21-21 0,22 21 15,-22-21-15,21 0 0,-21 0 0</inkml:trace>
  <inkml:trace contextRef="#ctx0" brushRef="#br0" timeOffset="23169.39">14774 1905 0,'0'0'0,"-21"-21"0,21 0 16,-21 21-16,21-21 16,21 21 15,0 0-16,0 0-15,1 0 0,-22 21 16,21-21-16,0 21 0,0 0 0,-21 0 16,21 22-16,0-22 0,-21 0 0,0 21 15,0-21-15,22 1 0,-22-1 0,0 0 16,0 0-16,0 0 0,0 0 16,0 1-16,0-1 0,0 0 15,-22 0-15,1-21 0,0 0 16,0 0-16,21-21 31,0 0-15,0 0-16,0-1 0,21-20 0,0 21 15,0 0-15,-21-22 0,22 1 16,-1 21-16,0-21 0,0-1 0,0 22 16,22 0-16,-22 0 0,0 0 0,0-1 15,0 1-15,0 21 0,1 0 0,-1 0 16,0 0-16,0 0 15,0 0-15,0 0 0</inkml:trace>
  <inkml:trace contextRef="#ctx0" brushRef="#br0" timeOffset="24092.39">1291 4339 0,'21'-63'16,"0"42"-16,-21-1 0,0 1 16,0 0-16,0-21 0,0 21 0,0-22 15,22 22-15,-1 0 0,0 0 16,0 0-16,0-1 0,22 22 0,-22 0 15,21 22-15,0-1 0,1 21 16,20 0-16,-20 1 0,-1 20 0,-21 1 16,21-22-16,-20 22 0,-1-1 15,-21 1-15,0-22 0,0 21 0,0 1 16,-21-22-16,-22 22 0,22-22 0,-21 0 16,-1 1-16,1-22 0,0 21 15,-1-21-15,1 1 0,0-22 0,21 0 16,-22 0-16,22 0 15,0 0-15,0-22 0,0 1 0,-1-21 16,22 21-16,0-22 0,0 1 16,0 0-16,0 21 0,0-22 0,0 1 15,22 21-15,-1 0 0,21-1 16,-21 22-16,0 0 0,22 0 0,-22 0 16,21 22-16,-21-1 0,22 0 15,-22 0-15,21 0 0,-21 22 0,1-22 16,-1 21-16,0-21 0,0 0 15,0 22-15,0-22 0,1 0 0,-22 0 16,21-21-16,0 21 0,-21 1 16,21-22-16,0 0 15,0-22 1</inkml:trace>
  <inkml:trace contextRef="#ctx0" brushRef="#br0" timeOffset="24248.3">2349 4572 0,'0'-21'16,"0"42"31,22-21-16,20-21-31</inkml:trace>
  <inkml:trace contextRef="#ctx0" brushRef="#br0" timeOffset="25888.32">3895 4001 0,'0'0'0,"0"-22"0,0 1 0,0 0 16,0 0-16,0 0 0,0 0 31,0 42-15,0 0-16,0 0 0,0 0 15,0 0-15,0 1 0,0-1 16,0 0-16,21-21 0,0 21 0,0-21 15,0 0-15,0 0 16,1 0-16,-1-21 0,0 0 16,0 0-16,0-1 0,0 1 0,1 0 15,-1 0-15,-21 0 0,0 0 16,0-1-16,0 1 0,0 0 0,0 0 16,-21 0-16,-1 21 0,1 0 0,-21 0 15,21 0-15,-22 0 0,1 0 16,21 0-16,-21 21 0,-1 0 0,1 21 15,21-20-15,0 20 0,-1 0 0,1 1 16,21-1-16,-21 0 0,21 1 16,0-1-16,0 0 0,21 1 0,0-22 15,1 0-15,-1 21 0,0-42 16,0 21-16,21 1 0,-20-22 16,20 0-16,-21 0 0,0 0 0,0 0 15,22 0-15,-22 0 0,0 0 16,-42 0 15,0 0-31,0 21 0,-1 0 0,1 0 16,0 0-16,0 22 0,21-22 15,-21 0-15,21 21 0,-21 1 0,21-1 16,0-21-16,0 21 0,0 1 16,0-22-16,0 21 0,21-21 0,0 1 15,0-1-15,0 0 0,0-21 16,22 0-16,-22 0 0,21 0 0,-21-21 15,22 0-15,-1-22 0,0 22 16,1-21-16,20 21 0,-20-22 0,-1 1 16,21 21-16,-20-22 0,-1 1 0,0 0 15,-20 21-15,-1-22 0,21 22 16,-21 0-16,-21 0 0,21 21 16,-21 21-1,0 0-15,0 0 16,-21 0-16,21 1 0,-21-1 0,21 21 15,0-21-15,-21 0 0,21 22 0,-21-22 16,21 0-16,0 0 16,0 0-16,0 1 0,0-1 0,0 0 15,21-42 1,0 21 0,0-21-16,-21-1 0,21 1 0,1 0 15,-1 0-15,0-21 0,-21 20 0,21 1 16,0 0-16,0-21 0,1 21 15,-1 21-15,-21-22 0,21 22 0,0-21 16,0 21-16,0 21 16,-21 1-16,22-22 0,-22 21 15,0 0-15,21 0 0,-21 0 0,21 0 16,-21 1-16,0-1 0,21 0 16,0 0-16,0-21 0,-21 21 0,22 0 15,-1-21-15,0 0 0,0 0 16,0 0-16,0 0 0,1 0 0,-1 0 15,21 0-15,-21-21 0,22 0 0,-22 0 16,0 0-16,21 0 0,-21-22 16,1 22-16,-1-21 0,0-1 15,21-62-15,-21 41 0,-21 1 0,0-1 16,0 1-16,0-1 16,0 1-16,0 20 0,0 1 0,0 21 0,0 0 15,0-1-15,0 1 0,-21 21 31,21 21-31,-21 1 0,21 20 0,-21-21 16,0 43-16,21-22 0,0 0 0,0 22 16,0-22-16,0 22 0,0-1 15,0-21-15,0 1 0,0-1 0,0 0 16,0 1-16,21-1 0,0 0 0,0-20 16,0-1-16,1 0 0,-1 0 15,0 0-15,0-21 0,0 0 0,0 0 16,22 0-16,-22 0 0,0-21 0,21 0 15,-20 0-15,20 0 0,-21-1 16,0-20-16,22 21 0,-22-21 0,0-1 16,0 22-16,0-21 0,-21 21 15,0-1-15,21 1 0,1 21 16,-22 21 0,0 1-16,0-1 0,0 0 15,0 0-15,0 21 0,0-20 0,-22-1 16,22 0-16,0 0 0,0 0 0,0 0 15,0 1-15,22-22 16,-1 0-16,0 0 16,0 0-16,0 0 0,0-22 15,1 1-15,-1 21 0,0-21 0,-21 0 16,21 21-16,0-21 0,0 21 0,1 0 16,-1-21-16,0 21 15,0 0-15,0 0 0,0 21 16,1 0-16,-1-21 15,-21 21-15,21 0 0,-21 0 0,0 1 16,21-22-16,0 21 0,-21 0 16,21-21-16,1 0 0,-1 0 15,0 0-15,0 0 0,0 0 16,0-21-16,1 21 0,-22-21 16,0-1-16,0 1 0,0 0 15,0 0-15,0 0 0,0-22 16,0 22-16</inkml:trace>
  <inkml:trace contextRef="#ctx0" brushRef="#br0" timeOffset="26084.21">5778 4085 0,'0'0'0,"-42"0"0,0 21 0,-1-21 16,22 22-16,0-22 0,42 0 31,22 0-31,-22 0 0,21 0 15,22-22-15,-22 1 0,21 21 0,-20-21 16,-1 0-16,0 21 16,1-21-16,-1 21 0,0-21 0,-20-1 15,-1 22-15,0-21 0,0 21 0</inkml:trace>
  <inkml:trace contextRef="#ctx0" brushRef="#br0" timeOffset="26631.42">8234 4001 0,'0'0'0,"0"-22"0,0-20 0,0 21 0,0-21 16,0-1-16,0 22 0,0 0 15,0 0-15,0 0 0,21 21 16,0 0-16,-21 21 16,0 0-16,0 21 0,0 1 15,0-1-15,0 0 0,0 1 16,0-1-16,0 21 0,0-20 0,0 20 15,21-20-15,-21-1 0,21 0 0,-21 1 16,0-1-16,22-21 0,-1 0 16,0 0-16,0 1 0,0-1 0,0-21 15,22 0-15,-22 0 0,21 0 0,1 0 16,-22-21-16,21-1 0,0 1 0,-20 0 16,20 0-16,0-21 0,-21 20 15,1-20-15,-1-21 0,0 20 0,0-20 16,-21 20-16,0-20 0,0 21 0,0-22 15,0 22-15,0-1 0,0 1 16,0 21-16,0 0 0,0 0 16,-21-1-16,21 44 31,0-1-31,0 0 16,0 0-16,21-21 0,0 21 0,0-21 15,1 0-15,-1 21 0,0-21 0</inkml:trace>
  <inkml:trace contextRef="#ctx0" brushRef="#br0" timeOffset="27235.88">9356 3831 0,'-22'0'32,"22"21"-32,0 1 0,-21-1 15,21 21-15,0-21 0,0 22 0,0-1 16,0 0-16,0-21 0,0 22 0,0-1 15,0 0-15,0-20 0,0 20 16,0 0-16,0-21 0,0 22 0,0-22 16,0 0-16,0 0 0,0 0 0,0 1 15,0-1-15,0-42 32,0-1-17,0 1-15,0 0 0,0-21 0,0-1 16,0 1-16,21-21 0,-21 20 15,22-20-15,-1-1 0,0 1 16,0 20-16,0-20 0,0 21 0,1-1 16,-1 1-16,21 21 0,-21 0 0,22-1 15,-22 22-15,0 0 0,21 0 16,-21 0-16,1 0 0,-22 22 0,0-1 16,0 0-16,0 0 0,0 0 15,0 0-15,0 1 0,-43-1 0,22 0 16,0 0-16,-21 0 15,20 0-15,-20 1 0,21-22 0,0 21 0,-22 0 16,22-21-16,0 0 0,0 21 0,0-21 31,21 21-31,0 0 16,0 1-16,0-1 0,21 0 16,-21 0-16,21 0 0,0 0 0,0 22 15,1-22-15,-1 0 0,0 0 16,0 0-16,0 1 0,0 20 0,1-42 15,-1 21-15,-21 0 0,21 0 0,0-21 16,0 0-16,-21 22 0,21-22 0,1 0 16,-1 0-1,0 0-15,0-22 16,0 1-16,22 0 16,-22-21-16,0 21 0</inkml:trace>
  <inkml:trace contextRef="#ctx0" brushRef="#br0" timeOffset="27719.47">10477 3831 0,'0'0'16,"22"-21"-16,-22 0 0,0 42 31,0 0-31,0 0 0,0 22 16,0-22-16,0 21 0,0 1 15,-22-1-15,22 0 0,-21 1 0,21-1 16,-21 0-16,21 1 0,-21-1 0,0-21 15,0 21-15,21 1 0,-22-22 16,1 21-16,0-21 0,21 1 16,-21-1-16,0 0 0,21 0 0,-21-21 15,21-21 1,0 0-16,0 0 16,0-1-16,0 1 0,21 0 0,-21-21 15,21 21-15,0-1 0,0 1 16,0 0-16,1 0 0,-1 21 0,0 0 15,0 0-15,-21 21 16,21 0-16,-21 0 0,21 1 16,-21-1-16,0 0 0,22 0 15,-1-21-15,0 21 0,0 0 0,0-21 16,0 22-16,1-22 0,-1 0 16,0 0-16,0 0 0,0 0 0,0 0 15,1-22-15,-1 1 0,0 21 16,0-21-16,0 0 0,0 0 0,-21 0 15,22 21-15,-22-22 0,21 1 0,-21 0 16,0 0-16,0 0 0,0 0 16,21 21-16,-21-22 0,0 1 0,0 0 15</inkml:trace>
  <inkml:trace contextRef="#ctx0" brushRef="#br0" timeOffset="28163.22">12361 3683 0,'0'0'16,"0"-21"-16,21 0 0,1 21 16,-22 21-1,0 0-15,0 21 16,0-20-16,0 20 0,0 0 0,-22 1 0,22 20 15,0-21-15,0 22 0,0-1 0,0-20 16,0 20-16,0-20 0,0-1 16,0 0-16,0 1 0,0-1 15,0-21-15,0 21 0,0-20 0,0-1 16,0 0-16,0 0 16,0-42-1,0 0-15,22 0 16,-22-1-16,21 1 0,-21-21 0,0 0 15,0-1-15,0 1 0,0 0 0</inkml:trace>
  <inkml:trace contextRef="#ctx0" brushRef="#br0" timeOffset="28384.09">12361 3683 0,'0'0'0,"0"-21"0,21 21 15,1-21-15,-1 21 0,0 0 16,0 0-16,21-21 0,-20 21 0,20 0 15,-21 0-15,21 0 0,-20 0 16,20 0-16,0 0 0,-21 0 0,22-22 16,-22 22-16,21 0 0,-21 0 0,1 0 15,-1 0-15,-21 22 16,0-1 0,0 0-16,-21 0 15,-1-21-15,1 21 0</inkml:trace>
  <inkml:trace contextRef="#ctx0" brushRef="#br0" timeOffset="28579.98">12488 3979 0,'0'22'0,"0"-1"16,21-21 15,1 0-31,-1 0 0,0 0 16,21 0-16,-21 0 0,1 0 15,20 0-15,-21 0 0,0-21 0,22 21 16,-22-22-16,21 22 0,-21-21 0,0 21 16,22 0-16,-22-21 0,21 21 15,-21 0-15</inkml:trace>
  <inkml:trace contextRef="#ctx0" brushRef="#br0" timeOffset="29375.57">13525 3725 0,'0'0'0,"0"-21"0,0 0 16,-21 21-16,0 21 31,0 0-31,21 1 0,0 20 16,-21-21-16,21 21 0,0-20 0,0 20 15,0 0-15,0 22 0,0-22 0,0 0 16,0 1-16,0-1 0,0 0 15,0 1-15,-21-22 0,21 21 0,0-21 16,0 22-16,-22-22 0,22 0 0,0 0 16,0 0-16,0 1 0,0-44 31,0 1-15,0 0-16,0-21 0,0 21 15,0-22-15,22 22 0,-1-21 0,0-1 16,-21-20-16,21 21 0,0-22 15,-21 22-15,21-22 0,1 22 16,-1-22-16,0 22 0,0 0 0,21-1 16,-20 22-16,-1-21 0,0 21 0,0 0 15,0 21-15,0 0 0,1 0 16,-1 0-16,0 0 0,0 0 0,0 21 16,-21 0-16,0 21 0,0-21 0,0 1 15,0 20-15,0-21 0,0 21 0,-21-20 16,0 20-16,0-21 0,0 21 15,-22-20-15,22-1 0,-21 21 16,21-21-16,-22 0 0,22 1 0,0-22 16,0 21-16,21-42 31,21-1-15,0 22-16,21-21 0,-20 0 0,-1 21 15,21-21-15,-21 21 0,22 0 0,-1 0 16,-21 0-16,21 0 0,1 0 15,-1 0-15,-21 21 0,22-21 0,-22 21 16,0 0-16,0 1 0,0 20 0,-21-21 16,0 0-16,0 22 0,0-22 0,-21 0 15,0 21-15,0-21 0,-22 1 16,22-1-16,-21 0 0,0 0 16,20 0-16,-20 0 0,0 1 0,21-1 15,-22-21-15,22 21 0,-21-21 0,21 0 16,-22 0-16,22 0 0,0 0 0,0 0 15,0 0-15,-1 0 0,1 0 16,0 0-16,0 0 0,21-21 16,-21 21-16,21-21 15,0-1 1,21 22 0,-21-21-16,21 21 15,0 0-15</inkml:trace>
  <inkml:trace contextRef="#ctx0" brushRef="#br0" timeOffset="32303.81">1630 6350 0,'-21'0'31,"-1"21"-15,1-21-16,0 0 15,0 0-15,0 0 32,21-21-17,0 0-15,0 0 16,21 0-16,0 21 0,0-22 15,0 22-15,1 0 0,20-21 16,-21 21-16,0 0 0,0 0 0,22 0 16,-22 0-16,0 0 0,0 0 15,0 0-15,1 21 0,-1 1 0,0-1 16,-21 0-16,0 0 0,0 0 16,0 22-16,0-22 0,0 0 15,-21 21-15,21-21 0,-21 22 0,-1-22 16,-20 0-16,21 21 0,0-20 15,0-1-15,-22 0 0,22 0 0,0 0 16,0-21-16,0 21 0,-1-21 16,1 0-16,0 0 15,0 0-15,21-21 16,0 0 0,0 0-16,21 0 15,0 21-15,-21-21 0,21 21 0,1 0 16,-1 0-16,0-22 0,0 22 15,0 0-15,0 0 0,1 0 0,20 0 16,-21 22-16,0-22 0,0 21 0,1 0 16,-1 0-16,0 0 15,-21 0-15,0 1 0,21-1 0,-21 0 16,0 0-16,0 21 0,0-20 16,0-1-16,0 0 0,0 0 0,-21 21 15,0-20-15,21-1 0,-21 0 16,-1 21-16,-20-21 0,21 1 0,0-1 15,-22 0-15,1 0 0,21-21 0,-21 21 16,-1-21-16,1 0 0,21 0 16,-22 0-16,1 0 0,21 0 0,-21 0 15,20-21-15,-20 21 0,21-21 16,0 0-16,0 0 0,-1-1 16,1 22-16,21-21 0,-21 0 15,21 0-15,-21 21 0,21-21 16,0 0-1,0-1-15,21 22 16,0-21-16,0 0 0</inkml:trace>
  <inkml:trace contextRef="#ctx0" brushRef="#br0" timeOffset="33884.58">2476 6689 0,'-21'0'32,"21"21"-17,0 0-15,0 0 16,0 0-16,0 1 16,0-1-1,0 0 1,21-21 15,1 0-31,-22-21 16,0 0-1,21 21-15,-21-22 0,0 1 32,-21 21-32,-1 0 31,1 0-16,21 21-15,0 1 16,0-1-16,0 0 16,0 0-1,21-21 17,1 0-32,-1 0 15,-21-21-15,0 0 16,0 0-1,0-1 1,0 1-16,-21 21 16,-1-21-1,1 21 1,21 21 0,0 0-1,0 1 251</inkml:trace>
  <inkml:trace contextRef="#ctx0" brushRef="#br0" timeOffset="35740.01">4678 6075 0,'0'0'0,"21"-21"0,-21 0 15,0-1-15,0 44 32,0-1-17,-21 0-15,21 21 0,0-21 16,-21 22-16,21-1 0,-22 22 0,1-22 16,0 21-16,21-20 0,-21 20 15,0-20-15,0 20 0,-22-21 0,22 22 16,0-22-16,0 1 0,0-1 15,-1 0-15,1 1 0,0-22 16,0 21-16,21-21 0,0 0 0,0 1 16,-21-22-16,21-22 15,0 1 1,21 0-16,0 0 0,0-21 0,0 20 16,1-20-16,-1 0 0,0-1 0,21-20 15,-21-1-15,22 22 0,-22-21 16,0-1-16,21 1 0,-20-1 15,-1 22-15,0-1 0,0 1 0,0 0 16,-21-1-16,0 22 0,21 0 16,-21 0-16,22 21 0,-1 21 15,-21 0 1,0 0-16,0 22 0,0-1 0,21-21 16,-21 43-16,21-22 0,-21 0 0,0 22 15,0-22-15,21 22 0,-21-22 16,21 0-16,-21 1 0,22-1 0,-22 0 15,0 1-15,0-22 0,21 21 0,-21-21 16,21 1-16,-21-1 0,0 0 16,0 0-16,0-42 47,-21 21-47,0-21 0</inkml:trace>
  <inkml:trace contextRef="#ctx0" brushRef="#br0" timeOffset="35924.9">4466 6816 0,'0'0'0,"-21"0"0,21-21 16,21 21-1,21 0-15,-20-22 16,-1 22-16,21 0 0,0-21 16,1 0-16,20 21 0,-20-21 0,20 0 15,1 21-15,-1-21 0,-21-1 16,22-20-16,-1 21 0,1 0 15,-22-22-15,22 22 0,-1 0 0,-20-21 16,20 21-16,-21-1 0</inkml:trace>
  <inkml:trace contextRef="#ctx0" brushRef="#br0" timeOffset="37628.92">5630 6329 0,'0'21'16,"-21"0"-16,0-21 16,0 21-16,0 1 0,-1 20 0,1-21 15,0 0-15,0 22 0,0-22 0,0 21 16,21 0-16,0 1 0,-22-22 15,22 21-15,0 1 0,0-22 0,0 21 16,0-21-16,0 0 0,22 22 0,-22-22 16,21 0-16,0-21 0,21 21 15,-21-21-15,22 0 0,-22 0 16,21 0-16,1 0 0,-1 0 0,0 0 16,1-21-16,-1 21 0,0-21 0,1 0 15,-1 0-15,0-1 0,1-20 16,-22 21-16,21-21 0,-21-1 0,0 1 15,22 0-15,-43-1 0,21-20 0,0 20 16,-21 1-16,21-21 0,-21 20 16,0 1-16,0 0 0,0-1 15,0 1-15,0 0 0,0 20 0,0 1 0,-21 0 16,0 21-16,0 0 0,0 0 16,-1 0-16,22 21 15,0 0-15,-21 1 0,21-1 0,-21 21 16,21 0-16,-21 1 0,21-1 0,0 0 15,0 22-15,0-22 0,0 1 16,0 20-16,0-21 0,0 1 0,0-1 16,0 0-16,0-20 0,0 20 0,21-21 15,0 0-15,0 0 0,-21 1 16,22-1-16,-1-21 0,0 0 0,0 0 16,21 0-16,-20 0 0,-1 0 0,21-21 15,-21-1-15,0 22 0,22-21 16,-22 0-16,0 0 0,21 0 0,-20 0 15,-1-22-15,0 22 0,0 0 16,0 0-16,-21 0 0,0-1 0,21 22 16,1 0-1,-22 22 1,0-1-16,0 0 0,0 0 16,0 0-16,0 0 0,0 1 15,0-1-15,0 0 0,0 0 0,0 0 16,21-21-16,-21 21 0,21 1 0,0-22 15,0 0-15,0 0 0,1 0 16,-1 0-16,0 0 0,0 0 16,0 0-16,22-22 0,-22 22 0,0-21 15,21 0-15,-21 0 0,1 0 0,-1 0 16,0-1-16,0 1 0,0 0 0,0 0 16,1 0-16,-22 0 0,0-1 15,21 1-15,-21 42 31,0 1-31,0-1 0,0 0 16,0 0-16,0 0 0,0 0 16,0 1-16,-21-1 0,21 0 0,0 0 15,0 0-15,0 0 32,21-21-32,0 0 0,0 0 15,0 0-15,-21-21 0,21 0 16,1 21-16,-22-21 0,21 21 0,-21-21 15,21 0-15,-21-1 0,0 1 16,0 0-16,0 0 0,0 0 0,0 0 16,0-1-16,0 1 0,0 0 0,-21 0 15,21 0-15,-21 0 0,-1 21 16,22-22-16,0 1 0,-21 21 16,21-21 15,21 21-16,1 0-15,-1 0 16,0 0-16,0 0 0,0 0 0,0 0 16,1 0-16,-1 0 0,0 0 15,0 21-15,21 0 0,-20 1 0,-1-22 16,0 21-16,-21 0 0,21 0 0,0 0 16,-21 0-16,21 1 0,-21-1 15,0 0-15,0 0 0,0 0 0,0 0 16,0 1-16,0-1 0,0 0 15,0-42 32,0 0-47,0-1 16,0-20-16,22 21 0,-22 0 16,21-22-16,0 1 0,0 21 15,0-21-15,0 20 0,1-20 0,-1 21 16,0 0-16,0 0 0,0 21 0,0 0 15,1 0-15,-1 0 16,0 21-16,0-21 0,-21 21 0,0 0 16,0 21-16,21-20 0,-21-1 0,21 21 15,-21-21-15,22 0 0,-22 22 16,0-22-16,21 0 0,0 21 16,-21-20-16,21-1 0,0 0 0,-21 0 15,21 0-15,1-21 0,-1 0 0,0 21 16,0-21-16,0 0 0,0 0 0,1 0 15,-1-21-15,0 21 0,0-21 16,-21 0-16,21 0 0,0 0 0,1-22 16,-1 22-16,0-21 0,0-1 0,21 1 15,-20-21-15,-1 20 0,0 1 0,0 0 16,0-1-16,-21 22 0,0-21 16,0 21-16,0-1 0,-21 22 15,0 0 1,0 22-16,0-1 0,-1 0 15,1-21-15,0 21 0,21 0 16,0 0-16,0 1 0,0-1 0,0 0 16,0 0-16,0 0 0,0 0 0,21 1 15,-21-1-15,21 0 0,1-21 0,-1 21 16,-21 0-16,21 0 0,-21 1 16,21-1-16,-21 0 0,0 0 15,0 0-15,0 0 0,0 1 0,0-1 16,0 0-16,-21 0 15,0-21-15,0 0 16,-1 21-16,1-21 0,0 0 16,0 0-1,0 0 1,21-21 0,0 0-16,0 0 0,-21 21 15,21-21-15,0-1 0</inkml:trace>
  <inkml:trace contextRef="#ctx0" brushRef="#br0" timeOffset="37879.78">7620 6011 0,'0'0'0,"-21"0"16,0 0-16,-1 0 0,22-21 15,-21 21-15,0 0 63,0 0-47,21 21-16,-21-21 15</inkml:trace>
  <inkml:trace contextRef="#ctx0" brushRef="#br0" timeOffset="38155.62">6371 6456 0,'-21'0'16,"42"0"-16,-63 21 0,63-21 31,0 0-31,0-21 16,22 21-16,-22 0 0,0-21 0,21 21 0,-21 0 15,22-21-15,-22 21 0,0 0 16,21-22-16,-20 22 0,-1 0 16,0 0-16,0 0 15,0 0 16</inkml:trace>
  <inkml:trace contextRef="#ctx0" brushRef="#br0" timeOffset="41699.12">6921 7768 0,'0'0'0,"0"-21"0,0 0 0,0 0 16,0 0-1,0-1-15,0 1 16,0 42 15,0 1-31,0-1 0,0 21 16,0-21-16,0 22 0,0-1 0,0 0 15,0 22-15,0-22 0,22 0 0,-22 22 16,0-22-16,0 1 0,0-1 16,0 0-16,0 1 0,0-1 0,-22 0 15,22-21-15,-21 22 0,21-22 16,0 0-16,-21 0 0,21 0 0,-21-21 15,21-21 17,-21 0-32,21 0 15,0 0-15,0 0 0,0-1 16,0-20-16,0 0 0,0-1 0,0 1 16,21 0-16,-21-22 0,21 22 0,0-22 15,0 1-15,1 21 0,-1-22 16,0 22-16,21-1 0,-21 1 0,22 0 15,-22-1-15,21 1 0,-21 21 0,22 0 16,-22 21-16,0 0 0,0 0 0,0 0 16,1 21-16,-1 0 0,-21 0 15,0 0-15,0 22 0,0-22 16,0 0-16,0 21 0,0 1 0,0-22 16,-21 21-16,-1 1 0,1-22 15,0 21-15,0 0 0,-21-20 0,20 20 16,1-21-16,-21 0 0,21 0 0,0 1 15,-1-22-15,1 0 0,0 0 16,0 0 0,21-22-16,-21 1 0,21 0 15,0 0-15,0 0 16,21 21 0,-21 21-16,21 0 0,0 0 15,-21 0-15,0 1 0,21-1 16,-21 0-16,22 21 0,-22-21 15,21 1-15,-21-1 0,0 0 0,21 0 16,0 0-16,-21 0 0,21 1 0,0-1 16,1-21-16,-1 0 0,0 0 15,0 0-15,21 0 16,-20 0-16,-1 0 0,0-21 0,21-1 16,-21 22-16,1-21 0,20 0 0,-21 0 15,0 0-15,0 0 0,1-1 16,-1 1-16,0-21 0,-21 21 0,21 0 15,-21-1-15,21 22 32,-21 22-32,0-1 0,0 0 15,0 0-15,0 0 0,0 0 16,0 1-16,0-1 0,0 0 0,0 0 16,0 0-16,0 0 0,0 1 15,-21-22-15,21-22 47,0 1-31,0 0-16,0 0 0,0 0 15</inkml:trace>
  <inkml:trace contextRef="#ctx0" brushRef="#br0" timeOffset="41864.03">7662 7895 0,'0'0'0,"0"-21"15,0 0-15,-21 21 16,21 21 15,21 0-15,0-21-16,1 21 16,-1 1-16,0-22 0</inkml:trace>
  <inkml:trace contextRef="#ctx0" brushRef="#br0" timeOffset="42560.59">8276 8234 0,'0'0'0,"21"0"0,0 0 0,1 0 0,-1-21 16,0 0-16,0 21 15,-21-22-15,21 1 0,-21 0 16,0 0-16,0 0 0,0 0 15,0-1-15,0 1 16,-21 21-16,0 0 16,0 0-16,0 21 15,-1 1-15,1-1 0,0 0 0,21 0 16,-21 0-16,0 0 0,0 1 16,21-1-16,-22 21 0,22-21 0,0 0 15,0 1-15,-21-22 0,21 21 0,0 0 16,0 0-1,21-21-15,1 0 0,-1 0 16,0 0-16,-21-21 0,21 21 0,0-21 16,0 0-16,22-1 0,-22 1 15,0 0-15,0 0 0,0 0 16,-21 0-16,22-1 0,-1 22 16,-21 22 15,0-1-31,0 0 0,0 0 0,0 0 15,0 22-15,0-22 0,21 21 16,-21-21-16,0 22 0,21-1 0,-21 0 16,0 1-16,0-1 0,21 0 0,-21 22 15,0-22-15,21 22 0,-21-22 0,0 21 16,0 1-16,0-1 0,0-20 16,0 20-16,0 1 0,0-22 15,0 22-15,0-22 0,0 0 0,-21 1 0,0 20 16,0-42-16,0 22 0,0-1 15,-1-21-15,-20 0 0,21 0 0,0-21 16,0 0-16,-22 0 0,22 0 0,0-21 16,-21 0-16,20 0 0,1 0 15,0-22-15,0 1 0,0 0 0,0-1 16,-1-20-16,22-1 0,-21 1 0,21-1 16,-21 1-16,21-22 0,0 22 0,0-22 15,0 22-15,0-1 0,21 1 16,22-1-16,-22 22 0,0-22 0,21 22 15,1 0-15,-22-1 0,21 1 16,0 0-16,-20-1 0,20 1 0,0 21 16,1-22-16</inkml:trace>
  <inkml:trace contextRef="#ctx0" brushRef="#br0" timeOffset="43263.7">8869 7811 0,'0'0'0,"0"-22"16,0 44-1,0-1 1,0 0-16,0 0 0,0 0 0,0 22 16,0-1-16,0-21 0,0 21 0,0 1 15,0-1-15,0 0 0,0 1 16,0-22-16,0 21 0,-21-21 16,21 1-16,0-1 0,0 0 0,0 0 15,0 0-15,21-21 31,-21-21-31,21 21 0,0-21 16,0 0-16,0 0 0,-21-1 0,22 1 16,-1 0-16,0-21 0,0 21 0,0-1 15,0 1-15,1 0 0,-22 0 16,21 0-16,0 21 0,-21 21 16,0 0-16,0 0 15,0 0-15,0 1 0,0 20 0,0-21 16,0 0-16,0 0 15,0 22-15,0-22 0,0 0 0,21-21 16,-21 21-16,21 0 0,0-21 16,-21 22-16,22-22 0,-1 0 0,0 0 15,0 0-15,0 0 0,0 0 16,1 0-16,-1-22 0,0 1 16,0 0-16,0 21 0,0-42 0,-21 21 15,22-1-15,-1-20 0,0 21 0,-21-21 16,21-1-16,-21 1 0,21-22 15,-21 22-15,0 0 0,0-1 16,0 1-16,0 0 0,0-1 0,0 22 16,0 0-16,0 0 0,0 0 0,0 42 15,0 0 1,0 0-16,0 0 0,-21 1 16,21 20-16,-21 0 0,21-21 0,0 22 15,0-1-15,0 0 0,0 1 0,0-1 16,0-21-16,0 22 0,0-22 0,0 21 15,0-21-15,21 0 0,0 1 16,-21-1-16,21 0 0,-21 0 0,22-21 16,-1 21-16,0-21 15,0 0-15,0 0 0,0 0 16,1 0-16,-1 0 0,0 0 16,-21-21-16,21 0 0,0 0 15,-21 0-15,0-1 0,0 1 0,0 0 16,0 0-16</inkml:trace>
  <inkml:trace contextRef="#ctx0" brushRef="#br0" timeOffset="43495.57">9461 8022 0,'-21'0'16,"42"0"-16,-63 0 0,42-21 16,21 21-1,0 0-15,1-21 16,-1 21-16,0-21 0,21 21 0,-21-21 0,1 21 15,20-22-15,-21 22 0,21-21 16,1 0-16,-22 21 0,0-21 0,21 21 16,-20 0-16,-1-21 0,0 21 15,0 0-15,0-21 0,-21-1 16,0 1 0,0 0-16,0 0 0</inkml:trace>
  <inkml:trace contextRef="#ctx0" brushRef="#br0" timeOffset="45795.31">14668 5482 0,'43'0'16,"-22"-21"-16,0 21 15,-21-21-15,21 21 0,0-21 0,1 0 16,-1 21 0,-21-22-16,0 1 0,0 0 15,0 0 1,-21 21-16,-1 0 0,1-21 16,0 21-16,21-21 0,-21 21 0,0 0 15,0 0-15,-1 0 0,1 0 0,-21 21 16,21 0-16,0 0 0,-1 0 0,1 0 15,21 22-15,0-22 16,-21 21-16,21-21 0,0 22 0,0-22 0,0 21 16,0-21-16,0 1 0,0-1 0,0 0 15,21-21-15,0 21 16,1-21-16,-1 0 0,0 0 0,0 0 16,0 0-16,0-21 0,22 21 0,-22-21 15,21 0-15,-21-1 0,22 1 0,-22 0 16,21 0-16,1-21 0,-1 20 15,-21 1-15,21-21 0,-20 0 0,20 20 16,-21-20-16,0 0 0,0-1 0,1 1 16,-22 0-16,21-1 0,-21-20 15,0 21-15,0-1 0,0 22 16,0-21-16,-21 21 0,-1-1 0,1 22 0,0 0 16,0 0-16,0 0 15,0 22-15,-1-1 0,1 0 0,0 21 16,0 1-16,0-1 0,21 0 0,0 22 15,-21-22-15,21 0 0,0 22 0,0-22 16,0 1-16,0-1 0,0 0 16,0 1-16,0-1 0,21 0 0,0-21 15,0 1-15,0-1 0,0 0 0,1 0 16,20 0-16,-21-21 0,21 0 16,-20 0-16,20 0 0,0 0 0,-21 0 15,22 0-15,-1-21 0,-21 21 16,22-21-16,-1 0 0,-21 0 0,21-1 15,-20-20-15,20 21 0,-21 0 16,0 0-16,22-1 0,-22-20 0,-21 21 16,21 21-16,-21-21 0,21 21 0,0 0 31,-21 21-31,0 0 0,0 0 16,21 0-16,-21 1 0,0-1 0,0 0 15,0 0-15,22-21 0,-1 21 0,0 0 16,-21 1-16,21-1 0,0-21 15,-21 21-15,21-21 0,1 0 0,-1 0 16,0 0-16,0 0 0,0 0 16,22 0-16,-22 0 0,0 0 0,21 0 15,-21-21-15,22 0 0,-22 21 16,21-22-16,-21 22 0,22-21 0,-22 21 16,21-21-16,-21 21 0,1 0 0,-1-21 15,21 21-15,-21 0 0,0 0 0,1 0 16,-1 0-16,0 0 15,0 0 1,0 0-16,0 21 16,1-21-16,-1 0 15,0 21-15,0-21 16,0 0-16,0 0 0,1 0 16,-1 0-16,0 0 0,0 0 0,0 0 15,0 0-15,1 0 16,-1 0-16,0 0 0,0 0 15,0 0-15,0-21 0,1 21 0,20 0 16,0-21-16</inkml:trace>
  <inkml:trace contextRef="#ctx0" brushRef="#br0" timeOffset="46036.17">18267 5482 0,'0'0'0,"21"0"0,0 0 16,0 0-16,0 0 0,1 0 16,-1 0-16,0 0 15,0 0-15,0 0 0,0 0 0,1 0 16,-1 0-16,0 0 0,21 0 0,-21 0 16,1-21-16,20 21 0,-21 0 0,0 0 15,22 0-15,-22 0 0,0 0 16,0 0-16,-21-21 0</inkml:trace>
  <inkml:trace contextRef="#ctx0" brushRef="#br0" timeOffset="46603.84">13123 5525 0,'21'0'32,"1"0"-32,-1 0 15,0 0-15,0 0 0,0 0 0,0 0 16,1 0-16,-1 0 0,21 0 0,-21 0 15,0 0-15,1 0 0,-1 0 16,0 0-16,0 0 0,-42 0 47,-21 0-47,20 0 0,1 21 16</inkml:trace>
  <inkml:trace contextRef="#ctx0" brushRef="#br0" timeOffset="46743.76">13123 5673 0,'0'0'15,"0"21"-15,0 0 0,0 0 16,21-21 0,1 0-16,-1 0 0,0 0 15,0 0-15,0 0 0,22 0 0,-22 0 16,0 0-16,0 0 16,21-21-16,-20 0 0,-1 0 0,0 21 15</inkml:trace>
  <inkml:trace contextRef="#ctx0" brushRef="#br0" timeOffset="47320.42">10943 5609 0,'21'0'16,"0"0"-16,1 0 15,-1 0-15,0 0 0,0 0 16,0 0-16,22 0 0,-22 0 0,0-21 15,0 21-15,0 0 0,0-21 16,1 0-16,-1 21 0,0 0 16,0-21-16,0 21 0,-21-22 15,0 1 1,0 0-16,-21 21 16,0 0-16,0 0 0,0 0 0,-22 0 15,22 0-15,0 0 0,-21 0 0,20 0 16,1 0-16,0 0 0,0 21 0,0 0 15,0-21-15,-1 43 0,22-22 16,0 0-16,-21 21 0,21-20 0,0 20 16,-21-21-16,21 21 0,0-20 0,0 20 15,0-21-15,0 0 16,21 0-16,0 1 0,1-22 0,-1 21 16,0-21-16,0 0 0,0 0 0,22 0 15,-22 0-15,21 0 0,-21 0 0,22 0 16,-22 0-16,0-21 0,21 21 15,-21-22-15,22 1 0,-22 21 0,0-21 16,21-21-16,-20 21 0,-1-1 0,21-20 16,-21 21-16,22-21 0</inkml:trace>
  <inkml:trace contextRef="#ctx0" brushRef="#br0" timeOffset="47592.27">11917 5101 0,'0'-21'0,"0"42"0,0-63 0,0 63 31,0 0-31,0 0 0,-21 22 16,21-22-16,-22 21 0,22 1 0,0-1 15,0 0-15,0 1 0,0 20 0,-21-21 16,21 1-16,0-1 0,-21 0 0,21 1 16,0-1-16,0 0 0,-21-20 15,21 20-15,0-21 0,0 0 16,-21 0-16,21 1 0,0-1 0,21-21 47,0 0-47,0 0 0,-21-21 0,21-1 15,1 1-15,-22 0 0,21 0 0,0 0 16,0 0-16</inkml:trace>
  <inkml:trace contextRef="#ctx0" brushRef="#br0" timeOffset="48000.72">12086 5652 0,'0'21'16,"21"-21"0,0 21-16,1-21 15,-1 0 1,0 0-16,0 0 0,0 0 0,0 0 16,1-21-16,-1 0 0,0 21 0,0-22 15,0 22-15,0-21 0,1 0 0,-1 21 16,0-21-16,0 0 0,-21 0 15,0-1-15,0 1 16,0 0-16,-42 21 0,21 0 16,-1 0-16,1 0 0,0 0 15,0 0-15,-21 21 0,20-21 0,1 21 16,0 1-16,0-1 0,0 0 0,0 21 16,21-21-16,-22 1 0,22 20 15,0-21-15,0 0 0,0 0 0,0 1 16,0-1-16,22 0 0,-1 0 0,0 0 15,0-21-15,0 21 0,22-21 16,-22 0-16,0 0 0,0 0 0,21 0 16,-20 0-16,-1 0 0,21 0 15,-21 0-15,0 0 0,1 0 0,-1-21 16,0 0-16,0 21 0,-21-21 16,21 21-16,-21-21 0,0 0 15</inkml:trace>
  <inkml:trace contextRef="#ctx0" brushRef="#br0" timeOffset="48215.6">12594 5927 0,'-21'0'93,"0"0"-93,21-21 16,-21-1-16</inkml:trace>
  <inkml:trace contextRef="#ctx0" brushRef="#br0" timeOffset="51587.34">1355 10160 0,'0'-21'16,"-22"42"31,22 0-47,0 0 0,0 1 16,0 20-16,0 0 0,0 1 15,0-1-15,0 21 0,-21 1 16,21-22-16,-21 22 0,0-22 0,0 0 15,21 1-15,-21-1 0,-1 0 16,22 1-16,0-22 0,-21 0 0,21 0 16,-21 0-16,21-42 47,21 0-47,0 21 15,-21-21-15,22 21 0,20-21 0,-21 21 16,0-21-16,22 21 0,-22-22 15,21 1-15,-21 21 0,22-21 0,-22 21 16,0-21-16,21 21 0,-21-21 16,1 21-16,-1-21 0,0 21 0,0-22 15,0 22-15,-21-21 0,0 0 16,21 0-16,-21 0 16,0 0-16,0-1 0,0 1 15,0 0-15,0 0 0,0 0 16,0 0-16,-21-1 0,21 1 15,-21 21-15,0 0 16,0 0-16,21 21 16,0 1-16,0-1 0,0 21 0,0-21 15,0 22-15,0-1 0,0-21 16,0 21-16,-21 1 0,21-22 0,0 21 16,0-21-16,0 22 0,0-22 0,-22 21 15,22-21-15,0 1 0,0-1 16,0 0-16,0 0 0,0 0 0,0 0 15,0 1-15,0-44 47,22 22-47,-1-21 0,0 0 16</inkml:trace>
  <inkml:trace contextRef="#ctx0" brushRef="#br0" timeOffset="51940.1">2138 10710 0,'21'22'15,"0"-22"17,0 0-17,-21-22 1,0 1-16,21 21 0,-21-21 0,0 0 15,0 0 1,-21 21-16,0 0 0,0 0 16,0 0-16,0 0 15,21 21 1,0 0 0,0 0 15,21-42 0,-21 0-31,21 21 16,0-21-16,0 0 0</inkml:trace>
  <inkml:trace contextRef="#ctx0" brushRef="#br0" timeOffset="53583.65">11493 6202 0,'0'0'15,"-21"0"-15,0 0 0,0 0 0,0 0 16,0 0-16,-1 0 15,1 0-15,0 0 0,0 0 16,0 0-16,0 21 0,-1-21 0,1 0 16,0 0-16,0 0 0,0 0 0,0 0 15,-1 0-15,1 0 0,0 0 16,0 0-16,0 0 0,0 0 0,-1 21 16,1-21-1,0 0-15,42 0 47,0 0-47,22 0 16,-1 0-16,0 0 0,1 0 0,-1 0 15,22 0-15,-22-21 0,21 21 0,1 0 16,-1-21-16,1 21 0,-1-21 16,1 21-16,21 0 0,-22-21 15,1 21-15,20 0 0,-20 0 0,-1-22 0,1 22 16,-1 0-16,1 0 0,-22 0 0,22-21 15,-22 21-15,0 0 16,1 0-16,-22 0 0,0 0 0,21 0 16,-21 0-16,1 0 0,-1 0 15,-21-21-15,-21 21 63,-1 0-48,1 0-15,0 0 16,0 0-16,0 0 16,0 0-16,-1 0 0,1 0 0,0 21 15,-21-21-15,21 0 0,-1 0 0</inkml:trace>
  <inkml:trace contextRef="#ctx0" brushRef="#br0" timeOffset="54067.37">11112 6371 0,'43'0'0,"-128"0"0,127 0 0,-105 0 0,21 21 0,20-21 16,1 0-16,0 0 15,21 22-15,21-22 16,0 0 0,22 0-16,-1 0 0,0 0 0,1 0 15,-1 0-15,22 0 0,-1-22 16,1 22-16,-1 0 0,22-21 0,-22 0 16,22 21-16,0-21 0,-1 21 0,-20 0 15,20-21-15,1 21 0,-21 0 16,-1-21-16,1 21 0,-1 0 15,1 0-15,-22-22 0,0 22 0,1 0 16,-22 0-16,21 0 0,-21 0 0,0-21 16,1 21-16,-1 0 15,0 0 17</inkml:trace>
  <inkml:trace contextRef="#ctx0" brushRef="#br0" timeOffset="59199.58">5736 10880 0,'0'-21'78,"0"-1"-78</inkml:trace>
  <inkml:trace contextRef="#ctx0" brushRef="#br0" timeOffset="59599.71">5821 9991 0,'0'0'0,"21"0"0,0 21 31,-21 0-16,21 0-15,-21 0 0,0 1 16,0 20-16,0-21 0,0 21 0,0 1 16,0 20-16,0-20 0,0 20 15,0-21-15,0 22 0,0-1 0,0-20 16,0 20-16,-21-20 0,0-1 0,21 21 16,-21-20-16,21-1 0,0 0 15,0-20-15,0 20 0,0 0 0,0-21 16,0 1-16,0-1 0,0 0 0,0 0 15,0 0-15,21-21 32,0 0-17,-21-21-15,0 0 16,0 0-16,0 0 0,21 21 0</inkml:trace>
  <inkml:trace contextRef="#ctx0" brushRef="#br0" timeOffset="59943.51">5524 10710 0,'22'0'31,"-1"0"-31,0-21 0,0 0 16,21 21-16,1-21 0,-1 0 0,0 21 16,1-21-16,-1 21 0,0-22 15,1 1-15,-1 21 0,0-21 0,-20 21 16,20 0-16,-21-21 0,0 21 0,0-21 16,1 21-16,-22 21 46,0 0-30</inkml:trace>
  <inkml:trace contextRef="#ctx0" brushRef="#br0" timeOffset="60544.07">6413 10562 0,'0'-21'31,"0"0"-15,0 0-1,22 21-15,-1 0 0,0 0 16,0 0-16,0 0 0,0 0 15,1 0-15,20 0 0,-21 0 0,21 21 16,1 0-16,-22 0 0,21 0 0,1 1 16,-22 20-16,21-21 0,-21 21 15,0-20-15,1 20 0,-1-21 0,-21 21 16,0-20-16,0 20 0,0-21 16,0 21-16,0-20 0,0 20 0,-21-21 15,-1 21-15,22-20 0,-21-1 16,0 0-16,21 0 0,0 0 15,-21-21-15,0 0 16,21-21-16,0 0 0,0 0 16,0 0-16,0-1 15,0-20-15,0 21 0,0 0 0,0-22 16,0 1-16,0 21 0,0-21 0,21-1 16,-21 22-16,21-21 0,0-1 15,0 22-15,1-21 0,-1 21 0,0 0 16,0-1-16,0 1 0,0 0 15,1 0-15,-1 0 0,-21 0 0,21 21 16,0-22-16,-21 44 78,0-1-78,0 0 31</inkml:trace>
  <inkml:trace contextRef="#ctx0" brushRef="#br0" timeOffset="61083.84">7514 10499 0,'0'21'16,"0"0"0,0 0-16,0 0 0,0 1 15,0-1-15,0 0 0,0 21 0,0-21 16,0 1-16,0 20 0,0-21 16,0 0-16,0 22 0,0-22 0,0 0 15,21 21-15,0-21 0,-21 1 16,0-1-16,22 0 0,-1 0 0,-21 0 15,21 0-15,-21 1 0,21-22 0,0 21 16,-21 0-16,21-21 0,1 0 0,-1 0 16,0 0-16,0 0 15,0 0-15,0 0 0,1-21 0,-1 21 16,0-21-16,0-1 0,0 1 0,0 0 16,22 0-16,-43 0 0,21 0 0,0-1 15,0-20-15,0 21 16,-21 0-16,22-22 0,-22 1 0,21 21 15,-21-21-15,0 20 0,0 1 0,0-21 16,21 21-16,-21 0 0,0-1 0,0 1 16,0 0-16,0 0 15,21 21-15,-21-21 0,21 21 110,0 0-110,-21 21 15,22 0-15</inkml:trace>
  <inkml:trace contextRef="#ctx0" brushRef="#br0" timeOffset="61567.9">8276 10837 0,'21'22'0,"-42"-44"0,63 65 16,-20-43-16,-1 0 16,0 0-16,0 0 15,0 0-15,0 0 0,1 0 16,-1 0-16,0 0 0,0 0 0,0 0 0,22-21 16,-22 21-16,0-22 15,0 22-15,21-21 0,-20 0 0,-1 21 16,0-21-16,-21 0 0,21 0 0,-21-1 15,21 1-15,-21 0 0,0 0 0,0 0 16,0 0-16,0-1 0,0 1 16,-21-21-16,0 21 0,0 0 0,0-1 15,-1 1-15,1 21 0,0 0 16,0 0-16,0 0 0,0 0 16,-1 0-16,1 0 0,0 21 0,0-21 15,0 22-15,0-1 0,-22 21 0,22-21 16,0 0-16,0 22 0,21-22 15,-21 21-15,-1-21 0,22 22 16,-21-22-16,21 21 0,0-21 0,0 1 16,0 20-16,0-21 0,0 0 0,0 0 15,21 1-15,1-1 0,-1 0 0,-21 0 16,21-21-16,0 21 0,0-21 16,22 0-16,-22 21 0,0-21 0,21 0 15,1 0-15,-22 0 0,21 0 0,-21 0 16,22 0-16,-1-21 0,-21 21 0,0-21 15,22 21-15,-22-21 0,0 21 16,0-21-16,0 21 0,0-21 0,1-1 16,-1 22-16,0-21 0</inkml:trace>
  <inkml:trace contextRef="#ctx0" brushRef="#br0" timeOffset="62624.33">10054 10689 0,'-21'0'15,"21"-21"1,21 42 15,0-21-15,-21 21-16,21 1 0,1-1 16,-22 0-16,21-21 0,-21 21 0,0 0 15,21 0-15,-21 1 0,21-1 0,-21 0 16,0 0-16,0 0 0,21 0 15,0 1-15,-21-1 0,22 21 16,-22-21-16,0 0 0,0 1 16,21-1-16,-21 0 0,21 0 0,0 0 15,-21 0-15,0 1 0,21-1 0,-21 0 16,21 0-16,1 0 0,-1 0 16,0-21-16,-21 22 0,21-22 15,0 0-15,0 0 0,1 0 16,-1 0-16,0 0 0,0 0 0,21 0 15,-20-22-15,20 1 0,21 0 0,-20-21 16,20 21-16,1-22 0,20 1 0,-20 0 16,21-1-16,-1 1 0,-20 0 0,20-1 15,-20 1-15,21 0 16,-22-1-16,22 22 0,-22-21 0,1-1 16,-1 22-16,43-42 0,-42 42 15,-22-22-15,0 22 0,1 0 0,-1 0 16,0 0-16,1-1 0,-1 1 0,-21 21 15,21-21-15,-20 0 0,-1 21 0,0-21 16,21 21-16,-21 0 0,1-21 16,-1 21-16,0 0 0,0 0 15,0-22-15,0 22 16,1 0 62,-1 0-62,0 0 15,0 0-15,0 0 15,0 0-31,-21 22 62,-21-22-46,0 0-16,0 21 0,-21 0 0,20-21 16,-20 21-16,0-21 0,21 21 0,-22-21 15,1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3:52:16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1736 0,'0'0'0,"0"-21"15,-21-1 1,21 1-16,0 0 16,0 0-16,0 0 15,-22 0-15,22-1 0,0 1 16,0 0-16,0 0 16,0 0-16,0 0 0,0-1 0,0 1 15,0 0-15,0 0 0,0 0 16,0 0-16,0-1 0,-21 22 0,21-21 15,0 0-15,0 0 16,-21 21 15,21 21-31,0 0 0,0 0 0,0 1 16,0 20-16,0 0 0,0 22 16,0-1-16,0 1 0,0-1 15,0 22-15,0 0 0,0-22 0,0 22 16,0-22-16,0 22 0,0-22 15,0 1-15,-21-1 0,21 1 0,0-22 16,0 1-16,0-1 0,0 0 16,0-21-16,0 22 0,0-22 15,-21 0-15,21-42 32,0 0-32,0 0 0,0-22 15,0 22-15,21-42 0,-21 20 16,0 1-16</inkml:trace>
  <inkml:trace contextRef="#ctx0" brushRef="#br0" timeOffset="270.57">2625 1185 0,'21'0'0,"-42"0"0,63-21 0,-21 21 15,0-21-15,22 21 0,-1-21 0,-21 21 16,21 0-16,1-21 0,-1 0 16,0 21-16,1 0 0,-1 0 15,0-22-15,1 22 0,-22-21 0,21 21 16,-21 0-16,1 0 0,-1 0 16,0 0-16,0 0 0,-21 21 31,0 1-31,-42-1 0,21 0 0,-1 0 15,1 0-15,-21 0 0</inkml:trace>
  <inkml:trace contextRef="#ctx0" brushRef="#br0" timeOffset="482.99">2603 2074 0,'0'0'16,"-21"43"-16,42-43 31,1 0-31,-1 0 16,21 0-16,-21 0 0,0 0 0,22 0 15,-22 0-15,0 0 0,21 0 16,-20-21-16,-1 21 0,0 0 0,0 0 16,0 0-16,0 0 0,1-22 15,-1 22-15</inkml:trace>
  <inkml:trace contextRef="#ctx0" brushRef="#br0" timeOffset="718.86">3238 2053 0,'0'21'16,"0"1"0,-21-22-16,21 21 0,-21 0 15,21 0-15,0 0 0,0 0 16,0 1-16,-21-1 0,21 0 0,0 0 15,0 0-15,0 0 0,0 22 0,-21-22 16,21 0-16,0 0 16,0 0-16,0 1 15,0-44 17,0 1-32</inkml:trace>
  <inkml:trace contextRef="#ctx0" brushRef="#br0" timeOffset="890.36">3281 1947 0,'0'0'0,"0"-63"15,0 42-15,0 42 63,21-21-48,0 21-15</inkml:trace>
  <inkml:trace contextRef="#ctx0" brushRef="#br0" timeOffset="1338.61">3662 2138 0,'0'0'0,"0"63"15,-21-41-15,21-1 16,0 0-16,0 0 0,-22 0 16,22 0-16,0 1 0,-21-1 0,21 0 15,0 0-15,0 0 0,0 0 16,-21-21 0,0 0-16,0 0 15,21-21 1,0 0-16,0 0 15,0 0-15,0 0 0,21-1 0,0 1 16,0-21-16,0 21 16,1-22-16,20 22 0,0 0 0,-21 0 15,22 0-15,-22 0 0,21-1 0,-21 22 16,22 0-16,-22 0 0,21 0 16,-21 0-16,1 22 0,-1-1 0,-21 0 15,0 0-15,21 0 0,-21 0 0,0 1 16,0-1-16,0 0 0,0 0 15,0 0-15,0 0 0,0 1 0,0-1 16,-21-21-16,21 21 0,0 0 16,0 0-16,0 0 15,21-21 1,0 0 0</inkml:trace>
  <inkml:trace contextRef="#ctx0" brushRef="#br0" timeOffset="1911.3">4826 2201 0,'0'0'0,"0"-21"0,0 0 16,0 0-16,0 0 0,0 0 16,0-1-16,0 1 0,-21 21 15,0 0-15,-1 0 0,1 0 16,0 0-16,0 0 0,-21 0 15,-1 21-15,1 1 0,0-1 16,-1 21-16,22-21 0,-21 0 0,-1 22 16,1-22-16,21 21 0,0-21 15,0 22-15,-1-22 0,22 21 0,-21-21 16,21 1-16,0-1 0,0 0 0,0 0 16,0 0-16,21-21 0,1 0 15,-1 0-15,0 0 0,21 0 0,1 0 16,-22 0-16,21-21 0,0 21 0,22-21 15,-22-21-15,1 20 0,-1 1 16,0-21-16,1 0 0,-1 20 16,0-41-16,1 21 0,-1-1 0,-21-20 15,21-1-15,-20 1 0,-1-1 16,0 1-16,0-22 0,-21 22 0,0-1 16,21 1-16,-21 20 0,0-20 0,0 20 15,0 22-15,0-21 0,0 21 16,0 0-16,0-1 0,-21 22 15,0 22 1,0 20-16,0-21 0,-1 21 0,1 1 16,21 20-16,-21 1 0,0-1 0,0 22 15,0 0-15,-1-22 0,22 1 16,-21 20-16,21-20 0,0-22 16,0 22-16,0-22 0,0 0 0,21 1 0,1-1 15,-1-21-15,0 21 16,0-20-16,0-22 0,22 21 0,-22-21 15,21 0-15,-21 0 0,22 0 0,-22 0 16,21-21-16,0-1 0,-20 1 0</inkml:trace>
  <inkml:trace contextRef="#ctx0" brushRef="#br0" timeOffset="4811.53">6202 1693 0,'0'0'0,"21"0"16,0 0-16,-21-21 0,21 0 0,0 0 15,1 0-15,20 0 0,-21-1 0,21-20 16,1 21-16,-1-21 0,0-1 15,1 1-15,-1 0 0,-21-22 0,22 22 16,-22-1-16,-21 1 0,0 0 16,0 21-16,-21-22 0,-1 43 0,-20-21 15,0 21-15,-1 0 0,-20 0 0,-1 21 16,22 0-16,-21 1 16,-1-1-16,1 21 0,-1 0 0,1 1 15,20-1-15,-20 0 0,20 1 0,1-1 16,21 0-16,0 1 0,0 20 15,21-20-15,0-1 0,0 0 0,0 1 16,21-1-16,0-21 0,21 0 16,-21 0-16,22 1 0,-1-1 0,0-21 15,1 0-15,-1 0 0,0 0 0,22 0 16,-22-21-16,22-1 0,-22 22 16,22-21-16,-22 0 0,-21 21 0,21-21 15,-63 21 1,0 0-1,0 0-15,-21 21 0,-1 0 0,22 22 16,-21-22-16,-1 21 0,1-21 0,0 22 16,-1-1-16,1 0 0,21 1 15,-21 20-15,20-21 0,1 1 0,0 20 16,21-20-16,-21-1 0,21 21 0,0-20 16,0-22-16,21 21 0,0-21 15,0 22-15,1-43 0,20 21 0,-21 0 16,21-21-16,1 0 0,-1 0 0,0-21 15,22 0-15,-1 0 0,1-1 16,-1 1-16,1-21 0,-1 0 0,1-1 16,-1 1-16,1 0 0,-1-1 15,1-20-15,-22-1 0,22 1 16,-22-22-16,0 0 0,1 1 0,-1-1 16,0 0-16,-20 1 0,20-1 0,-21 0 15,0 1-15,0 20 0,1-20 16,-1 20-16,-21-21 0,0 43 0,0 0 15,0-1-15,0 1 0,0 21 16,-21 21 0,-1 21-16,1 21 0,0 1 0,21-1 15,-21 0-15,0 22 0,0-1 16,-1 1-16,1-1 0,0 22 16,0 0-16,0-1 0,0 1 0,-1 0 15,1-1-15,0-20 0,0 21 16,0-22-16,21 1 0,0-1 0,0 1 15,0-22-15,0 0 0,0 22 0,0-22 16,21-21-16,-21 22 0,21-22 16,0 21-16,0-21 0,22-21 0,-22 21 15,0 1-15,21-22 0,-20 0 0,20 0 16,-21 0-16,21-22 0,1 1 16,-1 0-16,0 0 0,1-21 0,-1 20 15,0-20-15,1 21 0,-1-21 16,0-1-16,-20 1 0,-1 0 0,0-1 15,0 1-15,-21 21 0,21 0 16,-21-22-16,0 22 0,-21 21 16,0 0-16,0 0 0,0 21 0,-22-21 15,22 21-15,-21 22 0,21-22 16,-22 0-16,22 21 0,0-20 0,0 20 16,0-21-16,-1 21 0,22-20 0,-21 20 15,21 0-15,0-21 0,0 1 16,0-1-16,0 0 0,21 0 0,1 0 15,-1 0-15,21-21 0,-21 0 0,0 0 16,22 0-16,-1 0 0,-21 0 16,22 0-16,-1-21 0,0 0 15,1 0-15,-1 0 0,0 0 0,1-1 16,-1-20-16,-21 0 0,21 21 0,-20-22 16,-1 1-16,0 21 0,0-22 15,-21 22-15,0 0 0,0 0 0,21 21 16,-21 21-1,-21 0 1,21 0-16,-21 1 0,21-1 0,0 0 16,-21 21-16,21-21 0,-21 1 0,21-1 15,0 0-15,0 21 0,0-21 0,-22 1 16,22-1 0,0 0-16,0 0 15,0-42 1,0 0-16,0 0 15,22-1-15,-22 1 0,0 0 16,21 0-16,0-21 0,0 20 0,-21-20 16,21 21-16,0 0 0,-21 0 0,22-1 15,-1 1-15,-21 0 0,21 21 16,0 0-16,0 0 0,0 0 16,1 0-16,-22 21 0,21-21 15,-21 21-15,21 1 0,-21-1 16,0 0-16,0 0 0,0 0 15,0 0-15,0 22 0,0-22 0,0 0 16,0 0-16,0 0 0,0 1 16,21-1-16,-21 0 15,21-21-15,0 0 16,1 0-16,-1-21 0,0 0 16,0-1-16,0 1 0,0-21 15,1 21-15,-1-22 0,0 22 16,0-21-16,0 21 0,0-22 15,1 22-15,-1-21 0,0 21 0,0 0 0,0-1 16,-21 1-16,21 21 0,1 0 16,-1 0-1,-21 21-15,0 1 16,0-1-16,0 21 0,0-21 0,0 0 16,0 22-16,0-22 0,0 21 15,0-21-15,0 22 0,21-22 0,0 21 16,-21-21-16,21 22 0,0-22 0,1 21 15,-1-21-15,0 1 0,0-1 0,21-21 16,-20 21-16,20-21 0,-21 0 16,21 0-16,1 0 0,-1 0 0,-21 0 15,22 0-15,-1-21 0,0 0 0,-21-1 16,22 1-16,-1-21 0,-21 21 16,0-22-16,22 22 0,-22-21 15,0 0-15,0 20 0,-21-20 0,21 0 16,-21 21-16,0-1 0,0 1 0,0 0 15,0 0-15,0 0 0,-21 21 16,0 0-16,0 0 0,-21 0 16,20 21-16,1 0 0,0 0 0,0 0 15,0 1-15,0 20 0,-1-21 16,1 0-16,21 22 0,-21-22 0,21 0 16,0 21-16,0-21 0,0 1 0,0-1 15,0 0-15,0 0 0,21 0 0,0-21 16,1 21-16,20-21 0,-21 0 0,0 0 15,0 0-15,22 0 16,-1 0-16,0 0 0,1 0 0,-1-21 16,0 0-16,1 0 0,-1 21 0,-21-42 15,22 20-15,-22 1 0,21-21 0,-21 21 16,0-22-16,1 22 0,-1-21 16,0 21-16,-21 0 0,0-1 0,21 1 15,-21 42 16,-21 1-31,21-1 0,-21 0 16,21 0-16,-21 21 0,21-20 16,-22-1-16,22 21 0,0-21 0,-21 0 15,21 22-15,-21-22 0,21 0 0,0 0 16,0 0-16,0 1 0,0-1 16,-21-21-16,21-21 31,0-1-16,0 1-15,21 0 0,0-21 16,0 21-16,1-22 0,-1 1 0,21 0 16,-21-1-16,22 1 0,-22 0 15,21-1-15,0 1 0,-20 21 0,-1 0 16,21-1-16,-21 1 0,0 21 16,1 0-16,-1 0 0,0 0 0,-21 21 15,0 1-15,21 20 0,-21-21 0,0 0 16,0 22-16,0-22 0,0 0 0,0 21 15,0-21-15,21 1 0,-21 20 16,0-21-16,0 0 0,21 0 0,1 1 16,-1-1-16,0-21 0,0 21 0,0-21 15,0 0-15,1 0 0,20 0 0,-21 0 16,21 0-16,-20 0 0,-1 0 16,21 0-16,-21-21 0,22 0 0,-22-1 15,0-20-15,21 21 0,-21-21 16,1-1-16,-1 1 0,21 0 0,-21-22 15,0 1-15,1-1 0,20-21 16,0-84-16,-21 84 0,1 1 16,-1-1-16,-21 0 0,0 22 0,0-1 15,0 1-15,0-1 0,0 43 16,0-21-16,0 21 0,0 42 16,-21 0-16,-1 21 15,1 1-15,0 20 0,21-20 16,0 20-16,-21 22 0,21-22 0,-21 22 15,21 0-15,0-1 0,0-20 0,0-1 16,0 1-16,0-1 0,0 1 16,0-22-16,0 22 0,0-22 15,0 0-15,0-21 0,21 22 0,-21-22 16,21 21-16,-21-21 0,0 1 0,21-1 16,-21 0-16,21-21 0,-21 21 15,22-21-15,-1 0 0,0 0 16,0-21-16,0 0 0,0 21 15,1-21-15,-1-1 0,21-20 0,-21 21 16,0 0-16,1-22 0,20 22 0,-21-21 16,0 0-16,0 20 0,-21 1 15,0-21-15</inkml:trace>
  <inkml:trace contextRef="#ctx0" brushRef="#br0" timeOffset="4994.93">11303 1990 0,'0'0'0,"-21"0"0,42-21 32,0 21-32,0 0 15,22-22-15,-22 22 0,0-21 0,21 21 16,-21 0-16,22-21 0,-22 21 16,21-21-16,1 21 0,-22-21 0,21 0 15,-21 21-15,0-22 0,22 1 16,-22 21-16</inkml:trace>
  <inkml:trace contextRef="#ctx0" brushRef="#br0" timeOffset="6470.19">16637 910 0,'0'0'0,"21"-42"0,-21 0 16,0 20-16,21-20 0,-21 0 0,21 21 15,-21-22-15,0 22 0,0 0 0,0-21 16,0 20-16,0 1 16,0 42 15,0 1-16,0-1-15,0 0 0,0 0 0,0 21 16,0 1-16,0-1 0,0 0 16,0 1-16,-21 20 0,21-20 0,-21 20 15,21-21-15,0 22 0,0-1 0,-21-20 16,0 20-16,21 1 0,-21-22 16,21 22-16,0-1 0,0 1 0,0-1 15,-22 22-15,22-22 0,-21 1 0,21-1 16,0 1-16,0-1 0,0 1 15,-21-1-15,21 1 0,-21-1 0,21 1 16,-21-1-16,21 1 0,0-1 0,-21 1 16,21-1-16,-22 1 0,22-1 15,-21 22-15,21-22 0,0 1 16,0 21-16,-21-22 0,21 22 0,0-1 16,-21 1-16,21-21 0,0 20 0,0 1 15,0-22-15,0 22 0,0 0 16,0-1-16,0 1 0,0 21 0,0-21 15,0-1-15,0 1 0,0 0 0,0-1 16,0 1-16,0 0 0,0-1 0,0 22 16,0-21-16,0-1 0,0 1 15,0 0-15,0-1 0,0 1 0,0 0 16,0-1-16,0 1 0,-21 0 0,21-1 16,0-20-16,-21 21 0,21-1 15,0 1-15,0 21 0,0-22 0,0 1 16,-22 0-16,22-1 0,-21 1 15,21 0-15,-21-1 0,21 1 0,0 0 16,0-1-16,-21 1 0,21 21 0,0-21 16,-21-1-16,21 1 0,0 0 0,0-1 15,0 1-15,0 21 0,-21-22 16,21 1-16,0 0 0,0 21 0,-22-22 0,22 1 16,0 0-16,0 20 0,0-20 15,0 0-15,0 21 0,0-22 16,0 1-16,0 0 0,0-1 0,-21 1 0,21 21 15,0-22-15,0 1 0,0 21 16,-21-21-16,21-1 0,0 1 0,0 21 16,0-22-16,0 1 0,0 21 0,-21-21 15,21 20-15,0-20 0,0 21 0,-21-21 16,21 20-16,0 1 0,0-21 16,0 21-16,0 0 0,-21-1 0,21-20 15,0 21-15,-22 0 0,22 0 0,0-1 16,0-20-16,0 21 0,0 0 0,0 0 15,0-22-15,-21 22 0,21 0 0,0 0 16,-21-22-16,21 22 0,0 0 16,0 0-16,-21 0 0,21-22 15,-21 22-15,21 0 0,-21 0 0,21 0 16,0-22-16,-22 22 0,22 0 0,-21 0 16,0 0-16,21 0 0,0-1 0,-21-20 15,21 21-15,-21 0 0,0 0 0,21-1 16,-22-20-16,1 21 0,21 0 15,-21 0-15,0-22 0,21 22 0,-21 0 16,21 0-16,-21-22 0,-1 22 0,22 0 16,0 0-16,0-21 0,-21 20 0,21-20 15,-21 21-15,21 0 16,0-22-16,0 22 0,0-21 0,-21 21 16,21-22-16,0 1 0,-21 21 0,21-21 0,0-1 15,0 1-15,0 0 0,0-1 16,0 1-16,0 0 0,0-1 15,0-20-15,0 20 0,0-20 0,0-1 16,0 1-16,0-1 0,0-20 0,0-1 16,0 0-16,0 1 0,0-22 15,0 0-15,0-42 16,0 0-16,0-22 16,0 1-16,0-21 0</inkml:trace>
  <inkml:trace contextRef="#ctx0" brushRef="#br0" timeOffset="7622.34">17166 1291 0,'0'0'0,"21"0"16,-21-21-16,21 21 16,-21-21-16,22 21 0,-22 21 31,0 21-15,0-20-16,0-1 0,0 21 0,0 0 15,0 1-15,-22 20 16,22 1-16,-21-22 0,0 22 0,21-1 0,-21 1 15,21-1-15,-21 1 0,0-22 16,-1 21-16,22-20 0,-21-1 16,0 0-16,21 1 0,0-1 0,0-21 15,-21 22-15,21-22 0,0 0 0,0 0 16,0-42 15,0 0-31,0-22 0,0 22 16,0-21-16</inkml:trace>
  <inkml:trace contextRef="#ctx0" brushRef="#br0" timeOffset="7859.24">17103 1439 0,'0'0'0,"21"-42"16,0 42-16,0-21 0,21 21 0,1-21 15,20 21-15,-20-21 0,20-1 16,1 22-16,-22-21 0,21 21 0,-20-21 16,20 21-16,-20 0 0,-1 0 15,-21-21-15,0 21 0,0 0 16,1 0-16,-22 21 31,-22-21-31,1 21 0</inkml:trace>
  <inkml:trace contextRef="#ctx0" brushRef="#br0" timeOffset="8062.64">17314 1863 0,'0'0'16,"-21"63"0,0-42-16,42-21 15,0 0 1,0 0-16,1 0 0,20 0 15,-21 0-15,21 0 0,-20 0 0,-1 0 16,21 0-16,-21-21 0,0 21 16,1 0-16,-1 0 0,0 0 0,0 0 15,-21-21-15,21 21 0</inkml:trace>
  <inkml:trace contextRef="#ctx0" brushRef="#br0" timeOffset="8322.49">17907 1947 0,'0'22'0,"0"-1"0,0 0 15,0 0-15,0 0 16,-21 0-16,21 1 0,0-1 16,0 0-16,-21 0 0,21 0 0,0 0 15,-22 22-15,22-22 0,-21 0 0,21 0 16,0 0-16,0 1 0,0-1 15,0 0-15,0 0 0,0 0 16,0-42 15,0 0-31,0 0 16</inkml:trace>
  <inkml:trace contextRef="#ctx0" brushRef="#br0" timeOffset="8498.39">17907 1842 0,'0'0'16,"0"-43"0,0 22-16,-21 21 15,21 21 17,0 0-32,0 1 15,0-1-15,21-21 0,0 0 16,-21 21-16</inkml:trace>
  <inkml:trace contextRef="#ctx0" brushRef="#br0" timeOffset="8959.23">18351 2053 0,'0'0'0,"0"64"16,-21-43-16,0 0 0,21 0 15,-21 0-15,21 1 0,0-1 0,0 0 16,-21-21-16,21 21 0,-21 0 0,21 0 16,0 1-16,0-1 0,-22-21 15,22 21-15,-21-21 16,21 21-16,-21-21 31,21-21-31,0 0 0,0 0 16,0-1-16,0 1 0,0 0 0,0-21 15,0 21-15,21-22 0,0 1 16,1 21-16,20-22 0,0 1 0,-21 21 16,22 0-16,-1 0 0,0-1 0,1 1 15,-1 21-15,0 0 0,1 0 16,-1 0-16,0 21 0,-20 1 0,20-1 16,-21 0-16,0 21 0,-21-21 15,0 1-15,0-1 0,0 0 0,0 0 16,0 21-16,0-20 0,0-1 15,0 0-15,-21 0 0,21 0 16,-21 0-16,0 1 0,21-44 47,21 1-47</inkml:trace>
  <inkml:trace contextRef="#ctx0" brushRef="#br0" timeOffset="9486.54">19389 2032 0,'0'0'0,"21"-21"16,0 0-16,-21 0 0,0-1 15,0 1-15,-21 21 16,0 0-16,-1 0 0,1 0 0,0 0 16,-21 0-16,21 0 0,-1 21 15,1 1-15,-21-1 0,21 0 0,-22 0 16,22 21-16,0-20 0,0-1 0,0 21 15,0-21-15,-1 0 0,22 22 0,0-22 16,0 0-16,0 0 16,0 0-16,0 1 0,22-1 15,-1-21-15,0 0 0,0 0 0,0 0 16,0 0-16,1 0 0,20 0 16,-21-21-16,0-1 0,22 22 0,-22-21 15,0 0-15,21 0 0,-21 0 0,1-22 16,-1 22-16,0-21 0,0 0 15,0-1-15,0-20 0,1-1 0,-1 22 16,-21-43-16,21 22 0,0-1 0,-21 1 16,0-1-16,0 1 0,0 20 15,0-20-15,0 21 0,0-1 0,0 22 16,0 0-16,0 0 0,0 0 0,-21 21 16,0 21-1,0 0-15,-1 0 0,1 21 0,0 1 16,0-1-16,0 22 0,21-1 0,-21 22 15,21-22-15,-22 1 0,22 20 16,0-20-16,0-1 0,0-20 0,0 20 16,0-20-16,22-1 0,-22 0 0,21 1 15,0-1-15,-21-21 0,21 0 16,0 0-16,-21 1 0,21-1 0,1-21 16,-1 0-16,0 0 0,0 0 15,0-21-15,0-1 0</inkml:trace>
  <inkml:trace contextRef="#ctx0" brushRef="#br0" timeOffset="11354.13">20532 1651 0,'-22'0'15,"44"0"16,-1-21-31,21 0 0,-21 0 16,22-1-16,-22 1 0,21 0 16,0 0-16,-20 0 0,20-22 0,0 22 15,-21-21-15,1 21 0,-1-22 0,-21 1 16,0 0-16,0 21 16,0-1-16,0-20 0,-21 21 0,-1 21 15,-20 0-15,0 0 16,-1 0-16,1 21 0,0 0 0,-22 0 15,22 1-15,0 20 0,-1 0 0,1 1 16,0-22-16,-1 21 0,22 0 16,0 1-16,21-22 0,0 21 0,0-21 15,0 22-15,0-22 0,0 0 0,0 0 16,21-21-16,0 21 0,22-21 16,-22 0-16,0 0 0,21 0 15,-21 0-15,1 0 0,20 0 0,-21 0 16,0-21-16,0 21 15,-42 0 1,21 21 0,-21 1-16,0-1 0,-21 0 0,20 21 15,1-21-15,0 22 0,0-1 0,0 0 16,0 1-16,-1-1 0,1 0 16,0 1-16,21-1 0,0 0 0,0-20 15,0 20-15,0-21 0,0 21 16,21-20-16,0-1 0,1 0 0,-1 0 15,0-21-15,21 0 0,-21 0 0,22 0 16,-1 0-16,0 0 0,1-21 16,-1 21-16,0-21 0,1-22 0,-1 22 15,0 0-15,1-21 0,20-1 16,-20 1-16,-1 0 0,0-1 0,22-20 16,-22-1-16,22-20 0,-22 20 0,0-20 15,1 20-15,-1-21 0,-21 1 16,21 20-16,-20 1 0,-1-22 0,0 22 15,-21 20-15,0-20 0,0 20 16,0 22-16,0-21 0,0 21 0,-21 21 16,0 0-16,-1 0 0,1 21 15,0 21-15,21-21 0,-21 22 16,0-1-16,0 22 0,-1-22 16,1 21-16,0 1 0,0-1 0,0 1 15,0 21-15,21-22 0,-22 1 16,1-1-16,21 1 0,0-1 0,-21 1 15,21-22-15,0 21 0,0-20 0,0-1 16,0-21-16,21 22 0,0-22 16,1 0-16,-1 0 0,21-21 0,-21 21 15,22-21-15,-1 0 0,0 0 0,1 0 16,-1 0-16,0-21 0,1 0 16,20 21-16,-21-21 0,1 0 0,-1-1 15,0-20-15,-20 21 0,-1 0 0,21-22 16,-21 22-16,-21-21 0,0 21 15,0 0-15,0-1 0,0 1 16,-21 21 0,0 0-16,0 0 0,-22 21 15,22 1-15,0-1 0,-21 0 16,21 0-16,-1 0 0,1 0 0,0 1 16,21 20-16,0-21 0,0 0 0,0 0 15,0 1-15,0 20 0,0-21 16,0 0-16,21-21 0,0 21 0,22 1 15,-22-22-15,0 0 0,21 0 0,1 0 16,-22 0-16,21 0 0,-21 0 16,22 0-16,-1-22 0,-21 22 0,22-21 15,-1 0-15,-21 0 0,21 0 16,-20 0-16,20-22 0,-21 22 0,0 0 16,0-21-16,1 20 0,-22-20 15,0 21-15,0-21 0,0 20 0,0 1 16,0 0-16,-22 42 31,1 0-31,21 1 16,-21 20-16,21-21 0,0 0 0,0 0 15,-21 22-15,21-22 0,0 0 0,0 0 16,-21 0-16,21 1 16,0-1-16,0 0 0,0 0 0,0 0 15,0 0-15,0-42 47,0 0-47,0 0 16,0 0-16,0 0 0,0-1 0,0 1 15,21-21-15,0 21 0,0-22 16,0 1-16,1 21 0,-1-21 0,0 20 16,21-20-16,-21 21 0,22 0 0,-22 0 15,0-1-15,21 22 0,-20 0 16,20 0-16,0 0 0,-21 22 15,1-1-15,-1 21 0,0-21 0,0 0 0,0 22 16,0-22-16,-21 0 0,0 21 16,0-20-16,0-1 0,0 0 15,0 21-15,0-21 0,0 1 16,0-1-16,0 0 0,0 0 16,-21-21-16,0 0 15,21-21 16,0 0-31,0 0 0,0-1 0,21-20 16,0 21-16,1-21 0,20 20 16,-21-20-16,21 21 0,-20-21 15,20 20-15,-21 1 0,21 21 0,1 0 16,-22 0-16,21 0 0,1 0 16,-22 0-16,0 21 0,0 1 0,0-1 15,0 0-15,-21 0 0,0 21 0,22-20 16,-22-1-16,0 0 0,0 21 0,0-21 15,0 1-15,-22-1 0,1 0 16,21 0-16,-21 0 0,0 0 0,0 1 16,21-1-16,-21-21 0,-1 21 15,22-42 17,0 0-32,0-1 0,22 1 15,-1 0-15</inkml:trace>
  <inkml:trace contextRef="#ctx0" brushRef="#br0" timeOffset="12733.86">23685 2201 0,'0'0'0,"22"0"32,-1 0-17,0 0-15,0 0 0,0 0 0,0 0 16,1 0-16,-1-21 0,0 21 15,0-21-15,0 21 0,0-21 0,1 0 16,-22 0-16,0-1 0,0 1 16,21 0-16,-21 0 0,0 0 0,0 0 15,0-1-15,-21 22 16,-1 0-16,1 0 16,0 22-16,0-1 0,0 0 0,0 0 15,-1 0-15,1 22 0,0-22 0,0 21 16,21-21-16,0 22 0,-21-22 15,21 0-15,0 0 0,0 0 0,0 0 16,0 1-16,21-1 0,0-21 0,0 21 16,0-21-16,1 21 0,-1-21 15,21 0-15,-21 0 0,22 0 16,-22 0-16,21 0 0,0-21 0,-20 0 16,20 0-16,-21 21 0,21-22 0,-20 1 15,-1 0-15,0-21 0,0 21 16,0-1-16,0-20 0,1 21 0,-22-21 15,0 20-15,0 1 0,0 0 0,0 0 16,-22 42 15,22 0-31,-21-21 0,0 21 0,21 1 16,0 20-16,-21-21 0,21 0 16,-21 0-16,21 1 0,-21-1 15,21 0-15,0 0 0,0 0 0,0 0 16,-22 1-16,22-1 0,-21 0 15,21-42 32,0 0-47,0-1 0,21 1 16,1 0-16,-1-21 0,-21 21 16,21-22-16,21 22 0,-21-21 15,1-1-15,20 22 0,-21-21 0,0 21 0,22 0 16,-22-1-16,0 1 15,21 21-15,-21 0 0,1 0 0,-1 0 16,0 21-16,0 1 0,-21-1 0,0 0 16,0 0-16,0 0 0,0 22 0,0-22 15,0 0-15,0 0 0,21 21 16,-21-20-16,0-1 0,0 0 16,0 0-16,21 0 0,-21 0 15,22-21 1,-1 0-16,0 0 0,0 0 15,0 0-15,0 0 0,1 0 0,-22-21 16,21 0-16,0 0 0,0 0 0,0 0 16,0-22-16,1 22 15,-1-21-15,-21-22 0,21 22 0,0-22 16,0 1-16,0-1 0,1 1 0,-22-1 16,21 22-16,0-21 0,-21 20 15,21 1-15,-21 0 0,0 20 0,0 1 16,-21 21-1,0 21 1,0 1-16,-1 20 0,1 0 0,0 1 16,0-1-16,0 21 0,0 1 0,-1-22 15,1 22-15,0-22 0,21 22 16,0-22-16,0 0 0,0 1 0,0-1 16,0 0-16,0-21 0,0 22 15,0-22-15,0 0 0,0 0 0,21 0 16,-21 1-16,21-22 0,1 0 15,-1 21-15,0-21 0,0 0 0,0 0 16,22 0-16,-22 0 0,0 0 0,21-21 16,-21-1-16,22 22 0,-22-21 15,21 0-15,1 0 0,-22-21 0,21 20 16,0-20-16,1 21 0,-22-21 0,21-1 16,-21 22-16,22-21 0,-22 21 15,0-1-15,-21 1 0,0 0 0,-21 21 31,0 21-31,0 0 0,21 1 16,-22-1-16,1 0 0,0 0 16,21 0-16,-21 0 0,21 1 0,0-1 15,0 0-15,0 0 0,0 0 0,0 0 16,21 1-16,0-1 0,0 0 16,1 0-16,-1 0 15,0 0-15,-21 1 16,0-1-16,0 0 31,-21-21-31,0 0 16,-1 0-16,1 0 0,0 0 15,0 0 1,21-21-16,0 0 16,0-1-16,0 1 15,0 0-15</inkml:trace>
  <inkml:trace contextRef="#ctx0" brushRef="#br0" timeOffset="12965.73">24871 1778 0,'0'0'0,"-21"-21"0,21 0 16,21 0 15,0 21-31,21 0 0,1 0 0,-1-22 15,0 22-15,1 0 0,-1 0 16,0-21-16,1 21 0,-1 0 0,0 0 16,-21 0-16,1-21 0,-1 21 0,0 0 15,-42 0 1,-22 0-16,1 0 16,0 0-16</inkml:trace>
  <inkml:trace contextRef="#ctx0" brushRef="#br0" timeOffset="14155.05">2857 2963 0,'0'0'0,"-42"0"0,0 0 16,21 0-16,-22-21 0,22 21 0,0 0 15,0 0-15,0 0 0,-1 0 16,1 0-16,42 0 31,1 0-31,20 21 16,-21-21-16,21 0 0,1 0 0,-1 0 15,22 0-15,-22 22 16,21-22-16,1 0 0,-1 0 0,22 0 0,21 0 16,-21 21-16,20-21 0,1 0 15,21 0-15,0 0 0,0 0 16,21 0-16,1 0 0,20 0 0,0 0 15,1-21-15,20 21 0,-21 0 0,22-22 16,21 22-16,-22 0 0,1-21 16,20 21-16,22 0 0,-21 0 0,-1 0 15,22-21-15,-21 21 0,21 0 0,0 0 16,-22 0-16,22 0 0,0 0 16,0-21-16,0 21 0,-1 0 0,22 0 15,-21 0-15,0 0 0,0 0 16,0 0-16,-22 0 0,22 0 0,-21 0 15,-22 0-15,22 0 0,-21 0 0,-1 0 16,-21 0-16,1 21 0,-1-21 16,-21 0-16,0 0 0,-21 0 0,0 0 15,0 0-15,-21 0 0,0 0 0,0 0 16,-21 0-16,-22 0 0,1 0 16,-1 0-16,-21 0 0,-20 0 0,-1 0 15,0 0-15,-42 0 16,0 0-16,-1 0 0,-20 0 15,-21 0-15,20 0 0,-20 21 16,-22-21-16</inkml:trace>
  <inkml:trace contextRef="#ctx0" brushRef="#br0" timeOffset="15934.51">1079 3704 0,'0'0'0,"-21"0"32,21 21 30,21-21-62,-21 22 0,22-22 16,-1 0-16,-21 21 0,21-21 15,0 21-15,0-21 0,0 0 16,1 0-16,-1 0 0,0 0 16,0 0-16,0 0 0,22-21 0,-22 21 15,0-21-15,0 21 0,21-22 16,-20 1-16,-1 0 0,0 21 15,0-21-15,-21 0 0,0 0 16,0-1-16,0 1 0,0 0 16,0 0-16,-21 0 15,0 21 1,0 0 0,-1 0-1,1 21-15,21 0 16,0 0-16,-21-21 0,21 21 15,0 1-15,-21-22 0,21 21 16,-21 0-16,21 0 0,0 0 16,0 0-16,0 1 15,0-1-15,0 0 0,0 0 16,0 0-16,0 22 0,0-22 16,0 0-16,0 21 0,0 1 0,0-22 15,0 21-15,0 0 0,0 1 16,0-22-16,0 21 0,0-21 0,0 22 15,0-22-15,0 0 0,0 0 16,0 0-16,0 1 0,0-1 0,0 0 16,0 0-16,0 0 15,0 0-15,0 1 0,0-1 16,-21-21 0,-1 21-16,1-21 15,0 0-15,0 0 16,0 0-16,-22 0 0,22 0 15,0 0-15,0 0 0,0 0 16,-22 0-16,22 0 0,0-21 0,0 0 16,0 21-16,0-22 0,-22 1 0,22 0 15,0 0-15,0 0 0,0 0 16,21-1-16,-22 22 0,22-21 16,0 42 15,0 1-31,0-1 0,22 0 15,-22 0-15,21-21 16,-21 21-16,0 0 0,21-21 16,0 22-16,0-1 0,0 0 15,1-21-15,-1 21 16,0-21-16,0 0 0,0 0 0,22 21 16,-22-21-16,21 0 0,-21 0 15,22 0-15,-1 0 0,0-21 0,1 21 16,-1-21-16,0 0 0,1 0 15,-1-1-15,0 1 0,1 0 0,-1 0 16,0-21-16,1-1 16,-22 1-16,21 0 0,-21-1 0,0 1 15,1 0-15,-1-22 0,0 22 0,-21-1 16,0 1-16,0 0 0,0-1 16,0 1-16,0 0 0,0 21 0,0-1 15,0 1-15,0 0 0,0 0 16,0 42-1,0 0-15,0 0 16,0 1-16,0 20 0,0 0 0,-21 1 16,21-1-16,-21 0 0,21 22 15,0-1-15,0-20 0,-22 20 0,22-21 16,0 22-16,-21-22 0,21 1 16,0-22-16,0 21 0,0-21 15,0 0-15,0 1 0,0-1 0,21-21 16,1 0-16,-1 0 15,0 0-15,0 0 0,0 0 0,0-21 16,1-1-16,-22 1 0,21 0 16,0 0-16,-21 0 0,21-22 0,-21 22 15,0-21-15</inkml:trace>
  <inkml:trace contextRef="#ctx0" brushRef="#br0" timeOffset="16098.42">1778 4149 0,'21'0'31,"0"0"-31,0 0 0,1 0 16,-1 0-16,0 0 0,21 0 15,-21 0-15,22-21 0,-1 21 0,0-22 16,1 1-16,20 21 0,-20-21 16,-1 0-16,0 21 0,1-21 0</inkml:trace>
  <inkml:trace contextRef="#ctx0" brushRef="#br0" timeOffset="16366.27">3450 4022 0,'0'0'0,"0"21"15,0 0-15,0 0 16,0 0-16,0 1 0,0-1 0,0 0 15,0 21-15,0-21 0,0 22 16,0-22-16,-21 21 0,21-21 0,0 22 16,-21-22-16,0 21 0,-1-21 0,22 1 15,0-1-15,0 0 16,0 0-16,-21-21 0,21 21 0,21-21 16,1-21-1,-1 21-15,0-21 16</inkml:trace>
  <inkml:trace contextRef="#ctx0" brushRef="#br0" timeOffset="16738.05">3958 4128 0,'0'0'0,"0"-22"0,0-20 16,0 21-16,0 0 16,-21 21-1,0 0-15,0 0 16,-1 0-16,1 21 0,0 0 15,0 0-15,0 0 0,21 1 0,-21 20 16,21-21-16,-22 0 0,22 0 16,0 1-16,0-1 0,0 0 0,22-21 15,-1 21-15,0 0 0,0-21 0,0 0 16,0 21-16,1-21 0,-1 22 16,21-22-16,-21 21 0,0 0 15,1-21-15,-22 21 0,0 0 0,0 0 16,0 1-16,0-1 15,-22 0-15,1-21 0,0 21 0,0 0 16,0 0-16,0-21 0,-1 22 16,1-22-16,0 0 0,0 0 0,0 21 15,0-21-15,-1 0 16,1 0-16,21-21 16,0-1-16,0 1 0,0 0 0,0 0 15,0 0-15,0-22 0</inkml:trace>
  <inkml:trace contextRef="#ctx0" brushRef="#br0" timeOffset="16906.96">3408 3789 0,'-21'0'15,"-1"0"-15,44 0 47</inkml:trace>
  <inkml:trace contextRef="#ctx0" brushRef="#br0" timeOffset="18752.02">5461 4572 0,'0'0'0,"-21"0"0,21-21 31,0 0-31,0-22 16,21 1-16,0 0 16,-21 21-16,21-43 0,0 22 15,1-1-15,-1-20 0,-21-1 0,21 1 16,0-1-16,-21 1 0,0 21 16,0-1-16,21 1 0,-21 0 0,0 20 15,0 1-15,0 42 31,0 22-31,0-22 0,-21 21 16,21 1-16,0-1 0,0 0 0,0 22 16,0-1-16,0-20 0,0 20 15,0 1-15,0-1 0,0-21 0,0 1 16,0-1-16,21 0 0,0 1 0,-21-22 16,43 0-16,-22 0 15,0 0-15,0 1 0,22-22 0,-1 0 16,-21 0-16,21 0 0,1 0 0,-22-22 15,21 1-15,-21 0 0,22 21 0,-22-42 16,21 21-16,-21-1 0,1-20 16,-1 0-16,21-1 0,-21-20 15,0 21-15,1-22 0,-1 1 0,21-1 0,-21-21 16,-21 22-16,21 21 0,1-22 16,-22 1-16,0 20 0,0 1 0,0 21 15,0-22-15,0 22 0,-22 21 31,1 0-31,21 43 0,-21-22 16,21 21-16,0-21 0,-21 22 0,21-1 16,0 21-16,0 1 0,0-1 15,0 1-15,-21-1 0,21-20 0,0 20 16,0 1-16,0-22 0,0 0 0,0 1 16,0-22-16,0 21 0,21-21 15,0 1-15,0-22 0,0 21 0,1-21 16,20 0-16,-21 0 0,0 0 0,22 0 15,-22-21-15,21-1 0,-21 1 16,22 0-16,-1 0 0,-21 0 0,21-22 16,1 22-16,-22-21 0,0 0 15,0-1-15,0 22 0,1-21 0,-22 21 16,21-1-16,-21 1 0,0 0 16,-21 42-1,-1 0-15,22 1 0,0 20 0,-21-21 16,21 0-16,0 22 0,0-22 15,0 21-15,0-21 0,0 22 0,0-22 16,0 0-16,21 21 0,-21-21 0,0 1 16,22-22-16,-22 21 0,21 0 15,-21 0-15,0 0 16,-21-21 15,-1 0-31,1-21 0,0 0 16,0 0-16,0 0 0,0 21 15,21-22-15,-22 22 0,1-21 16,0 21 15,21 21-31,0 1 0,0-1 16,21 0-16,0-21 16,1 0-16,20 0 15,-21 21-15,0-21 0,22 0 0,-22 0 16,21 0-16,-21 0 0,22-21 0,-1 21 15,-21-21-15,21 0 0,1 21 16,-22-22-16,21 1 0,-21 0 16,22 0-16,-22 0 0,21 0 0,-21-22 15,1 22-15,-1 0 0,0-21 16,0-22-16,-21 43 0,0 0 16,0 0-16,0-1 0,0 1 0,-21 21 15,0 21 1,21 1-16,-21-1 0,-1 0 0,22 0 15,-21 0-15,21 22 16,0-22-16,0 21 0,0-21 0,0 0 16,0 22-16,0-22 0,0 0 0,0 0 0,0 0 15,21-21-15,1 22 16,-1-1-16,0-21 0,21 0 0,-21 0 16,22 21-16,-1-21 0,0 0 0,1 0 15,-1 0-15,0 0 0,1-21 0,-1 0 16,0 21-16,1-22 0,-1 1 15,0 21-15,-20-21 0,20 0 0,-21 0 16,0 0-16,0-1 0,1 1 0,-1-21 16,-21 21-16,0 0 0,0-22 0,0 22 15,0 0-15,0 0 0,0 0 16,-21 21-16,-1-22 0,1 22 16,0 0-16,0 0 0,0 0 15,0 22-15,-1-1 0,1 0 16,0 0-16,0 0 0,-21 0 0,20 1 15,1 20-15,0-21 0,0 0 0,21 22 16,0-22-16,-21 0 0,21 0 0,0 0 16,0 0-16,0 1 0,0-1 15,21-21-15,0 0 16,0 0-16,0 0 0,1 0 0,-1 0 16,0 0-16,0 0 0,0 0 0,0-21 15,22-1-15,-22 1 16,0 0-16,0 0 0,0-21 0,1 20 15,-1-20-15,0 0 0,-21-1 0,21-20 16,0 21-16,-21-22 0,0 1 16,21 20-16,-21-20 0,22-1 0,-22 22 15,21-22-15,-21 22 0,0 0 0,0 21 16,0-1-16,0 1 0,0 0 0,0 42 16,-21 0-1,-1 1-15,1-1 0,21 21 0,0 0 16,0 1-16,-21 20 0,21-20 0,0 20 15,0 1-15,0-22 0,0 21 16,0 1-16,0-22 0,0 22 16,0-22-16,0-21 0,21 22 0,-21-1 15,0-21-15,21 0 0,1 0 0,-22 1 16,21-22-16,0 21 0,0-21 16,0 0-16,0 0 0,22 0 15,-22 0-15,0-21 0,21-1 0,1 1 16,-22 0-16,21 0 0</inkml:trace>
  <inkml:trace contextRef="#ctx0" brushRef="#br0" timeOffset="21510.09">10012 4445 0,'0'0'0,"-43"21"0,22-21 16,0 21-16,0-21 0,0 0 0,0 22 0,-1-22 15,22-22 1,0 1-1,22 21-15,20-21 0,-21-21 0,0 21 16,22-22-16,-1 1 0,0-22 0,1 22 16,-1-21-16,0-1 0,1 1 0,-1-1 15,0 1-15,-21-1 0,1 22 16,-1-1-16,0 1 0,-21 0 0,0 21 16,-21 21-1,0 0-15,-1 0 0,1 21 16,0 0-16,0 0 0,0 21 0,21-20 15,-21 20-15,21-21 0,0 21 0,0 1 16,0-1-16,0 0 0,21 1 16,0-1-16,0 0 0,0 1 15,-21-1-15,21 0 0,1-20 0,-1 20 16,0-21-16,-21 21 0,0-20 0,21-1 16,-21 0-16,0 0 15,-21-21 1,0 0-16,0 0 15,-1-21-15,1 21 0,0-21 0,0 0 16,0-1-16,0 1 0,-1 0 16,-20 0-16,42 0 0,-21 0 0,0 21 15,21-22-15,-21 22 0,21 22 32,0-1-17,0 0-15,21 0 0,0 0 0,0 0 16,0 1-16,0-1 0,1 0 15,-1 0-15,0-21 0,0 21 16,21-21-16,-20 0 0,20 21 0,-21-21 16,21 0-16,1 0 0,-1 0 0,-21 0 15,22 0-15,-1 0 0,0-21 0,22 0 16,-22 21-16,0-21 0,1 0 16,-1-22-16,0 22 0,1 0 15,-1-21-15,0 21 0,-20-22 0,-1 22 0,0-21 16,0-1-16,-21 1 0,21 0 0,-21 21 15,0-1-15,0-20 16,0 21-16,0 0 0,0 0 16,-21 21-16,0 0 0,0 0 31,0 0-31,-1 0 16,1 21-1,0-21 48,21 21-63,-21 0 31,0 0-15,21 0-16,0 1 15,0-1-15,0 0 0,-21 0 16,21 0-16,0 0 0,0 1 0,0 20 15,0-21-15,0 0 0,0 22 0,0-22 16,0 0-16,0 0 0,21 0 0,0 0 16,-21 1-16,21-1 0,0-21 15,0 21-15,1 0 0,-1-21 0,0 0 16,0 0-16,0 0 0,22 0 0,-22 0 16,21 0-16,0 0 0,-20-21 15,20 21-15,0-21 0,1 0 16,-1-1-16,0 1 0,-21 0 0,22 0 15,-1-21-15,0 20 0,-20-20 0,20 0 16,-21-1-16,0 22 0,0-21 0,1 0 16,-22 20-16,0-20 0,0 21 15,0 0-15,0 0 0,-22-1 0,1 22 16,0 0-16,0 0 0,0 0 0,0 0 16,-1 0-16,1 0 0,-21 0 0,21 22 15,0-1-15,-1 21 0,1-21 16,0 0-16,0 22 0,0-1 15,0 0-15,-1-20 0,22 20 0,0-21 16,0 21-16,-21-20 0,21 20 0,0-21 16,0 0-16,0 0 0,21 1 15,1-22-15,-1 0 16,0 0-16,0 0 0,0 0 16,0 0-16,22-22 0,-22 1 0,0 21 15,0-21-15,22-21 0,-22 21 16,0-1-16,0-20 0,0 0 0,0-1 15,-21 22-15,22-21 0,-22 0 16,21-1-16,-21 22 0,21 0 0,-21-21 16,0 20-16,0 1 0,0 42 31,0 1-31,-21-1 16,21 0-16,0 0 0,0 21 0,-21 1 15,21-22-15,0 21 0,-22-21 16,22 22-16,0-1 0,0-21 0,0 22 15,0-22-15,22 0 0,-1 0 0,0 0 16,0-21-16,0 21 0,0-21 16,22 0-16,-22 0 0,21 0 0,-21 0 15,22 0-15,-22 0 0,21-21 16,-21 21-16,22-21 0,-22 0 0,0 0 16,21 0-16,-20-1 0,-1 1 0,0-21 15,0 21-15,-21-22 0,0 1 16,21 21-16,-21-21 0,0 20 0,0 1 15,0 0-15,0 0 0,-21 21 32,0 21-32,21 0 0,0 0 15,-21 1-15,21 20 0,0-21 0,0 0 16,0 0-16,0 1 0,0-1 0,0 0 16,21 0-16,-21 0 0,21-21 15,0 21-15,-21 1 0,21-22 16,1 0-16,-1 0 0,0 0 15,0 0-15,0 0 0,0 0 0,1 0 16,-1 0-16,0-22 0,0 1 16,0 21-16,0-21 0,1 0 0,-1 0 15,21 0-15,-21-1 0,0-20 0,1 21 16,20 0-16,-21-22 0,0 22 0,0 0 16,1 0-16,-1 0 0,0 0 15,0 21 1,0 0-16,-21 21 47,0-42 15,0-1-46,-21 22-1,0 0 1,0 0-16,0 0 16,-1 22-16,1-1 0,21 0 0,-21 0 15,0 0-15,0 0 0,0 22 16,-22 20-16,43-42 0,0 1 16,-21 20-16,21-21 0,-21 0 15,21 22-15,0-22 0,0 0 0,0 0 16,21 0-16,0 0 0,0-21 15,1 0-15,20 0 0,-21 0 0,21 0 16,-20 0-16,20 0 0,0 0 16,-21 0-16,22 0 0,-1-21 0,-21 0 15,22 0-15,-22 0 0,21 0 0,-21-1 16,0-20-16,1 0 0,20-43 16,-21 43-16,0-1 15,0-20-15,1 21 0,-22-22 0,21 22 0,-21-22 16,21 1-16,-21 20 0,0-20 15,21 21-15,-21-1 0,0 1 0,0 21 16,0 0-16,0-1 0,0 44 31,0-1-31,-21 0 0,21 21 0,0 1 16,0-1-16,-21 0 0,21 1 16,-21-1-16,21 0 0,0 1 0,0 20 15,0-21-15,0 1 0,-22 20 0,22-20 16,-21-1-16,21 21 0,0-20 15,0-1-15,0 0 0,-21-20 0,21 20 16,0-21-16,0 0 0,0 0 16,0 1-16,0-1 0,0-42 47,21 21-47,-21-22 0,21 1 0,1-21 15,-22 21-15,21-22 0,0 22 16,0-21-16,0 0 0,0-1 0,1 1 15,20-43-15,-21 64 0,0 0 16,0 0-16,1 21 0,-1 0 16,0 0-16,-21 21 0,21 0 0,-21 0 15,0 0-15,21 22 0,-21-1 0,0-21 16,0 22-16,0-1 0,0 0 16,0-21-16,0 22 0,0-22 0,21 0 15,1 0-15,-22 0 0,21 1 16,0-1-16,0-21 0,0 0 15,0 0-15,1 0 0,20 0 0,-21 0 16,21 0-16,-20 0 0,20-21 16,-21-1-16,21 1 0,-20 0 15,20 0-15,-21 0 0,0-22 0,0 22 16,22-21-16,-22 21 0,0-43 16,-21 43-16,0 0 0,0 0 15,0 0-15,-21 21 16,0 0-16,-22 0 0,22 0 0,-42 0 15,20 0-15</inkml:trace>
  <inkml:trace contextRef="#ctx0" brushRef="#br0" timeOffset="22254.69">1058 5440 0,'0'0'0,"0"-21"0,0 0 16,0-1-16,0 44 31,0-1-31,-21 21 16,21 0-16,-21 22 0,21-22 0,0 22 15,0-1-15,-21 1 0,0-1 16,-1 1-16,22-1 0,-21 1 0,21-22 16,0 0-16,-21 22 15,21-43-15,0 21 0,0-20 0,0 20 16,0-21-16,0 0 16,0 0-16,0-42 31,0 0-31,0 0 0</inkml:trace>
  <inkml:trace contextRef="#ctx0" brushRef="#br0" timeOffset="23091.22">423 6011 0,'-21'0'15,"21"22"1,0-1-16,21-21 0,22 0 15,-22 0-15,21 0 0,0 0 0,1 0 16,-1-21-16,22-1 0,-22 1 16,21 0-16,1 0 0,-1 0 15,1-22-15,-1 22 0,22-21 0,-21 0 16,-1-1-16,1 1 0,-1 0 16,-21-1-16,22 1 0,-43 0 15,21-1-15,-20 22 0,-1-21 0,-21 21 16,0-1-16,0 1 0,-21 21 15,-1 21 1,-20 1-16,21-1 0,0 21 16,0 0-16,-1 1 0,1-1 0,21 22 15,0-1-15,-21-21 0,21 22 16,0-1-16,-21-20 0,21 20 0,0-20 16,0-1-16,0 0 0,0 1 15,0-1-15,0 0 0,0-21 0,0 22 16,0-22-16,0 0 0,0 0 15,0 0-15,21-42 32,0 21-32,0-21 15,-21 0-15,22 0 16,-1-22-16,0 22 0,0 0 0,0-21 16,-21 21-16,21-1 0,1 1 15,-1 0-15,0 0 0,0 0 0,0 21 16,0 0-1,-21 21-15,22 0 16,-1 0-16,-21 0 16,21 1-16,-21-1 0,0 0 15,21 0-15,0 0 0,0 0 16,1-21-16,-1 22 16,0-22-16,0 0 0,0 0 15,0 0-15,1 0 0,20 0 16,-21 0-16,0-22 0,0 1 0,22 21 15,-22-21-15,0 0 0,21 0 0,-20 0 16,-1-1-16,0 1 0,0 0 16,0-21-16,-21 21 0,0-22 0,0 22 15,0-21-15,0 21 0,0-1 16,0 1-16,-21 21 0,0 0 16,0 0-16,0 21 0,-1 1 15,1-1-15,21 21 0,0-21 16,-21 22-16,21-22 0,0 21 0,0-21 15,0 22-15,0-22 0,0 0 0,0 0 16,21 0-16,0 0 0,1 1 16,-1-22-16,0 0 15,0 0-15,0 0 0,0 0 0,22 0 16,-22 0-16,0 0 0,0 0 0,22-22 16,-22 22-16</inkml:trace>
  <inkml:trace contextRef="#ctx0" brushRef="#br0" timeOffset="25739.32">4191 6202 0,'0'-21'32,"0"0"-32,21-1 15,0 1-15,-21 0 0,0 0 16,0 0-16,0 0 0,0-22 0,0 22 15,0-21-15,0 21 0,0-1 0,-21-20 16,0 21-16,0 0 0,-22 0 16,22 21-16,0 0 0,-21 0 0,21 0 15,-22 0-15,22 21 0,0 0 16,-21 21-16,20-21 0,1 22 16,21-1-16,-21 0 0,21 1 0,0-22 0,-21 21 15,21 1-15,0-1 0,0-21 16,0 21-16,0-20 0,21-1 15,0 0-15,0-21 0,1 0 0,-22 21 16,21-21-16,0 0 0,21 0 16,-21-21-16,1 21 0,-1-21 0,0 0 15,0-1-15,0 1 0,0 0 0,22-21 16,-22 21-16,0-1 0,0-20 16,0 21-16,1 0 0,-22-22 0,0 22 15,0-21-15,0 21 0,0 0 16,0-1-16,0 44 15,0-1-15,0 0 16,-22 21-16,22-21 0,0 22 16,0-1-16,0-21 0,0 22 15,0-1-15,22-21 0,-1 0 0,0 22 16,0-22-16,21 0 0,1 0 16,-1-21-16,0 21 0,22-21 0,-22 0 15,1 0-15,20 0 0,1 0 0,-22-21 16,21 0-16,-20 0 0,-1 0 15,0-1-15,1 1 0,-1 0 0,0 0 16,-20-21-16,20 20 0,-21-20 0,0 21 16,0-21-16,1-1 0,-22 1 15,0 0-15,0 20 0,0-20 0,-22 21 16,1-21-16,21 20 0,-21 22 0,0 0 16,0 0-16,0 0 15,-1 0-15,1 22 0,0-1 0,0 21 16,0-21-16,-22 22 0,22-1 0,0 0 15,0-21-15,0 22 0,0-1 16,21 0-16,0-20 0,-22 20 0,22-21 16,0 0-16,0 0 0,0 1 0,0-1 15,22-21-15,-1 0 0,21 0 16,-21 0-16,0 0 0,1-21 16,-1 21-16,21-22 0,-21 1 15,22 0-15,-22 0 0,0-21 0,21 20 0,-21-20 16,1 0-16,-1-1 15,0 1-15,-21-21 0,21 20 0,-21-20 16,21-1-16,-21 22 0,0-22 0,0 1 16,0 21-16,0-1 0,0 1 15,0 21-15,0-22 0,0 22 16,-21 21 0,0 21-16,21 1 0,-21-1 0,21 21 15,0 0-15,-21 1 0,21 20 0,0-20 16,0 20-16,0 1 0,0-1 15,0-21-15,0 22 0,0-22 0,0 1 16,21-1-16,0 0 0,0-21 0,21 22 16,-20-22-16,20 0 0,-21 0 15,21 0-15,1-21 0,-22 22 16,21-22-16,1 0 0,-1 0 0,0 0 16,1 0-16,-1 0 0,0-22 0,-21 1 15,22 21-15,-1-21 0,0 0 16,1 0-16,-22 0 0,21-1 0,-21-20 15,1 21-15,-22-21 0,0 20 0,0-20 16,0 21-16,0-21 0,0 20 0,0-20 16,0 21-16,0 0 0,-22 0 15,1 21-15,0 0 0,0 0 16,0 21-16,0 0 0,-1 0 0,1 0 16,0 22-16,-21-22 15,21 21-15,-1-21 0,1 43 16,21-22-16,-21-21 0,21 22 0,0-22 15,0 0-15,0 0 0,0 0 16,0 0-16,21-21 0,-21 22 0,21-22 16,1 0-16,-1 0 0,0 0 0,0 0 15,0 0-15,0 0 0,1-22 0,-1 22 16,21-21-16,22-42 16,-43 20-16,0 22 0,0-21 15,0 0-15,0-1 0,1-20 16,-1-1-16,0 1 0,0-1 0,0 1 15,0-1-15,-21 1 0,0-1 16,22 1-16,-22 20 0,0 1 0,0 21 16,0 0-16,0 0 0,-22 21 15,1 21-15,0 0 0,21 0 16,-21 21-16,0-20 0,0 41 0,21-21 16,0 1-16,0 20 0,0 1 0,-22-22 15,22 22-15,0-22 0,0 21 16,0-20-16,0-1 0,0 0 0,22-20 15,-22 20-15,21-21 0,0 0 0,-21 0 16,21 1-16,0-1 16,0 0-16,1-21 0,-1 0 0,0 0 0,0 0 15,0 0-15,0 0 0,1 0 16,20-21-16,-21 0 0,0-1 0,22 1 16,-22 0-16,0 0 0,21 0 15,-21-22-15,1 22 0,-1-21 0,0 0 16,0 20-16,0-20 0,-21 21 0,0 0 15,21 0-15,-21-1 0,22 22 16,-22 22 0,0-1-16,0 0 0,0 21 15,21-21-15,-21 1 0,0-1 0,0 21 16,0-21-16,21 0 0,-21 1 16,0-1-16,0 0 0,21 0 15,0 0-15,-21 0 0,21-21 0,1 22 16,-1-22-16,0 0 0,0 0 15,0 0-15,0 0 0,1 0 16,-1 0-16,0 0 0,0-22 0,0 22 16,0-21-16,-21 0 0,22 0 0,-1 0 15,0 0-15,-21-1 0,0-20 0,0 21 16,21-21-16,-21 20 0,0-20 16,0 21-16,0-21 0,0 20 0,0 1 15,0 42 16,0 1-31,-21-1 0,21 0 16,0 0-16,0 0 0,0 22 0,0-22 16,0 0-16,0 21 0,0-21 0,0 1 15,0-1-15,0 0 0,0 0 16,0 0-16,0 0 0,21-21 16,0 0-16,0 0 0,1 0 15,-1 0-15,0 0 0,0 0 0,0 0 16,0 0-16,1-21 0,-1 0 15,21 0-15,-21 21 0,0-21 0,1-22 16,20 22-16,-21 0 0,0-21 16,0 21-16,1-22 0,41 1 15,-42 0-15,0 42 0,1-22 16,-1 22 0,-21 22-16,0-1 0,0 0 15,0 0-15,0 0 0,0 22 0,0-22 16,0 0-16,-21 0 0,21 0 15,0 0-15,-22 1 0,22-1 0,0 0 16,0 0-16,0 0 0,-21 0 16,0-21 15,0 0-31,0-21 16,21 0-16,0 0 15,-21 21-15,21-21 0,-22 0 16,22-1-16,-21 22 15,0 0 1,21 22-16,0-1 16,0 0-16,0 0 0,0 0 15,0 0-15,0 1 16,0-1-16,21-21 16,0 0-16,1 0 0,-1 0 0,0 0 15,21 0-15,-21 0 0,1 0 16,20 0-16,0-21 0,-21 21 0,22-22 15,-1 1-15,-21 0 0,22 21 16,-1-21-16,-21 0 0,21 0 0,-20-22 16,-1 22-16,21-21 0,-21-1 0,0 22 15,22-21-15,-22 0 0,0-1 16,0 22-16,0-42 0,-21 41 16,0 44-1,0-1-15,0 21 0,-21-21 16,21 0-16,0 22 0,-21-22 0,21 21 15,0 1-15,0-22 0,0 0 16,0 21-16,0-21 0,0 1 0,0-1 16,0 0-16,0 0 0,-21 0 15,0 0-15,0-21 0,21 22 16,-22-22-16,1 0 0,0 0 16,0 0-16,21-22 15</inkml:trace>
  <inkml:trace contextRef="#ctx0" brushRef="#br0" timeOffset="26748.74">10562 5715 0,'0'0'0,"0"-21"0,0 0 0,-21 0 0,21-1 16,-21 1-16,21 0 0,0 0 0,-21-21 15,21 20-15,-22 22 16,22-21-16,-21 21 0,0 0 15,0 0-15,0 0 0,21 21 0,-21 1 16,-1-1-16,-20 21 0,21 0 0,0 1 16,0-1-16,-1 0 0,1 22 15,0-22-15,0 1 0,21-1 0,0-21 16,0 21-16,0-20 0,0 20 0,21-21 16,0 0-16,0-21 0,22 21 0,-1-21 15,0 0-15,1 0 0,-1 0 16,0 0-16,1-21 0,-1 0 0,0 0 15,22 0-15,-22 0 0,1-1 0,20-20 16,-21 21-16,1-21 0,-22-1 16,21 1-16,-21 0 0,-21-22 0,0 22 15,0-22-15,0 22 0,0-22 16,-21 22-16,0 0 0,0-1 0,0 22 16,-22 0-16,22 0 0,0 0 0,-21 21 15,21 0-15,-1 0 0,1 0 16,21 21-16,0 0 0,0 0 0,0 0 15,0 1-15,21-1 0,1-21 16,-1 21-16,21-21 0,0 0 0,1 0 16,-1 0-16,0 0 0,1 0 15,20 0-15,-20-21 0,20 0 0,-21 21 16,1-22-16,20 1 0,-20 0 16,-1-21-16,-21 21 0,21-1 0,-20 1 15,-1 0-15,-21 0 0,0-21 16,0 20-16,0 1 0,0 0 15,-21 21 1,-1 21-16,1 0 0,0 22 16,0-22-16,21 21 0,-21 1 15,21 20-15,-21-21 0,21 22 0,-22-1 16,22 1-16,0 21 0,0-22 16,0 1-16,0 20 0,0-20 0,0 20 0,0-20 15,0 21-15,22-22 0,-1 22 0,-21-1 16,21 1-16,0 0 15,0 21-15,0-22 0,1 1 0,-1 21 16,-21-22-16,0 1 0,21 21 0,-21-21 16,0-1-16,0 1 0,0 0 0,0-1 15,0-20-15,0-1 0,-21 1 0,0-22 16,-1 0-16,1 1 0,-21-1 0,21-42 16,-22 0-16,1 0 0,0 0 0,-1 0 15,1-42-15,0 21 0,-22-22 0,22 1 16,0-22-16,-22 1 0,22-1 15,-1-20-15,1-1 0,0 0 0,21-20 16,-22 20-16,22-21 0,0 21 16,21 1-16,0-1 0,0 0 0,0 1 15,0-1-15,21 22 0,0-1 0,0 1 16,1-1-16,20 22 0,0-22 0,1 22 16,-1 0-16,0-22 0,22 22 15,-1-22-15,1 22 0,-1-22 0,1 1 16,20-1-16</inkml:trace>
  <inkml:trace contextRef="#ctx0" brushRef="#br0" timeOffset="27298.43">12361 5630 0,'0'-21'16,"21"21"-1,1-21-15,-22 0 0,21 0 0,0 0 16,0-1-16,-21-20 0,21 21 0,0-21 16,1 20-16,-22-20 0,21 21 0,-21 0 15,21 0-15,-21-1 0,0 1 16,0 42-1,0 22 1,0-22-16,0 21 0,0-21 0,0 22 16,0 20-16,-21-20 0,0-1 15,21 0-15,-22 1 0,22-1 0,0 0 16,0 1-16,0-22 0,-21 21 0,21-21 16,0 0-16,-21 1 0,21-1 0,-21 0 15,0 0-15,0 0 0,-1-21 16,1 0-16,0 0 0,0 0 15,0 0-15,0 21 0,-1-21 0,1 0 16,0 0-16,0 0 0,0 0 0,0 0 16,42 0 15,0 0-31,21 0 16,-21-21-16,1 21 0,20 0 0,-21 0 15,21 0-15,-20-21 0,20 21 0,-21-21 16,21 21-16,-20 0 0,20-21 0,-21 0 15,0 21-15,0-22 0,22 22 16,-22-21-16,0 0 0,0 0 0,0 0 16,1 0-16,-22-1 0</inkml:trace>
  <inkml:trace contextRef="#ctx0" brushRef="#br0" timeOffset="27707.2">13356 5207 0,'0'0'0,"21"0"0,-21-21 16,0 0-16,0 0 0,21-1 16,1 22-16,-22-21 0,21 0 0,-21 0 15,0 0-15,0 0 0,0-1 16,-21 22-16,-1 0 0,1 0 16,0 22-16,-21-1 0,21 0 15,-22 0-15,22 0 0,0 22 16,-21-22-16,20 0 0,22 21 0,-21-21 15,21 1-15,0 20 0,0-21 0,0 0 16,0 0-16,0 1 16,21-1-16,1 0 0,-1 0 15,0 0-15,0-21 0,0 21 0,-21 1 16,21-22-16,-21 21 0,22-21 0,-22 21 16,0 0-16,-22-21 15,1 0-15,0 21 0,0-21 16,-21 0-16,20 21 0,-20-21 0,21 0 15,-21 0-15,20 0 0,1 0 0,0 0 16,0 0-16,21-21 16,0 0-16,0 0 15,21 21-15,21-21 0,-20 0 0,-1 21 16,21-22-16,-21 1 0</inkml:trace>
  <inkml:trace contextRef="#ctx0" brushRef="#br0" timeOffset="28011.02">13885 4932 0,'21'-42'16,"-42"84"-16,42-106 0,-21 43 0,-21 21 31,0 21-31,0 1 16,0-1-16,0 21 0,-1 0 0,1 1 15,0-1-15,0 0 0,0 22 16,0-22-16,-1 1 0,1 20 0,0-21 15,0 1-15,0-1 0,21 0 0,-21 1 16,21-1-16,0 0 0,0-20 0,0-1 16,0 0-16,0 0 0,0 0 0,21-21 15,0 0-15,0 0 0,0 0 16,0 0-16,1 0 0,20-21 16,-21 21-16,0-21 0,0 0 0,1 0 15,-1-1-15,0 1 0,0 0 16,0 0-16,-21-21 0,0 20 15,0 1-15</inkml:trace>
  <inkml:trace contextRef="#ctx0" brushRef="#br0" timeOffset="28198.91">13610 5334 0,'21'0'31,"0"0"-31,1-21 16,20 21-16,-21-21 0,21 21 0,1-21 15,20-1-15,-20 22 0,20-21 0,-21 0 16,1 21-16,20-21 0,-42 0 16,22 21-16,-22 0 0,-42 0 15,-22 0 1,1 0-16</inkml:trace>
  <inkml:trace contextRef="#ctx0" brushRef="#br0" timeOffset="29886.68">1714 7154 0,'0'0'15,"-21"0"-15,0 0 0,0 0 16,0 0-1,21 22-15,0-1 16,0 21-16,-21 0 0,21 1 0,0 20 16,0-20-16,0 20 0,-22-21 15,1 22-15,21-22 0,0 1 16,-21-1-16,0 0 0,0 1 0,21-22 16,0 0-16,0 0 0,0 0 15,-21-21-15,21-21 31,0-21-31,0 21 0,0-1 16,21 1-16,-21-21 0,0 0 16,21-1-16,0 1 0,0 0 0,-21-1 15,21-20-15,1 20 0,-1 1 16,21 21-16,-21 0 0,0 0 16,1 21-16,-1 0 0,0 0 15,0 21-15,21 0 0,-20 0 0,-22 21 16,21 1-16,0-1 0,0 0 15,-21 1-15,0-1 0,0 0 0,21 1 16,-21-22-16,0 21 0,0 1 0,21-22 16,-21 0-16,0 0 0,0 0 15,22-21 1,-1 0-16,-21-21 16,21 0-16,0 0 0,-21-22 15,21 22-15,0-21 0,-21 21 16,22-22-16,-1-20 0,-21 21 15,21-1-15,0 1 0,0 0 0,0-1 16,-21 1-16,22 21 0,-1 21 16,0 0-16,0 0 15,-21 21-15,21 21 0,-21-21 16,0 22-16,0-1 0,21 0 0,-21 1 16,22-1-16,-1 0 0,-21 1 0,21-1 15,0-21-15,0 22 0,0-22 16,1 21-16,-1-21 0,0 0 0,0 1 15,21-22-15,1 0 0,-22 0 16,21 0-16,1 0 0,-1 0 0,0 0 16,-21-22-16,22 1 0,-1 0 0,0 0 15,1 0-15,-22 0 16,21-22-16,-21 22 0,1-21 0,-1 21 16,0-22-16,-21 1 0,0 0 0,0-1 15,0 1-15,0 0 0,0 20 16,0-20-16,-21 21 0,0 21 15,-1 0-15,-20 0 0,21 0 16,0 42-16,0-21 0,-22 22 0,22-22 16,0 21-16,0 1 0,0-1 0,-1 0 15,22 1-15,-21-1 16,21-21-16,0 21 0,0-20 0,0-1 0,0 0 16,21 0-16,1 0 0,-1-21 15,0 0-15,0 0 16,0 0-16,0 0 0,1-21 0,-1 21 15,21-21-15,-21 0 0,0 0 0,1-1 16,-1 1-16,0 0 0,0-21 16,0 21-16,-21-22 0,0 22 0,21-21 15,-21-1-15,22 1 0,-22 21 16,0-21-16,0 20 0,0 1 16,0 0-16,0 42 15,-22 0-15,22 1 16,-21-1-16,21 21 0,0 0 0,0-20 15,-21 20-15,21 0 0,0 1 0,0-22 16,0 21-16,0 0 0,0-20 16,0 20-16,21-21 0,0 0 0,1 0 15,-1 1-15,0-22 0,21 0 16,-21 0-16,22 0 0,-1 0 0,0 0 16,1-22-16,-1 1 0,0 0 0,-20 0 15,20 0-15,0 0 0,1-22 16,-22 22-16,21-21 0,-21-1 15,22 1-15,-22 0 0,0-1 0,0-20 0,0-1 16,-21 1-16,0-1 0,21 1 16,-21-1-16,0 22 0,0 0 15,0-1-15,0 1 0,0 21 0,0 0 16,0 0-16,-21 42 16,21 0-16,-21 21 15,0 1-15,21-1 0,-21 0 0,0 22 16,21-1-16,-22 1 0,22-1 15,0-20-15,0 20 0,0 1 0,0-22 16,0 0-16,0 1 0,0-1 0,22-21 16,-22 0-16,21 22 0,0-43 15,0 21-15,0 0 0,0-21 0,1 0 16,-1 0-16,0 0 0,0 0 16,0 0-16,0-21 0,-21 0 0,22 21 15,-1-22-15,0 1 0,-21 0 16,21-21-16,-21 21 0,0-1 0,0-20 15,0 21-15</inkml:trace>
  <inkml:trace contextRef="#ctx0" brushRef="#br0" timeOffset="30066.57">3916 7239 0,'-21'0'0,"42"0"0,-64 21 16,22-21-16,0 21 15,21 1 1,21-22-1,22 0-15,-22 0 16,0 0-16,21 0 0,-21-22 16,22 22-16,-1-21 0,-21 0 0,22 0 15,-1 21-15,0-21 0,-21 0 0</inkml:trace>
  <inkml:trace contextRef="#ctx0" brushRef="#br0" timeOffset="31750.51">4911 7239 0,'-22'0'31,"1"0"-31,0 0 0,0 0 16,0 0-16,0 21 15,21 0-15,-22 1 0,1 20 0,0-21 16,21 21-16,0 1 0,0-1 0,0 0 15,0 1-15,0-1 0,0 0 16,0 1-16,0-1 0,21-21 0,0 22 16,1-22-16,-1 0 0,0 0 0,0 0 15,0-21-15,22 0 0,-22 0 16,21 0-16,-21 0 0,22 0 0,-22 0 16,21-21-16,-21 0 0,22 0 0,-22 0 15,21-1-15,-21-20 0,22 0 16,-22 21-16,21-22 0,-21-20 15,0 20-15,22-20 0,-22-1 0,0 1 16,0-1-16,0 1 0,1-22 16,-22 22-16,0 20 0,0-20 0,0 21 0,0 20 15,0-20-15,-22 42 16,1 42 0,21-20-16,-21 20 0,21 0 0,-21 1 15,21-1-15,-21 21 0,21-20 16,0 20-16,0 1 0,0-1 15,-21 1-15,21-22 0,0 22 0,0-22 0,-22 0 16,22 1-16,0-1 0,0 0 16,0-21-16,0 22 0,0-22 15,0 0-15,0 0 0,0-42 32,22 21-32,-22-21 0,21 0 15,0 0-15,0-22 0,0 22 16,0-21-16,1 21 0,-1-22 0,0 1 15,42-43 1,-41 64-16,-1 21 16,0 0-16,-21 21 15,0 0-15,0 1 0,0-1 16,0 0-16,0 0 0,0 0 0,0 0 16,21 1-16,-21-1 0,21 0 15,-21 0-15,21 0 0,1 0 0,-1 1 16,21-22-16,-21 0 0,0 21 15,1-21-15,20 0 0,-21 0 0,21 0 16,-20 0-16,20-21 0,-21 21 0,0-22 16,22 1-16,-22 0 0,0 21 15,0-21-15,-21-21 0,0 20 0,21 1 16,-21 0-16,21-21 0,-21 21 16,0-1-16,0 1 0,0 0 0,0 0 15,0 42 1,0 0-1,0 0-15,0 1 0,0-1 0,-21 0 16,21 21-16,0-21 0,0 1 0,0-1 16,0 0-16,0 0 0,0 0 15,0 0-15,0 1 0,21-22 16,1 0-16,-1 0 0,0 0 16,0 0-16,21 0 0,-20 0 0,20 0 15,0-22-15,-21 1 0,22 21 16,-1-21-16,-21 0 0,22 0 15,-22 0-15,0-22 0,0 22 0,0 0 16,0-21-16,-21 20 0,0 1 0,0 0 16,0 42-1,0 0 1,-21 1-16,21 20 0,-21-21 16,0 0-16,21 0 0,-21 1 0,21-1 15,-21 0-15,21 0 0,0 0 0,-22 0 16,22 1-16,-21-22 15,42-22 17,1 1-32,-1 0 15,-21 0-15,21 0 0,0 0 16,0-22-16,0 22 0,1 0 0,-1-21 16,0 20-16,0 1 0,-21 0 0,21 0 15,0 21-15,-21 21 31,0 0-31,0 0 0,0 1 16,0-1-16,0 0 0,0 0 0,22 0 16,-22 0-16,21 1 0,0-1 15,0-21-15,0 0 0,0 21 16,1-21-16,-1 0 0,0 0 16,21 0-16,1 0 0,-1 0 15,-21 0-15,21 0 0,1-21 0,-1 21 16,0-21-16,1-1 0,-1 1 0,-21 0 15,22 0-15,-22 0 0,21-22 0,-42 22 16,21 0-16,-21-21 0,0 21 16,0-1-16,0 1 0,0 0 0,-21 0 15,0 21-15,0 0 0,0 0 0,-1 0 16,1 0-16,0 21 0,-21 0 0,21-21 16,-1 21-16,-20 1 15,21-1-15,0-21 0,0 21 0,-1 0 16,22 0-16,22-21 31,-1 0-15,0 0-16,0 0 0,0 0 15,0 0-15,1 21 0,-1 1 0,0-1 16,0 0-16,-21 0 0,21 21 0,0 1 16,-21-1-16,0 0 0,0 1 0,0 20 15,0 1-15,0-1 0,0 1 16,0-1-16,0 1 0,0-1 0,0 1 15,0-1-15,-21 1 0,21-1 0,-21 1 16,0-1-16,21 1 0,0-1 0,0-20 16,-21-1-16,21 0 0,-21 1 0,21-22 15,0 0-15,-22-21 16,1-42 0,21 20-16,0 1 15,0-21-15,0 0 0,0-1 0,-21 1 16,0 0-16,0-22 0</inkml:trace>
  <inkml:trace contextRef="#ctx0" brushRef="#br0" timeOffset="31950.4">6562 6943 0,'-43'0'0,"86"0"0,-128-21 16,43 21-16,20-22 0,1 22 0,0 0 15,0 0-15,0-21 0,42 21 47,0 0-47,0 0 0,0 0 16,1 0-16</inkml:trace>
  <inkml:trace contextRef="#ctx0" brushRef="#br0" timeOffset="34616.03">8869 7726 0,'0'21'0,"0"-42"0,0 63 15,0-21-15,21-21 16,0 0-16,0 0 0,0 0 16,1 0-16,20-21 0,0 0 0,-21 0 15,22 0-15,-1 0 0,0-1 0,-20 1 16,20-21-16,0 0 0,-21-1 0,1 1 15,-1 0-15,0-1 0,0-20 16,-21 20-16,0 1 0,0 21 0,0-21 16,0 20-16,0 1 0,-21 0 0,0 21 15,0 0-15,-22 0 0,22 0 16,0 21-16,-21 0 0,20 22 16,1-22-16,-21 21 0,21 1 15,0-1-15,21-21 0,0 21 0,0 1 16,0-1-16,0 0 0,0 1 0,0-22 15,0 21-15,21-21 0,0 22 0,0-22 16,0 0-16,0-21 0,22 21 16,-22-21-16,21 0 0,-21 0 0,22 0 15,-1 0-15,-21 0 0,22 0 0,-1 0 16,0-21-16,22 0 0,-22 0 0,0 0 16,22-22-16,-22 22 0,1-21 15,-1-1-15,0-20 0,1 21 16,-1-22-16,-21 1 0,21-1 0,-20 1 0,-1-1 15,21 1-15,-21-1 0,-21 1 16,21-1-16,-21 1 0,22 20 0,-22 1 16,0 0-16,0 20 0,0 1 15,0 0-15,0 0 0,-22 42 16,22 0-16,-21 0 0,0 1 16,21 20-16,-21 0 0,0 1 0,21-1 15,-21 0-15,21 22 0,-22-1 16,22 1-16,-21-1 0,21-20 0,0 20 15,0 1-15,0-1 0,0 1 0,0-22 16,0 0-16,21 1 0,1-1 0,20-21 16,-21 0-16,0 0 0,22 1 15,-22-1-15,21 0 0,0-21 16,-20 0-16,20 0 0,0 0 0,1 0 16,-1 0-16,21-21 0,-20 0 0,-1-1 15,0 1-15,1 0 0,-1 0 0,0 0 16,1-22-16,-22 22 0,0-21 0,0 0 15,0-1-15,-21 1 0,22 21 16,-22-22-16,0 1 0,0 21 0,0 0 16,0 0-16,-22 21 0,1 0 0,-21 0 15,21 21-15,0 0 16,-1 21-16,1-21 0,0 22 0,0-1 0,0-21 16,0 22-16,21-1 0,0-21 15,0 21-15,0-20 0,0 20 16,0-21-16,0 0 0,0 0 0,0 1 15,21-22-15,0 21 0,21-21 0,-21 0 16,1 0-16,20 0 0,0 0 0,1 0 16,-1 0-16,0-21 0,1 21 0,-1-22 15,0 1-15,1 0 0,-22 0 16,21 0-16,0-22 0,-20 22 0,20-21 16,-21 0-16,0-1 0,0 1 15,1 0-15,-1 20 0,-21-20 0,0 0 16,21 21-16,-21-1 0,21 1 0,-21 42 31,0 1-31,0 20 16,0-21-16,0 21 0,0-20 0,0 20 15,0-21-15,0 21 0,-21-20 0,21 20 16,0-21-16,-21 0 0,21 22 0,0-22 16,0 0-16,0 0 0,0 0 0,0 0 15,0 1 1,0-44 15,0 1-31,0 0 0,21 0 16,0-21-16,-21 20 0,21-20 15,0 0-15,1-1 0,-1 1 0,0 0 16,-21-1-16,21 1 0,0 0 16,0 21-16,1-1 0,-1 1 0,0 0 15,0 21-15,0 0 0,0 0 0,1 0 16,-1 0-16,-21 21 0,21 0 0,0 1 15,-21 20-15,0-21 0,0 0 0,21 22 16,-21-22-16,0 21 0,21-21 16,-21 22-16,0-22 0,0 0 0,0 0 15,0 21-15,0-20 0,22-22 0,-22 21 16,0 0-16,0 0 0,21-21 16,0 0 15,-21-21-31,21 21 15,-21-21-15,21 0 0,-21-1 16,21 1-16,1-21 0,-1 21 0,0-22 16,0 1-16,0 0 0,0-1 15,1 1-15,-1 21 0,21-21 0,0-1 16,-20 22-16,-1 0 0,0 21 16,0 0-16,0 0 15,-21 21-15,0 0 0,0 0 0,0 1 16,0-1-16,0 21 0,0-21 15,0 0-15,0 22 0,0-22 0,0 0 16,0 21-16,0-20 0,0-1 0,21 0 16,-21 0-16,0 0 0,22 0 0,-1 1 15,0-1-15,0 0 16,0-21-16,0 0 0,1 0 0,-1 0 16,0 0-16,21 0 0,-21 0 0,1 0 15,-1 0-15,21-21 0,-21 0 0,0 21 16,1-22-16,20 1 0,-21 0 0,0-21 15,0 21-15,-21-1 0,22-20 0,-1 0 16,0-1-16,-21 22 0,0-21 16,0 0-16,0 20 0,0 1 15,0 0-15,0 0 0,-21 21 16,0 0-16,-22 21 16,22-21-16,0 21 0,0 22 0,0-22 15,-1 0-15,1 21 0,21-21 16,0 22-16,0-22 0,-21 0 0,21 21 15,0-20-15,0-1 0,0 0 0,0 21 16,21-21-16,0 1 0,22-1 16,-22-21-16,0 0 0,0 0 0,22 0 15,-22 0-15,21 0 0,-21 0 0,22 0 16,-22 0-16,21 0 0,-21-21 0,22-1 16,-22 22-16,21-21 0,-21 0 15,0 0-15,1 0 0,-1 0 16,-21-22-16,21 22 0,0-21 0,-21 21 15,0-22-15,21 22 0,0-21 0,-21 21 16,22-1-16,-22 1 0,0 42 31,0 1-31,-22-1 16,22 0-16,-21 0 0,0 21 16,21-20-16,-21-1 0,21 0 0,-21 21 15,21-21-15,-21 1 0,21-1 0,0 0 16,0 0-16,0 0 0,0 0 15,0 1 1,0-44 15,0 1-15,0 0-16,21 21 0,0-42 16,0 21-16,-21-1 0,21-20 0,0 21 15,1-21-15,20-1 0,-21 1 0,0 21 16,22-22-16,-22 22 0,0 0 15,0 0-15,21 21 0,-20 0 0,-22 21 32,0 0-32,0 22 0,0-22 0,0 0 15,0 21-15,0-21 0,0 1 0,0 20 16,0-21-16,0 21 0,0-20 0,0-1 16,21 0-16,0 0 0,0 0 15,0 0-15,0-21 0,1 0 0,-1 0 16,0 0-16,0 0 0,0 0 0,0 0 15,1 0-15,-1 0 0,0-21 16,-21 0-16,21 21 0,0-21 0,0 0 16,-21 0-16,22-22 0,-1 22 15,0-21-15,0-1 0,0 1 0,0-21 16,22-43-16,-22 42 0,0 1 16,21-85-16,-20 84 0,-1-21 15,0 22-15,0 21 0,-21-22 16,21 43-16,-21-21 0,0 20 0,0 1 15,0 42-15,-21 1 16,0-1-16,0 21 0,21-21 0,-21 43 16,-1-22-16,1 22 0,0-22 15,21 21-15,0-20 0,0 20 0,-21-20 16,21 20-16,0-21 0,-21 22 0,21-22 16,0 1-16,0-1 0,0 0 0,0 1 15,0-22-15,0 0 0,0 21 16,21-21-16,0-21 0,-21 22 0,21-1 15,0-21-15,1 0 0,-1 0 16,0 0-16,0 0 0,0 0 16,0 0-16,1 0 0,-1 0 15,0-21-15,0-1 0,0 22 0,0-21 16,1 0-16,-1 0 0,-21 0 16,21 21-16,-21-21 0,0-1 0,0 1 15,0 0-15,0-21 0,0 21 0</inkml:trace>
  <inkml:trace contextRef="#ctx0" brushRef="#br0" timeOffset="34865.89">14287 6922 0,'0'0'0,"-21"0"15,42 0-15,22 0 16,-22 0-16,21 0 0,1 0 0,-22 0 15,21 0-15,0-22 0,1 22 0,-1 0 16,0 0-16,1-21 0,-22 21 0,21 0 16,-21 0-16,1 0 0,-1-21 0,0 21 15,-21-21 17,-21 21-1</inkml:trace>
  <inkml:trace contextRef="#ctx0" brushRef="#br0" timeOffset="37140.53">10160 4212 0,'0'0'16,"-21"21"-16,0-21 0,-1 0 0,1 0 15,0 22-15,0-22 0,0 0 16,21 21-16,0 0 31,21-21-31,21 0 16,1 0-16,-1 0 0,0 0 15,22 0-15,-1 0 0,22 0 0,-22 0 16,43 0-16,-21-21 0,21 21 0,21-21 16,0-1-16,0 22 0,0-21 15,21 21-15,0-21 0,0 21 16,0-21-16,1 21 0,-1 0 0,0 0 15,0 0-15,-21 0 0,0-21 0,0 21 16,0 0-16,-21 0 0,0 0 16,-22 0-16,1 0 0,-21 0 0,-1-21 15,-21 21-15,1 0 0,-22 0 0,0 0 16,0 0-16,0-22 0,1 22 16,-22-21-1,0 0 1,-22 0-16,-62-21 15,41 42-15</inkml:trace>
  <inkml:trace contextRef="#ctx0" brushRef="#br0" timeOffset="38371.78">11620 3471 0,'0'0'0,"-21"22"15,0-22-15,42 0 32,0-22-32,1 1 0,-1 21 15,0-21-15,0 0 0,21-21 16,1 20-16,-22 1 0,21-21 0,1 0 16,-22 20-16,21-20 0,-21 0 0,22-1 15,-22 1-15,-21 21 16,0-21-16,21-1 0,-21 1 0,0 0 15,0 20-15,0-20 0,0 21 0,-21 0 16,0 21-16,-1 0 16,1 0-16,21 21 0,-21 0 15,21 21-15,-21-20 0,21 41 0,0-21 16,0 22-16,-21-1 0,21 1 0,-21-1 16,21 22-16,-22 0 0,22-22 15,-21 22-15,0-22 0,21 22 0,-21 0 16,0-1-16,21-20 0,-21 21 0,-1-1 15,22-20-15,0-1 0,-21 1 0,21-1 16,0-20-16,0-1 16,0-21-16,0 21 0,0-20 0,21-22 15,1 0-15,-1 0 0,0 0 0,0 0 16,21-22-16,-20 1 0,-1 0 16,0-21-16,21-1 0,-21 1 0,1 0 15,-1-1-15,0 1 0,-21-21 16,21 20-16,-21 1 0,0 0 0,0-22 15,-21 22-15,0-1 0,-22 1 0,22 0 16,-21 21-16,21-1 0,-22 1 16,22 0-16,-21 0 0,21 21 0,0 0 15,-1 0-15,1 0 0,0 0 0,42 0 32,0 0-17,1 0-15,-1 0 0,0 0 16,21 0-16,-21 0 0,22-21 0,-22 0 15,21-1-15,1 1 0,-22 0 0,21 0 16,0 0-16,1 0 0,-1-22 16,-21 22-16,22-21 0,-22 21 0,0-22 15,0 22-15,-21 0 0,21-21 0,-21 20 16,0 1-16,-21 0 16,0 21-16,0 0 15,0 21-15,-1 0 0,1 1 16,0-1-16,21 21 0,0-21 0,0 22 15,0-22-15,0 21 0,0 0 0,0-20 16,0 20-16,0-21 0,0 0 16,0 0-16,21 1 0,0-1 0,1-21 15,-1 21-15,0-21 0,0 0 0,0 0 16,0 0-16,22 0 0,-22 0 0,0-21 16,21 0-16,-20 21 0,-1-22 15,21 1-15,0-21 0,-20 21 0,-1 0 16,21-22-16,-21 1 0,22 0 0,-22-1 15,0 1-15,0 0 0,0-22 16,0 22-16,1-1 0,-22 1 16,0 21-16,21-21 0,-21 20 0,0 1 15,0 0-15,0 42 32,0 22-32,0-22 0,-21 21 15,21 0-15,0 1 0,-22-1 0,1 0 16,21 22-16,-21-22 0,21 1 15,0-1-15,0 0 0,0 1 0,0-1 16,0-21-16,0 0 0,0 0 0,0 1 16,0-1-16,21-21 15,0 0-15,1 0 16,-1 0-16,0-21 0,-21-1 16,21 1-16,-21 0 0,21 0 15,-21-21-15,0 20 0,0 1 0,0-21 16,0 21-16</inkml:trace>
  <inkml:trace contextRef="#ctx0" brushRef="#br0" timeOffset="38538.83">12785 3302 0,'-22'21'0,"22"0"16,0 1-16,22-22 16,-1 0-1,0 0-15,21 0 0,1 0 0,-1 0 16,0 0-16,1-22 0,-1 22 15,0-21-15,22 21 0,-22-21 16,0 21-16,1-21 0,-1 21 0,-21-21 16</inkml:trace>
  <inkml:trace contextRef="#ctx0" brushRef="#br0" timeOffset="39226.44">13547 3196 0,'-22'21'15,"1"1"-15,0-1 16,0 21-16,0-21 0,21 0 15,-21 22-15,21-22 0,-22 21 0,22 1 16,0-22-16,0 0 0,0 21 0,0-21 16,0 1-16,0-1 0,22 0 15,-1 0-15,0-21 0,0 21 0,0-21 16,0 0-16,1 0 0,-1 0 16,0 0-16,21 0 0,-21-21 0,22 21 15,-22-21-15,21 0 0,-21 0 0,22-1 16,-1 1-16,-21-21 0,22 0 15,-22-1-15,0 1 0,0 0 0,0-22 16,0 22-16,1-22 0,-1 1 0,-21 20 16,21-20-16,-21 21 0,0-1 0,0 1 15,0 21-15,0 0 0,0-1 16,-21 1-16,0 21 0,-1 0 0,1 0 16,0 21-16,0 1 15,0-1-15,0 21 0,21-21 0,-22 22 16,22-1-16,-21 0 0,21 1 15,0 20-15,0-21 0,-21 1 0,21 20 16,0-20-16,-21-1 0,21 0 0,0 1 16,0-1-16,0-21 0,0 0 15,0 22-15,0-22 0,0 0 16,0 0-16,21-21 31,0 0-31,0-21 0,-21 0 16,22 0-16,20-1 0,-21 1 0,0-21 15,0 21-15,22-22 0,-22 22 16,0 0-16,21 0 0,-20 0 0,-1 0 16,0 21-16,21 0 0,-21 0 0,-21 21 15,22 0-15,-1 0 0,-21 0 16,0 22-16,0-22 0,21 0 0,-21 21 16,21-21-16,-21 1 0,21 20 0,-21-21 15,0 0-15,21-21 0,1 21 0,-1 1 16,0-22-16,0 0 0,0 0 15,0 0-15,1 0 0,-1 0 0,0 0 16,21 0-16,-21 0 0,1-22 0,-1 1 16,0 21-16,0-21 0,0 0 0,0 0 15,1 0-15,-1-1 16,-21 1-16,0 0 0,21 0 0,-21 0 16,21 0-16,-21-1 0,0 1 15</inkml:trace>
  <inkml:trace contextRef="#ctx0" brushRef="#br0" timeOffset="40118.78">15769 2561 0,'0'0'0,"0"-21"0,21 21 15,-21-21 1,0 42 0,-21 0-16,0 0 15,0 22-15,-22-1 0,1 22 0,0-1 16,-22 1-16,1 20 0,-1 1 16,-20 0-16,-1 20 0,0-20 0,22 21 15,-22-21-15,0 20 0,1-20 16,20 0-16,1 21 0,-22-22 0,22 1 15,-1-22-15,1 22 0,-1-21 0,22-1 16,-1 1-16,-20-22 0,21 21 16,20-41-16,-20 20 0,21-21 0,0 21 15,0-42-15,21 22 0,0-44 32,0 1-32,21 0 0,0-21 0,0-1 15,0 1-15,0 0 0,1-1 16</inkml:trace>
  <inkml:trace contextRef="#ctx0" brushRef="#br0" timeOffset="41274.53">14859 4043 0,'0'0'0,"-21"0"0,0 0 16,21-21-16,0 0 0,0-1 15,0 1-15,0 0 31,21 21-31,0 0 16,0 0-16,0 0 0,0 21 16,1 0-16,-1 1 0,0-1 0,-21 0 15,21 21-15,0-21 0,-21 1 16,0-1-16,0 21 0,0-21 0,0 0 16,0 1-16,0-1 0,0 0 0,0 0 15,0 0 1,0-42 15,0 0-31,0 0 0,0 0 0,21-1 16,-21 1-16,22 0 0,-1 0 15,0 0-15,0-22 0,-21 22 0,21-21 16,0 21-16,1 0 0,-1-22 16,0 22-16,-21 0 0,21 21 0,0-21 15,-21 0-15,21 21 16,1 0-16</inkml:trace>
  <inkml:trace contextRef="#ctx0" brushRef="#br0" timeOffset="41622.26">15367 4149 0,'0'0'0,"21"21"15,-21 0-15,21-21 16,0 0-1,1-21-15,-1 21 0,0-21 16,-21 0-16,21 21 0,0-22 16,0 1-16,-21 0 0,0 0 0,0 0 15,0 0-15,0-1 0,0 1 16,0 0-16,-21 21 16,0 0-16,0 21 15,0 0-15,0 1 0,-1-1 16,1 0-16,0 21 0,21-21 0,0 22 0,-21-22 15,21 21-15,-21-21 0,21 1 16,0 20-16,0-21 0,0 0 16,0 0-16,0 1 0,21-22 15,0 0-15,0 0 0,0 0 16,1 0-16,-1 0 0,0 0 0,0 0 16,0-22-16,0 1 0,1 21 0,-1-21 15,0-21-15,0 21 0,0-1 16,0 1-16</inkml:trace>
  <inkml:trace contextRef="#ctx0" brushRef="#br0" timeOffset="43154.39">15960 3535 0,'0'0'0,"0"-21"0,0 0 0,0 42 31,0 0-31,-22 0 16,22 0-16,0 0 0,0 22 0,-21-1 15,21-21-15,-21 22 0,21-1 0,-21 0 16,21 1-16,0-1 0,0 0 0,0 1 16,0-1-16,-21 0 0,21-21 15,0 22-15,0-22 0,0 21 0,-21-21 16,21 1-16,0-1 0,0 0 16,21-21-1,0 0 1,0 0-16,0-21 0,0 0 15,1-1-15,-1 22 0,-21-21 0,21 0 16,0-21-16,0 21 0,-21-1 0,21 1 16,-21 0-16,22 0 0,-22 0 15,0 0-15,0-1 16,0 44 0,0-1-16,0 0 15,0 0-15,0 0 0,0 0 16,0 1-16,0-1 0,-22 0 15,22 0-15,0 0 0,0 0 0,0 1 16,0-1-16,0 0 0,0 0 16,0 0-16,22-21 15,-1 0 1,0 0-16,0 0 0,0 0 0,0-21 16,1 21-16,-1-21 0,0 0 0,-21 0 15,21-1-15,0 1 0,0 0 0,1 0 16,-1 0-16,-21 0 0,0-1 15,21 22-15,-21-21 0,21 0 0,-21 42 47,0 0-47,-21-21 0,21 22 16,-21-1-16,21 0 0,-21 0 0,21 0 16,0 0-16,0 1 0,0-1 0,0 0 15,0 0-15,0 0 16,21-21-1,0 0-15,0 0 0,0 0 0,0 0 16,1 0-16,-1 0 0,21 0 0,-21-21 16,0 0-16,1 0 0,-1 21 0,0-21 15,0-1-15,0 1 0,-21 0 16,21 0-16,-21 0 0,22 0 16,-22-1-16,0 1 0,0 0 0,-22 42 46,22 0-46,-21-21 0,0 22 16,21-1-16,0 0 0,0 0 0,0 0 16,0 0-16,0 1 0,0-1 15,21 0 1,0-21-16,1 0 16,-1 0-16,0 0 0,0 0 15,0 0-15,0-21 0,1 21 0,-1-21 16,0-1-16,0 22 0,0-21 15,0 0-15,1 0 0,-22 0 16,0 0-16,21-1 0,-21 1 0,21 21 16,-21-21-16,0 42 31,0 0-31,-21 1 16,21-1-16,-21-21 0,21 21 0,-22 0 15,22 0-15,0 0 0,-21 1 16,21-1-16,-21-21 0,42-21 62,0-1-62,-21 1 16,22 21-16,-1-21 0,-21 0 0,21 0 16,0 0-16,0-1 0,-21 1 15,21 0-15,1 0 0,-22 42 31,0 0-31,0 0 16,0 1-16,0-1 0,0 0 16,0 0-16,0 0 0,0 0 0,0 1 15,0-1-15,0 0 0,0 0 16,21-21 0,0 0-16,0 0 15,0 0-15,0 0 0,1 0 0,-1 0 16,0 0-16,0-21 0,21 0 0,-20 0 15,-1-1-15,0 22 0,21-42 0,-21 21 16,1 0-16,-1 0 0,-21-1 16,21-20-16,-21 21 0,21 0 0,-21 0 15,0-1-15,0 1 0,-21 21 16,0 0-16,0 0 16,21 21-16,-22 1 0,1-1 15,21 0-15,0 0 0,0 0 0,0 0 16,0 1-16,0 20 0,0-21 15,0 0-15,0 0 0,0 1 16,0-1-16,21-21 0,-21 21 16,22 0-16,-22 0 15,-22-21 17,1 0-32,0 0 0,0 0 31,0 0-31,21-21 0,-21 21 15,21-21-15,-22 0 0,1 21 16,0-21-16</inkml:trace>
  <inkml:trace contextRef="#ctx0" brushRef="#br0" timeOffset="43457.68">15811 3747 0,'0'0'0,"0"-22"15,0 1-15,22 0 16,-1 21-16,21-21 0,0 21 0,1 0 0,-1-21 16,22 21-16,-1 0 0,-21-21 15,22 21-15,-1 0 0,1 0 16,-22-22-16,1 22 0,-1 0 0,0 0 15,1 0-15,-22 0 0,0 0 0,0 0 16,0-21-16,0 21 0,1 0 31</inkml:trace>
  <inkml:trace contextRef="#ctx0" brushRef="#br0" timeOffset="48010.48">17907 2646 0,'0'0'0,"-21"-21"0,0 21 15,-1 0-15,1 0 0,0 0 16,0 0-16,21-21 0,-21 21 16,0 0-16,-1 0 0,1 0 15,0 0 1,21 21 31,21-21-47,0 21 15,1-21-15,-1 0 0,21 0 0,-21 0 16,0 21-16,22-21 0,-1 0 16,0 0-16,1 0 0,20 0 0,1 0 15,-1 0-15,22 0 0,0 0 0,20 0 16,-20 0-16,21 0 0,0 0 15,21 0-15,0 0 0,0 0 0,0 0 16,21 0-16,0 0 0,-21 0 16,21 0-16,0 0 0,1 0 15,-22 21-15,21-21 0,0 0 0,0 21 16,-21-21-16,21 0 0,0 22 0,1-22 16,20 0-16,-21 0 0,21 0 15,1 0-15,-1 0 0,0 21 0,22-21 16,-1 0-16,1 0 0,-22 0 15,22 21-15,-22-21 0,0 0 0,1 0 16,-1 21-16,-21-21 0,22 0 0,-22 0 16,0 0-16,0 0 0,0 0 15,0 0-15,-21 0 0,22 0 0,-22 0 16,21 0-16,0 21 0,-21-21 16,21 0-16,-21 0 0,0 0 15,0 21-15,-21-21 0,0 0 0,0 0 16,-1 22-16,1-22 0,-21 0 15,0 0-15,-1 0 0,1 0 0,-22 0 16,-20 0-16,20 0 0,-42 0 0,22 0 16,-22 0-16,0 0 0,0 0 15,0 0-15,1 0 16,-22 21 15,-22-21-31,-20 0 16,21 0-16,-21 0 0,-1 0 15</inkml:trace>
  <inkml:trace contextRef="#ctx0" brushRef="#br0" timeOffset="49086.88">20087 3831 0,'-21'-21'0,"21"0"32,-21 21-17,21-21-15,0 0 16,0-1-16,21 1 15,0 21-15,0 0 16,0 0-16,1-21 0,20 21 0,0 0 16,1 0-16,-1 0 0,0 21 0,1-21 15,-1 21-15,0 1 16,1 20-16,-22-21 0,0 0 0,0 22 16,0-1-16,-21 0 0,0 1 0,0-22 15,0 21-15,-21 0 0,0 1 16,0-22-16,0 21 0,-22-21 0,22 1 15,0-1-15,-21 0 0,20 0 0,1-21 16,0 0-16,0 0 16,21-21-1,0 0-15,0 0 0,0-1 16,21 1-16,0-21 0,0 0 0,22-1 16,-22 1-16,21 21 0,-21-22 15,22 1-15,-22 0 0,21-1 16,1 22-16,-22-21 0,21 21 0,-21 0 15,0-1-15,1 22 0,-1-21 0,0 21 32,-21 21-32,0 1 15,0-1-15,21 0 16,-21 0-16,0 0 0,21 0 16</inkml:trace>
  <inkml:trace contextRef="#ctx0" brushRef="#br0" timeOffset="50790.42">20997 4128 0,'0'0'16,"64"21"0,-43-21-16,21-21 0,-21 21 15,1-22-15,-1 1 0,0 0 0,21-21 16,-21 21-16,1-1 0,-1 1 16,0-21-16,-21 21 0,21 0 0,-21-1 15,0 1-15,0 0 0,0 0 16,-21 21-16,0 0 0,0 0 0,-1 0 15,1 0-15,0 0 0,0 21 0,-21 0 16,20 0-16,1 1 0,0 20 16,0-21-16,0 21 0,21 1 0,0-1 15,-21 0-15,21-20 0,0 20 0,0 0 16,0-21-16,0 1 0,0-1 0,0 0 16,21 0-16,0 0 15,0-21-15,0 0 0,0 0 0,1 0 16,20 0-16,-21 0 0,21 0 0,-20 0 15,20-21-15,0 0 0,1 0 0,-1 0 16,0-1-16,-21-20 0,22 21 16,-1-21-16,-21-1 0,22 1 0,-22-22 15,0 22-15,0 0 0,0-1 0,0 1 16,-21-21-16,22 20 0,-22 1 16,0 0-16,0-1 0,0 1 0,21 21 15,-21 0-15,0 42 31,0 0-31,0 0 0,-21 21 16,-1 1-16,22-1 0,-21 0 0,0 1 16,21-1-16,-21 22 0,0-22 15,21 21-15,0-20 0,0-1 0,-21 22 16,21-22-16,0 0 0,0-21 0,0 22 16,0-22-16,0 0 0,0 0 0,0 0 15,21 1-15,0-22 16,0 0-16,0 0 0,0 0 0,1 0 15,20-22-15,-21 1 0,0 21 0,22-21 16,-22-21-16,0 21 0,0-1 16,21-20-16,-20 0 0,-1-1 15,-21 1-15,21 21 0,-21-21 0,21 20 16,-21 1-16,0 0 0,0 0 0,0 42 31,0 0-31,0 0 16,0 22-16,0-22 0,-21 21 0,21 1 15,-21-22-15,21 21 16,0-21-16,0 22 0,0-22 0,0 21 0,0-21 16,0 0-16,0 1 0,0-1 15,21-21-15,0 0 0,0 0 16,0 0-16,1 0 0,-1 0 16,21 0-16,-21 0 0,0-21 0,22 21 15,-22-22-15,21 1 0,1 0 16,-22-21-16,0 21 0,21-22 15,-21 22-15,1-21 0,-1-1 0,-21 22 16,0-21-16,21 21 0,-21 0 0,0-1 16,-21 44 15,21-1-31,0 0 0,-21 21 0,-1-21 16,22 1-16,-21 20 0,21-21 0,0 21 15,-21-20-15,21 20 0,0-21 16,0 0-16,0 0 0,0 1 15,0-1-15,0 0 0,21-21 16,0 0-16,1 0 0,-1 0 16,0 0-16,0 0 0,21 0 15,1-21-15,-22 0 0,21 21 0,1-22 16,-22 1-16,21-21 0,0 21 0,-20-22 16,20 1-16,-21 0 0,0-1 15,0 1-15,1 21 0,-22-21 0,0 20 16,0 1-16,0 0 0,0 0 0,-22 21 15,1 0-15,0 21 16,0 0-16,21 0 0,-21 1 16,0-1-16,21 0 0,-22 21 15,22-21-15,0 22 0,0-22 0,0 21 16,0-21-16,0 1 0,0 20 0,0-21 16,0 0-16,22 0 0,-1 1 15,0-1-15,0 0 0,0-21 0,0 21 16,22-21-16,-22 0 0,21 0 0,-21 0 15,1 0-15,20 0 0,0 0 16,-21 0-16,22-21 0,-22 0 0,21 0 16,1 21-16,-22-43 0,0 22 15,21 0-15,-21-21 0,1-1 0,-1 1 0,0 21 16,0-22-16,0 1 0,-21 21 16,0 0-16,0 0 0,0-1 15,0 44 1,-21-1-16,0 0 0,21 0 15,-21 21-15,0-20 0,-1 20 16,22-21-16,0 0 0,-21 22 0,0-22 16,21 0-16,-21 0 0,21 0 0,0 0 15,0 1-15,0-1 0,0 0 16,0 0-16,-21-21 0,21 21 16,0-42 15,21 0-16,-21 0-15,21 0 0,0-1 16,0-20-16,1 21 0,-1-21 0,21-1 16,-21 1-16,22 0 0,-22 20 0,21-20 15,0 21-15,-20 0 0,-1 0 16,21-1-16,-21 22 0,0 0 0,22 0 16,-43 22-16,21-1 0,-21 21 0,0-21 15,0 0-15,0 22 0,21-1 0,-21-21 16,0 22-16,0-22 0,0 0 15,21 0-15,0 21 0,-21-20 0,22-22 16,-1 21-16,0 0 0,0-21 0,0 0 16,0 21-16,1-21 0,-1 0 15,0 0-15,0 0 0,21 0 16,-20 0-16,-1 0 0,0-21 0,0 21 16,0-21-16,0 0 0,1-1 0,-1 1 15,0 0-15,-21 0 0,0 0 0,0-22 16,21 22-16,-21 0 0,0 0 15,0-21-15,0 20 0,0 1 0,0 0 16,0 0-16,-21 0 0,0 0 0,0-1 16</inkml:trace>
  <inkml:trace contextRef="#ctx0" brushRef="#br0" timeOffset="51038.79">21971 3725 0,'-42'0'0,"84"0"0,-106 0 0,86 0 31,-1 0-31,0 0 0,21 0 0,1 0 16,-1 0-16,21 0 0,1-21 15,-1 21-15,1-21 0,-1 21 0,22 0 16,-21-21-16,-1 21 0,-21 0 15,22-21-15,-22 21 0,1 0 16,-22-21-16,0-1 0,0 22 0,0-21 16</inkml:trace>
  <inkml:trace contextRef="#ctx0" brushRef="#br0" timeOffset="51478.05">26141 3725 0,'0'0'0,"0"-21"0,21 0 16,-21-21-16,0 21 0,0-1 0,21 1 15,-21 0-15,0 42 16,0 22 0,0-1-16,0-21 0,0 21 15,0 22-15,0-22 0,-21 22 16,21-1-16,0 1 0,-21-1 0,0-20 15,-1 20-15,22-21 0,0 22 0,-21-22 16,0 1-16,0-1 0,21-21 16,0 0-16,-21 22 0,0-22 0,21 0 15,0 0-15,-22-21 0,1 0 16,0 0-16,0 0 16,0-21-1</inkml:trace>
  <inkml:trace contextRef="#ctx0" brushRef="#br0" timeOffset="52329.91">25485 4233 0,'0'0'15,"21"-21"1,0 21-16,0 0 0,21 0 16,1-21-16,-1 21 0,22-21 0,-1 0 15,1 21-15,20-21 0,-20-1 0,20 1 16,1 0-16,-21 0 0,20 0 15,-20-22-15,-1 22 0,1 0 0,-1-21 16,-20 21-16,20-1 0,-42-20 0,22 0 16,-22 21-16,21-22 0,-42 1 15,0 0-15,21-1 0,-21 22 16,0-21-16,0 21 0,0-1 0,0 1 16,-21 21-16,0 0 0,0 0 0,0 21 15,-1 1-15,1 20 0,0 0 16,0 1-16,0-1 0,0 21 0,-1-20 15,1 20-15,0-20 0,0 20 0,0 1 16,21-22-16,0 21 0,-21-20 16,21-1-16,-22 0 0,22 1 0,-21-1 15,21-21-15,0 22 0,0-22 0,0 0 16,0 0-16,0 0 16,0-42 15,0 0-16,21 0-15,1 0 0,-1-1 0,0-20 16,-21 21-16,42-21 0,-21-1 16,1 22-16,-1-21 0,0 21 0,0-22 15,0 43-15,-21-21 0,21 0 0,1 21 16,-1 21 0,-21 0-16,0 0 0,0 1 0,0-1 15,0 21-15,0-21 0,0 22 16,0-22-16,0 21 0,0-21 0,0 22 15,0-22-15,21 0 0,-21 0 16,21 0-16,-21 0 0,21 1 0,0-22 16,1 21-16,-1-21 0,0 0 0,21 0 15,-21 0-15,22 0 0,-22 0 0,21 0 16,1 0-16,-1 0 0,0 0 16,1-21-16,-1-1 0,0 1 0,-21 0 15,22-21-15,-1 21 0,-21-22 0,0 1 16,1 0-16,20-1 0,-42 1 0,21 0 15,-21-1-15,0 1 0,0 0 16,0 20-16,0 1 0,-21 21 16,0 0-16,0 0 0,-1 0 15,1 21-15,0 1 0,0-1 0,0 21 16,0-21-16,21 22 0,-22-22 16,22 21-16,0-21 0,0 22 0,0-22 15,0 0-15,0 0 0,22 0 0,-1 0 16,0 1-16,0-1 0,21 0 15,-20-21-15,20 0 0,-21 21 0,21-21 16,1 0-16,-22 0 0,21 0 0,1 0 16,-22 0-16,21 0 0,-21-21 15,0 0-15,1 0 0,-1 21 0,-21-22 16,0 1-16</inkml:trace>
  <inkml:trace contextRef="#ctx0" brushRef="#br0" timeOffset="55258.26">18563 5736 0,'0'21'0,"0"-42"0,-21 64 16,21-22-16,-21 0 0,21 0 0,-21 0 16,21 0-16,21-21 31,0 0-15,0-21-16,0 0 0,0 0 15,1 0-15,-1 0 0,0-1 0,0 1 16,-21-21-16,0 21 0,0 0 15,0-22-15,0 22 0,0-21 0,-21 21 16,-21-1-16,20 1 0,-20 0 0,0 21 16,-1 0-16,1 0 0,-21 0 15,20 0-15,1 21 0,-22 0 0,22 1 16,0 20-16,-1 0 0,22 1 0,-21 20 16,21-21-16,0 22 0,-1-1 15,1-20-15,0 20 0,21-20 0,0-1 16,0 0-16,0 1 0,0-1 0,0-21 15,0 0-15,0 22 0,21-43 16,0 21-16,22-21 0,-22 0 0,0 0 16,21 0-16,1 0 0,-1-21 0,0 21 15,1-22-15,-1 1 0,0 0 16,1-21-16,-1 21 0,0-1 0,1-20 16,-22 0-16,21 21 0,-21-22 0,1 1 15,-1 0-15,0-1 0,0 1 0,-21 0 16,0 20-16,21 1 0,-21 0 15,0 42 1,0 0-16,0 22 0,0-22 16,0 21-16,0 1 0,0-22 15,0 21-15,21-21 0,-21 22 0,0-22 16,22 21-16,-1-21 0,0 0 16,0 1-16,21-1 0,-20 0 0,20 0 15,-21-21-15,21 0 0,1 0 0,-1 0 16,0 0-16,1 0 0,-1 0 0,0 0 15,22 0-15,-22-21 0,1 0 0,20 0 16,-21-1-16,1 1 0,-1 0 16,-21 0-16,22-21 0,-22-1 15,-21 22-15,0-21 0,0-1 0,0 1 0,0 21 16,0-21-16,-21-1 0,-1 22 0,1 21 16,0-21-16,-21 21 15,21 0-15,-22 0 0,1 21 0,21 0 16,-22 0-16,1 22 0,21-22 0,-21 21 15,20 1-15,1-22 0,0 21 0,0 0 16,0-20-16,21 20 0,0-21 0,0 0 16,0 22-16,0-22 0,0 0 15,21 0-15,0-21 0,0 0 16,0 0-16,1 0 0,-1 0 0,0 0 16,0 0-16,21-21 0,-20 0 0,20 0 15,0-1-15,-21 1 0,22 0 16,-22-21-16,21 21 0,-21-22 0,1 1 15,-1 0-15,0-22 0,0 22 16,-21-22-16,0 1 0,21 20 0,-21-20 16,0 21-16,0-22 0,0 22 0,0-1 15,0 1-15,0 0 0,0 21 16,0-1-16,0 65 16,-21-22-1,0 21-15,0 1 0,0-1 0,-1 0 16,22 22-16,0-22 0,0 22 15,0-1-15,0-21 0,0 22 0,0-22 16,22 1-16,-1-1 0,0 0 0,21-21 16,-21 22-16,1-22 0,20 0 15,-21 0-15,21-21 0,1 21 0,-22-21 16,21 0-16,-21 0 0,22 0 16,-1 0-16,0 0 0,1 0 0,-1 0 15,0-21-15,1 0 0,-1 0 0,-21 0 16,22 0-16,-22-1 0,21 1 15,-21 0-15,-21-21 0,0 21 0,0-22 0,0 22 16,0-21-16,0 21 0,-21-22 16,0 22-16,0 0 0,0 21 0,-1 0 15,1 0-15,-21 0 0,0 0 0,20 21 16,-20 21-16,21-20 0,-21-1 16,20 21-16,1 0 0,0-20 15,0 20-15,0 0 0,21-21 0,0 22 16,0-22-16,0 0 0,0 21 0,0-20 15,0-1-15,21 0 0,0-21 16,0 0-16,0 21 0,1-21 0,-1 0 16,0 0-16,21 0 0,-21 0 15,1-21-15,-1 0 0,0 21 0,21-21 16,-21-1-16,1 1 0,-1-21 0,0 21 16,0-22-16,21-41 0,-20 41 15,-22 1-15,21-21 0,0-1 16,-21 22-16,0-22 0,21 1 15,-21 20-15,21 1 0,-21 0 0,0 21 0,0-22 16,21 22-16,-21 42 16,0 0-1,0 1-15,0 20 0,0 0 0,0 1 16,-21-1-16,21 21 0,0-20 0,0 20 16,0-20-16,0-1 0,0 0 0,0 1 15,0-1-15,0 0 0,0-21 0,21 1 16,-21 20-16,22-21 0,-1 0 15,0-21-15,0 21 0,0-21 16,0 22-16,1-22 0,-1 0 16,0 0-16,0 0 0,21-22 15,-20 22-15,-1-21 0,0 0 0,0 0 16,0 0-16,0 0 0,-21-1 16,22 1-16,-1-21 0,0 21 0,0 0 15,0-1-15,-21-20 0,21 21 16,1 21-16,-22 21 31,0 0-31,0 0 0,0 1 16,0-1-16,0 0 0,0 0 0,0 0 15,0 0-15,0 1 0,0-1 0,0 0 16,0 0-16,0 0 16,0 0-16,21 1 15,0-22-15,0 21 0,0-21 16,0 0-16,1 0 0,20 0 15,-21 0-15,0 0 0,0 0 0,22 0 16,-22-21-16,21 21 0,-21-22 0,1 1 16,20 0-16,-21 0 0,0 0 15,0 0-15,1-22 0,-1 22 0,-21-21 16,0 21-16,0-22 0,21 22 0,-21-21 16,0 21-16,0-1 0,0 1 0,0 0 15,-21 21-15,0 0 0,-1 0 16,22 21-16,-21 0 15,0 1-15,0-1 0,21 0 0,-21 21 16,0-21-16,21 1 0,0 20 0,-22-21 16,22 0-16,0 0 0,0 22 0,0-22 15,0 0-15,0 0 0,0 0 0,0 1 16,0-1-16,22-21 16,-1 21-16,0-21 0,0 0 15,0 0-15,0 0 0,1 0 0,20 0 16,-21 0-16,0 0 0,22-21 0,-22 21 15,0-21-15,21-1 0,-21 22 0,1-21 16,20-21-16,-21 21 16,0 0-16,22-43 0,-22 22 15,0-1-15,-21 22 0,0-21 0,0 21 16,0 0-16,0-1 0,0 44 31,0-1-15,0 0-16,0 21 0,0-21 0,0 1 15,0-1-15,0 21 0,0-21 0,0 0 16,0 1-16,0-1 0,21 0 0,-21 0 16,21 0-16,-21 0 15,0 1-15,21-22 0,-21 21 0,22-21 16,-44 0 31,1-21-47,0 21 15,21-22-15,-21 22 0,0-21 16,21 42 15,21-21 1,0 0-32,0 0 0,0 0 15,1 0-15,-1 0 0,0 0 16,21 0-16,-21 0 0,1 0 0,20-21 15,-21 21-15,21-21 0,-20 0 16,20 21-16,-21-21 0,21 0 16,-20-1-16,20 1 0,-21-21 0,43-22 15,-43 43-15,21-21 0,-21 0 16,0-1-16,-21 22 0,0-21 0,22 21 16,-22-1-16,0 1 0,0 0 15,-22 21 1,1 21-16,0 0 0,21 1 15,-21-1-15,21 21 0,-21-21 0,21 0 16,-21 22-16,21-22 0,0 0 16,0 21-16,0-20 0,0-1 0,0 0 15,0 0-15,0 0 0,0 0 16,0 1-16,0-1 0,0 0 16,0-42 15</inkml:trace>
  <inkml:trace contextRef="#ctx0" brushRef="#br0" timeOffset="56403.9">25104 6138 0,'0'0'0,"-22"0"15,1 0 1,0 0-16,21-21 15,0 0-15,0 0 0,0 0 0,21 0 16,0-1-16,1-20 0,-1 21 0,0-21 16,21-1-16,-21-20 0,1 20 0,-1-20 15,0 21-15,0-1 0,-21-20 16,0 20-16,0 1 0,0 0 0,0 21 16,0-1-16,0 1 0,0 0 0,-21 21 15,0 21-15,21 0 16,-21 22-16,-1-22 0,1 21 15,21 22-15,0-22 0,0 22 0,-21-1 16,21-21-16,0 22 0,0-22 16,0 1-16,0-1 0,21 0 0,0-21 15,1 22-15,-1-22 0,0 0 16,0 0-16,0 0 0,0-21 0,1 0 16,20 0-16,-21 0 0,0 0 0,0 0 15,1 0-15,20 0 0,-21-21 0,0 0 16,22 0-16,-22 0 0,0 0 0,0-1 15,-21-20-15,0 21 0,0-21 16,0-1-16,0 1 0,0-22 0,-21 22 16,0 0-16,0-1 0,-22 1 0,22 0 15,-21 21-15,21-1 0,-1 1 0,-20 21 16,21 0-16,0 0 0,0 0 16,-1 0-16,22 21 0,0 1 15,0-1-15,0 0 0,22 0 16,-1 0-16,0-21 0,21 21 0,1-21 15,-1 0-15,0 0 0,1 0 16,20 0-16,1 0 0,-22 0 0,21 0 16,1 0-16,-1-21 0,1 0 0,-1 0 15,1 21-15,-22-21 0,1 0 0,-1-1 16,-21 1-16,0 0 0,0 0 16,1 0-16,-22 0 0,0-1 15,0 1-15,0 0 16,-22 21-16,1 0 15,0 0-15,21 21 0,0 0 16,-21 1-16,0-1 0,21 21 0,-21 0 16,21 1-16,0 20 0,0-20 0,0 20 15,-22 1-15,22-1 0,0 1 0,0-1 16,0-21-16,0 22 0,0-1 0,0 1 16,0-1-16,0 1 0,0-22 15,0 22-15,0-1 0,0 1 0,0-1 16,0 1-16,0-1 0,0 1 0,0-1 15,0 1-15,0-1 0,0 22 0,-21 0 16,21-22-16,-21 22 0,21-1 0,-21-20 16,0-1-16,21 22 0,-21-21 15,-1-1-15,-20 1 0,21-22 0,0 21 16,-22-20-16,22-22 0,0 21 0,-21-21 16,21 1-16,-1-22 0,-20 0 0,21 0 15,0 0-15,-22 0 0,22-22 0,0-20 16,-21 21-16,21-21 0,-22-1 15,22 1-15,0-22 0,0 1 0,0-1 16,-1 1-16,22-22 0,0 1 0,0-1 16,0 0-16,0-21 0,0 22 0,22-1 15,20-21-15,-21 22 0,0-22 0,22 21 16,-1 0-16,0 1 0,1-1 16,20 22-16,1-1 0,-22 1 15,21 20-15,-20-20 0,20 20 0,-20 22 16,-1-21-16,0 0 0,1 20 0,-1-20 15,-21 21-15,21 0 0,1 0 0,-1-22 16,0 22-16</inkml:trace>
  <inkml:trace contextRef="#ctx0" brushRef="#br0" timeOffset="57577.75">27855 5906 0,'0'0'0,"-21"21"0,0-21 0,42-21 47,0-1-47,0 1 0,1 21 0,-1-42 16,0 21-16,21 0 0,-21-1 0,1-20 15,-1 0-15,-21-1 0,0 22 16,0-21-16,0 0 0,0-1 0,0 1 16,0 21-16,-43 0 0,22-1 15,0 1-15,-21 21 0,21 0 0,-22 0 16,1 21-16,0 1 0,20-1 16,-20 0-16,0 21 0,21 1 0,-22 20 15,22-21-15,0 22 0,0-1 0,0-20 16,21 20-16,0-20 0,0-1 15,0 0-15,0-21 0,0 22 0,0-22 16,42 0-16,-21 0 0,0 0 0,0-21 16,22 0-16,-22 0 0,21 0 15,-21 0-15,22 0 0,-1 0 0,0-21 0,1 0 16,-22 0-16,21 0 0,1 0 16,-1-22-16,-21 1 0,21 21 15,-20-43-15,-1 22 0,0 0 0,0-22 16,0 1-16,0-1 0,1 22 0,-22-1 15,0 1-15,21 0 0,-21 21 16,0-22-16,0 64 16,0 22-1,-21-22-15,21 21 0,-22 1 0,22 20 16,0-21-16,-21 22 0,21-22 16,0 1-16,0 20 0,0-21 0,0 1 15,0-1-15,0-21 0,21 22 0,1-22 16,-1 0-16,0 0 0,0 0 15,0-21-15,0 0 0,22 0 16,-22 0-16,0 0 0,21 0 0,-20-21 16,20 21-16,0-21 0,1 0 0,-22-22 15,21 22-15,-21-21 0,22 0 0,-22-1 16,21-20-16,-21-1 0,0 1 16,1-1-16,-1 1 0,0-1 0,0 1 15,-21-1-15,0 22 0,21 0 0,-21-1 16,0 1-16,0 21 0,0 0 0,-21 42 31,0 21-31,21-21 0,-21 22 0,0-1 16,-1 0-16,1 1 0,21 20 0,0-21 15,-21 22-15,21-1 16,0-20-16,0 20 0,0-20 0,0-1 16,0 0-16,0 1 0,0-1 0,21 0 15,0-21-15,1 1 0,-1-1 0,0 0 16,0 0-16,0 0 0,22-21 0,-22 0 15,21 0-15,-21 0 0,22 0 16,-1 0-16,0-21 0,1 0 0,-22 0 16,21 0-16,0-22 0,1 1 0,-22 0 15,21-1-15,-21-20 0,22 20 16,-22-20-16,0-22 0,0 22 0,22-1 16,-22 1-16,0-1 0,0 1 0,-21-1 15,21 1-15,-21 42 0,0-22 16,0 22-16,-21 63 15,0-20 1,0 20-16,0 0 0,-1 1 0,1 20 16,-21-21-16,21 22 0,0-1 15,-1 1-15,22-1 0,0-20 0,0 20 16,0-20-16,0-1 0,22 0 0,-1 1 16,0-1-16,21-21 0,-21 0 0,22 0 15,-22 1-15,21-22 0,1 0 16,-22 0-16,21 0 0,0 0 0,1 0 15,-22 0-15,21 0 0,1-22 16,-22 1-16,21 0 0,-21 0 0,0 0 16,1 0-16,-1-1 0,-21-20 15,0 21-15,0 0 0,0 0 0,-21-1 16,-1 1-16,-20 0 0</inkml:trace>
  <inkml:trace contextRef="#ctx0" brushRef="#br0" timeOffset="59414.73">16954 7366 0,'0'0'15,"0"-21"1,22 21-16,-22 21 0,0 0 0,0 0 16,0 1-16,0 20 0,0-21 15,0 21-15,0 1 0,0-22 0,0 21 16,0 1-16,0-1 0,0-21 16,0 21-16,0 1 0,0-22 0,0 21 15,0-21-15,-22 1 0,22-1 0,-21 0 16,21 0-16,0 0 0,0 0 0,-21-21 15,0-21 1,21 0 0,0 0-16,0 0 0,0 0 15,0-22-15,0 22 0,21-21 0,0 21 16,0-22-16,-21 22 0,22-21 0,-1-1 16,-21 22-16,21-21 0,0 21 15,0 0-15,0-1 0,1 1 0,-1 21 16,0 0-16,-21 21 15,21 1-15,0-1 0,-21 0 16,21 0-16,-21 0 0,0 0 0,0 22 16,0-22-16,0 0 0,0 21 0,0-20 15,0-1-15,0 0 0,0 0 0,0 21 16,22-42-16,-22 22 0,0-1 16,21 0-16,0 0 15,0-21-15,0 0 0,0 0 16,1-21-16,-1 0 0,0 21 0,0-21 15,0-1-15,0 1 0,1 0 16,-1 0-16,0-21 0,0 20 16,-21 1-16,21 0 0,-21-21 0,21 21 15,-21-1-15,22 1 0,-22 0 0,0 0 16,21 21-16,0 21 16,-21 0-16,0 0 15,0 1-15,0 20 0,0-21 0,0 21 16,0-20-16,0 20 0,0-21 15,0 21-15,0-20 0,21 20 0,-21-21 16,21 0-16,-21 22 0,21-22 0,1-21 16,-1 21-16,-21 0 0,21-21 15,21 0-15,-21 0 0,1 0 0,-1 0 16,21 0-16,0 0 0,-20 0 0,20 0 16,0-21-16,1 0 0,-22 0 15,21-1-15,0 1 0,-20 0 0,20 0 16,-21-21-16,0 20 0,0 1 0,-21-21 15,22 21-15,-22-22 0,0 22 0,0 0 16,0-21-16,0 21 0,-22-1 0,1 1 16,0 0-16,0 21 0,0 0 15,0 0-15,-1 0 0,1 21 0,0 0 16,0 1-16,0-1 0,0 0 16,-1 21-16,1 1 0,0-22 0,21 21 15,-21 0-15,21-20 0,-21 20 0,21-21 16,0 0-16,0 0 0,0 1 0,0-1 15,0 0-15,21-21 0,0 0 16,0 0-16,0 0 16,1 0-16,-1 0 0,0 0 0,0-21 15,0 0-15,0-1 0,1 1 0,20 0 16,-21 0-16,0-21 0,-21 20 16,21 1-16,-21-21 0,22 21 0,-22-22 15,0 1-15,0 21 0,0 0 0,0 0 16,0-1-16,0 1 0,0 42 31,0 1-31,0-1 0,0 21 0,0-21 16,0 0-16,-22 22 0,22-22 0,0 21 15,0 1-15,0-22 0,0 0 0,0 21 16,0-21-16,0 1 0,0-1 16,0 0-16,22 0 0,-1 0 15,0-21-15,0 0 0,0 0 0,0 0 16,1 0-16,20 0 0,-21 0 0,21-21 15,-20 21-15,20-21 0,0 0 0,-21 0 16,22-1-16,-22 1 0,0 0 16,21-21-16,-20 21 0,-1-22 15,0 1-15,-21 0 0,21-1 0,-21 1 16,21 0-16,-21-1 0,21 1 0,-21 0 16,0-22-16,0 22 0,0 21 0,0-22 15,0 22-15,0 0 0,0 0 0,0 42 31,0 0-31,0 0 0,0 22 0,-21-1 16,21 0-16,-21 1 0,21-1 0,-21 0 16,21 1-16,0 20 0,0-21 15,0 1-15,0-1 0,0-21 0,0 22 0,0-1 16,0-21-16,0 0 0,0 0 0,0 1 16,0-1-16,0 0 15,21-21-15,0 0 16,0 0-16,1 0 15,-1-21-15,0 21 0,0-21 0,0-1 16,0 1-16,-21 0 0,0-21 0,22 21 16</inkml:trace>
  <inkml:trace contextRef="#ctx0" brushRef="#br0" timeOffset="59598.64">18754 7726 0,'0'0'0,"-22"21"15,44-21 1,-1 0-16,0 0 0,0 0 16,0 0-16,0 0 0,22 0 15,-1 0-15,-21 0 0,22 0 0,-22 0 16,21-21-16,-21 21 0,22-21 0,-22 21 16,0-21-16,0 21 0,0-22 0</inkml:trace>
  <inkml:trace contextRef="#ctx0" brushRef="#br0" timeOffset="61750.82">19897 7747 0,'0'0'0,"0"-21"16,0-43-1,0 43-15,0 0 0,0 0 0,0 0 16,0 0-16,0-1 0,0 1 0,-22 0 16,1 21-16,0 0 0,0 0 15,0 0-15,0 0 0,-1 0 16,1 21-16,0 0 0,0 22 0,0-22 16,0 21-16,-1 1 0,22-1 15,-21 0-15,0 1 0,0-1 0,21 0 0,-21 1 16,21-1-16,0 0 0,0-21 15,0 22-15,0-22 0,0 21 16,21-21-16,21 1 0,-21-22 0,22 21 16,-22-21-16,21 0 0,1 0 0,-1 0 15,0 0-15,22-21 0,-22 21 0,0-22 16,22 1-16,-1 0 0,-20-21 0,20 21 16,-20-22-16,20 1 0,-21 21 15,1-22-15,-22-20 0,0 21 0,21-1 16,-42-20-16,22 20 0,-22-20 0,21-1 15,-21 1-15,0-1 0,0 1 16,0-1-16,0 22 0,0 0 0,0-1 0,0 22 16,0 0-16,0 0 0,-21 21 15,-1 21-15,22 0 16,0 0-16,-21 22 0,0 20 0,0-20 16,21 20-16,-21 1 0,0-1 0,21-21 15,0 22-15,-22-22 0,1 22 0,21-22 16,-21 0-16,21 1 0,0-1 15,0 0-15,0 1 0,0-22 0,0 0 16,0 0-16,0 0 0,0 1 0,21-22 31,0-22-15,1 1-16,-1 0 0,0 0 0,0 0 16,0 0-16,0-22 0,1 22 15,-1 0-15,0 0 0,0 0 16,0 21-16,0 0 0,-21-22 0,22 22 15,-1 0-15,0 22 16,-21-1-16,0 0 0,0 0 0,0 0 16,0 0-16,0 1 0,21-1 15,-21 0-15,21 0 0,-21 0 0,21-21 16,-21 21-16,22-21 0,-1 22 16,0-22-16,0 0 0,0 0 0,22 0 15,-22 0-15,0 0 0,21 0 0,-21 0 16,1 0-16,20 0 0,-21-22 0,0 22 15,0-21-15,1 0 0,-1 0 16,0 0-16,0 0 0,0-1 0,-21 1 16,0-21-16,21 21 0,-21 0 15,22-1-15,-22 1 0,0 0 16,0 42 0,0 0-1,-22-21-15,22 22 0,-21-1 0,21 0 16,0 0-16,0 0 0,0 0 0,0 43 15,0-43 1,0 0-16,0 0 16,21-21-16,1 22 0,-1-22 15,0 0-15,0 0 0,0 0 16,22 0-16,-22 0 0,0 0 0,0-22 16,21 1-16,-20 21 0,-1-21 0,0 0 15,0 0-15,0 0 0,0-1 0,-21-20 16,22 21-16,-1 0 0,-21-22 15,21 22-15,-21 0 0,21-21 0,0 21 16,-21-1-16,0 44 16,0-1-1,0 0-15,0 0 0,0 0 16,-21 0-16,21 1 0,-21-1 16,0 0-16,21 0 0,0 0 0,-21 0 15,21 1-15,-22-22 0,22 21 0,0 0 16,0-42 31,0 0-47,22-1 15,-1 1-15,0 0 0,-21 0 0,21 0 16,0 0-16,0-1 0,1 1 0,-1 0 16,-21 0-16,21 0 0,0 21 15,-21 21 1,0 0-16,0 0 15,0 0-15,0 1 16,0-1-16,0 0 0,0 0 16,0 0-16,21 0 0,0-21 0,-21 22 15,22-1-15,-1-21 0,0 21 0,0 0 16,0-21-16,0 0 0,22 0 0,-22 0 16,21 0-16,-21 0 0,22 0 0,-22 0 15,21 0-15,-21 0 0,22-21 16,-1 21-16,-21-21 0,22 0 0,-22-1 15,0 1-15,0 0 0,0 0 0,0 0 16,1-22-16,-1 22 0,-21-21 0,21 21 16,-21-22-16,21 22 0,-21 0 15,0 0-15,0 0 16,-21 21-16,-21 0 16,20 21-16,1-21 0,0 21 0,0 0 15,-21 0-15,20 1 0,1 20 0,0-21 16,0 0-16,21 0 0,0 1 0,-21-1 15,21 0-15,0 0 0,0 0 16,0 0-16,21-21 16,0 0-16,0 0 15,0 0-15,1 0 0,-1 0 0,0 0 0,0 0 16,0-21-16,0 0 0,22 21 0,-22-21 16,0 21-16,0-21 0,-21 0 15,21 21-15,1-22 0,-1 1 0,0 0 16,-21 42 31,-21 0-47,21 1 0,-21-1 0,-1 0 15,22 0-15,-21 21 0,0 1 0,0-1 16,21 0-16,-21 1 0,0-1 0,21 22 16,-22-1-16,22-21 0,0 22 15,-21-1-15,0 1 0,21-1 0,-21 22 16,21-21-16,0 20 0,-21 1 0,0-22 15,-1 22-15,22 0 0,0-1 16,-21-20-16,0 21 0,21-1 0,-21 1 16,21-22-16,-21 1 0,0-1 0,-1 1 15,1-1-15,21-20 0,-21-22 0,0 21 16,0-21-16,0-21 0,-1 0 16,1 0-16,0 0 0,21-21 15,-21 0-15,21-21 0,0 21 0,0-22 16,0 1-16,0 0 0,0-1 0,0-20 15,21-1-15,0 22 0,0-22 16,1-20-16,-1 20 0,0-20 16,21-65-16,-21 65 0,22-1 15,-1-84-15,-21 84 0,22 0 16,-22 22-16,0-22 0,0 22 16,0-22-16,0-42 0,-21 64 15,0 20-15,0-20 0,0 20 0,0-20 16,0 21-16,0-1 0</inkml:trace>
  <inkml:trace contextRef="#ctx0" brushRef="#br0" timeOffset="61942.71">21526 7324 0,'0'0'0,"-21"0"0,21-21 0,-21-1 16,21 1-16,0 0 15,21 21 17,0 0-32,1 0 15,-1 0-15</inkml:trace>
  <inkml:trace contextRef="#ctx0" brushRef="#br0" timeOffset="64783.6">24638 8001 0,'21'0'32,"0"-21"-32,0 0 15,22 0-15,-22-1 0,21 1 0,1 0 16,-1 0-16,0-21 0,1-1 0,-1 1 15,0 0-15,1-1 0,-22 1 0,0 0 16,0-22-16,0 22 0,-21-22 16,0 22-16,0 21 0,0-22 0,0 22 15,0 0-15,-21 21 0,0 0 16,0 0-16,0 21 0,-22 22 16,22-1-16,0-21 0,0 43 15,0-22-15,-1 0 0,1 1 0,21-1 16,0 0-16,0 1 0,0-1 0,0-21 15,0 21-15,21-20 0,1 20 0,-1-21 16,0 0-16,0 0 0,21-21 16,-20 22-16,20-22 0,-21 0 0,21 0 15,1 0-15,-1 0 0,0-22 0,1 1 16,-1 0-16,0 21 0,22-42 0,-22 21 16,1-1-16,-1-20 0,0 21 0,1-21 15,-1-1-15,-21-20 0,0 20 16,22-20-16,-22-1 0,0 1 0,0-1 15,-21 1-15,0-1 0,21 22 16,-21-21-16,0 20 0,0 1 0,21 21 16,-21 0-16,0-1 0,0 44 31,-21-1-31,0 21 0,0 0 0,0 1 16,0 20-16,-1 1 0,1-1 0,21 1 15,0-1-15,-21 22 0,21-22 16,0 1-16,0-22 0,0 22 0,0-22 15,21 0-15,0 1 0,1-22 0,-1 21 16,21-21-16,-21 1 0,0-1 0,22 0 16,-1-21-16,-21 0 0,22 0 15,-1 0-15,-21 0 0,21-21 0,1 21 16,-1-21-16,0-1 0,-20 1 16,20 0-16,0 0 0,-21 0 0,22-22 15,-22 22-15,21-21 0,-21 0 0,1-1 16,-1 1-16,0 0 0,-21-1 0,21 1 15,-21 0-15,0-1 0,0 22 0,-21 21 16,0 0 0,0 0-16,-1 21 0,1 0 0,0 22 15,0-22-15,0 21 0,0 1 0,-1-1 16,22 0-16,0 1 0,0-1 0,0-21 16,0 21-16,0-20 0,0 20 0,0-21 15,0 0-15,22 0 16,-1 1-16,0-1 0,0-21 0,0 21 15,0-21-15,22 0 0,-22 0 0,21 0 16,1 0-16,-22 0 0,21-21 0,0 21 16,1-21-16,-1-1 0,0 22 0,1-21 15,-1 0-15,-21 0 0,22-21 0,-22 20 16,21-20-16,-21 21 0,0-21 16,1-1-16,-22 22 0,0 0 0,21-21 15,-21 20-15,0 44 31,0-1-31,0 21 0,-21-21 16,21 0-16,0 1 0,0 20 16,-22-21-16,22 0 0,-21 0 0,21 1 15,0 20-15,-21-21 0,21 0 16,0 0-16,0 1 0,0-1 0,0 0 16,0-42 30,0 0-46,21-1 0,0 1 16,-21 0-16,22 0 0,-1 0 16,-21 0-16,21-22 0,0 22 0,0-21 15,0 21-15,1-22 0,-1 22 0,0 0 16,0 0-16,0 21 0,0 0 16,1 0-16,-1 0 0,0 0 0,-21 21 15,0 0-15,21 0 0,-21 0 0,0 1 16,0 20-16,0-21 0,0 0 0,0 0 15,0 1-15,0-1 0,0 0 0,0 0 16,0 0-16,0 0 16,0 1-16,21-22 0,0 21 15,1-21 1,-1 0-16,0 0 0,0-21 16,0-1-16,0 1 0,1 21 15,20-21-15,-21 0 0,0 0 0,0 0 16,22-1-16,-22-20 0,0 21 15,21-21-15,-20 20 0,-1 1 0,0 0 16,0 0-16,0 0 0,0 21 0,1 0 16,-22 21-1,0 0-15,0 0 16,0 0-16,0 1 0,0-1 0,-22 0 16,22 0-16,0 0 0,0 0 0,0 1 15,0-1-15,0 0 0,0 0 16,22 0-16,-1 0 0,21 1 15,-21-1-15,0-21 16,1 0-16,-1 0 0,0 0 0,21 0 16,-21 0-16,1 0 0,-1 0 0,0 0 15,0 0-15,0-21 0,0 21 0,1-22 16,-1 1-16,0 0 0,-21 0 0,21 0 16,0 0-16,0-22 0,-21 22 15,0 0-15,22-21 0,-22-1 0,21 22 16,-21 0-16,0 0 0,0 0 0,0-1 15,-21 22 1,-1 0-16,22 22 0,-21-1 16,0 0-16,21 0 0,0 0 15,-21 0-15,21 1 0,-21-1 0,21 0 16,0 0-16,0 0 0,0 0 0,0 1 16,0-1-16,21 0 0,-21 0 0,21-21 15,0 21-15,0-21 0,1 0 16,-1 21-16,0-21 0,0 0 0,0 0 15,22 0-15,-22 0 0,0 0 0,0 0 16,21 0-16,-20-21 0,-1 21 0,0-21 16,0 0-16,0 0 0,0 0 15,-21-1-15,22 1 0,-1 0 16,0-21-16,0 21 0,0-1 0,22-20 16,-43 21-16,0 0 0,21 0 15,-21 42 1,0 0-16,-21 0 15,-1 0-15,22 0 0,-21 1 0,0 20 16,0-21-16,0 0 0,21 0 16,-21 1-16,21-1 0,-22 0 0,22 0 0,0 0 15,0 0-15,0 1 16,-21-1-16,21 0 16,0-42 15,21 0-31,1 21 0,-22-22 15,21 1-15,0 0 0,0 0 16,0-21-16,0 20 0,22-20 0,-22 0 16,21 21-16,-21-22 0,43-20 15,-43 20-15,21 22 16,-20 21-16,-1 0 0,0 0 0,0 0 0,-21 21 16,0 1-16,0 20 15,0-21-15,0 0 0,0 0 0,0 1 16,0-1-16,0 21 0,0-21 15,21 0-15,-21 1 0,21-1 0,-21 0 16,22 0-16,-1-21 16,-21 21-16,21-21 0,0 0 15,0 0-15,0 0 0,1 0 16,-1 0-16,0 0 16,-21-21-16,21 0 0,0 0 0,0 0 15,1-1-15,-22 1 0,21-21 0,0 0 16,0-1-16,0 1 0,0-22 15,1 1-15,-1-1 0,0 1 0,0-1 16,0 1-16,-21-1 0,21 1 0,1-1 16,-1 22-16,-21-21 0,0 41 15,0-20-15,0 21 0,0 0 0,-21 42 32,-1 0-32,-20 21 15,21 1-15,0-1 0,0 0 16,-1 22-16,1-1 0,0 1 15,0-1-15,21 1 0,0-1 0,0-20 0,0 20 16,0-20-16,0-1 0,0 0 0,21 1 16,-21-1-16,21-21 0,0 0 15,-21 0-15,22 1 0,-1-1 0,-21 0 16,21-21-16,0 0 0,0 0 0,0 0 16,1 0-16,20 0 0,-21 0 0,21-21 15,-20 0-15,20-1 0,0 1 16,-21 0-16,64-42 15,-64 20-15,22 22 0,-1-64 16,-21 43-16,0 0 0,-21 21 0,0-1 16,0 1-16,0 0 0,-21 42 31,21 0-31,0 1 0,-21-1 16,21 0-16,0 0 0,0 0 15,0 0-15,21 1 0,0-1 16,0 0-16,-21 0 0,22 0 0,-22 0 15,21 1-15,-21-1 0,0 0 0,0 0 16,0 0-16,0 0 16,-21 1-16,-1-22 15,22 21-15,-21-21 0,0 21 0,0-21 16,0 0-16,0 0 16,-1 0-16,1 0 0,0 0 31,21-21-31,-21 0 0,21-1 15,0 1-15,0 0 16,-21 0-16,21 0 0</inkml:trace>
  <inkml:trace contextRef="#ctx0" brushRef="#br0" timeOffset="65030.97">29845 7239 0,'0'0'0,"-21"0"15,42 0 1,21 0-16,-21 0 0,22 0 16,-22 0-16,21 0 0,1 0 15,-1 0-15,0 0 0,1 0 0,-1 0 16,0 0-16,1 0 0,-1 0 0,-21 0 16,0 0-16,0 0 0,1 0 15,-1 0-15,-21-21 16,-21 0-1,-1 0 1,1 21-16,0-22 0</inkml:trace>
  <inkml:trace contextRef="#ctx0" brushRef="#br0" timeOffset="78819.87">508 10308 0,'21'0'32,"0"0"-32,0 0 15,1 0-15,-1 0 0,21 0 16,-21-21-16,22 0 0,-22 0 16,21 0-16,0 21 0,-20-22 0,20 1 15,0 0-15,-21-21 0,1 21 16,20-1-16,-21 1 0,0 0 0,-21 0 15,0 0-15,0 0 16,-21-1-16,0 22 0,-21 0 16,20 0-16,1 0 0,-21 0 15,0 0-15,20 22 0,-20-1 0,0 0 16,21 0-16,-22 0 16,22 22-16,0-22 0,0 21 0,0 0 15,21-20-15,0 20 0,0 0 16,0 1-16,0-1 0,21 0 0,0-21 15,0 22-15,0-22 0,0 0 16,22 0-16,-22-21 0,21 0 0,-21 21 16,22-21-16,-22 0 0,0 0 0,21 0 15,-20 0-15,-1-21 0,0 21 16,0 0-16,0 0 0,-42 0 31,0 0-31,0 0 0,0 21 0,-22 1 16,22-1-16,0 21 15,-21-21-15,20 22 0,-20-22 0,21 21 16,0 0-16,0 1 0,-22-22 16,43 21-16,-21 1 0,21-1 0,0 0 15,0 1-15,0-1 0,0 0 16,21 1-16,-21-22 0,21 0 0,1 0 16,20 0-16,-21 0 0,0-21 15,22 0-15,-1 0 0,-21 0 0,21-21 16,1 0-16,-1 0 0,0 0 15,22-22-15,-22 22 0,1-21 0,20 0 16,-21-1-16,22 1 0,-22 0 16,1-22-16,-1 22 0,0-22 15,-21 1-15,22-1 0,-22-20 0,0 20 16,0 1-16,0-1 0,-21 1 16,0-1-16,0 1 0,22 20 0,-22 1 15,0 0-15,0-1 0,0 22 16,0 0-16,0 0 0,0 0 0,-22 21 15,1 21 1,21 21-16,0-21 0,0 22 16,-21-1-16,21 0 0,0 1 15,-21 20-15,21 1 0,0-1 0,0 22 16,0-22-16,0 1 0,0-1 16,0 1-16,0-1 0,0-20 15,0 20-15,0-21 0,0 1 0,0-1 16,21 0-16,0-20 0,22 20 15,-22-21-15,0 0 0,21-21 0,-21 0 16,22 0-16,-22 0 0,21 0 0,1 0 16,-1-21-16,-21 0 0,21-21 15,22 20-15,-22 1 0,1-21 0,-1 0 16,0 20-16,-21-20 0,22 0 16,-22-1-16,0 22 0,-21-21 0,0 0 15,0-1-15,0 22 0,0 0 16,-21 0-16,0 0 0,0 21 15,-1 0-15,1 0 0,0 21 0,0-21 16,0 21-16,0 21 0,-1-21 0,1 1 16,0 20-16,21 0 0,0-21 15,-21 22-15,21-1 0,0-21 0,0 0 16,0 22-16,0-22 0,0 0 16,21 0-16,0 0 0,0 1 15,22-22-15,-22 0 0,0 0 0,0 0 16,22 0-16,-22-22 0,21 1 15,0 0-15,1 0 0,-1 0 0,-21 0 16,22-1-16,-1-20 0,-21 21 16,0 0-16,0-22 0,1 22 15,-1-21-15,0 21 0,-21-22 0,0 22 16,0 0-16,0 0 0,0 0 0,21 21 16,-21 21-1,21 0-15,-21 0 16,0 0-16,0 1 0,0 20 15,0-21-15,0 0 0,0 22 0,0-22 16,0 0-16,0 21 0,0-21 0,0 1 16,0-1-16,0 0 0,0 0 15,0 0-15,0 0 16,0-42 15,0 0-15,0 0-16,0 0 0,0 0 0,0-1 15,0-20-15,0 21 0,0-21 16,0 20-16,21-20 0,1 0 0,-22 21 16,21-1-16,0 1 0,0 0 0,0 0 15,0 21-15,1 0 0,-1 0 16,0 0-16,0 21 0,0-21 16,0 21-16,1 0 0,-1 1 0,-21-1 15,21 0-15,0 0 0,-21 0 16,0 22-16,0-22 0,21 0 15,-21 0-15,21 0 0,-21 0 0,0 1 16,0-1-16,0 0 16,22-21-1,-1 0-15,-21-21 16,21 0-16,0-1 16,0 1-16,-21-21 0,21 21 15,1 0-15,-1-22 0,0 1 0,0 0 16,0 20-16,0-20 0,1 21 0,-1-21 15,0 20-15,0 1 0,0 21 16,0 0-16,1 0 16,-22 21-1,0 1-15,0-1 0,0 0 16,0 21-16,0-21 0,0 1 0,0 20 16,0-21-16,0 0 0,0 22 0,0-22 15,0 0-15,0 0 0,0 0 0,21 0 16,0 1-16,0-1 0,0 0 15,0 0-15,22-21 0,-1 21 16,-21-21-16,22 0 0,-22 0 0,21 0 16,-21 0-16,0-21 0,22 21 15,-22-21-15,0 0 0,21 21 16,-20-21-16,-1-1 0,0 1 0,-21 0 0,21 0 16,-21-21-16,21 20 0,-21-20 15,0 21-15,0 0 0,0-22 16,0 22-16,0 0 0,-21 0 0,0 21 15,0 0-15,0 0 0,-1 0 16,1 21-16,0 0 16,0 0-16,0 1 0,21 20 0,0-21 15,0 0-15,-21 22 0,21-22 0,0 0 16,0 21-16,0-21 0,0 1 16,0-1-16,0 0 0,0 0 15,21 0-15,0-21 0,0 0 16,0 0-16,0 0 0,1 0 15,-1 0-15,0 0 0,0 0 0,21-21 16,-20 21-16,-1-21 0,0 0 16,21 21-16,-21-21 0,1-1 15,-1 1-15,0-21 0,-21 21 0,21 0 0,-21-22 16,21 22-16,-21 0 0,0-21 0,0 20 16,0 1-16,0 0 15,0 42 1,0 0-1,0 1-15,0-1 0,0 0 16,0 0-16,0 0 0,0 0 16,0 1-16,-21-1 0,21 0 15,0 0-15,0 0 0,-21 0 16,21 1-16,-21-22 16,21 21-16,0-42 31,0-1-16,0 1-15,0 0 0,21 0 16,0 0-16,0-22 0,-21 22 16,21-21-16,1 0 0,-1 20 15,0-20-15,0 21 0,0 0 0,0 0 16,1-1-16,-1 22 0,0 0 16,-21 22-16,0-1 15,21 0-15,-21 0 0,0 0 16,0 0-16,0 1 0,0-1 0,0 0 15,21 21-15,-21-21 0,21 1 16,1-1-16,-1 0 0,0 0 0,0 0 16,21 0-16,-20 1 0,20-22 15,-21 21-15,21-21 0,-20 0 0,20 21 16,0-21-16,-21 0 0,22 0 0,-22 0 0,21 0 16,-21-21-16,1 21 0,20-21 15,-21-1-15,0-20 0,0 21 16,1-21-16,-1 20 0,-21-20 0,42-64 15,-21 43-15,-21-1 0,0 1 16,21-1-16,1 1 0,-22-1 16,21 1-16,-21-1 0,0 22 0,21-22 15,-21 43-15,21-21 0,-21 21 16,0 0-16,0 42 16,0 0-1,0 0-15,0 0 0,0 22 0,0-1 16,0 0-16,-21 1 0,21-1 0,-21 21 15,0-20-15,21 20 0,-22-20 16,22 20-16,0 1 0,-21-22 0,0 0 16,21 1-16,-21 20 0,21-42 15,0 22-15,0-1 0,0-21 0,0 21 0,0-20 16,0-1-16,0 0 0,0 0 16,21-21-1,0 0-15,0 0 0,1 0 0,-1 0 16,0 0-16,0 0 0,0 0 0,0-21 15,1 0-15,20 0 0,-21-1 0,0 1 16,0 0-16,1 0 0,-1 0 16,0 0-16,-21-22 0,21 22 0,-21-42 15,0 20-15,0 22 0</inkml:trace>
  <inkml:trace contextRef="#ctx0" brushRef="#br0" timeOffset="79037.75">5270 10583 0,'0'0'16,"-21"0"0,42 0-16,1 0 0,-1 0 15,0-21-15,21 21 0,-21-21 0,22 21 16,-1-21-16,0 21 0,1-21 0,-1 21 16,22-21-16,-43 21 0,21-22 15,0 22-15,-20 0 0,20-21 0,-21 21 16,-21-21-16,21 21 0,0 0 15,-21-21-15,0 0 16</inkml:trace>
  <inkml:trace contextRef="#ctx0" brushRef="#br0" timeOffset="80478.52">7260 10710 0,'0'0'15,"-21"0"-15,0 0 0,0 0 16,-1 0-16,1 0 0,0-21 31,21 0-31,0 0 0,21 0 16,0 0-16,1-1 0,-22-20 15,21 21-15,21 0 0,-21 0 0,0-1 16,1 1-16,-1 0 0,21 21 16,-21 0-16,0 0 0,22 0 15,-22 0-15,0 21 0,0 0 0,0 1 16,1-1-16,-1 21 0,0-21 0,0 22 15,0-1-15,-21 0 0,0-21 16,0 22-16,0-1 0,0-21 0,0 0 16,0 1-16,0 20 0,0-21 0,-21 0 15,21 0-15,-21 1 16,0-22-16,21-22 31,0 1-31,0 0 16,0 0-16,21-21 0,0 20 0,0-20 15,0 21-15,1-21 0,-1-1 16,21 1-16,-21 0 0,22-1 16,-22 1-16,21 0 0,-21 20 0,22 1 15,-22 0-15,0 21 0,21 0 0,-21 0 16,1 21-16,-1 0 0,-21 1 16,0 20-16,0 0 0,0-21 15,0 22-15,0-22 0,0 21 0,0 1 16,0-22-16,0 21 0,0-21 0,0 0 15,21 22-15,0-22 0,-21 0 0,21 0 16,0 0-16,1-21 0,-1 0 16,0 0-16,0 0 0,0 0 15,22 0-15,-22 0 0,0 0 16,0 0-16,0-21 0,22 0 0,-22 0 16,0 0-16,0 0 0,0-1 0,0 1 15,1 0-15,-1-21 0,0 21 0,-21-22 16,21 1-16,-21 21 0,0 0 15,21-22-15,-21 22 0,0 0 0,0 0 16,0 42 0,0 0-16,0 21 15,-21-20-15,21-1 0,-21 0 16,21 21-16,-21-21 0,21 22 0,0-22 16,0 0-16,0 21 0,0-20 0,0-1 15,0 0-15,0 0 0,0 0 16,0 0-16,21-21 0,0 0 15,0 0-15,0 0 0,1 0 0,-1 0 16,21 0-16,-21 0 0,22 0 16,-22 0-16,0-21 0,21 0 0,1 0 15,-22 0-15,0 0 0,0-1 0,0 1 16,0 0-16,1-21 0,-22 21 16,21-22-16,-21 1 0,0 0 0,0-1 0,0 22 15,-21-21-15,-1-1 0,1 1 16,0 21-16,0 0 0,0 0 15,-22 21-15,22 0 0,-21 0 0,21 0 16,-22 21-16,1 0 0,21 0 0,0 0 16,-22 22-16,22-22 0,21 21 15,-21 0-15,21-20 0,0 20 0,0 0 16,0-21-16,0 22 0,0-22 0,0 0 16,21 0-16,0 0 0,1 1 0,-1-22 15,0 21-15,21-21 0,-21 0 0,22 0 16,-1 0-16,-21 0 0,22 0 15,-1 0-15,0-21 0,1-1 0,-1 1 16,0 0-16,1 0 0,-1 0 16,-21 0-16,21-1 0,-20-20 0,-1 21 15,0-21-15,21-1 0,-21 1 0,1 0 16,-1-22-16,0 22 0,0-1 16,0-20-16,0 21 0,1-22 0,-1 22 15,0-22-15,-21 22 0,0 0 0,0-1 16,0 1-16,0 0 0,0 20 0,0 1 15,-21 21 1,0 21-16,-1 22 16,1-22-16,0 21 0,0 1 0,0 20 15,0-21-15,21 22 0,0-22 0,0 22 16,0-1-16,0-20 0,0 20 0,0-21 16,0 22-16,21-22 0,-21 1 15,21-22-15,0 21 0,-21-21 16,0 22-16,21-22 0,0 0 0,1 0 15,-1-21-15,0 0 16,0 0-16,0 0 0,0 0 16,1 0-16,-1 0 0,0 0 0,0-21 15,0 0-15,0 0 0,1-1 0,-1 1 16,0-21-16,-21 21 0,21-22 16,-21 1-16,21 0 0,-21-1 15,0 1-15</inkml:trace>
  <inkml:trace contextRef="#ctx0" brushRef="#br0" timeOffset="80686.25">9356 10118 0,'0'0'0,"-22"0"0,1 21 16,21 0-16,21-21 15,1 0 1,-1 0-16,0 0 0,21 0 15,1 0-15,-1 0 0,0-21 0,22 21 16,-22 0-16,0 0 0,1-21 0,-1 21 16,-21 0-16,22-21 0,-22-1 15,0 22-15,-21-21 0</inkml:trace>
  <inkml:trace contextRef="#ctx0" brushRef="#br0" timeOffset="83174.53">11599 10478 0,'0'0'0,"-21"0"0,21 21 0,0 0 16,-21-21-16,21 21 0,21-21 31,0 0-31,22 0 0,-22-21 16,21 0-16,0 0 0,1-1 0,20-20 16,-20 21-16,20-21 0,1-1 0,-22 1 15,21 0-15,-20-1 0,-1 1 16,0 0-16,1-1 0,-22 1 0,0-22 15,0 22-15,-21 0 0,0-22 16,0 22-16,0-22 0,-21 22 0,0 0 16,0-1-16,0 1 0,-22 0 0,22 21 15,-21-1-15,21 1 0,-22 21 0,22 0 16,0 0-16,0 21 0,0 1 16,-1 20-16,1 0 0,0 22 0,0-1 15,21 22-15,0 0 0,0-1 0,-21 1 16,0 21-16,-1 0 0,22-22 0,-21 22 15,0 0-15,0 0 0,21 0 0,-21-22 16,21 22-16,-21 0 0,21-21 16,-22 20-16,22-20 0,0 21 0,0-21 15,0-1-15,0 1 0,0 0 0,0-22 16,0 22-16,0-22 0,0 1 16,0-22-16,0 22 0,0-22 0,0-21 15,22 21-15,-1-42 0,0 22 0,21-22 16,-21 0-16,22 0 0,-22-22 0,21 1 15,1-21-15,-1 0 0,0-1 0,1 1 16,-1-22-16,0 22 0,1-21 0,-1-1 16,-21 1-16,21-1 0,-20 1 0,-1-1 15,0 1-15,0-22 0,-21 21 16,0 1-16,0-1 0,0 1 16,-21-1-16,0 22 0,0 0 0,-22-22 15,22 22-15,-21 21 0,-1-22 0,1 22 16,0 0-16,21 0 0,-22 0 0,1 21 15,21 0-15,0 0 0,-1 0 0,1-21 16,0 21-16,42 0 31,0 0-31,1 0 0,20-22 0,-21 1 16,21 21-16,1-21 0,-1 0 0,0 0 16,1-22-16,-1 22 0,22-21 0,-22 21 15,21-22-15,-20 1 0,-1 21 0,0-21 16,1-1-16,-1 22 15,-21-21-15,22 21 0,-22-1 0,-21 1 16,21 21-16,-21-21 0,0 42 31,0 0-31,-21 1 0,21-1 16,0 21-16,-21-21 0,21 22 0,-22-1 16,22-21-16,0 21 0,0 1 15,0-22-15,0 21 0,0-21 0,0 1 16,22-1-16,-1 0 0,-21 0 0,21 0 15,0-21-15,0 0 0,0 0 0,1 0 16,-1 0-16,0 0 0,21 0 0,-21-21 16,1 21-16,-1-21 0,21 0 15,-21 0-15,22-1 0,-22-20 0,0 21 16,0-21-16,0 20 0,0-20 16,-21 0-16,0 21 0,0-22 0,0 1 15,0 21-15,-21-22 0,0 22 0,0-21 16,0 21-16,0 0 0,-22 21 0,22 0 15,0 0-15,-21 0 0,-1 0 0,22 0 16,-21 0-16,21 21 0,-22 0 0,22 0 16,0 21-16,0-20 0,0 20 15,-1 0-15,22 1 0,0-1 16,0 0-16,0 1 0,0-1 0,0 0 16,22 1-16,-1-22 0,21 0 0,-21 0 15,0 0-15,22 0 0,-22-21 0,21 0 16,-21 0-16,22 0 0,-1 0 0,0 0 15,-20 0-15,20 0 0,0-21 0,1 0 16,-1 0-16,0 0 0,-21 0 16,22-1-16,-1 1 0,-21-21 0,0 21 15,22-22-15,-22 22 0,0-21 16,0 21-16,0-22 0,1 22 0,-22 0 16,0 0-16,21 0 0,-21 42 31,-21 0-31,21 0 0,-22 0 0,22 22 15,0-22-15,-21 21 0,21-21 16,0 22-16,0-22 0,0 0 16,0 21-16,0-20 0,0-1 0,0 0 15,0 0-15,0 0 0,21-21 0,1 21 16,-1-21-16,0 0 0,0 0 16,0 0-16,0 0 0,1 0 0,-1-21 15,0 0-15,0 21 0,0-21 0,22 0 16,-22 0-16,0-1 0,0 1 0,0 0 15,0 0-15,1 0 0,-1-22 0,-21 22 16,21-21-16,-21 21 16,21-22-16,-21 22 0,0 0 0,21 0 15,0 21-15,-21 21 16,0 0 0,0 22-16,0-22 0,0 0 0,0 21 15,0-21-15,0 1 0,0 20 0,0-21 16,0 0-16,0 0 0,0 1 0,-21-1 15,21 0-15,0 0 0,0 0 16,-21-21-16,21 21 0,0-42 47,0 0-47,0 0 16,0 0-16,0-22 0,0 22 15,0 0-15,0-21 0,21 21 0,-21-22 16,21 1-16,1 21 0,-22-22 0,21 22 15,0 0-15,0 0 0,-21 0 0,21 0 16,0 21-16,1 0 0,-1 0 16,0 0-16,0 0 0,0 0 15,-21 21-15,21 0 0,-21 0 16,0 0-16,22 22 0,-22-22 0,21 0 16,-21 0-16,21 0 0,-21 22 0,0-22 15,0 0-15,0 0 0,0 0 16,0 0-16,0 1 0,21-22 15,-21 21-15,21-21 16,0 0-16,1 0 0,-1 0 16,0 0-16,0-21 15,0 21-15,0-22 0,1 22 0,-1-21 16,0 21-16,0-21 0,0 21 16,0-21-16,1 0 0,20 21 0,-21-21 15,-21-1-15,21 22 0,0-21 0,1 0 0,-22 0 16,0 0-16,21 0 0,-21-1 0,0 1 15,21 0-15,-21 0 16,0 0-16,-21 21 16,0 0-16,-1 0 15,1 0-15,0 0 0,0 21 16,0 0-16,0 0 0,-1 0 0,1 1 16,0-1-16,21 0 0,-21 0 0,21 0 15,-21 0-15,21 1 0,-21-1 0,21 0 16,0 0-16,0 0 0,0 0 0,0 1 15,0-1-15,0 0 16,21-21 0,0 0-16,0 0 0,0 0 0,0 0 15,1 0-15,-1 0 0,0-21 16,0 0-16,0 21 0,0-22 0,1 1 16,-1 0-16,0 0 0,0-21 15,0 20-15,0-20 0,1 0 0,20-43 16,-21 43-16,-21-22 0,21 22 15,-21 0-15,21-22 0,-21 1 16,0-1-16,22 22 0,-1-22 0,-21 1 16,0 20-16,0 1 0,0 0 0,0 21 15,0-1-15,0 1 0,0 42 16,0 1-16,0-1 16,-21 21-16,-1 0 0,22 1 0,-21 20 15,0 1-15,21-22 0,-21 22 16,21-1-16,-21 1 0,21-1 0,0-21 15,0 22-15,0-1 0,0-20 16,0-1-16,0 0 0,0 1 0,0-1 16,21-21-16,0 0 0,0 1 0,0-1 15,1-21-15,-1 21 0,21-21 0,-21 0 16,22 0-16,-1 0 0,-21 0 16,21 0-16,1-21 0,-1 0 0,0-1 0,-20 22 15,20-21-15,0 0 0,1-21 16,-1 21-16,-21-1 0,21-20 0,-20 21 15,20-21-15,-42 20 16,0 1-16,0 0 0,-21 21 0,0 0 16,-1 0-16,-20 0 0</inkml:trace>
  <inkml:trace contextRef="#ctx0" brushRef="#br0" timeOffset="83818.67">2582 11896 0,'0'-21'0,"0"42"0,0-64 16,-21 43-16,0 0 31,21 43-31,0-22 0,0 21 16,0 1-16,0 20 15,0 1-15,0-1 0,0 1 0,0-1 16,-21 1-16,21-22 0,-21 21 0,21 1 16,-22-22-16,22 22 0,0-22 15,-21 0-15,0 1 0,21-1 0,0 0 16,0-20-16,-21-1 0,21 0 15,0 0-15,0 0 0,0-42 32,-21 21-32,21-21 15,0 0-15,0-22 0,-21 22 16</inkml:trace>
  <inkml:trace contextRef="#ctx0" brushRef="#br0" timeOffset="84122.5">2201 12107 0,'0'0'0,"0"-84"16,0 63-16,21 21 16,1 0-16,-1 0 15,21 0-15,0 21 0,1 0 16,-1 0-16,22 21 0,-22 1 0,21-1 16,-20 0-16,20 1 0,1-1 15,-22 0-15,0 1 0,1-1 0,-1-21 16,0 22-16,-20-1 0,20-21 0,-21 21 15,0-20-15,0 20 16,-21-21-16,22 0 0,-22 0 0,21 1 16,-21-1-16,0 0 0,0 0 15,0-42 17,0 0-32,0 0 15,0-1-15,0-20 0,0 21 16,0-21-16</inkml:trace>
  <inkml:trace contextRef="#ctx0" brushRef="#br0" timeOffset="84406.42">3238 11832 0,'0'0'16,"0"-21"-16,22-21 0,-22 21 0,0 42 31,0 0-31,0 0 0,0 21 16,-22 1-16,1-1 0,21 0 15,-21 22-15,21-1 0,-21 1 0,0-1 16,21 1-16,-21-1 0,-1 1 0,22-1 16,-21 1-16,0-22 0,0 1 15,21 20-15,0-21 0,0-20 0,-21 20 16,21-21-16,0 21 0,0-20 16,0-1-16,0 0 15,21-42 1,-21 0-1,21-1-15,0 1 0,-21 0 16,21-21-16,1-1 0</inkml:trace>
  <inkml:trace contextRef="#ctx0" brushRef="#br0" timeOffset="84966.37">4212 12023 0,'0'0'0,"21"0"16,0-21-16,-21-1 0,0 1 0,0 0 16,0 0-16,0 0 15,0 0-15,0-1 16,-21 22-16,0 0 0,0 0 16,0 0-16,-22 0 0,22 22 15,0-1-15,-21 0 0,21 0 0,-22 21 16,22-20-16,-21 20 0,21 0 0,-22-21 15,22 22-15,0-22 0,0 21 0,21-21 16,-21 1-16,21-1 0,0 0 16,0 0-16,0 0 0,21-21 0,0 21 15,0-21-15,0 0 0,0 22 16,22-22-16,-22 0 0,21 21 16,-21-21-16,1 21 0,20-21 0,-21 21 15,0-21-15,22 21 0,-22 0 0,0-21 16,0 22-16,0-1 0,0-21 0,-21 21 15,0 0-15,0 0 0,0 0 16,0 1-16,0-1 0,-21 0 0,0 0 16,0 0-16,0 0 0,0 1 0,-1-1 15,1-21-15,-21 21 0,21 0 16,0-21-16,-1 0 0,-20 21 16,21-21-16,0 0 0,0 0 0,-22 0 15,22 0-15,0-21 0,0 21 0,0-21 16,-1 0-16,1 21 0,0-21 15,0-1-15,0 22 0,21-21 0,-21 21 16,21-21-16,0 0 16,0 0-1,0 0-15,0-1 16,0 1-16,21 21 16,0-21-16</inkml:trace>
  <inkml:trace contextRef="#ctx0" brushRef="#br0" timeOffset="86210.24">4445 12425 0,'0'-21'0,"0"0"15,0-1 1,21 22 0,-21 22 15,0-1-31,0 21 15,0-21-15,21 0 0,-21 22 16,0-22-16,0 0 0,0 21 0,0-20 16,0 20-16,21-21 0,-21 0 0,0 22 15,22-22-15,-22 0 0,0 0 16,21 0-16,0-21 16,0 0-16,0 0 0,0 0 15,1 0-15,-22-21 0,21 0 0,0 0 16,0 0-16,0-1 0,0-20 15,1 21-15,-1 0 0,0-22 16,-21 22-16,21-21 0,-21 21 0,0-22 16,0 1-16,0 21 0,0 0 15,0 0-15,0-1 0,21 22 0,-21 22 32,0-1-32,0 0 0,0 0 0,0 0 15,0 0-15,0 22 0,21-22 16,-21 0-16,0 0 0,0 0 0,22 1 15,-22-1-15,21 0 0,-21 0 0,0 0 16,21 0-16,0-21 0,-21 22 16,21-22-16,0 0 0,1 0 15,-1 0-15,0 0 16,0 0-16,0-22 0,-21 1 0,21 0 16</inkml:trace>
  <inkml:trace contextRef="#ctx0" brushRef="#br0" timeOffset="86858.03">5376 12361 0,'0'0'16,"0"-21"-16,0-21 16,-21 42-16,0 0 0,0 21 15,0 0-15,21 0 16,-22 22-16,22-22 0,0 21 16,-21 1-16,21-22 0,0 21 0,0 0 15,0 1-15,0-22 0,0 21 16,0-21-16,21 22 0,-21-22 0,22 0 15,-1 0-15,0-21 0,21 21 0,-21-21 16,22 0-16,-22 0 0,21 0 16,1-21-16,-1 21 0,0-21 0,1 0 15,-1 0-15,0-22 0,1 22 0,-22-21 16,21 21-16,0-22 0,-20 1 0,-1 0 16,0-1-16,-21 1 0,0-21 15,0 20-15,0-20 0,0 20 0,0-20 16,0-1-16,0 22 0,0-21 0,-21 20 15,0 22-15,21 0 0,-22 0 16,1 21 0,0 21-16,21 0 0,-21 21 0,21 1 15,0-1-15,0 0 0,0 1 0,0 20 16,0-20-16,0 20 0,0-21 0,-21 1 16,21-1-16,0 0 0,0 1 15,0-22-15,0 21 0,0-21 0,0 1 16,0-1-16,0 0 0,21-21 31,0 0-15,-21-21-16,21 0 0,0 21 0,-21-22 0,22-20 15,-1 21-15,0 0 0,0-22 16,0 22-16,0-21 0,1 21 0,-1 0 16,21-1-16,-21 1 0,0 21 15,1 0-15,-1 0 0,0 0 0,0 0 16,-21 21-16,0 1 0,21-1 0,-21 0 15,0 0-15,0 21 0,0-20 0,0-1 16,0 0-16,0 0 0,0 0 16,0 0-16,0 1 0,0-1 15,21-42 17,1 21-32,-1-22 15,0 1-15,0 0 0</inkml:trace>
  <inkml:trace contextRef="#ctx0" brushRef="#br0" timeOffset="89357.14">6752 12192 0,'0'0'0,"21"21"16,0-21-16,1 0 0,-1 0 15,0 0-15,21 0 0,-21 0 0,1-21 16,20 0-16,-21 0 0,21 21 15,1-21-15,-22-1 0,0 1 0,21 0 16,-20 0-16,-1 0 0,-21 0 16,0-22-16,0 22 0,0 0 0,0 0 15,0-22-15,-21 22 0,-1 0 0,-20 21 16,21 0-16,-21 0 0,20 0 0,-20 0 16,0 0-16,-1 21 0,1 0 0,0 22 15,21-1-15,-22 0 0,22 1 16,0-1-16,0 0 0,21 1 0,0-1 15,0-21-15,0 22 0,0-22 0,0 21 16,21-21-16,0 0 0,0 1 0,0-22 16,22 21-16,-22-21 15,0 0-15,21 0 0,-20 0 0,-1 0 16,0 0-16,21 0 0,-21 0 0,1 0 16,-1 0-16,-21-21 0,21 21 15,-42 0 1,0 0-1,21 21-15,-43 0 0,22 0 0,0 0 16,0 0-16,0 1 0,-22-1 16,22 21-16,0-21 0,0 0 0,0 22 15,21-22-15,0 0 0,-22 0 0,22 0 16,0 1-16,0-1 0,0 0 0,0 0 16,22-21-16,-1 0 0,0 0 15,0 0-15,0 0 0,0 0 0,22-21 16,-22 21-16,21-21 0,-21 0 0,22-1 15,-1 1-15,0 0 0,-20 0 16,20-21-16,0 20 0,-21-20 0,22 0 16,-1 21-16,-21-43 0,22 22 0,-22-1 15,0-20-15,0 21 0,-21-22 0,0 1 16,0-1-16,0 22 0,0-1 0,0 1 16,0 21-16,0 0 0,0 0 15,0-1-15,-21 22 16,0 22-16,0-1 0,-1 0 15,22 21-15,0-21 0,-21 22 16,0-1-16,21 0 0,-21 1 16,21-1-16,0 0 0,0 1 0,0-1 15,-21 0-15,21-20 0,0 20 0,0 0 16,0-21-16,0 22 0,0-22 0,0 0 16,21 0-16,0 0 0,0-21 0,0 22 15,1-22-15,-1 0 0,21 0 16,0 0-16,-20 0 0,41 0 0,-21 0 15,1 0-15,-1 0 0,22 0 0,-22-22 16,0 22-16,1-21 0,-22 0 16,21 0-16,-21 0 0,0 0 0,1-22 15,-1 22-15,-21 0 0,0 0 0,0 0 16,0-1-16,0 1 0,0 0 16,-21 21-1,-1 0-15,1 21 0,0 0 0,0 1 16,0-1-16,0 0 0,21 0 0,0 0 15,-22 0-15,22 1 0,0-1 16,0 0-16,0 0 0,0 0 0,0 0 16,0 1-16,22-1 15,-1-21-15,0 0 16,0 0-16,0 0 0,0 0 16,1 0-16,20-21 0,-21 21 0,0-22 15,22 22-15,-22-21 0,0 0 16,0 0-16,0 21 0,0-21 0,1-22 15,-1 22-15,-21 0 0,0 0 0,21-21 16,-21 20-16,21 1 0,-21 0 16,0 42-1,0 0 1,0 1-16,0-1 0,0 0 0,0 0 16,0 0-16,-21 0 0,21 1 0,-21-1 15,21 0-15,-21 0 0,21 0 16,-22 0-16,1 1 15,21-44 32,0 1-47,21 0 0,1 21 16,-22-21-16,21 0 0,0 0 0,-21-1 16,21 1-16,0 0 0,0 0 0,-21 0 15,22 21-15,-1 0 0,-21-21 16,21 21-16,0 0 15,-21 21-15,0 0 16,0 0-16,0 0 0,0 0 16,0 1-16,0-1 15,0 0-15,0 0 16,0 0-16,21-21 31,0 0-31,1 0 16,-1 0-16,0 0 0,0-21 0,-21 0 15,21 21-15,0-21 0,1 0 0,-1 21 16,0-22-16,0 1 0,0-21 16,0 21-16,-21 0 0,22-1 15,-1 1-15,-21 0 0,21 0 0,-21 0 16,0 42 0,0 0-1,0 0-15,21 0 0,-21 1 16,21 20-16,-21-21 0,21 0 15,1 22-15,-1-22 0,0 21 0,0-21 16,0 0-16,22 22 0,-1-1 16,0-21-16,-21 0 0,64 1 15,-64-22-15,22 21 0,-22-21 0,21 0 16,-21 0-16,0 0 0,22-21 16,-22-1-16,0 1 0,0 0 0,0 0 15,22 0-15,-22-22 0,-21 22 16,21-21-16,0 21 0,-21-22 0,0 1 15,0 21-15,0-21 0,0 20 0,0 1 16,0 0-16,-21 21 16,0 0-1,0 0-15,0 0 0,-1 21 0,1 0 16,21 1-16,-21-1 0,0 0 0,21 0 16,-21 21-16,21-20 0,0-1 0,0 0 15,0 0-15,0 0 0,0 0 0,0 1 16,0-1-16,0 0 0,0 0 15,21-21-15,0 21 0,0-21 16,0 0-16,1 0 0,-1 0 0,0 0 16,0-21-16,0 21 0,0-21 0,1 0 15,-1 0-15,0-1 0,21 1 16,-21 0-16,1 0 0,20-43 16,-21 22-16,0 21 0,0 0 15,-21 0-15,0-1 0,22 1 0,-1 21 16,-21 21-1,0 1 1,0-1-16,0 0 0,-21 0 16,21 0-16,-22 0 0,22 1 15,0-1-15,0 0 0,0 0 0,0 0 16,-21-21-16,21 21 0,21-42 47,1 0-32,-1 0-15,0 0 0,-21 0 16,21-1-16,0-20 0,0 21 16,-21 0-16,22 21 0,-1-21 0,0 21 15,0 0-15,0 0 0,-21 21 16,0 0 0,0 0-16,0 0 0,0 0 15,0 1-15,21-1 0,-21 0 16,22 0-16,-1 0 15,0-21-15,0 0 0,0 0 16,0 0-16,1 0 16,-1 0-16,0 0 0,0 0 0,0 0 15,0-21-15,22 21 0,-22-21 0,0 0 16,0 0-16,0-1 0,1 1 16,20-42-16,-21 42 0,-21-22 0,0 1 15,21 0-15,-21-22 0,21 22 16,-21-22-16,22 1 0,-22-1 0,0 22 15,0-22-15,0 22 0,0 21 0,21-21 16,-21 20-16,0 1 0,-21 42 31,-1-21-31,22 43 0,-21-22 0,0 0 16,21 21-16,-21 1 0,0-1 16,21 0-16,0 22 0,-21-22 0,21 1 15,-22 20-15,22-21 0,0 1 0,0-1 16,0 0-16,0-20 0,0 20 0,0-21 15,0 21-15,22-20 0,-22-1 0,21-21 16,0 21-16,-21 0 0,21-21 0,0 0 16,0 0-16,1 0 0,-1 0 0,0 0 15,0 0-15,0 0 0,0 0 16,1-21-16,-1 0 0,0 0 16,21-1-16,-21 1 0,1 0 0,-1 0 15,0 0-15</inkml:trace>
  <inkml:trace contextRef="#ctx0" brushRef="#br0" timeOffset="89558.03">10710 12107 0,'0'0'0,"0"22"16,43-22-1,-22 0-15,0 0 0,0 0 16,21 0-16,-20 0 0,20-22 15,-21 22-15,21 0 0,-20 0 0,20 0 16,-21-21-16,0 21 0,0-21 0,1 21 16,-1 0-16,0-21 0,0 21 15,-21-21-15</inkml:trace>
  <inkml:trace contextRef="#ctx0" brushRef="#br0" timeOffset="90506.49">12340 12107 0,'0'0'0,"-21"22"16,42-22 15,0 0-31,0 0 0,1-22 16,-1 1-16,0 21 0,0-21 15,0 0-15,0 0 0,22 0 0,-43-1 16,21 1-16,0 0 0,-21 0 0,0 0 15,0 0-15,0-1 0,0 1 0,0 0 16,0 0-16,-21 21 0,0 0 0,0-21 16,-22 21-16,22 0 0,-21 0 0,-1 21 15,22 0-15,-21-21 0,0 42 0,-1-20 16,1-1-16,21 21 0,-22-21 16,1 22-16,21-22 0,0 21 0,0-21 15,-1 22-15,1-22 0,21 0 16,0 0-16,0 0 0,0 0 0,0 1 15,21-1-15,1-21 0,20 0 16,-21 0-16,0 0 0,0 0 16,22 0-16,-22 0 0,0 0 0,0 0 15,0 0-15,1 0 0,-22-21 16,-22 21 0,1 0-16,0 0 0,0 0 0,-21 0 15,20 21-15,-20 0 0,0-21 0,-1 21 16,1 0-16,21 0 0,-21 1 15,-1-1-15,22 21 0,0-21 0,0 0 16,0 1-16,-1-1 0,22 0 16,0 0-16,0 0 0,0 0 0,0 1 15,0-1-15,22 0 0,-1-21 0,0 21 16,21-21-16,1 0 0,-1 0 0,0 0 16,1 0-16,-1 0 0,21 0 0,-20-21 15,20 0-15,-20 21 0,20-21 16,-21-1-16,1 1 0,-1 0 0,0 0 15,1 0-15,-1 0 0,-21-1 0,0 1 16,22-21-16,-22 21 0,-21 0 16,21-22-16,-21 22 0,21-21 0,-21 21 15,0-1-15,21 1 0,-21 0 0,0 0 0,0 42 47,0 0-47,22 0 16,-1 1-16,-21-1 0,21 0 0,0 0 15,-21 0-15,21 0 0,0 1 0,1-1 16,-1 0-16,0 0 0,0 0 0,0 0 16,0-21-16,-21 22 0,22-1 0,-1-21 15,-21 21-15,21-21 32,-21-21-17,21 21-15,-21-21 0,21 21 16,-21-22-16,0 1 0,21 0 0</inkml:trace>
  <inkml:trace contextRef="#ctx0" brushRef="#br0" timeOffset="90722.44">13187 12256 0,'0'-22'0,"-21"171"0,42-319 15,-21 213-15,-21-86 16,-1 43-16,1 0 0,0 0 16,0 21-16,0 1 0,0-22 0,-22 42 15,22-21-15,0 0 0,-21 0 0,20 1 16,1-1-16,-21 21 0,21-21 15,0 0-15,-1 1 0,1-1 0,0 0 16,21 0-16,0 0 0,0 0 16,0 1-1,21-22-15,0 0 16,22 0-16,-22-22 0,21 22 0,-21-21 16,22 0-16,-1 0 0,22 0 0</inkml:trace>
  <inkml:trace contextRef="#ctx0" brushRef="#br0" timeOffset="91102.22">13547 12192 0,'0'0'0,"21"-21"0,21-43 16,-42 43-16,0 0 15,0 42 1,21 0 0,-21 1-16,0-1 0,0 0 0,0 0 15,0 0-15,0 0 0,21 22 16,-21-22-16,0 21 0,0-21 0,0 22 15,0-1-15,0 0 0,0-20 0,0 20 16,0 0-16,0 22 0,-21-22 0,0 22 16,0-22-16,0 21 0,0 1 0,-1-1 15,1 22-15,0-21 0,0-1 0,0 1 16,21 20-16,-21-20 0,-1 20 0,1-20 16,0-1-16,21 1 0,0-1 15,-21 1-15,21-1 0,-21 1 0,21-22 16,0 1-16,0-1 0,0-21 15,0 0-15,0 0 0,0 1 0,21-44 32,-21 1-32,21 0 15,0 0-15,-21 0 0,21 0 0,1-22 16,-1 1-16,-21 21 0,21-43 0,0 22 16,0 0-16,-21-22 0,21 1 15</inkml:trace>
  <inkml:trace contextRef="#ctx0" brushRef="#br0" timeOffset="91434.03">13589 12488 0,'0'-42'0,"0"84"0,0-126 0,0 63 0,0-22 16,0 1-16,0 21 0,0-22 0,0 22 16,0 0-16,21 0 0,0 0 0,0 0 15,1-1-15,20 1 0,-21 21 0,0 0 16,22 0-16,-22 0 0,21 0 15,-21 0-15,22 0 0,-22 21 0,0 1 16,0-1-16,0 0 0,-21 0 16,0 21-16,0-20 0,0-1 0,0 21 0,-21-21 15,0 22-15,0-22 0,0 21 0,-22-21 16,1 0-16,21 22 0,-22-22 16,1 0-16,0 0 0,-1 22 15,22-22-15,-21 0 0,21 0 0,-22 0 16,43 0-16,-21 1 0,0-22 0,21 21 15,21-21 17,0 0-32,1-21 0,-1-1 0,0 22 15,0-21-15</inkml:trace>
  <inkml:trace contextRef="#ctx0" brushRef="#br0" timeOffset="96590.01">18076 10520 0,'0'21'141,"0"0"-125,0 0-16,0 1 15,0-1 1,0 0-1,21-21-15,1 0 0,-1 0 16,0 0-16,0 0 0,0 0 16,0 0-16,1 0 0,-1 0 15,0-21-15,21 0 0,-21 21 0,1-22 16,-1 22-16,21-21 0,-21 0 0,0 21 16,1-21-16,-1 0 0,-21 0 0,21-1 15,-21 1-15,0 0 16,0 0-16,-21 0 15,0 21-15,-1 0 0,1-21 16,0 21-16,0 0 0,-21 0 0,20 0 16,-20 21-16,21-21 0,-21 21 0,-1 0 15,22 0-15,0 0 0,-21 22 16,20-22-16,1 21 0,0-21 0,0 22 16,0-1-16,21-21 0,0 22 0,0-22 15,0 21-15,0-21 0,0 22 0,0-22 16,0 0-16,21 0 0,0 0 15,0-21-15,22 21 0,-22 1 0,21-22 16,-21 0-16,22 0 0,-1 0 16,0 0-16,-21 0 0,22 0 0,-1 0 15,-21 0-15,22 0 0,-22 0 0,0 0 16,0 0-16,0 0 0,-21-22 16,-21 22-1,0 0-15,0 0 16,0 0-16,-22 0 0,1 0 0,21 0 15,-22 0-15,1 22 0,0-1 0,21-21 16,-22 21-16,1 0 0,21 21 0,-22-20 16,22-1-16,-21 21 0,21-21 15,0 22-15,21-1 0,0-21 0,0 21 16,0-20-16,0-1 0,0 21 16,0-21-16,21 0 0,0 1 0,21-1 15,-21 0-15,22-21 0,-22 0 0,21 21 16,1-21-16,20 0 0,-21 0 0,22 0 15,-22-21-15,22 0 0,-22 21 0,22-21 16,-22-1-16,21 1 0,-20 0 16,-1 0-16,0 0 0,1 0 0,-22-22 15,21 22-15,-21 0 0,1 0 16,-22-22-16,0 22 0,21 0 0,-21-21 0,0 21 16,0-1-16,0 1 0,0 0 0,0 0 15,0 42 16,0 0-31,0 22 16,0-22-16,0 0 0,0 0 0,0 21 16,0-20-16,0 20 0,-21-21 0,21 0 15,0 22-15,0-22 0,-22 0 0,22 0 16,0 0-16,0 0 0,0 1 16,0-1-1,0-42 1,0-1-1,0 1-15,0 0 0,0 0 0,0 0 16,22 0-16,-1-1 0,-21 1 16,21-21-16,-21 21 0,21-22 15,0 22-15,0 0 0,1-21 0,-1 21 16,0 21-16,21-22 0,-21 22 16,1 0-16,20 0 0,-21 0 0,0 0 0,0 22 15,1-22-15,-1 21 0,0 0 0,0 0 16,0 21-16,-21-20 0,0-1 0,21 0 15,-21 21-15,22-21 0,-22 1 16,0-1-16,0 0 0,0 0 0,0 0 16,0 0-16,0 1 0,0-1 15,0-42 17,21-1-17,0 1-15,-21 0 0,21 0 16,0-21-16,0 20 0,1-20 0,-1 21 15,0-21-15,21-1 0,-21 1 0,22 0 16,-1 20-16,-21-20 0,22 21 0,-1 21 16,0-21-16,1 21 0,-22 0 0,21 0 15,-21 0-15,0 21 0,1 0 0,-1 0 16,-21 0-16,0 22 0,0-22 16,0 21-16,0 1 0,0-22 0,0 21 15,0 0-15,-21-20 0,21 20 0,0-21 16,-22 0-16,22 0 0,-21 1 15,21-1-15,0 0 0,0 0 0,0 0 16,21-21 15,1 0-31,-1 0 0,0-21 16,-21 0-16,21 0 0,0 0 0,0-1 16,1 1-16</inkml:trace>
  <inkml:trace contextRef="#ctx0" brushRef="#br0" timeOffset="96918.97">20532 11070 0,'0'0'0,"0"21"31,0 1-15,0-1-16,0 0 0,0 0 0,0 0 16,0 22-16,0-22 0,0 21 0,0-21 15,0 22-15,0-1 0,-22 0 0,22 22 16,-21-22-16,0 22 0,0-22 0,21 21 15,-21 22-15,0-21 0,-1 20 0,22 1 16,-21 0-16,0-22 0,0 1 0,21 20 16,-21-20-16,0-22 0,-1 22 15,1-1-15,0-21 0,21 1 16,-21-1-16,0-21 0,0 22 0,21-22 16,-22 0-16,22 0 0,-21 0 0,0-21 15,21-21 1,0-21-1,0 21-15,0-1 0,0-20 0,21 0 16,0-1-16,1 1 0,-22 0 0,21-1 16,0-20-16</inkml:trace>
  <inkml:trace contextRef="#ctx0" brushRef="#br0" timeOffset="97206.8">20299 11494 0,'0'0'0,"21"-43"0,-21 1 16,21 0-16,-21 20 0,21-20 15,0 0-15,1 21 0,-1-22 16,0 22-16,21 0 0,-21 0 0,22 21 16,-22 0-16,21 0 0,-21 0 0,22 0 15,-22 0-15,0 21 0,0 0 0,0 0 16,-21 0-16,22 22 0,-22-1 0,0-21 16,0 22-16,0-22 0,-22 0 0,1 21 15,0-21-15,-21 1 0,21-1 16,-22 0-16,22 0 0,-21 0 15,21 0-15,-22-21 0,22 22 0,-21-22 0,21 0 16,-1 0-16,1 0 0,21-22 31,0 1-31,21 0 16,1 0-16,-1 0 0,0-22 0</inkml:trace>
  <inkml:trace contextRef="#ctx0" brushRef="#br0" timeOffset="98079.33">21061 10837 0,'21'-21'0,"-42"42"0,42-63 0,-21 21 0,0 42 31,0 0-15,0 0-16,0 22 0,0-22 15,0 21-15,0 1 0,0-1 0,0 0 16,0 22-16,0-22 0,0 0 15,0 1-15,0-1 0,0-21 0,0 22 16,0-22-16,0 21 0,0-21 0,0 0 16,21-21-16,-21 22 0,21-22 0,0 21 15,1-21-15,-1 0 0,0 0 0,0 0 16,21 0-16,-20-21 0,-1-1 0,21 1 16,-21 0-16,0 0 0,22 0 15,-22 0-15,0-1 0,21 1 16,-20-21-16,-1 21 0,0 0 0,0-1 15,0 22-15,-21 22 16,0-1 0,0 0-16,0 0 0,0 0 15,0 0-15,0 1 0,0-1 16,0 0-16,-21 0 0,21 0 16,0 0-16,21-21 15,0 22-15,1-22 16,20 0-16,-21 0 0,0 0 0,0 0 15,1 0-15,20-22 0,-21 1 0,0 21 16,0-21-16,1 0 16,-1 0-16,0 0 0,0-1 0,-21-20 15,21 21-15,-21 0 0,21 0 0,-21-1 16,0 1-16,0 0 0,22 21 16,-22 21-1,0 0 1,0 1-16,0-1 0,-22 0 0,22 0 15,-21 21-15,21-20 0,-21 20 0,21 0 16,0 1-16,0-1 0,0 21 0,0-20 16,0 20-16,0 1 0,0-1 0,0 1 15,0 20-15,0-20 0,0-1 0,0 22 16,0-21-16,0-1 0,0 22 16,0-22-16,0 1 0,0-22 0,0 22 15,0-1-15,0-21 0,0 1 16,0-1-16,0 0 0,0-20 0,-21-1 15,0 0-15,0 0 0,-1-21 0,1 0 16,0 0-16,0-21 0,0 0 16,0 0-16,21-1 0,-22 1 0,1-21 15,0 0-15,0-1 0,0 1 0,21-22 16,0 22-16,0-21 0,0 20 0,0-20 16,0-1-16,0 1 0,21-1 15,0 1-15,21-1 0,-20 1 16,20 20-16,0-20 0,1 21 0,-22-1 15,21-20-15,0 20 0,1 1 0,-1 0 16,0-1-16,1 1 0,-22 0 0,21-1 16,1 22-16,-22-21 0,21-43 15,-21 64-15,0-21 0,-21 21 16,0-1-16,0-20 0</inkml:trace>
  <inkml:trace contextRef="#ctx0" brushRef="#br0" timeOffset="98338.18">20955 10943 0,'0'0'0,"0"-21"0,21 0 15,0 21 1,0-21-16,22 21 0,-22 0 0,21 0 15,1-21-15,-1 21 0,-21 0 0,21 0 16,1-22-16,-1 22 0,0 0 0,-20 0 16,20 0-16,-21-21 0,0 21 0,0 0 15,1 0-15,-1 0 16,0 0-16,0-21 0,0 21 16,0 0-16</inkml:trace>
  <inkml:trace contextRef="#ctx0" brushRef="#br0" timeOffset="99842.04">22881 10710 0,'0'0'16,"0"-21"-16,21 0 0,0 0 0,1 21 0,-22-21 15,0 0-15,21-1 0,-21 1 16,21 0-16,0 0 0,0 21 31,-21 21-31,0 21 16,0-20-16,0 20 0,0 0 0,0 1 15,-21-1-15,0 21 0,0-20 16,0 20-16,-1 1 0,22-1 0,-42 1 16,21-22-16,0 22 0,0-22 0,-1 21 15,1-20-15,0-1 0,0-21 16,0 22-16,0-22 0,-1 0 0,22 0 15,0 0-15,-21 0 0,0-21 0,0 0 16,0 0 0,21-21-16,0 0 15,0 0-15,0 0 0,0-22 0,0 22 16,0-21-16,0 0 0,21-1 16,-21 1-16,21 0 0,0-1 0,-21 1 15,21 21-15,1-22 0,-22 22 16,21 21-16,0 0 0,0 0 15,-21 21-15,0 1 16,0 20-16,0-21 0,21 0 0,-21 22 16,0-22-16,0 21 0,0-21 0,0 22 15,21-22-15,-21 0 0,22 0 16,-1 0-16,-21 0 0,21 1 16,0-1-16,0-21 0,0 21 0,1-21 15,-1 21-15,0-21 0,0 0 0,0 0 16,22 0-16,-22 0 0,0 0 0,0-21 15,21 0-15,-20 21 0,-1-21 0,0-1 16,0 1-16,0-21 0,0 21 16,1-22-16,-1 1 0,-21 0 0,21-1 15,0 1-15,-21 21 0,0-21 0,0 20 16,0 1-16,21 21 0,-21 21 31,0 1-31,-21-1 16,21 0-16,-21 0 0,21 0 15,0 0-15,0 22 0,0-22 0,0 0 16,0 0-16,0 0 0,0 1 0,0-1 16,0 0-16,0 0 0,21 0 0,0-21 15,0 21-15,1-21 0,-1 0 16,0 0-16,0 0 0,0 0 16,0 0-16,22 0 0,-22 0 0,0 0 15,21-21-15,-20 0 0,20 21 0,-21-21 16,21-21-16,-20 20 0,-1-20 15,21 21-15,-21-21 0,0-1 0,-21 22 0,22-21 16,-22-1-16,0 22 0,0 0 16,0 0-16,-22 21 15,1 21 1,21 0-16,-21 0 16,21 1-16,0 20 0,0-21 0,0 0 15,0 0-15,0 22 0,0-22 0,0 0 16,0 0-16,0 0 0,21 1 15,-21-1-15,0 0 0,21-21 0,-21 21 16,0 0-16,0-42 63,0 0-63,-21 21 15,21-21 1,-21 21-16,21 21 47,21-21-47,0 0 15,1 0-15,-1 0 0,-21 21 0,21-21 16,0 0-16,0 0 0,22 0 0,-22 0 16,0 0-16,0 0 0,21 0 0,-20-21 15,-1 0-15,21 21 0,-21-21 16,0 21-16,1-22 0,20 1 0,-21 0 15,0-21-15,0 21 0,1-22 16,-1 1-16,0 21 0,-21-22 0,21 1 16,0-21-16,-21 20 0,21 1 0,1 0 15,-22-22-15,21 22 0,0-22 0,-21 22 16,21-22-16,-21 22 0,21 0 16,-21-1-16,0 22 0,0 0 0,0 0 15,0 0-15,0 42 16,-21 0-16,0 0 0,21 0 15,-21 22-15,0-1 0,-1 0 16,22 1-16,-21 20 0,21-20 0,-21-1 16,0 0-16,21 22 0,0-22 15,-21 0-15,21 1 0,-21-1 0,21 0 16,0 1-16,0-1 0,0 0 0,0-20 16,0 20-16,0-21 0,0 0 0,21 0 15,0 1-15,0-1 0,0 0 16,0-21-16,1 0 0,-1 0 15,0 0-15,0 0 0,0 0 0,0 0 16,1 0-16,-1-21 0,21 21 0,-21-21 16,0-1-16,1 22 0,20-21 0,-21 0 15,0 0-15,0 0 0,1 0 16,-22-1-16,0 1 0,21-21 16,-21 21-16,0 0 0</inkml:trace>
  <inkml:trace contextRef="#ctx0" brushRef="#br0" timeOffset="100085.9">24532 10943 0,'0'0'0,"-21"0"0,0 0 16,42 0 0,21 0-16,-21 0 15,22 0-15,-22 0 0,21-21 0,1 21 16,-1 0-16,0-21 0,22 21 15,-22-21-15,0 21 0,1-21 16,-1 21-16,0 0 0,1-22 0,-1 22 16,-21 0-16,0-21 0,1 0 0,-1 21 15,-21-21-15,0 0 16,-21 21-16,-1 0 0,1 0 16</inkml:trace>
  <inkml:trace contextRef="#ctx0" brushRef="#br0" timeOffset="100522.65">23516 10499 0,'0'0'0,"-21"0"0,-43 0 16,43 0-1,21 21 1,0 0 0,21-21-16,1 0 15,-1 21-15,0-21 0,0 0 16,0 0-16,0 0 0,1 0 0,-1 0 16,-21-21-16,21 0 15,-21 0-15,21 21 16,-21-21-16,0-1 0,0 1 15,-21 21-15,0 0 16,0 0-16,-1 0 0,1 0 16,0 0-16,0 21 0,0 1 15,0-1-15,-1 0 16,22 0-16,-21 0 0,0-21 0,21 21 16,-21 1-16,0-22 0,21 21 15,0 0-15,-21-21 0,-1 21 16,1-21-1,21 21-15,-21-21 0,0 0 16</inkml:trace>
  <inkml:trace contextRef="#ctx0" brushRef="#br0" timeOffset="103731.56">995 15367 0,'-21'21'16,"-1"-21"0,1-21 15,21 0-31,0 0 15,0 0-15,0-1 0,0 1 16,0 0-16,21 0 16,1 21-16,-1-21 0,0 0 0,0 21 15,0-22-15,22 1 0,-1 21 16,0 0-16,22 0 0,-22 0 0,22 0 16,105 43-1,-127-22-15,1 21 0,-1-21 0,-21 22 16,0-22-16,0 21 0,-21 0 15,0 1-15,0-1 0,0 0 16,-21 1-16,0-1 0,0-21 16,0 22-16,21-22 0,-21 0 0,-1 0 15,1 0-15,0-21 0,0 0 16,0 0 0,21-21-16,-21 0 0,21 0 0,0-22 15,0 22-15,0-21 0,0 0 16,0-1-16,0-20 0,21 20 0,0-20 15,0 21-15,-21-1 0,21 1 16,0 0-16,1-1 0,-1 22 0,0 0 16,-21 0-16,21 0 0,0-1 15,0 22-15,1 0 16,-1 0-16,0 0 0,0 22 16,0-1-16,0-21 0,-21 21 15,22 0-15</inkml:trace>
  <inkml:trace contextRef="#ctx0" brushRef="#br0" timeOffset="105686.95">1947 15515 0,'0'0'0,"0"43"16,21-43-16,1 0 16,-1 0-16,-21-22 15,21 1-15,0 0 0,0 0 0,0 0 16,1-22-16,-1 22 0,0 0 0,0-21 15,0 21-15,-21-22 0,0 22 16,0 0-16,0 0 0,0-22 0,0 22 16,-21 0-16,0 21 15,0 0-15,0 0 0,-1 21 16,1 0-16,0 1 0,0-1 16,21 21-16,-21 0 0,21 1 0,-21-1 15,21 0-15,0 1 0,-22-1 16,22 0-16,0 1 0,0-1 0,0-21 15,0 22-15,22-22 0,-1 0 16,0 0-16,0 0 0,0 0 16,0-21-16,1 0 0,-1 0 0,21 0 15,0 0-15,-20-21 0,20 0 16,0 0-16,1 0 0,-1 0 0,0-1 16,1-20-16,-1 0 0,0-1 15,1 1-15,-1 0 0,-21-22 0,21 1 16,-20-1-16,-1 1 0,0 20 0,0-20 15,-21-1-15,0 22 0,21-21 16,-21 20-16,0 1 0,0 0 0,0-1 16,0 22-16,0 0 0,0 0 15,0 0-15,0 42 16,0 0-16,0 0 16,0 21-16,0-20 0,0 20 15,0 0-15,0 22 0,0-22 0,-21 22 16,21-1-16,0 1 0,0-1 0,0 1 15,-21-22-15,21 21 0,0-20 16,0 20-16,0-20 0,0-1 0,0-21 16,0 21-16,0-20 0,21-1 15,0 0-15,0 0 0,1 0 16,-1-21-16,0 0 0,0 0 0,21 0 16,-20 0-16,20 0 0,-21-21 15,21 21-15,1-21 0,-22 0 0,21 0 16,1-1-16,-1 1 0,-21-21 0,21 21 15,-20-22-15,20 22 0,-21-21 16,0 0-16,-21 20 0,21-20 0,-21 21 16,22 0-16,-22 0 0,0-1 0,21 22 15,-21 22 17,0-1-32,0 0 0,0 21 15,0-21-15,-21 1 0,21 20 16,-22-21-16,22 0 0,-21 22 0,21-22 15,0 21-15,0-21 0,0 0 16,0 1-16,0-1 0,0 0 16,0 0-16,0 0 0,0 0 15,21-21-15,1 0 0,-1 0 16,0 0-16,0 0 0,0 0 16,0 0-16,1 0 0,20 0 0,-21-21 15,21 0-15,-20 0 0,20 0 0,-21 0 16,21-1-16,-20 1 15,20-21-15,-21 21 0,0-22 0,0 22 16,-21-21-16,22 21 0,-22-22 0,21 22 16,-21 0-16,0 0 0,0 0 15,0 42 17,0 0-17,0 0-15,-21 0 0,21 1 0,-22 20 16,22-21-16,-21 0 0,21 0 0,0 1 15,0-1-15,0 0 0,0 0 16,0 0-16,0 0 0,0 1 0,0-1 16,0 0-16,0 0 15,21-21-15,1 0 0,-1 0 16,0 0-16,0 0 16,0 0-16,0 0 0,1-21 0,20 0 15,-21 21-15,0-21 0,22-1 0,-22 22 16,0-21-16,21 0 0,-21 0 15,1-21-15,-1 20 0,0 1 0,0-21 16,0 0-16,-21 20 0,0-20 0,0 21 16,0-21-16,0 20 0,0 1 0,0 0 15,-21 0-15,0 21 16,0 0-16,0 0 0,-1 21 0,1 0 16,0 0-16,21 1 0,0-1 0,-21 0 15,21 0-15,0 0 0,0 0 16,0 1-16,0-1 0,0 0 15,0 0-15,0 0 0,21 0 0,-21 1 16,0-1-16,21-21 0,0 21 16,1 0-16,-1 0 0,-21 0 15,21 1-15,0-22 0,0 0 16,-21 21-16,21-21 0,1 0 0,-1 0 16,0 0-16,0 0 15,0 0-15,22 0 0,-22 0 0,0-21 16,21 21-16,-21-22 0,1 22 0,-1-21 15,0 0-15,0 0 0,0 0 16,0 0-16,-21-1 0,22 1 16,-22 0-16,0 0 0,0 0 0,0-22 0,0 22 15,0 0-15,0 0 0,0 0 16,0 0-16,0 42 31,0 0-31,0 0 16,0 0-16,0 0 15,0 1-15,0-1 0,0 0 0,0 0 16,0 0-16,0 0 0,-22 1 16,22-1-16,0 0 0,-21-21 15,21 21-15,0 0 0,0 0 16,0-42 31,0 0-32,0 0-15,21 0 0,1 0 16,-22-22-16,21 22 0,-21 0 0,21-21 16,0 20-16,0-20 0,0 21 15,1-21-15,-1 20 0,0 1 0,0 0 16,0 0-16,0 21 0,-21-21 0,22 21 16,-1 0-16,0 0 0,-21 21 15,21 0-15,0 0 16,-21 0-16,0 22 15,0-22-15,0 0 0,0 0 0,0 22 16,0-22-16,0 0 0,0 21 16,0-21-16,0 1 0,0-1 0,0 0 15,0 0-15,0 0 0,21-21 16,1 0-16,-1 0 16,0 0-16,0 0 15,0 0-15,-21-21 0,21 0 0,1 0 16,-1 0-16,0-1 0,0 1 15,21-21-15,-20 0 0,-1 20 16,0 1-16,-21 0 0,0 0 0,0 0 16,0 0-16,0-1 0,0 1 15,0 0-15</inkml:trace>
  <inkml:trace contextRef="#ctx0" brushRef="#br0" timeOffset="106013.76">2794 14901 0,'0'0'0,"21"0"15,0 0-15,22 0 16,-22-21-16,42 0 0,-20 21 0,20-21 16,-21 21-16,22-21 0,21 0 15,-22 21-15,1-22 0,20 22 0,-20-21 16,-1 0-16,1 21 0,-1 0 0,-20-21 16,-1 21-16,-21 0 0,21 0 15,-20 0-15,-1 0 0</inkml:trace>
  <inkml:trace contextRef="#ctx0" brushRef="#br0" timeOffset="107264.9">6011 15642 0,'0'0'0,"0"21"0,21-42 47,1 0-47,-1 0 15,0 0-15,0 0 0,0-1 0,0-20 16,1 0-16,-1-1 0,0 1 16,0 0-16,0-22 0,-21 22 0,21-22 15,-21 1-15,22 21 0,-22-22 0,0 1 16,0-1-16,0 22 0,0-22 16,0 1-16,0 20 0,0 1 0,0 0 15,0-1-15,-22 1 0,22 21 16,-21 21-16,21-21 0,0 42 15,-21 0-15,21 0 0,0 22 16,-21-1-16,21 0 0,0 22 16,0-1-16,-21 1 0,0-1 0,-1 22 15,22 0-15,-21-1 0,0 1 16,21-22-16,0 22 0,0-21 0,0-1 16,0 1-16,0-22 0,0 0 0,0 1 15,0-22-15,21 0 0,0 0 16,22 0-16,-22-21 0,0 0 0,21 0 15,-20 0-15,20-21 0,-21 0 0,21 0 16,1 0-16,-1-1 0,-21 1 16,22 0-16,-1-21 0,0 21 0,-21-22 15,22 22-15,-22-21 0,0-1 16,0 22-16,0-21 0,-21 21 0,0 0 16,22-1-16,-22 1 0,0 0 15,21 21-15,-21 21 16,0 0-1,0 1-15,0 20 0,0-21 0,-21 0 16,21 22-16,-22-22 0,22 0 16,0 21-16,0-21 0,0 1 0,0-1 15,0 21-15,0-21 0,0 0 16,22 1-16,-1-22 0,0 0 16,0 0-16,21 0 0,-20 0 15,-1 0-15,21-22 0,-21 1 0,22 0 16,-1 0-16,-21 0 0,21 0 0,-20-22 15,20 22-15,-21-21 0,0 21 16,0-22-16,1 22 0,-1-21 0,-21 21 16,0-22-16,0 22 0,0 0 0,21 0 15,-21 0-15,0 42 32,0 0-32,0 0 0,0 0 0,0 22 15,0-22-15,0 21 0,0 0 0,0 22 16,0-22-16,0 22 0,0-22 15,0 22-15,0-1 0,0 1 16,0 20-16,0-20 0,0 20 0,0 1 16,0-21-16,0 20 0,0 1 0,0-22 15,0 22-15,-21-21 0,21 20 0,-21-20 16,21-1-16,-22 1 0,1-1 16,21 1-16,-21-22 0,0 0 0,0 1 15,0-22-15,21 0 0,-22 0 0,1 0 16,0-21-16,0 0 0,0 0 15,-22 0-15,22 0 0,0-21 0,-21 0 16,21 0-16,-22 0 0,1-22 0,21 1 16,-22 21-16,22-43 0,0 22 15,0 0-15,0-1 0,0-20 0,21 21 16,0-1-16,0-20 0,0 20 0,0 1 16,0 0-16,21-1 0,0 1 15,21 0-15,-21-1 0,1 1 0,20 0 16,-21-1-16,21 1 0,-20 0 0,20-1 15,-21 1-15</inkml:trace>
  <inkml:trace contextRef="#ctx0" brushRef="#br0" timeOffset="107578.32">7726 15261 0,'0'0'0,"0"-42"16,0 63-1,0 0 1,0 22-16,0-22 0,0 21 0,0 22 16,0-22-16,0 21 0,0 1 0,0-1 15,0 1-15,0 21 0,21-22 16,-21 22-16,21-22 0,-21 22 0,0 0 16,0-22-16,0 1 0,0 20 0,0-20 15,0-1-15,0 1 0,-21-1 0,0-20 16,21 20-16,0-21 0,-21 1 0,-1-1 15,22-21-15,-21 0 16,21 1-16,0-1 0,0-42 16,0-1-1,0 1-15,0 0 0,0-21 0,0-1 16,0 1-16,0-21 0</inkml:trace>
  <inkml:trace contextRef="#ctx0" brushRef="#br0" timeOffset="107894.14">7683 15409 0,'0'0'0,"0"-42"0,0 21 0,0 0 15,22 0-15,-22-1 16,21 1-16,0 0 0,0 21 0,0 0 16,22 0-16,-22 0 0,21 0 0,-21 0 15,22 0-15,-22 0 0,0 21 0,21 0 16,-21 1-16,-21-1 0,0 0 15,0 0-15,0 0 0,0 0 0,0 1 16,0 20-16,-21-21 0,0 0 0,0 0 16,-21 1-16,20-1 0,-20 0 0,0 0 15,-1 0-15,22 0 0,-21 1 16,21-1-16,0 0 0,-1 0 16,1-21-16,21 21 0,-21-21 0,42 0 31,0 0-31,1-21 15,-1 0-15,0 0 0,0 0 0</inkml:trace>
  <inkml:trace contextRef="#ctx0" brushRef="#br0" timeOffset="108262.45">8213 15473 0,'42'0'15,"-21"-21"-15,0 21 16,-21-21-16,21 21 0,1-22 0,-1 1 15,21 0-15,-21 0 0,0 0 16,1-22-16,-1 22 0,0 0 0,0 0 16,-21-21-16,0 20 0,0 1 0,21 0 15,-21 0-15,0 0 0,0 0 0,-21 21 16,0 0 0,0 0-16,0 0 15,-1 21-15,1 21 0,21-21 0,0 22 16,-21-22-16,21 21 0,0-21 0,-21 22 15,21-1-15,0-21 0,0 21 16,0-20-16,0-1 0,21 0 16,0 0-16,0 0 0,1 0 0,-1-21 15,0 22-15,0-22 0,21 0 0,-20 0 16,20 0-16,-21 0 0,21 0 16,1-22-16,-22 22 0,21-21 0,-21 0 15,22 0-15,-22 0 0,0 0 0,0-1 16,-21 1-16,0 0 0,0 0 0,0-21 15,0 20-15</inkml:trace>
  <inkml:trace contextRef="#ctx0" brushRef="#br0" timeOffset="108602.26">6308 14901 0,'0'0'15,"-64"0"-15,22 22 0,-1-22 0,1 0 0,42-22 32,21 22-32,22-21 0,-1 21 15,0-21-15,22 0 0,-1 21 16,1-21-16,20 21 0,1-21 0,0-1 0,21 22 15,-22-21-15,1 21 0,0-21 16,-22 21-16,1 0 0,-1-21 16,-21 21-16,1 0 0,-22-21 0,0 21 15,0 0-15,0 0 16,1 0 15</inkml:trace>
  <inkml:trace contextRef="#ctx0" brushRef="#br0" timeOffset="109453.93">9821 15177 0,'0'-43'0,"0"86"0,0-128 16,0 43-16,0-1 0,0 22 0,0-21 15,0-1-15,0 1 0,0 21 0,0-21 16,0 20-16,0 1 16,0 42-1,0 1-15,0 20 0,0 0 0,21 1 16,-21 20-16,0 1 0,0-1 16,0 1-16,0-1 0,0 1 0,0-1 15,0 1-15,0-22 0,0 21 0,0-20 16,0-1-16,0-21 0,0 0 15,0 1-15,0-1 0,0 0 0,22-21 16,-1 0 0,0 0-16,0-21 0,-21 0 0,21-1 15,0 1-15,1-21 0,-1 21 0,0-22 16,0 22-16,0-21 0,0 0 0,-21-1 16,0 1-16,22 21 0,-22-22 15,21 1-15,-21 21 0,21 0 0,0 21 16,-21 21-16,0 0 15,21 0-15,-21 22 0,0-1 16,21 0-16,-21 1 0,0-1 16,0 0-16,22 1 0,-22-1 0,0 0 0,21-21 15,0 22-15,0-22 0,0 0 16,0 0-16,1 0 0,-1 1 0,0-22 16,0 0-16,21 0 0,-20 0 15,20-22-15,0 1 0,1 0 0,-22 0 16,21 0-16,0-22 0,1 1 0,-22 0 15,21-1-15,1-20 0,-22-1 0,0 1 16,0-1-16,-21-20 16,0 20-16,0-20 0,0 20 0,0-21 0,-21 1 15,0 20-15,0 1 0,-22 20 0,22-20 16,0 42-16,-21 0 16,20-1-16,1 22 0,0 0 0,0 0 15,0 22-15,0 20 0,-1-21 0,22 21 16,-21 1-16,21-1 0,0 0 0,0 1 15,0-1-15,0 0 0,0-20 16,0 20-16,0 0 0,0-21 0,0 22 16,21-22-16,1 0 0,-22 0 0,21 0 15,0 1-15,0-22 0,0 21 0,0-21 16,1 0-16</inkml:trace>
  <inkml:trace contextRef="#ctx0" brushRef="#br0" timeOffset="110250.72">11070 15346 0,'21'0'0,"-42"0"0,63 0 16,-20 21-16,-1-21 0,0 0 0,0 0 16,21 0-16,-20 0 0,-1 0 0,21 0 15,-21-21-15,22 0 0,-22 0 0,21 21 16,-21-22-16,0 1 0,1 0 16,-1 0-16,-21-21 0,0 20 0,0 1 15,0 0-15,0 0 0,0 0 0,0 0 16,-21-1-16,-1 1 0,1 21 0,0 0 15,0 0-15,-21 0 0,20 0 0,1 21 16,0 1-16,0-1 16,0 21-16,0-21 0,-1 22 0,1-22 15,21 21-15,-21 0 0,21 1 0,0-22 16,0 21-16,0-21 0,0 1 0,0 20 16,21-21-16,0-21 0,1 21 15,-1-21-15,0 0 0,21 0 0,-21 0 16,1 0-16,20 0 0,-21-21 0,21 0 15,-20 0-15,20 0 0,-21-1 0,21 1 16,-20-21-16,20 21 0,-21-22 16,0 1-16,22-21 0,-43 20 0,21 1 15,0-22-15,-21 22 0,21-21 16,-21-1-16,0 1 0,0-1 0,0 22 16,0-22-16,0 22 0,0 21 15,0 0-15,0-1 0,0 44 16,0 20-16,0-21 15,0 21-15,0 1 0,0 20 0,0-20 16,0 20-16,0-21 0,-21 22 16,21-1-16,-21-20 0,21 20 0,-21-20 15,21 20-15,0-21 0,0 1 0,-22-1 16,22-21-16,0 22 0,-21-22 0,21 0 16,0 0-16,0 0 0,0-42 46,0 0-46,21 0 0,1-22 16,-22 22-16,21-21 0,0 21 0,21-22 16,-21 1-16,1 21 0,20-21 15,-21 20-15,21 1 0,1 0 0,-22 0 16,21 21-16,1 0 0,-1 0 0,0 0 16,-21 0-16,22 21 0,-22 0 0,0 0 15,-21 1-15,0-1 0,0 0 16,0 0-16,0 21 0,0-20 0,-21-1 15,0 0-15,-22 0 0,1 21 0,0-20 16,-1-1-16,1 0 0,0 0 16,-22 0-16,22 0 0,0 1 0,-1-1 15,1 0-15,21-21 0,-22 21 16,22-21-16,0 0 0,0 0 0,0 0 16,21-21-1,0 0-15,0 0 0,0-1 0,21 1 16,0-21-16,0 21 0</inkml:trace>
  <inkml:trace contextRef="#ctx0" brushRef="#br0" timeOffset="112534.22">12658 14944 0,'-22'0'0,"44"0"0,-65 0 0,22 0 16,21-21 0,0-1-1,21 1-15,0 21 0,1-21 0,-1 0 16,0 0-16,0 0 0,21-22 15,-20 22-15,20 0 0,-21-21 0,0 20 16,0 1-16,-21 0 0,0-21 0,0 21 16,0-1-16,-42 1 15,21 21-15,0 0 0,0 0 0,-22 0 16,22 21-16,-21 1 0,-1-1 0,22 21 16,0-21-16,-21 22 0,21-1 15,-1 0-15,1 1 0,21-22 0,0 21 16,0 0-16,0-20 0,0 20 0,0-21 15,0 21-15,0-20 0,21-1 0,-21 0 16,22 0-16,-1 0 0,21-21 0,-21 21 16,0-21-16,1 0 15,20 0-15,-21 0 0,0 0 0,0 0 16,1 0-16,-1-21 0,0 21 0,-21-21 16,21 0-16,-21 0 15,-21 21 1,0 0-16,0 0 0,-1 21 15,1 0-15,0 0 0,0 0 0,21 1 16,-21 20-16,0-21 0,-1 21 0,22 1 16,0-1-16,-21-21 0,21 22 0,-21-1 15,21-21-15,0 21 0,0-20 16,0 20-16,0-21 0,21 0 16,0 0-16,1-21 0,-1 22 0,0-22 15,0 0-15,21 0 0,-20 0 0,20 0 16,-21 0-16,21-22 0,1 1 0,-1 0 15,0 0-15,22 0 0,-22-22 16,1 22-16,-1-21 0,0 0 0,-21-1 16,22 1-16,-22-22 0,21 1 0,-21 21 15,1-22-15,-1 1 0,0-1 0,-21 1 16,21-1-16,-21 1 0,0-1 16,0 22-16,0-22 0,0 22 0,0-22 15,0 43-15,0-21 0,0 21 0,0 0 16,-21 42-1,21 21 1,-21-21-16,21 22 0,0 20 0,-21-21 16,-1 22-16,22-22 0,-21 22 0,21-1 15,-21 1-15,21-22 0,0 22 0,0-1 16,0-21-16,0 22 0,0-22 0,21 1 16,0-1-16,1 0 0,-22-21 15,21 22-15,0-22 0,21 0 0,-21 0 16,1 0-16,20-21 0,-21 0 0,21 0 15,1 0-15,-22 0 0,21 0 0,1 0 16,-1 0-16,0-21 0,-21 0 16,22 21-16,-1-21 0,-21 0 15,22-22-15,-22 22 0,0 0 0,0-21 16,0 21-16,-21-22 0,21 22 0,-21-21 16,0 21-16,0-1 0,0 1 0,0 0 15,-21 21 1,0 21-16,0 0 15,21 1-15,-21-1 0,21 0 0,0 21 16,0-21-16,-21 1 0,21 20 0,0-21 16,0 0-16,0 0 0,0 1 0,0-1 15,0 0-15,0 0 16,21-21-16,0 0 0,0 0 16,0 0-16,0 0 0,1 0 15,-1 0-15,0 0 0,0-21 0,0 21 16,0-21-16,-21 0 0,22-1 0,-1 1 15,0 0-15,-21 0 0,0-21 16,21 20-16,-21 1 0,21-21 0,-21 21 16,0 0-16,0-1 0,0 44 31,0-1-31,0 0 16,0 0-16,0 0 0,0 0 15,0 1-15,0 20 0,-21-21 0,21 0 16,0 0-16,0 1 15,0-1-15,0 0 0,-21-21 16,21-21 31,0 0-47,0-1 0,0 1 16,21 0-16,0 0 0,-21 0 0,21-22 15,-21 22-15,22 0 0,-1 0 0,-21 0 16,21 0-16,0 21 0,-21-22 15,21 22-15,0 0 0,1 22 32,-22-1-32,0 0 0,21 0 15,-21 0-15,0 0 0,0 1 0,0-1 16,0 0-16,0 0 0,21 0 16,-21 0-16,21 1 0,-21-1 15,21-21-15,0 0 16,1 0-16,-1 0 15,0 0-15,0 0 16,0-21-16,0-1 0,1 1 16,-22 0-16,21 0 0,-21 0 15,21 0-15,-21-1 0,0-20 0,0 21 16,21-21-16,-21 20 0,0 1 0,0 0 16,0 0-16,0 0 0,0 0 0,0 42 31,-21 0-31,21 0 15,-21 0-15,21 0 0,0 22 0,0-22 16,-21 0-16,21 21 0,0-20 0,0-1 16,0 0-16,0 0 0,0 0 0,0 0 15,0 1-15,0-1 16,21-21-16,-21 21 0,21-21 0,0 0 16,0 0-16,0 0 0,1 0 0,-1 0 15,0 0-15,0 0 0,0-21 16,-21 0-16,21 21 0,1-22 0,-1 1 15,-21 0-15,0 0 0,21 0 0,-21 0 16,0-1-16,21 1 0,-21 0 16,0 0-16,0 42 31,0 0-31,0 0 0,0 1 16,-21-1-16,21 0 15,-21 0-15,21 0 0,0 0 0,0 1 16,0-1-16,0 0 15,21-21 1,0 0-16,0 0 16,0 0-16,1 0 0,-1-21 15,0 0-15,0-1 16,0 1-16,22-21 0,-43 21 16,21-22-16,0 22 0,-21-21 0,0 0 15,21-1-15,0-20 0,-21 20 0,21 1 16,-21-21-16,0-1 0,0 22 0,22-22 15,-1 1-15,-21-1 0,0 22 16,21 0-16,-21-1 0,21 22 0,-21 0 16,0 0-16,0 0 0,0 42 31,-21 0-31,21 21 16,-21-21-16,21 22 0,0-1 0,0 0 15,0 22-15,0-22 0,0 1 0,0-1 16,0 0-16,0 1 0,0-1 0,0 0 15,0 1-15,0-1 0,0 0 0,0-21 16,0 22-16,0-22 0,0 21 16,0-21-16,0 1 0,0-1 0,0 0 15,0 0-15,0 0 0,0 0 0,0 1 16,21-22 15,0 0-15,0 0-16,0-22 0,-21 1 15,22 0-15,-1 0 0,-21 0 16,0 0-16,0-22 0</inkml:trace>
  <inkml:trace contextRef="#ctx0" brushRef="#br0" timeOffset="112850.04">15155 14901 0,'0'0'0,"-21"0"15,42 0 17,22 0-32,-22-21 0,0 21 0,21 0 15,1-21-15,-1 0 0,0 21 0,1 0 0,-1-21 16,0 21-16,1 0 0,-22 0 16,21-21-16,-21 21 0,0 0 15,1 0-15,-1 0 0,-21-22 0,21 22 16,-42 0 46,21 22-62,-21-22 16,-1 21 0</inkml:trace>
  <inkml:trace contextRef="#ctx0" brushRef="#br0" timeOffset="114469.87">17716 14266 0,'0'0'0,"0"-21"16,22 0-16,-22 0 15,21 21-15,-21-21 0,0 0 0,0-1 16,0 44 31,0-1-47,0 21 0,0-21 0,0 22 15,0 20-15,0-21 0,0 22 0,0-1 16,0 1-16,0-22 0,0 22 16,0-1-16,0-20 0,0 20 15,0-21-15,0 1 0,0-1 0,0 0 16,0 1-16,-21-1 0,21 0 0,-22-20 15,22-1-15,0 21 0,0-21 16,0 0-16,0-42 31,0 0-31,0 0 16,0-21-16,0 20 0,0 1 16,0-21-16,0 21 0</inkml:trace>
  <inkml:trace contextRef="#ctx0" brushRef="#br0" timeOffset="115258.42">17674 14436 0,'-21'-43'0,"42"86"0,-42-107 15,0 22-15,21 21 0,0 0 0,0-1 16,0 1-16,0 0 0,0 0 0,0 42 31,0 0-15,0 22-16,21-1 0,0 21 16,-21-20-16,21 20 0,-21 22 0,21-22 15,-21 1-15,22-1 0,-22 1 0,0-1 16,0 1-16,0-1 0,0-20 0,0 20 15,0 1-15,0-22 0,-22 0 16,1 1-16,21-1 0,-21 0 0,0-20 16,21 20-16,-21-21 0,0 0 15,-1-21-15,22-21 16,0-21 0,0 21-16,0-1 15,0-20-15,0 0 0,0-1 0,0 1 16,0-21-16,0 20 0,0 1 0,0 0 15,0-1-15,0 1 0,0 21 16,0 0-16,0-1 0,22 22 16,-1 22-16,-21-1 15,21 0-15,0 0 0,0 21 0,0 1 16,-21-22-16,22 21 0,-1 1 16,0-1-16,0-21 0,0 21 0,0-20 15,1 20-15,-1-21 0,0 0 16,0 0-16,0-21 0,0 22 0,1-22 0,-1 0 15,21 0-15,-21 0 16,0 0-16,22-22 0,-22 1 0,21 0 16,-21 0-16,22 0 0,-22-22 0,0 22 15,21-21-15,-20 0 0,-22 20 0,21-20 16,0 0-16,-21-1 0,0 1 16,21 0-16,-21-1 0,0 1 0,0 21 15,0 0-15,0 0 0,0 42 16,0 0-1,0 21-15,0-21 0,0 22 16,0-1-16,0-21 0,0 22 0,0-1 16,0 0-16,0 1 0,-21-1 0,21-21 15,0 21-15,0-20 0,0-1 16,0 0-16,0 0 0,0 0 16,0 0-16,0-42 31,0 0-31,0 0 0,0-21 15</inkml:trace>
  <inkml:trace contextRef="#ctx0" brushRef="#br0" timeOffset="115579.24">18521 14584 0,'0'-42'0,"0"84"0,0-106 0,0 43 0,0 42 46,0 1-46,21-22 32,-21-22-17,21 22-15,-21-21 0,0 0 0,0 0 16,0 0-16,0 0 16,-21 21-16,0 0 0,0-22 15,-1 22-15,1 0 0,0 0 16,0 0-16,0 0 0,0 22 15,21-1-15,0 0 0,0 0 16,0 0-16,0 22 16,21-22-16,0 21 0,0-21 0,0 22 15,0-22-15,-21 21 0,22-21 0,-1 0 16,0 1-16,0-1 0</inkml:trace>
  <inkml:trace contextRef="#ctx0" brushRef="#br0" timeOffset="115979.01">18986 14859 0,'22'0'0,"-44"0"0,44-21 16,-1 21-16,0-21 16,-21 0-16,0-1 15,-21 22 1,0 0 0,-1 22-16,22-1 0,-21-21 0,0 21 15,21 0-15,0 0 0,-21-21 16,21 21-16,-21 1 0,21-1 0,0 0 15,-21 0-15,21 0 0,0 0 0,0 1 16,0-1-16,0 0 0,0 0 0,0 0 16,21 0-16,-21 1 0,21-1 0,-21 0 15,0 0-15,0 0 16,21 0-16,-21 1 16,0-1-16,-21 0 0,0-21 15,0 21-15,-1-21 0,1 0 0,0 21 16,0-21-16,0 0 0,0 0 15,-22 0-15,22 0 0,0 0 0,0 0 16,0 0-16,-1-21 0,1 0 16,0 0-16,21 0 0,-21-1 0,21 1 15,0-21-15,0 21 0,0 0 16,0-22-16,0 22 0,0 0 0,21 0 16,0 0-16,0-1 0,1 1 0,-1 0 15</inkml:trace>
  <inkml:trace contextRef="#ctx0" brushRef="#br0" timeOffset="116270.35">19304 14436 0,'0'0'16,"21"-21"-16,-21-1 0,0 1 0,0 0 0,0 42 31,0 0-31,0 22 16,0-22-16,0 21 0,0 22 0,-21-22 15,0 0-15,21 22 0,-21-22 0,-1 1 16,1 20-16,21-21 16,-21 1-16,0 20 0,0-20 0,21-1 0,0 0 15,-21 1-15,21-22 0,0 0 16,0 21-16,0-21 0,0 1 16,21-22-1,0 0-15,0 0 0,0 0 0,-21-22 16,21 22-16,1-21 0,-1 0 0,0 0 15,-21 0-15,0 0 0,0-1 0</inkml:trace>
  <inkml:trace contextRef="#ctx0" brushRef="#br0" timeOffset="116446.26">19092 14901 0,'0'0'0,"21"0"31,1 0-31,-1-21 0,0 21 0,0 0 15,21 0-15,1 0 0,-1-21 16,0 0-16,1 21 0,-1-21 0,22 21 16,-22-21-16,0 21 0,22-22 0,-22 22 15,0-21-15,1 21 0,-22 0 0,21-21 16</inkml:trace>
  <inkml:trace contextRef="#ctx0" brushRef="#br0" timeOffset="117523.61">20299 15198 0,'0'0'0,"-21"21"0,-1 0 0,1-21 15,0 21-15,0 0 0,0-21 16,21-21 15,0 0-31,21 0 16,-21 0-16,21 0 0,0-1 0,22-20 15,-22 21-15,0-21 0,0-1 0,21 22 16,-20-21-16,-1-1 0,0 1 16,0 0-16,0-1 0,0 22 0,-21-21 15,22 21-15,-22 0 0,-22 42 31,1 0-31,0 0 0,0 0 16,0 22-16,0-1 0,-1-21 0,1 21 16,0 1-16,0-1 0,0 0 0,21 1 15,0-1-15,0 0 0,0 1 16,0-22-16,0 0 0,0 21 16,0-20-16,21-22 0,0 21 0,0-21 15,0 0-15,22 0 0,-22 0 0,21 0 16,1-21-16,-22 21 0,21-22 0,0 1 15,1 0-15,-22 0 0,21-21 16,-21 20-16,1 1 0,-1-21 0,-21 21 16,0-22-16,0 22 0,0-21 0,0 21 15,0-22-15,-21 22 0,-1-21 0,-20 21 16,21 0-16,-21-1 0,20 1 16,-20 21-16,21 0 0,-21 0 0,20 0 15,1 0-15,0 21 0,0-21 0,21 22 16,0-1-16,0 0 15,0 0-15,42-21 0,-21 21 16,1-21-16,20 0 0,0 0 0,1 0 16,-1 0-16,21 0 0,-20 0 0,-1 0 15,0 0-15,22-21 0,-22 0 0,1 0 16,20 0-16,-21-1 0,1 1 16,-1 0-16,0 0 0,-20 0 0,-1-22 15,0 22-15,0 0 0,-21 0 0,0 0 16,0 0-16,0-1 0,0 1 15,0 0-15,-21 21 0,0 0 16,0 21-16,-1 0 16,22 1-16,-21 20 0,21-21 15,-21 21-15,21 1 0,0-1 0,0 0 16,-21 1-16,0-1 0,21 0 0,-21 1 16,21 20-16,0-20 0,0 20 0,-22 1 15,22-1-15,-21 1 0,21-1 16,-21 1-16,21-1 0,0 1 0,0-1 15,0 22-15,0-22 0,0 22 0,0-22 16,0 22-16,0 0 0,-21-1 0,21-20 16,0 21-16,-21-1 0,21-20 0,-21 20 15,-1-20-15,22-1 0,-21 22 16,0-43-16,0 22 0,-21-22 0,20 1 16,1-1-16,-21-21 0,21 0 15,-22 0-15,1-21 0,0 0 0,-1 0 16,1 0-16,0-21 0,-1 0 0,1-21 15,-21-1-15,20 1 0,1 0 0,0-22 16,-22 1-16,43-1 0,-21 1 16,20-22-16,1 0 0,21 1 0,-21-22 15,21 21-15,0-21 0,0 22 0,0-22 16,21 21-16,0 1 0,1-1 0,20 0 16,-21 1-16,21 20 15,22 1-15,-22-1 0,22 22 0,-22-1 0,22 1 16,-1 0-16,1-1 0,-1 22 0,1 0 15,-1-21-15,22 21 0,-1-1 16</inkml:trace>
  <inkml:trace contextRef="#ctx0" brushRef="#br0" timeOffset="119014.81">22331 14436 0,'0'0'0,"0"-21"0,0-1 15,0 1 1,0 42-16,0 1 16,-21 20-16,21 0 0,0 22 0,0-22 15,0 22-15,-22-1 0,1 1 16,21-1-16,-21 1 0,0-22 0,0 21 16,0 1-16,-1-22 0,1 1 15,0-1-15,0 0 0,0-21 0,0 22 16,21-22-16,0 0 0,0-42 31,21 0-31,0 0 0,0-1 16,0 1-16,0-21 0,1 0 0,-1-1 15,21 1-15,-21 0 0,0-1 0,1 1 16,-1 21-16,0-22 0,0 22 16,0 0-16,-21 0 0,21 21 0,1 0 15,-1 21-15,0 0 16,-21 0-16,21 22 0,-21-22 15,0 21-15,0-21 0,0 22 0,21-22 16,-21 21-16,21 1 0,-21-22 16,22 0-16,-1 21 0,-21-21 0,21 1 15,0-1-15,0-21 0,0 21 0,1-21 16,-1 0-16,21 0 0,-21 0 0,22-21 16,-22 0-16,21-1 0,0 1 15,1 0-15,-22 0 0,21-21 16,-21-1-16,1 22 0,20-21 0,-21-22 15,-21 22-15,21 0 0,0-22 0,-21 22 16,22-22-16,-22 1 0,0-1 0,0 1 16,0-1-16,0 22 0,0 0 15,0-1-15,0 1 0,0 21 0,0 42 16,0 0 0,0 0-16,0 22 0,0-1 15,0 21-15,-22-20 0,1 20 0,21-20 16,-21 20-16,21 1 0,-21-22 0,21 21 15,-21-20-15,21-1 0,0 22 0,0-22 16,0 0-16,0-21 0,0 22 16,0-22-16,0 0 0,21 0 0,0 0 15,0 1-15,0-22 0,22 0 0,-22 0 16,0 0-16,21-22 0,-20 1 0,20 0 16,-21 0-16,21 0 15,-20 0-15,20-1 0,-21-20 0,0 21 16,0 0-16,1-22 0,-22-20 15,0 42-15,0-22 0,0 22 0,0 0 16,0 0-16,0 0 0,0 42 31,-22 0-31,1 0 0,0 22 0,21-22 16,-21 21-16,21-21 0,0 22 0,0-1 16,-21-21-16,21 21 0,0-20 15,0 20-15,0-21 0,0 0 0,21 0 16,0-21-16,-21 22 0,21-22 15,0 0-15,22 0 0,-22 0 0,0 0 16,0-22-16,22 1 0,-22 21 0,21-21 16,-21 0-16,22-21 0,-22 20 0,21-20 15,-21 21-15,0-21 0,1-1 16,-1 1-16,0 0 0,0-1 0,0 1 16,0-22-16,-21 22 0,0-21 0,22-1 15,-22 1-15,21 20 0,-21 1 16,0 0-16,0-1 0,0 22 0,0 0 15,0 42 1,0 0-16,-21 22 0,-1-1 16,22 0-16,-21 1 0,21-1 0,0 0 15,-21 22-15,0-22 0,21 0 16,-21 1-16,21-1 0,0 0 0,0 1 16,0-1-16,-21 0 0,21 1 0,-22-22 15,22 0-15,0 21 0,0-20 0,0-1 16,0 0-16,0-42 31,0 0-15,0-1-16,22 1 0,-1 0 0,0-21 15,0 21-15,0-1 0,0 1 0,22-21 16,-22 21-16,21 0 16,1-1-16,-22 1 0,21 21 0,0 0 15,1 0-15,-22 0 0,21 0 0,-21 0 16,22 21-16,-22 1 0,-21-1 0,0 0 15,0 0-15,0 0 0,0 0 0,-21 1 16,0-1-16,-1 0 0,1 0 16,-21 21-16,0-20 0,-1-1 15,1 0-15,0 0 0,-1 0 0,1 0 16,-22 22-16,22-43 0,0 21 16,21-21-16,-1 0 0,1 0 0,21-21 15,0 0 1,21-1-16,22-20 15,-22 21-15,0-21 0</inkml:trace>
  <inkml:trace contextRef="#ctx0" brushRef="#br0" timeOffset="121198.71">24659 14732 0,'21'0'15,"22"0"1,-22 0-16,0 0 0,0-21 0,0 21 15,0 0-15,22-21 0,-1 21 16,-21-21-16,22-1 0,-1 22 0,-21-21 16,0 21-16,0-21 0,1 0 15,-22 0-15,0 0 0,0-1 0,0 1 16,0 0-16,-22 21 0,1 0 0,-21 0 16,21 0-16,0 0 0,-22 0 15,1 21-15,21 0 0,-22 1 0,1-1 16,21 21-16,0-21 0,0 22 0,-1-22 15,1 21-15,21-21 0,0 22 0,0-22 16,0 0-16,0 0 0,21 0 0,-21 0 16,22 1-16,-1-1 0,0-21 15,0 21-15,0-21 0,22 21 0,-22-21 16,0 0-16,0 0 0,0 0 0,0 0 16,-42 0 15,0 0-31,0 0 15,0 21-15,-22-21 0,22 21 0,0 1 16,-21-1-16,21 0 0,-1 21 0,1-21 16,0 1-16,0-1 0,0 21 0,21-21 15,0 0-15,0 1 0,0-1 16,0 0-16,0 0 0,21-21 16,0 0-16,0 0 0,0 0 0,22 0 15,-22 0-15,21 0 0,-21 0 0,22 0 16,-1-21-16,0 0 0,1 0 15,-1-1-15,0 1 0,1 0 16,-22-21-16,21 21 0,-21-22 0,22 1 16,-22 0-16,21-22 0,-21 22 0,1-22 15,-1 22-15,0-22 0,0-20 0,0 20 16,0 1-16,1-22 0,-22 22 16,0-1-16,21 1 0,-21 20 0,0 1 15,0 21-15,0 0 0,0-1 0,-21 22 16,21 22-1,-22-1-15,1 0 0,0 21 16,0 1-16,21-1 0,-21 0 16,0 22-16,-1-22 0,22 22 0,-21-22 15,0 21-15,21-20 0,0 20 0,0-20 16,-21 20-16,21-21 0,0 1 0,0-1 16,0 0-16,0-20 0,0 20 15,21-21-15,-21 21 0,21-20 0,0-1 16,1-21-16,-1 21 0,0-21 0,0 0 15,0 0-15,22 0 0,-22 0 0,0 0 16,21 0-16,-21-21 0,1 0 16,-1-1-16,0 22 0,0-21 0,0 0 15,0 0-15,-21 0 0,0 0 0,0-1 16,0 1-16,0 0 16,-21 21-1,0 21-15,0-21 16,21 21-16,-21 1 0,0-22 0,21 21 15,0 0-15,0 0 0,-22 0 0,22 0 16,0 1-16,0-1 0,0 0 0,0 0 16,0 0-1,22-21-15,-1 0 16,0 0-16,0 0 16,0-21-16,0 21 0,1-21 0,-22 0 15,21 0-15,0 21 0,0-22 0,-21 1 16,21 0-16,0 0 0,1 0 15,-22 0-15,21-1 16,0 22-16,-21 22 16,0-1-1,0 0-15,-21-21 0,0 21 16,21 0-16,-22-21 0,22 21 0,0 1 16,-21-22-16,21 21 0,-21-21 15,21 21-15,0-42 47,21 21-31,0-21-16,-21-1 0,22 1 15,-1 21-15,-21-21 0,21 0 0,0 0 16,0 21-16,0 0 16,1 0-1,-22 21 1,0 0-16,0 0 0,0 0 15,0 1-15,0-1 0,0 0 16,0 0-16,0 0 16,21-21-1,0 0 1,0 0-16,0 0 0,0-21 16,1 0-16,-1 21 15,-21-21-15,21 0 0,0-1 0,-21 1 16,21 0-16,0 0 15,-21 0-15,0 0 0,22 21 0,-22-22 16,-22 22 15,1 0-31,0 22 16,0-22 0,21 21-16,-21-21 0,21 21 0,0 0 15,0 0-15,0 0 16,21-21 31,0 0-47,-21-21 0,21 0 15,0 0-15,1 21 16,-22-21 0,0 42 15,0 0-31,0 0 0,0 0 15,0 1-15,0-1 16,0 0 0,21 0-1,0-21 1,0 0-16,0 0 0,0 0 0,1 0 16,-1 0-16,0 0 0,0 0 0,-21-21 15,21 0-15,0 21 0,1-21 0,-1-1 16,-21 1-16,21 0 0,0-21 15,-21 21-15,0-22 0,21 1 0,0 0 16,-21-1-16,22 1 0,-22-22 0,0 22 16,21 0-16,-21-22 0,21 22 15,-21 0-15,0 20 0,0-20 0,0 21 16,0 42 0,-21 0-16,21 0 15,-21 1-15,-1 20 0,1-21 0,21 21 16,-21 1-16,0-1 0,21 0 0,-21 1 15,0-1-15,21-21 0,-22 22 16,22-1-16,0 0 0,0-21 0,0 22 16,0-22-16,0 0 0,0 0 0,0 0 15,0 1-15,0-1 0,0 0 16,22-21-16,-1 0 16,0 0-16,0 0 0,0 0 15,0 0-15,-21-21 0,22 0 16,-1 21-16,0-22 0,-21 1 15,21 0-15,0 0 0,0 21 0,-21-21 16,22 21-16,-1 0 0,-21-21 16,21 21-16,-21 21 15,0 0 1,0 0-16,0 0 16,0 0-16,-21-21 0,21 22 0,-21-1 15,21 0-15,-22 0 16,22 0-16,-21-21 15,21 21-15,-21-21 32,0-21-17,21 0-15,0 0 16</inkml:trace>
  <inkml:trace contextRef="#ctx0" brushRef="#br0" timeOffset="121474.55">26289 14838 0,'0'0'0,"0"-21"16,21 21-16,0 0 0,0 0 16,22 0-16,-22-21 0,21 21 15,1 0-15,-22 0 0,21 0 0,0 0 16,-20 0-16,20 0 0,-21 0 15,0 0-15,0 0 0,1 0 0,-1-22 16,-42 22 31,-1 0-47,1 0 16,0 0-16,0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4:02:50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2223 0,'0'0'0,"0"-22"0,0 1 16,0 0-16,0 0 0,0 0 16,0 0-16,0-1 0,0 1 15,0 0-15,0 0 16,0 42 15,0 21-31,0-20 16,0 20-16,0-21 0,0 21 15,0 1-15,0-1 0,0 22 16,0-1-16,0-21 0,0 22 16,0-1-16,0-20 0,0 20 0,0-20 15,0-1-15,-21 0 0,21-21 16,0 22-16,0-22 0,0 0 0,-21 0 15,21 0 1,0-42 0,0 0-16,0 0 15,0 0-15,0 0 0,0-22 0,0 22 16,0-21-16,0-1 0,0-20 16,0 21-16,0-22 0,0 22 0,0-1 15,0-20-15,21 21 0,0 20 16,-21-20-16,21 21 0,1 0 15,-1 0-15,0-1 0,0 1 0,21 21 16,-20 0-16,-1 0 0,21 0 16,-21 21-16,0 1 0,22-1 0,-22 0 15,0 0-15,21 21 0,-20 1 16,-1-1-16,0 0 0,-21 1 0,0-1 16,0 0-16,0 1 0,0-1 15,0 0-15,0-20 0,0 20 0,0-21 16,0 0-16,-21 0 0,21 1 15,0-1-15,-21-21 0,-1 0 32,22-21-17,0-1-15,0-20 0,0 21 16,0-21-16,22-1 0,-1 1 0,-21 0 16,21-22-16,0 22 0,0-1 15,0 1-15,1 21 0,20-21 0,-21 20 16,0 1-16,22 21 0,-22 0 15,0 0-15,21 0 0,-21 0 0,1 0 16,20 0-16,-21 21 16,0 22-16,0-22 0,1 21 0,-1-21 0,-21 22 15,0-1-15,0 0 0,0 1 16,0-1-16,0 0 0,0 1 16,0-22-16,0 21 0,-21 1 0,-1-22 15,22 0-15,-21 0 0,21 0 16,-21 0-16,21 1 0,-21-22 0,21-22 31,21 22-15,0-21-16,0 0 0,1 0 0</inkml:trace>
  <inkml:trace contextRef="#ctx0" brushRef="#br0" timeOffset="486.97">2265 2328 0,'0'0'16,"-21"0"-16,-1 0 0,1 0 15,0 0-15,0 0 0,0 22 0,0-1 16,-1 0-16,1 0 0,0 0 16,0 22-16,0-22 0,21 21 0,-21 0 15,-1 1-15,1-1 0,21 0 16,0-20-16,-21 20 0,21 0 0,0-21 15,0 22-15,0-22 0,0 0 0,0 0 16,0 0-16,21 1 16,0-1-16,1-21 0,-1 0 0,0 0 15,0 21-15,21-21 0,1 0 16,-22 0-16,21 0 0,1-21 0,-22 0 16,21-1-16,0 1 0,-20 0 0,20 0 15,-21 0-15,0-22 0,0 22 16,-21-21-16,0 0 0,0-1 0,0 1 15,0 0-15,-21-22 0,0 43 16,-21-21-16,21-1 0,-22 22 0,22 0 16,-21 21-16,21 0 0,-22 0 15,22 0-15,-21 0 0,21 0 0,-1 0 16,1 21-16,0 0 0,0 22 16,0-22-16,21 0 0,0 0 15,0 21-15,0-20 0,0-1 0,0 21 16,0-21-16,0 0 0,0 1 15,21-1-15,-21 0 0,21-21 0,21 21 16,-20-21-16,-1 0 0,21 0 16</inkml:trace>
  <inkml:trace contextRef="#ctx0" brushRef="#br0" timeOffset="926.98">2752 2540 0,'0'0'0,"0"-42"16,21 21-16,-21-1 0,0 1 15,0 0-15,0 0 0,0 0 16,0 42 0,0 0-1,0 0-15,0 0 0,0 1 0,0 20 16,0-21-16,0 21 0,0 1 16,0-1-16,0-21 0,0 22 0,0-1 15,0-21-15,0 21 0,0-20 16,0 20-16,0-21 0,0 0 0,0 0 15,21 1-15,0-22 0,0 0 16,0 0-16,1 0 16,-1 0-16,0 0 0,0 0 0,0-22 15,0 1-15,1 21 0,-22-42 0,21 21 16,0-22-16,0 22 0,-21-21 16,21-22-16,-21 22 0,21 0 0,1-1 15,-22 1-15,0 0 0,0 21 0,21-1 16,-21 1-16,0 0 0,0 0 15,0 42 32,0 0-31,0 0 0,21 1-16,-21-1 15,21-21-15</inkml:trace>
  <inkml:trace contextRef="#ctx0" brushRef="#br0" timeOffset="1387.85">3514 2646 0,'0'0'15,"21"0"-15,21 0 0,-21 0 16,-21-21-16,43 21 0,-22-21 0,0-1 16,0 1-16,0 0 0,-21 0 15,21 0-15,-21 0 16,-21 21-1,-21 0-15,21 0 16,0 0-16,-22 21 0,22 0 0,-21 0 16,-1 0-16,22 0 0,-21 1 0,21-1 15,0 21-15,-1-21 0,22 0 16,0 1-16,0-1 0,0 0 0,0 0 16,0 0-16,0 0 0,22 1 15,-1-1-15,21-21 0,-21 21 16,0-21-16,1 21 0,-1-21 0,0 0 15,0 21-15,0-21 0,0 0 16,-21 21-16,0 1 16,-21-22-1,0 21-15,0-21 0,-21 0 16,20 0-16,1 0 0,-21 0 16,21 0-16,-22 0 0,22 0 0,0 0 15,-21 0-15,21 0 0,-1 0 16,1 0-16,42 0 47,1-21-47,-1 21 0,0-22 0,0 22 15,21-21-15,1 0 0</inkml:trace>
  <inkml:trace contextRef="#ctx0" brushRef="#br0" timeOffset="1761.64">3873 2815 0,'0'0'16,"22"0"-16,-1 0 16,0 0-16,-21-21 0,21 21 15,0-21-15,0 21 0,1-21 0,-1 0 16,0-1-16,0 22 0,0-21 0,0 0 16,1 0-16,-22 0 0,21-22 15,-21 22-15,21 0 0,-21 0 16,0 0-16,-21 21 15,0 0 1,-1 0-16,1 21 0,0-21 0,0 21 16,0 0-16,0 22 0,-1-22 0,-20 21 15,21-21-15,0 22 0,21-22 16,-21 21-16,21 0 0,-22-20 0,22-1 16,0 0-16,0 0 0,0 0 0,0 0 15,22-21-15,-1 0 0,0 22 16,21-22-16,-21 0 0,22 0 0,-22 0 15,0 0-15,21 0 0,-20-22 16,-1 22-16,0-21 0,0 21 0,0 0 16,-21-21-16,21 21 0,-21-21 15,0 0-15</inkml:trace>
  <inkml:trace contextRef="#ctx0" brushRef="#br0" timeOffset="2660.26">5313 1651 0,'0'0'0,"0"-21"0,-21 0 0,21 0 16,-22 42 0,22 0-1,-21 0-15,21 0 0,-21 22 16,21-1-16,-21 0 0,0 22 0,0-22 15,-1 22-15,1-1 0,0 1 0,0 20 16,-21-20-16,20 20 16,-20 1-16,21 0 0,-21-22 0,20 1 15,-20-1-15,21 1 0,-21-22 0,20 0 16,1 1-16,21-1 0,-21-21 16,21 0-16,-21 1 0,21-1 0,21-42 31,0-1-16,0-20-15,-21 21 0,22-21 0,-1-22 16,0 1-16,0-1 0,21-21 0,-20 22 16,-1-22-16,0-21 0,21 22 15,-21-1-15,22 0 0,-22 1 0,21-1 16,-21 0-16,22 22 0,-22-1 16,0 1-16,0 21 0,0-1 15,1 22-15,-1 0 0,-21 0 0,0 0 16,21 21-16,0 0 0,-21 21 15,0 0-15,0 21 16,0 1-16,0 20 0,0 1 0,0-1 16,0 1-16,0 20 0,0 1 15,0-22-15,0 22 0,0 0 0,0-1 16,0 1-16,0-21 0,0 20 0,-21-20 16,21-22-16,-21 22 0,21-22 15,-21 0-15,21-21 0,0 22 16,0-22-16,0 0 0,0 0 0,0 0 15,0-42 17,0 0-32,0 0 15,0 0-15,0 0 0,0-1 16,0 1-16,0 0 0,-22 21 16</inkml:trace>
  <inkml:trace contextRef="#ctx0" brushRef="#br0" timeOffset="2855.15">4741 2731 0,'0'0'0,"-21"0"0,0 0 16,0 0-16,63 0 31,-21 0-31,0 0 0,22-22 16,-1 22-16,0-21 0,1 0 0,-1 21 15,0-21-15,1 21 0,-1-21 0,0 21 16,1-21-16,-1-1 0,-21 22 15,22 0-15,-1-21 0,-21 21 0,21 0 16,1-21-16,-22 21 0</inkml:trace>
  <inkml:trace contextRef="#ctx0" brushRef="#br0" timeOffset="3163.48">6032 2434 0,'0'0'0,"0"-21"0,0 0 0,0 0 15,0 0-15,-21-1 16,0 22-16,0 0 16,0 0-16,0 0 0,-1 0 15,1 22-15,0-1 0,0 0 0,-21 21 16,20-21-16,1 22 0,0-1 16,21 0-16,0 1 0,-21-1 0,21 0 15,0 1-15,0-1 0,0 0 16,0-20-16,0 20 0,0-21 15,0 0-15,21 0 0,-21 1 0,21-22 16,0 21-16,22-21 0,-22 0 0,21 0 16,-21 0-16,22 0 0,-22-21 0,21-1 15,1 22-15,-1-21 0,-21 0 16,21 0-16,1 0 0,-22 0 0,21-22 16,1 22-16</inkml:trace>
  <inkml:trace contextRef="#ctx0" brushRef="#br0" timeOffset="4967.38">6646 1588 0,'0'0'0,"0"-22"0,-21 1 0,0 21 16,0 0-1,0 0-15,-1 0 0,22 21 16,-21 1-16,0 20 0,0 0 15,21 1-15,0-1 0,0 21 0,-21-20 16,21 20-16,-21 1 0,21-1 0,0 1 16,0 20-16,-22-20 0,22-1 15,-21 22-15,21-21 0,0-1 16,0 1-16,0-1 0,-21-21 0,21 1 16,0-1-16,0 0 0,0 1 0,0-22 15,0 0-15,0 21 0,0-20 16,0-1-16,21-21 15,0 0-15,1 0 16,-1 0-16,0 0 16,0 0-16,21-21 0,-20-1 0,-1 1 15,0 0-15,21 0 0,-21 0 0,1-22 16,20 22-16,-21-21 0,0 0 16,0-1-16,1 22 0,-1-21 0,0 21 15,0-1-15,-21 1 0,21 0 16,-21 0-16,0 42 31,0 0-31,-21 22 16,21-22-16,-21 0 0,21 0 0,0 21 15,-21-20-15,21 20 0,0-21 16,0 21-16,0-20 0,0-1 0,0 0 16,0 0-16,0 0 0,21 0 15,0-21-15,0 0 16,0 0-16,1 0 0,-1 0 0,21 0 15,-21 0-15,0-21 0,22 0 0,-22 0 16,0 0-16,21 0 0,-20-1 16,-1 1-16,0-21 0,0 0 15,0 20-15,0-20 0,1 21 0,-1-21 16,-21 20-16,0 1 0,0 0 16,0 42-1,0 0 1,0 1-16,0-1 0,-21 21 15,21-21-15,-22 0 0,22 22 16,0-22-16,-21 0 0,21 0 0,0 0 16,0 1-16,0-1 0,0 0 0,0 0 15,0 0-15,21-21 0,1 21 16,-1-21-16,0 0 0,0 0 16,0 0-16,0 0 0,1 0 15,-1 0-15,0-21 0,0 21 0,-21-21 16,21 0-16,0 0 0,-21 0 15,22-1-15,-22 1 0,0-21 0,0 21 16,0-22-16,0 22 0,0 0 0,0 0 16,-22 0-16,1 0 0,0-1 0,0 22 15,0 0-15,0-21 0,-1 21 16,1 0-16,0 0 0,0 0 16,42-21 15,0 21-31,0 0 15,1-21-15,-1 21 0,0-21 0,21 21 16,-21-21-16,1 21 0,20-22 16,-21 22-16,0 0 0,0 0 0,1-21 15,20 21-15,-21 0 0,0 0 0,0 0 16,1 0-16,-1 21 0,0 1 16,-21-1-16,21-21 0,-21 21 0,21 0 15,-21 0-15,0 22 0,0-22 0,0 0 16,0 0-16,0 0 0,0 22 15,21-22-15,-21 0 0,0 21 16,0-21-16,0 1 0,0-1 0,0 0 16,0 0-16,0 0 0,0 0 0,0 1 15,-21-22-15,21 21 0,-21-21 16,0 0-16,0 0 16,0 0-16,21-21 15,0-1-15,0 1 16,0 0-16,0-21 0,21 21 15,0-22-15,0 22 0,0-21 0,22-1 16,-22 22-16,21-21 0,0 21 0,1-22 16,-22 22-16,21 0 0,1 0 15,-1 0-15,-21 21 0,21 0 16,-20 0-16,-1 0 0,0 0 0,0 21 16,0-21-16,0 21 0,1 0 15,-22 0-15,0 22 0,0-22 0,0 0 16,0 21-16,0-20 0,0 20 0,0-21 15,0 21-15,-22-20 0,1-1 0,21 0 16,-21 0-16,21 0 0,0 0 16,21-21 31,0 0-47,1 0 15,-1-21 1,0 21-16,0-21 15,0 0-15,0 0 16,1 0-16,-1-1 0,0 1 0,0 0 16,0 0-16,0-21 0,1 20 0,-1 1 15,21-21-15,-21 21 0,0-22 0,-21 22 16,22 0-16,-22 0 0,21 21 16,-21-21-16,-21 21 15,-1 0-15,1 21 16,0-21-16,0 21 15,21 0-15,-21 0 0,21 1 16,-21-22-16,21 21 0,-22 0 0,22 0 0,0 0 16,0 0-16,0 1 15,0-1 1,0 0-16,22 0 16,-1-21-16,0 21 0,-21 0 15,21-21 1,-21 22-16,0-1 15,0 0-15,0 0 16,-21-21-16,0 0 0,21 21 16,-21-21-16,-1 0 15,22 21-15,-21-21 16,0 0 0,21-21 15,-21 0-31,0 0 0,21 0 15,-21 21-15,21-21 0,-22-1 0</inkml:trace>
  <inkml:trace contextRef="#ctx0" brushRef="#br0" timeOffset="5179.53">7937 2096 0,'-21'0'0,"42"0"0,-63 0 0,21-22 0,0 22 16,0-21-16,-1 21 16,1 0 31,0 0-47,0 0 0,0 0 15,0 0-15</inkml:trace>
  <inkml:trace contextRef="#ctx0" brushRef="#br0" timeOffset="5392.41">6540 2265 0,'0'0'0,"-84"21"16,105-21 15,0 0-31,21 0 0,-20 0 15,20 0-15,-21-21 0,21 21 0,1 0 16,-22 0-16,21 0 0,-21 0 0,22 0 16,-22 0-16,0 0 0,0 0 15,0 0-15</inkml:trace>
  <inkml:trace contextRef="#ctx0" brushRef="#br0" timeOffset="6179.97">9567 2731 0,'0'0'0,"-21"0"16,-21 0-16,21 0 16,-1 0-16,44 0 31,-1 0-15,21 0-16,0 0 0,22 0 0,-22 0 15,22 0-15,20 0 0,-20 0 16,21 0-16,-1 0 0,-20 0 0,20 0 15,1 0-15,-21 0 0,-1 0 0,1 0 16,-1 0-16,-21 0 0,1 0 16,-1 0-16,-21-22 0,0 22 0,1 0 15,-22-21-15,0 0 16,-22 0-16,1 21 0,0-21 16,-21 21-16,21-21 0,-22 21 15,22 0-15,-21-22 0,-1 22 0,22-21 16,0 21-16,0 0 0,0 0 0,0 0 15,-1 0-15,44 0 32,-1 0-32,21 0 0,-21 0 15,22 0-15,-22 0 0,21 0 16,-21 0-16,22 21 0,-1 1 0,-21-22 16,0 21-16,0-21 0,1 21 0,-22 0 15,0 0-15,0 0 16,0 1-16,-22-1 0,1 0 15,0 21-15,0-21 0,-21 1 0,20-1 16,-20 0-16,0 0 0,21 0 0,-22 0 16,22-21-16,-21 22 0,21-1 15,-1 0-15,22 0 0,-21-21 16,42 0 0,1-21-1</inkml:trace>
  <inkml:trace contextRef="#ctx0" brushRef="#br0" timeOffset="6996.54">12361 2117 0,'0'0'0,"21"-21"0,1-22 15,-1 22-15,0-21 0,0 21 16,0-22-16,-21 1 0,0 21 0,21-22 16,-21 22-16,0 0 0,0 0 0,0 0 15,0 0-15,0-1 0,-21 22 16,21 22 0,-21-1-16,0 21 0,0-21 15,21 22-15,-21-1 0,-1 21 16,1-20-16,0-1 0,0 22 0,0-1 15,-22 1-15,22-1 0,0 1 0,-21-1 16,21 22-16,-22-22 0,22 1 16,-21-1-16,21-20 0,-1-1 0,1 0 15,0 1-15,0-1 0,0-21 0,21 0 16,0 0-16,0 1 0,0-44 31,21 22-31,-21-42 16,21 21-16,0 0 0,0-22 0,22 1 15,-22-21-15,21-1 0,-21 1 16,22-22-16,-22 21 0,21-20 16,-21 20-16,22-20 0,-22-1 0,0 21 15,21-20-15,-20 20 0,-1 1 0,0-1 16,0 22-16,0 0 0,-21 20 16,0-20-16,21 42 0,1-21 0,-1 21 15,-21 21-15,0 0 16,21 0-16,-21 22 0,0-1 0,21 0 15,-21 22-15,0-1 0,0-20 0,0 20 16,0 22-16,0-22 0,0 1 16,0 21-16,0-1 0,0-20 0,-21 20 15,21-20-15,0-1 0,-21-20 16,21 20-16,0-20 0,0-1 0,-21-21 16,21 21-16,0-20 0,0-1 15,0 0-15,0-42 31,-22 0-31,22-1 16,-21 1-16,21 0 0,-21-21 16,0 21-16,0-22 0</inkml:trace>
  <inkml:trace contextRef="#ctx0" brushRef="#br0" timeOffset="7159.44">11959 2625 0,'0'0'0,"-21"0"0,0 0 16,42 0-1,0 0-15,0 0 16,22 0-16,-1 0 0,0 0 0,1 0 16,20-21-16,-21 21 0,1 0 15,-1 0-15,22-22 0,-43 22 0,21-21 16,0 21-16,1-21 0,-22 21 0,21 0 16</inkml:trace>
  <inkml:trace contextRef="#ctx0" brushRef="#br0" timeOffset="9123.82">13060 2413 0,'0'0'0,"0"-42"15,0 21-15,-21 21 32,-1 0-32,1 0 0,21 21 0,-21 0 15,0 0-15,0 21 0,0-20 16,21 20-16,-22 0 0,1 1 0,21-1 15,-21 0-15,21 1 0,0-1 0,0 0 16,0 1-16,0-22 0,0 21 16,0-21-16,21 0 0,0 1 0,22-1 15,-22 0-15,0 0 0,21-21 16,1 0-16,-22 0 0,21 0 0,1 0 16,20-21-16,-21 0 0,1 0 15,-1-1-15,0 1 0,1 0 0,-1-21 16,0-1-16,1-20 0,-1 21 0,-21-22 15,22 1-15,-22-1 0,0-21 0,0 22 16,0-1-16,0 1 0,1-1 16,-1 1-16,0-1 0,0 22 0,-21-21 15,0 20-15,0 1 0,0 0 0,0 20 16,0 1-16,0 0 0,0 0 16,-21 42-1,0 0-15,21 0 0,-21 22 16,-1-1-16,22 0 0,0 1 15,0 20-15,-21-20 0,21 20 0,-21 1 16,21-1-16,0 22 0,-21-22 0,21 1 16,0-1-16,0 1 0,0-1 15,0-20-15,0-1 0,0 0 0,0 1 16,0-22-16,0 0 0,0 21 0,0-21 16,21-21-16,0 22 0,0-22 0,1 0 15,-1 0-15,0 0 0,0 0 16,0 0-16,0 0 0,22 0 0,-22-22 15,0 1-15,21 21 0,-20-21 16,20-21-16,-21 21 0,0-1 0,0-20 16,1 21-16,-1-21 0,0 20 15,0-20-15,0 21 0,-21 0 0,0 0 16,0-1-16,0 1 0,0 42 31,-21 1-15,21-1-16,-21 21 0,0-21 0,21 0 15,-21 22-15,21-22 0,0 21 0,0-21 16,0 1-16,-22 20 0,22-21 16,0 0-16,0 0 0,0 1 0,0-1 15,22 0-15,-1-21 16,0 0-16,0 0 0,0 0 0,0 0 16,1 0-16,20 0 0,-21 0 15,0-21-15,22 0 0,-22-1 0,0 22 16,21-42-16,-21 21 0,1 0 0,-1-22 15,21 22-15,-21-21 0,0 21 16,1-22-16,-1 22 0,0 0 0,0 0 16,-21 0-16,0 0 15,21 21-15,-21 21 16,0 0-16,0 0 16,0 0-16,0 0 0,-21 1 0,21-1 15,-21 21-15,21-21 0,0 0 16,0 22-16,-21-22 0,21 0 15,0 0-15,-21 0 0,21 1 0,0-1 16,21-21 0,0 0-1,0 0-15,0 0 16,0-21-16,1 21 0,-1-22 0,-21 1 16,21 21-16,0-21 0,0 0 0,-21 0 15,0-22-15,0 22 0,0 0 0,0-21 16,0 21-16,0-1 0,0 1 15,0 0-15,0 0 0,-21 0 0,0 21 16,0 0-16,0 0 16,-1 0-16,1 0 15,0 0 1,42-21 0,0 21-16,1 0 15,-1-22-15,0 22 0,0 0 16,0-21-16,0 21 0,22 0 0,-22 0 15,0-21-15,21 21 0,-20 0 0,-1 0 16,0 0-16,21 0 0,-21 0 16,1 0-16,-1 0 0,-21 21 15,21 0-15,0 1 16,-21-1-16,21 21 0,-21-21 0,0 0 16,0 1-16,21 20 0,-21-21 15,0 21-15,0-20 0,0-1 0,0 0 16,0 21-16,0-21 0,0 1 15,0-1-15,0 0 0,0 0 16,-21-21-16,0 0 16,21-21 15,0 0-15,0 0-16,0-1 0,21 1 0,0-21 15,1 21-15,-1-22 0,21 1 16,-21 21-16,22-21 0,-22-1 0,21 1 15,0 21-15,-20-22 0,20 22 16,-21 0-16,21 0 0,-20 21 0,-1 0 16,21-21-16,-21 21 0,0 0 0,1 0 15,-22 21-15,0 0 0,21 0 16,-21 0-16,0 1 0,0 20 0,0-21 16,0 21-16,-21 1 0,21-22 0,-22 21 15,1 1-15,21-22 0,0 0 16,-21 21-16,21-21 0,-21 1 0,21-1 15,0 0-15,0 0 0,0 0 32,21-21-32,0 0 0,0 0 15,1 0-15,-1 0 0,0-21 16,0 21-16,21-21 0,-20 0 0,20 0 16,-21-1-16,21 1 0,1 0 0,-22-21 15,21 21-15,1-22 0,-1 1 16,-21 21-16,0-22 0,22 22 0,-43-21 15,21 21-15,-21 0 0,21-1 0,-21 1 16,0 0 0,-21 21-16,0 0 0,-1 0 15,1 0-15,0 21 0,0 0 0,0 1 16,21-1-16,0 0 0,0 0 16,0 0-16,0 0 0,0 1 15,0-1-15,0 0 0,0 0 0,0 0 16,0 0-16,21 1 0,-21-1 0,21 0 15,0 0-15,0 21 0,-21-20 16,0-1-16,22 0 0,-22 0 0,21-21 16,-21 21-16,0 0 0,0 1 0,0-1 15,-21-21-15,-1 0 16,1 0-16,0 0 16,0 0-16,0 0 0,0-21 15,-1 21 1,1-22-16,0 22 0,0-21 15,0 0 1,0 21-16,21-21 0,0 0 0,-22 0 16,1-1-16,21 1 0,-21 0 0</inkml:trace>
  <inkml:trace contextRef="#ctx0" brushRef="#br0" timeOffset="9495.61">15176 2053 0,'-21'0'0,"42"0"0,-63 0 16,21 0-16,0 0 0,21 21 15,21-21 16,0 0-31,0 0 0,-21-21 32,-21 0-17,0 21 1,0 0 0,0 0-16,-1 0 15,1 0-15,21 21 0,0 0 31,0 1-15,-21-22-16,21 21 16,-21-21-16</inkml:trace>
  <inkml:trace contextRef="#ctx0" brushRef="#br0" timeOffset="9771.46">13674 2265 0,'0'0'0,"-22"0"0,1 0 0,42 0 31,1 0-31,-1 0 0,0 0 16,21 0-16,-21 0 0,22 0 15,-1 0-15,0 0 0,1 0 0,-1 0 16,-21 0-16,22 0 0,-22 0 0,0 0 15,0 0-15,0 0 16,0 0 15,-21-21-31,22 21 0,-1 0 16</inkml:trace>
  <inkml:trace contextRef="#ctx0" brushRef="#br0" timeOffset="10800.18">17018 2815 0,'-21'-21'16,"0"21"-1,-1 0-15,1 0 47,42 0-16,1 0-31,-1 0 16,0 0-16,21 0 0,1 0 0,-1 0 16,21 21-16,1-21 0,-1 0 0,1 0 15,-1 0-15,1 0 0,-1 0 16,22 21-16,-43-21 0,22 0 0,-1 0 15,-20 0-15,-22 0 0,21 0 0,-21 0 16,1 0-16,-1 0 0,0 0 0,-21-21 16,0 0-1,0 0 1,0 0-16,0 0 0,-21-1 16,0 1-16,21 0 0,-22 21 15,1-21-15,0 0 0,0 0 0,0 21 16,-22-22-16,22 1 0,0 21 0,-21 0 15,21 0-15,-1 0 0,1 0 16,0 0-16,0 0 16,21 21-1,0 1-15,0-1 0,21-21 16,0 21-16,0-21 0,1 21 0,-1-21 16,21 0-16,-21 21 0,22-21 15,-22 0-15,21 21 0,0-21 16,-20 0-16,20 0 0,-21 0 0,21 0 15,-20 0-15,-1 0 0,0 0 0,0 0 16,-42 0 15,0 0-31,0 22 0,-1-22 16,1 21-16,0 0 0,0 0 16,-21 0-16,20 0 0,1 1 0,-21-1 15,21 0-15,-22 21 0,22-21 0,-21 1 16,21-1-16,-22 0 0,22 21 15,0-21-15,0 1 0,0-22 16,0 21-16,21 0 0,-22 0 0,22 0 16,0-42 31,22 0-47,-1 0 0,0 21 15</inkml:trace>
  <inkml:trace contextRef="#ctx0" brushRef="#br0" timeOffset="17071.52">18542 2350 0,'0'-22'0,"0"1"16,0 0-16,0 0 15,0 0 1,0 42 31,0 0-47,0 0 0,0 22 15,0-22-15,0 21 0,0 0 0,0 1 16,0-1-16,0 0 0,0 1 16,0-1-16,0-21 0,0 22 0,-21-1 15,0-21-15,21 21 0,-22-20 0,22-1 16,0 0-16,0 0 16,-21-21-16,21 21 0,-21-21 15,21-21 1,0 0-16,0 0 15,0 0-15,0-22 16,0 22-16,0 0 0,0-21 0,0-1 16,0 1-16,21 0 0,0-1 0,1 1 15,-1 0-15,0-1 0,0 22 16,0-21-16,22 21 0,-22-22 0,0 22 16,21 0-16,-21 21 0,1-21 0,20 21 15,-21 0-15,0 0 0,22 0 16,-22 21-16,0 0 0,0 0 0,0 0 15,0 1-15,-21 20 0,0 0 0,22-21 16,-22 22-16,0-1 16,0-21-16,0 22 0,0-1 0,0-21 15,0 0-15,0 22 0,-22-22 0,22 0 16,0 0-16,-21 0 16,0-21-16,0 0 15,21-21 1,0 0-16,0 0 15,0 0-15,0-22 0,0 22 0,0-21 16,21-1-16,0 1 0,0 0 16,1-1-16,-1 1 0,0 21 0,21-21 15,-21 20-15,1-20 0,20 21 16,0 21-16,-21-21 0,22 21 0,-1 0 0,-21 0 16,22 0-16,-22 21 0,0 0 15,0 0-15,0 0 0,-21 22 16,0-1-16,0-21 0,0 22 0,0-1 15,0 0-15,0-21 0,0 22 0,-21-1 16,0-21-16,0 0 0,0 1 16,21 20-16,-22-42 0,1 21 0,0 0 15,42-42 32,0 0-47,1 0 16,20 0-16,-21-1 0</inkml:trace>
  <inkml:trace contextRef="#ctx0" brushRef="#br0" timeOffset="17488.28">19875 2350 0,'0'0'0,"0"-22"16,0 1-16,0 0 0,-21 21 31,0 21-31,0 0 16,0 1-16,0-1 0,-1 0 15,1 21-15,0-21 0,0 22 16,0-1-16,0-21 0,-1 22 0,22-1 16,0-21-16,-21 21 0,21-20 15,0-1-15,0 0 0,0 0 0,21 0 16,1 0-16,-1-21 0,0 0 0,0 0 16,0 0-16,22 0 0,-22 0 15,0 0-15,21 0 0,-21-21 0,22 21 16,-1-21-16,-21 0 0,0 0 0,22 0 15,-22-1-15,0 1 0,-21-21 0,0 21 16,21-22-16,-21 1 0,0 0 16,0-1-16,0 22 0,0-21 0,-21 21 15,21 0-15,-21-1 0,0 1 16,0 21-16,-1 0 16,1 0-16,0 0 0,0 0 0,0 21 15,0 1-15,-1-1 0,1-21 0,0 21 16,21 0-16,0 0 0,0 0 15,0 1-15,0-1 0,21-21 16,0 0 0</inkml:trace>
  <inkml:trace contextRef="#ctx0" brushRef="#br0" timeOffset="17908.04">20320 2328 0,'0'0'0,"0"-21"31,21 21-15,-21 21-16,0 1 15,0-1-15,0 21 0,0-21 0,21 22 16,-21-22-16,0 21 0,0 0 16,0-20-16,0 20 0,0-21 0,0 21 15,0-20-15,0-1 0,0 0 0,0 0 16,0 0-16,0 0 0,0 1 15,21-22 17,-21-22-32,0 1 0,22 0 15,-1 0-15,0 0 0,-21 0 16,21-1-16,0-20 0,0 0 0,1-1 16,-1 1-16,0 0 0,0-1 0,21 22 15,-20-21-15,-1 21 0,0 0 16,0-1-16,-21 1 15,21 21-15,0 0 16,-21 21 0,0 1-1,22-22 1,-22 21-16,0 0 16</inkml:trace>
  <inkml:trace contextRef="#ctx0" brushRef="#br0" timeOffset="18280.7">20870 2604 0,'0'0'0,"0"21"0,21-21 16,1 0-16,-1 0 15,0 0-15,0 0 0,0 0 16,0 0-16,1-21 0,-1 21 0,21-22 16,-21 1-16,0 21 0,1-21 15,20 0-15,-21 0 16,0 0-16,-21-1 0,0 1 0,0 0 15,0 0-15,0 0 0,0 0 0,0-1 16,-21 22 0,0 0-16,0 0 0,0 22 15,-22-1-15,22 0 0,0 0 0,0 0 16,-22 22-16,22-22 0,0 21 16,0 0-16,0 1 0,0-22 0,21 21 15,0-21-15,0 22 0,0-22 0,0 0 16,0 0-16,0 0 0,21 1 15,0-22-15,0 0 0,0 0 16,0 0-16,22 0 0,-22 0 0,0 0 16,21 0-16,-20-22 0,20 22 15,-21-21-15,21 0 0,-20 0 16,20 0-16,-21 0 0,21-1 0</inkml:trace>
  <inkml:trace contextRef="#ctx0" brushRef="#br0" timeOffset="19463.39">22056 1863 0,'0'0'0,"0"21"47,0 0-47,0 0 0,0 0 15,21-21 1,0 0-16,0 0 16,0 0-16,22 0 0,-22 0 0,21 0 15,-21 0-15,22-21 0,-1 0 0,0 0 16,-21 0-16,22 0 0,-22-1 16,0 1-16,0 0 0,0 0 0,-21 0 15,0 0-15,0-1 0,0 1 0,0 0 16,0 0-16,-21 21 0,0 0 15,0 0-15,0 0 0,0 0 16,-1 0-16,1 21 0,0 0 0,0 22 16,0-22-16,0 21 0,-22 0 15,43 1-15,-21 20 0,0-20 0,0 20 16,21-21-16,0 22 0,0-22 0,-21 22 16,21-1-16,0-20 0,-22 20 15,22 1-15,0-22 0,0 21 0,-21-20 16,21-1-16,0-21 0,0 22 0,0-22 15,-21 0-15,21 0 0,-21 0 16,0-21-16,21 21 0,-21-21 0,-1 0 16,1 0-16,0 0 0,0 0 0,0 0 15,0-21-15,-1 0 0,1 0 0,0 0 16,0 0-16,0-1 16,0-20-16,-1 21 0,1-21 0,0 20 15,21-20-15,-21 21 0,21 0 0,0 0 16,0 42-1,0 0 1,0 0-16,0 0 0,21 0 0,-21 22 16,21-22-16,0 0 0,-21 0 15,22 22-15,-1-22 0,0 0 0,0 0 16,0 0-16,0-21 0,1 21 0,-1-21 16,21 0-16,-21 0 0,22 0 0,-22 0 15,21 0-15,-21 0 0,22 0 16,-1 0-16,-21-21 0,21 0 15,-20 0-15,20 0 0,-21 0 0,21-1 16,-20 1-16,-1-21 0,0 21 0,0-22 16,0 1-16,0 21 0,-21-21 15,0 20-15,22 1 0,-22 0 0,0 0 16,-22 42 15,1 0-31,21 0 0,-21 22 0,0-22 16,0 21-16,21-21 0,0 22 0,-21-22 15,21 21-15,0-21 0,-22 22 16,22-22-16,0 0 0,0 0 16,22 0-16,-1 1 0,0-22 15,0 0-15,0 0 0,22 0 16,-22 0-16,0-22 0,21 22 0,-21-21 16,1 0-16,20 0 0,-21 0 15,0 0-15,0-1 0,1-20 0,-22 21 16,0-21-16,0-1 0,0 1 0,0 0 15,0 20-15,-22-20 0,-20 0 16,21 21-16,0-1 0,0 22 0,-1-21 16,-20 21-16,21 0 0,0 0 0,0 0 15,-1 0-15,1 0 0,0 21 16,0-21-16,21 22 0,-21-1 16,21 0-16,0 0 0,0 0 15,21-21-15,0 0 16,0 0-16,22 0 0,-22 0 15,21-21-15,0 21 0</inkml:trace>
  <inkml:trace contextRef="#ctx0" brushRef="#br0" timeOffset="21859.41">23241 2117 0,'21'0'47,"0"0"-47,0 0 0,1-21 16,-1 21-16,0-22 0,0 22 0,0-21 15,22 21-15,-22-21 0,0 0 16,0 21-16,0-21 0,0 0 0,1-1 16,-22 1-16,0-21 0,0 21 0,0 0 15,0-1-15,-22 22 0,1-21 16,0 21-16,0 0 0,-21 0 0,20 0 15,-20 0-15,21 21 0,-21 1 0,20-1 16,-20 0-16,21 21 0,0-21 16,0 22-16,-1-1 0,1-21 15,21 22-15,0-22 0,0 21 0,0-21 16,0 22-16,0-22 0,0 0 0,21 0 16,1 0-16,-1 0 0,0-21 15,0 22-15,0-1 0,0-21 0,1 0 16,-1 0-16,0 0 0,0 0 15,0 0-15,-42 0 32,0 0-32,0 0 0,0 0 15,-1 0-15,1 21 0,-21-21 16,21 21-16,0 0 0,-22 0 16,22 1-16,0-1 0,-21 0 0,20 0 15,1 21-15,0-20 0,21-1 0,0 21 16,-21-21-16,21 0 0,0 1 15,0 20-15,0-21 0,0 0 0,21-21 16,-21 21-16,21 1 0,0-22 0,1 0 16,20 0-16,-21 0 0,0 0 15,22 0-15,-1 0 0,-21 0 0,21 0 16,1-22-16,-1 1 0,-21 0 0,22 0 16,-1 0-16,-21-22 0,21 22 0,1-21 15,-1 0-15,-21-22 16,22 22-16,-22-22 0,21 22 0,-21-22 15,22 1-15,-22-1 0,0 1 0,0-1 16,0 1-16,-21 21 0,0-22 16,21 22-16,-21-1 0,0 22 0,0 0 15,0 0-15,0 0 0,0 42 16,-21 0 0,21 0-16,-21 0 0,0 22 0,21-1 15,-21 0-15,0 1 0,21-1 0,-22 0 16,1 1-16,0-1 0,21 22 15,-21-22-15,0 0 0,0 1 16,21-1-16,0 21 0,-22-20 0,22-1 16,-21-21-16,21 22 0,0-1 0,0-21 15,0 0-15,0 0 0,0 1 16,21-1-16,1 0 0,-1-21 16,0 0-16,0 0 0,21 0 0,-20 0 15,-1 0-15,0 0 0,21 0 0,-21-21 16,1 21-16,-1-21 0,21-1 15,-21 1-15,0 21 0,1-21 0,-1-21 16,0 21-16,-21-1 0,0 1 0,0 0 16,0 0-16,-21 21 31,0 0-31,-1 21 16,1 0-16,0 0 0,21 1 15,0-1-15,-21 0 0,21 0 16,-21 0-16,21 0 0,0 1 15,0-1-15,0 0 0,0 0 16,21-21-16,0 0 0,0 21 16,0-21-16,1 0 0,-1 0 0,0 0 15,0 0-15,0 0 0,0 0 0,1-21 16,-1 21-16,0-21 0,0 21 0,0-21 16,0 0-16,-21-1 0,22 1 15,-22 0-15,21 0 0,-21 0 16,21 21-16,-21-21 0,0 42 47,-21 0-47,0 0 15,21 0-15,-22 0 0,22 1 16,0-1-16,-21 0 16,21 0-16,-21 0 15,21-42 32,0 0-47,21 0 16,-21 0-16,21 21 0,1-22 0,-22 1 15,21 0-15,-21 0 0,21 0 16,0 0-16,0-1 0,0 1 16,1 21-16,-1 0 15,0 0 1,-21 21-16,0 1 0,0-1 15,0 0-15,0 0 0,0 0 16,0 0-16,0 1 0,0-1 0,0 0 16,0 0-16,0 0 15,0-42 32,0 0-31,21 0-16,0 21 0,-21-21 0,21-1 15,1 1-15,-1 0 0,-21 0 0,21 0 16,0 0-16,-21-1 0,21 1 0,0 21 16,-21-21-16,22 21 0,-22 21 31,0 0-31,0 1 16,0-1-16,0 0 15,-22 0-15,1 0 0,21 0 0,-21 1 16,21-1-16,0 0 0,0 0 15,0 0-15,21-21 32,0 0-32,1 0 15,-1 0-15,0 0 0,0 0 0,0 0 16,0-21-16,1 0 0,-1 0 16,0 0-16,0 21 0,-21-22 15,0 1-15,21 0 0,-21 0 0,0 0 16,0 0-16,-21 21 31,0 0-31,0 0 0,0 21 16,-1 0-16,1 0 15,21 0-15,-21-21 16,21 21-16,0 1 0,0-1 16,21-21-1,0 0-15,1 0 16,-1 0-16,0 0 15,0-21-15,0 21 0,0-22 16,-21 1-16,22 21 0,-1-21 16,-21 0-1,0 42 17,0 0-32,0 0 15,0 1-15,0-1 16,0 0-16,0 0 0,0 0 15,21-21 1,0 0 0,0 0-16,0 0 0,1 0 15,-1-21-15,0 0 0,0 21 16,0-21-16,-21 0 0,21-1 16,1 1-16,-1-21 0,0 21 15,-21-22-15,21 1 0,0 0 0,0-1 0,-21-20 16,0 21-16,22-22 0,-1 22 15,-21-22-15,0 22 0,0-22 16,0 22-16,0 21 0,0-21 0,0 20 16,0 1-16,-21 42 31,21 1-31,-22-1 0,22 0 0,0 21 16,0 1-16,0-1 0,-21 0 0,21 1 15,0-1-15,-21 0 0,21 22 16,0-22-16,0 0 0,0 1 0,-21-1 15,21 0-15,0 1 0,-21-22 16,21 0-16,0 0 0,0 0 16,0 1-16,0-1 0,0 0 0,0 0 15,21-21 1,0 0-16,0 0 0,0 0 16,1 0-16,-1 0 0,-21-21 15,21 21-15,0-21 0,0 21 0,0-21 16,1-1-16,-1 22 0,-21-21 15,21 0-15,0 0 16,-21 0-16,21 0 0</inkml:trace>
  <inkml:trace contextRef="#ctx0" brushRef="#br0" timeOffset="22119.77">25273 2455 0,'-21'0'0,"42"0"0,-63 0 0,63 0 47,0 0-47,0-21 0,0 21 0,0 0 15,1 0-15,-1 0 0,0 0 0,0 0 16,0-21-16,0 21 0,1 0 16,-1 0-1,-42 0 32,-1 0-47,1 0 16,-21 0-16</inkml:trace>
  <inkml:trace contextRef="#ctx0" brushRef="#br0" timeOffset="23399.52">1482 3577 0,'0'-21'16,"0"42"-16,0-63 0,0 21 0,0 0 15,0-1-15,0 1 32,0 42-17,0 1-15,0-1 0,0 0 16,0 0-16,0 21 0,0 1 16,0-1-16,0 0 0,0 1 0,0 20 15,0-20-15,0 20 0,0 1 16,0-1-16,0 1 0,-22-22 0,22 21 15,0-20-15,0-1 16,-21 0-16,21 1 0,-21-1 0,21-21 16,0 0-16,-21 1 0,21-1 15,0-42 32,0-1-47,0 1 16,0 0-1,0 0 17,0 0-17,0 0 1</inkml:trace>
  <inkml:trace contextRef="#ctx0" brushRef="#br0" timeOffset="24187.4">1079 3747 0,'-21'0'16,"21"-22"-1,-21 22 1,0-21 0,21 0-16,0 0 15,0 0 1,0 0-16,21-1 0,0 22 16,0-21-16,22 0 0,-22 0 15,21 0-15,1 21 0,-1-21 0,21 21 16,-20 0-16,20 0 0,1 0 15,-1 21-15,1 0 0,-1 0 0,1 21 16,-1-20-16,-20 20 0,20 0 16,-21 1-16,1-1 0,-22 0 0,21 22 15,-21-22-15,-21 22 0,0-1 16,0-21-16,0 22 0,0-22 0,-42 22 16,21-22-16,-21 0 0,-1 1 15,1-1-15,-22 0 0,1 1 16,-1-22-16,1 0 0,-1 21 0,1-20 15,-1-1-15,1-21 0,-1 21 16,22 0-16,0-21 0,-1 0 16,1 0-16,21 0 0,0 0 0,0 0 15,-1-21-15,22 0 0,0 0 16,0-1-16,0 1 16,22 0-16,-1 0 0,0 21 15,0-21-15,0 0 0,22-1 0</inkml:trace>
  <inkml:trace contextRef="#ctx0" brushRef="#br0" timeOffset="24643.44">2159 4170 0,'0'0'15,"0"-42"-15,0 20 16,0 1-16,0 0 15,21 21 1,0 0-16,0 0 0,1 0 0,-1 0 16,21 42-16,-21-20 0,22-1 15,-22 21-15,0-21 0,21 22 16,-21-22-16,1 21 0,-22 0 0,0 1 16,21-22-16,-21 21 0,0 1 15,0-22-15,0 0 0,-21 21 0,-1-21 16,22 1-16,-21-22 0,0 21 15,21 0-15,-21-21 16,21-21-16,0 0 16,0-1-16,0 1 0,0 0 15,21 0-15,-21 0 0,21-22 0,0 1 16,1 21-16,-1-21 0,0-1 16,0 1-16,0 0 0,0-1 0,1 1 15,-1 0-15,0 20 0,0-20 0,0 21 16,0 0-16,1 21 15,-1 0-15,-21-21 0,21 21 16,-21 21-16,21-21 16,-21 21-16,0 0 0,0 0 0,21-21 15,-21 21-15,0 1 0,21-1 0</inkml:trace>
  <inkml:trace contextRef="#ctx0" brushRef="#br0" timeOffset="25090.18">3217 4128 0,'0'0'0,"0"-22"0,-21 22 15,0 0 1,0 0-16,0 0 0,-1 0 16,1 0-16,0 22 0,21-1 15,-21 0-15,0 0 0,-22 21 0,22-20 16,0 20-16,21-21 0,-21 21 0,0-20 15,21 20-15,0 0 0,0-21 16,0 1-16,0 20 0,0-21 0,0 0 16,21 0-16,0 1 0,0-22 15,22 21-15,-22-21 0,0 0 16,21 0-16,-21 0 0,22 0 0,-22 0 16,21 0-16,-21-21 0,22-1 15,-22 1-15,21 21 0,-21-21 0,1-21 16,-1 21-16,0-1 0,0-20 0,-21 21 15,0-21-15,0 20 0,0-20 16,0 0-16,-21-1 0,0 1 0,0 21 16,-22-21-16,22 20 0,0 1 0,0 0 15,-22 0-15,22 21 0,0 0 16,-21 0-16,21 0 0,-1 0 0,1 21 16,21 0-16,0 0 0,-21 1 15,21-1-15,0 0 0,0 0 16,0 21-16,0-20 0,21-22 0,0 21 15,1 0-15,20-21 0</inkml:trace>
  <inkml:trace contextRef="#ctx0" brushRef="#br0" timeOffset="25479.3">3979 4149 0,'0'0'0,"0"-21"15,-21 21-15,0-22 0,0 22 16,0 0-16,-1 0 16,22 22-16,0-1 15,0 0-15,-21 21 0,21-21 0,0 22 16,-21-1-16,21 0 0,0 1 0,0-1 16,0 22-16,0-22 0,0 21 15,-21 1-15,21-1 0,-21 22 0,0-21 16,21 20-16,0 1 0,-22 0 0,1-1 15,0 1-15,0 0 0,0 20 16,0-20-16,21-21 0,-22 20 0,1 1 16,0-22-16,0 1 0,0-22 0,21 1 15,0-1-15,-21 0 0,21-21 16,-22 1-16,22-44 31,0 1-31,0 0 0,0-21 16,22 21-16,-1-22 0,0 1 0,0 0 15,0-1-15,0-20 0,1-1 16,-22 22-16,21-43 0</inkml:trace>
  <inkml:trace contextRef="#ctx0" brushRef="#br0" timeOffset="25775.13">3662 4572 0,'0'0'15,"-21"-42"-15,21-1 0,0 1 0,0 0 16,0-1-16,0 1 0,0 0 0,0 21 15,21-1-15,0-20 0,21 21 16,-21 21-16,22-21 0,-22 21 0,21 0 16,1 0-16,-1 0 0,0 0 15,1 21-15,-22 0 0,21-21 0,0 21 16,-20 0-16,-1 22 0,0-22 0,-21 0 16,0 0-16,0 22 0,0-22 15,0 21-15,-21-21 0,0 0 0,-1 1 16,1-1-16,-21 0 0,0 0 0,20 0 15,-20 0-15,0 1 0,-1-22 16,1 21-16,21-21 0,-21 0 16,20 0-16,1 21 0,0-21 0</inkml:trace>
  <inkml:trace contextRef="#ctx0" brushRef="#br0" timeOffset="28791.57">5038 3768 0,'0'-21'0,"0"-1"16,0 1-16,0 0 16,-22 21 30,22 21-46,-21 0 0,0 1 16,0 20-16,21 0 0,-21 1 16,21 20-16,-21 1 0,21-1 15,0 1-15,-22-1 0,1 1 0,0-22 16,21 21-16,0-20 0,-21-1 0,0 0 16,21 1-16,-21-22 0,21 21 0,0-21 15,0 1-15,-22-1 16,1-21-1,21-21 1,0-1-16,0 1 0,0 0 16,0 0-16,0-21 0,0 20 15,0-20-15,0 0 0,0-1 0,0 1 0,0 0 16,0-1-16,0 1 16,0 0-16,21 21 0,1-1 0,-22 1 15,21 21-15,0 0 0,0 21 16,0 1-16,0-1 0,-21 21 15,22-21-15,-1 22 0,-21-1 0,21-21 16,0 21-16,0 1 0,-21-22 0,21 21 16,1-21-16,-1 22 0,0-22 15,0 0-15,0 0 0,0 0 0,1 1 16,-1-22-16,0 0 0,0 0 0,0 0 16,0 0-16,22 0 0,-22 0 15,0 0-15,0-22 0,22 1 0,-22 0 16,21 0-16,-21 0 0,0 0 15,1-1-15,20-20 0,-21 21 0,-21-21 16,21-1-16,-21-20 0,0 20 16,0-20-16,0 21 0,0-22 0,0 1 15,0-1-15,-21 22 0,21-22 0,-42 22 16,21-22-16,-1 22 0,1 0 16,-21-1-16,0 1 0,20 0 0,-20-1 15,0 22-15,21 0 0,-64 21 16,64 0-16,-22 0 0,1 21 15,21 0-15,-21 22 0,20-1 0,1 0 16,0 22-16,0-22 0,21 22 16,0-1-16,0 1 0,0-1 15,0 1-15,0-1 0,0 1 0,21-1 16,0-20-16,0-1 0,22 0 0,-22 1 16,21-1-16,-21-21 0,22 0 15,-1 0-15,0-21 0,1 0 0,-1 0 16,0 0-16,22 0 0,-22 0 0,1-21 15,20 0-15,-21 0 0,22 0 16,-22 0-16,22-1 0,-22-20 0,0 21 16,1-21-16,-1 20 0,0-20 0,-20 21 15,-1-21-15,-21 20 0,0 1 16,21 21-16,-21-21 0,0 42 31,0 0-31,-21 1 0,21 20 16,0-21-16,-21 0 0,21 22 15,-22-22-15,22 21 0,0 0 0,0-20 16,0 20-16,0-21 0,0 0 0,0 0 16,0 22-16,0-22 0,22-21 15,-1 21-15,0 0 0,0-21 0,0 0 16,22 0-16,-22 0 0,0 0 0,21 0 16,-21 0-16,22-21 0,-22 0 0,21 21 15,-21-21-15,1 0 0,20-22 16,-21 22-16,0 0 0,0-21 15,1 20-15,-22-20 0,0 0 0,0-1 16,0 1-16,0 0 0,0-1 0,0 1 16,0 0-16,-22 21 0,1-22 15,0 22-15,0 0 0,0 0 0,0 21 16,-1 0-16,1 0 0,0 0 0,0 0 16,0 21-16,-22 0 0,22 0 15,0 22-15,0-22 0,0 21 0,0 0 16,-1 1-16,1-1 0,21 0 0,0 1 15,0-1-15,0 0 16,0-20-16,0 20 0,0-21 0,21 0 0,1 22 16,-1-22-16,0-21 0,0 21 15,21 0-15,-20-21 0,20 0 0,-21 0 16,21 0-16,1 0 0,-22 0 16,21-21-16,1 0 0,-1 21 0,0-21 15,1-1-15,-1-20 0,0 21 0,1 0 16,-22-22-16,21 1 0,-21 21 0,0-21 15,22-1-15,-22 1 0,0 21 16,0-22-16,-21 22 0,0 0 0,21 0 16,-21 42 15,0 0-31,0 0 0,0 22 16,-21-22-16,21 21 0,0-21 0,0 22 15,-21-22-15,21 21 0,-21-21 0,21 22 16,0-22-16,0 0 0,0 0 15,0 0-15,0 1 0,0-1 0,0 0 16,21-21-16,0 21 0,0-21 16,1 0-16,-1 0 0,0 0 15,0 0-15,0-21 0,0 0 0,22 0 16,-22 21-16,0-22 0,0-20 0,0 21 16,1 0-16,-1-22 0,0 22 15,0 0-15,0-21 0,-21 21 16,0-1-16,21 1 0,-21 0 15,22 21-15,-22 21 16,0 0-16,0 1 16,-22-1-16,22 0 0,-21 0 15,21 0-15,0 0 0,0 1 0,0-1 16,0 0-16,0 0 0,0 0 16,21-21-16,1 21 0,-1-21 15,0 0-15,0 0 0,0 0 16,0 0-16,22 0 0,-22 0 0,0-21 15,21 0-15,-20 21 0,-1-21 16,0 0-16,21 0 0,-42-1 0,21-20 16,-21 21-16,22-21 0,-22 20 15,0-20-15,0 21 0,0-21 0,0-1 16,-22 22-16,22 0 0,-21 0 0,21 0 16,-21 21-16,0 0 0,0 0 15,21 21 1,0 0-16,21-21 15,0 21 1,0-21-16,0 0 0,1 0 0,20 0 16,0 0-16,-21 0 0,22 0 15,-1-21-15,-21 21 0,22 0 0,-22 0 16,21 0-16,-21 0 0,0 0 16,1 0-16,-1 0 0,-21 21 15,0 0-15,0 0 0,0 1 16,0-1-16,0 0 0,0 21 15,0-21-15,0 1 0,0 20 0,0-21 16,0 0-16,0 0 0,0 22 0,0-22 16,0 0-16,0 0 0,0 0 0,0 1 15,-21-1-15,21 0 16,-22-21-16,1 0 16,0 0-1,21-21 1,0 0-16,0-1 0,0 1 15,0 0-15,0 0 0,21-21 0,0-1 16,1 22-16,-1-21 0,0-22 0,21 22 16,-21 0-16,22-1 0,-1 1 15,0 0-15,1 20 0,-1 1 0,0 0 16,22 21-16,-22 0 0,1 21 0,-22 0 16,21 1-16,-21 20 0,0 0 0,1 1 15,-22-1-15,0 0 0,0 22 16,0-22-16,0 0 0,0 1 0,-22-1 15,1 0-15,0 1 0,0-22 16,0 0-16,0 0 0,-1 0 0,1 1 0,21-1 16,0-42 15,0-1-31,21 1 16,22 0-16,-22 0 0</inkml:trace>
  <inkml:trace contextRef="#ctx0" brushRef="#br0" timeOffset="29476.18">9483 4339 0,'-22'0'0,"44"0"0,-65 0 16,22 0-16,0-21 0,0 21 15,42 0 1,0 0-16,0 0 15,22 0-15,-1 0 0,0 0 16,1 0-16,20 0 0,1 0 0,20 0 16,1 0-16,0 0 0,-1 0 0,1 0 15,0 0-15,-1 0 0,1 0 0,0 0 16,-1 0-16,1 0 0,-22 0 16,22 0-16,-21 0 0,-1 0 0,1 0 15,-22 0-15,-21 0 0,21-21 0,-20 21 16,-1-21-16,-21 0 0,0-1 15,-21 22-15,-1-21 16,-20 0-16,21 21 0,-21-21 0,-1 21 16,1-21-16,0 21 0,-1-21 0,1 21 15,21-22-15,-22 22 0,22 0 0,0 0 16,21-21-16,21 21 31,22 0-31,-22 0 0,21 0 16,0 0-16,1 0 0,-1 0 0,0 21 15,1 1-15,-22-22 0,21 21 16,-21 0-16,1 0 0,-1-21 0,-21 42 16,0-20-16,0-1 0,-21 0 0,-1 0 15,-20 0-15,21 0 0,-21 1 16,-1-1-16,1 0 0,0 0 16,-1 0-16,1 0 0,0 1 0,20-1 15,-20-21-15,21 21 0,0 0 0,21 0 16,21-21 15</inkml:trace>
  <inkml:trace contextRef="#ctx0" brushRef="#br0" timeOffset="32223.33">12298 4149 0,'0'-21'32,"21"21"-32,0-22 15,0 22-15,0 0 16,-21-21-16,22 0 0,-1 21 16,0-21-16,0 0 0,21 0 0,-20-1 15,-1 1-15,0 0 0,0 0 0,0 0 16,0 0-16,1-1 0,-22 1 0,21 0 15,-21 0-15,0 0 0,0 0 16,0-1-16,-21 22 0,-1-21 0,-20 21 16,21 0-16,-21 0 0,20 0 0,-20 0 15,0 0-15,-1 0 0,1 21 16,0 1-16,21-1 0,-22 0 16,22 0-16,0 0 0,21 0 0,0 22 15,0-22-15,0 21 0,0 1 0,21-22 16,-21 21-16,21 0 0,22 1 15,-22-1-15,0-21 0,0 22 0,21-1 16,-20 0-16,-1-21 0,0 22 0,0-22 16,0 21-16,0-21 0,-21 22 0,0-22 15,0 0-15,0 21 0,-21-20 16,0-1-16,-21 0 0,21 0 0,-22 0 16,1-21-16,0 21 0,-1 1 0,1-22 15,0 0-15,-1 0 0,-20 0 16,42 0-16,-22 0 0,1-22 15,21 1-15,-22 0 0,22 0 0,21 0 16,0 0-16,-21-1 0,21-20 0,0 0 16,0-1-16,0 1 0,0 0 0,0-1 15,0 1-15,21 0 0,-21 21 16,21-22-16,1 22 0,-1 0 0,0 21 16,0 0-16,0 21 15,-21 0-15,0 0 0,21 22 16,-21-22-16,22 21 0,-22-21 0,0 22 15,0-1-15,21-21 0,-21 22 0,21-1 16,-21-21-16,0 21 0,21-20 0,0-1 16,0 21-16,1-21 15,-1 0-15,0 1 0,0-1 0,0 0 16,0-21-16,1 0 0,-1 21 0,21-21 16,-21 0-16,22 0 0,-22-21 0,21 21 15,0-21-15,1 0 0,-1-1 16,-21 1-16,22 0 0,-1-21 15,-21 21-15,0-1 0,22-20 0,-22 21 0,0-21 16,0 20-16,-21-20 0,0 21 0,21-21 16,-21 20-16,0 1 0,0 0 15,0 0-15,-21 21 32,0 21-32,21 0 0,-21 0 15,0 1-15,21 20 0,-22-21 0,1 0 16,21 22-16,0-22 0,0 21 15,0-21-15,0 0 0,0 22 0,0-22 16,0 0-16,0 0 0,0 0 0,0 1 16,0-1-16,21-21 0,1 21 0,-1-21 15,0 0-15,0 0 0,0 0 16,22 0-16,-22 0 0,21-21 0,0 21 16,1-21-16,-1-1 0,0 1 15,-20 0-15,20 0 0,0-21 0,1 20 0,-22-20 16,21 21-16,-21-21 0,0-22 15,1 22-15,-1-1 0,0-20 16,0-1-16,0 1 0,0 21 0,-21-22 16,0 22-16,0-1 0,0 1 0,0 21 15,0 0-15,0 0 0,0-1 16,0 1-16,-21 42 16,21 1-16,-21-1 15,0 0-15,21 21 0,-21 1 16,0-1-16,21 0 0,-22 1 0,1-1 15,21 0-15,-21 22 0,0-22 16,21 0-16,0 1 0,-21-1 0,0 0 16,21-20-16,0 20 0,0-21 0,0 21 15,0-20-15,0 20 0,0-21 16,21 0-16,0 0 0,0 1 0,0-1 16,0-21-16,22 21 0,-22-21 0,21 0 15,-21 0-15,22 0 0,-1 0 0,0 0 16,1 0-16,-22-21 0,21 0 15,1-1-15,-1 22 0,-21-21 0,21 0 16,-20 0-16,-1 0 0,0-22 0,-21 22 16,0 0-16,21-21 0,-21 21 0,0-22 15,0 22-15,0 0 0,0-21 16,0 20-16,0 1 0,-21 0 16,0 21-1,0 0-15,21 21 0,0 0 0,-22-21 16,1 22-16,21 20 0,-21-21 0,21 0 15,0 0-15,0 22 0,0-22 16,0 0-16,0 21 0,0-20 0,0-1 16,0 0-16,0 0 0,0 21 0,21-20 15,0-22-15,1 21 0,-22 0 0,42-21 16,-21 0-16,0 21 0,0-21 16,1 0-16,20 0 0,-21 0 0,21 0 15,-20-21-15,20 0 0,-21 21 16,21-21-16,-20-1 0,20 1 0,-21-21 15,21 21-15,-20 0 0,-1-22 0,21 1 16,-21 21-16,0-22 0,1 22 16,-1-21-16,0 21 0,0 0 0,0 21 15,0-22-15,1 22 16,-22 22-16,0-1 16,0 0-16,0 0 15,0 0-15,0 0 16,0 1-16,0-1 15,0-42 32,0-1-47,0 1 0,0 0 16,0 0-16,0 0 0,0 0 16,0-1-16,0 1 0,0 0 15,0 0-15,-22 0 16,1 21-16,0 0 15,0 0-15,0 21 0,0-21 16,21 21-16,-22 0 0,22 0 16,-21 1-16,21-1 0,0 21 0,-21-21 15,21 0-15,-21 1 0,21 20 16,0-21-16,0 0 0,0 22 0,0-22 16,0 0-16,0 0 0,0 0 0,21 0 15,0 1-15,0-1 0,1-21 16,-1 21-16,0-21 0,21 0 15,-21 0-15,1 0 0,-1 0 0,0 0 16,21 0-16,-21-21 0,1 21 0,20-21 16,-21-1-16,0 1 0,22 0 15,-22 0-15,0 0 0,0-22 0,21 22 16,-20-21-16,-1 0 0,0-1 16,21 1-16,-21 0 0,1-22 0,20 1 15,-21-1-15,21 1 0,1-43 16,-22 42-16,0 22 0,0 0 15,0-1-15,-21 22 0,0-21 0,0 21 16,0-1-16,0 1 0,-21 42 31,0-21-31,0 22 0,21-1 16,-21 21-16,0-21 0,21 22 0,-22-1 16,1 0-16,21 1 0,0-1 0,-21 0 15,0 1-15,21-1 0,-21 21 16,21-20-16,0-1 0,0 0 0,-21 1 15,21-1-15,0-21 0,0 22 16,0-1-16,0-21 0,0 0 0,0 0 16,0 22-16,21-43 0,0 21 15,-21 0-15,21 0 0,0-21 0,0 21 16,1-21-16,20 0 0,-21 0 0,0 0 16,0 0-16,22 0 0,-22 0 0,0 0 15,21-21-15,-20 0 0,-1 21 0,21-21 16,-21 0-16,0 0 0,1-1 15,20 1-15,-21 0 0,0 0 0,0 0 16,1-22-16,-1 22 0,0 0 0,0-21 16,-21 21-16,0-1 0,0 1 0,0 0 15,0 0-15,0 0 16,0 0-16,-21 21 16,0 0-1,0 21-15,-1 0 0,1 0 16,21 0-16,-21 0 0,0 1 15,0-1-15,21 0 0,-21 0 0,21 0 16,-22 0-16,22 1 0,0-1 0,0 0 16,0 0-16,0 0 0,0 0 15,22-21-15,-1 22 16,0-22-16,0 0 0,-21 21 0,21-21 16,0 0-16,1 0 0,-22 21 0,21-21 15,-21 21-15,21-21 16,-21 21-16,-21 0 31,0-21-31,-1 0 0,1 0 0,0 0 16,0 0-16,0 0 0,0 0 15,-1 0-15,1 0 16,0 0 0,0 0-1,21-21 1,0 0-1,0 0-15,0 0 16</inkml:trace>
  <inkml:trace contextRef="#ctx0" brushRef="#br0" timeOffset="32583.12">15155 4043 0,'0'0'16,"-21"0"-16,0 0 0,21-21 0,0 0 15,21 21-15,0 0 16,0 0-16,22-22 0,-1 22 0,0 0 16,1 0-16,20 0 0,-20 0 15,20-21-15,-21 21 0,22 0 0,-22 0 16,1 0-16,-1 0 0,0 0 0,1-21 15,-22 21-15,21 0 0,-21 0 16,0 0-16,1 0 0,-1 0 16,-42 0 46,-1 0-46,1 0-16,21 21 15,-21-21-15</inkml:trace>
  <inkml:trace contextRef="#ctx0" brushRef="#br0" timeOffset="36644.16">1503 5800 0,'0'0'0,"21"-43"16,-21 22-1,0 0-15,0 0 16,0 0-16,0 0 16,0 42 46,-21 0-62,21 0 0,0 21 16,-21-20-16,-1 20 0,1 0 0,21 1 15,-21-1-15,0-21 0,0 21 16,0 1-16,-1-1 0,1 0 0,0 1 16,0-22-16,0 21 0,0 1 15,-1-1-15,1-21 0,0 21 0,0-20 16,0-1-16,21 0 0,-21 0 16,-1-21-16,1 21 0,0-21 15,0-21 1,21 0-16,0 0 0,0 0 15,0-22-15,0 22 0,0 0 16,0-21-16,0 20 0,0-20 16,0 21-16,0 0 0,0 0 0,0-1 15,0 1-15,21 0 0,0 21 16,0 0-16,1 0 0,-1 0 0,0 0 16,0 21-16,0-21 0,0 21 15,1 1-15,-1 20 0,0-21 0,-21 0 16,21 0-16,0 22 0,0-22 15,1 21-15,-22-21 0,21 22 0,-21-22 16,21 21-16,0-21 0,-21 1 16,21-1-16,0-21 0,1 0 0,-1 0 15,0 0-15,0 0 16,21 0-16,-20 0 0,-1-21 0,21-1 16,-21 1-16,22 0 0,-1-21 0,-21 21 15,21-22-15,-20 1 0,-1 21 16,0-22-16,0 1 0,0 0 0,-21-22 15,0 22-15,0 0 0,0-22 16,0 1-16,0 20 0,0-20 0,0-1 16,-21 22-16,0-22 0,0 22 15,0 0-15,-1-1 0,-20 1 0,21 21 16,0 0-16,0 0 0,-22-1 16,22 22-16,0 0 0,0 0 0,-22 22 15,22-1-15,0 0 0,0 21 16,0 1-16,0-1 0,-1 21 15,22 1-15,0-22 0,0 22 0,0-1 16,0 1-16,0-1 0,0 1 16,0-1-16,0-20 0,0 20 0,0-21 15,22 1-15,-1 20 0,0-42 16,0 22-16,0-22 0,22 0 0,-22 0 16,21 0-16,0-21 0,-20 0 15,20 0-15,0 0 0,1 0 0,-1-21 16,0 21-16,1-21 0,-1 0 15,21-21-15,-20 20 0,20 1 0,-20-21 16,-1 21-16,0-22 0,1 22 16,-22-21-16,0 21 0,0-22 15,-21 22-15,0 0 0,0 0 0,0 0 16,-21 0-16,21-1 0,-21 22 16,0 0-16,-22 0 0,22 0 0,0 0 15,0 0-15,-22 22 0,22-1 0,21 0 16,0 0-16,0 0 15,0 0-15,0 1 0,21-1 16,1 0-16,-1 0 16,0 0-16,0-21 0,0 21 15,22 1-15,-22-1 0,0 0 0,0 0 16,-21 0-16,21-21 0,0 21 16,1 1-16,-1-1 0,-21 0 0,21-21 15,0 21-15,0 0 0,0-21 0,1 0 16,-1 21-16,0-21 0,0 0 15,0 0-15,22 0 0,-22 0 0,21 0 16,-21 0-16,22-21 0,-1 21 16,-21-21-16,21 0 0,-20 0 0,20 0 15,-21-1-15,21 1 0,-20 0 0,20 0 16,-21-21-16,0 20 0,-21 1 16,0-21-16,0 21 0,0 0 0,0-1 15,0-20-15,0 21 0,-21 0 16,0 0-16,0 21 15,0 0-15,-1 0 0,1 0 0,0 21 16,0 0-16,0 0 0,-22-21 0,22 42 16,0-20-16,-21-1 0,21 0 15,-1 21-15,1-21 0,0 22 0,0-22 16,21 21-16,-21-21 0,21 1 0,0 20 16,0-21-16,0 0 0,0 0 15,21-21-15,0 22 0,0-22 0,22 0 16,-22 0-16,0 0 15,0 0-15,21-22 0,-20 1 0,-1 0 16,21 0-16,-21 0 0,0 0 16,22-1-16,-22 1 0,0 0 0,0-21 15,-21 21-15,0-1 0,21 1 16,-21 0-16,0 0 0,0 0 16,0 0-16,0 42 31,-21 0-31,21 0 0,0 0 15,0 0-15,0 1 0,0 20 16,0-21-16,0 0 0,0 22 0,0-22 16,0 21-16,0-21 0,0 22 0,21-22 15,1 0-15,-1 0 0,0 0 16,0-21-16,21 21 0,-20-21 0,20 0 16,0 0-16,-21 0 0,22 0 15,20 0-15,-20-21 0,-1 0 0,0 0 16,1 0-16,-1 0 0,0-22 15,1 22-15,-1-21 0,-21 21 0,0-22 16,0 22-16,1-21 0,-22 21 0,21-22 16,-21 22-16,0-21 0,0 21 15,0-1-15,0 1 0,0 0 0,-21 21 16,-1 0-16,1 0 0,0 0 0,0 0 16,0 0-16,-22 0 0,22 21 15,0 0-15,-21 1 0,21-1 16,-1 0-16,1 21 0,0-21 0,0 22 15,21-22-15,0 21 0,0-21 0,0 1 16,0 20-16,0-21 0,0 0 16,0 0-16,21-21 15,0 0-15,0 0 0,22 0 0,-22 0 16,0 0-16,21-21 0,-20 21 16,-1-21-16,0 0 0,0 0 0,0 0 15,0-1-15,1 1 0,-1 0 0,0 0 16,-21 0-16,0 0 0,0-1 15,21 1-15,-21 0 0,0 0 16,0 42 15,0 0-31,0 0 16,0 1-16,0 20 0,-21-21 16,21 21-16,-21 1 0,21-1 0,0 0 15,-21 1-15,-1 20 0,22-20 16,-21 20-16,21 1 0,0-1 0,0 1 15,0 20-15,0-20 0,0 20 0,0 1 16,0 0-16,0-1 0,0 1 0,0 0 16,0-1-16,0-20 0,0 21 0,0-22 15,0 22-15,0-22 16,0 1-16,0-1 0,0 1 0,0-22 16,-21 0-16,0 1 0,21-22 0,-21 21 15,0-42-15,-1 21 0,1-21 0,0 0 16,0 0-16,0 0 0,0-21 0,-1 0 15,-20 0-15,21 0 0,-21-22 16,20 1-16,1 0 0,0-22 0,0 22 16,0-22-16,0 1 0,21-1 0,-22-20 15,22-1-15,0 22 0,0-43 0,0 21 16,0 0-16,0-20 0,0 20 16,22 0-16,20 1 0,-21-1 0,0 0 15,22 22-15,-22-22 0,21 22 16,0-1-16,1 1 0,-22 20 15,21 1-15,1 0 0,-1 20 0,-21 1 16,0 0-16,22 0 0,-22 21 16,0 0-16,0 0 31</inkml:trace>
  <inkml:trace contextRef="#ctx0" brushRef="#br0" timeOffset="38288.37">5038 6329 0,'0'-21'31,"0"0"-15,0-1-16,0 1 0,0 0 16,21 0-16,-21 0 0,0 0 15,0-1-15,0 1 16,0 0-16,-21 0 0,-1 0 16,1 0-16,-21-1 0,21 22 0,-22 0 15,1 0-15,21 0 0,-21 0 16,-1 0-16,1 0 0,0 22 15,20-1-15,-20 0 0,21 21 0,-21-21 16,20 22-16,1-1 0,0 0 16,0 1-16,21-1 0,0 0 0,0 1 15,0-1-15,0 0 0,0 1 0,0-22 16,21 0-16,0 0 0,0 0 0,1 1 16,-1-22-16,21 0 0,-21 0 15,22 0-15,-1-22 0,-21 1 0,21 21 16,1-42-16,-1 21 0,0 0 0,-20-1 15,20-20-15,0 21 0,-21-21 16,22-1-16,-1 22 0,-21-21 0,0-1 16,1 22-16,-1-21 0,-21 21 15,0-22-15,0 22 0,21 0 0,-21 0 16,0 42 0,0 0-1,-21 0-15,21 1 0,0-1 0,-21 21 16,21-21-16,-22 22 0,22-22 15,0 21-15,0 0 0,0-20 0,0 20 16,0-21-16,0 0 0,0 0 0,0 1 16,22-1-16,-1 0 0,0-21 0,0 0 15,0 0-15,0 0 0,1 0 16,-1 0-16,21-21 0,-21 21 16,22-21-16,-22-1 0,21 1 0,-21 0 15,22-21-15,-22 21 0,0-1 16,0 1-16,0-21 0,0 21 0,-21 0 15,0-1-15,0 1 0,0 42 32,0 1-17,-21-1-15,21 0 0,-21 21 0,0-21 16,21 1-16,-21-1 0,21 0 0,0 0 16,-21 21-16,-1-20 0,22-1 15,0 0 1,0-42 15,22 0-31,-1 21 0,0-22 0,0 1 16,0 0-16,0 0 0,1-21 15,-1 20-15,0 1 0,0 0 0,0 0 16,0 21-16,1-21 0,-1 21 16,0 0-16,0 21 15,-21 0 1,21 0-16,-21 0 0,0 1 0,0 20 15,0-21-15,21 0 0,1 0 0,-22 1 16,21-1-16,0 0 0,0 0 16,0-21-16,0 21 0,1 0 15,-1-21-15,21 0 0,-21 0 0,0 0 16,22 0-16,-22 0 0,21 0 0,-21 0 16,22-21-16,-1 0 0,-21 0 15,22 21-15,-1-21 0,-21-22 0,0 22 16,22 0-16,-22 0 0,-21 0 0,0-22 15,21 22-15,-21 0 0,0-21 16,0 21-16,0-1 0,-21 1 0,0 0 16,-1 0-16,1 0 0,0 0 15,0 21-15,0 0 0,0 0 0,-1 0 16,-20 0-16,21 0 0,0 21 0,0 0 0,-1 0 16,1 0-16,0 22 15,0-22-15,0 21 0,21-21 0,-21 22 16,21-22-16,0 21 0,0-21 0,0 22 15,0-22-15,0 0 0,0 0 0,0 0 16,21-21-16,-21 21 0,21-21 16,0 0-16,0 0 0,0 0 0,22 0 15,-22-21-15,21 0 0,-21 0 0,22 0 16,-1 0-16,-21-1 0,22-20 0,-22 0 16,21 21-16,-21-22 0,22 1 15,-22 0-15,0-1 0,0 1 16,0 0-16,0-1 0,-21-20 0,0 20 15,0 1-15,0-21 0,0 20 0,0-20 16,0 20-16,0 1 0,0 0 16,0 21-16,-21-1 0,0 1 0,0 0 15,0 21-15,0 21 0,-1 0 16,1 22-16,21-1 0,-21 0 0,21 22 16,-21-22-16,21 22 0,0-1 15,0 1-15,0-1 0,0 1 0,0-22 16,0 22-16,0-1 0,0-21 0,0 1 15,21-1-15,0 0 0,-21-20 16,21 20-16,1-21 0,-1 0 16,0-21-16,0 21 0,0-21 0,0 0 15,1 0-15,-1 0 0,0 0 0,0 0 16,0-21-16,22 21 0,-22-21 0,0 0 16,0 0-16</inkml:trace>
  <inkml:trace contextRef="#ctx0" brushRef="#br0" timeOffset="40193.03">7599 5863 0,'0'0'0,"21"-42"0,-21 21 16,21-22-16,0 22 0,-21-21 0,0 21 16,21 0-16,-21-1 0,22 22 15,-22 22 1,0-1-16,0 21 0,0 0 15,0 1-15,0-1 0,-22 22 0,1-22 16,21 0-16,-21 1 0,0-1 16,0 21-16,0-20 0,-1-1 0,1 0 15,0-20-15,-21 20 0,21 0 0,-1-21 16,1 22-16,-21-22 0,21 0 0,21 0 16,-21-21-16,-1 0 0,22 21 15,-21-21-15,21-21 16,0 0-16,0-21 0,0 21 15,0-1-15,0-20 0,21 21 16,1-21-16,-1 20 0,0-20 16,-21 21-16,21-21 0,0 20 0,0 22 15,1-21-15,-1 0 0,0 21 0,0 0 16,0 21-16,0 0 0,-21 1 16,0-1-16,0 0 0,22 0 15,-22 0-15,21 22 0,-21-22 0,21 21 16,-21-21-16,0 0 0,21 22 0,0-22 15,-21 0-15,21 0 0,1 0 0,-1 1 16,0-22-16,0 0 0,0 0 16,0 0-16,1 0 0,20 0 0,-21 0 15,21 0-15,-20-22 0,20 1 16,-21 0-16,21 0 0,1 0 0,-22-22 16,21 22-16,-21-21 0,1 0 0,-1-1 15,-21 1-15,0 0 0,21-1 16,-21-20-16,0 20 0,0-20 0,0-1 15,0 1-15,0-1 0,-21 22 0,0-21 16,-1 20-16,1-20 0,0 20 0,0 22 16,-21-21-16,20 21 0,-20 0 15,21 21-15,-21 0 0,-1 0 0,1 0 16,21 21-16,-22 0 0,1 0 0,0 21 16,21 1-16,-22-1 0,22 22 15,0-22-15,0 21 0,0 1 16,21-22-16,0 22 0,0-1 0,0-20 15,0-1-15,0 0 0,0 1 0,21-1 16,0 0-16,21-21 0,-21 22 0,1-22 16,20 0-16,-21 0 0,21-21 15,1 21-15,-1-21 0,0 0 0,1 0 16,-1 0-16,0-21 0,1 21 0,-1-21 16,0 0-16,1 0 0,-1 0 0,0-1 15,1 1-15,-22 0 0,0 0 16,21-21-16,-42 20 0,22 1 0,-22-21 15,0 21-15,0 0 0,0-1 0,0 1 16,0 0-16,0 0 0,-22 0 16,1 21-16,0 0 15,0 0-15,0 0 0,0 21 16,21 0-16,-22 0 0,22 0 0,0 1 16,0-1-16,0 0 0,0 0 0,0 0 15,0 0-15,22 22 0,-1-22 0,0 0 16,-21 0-16,21 0 0,0 1 15,0-1-15,-21 0 0,22 0 0,-1 0 16,0 0-16,0 1 0,0-22 16,0 0-16,-21 21 0,22-21 15,-1 0-15,0 0 0,0 0 16,0 0-16,0 0 0,1-21 16,-1-1-16,0 22 0,-21-21 0,21 0 15,0 0-15,0 0 0,1 0 0,-1-1 16,0 1-16,-21 0 0,21-21 0,-21 21 15,0-1-15,21 1 0,-21 0 0,21 0 16,-21 0-16,0 0 0,22 21 16,-44 21 15,22 0-31,-21 0 0,0 0 0,0 0 16,21 1-16,0-1 15,-21 0-15,21 21 0,-21-21 0,21 1 16,0-1-16,0 0 0,0 0 0,0 21 15,0-20-15,0-1 0,21 0 16,0-21-16,0 0 0,0 0 16,0 0-16,1 0 0,-1 0 15,0 0-15,0 0 0,0 0 0,22-21 16,-22 0-16,0-1 0,0 1 0,0 0 16,0 0-16,1 0 0,-22 0 0,0-1 15,21 1-15,-21-21 0,0 21 0,0 0 16,0-22-16,0 22 0,0 0 15,-21-21-15,-1 20 0,1 1 16,0 21-16,0-21 0,0 21 0,0 0 16,-1 0-16,1 0 0,-21 0 0,21 21 15,0 0-15,-22-21 0,22 22 0,0-1 16,0 21-16,21-21 0,0 0 16,-21 1-16,21-1 0,0 0 0,0 0 15,0 0-15,0 0 0,21 1 0,0-1 16,21 0-16,-21-21 0,1 0 15,20 0-15,-21 0 0,21 0 0,1 0 16,-22 0-16,21-21 0,1 21 16,-1-21-16,-21 21 0,21-22 0,1 1 15,-22 0-15,21 0 0,-21 0 16,1 0-16,-1-1 0,0 1 0,0 0 16,-21 0-16,21 0 0,-21 0 15,0-1 1,0 44-1,0-1-15,-21 0 16,21 21-16,0-21 0,0 1 0,0 20 16,0-21-16,-21 21 0,21 1 0,0-1 15,0 0-15,-21 1 0,21 20 16,0-20-16,0 20 0,0 1 0,-21-22 16,21 21-16,-22 1 0,1-22 0,0 22 15,21-1-15,-21 22 0,0-22 16,21 1-16,0-1 0,-21 1 0,-1-1 15,22 1-15,-21-22 0,21 1 0,-21 20 16,0-42-16,21 22 0,-21-22 0,21 0 16,0 0-16,0-42 31,0 0-31,21 0 0,0-22 16,-21 22-16,21-21 0,0 21 15,-21-22-15,22-20 0,-1 20 0,0-20 16</inkml:trace>
  <inkml:trace contextRef="#ctx0" brushRef="#br0" timeOffset="40479.86">9525 6265 0,'0'-42'0,"0"84"0,21-126 0,-21 41 16,0 1-16,0 21 0,21 0 0,0 0 16,1-1-16,-22 1 0,21 21 15,0 0-15,0 0 0,0 0 0,0 0 16,1 0-16,-1 21 0,0-21 0,0 22 15,0 20-15,0-21 0,1 0 0,-1 0 16,-21 22-16,0-22 0,0 0 0,0 21 16,0-20-16,0-1 0,-21 21 15,-1-21-15,1 0 0,-21 1 16,21-22-16,0 21 0,-1 0 0,1-21 16,-21 0-16,21 21 0,0-21 0,-1 0 15,1 0-15,0 0 16,21-21-1,21 0-15,0 0 16,1 21-16,-1-22 0</inkml:trace>
  <inkml:trace contextRef="#ctx0" brushRef="#br0" timeOffset="41035.53">10245 6265 0,'0'0'0,"-22"0"16,1 0-16,0 0 0,0 0 0,42 0 15,0 0 1,22 0-16,-22 0 0,21-21 16,22 21-16,-1 0 0,-21 0 0,22 0 15,21 0-15,-22 0 0,22 0 0,-22 0 16,22 0-16,0-21 0,-22 21 0,22 0 15,-1 0-15,-20-21 0,-1 21 0,1 0 16,-22 0-16,1-21 0,-22 21 16,21 0-16,-42-21 15,0-1-15,-21 22 16,0 0-16,-22-21 0,22 21 0,-21 0 16,0 0-16,-1 0 0,1-21 0,0 21 15,-1 0-15,1 0 0,21 0 16,-22 0-16,22 0 0,0 0 0,21-21 15,0 0 1,21 21-16,22 0 16,-22 0-16,21 0 0,-21 0 15,22 0-15,-22 0 0,21 0 16,-21 0-16,0 0 0,22 0 0,-43 21 16,21 0-16,-21 0 0,0 0 15,0 1-15,-21-1 0,0 0 16,-1 0-16,1 0 0,-21 0 0,0 1 15,-1-1-15,22 0 0,-21 0 16,-1 0-16,1 22 0,0-22 0,-1 0 16,22-21-16,0 21 0,0 0 0,0 0 15,0-21-15,42 0 16,0 0 0</inkml:trace>
  <inkml:trace contextRef="#ctx0" brushRef="#br0" timeOffset="41819.18">12679 5927 0,'0'0'16,"0"-21"-16,21-1 0,-21-20 0,0 21 0,0 0 15,0 0-15,0-1 16,0 44 0,0-1-1,0 0-15,-21 21 0,0-21 0,21 22 16,-22 20-16,1-20 0,21-1 0,-21 0 15,0 22-15,0-1 0,21-20 0,-21 20 16,-1 1-16,-20-22 0,21 21 0,0-20 16,0 20-16,-1-20 0,1-22 15,0 21-15,0-21 0,21 0 0,0 1 16,-21-22-16,42-22 31,0-20-31,-21 21 0,42-21 16,-20-1-16,-1 1 0,21 0 0,-21-22 15,22 1-15,-22 20 0,21-20 16,-21-1-16,22 1 0,-1-1 0,-21 1 16,21-1-16,-20 1 0,-1 20 0,0-20 15,0 21-15,0-1 0,-21 1 0,0 0 16,21 20-16,1 22 16,-22 22-16,0-1 0,0 21 15,0 0-15,0 22 0,0-22 0,0 22 16,0-1-16,0 1 0,0-22 0,0 22 15,0-1-15,0 1 0,0-22 16,0 21-16,0 1 0,0-22 16,0 1-16,0-1 0,-22 0 0,22-21 15,0 1-15,0-1 0,0 0 0,0 0 16,-21-21-16,21-21 31,0 0-31,0 0 0,-21-1 0,0 1 16,21-21-16</inkml:trace>
  <inkml:trace contextRef="#ctx0" brushRef="#br0" timeOffset="41995.08">12425 6371 0,'0'0'0,"0"21"16,21-21-1,0 0 1,0 0-16,22 0 0,-22 0 0,0 0 15,21 0-15,1 0 0,-1-21 0,21 0 16,-20 21-16,20-21 0,1 0 0,-22 0 16,22 21-16,-1-22 0</inkml:trace>
  <inkml:trace contextRef="#ctx0" brushRef="#br0" timeOffset="43775.5">13547 6138 0,'0'0'0,"-22"22"15,1-22-15,0 21 0,0-21 0,0 21 16,-22 0-16,22 0 0,0 0 0,-21 1 16,21-1-16,-1 21 0,1-21 0,0 22 15,0-22-15,0 21 0,21 0 16,-21-20-16,21-1 0,0 21 0,0-21 16,0 0-16,0 1 0,21-1 0,0-21 15,0 21-15,0-21 0,22 0 0,-22 0 16,21 0-16,0 0 0,-20 0 0,20 0 15,0 0-15,1-21 0,-1 0 16,0-1-16,1 1 0,-1-21 16,-21 21-16,21-22 0,1 1 0,-22 0 15,21-1-15,-21 1 0,1 0 0,20-1 16,-21-20-16,-21 21 0,21-1 0,0-20 16,1 20-16,-22-20 0,0 21 0,21-1 15,-21 1-15,0 21 0,21 0 16,-21-1-16,0 1 0,0 42 15,-21 1-15,0-1 16,-1 21-16,1-21 0,21 22 0,-21-1 16,0 0-16,0 1 0,21-1 15,0 21-15,-21-20 0,21-1 0,-22 0 16,22 1-16,-21 20 0,21-20 16,0-1-16,0 0 0,0 1 0,0-1 15,0-21-15,21 21 0,1-20 0,-22-1 16,21 0-16,0-21 0,0 21 0,0-21 15,0 0-15,1 0 0,20 0 0,-21 0 16,0-21-16,0 21 0,22-21 16,-22 0-16,21-1 0,-21 1 0,1-21 15,20 21-15,-21-22 0,0 1 0,0 21 16,1-21-16,-1-1 0,0 22 0,-21 0 16,0 0-16,21 0 0,-21-1 0,21 1 15,-21 42 16,0 1-31,0-1 0,0 0 0,-21 0 16,21 21-16,-21-20 0,21-1 0,0 21 16,0-21-16,0 0 0,0 1 0,0-1 15,0 21-15,0-21 0,0 0 16,0 1-16,21-1 0,0-21 0,0 0 16,1 0-16,-1 0 15,0 0-15,0 0 0,0 0 0,0-21 16,1 21-16,-1-22 0,0 1 0,0 0 15,0 0-15,0 0 0,-21-22 0,22 22 16,-1 0-16,0-21 0,0 21 16,0-22-16,0 22 0,-21 0 0,0 0 15,22 0-15,-22 42 32,0 0-17,-22 0-15,1 0 0,21 0 0,0 1 16,0 20-16,0-21 0,-21 0 0,21 0 15,0 1-15,0-1 0,0 0 0,0 0 16,0 0-16,21 0 0,0-21 0,1 22 16,-1-22-16,0 0 15,0 0-15,0 0 0,0-22 16,1 1-16,-1 21 0,0-21 16,-21 0-16,0 0 0,21 0 0,-21-1 15,0-20-15,0 21 0,0 0 0,0 0 16,0-22-16,0 22 0,-21 0 0,0 0 15,0 0-15,-1-1 0,1 1 0,0 21 16,0-21-16,0 21 16,0 0-1,42 0 17,0-21-32,0 21 0,0 0 0,0 0 15,1 0-15,20-21 0,-21 21 0,0 0 16,22 0-16,-22 0 15,0 0-15,21 0 0,-21 0 0,1 0 16,-1 21-16,0 0 0,0 0 0,0 0 16,0 1-16,-21-1 0,22 0 15,-22 0-15,0 0 0,0 0 0,0 1 16,0 20-16,0-21 0,0 0 0,0 0 16,0 1-16,0-1 0,0 0 15,0 0-15,0 0 0,-22-21 16,22 21-16,0-42 31,22 21-15,-22-21-16,0 0 0,21 0 15,0 0-15,0-1 0,0-20 16,-21 21-16,21-21 0,1 20 0,20-20 16,-21 21-16,0 0 0,0-22 0,22 22 15,-22 0-15,0 0 0,0 0 0,0 21 16,1 0-16,-1 0 0,0 0 15,-21 21-15,0 0 16,0 0-16,0 0 0,0 1 16,0-1-16,0 21 0,0-21 15,0 22-15,0-22 0,0 21 0,-21-21 16,21 0-16,0 22 0,0-22 0,0 0 16,0 0-16,0 0 0,0 1 15,21-22-15,0 0 0,0 0 0,0 0 16,1 0-16,20 0 0,-21 0 15,0-22-15,0 22 0,1-21 16,20 0-16,-21 0 0,0 0 0,22 0 16,-22-1-16,0 1 0,0-21 0,21 21 15,-20-22-15,-1 22 0,0-21 0,-21 21 16,21-22-16,0 22 0,-21 0 0,0-21 16,0 21-16,0-1 15,0 1-15,-21 21 16,0 0-16,0 21 0,0 1 15,21-1-15,0 0 0,-22 0 0,22 0 16,0 0-16,0 1 0,0-1 0,0 0 16,0 21-16,0-21 0,0 1 0,0-1 15,0 0-15,0 0 0,22 0 16,-22 0-16,0 1 0,0-1 0,0 0 16,0 0-1,-22-21-15,1 0 0,0 0 16,0 0-16,0 0 15,0 0-15,-1 0 0,22-21 16,-21 21 0,21-21-1,0 0-15,-21-1 0,21 1 16,0 0-16,0 0 0</inkml:trace>
  <inkml:trace contextRef="#ctx0" brushRef="#br0" timeOffset="43992.38">15600 5884 0,'-21'-21'0,"42"42"0,-64-42 16,22 21-16,0 0 0,0-21 16,0 21-16,0 0 0,-1-21 15,1 21 32,0 0-47,0 0 16,0 0-16</inkml:trace>
  <inkml:trace contextRef="#ctx0" brushRef="#br0" timeOffset="44219.76">13928 5969 0,'0'0'0,"-43"0"0,22 21 0,-21 0 16,21-21-16,42 0 16,0 0-1,0 0-15,21 0 0,1 0 0,20 0 16,-20-21-16,20 21 0,1 0 16,-1 0-16,-21 0 0,22-21 0,-22 21 15,1 0-15,-1 0 0,-21 0 0,21 0 16,-20 0-16,-1 0 0,0 0 0,0-21 15,0 21-15,0 0 0,1 0 16</inkml:trace>
  <inkml:trace contextRef="#ctx0" brushRef="#br0" timeOffset="44889.38">16827 6541 0,'0'-22'15,"22"22"1,-1 0-16,0 0 0,0-21 0,0 21 16,0 0-16,22 0 15,-1 0-15,-21 0 0,22-21 0,20 21 0,-21 0 16,1 0-16,-1 0 0,22 0 15,-22-21-15,0 21 0,1 0 0,-1 0 16,0-21-16,-21 21 0,1 0 0,-1 0 16,0-21-16,-21-1 15,-21 22-15,0 0 16,-1-21-16,1 21 0,0 0 0,-21 0 16,-1-21-16,22 21 0,0 0 0,0-21 15,0 21-15,0 0 0,-1 0 16,44 0-1,-1 0 1,0 0-16,0 0 0,0 0 0,22 0 16,-22 0-16,0 21 0,21-21 0,-21 21 15,1 0-15,-1-21 0,0 22 0,0-1 16,-21 0-16,0 0 0,0 0 0,0 22 16,0-22-16,-21 0 0,0 0 15,0 0-15,-22 0 0,22 1 0,-21-22 16,21 21-16,-1 0 0,-20-21 0,21 21 15,0-21-15,0 0 0,-1 0 0,1 21 16,42-42 0,1 21-1,-1-21-15,0 0 0</inkml:trace>
  <inkml:trace contextRef="#ctx0" brushRef="#br0" timeOffset="46640.77">18500 6392 0,'0'0'0,"-22"0"15,1-21-15,0 21 16,21-21-1,21 0 1,0 0-16,1 21 16,-1-21-16,0 21 0,0-22 0,0 1 15,0 0-15,-21 0 0,0 0 16,0 0-16,0-1 0,0 1 16,0 0-16,-21 21 0,0-21 0,0 21 15,-21 0-15,20 0 0,1 0 0,-21 0 16,21 0-16,0 21 0,-22 0 0,22 0 15,0 1-15,0-1 0,0 21 0,-1-21 16,1 22-16,0-1 16,0-21-16,21 21 0,0 1 0,0-22 15,0 21-15,0-21 0,0 1 0,0-1 16,21 0-16,-21 0 0,21 0 0,22-21 16,-22 0-16,0 0 0,21 0 0,-21 0 15,22 0-15,-1-21 0,0 0 0,-20 0 16,20 0-16,0-1 0,1-20 15,-22 21-15,21-21 0,-21 20 0,0-20 16,1 0-16,-1-1 0,0 22 0,0-21 16,0-22-16,0 22 0,-21 0 15,0-1-15,22-20 0,-22 21 0,21-1 16,-21-20-16,0 20 0,0 1 16,0 0-16,0 21 0,0-1 0,0 1 15,0 0-15,0 42 16,0 22-16,0-22 0,-21 21 15,-1 0-15,22 1 0,-21-1 16,0 22-16,0-22 0,21 0 0,-21 22 16,0-22-16,-1 0 0,22 22 0,0-22 15,0 1-15,0-1 0,0 0 0,0 1 16,0-22-16,22 21 0,-1-21 16,0 0-16,0 1 0,21-1 15,-20-21-15,20 0 0,-21 0 0,21 0 16,1 0-16,-22 0 0,21-21 0,1 21 15,-1-22-15,-21 1 0,21 0 0,-20 0 16,-1 0-16,0 0 0,0-22 0,-21 22 16,0-21-16,0 21 0,0-22 15,0 22-15,0 0 0,-21 0 0,0 0 16,0-1-16,-1 22 0,1 0 0,0 0 16,0 0-16,0 0 0,0 0 0,21 22 15,0-1-15,-22 0 0,22 0 0,0 0 16,0 0-16,0 22 0,0-22 0,0 0 15,22 21-15,-22-20 0,21-1 16,0 21-16,0-21 0,0 0 16,22 1-16,-22-1 0,0 0 0,0-21 15,21 21-15,-20-21 0,20 0 0,-21 0 16,21 0-16,-20 0 0,20 0 0,0 0 16,1 0-16,-1 0 0,0-21 15,-21 21-15,22-21 0,-1 0 0,-21-1 16,0 22-16,22-21 0,-22-21 0,0 21 15,-21 0-15,21-1 0,-21-20 0,21 21 16,-21 0-16,0 0 0,0-1 0,0 1 16,0 0-16,0 0 0,-21 21 15,0 0-15,0 0 16,0 0-16,0 0 0,-1 0 16,1 0-16,0 21 0,0 0 0,-21 0 15,20 1-15,-20-1 0,21 0 0,0 21 16,0-21-16,-1 1 0,1 20 0,21-21 15,-21 0-15,21 0 0,0 1 16,0-1-16,0 0 0,0 0 0,21-21 16,0 0-16,1 21 0,-1-21 0,0 0 15,0 0-15,0 0 0,0 0 0,22 0 16,-22-21-16,0 0 0,0 21 0,22-21 16,-22 0-16,0-1 0,0 22 15,0-42-15,-21 21 0,21 0 0,1 0 16,-22-1-16,0-20 0,0 21 15,21 0-15,-21 0 0,0-1 0,0 1 16,0 0-16,-21 42 31,21 0-31,0 1 16,0-1-16,-22 0 0,22 0 0,-21 0 16,21 0-16,0 1 0,0-1 0,0 21 15,0-21-15,0 0 0,0 1 0,21-22 16,1 21-16,-1 0 0,0-21 0,0 0 15,0 21-15,0-21 0,22 0 16,-22 0-16,21 0 0,-21 0 16,22 0-16,-22 0 0,21-21 0,1 0 15,-22 21-15,0-21 0,21-1 0,-21 1 16,1 0-16,-22 0 0,21-21 0,-21 20 16,21-20-16,-21 21 0,0-21 15,0-1-15,0 22 0,0-21 0,0 21 16,0-1-16,-21 1 0,0 21 15,-1 0-15,1 0 0,0 0 0,0 0 16,-21 21-16,20 1 0,1-1 0,0-21 16,0 21-16,0 0 0,21 0 15,-21 0-15,21 1 0,-22-1 0,22 0 16,0 0-16,0 0 16,22 0-16,-1-21 15,0 0-15,0 0 0,0 0 16,0 0-16,1 0 0,-1 0 15,-21 22 1,21-1-16,-21 0 0,0 0 16,0 21-16,0-20 0,0 20 0,0 0 15,0 1-15,0-1 0,0 0 0,0 1 16,0-1-16,0 0 0,-21 1 0,0-1 16,-1 0-16,1 22 0,0-22 0,0 0 15,21 22-15,-21-22 0,0 1 0,-1 20 16,22-42-16,-21 22 15,0-1-15,0-21 0,0 21 0,0-20 16,21-1-16,-22-21 0,22-21 31,0-1-31,0 1 0,0-21 0</inkml:trace>
  <inkml:trace contextRef="#ctx0" brushRef="#br0" timeOffset="47410.09">21082 6181 0,'21'0'0,"-42"0"0,42-21 16,0 21-16,0-22 0,1 22 0,-22-21 16,21 0-16,0 21 0,0-21 0,0 0 15,-21 0-15,0-1 0,0 1 16,0 0-16,-21 0 16,0 21-16,0 0 15,-22 0-15,22 0 0,-21 21 0,0 0 16,20-21-16,-20 21 0,21 1 0,-21-1 15,20 0-15,1-21 0,0 21 16,0 0-16,21 0 0,0 1 16,0-1-16,0 0 0,21-21 15,0 0-15,22 21 0,-22-21 16,0 0-16,21 0 0,-21 0 16,22 0-16,-1 0 0,-21 0 0,0 0 15,1 0-15,-1 0 0,0 0 16,-42 0-1,0 21-15,-1 0 16,-20-21-16,21 22 0,-21-1 0,-1 0 16,22 0-16,-21 0 0,-1 0 15,22 1-15,0-1 0,0 0 0,0 0 16,0-21-16,21 21 0,0 0 0,-22-21 16,22 22-16,22-22 15,-1 0-15,0 0 0,21 0 16,-21 0-16,1 0 0,-1-22 15,21 22-15,-21-21 0,0 21 0,1-21 16,20 0-16,-21 21 0,0-21 16,0 21-16,-21 21 15,0 0 1,0 0-16,0 0 0,0 1 16,0-1-16,0 21 0,0-21 0,-21 22 15,21-22-15,-21 21 0,21 0 0,0-20 16,-21 20-16,0-21 0,21 21 0,-21-20 15,21-1-15,0 0 0,-22 0 0,22 0 16,0 0-16,22-42 31,-1 0-15,0 0-16,0 0 0,0 0 0,22-1 16</inkml:trace>
  <inkml:trace contextRef="#ctx0" brushRef="#br0" timeOffset="48925.56">21992 6308 0,'0'0'0,"21"-43"15,-21 22-15,0 0 0,0 0 16,0 0-16,0 0 16,0-1-16,-21 1 0,0 21 15,0 0-15,0 0 0,-1 0 16,1 0-16,0 0 0,0 21 0,0-21 15,-22 22-15,22-1 0,0 21 0,0-21 16,0 0-16,0 22 0,-1-1 16,1-21-16,0 22 0,21-1 0,0-21 15,0 21-15,0-20 0,0-1 0,0 0 16,0 0-16,0 0 0,21 0 16,0-21-16,1 0 0,-1 0 15,0 0-15,21 0 0,-21 0 16,1-21-16,-1 0 0,21 21 0,-21-21 15,0 0-15,1-22 0,-1 22 16,0-21-16,0 21 0,0-22 0,0 1 16,1 0-16,-1-1 0,-21 1 0,21 0 15,0-1-15,0-20 0,-21 21 16,0-22-16,21 22 0,-21-1 0,22-20 16,-22 21-16,0 20 0,0-20 0,0 21 15,0 0-15,0 42 16,0 0-1,-22 0-15,1 22 0,21-1 0,-21 0 16,21 1-16,-21-1 0,0 0 0,21 22 16,-21-22-16,21 0 0,0 22 0,0-22 15,-22 1-15,22-1 16,0 0-16,0 1 0,0-1 0,0-21 16,0 21-16,0-20 0,0-1 0,0 0 15,22 0-15,-22 0 0,21-21 0,0 0 16,0 0-16,0 0 0,0 0 0,1 0 15,-1-21-15,0 21 0,0-21 16,0 0-16,22 0 0,-22-1 0,0 1 16,0-21-16,0 21 0,-21-22 0,0 22 15,21-21-15,-21 21 0,0 0 0,0-22 16,0 22-16,0 0 0,-21 21 16,0 0-16,0 0 15,0 21 1,0 0-16,21 0 0,0 1 15,0-1-15,0 0 0,0 0 0,0 21 16,0-20-16,0-1 0,21 0 0,0 0 16,-21 0-16,21-21 0,-21 21 0,21 1 15,0-22-15,1 0 0,-22 21 16,21-21-16,0 0 0,0 0 0,0 0 16,0 0-16,1 0 0,-1 0 15,0 0-15,0-21 0,0 21 0,0-22 16,-21 1-16,22 0 0,-1 0 0,0 0 15,0 0-15,-21-1 0,21 1 16,-21 0-16,21-21 0,-21 21 16,0-1-16,0 1 0,0 42 31,0 1-31,-21-22 0,21 21 16,-21 21-16,0-21 0,21 0 15,0 1-15,0 20 0,0-21 0,0 0 16,0 0-16,0 1 0,0-1 0,0 0 15,0 0-15,21-21 0,0 0 16,0 21-16,1-21 0,-1 0 16,21 0-16,-21 0 0,0 0 15,1-21-15,-1 21 0,0-21 0,0 0 16,0 0-16,0-1 0,1 1 16,-1 0-16,-21 0 0,0-21 0,21 20 15,-21 1-15,0-21 0,0 21 16,0 0-16,0-22 0,0 22 0,0 0 15,-21 21-15,21-21 0,-21 0 0,-1 21 16,-20 0-16,21 0 0,0 0 0,0 0 16,-1 0-16,1 21 0,0 0 0,0 0 15,0-21-15,0 21 0,21 0 16,0 1-16,0-1 0,0 0 0,0 0 16,0 0-16,0 0 0,21 1 15,0-22-15,0 21 0,0-21 0,0 0 16,1 21-16,20-21 15,-21 0-15,21 0 0,-20 0 0,20 0 16,-21 0-16,21 0 0,-20-21 0,-1 21 16,0-21-16,21-1 0,-21 22 0,1-21 15,-22 0-15,21 0 0,0 0 0,0 0 16,-21-1-16,21 1 0,0 0 16,-21 0-16,22 21 0,-22 21 31,0 0-31,-22 0 15,1 1-15,21 20 0,-21-21 16,0 21-16,21 1 0,-21-1 0,0 0 16,21 1-16,-22-1 0,22 22 15,-21-22-15,21 21 0,-21-20 0,21 20 16,0-20-16,0 20 0,-21-21 0,21 22 16,-21-1-16,0 1 0,21-22 0,-22 22 15,1-1-15,21-20 0,-21-1 0,0 0 16,0 1-16,21-1 0,-21-21 15,21 0-15,-22 0 0,22 1 0,-21-22 16,42-22 0,1 22-1,-1-21-15,-21 0 0,21-21 16,0 21-16,0-1 0,0-20 0,1 0 16,20-1-16,-21 1 0,0 0 0,0-22 15</inkml:trace>
  <inkml:trace contextRef="#ctx0" brushRef="#br0" timeOffset="49224.18">23495 6477 0,'0'-42'0,"0"84"0,0-127 0,0 43 15,21 0-15,-21 21 0,21-22 0,0 22 16,1 0-16,-22 0 0,21 0 0,0 21 16,0 0-16,0 0 0,0 0 15,1 0-15,-1 0 0,0 21 16,0-21-16,-21 21 0,0 0 0,0 21 15,0-20-15,0-1 0,0 21 0,0-21 16,0 0-16,-21 1 0,0-1 0,0 0 16,-1 0-16,1-21 0,-21 21 15,21-21-15,0 0 0,-1 0 0,1 0 16,-21 21-16,21-21 0,0 0 16,-1 0-16,44 0 46,-1 0-46,0-21 0,21 21 0,-21-21 16</inkml:trace>
  <inkml:trace contextRef="#ctx0" brushRef="#br0" timeOffset="49506.02">24342 5948 0,'0'0'0,"-22"21"31,1 0-31,0 0 0,-21 1 0,21-1 16,-1 21-16,1-21 0,-21 22 0,21-22 15,21 21-15,-21-21 0,-1 0 0,22 22 16,0-22-16,0 0 16,0 0-16,0 0 0,0 22 0,0-22 15,0 0-15,0 0 0,22 0 16,-1 1-16,0-22 0,0 0 15,0 0-15,0 0 0,1 0 16,-1 0-16,0 0 16,0 0-16,0-22 0,0 22 0,1-21 15</inkml:trace>
  <inkml:trace contextRef="#ctx0" brushRef="#br0" timeOffset="49791.85">24765 5969 0,'0'0'0,"0"-21"0,21 21 0,0 0 15,0 0-15,1 0 16,-1 0-16,0 21 16,-21 0-16,21-21 0,-21 21 0,0 1 15,0-1-15,0 0 0,0 0 16,0 21-16,-21-20 0,0 20 0,0 0 15,-1 1-15,1-1 0,0 0 0,21 1 16,-21-1-16,0-21 0,0 21 16,-1-20-16,1-1 0,21 0 0,-21 0 15,0 0-15,0 0 16,0-21-16,-1 0 0,1 0 16,0 0-16,0 0 0</inkml:trace>
  <inkml:trace contextRef="#ctx0" brushRef="#br0" timeOffset="52572.31">1270 8043 0,'0'-21'16,"0"0"0,0 0-16,0 0 0,21 0 15,-21-1-15,21 1 16,-21 0-16,0 0 0,0 0 15,0 0-15,0-1 16,0 44 15,0 20-31,0 0 16,0 22-16,0-1 0,0 1 16,-21-1-16,0 1 0,21 20 0,-21-20 15,0-1-15,21 1 0,-22-1 16,1 1-16,21-1 0,-21-20 0,0-1 15,21 22-15,0-43 0,-21 21 16,0 0-16,21-20 0,-22-1 0,22 0 16,-21-21 15,21-21-31,0 0 16,-21-1-16,21 1 0,0-21 15,0 21-15,0-22 0,0 22 16,0-21-16</inkml:trace>
  <inkml:trace contextRef="#ctx0" brushRef="#br0" timeOffset="53295.89">910 8213 0,'0'0'0,"-21"-21"0,0-1 16,0 1-16,21 0 0,0 0 0,-22-21 15,22 20-15,0-20 0,0 21 0,0-21 16,22-1-16,-1 22 0,21-21 15,0-1-15,1 22 0,-1 0 16,22-21-16,-1 42 0,1-21 0,20 21 16,-20 0-16,20 21 0,-20 0 15,-1 0-15,1 0 0,-1 22 0,-20-1 16,-1 0-16,-21 1 0,0-1 16,-21 0-16,0 22 0,0-22 0,-21 22 15,0-22-15,-21 21 0,-1-20 16,1-1-16,-21 0 0,20 1 0,-20-22 15,-1 21-15,1-21 0,-1 22 16,1-22-16,20-21 0,-20 21 0,21 0 16,20-21-16,-20 0 0,21 0 15,21-21-15,0 0 16,0 0-16,0 0 0,0-1 16,0 1-16,21 0 0,0 0 0,0 0 15,22 0-15,-1 21 0,-21 0 16,22 0-16,-1 0 0,-21 0 0,21 0 15,1 21-15,-22 0 0,0 21 0,0-21 16,0 22-16,1-22 0,-1 21 16,-21 1-16,0-1 0,0 0 0,0 1 15,0-22-15,0 21 0,0 0 16,0-20-16,0 20 0,21-21 0,-21 0 16,21-21-16,-21 21 0,21-21 15,0 0-15,1 0 0,-1 0 16,0-21-16,21 0 0,-21 0 15,1 0-15,20 0 0,0-22 0,-21 1 16,22 21-16,-22-43 0,21 22 0,-21 0 16,1-1-16,-1 1 0,0 21 15,0-22-15,0 22 0,-21 0 0,21 0 16,-21 0-16,0 42 16,0 0-16,0 0 15,0 0-15,0 1 0,0-1 0,0 0 16,-21 21-16,21-21 0,-21 1 15,0-1-15,21 21 0,0-21 0,-21 0 16,21 1-16,-21-1 16,21 0-16,-22 0 0,22-42 31,0 0-15,0-22-16,0 22 0</inkml:trace>
  <inkml:trace contextRef="#ctx0" brushRef="#br0" timeOffset="53459.8">2117 8128 0,'0'-21'15,"0"42"-15,0-63 0,0 21 0,0 42 47,0 0-47,21 0 16,0-21-16,0 21 15,0 0-15</inkml:trace>
  <inkml:trace contextRef="#ctx0" brushRef="#br0" timeOffset="54883.42">2942 8721 0,'0'0'0,"21"0"15,0-21 1,1 21-16,-22-22 0,0 1 16,0 0-16,21 0 0,-21-21 15,21 20-15,-21 1 0,0 0 0,0-21 16,0 21-16,0-1 0,-21 1 0,-22 21 16,22 0-16,-21-21 0,21 21 15,-22 0-15,1 21 0,0-21 0,-1 21 16,1 1-16,0-1 0,-1 0 0,22 21 15,-21-21-15,21 1 0,0-1 16,21 0-16,0 0 0,0 21 16,0-20-16,21-1 15,0 0-15,0-21 0,21 0 0,-20 0 16,20 0-16,0 0 0,1 0 0,20 0 16,-21-21-16,1 21 0,-1-21 15,0-1-15,-20 1 0,20 0 0,-21 0 16,21 0-16,-20 0 0,-1 21 0,-21-22 15,0 1-15,21 0 0,-21 0 16,0 42 15,0 0-15,0 0-16,0 1 0,-21-1 0,21 21 16,0 0-16,0 1 0,0-1 0,0 22 15,-21-1-15,21 1 0,0-1 16,0 1-16,0-1 0,0 1 0,0-1 15,0 22-15,21-22 0,0 22 0,0 0 16,0-1-16,0 1 0,1 0 0,-1-1 16,21-20-16,-21 20 0,0 1 15,1-21-15,-1 20 0,-21 1 0,0-22 16,0 1-16,0-22 0,0 22 0,0-22 16,-21-21-16,-1 22 0,1-22 15,-21-21-15,0 0 0,-1 0 0,1 0 16,0 0-16,-22-21 0,1-1 15,-1-20-15,1 0 0,-22-1 0,21-20 16,1-1-16,-1 1 0,22-1 0,0 1 16,-1-22-16,22 22 0,0-22 15,21 22-15,0-22 0,21 0 0,0 1 16,22 20-16,-1-21 0,0 1 0,22-1 16,-1 22-16,22-22 0,-21 0 15,20 1-15,1-1 0,21 21 0,-22-20 16,1-1-16,21 22 0,-21-22 15,-1 21-15,-20 1 0,-1-1 0,-20 1 16,-1 21-16,0-22 0,-21 22 0,1-1 16,-22 22-16,0-21 0,0 21 15,0 0-15,-22 21 16,1 0-16,-21 0 0,21 0 0,0 0 16,-1 21-16,1 0 0,0 21 0,21-21 15,0 22-15,-21 20 0,21-20 16,0-1-16,0 21 0,0-20 0,0-1 15,0 0-15,0 1 0,0-1 0,0 0 16,0 1-16,21-1 0,-21-21 16,0 0-16,0 22 0,0-22 15,21 0-15,-21-42 32,0 0-32,21 0 15,-21-1-15,22 1 0,-22-21 0,0 21 16,0-22-16,21 22 0,-21 0 15,21-21-15,0 21 0,-21-1 0,0 1 16,21 21-16,0 0 0,1 0 16,-1 21-1,-21 1-15,21-1 0,-21 0 16,0 21-16,0-21 0,21 1 0,-21 20 16,21-21-16,-21 0 0,21 0 0,-21 1 15,22-1-15,-1 0 16,-21 0-16,21-21 0,0 0 0,0 0 0,0 0 15,1 0-15,-1 0 0,0 0 16,0 0-16,0-21 0,0 0 0,22-22 16,-22 22-16,21-21 0,-21 21 15,1-22-15,20 1 0,-21 0 0,0-1 16,0-20-16,1 21 0,-1-22 0,0 22 16,-21-22-16,0 22 0,21-22 15,-21 22-15,0 0 0,0 21 0,0-22 16,0 22-16,0 42 31,-21 0-31,21 22 0,0-1 0,0 0 16,0 22-16,-21-22 0,21 22 0,0-22 15,-21 22-15,21-1 0,-22-21 0,22 22 16,0-22-16,0 1 0,0-1 16,0 0-16,0 1 0,0-22 0,0 21 15,0-21-15,0 0 0,22 1 16,-1-22-16,0 0 15,0 0-15,0-22 16,0 1-16,-21 0 0,22 0 0,-22 0 16,21 0-16,-21-1 0,0 1 0,0-21 15,0 21-15</inkml:trace>
  <inkml:trace contextRef="#ctx0" brushRef="#br0" timeOffset="55083.3">4254 8509 0,'0'0'0,"-21"21"0,0-21 0,0 0 0,21 21 16,21-21-1,21 0 1,-20 0-16,20-21 0,0 21 0,1-21 16,-1 21-16,0-21 0,1 21 0,-1 0 15,0-21-15,-21 21 0,22-21 16,-22 21-16,0 0 0,0 0 15,22-22-15</inkml:trace>
  <inkml:trace contextRef="#ctx0" brushRef="#br0" timeOffset="56003.87">5524 8467 0,'0'-21'0,"0"42"16,0-64-16,0 22 0,0-21 0,0 21 0,-21 0 15,0-1-15,0 1 0,0 21 16,0 0 0,-1 0-16,1 0 0,0 21 0,21 1 15,-21-1-15,0 21 0,0-21 0,21 22 16,0-1-16,-22 0 0,22 1 0,0-22 15,0 21-15,0 0 0,0 1 16,0-1-16,0 0 0,22-20 0,-22 20 16,21-21-16,0 0 0,0 0 0,0-21 15,0 22-15,22-22 0,-22 0 16,0 0-16,21 0 0,1 0 0,-22-22 16,21 22-16,1-21 0,-1 0 0,0 0 15,1 0-15,-1 0 0,-21-22 16,21 22-16,1-21 0,-1-1 15,0 22-15,-20-21 0,20 0 0,-21-22 16,21 22-16,-20-22 0,-1 22 0,-21-22 16,21 1-16,-21 21 0,21-22 0,-21 22 15,0-22-15,0 22 0,0 21 16,0-22-16,0 22 0,0 0 0,0 42 31,0 0-31,-21 1 0,21 20 16,0 21-16,-21-20 0,21 20 0,0-20 15,0 20-15,-21 1 0,21-22 0,0 21 16,0 1-16,0-22 0,0 22 16,0-22-16,0 0 0,0 1 15,0-1-15,0 0 0,0 1 0,0-22 16,21 0-16,-21 0 0,21 0 0,0-21 16,0 0-16,0 0 0,1 0 15,-1 0-15,0 0 0,0-21 16,21 0-16,-20 0 0,-1-21 0,0 20 15,21-20-15,-21 21 0,1 0 0,-1-22 16,0 1-16,-21 21 0,21 0 0,-21-22 16,21 22-16,-21 0 0,0 42 31,0 0-31,-21 1 16,21-1-16,-21 21 0,21-21 15,-21 0-15,21 1 0,0-1 0,0 0 16,0 0-16,-21 0 15,21-42 17,21 21-32,-21-21 0,21 0 15</inkml:trace>
  <inkml:trace contextRef="#ctx0" brushRef="#br0" timeOffset="56175.28">6689 8340 0,'0'0'15,"-22"-21"-15,1 21 0,0 0 16,21 21 15,21 0-15,0 0-16,1-21 0,-1 21 16,0-21-16,21 21 0,-21-21 15</inkml:trace>
  <inkml:trace contextRef="#ctx0" brushRef="#br0" timeOffset="56992.45">7175 8509 0,'22'-42'15,"-22"21"-15,0-1 16,-22 22-16,1 0 16,0 0-16,0 0 0,0 0 15,0 0-15,-1 22 0,1-1 16,0 0-16,0 0 0,0 0 0,21 0 15,-21 1-15,21 20 0,-22-21 0,22 0 16,0 22-16,0-22 0,0 21 0,0-21 16,0 0-16,22 22 0,-1-22 15,0 0-15,0-21 0,0 21 16,0 0-16,1-21 0,20 0 0,-21 0 16,21 0-16,-20 0 0,20 0 0,-21-21 15,21 0-15,-20 0 0,20 0 16,0 0-16,-21-22 0,22 22 0,-22-21 15,0-1-15,21 22 0,-20-21 0,-1-22 16,-21 22-16,21-21 0,-21 20 0,21-20 16,-21-1-16,0 1 0,0 20 0,0-20 15,0 21-15,0-22 0,0 43 16,0-21-16,0 20 0,0 1 0,0 42 16,-21 1-1,21-1-15,-21 21 0,21 0 16,0 22-16,0-22 0,0 22 15,0-1-15,0-20 0,0 20 0,0 1 16,-21-1-16,21-21 0,-22 1 0,22 20 16,0-20-16,0-1 0,-21 0 0,0 1 15,21-22-15,-21 0 0,21 0 16,0 0-16,-21-21 16,21-21-1,0-21-15,0 21 0,21-1 16,0-20-16,0 21 0,0-21 15,1-1-15,20 1 0,-21 21 16,0-22-16,22 1 0,-22 21 0,21-21 16,-21 20-16,0 1 0,1 21 0,-1-21 15,0 21-15,0 0 0,-21 21 32,-21 0-32,0-21 15,0 0-15,-1 22 0,1-22 0,-21 0 16,21 0-16,-22 21 0,22-21 0,0 0 15,-21 0-15,21 21 0,-1-21 0,1 21 16,0-21-16,21 21 0,0 0 16,-21-21-16,21 22 0,0-1 15,0 0-15,0 0 0,21 0 16,-21 0-16,21 1 0,0-1 0,1 0 16,-1 0-16,0 0 0,0 0 0,0 1 15,0-1-15,1 0 0,-1 0 16,0-21-16,0 21 0,-21 0 0,21-21 15,0 22-15,1-22 0,-1 0 16,0 0-16,0 0 16</inkml:trace>
  <inkml:trace contextRef="#ctx0" brushRef="#br0" timeOffset="57587.35">9186 8530 0,'0'0'0,"-42"0"0,0 0 16,-1 0-16,1 0 0,0 0 0,20 0 15,1 0-15,0 0 0,42 0 16,0 0-16,22 0 15,-1 0-15,22 0 0,-1 0 16,1 0-16,-1 0 0,22 0 16,-1 0-16,22 0 0,0 0 0,-21 0 15,21 0-15,-1 0 0,1 0 0,0 21 16,-21-21-16,-1 0 0,1 0 0,0 0 16,-22 0-16,22 0 0,-22 0 0,-20 0 15,-1 0-15,0 0 0,-20 0 0,-22-21 16,0 0-1,-22 0-15,-20 21 0,21-21 16,-21 21-16,-1 0 0,1-21 0,0 21 16,20 0-16,-20-22 0,0 22 0,-1 0 15,22 0-15,0-21 0,0 21 0,0 0 16,0 0 0,21-21-16,21 21 15,0 0-15,21 0 0,-21 0 16,22 0-16,-22 0 0,21 0 0,1 0 15,-22 0-15,21 21 0,0 0 0,-20 1 16,-1-1-16,0 0 0,-21 0 0,0 0 16,0 0-16,0 22 0,0-22 15,-21 0-15,0 0 0,-22 22 0,22-22 16,-21 0-16,21 0 0,-22 0 0,1 0 16,21 1-16,-22-1 0,1 0 15,21-21-15,0 21 0,-22-21 0,22 0 16,0 0-16,0 0 0,0 0 0,0 0 15,21-21-15</inkml:trace>
  <inkml:trace contextRef="#ctx0" brushRef="#br0" timeOffset="58258.96">12044 8255 0,'0'0'0,"21"-42"0,64-43 16,-43 43-16,-21-1 15,21 22-15,-20-21 0,-1 21 0,0 0 16,0-1-16,0 22 0,-21 22 31,0-1-31,-21 21 0,0 0 16,0 22-16,-22-1 0,22-20 0,0 20 16,-21 1-16,21-1 0,-22 1 0,1-1 15,21-20-15,-22 20 0,22-21 0,-21 22 16,21-22-16,-22 1 0,22-1 15,0-21-15,0 0 0,21 0 0,0 1 16,0-1-16,-21-21 0,42 0 16,-21-21-1,21-1-15,0-20 0,22 21 0,-22-21 16,0-1-16,21 1 0,1 0 0,-22-1 16,21-20-16,0 20 0,1-20 15,-1-1-15,-21 1 0,22-22 16,-1 22-16,0-1 0,-21-20 0,1 41 15,-1-20-15,0 20 0,0 1 0,-21 21 16,21 0-16,-21 42 16,0 21-16,0 1 15,0-1-15,0 0 0,0 22 0,0-1 16,-21 1-16,21-1 0,-21 1 0,21-1 16,0 1-16,-21-22 0,21 22 0,-21-1 15,21-21-15,-22 1 0,22-1 0,0 0 16,0 1-16,-21-22 0,21 21 15,0-21-15,-21 1 0,21-1 16,0-42 0,-21-1-1,21 1-15,-21 0 0</inkml:trace>
  <inkml:trace contextRef="#ctx0" brushRef="#br0" timeOffset="60127.69">12086 8615 0,'-21'0'15,"42"0"1,0 0 0,0 0-16,1 0 0,20 0 0,0-21 15,1 21-15,-1 0 0,0 0 16,1 0-16,20-21 0,-21 21 0,22 0 16,-1-22-16,-20 1 0,20 21 0,1-21 15,-22 21-15,22-21 0,-22 0 16,0 21-16,-21-21 0,22-1 0,-22 22 15,0-21-15,-21 0 0,-21 21 32,0 0-32,0 0 0,-1 21 0,-20-21 15,21 21-15,0 1 0,0 20 0,-1-21 16,1 0-16,0 22 0,0-22 16,0 21-16,21-21 0,0 22 0,0-1 15,0-21-15,0 0 0,0 22 0,0-22 16,0 0-16,21 0 0,0 0 15,0-21-15,0 21 0,1-21 0,20 22 16,-21-22-16,21 0 0,-20 0 0,20 0 16,0-22-16,1 1 0,-1 21 15,-21-21-15,21 0 0,1-21 0,-1 20 16,-21 1-16,22-21 0,-22 0 0,21-1 16,-21 1-16,0 0 0,22-1 0,-22-20 15,0 20-15,0-20 0,0-1 0,-21 22 16,22-21-16,-22-1 0,21 22 15,-21-22-15,0 22 0,0 21 0,0-22 16,0 22-16,0 0 0,-21 21 16,-1 21-1,22 0-15,-21 22 0,0-1 0,21 0 16,-21 1-16,21 20 0,0 1 0,-21-22 16,21 22-16,0-22 0,-21 21 15,21-20-15,0 20 0,0-20 0,0-1 16,0 0-16,0 1 0,21-1 0,0-21 15,-21 21-15,21-20 0,0-1 0,0 0 16,1 0-16,-1 0 0,0-21 0,0 0 16,0 0-16,0 0 0,1 0 0,20-21 15,-21 0-15,0 21 0,0-21 0,1 0 16,-1-22-16,0 22 16,0 0-16,0-21 0,0 20 0,1-20 15,-22 21-15,0-21 0,21 20 0,-21-20 16,21 21-16,-21 0 0,0 0 0,0 42 31,0 0-31,0 0 0,-21 0 16,21 0-16,0 1 0,0 20 0,-21-21 15,21 0-15,-22 22 0,22-22 16,0 0-16,0 21 0,0-21 0,0 1 16,0-1-16,0 0 0,0 0 15,22-21-15,-1 21 0,0-21 0,0 0 16,0 0-16,0 0 15,1-21-15,-1 0 0,0 21 0,21-21 16,-21 0-16,1-1 0,-1 1 0,0 0 16,0 0-16,0-21 0,0 20 15,22-20-15,-22 21 0,0 0 0,-21-22 16,21 22-16,-21 0 0,21 0 0,-21 42 31,-21 0-15,0 0-16,21 1 0,-21-1 0,21 0 15,-21 0-15,21 0 0,0 22 16,-21-22-16,21 0 0,0 0 16,0 0-16,0 0 0,0 1 15,21-22 1,0 0-16,0 0 16,0 0-16,0 0 0,1 0 0,-22-22 15,21 1-15,0 21 0,-21-21 0,0 0 16,21 0-16,-21 0 0,0-1 0,0 1 15,0-21-15,0 21 0,0 0 0,0-1 16,0 1-16,0 0 0,0 0 16,-21 0-16,21 0 0,-21 21 15,0 0-15,-1 0 16,22-22-16,22 22 31,-1 0-31,0 0 16,0 0-16,0 0 0,0 0 15,22 0-15,-22 0 0,0 0 0,0 0 16,22 0-16,-22 0 0,0 0 0,21 22 16,-21-22-16,1 21 0,-22 0 0,21 0 15,-21 0-15,21 0 0,-21 1 0,0-1 16,0 0-16,0 0 0,0 0 0,0 0 16,0 1-16,0-1 0,0 0 15,0 0-15,-21 0 0,21 0 0,-21 1 16,21-1-16,-22 0 15,22-42 17,0 0-17,0-1-15,0 1 0,0 0 16,22 0-16,-1-21 0,0 20 0,-21 1 16,21-21-16,0 21 0,0-22 0,1 1 15,20 21-15,-21 0 0,0-22 16,0 22-16,1 21 0,-1-21 0,0 21 15,0 0-15,0 0 0,0 0 16,1 21-16,-1-21 0,-21 21 0,0 1 16,0 20-16,0-21 0,0 0 0,0 22 15,0-22-15,0 21 0,0-21 0,0 0 16,0 22-16,0-22 0,0 0 0,0 0 16,0 0-16,0 1 0,0-1 15,0 0-15,21 0 16,0-21-16,0 0 0,0 0 0,1 0 15,-1 0-15,0 0 0,0-21 0,0 0 16,0 0-16,22-1 0,-22 1 0,0 0 16,21 0-16,-20 0 0,-1 0 0,0-22 15,21 22-15,-21-21 0,1 21 16,-1-22-16,0 1 0,-21 0 0,0 20 16,21-20-16,-21 21 0,0-21 15,0 20-15,0 1 0,-21 21 16,0 0-16,0 21 15,-1 1-15,22-1 0,0 0 0,0 0 16,0 0-16,0 22 0,0-22 0,0 0 16,0 21-16,0-21 0,0 1 0,0 20 15,0-21-15,0 0 0,0 0 16,0 1-16,0-1 0,0 0 0,0 0 16,0 0-16,-21 0 0,0-21 0,21 22 15,-21-22-15,0 0 16,0 0-16,-1 0 15,22-22 1,0 1-16,-21 0 16,21 0-16,-21 0 0,21 0 15</inkml:trace>
  <inkml:trace contextRef="#ctx0" brushRef="#br0" timeOffset="60337.57">15240 7853 0,'0'0'0,"-42"0"0,20 0 0,1 0 16,0 0-16,0 0 0,0-21 15,0 21-15,21 21 63,-22-21-63,1 0 15,0 21-15</inkml:trace>
  <inkml:trace contextRef="#ctx0" brushRef="#br0" timeOffset="60536.45">13737 8192 0,'0'0'15,"-42"0"-15,-1 21 0,1 0 0,21 0 0,0-21 16,21 21-16,21-21 15,0 0-15,21 0 0,-20 0 16,20 0-16,-21 0 0,21 0 0,1 0 16,-1 0-16,0 0 0,22 0 0,-22 0 15,-21 0-15,22 0 0,-1 0 0,-21 0 16,22 0-16,-22-21 0,0 21 0,0 0 16</inkml:trace>
  <inkml:trace contextRef="#ctx0" brushRef="#br0" timeOffset="61263.64">16510 8721 0,'0'0'16,"-42"0"-16,20-21 0,-20 21 0,21-22 16,0 22-16,0 0 0,-22 0 0,86 0 31,-22 0-31,21 0 16,22 0-16,-22 22 0,21-22 0,1 0 15,-1 0-15,22 0 0,-21 0 16,20 21-16,-20-21 0,20 0 0,1 0 15,0 0-15,-22 0 0,22 0 0,-22 0 16,1 0-16,-1 0 0,-20 0 0,-1 0 16,-21 0-16,0 0 0,1 0 0,-22-21 15,-22 21-15,22-22 16,-42 22-16,21 0 0,-21-21 0,-1 21 16,1 0-16,0-21 0,-1 0 15,1 21-15,0 0 0,20 0 16,-20 0-16,21-21 0,0 21 15,42 0 1,0 0-16,0 0 16,0 0-16,1 0 0,20 21 0,-21 0 15,21-21-15,-20 21 0,-1 0 16,21-21-16,-21 22 0,0-1 0,-21 0 16,0 21-16,0-21 0,0 1 0,0-1 15,-21 0-15,0 0 0,0 0 0,0 0 16,-22 1-16,22-1 0,-21 0 0,0-21 15,-1 21-15,22 0 0,-21-21 0,21 21 16,-1-21-16,-20 0 0,21 0 0,21 22 16,-21-22-16</inkml:trace>
  <inkml:trace contextRef="#ctx0" brushRef="#br0" timeOffset="63715.56">18796 8382 0,'21'-21'0,"-42"42"0,63-63 0,-21 21 0,1-22 15,-1 22-15,21 0 0,-21 0 16,0-22-16,1 22 0,-1 0 0,0-21 16,-21 21-16,0-1 0,21-20 15,-21 21-15,0 0 0,0 0 16,-21-1-16,0 22 0,0 0 15,-1 0-15,-20 22 0,21-1 16,0 0-16,-22 21 0,22 1 0,-21-1 16,21 0-16,-22 22 0,22-1 0,0-20 15,0 20-15,0 1 0,0-1 0,-1-21 16,1 22-16,21-1 0,0-20 0,0 20 16,0-20-16,0 20 0,0-21 0,21-20 15,1 20-15,20-21 0,-21 0 16,21 0-16,1 1 0,-1-22 15,0 0-15,1 0 0,-1 0 0,0 0 0,1-22 16,-1 1-16,0 0 0,1 0 16,-1-21-16,0 20 0,22 1 0,-43-21 15,21 0-15,1 20 0,-22-20 0,0 0 16,0 21-16,0-22 0,-21 22 16,0 0-16,0 0 0,0 0 0,0-1 15,-21 44 1,0-22-16,21 21 0,-21 0 15,0 21-15,21-21 0,0 22 0,-21-22 16,-1 21-16,22-21 0,-21 22 0,21-22 16,0 0-16,0 21 0,0-20 0,0-1 15,0 0-15,21-21 16,1 21-16,-1-21 0,0 0 0,0 0 16,0 0-16,0 0 0,1 0 0,-1 0 15,0 0-15,0 0 0,0-21 0,0 0 16,1 0-16,-1-1 0,0 22 0,-21-21 15,0-21-15,0 21 0,0 0 0,0-22 16,0 22-16,0 0 0,0-21 16,0 20-16,-21-20 0,0 21 0,21 0 15,-22 0-15,1-1 0,0 22 0,0 0 16,21-21-16,-21 21 0,0 0 0,-1 0 16,1 0-16,42 0 46,1 0-46,-1 0 0,0 0 0,21 0 16,-21 0-16,22 0 0,-22-21 0,21 21 16,1-21-16,-22 21 0,21 0 0,-21-21 15,22 21-15,-22 0 0,0 0 0,0 0 16,0 0-16,0 0 0,1 0 0,-22 21 16,0 0-16,0 0 0,0 0 15,0 1-15,0 20 0,0-21 0,0 0 16,0 0-16,0 22 0,0-22 0,0 0 15,0 0-15,0 0 0,0 1 0,-22-1 16,22 0-16,0 0 0,-21-21 16,0 0-1,21-21 1,0 0 0,0 0-16,0-1 0,21 1 15,0 0-15,-21 0 0,22 0 0,-22-22 16,21 22-16,0 0 0,0 0 0,0-21 15,-21 20-15,21 1 0,1 21 0,-1-21 16,0 21-16,0 0 16,0 21-16,-21 0 15,0 1-15,0-1 16,0 21-16,0-21 0,0 0 0,0 1 0,0 20 16,0-21-16,0 0 0,0 0 15,0 1-15,0-1 0,0 0 0,0 0 16,0 0-16,21-21 0,1 0 15,-1 21-15,21-21 0,-21 0 16,0 0-16,1 0 0,20-21 16,-21 21-16,21-21 0,-20 0 0,20 0 15,-21 0-15,0-1 0,22 1 0,-22-21 16,0 21-16,0-22 0,21 22 16,-20-21-16,-1 0 0,-21-1 0,21 1 0,0-22 15,0 22-15,-21 0 0,21-22 16,-21 22-16,22-22 0,-22 22 15,0 0-15,0 21 0,0-1 0,0 1 16,0 0-16,-22 42 16,1 0-16,0 1 0,0 20 15,0 0-15,0 1 0,-1-1 0,1 0 16,0 1-16,0-1 0,21 21 16,0-20-16,-21-1 0,21 0 0,0 1 15,0-1-15,0 0 0,0 1 0,0-1 16,21-21-16,0 22 0,-21-22 0,21 0 15,0 0-15,1 0 0,-1 0 16,0-21-16,0 0 0,21 0 0,-20 0 16,-1 0-16,21 0 0,-21 0 15,0 0-15,22-21 0,-22 0 0,0 0 16,21 0-16,-20 0 0,-22-1 0,21 1 16,0 0-16,-21-21 0,21 21 0,-21-1 15,0-20-15,0 21 0,0 0 0,0 0 16,-21 21-1,0 0-15,0 0 0,-1 21 0,1 0 16,21 0-16,-21 0 0,21 0 16,-21 1-16,21-1 0,-21 21 0,21-21 15,0 0-15,0 1 0,0 20 16,0-21-16,0 0 0,0 0 0,21-21 16,0 22-16,0-1 0,0-21 15,1 0-15,-1 21 0,0-21 16,0 0-16,0 0 0,0 0 15,-21-21-15,22 0 0,-1 21 0,0-22 16,0 1-16,0 0 0,0 0 0,1 0 16,20 0-16,-21-1 0,0-20 0,22 21 15,-22 0-15,0 0 0,21-1 0,-21 1 16,22 21-16,-22 0 0,0 0 0,0 0 16,0 0-16,-21 21 15,0 1-15,0-1 16,0 0-16,0 0 0,0 0 0,0 0 15,-21 1-15,0-1 0,0 0 0,21 0 16,-21 0-16,0 0 0,-1 1 16,1-1-16,21-42 47,21-1-32,1 1-15,-1 0 0,0 0 16,0 0-16,0 0 0,0-22 15,1 22-15,-1 0 0,-21 0 0,21 21 16,-21-21-16,21-1 0,-21 44 47,0-1-47,-21 0 0,21 0 16,-21 0-16,0 0 0,21 1 0,0-1 15,0 0-15,0 21 0,0-21 0,0 1 16,0-1-16,0 0 15,0 0-15,21 0 0,0-21 16,0 0-16,0 0 0,0 0 16,1 0-16,-1 0 0,0 0 15,0-21-15,0 0 0,0 21 0,1-21 16,-1 0-16,0-22 0,0 22 16,0 0-16,0-21 0,1 20 15,-1-20-15,0 0 0,21-1 0,-21 1 16,22 0-16,-22-1 0,0-20 0,0 21 15,22-1-15,-43-20 0,21 20 0,0 1 16,-21 0-16,21 21 0,-21-1 0,0 1 16,0 0-16,-21 42 15,0 0-15,0 1 16,-1 20-16,1-21 0,0 21 0,0 1 16,0-1-16,0 0 0,21 22 15,0-22-15,0 1 0,0-1 0,0 0 16,0 1-16,0-1 0,0 0 0,0 1 15,0-1-15,0-21 0,0 21 16,0-20-16,0-1 0,0 0 0,0 0 16,21 0-16,0-21 0,0 0 15,0 0-15,0 0 0,1 0 16,-1 0-16,0 0 0,0-21 0,0 0 16,0 0-16,1 0 0,-1-1 15,0 1-15,0 0 0,-21 0 16,0 0-16,21-22 0,-21 22 0,0 0 15,0-21-15,0 21 0</inkml:trace>
  <inkml:trace contextRef="#ctx0" brushRef="#br0" timeOffset="63923.96">22267 8551 0,'0'0'0,"-21"22"0,42-22 15,0 0-15,1 0 16,-1 0-16,0 0 0,0 0 15,21 0-15,-20 0 0,20-22 0,0 22 16,-21 0-16,22 0 0,-22-21 0,21 21 16,-21 0-16,1 0 0,-1-21 0,0 21 15,-42 0 17,0 0-32,-1 0 0,-20 0 15</inkml:trace>
  <inkml:trace contextRef="#ctx0" brushRef="#br0" timeOffset="64147.83">20849 8424 0,'0'0'0,"-42"22"0,21-22 0,-1 0 15,1 0-15,42 0 16,22-22-1,-22 22-15,21 0 0,1 0 16,-1 0-16,0-21 0,1 21 16,-1 0-16,0 0 0,1 0 0,-1 0 15,-21 0-15,21 0 0,1 0 0,-1 0 16,-21-21-16</inkml:trace>
  <inkml:trace contextRef="#ctx0" brushRef="#br0" timeOffset="65115.48">23177 8594 0,'0'0'0,"0"-21"0,0-1 16,0 1-16,-21 21 16,0-21-16,0 21 0,0 0 0,0 0 15,-1 0-15,1 0 0,0 21 0,0 0 16,0 1-16,0-1 0,-1 21 0,1-21 16,0 22-16,21-1 0,-21 0 0,21 1 15,0-22-15,0 21 16,0 0-16,0-20 0,0 20 0,21-21 15,0 0-15,0 0 0,1 1 0,-1-22 16,0 21-16,0-21 0,0 0 0,22 0 16,-22 0-16,21 0 0,0 0 0,1-21 15,-22-1-15,21 1 0,1 21 16,-1-21-16,-21-21 0,21 21 0,-20-22 16,20 22-16,-21-21 0,0-1 0,22 1 15,-22 0-15,0-22 0,0 22 0,0 0 16,0-22-16,-21 22 0,22-22 0,-1 22 15,-21-22-15,0 22 0,0 0 16,21-1-16,-21 1 0,0 0 0,0 21 16,0-1-16,-21 44 15,0-1-15,-1 0 16,1 21-16,0 1 0,0 20 16,0-21-16,0 22 0,-22-22 0,22 22 15,0-22-15,21 22 0,-21-22 0,21 0 16,0 22-16,0-22 0,0 0 0,0 1 15,0-22-15,0 21 0,21-21 0,0 1 16,0-1-16,0 0 0,1 0 16,-1-21-16,21 0 0,-21 0 0,0 0 15,1 0-15,20 0 0,-21-21 16,21 0-16,-20 21 0,-1-21 0,0-1 0,0-20 16,21 21-16,-42 0 0,22-22 15,-1 22-15,0-21 0,-21 21 0,21-22 16,-21 22-16,0 0 0,0 0 15,0 42 1,0 0-16,0 0 16,-21 1-16,0 20 0,21-21 0,-21 0 15,21 22-15,-22-22 0,22 0 0,0 0 16,0 21-16,-21-20 16,21-1-16,0 0 0,0 0 15,0-42 16,0 0-31,21 0 16,-21-1-16,0 1 0,22 0 16,-1 0-16</inkml:trace>
  <inkml:trace contextRef="#ctx0" brushRef="#br0" timeOffset="65280.56">24172 8488 0,'0'0'0,"0"-21"16,-21 21-16,0 0 0,0 0 15,0 0 1,-1 0-16,22 21 0,0 0 16,0 0-1,22-21-15,-1 0 16,0 21-16,0-21 0</inkml:trace>
  <inkml:trace contextRef="#ctx0" brushRef="#br0" timeOffset="66247">24596 8594 0,'0'0'0,"-22"0"0,1 0 16,0 0-16,0 0 0,0 0 0,0 0 16,-1 21-16,1-21 0,-21 21 15,21 0-15,0 0 0,21 22 0,-22-22 16,1 0-16,21 21 0,-21-20 15,21 20-15,0-21 0,0 0 0,0 0 16,0 22-16,0-22 0,0 0 0,21 0 16,0-21-16,1 21 0,-1 1 0,0-22 15,0 0-15,0 0 0,0 0 0,1 0 16,-1 0-16,0 0 0,21 0 0,-21-22 16,1 22-16,-1-21 15,21 0-15,-21 0 0,0 0 0,1 0 16,-1-22-16,0 22 0,21-21 0,-21-1 15,1 22-15,-1-21 0,0 0 0,0-1 16,0 1-16,0-22 0,1 22 16,-1 0-16,-21-1 0,21 1 0,-21 0 15,21 21-15,-21-22 0,0 22 0,0-21 16,0 21-16,0 42 31,-21 0-31,0 21 0,0-21 0,-1 22 16,1-1-16,0 0 0,21 1 0,-21-1 15,0 22-15,21-22 0,-21 0 16,21 1-16,0-1 0,-22 0 0,22 1 16,-21-1-16,21-21 0,-21 21 15,21-20-15,0-1 0,0 0 0,0 0 16,0 0-16,0-42 47,0 0-47,21 0 0,0 0 15,1-1-15,-22-20 0,21 21 0,21 0 16,-21-22-16,0 22 0,22-21 0,-22 21 16,21 0-16,-21-1 0,22 1 0,-22 21 15,0 0-15,21 0 0,-20 0 16,-1 0-16,0 0 0,0 0 16,-21 21-16,0 1 0,0-1 15,0 0-15,0 0 0,0 0 16,-21 0-16,0-21 0,0 22 0,-1-22 15,1 0-15,0 21 0,0-21 0,0 0 16,0 0-16,-1 0 0,1 0 16,0 0-16,0-21 0,0 21 0,0-22 15,-1 1-15,1 21 0,21-21 0,-21 0 16,0 0-16,21 0 0,0 42 47,0 0-47,0 0 15,0 0-15,21 0 0,0 22 0,0-22 16,1 0-16,-22 0 0,21 22 0,0-22 16,0 0-16,0 0 0,0 0 0,1 0 15,-1 1-15,0-1 0,0-21 16,0 21-16,0-21 0,1 0 0,-1 0 16,0 0-16,0 0 15,0 0-15,-21-21 16,0 0-16,0-1 15,0 1-15,0 0 16,0 0 0,0 0-16</inkml:trace>
  <inkml:trace contextRef="#ctx0" brushRef="#br0" timeOffset="68904.48">868 10583 0,'0'-21'0,"0"0"15,0 0 1,0 0 0,0 0-1,0-1 1,0 1 0,0 0-16,0 0 0,0 0 15,0 0-15,0-1 16,0 1-16,0 0 0,0 0 15,0 0-15,0 0 16,-21 21-16,-1 0 0,1 0 16,0 0-1,21 21-15,-21 21 0,0 0 0,21 1 16,-21 20-16,-1 1 0,1 20 16,0-20-16,0 21 0,0-1 0,-22 1 15,22 0-15,-21-1 0,0-20 16,-1 20-16,22 1 0,-21-21 0,-1-1 15,22-21-15,0 22 0,0-43 16,0 21-16,21-20 0,0-44 31,21 1-31,0 0 0,0-21 0,0-1 16,-21 1-16,22 0 0</inkml:trace>
  <inkml:trace contextRef="#ctx0" brushRef="#br0" timeOffset="69183.57">656 10224 0,'0'0'0,"21"-22"0,-21 1 0,21 0 15,-21 42-15,0 0 16,22 1-16,-22 20 0,21 21 16,0-20-16,-21 20 0,21 1 15,-21 20-15,21-20 0,-21-1 0,0 1 16,0 21-16,0-22 0,0 1 15,0-1-15,0 1 0,0-22 0,0 21 16,0-20-16,0-1 0,0 0 16,0-20-16,0 20 0,0-21 0,0 0 15,-21-42 17,0 0-17,21 0-15,-21 0 0</inkml:trace>
  <inkml:trace contextRef="#ctx0" brushRef="#br0" timeOffset="70339.75">402 11134 0,'0'0'15,"21"0"1,0 0-16,22 0 0,-22 0 16,21 0-16,1 0 0,-1 0 0,0 0 15,22 0-15,-22-21 0,22-1 16,-22 1-16,21 0 0,1 0 0,-22 0 15,22 0-15,-22-1 0,0 1 16,-20 0-16,20 0 0,-21 21 0,0 0 16,0 0-16,-21 21 15,0 0-15,0 0 0,0 1 16,0-1-16,0 21 16,0 0-16,0 1 0,0-1 0,0 0 15,0 1-15,0-1 0,-21-21 16,21 22-16,0-1 0,0-21 0,0 0 15,0 0-15,0 1 0,21-22 16,1 0-16,-1 0 0,0 0 16,0 0-16,0-22 0,22 1 0,-22 0 15,0 0-15,21 0 0,-21-22 16,1 22-16,20-21 0,-21 0 0,0-1 16,0 22-16,-21-21 15,22-1-15,-22 22 0,21 0 0,-21 0 16,0 0-16,0 0 0,0 42 31,0 0-31,0 0 0,0 0 0,0 0 16,0 1-16,0 20 0,0-21 15,0 21-15,0-20 0,0-1 0,0 21 16,21-21-16,0 0 0,-21 22 16,21-22-16,0 0 0,1 0 15,-1-21-15,0 0 0,0 0 0,0 0 16,0 0-16,22 0 0,-22-21 15,0 21-15,21-21 0,-20 0 0,-1-22 16,21 22-16,-21-21 16,0 21-16,22-22 0,-22 1 0,0 0 15,0-22-15,0 22 0,1-22 0,-1 22 16,0-21-16,0-1 0,0 1 16,-21-1-16,0 22 0,21-22 0,-21 22 15,22 0-15,-22 20 0,0 1 16,0 0-16,0 42 15,0 0-15,0 1 0,-22 20 16,1 0-16,21 1 0,-21 20 16,0 1-16,0-22 0,0 21 0,-1 1 15,1-1-15,0 1 0,21-1 16,0 1-16,-21-1 0,21-20 16,0-1-16,0 0 0,0 1 0,0-1 15,21-21-15,0 0 0,0 1 16,1-22-16,-1 0 0,0 0 0,21 0 15,-21 0-15,22 0 0,-1-22 0,-21 1 16,22 0-16,-1 0 0,-21 0 16,21 0-16,-20-22 0,20 22 0,-21-21 15,0-1-15,0 22 0,1-21 0,-1 21 16,-21 0-16,0-1 0,21 1 16,-21 42-1,-21 1 1,0 20-16,21-21 15,-22 21-15,1-20 0,21 20 0,-21-21 16,21 21-16,0-20 0,0 20 0,0-21 16,0 0-16,0 0 0,0 1 15,21-1-15,-21 0 0,21-21 0,1 0 16,-1 0-16,21 0 0,-21 0 0,0 0 16,22-21-16,-22 21 0,0-21 15,21-1-15,-20 1 0,-1 0 0,21-21 16,-21 21-16,0-22 0,-21 22 15,22-21-15,-22 21 0,0-22 0,0 1 16,0 21-16,0-22 0,0 22 0,-22 0 16,22 0-16,-21 21 0,0 0 15,0 0-15,0 0 0,0 0 16,-1 0-16,1 0 0,0 0 0,0 21 16,0-21-16,21 21 0,-21-21 15,-1 21 1,1-21-16</inkml:trace>
  <inkml:trace contextRef="#ctx0" brushRef="#br0" timeOffset="70579.78">2265 10964 0,'0'0'15,"-43"-21"-15,22 21 0,0 0 0,21-21 16,21 0-1,0 21-15,22-21 0,-1 21 0,0-21 16,22 21-16,-1-22 0,1 22 16,-1-21-16,1 21 0,-22 0 0,22-21 15,-1 21-15,-20 0 0,-1-21 16,-21 21-16,21-21 0,-20 21 0,-1 0 16,0 0-16,-21-21 31</inkml:trace>
  <inkml:trace contextRef="#ctx0" brushRef="#br0" timeOffset="72439.2">4699 10859 0,'0'-22'15,"0"1"-15,21 0 16,0 21-16,0-21 0,22 0 0,-22 0 16,0-1-16,21 1 0,1-21 15,-22 21-15,21-22 0,-21 22 0,22-21 16,-22 0-16,21-1 0,-21 1 0,1 0 16,-1-1-16,0 1 0,-21 0 15,0-1-15,0 22 0,0-21 16,0 21-16,0-1 0,-21 1 0,-22 21 15,22 0-15,-21 0 0,0 0 0,-22 0 16,22 0-16,-22 21 0,1 1 16,-1 20-16,1-21 0,20 21 0,-20 1 15,21-1-15,-1 0 0,22 1 0,0 20 16,21-20-16,0 20 0,0-21 16,0 22-16,21-22 0,0 1 15,0 20-15,1-21 0,20 1 0,0-1 16,-21 22-16,22-22 0,-1 0 0,-21 1 15,22-1-15,-22 0 0,0 1 16,0-22-16,-21 21 0,0 0 0,0-20 16,0 20-16,-21-21 0,0 0 15,-22 0-15,22 1 0,-21-1 0,0 0 16,-1-21-16,1 0 0,-22 21 0,22-21 16,0 0-16,-1 0 0,-20-21 0,42 0 15,-22 0-15,1-1 0,21 1 16,0-21-16,0 21 0,-1-22 0,22-20 15,0 21-15,0-1 0,0-20 16,0 20-16,0 1 0,0 0 16,0-1-16,0 1 0,22 21 0,-1 0 15,-21 0-15,21-1 0,0 22 0,0 0 16,0 22-16,1-1 16,-22 0-16,21 0 0,-21 0 0,21 22 15,-21-22-15,0 21 0,21 0 0,0 1 16,-21-1-16,21 0 0,-21 1 15,22-1-15,-22 0 0,21-20 0,0 20 16,0-21-16,0 0 0,0 0 0,1 1 16,20-22-16,-21 0 0,0 0 0,22 0 15,-1 0-15,-21 0 16,21 0-16,1-22 0,-1 1 0,-21 0 16,22 0-16,-1-21 0,-21 20 0,21-20 15,-20 0-15,20 21 0,-21-22 0,0 1 16,0 0-16,1 20 0,-1-20 15,-21 0-15,0 21 0,0-1 0,21 1 16,-21 0-16,0 42 31,0 0-31,0 1 16,0-1-16,0 0 0,0 21 0,0-21 16,0 22-16,0-22 0,0 0 0,0 21 15,0-20-15,0-1 16,0 0-16,0 0 0,0 0 0,21-21 15,-21 21-15,21-21 0,0 0 16,1 0-16,-1 0 0,0-21 0,0 0 16,0 0-16,22 21 0,-22-42 15,0 20-15,21 1 0,-21 0 0,1-21 16,-1 21-16,0-1 0,0-20 0,0 21 16,0 0-16,1-22 0,-22 22 15,0 0-15,0 0 0,21 21 16,-21 21-1,0 0 1,-21 0-16,21 1 0,0-1 0,0 0 16,0 21-16,0-21 0,0 1 15,0 20-15,0-21 0,0 21 0,0-20 16,0-1-16,21 0 0,0 21 0,21-42 16,-21 21-16,1 1 0,20-1 15,0-21-15,1 0 0,-1 0 0,0 0 16,1 0-16,-1 0 0,0-21 0,1-1 15,-22 1-15,21 21 0,0-21 0,1-21 16,-22 21-16,21-1 0,-21 1 16,1-21-16,-1 21 0,-21-22 15,0 22-15,0 0 0,0-21 0,0 21 16,0-1-16,-21 1 0,-1 0 0,1 0 0,0 0 16,0 21-16,0 0 15,0 0-15,-1 0 0,-20 0 0,21 21 16,0 0-16,0 0 0,-1 0 0,1 1 15,0-1-15,0 21 0,0-21 0,21 0 16,0 1-16,0-1 0,0 0 16,0 0-16,0 0 0,21-21 15,0 0-15,0 0 0,22 0 16,-22 0-16,0 0 0,0-21 0,21 21 16,-20-21-16,20 0 0,-21 0 15,0-1-15,0 1 0,1 0 0,-1 0 16,0 0-16,-21 0 15,0-1-15,0 1 16,0 42 0,0 1-16,0-1 15,0 0-15,0 21 0,0-21 16,0 22-16,0-1 0,-21 0 0,21 22 16,-21-1-16,21-20 0,-22 20 0,22 1 15,0-1-15,-21 1 0,21 20 16,-21-20-16,21 21 0,-21-1 0,21 1 15,0-22-15,0 22 0,0 0 16,0-22-16,-21 22 0,21-22 0,-21 1 16,21-1-16,-22 1 0,22-1 0,-21-20 15,0-1-15,21 0 0,-21-20 0,0-1 16,0-21-16,-1 0 0,1 0 16,0 0-16,0-43 0,0 22 15,0-21-15,-1 0 0,1-1 0,21-20 16,0 20-16,-21-41 0,21 20 0,0-20 15,0-1-15,0 0 0,0 1 0,21-1 16,-21-21-16,21 21 0,1 1 0,-1-1 16,21 0-16,-21 1 0,0 20 15,22 1-15,-1-1 0,0 1 16,1 20-16,-1 1 0,0 0 0,1 21 16,-1-22-16,0 22 0,22 0 0,-22 0 15,1 21-15,20-21 0,-21 21 16</inkml:trace>
  <inkml:trace contextRef="#ctx0" brushRef="#br0" timeOffset="75016.08">7218 10922 0,'0'0'16,"21"0"-16,0-21 0,0-21 16,-21 20-16,0 1 0,0 0 15,0 0-15,0 0 0,0 0 16,-21 21-16,0 0 15,0 0-15,0 0 0,-1 0 0,1 0 16,-21 21-16,21 0 0,0 0 0,-1 0 16,-20 0-16,21 22 0,0-22 0,0 21 15,-1-21-15,1 22 0,21-22 16,0 21-16,0-21 0,0 1 16,0-1-16,0 21 0,21-21 0,1 0 15,-1-21-15,0 0 0,0 0 16,0 0-16,0 0 0,1-21 0,20 0 15,-21 21-15,0-21 0,0 0 0,-21 0 16,22-1-16,-1 1 0,-21 0 16,0-21-16,0 21 0,0-1 0,21 1 15,-21 0-15,0 0 0,0 0 16,0 0-16,0 42 16,0 0-1,0 0-15,0 0 0,0 22 0,0-22 16,0 21-16,0 22 0,0-22 0,0 21 15,0-20-15,0 20 0,0 22 16,0-22-16,0 1 0,0 21 0,0-22 16,0 22-16,0-1 0,0 1 0,0 0 15,0 21-15,0-22 0,21 1 0,-21 0 16,21 20-16,-21-20 0,0 0 16,21-1-16,-21 1 0,0 0 15,0-22-15,0 1 0,0-22 0,-21 0 16,0 1-16,0-22 0,0 0 0,0 0 15,-1-21-15,1 0 0,0 0 0,0-21 16,-21 0-16,20-21 0,-20 20 0,0-41 16,-1 21-16,22-22 0,-21 1 0,0-22 15,20 21-15,1-20 0,21-1 0,0 22 16,0-22-16,0 0 0,21 1 16,1-22-16,20 42 0,-21-20 0,21-1 15,1 21-15,-1-20 0,22-1 0,-22 22 16,21-22-16,-20 0 0,20 22 15,1-22-15,-1 22 0,1-22 16,-1 21-16,-20 1 0,20 21 0,-21-1 16,1 1-16,-22 0 0,21-1 0,-42 22 15,0 0-15,-21 21 16,0 21 0,-21 0-16,20 0 0,1 1 0,-21-1 15,21 21-15,0-21 0,-1 22 0,1-22 16,0 0-16,21 21 0,0-21 0,0 1 15,0 20-15,0-21 0,0 0 16,21 0-16,0-21 0,1 0 16,20 0-16,-21 0 0,0 0 15,22 0-15,-1 0 0,-21 0 0,21-21 16,-20 21-16,20-21 0,0 0 0,1 0 16,-1 0-16,-21-1 0,21-20 15,1 21-15,-22 0 0,21-22 0,-21 22 16,1-21-16,-1 21 0,0 0 0,-21-1 15,0 1-15,0 0 0,-21 21 32,0 21-32,-1 0 0,1 1 15,21 20-15,-21-21 0,21 0 16,0 0-16,0 1 0,0-1 0,0 21 0,0-21 16,21 0-16,0 1 15,1-1-15,-22 0 0,21 0 16,0-21-16,-21 21 0,21-21 15,-42 0 17,0 0-32,0-21 15,-1 21-15,1-21 0,21 0 0,-21 21 16,0 0-16,21-21 0,-21 21 0,21 21 31,0 0-15,21 0-16,0 0 0,0 0 15,0-21-15,1 22 16,-1-22-16,21 0 0,-21 0 0,0 0 16,22 0-16,-22 0 0,21 0 15,-21-22-15,22 22 0,-1-21 0,-21 0 16,22 0-16,-22 0 0,0 0 0,0-1 16,0-20-16,0 0 0,1 21 15,-1-22-15,-21 1 0,21-22 0,0 22 0,-21-21 16,0 20-16,21-20 0,-21-1 15,21 22-15,-21-22 0,0 22 16,0 21-16,0-21 0,0 20 0,0 44 31,0-1-31,0 0 0,-21 21 16,0 1-16,21 20 0,-21-21 0,0 1 16,0 20-16,21 1 0,-22-22 0,1 22 15,0-22-15,21 21 0,0 1 0,0-22 16,0 1-16,0-1 0,0 0 15,0-21-15,0 22 0,0-22 0,0 0 16,0 0-16,21-21 0,0 0 0,1 0 16,-1 0-16,0 0 0,0-21 0,0 21 15,0-21-15,1 0 0,20-22 16,-21 22-16,0 0 0,22-21 16,-22 21-16,0-22 0,0 1 0,0 21 15,0-22-15,1 22 0,-22 0 0,0 0 16,21 0-16,-21 42 15,0 0 1,0 0-16,0 0 0,-21 1 0,21-1 16,0 21-16,0-21 0,0 22 0,0-22 15,0 0-15,0 21 0,0-21 0,0 1 16,0-1-16,0 0 0,21 0 0,0-21 16,0 0-16,0 21 0,0-21 15,1 0-15,-1 0 0,0 0 0,0 0 16,0-21-16,0 0 0,1 0 15,-1 0-15,0-1 0,0 1 0,-21 0 16,21 0-16,0 0 0,-21-22 0,0 22 16,0 0-16,22 0 15,-44 21 1,22 21 0,-21 0-16,21 0 0,0 1 15,0-1-15,-21 0 0,21 0 16,0 0-16,0 0 0,0 1 15,0-1 1,21-21-16,0 0 0,1 0 0,-1 0 16,-21-21-16,21-1 15,-21 1-15,21 0 16,-21 0-16,0 0 0,0 0 16,0-22-16,0 22 0,0 0 0,0 0 15,0 0-15,-21 21 0,21-22 0,0 1 16,-21 0-16,0 21 0,21-21 15,21 21 32,0 0-47,0 0 0,0-21 0,0 21 16,1 0-16,20 0 0,-21 0 16,0 0-16,0 0 0,1 0 15,-1 0-15,0 21 0,0-21 0,0 21 16,0-21-16,-21 21 0,22 0 0,-22 1 15,0-1-15,0 0 16,0 0-16,0 0 0,0 0 0,0 1 16,0-1-16,0 0 15,-22 0-15,22 0 0,-21-21 16,21 21-16,0-42 31,0 0-15,0 0-16,21 0 15,1 0-15,-22-1 0,21 1 16,0-21-16,0 21 0,0 0 0,22-22 16,-22 22-16,0 0 0,21-21 0,-21 20 15,1 22-15,20-21 0,-21 21 0,0 0 16,0 0-16,-21 21 16,0 1-16,0 20 0,0-21 15,0 0-15,0 22 0,0-22 0,0 21 16,0-21-16,0 22 0,0-22 0,0 0 15,0 0-15,0 0 0,0 0 16,22 1-16,-1-22 0,0 0 16,0 0-16,0 0 0,0 0 0,1 0 15,-1 0-15,21 0 0,-21-22 0,0 1 16,1 0-16,-1 0 0,0 0 0,0 0 16,0-1-16,0 1 0,1-21 0,-22 21 15,0-22-15,21 1 0,-21 21 16,0-21-16,0-1 0,0 1 0,0 21 15,0-22-15,0 22 0,0 0 16,0 42 0,-21 0-16,21 1 0,0-1 0,0 0 15,0 0-15,0 21 16,0-20-16,0 20 0,0-21 0,0 21 16,0-20-16,0-1 0,0 21 0,0-21 15,0 0-15,0 1 0,-22-1 0,22 0 16,0 0-16,0-42 31,0 0-15,0 0-16,0-1 0,0 1 15,0 0-15,0 0 0,-21 0 0</inkml:trace>
  <inkml:trace contextRef="#ctx0" brushRef="#br0" timeOffset="75191.98">10181 10393 0,'-42'0'0,"84"0"0,-105 0 0,20 0 16,22 0-16,0 0 0,0 0 0,0 0 15,21-21 17,0 0-17</inkml:trace>
  <inkml:trace contextRef="#ctx0" brushRef="#br0" timeOffset="75384.87">8805 10562 0,'0'0'16,"-42"21"-16,0-21 0,-1 22 0,22-1 0,0-21 15,21 21-15,21-21 16,21 0-16,-20 0 0,20 0 15,0 0-15,22 0 0,-22 0 0,22 0 16,-22 0-16,21 0 0,-20 0 0,-1-21 16,0 21-16,1 0 0,-1-21 15,0 21-15</inkml:trace>
  <inkml:trace contextRef="#ctx0" brushRef="#br0" timeOffset="75991.86">11409 11197 0,'-43'0'0,"86"0"0,-107-21 16,85 21 15,1 0-31,-1 0 16,21 0-16,0 0 0,1 0 0,-1 0 15,22 0-15,-22 0 0,21 0 0,-20 0 16,20 0-16,1 0 0,-22 0 0,22 0 15,-22 0-15,0 0 0,1 0 16,-1-21-16,0 21 0,-21-21 16,1 21-16,-1-21 0,-21-1 15,0 1-15,-21 0 16,-22 21-16,22 0 0,-21-21 0,21 21 16,-22 0-16,1 0 0,21-21 0,0 21 15,-22 0-15,43-21 16,21 21-1,1 0-15,-1 0 16,0 0-16,21 0 0,-21 0 0,1 0 16,-1 0-16,21 0 0,-21 21 0,0 0 15,-21 0-15,0 0 0,0 0 0,0 22 16,0-22-16,0 0 16,-21 21-16,0-20 0,0-1 0,0 0 15,-22 21-15,22-21 0,-21 1 0,21-22 16,0 21-16,-22 0 0,22-21 0,0 0 15,0 0-15,21-21 16,21 0 0,21 21-16</inkml:trace>
  <inkml:trace contextRef="#ctx0" brushRef="#br0" timeOffset="76931.41">13377 11261 0,'-21'21'0,"42"-42"0,-63 42 0,63-21 31,21 0-31,-20 0 16,20-21-16,0 21 0,22-21 16,-22-1-16,22 1 0,-22-21 0,21 21 15,-20 0-15,20-22 0,-20 22 0,-1-21 16,0-1-16,1 22 0,-22-21 0,0 0 16,0-22-16,0 22 0,0-1 15,-21-20-15,0 21 0,0-1 0,0-20 16,0 20-16,0 1 0,-21 0 0,0 21 15,0-1-15,0 1 0,0 0 0,-1 21 16,-20 0-16,21 0 0,-21 21 0,20 22 16,-20-1-16,21 0 0,0 22 15,0-1-15,-1 1 0,1 20 16,0 1-16,0-21 0,0 41 0,0-20 16,-1 0-16,1 21 0,21-22 0,0 22 15,-21-21-15,21 21 0,0-22 0,0 22 16,-21 0-16,21 0 0,0-22 0,0 22 15,0-21-15,0 0 0,-21-1 0,21 1 16,0 0-16,-21-1 0,21-20 16,-22-1-16,22 1 0,0-22 0,0 22 15,-21-43-15,21 21 0,0-21 16,21-21-16,1-21 0,-1 21 16,21-21-16,-21-21 0,22 20 0,-1-20 15,0-21-15,1 20 0,-1-20 0,0 20 16,1-20-16,-1-1 0,-21 1 15,0-1-15,0 1 0,1-1 16,-22 1-16,0-22 0,0 22 0,0-1 16,-22 1-16,1-1 0,-21 22 0,21-22 15,0 22-15,-22 0 0,1 21 0,21-1 16,-22 1-16,1 0 0,21 0 0,-21 21 16,20 0-16,-20 0 0,21 0 0,0-21 15,42 0 1,0 21-1,0-22-15,0 1 0,22 21 16,-1-21-16,0 0 0,1 0 0,-1-22 0,22 22 16,-1-21-16,1 21 0,-1-22 15,1 1-15,-22 0 0,21-1 0,-20 1 16,20 21-16,-42-21 0,22 20 0,-22 1 16,0 0-16,0 0 0,-21 42 31,-21 0-16,0 0-15,21 1 0,-21-1 0,21 0 16,-21 0-16,-1 21 0,22-20 16,0-1-16,-21 0 0,21 0 15,-21-21 1,21-21 0,21 0-1,0 0-15</inkml:trace>
  <inkml:trace contextRef="#ctx0" brushRef="#br0" timeOffset="77099.31">14584 10901 0,'-43'-21'15,"22"21"-15,0 0 0,0 0 16,0 0-16,0 0 16,21 21 15,21-21-31,0 21 0,0-21 15,0 0-15,0 0 0,1 21 0,-1 0 16,0-21-16</inkml:trace>
  <inkml:trace contextRef="#ctx0" brushRef="#br0" timeOffset="77951.14">14901 11113 0,'0'0'15,"-21"21"-15,0-21 0,21 21 16,-21-21-16,0 21 0,-1 0 0,22 0 15,-21-21-15,0 22 0,0-1 16,0 0-16,21 0 0,0 0 0,-21 0 16,-1 1-16,22-1 15,0-42 17,0-1-32,0 1 0,22 21 15,-1-21-15,-21 0 0,21-21 0,0 20 16,0 1-16,0 0 0,1 0 0,-1-21 15,0 20-15,0 1 0,0 0 16,0 21-16,1 0 0,-1 0 0,0 0 16,-21 21-16,21 0 15,-21 1-15,0-1 16,21 21-16,-21-21 0,0 0 0,0 22 16,21-22-16,1 0 0,-1 0 0,0 22 15,-21-22-15,21 0 0,21 0 0,-20-21 16,-1 21-16,0-21 0,21 0 0,-21 0 15,22 0-15,-1 0 0,-21 0 16,22-21-16,-1 21 0,-21-21 0,21 0 16,1 0-16,-22-1 0,21 1 0,-21 0 15,1 0-15,-1 0 0,-21-22 0,0 22 16,21-21-16,-21 21 0,0-22 0,0 22 16,0 0-16,0-21 0,-21 21 0,0-1 15,-1 1-15,1 21 16,0 0-16,0 0 0,-21 0 0,20 0 15,-20 0-15,21 0 0,-21 21 0,20 1 16,1-1-16,0 0 0,-21 21 0,42-21 16,-21 22-16,21-22 0,-22 21 0,22-21 15,0 22-15,0-22 0,0 0 0,0 0 16,22 0-16,-1 1 0,0-1 16,0-21-16,0 0 0,0 0 0,1 0 15,-1 0-15,0 0 0,0 0 0,21-21 16,-20-1-16,-1 1 0,21 0 0,-21 0 15,0 0-15,22-22 0,-22 22 16,0-21-16,21 0 0,-20-1 0,20 1 16,-21 0-16,0-1 0,0 1 0,1-22 15,20 22-15,-42-21 0,21-1 16,0 22-16,0-22 0,-21 22 0,0 0 16,0-1-16,0 1 0,0 21 0,0 0 15,0-1-15,-21 22 0,0 22 16,0-1-16,0 0 0,0 21 0,-1 1 15,1 20-15,21-21 0,-21 22 0,0-22 16,21 22-16,-21-1 0,21 1 16,0-1-16,0 1 0,0-22 0,0 22 15,0-22-15,0 21 0,0-20 0,0-22 16,21 21-16,-21-21 0,21 1 16,0-1-16,-21 0 0,21-21 0,1 0 15,-1 0-15,0 0 0,0 0 0,0 0 16,0-21-16,22 0 0,-22-1 0</inkml:trace>
  <inkml:trace contextRef="#ctx0" brushRef="#br0" timeOffset="80804.07">17018 10837 0,'0'0'0,"-42"0"16,-128 0-16,107 0 16,20 0-16,1 22 0,21-22 0,-21 0 15,20 0-15,1 0 0,42 0 32,22 0-32,-1-22 0,0 22 15,1-21-15,-1 0 0,22 0 0,-1 0 16,1 0-16,-22-1 0,21 1 0,-20 0 15,-1-21-15,0 21 0,-20-22 16,-1 22-16,-21 0 0,0-21 16,0 20-16,-21 22 0,-1-21 0,1 0 15,-21 21-15,21 0 0,-22 0 0,-20 0 16,21 21-16,-1 0 0,1 1 0,0-1 16,-22 21-16,43-21 0,-21 22 0,20-1 15,-20 0-15,42 1 0,0-22 16,0 21-16,0 0 0,0-20 0,0 20 15,0-21-15,21 0 0,22 0 0,-22 1 16,21-1-16,-21 0 0,22 0 0,-22-21 16,21 0-16,0 21 0,-20-21 0,20 0 15,-21 0-15,0 0 0,0 0 0,-21-21 32,-21 21-32,0 0 15,0-21-15,-21 21 0,20 0 16,1 0-16,0 0 0,-21 21 0,21 0 15,-1 0-15,1 1 0,0-1 0,0 0 16,0 0-16,21 21 0,0-20 0,0-1 16,0 21-16,0-21 0,0 0 0,0 1 15,21-1-15,0-21 0,0 21 0,22-21 16,-22 0-16,21 0 0,-21 0 16,22 0-16,-1 0 0,0-21 0,22 0 15,-22-1-15,22 1 0,-22 0 0,21-21 16,-20 21-16,20-22 0,-20 1 15,-1 21-15,0-22 0,1-20 0,-22 21 16,21-1-16,-21-20 0,0 20 0,1-20 16,-1 21-16,0-22 0,-21 1 0,0-1 15,21 22-15,-21-22 0,0 22 16,0 0-16,0-1 0,0 22 0,0 0 16,0 0-16,0 42 15,-21 0-15,0 0 0,0 22 16,21-1-16,-22 0 0,1 1 0,0 20 15,21 1-15,-21-22 0,0 21 0,0 1 16,21-22-16,0 22 16,0-22-16,0 22 0,0-22 0,0 0 15,0 1-15,0-1 0,21 0 0,0-21 16,0 22-16,0-22 0,0 0 0,22 0 16,-22 0-16,21-21 0,-21 0 0,22 0 15,-1 0-15,-21 0 0,22-21 0,-1 0 16,0 0-16,1 0 0,-22 0 0,21-1 15,-21 1-15,0-21 0,1 21 16,-1-22-16,-21 22 0,21-21 0,-21 21 16,0-22-16,0 22 0,0 0 0,0 0 15,0 0-15,-21 21 0,0 0 16,-1 0-16,1 0 0,0 21 16,0 0-16,21 0 0,0 0 0,-21 1 15,21 20-15,-21-21 0,21 21 0,0-20 16,0 20-16,0-21 0,0 21 0,0-20 15,0-1-15,21 0 0,0 0 16,0 0-16,0 0 0,0-21 0,1 0 16,-1 0-16,0 0 0,21 0 0,-21 0 15,1 0-15,20 0 0,-21-21 0,0 0 16,22 21-16,-22-21 0,0-21 0,0 20 16,0 1-16,0 0 0,1-21 0,-1 21 15,0-1-15,-21-20 0,0 21 16,0 0-16,21 0 0,-21-1 15,0 44 1,0-1 0,-21 0-16,21 0 0,0 0 0,-21 0 15,21 1-15,-21 20 0,21-21 0,-22 0 16,22 0-16,0 1 0,0-1 0,0 0 16,0 0-16,-21-21 0,21 21 15,0-42 16,0 0-31,0 0 0,0 0 16,21-1-16,-21 1 0,22 0 16,-1 0-16,-21-21 0,21 20 0,0 1 15,0 0-15,0-21 0,1 21 0,-1-1 16,0 22-16,-21-21 0,21 21 0,0 0 16,0 0-16,1 0 0,-1 21 15,-21 1 1,21-22-16,-21 21 0,21 0 0,-21 0 15,0 0-15,0 0 0,21 1 0,-21 20 16,21-21-16,-21 0 0,0 0 0,0 1 16,0-1-16,22 0 0,-1-21 31,-21-21-15,21 0-1,0-1-15,0 1 0,-21 0 16,21 0-16,1 0 0,-1 0 0,0-1 15,0 1-15,0-21 0,22 21 0,-22 0 16,0-1-16,21 1 0,-21 0 0,1 0 16,20 21-16,-21 0 0,0 0 15,-21 21 1,0 0-16,0 0 16,0 1-16,-21-1 0,21 21 15,0-21-15,0 0 0,0 1 0,0-1 16,0 0-16,0 0 0,0 0 0,0 0 15,21 1-15,0-1 16,1-21-16,-1 0 0,21 21 0,-21-21 16,22 0-16,-22 0 0,21 0 15,-21 0-15,22 0 0,-22-21 0,21 0 16,-21 21-16,22-22 0,-22 1 0,0 0 16,0 0-16,0 0 0,0 0 15,1-22-15,-1 22 0,-21 0 0,0-21 0,0 20 16,0 1-16,0 0 0,0 0 0,0 0 15,-21 21 1,-1 0 0,1 0-16,0 21 0,0 0 15,0 0-15,21 0 0,0 1 0,-21-1 16,21 21-16,-22-21 0,22 0 0,0 1 16,0-1-16,0 0 0,0 0 0,0 0 15,22-21-15,-1 21 0,0-21 16,0 0-16,0 0 0,0 0 15,1 0-15,-1 0 0,0 0 0,21 0 16,-21 0-16,1 0 0,-1-21 0,0 0 16,-21 0-16,21 0 0,0 0 0,0 21 15,1-43-15,-22 22 0,0 0 16,21 0-16,-21 0 0,21-1 0,-21 1 16,0 0-16,0 0 0,0 0 0,0 42 31,0 0-31,0 0 15,0 0-15,0 1 0,0-1 0,-21 21 16,0-21-16,21 22 0,-22-22 0,22 0 16,0 0-16,0 0 0,0 0 0,0 1 15,-21-22-15,21 21 0,0-42 32,21-1-17,1 1-15,-22 0 16,21 0-16,0 21 0,0-21 0,0 0 15,0-22-15,1 22 0,-1 0 0,0 0 16,-21 0-16,21-1 0,0 22 0,0-21 16,1 21-16,-22 21 15,0 1 1,0-1-16,0 0 0,-22 0 16,22 0-16,0 0 0,-21 1 15,21-1-15,0 0 0,0 0 16,0 0-16,21-21 0,1 21 15,-1-21-15,0 0 0,0 0 0,0 0 16,0 0-16,1 0 0,-1 0 16,0-21-16,0 21 0,0-21 0,0 0 15,1 0-15,-1 0 0,0-1 16,0-20-16,-21 21 0,21-21 0,0-1 16,1 22-16,-1-42 0,0 20 0,0 1 15,0-22-15,22 1 0,-22-1 0,0 1 16,0-1-16,0 1 0,0 21 15,1-22-15,-1 22 0,-21-1 0,0 22 0,0-21 16,21 21-16,-42 21 16,0 21-1,21 0-15,-22 21 0,-20-20 0,21 20 16,0 21-16,0-20 0,-1 20 16,1 1-16,0-22 0,0 22 0,21-1 15,-21 1-15,21-22 0,-21 21 16,21-20-16,-22-1 0,22 22 0,0-22 15,0-21-15,0 21 0,0 1 0,0-22 16,0 0-16,22 0 0,-1 0 0,0-21 16,0 0-16,21 0 0,-20 0 0,-1 0 15,21 0-15,-21-21 0,22 0 0,-1 0 16,0 0-16,1 0 0,-1-22 16,0 22-16,1-21 0,-1 21 15,-21-22-15,21 1 0,-20 0 0,20 20 16,0-41-16,-42 21 0,0 20 15,0 1-15,-21 21 16,0 0-16,0 0 0,0 21 0,-1 1 16,1-1-16,0 0 0,21 0 15,0 0-15,0 0 0,0 1 0,0-1 16,0 0-16,0 0 0,0 0 0,21 0 16,0-21-16,1 22 0,-22-1 0,0 0 15,21 0-15,-21 0 0,21-21 0,-21 21 16,0 1-16,0-1 0,0 0 31,-21 0-31,0-21 0,-1 0 16,1 0-1,0 0-15,21-21 16,0 0-16,0 0 16,0-1-16,-21 22 0,21-21 15,0 0-15</inkml:trace>
  <inkml:trace contextRef="#ctx0" brushRef="#br0" timeOffset="81071.91">20913 10372 0,'0'0'0,"-22"0"0,1-21 16,42 21-1,1 0-15,20 0 0,-21 0 16,21 0-16,1 0 0,-1 0 15,22 0-15,-22 0 0,0 0 0,22 0 16,-22 0-16,22 0 0,-22 0 0,0 0 16,1 0-16,-1 0 0,-21 0 0,0 0 15,0 0-15,-21 21 16,-21-21 0,0 21-16,-21-21 0,21 21 15,-22-21-15,22 0 0,-21 21 0,-1-21 16,1 21-16</inkml:trace>
  <inkml:trace contextRef="#ctx0" brushRef="#br0" timeOffset="82223.39">995 12594 0,'0'0'0,"0"-21"0,21-21 16,-21 21-16,0-1 15,0 1-15,0 0 0,0 0 16,0 0-16,0 42 31,0 0-31,0 0 0,0 22 0,0-1 16,0 21-16,0-20 0,0 20 15,0 22-15,0-22 0,0 22 16,-21-21-16,0 20 0,21-20 0,-22-1 16,1 22-16,0-22 0,0 1 15,0-1-15,0-20 0,21 20 0,0-20 16,-22-1-16,22-21 0,0 0 16,0 0-16,0 1 0,0-44 15,0 1 1,22 0-16,-22-21 0,21-1 0,-21 22 15,0-21-15,21-22 16,-21 22-16</inkml:trace>
  <inkml:trace contextRef="#ctx0" brushRef="#br0" timeOffset="82614.97">487 12742 0,'0'0'0,"-43"-21"0,1 0 0,21 0 0,-21 0 16,20 0-16,1 21 0,21-22 15,0 1-15,21 0 0,1 21 16,20-21-16,0 21 0,22 0 16,-1-21-16,1 21 0,-1 0 0,22 0 15,0 0-15,-1 0 16,1 21-16,0 0 0,-1 0 0,1 0 16,0 22-16,-1-1 0,-20 0 15,-1 1-15,1-1 0,-22 0 0,-21 22 16,0-22-16,-21 1 0,0 20 15,-21-21-15,0 1 0,-21-1 0,-1 0 16,1 1-16,-21-1 0,-1-21 16,1 22-16,-1-22 0,1 21 0,-1-21 15,-21 0-15,22 1 0,-22-1 16,22-21-16,-1 21 0,1-21 0,-1 0 16,22 0-16,0 0 0,20 0 15,1 0-15,42 0 31,1-21-31,20 21 0,21-21 0,-20-1 16,20 22-16,-20-21 0,20 0 0,1 0 16</inkml:trace>
  <inkml:trace contextRef="#ctx0" brushRef="#br0" timeOffset="84663.43">1968 13102 0,'22'-21'15,"-44"21"17,22 21-32,-21-21 15,21 21-15,0 22 0,0-22 0,-21 0 16,21 0-16,0 22 0,0-22 16,0 0-16,0 21 0,0-21 0,0 1 15,21 20-15,-21-21 0,21 0 0,1 0 16,-1-21-16,0 22 0,0-1 15,0-21-15,0 0 0,1 0 0,20 0 16,-21 0-16,21 0 0,-20-21 16,20-1-16,-21 22 0,21-21 0,-20 0 15,20 0-15,-21 0 0,0-22 0,0 22 16,-21 0-16,0-21 16,0 21-16,0-1 0,0-20 0,-21 0 15,-21 21-15,21-22 0,-22 22 0,22-21 16,-21 21-16,0-1 0,20 1 15,-20 21-15,0 0 0,21 0 0,-22 0 16,22 21-16,0 1 0,-21 20 16,20-21-16,1 21 0,0-20 0,0 20 15,0 0-15,21 1 0,0-22 16,0 21-16,0 0 0,0 1 0,0-22 16,0 21-16,0-21 0,21 1 0,0-1 15,0 0-15,0 0 0,22-21 16,-22 0-16,0 0 0,21 0 15,1 0-15,-1-21 0,0 0 16,1 0-16,-1-1 0,22 1 0,-22 0 16,21 0-16,-20 0 0,-1-22 0,0 22 15,1 0-15,-1 0 0,-21-21 16,0 20-16,-21 1 0,0 0 0,0 0 16,22 0-16,-22 42 31,-22 0-31,22 0 15,0 0-15,0 1 0,0-1 16,0 0-16,0 0 0,0 0 16,0 0-16,0 1 0,0-1 0,0 0 15,0 0-15,0 0 0,22-21 16,-1 0-16,0 21 0,0-21 16,0 0-16,0 0 0,1 0 0,20-21 15,-21 0-15,0 21 0,0-21 16,1 0-16,-1 0 0,0-1 0,0 1 15,0 0-15,0 0 0,-21 0 0,0-22 16,22 22-16,-22 0 0,0 0 16,0 0-16,0 0 0,0-1 0,0 1 15,0 42 1,0 1 0,0-1-16,0 0 0,0 0 0,0 0 15,0 22-15,0-22 0,0 0 0,0 21 16,0-21-16,0 1 0,0 20 15,0-21-15,21 0 0,0 0 0,0 1 16,0-1-16,0-21 0,1 0 16,-1 0-16,21 0 0,-21 0 15,0-21-15,1-1 0,20 22 0,-21-21 16,0 0-16,0 0 0,1-21 0,-1 20 16,0-20-16,0 21 0,0-21 15,0-1-15,1-20 0,-22 20 16,0-20-16,0 21 0,0-22 0,0 1 15,0 20-15,0-20 0,0 20 16,0 1-16,0 21 0,-22 0 0,22 0 16,0-1-16,0 44 15,0-1-15,0 0 16,0 21-16,0 1 0,0-1 0,0 0 16,0 1-16,0-1 0,0 0 0,-21 1 15,21-1-15,0 0 0,0 1 16,0-1-16,0 0 0,0 1 0,-21-22 15,21 21-15,-21-21 0,21 0 16,0 1-16,0-1 0,0 0 16,0 0-16,0-42 15,0 0 1,0 0-16,21-1 16,0-20-16,0 21 0,1 0 0,-1 0 15,0-22-15,0 22 0,0 0 0,22 0 16,-22 0-16,0-1 0,0 22 15,0 0-15,0 0 0,1 0 0,-1 0 16,0 0-16,0 22 0,0-1 0,-21 0 16,0 0-16,21 0 0,-21 0 0,0 1 15,0-1-15,0 0 0,0 0 16,0 0-16,0 0 0,0 1 16,-21-1-16,0 0 0,21 0 0,-21 0 15,0-21-15,0 21 0,-1-21 16,1 0-16,0 0 0,0 0 15,0 0-15,0 0 0,-1 0 0,1-21 16,21 0-16,-21 0 16,21 0-16,0 0 0,0-1 15,0 1-15,21 21 47,-21 21-47,21 1 0,1-1 16,-22 0-16,0 0 0,21 0 15,0 0-15,-21 1 0,21-1 16,0-21-16,0 21 0,1 0 0,-1-21 16,0 0-16,0 0 0,21 0 0,-20 0 15,20 0-15,0 0 0,-21 0 16,22-21-16,-1 0 0,0 0 0,-20-1 16,20 1-16,-21 0 0,21 0 0,-20-21 15,-1 20-15,21-20 0,-21 0 0,0-1 16,1 1-16,-22 0 15,21-22-15,0 22 0,-21-22 0,21 22 0,-21 0 16,0-22-16,0 22 0,0 0 16,0 20-16,0 1 0,21 0 15,-21 0-15,0 0 0,0 42 16,0 0-16,0 0 16,0 0-16,0 22 0,0-22 0,-21 21 15,21 1-15,-21-1 0,21 0 16,-21 1-16,21-1 0,0 0 0,-21 1 15,21-1-15,-22 0 0,22-21 0,-21 22 16,21-22-16,0 21 0,0-21 16,0 1-16,0-1 0,0 0 0,0 0 15,21 0-15,1 0 0,-1-21 16,0 22-16,21-22 0,-21 21 0,22-21 16,-1 0-16,0 0 0,1 0 15,-1 0-15,0 0 0,1-21 0,-1-1 16,0 1-16,1 21 0,-22-21 0,0 0 15,21 0-15,-42 0 0,22-22 0,-22 22 16,21 0-16,-21-21 0,0 20 16,0-20-16,0 21 0,0 0 0,0 0 15,0-1-15,0 1 0,-21 21 0,-1 0 16,1 0-16,21 21 16,0 1-16,-21-1 0,0 0 15,21 0-15,0 0 0,-21 0 0,0 22 16,21-22-16,-22 21 0,22-21 0,0 1 15,0-1-15,0 0 0,0 0 16,0 0-16,0 0 0,22-21 16,-1 22-16,0-22 0,0 0 15,0 0-15,0 0 0,1-22 0,-1 22 16,21-21-16,-21 21 0,0-21 16,22 0-16</inkml:trace>
  <inkml:trace contextRef="#ctx0" brushRef="#br0" timeOffset="85639.41">7175 13504 0,'0'0'0,"22"-21"0,-1 0 0,0 0 15,0 21-15,0-21 0,0 0 0,1-1 16,-22 1-16,0 0 0,0 0 16,0 0-16,0 0 0,0-1 0,0 1 15,-22 0-15,1 21 0,0 0 16,0 0-16,0 0 0,0 0 0,-1 0 16,1 21-16,0 0 0,0 1 15,0 20-15,0-21 0,21 21 16,-22 1-16,1-1 0,21 0 0,-21 1 15,21-1-15,0-21 0,0 22 0,0-1 16,0-21-16,21 0 0,0 22 16,1-22-16,-1-21 0,0 21 0,0-21 15,21 21-15,1-21 0,-1 0 0,-21 0 16,22-21-16,20 0 0,-21 21 0,1-21 16,-1-22-16,22 22 0,-1 0 15,-21-21-15,22-1 0,-1 1 0,-20 0 16,20-1-16,-20 1 0,-1-22 15,0 1-15,1 21 0,-22-22 0,0 1 0,0-22 16,0 21-16,0 1 16,1-1-16,-22 1 0,0-1 0,0 1 15,0 21-15,0-1 0,0 22 0,0 0 16,0 0-16,-22 21 16,1 21-16,0 21 15,21 1-15,-21-1 0,0 0 0,21 22 16,-21-1-16,-1 1 0,22-1 0,-21 1 15,0-1-15,0 1 0,21-1 16,0 1-16,-21-22 0,21 22 0,0-22 16,0 21-16,0-20 0,0-1 15,0-21-15,0 22 0,21-22 0,0 0 16,0 0-16,0-21 0,1 0 0,20 0 16,-21 0-16,0 0 0,22-21 15,-22 21-15,21-21 0,-21 0 0,22-22 16,-22 22-16,21 0 0,-21-21 0,22-1 15,-22 22-15,0-21 0,0-1 0,0 22 16,0-21-16,-21 0 0,0 20 16,0 1-16,0 0 0,0 0 0,0 42 31,0 0-31,-21 0 0,21 1 16,0-1-16,-21 21 0,21-21 0,-21 0 15,21 1-15,0-1 0,0 0 16,0 0-16,-21 0 0,21 0 0,0 1 15,0-1-15,21-21 32,0-21-17,-21-1-15,0 1 0,21 0 0</inkml:trace>
  <inkml:trace contextRef="#ctx0" brushRef="#br0" timeOffset="85936.49">8657 12996 0,'0'0'0,"0"-21"0,-21 21 0,21-21 16,-21 21-16,0 0 16,42 0 15,0 0-31,0 0 16,0 0-16,0 0 0,-21-21 15,22 0-15,-22 0 16,0-1-16,0 1 0,0 0 15,-22 0-15,1 21 0,0 0 16,0 0-16,0 0 0,0 0 0,21 21 16,-22-21-16,1 21 0,21 0 15,0 1-15,0-1 0,0 21 16,0-21-16,0 0 0,0 1 0,0 20 16,21-21-16,1 0 0,-1 0 0,0 1 15,0-1-15,0-21 0</inkml:trace>
  <inkml:trace contextRef="#ctx0" brushRef="#br0" timeOffset="86806.3">9165 13187 0,'0'0'0,"21"-21"16,-21 0-16,0-1 0,0 1 0,-21 21 16,0-21-16,0 21 15,0 0-15,-1 0 0,1 0 16,0 21-16,0 0 0,0 1 15,0-1-15,21 0 0,0 21 0,-22-21 16,22 22-16,0-22 0,0 21 0,0-21 16,0 22-16,0-1 0,0-21 0,0 0 15,22 22-15,-1-22 0,0 0 16,0 0-16,21-21 0,-20 21 0,20-21 16,-21 0-16,21 0 0,1 0 0,-22 0 15,21-21-15,1 21 0,-22-21 0,21 0 16,0-21-16,-20 20 0,-1 1 15,21-21-15,-21 21 0,0-22 16,1 1-16,-1 0 0,0-1 0,-21-20 16,21-1-16,-21 22 0,21-21 0,-21-22 15,21 21-15,-21 1 0,0-1 16,0 22-16,22-21 0,-22 20 0,21 1 16,-21 0-16,0 20 0,0 1 0,0 0 15,0 42-15,0 0 16,0 1-16,0 20 0,0 0 15,-21 1-15,21-1 0,-22 21 0,22-20 16,-21 20-16,0 1 0,21-22 0,0 22 16,-21-22-16,0 0 0,0 1 0,-1-1 15,22 0-15,-21 1 16,0-1-16,21-21 0,-21 0 0,21 0 16,-21 1-16,21-1 0,-21-21 15,21-21 1,21-1-16,0 1 15,0 0-15,0 0 0,0 0 16,1 0-16,-1-22 0,21 22 0,-21 0 16,22-21-16,-22 20 0,21-20 0,-21 21 15,22 0-15,-22 21 0,0-21 0,0 21 16,0 0-16,0 0 0,1 0 16,-22 21-16,0 0 15,0 0-15,-22-21 0,1 21 0,0 0 16,0-21-16,0 22 0,0-22 0,-1 21 15,1-21-15,0 0 16,0 0-16,0 21 0,-22-21 0,22 0 16,0 0-16,0 0 0,0 0 15,21 21 1,0 0-16,0 0 16,0 1-16,0-1 15,0 0-15,21-21 0,0 21 0,-21 0 16,21 0-16,0 1 0,-21-1 0,0 0 15,22 0-15,-1 0 0,-21 0 16,0 1-16,21-1 0,0 0 16,0-21 31,0 0-47,1-21 0,-1 0 15,0 21-15</inkml:trace>
  <inkml:trace contextRef="#ctx0" brushRef="#br0" timeOffset="87507.67">10943 13250 0,'0'0'0,"-42"0"0,-22 0 15,22 0-15,21 0 0,-22 0 16,22 0-16,0 0 0,0 0 0,0 0 16,63 0-1,-21 0 1,22 0-16,-1 0 0,0 0 15,22 0-15,-1 0 0,1 0 16,-1 0-16,22 0 0,0 0 0,-22 0 16,22 0-16,-1 0 0,1 0 0,0 0 15,-22 0-15,22 0 0,0 0 0,-22 0 16,1 0-16,-1 0 0,-21 0 16,1 0-16,-1 0 0,-21-21 0,0 21 15,1-21-15,-22 0 0,0 0 16,-22 21-16,1-21 0,0 21 15,-21-22-15,21 1 0,-22 21 16,1-21-16,0 21 0,20-21 16,-20 21-16,21 0 0,-21-21 0,20 21 15,1 0-15,0 0 0,21-21 0,0-1 32,21 22-17,0 0-15,1 0 0,20 0 0,-21 0 16,21 0-16,-20 0 0,20 0 0,-21 0 15,0 0-15,22 22 0,-22-1 0,0-21 16,0 21-16,-21 0 0,0 0 16,0 0-16,0 1 0,0-1 0,0 21 15,-21-21-15,0 0 0,0 22 0,-22-22 16,1 0-16,21 21 0,-22-20 16,1-1-16,0 21 0,-1-21 0,1 0 15,0 1-15,-1-1 0,22 0 16,-21 0-16,21 0 0,0-21 0,-1 21 15,1-21 1,42 0 0,1-21-1,-1 0-15</inkml:trace>
  <inkml:trace contextRef="#ctx0" brushRef="#br0" timeOffset="89591.53">14690 12679 0,'0'0'0,"21"-42"16,0 20-1,-21 1-15,21 0 0,-21 0 0,0 0 16,0 0-16,0-1 0,0 1 0,0 0 16,0 0-16,0 0 0,-21 21 31,21 21-31,-21 0 0,0 21 0,21 1 15,-22-1-15,1 22 0,0-22 16,0 21-16,0 22 0,0-21 0,-1-1 16,1-21-16,0 22 0,-21-1 15,21-20-15,-22 20 0,22-20 0,0-1 16,-21 0-16,20 1 0,1-1 0,0-21 16,0 0-16,0 0 0,21 1 0,-21-1 15,21-42 1,0-1-16,0 1 0,21 0 15,0 0-15,0-21 0,0-1 0,0 1 16,1 0-16,-1-1 0,0-20 0,0-1 16,21 1-16,-20-1 15,20 1-15,-21-1 0,21-20 0,-20 20 0,-1 1 16,21-1-16,-21 22 0,0-1 0,1 1 16,-1 0-16,0 21 0,-21-1 15,0 44 1,0-1-16,21 0 0,-21 21 0,0 1 15,0 20-15,0 1 0,0-22 0,0 21 16,21 1-16,-21-1 0,0 1 0,0-1 16,0 1-16,0-22 0,0 1 15,0 20-15,0-21 0,0-20 0,0 20 16,0 0-16,0-21 0,0 1 0,0-1 16,0 0-16,0 0 0,-21-21 31,0 0-31,0 0 0,0-21 15,-1 0-15,1 0 0</inkml:trace>
  <inkml:trace contextRef="#ctx0" brushRef="#br0" timeOffset="89755.65">14182 13250 0,'0'0'16,"21"0"-1,0 22-15,0-22 0,0 0 0,22 0 16,-1 0-16,0 0 0,22 0 0,-22 0 15,22 0-15,-1-22 0,-21 1 16,22 21-16,-1-21 0,1 0 16,-22 21-16,22-21 0,-1 0 0,-20 21 15,-1-22-15</inkml:trace>
  <inkml:trace contextRef="#ctx0" brushRef="#br0" timeOffset="91400.26">15325 13018 0,'0'0'0,"-22"0"15,1 0 1,0 21-16,0 0 0,-21-21 0,20 21 15,1 0-15,0 0 0,0 22 0,0-22 16,0 0-16,21 21 0,0-20 16,-22 20-16,22-21 0,0 0 15,0 22-15,0-22 0,0 0 0,0 21 0,22-21 16,-1 1-16,0-1 0,0 0 0,0-21 16,0 0-16,22 0 0,-22 0 15,21 0-15,1 0 0,-22 0 16,21-21-16,0 21 0,1-43 0,-1 22 15,-21 0-15,22 0 0,-22-21 0,21-1 16,-21 1-16,0 0 0,1-1 0,-1-20 16,0 20-16,0-20 0,0-1 15,-21 1-15,21-1 0,1 1 0,-1-1 16,-21 1-16,0 21 0,21-1 0,-21 1 16,0 21-16,0 0 0,0-1 0,0 44 31,0-1-31,0 21 0,-21-21 15,0 22-15,21 20 0,-22-21 0,22 22 16,-21-1-16,0-20 0,21 20 0,0 1 16,-21-22-16,21 0 0,-21 1 0,21-1 15,0 0-15,0 1 0,0-22 16,0 21-16,0-21 0,0 1 0,0-1 16,21-21-16,0 0 0,-21 21 0,21-21 15,0 0-15,1 0 0,-1 0 0,0 0 16,0-21-16,0 0 0,0 21 0,1-22 15,20 1-15,-21 0 16,0 0-16,0 0 0,1-22 0,-1 22 16,0 0-16,-21-21 0,21 21 0,-21-1 15,21 1-15,-21 42 32,0 1-32,-21-1 0,21 0 15,-21 21-15,0-21 0,21 1 0,0 20 16,0-21-16,0 0 0,0 0 0,-21 1 15,21 20-15,0-21 0,0 0 0,0 0 16,21 1-16,0-22 16,0 0-16,0 0 0,0 0 15,1 0-15,20 0 0,-21-22 16,0 1-16,22 0 0,-22 0 0,21 0 16,-21 0-16,0-1 0,22 1 0,-22 0 15,21-21-15,-21 21 0,1-1 16,-1-20-16,0 21 0,-21 0 0,21 0 15,-21 42 1,-21 0 0,21 0-16,-21 0 0,21 22 15,-21-22-15,21 0 0,-22 0 0,22 0 16,0 0-16,0 1 0,0-1 0,0 0 16,0 0-16,0 0 0,0 0 0,22 1 15,-1-22-15,0 0 16,0 0-16,0 0 15,0 0-15,1 0 0,-1-22 16,-21 1-16,0 0 16,0 0-16,0 0 0,0 0 0,0-1 15,0 1-15,0 0 0,-21 0 0,-1-21 16,22 20-16,-21 1 0,0 0 16,0 0-16,21 0 0,0 0 0,-21-1 15,21 1-15,21 0 16,0 21-1,0 0-15,0 0 16,22 0-16,-22 0 0,0 0 16,21 0-16,-20 21 0,20-21 0,0 21 15,1 1-15,-1-22 0,0 21 0,-21-21 16,22 21-16,-22 0 0,0 0 16,0 0-16,-21 1 0,21-22 0,-21 21 15,0 0-15,0 0 0,0 0 0,0 0 16,-21 1-16,0-1 0,21 0 0,-21 0 15,21 0-15,-21-21 0,21 21 0,0 1 16,-21-22-16,-1 21 16,22-42 15,0-1-31,0 1 16,0 0-16,0 0 0,22 0 15,-1 0-15,0-1 0,0-20 0,0 21 16,22-21-16,-22 20 0,21-20 15,0 21-15,1 0 0,-22 0 0,21-1 16,1 1-16,-1 21 0,0 0 0,1 0 16,-22 0-16,0 0 0,0 21 0,0 1 15,-21-1-15,0 0 0,0 0 16,0 21-16,0-20 0,0-1 0,-21 0 16,0 0-16,21 21 0,-21-20 15,21-1-15,-21 0 0,21 0 0,0 0 16,0 0-16,0 1 0,21-22 31,0 0-31,0 0 16,0 0-16,22-22 0,-22 22 0,0-21 15,0 0-15,21 0 0,-20 0 16,-1 0-16,21-1 0,-21 1 0,0 0 16,1-21-16,-1 21 0,0-22 0,0 22 15,0-21-15,-21 21 0,0-1 0,0 1 16,0 0-16,0 0 0,-21 42 15,0 0 1,0 0-16,0 1 0,21-1 16,-22 0-16,1 21 0,21-21 0,-21 22 15,21-22-15,0 0 0,0 0 0,0 0 16,0 1-16,0-1 0,0 0 0,0 0 16,0 0-16,0 0 0,0-42 62,0 0-46,0 0-16,-21 21 0,21-21 15,-21 0-15,0-1 16,-1 1-16,22-21 0</inkml:trace>
  <inkml:trace contextRef="#ctx0" brushRef="#br0" timeOffset="91595.15">17357 12679 0,'0'0'0,"-22"0"0,-20 0 0,21 0 15,0 0-15,0 0 0,-1 0 16,1 0 0,0 0 15,0 0-16,0 0-15,0 21 0,-1-21 16</inkml:trace>
  <inkml:trace contextRef="#ctx0" brushRef="#br0" timeOffset="91792.04">15790 12975 0,'0'0'0,"-42"21"0,-22-21 16,43 22-16,-21-1 0,21-21 0,21 21 15,21-21 1,0 0-16,21 0 0,1 0 16,-1 0-16,0 0 0,22 0 15,-22 0-15,22 0 0,-22 0 0,22 0 16,-22 0-16,0 0 0,22-21 0,-22 21 16,0-21-16,1 21 0</inkml:trace>
  <inkml:trace contextRef="#ctx0" brushRef="#br0" timeOffset="92399.39">18521 13356 0,'0'0'0,"-21"0"0,-22 21 0,22-21 16,21 22 0,21-22-16,0 0 0,1 0 15,20 0-15,0 0 0,-21 0 16,43 0-16,-22 0 0,1 0 15,-1 0-15,21 0 0,-20 0 0,-1 0 16,0 0-16,22 0 0,-43 0 0,21 0 16,-20 0-16,20 0 0,-21 0 0,-21-22 15,0 1 1,0 0-16,-21 0 16,0 0-16,0 21 15,-1-21-15,1 21 0,0-22 0,0 1 16,0 0-16,21 0 15,21 21 1,0 0 0,0 0-16,0 0 0,1 0 15,-1 21-15,0-21 0,0 21 0,0 0 16,0 1-16,1-1 0,-22 0 16,0 0-16,0 0 15,0 0-15,-22 1 0,1-1 0,0 0 16,0 0-16,-21 0 0,20 0 0,-20 1 15,21-22-15,-21 21 0,-1 0 0,22 0 16,-21-21-16,-1 21 0,22-21 0,0 0 16,0 0-16,0 0 0,0 0 15,21-21 1,0 0-16</inkml:trace>
  <inkml:trace contextRef="#ctx0" brushRef="#br0" timeOffset="94651.39">20595 12806 0,'0'-64'16,"0"128"-16,0-170 16,0 85-16,0-21 0,0 20 0,0 1 15,0 0-15,0 0 0,0 42 16,-21 0 0,0 22-16,0-1 0,-1 21 15,22 1-15,-21-1 0,0 1 0,0-1 16,0 22-16,0-21 0,-1-22 0,-20 21 15,21 1-15,0-22 0,0 1 0,-22-1 16,22 0-16,0 1 0,0-1 0,0-21 16,-1 0-16,1 0 0,0-21 15,0 0-15,0 0 16,21-21-16,0 0 16,0 0-16,0 0 0,0-22 0,0 22 15,0-21-15,0 21 0,21-22 16,0 1-16,0 0 0,-21-1 0,0 1 15,21 0-15,-21 21 0,22-22 0,-22 22 16,21 21-16,0 21 16,-21 0-16,21 1 15,-21-1-15,0 21 0,21 0 16,-21-20-16,21 20 0,-21 0 16,22-21-16,-1 22 0,-21-1 0,21-21 0,0 22 15,0-22-15,-21 0 0,21 21 16,1-42-16,-1 21 0,0 1 0,21-22 15,-21 0-15,22 0 0,-22 0 16,21 0-16,1-22 0,-1 22 0,0-21 16,1-21-16,-1 21 0,0 0 0,1-22 15,-22 22-15,21-21 0,-21-1 0,0 1 16,-21 0-16,0-22 0,0 22 16,0-22-16,0 1 0,0-1 0,0 1 15,0-1-15,0 1 0,-21-1 0,0 1 16,0 21-16,0-1 0,0 1 0,-22 21 15,22 0-15,-21-1 16,-1 22-16,22 0 0,-21 0 0,0 43 16,-1-22-16,1 21 0,0 1 0,20 20 15,-20 1-15,21-1 0,0 1 0,0-1 16,-1 22-16,22-22 0,0 1 0,0-1 16,0-20-16,0 20 0,0-21 15,22 1-15,20-1 0,-21 0 0,0-20 16,0-1-16,22 0 0,-22 0 0,21 0 15,1-21-15,-22 0 0,21 0 0,0 0 16,1 0-16,-1-21 0,0 0 16,1 0-16,-1 0 0,0-1 0,1 1 15,-1 0-15,0 0 0,-20-21 16,-1 20-16,0 1 0,0 0 0,0 0 16,0 0-16,-21 0 0,0 42 31,0 0-16,0 0-15,0 0 0,-21 0 0,21 1 16,-21-1-16,21 0 0,0 21 0,-21-21 16,21 1-16,0 20 0,0-21 0,0 0 15,0 0-15,0 1 16,21-22-16,0 0 0,0 0 0,1 0 16,-1 0-16,0 0 0,21 0 0,-21 0 15,1-22-15,-1 22 0,0-21 16,21 0-16,-21 0 0,1 0 0,-1 0 15,0-1-15,0-20 0,-21 21 16,21 0-16,-21-22 0,0 22 0,0 0 16,0-21-16,0 21 0,0-22 0,-21 22 15,0 0-15,0 0 0,0 21 0,-1 0 16,-20 0-16,21 0 0,0 0 16,-22 0-16,22 21 0,0 0 0,0 0 15,0 0-15,0 22 0,-1-22 0,1 0 16,0 21-16,21-20 0,0-1 0,0 0 15,0 21-15,0-21 0,0 1 0,0-1 16,0 0 0,0 0-16,21-21 0,0 0 0,1 0 15,-1 0-15,21 0 0,-21 0 0,22 0 16,-1 0-16,-21-21 0,21 0 0,1 0 16,-1-1-16,-21 1 0,22 0 0,-22 0 15,21 0-15,-21 0 0,0-1 16,22 1-16,-22 0 0,-21 0 15,21 0-15,-21 0 0,21 21 0,-21 21 32,0 0-32,0 0 0,0 0 15,-21 0-15,21 1 0,-21-1 0,21 0 16,0 0-16,0 0 0,0 0 16,0 1-16,0-1 0,0 0 0,0 0 15,0 0-15,21-21 16,0 0-1,0 0-15,1 0 0,-1-21 0,0 0 16,0 21-16,-21-21 0,21 0 0,0-1 16,1 1-16,-1 0 0,0 0 0,-21 0 15,21 0-15,-21-22 0,21 22 0,-21 0 16,0 0-16,0 0 0,0-1 16,21 22-16,-21 22 15,0-1-15,0 0 16,0 0-16,0 0 0,-21 0 15,21 1-15,0 20 0,0-21 16,0 0-16,0 0 0,0 22 0,0-22 16,0 0-16,0 0 0,21 0 15,1-21-15,-1 0 0,0 0 0,21 0 16,-21 0-16,1 0 0,-1 0 16,0-21-16,21 21 0,-21-21 15,1 0-15,-1 0 0,0 0 0,0-1 16,0-20-16,-21 21 0,0-21 0,21 20 15,-21-20-15,22 0 0,-22-1 16,0 1-16,0 0 0,0-1 0,0-20 16,0 21-16,0-22 0,0 22 15,21-1-15,-21 1 0,0 21 0,0 0 16,0 0-16,0 42 0,0 0 16,0 0-16,0 21 0,0-20 15,-21 20-15,-1 0 0,22 22 0,-21-22 16,0 0-16,21 1 0,-21-1 0,0 0 15,0 1-15,21-22 0,0 21 0,-22-21 16,22 22-16,-21-22 0,21 0 0,0 0 16,0 0-16,0-42 31,0 0-15,0 0-16,21 0 0,1 0 15,-1-1-15,0 1 0,-21 0 0,42-21 16,-21 21-16,1 21 0,-1-22 15,21 1-15,-21 21 0,22 0 0,-22 0 16,21 0-16,-21 21 0,0 1 0,1-1 16,-1 0-16,0 0 0,0 0 0,-21 22 15,0-22-15,0 0 0,0 0 16,0 21-16,0-20 0,0-1 0,-21 0 16,0 0-16,0-21 0,-1 21 0,1 0 15,-21-21-15,21 0 0,-22 22 16,1-22-16,21 0 0,-21 0 0,20 0 0,-20 0 15,21 0-15,0 0 16,0-22-16,-1 22 0,22-21 0,0 0 16,0 0-16,0 0 15,0 0-15,22-1 0,-1 22 0,0-21 16,21 0-16,-21 0 0</inkml:trace>
  <inkml:trace contextRef="#ctx0" brushRef="#br0" timeOffset="94931.42">23156 12891 0,'0'0'0,"21"-43"0,-21 22 0,0-21 16,22-1-16,-22 22 0,0 0 0,0 0 15,0 0-15,0 42 16,0 0-16,0 0 0,-22 22 16,1-1-16,21 0 0,-21 22 0,0-1 15,0-20-15,21 20 0,-21 1 0,-1-22 16,1 21-16,0-20 0,21-1 15,-21 0-15,0 1 0,21-1 0,0 0 16,-21-20-16,21-1 0,-22 0 0,22 0 16,0 0-16,0 0 0,22-21 47,-1-21-47,0 21 0,0-21 15,-21 0-15,21 0 0</inkml:trace>
  <inkml:trace contextRef="#ctx0" brushRef="#br0" timeOffset="95284.06">23156 13377 0,'0'0'16,"21"0"-16,-21 22 15,0-1-15,22-21 16,-1 0-16,0 0 0,0 0 16,0 0-16,0 0 0,1 0 15,-1 0-15,0 0 0,0 0 16,0 0-16,0-21 0,1 21 0,-1-22 15,0 22-15,-21-21 0,0 0 0,21 0 16,-21 0-16,0 0 0,0-1 16,0 1-16,0 0 0,0 0 15,-21 21-15,0 0 0,0 0 16,-1 0-16,1 0 0,0 21 0,0 0 16,0 0-16,0 1 0,-1-1 0,1 21 15,0-21-15,21 22 0,-21-22 16,21 0-16,-21 21 0,21-21 0,0 1 15,0-1-15,0 21 0,0-21 0,0 0 16,21 1-16,0-22 16,0 0-16,0 0 0,1 0 15,-1 0-15,0 0 0,0 0 0,21 0 16,-20 0-16,20-22 0,-21 22 0,21-21 16</inkml:trace>
  <inkml:trace contextRef="#ctx0" brushRef="#br0" timeOffset="95975.19">23961 13335 0,'0'0'0,"0"-42"0,0-1 0,21 22 16,-21-21-16,0 0 0,0 20 0,0 1 16,0 0-16,0 0 0,0 0 0,-21 21 15,21 21 1,-22 0-16,1 0 0,0 22 16,0-22-16,0 21 0,21 0 0,-21-20 15,-1 20-15,1 0 0,21 1 0,-21-22 16,21 21-16,0-21 0,0 22 15,0-22-15,0 0 0,0 0 0,0 0 16,0 0-16,21 1 0,0-22 0,1 0 16,-1 0-16,0 0 0,0 0 0,21 0 15,-20 0-15,-1 0 0,21-22 0,-21 22 16,0-21-16,22 0 0,-22 0 16,0-21-16,0 20 0,0-20 0,1 21 15,-22-21-15,21-1 0,0 1 0,-21-22 16,21 22-16,0-21 0,-21-1 15,21 1-15,1-1 0,-22 1 16,21-1-16,-21 1 0,0 20 0,21 1 16,-21 0-16,0 20 0,0 1 0,0 0 15,0 42-15,-21 0 16,0 22-16,-1-1 0,1 22 16,0-22-16,0 21 0,0 1 0,0-1 15,-1-20-15,1 20 0,21-20 0,0 20 16,-21-21-16,21 1 0,0-1 0,0 0 15,0-20-15,0 20 0,0-21 16,0 0-16,21 0 0,0 1 16,1-22-16,-1 0 0,0 0 15,0 0-15,0 0 0,0 0 0,1 0 16,-1-22-16,0 1 0,0 0 0,0 21 16,-21-21-16,21 0 0,1 0 0,-1-22 15,0 22-15,-21 0 0,21 0 16,-21 0-16,21-1 0,-21 44 31,0-1-31,0 0 0,-21 0 16,0 0-16,21 0 0,-21 1 15,0-1-15,21 0 0,0 0 16,0 0-16,0 0 0,0 1 16,-22-22-16,22 21 0,22-21 31,-1 0-16,-21-21-15,0-1 0,21 22 0,-21-21 16,21 0-16</inkml:trace>
  <inkml:trace contextRef="#ctx0" brushRef="#br0" timeOffset="96131.11">24638 13187 0,'0'0'0,"0"-21"16,0 0-16,0-1 15,-21 22-15,0 0 16,-1 0-16,22 22 47,22-22-47,-1 0 0,0 21 15,0 0-15</inkml:trace>
  <inkml:trace contextRef="#ctx0" brushRef="#br0" timeOffset="97050.53">24977 13229 0,'0'-21'0,"0"0"16,-22 21-16,1 0 16,0 0-16,0 0 15,0 0-15,21 21 0,-21 0 0,-1 0 16,22 1-16,0-1 0,-21 21 16,21-21-16,0 0 0,-21 22 0,21-22 15,0 0-15,0 21 0,0-20 0,0-1 16,0 0-16,0 0 0,0 0 0,21 0 15,0-21-15,1 22 0,-1-22 16,21 0-16,-21 0 0,0 0 16,1 0-16,-1 0 0,0-22 0,0 22 15,21-21-15,-20 0 0,-1 0 0,0 0 16,0 0-16,0-1 0,-21-20 16,21 21-16,1-21 0,-1-1 15,0 1-15,0 0 0,0-1 0,0-20 16,1 20-16,-1-20 0,21-1 0,-21 1 15,0-1-15,1 22 0,-1-21 16,0 20-16,-21 22 0,0 0 0,21 0 16,-21 0-16,-21 42 15,0 0-15,21 21 0,-21 1 16,-1-1-16,1 0 0,21 1 16,-21-1-16,0 21 0,21-20 0,-21-1 15,0 22-15,21-22 0,-22 0 0,22-21 16,0 22-16,-21-1 0,0-21 15,21 0-15,-21 1 0,21-1 16,-21 0-16,21 0 0,0 0 0,0-42 47,0 0-47,21 21 16,-21-21-16,21 0 0,0 21 0,0-22 15,1 1-15,-1 0 0,0 0 0,21 0 16,-21 21-16,1-21 0,-1 21 0,0 0 15,0 0-15,0 0 0,0 0 16,1 0-16,-22 21 16,0 0-1,-22-21 1,1 0-16,0 21 16,0-21-16,0 0 15,0 0-15,-1 0 16,1 0-16,0 0 0,0 0 15,21 21 32,0 0-47,0 1 0,0-1 16,0 0-16,21 0 0,0 0 16,0 0-16,-21 1 15,0-1-15,22-21 16,-1 0-16,-21 21 0,21-21 15,-21 21-15,21-21 16,0 0-16,-42-21 63,0 21-63,0 0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45A1-585B-4394-A183-6BC27AC69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4EEF-7D89-4D40-A6E8-CDF5DBA4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5FA5B-105D-44F3-B23F-C4244053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4D8A-DA00-4FA6-A1F3-B24B5878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53C0-E82B-4A7E-8722-8AFFC997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5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9155-ABA7-4C41-87D9-CE385FA6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1202C-2FF4-41CB-A5D9-9546A0CC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13A7-2215-4538-BE75-E883E5EE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525C-056B-4B68-871D-BFD58329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95A9-33EB-49A9-AD38-5871C7B0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4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34423-9474-4E5E-9AC0-167787FAF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4DDE7-E97E-4EC2-9FD2-1B5581CE4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3544-5046-40BE-B915-2C22551A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04DB-B29B-4A17-84AC-F6CF91DD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06C1-5D2B-4066-A20F-55A8C9EE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1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9365-B29A-4235-BB50-58F1B1F8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BC46-3A63-40F8-A0F0-094120F9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0B18-B13A-4FEF-925B-5D58CAB0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1930-A723-4AE1-AB2D-4276BEF0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E468-659D-4D0F-A1C7-2942FF5F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8BCE-4482-4ADA-B5D7-5E123B93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0430-11E2-4502-9F2B-F0E36D5D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ADC8-1239-496D-B70B-05106C28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0685-1C8A-463A-8C0B-CEB2A2E6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71EE-6A61-4235-BCD5-757149A8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8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23FF-58A0-41DB-AA88-C51E7B95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325C-5171-4913-AA2B-29F5C41F5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8ED5B-E3B9-4FDF-B78B-D139AF705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F3C9A-B566-4307-AC74-1C8F9976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12349-34B4-4D42-998E-088AB023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72AE1-62AE-4045-AABF-176BC522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8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DFB-78BD-41DC-9A83-41E6C1C3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38051-0A19-4F34-8C96-9BC798FC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F727-7004-453B-916F-9D86E38F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B22CA-3345-4F74-BDF1-6DA0E01FD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B54AD-FB6F-4DDF-A0D6-1668ECBC2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E8353-148E-4286-B96F-2222C031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A35D6-11E0-4A95-A55C-26F53A24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9F1DF-6572-4E7F-B544-E574D4B4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9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B5D6-895F-4611-BB77-EE320F56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3655B-6C3C-44CD-974F-F6331377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85A8D-9CEB-439A-B638-31C84ED9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F0F92-A4CA-4ECB-839D-E9F8CF40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0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622EC-89A0-43C7-ACCC-5BE81D38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D5DA0-00A5-497A-A55C-ED397306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1AEB-D9EF-406D-A903-C47AB73B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2972-DE31-46AA-81BC-F3BE8F8E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51A3-7C48-4881-9211-213A6FB95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EA2BC-7D4B-4949-84F7-B6319AC7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C0218-2281-429C-852F-432CE0A8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7428A-6CE3-498A-89DD-57879F5D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9D8A-016D-4637-82C3-3E54AAAF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ADC1-6DE3-4E10-86AB-28205634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C55A5-0113-42E2-9D07-42BB28380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83281-F79F-44E9-BAB9-00DC4BF9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52C43-9CE9-4C80-9BF2-EDEB0FB7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C5A0-181C-4A28-88B4-70B29FD0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C9D3-338B-4C5F-ABB5-C1E8F37B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6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75AAF-C7FD-481F-A868-BCEC8401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80561-FA4A-446D-A78B-95443997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1C1E-A8FA-444C-A66A-467A41465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5699-3EE9-44E2-A778-3EC9B25FDE6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9322-22B1-422E-B5D5-3F06FCA36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3D94-FB21-4D92-93FB-23157D28E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FBA3-0FFE-459F-BA4F-97112B771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8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0359-AF70-4C7A-AB3A-D88C58A6C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C235-763E-48DB-B3C1-606D1A392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9EA3EF-3743-4910-B892-663E6B65D2D8}"/>
                  </a:ext>
                </a:extLst>
              </p14:cNvPr>
              <p14:cNvContentPartPr/>
              <p14:nvPr/>
            </p14:nvContentPartPr>
            <p14:xfrm>
              <a:off x="60840" y="259200"/>
              <a:ext cx="483912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9EA3EF-3743-4910-B892-663E6B65D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49840"/>
                <a:ext cx="4857840" cy="45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7A25A6-CFCC-4716-AE50-234B5705A692}"/>
                  </a:ext>
                </a:extLst>
              </p14:cNvPr>
              <p14:cNvContentPartPr/>
              <p14:nvPr/>
            </p14:nvContentPartPr>
            <p14:xfrm>
              <a:off x="3299400" y="1020960"/>
              <a:ext cx="5448600" cy="498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7A25A6-CFCC-4716-AE50-234B5705A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0040" y="1011600"/>
                <a:ext cx="546732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25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0359-AF70-4C7A-AB3A-D88C58A6C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C235-763E-48DB-B3C1-606D1A392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E41496-D33F-4835-A202-D9D44EAC712C}"/>
                  </a:ext>
                </a:extLst>
              </p14:cNvPr>
              <p14:cNvContentPartPr/>
              <p14:nvPr/>
            </p14:nvContentPartPr>
            <p14:xfrm>
              <a:off x="1257120" y="1028880"/>
              <a:ext cx="6393600" cy="22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E41496-D33F-4835-A202-D9D44EAC7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1019520"/>
                <a:ext cx="6412320" cy="22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02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0359-AF70-4C7A-AB3A-D88C58A6C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C235-763E-48DB-B3C1-606D1A392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F01799-474C-4E2C-89E5-FA5CFEDABDBF}"/>
                  </a:ext>
                </a:extLst>
              </p14:cNvPr>
              <p14:cNvContentPartPr/>
              <p14:nvPr/>
            </p14:nvContentPartPr>
            <p14:xfrm>
              <a:off x="411480" y="449640"/>
              <a:ext cx="6363000" cy="36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F01799-474C-4E2C-89E5-FA5CFEDAB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40280"/>
                <a:ext cx="638172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8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0359-AF70-4C7A-AB3A-D88C58A6C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C235-763E-48DB-B3C1-606D1A392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34F755-62C4-4A8E-85D8-1F45340333AF}"/>
                  </a:ext>
                </a:extLst>
              </p14:cNvPr>
              <p14:cNvContentPartPr/>
              <p14:nvPr/>
            </p14:nvContentPartPr>
            <p14:xfrm>
              <a:off x="144720" y="190440"/>
              <a:ext cx="1086660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34F755-62C4-4A8E-85D8-1F45340333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81080"/>
                <a:ext cx="1088532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81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0359-AF70-4C7A-AB3A-D88C58A6C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C235-763E-48DB-B3C1-606D1A392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F1E106-2540-499D-B683-FA6DAD17619A}"/>
                  </a:ext>
                </a:extLst>
              </p14:cNvPr>
              <p14:cNvContentPartPr/>
              <p14:nvPr/>
            </p14:nvContentPartPr>
            <p14:xfrm>
              <a:off x="83880" y="525960"/>
              <a:ext cx="9136800" cy="445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F1E106-2540-499D-B683-FA6DAD176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516600"/>
                <a:ext cx="9155520" cy="44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0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2020-12-22T03:08:07Z</dcterms:created>
  <dcterms:modified xsi:type="dcterms:W3CDTF">2020-12-22T04:06:39Z</dcterms:modified>
</cp:coreProperties>
</file>