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10:33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2286 0,'0'0'0,"0"-21"16,0 0-1,0 0 1,0-1 0,0 1-1,0 0-15,0 0 16,-22 0-16,22 0 15,-21 21-15,21-22 16,0 1-16,0 0 16,-21 21 15,21 21-15,0 22-16,0-22 15,21 0-15,-21 21 0,0 1 16,0-1-16,0 0 0,0 22 15,0-22-15,0 22 0,0-22 0,0 0 16,0 22-16,0-22 0,0 0 16,0-20-16,0 20 0,0-21 0,0 21 15,0-20-15,0-1 0,0 0 16,0 0-16,0 0 16,0-42 30,0 0-30,21 0-16,-21 0 0,22-1 16</inkml:trace>
  <inkml:trace contextRef="#ctx0" brushRef="#br0" timeOffset="464">1778 2582 0,'-21'0'16,"21"-21"-16,-21 21 15,-1 0-15,1 0 16,21 21-16,0 1 15,0-1 1,0 0-16,0 0 16,21-21-1,1 0-15,-1 0 0,0 0 16,0 0-16,0 0 16,0-21-1,-21 0 1,0 0-16,-21 21 15,0 0-15,0 0 16,0 0-16,0 0 16,-1 0-1,22 21-15,0 0 16,0 0-16,0 0 16,22-21-1,-1 0 1,0 0-16,0 0 0</inkml:trace>
  <inkml:trace contextRef="#ctx0" brushRef="#br0" timeOffset="1943.11">2582 2223 0,'0'0'0,"0"-22"15,0 44 48,0-1-63,0 0 16,0 0-16,0 21 0,0-20 15,0-1-15,0 21 0,0-21 0,0 22 16,0-1-16,0-21 0,0 21 0,0-20 15,0-1-15,0 21 0,0-21 16,0 0-16,0 1 0,0-1 16,0-42 15,0-1-15,0 1-16,0-21 15,0 21-15,0 0 0</inkml:trace>
  <inkml:trace contextRef="#ctx0" brushRef="#br0" timeOffset="2291.9">2561 1905 0,'-21'0'0,"42"0"0,-63 0 0,21 0 0,-1 0 16,1 0-1,21 21 1,0 0-1,21-21 1,1 0 0,-1 0-16,0 0 0,0 0 15,0 0-15,0 0 16,-21-21-16,0 0 16,0 0-16,-21 0 15,0 21-15,0 0 0,0 0 16,0 0-16,-1 0 0,1 0 15,0 0-15,21 21 16,0 0-16,0 0 0,0 0 16,0 1-16,0-1 15,0 0-15,21-21 0,-21 21 16,21 0-16,1 0 0,20 1 0</inkml:trace>
  <inkml:trace contextRef="#ctx0" brushRef="#br0" timeOffset="3071.97">3387 2392 0,'0'0'16,"21"0"-16,-21-21 0,0 0 0,0-1 15,0 1-15,0 0 0,0 0 16,0 0-16,0 0 0,-21 21 16,-1-22-16,22 1 0,-21 21 0,0 0 15,0 0-15,0 0 16,0 0-16,-1 0 0,1 21 16,0-21-16,0 22 0,0-1 15,0 21-15,-1-21 0,1 0 0,0 22 16,21-1-16,-21-21 0,21 22 15,-21-1-15,21-21 0,0 21 16,0 1-16,0-22 0,0 0 0,0 0 16,0 0-16,0 1 0,21-1 0,0-21 15,0 0-15,0 21 0,1-21 16,-1 0-16,0 0 0,21 0 0,-21 0 16,1-21-16,-1 0 0,21-1 15,-21 1-15,0 0 0,22 0 0,-22-21 16,0 20-16,21-20 0,-20 0 0,-1-1 15,0-20-15,0 21 0,0-1 16,-21-20-16,21 20 0,-21 1 0,22-21 16,-22-1-16,0 1 0,0-1 15,0 1-15,0-1 0,0 22 16,0-22-16,0 22 0,0-22 0,0 22 16,0 0-16,0 21 0,0-22 15,0 22-15,0 0 0,0 0 0,0 0 16,-22 21-1,22 21-15,0 0 0,0 0 16,-21 0-16,0 22 0,21-1 0,-21 21 16,21-20-16,0 20 0,0 1 15,-21 20-15,21-20 0,-21-1 0,21 1 16,0-1-16,-22 1 16,22 21-16,0-22 0,0 1 0,0-1 0,0 1 15,0-1-15,0-21 0,0 22 16,0-22-16,0 1 0,22-22 15,-1 0-15,0 21 0,0-42 0,21 21 16,-20-21-16,20 0 0,-21 0 0,21 0 16,1 0-16,-1 0 0,0-21 15,-20 21-15,20-21 0,-21 0 0,21 0 16,-20 0-16,-1-1 0,0 1 0,0 0 16,-21 0-16,0 0 0,0 0 15,21-1-15,-21 1 0</inkml:trace>
  <inkml:trace contextRef="#ctx0" brushRef="#br0" timeOffset="3987.45">1185 4128 0,'-21'0'15,"0"-22"1,21 1-16,0 0 16,0 0-16,0 0 15,0 0-15,0-1 0,0 1 16,0 0-16,21 21 0,0-21 0,0 0 15,1 21-15,-1-21 0,0 21 16,0 0-16,0 0 16,0 0-16,1 21 0,-1 0 0,0 0 15,0 21-15,0 1 0,22 20 16,-22-20-16,0 20 0,-21 1 0,0-1 16,0 1-16,0-1 0,0 1 15,0-22-15,-21 21 0,-22 1 0,22-22 16,-21 1-16,0-1 0,20 0 15,-20 1-15,0-22 0,-1 0 0,22 0 16,-21 0-16,21-21 0,-22 0 16,22 0-16,0 0 0,0-21 0,0 0 15,0 0-15,-1-22 0,1 22 16,0-21-16,0 0 0,21 20 16,0-20-16,0 0 0,0 21 15,0-22-15,0 22 0,0-21 0,0 21 16,0-1-16,0 1 0,21 21 15,0 0-15,0 0 0,1 0 0,-1 0 16,0 0-16,0 21 0,21 1 16,-20-1-16,-1 0 0,0 0 0,0 0 15,0 0-15,0 1 0,1 20 16,-1-21-16,-21 0 0,21 22 16,0-22-16,-21 0 0,21 0 0,-21 0 15,0 0-15,0 1 0,21-22 16,1 0-16,-1 0 15,0-22-15,0 1 16,0 0-16</inkml:trace>
  <inkml:trace contextRef="#ctx0" brushRef="#br0" timeOffset="4156.35">1799 4445 0,'0'-21'16,"-21"21"-1,0 0-15,42 0 47,0 0-47,0 0 16</inkml:trace>
  <inkml:trace contextRef="#ctx0" brushRef="#br0" timeOffset="6012.16">2561 4128 0,'0'0'0,"0"-22"0,0 1 0,0 0 15,0 0-15,-21 21 16,21 21 0,-21-21-16,21 42 15,0-20-15,0 20 0,0 0 0,-21 1 16,21-1-16,-22 0 0,22 1 0,0-1 15,-21 0-15,0 1 0,21-22 16,-21 21-16,21-21 0,-21 22 0,21-22 16,0 0-16,0 0 15,-21-21 1,21-21 0,0-21-1,0 20-15,0 1 0,0 0 16,0-21-16,0-1 0,0 22 15,21-21-15,0 0 0,0-1 0,-21 1 16,21 0-16,0 20 0,22 1 16,-22 0-16,0 0 0,0 0 0,0 21 15,1 0-15,-1 0 0,0 21 0,0 0 16,0 21-16,0-20 0,1 20 16,-1-21-16,0 21 0,0 1 0,-21-1 15,21-21-15,0 22 0,-21-1 16,22-21-16,-1 21 0,0-20 15,0-1-15,0 0 0,0 0 0,22-21 16,-22 0-16,0 21 0,0-21 16,22 0-16,-22 0 0,21 0 0,0-21 15,-20 21-15,20-21 0,0 0 0,1 0 16,-22-1-16,21 1 0,0 0 16,1-21-16,-1 21 0,-21-22 0,22 22 15,-22-21-15,0-1 0,0 22 0,0-21 16,-21 21-16,0-22 0,0 22 15,-21-21-15,0 21 0,0 0 0,-22 21 16,1 0-16,0 0 0,-1 0 0,1 0 16,0 21-16,-1 0 15,1 0-15,0 0 0,-1 22 0,22-22 16,0 21-16,0 0 0,0 1 16,21-22-16,-21 21 0,21-21 0,0 22 15,0-22-15,0 0 0,21 21 0,0-20 16,21-1-16,-21 0 15,1-21-15,-1 0 0,21 0 0,-21 0 16,0 0-16,22 0 0,-22 0 0,0-21 16,21 0-16,-20 21 0,-1-22 15,-21 1-15,21 0 0,0 0 16,-21-21-16,21 20 0,-21-20 0,0 21 16,0-21-16,0 20 0,0-20 15,0 21-15,0-21 0,0 20 0,0 1 16,0 0-16,-21 21 15,0 21 1,21 0-16,0 1 0,0-1 16,0 0-16,0 21 0,0-21 15,0 22-15,0-22 0,21 0 0,0 21 16,-21-20-16,21-1 0,1 0 0,-1 0 16,0-21-16,0 21 15,0-21-15,0 0 0,1 0 0,-1 0 0,21 0 16,-21 0-16,0 0 0,1 0 0,20 0 15,-21-21-15,0 0 16,0 0-16,1 0 0,-1-1 0,0 1 16,-21 0-16,21 0 0,-21-21 0,21 20 15,-21-20-15,0 21 0,0-21 16,21 20-16,-21 1 0,0 0 0,0 0 16,0 42-1,0 0 1,0 0-16,0 22 0,0-22 0,0 0 15,0 21-15,0-20 0,0-1 16,0 0-16,0 21 0,0-21 16,0 1-16,0-1 0,0 0 15,0 0-15,0 0 16,-21-21 0,21-21-1,-21 0-15,21 0 16,0 0-16,0-1 0,0 1 0,0-21 15,0 21-15,0-22 0,0 1 16,0 21-16,0-21 0,0 20 0,21-20 16,-21 21-16,0 0 0,0 0 0,21 21 15,1 0-15,-1 0 16,0 0-16,-21 21 0,21 0 16,0 0-16,0 0 0,-21 0 0,22 1 15,-22-1-15,0 0 0,21 21 16,0-21-16,-21 1 0,21-22 0,-21 21 15,0 0-15,0 0 0,21-21 16,-21 21-16,21-21 16,1 0 15,-22-21-31,21 21 0,-21-21 0,21 0 16,0 0-16,-21-1 0,21 1 0,0-21 15,22 21-15,-22 0 0,0-22 16,21 22-16,-20-21 0,-1 21 15,0-1-15,0 1 0,0 21 0,0 0 16,-21-21-16,22 42 16,-22 0-16,0 1 15,0-1-15,0 0 0,0 0 0,0 21 16,0-20-16,0 20 0,0-21 0,-22 0 16,22 22-16,0-22 0,0 0 15,0 0-15,0 0 0,0 0 0,22 1 16,-1-22-16,0 21 0,21-21 0,-21 0 15,22 0-15,-22 0 0,21 0 16,1 0-16,-22 0 0,21 0 0,0-21 16,1 21-16,-22-22 0,21 1 0,-21 0 15,1 0-15,20 0 16,-21-22-16,0 22 0,0-21 0,-21 0 16,22 20-16,-22-20 0,21 0 0,-21-1 15,0 22-15,0 0 0,0 0 0,0 0 16,0 0-16,-21 21 0,-1 0 15,1 0-15,-21 0 0,21 21 0,0 0 16,-1 0-16,1 21 0,0-20 16,0 20-16,0-21 0,21 21 0,0 1 15,0-22-15,0 21 0,0-21 0,0 1 16,0-1-16,21 21 0,0-21 0,0-21 16,22 21-16,-22 1 15,21-22-15,0 0 0,1 21 0,-1-21 16,0 0-16,1 0 0,-1 0 0,-21 0 15,22 0-15,-1 0 0,-21 0 0,0-21 16,0-1-16,1 22 0,-22-21 16,21 0-16,-21 0 0,0 0 0</inkml:trace>
  <inkml:trace contextRef="#ctx0" brushRef="#br0" timeOffset="6827.21">508 6160 0,'-21'0'0,"42"0"0,-63 0 16,20 21-16,1-21 15,21-21 17,21 21-32,1-22 0,-1 22 0,21-21 15,-21 21-15,22-21 0,-22 21 16,21 0-16,0 0 0,-20-21 0,-1 21 15,21 0-15,-21 0 0,-21 21 16,0 0-16,0 0 16,-21 1-16,0-1 15,-21 0-15,20 0 0,-20 0 0,0 0 16,-1-21-16,22 22 0,-21-1 16,0-21-16,20 21 0,1-21 0,0 0 15,42 0 16,0 0-15,1 0-16,-1 0 0,21 0 0,0 0 16,1 21-16,-1-21 0,0 21 15,1 0-15,-1-21 0,0 22 0,1-1 16,-1 0-16,-21 0 0,22 0 16,-43 0-16,0 22 0,0-22 0,0 0 15,0 21-15,0-20 0,-22-1 16,1 0-16,0 0 0,0 0 0,-21 0 15,20 1-15,-20-22 0,21 0 16,-21 0-16,20 0 0,-20 0 0,21 0 16,0 0-16,-22 0 0,22 0 15,21-22-15,-21 22 0,21-21 16,-21 21-16,21-21 16,0 0-16,0 0 15,21 21-15,0-21 0,0-1 0,1 22 16</inkml:trace>
  <inkml:trace contextRef="#ctx0" brushRef="#br0" timeOffset="6984.12">1249 6477 0,'0'0'0,"21"0"0,0 0 0,0 0 31,0 0-15,1 0-1,-1-21-15</inkml:trace>
  <inkml:trace contextRef="#ctx0" brushRef="#br0" timeOffset="7422.87">2434 6096 0,'0'-21'15,"0"42"-15,0-84 0,0 41 0,0-20 16,0 0-16,0 21 0,0-22 0,0 22 16,0-21-16,0 21 15,0-1-15,0 65 16,0-22 0,0 21-16,0 1 0,0 20 15,0-21-15,0 22 0,-21-1 0,21 1 16,-21-1-16,0 1 0,21-1 15,-22-20-15,22 20 0,-21-20 0,21 20 16,0-42-16,0 22 0,0-22 16,0 0-16,0 0 0,0 0 0,21-21 15,1 0-15,-22-21 32</inkml:trace>
  <inkml:trace contextRef="#ctx0" brushRef="#br0" timeOffset="7583.78">2180 6562 0,'-21'-21'0,"42"42"0,-63-64 0,21 43 16,21-21-16,0 0 0,0 0 16,0 0-16,42 0 15,-21 21-15,0-22 16,22 22-16,-1-21 0,21 21 0,-20-21 16,20 21-16,-20 0 0,20-21 15,1 21-15,-22 0 0,21 0 0,-20 0 16,20 0-16</inkml:trace>
  <inkml:trace contextRef="#ctx0" brushRef="#br0" timeOffset="8439.29">3238 6371 0,'0'-21'16,"0"0"-16,0 0 0,0 0 15,-21-1-15,21 1 0,0 0 16,-21 21-16,0-21 15,0 21-15,0 0 0,-1 0 16,1 0-16,21 21 0,-21 0 0,0 0 16,0 1-16,0-1 0,-1 21 15,1 0-15,0 1 0,0-1 16,21-21-16,0 22 0,-21-1 16,21 0-16,0-21 0,0 1 0,0-1 15,0 0-15,21 0 0,0-21 0,0 0 16,0 0-16,1 0 0,-1 0 15,0 0-15,0-21 0,0 21 0,22-21 16,-22 0-16,21-1 0,-21 1 0,0-21 16,1 21-16,20 0 0,-21-22 15,0 22-15,-21-21 0,0 21 16,0-22-16,0 22 0,0 0 16,0 0-16,0 0 0,-21-1 0,0 22 15,0 0-15,0 0 0,-1 0 16,22 22-16,-21-1 0,0 0 15,21 0-15,-21 21 0,21-20 0,0 20 16,0-21-16,0 21 0,0 1 16,0-22-16,0 21 0,21-21 0,0 1 15,22-1-15,-22 0 0,21 0 0,0 0 16,1-21-16,20 0 0,-20 0 16,20 0-16,-21 0 0,22 0 0,-1-21 15,-20 0-15,20 0 0,-20 0 0,-1-22 16,21 22-16,-20-21 15,-22 21-15,21-22 0,-21 1 0,1 0 16,-22-1-16,0 1 0,0 21 0,0-22 16,0 1-16,-43 21 0,22 0 15,0 0-15,-21-1 0,-1 1 0,22 21 16,-42 0-16,20 0 0,1 0 0,0 0 16,-22 0-16,22 21 0,-1 1 15,22-1-15,-21 0 0,21 0 0,0 0 16,-1 0-16,22 22 0,0-22 15,0 21-15,0 1 0,0-22 0,22 21 16,-22 0-16,42 1 0,-21-1 16,0 0-16,22 1 0,-22-1 15,21 22-15,-21-22 0,0 0 0,22 22 16,-22-1-16,0 1 0,0-1 0,0 1 16,-21-1-16,0 22 0,0-22 0,0 1 15,0-1-15,0 22 0,0-21 16,0-1-16,0 1 0,0-1 0,-21-21 15,21 22-15,-21-22 0,0 1 0,0-22 16,21 21-16,0-21 0,-21 0 16,21-42-1,0-21-15,0 21 16,21-22-16,0 1 0,0 0 16,-21-22-16,21 1 0,0-1 0,22 1 15</inkml:trace>
  <inkml:trace contextRef="#ctx0" brushRef="#br0" timeOffset="10083.89">4381 6371 0,'0'0'0,"22"-106"15,-22 64-15,0 21 16,0 0-16,0 42 31,-22 0-31,22 0 0,0 0 0,0 22 16,0-22-16,-21 21 0,21 1 15,0-22-15,0 21 0,-21 0 16,21-20-16,0-1 0,0 0 0,0 0 16,0 0-16,0 0 0,0-42 31,0 0-31,0 0 16,21 0-16,0 0 0,-21-1 0,0-20 15,22 0-15,-1 21 0,0-22 16,-21 22-16,21-21 0,0 21 0,0-1 15,1 1-15,-1 0 0,0 21 0,0 0 16,0 0-16,-21 21 16,21 0-16,1 1 15,-22-1-15,0 0 0,0 21 0,21-21 16,0 1-16,-21 20 0,21-21 16,0 0-16,0 0 0,1 1 0,-1-1 15,21-21-15,-21 21 0,22-21 0,-1 0 16,0 0-16,1 0 0,-22 0 0,21 0 15,0 0-15,1-21 0,-1 0 16,0 21-16,1-22 0,-1 1 0,0-21 16,-20 21-16,-1 0 0,0-22 0,0 22 15,-21-21-15,0 21 0,0-22 16,0 22-16,-21-21 0,0 21 0,0-1 16,-1 22-16,1-21 0,-21 21 15,21 0-15,-22 0 0,22 0 16,-21 0-16,21 21 0,0 1 0,-22-1 15,22 0-15,0 0 0,21 21 0,0-20 16,-21-1-16,21 21 0,0-21 16,0 0-16,0 22 0,0-22 0,21-21 15,-21 21-15,21 0 0,0-21 0,0 0 16,1 0-16,-1 0 0,0 0 16,0 0-16,0-21 0,22 21 0,-22-21 15,0 0-15,-21 0 0,21-1 0,0 1 16,-21 0-16,0 0 0,0 0 0,0 0 15,0-1-15,0 1 16,0 0-16,0 0 0,0 42 31,-21 0-15,21 0-16,0 1 0,0-1 16,0 0-16,0 0 0,0 0 0,21 0 15,0 1-15,-21-1 0,22 0 16,-1-21-16,0 0 0,0 0 0,0 0 15,0 0-15,1 0 0,20 0 0,-21 0 16,0-21-16,0 21 0,1-21 0,20-1 16,-42 1-16,21 0 0,0 0 15,0 0-15,-21 0 0,0-1 16,0-20-16,0 21 0,0 0 0,0 0 16,0-1-16,0 44 31,0-1-31,0 0 0,0 0 15,0 0-15,0 0 0,0 1 0,0 20 16,0-21-16,0 0 0,0 22 16,0-22-16,0 0 0,0 0 0,0 0 15,0 0-15,22-21 0,-22 22 16,0-44 15,21 1-31,-21 0 16,21 0-16,-21 0 0,0 0 15,0-1-15,21 1 0,0-21 0,0 21 16,-21 0-16,0-1 0,22-20 0,-1 42 16,-21-21-16,21 0 0,0 21 15,0 0 1,0 21-16,-21 0 16,22 0-16,-1 0 0,-21 1 0,0-1 15,21 0-15,0 0 0,-21 0 16,21 0-16,0 1 0,-21-1 15,22 0-15,-1-21 0,-21 21 0,21-21 16,0 0-16,0 0 0,0 0 0,1 0 16,-1 0-16,0-21 15,0 0-15,0 21 0,-21-21 0,21-1 16,1 1-16,-1 0 0,-21 0 0,21 0 16,0-22-16,-21 22 0,21 0 0,-21 0 15,0 0-15,21 0 0,-21-1 16,22 1-16,-22 0 0,0 42 31,0 0-15,0 1-16,0-1 0,0 0 15,0 0-15,0 0 0,0 0 16,0 1-16,0-1 0,21 0 0,0 0 16,0 0-16,0 0 0,-21 1 15,21-22-15,1 0 0,20 21 0,-21-21 16,0 0-16,0 0 0,22 0 0,-22 0 15,0-21-15,21 21 0,-20-22 0,-1 1 16,21 0-16,-21 21 0,0-21 16,1 0-16,-1-22 0,-21 22 15,21 0-15,-21 0 0,0 0 0,21 0 16,-21-1-16,0 1 0,0 0 0,-21 21 16,0 0-16,0 0 15,-1 0-15,1 21 0,-21-21 0,21 21 16,0 1-16,-1-1 0,22 21 0,0-21 15,0 0-15,0 1 0,0-1 16,0 21-16,0-21 0,0 0 0,43 1 16,-22-1-16,0 0 0,21-21 0,-20 21 15,20 0-15,0-21 0,1 0 0,-1 0 16,0 21-16,1-21 0,-22 0 16,21 0-16,-21 0 0,0 0 0,1 0 15,-1 0-15,0-21 0,-21 0 0</inkml:trace>
  <inkml:trace contextRef="#ctx0" brushRef="#br0" timeOffset="11120.64">339 8297 0,'0'0'0,"21"0"0,0-21 0,0 0 16,0 21-16,-21-21 15,21 0-15,-21 0 0,22-1 0,-1 1 16,-21 0-16,0 0 16,0 42-1,0 0 1,0 22-16,21-22 0,-21 21 0,0 22 16,0-22-16,0 0 0,0 1 15,0-1-15,0 0 0,0 22 0,0-22 16,0 0-16,0-20 0,-21 20 15,21 0-15,0-21 0,0 1 0,0-1 16,0-42 15,0-1-15,0 1-16,21 0 0,0 0 0,-21-21 16,21 20-16,0 1 0,1 0 15,-22-21-15,21 21 0,0 21 0,0-22 16,0 1-16,0 21 15,1-21-15,-1 21 0,0 0 16,0 0-16,0 0 16,0 0-16,1 0 15,-1 0-15,0-21 16,0 21-16,-21-21 16,0 0-16,21-1 0,-21 1 15,0 0-15,0 0 16,-21 21-1,0 0 1,21 21-16,0 0 0,-21 0 0,21 1 16,-21 20-16,21-21 0,0 21 15,0-20-15,-22 20 0,22 0 0,-21-21 16,21 22-16,0-1 0,-21-21 16,21 22-16,0-22 0,0 0 0,0 0 15,0 0-15,0 0 0,0 1 0,21-22 16,0 21-16,1-21 15,-1 0-15,0 0 0,-21-21 16,42-1-16</inkml:trace>
  <inkml:trace contextRef="#ctx0" brushRef="#br0" timeOffset="11255.56">1249 8721 0,'21'-21'16,"-42"42"-16,63-64 0,-21 22 15,0 0 1,-21 0-1,22 21 1,-22-21-16,21 21 0,-21-21 16,21 21-16,0-22 0</inkml:trace>
  <inkml:trace contextRef="#ctx0" brushRef="#br0" timeOffset="12985.47">2138 8213 0,'0'0'0,"0"-43"0,0 22 0,-21 0 15,21-21-15,0 21 0,-22-1 0,22-20 16,0 21-16,-21 0 0,0 21 16,0 0-16,0 0 15,0 21-15,21 0 0,-22 21 0,1 1 16,21-1-16,-21 0 15,21 1-15,0 20 0,0-20 0,0 20 16,0-21-16,0 1 0,0-1 16,21 0-16,0 1 0,1-22 0,-1 21 15,0-21-15,0 1 0,0-1 0,22-21 16,-22 0-16,21 0 0,0 0 16,1 0-16,-1 0 0,22-21 0,-22-1 15,0 1-15,1 0 0,20 0 16,-21-21-16,1 20 0,-1-20 0,0 0 15,1-1-15,-1 1 0,-21-21 0,0 20 16,22-20-16,-22 20 16,-21-20-16,21-1 0,-21 22 0,0-21 15,0 20-15,0 22 0,0-21 0,0 21 16,0-1-16,0 1 0,-21 21 16,21 21-1,0 1-15,0 20 0,-21 0 16,21 1-16,-21-1 0,21 21 0,-22 1 15,22-22-15,0 22 0,0-1 16,0-20-16,0-1 0,0 21 0,0-20 16,0-22-16,0 21 0,0-21 0,22 22 15,-1-43-15,0 21 0,21 0 16,-21-21-16,1 0 0,20 0 0,0 0 16,1 0-16,-1-21 0,0 21 15,1-21-15,-1 0 0,21-1 16,-20 1-16,-1 0 0,0 0 0,1-21 15,-22 20-15,0-20 0,0 21 0,-21-21 16,0 20-16,0-20 0,0 21 16,-21 0-16,0 0 0,0-1 0,0 1 15,-1 21-15,-20 0 0,21 0 0,0 0 16,-22 21-16,22 1 0,0-1 16,0 0-16,-21 21 0,20-21 0,22 22 15,-21-1-15,21-21 0,-21 0 16,21 22-16,0-22 0,0 0 0,0 0 15,0 0-15,0 1 0,21-22 16,0 0-16,1 21 0,-1-21 16,0 0-16,0 0 0,21 0 0,-20 0 15,-1-21-15,21-1 0,-21 1 0,0 0 16,22 0-16,-22 0 0,0 0 16,0-22-16,0 22 0,-21-21 0,0 21 15,22-22-15,-22 1 0,0 21 0,0 0 16,0-1-16,0 1 0,0 0 15,-22 21 1,22 21-16,-21 0 0,21 1 16,0-1-16,0 21 0,0-21 0,0 22 15,0-22-15,0 21 0,0-21 16,0 0-16,0 22 0,0-22 0,21 0 16,1 0-16,-1 0 0,0-21 15,0 22-15,21-22 0,-20 0 0,20 0 16,0 0-16,1 0 0,-22 0 0,21 0 15,0-22-15,1 22 0,-1-21 16,-21 0-16,22 0 0,-22 0 0,21 0 16,-21-1-16,22-20 0,-22 21 0,0-21 15,-21 20-15,0-20 16,0 21-16,0 0 0,0 0 0,0-1 16,0 1-16,-21 21 0,0 0 15,-1 21-15,1 1 16,21-1-16,-21 0 0,21 0 0,0 0 15,0 0-15,0 1 0,0-1 0,0 0 16,0 0-16,21 0 0,0 0 16,1 1-16,-1-1 0,0 0 0,0-21 15,0 21-15,0-21 0,-21 21 16,22-21-16,-44 0 31,1 0-31,-21 0 0,21 0 0,0 0 16,-22 0-16,22 0 0,0 0 15,0 0-15,0 0 0,-1 0 0,1 0 16,21 21 0,21-21-1,1 0 1,20 0-16,-21 0 0,21 0 0,-20 0 16,20 0-16,0 0 0,1 0 0,20 0 15,-21-21-15,1 21 0,-1-21 16,0 21-16,1-21 0,-1 21 0,0-21 15,-20 0-15,-1-1 0,0 22 0,0-21 16,0-21-16,-21 21 0,0 0 16,0-1-16,0 1 0,0 0 15,0 0-15,0 0 0,0 0 0,-21 21 0,0 0 16,0 0 0,21 21-1,0 21-15,0-21 0,21 0 16,0 1-16,21-1 0,-20 0 0,-1 0 15,21 0-15,-21 0 0,0 1 16,1-1-16,-1 0 0,0 0 16,-21 0-16,0 0 0,0 1 15,0-1-15,-21-21 0,-22 0 0,22 21 16,0-21-16,0 0 16,0 0-16,0 0 0,-1 0 0,1 0 15,0 0-15,21-21 16,0 0-16,21 21 15,0-22-15,1 1 0,-1 0 0,21 0 16</inkml:trace>
  <inkml:trace contextRef="#ctx0" brushRef="#br0" timeOffset="14711">5376 8149 0,'0'0'16,"21"0"-16,-21 21 31,-21 1-31,21-1 0,0 0 15,-21 0-15,21 0 0,-21 0 16,21 1-16,0 20 0,0-21 0,0 0 16,0 0-16,0 1 0,0-1 0,0 0 15,-21 0-15,21 0 16,0 0-16,0-42 31,0 0-15,0 0-16,0-21 15,21 20-15,-21 1 0,21-21 0,0 0 16,0 20-16,-21-20 0,22 0 0,-1-1 16,0 1-16,21 21 15,-21 0-15,1 0 0,-1-1 0,0 22 16,0 0-16,0 0 0,0 22 0,1-1 16,-1 0-16,0 0 0,0 0 0,0 22 15,-21-22-15,21 21 0,1-21 16,-22 22-16,0-1 0,21-21 0,0 0 15,0 22-15,-21-22 0,21 0 0,0 0 16,1 0-16,-1 0 0,21-21 16,-21 22-16,0-22 0,22 0 0,-1 0 15,-21 0-15,22 0 0,-22 0 0,21 0 16,0 0-16,-20-22 0,20 1 16,0 0-16,-21 21 0,1-21 15,20-21-15,-21 20 0,0 1 0,0 0 16,1-21-16,-22-1 0,0 22 0,0-21 15,0 0-15,0-1 0,0 22 0,-22-21 16,1 21-16,0-1 0,0 1 16,-21 21-16,20 0 0,-20 0 0,0 0 15,-1 21-15,1 1 0,0-1 0,-1 0 16,22 21-16,-21 1 0,21-1 0,-22 0 16,22-21-16,0 22 0,21-1 15,0-21-15,0 22 0,0-22 0,0 0 16,0 0-16,21 0 0,0 0 15,1-21-15,-1 0 0,0 22 0,0-22 16,21 0-16,-20 0 0,-1 0 16,0 0-16,0-22 0,0 22 0,0-21 15,1 0-15,-1 0 0,0 0 0,0 0 16,0-1-16,-21 1 0,0 0 0,0-21 16,21 21-16,-21-22 0,0 22 15,0-21-15,0 21 0,0-1 0,0 1 16,0 0-16,0 0 0,0 42 15,-21 0 1,21 0-16,0 1 0,0 20 0,0-21 16,0 0-16,0 22 0,0-22 15,0 21-15,0-21 0,0 0 0,0 1 0,21-1 16,1 0-16,-1 0 16,0-21-16,0 0 0,21 21 0,-20-21 15,-1 0-15,21 0 0,-21 0 0,0 0 16,1-21-16,20 21 0,-21-21 0,0 21 15,0-21-15,1 0 0,-1-1 16,0 1-16,0-21 0,-21 21 16,21 0-16,0-22 0,-21 1 0,22 21 0,-22-22 15,0 22-15,0 0 0,0 0 16,0 42 0,-22 0-1,22 0-15,0 22 0,-21-22 0,0 0 16,21 21-16,0-20 0,0 20 0,0-21 15,-21 0-15,21 0 0,0 1 16,0-1-16,0 0 0,0 0 0,0 0 16,0-42 15,21 0-15,-21 0-16,21 0 0,-21-1 15,21 1-15,1 0 0,-1 0 0,-21 0 16,21 0-16,0-22 0,-21 22 15,21 0-15,0 0 0,1 0 16,-22-1-16,21 22 0,0 0 16,-21 22-1,0-1-15,0 0 0,0 0 16,0 0-16,0 0 0,0 22 16,0-22-16,0 0 0,0 0 0,21-21 15,-21 21-15,21 1 0,-21-1 16,21-21-16,1 0 0,-1 0 15,0 0-15,0 0 16,0 0-16,0 0 0,-21-21 0,43 21 16,-22-22-16,0 1 0,0 0 15,0 21-15,1-42 0,-1 21 0,21-1 16,-21 1-16,0-21 0,1 21 16,-1-22-16,0 22 0,0-21 0,0 21 15,0-22-15,-21 22 0,22 21 0,-22-21 16,0 42-1,-22 22 1,1-22-16,0 0 0,0 21 0,21-21 16,0 22-16,0-22 0,0 0 0,0 21 15,0-20-15,0-1 0,0 21 0,0-21 16,0 0-16,21-21 0,0 22 16,0-1-16,1-21 0,-1 0 15,21 0-15,-21 0 0,0 0 0,22 0 16,-22 0-16,21 0 0,-21 0 0,22-21 15,-22-1-15,21 22 0,-21-21 0,1 0 16,20 0-16,-21 0 0,21-22 16,-20 22-16,-1-21 0,0 0 0,0 20 15,0-20-15,0 0 0,-21 21 0,0-22 16,0 22-16,0 0 0,-21 21 16,0 0-16,0 0 15,-21 21-15,20 0 0,-20 0 0,21 22 16,-21-22-16,20 21 0,1 1 15,21-22-15,0 21 0,0-21 0,0 22 16,0-22-16,0 0 0,21 0 16,1 0-16,-1 0 0,21 1 0,-21-22 15,22 21-15,-1-21 0,0 0 0,-21 0 16,22 0-16,-1 0 0,0 0 0,-20 0 16,20 0-16,-21 0 0,0 0 15,0 0-15,1 0 0,-22-21 16</inkml:trace>
  <inkml:trace contextRef="#ctx0" brushRef="#br0" timeOffset="15287.67">931 10224 0,'0'0'0,"21"0"0,1 0 16,-1 0-16,0-22 0,21 22 0,-21 0 16,22 0-16,-1-21 0,-21 21 15,22 0-15,-1 0 0,0-21 0,1 21 16,-1 0-16,0 0 0,-21 0 15,1 0-15,-1 0 0,0 0 16,-42 0 0,-22 0-16,22 0 15,-21 0-15,0 0 0,-1 0 16,1 0-16,0 0 0</inkml:trace>
  <inkml:trace contextRef="#ctx0" brushRef="#br0" timeOffset="15715.42">889 10224 0,'-21'0'0,"42"0"0,-85 21 0,43 0 0,0 0 15,0 0-15,0 0 0,0 1 16,-1 20-16,22-21 0,0 0 0,-21 0 16,21 1-16,0-1 0,0 0 15,0 0-15,0 0 0,0 0 16,21-21 0,1 0-1,-1 0 1,0 0-16,0 0 0,-21-21 0,21 21 15,0-21-15,1 21 0,-1 0 16,0 0-16,0 0 0,0 0 0,0 0 16,22 0-16,-22 0 0,21 0 0,-21 0 15,22 21-15,-22 0 0,0 1 16,0-1-16,0 0 0,1 0 0,-22 0 16,0 0-16,0 1 0,0-1 15,0 21-15,0-21 0,-22 0 16,1 1-16,0-1 0,-21 0 15,21-21-15,-22 21 0,22 0 0,-21-21 0,-1 0 16,22 21-16,0-21 0,-21 0 16,21 0-16,-1 0 0,1 0 15,0 0-15,0 0 0,21-21 16,0 0 0,0 0-16,0 0 15,21 21-15,0-21 16,0-1-16,22 22 0,-22-21 0</inkml:trace>
  <inkml:trace contextRef="#ctx0" brushRef="#br0" timeOffset="15911.31">1714 10583 0,'0'0'0,"22"0"0,-1 0 15,-42 0 16,-1 0-31,22 22 16,-21-22-16,21 21 16,21-21-1,1-21 1,20-1-16</inkml:trace>
  <inkml:trace contextRef="#ctx0" brushRef="#br0" timeOffset="16415.66">3069 9948 0,'0'0'0,"0"-21"0,21 0 0,-21 0 0,0 0 16,-21 63 15,0-21-31,21 22 0,0-1 0,-21 0 16,21 1-16,-21 20 0,-1 1 15,22-1-15,-21-21 0,0 22 16,0-1-16,0 1 0,0-22 0,-1 22 16,1-22-16,0-21 0,21 22 15,-21-22-15,0 0 0,0 0 0,21 0 16,-22-21-16,1 0 16,21-21-1,0 0-15,0 0 0,0-22 0,0 22 16,0-21-16,0 21 0,0-22 0,0 22 15,0-21-15,0 0 0,0 20 16,0 1-16,21-21 0,-21 21 16,22 21-16,-1 21 15,0-21-15,0 21 16,-21 21-16,21-20 0,0-1 0,22 21 16,-22-21-16,0 22 0,21-22 0,-20 0 15,20 0-15,0 0 0,1 0 16,-22 1-16,21-1 0,0-21 0,1 0 15,-22 0-15,21 0 0,-21 0 0,22 0 16,-22 0-16,0 0 0,0 0 16,0 0-16,-21-21 0,0-1 0,22 22 15,-22-21-15,21 0 0,-21 0 16,0 0-16,0-22 0,21 22 0</inkml:trace>
  <inkml:trace contextRef="#ctx0" brushRef="#br0" timeOffset="16667.53">3852 9948 0,'0'0'0,"-21"0"0,42 0 31,0 0-31,1 0 16,-1 0-16,21 0 0,0 0 15,1 0-15,-1 0 0,0 0 0,1 0 16,-1 0-16,-21 0 0,22 0 0,-1-21 15,-21 21-15,21 0 0,-20 0 16,-1 0-16,-21-21 16,-21 21 15,-1 0-31,1 0 0,0 0 0</inkml:trace>
  <inkml:trace contextRef="#ctx0" brushRef="#br0" timeOffset="16903.99">4170 9906 0,'-21'0'0,"-1"21"16,1-21-16,21 21 0,0 1 16,0-1-16,-21 0 15,21 0-15,0 21 0,0-20 0,0 20 0,0 0 16,0 1-16,0-1 0,0 0 16,0 1-16,0-1 0,0 0 15,0 1-15,0-22 0,0 21 0,0-21 16,0 0-16,0 1 0,0-1 0,0 0 15,0 0-15,0 0 0,0 0 32</inkml:trace>
  <inkml:trace contextRef="#ctx0" brushRef="#br0" timeOffset="17663.13">783 12573 0,'0'0'0,"0"-21"16,21 0-16,-21 0 0,21-1 16,-21 1-16,0 0 0,22 0 15,-1 0-15,-21 0 0,0-1 16,21 1-16,0 0 0,-42 42 31,0 0-15,0 1-16,-22 20 0,22 0 15,0 1-15,0-1 0,0 21 16,-1-20-16,1 20 0,0 1 0,21-1 16,0-20-16,0 20 0,0-21 0,0 1 15,0-1-15,0 0 0,21-20 16,0 20-16,1-21 0,-1-21 15,0 21-15,21-21 0,-21 0 0,22 0 16,-22 0-16,21 0 0,1-21 16,-22 0-16,21 0 0,-21 0 0,22-1 15,-22 1-15,0 0 0,0-21 16,-21 21-16,0-22 0,0 22 0,0 0 16,-21 0-16,0 0 0,0-1 15,-1 1-15,1 21 0,-21 0 0,21 0 16,-22 0-16,22 21 15,-21 1-15,0-1 0,20 0 0,1 0 16,-21 0-16,42 0 0,-21 1 16,21-1-16,0 0 0,0 0 15,0 0-15,21-21 0,21 0 16</inkml:trace>
  <inkml:trace contextRef="#ctx0" brushRef="#br0" timeOffset="17839.03">1397 12891 0,'0'0'0,"21"0"0,0-22 0,-21 1 16,0 0 15,0 0 0,0 0-15,21 0-16</inkml:trace>
  <inkml:trace contextRef="#ctx0" brushRef="#br0" timeOffset="18267.88">2646 12171 0,'0'-21'0,"0"42"0,-21-63 16,-1 42 0,22 21-1,0 21-15,0-21 0,0 22 16,0 20-16,0-21 0,0 1 0,0-1 16,0 22-16,0-22 0,0 21 0,0-20 15,0-1-15,0 22 0,0-22 16,0 0-16,0-21 0,-21 22 0,21-22 15,0 0-15,0 0 16,0-42 0,0 0-1</inkml:trace>
  <inkml:trace contextRef="#ctx0" brushRef="#br0" timeOffset="18568.7">2371 12446 0,'0'0'0,"-22"-42"0,22-1 0,0 22 0,0-106 16,0 106-16,22-21 16,-1 21-16,21-22 0,-21 22 15,22 0-15,-1 0 0,0 21 0,1 0 16,-1 0-16,0 0 16,1 21-16,-1 0 0,-21 21 0,21-20 0,-20 20 15,-1-21-15,-21 21 0,0 1 16,0-1-16,0 0 0,-21-20 15,-22 20-15,22-21 0,-21 21 0,21-20 16,-22-1-16,22 0 0,-21 0 0,21 0 16,-1-21-16,1 0 0,0 21 15,42-42 1,0 0 0,1 21-16,20-21 0,-21 0 15,21 0-15</inkml:trace>
  <inkml:trace contextRef="#ctx0" brushRef="#br0" timeOffset="19043.43">3492 12002 0,'-21'21'32,"0"0"-32,0 21 0,0-21 15,0 22-15,21-1 0,-22 0 16,1 1-16,0-1 0,21 0 0,0 1 15,-21-1-15,0-21 0,21 22 0,-21-1 16,-1 0-16,22-21 0,0 22 16,-21-22-16,21 21 0,-21-21 0,21 1 15,0-1-15,0-42 47,0-1-47,0 1 0,0 0 0,0 0 16,0 0-16,0 0 0,0-22 15,0 22-15,0 0 0,0 0 0,0 0 16,21-1-16,0 1 0,-21 0 0,22 21 16,-1 0-1,0 0-15,-21 21 0,0 0 0,21 1 16,0-22-16,0 21 0,-21 0 16,22 0-16,-1 0 0,0 0 15,0 1-15,0-1 0,0 0 0,1 0 16,-1 0-16,0-21 0,0 21 0,21-21 15,-20 0-15,-1 0 0,0 0 16,0 0-16,0 0 0,0 0 0,1 0 16,-1 0-16,0-21 0,0 21 0,-21-21 15,0 0-15,21 21 0,-21-21 0,0 0 16,21-1-16,-21-20 0</inkml:trace>
  <inkml:trace contextRef="#ctx0" brushRef="#br0" timeOffset="19411.22">4127 12107 0,'-21'0'16,"21"-21"-16,0 0 0,0 0 16,0 0-1,21 21-15,1-21 0,-1 21 0,0-22 16,21 22-16,1-21 0,-1 0 0,0 21 16,22-21-16,-22 21 0,22 0 15,-1-21-15,-21 21 0,1 0 0,-1-21 16,0 21-16,-20 0 0,-1 0 0,0 0 15,-42 0 1,0 0 0,-22 0-16,22 0 0,0 0 15,0 21-15,0-21 0,-1 0 0,1 0 16,0 0-16</inkml:trace>
  <inkml:trace contextRef="#ctx0" brushRef="#br0" timeOffset="19794.81">4424 11959 0,'0'-21'47,"0"42"-16,0 0-31,0 22 0,0-22 16,0 21-16,0 1 0,0-1 0,0 0 15,0 1-15,0-1 0,0 0 16,0 1-16,0-1 0,0 0 0,0-21 15,0 22-15,0-22 0,0 0 0,0 0 16,0 0-16,0 1 0,0-1 0,0 0 16,0 0-16,0 0 15,0 0-15,0 1 16</inkml:trace>
  <inkml:trace contextRef="#ctx0" brushRef="#br0" timeOffset="20539.63">466 14393 0,'0'0'0,"-43"-63"16,64 63 30,1 21-46,-1-21 0,21 21 0,-21-21 16,22 0-16,-22 0 0,21 0 16,0 0-16,1 0 0,-1 0 0,0 0 15,1-21-15,-1 21 16,0-21-16,-20 0 0,20 0 0,0-1 16,-21 1-16,22 21 0,-22-21 15,0 0-15,0 0 0,-21 0 0,0-1 16,0 1-16,0 0 15,-21 21 1,0 0 0,0 21-16,0 0 0,-1 1 0,22 20 15,-21 0-15,21 1 16,-21 20-16,0-21 0,21 22 0,-21-1 16,0 1-16,21-1 0,-22-20 15,22 20-15,-21-20 0,21-1 0,0 0 16,0 1-16,0-1 0,0 0 15,0-21-15,0 1 0,0-1 0,0 0 16,0 0-16,0 0 16,-21-21-1,0-21-15,0 0 16,0 0-16</inkml:trace>
  <inkml:trace contextRef="#ctx0" brushRef="#br0" timeOffset="20739.52">508 14901 0,'0'0'0,"21"0"47,0 0-47,22 0 0,-22 0 16,21 0-16,0 0 0,1 0 0,-1-21 16,22 21-16,-22-21 0,0 21 15,1 0-15,-22-21 0,21 21 0,-21 0 16,22-21-16,-22 21 0,0 0 15,-21-21-15,0-1 0,21 22 0,-21-21 16,21 21-16</inkml:trace>
  <inkml:trace contextRef="#ctx0" brushRef="#br0" timeOffset="20923.41">1609 14584 0,'0'0'0,"21"0"15,0 0 1,-21-21 15,21 21-15,0 0-16,0-21 16,1 21-16</inkml:trace>
  <inkml:trace contextRef="#ctx0" brushRef="#br0" timeOffset="21243.23">3217 14076 0,'21'-21'0,"-42"42"0,64-63 0,-43 20 0,21 22 16,-21-21-16,0 0 0,-21 0 15,-1 21-15,-20 0 16,21 0-16,-21 0 15,20 21-15,-20 0 0,0 0 0,-1 1 16,1 20-16,0-21 0,-1 21 0,1 1 16,0 20-16,-1 1 0,22-22 15,0 22-15,0-1 0,21-21 0,-21 1 16,21 20-16,0-42 0,0 22 16,21-1-16,21-21 0,-21 0 0,1 1 15,20-1-15,-21 0 0,21-21 0,1 0 16,-22 0-16,21 0 0,1 0 15,-22 0-15,21 0 0,0-21 0,1 0 16,-1 21-16,0-43 0</inkml:trace>
  <inkml:trace contextRef="#ctx0" brushRef="#br0" timeOffset="21675.5">4127 14118 0,'0'0'0,"0"-21"0,0-21 15,0 21-15,0-1 0,-21 22 16,0 0-16,0 0 16,0 0-16,-22 0 0,1 0 15,0 22-15,-1-1 0,22 0 0,-21 0 16,0 0-16,-1 0 0,22 1 16,0-1-16,0 0 0,21 0 15,0 0-15,0 0 0,0 1 0,0-1 16,21 0-16,0 0 0,21-21 0,-20 21 15,-1 0-15,21-21 0,0 22 16,-20-22-16,20 21 0,0-21 0,-21 21 16,22-21-16,-22 21 0,0-21 0,0 21 15,0-21-15,-21 21 0,0 1 16,0-1-16,0 0 16,0 0-16,-42-21 0,21 21 0,0 0 15,0-21-15,-22 22 0,22-22 16,-21 0-16,21 0 0,-22 21 15,22-21-15,0 0 0,0 0 0,0 0 0,-1 0 16,1 0-16,0 0 16,21-21-16,0-1 15,0 1-15,0 0 0,21 21 16,0-21-16,1 0 0,20 0 0,-21-1 16</inkml:trace>
  <inkml:trace contextRef="#ctx0" brushRef="#br0" timeOffset="22132.45">4995 14012 0,'0'0'0,"43"-21"16,20-42-16,-63 42 16,0-1-16,0 1 0,0 0 15,-21 21-15,0 0 16,-22 0-16,22 0 0,-21 21 0,21 0 15,-22 1-15,1-1 0,0 0 16,21 21-16,-22-21 0,22 1 0,0 20 16,0-21-16,0 0 0,21 22 0,0-22 15,0 0-15,0 0 0,21 0 16,0 0-16,21 1 0,-21-22 16,22 21-16,-1-21 0,0 21 0,1-21 15,-1 21-15,-21-21 0,22 21 16,-1-21-16,-21 21 0,21-21 0,-20 0 15,-1 22-15,0-22 0,-21 21 0,21-21 16,-21 21-16,0 0 16,-21 0-16,0-21 0,-22 21 15,22-21-15,0 0 0,-21 0 0,21 22 16,-22-1-16,22-21 0,0 0 0,-21 0 16,20 21-16,1-21 0,0 0 15,0 0-15,0 21 0,0-21 16,-1 0-16,1 0 0,0 21 15,0-21-15,0 0 16,0 0-16,-1 21 0,1-21 16,-21 0-16,21 22 0</inkml:trace>
  <inkml:trace contextRef="#ctx0" brushRef="#br0" timeOffset="22915.93">952 16468 0,'0'0'0,"-42"0"0,21-21 16,0 21-16,-22 0 0,22 0 16,0-22-16,0 22 0,0-21 0,0 21 15,21-21-15,-22 0 0,22 0 16,0 0-16,0-1 0,0 1 0,22 0 16,-1-21-16,21 21 0,-21-1 15,22-20-15,-22 21 0,21 0 0,0 0 16,1-1-16,-1 22 15,0 0-15,1 0 0,-22 0 0,0 0 16,21 22-16,-42 20 0,0-21 16,0 21-16,0 1 0,0-1 0,-21 0 15,0 1-15,-21-1 0,21 22 16,-22-22-16,1 0 0,21 1 0,-22 20 16,22-21-16,0 1 0,0-22 15,0 21-15,21 1 0,0-22 0,0 0 16,0 0-16,0 0 0,21 0 15,0-21-15,21 0 0,-20 0 0,20 0 16,0 0-16,1-21 0,-1 0 16,0 21-16,-21-21 0,22 0 15,-1 0-15,-21-1 0,0-20 0,1 21 16,-22 0-16,0 0 0,0-1 16,-22 1-16,-20 0 0,21 0 15,-21 0-15,-1 21 0,1 0 0,0 0 16,-1 0-16,-20 0 0,20 0 15,22 0-15,-21 0 0,0 21 0,20-21 16,1 21-16,0-21 0,21 21 16,0 0-16,0 1 0,21-22 15,0 21-15,1-21 16,-1 0-16,0 0 0</inkml:trace>
  <inkml:trace contextRef="#ctx0" brushRef="#br0" timeOffset="23087.84">1503 16574 0,'0'0'0,"0"-22"16,0 1-1,-21 21-15,-1 0 0,22-21 16,22 21 31</inkml:trace>
  <inkml:trace contextRef="#ctx0" brushRef="#br0" timeOffset="23531.6">2794 16108 0,'0'0'0,"-21"-21"0,21 0 0,0-1 0,0-20 16,0 21-16,0 0 0,0 0 0,0-22 15,0 22-15,21 0 16,0 21-16,0 0 0,0 21 16,22 0-16,-22 0 0,21 43 15,-21-22-15,22 22 0,-1-1 16,0 1-16,1-1 0,-1-20 0,0 20 16,1 1-16,-1-22 0,-21 0 15,22 1-15,-22-1 0,0 0 0,0 1 16,-21-22-16,0 0 0,0 21 15,0-21-15,0 1 0,0-1 16,0-42 0,0-1-16,0 1 15,0 0-15,0 0 0,0-21 0,21 20 16</inkml:trace>
  <inkml:trace contextRef="#ctx0" brushRef="#br0" timeOffset="23791.45">3789 16044 0,'0'0'0,"63"-148"15,-42 127-15,-21-21 0,0 21 16,-21 21 0,0 0-16,-21 21 15,21 0-15,-22 0 0,1 21 0,21 1 16,-22-1-16,1 22 0,0-1 0,-22-21 16,22 22-16,0-1 0,-1-20 15,1 20-15,-22 1 0,22-1 0,0-20 16,-1 20-16,1 1 0,0-1 15,-1-21-15,1 22 0,21-22 0,-21 1 16,20-22-16,22 0 0,0 0 16,0 0-16,22-21 15,-1 0-15,0-21 0,0 0 0,0-21 16,22 20-16</inkml:trace>
  <inkml:trace contextRef="#ctx0" brushRef="#br0" timeOffset="24063.13">3746 16383 0,'0'0'0,"22"0"0,-22 21 16,0 0-1,0 1-15,0-1 0,0 21 0,0-21 16,0 22-16,0 20 0,0-21 16,0 22-16,0-1 0,0 1 15,0-1-15,0 1 0,-22-1 0,22 1 16,0 21-16,0-22 0,-21 1 15,0-1-15,0 22 0,21-22 0,0 1 16,-21-22-16,21 0 0,-21 1 0,21-1 16,0-21-16,0 0 0,0-42 31,0 0-31,0 0 0,0-21 0,0 20 16,0-41-16,0 21 0,0-1 15</inkml:trace>
  <inkml:trace contextRef="#ctx0" brushRef="#br0" timeOffset="24347.97">3641 16912 0,'0'0'0,"0"-63"0,0-1 0,0 1 0,0 20 16,0-20-16,0 21 0,21-1 15,0 1-15,0 0 0,0 20 0,0-20 16,1 21-16,-1 0 0,21 0 0,-21-1 16,22 1-16,-22 21 0,21 0 15,-21 0-15,22 21 0,-22 1 0,0-1 16,0 0-16,-21 0 0,0 0 0,0 22 15,0-22-15,0 21 0,-21-21 16,21 22-16,-21-22 0,-22 0 0,22 21 16,0-21-16,-21 1 15,21-1-15,-22 0 0,22 0 0,0 0 16,0-21-16,0 0 0,21 21 0,21-21 31,0-21-31,0 21 0,21-21 16,-20 0-16,20 0 0,0 0 0,22-1 15</inkml:trace>
  <inkml:trace contextRef="#ctx0" brushRef="#br0" timeOffset="24795.23">4741 16404 0,'0'0'0,"43"-21"0,-1 0 0,0 0 16,-21 0-16,1-22 0,-22 22 0,0 0 16,0 0-16,0 0 15,-22 21-15,1 0 0,0 0 16,-21 0-16,21 0 0,-1 0 0,-20 0 15,21 21-15,-21 0 0,20 21 16,1-21-16,0 22 0,0-22 0,0 21 16,0 1-16,-1-1 0,22-21 0,0 21 15,0 1-15,0-22 0,0 21 16,0-21-16,0 1 0,0-1 0,0 0 16,22-21-16,-1 0 0,0 0 0,0 0 15,0 0-15,0 0 0,1 0 16,-1-21-16,0 0 0,0-1 0,0 1 15,22 0-15,-22 0 0,0 0 16,-21-22-16,21 22 0,0 0 16,-21-21-16,0-1 0,0 22 0,0-21 15,0 21-15,21 0 0,-21-1 0,0 44 47,0-1-47,0 0 0,0 21 0,0-21 16,0 1-16,0 20 0,0-21 15,0 0-15,0 0 0,22 1 0,-1 20 16,0-21-16,-21 0 0,21 0 16,0-21-16,0 0 15,1 0-15,-1 0 16,0-21-16,0 21 0,0-21 0,0 0 16</inkml:trace>
  <inkml:trace contextRef="#ctx0" brushRef="#br0" timeOffset="25072.07">5461 15939 0,'0'-43'0,"0"86"0,0-128 16,0 43-16,0 20 0,-21-20 15,21 21-15,0 0 0,-21 21 16,-1 0-16,1 0 0,21 21 16,0 21-16,0-21 15,0 22-15,0 20 0,0-20 16,0-1-16,0 21 0,0 1 0,0-22 15,0 22-15,0-22 0,0 22 0,0-22 16,0 0-16,21 1 0,-21-1 16,0-21-16,0 0 0,0 0 0,0 1 15,0-1-15,0 0 0,22-21 16,-1 0 0,-21-21-16,0 0 0,21-1 15,0-20-15</inkml:trace>
  <inkml:trace contextRef="#ctx0" brushRef="#br0" timeOffset="25575.79">5884 15812 0,'0'0'0,"21"-43"0,-21 1 0,22 0 0,-22 20 16,21 1-16,-21 0 0,0 42 31,0 0-31,0 22 0,0-22 16,0 21-16,0 1 0,0-1 15,0 0-15,0 22 0,0-22 0,0 0 16,0 22-16,0-22 0,0 1 16,0-1-16,0 0 0,0 1 15,0-1-15,0-21 0,0 21 0,-21-20 16,21-1-16,0 0 0,0 0 0,0 0 16,0-42 15,0 0-16,0 0-15,0 0 0,0-1 16,0 1-16,0 0 0,21-21 0,0-1 16,0 1-16,0 0 0,0 21 0,1-22 15,-1 1-15,21 0 0,0-1 16,-20 22-16,20 0 0,-21 21 0,21 0 16,-20 0-16,-1 0 0,0 21 15,0 0-15,0 0 0,-21 22 0,0-22 16,21 21-16,-21 1 0,22-1 0,-22-21 15,0 21-15,0 1 0,0-22 16,0 21-16,0-21 0,0 1 0,0-1 16,0 0-16,0 0 0,0 0 0,0 0 15,-22 1-15,1-22 16,0 0 0,0 0-16,0 0 15,0-22-15,21 1 0</inkml:trace>
  <inkml:trace contextRef="#ctx0" brushRef="#br0" timeOffset="25779.67">5397 16150 0,'0'0'0,"-42"-21"0,21 21 0,-21 0 0,42-21 16,0 0-1,0 0-15,42 21 16,-21 0-16,0 0 0,22-22 0,-22 22 15,21 0-15,0 0 0,1-21 0,-22 21 16,0 0-16,0 0 0,0 0 16,-21-21-16,0 0 15,0 0-15</inkml:trace>
  <inkml:trace contextRef="#ctx0" brushRef="#br0" timeOffset="30091.44">7091 9885 0,'-21'0'0,"-1"0"16,1 0-16,0 0 15,0 0 17,42 0 108,0 0-46,0 0-63,1 0-15,-1 0-16,0 21 0,0-21 16,0 0-16,0 21 0,22-21 15,-1 21-15,0-21 0,22 22 0,-1-1 16,22-21-16,-21 21 0,41 0 0,-20-21 15,21 21-15,-21 0 0,20-21 16,-20 22-16,21-1 0,0 0 0,0-21 16,-1 21-16,1 0 0,0-21 0,0 21 15,0 1-15,0-1 0,-1-21 0,1 21 16,-21 0-16,21 0 0,0 0 16,-1 1-16,1-1 0,0 0 15,-21 0-15,-1 0 0,1 0 0,-21 1 16,-1-22-16,1 21 0,-22 0 0,0-21 15,1 21-15,-22-21 0,0 0 16,0 0-16,-21 21 0,-21-21 47,0 0-31,0 0-1,-1 0-15,1 0 16,0 21-16,0-21 0,0 0 15</inkml:trace>
  <inkml:trace contextRef="#ctx0" brushRef="#br0" timeOffset="31068.25">6900 11790 0,'-21'0'0,"42"0"0,-63 0 15,21 21-15,0-21 0,-1 0 16,1 0-16,0 21 0,0-21 15,0 0-15,0 0 0,-1 21 32,44-21 15,-1-21-47,0 0 15,0 21-15,21-21 16,-20 21-16,20-21 0,0 21 0,1-21 0,-1-1 15,0 22-15,1-21 0,20 0 16,-21 0-16,22 21 0,-1-21 0,1 0 16,-1-1-16,1 1 0,21 0 15,-1 0-15,1 0 0,0-22 0,-1 22 16,1 0-16,21-21 0,-22 21 0,1-22 16,0 1-16,21 21 0,-22-22 0,22 1 15,-21 21-15,21-21 0,-22 20 16,1 1-16,0 0 0,-22-21 0,22 21 15,-22-1-15,1 1 0,-1 0 0,1 0 16,-1 0-16,-20 0 0,20-1 16,1 1-16,-22 0 0,21 0 15,1 0-15,-22 0 0,1 21 0,-1-22 16,21 1-16,-41 0 0,20 21 0,0-21 16,-21 21-16,1-21 0,20 21 0,-21-21 15,0 21-15,0 0 16,-21-22-16,-21 22 203,0 0-187,21-21-1</inkml:trace>
  <inkml:trace contextRef="#ctx0" brushRef="#br0" timeOffset="33903.37">11769 10054 0,'0'-21'0,"0"0"0,21 0 16,-21 0-16,21-1 15,-21 1-15,21 0 0,-21 0 16,0 0-16,0 0 0,0-1 16,0 1-16,0 42 31,0 1-31,0 20 15,0-21-15,-21 21 0,21 1 0,0-1 16,-21 0-16,21 1 0,0-1 0,-21 22 16,-1-22-16,22 21 0,-21 1 0,0-22 15,0 22-15,21-22 16,-21 0-16,0 22 0,-1-43 0,22 21 0,0 1 16,-21-22-16,0 0 0,21 0 15,0 0-15,-21-21 0,0 0 31,21-21-31,0 0 16,0 0-16,0 0 0,-21 0 0,21-22 16,0 22-16,0-21 0,0-1 0,0 22 15,0-21-15,0 0 0,0 20 0,0-20 16,0 21-16,0 0 0,0 0 0,0-1 16,21 22-1,-21 22-15,21-1 16,-21 0-16,0 21 0,0-21 15,21 1-15,-21 20 0,21-21 0,0 21 16,-21-20-16,22 20 0,-1-21 0,0 0 16,-21 0-16,21 1 0,0-1 15,0-21-15,1 21 0,20-21 0,-21 0 16,0 0-16,22 0 0,-1 0 0,-21 0 16,21 0-16,-20 0 0,20 0 0,-21-21 15,0 21-15,0-21 0,1-1 0,-1 1 16,0 0-16,0 0 0,-21-21 15,0 20-15,21 1 0,-21-21 0,21 0 16,-21 20-16,0-20 0,0 21 0,0 0 16,22 0-16,-22-1 0,0 1 0,0 0 15,0 42 17,0 0-32,0 1 0,0-1 15,0 0-15,0 0 0,-22 0 0,22 0 16,0 1-16,0-1 0,0 0 0,0 0 15,0 0-15,0 22 0,0-22 16,0 0 0,0-42-1</inkml:trace>
  <inkml:trace contextRef="#ctx0" brushRef="#br0" timeOffset="34223.19">12361 10139 0,'-21'0'0,"42"0"0,-63 0 15,21 0-15,42 0 32,0 0-32,0 0 15,0 0-15,1 0 0,-1 0 16,0 0-16,-21-21 15,0 0 1,-21 21 0,0 0-16,-1 0 0,1 0 15,0 0-15,0 0 16,0 0-16,21 21 0,0 0 16,0 0-16,0 0 15,0 0-15,0 1 16,21-22-16,-21 21 0,21-21 0,0 21 15</inkml:trace>
  <inkml:trace contextRef="#ctx0" brushRef="#br0" timeOffset="34759.41">12827 10393 0,'-21'0'16,"0"0"-16,-1 0 15,22 21 1,0 0 0,0 0-16,0 1 0,0-1 15,0 0-15,0 0 16,0 0-16,0 0 0,0 1 0,0-1 16,0 0-16,0 0 15,0 0-15,0 0 16,-21-21-1,0 0 1,0 0 0,21-21-16,0 0 0,0 0 15,0 0-15,0 0 0,0-22 0,21 22 16,0 0-16,0-21 0,1-1 0,20 22 16,-21-21-16,21 21 0,1-22 0,-1 22 15,0 0-15,1 0 16,-1 21-16,0-21 0,1 21 0,-1 0 0,0 0 15,-20 0-15,-1 21 0,0-21 16,0 21-16,-21 0 0,21 21 0,-21-20 16,0 20-16,0-21 0,0 21 0,-21 1 15,0-22-15,21 21 0,-21-21 0,0 22 16,-1-22-16,1 0 0,0 21 0,21-20 16,-21-1-16,21 0 15,-21-21-15,21 21 0,21-42 31,0 21-15,-21-21-16,21 0 0,0-1 16,1 1-16,-1 0 0,0 0 0</inkml:trace>
  <inkml:trace contextRef="#ctx0" brushRef="#br0" timeOffset="35511.68">13843 10054 0,'0'0'16,"0"-21"-16,0 0 0,0 0 0,0 0 16,0-1-16,-21 1 0,21 0 15,-21 21-15,21 21 32,0 0-32,0 1 0,0 20 15,0-21-15,0 21 0,0 1 0,0-22 16,0 21-16,0 1 0,-22-1 15,22 0-15,0 1 0,-21-1 0,21 0 16,0 1-16,0-1 0,-21-21 0,0 21 16,21-20-16,-21 20 0,0-21 0,21 0 15,-22 0-15,22 1 0,0-1 0,-21-21 16,21 21-16,-21-21 0,21-21 31,0 0-15,0-1-16,21 1 15,0 0-15,1-21 0,-1 21 0,-21-1 16,21-20-16,0 21 0,21-21 0,-20-1 16,20 22-16,-21 0 0,21-21 0,1 20 15,20 1-15,-20 0 0,-1 21 0,0-21 16,22 21-16,-22 0 0,-21 0 0,22 0 16,-22 0-16,0 0 0,0 21 15,-21 0-15,0 0 0,0 1 16,0-1-16,-21 0 0,0 0 15,0 0-15,-1 0 0,-20 1 0,0-22 0,21 21 16,-22 0-16,1-21 0,21 21 0,0-21 16,-22 0-16,22 0 0,0 0 15,0 0-15,0 0 0,-1 0 16,1 0 0,21-21-16,0 0 0,0 0 15,0 42 32,0 0-47,21 0 0,1-21 0,-22 21 16,21 0-16,0 1 0,-21-1 0,21 0 15,0 0-15,-21 0 16,21 0-16,1 1 0,-22-1 0,21-21 16,0 21-16,-21 0 0,21-21 15,0 0-15,0 0 16,1 0-16,-1 0 0,0 0 15,0 0-15,0 0 16,0 0-16,1-21 0,-1 21 16,0-21-16,-21 0 0,21 21 0</inkml:trace>
  <inkml:trace contextRef="#ctx0" brushRef="#br0" timeOffset="36087.14">15155 10351 0,'0'0'0,"0"-22"16,21-20 0,-21 21-16,0 0 0,0 0 15,0-1-15,-21 22 0,0 0 16,0 0-16,0 0 0,0 0 16,-1 0-16,1 0 0,0 0 0,-21 22 15,21-22-15,-1 21 0,1 0 0,0 0 16,0 0-16,0 0 0,0 1 0,-1-1 15,1 0-15,21 0 0,0 0 16,0 0-16,0 1 0,0-1 0,0 0 16,0 0-16,0 0 0,21-21 15,1 0-15,-1 21 0,0-21 0,0 0 16,0 0-16,0 0 0,1 0 16,-1 0-16,21 0 0,-21 0 0,0 0 15,1 22-15,-1-22 0,0 0 16,0 0-16,-21 21 15,0 0 1,0 0 0,-21-21-16,0 0 0,0 21 15,-1 0-15,1-21 0,0 0 0,0 0 16,0 22-16,0-22 0,-1 0 16,1 0-16,0 21 0,0-21 15,0 0-15,-22 0 0,22 0 0,0 0 16,0 0-16,0 0 0,0 0 15,-1 0-15,1 0 0,0 0 16,0 0 0,0 0-16,21 21 0,-21-21 15,-1 0-15</inkml:trace>
  <inkml:trace contextRef="#ctx0" brushRef="#br0" timeOffset="37669.81">6392 14203 0,'0'0'0,"-21"0"0,0 0 0,0 0 15,0 0-15,-22 0 0,22-21 0,-21 21 16,-1 0-16,1 0 0,21 0 15,-21 0-15,-1 0 0,22 0 0,0 0 16,0 0-16,0 0 0,-1 0 0,22-21 47,43 21-47,-22 0 0,21 0 16,-21 0-16,22 0 15,20 0-15,-20 0 0,20-22 0,-21 22 16,43 0-16,-21 0 0,20-21 0,1 21 15,0 0-15,20 0 0,-20-21 0,21 0 16,0 21-16,0 0 0,-1-21 16,22 21-16,0-21 0,0 21 0,0 0 15,0-22-15,0 22 0,0-21 0,0 21 16,22 0-16,-22-21 0,21 21 16,-21 0-16,0 0 0,0-21 0,-21 21 15,-1 0-15,1-21 0,0 21 0,-21-21 16,-1 21-16,1 0 0,-21-22 15,20 22-15,-20-21 0,-1 21 0,-20 0 16,20-21-16,-21 21 0,1 0 16,-22-21-16,21 21 0,-21 0 0,1 0 15,-1-21 1,-21 0 0,-21 21-1,-1-22-15,1 22 0,0 0 16,0 0-16,-21-21 0,20 21 0,1 0 15,0-21-15,0 21 0,0 0 0,-22-21 16,22 21-16,0-21 0,0 21 16,0-21-16,0 21 0,-1-22 15,1 22-15,0-21 0,0 21 0,0 0 16,0-21-16,21 0 0,-22 21 16,1 0-16,21-21 15,0 42 32,21-21-47,1 0 16,-1 21-16,0-21 0,21 21 15,-21-21-15,1 0 0,-1 0 0,0 21 16,0-21-16,21 0 0,-20 0 16,-1 0-16,-21 22 0,21-22 0,0 0 15,0 0-15,0 0 16,-21 21-1,0 0-15,0 0 16,0 0-16,-21 0 16,0 1-16,0-1 0,0 21 15,-22-21-15,22 22 0,-21-22 0,21 0 16,-22 21-16,1-21 0,21 1 16,-21-1-16,-1 0 0,22 0 15,0 0-15,0 0 0,0 1 0,-1-22 0,22 21 16,-21-21-16,21 21 15,21-21 32,1-21-47,20 0 16,-21-1-16,0 1 0,22 0 0</inkml:trace>
  <inkml:trace contextRef="#ctx0" brushRef="#br0" timeOffset="42763.14">11684 13250 0,'0'-21'15,"0"0"-15,-21 0 16,21 0-16,0 0 0,0-1 15,0 1-15,0 0 16,0 0-16,0 0 0,0 0 16,0 42 31,0 0-47,0 0 0,0 0 15,-21 22-15,21-22 0,0 21 16,0 0-16,0 1 0,-22-1 15,22 0-15,0 22 0,0-22 0,0 22 16,0-1-16,0 1 0,0-22 0,0 22 16,-21-22-16,21 21 0,0-20 15,0-22-15,0 21 0,0 1 0,0-22 16,0 0-16,0 0 0,0 0 0,21 0 16,1-21-16,-1 0 15,0 0 1,0 0-16,0 0 15,0-21-15,-21 0 0,22 0 16,-1 21-16,-21-21 0,21 0 0,-21-22 16,0 22-16,0 0 15</inkml:trace>
  <inkml:trace contextRef="#ctx0" brushRef="#br0" timeOffset="42984.01">11472 13674 0,'-21'0'0,"42"0"0,-63 0 16,63-21 31,0 21-47,0 0 0,1-22 0,-1 22 16,-21-21-16,21 21 0,0-21 15,0 21-15,0 0 0,1-21 16,-1 21-16,0 0 0,0 0 15,-21-21-15,21 21 0,0 0 0,1-21 16</inkml:trace>
  <inkml:trace contextRef="#ctx0" brushRef="#br0" timeOffset="43427.52">12065 13610 0,'0'0'0,"21"21"0,-21 1 0,0-1 15,21 0-15,0-21 0,1 0 16,-1 21-16,0-21 0,0 0 16,0 0-16,22 0 0,-22 0 15,0 0-15,21-21 0,-21 21 0,22-21 16,-22 0-16,0 21 0,21-22 0,-20 1 16,-1 0-16,0 0 0,0 0 15,0 21-15,-21-21 0,0-1 0,0 1 16,0 0-16,0 0 0,0 0 15,-21 21-15,0-21 0,0 21 0,0 0 16,-22 0-16,22 0 0,0 0 16,-21 0-16,20 0 0,-20 0 0,21 21 15,-21 0-15,20 0 0,1 0 16,0 0-16,0 22 0,0-1 0,0-21 16,21 22-16,0-1 0,0-21 15,0 21-15,0 1 0,0-22 0,21 21 16,0-21-16,0 1 0,0-1 0,0 0 15,22 0-15,-22 0 0,0 0 0,21-21 16,-20 22-16,-1-22 0,21 0 16,-21 0-16,0 0 0,1 0 0,-1 0 15,21 0-15,-21 0 0,0-22 16,1 1-16,-1 21 0,0-21 0,0 0 16,0 0-16</inkml:trace>
  <inkml:trace contextRef="#ctx0" brushRef="#br0" timeOffset="43691.37">12890 13504 0,'0'0'0,"0"-21"0,22 42 47,-1 1-47,0-1 0,0 0 0,0 21 15,0-21-15,1 1 0,20-1 0,-21 21 16,21-21-16,-20 0 15,-1 22-15,21-22 0,-42 0 0,21 0 16,0 0-16,1 1 0,-22-1 16,0 0-16,0 0 0,0-42 47,0 0-32,0 0-15</inkml:trace>
  <inkml:trace contextRef="#ctx0" brushRef="#br0" timeOffset="43967.72">13377 13504 0,'0'-21'0,"0"42"0,0-63 15,0 21-15,-21 21 16,0 0 0,0 0-16,0 0 0,-1 0 15,1 21-15,21 0 0,-21 22 0,-21-22 16,21 0-16,-1 21 0,1 1 0,0-22 15,0 21-15,0 0 0,0-20 0,-1 20 16,1 0-16,0-21 0,0 1 16,21 20-16,-21-21 0,0 0 0,21 0 15,-22-21-15,22 22 0,0-1 0,22-21 47,-1-21-47,0-1 16,0 1-16,0 0 0,0 0 0,22 0 15</inkml:trace>
  <inkml:trace contextRef="#ctx0" brushRef="#br0" timeOffset="44316.52">13801 13293 0,'0'0'0,"42"-21"0,0-64 16,-42 64-16,0 0 15,0-1-15,0 1 16,-21 21-1,0 21-15,0 1 16,0-1-16,21 0 0,-22 0 16,1 21-16,21 1 0,-21-1 0,21 0 15,0 1-15,-21-1 0,21 0 16,-21 22-16,21-22 0,0 22 0,0-22 16,-21 0-16,21 1 0,0-1 0,0 0 15,0 1-15,0-22 0,0 21 0,0-21 16,0 1-16,0-1 0,21 0 15,0-21 1,0 0-16,0 0 0,0 0 16,1 0-16,-1 0 0,0 0 0,0-21 15,0 0-15,-21-1 0,21 22 16,1-21-16,-1 0 0,-21 0 16,0 0-16,0 0 0,0-1 0,21-20 15,-21 21-15</inkml:trace>
  <inkml:trace contextRef="#ctx0" brushRef="#br0" timeOffset="44523.52">13716 13674 0,'0'0'0,"-21"0"0,-22 0 0,22 0 15,0 0-15,42 0 32,0 0-17,1 0 1,-1 0-16,0 0 0,0 0 0,0 0 15,0 0-15,22 0 0,-22 0 0,0 0 16,0-21-16,22 21 0,-22 0 0,0-22 16,0 22-16,0-21 0,0 21 0,22-21 15,-22 21-15</inkml:trace>
  <inkml:trace contextRef="#ctx0" brushRef="#br0" timeOffset="44864">14859 13335 0,'0'0'0,"0"-21"15,-21 21 1,0-21-16,-1 21 0,1 0 16,0 0-16,0 0 15,0 0-15,21 21 0,-21 0 16,21 0-16,-22 0 0,22 1 15,-21 20-15,21-21 0,0 21 0,0 1 0,0-22 16,0 21-16,0 1 0,0-22 16,0 21-16,0 0 0,0-20 15,0-1-15,0 21 0,21-21 0,1 0 16,-22 1-16,21-1 0,0 0 16,0-21-16,0 0 0,0 0 15,1 0-15,-1 0 0,0 0 16,0 0-16,0-21 15,0 21-15,1-21 0,-1-1 0,0 22 16,0-21-16</inkml:trace>
  <inkml:trace contextRef="#ctx0" brushRef="#br0" timeOffset="45206.8">15388 13314 0,'0'-21'15,"0"42"-15,0-63 0,21 20 16,0 22-16,1-21 16,-1 21-16,0 0 0,0 0 15,0 0-15,0 0 0,22 0 0,-22 21 16,0 1-16,0-1 0,0 0 0,1 0 16,-1 0-16,-21 22 0,21-22 15,-21 21-15,0 0 0,0 1 0,0-1 16,0-21-16,0 22 0,-21-1 0,0 0 15,-1-21-15,1 22 0,0-22 16,-21 21-16,21-21 0,-1 1 16,-20-1-16,21 21 0,0-21 0,-22 0 15,22 1-15,0-1 0,0-21 0,0 21 16,0 0-16,-1-21 0,1 21 0,0 0 16,0 1-1,0-22-15</inkml:trace>
  <inkml:trace contextRef="#ctx0" brushRef="#br0" timeOffset="50148.87">42 2519 0,'0'0'15,"21"-21"-15,22 0 16,-22-1-16,0 1 0,0 0 0,0 0 0,1 21 16,-1-21-16,0 21 15,-21-21-15,0 42 31,0 0-31,0 0 16,0 0-16,0 0 0,0 1 16,0 20-16,0 0 0,0-21 0,0 22 15,0-1-15,0 0 0,0-20 16,0 20-16,21-21 0,0 0 0,-21 0 16,21 1-16,22-1 0,-22-21 15,21 0-15,1 0 0,20 0 0,1-21 16,20-1-16,1-20 0,21 21 15,0-21-15,42-1 0,-21-20 16,21 20-16,0-20 0,-21 21 16,21-1-16,-21-20 0,0 20 0,-21 1 15,0 21-15,-21-21 0</inkml:trace>
  <inkml:trace contextRef="#ctx0" brushRef="#br0" timeOffset="50537.95">148 4657 0,'0'21'0,"0"21"16,21-21 0,0 1-16,-21-1 0,22 0 15,-22 0-15,21 0 0,0-21 16,0 21-16,0-21 0,0 0 0,22 0 15,-1-21-15,0 0 0,43-21 16,0-1-16,21 1 0,-1-21 0,44-1 16,20 1-16,21-22 0,-20 21 0,20-20 15,22 20-15,-22 1 0,22-1 16,-43 1-16</inkml:trace>
  <inkml:trace contextRef="#ctx0" brushRef="#br0" timeOffset="50975.53">275 6710 0,'0'0'0,"21"0"16,0 0-16,1 0 15,-1-21-15,0 0 0,21-1 16,1 1-16,20-21 16,1 21-16,-1-43 0,43 22 0,0-22 0,0 22 15,42-21-15,-21-1 16,21 1-16,0-1 0,-21 1 0,0-1 15,0 1-15,-21 20 0</inkml:trace>
  <inkml:trace contextRef="#ctx0" brushRef="#br0" timeOffset="51385.99">0 9017 0,'0'0'0,"0"21"0,0-63 47,0 21-47,0-22 0,0 1 16,0-21-16,0-1 0,148-21 15,21 22-15,22-22 0,-1 1 0,1-22 16,21 42-16,-1-20 0,-20-1 0,-1 21 16,-20 22-16</inkml:trace>
  <inkml:trace contextRef="#ctx0" brushRef="#br0" timeOffset="51887.78">1079 12340 0,'-21'0'16,"0"0"-1,21-21 1,0 0-16,0 0 0,0 0 16,0-1-16,0 1 0,0-21 0,21 21 15,22-43-15,-22 22 0,42 0 16,1-22-16,-1-21 0,43 22 0,0-43 15,21 21-15,21-20 0,0-1 0,22 0 16,-1 0-16,21 21 0,-20 1 16,-22-1-16,0 22 0,-21-1 0</inkml:trace>
  <inkml:trace contextRef="#ctx0" brushRef="#br0" timeOffset="52387.74">296 10901 0,'0'0'0,"-21"-21"0,-21 0 16,21 21-16,-1-22 16,22 1-1,22 0-15,-1 21 0,21-42 16,22 21-16,20-22 0,1 1 15,21 0-15,0-1 0,21-20 0,21 20 16,0-20-16,0 21 0,0-1 0,22-20 16,-22 42-16,-21-22 0</inkml:trace>
  <inkml:trace contextRef="#ctx0" brushRef="#br0" timeOffset="52992.06">106 15473 0,'0'0'0,"0"21"16,21-21-16,0-21 16,43 0-16,-22-22 15,43 1-15,20 0 0,1-1 0,21-20 16,21-1-16,22 1 0,-22-1 0,21 1 15,1-1-15,-1 1 0,-21-1 16,0 22-16,0 0 0</inkml:trace>
  <inkml:trace contextRef="#ctx0" brushRef="#br0" timeOffset="53880.5">2540 17484 0,'0'0'0,"-42"0"0,-1 0 0,22 0 15,0 0-15,0-21 0,0 21 16,42 0 15,0 0-31,0 0 0,21 0 0,1-22 16,-1 22-16,0 0 0,22 0 16,-1-21-16,22 21 0,-21 0 0,20-21 15,1 21-15,21 0 0,0-21 0,-1 21 16,1 0-16,21-21 0,0 21 15,21 0-15,-21-21 0,22 21 0,-1-22 16,0 22-16,0 0 0,0-21 0,0 21 16,1 0-16,-1-21 0,-21 21 15,21 0-15,-21 0 0,0 0 16,0-21-16,-21 21 0,-22 0 0,1 0 16,0 0-16,-22 0 0,1 0 0,-22 0 15,0 0-15,-20-21 0,20 21 0,-21 0 16,-42-21-1,0 21 1,0 0-16,-1 0 0,-20-22 0,0 22 16,-22 0-16</inkml:trace>
  <inkml:trace contextRef="#ctx0" brushRef="#br0" timeOffset="54323.82">2138 17759 0,'-43'21'16,"86"-42"-16,-107 63 0,43-42 0,0 21 0,21 1 15,21-22 1,0 0-1,22 0-15,-1 21 0,0-21 0,22 0 16,-1 0-16,22 0 0,0 0 0,-1 0 16,22 0-16,0-21 0,0 21 15,21-22-15,0 22 0,21-21 0,0 21 16,0-21-16,0 0 0,1 21 16,-1-21-16,21 0 0,-21-1 0,0 1 15,1 21-15,-1-21 0,0 0 0,-21 0 16,21 0-16,-21-1 0,0 1 15,0 21-15,-21-21 0,0 0 0,0 21 16,-22 0-16,1-21 0,-22 21 16,-20 0-16,-1 0 0,-21 0 0,0 0 15,1 0-15,-22-21 32,-22 21-17,1-22-15,0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38:36.6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1905 3112 0,'0'0'16,"0"-22"-16,0 1 0,-21 0 0,0 0 15,21 0-15,-22 0 0,22-1 0,0 1 16,-21 0-16,0 0 0,21 0 15,-21 0-15,21-1 0,0 1 16,0 0-16,-21 0 0,21 0 16,-21 21-16,21 21 31,0 21-15,0-21-16,0 1 0,0 20 0,0-21 15,0 21-15,0 1 0,0-1 16,0 22-16,0-22 0,0 21 0,0 1 15,21-1-15,-21 22 0,0-21 0,0 20 16,0-20-16,0 20 0,0 1 16,0 21-16,0 0 0,0 0 0,0-1 15,0 1-15,0 0 16,0 21-16,0 0 0,0 0 0,0 0 16,21 21-16,-21-21 0,0 0 0,0 0 15,21 21-15,0-21 0,-21 0 16,0 22-16,21-22 0,-21 0 0,22 0 15,-1 21-15,-21-21 0,0 0 16,0 0-16,21 21 0,-21-21 0,21 0 16,-21 0-16,0 0 0,0 0 0,0-21 15,0 21-15,0-21 0,21-22 16,-21 22-16,0-21 0,21-22 0,-21 1 16,0-1-16,0-20 0,0-1 0,0-21 15,0 0-15,0 0 0,0-42 16,0 0-1,0 0-15,0-21 0</inkml:trace>
  <inkml:trace contextRef="#ctx0" brushRef="#br0" timeOffset="1862.82">1757 3027 0,'0'0'0,"0"-21"0,-21 21 15,21-21 1,0-1 0,0 1-1,21 21 1,0 0-16,0-21 16,0 21-16,0 0 0,1 0 15,20 0-15,-21 0 0,0 0 0,22 0 16,-1 0-16,0 0 15,1 0-15,20 0 0,1-21 0,-1 21 16,22 0-16,-1 0 0,1 0 16,0 0-16,-1 0 0,1 0 0,0 0 15,21 0-15,-1 0 0,22 0 0,22 0 16,-22 0-16,21 0 0,0 0 16,0 0-16,21 0 0,1 0 0,20 0 15,-20 0-15,20 0 0,1 0 0,20 0 16,-20 0-16,-1 0 0,22 0 0,0 0 15,-1 0-15,1 0 0,-22 0 16,22 0-16,0 0 0,-1 0 0,-20 0 16,21 0-16,-22 0 0,1 0 15,-1 0-15,1 0 0,-1 0 16,-21 0-16,1 0 0,-1 0 0,-21 0 16,22 0-16,-22 0 0,-21 0 0,21-21 15,-21 21-15,-21 0 0,0 0 16,-22 0-16,1 0 0,-22 0 0,22 0 15,-21 0-15,-22 0 0,0 0 0,1 0 16,-1 0-16,-21 0 0,0 0 0,0 0 16,1 0-16,-22 21 31,0 0-31,-22-21 16,1 21-16,0 0 0,0 1 15,0 20-15,0-21 16,-1 0-16,1 22 0,0-1 0,0 0 15,21 1-15,-21-1 0,0 0 0,-1 22 16,22-22-16,0 22 0,-21-1 0,21-21 16,-21 22-16,21-1 0,0 1 15,0-1-15,0 22 0,0 0 0,0-22 16,0 22-16,0 0 0,0-1 0,0 1 16,0 0-16,0-1 0,0 22 0,0-21 15,21 21-15,-21-1 0,21-20 16,-21 21-16,0-21 0,22 20 15,-22 1-15,21-21 0,-21 21 0,21 0 16,-21-22-16,21 22 0,0-21 0,-21 21 16,21-22-16,1 22 0,-22-21 0,0 21 15,21-22-15,0 1 0,-21 0 16,0-1-16,0 22 0,21-21 0,-21-1 16,21 1-16,-21-21 0,0 20 0,21 1 15,-21-22-15,0 22 0,0-21 0,0-1 16,0 1-16,22-1 0,-22-21 0,0 22 15,21-1-15,-21-20 0,0-1 0,0 0 16,0 1-16,0-1 0,0 0 16,0-20-16,0-1 0,0 21 0,0-21 15,0 0-15,0 1 0,0-1 16,-21-21-16,21 21 16,-22-21-16,1 0 0,0 0 15,0 0-15,0 0 0,0 0 0,-1 0 16,-20 0-16,21 0 0,-21 0 0,20 0 15,-20-21-15,0 21 0,-1-21 16,1 21-16,-21 0 0,-1 0 0,-21-22 16,22 22-16,-22 0 0,1 0 0,-22 0 15,-85-21-15,85 21 0,-21 0 16,22 0-16,-22 0 0,0 0 0,0 0 16,0 0-16,-22 0 0,22 0 15,-21 0-15,0 0 0,0 0 16,0 0-16,0 0 0,-1 21 0,-20-21 15,21 0-15,-21 0 0,-1 22 0,1-22 16,21 0-16,-22 0 0,1 21 0,0-21 16,-1 0-16,1 0 0,0 21 15,-1-21-15,22 0 0,-21 21 0,0-21 16,20 0-16,-20 0 0,21 21 0,0 0 16,0-21-16,-1 0 0,1 22 0,0-22 15,0 21-15,0-21 0,21 0 16,0 21-16,0-21 0,-21 0 0,21 21 15,21-21-15,-21 21 0,21-21 16,0 21-16,0-21 0,22 0 16,20 0-16,-21 0 0,43 0 0,-21 0 15,20 0-15,22 0 0,-21 22 16,21-22-16,-1 0 0,1 0 16,0 0-16,21 21 15,-21-21 1,0 21-16,0-21 31,21 21-31,-22-21 0,1 0 31,0 0-31,0 0 16,0 0 0,0 0-1,-1 0-15</inkml:trace>
  <inkml:trace contextRef="#ctx0" brushRef="#br0" timeOffset="4191.28">2688 3852 0,'0'0'0,"0"-21"15,0 0 1,0 0-16,0 42 31,0 0-15,0 0-16,0 1 0,0-1 15,-21 21-15,21 0 0,-21 1 0,21-1 16,-21 0-16,21 1 0,-22 20 16,22-20-16,0-1 0,0 0 0,-21-21 15,21 22-15,0-22 0,-21 21 16,21-21-16,0 1 0,0-1 15,0-42 17,0-1-32,0 1 15,0 0-15,0 0 0,0-21 16,0 20-16,21-20 0,-21 0 0,0-1 16,0 1-16,21 0 0,-21-22 15,22 22-15,-1 0 0,-21-1 16,0 1-16,21 21 0,0-22 0,-21 22 15,0 0-15,21 0 0,0 21 16,1 0-16,-1 0 0,0 0 16,0 21-16,0 0 0,0 0 15,1 22-15,-1-22 0,0 21 16,0 1-16,-21-1 0,21 0 0,-21 1 16,21-1-16,-21 0 0,0 1 0,0-1 15,0-21-15,0 0 0,0 22 16,0-22-16,0 0 0,0 0 0,0 0 15,0 0-15,0 1 16,-21-22 15,0-22-15,21 1-16,-21 21 0,0-21 0</inkml:trace>
  <inkml:trace contextRef="#ctx0" brushRef="#br0" timeOffset="4376.18">2603 4276 0,'-21'0'16,"42"0"-1,1 0 1,-1 0-16,0 0 0,0-21 0,21 21 16,-20 0-16,-1-22 0,21 22 15,-21-21-15,0 21 0,22-21 0,-22 21 16,0-21-16,-21 0 0,21 21 0,-21-21 15,21-1-15</inkml:trace>
  <inkml:trace contextRef="#ctx0" brushRef="#br0" timeOffset="5114.28">3154 3683 0,'0'0'0,"-21"-21"0,-1 21 15,22-21-15,-21 0 0,0 21 0,21-22 16,-21 1-16,0 21 0,0-21 16,-1 0-16,1 21 0,0-21 0,-21 0 15,21 21-15,-22 0 0,1-22 16,21 22-16,-43 0 0,22 0 0,0 0 16,-1 0-16,-20 0 0,-1 0 15,22 0-15,-22 22 0,1-1 0,-1 0 16,22 0-16,-21 0 0,20 0 15,1 22-15,-22-22 0,22 21 0,-21 1 16,20 20-16,1-21 0,0 22 16,-1-1-16,1 22 0,0-21 15,20-1-15,1 22 0,0-22 0,21 1 16,0-1-16,0 1 0,0-1 16,0 1-16,0-1 0,21 1 0,0-1 15,1 1-15,-1-1 0,21 1 16,-21-22-16,22 22 0,-22-22 15,21 0-15,0 1 0,1-22 0,-1 21 0,0-21 16,1 22-16,20-22 16,-20-21-16,20 21 0,1 0 0,-1-21 15,1 0-15,20 0 0,-20 0 0,20 0 16,-20-21-16,21 0 0,-1 0 16,-20-1-16,20 1 0,-20 0 0,21-21 15,-22 21-15,1-22 0,-1 1 16,1 0-16,-1-1 0,-21 1 0,22 0 15,-22-22-15,1 1 0,-22 20 0,21-20 16,-21-1-16,0 1 0,1-1 16,-22 22-16,0-22 0,0 1 0,0-22 15,0 22-15,0-1 0,0 1 0,-22-22 16,-20 22-16,21 20 0,-21-20 16,-1 20-16,1-20 0,-22 21 15,22-1-15,-21 1 0,-1 21 0,22-22 16,-22 1-16,1 21 0,-1 0 15,1 0-15,-22-1 0,22 1 0,-22 21 16,0 0-16,-21 0 0,22 0 16,-22 0-16,21 21 0,1 1 0,-1-22 15,0 21-15,22 0 0,-1 21 16,22-21-16,-22 1 0,22 20 0,21-21 16,-21 0-16,20 22 0,1-22 0,21 21 15,0-21-15,0 22 0,0-22 16,43 21-16,-22-21 0</inkml:trace>
  <inkml:trace contextRef="#ctx0" brushRef="#br0" timeOffset="5704.82">7429 3662 0,'0'21'31,"0"0"-31,0 0 0,0 1 16,0 20-16,0-21 0,0 21 0,0 1 15,0-1-15,0-21 0,0 22 0,0-1 16,0 0-16,0 1 0,-21-22 15,21 21-15,0-21 0,0 22 16,0-22-16,0 0 0,0 0 0,0 0 16,0-42 31,0 0-47,0 0 0</inkml:trace>
  <inkml:trace contextRef="#ctx0" brushRef="#br0" timeOffset="6231.75">7387 3810 0,'0'0'16,"0"-21"-16,0 0 0,0 0 0,0-1 0,-21 1 15,21 0-15,0 0 16,0 0-16,21 21 16,-21-21-16,21 21 0,0 0 15,1 0-15,20 0 0,-21 0 0,0 0 16,22 0-16,-1 0 0,-21 21 0,21 0 15,-20 0-15,-1 0 0,-21 0 16,0 1-16,0 20 0,0-21 0,0 0 16,0 22-16,-21-22 0,-1 0 0,1 0 15,0 21-15,0-20 0,0-1 16,-22-21-16,22 21 0,0-21 16,21 21-16,-21-21 0,21-21 31,0 0-16,21 0-15,0 21 0,0-22 0,1 22 16,-1 0-16,0-21 0,21 21 0,1 0 16,-1 0-16,0 0 0,1 0 15,-1 0-15,0 0 0,1 0 0,-1 0 16,0 21-16,1 1 0,-22-22 0,0 21 16,0 0-16,0 21 0,-21-21 15,0 1-15,0-1 0,0 0 0,-21 0 16,-21 21-16,21-20 0,-22-1 0,1 0 15,0 0-15,-1 0 0,1-21 16,0 21-16,-1 1 0,1-22 16,0 21-16,-1-21 0,1 0 0,21 0 15,-22 0-15,22 0 0,-21 0 0,21 0 16,0 0-16,-1 0 0,1-21 16,21-1-16,-21 22 0,21-21 15,0 0-15,0 0 0,0 0 0,0-22 16,0 22-16</inkml:trace>
  <inkml:trace contextRef="#ctx0" brushRef="#br0" timeOffset="6929.94">8086 3471 0,'0'0'0,"-22"-21"0,-20 0 0,0 21 0,21-21 15,-22 0-15,-20 0 0,20-1 16,1 1-16,0 0 0,-22 21 16,22-21-16,0 0 0,-22 21 0,22 0 0,-1 0 15,1 0-15,0 0 0,-1 0 16,-20 0-16,21 0 0,-1 21 0,-20 0 16,20 21-16,-20-20 0,21 20 15,-22-21-15,22 21 0,-22 1 16,22-1-16,0 22 0,-1-22 0,1 0 15,0 22-15,20-1 0,-20 1 0,21-1 16,0 22-16,0-22 0,-1 1 16,1 21-16,0-22 0,21 1 0,0-1 15,0 1-15,0-22 0,0 21 0,0 1 16,0-22-16,21 22 0,0-22 16,1 22-16,20-22 0,0 0 0,-21 1 15,43-1-15,-22 0 0,22-21 0,-1 1 16,1 20-16,-1-21 0,1-21 0,20 21 15,-20 0-15,21-21 0,-1 0 16,-20 0-16,42 0 0,-22 0 16,1 0-16,0-21 0,20 0 0,-20 21 15,0-21-15,-1 0 0,1 0 0,-21-1 16,-1-20-16,1 21 0,-1 0 16,1-22-16,-22 1 0,21 0 0,-20-1 15,-1 1-15,-21-21 0,22 20 0,-22 1 16,0-22-16,0 22 0,-21-21 0,0-1 15,0 1-15,0-1 16,0-21-16,0 22 0,0-1 0,-21-20 16,0 20-16,0 1 0,-22-1 0,1 22 0,0-22 15,-1 22-15,1-21 0,0 20 16,-22 1-16,1 0 0,20-1 16,-20 22-16,-22-21 0,22 21 0,-1-1 15,1 1-15,-22 0 0,21 0 16,1 21-16,-1 0 0,1 0 0,-1 0 15,22 21-15,0 0 0,-22 0 0,22 1 16,0-1-16,20 0 0,-20 21 16,0-21-16,-1 22 0,22-1 15,-21-21-15,0 22 0,-1-1 0,1-21 0</inkml:trace>
  <inkml:trace contextRef="#ctx0" brushRef="#br0" timeOffset="7696.25">3492 6900 0,'0'0'0,"-21"-21"0,21 0 0,-42 0 16,42 0-1,-21 0 1,0 21-16,-1 0 0,1 0 15,0 0-15,0 0 0,0 0 16,0 0-16,-1 0 0,-20 0 0,21 21 16,0 0-16,-22 0 0,22 0 0,-21 0 15,21 22-15,0-22 0,-1 21 16,1 1-16,0-1 0,0 0 0,21 1 16,0-1-16,0 0 0,0 1 0,0-22 15,0 21-15,21-21 0,0 22 16,0-22-16,1 0 0,-1 0 0,21-21 15,-21 21-15,22-21 0,-1 0 16,0 0-16,1 0 0,-22 0 16,21 0-16,0-21 0,1 21 0,-1-21 15,-21 0-15,22 0 0,-22-1 16,21 1-16,-21 0 0,22 0 0,-22-21 16</inkml:trace>
  <inkml:trace contextRef="#ctx0" brushRef="#br0" timeOffset="8415.95">3958 6414 0,'0'0'0,"-21"-43"16,-127-63 0,84 85-16,22 0 0,-22 0 0,1 0 15,-1 21-15,1-21 0,-1 21 16,1 0-16,-1 0 0,1 0 0,-1 0 15,1 0-15,-1 0 0,1 21 16,-22-21-16,22 21 0,-22 21 0,22-21 16,-1 22-16,-21-1 0,22 0 15,-1 22-15,22-1 0,-21 1 0,20-1 16,1 22-16,21-21 0,-22-1 0,22 22 16,0-1-16,0 1 15,0-21-15,21 20 0,0 1 0,0 0 16,0-1-16,0-20 0,0 20 15,0-20-15,0 21 0,42-22 0,-21 22 16,0-22-16,22 1 0,-22-1 0,21 1 16,22-22-16,-22 22 0,22-43 15,-1 21-15,1 0 0,-1-20 0,22-1 16,-22 0-16,22 0 0,-22-21 0,22 0 16,-21 0-16,20 0 0,22 0 15,-21 0-15,21-21 0,-1 0 0,1 0 16,0-1-16,0 1 0,0-21 0,-22 21 15,1-22-15,21 1 16,-21 0-16,-1-1 0,1 1 0,-22 0 16,22-1-16,-21-20 0,-22 21 0,21-22 15,-20 22-15,-1-22 0,-21 1 0,0-1 16,1 1-16,-1-1 0,-21 1 16,0-22-16,0 22 0,0-1 0,0-21 15,-21 22-15,-1-1 0,1 1 0,-21-22 16,0 22-16,-1-1 15,-20 1-15,-1-1 0,1 1 0,-22-1 0,22 1 16,-1 20-16,-21 1 0,22 0 16,-22 21-16,1-22 0,-1 22 15,0 21-15,-21-21 0,1 21 0,20 0 16,-21 0-16,21 0 0,1 21 0,-1 0 16,-21 0-16,22 1 0,-1-1 15,0 21-15,1-21 0,-1 22 0,0-1 16,1 0-16,20 1 0,1-1 15,-1 21-15,22-20 0,-1-1 0,1 0 16,21-20-16,0 20 0,21 0 16,0-21-16,0 1 0,21-1 0,0 0 15</inkml:trace>
  <inkml:trace contextRef="#ctx0" brushRef="#br0" timeOffset="8963.16">8382 6371 0,'0'0'16,"0"-21"-16,0 42 47,0 22-47,0-22 0,0 21 0,0 0 15,0-20-15,0 20 0,0 0 16,0 1-16,0-1 0,0-21 0,0 21 15,0-20-15,0 20 0,21-21 0,-21 0 16,0 22-16,0-22 0,0 0 0,0 0 16,0 0-16,0 0 15,0-42 32,-21 21-47</inkml:trace>
  <inkml:trace contextRef="#ctx0" brushRef="#br0" timeOffset="9311.61">8297 6477 0,'0'0'0,"0"-21"0,0 0 0,0 0 16,0-1-16,0 1 0,0 0 16,21 0-1,1 21-15,-1-21 0,0 21 16,21 0-16,1 0 0,-22 0 0,21 0 15,0 21-15,1 0 0,20 0 16,-20 0-16,-1 22 0,0-22 16,1 21-16,-22-21 0,21 22 0,-21-22 15,0 21-15,1-21 0,-22 22 0,0-22 16,0 21-16,0-21 0,0 1 16,-22-1-16,1 21 0,-21-21 0,0 0 15,-1 1-15,1-1 0,0-21 0,-1 21 16,1 0-16,0-21 0,20 0 0,-20 21 15,21-21-15,0 0 0,0 0 16,-1 0-16,22-21 16,0 0-1,22 0-15,-1 0 0,0-22 16,0 22-16,21 0 0</inkml:trace>
  <inkml:trace contextRef="#ctx0" brushRef="#br0" timeOffset="10051.19">9186 5927 0,'0'0'0,"-21"-21"0,0-1 0,-21-20 16,20 21-16,-20 0 0,21 0 15,-21-22-15,-1 22 0,1 0 0,0 0 0,-1 0 16,-20 21-16,20-22 0,1 22 15,-21 0-15,20 0 0,-20 0 16,-1 0-16,22 0 0,-22 22 0,1-1 16,-22 0-16,22 0 0,-1 21 0,1 1 15,-1-1-15,1 0 0,-1 1 16,22-1-16,-22 22 0,22-1 0,0 1 16,-1-1-16,1 1 0,0 20 15,21-20-15,-22 20 0,22-20 0,0 21 16,-21-22-16,20 22 0,22-22 15,0 1-15,-21 20 0,21-20 0,0-1 16,0 1-16,0 21 0,0-22 16,21 1-16,-21-22 0,22 21 0,-1-20 15,21 20-15,-21-20 0,22-1 0,-1 0 16,21 1-16,-20-22 0,20 21 0,1-21 16,-1 22-16,22-22 0,-22 0 0,22 0 15,0 0-15,-1-21 0,-20 0 16,21 0-16,-1 0 0,1 0 0,-22 0 15,22 0-15,0 0 0,-1-21 0,-20 0 16,21 21-16,-22-21 0,1 0 16,20-22-16,-20 22 0,-22 0 0,22 0 15,-1 0-15,-21-22 0,22 1 16,-22 21-16,1-22 0,-1 1 0,0 0 16,1-1-16,-22-20 0,21-1 0,-21 22 15,22-21-15,-22-1 0,-21 1 0,21-1 16,-21 1-16,0-1 0,0 1 15,0-22-15,0 21 0,0-20 0,0 20 16,-21-20-16,0 20 0,-22 1 0,1-1 16,0 1-16,-1-1 0,-20 1 15,20 20-15,1 1 0,-21-22 0,20 22 16,-20 0-16,20 21 0,1-22 0,-21 22 16,20-21-16,1 21 0,-22-1 15,22 1-15,0 0 0,-22 21 0,22 0 16,-22 0-16,22 0 0,0 0 15,-1 0-15,1 0 0,0 0 0,-1 0 16,1 0-16,21 21 0,-21 0 0,20-21 16,1 22-16,0-1 0,0 0 15,0 0-15,21 0 0</inkml:trace>
  <inkml:trace contextRef="#ctx0" brushRef="#br0" timeOffset="18412.02">3916 3789 0,'0'0'0,"21"0"47,0 0-47,21 0 0,-20-21 0,-1 21 16,21 0-16,-21 0 0,22 0 15,-22-21-15,21 21 0,-21 0 16,0 0-16,1 0 0,-1 0 0,0 0 16,-42 0-1,0 0 1,-22 0-16,22 21 0,0-21 0,-21 0 16,20 0-16,1 21 0,-21-21 0,21 0 15,0 0-15,-1 0 0,1 0 16,0 0-16,0 0 0,0 0 15,0 0 1,21 21 31,0 0-47,-22 0 16,22 1-16,0-1 0,-21 0 15,21 21-15,0 1 0,0-22 0,-21 21 16,21 0-16,-21 1 0,21-1 15,0 0-15,-21 1 0,0-1 0,21 0 16,-22 1-16,22-1 0,0 0 0,0-20 16,0 20-16,0-21 15,0 21-15,0-20 0,0-1 0,0 0 16,0 0-16,22 0 0,-1 0 16,0-21-16,0 0 0,0 0 15,0 0-15,1 0 0,-1 0 16,0 0-16,0 0 0,0-21 0,0 21 15,1-21-15,-1 0 0,0 0 16,0 0-16,0-1 0,0 1 16,1 0-16,-1 0 0,0 0 0</inkml:trace>
  <inkml:trace contextRef="#ctx0" brushRef="#br0" timeOffset="18907.74">4360 4128 0,'0'0'0,"0"-22"0,-21 22 16,0 0 0,21 22-1,0-1-15,0 0 16,0 0-16,0 0 0,0 0 0,-21 22 16,21-22-16,-21 21 0,21-21 0,0 1 15,0 20-15,0-21 0,-22 0 16,22 0-16,-21 1 0,21-1 0,0 0 15,0 0-15,0 0 16,0-42 15,0 0-31,0-21 16,0 20-16,0 1 0,21-21 16,-21 0-16,22 20 0,-22-20 15,0 0-15,0-1 0,0 1 0,0 0 16,0 21-16,0-1 0,0 1 15,0 42 1,0 1-16,0 20 16,0-21-16,0 21 0,0-20 15,0 20-15,0-21 0,0 21 16,0-20-16,0-1 0,0 21 0,0-21 16,-22 0-16,22 1 0,0-1 15,-21 0-15,21 0 0,0-42 47,0 0-47,21 0 16,1-1-16,-1-20 0</inkml:trace>
  <inkml:trace contextRef="#ctx0" brushRef="#br0" timeOffset="19400.97">4572 3852 0,'-21'0'0,"42"0"0,-42-21 16,42 0 0,0 21-1,0 0-15,0 0 0,22-21 0,-1 21 16,-21-21-16,22 21 0,-1 0 16,0 0-16,-21-21 0,22 21 0,-1 0 15,-21 0-15,0 0 0,22 0 0,-22 0 16,0 0-16,-21 21 15,21 0-15,-21 0 0,0 0 0,0 0 16,0 1-16,0 20 16,0-21-16,0 21 0,-21 1 0,21-22 15,-21 21-15,21 1 0,-21-1 0,21-21 16,0 21-16,0 1 0,0-22 16,-21 21-16,21-21 0,0 1 0,0 20 15,-22-21-15,22 0 0,0 22 0,0-22 16,0 0-16,0 0 0,-21-21 15,21 21-15,-21 0 0,21 1 0,-21-1 16,0-21-16,0 0 0,-1 21 16,1-21-16,0 0 0,0 21 0,-21-21 15,20 0-15,-20 0 16,0 0-16,21 0 0,-22 0 0,22 0 16,-21 0-16,21 0 0,-1 0 0,1 0 15,0 0-15,0 0 0,0 0 16,21-21-1,0 0 1,21 21-16,0-21 0,0 21 16</inkml:trace>
  <inkml:trace contextRef="#ctx0" brushRef="#br0" timeOffset="20692.07">8996 3662 0,'21'0'31,"0"0"-31,0 0 0,0 0 15,1 0-15,-1 0 0,0 0 0,0 0 16,0 0-16,0 0 0,22-21 16,-22 21-16,0-21 0,0 21 15,0 0-15,1 0 0,-1-22 0,0 22 16,0 0-16,-42 0 31,0 0-15,0 0-16,-1 0 0,1 0 0,0 0 15,0 0-15,0 0 0,0 0 16,-22 0-16,22 0 0,0 0 0,0 0 16,0 0-16,-1 0 0,1 0 0,0 0 15,0 0-15,0 0 0,0 22 32,21-1-17,0 0-15,0 0 0,0 0 16,0 0-16,0 1 15,0-1-15,0 0 0,0 21 0,0-21 16,0 22-16,0-22 0,0 21 0,0 1 16,-22-1-16,22 0 0,0 1 15,-21-1-15,21 0 0,0 1 0,0-22 16,0 21-16,0-21 0,0 22 0,0-22 16,0 0-16,0 0 0,0 0 15,21 0-15,1-21 0,-1 0 16,0 0-16,0 0 0,0 0 15,0 0-15,1 0 16,-1 0-16,0-21 0,0 0 16,0 21-16,-21-21 0,21 0 15,1 21-15,-22-21 0,21-1 0,-21-20 16,21 21-16,-21 0 0,0-22 0</inkml:trace>
  <inkml:trace contextRef="#ctx0" brushRef="#br0" timeOffset="21251.57">9419 3852 0,'0'0'0,"0"-21"16,0 0-16,0 0 15,21 21-15,-21-21 0,21 21 16,-21-21-16,22 21 15,-1 0-15,0 0 0,0 0 16,0 0-16,0 0 0,1 0 0,-1 0 16,-21 21-16,21 0 0,0 0 15,-21 0-15,21 0 0,-21 22 0,0-22 16,0 21-16,0 1 0,0-1 0,0 0 16,-21-21-16,0 22 0,0-1 0,-22 0 15,22-20-15,0-1 16,0 21-16,0-21 0,-22 0 0,22 1 15,0-1-15,0-21 0,0 21 0,0-21 16,-1 0-16,1 0 0,0 0 16,0 0-1,21-21-15,0 0 0,0-1 0,0 1 16,0 0-16,0 0 0,0 0 0,0 0 16,0-1-16,0 1 15,21 0-15,0 21 0,0 0 16,1 0-16,-1 0 15,-21 21-15,21 0 0,0 1 0,0-1 16,0 0 0,-21 0-16,0 0 0,22-21 0,-1 21 15,-21 1-15,21-22 0,-21 21 0,21-21 16,0 21-16,0-21 31,1 0-31,-1-21 16,0 21-16,0-21 0,-21-1 0,21 1 15,0 0-15,1-21 0</inkml:trace>
  <inkml:trace contextRef="#ctx0" brushRef="#br0" timeOffset="21775.29">9948 3598 0,'0'0'0,"21"0"31,1 0-31,20-21 16,-21 21-16,21 0 0,1 0 0,-22 0 15,21 0-15,1-21 0,-1 21 0,-21 0 16,21 0-16,-20 0 16,20 0-16,-21 0 0,0 0 0,0 21 15,-21 0 1,0 1-16,0-1 0,0 0 15,0 0-15,0 0 0,-21 0 0,21 1 16,0 20-16,-21-21 0,21 21 0,-21-20 16,21 20-16,-21 0 0,21 1 0,0-22 15,0 21-15,0 0 0,-21 1 16,21-1-16,0-21 0,0 22 0,-22-22 16,22 0-16,0 21 0,0-21 0,0 1 15,0-1-15,0 0 0,0 0 0,0 0 16,0 0-16,-21-21 15,21 22-15,-21-1 0,0-21 0,21 21 16,-21-21-16,-22 0 0,22 21 0,0-21 16,-21 0-16,21 0 0,-22 21 0,1-21 15,21 0-15,-22 0 0,1 0 16,0 0-16,21 0 0,-22 0 0,22 0 16,0 0-16,0 0 0,0 0 0,-1 0 15</inkml:trace>
  <inkml:trace contextRef="#ctx0" brushRef="#br0" timeOffset="22899.87">5143 6668 0,'-21'-22'15,"21"1"1,21 21 0,1-21-16,-1 21 15,0 0-15,21-21 0,-21 21 16,22-21-16,-22 21 0,21 0 15,-21-21-15,1 21 0,-1 0 0,0 0 16,0 0-16,-21-22 0,21 22 0,-42 0 31,0 0-31,0 0 16,0 0-16,-22 0 0,22 0 0,0 0 16,0 0-16,0 0 0,-1 0 15,1 0-15,0 22 0,0-22 16,0 0-16,0 0 15,-1 0-15,22 21 16,-21-21-16,0 0 0,21 21 0,0 0 16,-21-21-16,21 21 0,-21 0 0,21 1 15,-21-1-15,21 21 0,-22-21 0,22 0 16,0 22-16,0-1 0,0-21 16,0 22-16,0-1 0,0-21 0,0 21 15,0 1-15,0-1 0,0 0 0,0 1 16,0-1-16,0-21 0,0 22 15,0-1-15,0 0 0,0-21 0,0 22 16,0-22-16,0 0 0,0 21 0,0-20 16,0-1-16,22 0 15,-22 0-15,21-21 0,0 0 16,0 0-16,0 0 0,0 0 16,1 0-16,-1 0 0,0 0 0,0 0 15,0 0-15,0-21 0,1 21 16,-22-21-16,21 0 0,0 21 0,0-22 15,0 1-15,-21 0 0,21 0 16,-21 0-16,22-22 0,-22 22 0,21 0 16</inkml:trace>
  <inkml:trace contextRef="#ctx0" brushRef="#br0" timeOffset="23500.04">5609 6816 0,'-21'-21'16,"0"-1"-16,21 1 0,0 0 15,0 0 1,21 21-16,0-21 0,0 21 16,0-21-16,22 21 0,-22 0 15,0 0-15,0 0 0,0 0 16,1 0-16,-1 21 0,0 0 0,-21 0 15,0 0-15,0 0 0,0 1 0,0-1 16,0 0-16,-21 21 0,0-21 16,-22 1-16,22 20 0,-21-21 15,21 0-15,-22 0 0,22 1 0,-21-1 16,21 0-16,-1 0 0,1 0 0,0-21 16,0 0-16,0 0 15,21-21 1,0 0-1,21 21-15,0-21 0,0 21 0,0 0 16,1-21-16,-1 21 0,0 0 16,21 0-16,-21 0 0,1 0 0,20 0 15,-21 0-15,0 0 0,22 0 16,-22 0-16,0 21 0,0 0 16,-21 0-16,0 0 15,0 0-15,0 1 0,-21 20 0,21-21 16,-42 0-16,20 0 0,1 1 0,-21 20 15,21-21-15,0 0 0,-22-21 0,22 21 16,0 1-16,-21-1 0,20-21 16,1 0-16,0 21 0,0-21 0,0 0 15,0 0-15,-1 0 16,1 0-16,21-21 16,0 0-16,0-1 15,0 1 1,0 0-16,0 0 0,21 0 0,1 0 15,-1-22-15,0 22 0</inkml:trace>
  <inkml:trace contextRef="#ctx0" brushRef="#br0" timeOffset="24096.7">5948 6646 0,'0'0'15,"-21"0"1,21-21-16,21 0 16,0 21-16,0-21 0,0 21 0,22-21 15,-1 21-15,-21-21 0,21 21 0,1-22 16,-1 22-16,-21 0 0,22-21 16,-22 21-16,21 0 0,-21 0 0,0-21 15,1 21-15,-1 0 0,0 0 0,-21 21 31,0 0-31,0 1 16,0-1-16,0 0 16,0 0-16,0 21 0,0-20 0,0-1 15,0 21-15,0-21 0,-21 0 16,21 22-16,0-22 0,0 21 0,0-21 16,-21 22-16,21-22 0,0 0 0,0 21 15,0-20-15,0 20 0,0-21 0,0 21 16,0-20-16,21-1 0,0 21 15,-21-21-15,21 0 0,-21 22 0,0-22 16,21 0-16,-21 0 0,0 0 0,0 22 16,0-22-16,0 0 0,0 0 15,-21 0-15,0 1 0,-21-1 16,20-21-16,1 21 0,-21-21 16,21 0-16,-22 0 0,1 21 0,0-21 15,-1 0-15,22 0 0,-21 0 16,0 0-16,20 0 0,-20 0 0,21 0 15,0 0-15,0 0 0,-1 0 16,1 0-16,21-21 63,21 21-63,1-21 0,-1 0 15,21-1-15,-21 1 0</inkml:trace>
  <inkml:trace contextRef="#ctx0" brushRef="#br0" timeOffset="24980.27">9948 6371 0,'21'0'15,"1"0"1,-1 0-16,0 0 16,21 0-16,-21 0 0,22-21 0,-1 21 15,-21 0-15,22 0 0,-1-21 16,-21 21-16,21 0 0,-20 0 0,-1 0 15,0 0-15,0 0 0,-42 0 32,0 0-32,-22 0 15,1 0-15,21 0 0,-21 0 0,-1 0 16,22 0-16,-21 21 0,21-21 16,-1 0-16,1 0 0,0 0 0,0 0 15,0 0-15,0 0 0,21 21 16,-22-21-16,1 21 15,21 1 1,0-1-16,0 0 0,0 0 0,0 0 16,0 0-16,0 1 0,-21 20 0,21-21 15,-21 21-15,0 1 0,21-1 16,-21 0-16,-1 1 0,22-1 16,0 0-16,0-20 0,-21 20 0,21 0 15,0 1-15,0-22 0,0 21 0,0-21 16,0 22-16,0-22 0,0 21 0,0-21 15,0 0-15,21 1 0,1-1 0,-22 0 16,21-21-16,0 21 0,0-21 16,0 0-16,0 0 0,1 0 15,-1 0-15,0 0 0,0 0 0,0 0 16,0-21-16,1 21 0,-1-21 16,0 0-16,0-1 0,0 1 15,-21 0-15,21 0 0,1-21 0,-1 20 16,0 1-16</inkml:trace>
  <inkml:trace contextRef="#ctx0" brushRef="#br0" timeOffset="25557.52">10499 6604 0,'0'0'0,"0"-21"0,0 0 16,0 0-16,0 42 16,0 0-1,0 21-15,0-21 16,0 22-16,0-22 0,-22 21 0,22-21 15,-21 22-15,0-22 0,21 21 16,-21-21-16,0 22 0,0-22 0,-1 0 16,1 0-16,0 0 0,21 1 0,-21-1 15,0 0-15,21-42 47,0 0-47,21-1 0,0 1 16,0 21-16,0-21 0,1 0 15,-1 21-15,0 0 0,0-21 0,21 21 16,-20 0-16,-1-21 16,0 21-16,0 0 0,0 0 0,0 0 0,1-22 15,-1 22-15,0 0 0,0-21 16,-21 0 0,0 0-1,0 0 1,-21 21-1,0 21 1,21 0-16,0 0 0,0 0 16,-21 1-16,21-1 0,0 0 0,-22 0 15,22 21-15,0-20 0,-21-1 0,21 0 16,0 0-16,0 21 0,0-20 16,-21-22-16,21 21 0,0 0 15,-21 0-15,21 0 0,0-42 63,0 0-63,21 21 0,0-21 0,-21 0 15,21-1-15,1-20 0,-1 21 0,-21 0 16</inkml:trace>
  <inkml:trace contextRef="#ctx0" brushRef="#br0" timeOffset="26156.18">10774 6414 0,'0'0'15,"0"-22"1,21 22-16,0-21 16,0 21-16,22 0 0,-22-21 15,21 21-15,0 0 0,1-21 0,-1 21 16,0-21-16,1 21 0,-1 0 0,-21 0 15,22-21-15,-1 21 0,-21 0 0,0 0 16,0 0-16,1 0 0,-1 0 0,-21 21 31,0 0-15,0 0-16,0 21 0,0-20 16,0-1-16,0 21 0,0 0 0,0-20 15,-21 20-15,21 0 0,-22 1 16,22-22-16,0 21 0,0 0 0,-21 1 15,21-22-15,-21 21 0,21-21 0,0 22 16,0-22-16,0 0 0,0 21 0,0-20 16,0 20-16,0-21 0,0 0 0,0 22 15,-21-22-15,21 0 0,0 21 16,-21-21-16,0 1 0,21-1 0,-22 0 16,1 0-16,0-21 0,-21 21 15,21 0-15,-22-21 0,22 22 0,-21-22 16,-1 0-16,1 21 0,0-21 0,21 0 15,-22 0-15,22 0 0,0 0 0,0 0 16,0 0-16,-1 0 0,1 0 0,0 0 16,0 0-16,0 0 31,21-21 47,0-1-62,21 1-16</inkml:trace>
  <inkml:trace contextRef="#ctx0" brushRef="#br0" timeOffset="30259.47">14795 2836 0,'0'-21'15,"0"0"1,0 0 0,0 0-1,0 42 17,0 0-17,0 0-15,0 0 16,22 1-16,-22-1 0,0 21 15,0-21-15,0 0 0,0 1 0,0 20 16,0-21-16,0 0 0,0 22 0,0-22 16,0 0-16,0 21 0,0-21 15,0 22-15,0-22 0,-22 21 0,22-21 16,0 1-16,-21-1 0,21 0 0,0 0 16,0 0-16,0 0 15,0-42 16,0 0-15,0 0-16,0 0 0,0 0 16,0-22-16,0 1 0,0 0 0,0 20 15,0-20-15,0 0 0,21-1 16,-21 1-16,0 21 0,0-21 0,22-1 16,-22 22-16,0-21 0,0 21 0,0-1 15,0 1-15,0 0 0,0 0 16,0 0-16,0 0 0,0-1 15,0 44 32,0-1-47,0 0 16,0 0-16,0 0 0,0 22 16,0-22-16,0 0 0,0 0 0,0 0 15,0 22-15,0-22 0,-22 0 0,22 0 16,0 0-16,0 0 0,0 22 15,0-22-15,0 0 0,0 0 16,0 0-16,0 1 0,0-1 16,0-42 31,0-1-32,0 1-15,0 0 0,0 0 16,0 0-16,0 0 0,0-1 0,0 1 15,22 0-15,-22 0 0,0-21 16,0 20-16,0 1 0,0-21 0,0 21 16,0-22-16,0 22 0,0 0 0,0 0 15,0 0-15,0 0 16,0 42 0,0 0-16,0 21 0,0-21 15,0 22-15,0-22 0,0 21 16,0 1-16,0-22 0,0 21 0,0 0 15,0 1-15,0-1 0,0-21 16,0 22-16,0-22 0,0 21 0,0-21 16,0 0-16,0 1 0,0-1 15,0 0-15,0 0 0,0-42 63,0 0-63,0 0 15,0-1-15,0 1 0,0 0 0,21 0 16</inkml:trace>
  <inkml:trace contextRef="#ctx0" brushRef="#br0" timeOffset="31023.62">15854 3069 0,'0'0'0,"-21"0"0,-1 0 16,1 0-16,0 0 0,0 0 15,0 0-15,0 0 16,42 0 0,21 21-1,-21-21-15,22 0 0,-1 0 16,0 0-16,22 0 0,-1 0 0,1 0 16,20 0-16,1 0 0,-21-21 0,20 21 15,1-21-15,0 21 0,-1 0 0,-20-21 16,-1 21-16,1 0 0,-1-21 15,-20 21-15,-1 0 0,0 0 0,1-21 16,-22 21-16,0 0 0,0 0 16,0-22-16,-21 1 15,-21 21 1,0 0-16,-21 0 0,20-21 0,1 21 16,-21-21-16,0 21 0,20 0 15,-20 0-15,0 0 0,-1 0 0,22 0 16,-21 0-16,21 0 0,0 0 0,-1 0 15,1 0-15,0 0 16,42 21 0,0-21-16,1 0 15,-1 21-15,21-21 0,-21 0 16,22 0-16,-22 0 0,0 0 0,21 0 16,-21 0-16,1 0 0,-1 0 0,0 0 15,0 0-15,0 0 0,-21 21 31,0 1-31,0-1 16,-21 0-16,21 0 0,-21 0 0,0 0 16,0 1-16,21-1 0,-22 0 15,1 0-15,0 21 0,0-20 0,0-1 16,21 0-16,-21 0 0,21 0 0,-22 0 16,22 1-16,-21-22 15,21 21-15,0 0 0,21-42 47,22 21-47,-22-21 0,0-1 16</inkml:trace>
  <inkml:trace contextRef="#ctx0" brushRef="#br0" timeOffset="31657.26">18584 2604 0,'-21'-43'0,"0"22"16,21 0-16,-21 21 0,0 0 16,21 21-1,0 21-15,0-20 16,0 20-16,0 0 0,0 1 0,0-1 15,0 0-15,0 1 0,0-1 0,0 0 16,-22 1-16,22-1 0,-21-21 16,0 21-16,0 1 0,21-22 15,-21 21-15,0-21 0,21 1 0,0-1 16,-22-21-16,22 21 0,0 0 16,-21-21-16,0-21 31,21 0-31,0 0 0,0-1 15,0 1-15,0 0 0,0-21 0,0-1 16,0 22-16,21-21 0,0-22 0,1 22 16,-1 0-16,0-22 0,21 1 15,-21 20-15,22-20 0,-22 21 0,21-1 16,-21 1-16,22 21 0,-1 0 16,-21-1-16,22 1 0,-22 21 15,21 0-15,-21 0 0,22 0 0,-22 21 16,21 22-16,-21-22 0,0 21 15,1 1-15,-1-1 0,-21 0 0,0 1 16,0 20-16,0-21 0,0 1 0,0-1 16,0 0-16,0-20 0,0 20 15,0-21-15,0 21 0,0-20 0,-21-1 16,21 0-16,-22 0 0,22 0 16,0 0-16,0 1 15,-21-22-15,0 0 31,21-22-31,0 1 16,-21 0-16,21 0 0,-21 0 16,0 0-16,-1-1 0</inkml:trace>
  <inkml:trace contextRef="#ctx0" brushRef="#br0" timeOffset="31876.13">18415 2985 0,'0'0'0,"-21"0"16,42 21-1,21-21-15,-21 0 0,22 0 16,-1 0-16,22 0 0,-22 0 0,0 0 16,22 0-16,-22 0 15,0 0-15,1 0 0,-1-21 0,-21 21 16,0 0-16,1 0 0,-1 0 0,0 0 16,-42 0 15,0 0-16,-1 0-15,1 0 0</inkml:trace>
  <inkml:trace contextRef="#ctx0" brushRef="#br0" timeOffset="32691.73">14690 4382 0,'0'0'0,"0"-22"16,0 1-16,0 0 0,0 0 15,21 0-15,-21 0 0,21 21 16,0-22-16,-21 1 0,21 0 16,0 0-16,1 21 0,20 0 0,-21 0 15,21 0-15,-20 0 0,20 0 0,0 21 16,-21 0-16,22 0 0,-22 1 15,0 20-15,0 0 0,-21 1 0,0-1 16,0-21-16,0 21 0,0 1 0,-21-1 16,0 0-16,-21 1 0,20-1 15,-20 0-15,0 1 0,-22-22 0,22 21 16,0-21-16,-1 1 0,22-1 0,-21 0 16,-1 0-16,22-21 0,0 0 0,0 0 15,0 0-15,0 0 16,21-21-16,-22 0 0,22 0 0,0-1 15,0 1-15,0-21 0,0 21 0,0-22 16,22 22-16,-1 0 0,0 0 0,-21 0 16,21 0-16,0 21 0,0 0 15,1 0-15,-1 0 0,0 0 16,0 0-16,0 21 0,0 0 0,1 0 16,-22 0-16,21 0 0,0 1 15,0 20-15,0-21 0,0 21 0,1-20 16,-1-1-16,0 0 0,0 21 15,0-21-15,0 1 0,1-1 0,-1-21 16,-21 21 0,21-21-16,0 0 15,0 0-15,0-21 0,1 21 16,-1-21-16,21-22 0,-21 22 0</inkml:trace>
  <inkml:trace contextRef="#ctx0" brushRef="#br0" timeOffset="33239.94">16235 4572 0,'0'0'0,"-21"0"0,21 21 16,21-21-1,0 0-15,0 0 16,21 0-16,22 0 0,-22 0 0,22 0 15,20 0-15,-20 0 0,21 0 0,-22 0 16,22 0-16,-1 0 0,1-21 16,-21 21-16,20 0 0,-20 0 0,-1-21 15,-20 21-15,-1 0 0,0 0 0,-21 0 16,1-21-16,-22 0 16,-22-1-1,1 22-15,-21-21 0,21 21 16,-22 0-16,22-21 0,-21 0 0,0 21 15,20 0-15,1 0 0,0-21 16,0 21-16,0 0 0,42 0 31,0 0-31,0 0 16,0 0-16,22 0 0,-22 0 0,0 0 16,21 0-16,-20 0 0,-1 0 0,0 21 15,0 0-15,0-21 0,0 21 16,-21 0-16,0 1 0,0-1 0,0 0 15,0 0-15,-21 0 0,0 0 16,0 1-16,-21-1 0,20 0 0,1 0 16,-21 21-16,21-20 0,0-1 15,-1 0-15,1 0 0,0 0 0,0-21 16,21 21-16,0 1 16,21-22-1,0 0-15,0-22 16,1 1-16,20 0 0,0 21 0</inkml:trace>
  <inkml:trace contextRef="#ctx0" brushRef="#br0" timeOffset="34024.5">18605 4001 0,'0'0'0,"0"-22"0,0 1 0,-21 21 15,0 0 1,21 21-16,0 1 16,-21 20-16,0 0 0,21 1 0,0-1 15,0 0-15,0 1 0,0-1 0,-21-21 16,21 21-16,0 1 0,0-22 0,0 21 16,0-21-16,-22 1 0,22-1 15,0 0-15,0 0 0,0 0 16,0 0-16,-21-21 15,21-21 17,-21 21-32,21-21 0,0 0 0,0 0 15,0 0-15,0-1 0,0 1 0,0-21 16,0 0-16,0-1 0,0 1 16,0 0-16,0-1 0,0 1 0,21 0 15,0-1-15,-21 1 0,43 21 16,-22 0-16,0-1 0,0 1 0,22 0 15,-22 21-15,21 0 0,0 0 0,1 0 16,-22 0-16,21 0 0,1 0 16,-22 21-16,0 0 0,0 1 0,0 20 15,-21-21-15,0 21 0,0-20 16,0 20-16,-42-21 0,21 0 0,0 22 16,-22-22-16,1 0 0,0 0 0,-1 0 15,1 0-15,21-21 0,-22 22 16,22-22-16,0 0 0,0 0 0,42 0 31,0 0-15,0-22-16,22 22 0,-1-21 0,-21 21 15,22 0-15,-1 0 0,0 0 0,1 0 16,-1 0-16,0 0 0,-21 0 16,22 0-16,-22 0 0,0 21 0,0-21 15,0 22-15,1-1 0,-22 0 16,0 0-16,0 0 0,0 0 15,-22 1-15,1-1 0,0 0 16,-21-21-16,-1 21 0,22 0 0,-21-21 16,0 21-16,-22 1 0,22-22 0,-1 21 15,1-21-15,0 0 0,-1 21 16,1-21-16,0 0 0,21 0 16,-1 0-16,1 0 0,0 21 0,21-42 46,0 0-30,0 0 0</inkml:trace>
  <inkml:trace contextRef="#ctx0" brushRef="#br0" timeOffset="34996.31">14711 5842 0,'42'-21'0,"-21"0"16,-21 0-16,21 21 0,1-22 15,-1 1-15,0 21 0,0-21 16,0 21-16,0-21 0,1 21 16,20 0-16,-21 0 0,0-21 0,22 21 15,-22 0-15,21 0 0,-21 0 0,0 21 16,1 0-16,-22 0 15,0 22-15,0-22 0,0 0 0,0 0 16,-22 21-16,-20-20 0,21-1 16,-21 0-16,-1 21 0,22-21 0,-21-21 15,-1 22-15,22-1 0,0 0 0,0-21 16,0 0-16,21 21 0,-21-21 0,21-21 31,21 0-31,0 21 16,0-21-16,0 21 0,22-22 0,-22 1 15,21 21-15,0-21 0,-20 21 16,20 0-16,0 0 0,22 0 0,-22 0 16,0 0-16,1 0 0,-1 0 0,-21 21 15,22 0-15,-22-21 0,0 22 16,0-1-16,-21 0 0,0 0 16,0 0-16,0 0 0,-21 1 0,-21 20 15,20-21-15,-20 0 0,0 0 0,-1 1 16,1-1-16,0 0 0,-1-21 0,1 21 15,0 0-15,-1-21 0,1 21 0,0-21 16,21 0-16,-22 0 0,22 0 16,0 0-16,0 0 0,0 0 0,-1 0 15,22-21-15,-21 21 0,21-21 16,0 0-16,0 0 16,0 0-1,21 21 1,1-22-16,-1 22 0,0 0 0,0-21 15,0 21-15</inkml:trace>
  <inkml:trace contextRef="#ctx0" brushRef="#br0" timeOffset="36411.36">16256 5948 0,'-21'0'0,"42"0"0,-63 0 0,20 0 0,1 0 15,21 21-15,-21-21 16,42 0-1,0 0 1,22 0-16,-1 0 0,0 0 0,1 0 16,-1 0-16,22 0 0,-1 0 15,1 0-15,-1 0 0,1 0 0,-1-21 16,-21 21-16,22 0 0,-22 0 0,22-21 16,-22 21-16,0 0 0,1 0 0,-22 0 15,0-21-15,0 21 0,0 0 16,-21-22-1,-21 22 1,0-21-16,-21 21 0,21-21 0,-1 21 16,1 0-16,0 0 0,0-21 15,0 21-15,0 0 0,-1 0 16,22-21-16,22 21 16,-1 0-1,0 0-15,0 0 16,0 0-16,0 0 0,1 0 0,20 0 15,-21 0-15,0 21 0,0-21 0,-21 21 16,22 0-16,-1 0 16,-21 1-16,0-1 0,0 0 15,0 0-15,-21 0 0,-1 0 0,1 1 16,-21-1-16,21 0 0,-22 0 0,1 0 16,21-21-16,-21 21 0,-1 1 15,22-22-15,-21 21 0,21 0 0,-22-21 16,22 0-16,21 21 0,-21-21 15,42 0 1,0-21-16,22 0 16,-1 0-16,0 21 0,1-22 0</inkml:trace>
  <inkml:trace contextRef="#ctx0" brushRef="#br0" timeOffset="36775.15">18965 5546 0,'0'-21'0,"0"42"0,0-64 15,0 22-15,-21-21 0,0 21 0,0 21 16,0-21-16,-1-1 0,-20 22 0,0 0 16,-1 0-16,1 0 0,0 0 15,-1 22-15,1-22 0,0 42 0,-22-21 16,22 21-16,0-20 0,-1 20 0,1 0 15,21 22-15,0-22 0,-1 0 16,1 1-16,21-1 0,0 0 16,0-20-16,0 20 0,21-21 0,1 0 15,-1 0-15,21 1 0,-21-1 0,22 0 16,-1-21-16,21 0 0,-20 0 0,-1 0 16,0 0-16,22 0 0,-22 0 15,1 0-15,-22 0 0,21 0 0,0 0 16,-20-21-16,-1 21 0,0 0 0,-21-21 15,0-1-15,21 22 0,-21-21 16,0 0-16</inkml:trace>
  <inkml:trace contextRef="#ctx0" brushRef="#br0" timeOffset="37284.87">15155 7154 0,'0'0'0,"0"-21"0,-21-63 16,21 62-16,0 1 0,0 0 15,0 42 1,0 0 0,0 22-16,0-22 0,0 21 15,0 1-15,0 20 0,0-21 0,0 1 16,-21 20-16,21-20 0,0-1 0,0 0 16,-21 1-16,21-22 0,0 21 0,0-21 15,0 0-15,-21 1 0,21-1 0,0 0 16,0-42 15,21 0-15,0-1-16,-21 1 0</inkml:trace>
  <inkml:trace contextRef="#ctx0" brushRef="#br0" timeOffset="37623.67">15071 7176 0,'0'0'0,"-22"-22"0,1 1 16,21 0-16,0 0 0,0 0 0,0 0 15,0-1 1,21 22-16,1 0 0,20 0 16,-21 0-16,21 0 0,22 22 0,-22-22 15,1 21-15,20 0 0,1 0 16,-22 0-16,21 0 0,-20 22 0,-1-22 16,0 0-16,1 21 0,-22 1 0,0-22 15,0 21-15,-21-21 0,0 22 16,0-22-16,-21 21 0,0-21 0,-21 1 15,-1-1-15,1 21 0,0-21 16,-22 0-16,22-21 0,-22 22 0,22-1 16,-22 0-16,22-21 0,0 0 0,21 21 15,-1-21-15,1 0 0,0 0 0,0 0 16,42 0 15,0 0-31,0 0 16,1-21-16,-1 0 0,0 21 0,21-21 15,-21-1-15</inkml:trace>
  <inkml:trace contextRef="#ctx0" brushRef="#br0" timeOffset="39069.08">15473 7133 0,'21'0'0,"0"0"31,-21 21-15,21-21-16,-21 43 0,21-22 15,-21 0-15,0 21 0,22 1 0,-1-1 16,-21 0-16,21 1 0,-21-1 0,0 0 16,0 1-16,0-22 0,0 21 15,0 1-15,0-1 0,0-21 0,0 21 16,0 1-16,0-1 0,0 0 0,-21-20 16,0 20-16,-1 0 0,22-21 15,0 22-15,-21-22 0,21 0 0,-21 0 16,21 0-16,0 1 0,-21-22 0,21 21 15,0-42 17,0-1-32,0 1 0,0 0 0,0 0 15,0 0-15,0-22 0,0 22 0,0-21 16,0 0-16,0-1 0,0 1 0,0 0 16,0-1-16,0-20 0,0 20 0,0-20 15,0 21-15,0-22 0,0 1 16,0 20-16,0-20 0,0-1 15,0 22-15,0 0 0,0-1 0,-21 1 16,21 21-16,-21-22 0,21 22 0,-22 21 16,22-21-16,-21 21 15,0 0-15,0 0 0,0 21 16,21 0-16,-21 1 0,-1-1 16,1 21-16,21 0 0,-21 1 0,0 20 15,0-20-15,0-1 0,-1 21 0,1-20 16,0-1-16,0 0 0,-21 1 15,20-1-15,1 0 0,0-20 16,0 20-16,0-21 0,0 0 0,-1 0 0,1 1 16,0-1-16,0-21 15,21 21-15,0-42 32,0 0-32,0-1 0,0 1 15,0 0-15,21 0 0,-21 0 16,21 0-16,0-1 0,1 1 0,-1 21 15,0-21-15,0 21 0,21 0 0,1 0 16,-1 0-16,0 0 0,1 0 0,20 0 16,-20 0-16,20 0 0,1 0 0,-1 0 15,-21 0-15,22 0 0,-22 21 16,1-21-16,20 0 0,-42 0 0,22 0 16,-1 21-16,-21-21 0,0 0 15,0 0-15,-42 0 31,0 0-15,0 0-16,0-21 16,0 21-16,-1-21 15,1 0-15,0 21 0,0-21 16,21 0-16,-21 21 0,0-22 0</inkml:trace>
  <inkml:trace contextRef="#ctx0" brushRef="#br0" timeOffset="39783.56">15473 7239 0,'0'0'0,"0"-42"16,0 21-16,-21 21 0,21-22 0,-22 1 16,22 42 15,0 1-31,0-1 0,0 21 0,0 0 16,22-20-16,-22 20 0,21 0 15,-21 1-15,0-1 0,0 0 0,0 1 16,0-1-16,21 0 0,-21 1 0,0-1 15,0 0-15,0-21 0,0 22 0,0-1 16,0-21-16,0 22 0,0-22 0,0 0 16,-21 0-16,21 0 0,0 0 15,0 1-15,0-44 47,0 1-47,0 0 0,0 0 0,0 0 16,0-22-16,0 22 0,0-21 0,0 0 15,0-1-15,0 1 0,0 0 16,0-1-16,0-20 0,0 20 0,0-20 16,0-1-16,0 22 0,0-21 0,0-1 15,0 22-15,-21-1 0,21 1 0,-22 21 16,22-21-16,-21 20 0,21 1 16,-21 21-16,0 0 15,0 0-15,0 21 16,21 1-16,-22 20 0,1-21 0,0 21 15,0 1-15,0-1 0,0 22 0,-22-22 16,22 0-16,0 22 0,0-22 0,0 22 16,-22-22-16,22 0 0,0 1 15,0-22-15,0 21 0,-1-21 0,1 0 16,21 1-16,0-1 0,-21-21 16,21 21-16,0-42 15,0 0 1,0-1-16,0 1 0,0 0 0,21 0 15,-21 0-15,21 0 0,-21-22 16,0 22-16,22 0 0,-1 0 16,0 0-16,0 21 0,0 0 0,-21-22 15,43 22-15,-22 0 0,0 0 0,0 22 16,0-1-16,22-21 0,-22 21 0,0 0 16,21 0-16,-21 0 0,22-21 0,-22 22 15,0-1-15,21-21 0,-20 21 0,-1 0 16,0-21-16,0 0 0,0 0 15,0 0-15,1 0 0,-1 0 0,0 0 16,0 0-16,21 0 0,-20-21 0,-1 21 16,21-21-16,-21 0 0</inkml:trace>
  <inkml:trace contextRef="#ctx0" brushRef="#br0" timeOffset="40368.23">16700 7366 0,'-21'21'16,"42"-21"0,1 0-16,-1 0 15,0 0-15,21 0 0,1 0 0,-1 0 16,0 0-16,22 0 0,-1 0 0,1-21 15,-1 21-15,1-21 0,-1 21 16,22 0-16,-22-21 0,1 21 0,-1 0 16,-20-21-16,20 21 0,-20 0 0,-1 0 15,-21-22-15,0 22 0,0 0 0,-42-21 32,-21 21-32,21 0 15,-22 0-15,1-21 0,21 21 0,-21 0 16,-1 0-16,22 0 0,-21-21 15,21 21-15,-1-21 0,1 21 0,0 0 16,21-21 0,21 21-1,0 0-15,1 0 0,-1 0 0,21 0 16,-21 0-16,22 0 0,-22 0 0,0 0 16,21 0-16,-21 0 0,1 0 15,-1 0-15,0 0 0,0 21 0,-21 0 16,0 0-16,0 0 0,0 0 15,0 1-15,-21-1 0,0 0 0,0 0 16,-1 21-16,-20-20 0,21-1 0,-21 0 16,20 0-16,1 0 15,0 0-15,-21 1 0,42-1 0,-21-21 16,21 21-16,-22-21 0,22 21 16,22-21-1,-1 0-15,0 0 16,0 0-16,0-21 0,0 21 0,22-21 15</inkml:trace>
  <inkml:trace contextRef="#ctx0" brushRef="#br0" timeOffset="40753.01">18902 6900 0,'0'-21'16,"0"42"-16,0-63 0,0 21 0,0 0 16,0 0-16,0 42 31,0 0-31,0 0 0,0 21 16,0-20-16,0 20 0,0 0 15,0 1-15,0-1 0,0 0 0,0 1 0,0-1 16,-21 0-16,21 1 0,-22-1 0,22 0 15,-21-21-15,21 22 0,0-22 16,0 0-16,0 0 0,0 0 16,0 1-16,0-1 0,0 0 15,21-21 1,1 0 0,-1 0-16,-21-21 15,0 0-15,21 21 16,-21-22-16,0 1 0,0 0 15,0 0-15,0 0 0</inkml:trace>
  <inkml:trace contextRef="#ctx0" brushRef="#br0" timeOffset="41195">18775 6964 0,'0'0'0,"-21"-21"0,21 0 15,-22-1-15,22 1 0,-21 0 0,21 0 16,0 0-16,0 0 15,21 21 1,1 0-16,-1 0 0,21 0 16,-21 0-16,22 0 0,-1 0 0,0 21 15,1 0-15,-1-21 0,0 21 0,1 0 16,-1 0-16,0 1 0,1-1 0,-1 21 16,0-21-16,-21 0 0,1 22 15,-1-22-15,0 21 0,-21-21 16,0 22-16,0-22 0,0 21 0,0-21 15,0 1-15,-21 20 0,0-21 0,-1 0 16,1 0-16,-21 1 0,21-1 0,-22 0 16,1 0-16,0-21 0,21 21 15,-22 0-15,1-21 0,0 22 0,20-22 16,-20 0-16,0 0 0,21 21 0,-1-21 16,1 0-16,0 0 0,0 0 0,0 0 15,0 0 1,-1 0-16</inkml:trace>
  <inkml:trace contextRef="#ctx0" brushRef="#br0" timeOffset="46612.64">1312 4255 0,'0'0'0,"-42"21"0,0-21 0,-1 21 15,22-21-15,-21 21 0,21 0 16,-22-21-16,22 0 0,0 0 0,42 0 31,21 0-31,22-21 0,-1 0 16,22-21-16,0 20 0,42-20 15,-21 21-15,21-21 0,0-1 0,21-20 16,21 20-16,0 1 0,1 21 16,-22-21-16,0-1 0,0 22 15,0-21-15,-21 21 0,-21-1 0,0 1 16,-42 21-16,-1 0 0,-21-21 15,-20 21-15,-65 21 16,1 0-16,-22-21 0,1 22 16,-1-1-16,-20 21 0,-22-21 15,0 22-15,-21-1 0,0 0 0,-21 22 16,0-1-16,0-20 0,-22 20 16,1 1-16,0-1 0,-1 1 0,22-22 15,0 0-15,21 1 0,0-1 16,42 0-16,1 1 0,41-22 15,1 0-15,21-21 0,42 0 16,21 0-16,1 0 0,41 0 16,1-21-16,0 0 0,42-1 15,0 1-15,-22 0 0,22 0 0,22-21 16,-1 20-16,0-20 0,0 21 0,0-21 16,0 20-16,-21-20 0,-21 21 15,-21 0-15,0 21 0,-22-21 0,-21 21 16,-20 0-16,-22 21 15,-43-21-15,1 21 0,-22 0 16,-20 21-16,-22-20 0,-21 20 16,0 0-16,-21 1 0,0-1 15,-1 0-15,-20 22 0,21-22 0,0 0 16,0 22-16,42-22 0,21 1 16,22-22-16,-1 21 0,43-21 0,21 0 15,21-21-15,21 0 16,22 0-16,-1-21 0,43 0 0,0 0 15,0-21-15,0 20 0,21-20 16,0 21-16,21 0 0,0-22 0,0 22 16,-21-21-16,0 21 0,-21 0 0,0-1 15,-21 1-15,-1 21 0,-41-21 16,-1 21-16,-21 0 0,-42 21 16,-43 0-1,1 1-15,-22-1 0,-21 21 0,1 0 16,-44 1-16,22-1 0,-21 22 0,0-22 15,0 21-15,0-20 0,21 20 16,21-20-16,0-22 0,43 21 0,-1 0 16,43-20-16,0-1 0,42-21 15,21 0-15,22 0 0,20 0 16,1-21-16,21-1 0,21-20 0,21 0 16,0-1-16,43-20 15,-22-1-15,22 1 0,-1-1 0,22-20 16,-22 20-16,1 1 0,-22-22 0</inkml:trace>
  <inkml:trace contextRef="#ctx0" brushRef="#br0" timeOffset="47702.02">7599 3641 0,'-43'0'0,"86"0"0,-128 0 0,43 0 0,21 0 16,-1 0-16,1 0 0,21-21 15,0-1-15,43 22 16,-1-42-16,21 21 0,1 0 0,21-22 15,20 1-15,1 0 0,0-1 0,21 1 16,0 21-16,-21-21 0,0 20 16,-22 1-16,1 0 0,-21 21 0,-43 0 15,-21 21-15,-43 22 0,1-22 16,-43 21-16,1 0 0,-43 1 16,21-1-16,-42 0 0,21 22 0,-21-22 15,21 1-15,0-1 0,0 0 16,21 1-16,0-22 0,0 21 15,43-21-15,-1 0 0,22 1 0,21-22 16,63 0-16,0 0 16,22 0-16,-1 0 0,22 0 15,21-22-15,0 1 0,21 0 0,0 0 16,0 21-16,0-21 0,-43 0 0,22 21 16,-42 0-16,-1 0 0,-42 0 15,0 0-15,-21 21 0,-21 0 0,-42 0 16,-1 21-16,-20-20 0,-22 20 0,-21 0 15,0-21-15,21 22 0,-21 20 16,0-42-16,21 22 0,0-1 0,0-21 16,22 22-16,20-22 0,22-21 15,21 21-15,42-21 16,42 0-16,-20-21 0,41 0 16,1-1-16,21 1 0,21 0 0,0-21 15,21 21-15,-21-22 0,21 22 0,0-21 16,-21 21-16,0-1 0,0 22 15,-21 0-15,-21 0 0,-22 0 0,-20 0 16,-43 22-16,-21 20 0,-43-21 16,1 21-16,-22 1 0,-21-1 15,0 0-15,-21 22 0,-21-22 0,0 1 16,0 20-16,21-21 0,-21 1 0,21-22 16,21 21-16,0 1 0,42-22 15,1 0-15,21 0 0,42 0 16,21-21-16,21 0 0,22 0 15,20 0-15,1-21 0,21 0 0,21 0 16,0 0-16,21-1 0,0 1 16,0-21-16,0 21 0,1 0 0,-1-1 15,0-20-15,-42 42 0,0-21 16,-43 21-16,-21 0 0,-20 21 0,-65 0 16,-20 22-16,-22-1 0,-21-21 15,-21 43-15,0-22 0,-21 21 16,-21 1-16,21 21 0,-1-22 0,1 1 15,42-22-15,1 21 0,20-41 16,43 20-16,-1-21 0,43 0 0,43-21 16,20 0-16,22-21 0,21 0 15,21-21-15,42-1 0,0-20 0,22-1 16,20 1-16,-20-22 0,42 0 16,-22-20-16</inkml:trace>
  <inkml:trace contextRef="#ctx0" brushRef="#br1" timeOffset="54832.53">3344 7049 0,'0'0'0,"0"-22"15,0 1-15,-21 0 16,0 0-16,-21 0 15,20 21-15,1-21 0,0 21 0,-21 0 16,21 0-16,-1 0 0,-20 0 16,21 0-16,-21 0 0,20 0 0,-20 0 15,0 21-15,21 0 0,-22 0 16,1 0-16,21 22 0,-22-1 0,1 0 16,21 22-16,-21-1 0,20 1 15,1-22-15,0 22 0,0-1 16,0 1-16,21-1 0,0 1 0,0-22 15,0 21-15,0-20 0,21 20 16,0-20-16,21 20 0,-20-21 0,20 1 16,0-1-16,1-21 0,20 22 15,-21-22-15,22-21 0,-1 0 0,1 0 16,-1 0-16,1 0 0,21-21 0,-1-1 16,1-20-16,0 0 0,-1-1 15,1 1-15,0 0 0,-1-22 16,-20 22-16,-1-22 0,1 1 0,-1-1 15,-20 1-15,-1-1 0,0-20 0,-42 20 16,0-20-16,0 20 0,0 1 16,0-1-16,-42 1 0,21-1 0,-22 1 15,1 20-15,-21 1 0,-1 0 16,-21-1-16,1 22 0,-1 0 0,-21 0 16,0 21-16,1 0 0,-1 0 15,0 21-15,0 0 0,0 0 0,0 0 16,1 22-16,20-1 0,0-21 15,22 22-15,-1 20 0,1-21 0,42 1 16,-22 20-16,43-20 0,0-1 16,0 0-16,0 1 0,0-1 15,0 0-15,21-21 0,1 22 16,-1-22-16,0-21 0,0 21 0,0-21 16,22 0-16,-22 0 0,0 0 0</inkml:trace>
  <inkml:trace contextRef="#ctx0" brushRef="#br1" timeOffset="56684.98">2540 7324 0,'-64'0'0,"128"0"0,-170 21 0,64-21 0,-1 0 15,22 21-15,0-21 0,0 0 16,42 0-1,21 0-15,1-21 16,20 0-16,1 0 0,-1-1 0,22 1 16,-22 0-16,22 0 0,0-21 0,-1 20 15,1 1-15,0 0 0,-1 0 16,1 0-16,-21 21 0,-1-21 0,1 21 16,-43 0-16,21 0 0,-63 21 15,-21-21-15,-1 21 16,-20 21-16,-1-21 0,1 1 15,-22 20-15,22-21 0,-22 21 16,0-20-16,22 20 0,-22-21 0,0 0 16,1 0-16,20 1 0,1-1 15,20 0-15,1-21 0,21 0 0,21 21 16,42-21-16,1 0 16,-1 0-16,21-21 0,22 21 0,0-21 15,-1 0-15,1-1 0,21-20 0,0 21 16,0 0-16,-1 0 0,1-1 15,0-20-15,0 42 0,-21-21 0,-22 0 16,1 21-16,-22 0 16,-21 0-16,-42 0 0,-21 21 15,-1 0-15,-41 0 0,-1 0 16,0 22-16,-21-22 0,1 21 16,-1 1-16,-21-1 0,21-21 0,0 21 15,0-20-15,0 20 0,22-21 16,20 0-16,1 0 0,20-21 0,22 22 15,64-22-15,-1 0 16,0 0-16,43-22 0,0 1 16,-1 21-16,22-21 0,0 0 0,0-21 15,21 20-15,0 1 0,0 0 16,0 0-16,-21 0 0,-22 0 0,1 21 16,-43 0-16,1 0 0,-22 0 15,-42 21-15,-22 0 16,-20 0-16,-22 0 0,0 22 15,-20-22-15,-1 0 0,0 21 0,0-21 16,0 22-16,0-22 0,1 21 16,20-21-16,0 1 0,22-1 0,20-21 15,1 21-15,21-21 0,42 0 16,0 0-16,22 0 16,20 0-16,1 0 0,-1-21 0,22 0 15,-1-1-15,1 1 0,21 0 16,-21 21-16,20-21 0,-20 0 15,0 0-15,-1 21 0,-41 0 0,-1-22 16,0 22-16,-63 0 16,-21 22-16,-22-22 0,1 21 15,-22 0-15,1 0 0,-1 0 0,0 0 16,-21 22-16,22-22 0,-1 0 16,0 21-16,22-20 0,-1-1 15,-20 21-15,41-21 0,43 0 16,22-21-16,20 0 15,0 0-15,1-21 0,20 0 0,1 0 16,-1 21-16,22-21 0,-1 0 16,-20-1-16,21 1 0,-1 0 15,1 21-15,-22-21 0,-20 21 0,-1 0 0,-21 0 16,-63 0 0,0 0-16,-22 21 15,1 0-15,-1-21 0,1 21 0,-1 1 16,1-1-16,20 0 0,-20-21 15,20 21-15,22-21 0,-21 0 0,21 0 16,42 0 0,0-21-16,21-21 15,1 20-15,20 1 0,1 0 0,-1-21 16,1-1-16,20 1 0,1 0 16,0-1-16,-1-20 0,-20-1 15,21 1-15,-22-1 0,1-20 0,-1 20 16,-21 22-16,1-22 0,-43 22 15,0 0-15,0 21 0,-21-22 0,-1 43 16,-41-21-16,-1 21 0,-20 0 0,-1 0 16,-21 21-16,-21-21 0,21 21 15,-21 1-15,22-1 0,-22 0 0,21 21 16,-21-21-16,21 1 0,21 20 16,1-21-16,20-21 0,22 21 15,21 0-15,-1-21 0,44 0 16,-1 0-16,42 0 0,-20-21 0,41 0 15,-20 0-15,20 0 0,22-22 16,0 22-16,0-21 0,21 0 16,0 20-16,-21-20 0,0 0 0,63-1 15,-127 22-15,1 0 16,-22 21-16,-64 0 0,1 0 16,-21 0-16,-43 21 0,21 0 0,-21 1 15,-21-1-15,21 0 0,1 0 16,-1 0-16,-21 0 0,21 22 0,0-22 15,0 0-15,22 0 0,20 0 16,22-21-16,-1 22 0,22-22 16,42 0-16,22 0 0,20 0 15,1-22-15,-1 1 0,43 21 16,-21-21-16,21 0 0,-1 0 16,1 0-16,21-1 0,0 1 0,0 21 15,-21-21-15,0 21 0,-21 0 0,-1 0 16,-20 0-16,-22 0 0,0 0 15,-20 0-15,-22 21 0,-22 0 0,-20 1 16,0-1-16,-22 0 0,-20 0 0,-1 0 16,0 0-16,-21 22 0,22-22 15,-22 0-15,21 0 0,1 0 0,-1 1 16,21-1-16,1-21 0,21 0 16,-1 0-16,64-21 15,22-1-15,-1 1 16,22-21-16,-1 21 0,22 0 15,21-22-15,-22 22 0,22 0 0,0 0 16,-21 21-16,20-21 0,-41 21 16,-1 0-16,-20 0 0,-1 0 0,-21 21 15,-21 0-15,0 0 0,-42 21 0,0-20 16,-22 41-16,-21-21 0,1 1 16,-1 20-16,0-20 0,-20 20 15,20-21-15,21 22 0,-20-22 0,41 1 16,1-22-16,0 21 0,21-21 15,21 0-15,21-21 0,0 0 16,21 0-16,1 0 0,20 0 0,1 0 16,20-21-16,-20 0 0,20 0 15,1 0-15,-21 0 0,20-1 0,-41-20 16,20 21-16</inkml:trace>
  <inkml:trace contextRef="#ctx0" brushRef="#br1" timeOffset="58703.39">4127 8001 0,'0'-21'16,"0"42"-16,-21-63 0,0 21 0,0-1 15,21 1-15,-21 21 0,21-21 16,0 42 15,0 0-31,21 1 0,0-1 0,0 0 16,22 21-16,-1-21 0,21 22 15,1-1-15,-1 0 0,22 1 0,0-1 16,-1 0-16,22 1 0,-21-1 0,21 0 16,0 1-16,-22 20 0,22-20 15,0 20-15,0-21 0,-22 22 0,22-22 16,-21 22-16,21-22 0,-22 0 0,-20 1 16,21-1-16,-22 0 0,1 1 15,-1-22-15,-21 21 0,22-21 0,-22 1 16,1-22-16,-22 21 0,21 0 15,-21-21-15,0 0 0,1 0 0,-22-21 47,0 0-47,0-1 0,0 1 16,-22 0-16,1 0 0,21-21 0,0 20 16,0 1-16,-21 0 0</inkml:trace>
  <inkml:trace contextRef="#ctx0" brushRef="#br1" timeOffset="58995.22">6371 8678 0,'0'0'0,"21"22"47,0-1-32,1-21-15,20 21 0,-21 0 0,21 0 16,1 0-16,-22 1 0,0-1 0,0 21 15,0-21-15,-21 0 0,0 22 16,0-22-16,-21 21 0,0-21 0,-21 22 16,-1-22-16,1 21 0,0-21 0,-22 22 15,22-22-15,0 0 0,-22 21 0,22-20 16,-1-1-16,1 0 0,0 0 16,21-21-16,-1 21 0,-20-21 15,21 0-15,42-21 31,0 0-31</inkml:trace>
  <inkml:trace contextRef="#ctx0" brushRef="#br1" timeOffset="59743.53">8022 9462 0,'0'0'0,"0"-22"0,0 1 15,21 21-15,-21-21 16,0 0-16,0 0 16,0 0-16,0-1 15,0 1-15,-21 0 0,0 0 16,0 21-16,0-21 0,-1 0 0,1 21 15,-21 0-15,0-22 0,20 22 0,-20 0 16,0 0-16,-1 22 0,1-1 16,0 0-16,-1 0 0,1 21 0,0-20 15,21 20-15,-22 0 0,22 22 0,0-22 16,21 0-16,0 1 0,0-22 0,0 21 16,0-21-16,21 22 0,0-43 15,22 21-15,-22 0 0,21-21 16,0 0-16,1 0 0,20 0 0,-20-21 15,20 0-15,-21 0 0,1-1 0,20-20 16,-20 21-16,-1-21 0,0-1 16,-21 1-16,22 0 0,-22-1 0,-21 1 15,0 0-15,21-1 0,-21-20 0,0-1 16,0 22-16,0-22 0,0 1 0,-21-1 16,0 1-16,0-1 0,-1 22 15,1 0-15,0 21 0,0-1 0,0 1 16,0 21-16,-1 0 15,1 21-15,21 1 0,-21 20 0,21 0 16,0 1-16,0-1 0,0 21 0,0 1 16,0-22-16,0 22 0,0-22 15,21 22-15,0-22 0,1 0 0,-22-21 16,21 22-16,0-1 0,-21-21 16,21 0-16,0 1 0,0-1 0,-21 0 15,22 0-15,-1-21 0,0 0 0,0 0 16,0 0-16,0 0 0,1 0 0,-1-21 15</inkml:trace>
  <inkml:trace contextRef="#ctx0" brushRef="#br1" timeOffset="60083.89">8382 9313 0,'0'22'15,"21"-22"16,0 0-15,0 0-16,22-22 0,-22 22 0,0-21 16,0 21-16,22-21 0,-43 0 0,21 21 15,-21-21-15,0 0 0,0-1 16,0 1-16,-21 21 16,-1 0-16,-20 0 0,21 0 0,-21 0 15,20 0-15,-20 21 0,21 1 16,0 20-16,0-21 0,-1 0 15,1 0-15,0 22 0,21-22 0,0 21 16,0-21-16,0 22 0,0-22 0,0 0 16,0 0-16,21 0 0,0 1 0,22-1 15,-22-21-15,0 0 0,21 0 16,1 0-16,-22 0 0,21 0 0,1 0 16,-1 0-16,0-21 0,-21-1 0</inkml:trace>
  <inkml:trace contextRef="#ctx0" brushRef="#br1" timeOffset="60303.77">9017 9186 0,'-42'-21'15,"20"21"1,22 21-16,0 1 16,0-1-16,0 0 0,0 0 15,0 0-15,0 0 0,0 1 0,0-1 16,22 21-16,-1-21 0,-21 0 0,0 1 15,0-1-15,21 0 0,-21 0 16,21-21-16,-21 21 0,21 0 0,0-21 31,1 0-31,-1 0 0,0-21 16</inkml:trace>
  <inkml:trace contextRef="#ctx0" brushRef="#br1" timeOffset="60527.47">9313 9186 0,'0'0'0,"0"-21"0,0 0 0,-21 21 32,0 0-32,0 21 15,0 0-15,21 1 0,-22 20 16,1-21-16,0 0 0,0 0 0,21 1 16,-21 20-16,0-21 0,-1 0 15,1 22-15,0-22 0,21 0 16,0 0-16,-21 0 0,21 0 0,0 1 15,21-22 1,0 0-16,0 0 0,1 0 0,-1-22 16,0 1-16</inkml:trace>
  <inkml:trace contextRef="#ctx0" brushRef="#br1" timeOffset="60879.27">9504 9313 0,'-21'22'0,"-1"-1"16,1-21-16,21 21 16,21-21 15,1-21-31,-1 21 16,0-21-16,0 21 0,0-22 0,0 1 15,-21 0-15,0 0 0,0 0 16,0 0-16,-21 21 15,0 0-15,0 0 16,-21 0-16,20 21 0,1 0 0,0-21 16,0 42-16,0-21 0,0 1 15,-1-1-15,22 21 0,-21-21 0,21 22 16,0-1-16,0-21 0,0 21 0,0-20 16,0-1-16,0 0 0,0 0 15,21 0-15,1-21 0,-1 0 0,0 21 16,0-21-16,21 0 0,-20 0 0,20-21 15,-21 21-15,21-21 0,1 0 0</inkml:trace>
  <inkml:trace contextRef="#ctx0" brushRef="#br1" timeOffset="61140.12">10075 9081 0,'0'-43'0,"0"86"0,0-128 15,0 43-15,0-1 0,0 1 0,-21 21 16,21 0-16,0-1 0,-21 1 0,0 21 15,0 0-15,21 21 16,0 1-16,0 20 0,-22 0 16,22 1-16,0 20 0,0-21 0,-21 1 15,21 20-15,0-20 0,-21-1 0,21 21 16,0-20-16,0-1 0,-21-21 0,21 22 16,0-1-16,0-21 0,0 0 0,0 22 15,0-22-15,0 0 16,21-21-16,0 0 0,0 0 15,1 0-15,-1 0 0,0-21 0,0 0 16,0-1-16,22 22 0</inkml:trace>
  <inkml:trace contextRef="#ctx0" brushRef="#br1" timeOffset="61491.46">10266 9271 0,'0'0'0,"-21"0"31,-1 21-31,1 0 16,0 1-16,0-1 0,21 0 15,0 0-15,0 21 0,0-20 0,0-1 16,0 0-16,0 0 16,0 0-16,21 0 0,0-21 15,0 0-15,22 0 0,-22 0 0,0 0 16,0 0-16,0 0 0,-21-21 16,22 21-16,-1-21 0,0 0 0,0 0 15,-21 0-15,0-1 0,21 1 16,-21-21-16,0 21 0,0 0 0,0-1 15,0-20-15,0 21 0,-21 0 0,0-22 16,0 22-16,-22 21 0,22-21 0,0 21 16,-21 0-16,21 0 0,-22 0 0,22 21 15,0 0-15,0 1 0,0-22 16,21 21-16,0 0 0,0 0 0,0 0 16,0 0-16,0 1 0,0-1 0,21 0 15,0 0-15,0 0 0,0-21 16,0 21-16,1-21 0,-1 0 0,0 0 15</inkml:trace>
  <inkml:trace contextRef="#ctx0" brushRef="#br1" timeOffset="61772.3">10647 9292 0,'0'0'0,"0"-21"0,0 0 0,0 0 0,0 0 16,0-1-16,0 1 15,0 42 1,-21 1-16,21-1 15,0 0-15,0 0 0,0 0 0,0 22 16,0-22-16,0 21 0,0 0 0,0 1 16,0-1-16,0 0 0,0 1 0,0-1 15,0 0-15,0 1 0,0-1 0,0 0 16,0 1-16,-22-1 0,1 0 16,21 1-16,-21-22 0,21 21 0,0-21 15,-21 1-15,21-1 0,-21 0 0,21 0 16,-21-21-16,21 21 0,0-42 31,0 0-31,0 0 0</inkml:trace>
  <inkml:trace contextRef="#ctx0" brushRef="#br1" timeOffset="62083.43">10689 9335 0,'0'-22'0,"0"44"0,-21-65 15,21 22-15,0 0 0,0 0 16,21 21 0,0 0-1,0 0-15,1 0 0,-1 21 16,21-21-16,-21 21 0,0 0 0,1 0 16,-22 1-16,0-1 0,0 0 0,0 0 15,0 0-15,-22 0 16,1 1-16,0-1 0,0-21 0,0 21 15,-22 0-15,22-21 0,0 21 0,0-21 16,0 0-16,0 0 0,21 21 16,-22-21-16,44 0 31,-1-21-31,0 21 16,-21-21-16,21 21 0,0 0 0</inkml:trace>
  <inkml:trace contextRef="#ctx0" brushRef="#br1" timeOffset="62379.26">10880 9504 0,'21'0'0,"0"0"15,0 0-15,0 0 0,0 0 16,1 0-16,-1-21 0,0 0 0,0 21 16,0-22-16,0 22 0,1 0 0,-1-21 15,0 21-15,0-21 0,-21 0 16,0 0-16,0 0 15,-21 21 1,0 0-16,0 0 0,-1 0 0,-20 0 16,21 21-16,0 0 0,0 0 15,-1 0-15,1 0 0,21 1 0,0-1 16,0 0-16,0 0 0,0 0 16,0 0-16,0 1 0,0-1 0,0 0 15,21 0-15,1-21 0,-1 0 16,0 21-16,0-21 0,21 0 0,-20 0 15,-1 0-15,0 0 0,0 0 0</inkml:trace>
  <inkml:trace contextRef="#ctx0" brushRef="#br1" timeOffset="62788.55">11430 9398 0,'0'0'0,"0"-21"0,0 0 0,-21 0 16,21-1-16,21 22 31,0 0-15,0 0-16,0 22 0,1-22 0,-1 21 15,-21 0-15,21-21 0,0 21 0,-21 0 16,0 0-16,21 1 0,-21-1 0,0 0 16,0 0-16,0 0 0,0 0 0,0 1 15,0-1-15,0 0 0,-21 0 16,0 0-16,21 0 15,-21-21-15,0 0 0,-1 0 16,22-21 15,0 0-31,0 0 0,0 0 16,0 0-16,22-1 0,-1 1 0,-21-21 16,21 21-16,0 0 0,0-22 0,0 22 15,1 0-15,-1 0 0,0 0 0,0-1 16,0 1-16,0 21 0,1 0 15,-1 0-15,0 0 0,0 0 16,-21 21 0,0 1-1</inkml:trace>
  <inkml:trace contextRef="#ctx0" brushRef="#br1" timeOffset="65735.61">2265 12446 0,'0'0'0,"-21"-42"16,-1 21-16,22-1 0,-21 1 0,21 0 15,0 0-15,-21 0 16,0 21-16,21-21 0,-21 21 31,21 21-31,-21 0 0,21 0 16,0 21-16,0 1 0,0-1 0,0 0 15,0 22-15,0-1 0,0 22 16,0 0-16,0 21 0,0-22 0,0 22 16,0 0-16,0 0 0,0 0 15,0-1-15,0 22 0,0-21 0,0 0 16,-22 21-16,22-21 0,-21 21 16,21-21-16,-21 21 0,0-21 0,21-1 15,-21 22-15,21-21 0,0 21 0,0-21 16,0 0-16,0 21 15,-21-21-15,21-22 0,0 22 0,0 0 16,-22-21-16,22-1 0,0 1 0,0-21 16,-21-1-16,21-21 0,-21 1 15,21-1-15,0-21 0,0 0 0,0-42 32,-21 0-32,21-21 0,0-1 0,-21 1 15,21-21-15,0-22 0,0 21 0,0-41 16,0 20-16</inkml:trace>
  <inkml:trace contextRef="#ctx0" brushRef="#br1" timeOffset="67507.59">2201 12298 0,'0'-21'0,"0"0"16,0-1-1,0 1-15,21 21 16,1-21-16,-1 21 0,0 0 16,0-21-16,0 21 0,0-21 0,1 21 15,20 0-15,-21 0 0,21 0 16,-20 0-16,20 0 0,0 0 0,1 0 16,20 0-16,-21 0 0,1 0 0,20 0 15,1 0-15,-22 0 0,43 0 16,-22 0-16,22 0 0,21-21 0,0 21 15,-1 0-15,1 0 0,0-22 16,21 22-16,-21 0 0,42-21 0,-21 21 16,21 0-16,0-21 0,1 0 15,-1 21-15,21-21 0,22 0 16,-1 21-16,1-22 0,-1 1 0,22 21 16,-1-21-16,22 0 0,0 21 0,-21-21 15,21 21-15,-1 0 0,1-21 16,-21 21-16,21-22 0,-22 22 0,1 0 15,0 0-15,-22-21 0,1 21 0,-22 0 16,22 0-16,-22-21 0,0 21 0,-21 0 16,1 0-16,-1-21 0,0 21 15,-21 0-15,0 0 0,0 0 0,-21-21 16,0 21-16,-1 0 0,1 0 0,-21 0 16,0 0-16,-22 0 0,1 0 15,-22 0-15,0 0 0,1 0 0,-1 0 16,-21 0-16,0 0 0,0 21 15,-21 0-15,22-21 0,-22 21 16,21 0-16,-21 1 0,0-1 0,0 21 16,0-21-16,0 22 0,0-1 0,0 0 15,0 1-15,0-1 0,0 21 16,0-20-16,0 20 0,0 1 0,0-22 16,0 22-16,0 20 0,0-20 0,0 20 15,0-20-15,0 21 0,0-1 0,0 1 16,0 0-16,0-1 15,0 1-15,0 0 0,0 20 0,21-20 16,-21 21-16,21-21 0,-21 20 0,21 1 16,-21-21-16,0 21 0,0 0 0,21-1 15,-21 1-15,22 0 0,-22 0 0,0 0 16,0-22-16,21 22 0,-21 0 16,0 0-16,21-21 0,-21 20 0,0-20 15,0 0-15,0-1 0,0 1 0,0 0 16,0-1-16,0 1 0,0-21 15,0 20-15,0-20 0,-21-1 0,21 1 16,-21-22-16,-1 22 0,22-22 0,0 0 16,-21 1-16,0-22 0,0 21 0,0 0 15,21-20-15,-21-1 16,-1 0-16,1 0 0,0 0 0,0 0 16,0-21-16,0 22 0,-22-22 0,22 0 15,-21 21-15,-1-21 0,1 0 16,0 0-16,-22 0 0,1 0 0,-1 0 15,1 0-15,-22 0 0,22 0 0,-22 0 16,-21 0-16,21 0 0,-20 0 16,-1 0-16,0 0 0,0 0 0,-21 0 15,0 0-15,0 0 0,0 0 0,-21 0 16,0 0-16,-22 0 0,22 0 0,-21 0 16,0 0-16,-22 21 0,22-21 15,-22 0-15,22 21 0,-22-21 16,22 21-16,-21-21 0,-1 0 0,22 21 15,-22-21-15,22 22 0,-22-22 16,1 0-16,21 21 0,-22-21 0,1 21 16,20-21-16,1 0 0,0 0 0,-1 21 15,-20-21-15,20 0 0,22 0 16,-21 0-16,21 0 0,0 0 0,-1 0 16,1 0-16,0 0 0,21 0 0,0 0 15,21 0-15,0 0 16,-21 0-16,43 0 0,-22 0 0,0 0 15,21 0-15,1 0 0,-1 0 0,0 0 16,22 0-16,-1 0 0,22 0 16,-21 0-16,20 21 0,22-21 15,-21 0-15,21 0 0,-1 0 0,1 0 16,0 21-16,0-21 16,0 22-16,0-22 0,21 21 15,-22-21-15,1 0 16,0 21-16,0 0 0,0-21 15,0 0-15,21 21 0,-22-21 16,1 0-16,0 0 16,21 21-16,-21-21 0,0 0 31,0 0-31,-1 0 0,1 0 16,0 0-1,0 0 1,21-21-1,0 0-15,0 0 16,0 0-16,0 0 16,0-1-16,0 1 0,0 0 0,0 0 15,0 0-15,0-22 0,0 22 16,0-21-16,0 21 0,0-22 16,0 1-16,0 0 0,0-1 15,0 22-15,-21-21 0,0 0 0,21-1 16,0 22-16,0-21 0,-22 21 15,22-22-15,0 22 0,0-21 0,0-1 16</inkml:trace>
  <inkml:trace contextRef="#ctx0" brushRef="#br1" timeOffset="68755.91">3556 12891 0,'0'0'0,"0"21"0,0 0 0,0 0 0,-21 0 15,21 22-15,0-22 0,0 21 16,0-21-16,0 22 0,0-1 0,0 0 15,0-21-15,0 22 0,0-1 16,0 0-16,0 1 0,-21 20 0,21-20 16,0-1-16,0 0 0,0-21 0,0 22 15,-22-22-15,22 0 0,0 0 16,0 0-16,0-42 31,0 0-31,0 0 16,0 0-16,0-22 0,0 22 0,22-21 15,-22 0-15,0 20 0,0-20 0,0 0 16,0-1-16,0 1 0,21 0 16,-21-22-16,0 22 0,0 0 0,21-1 15,-21 1-15,0 0 0,21-1 16,0 22-16,-21 0 0,21-21 0,1 20 16,-1 22-16,-21-21 0,21 21 0,0 0 15,0 0-15,0 0 0,1 21 16,-1 1-16,0-1 0,0 21 15,0-21-15,0 22 0,-21-1 16,22 0-16,-22 1 0,21-1 0,-21 0 16,0 1-16,0-1 0,0 0 0,0 1 15,0-22-15,0 21 0,0 0 16,0 1-16,0-22 0,0 21 0,0-21 16,0 1-16,0-1 0,0 0 0,0 0 15,-21-21 1,-1-21-1,1 21-15,21-21 0</inkml:trace>
  <inkml:trace contextRef="#ctx0" brushRef="#br1" timeOffset="68943.25">3450 13462 0,'0'0'0,"21"0"31,0 0-31,1 0 0,-1 0 16,21 0-16,0-21 0,1 21 16,-1-21-16,0 0 0,1 21 0,-1-22 15,-21 22-15,22-21 0,-22 21 0,0-21 16,0 21-16,0-21 0</inkml:trace>
  <inkml:trace contextRef="#ctx0" brushRef="#br1" timeOffset="69579.89">4106 12679 0,'0'0'0,"0"-21"0,-21 0 16,0 21-16,0-22 0,0 1 15,-1 0-15,1 21 0,0-21 0,0 0 16,-21 21-16,-1-21 0,1 21 15,0 0-15,-1 0 0,-20 0 16,-1 0-16,22 0 0,-43 0 0,22 0 16,-1 21-16,1-21 0,20 21 15,-20 0-15,-1 21 0,22-20 0,0 41 16,-1-21-16,1 22 0,0-1 0,-1 1 16,22-1-16,0 22 0,0-21 15,0-1-15,21 22 0,-21-1 0,21 1 16,0-21-16,0 20 0,21-20 15,0 20-15,0-20 0,0-1 0,0 1 16,22-22-16,-1 22 0,-21-22 0,22 0 16,-1 1-16,0-1 0,1 0 15,20-20-15,-21 20 0,22-21 16,-1 0-16,1-21 0,-1 0 0,22 0 16,-21 0-16,20 0 0,-20-21 15,-1 0-15,22 0 0,-22 0 0,22-22 16,-21 1-16,-1 0 0,22-1 0,-22 1 15,1-22-15,-22 22 0,0-21 16,1-1-16,-22-21 0,0 22 0,0-1 16,-21-20-16,0 20 0,0-20 0,0 20 15,0-21-15,-21 22 0,-21-22 16,21 1-16,-22-1 0,-20 21 0,20 1 16,-20-1-16,-1 22 0,-20 0 0,-1-1 15,0 22-15,-20 0 16,-1 0-16,0 21 0,0 0 0,0 0 15,-21 0-15,43 0 0,-22 21 0,21 0 16,0 0-16,1 1 0,20-1 16,1 21-16,20 0 0,-20 1 0,42-1 15,-22 0-15,43 1 0,0-1 16,0 22-16,0-22 0,22-21 0,-1 21 16,0 1-16,21-22 0</inkml:trace>
  <inkml:trace contextRef="#ctx0" brushRef="#br1" timeOffset="70195.59">9906 12383 0,'0'-22'0,"0"1"16,-21 21-16,0 0 0,-1-21 0,1 21 16,-21 0-16,21 0 0,-22 0 15,1 0-15,0 21 0,-1 0 0,1 1 16,0-1-16,-1 21 0,22-21 0,-21 22 16,21-22-16,0 21 0,-1 0 15,22 1-15,0-1 0,0 0 0,0 1 16,0-1-16,0-21 0,22 22 15,-1-22-15,0 0 0,21 21 0,-21-42 16,22 21-16,-22 1 0,21-22 16,1 0-16,-1 0 0,0 0 0,1 0 15,-1 0-15,0 0 0,1-22 0,-1 1 16,0 0-16,1 0 0,-1-21 0,-21 20 16</inkml:trace>
  <inkml:trace contextRef="#ctx0" brushRef="#br1" timeOffset="70749.84">10223 11875 0,'0'0'0,"-42"-43"0,-21 1 0,-1 21 0,1 0 0,-1-1 16,-21 1-16,22 21 0,-1 0 16,-20 0-16,20 0 0,-20 0 15,20 21-15,1 1 0,-22-1 0,21 21 16,-20 0-16,20 1 0,-20 20 0,20 1 15,1-1-15,-1 22 0,1-22 16,20 22-16,1-21 0,0 20 0,-1 1 16,22 0-16,0-1 0,0-20 0,21 20 15,0 1-15,0 0 0,0-22 0,0 1 16,21 20-16,0-20 16,21-1-16,-20-20 0,20 20 0,0 1 15,22-22-15,-1 0 0,1 1 0,-1-1 16,22-21-16,-22 0 0,22 1 0,0-1 15,-1-21-15,1 0 0,0 0 16,-1-21-16,1-1 0,0 1 0,-1-21 16,1 21-16,0-22 0,-22 1 0,22 0 15,-22-1-15,1 1 0,-1-21 0,1 20 16,-22-20-16,1-1 0,-1 1 16,0-22-16,-21 0 0,-21 22 0,0-22 15,0 1-15,0 20 0,0-21 0,0 1 16,-21 20-16,0-20 0,-21-1 15,-1 0-15,-20 22 0,-1-22 16,1 22-16,-22-1 0,1 22 0,-22-1 16,0 1-16,21 0 0,-21 21 0,1-1 15,-1 1-15,21 21 0,-21 0 16,0 0-16,22 21 0,-22 1 0,21-1 16,1 0-16,-1 21 0,21 1 0,1 20 15,-1-21-15,22 22 0,-21-1 0,20 1 16,-20-1-16,20 1 0,-20-1 15,21 1-15</inkml:trace>
  <inkml:trace contextRef="#ctx0" brushRef="#br1" timeOffset="71326.99">3768 15452 0,'0'0'0,"0"-21"16,0-1-16,0 1 0,0 0 0,0 0 15,0 0-15,0 42 16,0 0 0,0 0-16,0 22 0,0-1 15,0 0-15,0 1 0,0-1 0,0 0 16,0 1-16,0 20 0,0-21 0,0 1 15,0-1-15,0 0 0,0 1 16,0-22-16,0 21 0,0-21 0,0 1 16,0-1-16,0 0 0,0 0 15,-22-21-15,1 0 16,0-21-16,21 0 16</inkml:trace>
  <inkml:trace contextRef="#ctx0" brushRef="#br1" timeOffset="71819.71">3535 15494 0,'0'0'0,"0"-21"0,0-21 0,21 20 15,0 1-15,0 0 0,0 0 0,1 0 16,-1 0-16,0-1 16,21 22-16,-21 0 0,22 0 0,-22 0 0,21 0 15,-21 0-15,1 22 0,-1-22 16,-21 42-16,0-21 0,0 0 15,0 0-15,0 22 0,0-22 0,-21 0 16,-1 21-16,1-20 0,0-1 16,-21 0-16,21 21 0,-1-21 0,1 1 15,0-22-15,0 21 0,0 0 0,0-21 16,21 21-16,21-42 31,0 21-15,0-21-16,21 21 0,-20-21 15,20 21-15,0 0 0,1 0 0,-1 0 16,21 0-16,-20 0 0,-1 0 16,0 0-16,22 21 0,-22 0 0,-21-21 15,22 21-15,-22 0 0,0 22 0,-21-22 16,0 21-16,0-21 0,-21 22 16,0-1-16,0-21 0,-22 21 0,1 1 15,0-22-15,-1 21 0,1-21 0,0 1 16,-1-1-16,-20 0 0,20 0 15,1 0-15,0-21 0,-1 0 0,1 0 16,0 0-16,21 0 0,-22 0 16,22-21-16,0 0 0,21 0 15,0 0-15,0-22 0,0 22 0,0-21 0,0-1 16,0 1-16,21 0 16</inkml:trace>
  <inkml:trace contextRef="#ctx0" brushRef="#br1" timeOffset="72428.34">4064 14817 0,'0'0'0,"-21"-21"0,-127-22 16,84 22-16,1 21 0,-22 0 15,21 0-15,-20 0 0,20 21 16,-20 0-16,20 1 0,-21-1 15,22 21-15,-22 0 0,22 22 16,-1-1-16,-20 1 0,20 21 0,1-22 16,-1 22-16,1-1 0,20 1 0,1 0 15,0-1-15,20 1 0,1 0 16,21-1-16,-21 1 0,21 0 0,0-1 16,0-20-16,0 21 0,21-22 15,0 1-15,22-1 0,-1 1 0,0-1 16,22 1-16,-1-22 0,1 21 15,-1-20-15,1-22 0,21 21 16,-1-21-16,-20 1 0,20-22 0,1 0 16,-21 0-16,20 0 0,1-22 15,0 1-15,-22-21 0,22 0 0,-1-1 16,-20 1-16,21-22 0,-1 1 0,1-1 16,0 1-16,-22-1 0,22-20 15,-1-1-15,1 0 0,0 1 0,-22 20 16,1-20-16,-22-1 0,0 21 0,1 1 15,-22-22-15,0 22 0,-21-1 16,0 1-16,0-22 0,-21 22 0,-21-1 16,-1 1-16,-20 20 0,-1-20 15,1 20-15,-22 1 0,0-21 16,1 20-16,-1 1 0,-21 21 0,0-22 16,1 22-16,-1 0 0,-21 21 0,-21 0 15,42 0-15,-21 21 0,0 0 16,21 1-16,-21 20 0,21 0 0,0 1 15,22 20-15,-1 1 0,0-22 16,22 21-16,20 1 0,1-1 0,0 1 16,42-1-16,0-20 0,0 20 0,21-20 15,21-22-15,1 21 0</inkml:trace>
  <inkml:trace contextRef="#ctx0" brushRef="#br1" timeOffset="72959.03">9694 14901 0,'0'0'15,"0"-21"-15,0 0 0,21 0 16,1 21 0,-22 21-1,21 21-15,0 1 0,0-1 16,0 0-16,-21 22 0,21-22 0,1 22 15,-22-1-15,21-20 0,-21 20 0,0-21 16,0 22-16,0-22 0,0 1 16,21-22-16,-21 21 0,0-21 0,0 0 15,0 1-15,0-1 0,0 0 0</inkml:trace>
  <inkml:trace contextRef="#ctx0" brushRef="#br1" timeOffset="73291.84">9588 15028 0,'0'-21'0,"0"42"0,0-63 0,0 21 16,0 0-16,0 0 16,22 21-16,-1-22 0,0 22 15,0 0-15,0 0 0,22 0 16,-22 0-16,42 0 0,-20 22 0,-1-22 15,21 21-15,1 0 0,-1 21 0,-20 1 16,20-22-16,-20 42 0,-22-20 16,21-1-16,-21 0 0,0 22 0,-21-22 15,0 0-15,0 1 0,0 20 16,0-20-16,-21-22 0,0 21 0,0 0 16,-21 1-16,20-22 0,-20 21 0,0-21 15,-1 1-15,1-1 0,0 21 0,-1-42 16,1 21-16,0 0 0,21-21 15,-22 0-15,22 0 0,0 0 0,0 0 16,0 0-16,21-21 0,0 0 0,0 0 16,0-21-16,0 20 0,0-20 0,42 0 15</inkml:trace>
  <inkml:trace contextRef="#ctx0" brushRef="#br1" timeOffset="73907.05">10626 14584 0,'-22'-42'16,"44"84"-16,-65-106 0,1 22 0,0 0 15,-1-1-15,1 22 0,-22 0 0,1-21 16,-22 21-16,1 21 0,-1-22 0,0 22 16,-21 0-16,22 0 15,-22 22-15,21-1 0,-21 0 0,1 21 16,20 1-16,-21-1 0,21 21 0,-20 1 15,20-1-15,0 1 0,22-1 0,-1 22 16,1 0-16,20-1 0,1 1 16,0 0-16,21-1 0,-1 1 0,22 0 15,0-1-15,0 1 0,0 0 0,22-1 16,20 1-16,0 0 0,22-1 16,-1-20-16,1 21 0,-1-22 0,22 1 15,-22-1-15,22-21 0,-21 22 0,20-22 16,-20 1-16,-1-1 0,1 0 0,-1-21 15,1 1-15,20-22 16,-20 0-16,-1 0 0,1 0 0,-1 0 16,22 0-16,-21-22 0,20-20 0,1 21 15,-22-21-15,22 20 0,0-20 0,-22-21 16,22 20-16,0-20 0,-22-1 16,22 1-16,-22-1 0,1-20 0,-22 20 15,0 1-15,1-22 0,-1 21 0,-21 1 16,-21-22-16,0 22 0,0-22 0,0 0 15,0 1-15,-21-1 0,0 0 16,-21 22-16,-1-22 0,1 1 16,-22 20-16,1-21 0,-1 22 0,1-1 0,-22 1 15,22-1-15,-22 22 16,-21 0-16,22 21 0,-22-1 0,0 1 16,0 21-16,0 0 0,0 0 0,22 21 15,-22 1-15,0-1 0,21 21 16,-20 0-16,20-20 0,0 20 0,1 0 15,20 1-15,1-22 0,-1 21 16,22-21-16,-1 22 0,22-22 0,0 0 0,21 0 16,0 0-16</inkml:trace>
  <inkml:trace contextRef="#ctx0" brushRef="#br1" timeOffset="75624.58">15790 11303 0,'0'0'0,"0"-21"16,0 0-1,0 0-15,0-1 16,-21 22-16,21-21 0,0 0 16,0 0-16,0 0 0,-21 21 15,0 0 17,21 21-32,0 0 0,0 21 15,0 1-15,0-1 0,0 0 0,0 1 16,0 20-16,0-20 0,0-1 15,0 21-15,0-20 0,0-1 16,0 0-16,0 22 0,0-22 0,0 1 16,0-1-16,0 0 0,0-21 0,0 22 15,0-22-15,0 0 0,0 21 0,0-20 16,0-1-16,0 0 16,0-42 15,0 0-31,0-1 15,21 1-15,0 0 0</inkml:trace>
  <inkml:trace contextRef="#ctx0" brushRef="#br1" timeOffset="76251.64">16489 11748 0,'0'0'0,"-21"0"0,-1 0 0,1 0 16,0 21-16,0-21 0,0 0 31,42 0-15,0 0-16,0 0 16,0 0-16,22 0 0,-1 0 15,0 0-15,1 0 0,-1-21 0,22-1 16,-22 22-16,21-21 0,1 21 0,-1-21 15,22 21-15,-21-21 0,20 21 0,1 0 16,-22-21-16,22 21 0,0-21 16,-22 21-16,1 0 0,-22 0 0,0 0 15,1-22-15,-22 22 0,0 0 0,0 0 16,0 0-16,-21-21 16,-21 21-1,0-21-15,0 21 16,0 0-16,0 0 0,-22-21 0,22 21 15,-21-21-15,21 21 0,-22 0 0,22 0 16,-21-21-16,21 21 0,-1 0 0,1 0 16,0 0-16,21-22 0,0 1 31,21 21-31,0 0 0,22 0 0,-22 0 16,21-21-16,-21 21 0,22 0 0,-22 0 15,21 0-15,-21 0 0,1 21 16,-1-21-16,-21 21 0,0 1 0,0-1 15,0 0-15,0 0 0,0 0 16,0 22-16,0-22 0,-43 0 0,22 0 16,0 21-16,-21-20 0,21-1 0,-1 0 15,-20 0-15,21 0 0,0 22 0,0-43 16,-1 21-16,1 0 0,0 0 0,21 0 16,21-21 15,0-21-31,1 21 0,20-21 0,-21 0 15,21 0-15,-20-1 0</inkml:trace>
  <inkml:trace contextRef="#ctx0" brushRef="#br1" timeOffset="76868.27">18859 11028 0,'0'0'0,"0"-21"0,-21 42 47,21 0-47,0 21 0,0-20 16,0 20-16,0 0 0,0 1 0,-21 20 15,21-21-15,0 1 0,0-1 0,0 0 16,0 1-16,-21-1 0,21 0 15,0-20-15,0 20 0,0-21 0,0 21 16,0-20-16,0-1 0,0 0 0,0 0 16,0 0-16,0 0 0,0-42 47,0 0-47,0 0 0,0 0 15,0 0-15,0-1 0,0-20 0,0 21 16,0-21-16,0-1 0,0 1 15,0 0-15,0-22 0,0 22 0,0-1 16,0-20-16,21 21 0,0-22 16,0 22-16,-21-1 0,22 1 0,-1 21 15,0-21-15,0 20 0,0 1 0,0 21 16,1 0-16,20 0 0,-21 0 0,0 0 16,22 0-16,-22 21 0,0 22 0,0-22 15,0 21-15,22 1 0,-43-1 16,21 21-16,0-20 0,-21 20 0,0-20 15,0-1-15,0 0 0,0 1 0,0-1 16,0 0-16,0 1 0,0-22 0,0 0 16,0 21-16,0-21 0,0 1 15,0-1-15,0 0 16,0 0-16,0-42 47,-21 21-47,0-21 0,21 0 0,-22-1 15</inkml:trace>
  <inkml:trace contextRef="#ctx0" brushRef="#br1" timeOffset="77092.14">18648 11557 0,'-21'0'16,"42"0"-16,-21 0 15,21 0-15,0 0 16,21 0-16,1 0 0,-1 0 0,0 0 15,1 0-15,-1 0 0,0 0 0,1 0 16,-1 0-16,0 0 0,1 0 0,-1-21 16,-21 21-16,0 0 0,1 0 15,-1 0-15,0 0 0,-42 0 32,0 0-32,-1 0 15,1 0-15</inkml:trace>
  <inkml:trace contextRef="#ctx0" brushRef="#br1" timeOffset="77955.31">15473 13060 0,'0'-21'16,"0"0"-16,21-1 0,-21 1 15,0 0-15,0 0 0,21 21 16,-21-21-16,0 0 0,21-1 16,-21 1-16,21 0 0,1 0 0,-1 21 15,0 0-15,0 0 0,0 0 0,0 0 16,1 21-16,-1 21 0,0-20 15,0 20-15,-21-21 0,21 21 0,-21 1 16,21-1-16,-21 0 0,0 1 16,0-1-16,0 0 0,0 1 0,-21-1 15,0-21-15,0 22 0,0-1 0,-22 0 16,22-21-16,-21 22 0,0-22 16,-1 21-16,1-21 0,0 1 0,-1-1 15,1 0-15,0-21 0,-1 21 0,22-21 16,-21 0-16,21 0 0,-1 0 15,1 0-15,21-21 0,0 0 0,0 0 16,0-1-16,0-20 0,0 21 0,0-21 16,0-1-16,0 22 0,21-21 15,1 21-15,-1-1 0,0-20 0,0 42 16,0-21-16,0 0 0,1 21 16,-1 0-16,0 0 0,0 0 0,0 0 15,0 21-15,-21 0 0,22 0 0,-1 0 16,0 1-16,-21-1 0,21 0 15,0 0-15,0 21 0,-21-20 0,22-1 16,-1 0-16,-21 0 0,21 0 0,0 0 16,0 1-16,0-22 0,-21 21 0,22-21 15,-1 0-15,0 21 0,0-21 16,0 0-16,0 0 0,1 0 0,-1 0 16,21-21-16,-21 21 0</inkml:trace>
  <inkml:trace contextRef="#ctx0" brushRef="#br1" timeOffset="78551.98">16785 13293 0,'0'0'0,"-42"0"16,63 0 15,0 0-31,21 0 16,-20 0-16,20 0 0,0 0 0,1 0 15,-1 0-15,21 0 0,-20 0 0,20-21 16,1 21-16,20 0 0,-20 0 0,21-22 16,-22 1-16,1 21 0,-1 0 15,1 0-15,-1-21 0,-21 21 0,1 0 16,-22 0-16,0 0 0,0 0 0,-21-21 15,-21 0 1,0 21 0,0 0-16,0 0 0,-1-21 0,1 21 15,-21 0-15,21 0 0,0-22 16,-1 22-16,1 0 0,0-21 0,0 21 16,21-21-16,-21 21 0,21-21 15,0 0 1,21 21-1,0 0-15,0 0 0,0 0 0,1 0 16,-1 21-16,0-21 16,-21 21-16,21 0 0,0 0 0,-21 1 15,21-1-15,-21 0 0,0 0 0,0 0 16,0 22-16,0-22 0,0 0 0,0 0 16,-21 0-16,0 22 0,0-22 0,0 0 15,-22 0-15,22 0 16,0 0-16,0 1 0,0-1 0,0 0 15,21 0-15,21-21 32,0-21-17,0 0-15,0 0 0,0-1 0</inkml:trace>
  <inkml:trace contextRef="#ctx0" brushRef="#br1" timeOffset="78880.03">18859 12891 0,'0'0'0,"-21"21"31,21 0-31,0 0 0,-21 0 15,21 22-15,0-22 0,0 21 0,0-21 16,0 0-16,0 22 0,-21-22 16,21 0-16,0 0 0,0 22 0,0-22 15,0 0-15,0 0 16,0 0-16,-21-21 0,21 21 0,0 1 16,0-1-1,0-42 16,0-1-31</inkml:trace>
  <inkml:trace contextRef="#ctx0" brushRef="#br1" timeOffset="79407.25">18732 13081 0,'0'-42'0,"0"84"0,0-105 0,0 41 16,0 1-16,0 0 0,0 0 15,0 0-15,0 0 0,22 21 16,-1-22-1,0 22-15,0 0 0,0 0 0,0 0 16,22 0-16,-22 0 0,0 0 0,21 0 16,-20 0-16,-1 22 0,0-22 0,0 21 15,0 0-15,-21 0 0,0 0 16,0 0-16,0 1 0,0-1 16,0 0-16,-21 0 0,0-21 0,21 21 15,-42 0-15,20 1 0,1-22 0,0 21 16,0-21-16,0 21 15,0-21-15,-1 0 0,1 0 0,0 21 16,0-21-16,0 0 0,42 0 31,0-21-31,0 21 0,22 0 16,-22 0-16,0 0 0,21-21 16,-21 21-16,22 0 0,-22 0 0,21 0 15,-21 0-15,1 0 0,-1 0 0,0 21 16,0-21-16,0 21 0,0 0 0,-21 0 15,0 1-15,0-1 16,0 0-16,0 0 16,0 0-16,-21-21 0,0 21 15,0 1-15,-21-1 0,20-21 0,1 21 16,0-21-16,0 21 0,0 0 0,-22-21 16,22 21-16,0-21 0,0 0 15,0 0-15,0 22 0,-1-22 0,1 0 16,0 0-16,0 0 0,0 0 0,0 0 15,-1 0-15,1 0 0,0 0 0,0 0 16,0 0-16,0 0 0,-1 0 0,1 0 16,0-22-16</inkml:trace>
  <inkml:trace contextRef="#ctx0" brushRef="#br1" timeOffset="84923.1">15155 14288 0,'0'0'0,"-21"0"0,0 0 15,21-22-15,0 1 16,0 0-1,21 21-15,0 0 0,0-21 0,1 21 16,20 0-16,-21 0 0,21 0 0,1 0 16,-1 0-16,0 0 0,-20 0 0,20 0 15,-21 0-15,0 21 0,0 0 16,1 0-16,-22 1 0,0-1 0,0 0 16,0 21-16,0-21 0,-22 1 0,1 20 15,0-21-15,0 0 0,0 22 0,-22-22 16,22 0-16,-21 0 0,21 0 15,-22-21-15,22 21 0,0-21 16,0 0-16,0 22 0,0-22 0,-1 0 16,22-22-1,0 1-15,22 0 16,-1 0-16,0 21 0,0 0 16,0-21-16,0 21 0,1 0 0,20 0 15,0 0-15,-21 0 0,22 0 0,-1 0 16,0 21-16,1 0 0,-1 0 0,-21 0 15,22-21-15,-22 22 0,21-1 16,-21 21-16,0-21 0,-21 0 0,0 1 16,0-1-16,0 0 0,0 21 0,-21-21 15,-21 1-15,21-1 0,-22 0 16,1 21-16,0-21 0,-1 1 0,1-1 16,0-21-16,-1 21 0,1 0 15,-21 0-15,20-21 0,1 0 0,21 0 16,-22 21-16,22-21 0,0 0 0,0 0 15,21-21-15,0 0 16,0 0-16,42 0 16,-21 21-16,1-21 0,20 21 0,0-22 15,22 1-15,-22 0 0</inkml:trace>
  <inkml:trace contextRef="#ctx0" brushRef="#br1" timeOffset="85607.84">16573 14774 0,'0'-21'31,"22"21"-15,-1 0-16,21 0 15,-21-21-15,0 21 16,1 0-16,20 0 0,0 0 0,1 0 16,-1 0-16,0-21 0,1 21 0,20 0 15,-21 0-15,22-21 0,-1 21 0,1 0 16,-1-21-16,-20 21 0,20 0 16,1-22-16,-22 22 0,0-21 0,1 21 15,-1-21-15,0 21 0,-20 0 0,-1-21 16,0 21-16,-21-21 0,0 0 0,0-1 15,0 1-15,0 0 16,-21 0-16,0 21 16,-22 0-16,22 0 0,-21 0 15,21-21-15,-22 21 0,1 0 0,0 0 16,20 0-16,1 0 0,-21 0 0,21 0 16,21 21-16,0 0 15,21-21 1,0 0-16,21 0 15,-20 0-15,-1 0 0,21 0 0,-21 0 16,22 0-16,-22 0 0,0 0 16,0 0-16,0 0 0,0 0 0,1 21 15,-1-21-15,-21 21 0,0 1 16,0-1-16,0 0 0,-21-21 0,-1 42 16,1-21-16,0 1 0,0-1 15,-21 0-15,20 0 0,-20 21 16,21-20-16,-21-1 0,20 0 0,1 0 15,-21 0-15,21 0 0,0 22 0,-1-43 16,1 21-16,0 0 0,0 0 0,0 0 16,0-21-16,21 22 0,0-1 0,-22-21 15,1 0-15,0 21 16,21-42 15,0 0-15</inkml:trace>
  <inkml:trace contextRef="#ctx0" brushRef="#br1" timeOffset="89807.32">19981 2498 0,'0'0'0,"-21"0"0,0-21 16,0 21-16,21-22 15,0 1-15,0 0 16,0 0-16,21 21 16,0 0-16,0-21 15,0 21-15,1 0 0,-1 0 0,0 0 16,0 0-16,0 0 0,22 0 0,-22 0 16,0 0-16,21 0 0,-21 0 15,22 21-15,-22-21 0,0 21 0,0 0 16,0 0-16,1 22 0,-1-22 15,-21 21-15,0-21 0,0 22 16,0-1-16,0 0 0,0 1 0,-21-1 16,-1 0-16,1 1 0,-21-1 15,21 22-15,0-22 0,-22 0 0,22 22 16,-21-22-16,21 22 0,-1-1 0,-20-21 16,21 22-16,0-1 0,0-20 15,-1 20-15,1-20 0,0-1 0,21 21 16,0-20-16,0-1 0,0 22 0,-21-22 15,21 21-15,0 1 0,0-22 16,0 22-16,0-22 0,21 22 0,0-22 16,0 0-16,-21 1 0,22-1 15,-1 0-15,21 1 0,-21-1 0,0-21 16,22 21-16,-22-20 0,21-1 16,1 0-16,-22 0 0,21 0 0,-21 0 15,22 1-15,-22-22 0,0 0 0,0 21 16,0-21-16,0 0 0,1 0 0,-1 0 15,-21-21 17,-21 21-17,-1 0-15,1 21 0,0 0 16,0 0-16,0 0 16,0 0-16,21 22 0,-22-22 15,1 21-15,0-21 0,0 22 0,21-1 16,0 0-16,-21-20 0,21 20 0,-21 0 15,21 22-15,0-22 0,0 0 16,0 1-16,0 20 0,0-20 0,0 20 16,0 1-16,-22-1 0,22 1 0,0-1 15,-21 22-15,21-22 0,0 1 0,0 20 16,0 1-16,0 0 0,-21-1 0,21 1 16,0 0-16,0 21 0,-21-22 15,21 22-15,0-21 0,0 21 0,0-1 16,0 1-16,0 0 0,0-21 15,0 21-15,0-1 0,0 1 0,0 0 0,0-21 16,0 21-16,0-1 0,0-20 16,0 21-16,21-21 0,-21-1 0,0 1 15,21 0-15,-21-1 0,0 1 0,0-22 16,0 22-16,0-21 0,0-22 0,0 21 16,0-20-16,0 20 0,-21-20 0,0-22 15,21 21-15,-21-21 0,21 22 0,-21-22 16,-1 0-16,22 0 0,-21-21 15,0 21-15,0-21 0,0 0 16,0 0-16,-1 0 0,1 0 16,0 0-16,0 0 0,0 0 15,0-21-15,-1 21 0,1-21 0,-21 21 16,21 0-16</inkml:trace>
  <inkml:trace contextRef="#ctx0" brushRef="#br1" timeOffset="105351.33">19029 13060 0,'-43'0'15,"43"-21"1,0 0 0,0-1-16,0 1 15,0 0-15,0 0 0,22-21 16,20 20-16,-21 1 0,0 0 0,0-21 16,22 21-16,-1-1 0,0 1 15,1 0-15,-1 21 0,0-21 0,1 21 16,-1 0-16,0 0 0,-20 0 0,20 0 15,0 0-15,-21 0 0,1 21 0,-1-21 16,0 21-16,0 0 0,-21 1 16,0-1-16,0 0 0,0 0 15,0 0-15,0 0 0,0-42 47,0 0-31,-21 21-16,0-21 0,21 0 15,-21 0-15,-1-1 0,22 1 0,-21 0 16,0 0-16,0 21 0,0-21 0,0 0 16,-1 21-16,1 0 0,-21 0 0,21 0 15,0 0-15,-43 21 16,22-21-16,-1 21 0,22 21 0,-21-21 16,21 22-16,-22-22 0,22 21 0,0 1 15,-21-1-15,21 0 0,-1 1 0,1-1 16,21-21-16,0 21 0,-21 1 15,21-22-15,0 0 0,0 21 16,0-20-16,0-1 0,0 0 0,21 0 16,-21 0-16,21-21 0,1 21 0,20 1 15,-21-22-15,21 0 0,1 0 16,-1 0-16,0 0 0,1 0 0,20 0 16,1 0-16,-22 0 0,22-22 0,-1 22 15,-21-21-15,1 21 0,20-21 0,-42 21 16,22 0-16,-22-21 0,0 21 15,0 0-15,0 0 0,-42 21 32,0-21-32,0 21 15,0 0-15,-22-21 16,1 22-16,21-22 0,-21 21 0,-1 0 16,1-21-16,0 21 0,-22-21 0,22 21 15,-1-21-15,1 21 0,0-21 0,-1 0 16,1 0-16,21 0 0,-21 0 15,-1 0-15,22 0 0,-21-21 0,21 0 16,-22 21-16,22-21 0,0 0 0,0 0 16,0 21-16,-1-43 0,1 22 0,21 0 15,0 0-15,0-22 0,0 1 16,0 21-16,0-21 0,21-1 16,1 1-16,-1 0 0,21-1 0,-21 1 15,22 21-15,-22-22 0,21 22 16,0 0-16,22 0 0,-22 0 0,1 0 15,-1 21-15,0 0 0,1-22 0,-1 22 16,0 0-16,-21 0 0,1 0 16,-1 0-16,0 0 0,0 0 0,-42 0 47,0 0-47,0 0 0,-1 0 15,1 0-15,0 0 0,0 0 0,-21 0 16,20 0-16,1 0 0,0 0 0,0 0 15,0 0-15,-22 0 0,22 0 16,0 0-16,-21 0 0,21 0 0,-22 0 16,22 22-16,0-1 0,-21 0 15,20 0-15,1 0 0,0 0 16,0 22-16,0-1 0,0-21 0,-1 22 16,22-1-16,0-21 0,-21 21 0,21-20 15,0 20-15,0-21 0,0 21 0,0-20 16,0-1-16,21 0 0,1 0 15,-1 0-15,-21 0 0,21 1 0,0-1 16,0-21-16,0 21 0,1 0 0,-1-21 16,0 21-16,21-21 0,-21 0 15,1 0-15,-22 21 0,21-21 16,-42 0 31,-1 0-47,1-21 0,-21 21 0,21-21 15,0 21-15,-1-21 0,-20 21 0,21-21 16,0 0-16,0 21 0,-1-22 0,1 1 16,0 0-16,21 0 0,0 0 15,0-22-15,0 22 0,0-21 0,0 0 16,0-1-16,21 22 0,0-21 0,1-1 16,-1 1-16,0 0 0,21 21 15,-21-1-15,1 1 0,20 0 16,-21 0-16,0 0 0,0 21 0,1 0 15,-1 0-15,-21 21 313,0 0-297,0 0-1,0 0-15,-21 1 16</inkml:trace>
  <inkml:trace contextRef="#ctx0" brushRef="#br1" timeOffset="106187.67">18881 14224 0,'0'0'15,"0"-21"-15,0 0 0,0 0 16,0-1-16,0 44 16,0-1-1,21 0-15,-21 0 0,21 21 16,-21 22-16,0-22 0,0 22 0,21-1 16,-21-20-16,0 20 0,21 1 0,-21-22 15,0 21-15,0-20 0,0-1 0,0-21 16,0 22-16,0-1 15,0-21-15,0 0 0,0 0 0,0 1 0,0-1 16,0 0 0,0-42-1,0 0-15,0-22 16,0 22-16,-21 0 0</inkml:trace>
  <inkml:trace contextRef="#ctx0" brushRef="#br1" timeOffset="106631.42">18859 14563 0,'-21'-21'0,"42"42"0,-42-85 0,21 22 15,0 21-15,0-22 0,0 22 0,0 0 16,0 0-16,21 0 0,1 0 0,-1-1 16,21 22-16,-21 0 0,22-21 15,-22 21-15,21 0 0,0 0 0,22 0 16,-22 0-16,1 21 0,-1-21 16,-21 22-16,21-1 0,-20 0 15,-22 0-15,0 0 0,0 22 0,0-22 16,-22 0-16,1 0 0,-21 21 0,0-20 15,-1-1-15,1 0 0,0 21 0,-22-21 16,22 1-16,-1-1 0,22-21 16,-21 21-16,21-21 0,0 0 0,-1 0 15,44 0 1,-1 0 0,21 0-16,-21-21 0,22 21 0,20 0 15,1 0-15,-1 0 0,1 0 0,-1 0 16,1 0-16,-22 21 0,21-21 0,-20 21 15,-1 0-15,0 0 0,1 1 16,-22-1-16,-21 0 0,0 0 0,0 0 16,0 0-16,-42 1 0,-1-1 0,1 0 15,0 0-15,-22 0 0,1 22 16,-22-22-16,43 0 0,-22 0 0,1 0 16,20-21-16,-20 21 0,20 1 0,1-1 15,21 0-15,0-21 0,-22 21 0,22-21 16,0 0-16,21 21 15,-21-21-15,0 0 0,0 0 0,-1 0 16</inkml:trace>
  <inkml:trace contextRef="#ctx0" brushRef="#br1" timeOffset="107276.68">15430 16214 0,'0'-43'0,"0"86"0,0-107 0,0 43 0,-21 0 16,21 0-16,-21 21 0,21-21 0,-21 21 16,0 0-1,0 21-15,-1 0 0,22 21 16,0 1-16,-21-1 0,0 0 0,0 1 15,21 20-15,-21-21 0,0 22 16,-1-22-16,22 22 0,-21-22 0,21 0 16,-21 1-16,21-1 0,0-21 0,0 0 15,0 1-15,0-1 0,21 0 16,0-21-16,1 0 0,20 0 0,-21-21 16,21 0-16,1-1 0,-1 1 0,0-21 15,1 0-15,-1 20 0,0-20 16,1 0-16,-1-1 0,-21 22 0,0-21 15,1 21-15,-1 0 0,-21 42 32,0 0-32,0 21 15,-21 1-15,-1-1 0,22 0 0,-21 1 16,0-1-16,0 21 0,21-20 0,0 20 16,-21-20-16,21-1 0,0 0 15,0 1-15,0-22 0,0 0 0,0 21 16,0-21-16,21 1 0,0-22 15,0 0-15,0 0 16,1-22-16,-1 1 0,21 0 0,-21 0 16</inkml:trace>
  <inkml:trace contextRef="#ctx0" brushRef="#br1" timeOffset="107827.87">16510 16447 0,'0'0'0,"0"21"16,0 0 15,21-21-31,21 0 16,-20 0-16,20 0 0,0 0 0,1 0 15,20 0-15,-21 0 0,22 0 16,21-21-16,-22 21 0,22-21 0,-1 21 15,1-22-15,0 1 0,-1 21 0,-20-21 16,-1 21-16,1-21 0,-22 21 16,1 0-16,-22-21 0,0 21 0,-21-21 15,-21-1-15,0 22 16,-22 0-16,1-21 0,21 21 16,-22 0-16,1-21 0,0 0 0,-1 21 15,22-21-15,-21 21 0,21-21 0,0 21 16,-1-22-16,22 1 0,0 0 15,0 0-15,0 0 16,0 0-16,0-1 0,22 22 16,-1 0-16,0 0 0,0 0 0,21 0 15,-20 0-15,-1 22 0,21-1 16,-21 21-16,0-21 0,1 22 0,-1-1 16,0 0-16,-21 1 0,0-1 0,0 0 15,0 1-15,0-1 0,-21 0 16,0 1-16,-1-1 0,-20-21 0,21 21 15,0 1-15,-22-1 0,22-21 0,0 22 16,0-22-16,0 0 0,0 0 16,21 0-16,0 0 0,21-21 31,0-21-31,21 21 0,-21-42 16,22 21-16</inkml:trace>
  <inkml:trace contextRef="#ctx0" brushRef="#br1" timeOffset="108157.69">18902 16002 0,'0'0'0,"21"-21"0,-21 0 15,21 21-15,-21-21 0,0 42 31,0 0-31,0 0 0,0 21 16,0-20-16,0 20 0,0 0 0,0 1 16,0-1-16,0 0 0,0-21 15,0 22-15,0-1 0,0-21 0,0 22 16,0-22-16,-21 0 0,21 21 0,0-21 16,0 1-16,0-1 0,0 0 15,0 0-15,0-42 47,0 0-31,0 0-16</inkml:trace>
  <inkml:trace contextRef="#ctx0" brushRef="#br1" timeOffset="108483.39">18881 15960 0,'0'0'0,"0"-43"0,0 22 0,0-21 0,0 21 15,0 0-15,0-1 0,21 22 32,21 0-32,-21 0 0,22 0 15,-22 0-15,42 22 0,-20-22 0,-1 21 16,21 0-16,1 0 16,-1 0-16,-20 0 0,20 22 0,1-22 15,-22 21-15,0-21 0,1 22 0,-22-1 16,0-21-16,0 22 0,-21-1 15,0-21-15,0 21 0,0-20 0,0-1 16,0 0-16,-21 21 0,0-21 0,-21 1 16,20-1-16,1-21 0,0 21 15,-21 0-15,21-21 0,-1 21 0,1-21 16,0 0-16,0 0 0,21 21 0,-21-21 16,0 0-16,-1 0 15,1 0 1</inkml:trace>
  <inkml:trace contextRef="#ctx0" brushRef="#br1" timeOffset="111839.68">2138 13166 0,'-21'0'0,"42"0"0,-42-21 0,21-1 16,0 1-16,0 0 15,42 0-15,0-21 0,43 20 0,0-20 16,-1 0-16,43-1 0,-21 1 0,21 0 16,0-1-16,21 1 15,-21 21-15,0-21 0,-21 20 0,0 1 16,-21 21-16,-22 0 0,-21 0 0,1 0 15,-43 21-15,0 1 0,-43-1 16,-20 21-16,-1 0 0,-20 1 0,-1 20 16,-21-20-16,0-1 0,1 21 15,-1-20-15,-21 20 0,21-20 0,0-1 16,0-21-16,22 21 0,20-20 16,1-1-16,41 0 0,1-21 0,42 0 15,22 0-15,-1 0 0,43-21 16,21 0-16,-1-1 0,1 1 15,21-21-15,21 21 0,1-22 16,-1 22-16,-21 0 0,0 0 0,0 0 16,-21 21-16,-22 0 0,-20 0 15,-22 0-15,0 21 0,-42 0 0,0 21 16,-42-20-16,0 20 0,-43 0 16,0 1-16,-20 20 0,-22-21 0,0 22 15,0-1-15,0 1 0,21-1 0,-21-20 16,21 20-16,21-20 0,1-22 15,41 21-15,1-21 0,21 0 0,63-21 16,0 0-16,43-21 16,0 0-16,42-21 0,21-1 15,21 1-15,1-21 0,20 20 0,1-20 0,20 20 16,-20-20-16,20-1 0,1 22 16,0-21-16,-1-1 0,-20 1 15,21-1-15</inkml:trace>
  <inkml:trace contextRef="#ctx0" brushRef="#br1" timeOffset="112516.12">8742 12361 0,'-64'22'0,"128"-44"0,-191 65 0,84-43 0,1 0 15,21 21-15,0-21 0,42 0 16,0-21 0,0 21-16,22-21 0,20-1 0,1 1 15,20 0-15,-20 0 0,20 0 0,1 0 16,0 21-16,-22-22 15,22 22-15,-22 0 0,-20 0 0,20 0 16,-20 0-16,-22 22 0,-21-1 0,0 0 16,0 0-16,-43 0 0,1 22 0,0-1 15,-43-21-15,22 21 0,-22 1 16,0-1-16,1-21 0,-1 22 0,21-1 16,1-21-16,21 0 0,-1 22 0,22-43 15,21 21-15,21-21 16,22 0-16,20 0 0,1-21 15,20-1-15,1 1 0,0 0 0,-1 0 16,1 0-16,21 0 0,0-1 0,-22 1 16,22 0-16,-21 21 15,-1 0-15,-20 0 0,-1 0 0,-20 0 16,-22 0-16,-21 21 0,-21 0 16,-22 1-16,-20-1 0,-1 0 0,1 21 15,-22-21-15,1 22 0,-22-1 16,21 0-16,0-20 0,-20 20 0,20 0 15,21-21-15,1 22 0,-1-22 0,22 0 16,21-21-16,21 21 0,42-21 16,22 0-16,-1 0 15,1 0-15,20-21 0,22 0 0,0 0 16,0 21-16,0-21 0,21-1 16,-21 22-16,-1 0 0,1-21 0,-21 21 15,0 0-15,-1 0 0,-41 0 16,-1 0-16,0 21 0,-42 1 15,-21-1-15,0-21 0,-21 21 0,-22 0 16,-21-21-16,22 0 0</inkml:trace>
  <inkml:trace contextRef="#ctx0" brushRef="#br2" timeOffset="118503.21">9398 15515 0,'-21'-21'15,"42"42"-15,-63-42 0,-1 21 0,1-21 16,0 21-16,-1-21 0,1 21 0,0 0 15,-1-21-15,1 21 0,21 0 0,-22-22 16,22 1-16,21 0 0,0 0 16,0 0-16,21 0 0,22-22 15,-1 1-15,22 0 0,-1-1 0,22 1 16,-1 0-16,1 20 0,21-20 16,-21 0-16,20 21 0,1-22 0,0 22 15,-21 0-15,-1 21 0,-20 0 16,-22 0-16,1 0 0,-22 0 0,-21 42 15,-21-21-15,-43 22 0,1-1 16,-1 0-16,-21 22 0,-20-22 16,-1 22-16,0-1 0,0 1 0,21-22 15,-20 22-15,20-22 0,0 0 0,1-21 16,41 22-16,1-43 16,0 21-16,63-21 15,0 0-15,42 0 0,1-21 0,-1 0 16,22-1-16,0 1 0,21 0 15,-1 0-15,1 0 0,0 0 0,0-1 16,-21 22-16,-22 0 0,1 0 0,-22 0 16,-21 22-16,-21-1 0,0 0 15,-21 21-15,0-21 0,-43 22 0,22-1 16,-43-21-16,22 22 0,-22-1 0,0 0 16,22 1-16,-1-1 0,1 0 15,-1-21-15,22 1 0,21-1 0,-21 0 16,63-21-1,0 0-15,21 0 0,1-21 16,20 0-16,22-1 0,-22-20 16,22 21-16,0 0 0,-1 0 0,1-1 15,0 22-15,-22-21 0,1 21 0,-22 0 16,0 0-16,-21 0 0,-21 21 16,0 1-16,-21-1 0,0 0 0,-21 21 15,-22 1-15,-20-1 0,-1 0 0,0 1 16,-21-1-16,22 21 0,-1-20 15,0-1-15,1 0 0,-1-20 0,22-1 16,20 0-16,1 0 0,0 0 0,20 0 16,65-21-1,-1-21-15,22 0 16,-1-21-16,1 21 0,41-22 0,-20 1 16,21 21-16,0-22 0,0 1 0,-1 21 15,-20-21-15,0 20 0,-22 22 16,1 0-16,-22 0 0,-21 0 0,-21 22 15,-21-1-15,-21 0 0,-1 21 16,-20 1-16,-1-1 16,1 0-16,-22 1 0,22-1 0,-22 21 0,22-20 15,-1-1-15,22-21 0,21 22 16,-1-22-16,22 0 0,0 0 0,0 0 16,43-21-16,-1 0 0,22 0 15,-1-21-15,1 0 0,20 0 0,1-22 16,21 1-16,-22 0 0,1-1 0,-21-20 15,20-1-15,-20 1 0</inkml:trace>
  <inkml:trace contextRef="#ctx0" brushRef="#br2" timeOffset="119540.61">23749 4339 0,'0'0'0,"0"-42"0,0 0 16,-21-1-16,21 22 0,-21-21 15,-1 21-15,22-22 0,0 22 0,-21 0 16,21 0-16,-21 0 0,21-1 16,-21 1-16,21 42 31,0 1-31,0 20 0,0 0 16,21 1-16,0 20 0,0-21 0,1 22 15,-1-1-15,0 1 0,0-1 0,0 22 16,0 0-16,-21-1 0,22 22 15,-1-21-15,21 21 0,-21 0 0,0 21 16,1-22-16,-1 22 0,0 0 0,-21 0 16,21 0-16,0 0 0,0 22 0,1-22 15,-1 0-15,-21 21 0,21-21 0,0 0 16,-21 21-16,21 0 16,-21 0-16,21-21 0,-21 21 0,22 1 0,-1-22 15,-21 0-15,21 0 0,0-22 16,0 1-16,-21 0 0,21-21 0,1-1 15,-1-20-15,0-1 0,0 1 0,0-22 16,-21 1-16,0-1 0,0-21 0,0-42 16,0 0-1</inkml:trace>
  <inkml:trace contextRef="#ctx0" brushRef="#br2" timeOffset="120712.16">23304 4530 0,'0'0'0,"0"-21"16,0-1-16,0 1 16,0 0-16,0 0 15,22 21-15,20 0 0,-21-21 0,21 0 16,22 21-16,-22-22 0,43 22 0,-22-21 15,22 21-15,0-21 0,-1 0 16,1 0-16,21 21 0,21-21 0,0-1 16,21 1-16,0 0 0,0 0 0,22 0 15,20 0-15,1-1 0,20 1 16,1 0-16,0 0 0,21 0 16,21 21-16,-22-21 0,22-1 15,-21 22-15,21 0 0,0-21 0,-21 21 0,0-21 16,0 21-16,0 0 0,-22 0 15,1 0-15,-22 0 0,22 0 16,-21 0-16,-1 0 0,-21 0 0,1 0 16,-1 0-16,-21-21 0,22 21 15,-22-21-15,0 21 0,-21 0 0,21-21 16,-42 21-16,0 0 0,0 0 16,-22-22-16,1 22 0,-22-21 0,22 21 15,-43 0-15,22 0 0,-22 0 0,-21 0 16,1-21-16,-1 21 15,0 0-15,-21 21 16,0 0-16,0 1 0,-21 20 16,0-21-16,-1 21 0,22 1 15,-21 20-15,0-20 0,0 20 16,0 1-16,0-1 0,-1 1 0,1-1 16,0 22-16,0-1 0,-21 1 15,20 21-15,1 0 0,0 0 0,21-22 16,-21 22-16,21 21 0,-21 0 0,21 0 15,0 0-15,0 0 0,0 0 16,0 0-16,0 21 0,21-21 0,0 21 16,0 1-16,-21-22 0,21 21 15,1 0-15,-1-21 0,0 21 16,0-21-16,-21 21 0,21-21 0,0 21 16,-21-21-16,22 0 0,-22-21 15,0 21-15,0-21 0,0 21 0,0-21 16,0 0-16,0 0 0,0-22 0,0 1 15,0 0-15,0-1 0,0-20 16,0 20-16,-22-20 0,1-1 0,21 1 16,-21-22-16,0 1 0,0 20 0,-22-42 15,22 22-15,-21-1 16,21-21-16,-22 0 0,1 0 0,0 1 0,-1-22 16,1 21-16,-21-21 0,20 0 15,-20 0-15,20 21 0,-20-21 16,-1 0-16,1 0 0,-22 0 0,22 0 15,-22 0-15,0 0 0,1 0 0,-43 0 16,21 0-16,-42-21 0,21 21 0,-21 0 16,-22-21-16,1 21 0,0 0 15,-22-22-15,-21 22 0,22 0 0,-22-21 16,1 21-16,-1-21 0,21 21 0,-20 0 16,20 0-16,-20 0 0,20 0 0,-21 0 15,22 0-15,-1 0 0,1 0 16,-22 0-16,22 0 0,-1 0 0,1 0 15,20-21-15,-20 21 0,21 0 16,-1 0-16,22 0 0,0-21 0,21 21 16,21-21-16,0 21 0,43-22 0,-1 22 15,22-21-15,0 0 0,20 0 16,1 0-16,21 0 0,0-22 0,0 22 16,21-21-16,1-1 0,-1 1 0,21 0 15</inkml:trace>
  <inkml:trace contextRef="#ctx0" brushRef="#br2" timeOffset="121514.94">25125 4953 0,'0'0'0,"0"-21"16,0 0-1,0 42 1,0 0 0,0 21-16,0 1 0,0-1 0,0 0 15,0 1-15,0 20 0,0-20 0,0 20 16,0-21-16,0 22 0,-21-22 16,21 22-16,-22-22 0,1 0 15,21 1-15,0-1 0,0 0 0,0-20 16,0 20-16,0-21 0,0 0 15</inkml:trace>
  <inkml:trace contextRef="#ctx0" brushRef="#br2" timeOffset="121823.77">25019 5165 0,'0'0'0,"0"-21"0,-21 21 15,21-43-15,0 22 0,21 0 16,0 21-16,21-21 16,-20 21-16,20 0 0,0 0 0,22 0 15,-22 0-15,22 21 0,-22 0 0,21-21 16,1 42-16,-22-20 0,1-1 16,-1 21-16,0-21 0,-42 22 0,0-22 15,0 21-15,0 0 0,-21-20 0,0 20 16,-21-21-16,-22 21 0,22-20 15,-22 20-15,22-21 0,-22 0 0,1 0 16,-1 1-16,22-1 0,-21 0 0,20-21 16,22 21-16,-21-21 0,21 0 15,21-21 1,21 0-16,21-22 0,-21 22 16,22-21-16</inkml:trace>
  <inkml:trace contextRef="#ctx0" brushRef="#br2" timeOffset="122363.74">25929 4678 0,'-21'-21'0,"42"42"0,-63-63 16,-1-1-16,1 22 0,0 0 16,-1 21-16,1-21 0,-21 0 15,-1-1-15,22 22 0,-22 0 0,1-21 16,-1 21-16,1 0 0,-1 0 15,1 21-15,-22 1 0,22-1 0,-22 0 16,21 21-16,-20 1 0,20-1 0,-20 21 16,20 1-16,22 21 0,-22-22 15,22 22-15,0-1 0,20 1 0,-20 0 16,42-1-16,0 1 0,0 0 0,0 21 16,0-22-16,21-20 0,0 20 15,22-20-15,-1-1 0,22-20 0,-22 20 16,21-20-16,22-22 0,-21 21 0,-1-21 15,22 0-15,-1-21 0,1 0 16,0 0-16,-1 0 0,1 0 16,21-21-16,0 0 0,0 0 0,-1-21 15,1 20-15,0-41 0,0 21 16,-21-22-16,-1 1 0,1-22 0,-22 21 16,-20-20-16,20-1 0,-20 0 0,-22 1 15,0-22-15,-21 21 0,0 1 16,0-22-16,-21 21 0,0 0 0,-22 22 15,-20-1-15,-1 1 0,-20-1 0,-1 22 16,-21 0-16,-21 21 0,0-1 16,0 1-16,0 21 0,-21 0 0,21 0 15,-21 21-15,21 1 0,0-1 16,0 21-16,42 0 0,-21 1 16,43 20-16,-1-20 0,22 20 0,0 1 15,-1-1-15,22 1 0,21-1 0,0-21 16,21 1-16,22-1 0,-1 0 0</inkml:trace>
  <inkml:trace contextRef="#ctx0" brushRef="#br2" timeOffset="123183.58">29993 4890 0,'0'0'0,"0"-22"0,0-20 0,0 21 15,0-21-15,0 20 0,0 1 16,0 0-16,0 0 0,21 21 0,0 0 16,1 0-1,-1 21-15,-21 0 0,0 22 16,0-1-16,0 0 0,0 1 16,0 20-16,0-21 0,0 1 0,0-1 15,0 22-15,0-43 0,-21 21 0,21 0 16,0 1-16,0-22 0,0 0 15,-22 0-15,22 0 0,0 1 0,-21-22 16,21 21-16,-21-21 31,21-21-31,0-1 0,0 1 16,0 0-16,0-21 16,0 21-16,0-22 0,0 1 0,21 0 15,0-22-15,1 22 0,-1-1 0,21-20 16,-21 21-16,22 20 0,-22-20 15,21 21-15,-21 0 0,0 21 0,22 0 16,-22 0-16,0 0 0,0 0 16,0 0-16,-21 21 0,22 0 0,-22 21 15,0-20-15,0-1 0,-22 0 16,1 21-16,-21-21 0,21 1 0,-22-1 16,22 0-16,-21 0 0,0 0 15,20 0-15,-20-21 0,21 0 16,21 22-16,-21-22 0,42 0 31,0 0-31,0 0 0,22 21 0,-1-21 16,0 0-16,1 21 0,20-21 0,-21 21 15,1 0-15,-1-21 0,0 21 16,-20 1-16,20-1 0,-21 0 0,-21 0 16,0 0-16,0 0 15,-42 1-15,21-1 0,-22-21 16,-20 21-16,-1-21 0,1 21 0,-1-21 15,-20 0-15,20 0 0,1 21 16,-1-21-16,1 0 0,20 0 16,22 0-16,0 0 0,21-21 15,0 0-15,42 0 0,-21 0 16</inkml:trace>
  <inkml:trace contextRef="#ctx0" brushRef="#br2" timeOffset="123695.29">30924 4530 0,'22'42'0,"-44"-84"0,1 21 0,0-1 0,-21 1 15,-1-21-15,1 42 16,-21-21-16,20 0 0,-20 21 0,-1 0 16,-20 0-16,20 0 0,-21 21 15,1 0-15,-22 21 0,21-21 0,1 22 16,-1-1-16,0 22 0,1-1 0,20 1 15,-21-1-15,22 22 0,21-1 16,-1 1-16,1-21 0,21 20 0,0 1 16,21 0-16,0-22 0,0 22 0,21-22 15,0 1-15,21-1 0,1 1 16,-1-1-16,0-20 0,22-1 0,-1 0 16,1 1-16,20-22 0,1 0 15,0 0-15,-1 0 0,1-21 16,0 0-16,-1 0 0,1 0 0,-21-21 15,20 0-15,1 0 0,-22 0 0,22-22 16,-21 1-16,-1-22 0,1 1 16,-1-1-16,-21-20 0,22 20 0,-22-20 15,22-1-15,-22 0 0,-21-21 16,22 1-16,-43-1 0,0 0 0,0 21 16,0 1-16,-22-1 0,-20 21 15,0 1-15,-22-1 0,-20 22 0,-1 0 16,-21 21-16,21-1 0,-42 1 15,0 21-15,-21 0 0,0 0 16,0 21-16,0 1 0,0 20 0,-1 0 16,1-21-16,21 43 0,21-22 15,1 22-15,-1-1 0,21 1 0,22-1 16,-1 1-16,22 20 0,-1-20 0,1-1 16</inkml:trace>
  <inkml:trace contextRef="#ctx0" brushRef="#br2" timeOffset="124144.03">26395 8213 0,'0'0'0,"-43"0"0,-20-21 15,21 21-15,20 0 16,1 0-16,0 21 0,-21-21 0,21 21 16,-1 21-16,-20-21 0,21 22 15,-21-22-15,20 21 0,-20 1 0,21-22 16,-21 21-16,42 0 0,-22-20 0,22 20 16,0-21-16,0 21 0,22-20 0,-1-1 15,21 0-15,0 0 0,1 0 16,-1-21-16,22 0 0,-1 0 0,-21 0 15,22 0-15,-1 0 0,1-21 16,-1 0-16,1 0 0,-1 0 0</inkml:trace>
  <inkml:trace contextRef="#ctx0" brushRef="#br2" timeOffset="124628.8">26797 7916 0,'0'0'16,"-42"-42"-16,-22 0 0,1-1 0,-1 22 0,-21 0 15,1 0-15,-1 21 0,-21 0 0,0 0 16,1 0-16,-22 21 0,21 0 16,0 0-16,0 22 0,0 20 0,0-20 15,22 20-15,-1 22 0,0-22 16,22 22-16,-1-22 0,22 22 16,0 0-16,-1-1 0,22 1 0,21 0 15,0-1-15,0 1 0,21 0 0,22-1 16,-1-20-16,0 21 0,22-22 0,-1 1 15,1-1-15,-1 1 0,22-22 16,0 0-16,-1 1 0,22-1 0,0-21 16,0 0-16,0-21 0,0 0 0,-1 0 15,22-21-15,-21 0 0,0-21 0,21 20 16,-21-41-16,0 21 0,0-22 0,-1 1 16,-20-1-16,0-21 0,-1 1 15,-20-22-15,-1 21 0,-20-21 16,-1 1-16,-21-1 0,-21 0 0,0 0 15,-21 0-15,-21 0 0,-1 22 16,-20-1-16,-1 0 0,-41 22 0,-1-1 16,0 1-16,-21 21 0,0-1 0,0 1 15,-21 21-15,0 21 0,-22 0 16,1 0-16,21 21 0,0 0 0,-22 21 16,43-20-16,0 20 0,21 21 0,22-20 15,-1-1-15,43 22 0,21-22 16,21 0-16,0 1 0,42-1 0,0-21 15,22 21-15,20-20 0</inkml:trace>
  <inkml:trace contextRef="#ctx0" brushRef="#br2" timeOffset="125199.65">30628 7578 0,'0'0'0,"0"-21"0,0-1 0,-21 1 16,0 21-16,0 0 0,-1 0 0,1 21 15,0 1-15,-21-1 0,21 0 16,-1 21-16,-20 1 0,21-1 0,0 0 15,0 1-15,-1-1 0,22 21 0,0-20 16,0 20-16,-21-20 0,21-1 16,0 0-16,0 1 0,0-1 0,0-21 15,0 21-15,0-20 0,0-1 0,0 0 16,0 0-16,21-21 31,-21-21-31,0 0 0,0 0 16,22-22-16,-22 22 0,21-21 15,-21-1-15,21-20 0,-21 21 0,0-22 16,21 1-16,0 20 0,-21-20 0,21-1 16,1 22-16,-22 0 0,21-1 15,0 1-15,-21 21 0,21 0 0,-21-1 16,21 22-16,0 0 0,-21 22 0,22-1 16,-1 0-16,0 21 0,-21-21 15,21 22-15,0-1 0,-21 0 0,21 22 16,-21-22-16,0 1 0,22-1 15,-22 0-15,0 1 0,0-1 0,0-21 16,0 21-16,0-20 0,0-1 16,0 0-16,0 0 0,0 0 0,0 0 15,-22-21-15,1 22 16,0-22-16,0 0 0,0 0 16,-22 0-16</inkml:trace>
  <inkml:trace contextRef="#ctx0" brushRef="#br2" timeOffset="125344.57">30205 8107 0,'0'0'0,"0"-42"16,0 20 0,0 1-16,21 21 0,21 0 15,-21-21-15,22 21 0,-1 0 16,0-21-16,22 0 0,-22 21 0,22-21 16,-22 21-16,22-22 0,-1 1 15,1 21-15,-1-21 0</inkml:trace>
  <inkml:trace contextRef="#ctx0" brushRef="#br2" timeOffset="125840.28">31327 7324 0,'0'0'0,"-43"-43"0,22 1 0,-21 21 16,-1-21-16,1 20 0,-21 1 16,20 0-16,-20 0 0,20 21 15,-20-21-15,-1 21 0,1 0 0,-1 0 16,1 0-16,-1 21 0,1 0 15,-22 0-15,22 0 0,-1 22 0,1 20 16,-1-20-16,1 20 0,20 1 0,-20 20 16,21-20-16,-1-1 0,-20 22 15,42 0-15,-22-1 0,1-20 0,21 20 16,0 1-16,21 0 0,0-1 0,0-20 16,0-1-16,0 22 0,21-21 15,0-1-15,21 1 0,1-1 0,-1-21 16,21 22-16,1-22 0,21 1 15,-22-22-15,22 0 0,-1 0 0,22 0 16,-21-21-16,0 0 0,20 0 16,-20-21-16,0 0 0,21-21 0,-22 20 15,1-20-15,-22 0 0,1-22 0,-1 1 16,-20-1-16,-1 1 0,-21-22 16,0 0-16,1-20 0,-22-1 15,0 0-15,0 0 0,0 0 0,-22 22 16,-20-22-16,21 21 0,-43 22 15,22-1-15,-21 1 0,-1-1 0,1 22 0,-22 21 16,21-1-16,-20 1 0,20 21 16,-20 0-16,20 0 0,1 21 15,-1-21-15,1 43 0,-1-22 0,22 21 16,21-21-16,-22 22 0,22-1 16,0 0-16,0 1 0,0-1 0,-1 0 15,22 1-15</inkml:trace>
  <inkml:trace contextRef="#ctx0" brushRef="#br2" timeOffset="140316.04">11091 3006 0,'-42'-43'16,"84"86"-16,-148-128 0,64 43 0,0 21 0,21-22 16,-22 1-16,1 0 0,21-1 15,0 22-15,-1-21 0,22 21 0,0-1 16,-21 1-16,21 0 0,21 21 31,1 21-31,-1 0 0,21 1 16,-21-1-16,22 0 0,20 21 0,-21-21 15,22 22-15,-1 20 0,1-20 0,-1-1 16,22 21-16,-21 1 0,20-1 0,-20 1 16,20 21-16,22-22 0,-21 22 15,21-1-15,0 22 0,-1-21 16,1 0-16,21 20 0,0 1 0,0 0 15,0 0-15,21 0 0,1 0 0,-22 21 16,21-22-16,21 22 0,-21 0 0,22 0 16,-22 0-16,21 0 0,0 0 0,1 0 15,-1-21-15,0 21 0,22 0 0,-22 21 16,1-21-16,20 22 0,-21-22 0,22 21 16,-1-21-16,-20 21 0,20 0 15,-20 0-15,20 0 0,-21 1 0,22-1 16,-22 0-16,22 0 0,-22 0 0,0 22 15,22-22-15,-22 0 0,1 21 16,-1-21-16,0 1 0,1-1 0,-1 0 16,0 0-16,-21 0 0,22-21 0,-22 21 15,21-21-15,-21 0 0,1 22 0,-1-44 16,0 22-16,0 0 0,-21-21 0,0 0 16,0 0-16,0 0 0,-21-22 0,21 1 15,-21 0-15,-22-1 0,1 1 0,0-21 16,-1-1-16,-20-21 0,-1 22 15,1-22-15,-22-21 0,1 22 0,-22-22 0,0 0 16,0-21-16,0 0 16,-21-21-16,-21 0 0,0 0 15,0-22-15,0 22 0,-1-42 16,-20 20-16,21-20 0,-21-1 0</inkml:trace>
  <inkml:trace contextRef="#ctx0" brushRef="#br2" timeOffset="141092.6">20426 2604 0,'42'-64'0,"-84"128"0,105-170 0,-20 42 0,-1 22 16,0 0-16,-21-1 16,22 1-16,-1 21 0,-21-22 0,0 22 15,22 0-15,-22 0 0,0 0 0,-21 0 16,21 21-16,-21 21 31,-21-21-31,0 21 0,-21 21 16,20-21-16,-20 22 0,0-1 0,-1 22 15,-20-1-15,21 1 0,-43 20 16,21 1-16,-20 21 0,-1-22 16,0 22-16,-20 21 0,-1-21 0,-21 21 15,0-21-15,0 21 0,0 21 0,-21-21 0,21 21 16,-22 0-16,1 1 16,0 20-16,0-21 0,0 21 0,-22 1 15,22-1-15,0-21 0,-21 22 0,21-1 16,-22 0-16,1 1 0,21-1 0,-22 21 15,1-20-15,0-1 0,-1 22 0,1-22 16,21 21-16,-21 1 0,-1-1 0,1 1 16,-22-1-16,43 1 0,-21-1 0,0 1 15,20-1-15,-20 1 0,0-1 0,21-20 16,-1 20-16,-20 1 0,21-22 16,0 22-16,0-22 0,-1 21 0,22-20 15,0-1-15,0-21 0,0 22 0,0-1 0,22-21 16,-1 0-16,0 0 0,0-21 15,21 0-15,1 0 0,-1 0 0,0-21 16,22 0-16,-1-21 0,1-1 0,21 1 16,-1-21-16,1-1 0,21 1 0,-22-22 15,22 0-15,21 1 0,0-1 16,0-21-16,0 0 0,21-21 16,1 0-16,20 0 15,0-21-15</inkml:trace>
  <inkml:trace contextRef="#ctx0" brushRef="#br2" timeOffset="144743.91">14668 3577 0,'-21'21'15,"0"-21"1,0 0-16,0 0 16,0 0-1,-1 0-15,1 0 31,42 0 16,1 0-47,20 0 0,-21 0 0,0 0 16,22 0-16,-22 0 0,21 0 0,-21 0 16,22 0-16,-22-21 0,21 21 15,-21 0-15,22-21 0,-22 21 16,0 0-16,0 0 0,-42 0 31,0 0-31,0 0 16,-22 21-16,22-21 0,0 0 0,-21 0 15,20 21-15,-20-21 0,0 0 0,21 0 16,-22 22-16,22-22 0,-21 0 16,21 0-16,-1 0 0,1 0 0,0 21 15,0-21-15,42 0 31,0 0-31,0 0 16,1 0-16,20 0 0,-21 0 0,21-21 16,-20 21-16,-1 0 0,21 0 0,-21-22 15,0 22-15,1 0 0,-1 0 16,-42 0 15,-1 0-15</inkml:trace>
  <inkml:trace contextRef="#ctx0" brushRef="#br2" timeOffset="145451.84">18203 3260 0,'0'0'0,"-21"0"0,-21 0 16,21 0-16,-1 0 0,1 0 0,0 0 15,21 21-15,21-21 32,22 0-32,-22 0 0,21 0 0,-21 0 15,22 0-15,-1 0 0,21 0 16,-20 0-16,-1 0 0,0 0 0,1 0 16,-22 0-16,21 0 0,-21 0 0,1-21 15,-1 21-15,0 0 0,0 0 16,-42 0 31,0 0-47,0 21 15,-1-21-15,1 0 0,-21 0 0,21 0 16,-22 21-16,1-21 0,0 0 16,-1 0-16</inkml:trace>
  <inkml:trace contextRef="#ctx0" brushRef="#br2" timeOffset="145735.54">17928 3408 0,'0'0'0,"-21"21"0,0-21 16,0 0-16,21 21 16,21-21-1,21 0-15,-21 0 0,22 0 16,-1 0-16,0 0 0,22 0 16,-22 0-16,22 0 0,-1-21 0,-21 21 15,22-21-15,-22 21 0,1 0 0,-1 0 16,0-21-16,-21 21 0,22 0 15,-22 0-15,0-21 0,0 21 16,0 0 0,-42 21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41:29.3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4487 3133 0,'0'0'0,"0"-21"0,0-1 0,-21 22 0,21-21 16,-21 21-16,0 0 15,21 21-15,0 1 16,0 20-16,0 0 0,0 1 0,0 20 16,0 1-16,0-1 0,0 22 15,0-22-15,0 1 0,0-1 0,0 22 16,0-22-16,0 1 0,0 21 0,0-22 15,0 1-15,0-1 0,-21-21 16,21 1-16,-22-1 0,22 0 0,0-20 16,0-1-16,0-42 31,0-22-31,0 22 0,0-21 0,0-22 16,0 1-16,0-1 0,0 1 15,0-22-15,0 22 0,0-22 0,0 0 16,0 1-16,0-1 0,0 0 15,0 1-15,0 20 0,0 1 16,0-1-16,0 22 0,0 21 0,0-1 16,0 1-16,22 21 0,-1 43 15,21-22-15,-21 42 0,0 1 16,22-1-16,-22 22 0,21-22 0,-21 22 16,1-21-16,20 20 0,-21 1 0,0-22 15,0 1-15,1 21 0,-1-22 16,0-21-16,-21 22 0,21-22 15,-21 1-15,21-1 0,-21-21 0,21 0 0,-21 0 16,0 1-16,0-1 16</inkml:trace>
  <inkml:trace contextRef="#ctx0" brushRef="#br0" timeOffset="655.63">4360 4064 0,'0'0'0,"-42"0"0,42-21 15,42 0 1,-21 21-16,22-21 0,-1-1 16,22 22-16,-1-21 15,1 0-15,-1 21 0,1-21 0,-22 0 16,21 21-16,1 0 0,-22 0 0,1 0 0,-1 0 16,-21 0-16,21 21 15,-20 0-15,-22 0 0,21 22 0,-21-1 16,0 0-16,0 1 0,0-1 0,0 0 15,0 1-15,0-1 0,0 0 0,0-21 16,0 22-16,0-22 0,0 0 16,0 0-16,0 0 0,0-42 31,0 0-31,0 0 16,0-21-16,0 20 0,0-20 15,0 0-15,0-22 0,0 22 0,0 0 16,0-22-16,21 22 0,-21-1 0,21 22 15,-21 0-15,21 0 0,0 0 16,1 21-16,-1 0 0,0 0 0,0 0 16,21 21-16,-20-21 0,-1 42 0,0-21 15,0 22-15,-21-22 0,21 21 16,-21 1-16,21-1 0,-21 0 0,0-21 16,0 22-16,0-22 0,22 0 0,-22 0 15,0 0-15,21 1 0,0-22 31,0-22-31,-21 1 16,21-21-16,0 21 0,-21-22 0,22 1 16,-1 0-16,0-1 0,-21 1 15,21 0-15,0 21 0,-21-22 0,21 22 16,1 21-16,-1 0 16,0 0-16,-21 21 0,21 0 0,-21 22 15,0-22-15,0 21 0,21 1 16,-21-1-16,21 0 0,-21 1 0,0-1 15,22 0-15,-22 1 0,21-22 0,0 0 16,0 21-16,0-21 0,0-21 16,1 22-16,-1-22 0,21 0 0,0 0 15,-20 0-15,20-22 0,0 1 16,1 0-16,-1 0 0,0 0 0,1-22 16</inkml:trace>
  <inkml:trace contextRef="#ctx0" brushRef="#br0" timeOffset="1027.61">6625 4022 0,'0'-43'0,"0"86"0,0-128 0,0 64 15,0 0-15,0 0 0,-21-1 0,0 22 16,0 0-16,-22 0 0,22 0 16,0 22-16,-21-1 0,20 0 0,1 21 15,0 1-15,-21-1 0,42-21 0,-21 21 16,-1 1-16,22-1 0,-21 0 16,21 1-16,0-1 0,0 0 15,0-20-15,0 20 0,21-21 0,1-21 16,-1 21-16,0-21 0,0 0 0,0 0 15,0 0-15,22 0 0,-22-21 0,21 0 16,-21 0-16,1 0 0,20-22 16,-21 22-16,0-21 0,0-1 0,-21 1 15,0-21-15,0 20 0,0 1 0,0 21 16,0-22-16,0 22 0,0 42 31,-21 22-31,21-22 0,0 21 16,-21 1-16,21-22 0,0 21 0,0 0 15,0 1-15,0-22 16,0 21-16,0-21 0,21 1 0,0 20 16,1-42-16,-1 21 0,0 0 0,0-21 15,0 0-15,22 0 0,-22 0 0,21 0 16,-21 0-16,22-21 0,-1 0 0</inkml:trace>
  <inkml:trace contextRef="#ctx0" brushRef="#br0" timeOffset="1410.4">7239 3937 0,'0'0'0,"-21"-21"0,42 21 47,0 0-31,0 0-16,0 0 0,1 0 15,-1 0-15,0 0 0,0 0 16,0 0-16,0-21 0,1 21 0,-22 21 31,0 0-31,0 0 16,-22 0-16,1 1 0,0 20 15,0-21-15,-21 0 0,20 22 0,1-22 16,-21 21-16,21-21 0,0 0 0,-1 1 16,1-1-16,21 0 0,0 0 0,-21 0 15,21 0 1,21-21 15,0-21-31,1 21 16,-1-21-16,0 0 0,0 0 15,0 0-15,0-1 0,1 1 0,20 0 16,-21 0-16,21-21 0,1 20 0,-1 1 16,0 0-16</inkml:trace>
  <inkml:trace contextRef="#ctx0" brushRef="#br0" timeOffset="2079.02">7853 3874 0,'0'0'0,"-21"0"32,-1 21-32,1-21 0,21 21 15,-21 0-15,0 21 0,0-20 0,0-1 16,-1 21-16,22-21 0,0 22 0,-21-22 16,21 0-16,0 0 0,0 0 0,0 0 15,0 1-15,0-1 0,21-21 16,1 0-16,-1 0 15,0 0-15,0 0 0,0 0 0,22 0 16,-22-21-16,0-1 0,21 1 16,-21 0-16,1 0 0,-22 0 0,0 0 15,21-22-15,-21 22 0,0 0 0,0-21 16,0 20-16,-21 1 0,-1 0 16,1 0-16,0 0 0,0 21 0,0 0 15,0-21-15,-22 21 0,22 0 16,42 0-1,0 0 1,1 0-16,20 0 0,0 0 0,-21 0 16,22 0-16,-22 0 0,21 21 15,-21-21-15,1 21 0,-1-21 0,0 21 16,0 0-16,0 0 0,0 1 16,-21-1-16,22 0 0,-22 0 0,0 0 0,0 0 15,0 1-15,0 20 16,0-21-16,0 0 0,0 0 0,0 1 15,0-1-15,-22-21 0,1 21 0,21 0 16,-21-21-16,21-21 31,0 0-31,0 0 0,0-22 0,0 22 16,0-21-16,21-1 0,0 1 0,1 0 16,-1-1-16,0 1 0,0 0 0,21 21 15,-20-22-15,20 22 0,0 0 16,-21 21-16,22 0 0,-1 0 0,0 0 15,1 0-15,-1 0 0,-21 21 16,22 0-16,-22 0 0,0 22 0,0-22 16,-21 21-16,0 1 0,0-22 15,0 21-15,0 0 0,0 1 0,0-22 16,0 21-16,0-21 0,-21 1 0,21-1 16,0 0-16,-21 0 0,21 0 0,-21 0 15,-1-21-15,22 22 16,-21-22-16</inkml:trace>
  <inkml:trace contextRef="#ctx0" brushRef="#br0" timeOffset="2604.42">4106 6287 0,'0'0'0,"0"-43"0,0 22 0,0-21 16,0 21-16,-21-22 0,21 22 0,0 0 16,0 42-1,0 21-15,0-20 16,0 41-16,0 1 0,0-1 0,21 22 15,-21-1-15,21 22 16,1-21-16,-1 21 0,-21 0 0,0-1 16,0 1-16,0 0 0,0 0 0,0 0 15,0 0-15,0-1 0,0 1 0,0-21 16,0 0-16,0-1 0,-21 1 16,21-22-16,-22 1 0,22-22 0,0 1 15,0-22-15,0 21 0,0-63 16,0 0-1,0-22-15,22 1 0,-22-21 16,21-1-16,0 1 0</inkml:trace>
  <inkml:trace contextRef="#ctx0" brushRef="#br0" timeOffset="3498.91">4318 6519 0,'0'0'0,"-21"-63"0,0-1 0,-22 22 16,22 0-16,0-1 0,0 22 15,0-21-15,21 21 0,0 0 0,0-1 16,0 1-16,21 21 16,21-21-16,22 21 0,-1 0 15,22-21-15,-1 21 0,22 0 0,21-21 16,0 0-16,0 21 0,21-22 0,22 1 16,-1 21-16,22-21 0,-22 0 15,43 0-15,-1 0 0,1-1 16,21 1-16,0 0 0,42 0 0,-21 0 15,21 0-15,21-1 0,1 1 0,-1 0 16,21 0-16,22-21 0,-21 20 16,-1 1-16,1 0 0,20 0 0,-41 0 15,20 0-15,-21 21 0,1-22 0,-22 1 16,0 0-16,0 0 0,-21 21 0,-21-21 16,0 0-16,-21 21 0,-1-22 0,-20 1 15,-22 21-15,0-21 0,-20 0 16,-22 21-16,0-21 0,-22 21 0,1 0 15,-21 0-15,0 0 0,-1 0 16,-20 0-16,-1 0 0,-20 0 0,20 0 16,-21 0-16,-20 21 0,-1 0 15,0 0-15,0 0 0,-21 1 0,0 20 16,0 0-16,0 1 0,0-1 0,0 21 16,0 1-16,0-22 0,0 22 0,-21-1 15,0 22-15,21-22 0,0 1 0,0 21 16,-21-1-16,21 22 0,0-21 0,0-1 15,0 22-15,0-21 0,0 21 16,21 0-16,-21-22 0,21 22 0,0-21 16,0 21-16,0-22 0,1 22 15,-1-21-15,0-1 0,0 1 0,0 0 16,0-1-16,1 1 0,-1-21 0,-21 20 16,0-20-16,0-1 0,0 1 0,0-1 15,0-20-15,0 20 0,0-21 0,-21 1 16,-1-1-16,1 0 0,-21 1 0,0-1 15,-1-21-15,1 22 0,-22-22 0,1 0 16,-1 0-16,-20 0 0,-1-21 0,0 21 16,-20 1-16,-1-22 0,0 21 15,-21-21-15,-21 0 0,21 21 0,-43-21 16,1 0-16,0 0 0,-43 21 16,0-21-16,1 0 0,-22 0 0,0 0 15,-21 21-15,21-21 0,-21 0 0,-21 21 0,0-21 16,0 22-16,0-22 0,-1 21 15,1-21-15,-21 21 0,21-21 0,-22 21 16,1 0-16,0-21 0,-22 21 16,22 1-16,0-1 0,-22 0 0,1-21 15,20 21-15,-20 0 0,20 0 0,1 1 16,0-1-16,21 0 0,21 0 0,0-21 16,42 21-16,0 0 0,43-21 0,0 0 15,-1 0-15,43 0 0,0 0 16,21 0-16,1 0 0,20 0 15,21 0-15,1 0 0,21-21 0,20 21 16,1-21-16,21 0 0,0-21 16,21 20-16,1-20 0,41 0 0,-21-1 15</inkml:trace>
  <inkml:trace contextRef="#ctx0" brushRef="#br0" timeOffset="4720.47">7810 6604 0,'0'0'0,"22"0"0,-1-21 0,0 0 0,0 0 16,-21-1-1,-21 1 17,0 21-17,0 0 1,-1 0-16,1 21 15,21 1-15,-21-1 0,-21 0 0,21 21 16,-1 1-16,-20-1 0,0 0 16,-1 1-16,1-1 0,0 0 0,-1 1 15,1-1-15,0 21 0,-1-20 0,1-1 16,21 0-16,-21 22 0,-1-22 16,22 1-16,-21-1 0,21-21 15,-1 21-15,22-20 0,0-1 0,0 0 16,0 0-16,0 0 0,22-21 0,-1 0 15,0 21-15,21-21 0,-21 0 16,1 0-16,20 0 0,0 0 0,-21 0 16,22 0-16,-1 0 0,0 0 0,22 0 15,-22 0-15,22 0 0,-22 0 0,22-21 16,-1 21-16,-21-21 0,22 21 16,-22-21-16,22 0 0,-22 21 0,0-21 15,-20-1-15,20 22 0,0-21 0,-21 0 16,1 0-16,20 0 0,-21 0 0,0-1 15,0 1-15,1 0 16,-1 0-16,-21 0 0,21 0 0,-21-1 16,21 1-16,-21 0 0,0 0 15,0 0 1,0 42 15,0 0-31,0 0 16,0 0-16,0 22 0,0-22 0,0 21 15,0 1-15,0-1 0,0 0 16,21 22-16,-21-22 0,0 0 0,0 22 16,0-22-16,0 22 0,0-1 0,-21 1 15,0-1-15,21 1 0,-21-22 16,0 22-16,-1-22 0,22 0 0,0 1 16,0-1-16,0-21 0,0 0 15,0 0-15,0 1 0,22-22 16,-1-22-16,0 1 15,0 0-15,0 0 0,0-21 0,1 20 16</inkml:trace>
  <inkml:trace contextRef="#ctx0" brushRef="#br0" timeOffset="6182.84">7959 6329 0,'0'0'0,"42"21"16,-21-21-16,85 42 15,-64-42-15,1 0 0,-1 22 16,0-22-16,1 0 0,20 0 0,1 0 16,-1 0-16,1 21 0,-1-21 15,1 0-15,-1 0 0,1 0 0,-1 0 16,1 0-16,-22 0 0,0 0 0,1 0 15,-1 0-15,-21 0 0,21 0 0,-20 0 16,-1 0-16,-21-21 47,21 21 0,0 0-32,0-22 1,0 22-16,1 0 16,-22-21-1,21 21-15,-21-21 16,21 21 0,-21-21-1,21 0-15,0 0 16,0-1-16,1 1 15,-1 21-15,0-21 0,0 21 16,0-21-16,0 21 0,1 0 0,-1-21 16,0 21-16,0 0 0,0-21 0,22 21 15,-22 0-15,0 0 0,21-22 16,-21 22-16,22 0 0,-1 0 0,-21-21 16,22 21-16,-22 0 0,0 0 0,0 0 15,0 0-15,-42 21 47,21 1-31,0-1-16,0 0 15,0 0-15,0 0 0,21 0 16,-21 1-16,21-1 0,1 21 0,-1 0 16,0-20-16,0 20 0,0 0 15,0 1-15,22-1 0,-1 0 0,-21 1 16,22-1-16,-22-21 0,21 21 0,-21-20 15,22-1-15,-22 0 0,21 0 0,-21 0 16,0 0-16,1-21 0,-1 22 16,0-1-16,0-21 0,-21 21 0,0 0 15,0 0 1,0 0-16,0 1 16,-21-22 15,0 0-16,0 0-15,-1 0 0,1 0 16,0 0-16,0 0 0,-21 0 0,-1 0 16,1 0-16,0-22 0,-22 22 0,1 0 15,-1 0-15,1-21 0,-1 21 0,1 0 16,-1 0-16,1-21 0,-1 21 16,1 0-16,20 0 0,1-21 15,-22 21-15,43 0 0,-21 0 0,21 0 16,-22 0-16,22 0 0,0 0 15,21 21 17,0 0-32,21 0 0,0 1 15,1-1-15,-1 0 0,0 0 0,0 21 16,0-20-16,0 20 0,1 0 0,-1 1 16,0-22-16,0 21 0,0 0 15,0 1-15,1-1 0,-1 0 16,0 1-16,-21-1 0,0 0 0,0-20 0,21 20 15,-21 0-15,0-21 0,21 22 16,-21-22-16,0 21 0,0-21 0,0 22 16,0-22-16,0 21 0,0-21 0,0 1 15,0-1-15,0 0 0,0 0 16,0 0-16,0 0 0,-21-21 16,0 0-1,0 0-15,-22 0 0,22 0 0,-21 0 16,0 0-16,-22-21 0,22 21 0,-22 0 15,1-21-15,-22 21 0,0 0 16,1 0-16,-1 0 0,-21 0 0,22 0 16,-1 0-16,0 0 0,1 0 15,-1 0-15,21 0 0,1 0 0,-1 21 16,22-21-16,0 0 0,21 0 0,-1 0 16,22-21-1,0 0-15,43 0 0</inkml:trace>
  <inkml:trace contextRef="#ctx0" brushRef="#br0" timeOffset="6879.44">12023 6943 0,'0'-21'15,"0"-1"-15,0 1 0,0 0 16,0 0-16,0 0 0,0 0 15,0-1-15,-43 22 0,22-21 16,0 0-16,0 0 0,-22 21 0,1 0 16,21-21-16,-21 21 0,-1 0 0,22 0 15,-21 21-15,-1 0 0,22 0 16,0 0-16,0 1 0,0-1 0,0 21 16,21-21-16,0 0 0,0 22 15,0-22-15,0 0 0,21 0 16,0 0-16,0-21 0,0 0 0,0 0 15,1 0-15,-1 0 0,21 0 0,-21-21 16,22 0-16,-22 0 0,21 21 0,-21-21 16,22 0-16,-22-1 0,0 1 15,0 0-15,0 21 0,0 0 16,-21 42 0,0-20-16,0-1 0,-21 21 15,21 0-15,-21 1 0,0-1 16,21 0-16,0 1 0,0 20 15,0-20-15,0-1 0,0 0 0,0 1 16,0-22-16,0 21 0,0-21 0,0 0 16,21-21-16,0 0 0,0 0 0,1 0 15,20 0-15</inkml:trace>
  <inkml:trace contextRef="#ctx0" brushRef="#br0" timeOffset="7220.25">12742 6922 0,'0'0'0,"0"-43"16,0 22-16,0-21 16,0 21-16,-21 21 0,0 0 15,0 0-15,0 0 0,-22 0 0,22 21 16,0 0-16,-21-21 0,20 21 0,1 0 16,0 0-16,0 1 0,0-1 0,0 0 15,21 0-15,0 0 0,0 0 16,21-21-1,0 0-15,21 0 0,-21 0 16,1 0-16,20-21 0,-21 21 0,0-21 16,22 0-16,-22 21 0,0 0 0,0-21 15,0 21-15,0 0 0,1 0 16,-1 21-16,-21 0 0,0 0 0,0 0 16,0 22-16,0-22 0,0 21 15,0 22-15,0-22 0,0 22 0,0-22 16,-21 21-16,21-20 0,-22-1 0,1 22 15,0-22-15,21 0 0,-21 1 0,0-1 16</inkml:trace>
  <inkml:trace contextRef="#ctx0" brushRef="#br0" timeOffset="35151.61">10393 6519 0,'0'0'0,"0"-21"15,0 0-15,0 0 0,0 0 16,0 0-16,0-1 0,21 1 16,-21 0-16,21 0 0,0-21 0,0 20 15,1 1-15,-1-21 0,0 21 16,0 0-16,0-22 0,0 22 0,1 0 16,-1 0-16,-21 0 0,21 21 15,-63 0 1,20 21-16,-20 0 0,-21 21 15,-1 1-15,1 20 0,-22 1 16,-21 20-16,0 1 0,-21 21 0,0-22 16,0 22-16,0 21 0,0 0 0,-21 0 15,0 0-15,0 0 0,21 0 16,-21 21-16,-1 1 0,-20-22 0,21 21 16,-21-21-16,20 0 0,-20 0 0,21 0 15,0 0-15,-22 0 0,43-21 0,-21-1 16,21-20-16,0 21 0,21-43 15,1 22-15,20-21 0,21-22 0,1 0 16,21 1-16,-1-22 0,22 0 0,0-21 16,21-21-16,0 0 15,21-22-15,21 1 0,1-22 16,-1 1-16,43-1 0</inkml:trace>
  <inkml:trace contextRef="#ctx0" brushRef="#br0" timeOffset="36231.11">14076 6414 0,'0'-22'0,"0"44"0,0-65 15,0 22-15,0 0 0,0 0 16,0 0-16,-21 21 15,-1 0-15,1 0 16,0 21-16,21 0 0,0 21 16,-21 1-16,0 20 0,0 1 15,21-1-15,-22 1 0,1 20 16,21 1-16,-21 0 0,0-1 0,21 1 16,-21 0-16,0-1 0,-1 1 0,22 0 15,-21-1-15,0 1 0,21 0 0,-21-22 16,21 22-16,0-22 0,0 22 0,0-22 15,0 1-15,0-22 0,0 22 16,0-22-16,0 0 0,0-20 0,21 20 16,0-21-16,0 0 0,1-21 15,-1 21-15,0-21 0,0 0 0,0 0 16,0 0-16,1 0 0,-1 0 16,0-21-16,0 21 0,21 0 0,-20 0 15,-1 0-15,21-21 0,-21 21 16,22 0-16,-1 0 0,0 0 0,1 0 15,-1 0-15,0 0 0,1 0 16,-1 0-16,21 0 0,-20 0 0,-1 0 16,0 0-16,1 0 0,-1 0 0,0 0 15,1 0-15,-1 0 0,0 0 0,-20 0 16,20 0-16,-21 0 0,0 0 0,0 0 16,1-21-16,-22 0 0,0 0 15,0-1-15,0 1 0,0 0 0,0-21 16,0 21-16,0-22 0,0-20 15,0 20-15,0-20 0,0 21 0,-22-22 16,22 1-16,-21-22 0,21 21 16,0-20-16,-21-1 0,21 0 0,0 1 15,0-1-15,-21 0 0,21 1 0,-21-1 16,21 0-16,0 1 0,0-1 0,0-21 16,0 22-16,0-1 0,0 21 0,0 1 15,0-1-15,0 22 0,0-21 16,0 41-16,21-20 0,0 21 0,-21 0 15,21 0-15,-21-1 0,21 22 0,-21-21 16,-21 21 0,0 0-1,-21 0-15,-1 0 0,1 0 0,0 0 0,-1 21 16,-20-21-16,21 22 0,-22-22 16,1 21-16,-1-21 0,1 21 15,-22 0-15,21 0 0,1-21 0,-22 21 16,22 22-16,-1-22 0,1 0 0,-1 21 15,22-20-15,0 20 0,-1 0 0,43 1 16,0-1-16,0-21 0</inkml:trace>
  <inkml:trace contextRef="#ctx0" brushRef="#br0" timeOffset="38122.65">12954 9652 0,'0'0'0,"-21"0"16,0 21-16,-1 0 0,1 1 0,0-22 15,0 21-15,0-21 0,0 0 0,-1 0 16,1 0-16,0 0 0,0 0 15,0 0-15,21-21 47,21 21-47,0 0 0,0-22 0,22 22 16,-1 0-16,0 0 0,1-21 0,41 21 16,-20 0-16,20-21 0,22 21 0,0-21 15,0 21-15,21-21 0,0 21 16,0 0-16,0-21 0,21 21 0,-21 0 0,0 0 15,0 0-15,0 0 0,0 0 16,-21 0-16,0 0 0,0 0 0,-22 0 16,1 0-16,0 0 0,-22 0 0,1 0 15,-1 0-15,-21-22 0,1 22 16,-22 0-16,21 0 0,-21 0 0,1 0 16,-1 0-16,-21-21 15,-21 21 1,-1 0-16,-20 0 15,21 0-15,0-21 0,-22 21 16,22 0-16,-21 0 0,0 0 16,-1 0-16,-20 0 0,20 0 0,-20 0 0</inkml:trace>
  <inkml:trace contextRef="#ctx0" brushRef="#br0" timeOffset="38487.44">13081 9758 0,'0'0'0,"-42"21"0,-22 0 0,1-21 15,20 0-15,-63 21 16,85-21-16,0 0 0,21 22 16,21-22-1,0 0-15,22 0 0,-1 0 16,22 0-16,-1 0 0,1 0 0,20-22 15,1 22-15,21-21 0,-22 21 0,22 0 16,0-21-16,21 21 0,-21 0 0,0-21 16,21 21-16,-21 0 0,-1 0 0,1-21 15,0 21-15,0 0 0,-21 0 0,-1 0 16,-20 0-16,20 0 0,-20-21 0,-22 21 16,1 0-16,-1 0 0,0 0 0,-21 0 15,1 0-15,-1 0 0,0 0 0,-21-22 16,0 1-1,-21 21-15,0-21 16,-1 21-16,-20-21 0,21 0 0,-21 21 16,-1-21-16</inkml:trace>
  <inkml:trace contextRef="#ctx0" brushRef="#br0" timeOffset="38640.36">13568 8827 0,'0'0'0</inkml:trace>
  <inkml:trace contextRef="#ctx0" brushRef="#br0" timeOffset="40459.87">16531 7662 0,'0'0'0,"0"-21"16,0 0-16,0 0 0,21 21 47,0 21-47,-21 0 0,43 0 0,-22 1 15,0 20-15,0 0 0,22 1 0,-1 20 16,0 1-16,1-22 0,-1 21 0,0 1 16,1-1-16,-1 1 0,21-1 0,-20 1 15,-1-1-15,22-20 0,-22 20 0,21-20 16,-20 20-16,-1-21 0,22 1 0,-22-1 16,0 0-16,-21 1 0,22-22 0,-22 0 15,21 21-15,-21-42 0,-21 22 16,22-1-16,-1-21 15</inkml:trace>
  <inkml:trace contextRef="#ctx0" brushRef="#br0" timeOffset="40752.71">17843 7705 0,'0'0'0,"0"-21"15,-21 21-15,0 0 0,0 0 16,0 0-16,0 0 0,-22 0 0,1 21 16,0 0-16,-1 0 0,1 21 0,-22 1 15,1 20-15,-1-20 0,1 41 0,-22-20 16,1-1-16,-1 1 0,0 20 0,1-20 15,-22 21-15,21-22 0,0 1 0,-20 20 16,20-20-16,0-1 0,1 1 0,20-1 16,1 1-16,-1-22 0,1 22 0,20-22 15</inkml:trace>
  <inkml:trace contextRef="#ctx0" brushRef="#br0" timeOffset="66503.14">19113 9779 0,'0'0'15,"-63"21"-15,-1-21 0,1 0 0,-1 21 0,22 1 16,0-22-16,-1 0 0,22 0 16,-21 0-16,21 0 0,21 21 0,21-21 15,0 0 1,21 0-16,1 0 0,20 0 0,1-21 15,20-1-15,22 22 0,-21-21 0,21 21 16,21-21-16,-21 21 0,-1-21 0,22 21 16,-21-21-16,0 21 0,-21-21 15,21 21-15,-22-22 0,1 1 0,-22 21 16,1 0-16,-1-21 0,1 21 0,-22 0 16,1-21-16,-1 21 0,-21 0 0,0 0 15,0 0-15,1 0 0,-44 0 31,1 0-31,0 0 0,0 21 0,0-21 16,0 21-16,-22-21 0,22 21 16,-21-21-16,21 22 0,-22-22 0,1 21 15,0 0-15</inkml:trace>
  <inkml:trace contextRef="#ctx0" brushRef="#br0" timeOffset="66882.81">18754 10266 0,'0'0'0,"-43"0"0,1 21 0,0-21 16,-1 0-16,22 0 0,-21 0 16,84 0-1,0 0 1,1 0-16,41 0 0,-20-21 0,21 0 15,20 21-15,-20-21 0,21 21 0,21-22 16,-21 22-16,21-21 0,-21 0 0,-1 21 16,1-21-16,0 0 0,-21 0 15,21 21-15,-22-22 0,1 22 0,-22-21 0,1 21 16,-1 0-16,1-21 0,-22 21 0,1-21 16,-22 21-16,21 0 0,-21 0 15,-42 0 16,-21 21-31,21-21 16,-1 21-16,-20 0 0,21-21 0,-21 22 16,-1-22-16,1 21 0,0 0 15,-1-21-15,-63 42 0</inkml:trace>
  <inkml:trace contextRef="#ctx0" brushRef="#br0" timeOffset="67203.3">18965 10647 0,'-42'21'16,"84"-42"-16,-126 42 0,62-21 0,1 0 0,-21 0 15,63 0 1,21 0 0,1 0-16,20 0 0,1-21 0,20 21 15,1-21-15,0 0 0,21-1 0,-22 22 16,22-21-16,0 0 0,-21 0 0,20 0 15,-20 0-15,0 21 0,-1-22 0,-20 1 16,-1 21-16,22-21 0,-21 21 0,-22-21 16,21 21-16,-20 0 0,-22-21 0,21 21 15,-21 0-15,1 0 0,-1 0 16,-21-21-16,21 21 0,-42 0 31,0 0-31,-1 0 0,1 0 0,0 0 16,-21 0-16,-1 0 0,22 0 0,-21 0 15</inkml:trace>
  <inkml:trace contextRef="#ctx0" brushRef="#br0" timeOffset="67719.36">19960 9737 0,'0'-21'15,"21"-1"1,-21 1-16,0 0 16,0 0-16,0 0 15,0 0-15,-21-1 0,21 1 16,-21-21-16,21 21 0,-21 0 0,0-1 15,21-20-15,-22 0 0,1-1 0,0 1 16,0 0-16,-21-1 0,20-20 16,-20 21-16,0-22 0,-22 1 15,22-1-15,-22 22 0,1-22 0,-22 22 16,22-22-16,-22 22 0,0 0 0,-20-22 16,20 22-16,-21 0 0,21-1 0,-20 1 15,-1 0-15,0-1 0,0 1 0,0 0 16,0-1-16,1 1 0,-1 0 0,21-1 15,-21 22-15,0-21 0,1 21 16,-1-1-16,0 1 0,21 0 16,1 0-16,-1 21 0,21 0 0,-20 0 0,20-21 15,1 21-15,20 0 0,1 0 16,0 0-16,-1 0 0,22 0 0,0 0 16,0 0-16,0 0 15,21-21 1,21 21-1,0-22-15,0 22 0,0 0 16</inkml:trace>
  <inkml:trace contextRef="#ctx0" brushRef="#br0" timeOffset="68112.42">17399 7493 0,'0'0'0,"42"0"0,-21-21 0,1 21 0,-1 0 15,-21-21-15,-21 21 32,-1 0-32,-20 0 0,21 0 0,-21 21 15,-1-21-15,1 21 0,-22 0 0,22 0 16,0 1-16,-22-1 0,22 0 0,-22-21 16,22 21-16,0 0 0,-1 0 0,1-21 15,0 22-15,-1-22 0,1 21 16,21-21-16,-21 0 0,20 0 0,1 21 15,0-21-15,0 0 0,21 21 16,0 0 0,0 0-16,21 1 15,0-1-15,22 0 0,-1 21 16,0-21-16,22 22 0,-22-22 0,22 21 16,-1 1-16,22-1 0,-22-21 0,1 21 15,-1-20-15,-20 20 0,20-21 0,-21 0 16,-20 22-16,20-22 0,-21 0 0,0-21 15,0 21-15,-21 0 0,0 0 0,0 1 16,0-1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42:59.12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1143 0,'0'0'0,"0"-21"16,-21 21-16,0 0 15</inkml:trace>
  <inkml:trace contextRef="#ctx0" brushRef="#br0" timeOffset="471.72">3175 529 0,'0'0'0,"-64"-21"15,43 0-15,0 21 16,0 0-16,0 0 16,0 0-16,21 21 15,0 0 1,21-21-16,0 0 0,21 21 15,1-21-15,-1 0 0,21 22 0,1-22 16,-1 0-16,22 0 0,-21 0 16,20 0-16,1 0 0,0 0 15,-22 0-15,1 0 0,-1 0 0,1 0 16,-1-22-16,-21 22 0,1 0 16,-22 0-16,0 0 0,0 0 0,0 0 15,-42 0 1,0 0-1,-21 0-15,21 22 0,-1-22 0,-20 0 16,21 0-16,-21 0 0,20 21 16</inkml:trace>
  <inkml:trace contextRef="#ctx0" brushRef="#br0" timeOffset="759.59">3662 593 0,'0'0'0,"-64"0"16,43 0-1,0 0-15,0 0 16,21 21-16,0 0 0,0 0 16,0 0-16,0 22 0,0-1 15,0 0-15,0 1 0,-21-1 0,21 22 16,-22-22-16,22 21 0,-21 1 16,21-22-16,0 1 0,0 20 0,0-21 15,0 1-15,0-22 0,0 21 0,0 1 16,0-22-16,0 0 0,0 0 15,0 0-15,0 0 0,21-21 32,1 0-17,-22-21-15,21 21 0,-21-21 0,0 0 16,21 0-16,0 0 0</inkml:trace>
  <inkml:trace contextRef="#ctx0" brushRef="#br0" timeOffset="1348.35">3831 1164 0,'0'0'0,"42"-42"16,-42 21-16,0 42 47,0 0-47,0 0 0,0 0 0,0 1 16,-21-1-16,21 21 0,0-21 0,0 0 15,0 1-15,0-1 0,0 0 16,0 0-16,0 0 0,0 0 0,0 1 15,21-1-15,1-21 0,-1 0 0,0 0 16,21 0-16,-21 0 0,1 0 16,20 0-16,-21-21 0,21 21 0,-20-22 15,-1 1-15,21 0 0,-21 0 16,0 0-16,1 0 0,-22-22 16,21 22-16,0 0 0,-21-21 0,21 20 0,-21 1 15,0 0-15,0 0 0,0 0 16,0 0-1,0 42 1,0 0-16,-21 21 16,21-21-16,0 1 15,0 20-15,-21 0 0,21 1 0,0-1 16,-21 0-16,21 1 0,0 20 0,0 1 16,0-1-16,0 1 0,0-1 15,0 22-15,0-22 0,0 1 0,-22-1 16,22 1-16,0-1 0,0-20 0,-21 20 15,21-21-15,0 1 0,-21-1 16,21 0-16,-21 1 0,0-22 16,0 0-16,-1 21 0,1-42 0,0 22 15,0-1-15,0-21 0,0 0 0,-22 0 16,22 0-16,0 0 0,-21 0 16,20 0-16,-20-21 0,21-1 0,0 22 15,0-21-15,-1 0 0,1 0 0,21 0 16,0 0-16,0-1 0,0 1 15,0 0-15,21 0 0,1 0 16,-1 0-16,0-22 0,21 22 0,1 0 16</inkml:trace>
  <inkml:trace contextRef="#ctx0" brushRef="#br0" timeOffset="1713.01">4826 1312 0,'0'-21'0,"0"42"0,0-63 16,0 21-16,-21 0 0,21 0 15,-21 21 1,21 21 0,0 0-16,-22 0 0,22 21 0,0-20 15,0 20-15,-21 21 0,21-20 16,0 20-16,0 1 0,-21-1 0,0 1 15,21-1-15,-21 1 0,0-1 0,-1 1 16,1-1-16,0 1 0,21-22 0,-21 22 16,0-22-16,0 0 0,-1 1 15,22-1-15,0-21 0,-21 21 0,21-20 16,-21-1-16,21 0 0,0 0 0,0-42 47,21 0-47,0 0 0,-21-1 15,22 1-15,-1-21 0,0 0 0,0-1 16,-21 1-16,21 0 0</inkml:trace>
  <inkml:trace contextRef="#ctx0" brushRef="#br0" timeOffset="2008.22">4699 1482 0,'0'0'0,"-21"-43"0,0 22 0,21 0 0,0 0 16,0 0-16,0 0 15,0-1-15,0 1 0,0 0 16,42 0-16,-21 21 0,0 0 0,22-21 16,-22 21-16,21 0 15,0 0-15,-20 0 0,20 0 0,-21 21 16,0-21-16,0 21 0,1 0 0,-22 0 16,0 1-16,0 20 0,0-21 0,0 0 15,-22 0-15,1 1 0,-21-1 16,21 0-16,0 0 0,-22 0 0,22 0 15,0 1-15,0-22 0,0 21 0,42-42 47,0-1-31,0 1-16</inkml:trace>
  <inkml:trace contextRef="#ctx0" brushRef="#br0" timeOffset="2352.34">5207 1418 0,'0'0'0,"21"-21"16,0 21-16,0-21 0,1 21 16,-1-21-16,-21 0 0,21 21 15,0-22-15,-21 1 0,0 0 0,21 0 16,-21 0-16,0 0 0,0-1 15,-21 22 1,0 0 0,0 0-16,21 22 0,-21-1 0,-1 0 15,1 0-15,0 0 0,0 0 0,21 1 16,0 20-16,0-21 0,-21 0 16,21 0-16,0 1 0,0-1 0,0 0 15,0 0-15,0 0 0,21 0 16,0 1-16,0-22 0,0 0 15,1 0-15,-1 0 0,0 0 16,0 0-16,0 0 0,0-22 0,22 1 16,-22 21-16</inkml:trace>
  <inkml:trace contextRef="#ctx0" brushRef="#br0" timeOffset="2760.62">5863 1334 0,'42'-43'16,"-42"22"-16,0 0 15,0 0-15,0 0 16,-21 21 0,0 0-16,0 0 0,0 0 15,0 21-15,-1-21 0,1 21 16,0 0-16,0 0 0,0 0 0,0-21 16,21 22-16,-22-1 0,22 0 15,0 0-15,0 0 16,0 0-16,22-21 0,-1 22 15,0-22-15,0 0 0,0 21 0,0-21 16,1 0-16,-22 21 0,21-21 0,0 0 16,-21 21-16,21-21 0,-21 21 15,0 0 1,0 1-16,-21-22 16,0 0-16,-22 0 0,22 0 15,0 0-15,0 0 0,0 21 16,-22-21-16,22 0 0,0 0 15,0 0-15,0 0 0,0 0 0,-1 0 0,1 21 16,0-21 0,21-21-1,0 0 1,21-1-16</inkml:trace>
  <inkml:trace contextRef="#ctx0" brushRef="#br0" timeOffset="3444.21">7726 1080 0,'0'0'0,"21"-22"0,21-20 16,-42 21-16,0 0 15,0 0-15,-21 21 16,0 0 0,0 0-16,0 0 0,-1 21 15,1 0-15,21 0 0,-21 0 16,0 0-16,0 1 0,0 20 0,-1-21 16,22 21-16,0-20 0,-21 20 0,21-21 15,0 21-15,0-20 0,0-1 16,0 0-16,0 0 0,0 0 0,21 0 15,1-21-15,-1 0 16,0 0-16,0 0 0,0 0 16,22 0-16,-22 0 0,0-21 15,21 0-15,1 0 0,-22 0 0,0 0 16,21-1-16,-21 1 0,1-21 0,-1 21 16,-21 0-16,21-1 0,-21-20 0,0 21 15,0-21-15,0 20 0,-21 1 16,0 0-16,-1 0 0,1 21 0,0-21 15,-21 21-15,21 0 0,-22 0 0,22 0 16,-21 0-16,21 21 0,-22-21 16,22 21-16,-21 0 0,21-21 15,-1 21-15,22 1 0,0-1 0,22 0 32,-1-21-32,21 0 0,0 0 15,22 0-15,-22-21 0,22 21 0,-1-21 16,22-1-16,-22 1 0,-20 0 15,20-21-15</inkml:trace>
  <inkml:trace contextRef="#ctx0" brushRef="#br0" timeOffset="3887.94">8530 741 0,'0'0'0,"0"-21"0,0 0 15,0-1-15,0 1 0,0 0 16,0 0-16,-21 21 0,21-21 0,-21 21 16,0 0-16,21-21 0,-22 21 15,1 0-15,0 0 16,21 21-16,-21-21 0,0 21 15,21 0-15,0 21 0,-21 1 0,-1-1 16,22 0-16,-21 1 0,21 20 0,0 1 16,-21-1-16,21 1 0,-21-1 15,21 1-15,0-1 0,0 1 0,0-1 16,0 22-16,0-22 0,0 22 0,0 0 16,0-22-16,0 22 0,21 0 0,-21-22 15,0 22-15,0-22 0,0 22 16,0-22-16,0 1 0,0 21 15,0-22-15,0 1 0,0-1 0,0-21 0,-21 1 16,21-1-16,-21 0 0,21 1 16,0-22-16,-21 0 0,-1 0 0,1-21 15,0 0 1,0 0-16,21-21 0,-21 0 16,0 0-16,21 0 0,-22-1 0,1-20 15,0 0-15,0-1 0,0 1 0,-22 0 16,22-1-16,0 1 0,-21 0 0,21-1 15,-1 22-15,1-21 0,0 21 16,0 0-16,0-1 0,21-20 0,0 21 16,0 0-16,0 0 0,0-1 15,0 1-15,0 0 0,21-21 0,0 21 16,21-22-16,1 1 0,-1-22 0</inkml:trace>
  <inkml:trace contextRef="#ctx0" brushRef="#br0" timeOffset="4417.62">10393 677 0,'0'0'0,"0"-21"0,0 0 16,0 0-16,0 0 0,-21 21 16,21-21-16,-22 21 15,22 21 1,0 0-16,0 21 16,22-21-16,-1 22 0,0 20 15,0-20-15,21 20 0,-20 1 0,-1-22 16,21 21-16,-21 1 0,22-22 0,-22 22 15,0-22-15,0 0 0,0 1 0,0-1 16,1-21-16,-1 22 0,-21-22 16,21 0-16,-21 0 0,0 0 0,0 0 15,0 1 1,0-44 0,0 1-16,0 0 15,0 0-15,0 0 0</inkml:trace>
  <inkml:trace contextRef="#ctx0" brushRef="#br0" timeOffset="4660.02">11049 804 0,'0'0'0,"0"-84"15,0 63-15,0-1 16,0 1-16,0 0 0,-21 21 0,0 0 16,-1 0-16,1 0 0,0 0 15,0 21-15,-21 0 0,20 1 16,-20 20-16,0 0 0,-1 22 0,1-22 15,0 22-15,-1-1 0,1 1 0,0-1 16,-1 1-16,1-22 0,21 21 16,-21-20-16,20-1 0,1 0 0,0 1 15,0-1-15,21-21 0,0 0 0,0 1 16,0-1-16,0 0 0,21-21 16,0 0-16,0 0 0,1-21 15</inkml:trace>
  <inkml:trace contextRef="#ctx0" brushRef="#br0" timeOffset="5015.82">11218 1207 0,'0'0'16,"0"-22"-16,0 1 0,0 42 31,-21 1-31,21-1 15,0 21-15,0-21 0,0 22 16,0-1-16,0 0 0,0 22 0,0-22 0,0 22 16,0-1-16,0 22 15,0-22-15,0 1 0,0 20 0,0-20 16,0 21-16,0-22 0,0 22 0,0-22 16,0 1-16,0 20 0,0-20 0,0-1 15,0-20-15,-21 20 0,21-20 0,0-1 16,0 0-16,-21 1 0,21-22 0,-21 0 15,21 0-15,-22 0 0,22 0 16,0-42 0,0 0-1,0 0-15,0 0 0,0-22 0,0 22 16,0-21-16,0-22 0,22 22 0</inkml:trace>
  <inkml:trace contextRef="#ctx0" brushRef="#br0" timeOffset="5320.16">11218 1566 0,'0'0'0,"0"-63"0,0 21 0,0-22 0,-21 22 16,0-1-16,21 22 0,0-21 0,0 0 15,0 20-15,0 1 0,0-21 16,21 21-16,0 0 0,0 21 0,1 0 16,20 0-16,-21 0 0,21 0 0,1 0 15,-22 21-15,21 0 0,-21 0 16,22 0-16,-22 22 0,-21-22 0,0 21 15,0 0-15,0-20 0,0 20 16,0 0-16,-21-21 0,0 22 0,-1-22 16,1 0-16,-21 21 0,21-20 15,-22-1-15,22 0 0,-21-21 0,21 21 16,0-21-16,-1 0 0,22-21 31,22 0-15,-1 21-16,0-21 0,0-1 0,0 22 15,0-21-15</inkml:trace>
  <inkml:trace contextRef="#ctx0" brushRef="#br0" timeOffset="5793.89">12044 1312 0,'0'-21'0,"0"-21"16,0 21-16,0 0 15,-21-1-15,-1 22 0,22-21 0,-21 21 16,0 0-16,0 0 0,0 0 0,0 0 16,-1 0-16,1 21 15,0 1-15,0-1 0,0 0 0,0 21 16,-1-21-16,22 1 0,-21 20 0,21-21 16,-21 21-16,21-20 0,0-1 15,0 0-15,0 21 0,0-21 16,21 1-16,0-22 0,1 21 0,-1-21 15,0 0-15,21 0 0,-21 0 16,1 0-16,-1 0 0,0 0 0,0-21 16,0-1-16,-21 1 0,21 0 15,-21 0-15,22 0 0,-22 0 0,0-1 16,0-20-16,0 21 0,21-21 0,-21-1 16,0 22-16,0 0 0,0 0 0,0 0 15,0-1-15,0 44 31,-21-1-31,21 0 0,0 21 16,0-21-16,0 1 0,-22 20 0,22-21 0,0 21 16,0-20-16,0-1 15,0 21-15,0-21 0,22 0 0,-22 1 16,21-1-16,0-21 0,0 21 0,0-21 16,0 0-16,1 0 0,-1 0 0,0 0 15,0 0-15,0 0 0</inkml:trace>
  <inkml:trace contextRef="#ctx0" brushRef="#br0" timeOffset="6084.72">12636 1016 0,'0'-21'16,"0"42"-16,0-84 0,0 20 0,0 22 16,0 0-16,0 0 0,0 0 0,0 42 31,0 0-31,0 0 0,0 0 0,0 22 15,-21-22-15,21 21 0,0 0 16,0 1-16,0-1 0,-21 22 0,21-22 16,0 0-16,-21 1 0,21-1 0,0 0 15,0-21-15,0 22 0,0-1 0,0-21 16,0 22-16,0-22 0,0 0 16,0 0-16,0 0 0,0 0 15,0 1-15,21-22 16,0 0-16,0-22 15,1 1-15,-1 0 16,-21 0-16</inkml:trace>
  <inkml:trace contextRef="#ctx0" brushRef="#br0" timeOffset="6567.6">12975 1037 0,'0'0'16,"0"-63"-16,21-43 15,-21 85-15,21 0 0,-21-1 0,0 44 31,0-1-31,0 0 0,0 21 16,0 1-16,0-1 0,0 0 16,0 1-16,0-1 0,0 0 0,-21 22 15,21-22-15,0 0 0,-21 1 0,21-1 16,0-21-16,0 22 0,-21-1 0,21-21 16,-21 21-16,21-20 0,0-1 15,0 0-15,0 0 0,-21-21 0,21 21 16,0-42 15,0 0-31,0 0 0,0 0 0,0-1 16,0 1-16,0 0 15,21-21-15,0-1 0,-21 22 0,21-21 16,0 21-16,0-22 0,22 22 0,-22 0 16,0-21-16,21 21 0,-20 21 0,20-22 15,-21 22-15,21 0 0,-20 0 16,-1 0-16,0 22 0,0-22 0,0 21 15,0 0-15,-21 0 0,22 21 0,-22-20 16,0-1-16,0 0 0,0 21 0,0-21 16,0 1-16,-22-1 0,1 0 15,0 21-15,21-21 0,-21 1 16,21-1-16,-21-21 0,21 21 0,-21-21 47,21-21-32</inkml:trace>
  <inkml:trace contextRef="#ctx0" brushRef="#br0" timeOffset="6803.55">12404 1164 0,'0'0'0,"-22"21"0,1-21 0,0 0 15,42 0 17,0 0-32,22 0 0,-22 0 15,21 0-15,-21 0 0,1 0 0,20 0 16,-21 0-16,0 0 0,0 0 0,1 0 31,-1 0-15</inkml:trace>
  <inkml:trace contextRef="#ctx0" brushRef="#br0" timeOffset="7792.01">14647 1143 0,'0'21'15,"0"0"1,21-21 0,-21 22-16,22-22 0,-1 0 0,21 0 15,-21 0-15,0 0 0,22 0 0,-22-22 16,21 22-16,-21-21 16,22 21-16,-22-21 0,0 21 0,0-21 15,0 0-15,1 21 0,-22-21 0,21-1 16,-21 1-16,0 0 15,0 0-15,0 0 0,-21 0 0,-22 21 16,22-22-16,0 22 0,-21 0 0,20 0 16,-20 0-16,0 0 0,21 22 15,-22-1-15,1 0 0,21 0 0,-22 0 16,22 22-16,0-22 0,0 21 0,0-21 16,21 0-16,0 22 0,0-22 15,0 0-15,0 21 0,21-20 16,0-22-16,0 21 0,22 0 0,-22-21 15,21 0-15,0 0 0,1 0 0,-1 0 16,0 0-16,1 0 0,-1 0 16,-21 0-16,22 0 0,-22 0 0,-42 0 31,-1 0-31,-20 0 16,0 0-16,-1 21 0,1-21 15,0 21-15,-1 0 0,22 1 0,-21-1 16,0 0-16,20 0 0,1 0 0,0 0 15,21 22-15,-21-22 0,21 0 16,0 0-16,0 22 0,21-22 0,0 0 16,0-21-16,1 21 0,-1 0 15,21-21-15,0 0 0,1 0 0,-1 0 16,0 0-16,22 0 0,-22 0 0,22-21 16,-22 0-16,0 0 0,22 0 15,-22-1-15,1 1 0</inkml:trace>
  <inkml:trace contextRef="#ctx0" brushRef="#br0" timeOffset="8048.78">15515 1312 0,'-21'-21'0,"42"42"0,-63-42 15,42 0-15,-21 21 0,-1 0 16,22 21 0,0 0-16,0 1 15,22-1-15,-1 0 0,0 0 16,0 0-16,21 0 0,-20 1 0,-1-1 15,0 0-15,0-21 0,0 21 0,0 0 16,1 0-16,-1-21 0,-21 22 0,0-1 16,21-21-16,0 0 15,0 0-15,-21-21 32,0-1-32,0 1 0,0 0 15,0 0-15,0 0 0,0 0 16</inkml:trace>
  <inkml:trace contextRef="#ctx0" brushRef="#br0" timeOffset="8243.66">15811 1376 0,'0'0'0,"0"-21"15,0 0-15,0-1 0,0 1 0,0 0 16,0 0-16,-21 21 31,0 21-31,0 0 0,0-21 0,0 21 16,-1 1-16,1 20 0,-21-21 0,21 0 16,0 0-16,-1 22 0,-20-22 15,21 21-15,0-21 0,0 22 0,-1-22 16,1 0-16,21 21 0,0-20 0,0-1 15,0 0-15,0 0 0,0 0 16,21-21 0,22 0-16,-22 0 0,21 0 0,1 0 15,-1-21-15,0 0 0</inkml:trace>
  <inkml:trace contextRef="#ctx0" brushRef="#br0" timeOffset="8614.45">16108 1355 0,'0'0'0,"0"-21"0,0-1 16,0 1-16,0 42 47,0 1-47,0-1 0,0 0 0,0 0 16,0 21-16,0-20 0,-21 20 0,21 0 15,0 1-15,0-1 0,0 0 0,-22 22 16,1-22-16,0 22 0,0-1 15,21-21-15,-21 22 0,0-1 0,-1 1 16,1-1-16,0 1 0,-21-1 0,21 1 16,-1-1-16,22 1 0,-21-1 0,0 1 15,21-1-15,-21-20 0,21 20 0,0-20 16,0-1-16,-21-21 0,21 21 16,0-20-16,0-1 0,0 0 15,21-42 16,0 0-31,-21-1 0,21 1 0,0 0 16,1 0-16,-1-21 0,0-1 0,0 1 16,0 0-16,-21-22 0,21 22 0,1-22 15</inkml:trace>
  <inkml:trace contextRef="#ctx0" brushRef="#br0" timeOffset="8916.28">15960 1439 0,'0'-42'0,"0"84"0,0-105 0,0 42 16,0 0-16,0-1 16,0 1-16,21 21 0,0-21 15,-21 0-15,42 21 0,-21 0 0,1 0 16,20 0-16,-21 0 0,21 0 0,1 0 16,-22 21-16,21 0 0,1 0 15,-22 1-15,0-1 0,0 0 0,0 21 16,-21-21-16,0 1 0,0-1 0,0 21 15,0-21-15,-21 0 0,0 1 0,0-1 16,0 0-16,-1 0 0,-20 0 16,21-21-16,0 0 0,0 21 0,-1-21 15,22-21 1,0 0 0,22 21-16,-22-21 0,21 0 15,0 0-15,0-1 0</inkml:trace>
  <inkml:trace contextRef="#ctx0" brushRef="#br0" timeOffset="9321.04">16552 1185 0,'-21'-21'0,"42"42"0,-42-63 16,42 42-1,0 0 1,1 0-16,-1 0 0,21 21 15,-21 0-15,0 1 0,22-1 0,-22 0 16,0 0-16,21 21 0,-20-20 0,-1-1 16,0 0-16,-21 0 0,0 21 15,0-20-15,0-1 0,0 0 0,0 0 16,0 0-16,0 0 0,0 1 16,0-1-16,-21-21 15,0 0 1,21-21-16,0-1 0,0 1 15,0 0-15,0 0 0,0-21 16,0 20-16,0 1 0,0-21 16,0 21-16,21-22 0,-21 22 15,21-21-15,0 21 0,-21 0 0,0-1 16,21 22-16,0-21 0,1 21 16,-1 0-1,0 0-15,0 21 16,0-21-16,-21 22 0,21-1 15</inkml:trace>
  <inkml:trace contextRef="#ctx0" brushRef="#br0" timeOffset="9647.86">17272 1418 0,'21'0'31,"0"0"-16,-21-21-15,0 0 0,21 21 0,-21-21 16,22 21-16,-22-21 0,0-1 0,21 1 16,-21 0-16,0 0 15,0 0-15,-21 21 16,-1 0 0,1 21-16,0 0 15,21 0-15,-21 0 0,21 22 16,-21-22-16,21 0 0,-21 0 0,21 22 15,0-22-15,0 0 0,0 0 0,0 0 16,0 0-16,0 1 16,0-1-16,21-21 15,0 0-15,0 0 0,0 0 16,0 0-16,1 0 0,-1 0 0,21-21 16,0 21-16</inkml:trace>
  <inkml:trace contextRef="#ctx0" brushRef="#br0" timeOffset="10060.28">18097 1164 0,'0'0'0,"0"-21"16,-21 21-16,0 0 0,0 0 16,0 0-16,-22 0 0,22 0 0,0 0 15,0 0-15,-21 21 0,20-21 16,1 21-16,0 1 0,21-1 15,-21-21-15,21 21 0,0 0 16,0 0-16,0 0 16,21-21-16,-21 22 0,21-22 0,0 21 15,1-21-15,-1 21 0,0-21 16,0 21-16,0-21 0,0 21 0,1-21 16,-1 21-16,0-21 0,-21 22 15,0-1 1,0 0-16,0 0 15,-21-21-15,0 0 16,-1 21-16,-20-21 0,21 0 0,0 0 16,-22 0-16,22 0 0,0 0 15,0 0-15,0 0 0,0 0 16,42 0 31,0-21-47,0 21 0</inkml:trace>
  <inkml:trace contextRef="#ctx0" brushRef="#br0" timeOffset="10504.54">18330 1312 0,'0'0'15,"21"-21"-15,1 0 0,-1 0 0,0 0 0,0 21 16,-21-21-16,0-1 15,-21 22 1,-21 0 0,-1 0-16,22 0 0,0 22 15,0-22-15,0 21 0,-1-21 0,1 21 16,0 0-16,21 0 0,-21 0 16,21 1-16,0-1 0,0 0 15,0 0-15,0 0 16,21-21-16,0 21 0,0-21 15,1 0-15,-1 22 0,0-22 16,0 0-16,0 0 0,0 21 16,1-21-16,-1 0 0,-21 21 0,21-21 15,-21 21 1,-21-21 0,0 0-1,-1 0-15,1 0 0,0 0 0,0 0 16,0 0-16,0 0 0,-1 0 0,1 21 15,0-21-15,0 0 0,0 0 16,21 21 0,21-21 15</inkml:trace>
  <inkml:trace contextRef="#ctx0" brushRef="#br0" timeOffset="10796.38">18775 1355 0,'0'0'0,"0"-43"16,-21 43 0,-1 0-16,1 0 15,0 22-15,21-1 16,-21 0-16,0 0 0,21 0 15,0 0-15,0 1 0,0-1 0,0 0 16,0 0-16,0 0 0,0 0 16,0 1-16,0-1 15,0 0 1,21-21 15,0-21-31</inkml:trace>
  <inkml:trace contextRef="#ctx0" brushRef="#br0" timeOffset="11595.46">19113 1355 0,'0'0'0,"22"-21"0,-22 42 62,-22 0-62,1 0 0,21 0 16,0 0-16,0 1 16,0-1-16,-21 0 0,21 0 15,0 0-15,0 0 0,0 1 16,21-22-16,-21 21 16,21-21-16,1 0 15,-1-21 1,-21-1-1,0 1-15,0 0 0,0 0 16,0 0-16,0 0 0,0-1 0,0 1 16,0 0-16,0 0 0,-21 0 15,21 0-15,0-1 0,0 1 0,0 0 16,0 0-16,0 0 0,21 0 16,0-1-16,0 22 0,0 0 0,0 0 15,1 0-15,-1 0 16,0 0-16,0 0 0,0 22 0,-21-1 15,21 0-15,1 0 0,-22 0 16,21 0-16,-21 1 0,0-1 0,0 0 16,0 0-16,0 0 0,0 0 15,0 1-15,0-1 0,21 0 0,-21 0 16,0 0-16,0 0 0,0 1 0,0-1 16,0 0-1,-21-21 1,0 0-1,21-21-15,0 0 16,0-1-16,0 1 16,0 0-16,0 0 0,0 0 0,0 0 15,21-22-15,0 22 0,0-21 16,0 21-16,22-22 0,-22 1 0,21 0 16,-21 20-16,22-20 0,-22 21 0,21 0 15,0 21-15,-20 0 0,20 0 16,-21 0-16,0 0 0,0 0 0,1 21 15,-22 0-15,0 21 0,0-20 0,0-1 16,0 21-16,0 0 0,0-20 16,0 20-16,-22-21 0,22 0 0,0 22 15,-21-22-15,0 0 0,21 0 0,0 0 16,0 0-16,-21 1 0,21-1 16,-21-21-1,21-21 16,0-1-15,-21 1-16</inkml:trace>
  <inkml:trace contextRef="#ctx0" brushRef="#br0" timeOffset="11851.82">18902 974 0,'0'0'0,"-64"0"16,43 0 93,0 0-109,0 0 16,0 0-16</inkml:trace>
  <inkml:trace contextRef="#ctx0" brushRef="#br0" timeOffset="13936.49">2455 2350 0,'0'0'0,"-21"0"16,0 0 0,21-22-16,21 22 62,0 0-62,0 0 16,1 0-16,-1-21 0,0 21 15,0 0-15,21 0 0,-20 0 0,-1 0 16,21 0-16,-21 0 0,22 0 0,-22 0 16,21 0-16,0 0 0,-20 0 15,20 0-15,0 0 0,1 0 0,-1-21 16,0 21-16,1 0 0,-1 0 0,0 0 15,1 0-15,20 0 0,-21 0 16,22 0-16,-1 0 0,1-21 0,-1 21 16,1 0-16,-1 0 0,1 0 0,-1 0 15,1 0-15,-1 0 0,1 0 16,-1-21-16,22 21 0,-21 0 16,-1 0-16,22 0 0,-1 0 0,-20-21 15,21 21-15,-1 0 0,-20 0 0,20 0 16,-20-22-16,21 22 0,-22 0 0,1 0 15,-1-21-15,22 21 0,-22 0 16,1 0-16,-1-21 0,22 21 0,-22 0 16,1 0-16,21-21 0,-22 21 0,1 0 15,20 0-15,-20 0 0,-1-21 0,1 21 16,-1 0-16,1 0 16,-1 0-16,1-21 0,-1 21 0,1 0 15,20 0-15,-20-22 0,-1 22 0,1 0 16,-1 0-16,1 0 0,-1 0 0,22-21 15,-21 21-15,-1 0 0,1 0 16,-1 0-16,1 0 0,-1 0 0,22-21 16,-22 21-16,22 0 0,0 0 0,-22 0 15,22 0-15,-22 0 0,22 0 0,-22 0 16,22-21-16,-21 21 0,-1 0 16,22 0-16,-22 0 0,22 0 0,0 0 15,-22 0-15,22-21 0,-1 21 0,-20 0 16,21 0-16,-1 0 0,-20 0 0,20 0 15,1 0-15,-21 0 0,20 0 16,1 0-16,-22-21 0,22 21 16,0 0-16,-1 0 0,1 0 0,0 0 15,-1 0-15,1 0 0,-21 0 0,20 0 16,1 0-16,-22 0 0,22 0 16,-21 0-16,20 0 0,1 0 0,-22 0 15,22 0-15,-21 0 0,20 0 0,-20-22 16,20 22-16,-20 0 0,-1 0 0,22 0 15,-21 0-15,-1 0 0,1 0 16,20 0-16,-20 0 0,20-21 0,-20 21 16,21 0-16,-22 0 0,22 0 0,-22 0 15,22 0-15,-22 0 0,1-21 0,21 21 16,-22 0-16,1 0 0,20 0 16,-20 0-16,20 0 0,-20-21 15,21 21-15,-1 0 0,-20 0 0,20 0 16,-20 0-16,21-21 0,-22 21 0,22 0 15,-22 0-15,1 0 0,20 0 0,-20 0 16,21-21-16,-22 21 0,22 0 16,-22 0-16,22-22 0,-22 22 0,22 0 15,-21 0-15,-1 0 0,22 0 0,-22 0 16,22 0-16,-22 0 0,22-21 0,-21 21 16,20 0-16,-20 0 15,20 0-15,1 0 0,-21 0 0,20 0 16,-20 0-16,20 0 0,-20-21 0,-1 21 15,22-21-15,-21 21 0,-1 0 0,1 0 16,20 0-16,-20 0 0,-1-21 16,22 21-16,-22 0 0,22 0 0,-21-21 15,20 21-15,-20 0 0,20 0 0,1-22 16,-21 22-16,20 0 0,1 0 0,-22-21 16,22 21-16,0 0 0,-1 0 15,1-21-15,-21 21 0,20-21 0,1 21 16,-22 0-16,22-21 0,0 21 0,-22 0 15,22 0-15,0-21 0,-1 21 16,1 0-16,0 0 0,-1-22 16,1 22-16,-22 0 0,22 0 0,-21-21 15,20 21-15,-20 0 0,-1 0 0,1 0 16,-1-21-16,-20 21 0,20 0 0,1 0 16,-1 0-16,-21-21 0,22 21 15,-22 0-15,1 0 0,-1 0 0,0-21 16,1 21-16,-22 0 0,21 0 0,-21 0 15,0-21-15,1 21 16,-44 0 78,1 0-94,0 0 0</inkml:trace>
  <inkml:trace contextRef="#ctx0" brushRef="#br0" timeOffset="58027.84">1736 3937 0,'0'-21'31,"0"0"-15,0 0-1,0-1 1,0 1-16,21 21 16,-21-21-16,0 0 15,0 0-15,0 0 16,0-1-16,0 1 0,0 0 15,0 0 1,0 0-16,0 0 16,0-1-1,0 44 32,0-1-31,0 0-16,0 0 0,0 0 0,0 22 15,0-22-15,0 21 0,0 0 16,0 1-16,0-1 0,-21 0 0,-1 1 16,1 20-16,0-20 0,21-1 0,-21 0 15,21 1-15,-21-1 16,21 0-16,-21-21 0,21 22 0,0-22 16,0 0-16,0 0 0,0 0 15,0 1-15,0-44 47,0 1-31,0 0-16,0 0 15,0 0-15,0 0 0,0-1 16,0 1-16,0 0 16,0 0-16</inkml:trace>
  <inkml:trace contextRef="#ctx0" brushRef="#br0" timeOffset="58915.83">2053 4085 0,'0'21'62,"0"1"-46,0-1-16,0 0 0,0 0 16,0 0-16,0 0 15,0 1-15,0-1 16,0 0 0,21-21-16,0 0 15,1 0-15,-1 0 31,0-21-31,0 21 0,-21-21 0,21 21 16,-21-22-16,0 1 0,0 0 16,0 0-16,0 0 0,0 0 15,0-1-15,0 1 0,-21 21 16,0 0 0,0 0-1,21 21-15,-21-21 0,21 22 0,0-1 16,0 0-16,0 0 15,0 0-15,0 0 0,0 1 16,21-22 0,0 0-1,0 0-15,0 0 16,0-22-16,-21 1 16,0 0-16,0 0 15,0 0-15,0 0 31,-21 21 1,21 21-17,-21-21-15,21 21 16,0 0 0</inkml:trace>
  <inkml:trace contextRef="#ctx0" brushRef="#br1" timeOffset="69196.28">6075 3281 0,'0'0'0,"0"-21"0,0 0 0,0-1 16,0 1-16,0 0 0,0 0 0,0 0 16,0 42 31,0 21-47,0-21 15,21 22-15,-21-1 0,21 0 16,0 1-16,0-1 0,1 22 0,-1-22 15,-21 0-15,21 22 0,0-22 16,0 0-16,0 1 0,1-1 0,-22 0 16,21 1-16,-21-1 0,21 0 0,-21 1 15,0-1-15,0-21 0,0 0 16,0 1-16,0-1 0,0 0 0,0 0 16,0-42 15,0 0-31,0 0 15,21-1-15,0-20 0</inkml:trace>
  <inkml:trace contextRef="#ctx0" brushRef="#br1" timeOffset="69509.11">6837 3196 0,'0'0'0,"0"-42"0,0 21 15,0-22-15,0 22 0,0 0 16,0 0-16,-21 21 15,-22 21-15,22 0 16,0 0-16,-21 22 0,-1-1 16,1 0-16,0 22 0,-1-1 0,-20 1 15,-1-1-15,22 1 0,-22-1 16,1 1-16,-1 21 0,1-22 16,-1 22-16,1-22 0,21 1 0,-22-1 15,22 1-15,-22-1 0,43-20 0,-21 20 16,21-42-16,-1 22 0,1-22 15,21 0-15,0 0 0,0 0 0,0 0 16,21-21 0,1 0-16,-1 0 15,0-21-15,0 0 0,21 0 0,-20 0 16,20-22-16</inkml:trace>
  <inkml:trace contextRef="#ctx0" brushRef="#br1" timeOffset="69827.92">6858 3683 0,'0'0'15,"0"21"1,0 0-16,-21 1 16,0-1-16,-1 21 0,1 0 15,0 1-15,0-1 0,0 0 0,0 22 0,-1-1 16,1 1-16,0 21 0,0-22 15,0 1-15,0 20 0,-1 1 16,1 0-16,0-1 0,0 1 0,0 0 16,0-1-16,21 1 0,0-22 0,0 1 15,-22-1-15,22 1 0,0-22 16,0 1-16,0-1 0,0-21 0,0 0 16,0 0-16,0 1 0,22-44 15,-22 1 1,0 0-16,0 0 0,0-21 15,21-1-15,-21 1 0,21-22 0</inkml:trace>
  <inkml:trace contextRef="#ctx0" brushRef="#br1" timeOffset="70156.74">6604 4001 0,'0'0'16,"21"-22"-16,-21-20 0,0 0 0,21 21 0,0-1 15,1-20-15,-1 21 0,0 0 0,0 0 16,21-1-16,1 1 0,-22 0 16,21 21-16,22 0 0,-22-21 0,-21 21 15,22 0-15,-1 21 0,-21-21 0,21 21 16,-20 0-16,-22 1 0,0-1 16,0 21-16,0-21 0,0 22 15,-22-22-15,1 21 0,0 0 0,-21-20 16,21 20-16,-22-21 0,22 21 0,-21-20 15,-1-1-15,22 0 0,-21 0 16,21 0-16,0-21 0,-1 0 0,22 21 16,0-42 15,22 0-31,-1 21 0,0-21 16,0 0-16,21 0 0,-20-1 0</inkml:trace>
  <inkml:trace contextRef="#ctx0" brushRef="#br1" timeOffset="70676.44">7599 3831 0,'21'-21'16,"-42"42"-16,42-63 0,-21 21 15,0 0-15,0-1 16,0 1-16,0 0 0,0 0 15,-21 21-15,0-21 16,-1 21-16,1 0 0,0 0 16,0 0-16,0 21 0,0 0 0,-1 0 15,1 0-15,0 1 0,0-1 16,0 21-16,21-21 0,-21 0 16,-1 22-16,22-1 0,-21-21 0,21 22 15,0-22-15,0 0 0,0 0 0,0 0 16,0 0-16,21-21 15,1 0-15,-1 0 0,0 0 16,0 0-16,0 0 0,0-21 0,22 0 16,-22 0-16,0 0 0,0-22 0,22 22 15,-43 0-15,21 0 0,0 0 16,0-22-16,-21 22 0,0 0 0,0 0 16,0 0-16,0 0 0,0-1 15,0 44 16,-21-1-31,0 0 0,21 0 16,-21 0-16,21 0 0,0 22 0,0-22 16,0 0-16,-22 0 0,22 22 15,0-22-15,0 0 0,0 0 0,0 0 16,0 0-16,22 1 0,-1-22 16,0 0-16,0 0 0,0 0 15,0 0-15,22-22 16,-22 1-16</inkml:trace>
  <inkml:trace contextRef="#ctx0" brushRef="#br1" timeOffset="70981.66">8297 3175 0,'0'-21'0,"0"42"0,-21-42 16,0 21-16,21 21 15,-21 0-15,21 22 0,-21-22 0,21 21 16,-22 0-16,1 22 0,21-22 0,-21 1 16,21 20-16,0-21 0,-21 1 15,0-1-15,21 0 0,0 22 0,-21-22 16,-1 1-16,1-22 0,21 21 16,0 0-16,0 1 0,-21-22 0,21 0 15,0 21-15,0-20 0,0-1 16,0 0-16,21-21 15,0 0-15,1-21 16,-1 0-16,0-1 0,0-20 16,0 21-16,0-21 0</inkml:trace>
  <inkml:trace contextRef="#ctx0" brushRef="#br1" timeOffset="71485.88">8594 3260 0,'0'0'0,"0"-21"0,0-1 15,0 1-15,0 0 16,0 42 0,0 0-16,-22 1 0,22-1 15,0 21-15,0 0 0,0-20 0,0 20 16,-21 0-16,21 22 0,0-22 0,-21 0 16,21 1-16,0-1 0,0 0 15,0 1-15,-21-1 0,21 0 0,-21-20 16,21 20-16,0 0 0,-21-21 15,21 1-15,0-1 0,0 0 0,0 0 16,0 0-16,0-42 31,0 0-15,0-21-16,0 20 0,0 1 16,0 0-16,21-21 0,-21 21 0,21-22 15,0 22-15,0-21 0,0 21 0,1-22 16,-1 22-16,0 0 0,21 0 0,-21 0 15,1-1-15,20 22 0,-21 0 16,21 0-16,-20 0 0,-1 22 0,0-1 16,0 0-16,0 0 0,0 0 15,1 0-15,-22 1 0,0-1 16,0 0-16,0 21 0,0-21 0,0 1 16,0-1-16,0 0 0,0 0 0,0 0 15,0 0-15,0 1 0,0-1 0,0 0 16,-22-21-16,1 21 15,0-21 1,0-21 0,21 0-16,-21 0 0,21-1 0</inkml:trace>
  <inkml:trace contextRef="#ctx0" brushRef="#br1" timeOffset="71699.75">8043 3683 0,'0'0'0,"-21"0"0,0 0 0,21-21 16,21 21-1,0 0-15,0-21 0,22 21 0,-1 0 16,-21 0-16,22-21 0,-1 21 16,0 0-16,-21 0 0,22-22 0,-22 22 15,0 0-15,0 0 0,0 0 0,1 0 16,-1 0-16,-21-21 0,21 0 15,0 21-15</inkml:trace>
  <inkml:trace contextRef="#ctx0" brushRef="#br1" timeOffset="72512.21">10922 3366 0,'0'0'16,"0"-22"-16,0 1 0,0 0 0,0-21 15,0 21-15,0-1 0,0 1 16,0-21-16,0 21 0,0 0 0,0-1 15,0 1-15,0 0 16,0 63 15,0-20-31,0 20 0,0 0 16,0 1-16,0 20 0,0-21 0,0 22 16,0-22-16,0 22 0,0-22 0,0 22 15,0-22-15,0 0 0,0 1 16,0-22-16,0 21 0,0 0 15,-21-20-15,21-1 0,-21 0 0,-1 0 0,22 0 16,-21 0-16,0-21 16,0 0-16,21-21 15,-21 0 1,21 0-16,0 0 0,0 0 0,0-1 16,0 1-16,0 0 0,0-21 0,21 21 15,0-1-15,0-20 0,0 21 16,1 0-16,20 0 0,0-1 0,-21 1 15,22 0-15,-1 21 0,0 0 0,1 0 16,-1 0-16,0 0 0,1 0 0,-1 21 16,-21 0-16,0 1 0,1-1 15,-1 0-15,-21 0 0,0 0 0,0 0 16,0 22-16,0-22 0,0 0 16,-21 0-16,-1 0 0,-20 1 0,21-1 15,-21 0-15,-1 0 0,1 0 16,0-21-16,20 21 0,-20-21 0,0 0 15,21 22-15,-22-22 0,22 0 0,21-22 32,0 1-17,21 21-15,0-21 0,1 0 0,20 0 16,-21 21-16,0-21 0</inkml:trace>
  <inkml:trace contextRef="#ctx0" brushRef="#br1" timeOffset="73136.91">11472 3683 0,'0'0'0,"0"-21"0,21 0 16,1 21 0,-22-21-16,0 42 31,0 0-31,0 0 16,0 0-16,0 0 0,0 1 15,-22-1-15,22 0 0,0 0 0,0 0 0,0 0 16,-21 1-16,21-1 15,0 0-15,0 0 0,0 0 0,0 0 16,21-21-16,1 22 0,-1-22 16,0 0-16,0 0 0,0 0 0,0-22 15,22 22-15,-22-21 0,21 0 16,-21 0-16,22 21 0,-22-21 0,21 0 16,-21-1-16,1-20 0,20 21 0,-21 0 15,0 0-15,-21-1 0,21 1 0,1 0 16,-22 0-16,21 0 0,-21 0 15,0-1 1,0 44 0,-21-1-16,-1 0 15,22 0-15,-21 0 16,21 0-16,-21 22 0,0-22 0,21 21 16,-21 1-16,21-1 0,0 21 0,-21-20 15,21 20-15,-22 1 0,22-1 0,0 1 16,0-1-16,0 22 0,0-22 15,0 1-15,0-1 0,0 22 0,0-21 16,0-1-16,0 22 0,0-22 0,0 1 16,-21-1-16,21 1 0,-21-22 0,0 22 15,21-22-15,-21 0 0,0-21 0,-1 22 16,1-22-16,-21 0 16,21 0-16,-22 0 0,22 1 0,-21-22 15,0 0-15,-43 0 0,43 0 16,-1-22-16,1 1 0,-22 0 0,22 0 15,0 0-15,-22-22 0,22 22 0,0 0 16,20-21-16,-20 21 0,21-1 16,0 1-16,21-21 0,0 21 0,0 0 15,0-22-15,0 1 0,21 21 16,21-22-16,-21 1 0,22 0 0</inkml:trace>
  <inkml:trace contextRef="#ctx0" brushRef="#br1" timeOffset="73912.41">14499 3556 0,'0'0'0,"21"0"0,-21-21 16,0 0-16,0 0 15,0-1-15,0 1 0,0 0 16,0 0-16,0 0 0,-21 0 0,21-1 16,-21 1-16,0 0 0,0 0 15,-1-21-15,1 20 0,0 1 16,0 0-16,0 21 0,-22-21 0,22 21 15,0 0-15,-21 0 0,21 21 0,-22 0 16,22 0-16,0 1 0,-21 20 16,20-21-16,1 21 0,0 22 0,0-22 15,21 1-15,0-1 0,-21 0 0,21 1 16,0-1-16,0-21 0,0 21 0,0-20 16,21-1-16,0 0 15,0 0-15,0-21 0,1 0 0,20 0 0,-21 0 16,21 0-16,1 0 0,-22 0 0,21-21 15,1 0-15,-1 21 0,-21-21 16,21-1-16,-20-20 0,20 21 16,-21 0-16,0-22 0,0 22 0,1-21 15,-1 21-15,-21-22 0,0 1 0,0 21 16,0-21-16,0 20 0,21 22 0,-21-21 16,0 42-1,0 1 1,0-1-16,0 0 0,0 0 0,0 21 15,0-20-15,0 20 0,0-21 16,0 0-16,0 0 0,0 1 0,0-1 16,0 0-16,0 0 0,0 0 0,0 0 15,0 1-15,21-22 16,0 0-16,0 0 0,1 0 16,-1 0-16,0-22 15,0 22-15</inkml:trace>
  <inkml:trace contextRef="#ctx0" brushRef="#br1" timeOffset="74188.25">15219 3069 0,'0'0'0,"0"-42"0,0 21 0,0 0 16,0-1-16,0 1 0,-21 21 16,-1 0-16,1 21 15,21 1-15,-21-1 0,0 0 16,0 21-16,21-21 0,-21 43 0,-1-22 15,22 1-15,-21 20 0,0-21 0,0 22 16,21-22-16,-21 1 0,0 20 16,-1-21-16,22 1 0,0-22 0,-21 21 15,21-21-15,-21 1 0,21-1 0,0 0 16,0 0-16,0 0 0,21-21 16,0 0-1,1-21-15,-1 21 16,0-21-16,0 0 0,0-22 0,22 22 15</inkml:trace>
  <inkml:trace contextRef="#ctx0" brushRef="#br1" timeOffset="74444.11">15515 3006 0,'0'0'16,"0"-21"-16,-21 21 15,0 0-15,0 21 0,-1 0 16,1 0-16,21 21 0,-21 1 15,0-1-15,0 0 0,0 1 0,-1 20 16,1-20-16,0 20 0,0-21 16,0 1-16,21-1 0,-21 0 0,21 1 0,-22-22 15,22 21-15,-21-21 16,21 1-16,0-1 0,0 0 0,0 0 16,0 0-16,0 0 0,21-21 15,1 0-15,-1 0 16,0 0-16,21-21 0,-21 21 15,1-21-15</inkml:trace>
  <inkml:trace contextRef="#ctx0" brushRef="#br1" timeOffset="74840.39">15663 3598 0,'0'-21'0,"0"0"16,-21 21-16,21-21 15,0 0 1,21 21-16,0 0 0,1 0 16,-1 0-16,0 0 0,0 0 0,0 0 15,0 21-15,1-21 0,-1 21 16,0 0-16,-21 0 0,21 1 0,0-1 16,-21 0-16,21 0 0,-21 0 0,0 0 15,0 1-15,0-1 0,0 0 0,0 0 16,0 0-16,-21 0 0,0 1 15,0-22 1,0 0 0,21-22-1,0 1-15,0 0 0,0 0 0,0 0 16,0 0-16,0-1 0,21 1 16,-21-21-16,0 21 0,21 0 0,0-22 15,0 22-15,1 0 0,-22 0 0,21 0 16,0-1-16,0 22 0,0-21 0,0 0 15,1 21-15,-1 0 0,0 0 16,0 0-16,0 0 0</inkml:trace>
  <inkml:trace contextRef="#ctx0" brushRef="#br1" timeOffset="75092.25">16595 3429 0,'-22'0'16,"1"0"-16,0 0 0,21 21 16,-21 0-16,0 1 0,21-1 15,-21 0-15,21 0 0,0 0 0,0 0 16,-22 1-16,22-1 0,-21 0 16,21 0-16,-21 0 0,21 0 0,0 1 15,0-1-15,0 0 16,21-21 15,0-21-31</inkml:trace>
  <inkml:trace contextRef="#ctx0" brushRef="#br1" timeOffset="75279.94">16616 3175 0,'0'0'0,"0"-21"0,0-21 15,0 20-15,-21 1 16,-1 21 0,22 21 31</inkml:trace>
  <inkml:trace contextRef="#ctx0" brushRef="#br1" timeOffset="75496.34">14944 3239 0,'0'0'0,"-64"0"0,22 0 0,21 0 15,-1 0-15,1 21 0,42-21 31,1 0-31,20 0 0,21 0 0,-20 0 16,20 0-16,1 0 0,-1 0 16,1 0-16,-1 0 0,1-21 0,-1 21 15,1 0-15,-1 0 0</inkml:trace>
  <inkml:trace contextRef="#ctx0" brushRef="#br1" timeOffset="76128.98">17166 2942 0,'0'-21'0,"0"42"0,0-63 15,0 21-15,0 0 0,0-1 16,0 1-16,0 0 15,-21 21-15,21 21 16,-21 0-16,21 1 0,0-1 16,-21 0-16,21 21 0,0 1 0,0-1 15,-22 0-15,22 1 0,-21 20 16,21 1-16,-21-22 0,0 21 0,21-20 16,-21-1-16,0 22 0,-1-22 0,22 0 15,-21 1-15,0-22 0,21 21 16,-21-21-16,21 0 0,-21 22 0,0-43 15,21 21-15,0 0 0,-22-21 16,1 0 0,21-21-1,0 0-15,0 0 16,0-1-16,0 1 0,21 0 0,1 0 16,-1-21-16,-21 20 0,21-20 0,0 21 15,21 0-15,-20 0 0,-1-1 0,0 1 16,21 0-16,-21 0 0,22 21 15,-1 0-15,-21 0 0,22 0 0,-22 0 16,21 21-16,-21-21 0,0 21 0,1 0 16,-1 1-16,0-1 0,-21 21 15,0-21-15,0 0 0,0 1 0,0-1 16,-21 0-16,0 0 0,-1 0 16,-20 0-16,21 1 0,-21-1 0,20 0 15,-20-21-15,0 21 0,21-21 0,-22 0 16,22 21-16,0-21 0,-21 0 15,20 0-15,1 0 0,0 0 16,21-21 0,21 21-16,0-21 15,1 0-15,20 21 0,-21-21 16</inkml:trace>
  <inkml:trace contextRef="#ctx0" brushRef="#br1" timeOffset="76511.95">17738 3387 0,'0'-21'16,"-22"21"-1,1 0-15,0 0 0,21 21 16,-21 0-16,0-21 0,21 21 0,0 0 16,-21 0-16,-1 22 0,22-22 0,0 0 15,0 0-15,0 0 0,-21 22 16,21-22-16,0 0 0,0 0 0,0 0 15,0 1-15,21-1 0,1-21 16,-1 0-16,0 0 0,0 0 16,21 0-16,-20 0 0,-1 0 15,0 0-15,0 0 0,0-21 16,0-1-16,1 22 0,-1-21 0,-21 0 16,21 0-16,-21-21 0,21 20 0,-21 1 15,0-21-15,0 21 0,0 0 16,0-22-16,0 22 0,0 0 0,0 0 15,0 0-15,0-1 0,21 22 63,0 0-63</inkml:trace>
  <inkml:trace contextRef="#ctx0" brushRef="#br1" timeOffset="76807.71">18563 2858 0,'0'0'0,"0"-22"0,0 1 0,0 0 0,0 0 16,-21 21 0,0 21-16,0 0 15,-1 0-15,22 1 0,-21 20 0,0 0 16,0 1-16,0 20 0,0-21 15,-1 22-15,1-22 0,0 22 16,0-1-16,0-20 0,21 20 0,-21-21 16,-1 1-16,22-1 0,-21 0 0,21-20 15,0 20-15,-21-21 0,21 0 0,-21 0 16,21 1-16,0-1 0,0 0 16,21-21-1,0 0 1,0-21-16,1 21 0</inkml:trace>
  <inkml:trace contextRef="#ctx0" brushRef="#br1" timeOffset="77176.39">18563 3514 0,'21'0'31,"0"0"-16,1 0-15,-1 0 0,0-21 16,0 21-16,0-22 16,0 1-16,-21 0 0,22 0 15,-22 0-15,0 0 16,0-1-16,0 1 0,-22 21 16,1 0-16,0 0 0,0 0 15,0 21-15,0 1 0,-1-1 16,1 0-16,0 0 0,-21 0 0,21 0 15,21 22-15,-22-22 0,1 0 0,21 0 16,0 22-16,0-22 0,0 0 16,0 0-16,0 0 0,0 0 15,0 1-15,0-1 0,21-21 16,1 0-16,-1 0 0,21 0 16,-21 0-16,0 0 0,1 0 15,-1 0-15,21 0 0,-21 0 16,22-21-16</inkml:trace>
  <inkml:trace contextRef="#ctx0" brushRef="#br1" timeOffset="77528.19">19156 3471 0,'0'0'0,"21"-21"0,0 0 15,0 0-15,0 0 0,-21 0 0,0-1 16,-21 22 0,0 0-16,0 0 15,0 0-15,-22 22 0,22-1 0,-21 0 16,21 0-16,0-21 0,-1 21 0,22 0 15,0 1-15,-21-1 0,21 0 16,0 0-16,0 0 0,0 0 0,21 1 16,1-1-16,-1 0 15,0-21-15,0 21 0,0-21 0,0 21 16,1-21-16,-1 0 16,0 21-16,0-21 0,-21 22 0,0-1 15,0 0 1,-21-21-1,0 0-15,0 21 0,-1-21 0,1 0 16,0 0-16,0 0 0,0 0 16,0 0-16,-1 0 0,1 0 0,0 0 15,21-21 1,0 0-16,0 0 16,0-1-16,0 1 0</inkml:trace>
  <inkml:trace contextRef="#ctx0" brushRef="#br1" timeOffset="77831.89">18182 3006 0,'0'0'0,"0"-21"0,21-1 31,0 22-31,22 0 0,-22 0 0,42 0 15,-20 0-15,-1 0 16,22 0-16,-22 0 0,21 0 0,-20 0 16,-1-21-16,0 21 0,1 0 0,-22 0 15,21 0-15,-21 0 0,1 0 16,-1 0-16,0 0 0,0 0 0,0 0 31,-21 21-31,0 1 31,-21-22-31,0 21 0,-21-21 16</inkml:trace>
  <inkml:trace contextRef="#ctx0" brushRef="#br1" timeOffset="79200.12">6308 4318 0,'-43'0'16,"86"0"-16,-128-21 0,21 21 0,22 0 0,-21 0 15,20-21-15,1 21 0,0 0 16,-1 0-16,-20-21 0,42 21 15,-22-22-15,1 22 0,0 0 0,20 0 16,-20-21-16,21 21 0,0 0 0,0 0 16,-1 0-1,44 0 17,-1 0-32,0 0 0,0 0 15,21 0-15,-20 0 16,20 0-16,-21 21 0,21-21 0,1 0 15,-1 22-15,22-22 0,-22 0 0,0 21 0,22-21 16,-1 21-16,1-21 0,-1 21 16,1-21-16,20 0 0,1 21 15,0-21-15,-1 0 0,22 21 0,0-21 16,0 0-16,0 0 0,0 22 0,21-22 16,0 0-16,0 0 0,21 0 0,0 0 15,-21 21-15,21-21 0,0 0 16,0 0-16,1 0 0,20 0 0,-21 0 15,0 21-15,22-21 0,-1 0 0,21 0 16,-20 0-16,20 0 0,1 0 16,-1 0-16,-20 0 0,20 0 0,1 0 15,-1 0-15,1 0 0,-1 0 16,1 0-16,-1 0 0,1 0 0,-1 0 16,22 0-16,-22 0 0,22 0 0,-22 0 15,1 0-15,21 0 0,-22 0 16,22 0-16,-22 0 0,22 0 0,-22 0 15,22 0-15,0 0 0,-1 21 0,-20-21 16,21 0-16,-1 0 0,1 0 0,0 0 16,-22 0-16,22 0 0,-1 21 15,1-21-15,-21 0 0,20 0 0,-20 0 16,-1 0-16,1 21 0,20-21 0,-20 0 16,-22 0-16,22 22 0,-1-22 0,1 0 15,-22 0-15,22 21 0,-22-21 0,0 21 16,1-21-16,-1 0 15,0 0-15,-21 0 0,1 0 0,-1 0 16,-21 0-16,0 0 0,-21 0 0,-22 0 16,22 0-16,-42 0 0,20 0 0,-41 0 15,20 0-15,-21 0 0,-20 0 0,-1 0 16,0 0-16,0 0 16,-42 0-1,0 0-15,0 0 0,-1 0 16,1 0-16,0 21 0,0-21 0,0 21 15,0-21-15,-1 21 0</inkml:trace>
  <inkml:trace contextRef="#ctx0" brushRef="#br1" timeOffset="81480.59">1439 6265 0,'0'-21'31,"21"21"-15,1-21-16,-1 0 0,0 0 0,0 21 15,21-21-15,-20-1 0,-1 1 16,0 0-16,0 0 0,0 0 0,0 0 16,-21-1-16,22 22 0,-22-21 15,0 0-15,-22 21 16,1 0-16,-21 0 0,0 0 0,-1 0 16,-20 0-16,20 0 0,-20 21 15,-1 0-15,1 1 0,-1-1 0,22 0 16,0 0-16,-1 0 0,1 22 15,21-22-15,0 0 0,21 0 0,0 21 16,0-20-16,0-1 0,0 21 16,21-21-16,21 22 0,-21-22 0,22 21 15,-22-21-15,21 22 0,1-22 16,-1 21-16,0-21 0,1 0 16,-22 22-16,21-22 0,-21 21 0,0-21 15,1 1-15,-22 20 0,0-21 0,0 0 16,0 22-16,-22-22 15,1 0-15,-21 0 0,0 0 0,-1 0 16,1-21-16,0 22 0,-1-22 16,1 0-16,0 0 0,20 0 0,-20 0 15,0 0-15,21-22 0,-1 1 16,1 0-16,0 0 0,0 0 0,0-22 16,0 22-16,-1-21 0,22 21 0,0-22 15,-21 1-15,21 0 0,-21-1 16,21 22-16,0-21 0,0 21 15,0-22-15,0 22 0,21 42 32,0 1-17,-21 20-15,22-21 0,-1 21 0,0-20 16,-21 20-16,21 0 0,0-21 16,0 22-16,1-22 0,-1 21 0,0-21 15,0 1-15,0 20 0,0-21 16,22 0-16,-22-21 0,0 21 0,21 1 15,1-22-15,-22 0 0,21 0 16,1 0-16,-1 0 0,-21-22 0,21 22 16,1-21-16,-1 0 0,-21 0 15,22 0-15,-1-22 0,-21 22 16,0 0-16,0-21 0,1 21 0,-1-22 0,-21 22 16,0 0-16,0-21 15,0 20-15,0 1 0,0 0 0,0 0 16,-21 42-1,21 0 1,0 0-16,-22 1 0,22-1 16,0 0-16,-21 0 0,21 21 15,0-20-15,0-1 0,0 0 0,0 0 16,0 0-16,0 0 0,21-21 16,1 22-16,-1-22 0,0 0 15,0 0-15,21 0 16,-20 0-16,-1 0 0,0-22 0,21 1 15,-21 0-15,1 21 0,-1-21 0,0 0 16,0-22-16,-21 22 0,21 0 16,-21 0-16,21 0 0,-21-22 0,22 22 15,-22 0-15,0 0 0,0 0 16,0 0-16,0 42 31,0 0-31,0 0 16,0 0-16,0 0 0,0 22 0,0-1 15,0-21-15,0 22 16,0 20-16,0-21 0,0 1 0,0 20 16,0 22-16,0-22 0,0 22 0,0 0 15,0-22-15,0 22 0,0 0 16,0-1-16,-22 1 0,22-22 0,0 22 16,-21-21-16,21 20 0,0-20 0,0-1 15,0-20-15,0 20 0,-21-21 16,21 1-16,-21-1 0,0-21 0,21 0 15,-21 1-15,-1-1 0,1 0 0,0-21 16,0 0-16,0 0 0,0 0 16,-22 0-16,22-21 0,-21 21 0,-1-21 15,22-1-15,-21 1 0,0 0 16,-1-21-16,1 21 0,21-22 16,-22 1-16,1 0 0,0-1 0,-1 1 15,22 0-15,0-1 0,0 1 0,21 0 16,-21-1-16,21 1 0,0 0 15,0-22-15,21 22 0,0-1 0,0 1 16,22-21-16,-1 20 0,-21-20 16,21 20-16,1-20 0</inkml:trace>
  <inkml:trace contextRef="#ctx0" brushRef="#br1" timeOffset="81992.28">2413 6456 0,'0'21'0,"0"0"16,0 0-16,0 1 0,0-1 16,0 0-16,0 21 0,0-21 15,0 1-15,0-1 0,0 21 0,0-21 16,0 0-16,0 1 0,0-1 0,-21 0 15,21 0-15,-21 0 16,-1-21 0,1 0-1,0 0-15,21-21 16,-21 0-16,0 21 0,21-42 0,0 20 16,0 1-16,0-21 0,0 21 15,0-22-15,0 1 0,21 21 0,0-21 16,0-1-16,0 22 0,22-21 15,-1 21-15,0-1 0,1 1 0,-1 21 16,-21 0-16,22 0 0,-1 0 0,0 0 16,1 21-16,-22 1 0,0-1 15,0 0-15,0 21 0,0-21 16,-21 22-16,0-22 0,0 21 0,0 1 16,0-22-16,0 21 0,0-21 15,-21 0-15,21 22 0,-21-22 0,21 0 16,-21 0-16,21 0 0,0-42 47,0 0-47,21 0 0,0 0 0,-21 0 15</inkml:trace>
  <inkml:trace contextRef="#ctx0" brushRef="#br1" timeOffset="82276.13">3344 6011 0,'0'0'16,"-21"0"-1,21 22 1,0-1-16,-21 21 0,21-21 0,-21 22 16,21-1-16,-21 0 0,21 1 0,0-1 15,0 0-15,-22 22 0,22-22 16,-21 0-16,21 22 0,0-22 15,0-21-15,0 22 0,0-1 0,-21-21 16,21 0-16,0 1 0,0-1 16,0 0-16,21-21 15,0-21 1,1 0 0,-22-1-16</inkml:trace>
  <inkml:trace contextRef="#ctx0" brushRef="#br1" timeOffset="82473.02">3069 6456 0,'-21'0'16,"42"0"15,0 0-31,0-21 16,1 21-16,-1 0 0,0-21 15,0 21-15,21 0 0,-20-22 0,20 22 16,-21 0-16,21-21 0,-20 21 0,20-21 16</inkml:trace>
  <inkml:trace contextRef="#ctx0" brushRef="#br1" timeOffset="83540.48">3958 6625 0,'21'-21'0,"-21"0"0,21 21 16,-21-21-16,0 0 0,22-1 0,-22 1 15,0 0-15,21 0 0,-21 0 0,0-22 16,0 22-16,0 0 15,0 0-15,-21 0 0,-1 21 0,22-21 16,-21 21-16,0 0 0,0 0 0,-21 0 16,20 0-16,1 0 0,0 0 15,-21 21-15,21 21 0,-1-21 0,-20 22 16,21-22-16,0 21 0,0 0 0,21 1 16,0-1-16,0 0 0,0 1 15,0-22-15,0 21 0,0-21 0,0 1 16,0-1-16,21 0 0,0 0 0,0-21 15,0 0-15,0 0 0,1 0 0,-1 0 16,0 0-16,0 0 0,0-21 16,0 21-16,1-21 0,-1 0 15,0-1-15,0 1 0,-21-21 16,0 21-16,21 0 0,-21-22 16,21 22-16,-21 0 0,0-21 0,22 20 15,-22 1-15,0 0 0,0 0 0,0 0 16,0 42 15,0 0-31,0 0 0,0 0 0,0 1 16,0-1-16,0 21 0,0-21 15,0 0-15,21 22 0,-21-22 0,21 0 16,-21 0-16,0 0 0,21 1 16,-21-1-16,21-21 0,-21 21 0,21-21 0,1 0 31,-22-21-16,0 0-15,0-1 16,21 1-16,-21 0 0,0 0 16,0 0-16,0-22 0,21 22 0,0 0 15,-21-21-15,21 21 0,0-22 0,1 22 16,-1 0-16,0 0 0,0 0 0,0-1 16,22 22-16,-22 0 0,0 0 15,21 0-15,-21 0 0,22 0 0,-22 22 16,0-1-16,21 0 0,-20 0 15,-22 0-15,21 0 0,-21 1 16,0-1-16,0 21 0,0-21 0,0 0 16,0 22-16,-21-22 0,-1 0 0,1 0 15,0 0-15,-21 1 0,21-1 0,-1 0 16,1 0-16,0 0 0,0-21 16,21-21 15,21 0-31,0 0 15,0 0-15,1-1 0,-1 1 16,0-21-16,0 21 0,21-22 0,-20 22 0,-1-21 16,0 0-16,0 20 0,0-20 15,0 21-15,1 0 0,-22 0 16,0-1-16,21 22 0,-21 22 31,0-1-31,0 0 0,0 21 16,-21-21-16,-1 22 0,1-22 0,0 21 15,21-21-15,-21 22 0,0-22 0,21 21 16,-21-21-16,21 1 0,0-1 16,0 0-16,0 0 0,0 0 0,0 0 15,21-21-15,0 0 0,0 0 16,0 0-16,0 0 0,1 0 0,20 0 16,-21-21-16,21 21 0,-20-21 15,20 0-15</inkml:trace>
  <inkml:trace contextRef="#ctx0" brushRef="#br1" timeOffset="84128.18">5821 6604 0,'0'0'0,"-21"0"0,-1 0 16,1 0-16,0 0 0,0 0 0,0 0 16,42 0 15,0 0-16,21 0-15,1 0 0,-1 0 0,0 0 16,22 0-16,-1 0 0,1 0 16,-1 0-16,1 0 0,-1 0 0,-20 0 15,20 0-15,1 0 0,-1 0 0,-20 0 16,-1 0-16,0 0 0,1 0 0,-1 0 16,-21 0-16,0 0 0,0 0 0,1 0 15,-1 0-15,-21 21 31,-21-21-15,-1 0-16,1 0 0,0 0 16,0 21-16,0-21 0,0 0 15,-1 0-15,1 0 0,0 0 0,-21 0 16</inkml:trace>
  <inkml:trace contextRef="#ctx0" brushRef="#br1" timeOffset="84475.98">5673 6710 0,'-43'0'15,"86"0"-15,-107 0 0,85 0 32,22 0-32,-1 0 15,0 0-15,1 0 0,20 0 0,-21 0 16,22 0-16,-1 0 0,1 0 15,-22 0-15,22 0 0,-1 0 0,1 0 16,-22 0-16,22 0 0,-22 0 0,0 0 16,1 0-16,-1 0 0,0 0 0,-21 21 15,1-21-15,20 0 0,-21 0 16,0 0-16,0 0 16</inkml:trace>
  <inkml:trace contextRef="#ctx0" brushRef="#br1" timeOffset="84983.88">6731 6371 0,'0'0'0,"-21"0"16,0 0-16,21-21 0,-22 21 0,22 21 31,0 0-15,0 1-1,22-1-15,-1 0 0,0 0 0,0 0 16,21 0-16,-20 1 0,-1-22 15,21 21-15,-21 0 0,0 0 0,22-21 16,-22 21-16,0 0 0,0-21 16,22 0-16,-22 22 0,0-22 0,0 0 15,0 0-15,0 0 0,-21 21 16,0 0 31,-21-21-47,0 21 0,-21-21 15,21 21-15,-1 0 0,-20-21 16,21 22-16,-21-1 0,-1 0 0,1 0 16,0 0-16,-1 0 0,-20 22 0,20-22 15,1 0-15,0 0 0,-1 0 16,22 1-16,-21-1 0,21 0 0,0 0 16,-1 0-16,1 0 0,0-21 15,21 22-15,-21-1 0,21 0 16,21-42 15,0 0-15,0-1-16,1 1 0,41-21 0</inkml:trace>
  <inkml:trace contextRef="#ctx0" brushRef="#br1" timeOffset="86805.1">9377 5652 0,'0'0'0,"21"-22"0,-21 1 16,21 0-16,-21 0 16,0 0-1,0 42 32,0 0-31,-21 0-16,21 0 15,-21 1-15,21-1 0,-21 0 0,-1 0 16,22 0-16,-21 22 0,0-22 0,0 21 16,0-21-16,0 22 0,-22-1 0,22-21 15,0 21-15,-21 1 0,20-22 16,-20 21-16,21 1 0,-21-22 0,-1 21 16,22 0-16,0-20 0,-21 20 0,20 0 15,1 1-15,0-22 0,0 21 0,0 0 16,0-20-16,-1-1 0,22 21 15,-21-21-15,21 0 0,-21 1 16,21-1-16,-21-21 0,21 21 0,0 0 16,-21-21 15,21-21-15,0 0-16,0 0 15,0-1-15,21 1 0,0 0 0,-21-21 16,21 21-16</inkml:trace>
  <inkml:trace contextRef="#ctx0" brushRef="#br1" timeOffset="87404.27">9758 5652 0,'0'-22'16,"0"1"15,-21 21 1,-1 0-32,22 21 0,-21-21 15,0 22-15,21-1 0,-21 0 16,0 0-16,0 0 0,-1 22 0,1-22 15,0 21-15,0-21 0,0 22 0,0-1 16,-1 0-16,-20-21 0,21 22 16,0-1-16,0-21 0,-22 22 0,22-1 15,0 0-15,-21-21 0,20 22 16,-20-1-16,21 0 0,0-20 0,0 20 16,-1-21-16,1 21 0,0-20 0,21-1 15,0 0-15,0 0 0,-21 0 0,21 0 16,-21 1-16,21-1 15,-21-21-15,21-21 47,0-1-31,0 1 0,0 0-16</inkml:trace>
  <inkml:trace contextRef="#ctx0" brushRef="#br1" timeOffset="93712.92">10393 5863 0,'0'0'16,"0"-21"-16,0 0 0,0 0 0,0 0 0,0-1 16,0 1-16,0 0 15,0 0-15,0 0 0,0 42 32,0 0-17,0 0-15,0 0 0,0 1 0,0 20 16,0 0-16,-21 1 0,-1-1 15,1 0-15,0 1 0,0-1 0,0 0 16,21 1-16,-21-1 0,-1 0 16,22-21-16,-21 22 0,21-1 0,0-21 15,0 22-15,0-22 0,0 0 0,0 0 16,0 0-16,0 0 0,21 1 16,1-22-16,-1 0 15,0 0-15,0 0 0,0-22 16,0 1-16,1 0 15,-1 0-15,-21 0 0,21 0 16,-21-1-16,21 1 0</inkml:trace>
  <inkml:trace contextRef="#ctx0" brushRef="#br1" timeOffset="93927.8">10054 6181 0,'0'0'0,"-21"0"15,21-21 1,21 21 0,0 0-16,0 0 15,22-22-15,-22 22 0,21 0 16,-21 0-16,22-21 0,-22 21 0,21 0 16,-21-21-16,1 21 0,-1 0 0,0 0 15,0-21-15,0 21 0,0-21 0,1 21 16</inkml:trace>
  <inkml:trace contextRef="#ctx0" brushRef="#br1" timeOffset="95149.18">10816 6308 0,'0'0'0,"21"0"0,0 0 15,1 0-15,-1 0 16,0-21 0,-21-1-16,21 1 15,-21 0-15,21 0 0,-21 0 16,0 0-16,0-1 0,0 1 16,0 0-16,-21 0 0,0 0 15,0 21-15,21-21 0,-21 21 16,-1 0-16,1 0 0,0 0 15,0 0-15,0 0 0,0 21 16,21 0-16,-22 0 0,1 0 0,0 0 16,0 22-16,0-22 0,21 21 0,-21-21 15,21 22-15,-22-22 0,22 21 16,0-21-16,0 1 0,0 20 0,0-21 16,0 0-16,0 0 0,22-21 15,-1 0-15,0 0 0,0 0 0,0 0 16,0 0-16,1 0 0,-1-21 15,21 0-15,-21 0 0,0 0 0,22 0 16,-22-1-16,0-20 0,21 21 0,-20 0 16,-1 0-16,0-22 0,0 22 15,-21 0-15,0 0 0,21 0 16,-21-1-16,0 1 0,0 0 0,0 0 16,0 42 15,-21 0-31,21 0 15,-21 1-15,21-1 0,0 0 0,0 0 16,0 0-16,-21 22 0,21-22 0,0 0 16,0 21-16,0-21 0,0 1 0,21-1 15,0 0-15,0 0 0,0 0 16,22 0-16,-1-21 0,0 0 16,1 0-16,-1 0 0,0 0 0,1 0 0,-1 0 15,0 0-15,22-21 0,-22 0 16,1 21-16,-1-21 0,0-21 15,1 20-15,-1 1 0,-21 0 0,0 0 16,0 0-16,1 0 0,-22-22 0,0 22 16,0 0-16,0 0 0,0 0 0,0-1 15,-22 1-15,1 0 0,0 0 16,0 21-16,0 0 0,0 0 16,-22 0-16,22 0 0,0 0 0,0 21 15,-22-21-15,22 21 0,0 0 0,0 1 16,0-1-16,0 0 0,-1 0 15,22 0-15,-21 22 0,21-22 0,0 0 16,0 0-16,0 0 0,0 0 16,21 1-16,1-1 0,-1-21 15,0 0-15,21 0 0,-21 0 0,1 0 16,-1 0-16,21-21 0,-21-1 16,0 22-16,1-21 0,-1 0 0,0 0 15,0 0-15,0 21 0,-21-21 0,0-1 16,21 1-16,-21 0 0,22 21 0,-22-21 15,0 0-15,0 0 0,0 42 47,0 0-31,0 0-16,0 0 0,0 0 0,0 22 16,0-1-16,0 0 0,0 1 0,0-1 15,0 0-15,0 1 0,0 20 16,0-20-16,0-1 0,0 21 0,0-20 15,0 20-15,0-20 0,0 20 0,0 1 16,0-22-16,0 21 0,0-20 0,0 20 16,0 1-16,-22-22 0,22 22 0,-21-22 15,0 0-15,0 1 0,0-1 0,0 0 16,-22 1-16,22-1 0,-21-21 0,-1 0 16,22 0-16,-21 1 0,0-1 15,-1 0-15,1-21 0,21 0 0,-22 0 16,1 0-16,0 0 0,-1-21 0,1 0 15,0 21-15,-1-22 0,22-20 16,-21 21-16,0 0 0,20 0 0,-20-22 16,21 22-16,0 0 0,21-21 0,0 20 15,0-20-15,0 21 0,0-21 0,42-1 16,-21 1-16,0 0 0,22-1 0,-1 1 16,0 0-16</inkml:trace>
  <inkml:trace contextRef="#ctx0" brushRef="#br1" timeOffset="95688.79">12234 6075 0,'0'0'0,"-21"0"0,0 0 0,0 0 16,0 0-1,21 21-15,0 0 16,0 0-16,0 1 0,0-1 16,0 0-16,0 0 0,0 21 0,0-20 15,0-1-15,0 0 0,0 0 16,0 0-16,0 0 0,0 1 0,0-1 16,0 0-16,0 0 0,0 0 15,-22-21-15,1 0 16,0 0-1,21-21-15,0 0 0,-21 0 16,21 0-16,0-1 0,0 1 0,0 0 16,0 0-16,0 0 0,0 0 15,21-22-15,0 22 0,0 0 0,1 0 16,-1 0-16,21-1 0,-21 1 0,0 0 16,22 0-16,-1 21 0,-21 0 0,22 0 15,-22 0-15,21 0 0,-21 0 16,22 0-16,-22 0 0,0 21 15,0 0-15,0 0 0,0 1 0,-21-1 16,0 0-16,0 0 0,0 21 0,0-20 16,0-1-16,0 0 0,0 21 0,-21-21 15,21 1-15,-21-1 0,21 0 0,-21 0 16,21 0-16,-21 0 16,42-42 15,-21 0-31</inkml:trace>
  <inkml:trace contextRef="#ctx0" brushRef="#br1" timeOffset="96171.52">13208 6117 0,'0'0'0,"0"-21"0,0 0 16,0 0-16,0 0 0,-21 21 15,0 0-15,21-22 0,-22 22 0,1 0 16,0 0-16,0 0 0,0 0 0,0 0 16,-1 0-16,1 22 0,0-22 15,0 21-15,0 0 0,0 0 16,-1 21-16,1-20 0,21-1 0,-21 0 16,21 21-16,-21-21 0,21 1 0,0-1 15,0 21-15,0-21 0,0 0 0,0 1 16,21-22-16,0 21 0,0-21 15,1 0-15,-1 0 0,0 0 16,0 0-16,0 0 0,0 0 0,22-21 16,-22 21-16,0-22 0,0 1 0,-21 0 15,21 0-15,1 0 0,-1 0 0,-21-1 16,0 1-16,0 0 0,0 0 16,21 0-16,-21 0 0,0-1 15,0 1-15,0 0 0,-21 21 31,21 21-31,0 0 16,-21 1-16,21-1 0,0 0 0,-22 0 16,22 0-16,0 0 0,0 1 15,0-1-15,0 0 0,0 0 0,0 0 16,0 0-16,0 1 0,22-22 0,-22 21 16,21-21-16,0 0 0,0 0 0,0 0 15,0 0-15,1 0 0</inkml:trace>
  <inkml:trace contextRef="#ctx0" brushRef="#br1" timeOffset="96908.37">13525 6160 0,'0'0'16,"0"-22"-16,0 1 0,0 42 47,0 1-47,0-1 15,0 0-15,0 0 0,0 0 16,0 0-16,0 1 0,0-1 0,0 0 16,0 0-16,0 0 0,0 0 15,0 1-15,0-1 16,0 0-16,-21-21 16,0 0-1,21-21 1,0 0-16,0-1 15,0 1-15,0 0 0,0 0 0,0 0 16,0 0-16,0-22 0,0 22 16,21 0-16,-21 0 0,21 0 0,1-1 15,-1 1-15,0 0 0,0 0 0,0 0 16,0 21-16,1 0 0,-1 0 16,0 0-16,0 0 0,0 0 0,0 0 0,1 21 15,-1 0-15,0 0 16,0 0-16,0 1 0,0-1 0,-21 0 15,0 0-15,22 0 0,-22 0 0,0 1 16,0-1-16,0 0 0,0 0 0,0 0 16,0 0-16,0 1 0,-22-22 15,22 21-15,-21-21 0,0 0 16,0 0 0,21-21-1,0-1-15,0 1 0,0 0 16,0 0-16,0 0 0,21 0 0,0-1 15,0 1-15,1 0 0,-1 0 16,21-21-16,0 20 0,1 1 0,-1 0 16,0 0-16,22 0 0,-22 21 15,1 0-15,-1 0 0,0 0 0,1 0 16,-22 0-16,21 21 0,-21 0 0,-21 0 16,0 0-16,0 1 0,0 20 15,0-21-15,0 0 0,0 0 0,-21 1 16,21-1-16,-21 0 0,0 0 15,0 0-15,-1 0 0,1 1 0,21-1 16,-21 0-16,42-42 47,0 0-31,1-1-16,-1 22 0,-21-21 15</inkml:trace>
  <inkml:trace contextRef="#ctx0" brushRef="#br1" timeOffset="97312.14">14774 6117 0,'21'0'31,"1"0"-15,-1 0-16,0 0 0,0 0 0,0 0 15,0 0-15,1 0 0,-1-21 16,0 21-16,0-21 0,0 21 0,0-21 16,1 21-16,-1 0 0,0-21 0,-21-1 15,21 1-15,-21 0 16,0 0 0,-21 21-16,0 0 0,0 0 0,-1 0 15,1 0-15,0 21 0,0 0 0,-21 0 16,20 1-16,1-1 0,0 0 0,0 21 15,0-21-15,0 1 0,-1-1 16,22 0-16,0 0 0,0 0 0,0 0 16,0 1-16,0-1 0,0 0 15,0 0-15,22-21 0,-1 21 0,0-21 16,0 0-16,0 0 0,0 0 0,1 0 16,-1 0-16,0 0 0,0 0 0,0 0 15,0 0-15,1-21 0,-1 21 0,0-21 16,0 21-16,0-21 0,22 0 0</inkml:trace>
  <inkml:trace contextRef="#ctx0" brushRef="#br1" timeOffset="98560.89">16044 4953 0,'21'0'16,"1"0"-16,20 0 15,-21 0-15,21 0 0,1 0 16,-1 0-16,0 0 0,22-21 15,-22 21-15,1 0 0,-1 0 0,0 0 16,1 0-16,-22 0 0,0 0 0,0 0 16,-21-21-16,-21 21 31,-21 0-31,20 0 0,1 0 16,-21 0-16,21 0 0,-22 0 15,1 0-15,0 0 0,21 0 0,-22 21 16,1-21-16,0 0 0,-1 0 15,1 0-15,0 0 0,20 0 0,1 0 16,-21 21-16,21-21 0,0 0 0,-1 0 16,1 0-1,21 21-15,-21-21 0,21 21 16,0 1-16,0-1 16,0 0-16,0 0 15,0 0-15,0 0 0,0 22 16,0-22-16,0 0 0,0 21 0,0-20 15,0 20-15,0-21 0,0 21 16,0 1-16,0-1 0,-21 0 0,21 1 16,0-1-16,0 0 0,-21 1 0,21-1 15,0 22-15,0-22 0,0 0 16,0 1-16,0-1 0,0 0 0,-21 1 16,21-1-16,-22 21 0,22-20 15,0-1-15,0 22 0,0-22 0,0 21 16,0-20-16,0-1 0,0 22 0,0-22 15,0 0-15,0 1 0,0-22 0,0 21 16,22-21-16,-1 0 0,0 1 0,0-1 16,0 0-16,0-21 0,1 0 15,-1 0-15,0 0 0,21 0 0,-21 0 0,1 0 16,-1 0-16,0 0 0,0 0 16,0-21-16,22 0 0,-22-1 15,0 22-15,0-21 0,21-21 0,-20 21 16,-1 0-16,21-22 0,-21 22 0</inkml:trace>
  <inkml:trace contextRef="#ctx0" brushRef="#br1" timeOffset="99608.8">17272 5694 0,'0'0'0,"-64"-42"15,43 20-15,0 1 0,0 0 16,0 0-16,0 0 16,-1 21-16,1 0 0,0 0 0,21-21 15,-21 21-15,0 0 0,0 0 0,-1 21 16,1 0-16,0 0 0,0 0 15,21 0-15,-21 1 0,0-1 16,-1 21-16,22-21 0,0 22 0,-21-22 16,0 21-16,21-21 0,0 22 15,0-22-15,0 0 0,0 0 0,0 0 16,0 0-16,0 1 0,21-1 16,0-21-16,1 0 0,-1 0 15,0 0-15,0 0 0,21 0 16,-20-21-16,-1 21 0,0-22 0,21 1 15,-21 0-15,1 0 0,-1 0 0,0 0 16,0-22-16,0 22 0,-21 0 0,21-21 16,-21 20-16,22 1 0,-22 0 15,0 0-15,0 0 0,0 0 0,0-1 16,-22 44 15,1-1-31,21 0 0,0 0 16,0 21-16,0-20 0,0-1 15,0 21-15,0-21 0,0 0 0,0 1 16,0 20-16,0-21 0,0 0 0,0 0 16,21 1-16,1-1 0,-1-21 0,0 21 15,0-21-15,0 21 16,22-21-16,-22 0 0,0 0 0,0 0 16,0 0-16,22 0 0,-22-21 0,0 21 15,0-21-15,0 0 0,0-1 0,1 1 16,-1 0-16,-21 0 0,0 0 0,21-22 15,-21 22-15,21-21 0,-21 0 16,0-1-16,0 1 0,0 21 16,0-22-16,0 1 0,0 0 0,-21 21 15,0-22-15,0 22 0,-1-21 0,22 21 16,-21-1-16,0 1 0,0 0 0,-21 21 16,20-21-16,1 0 0,-21 21 15,21-21-15,-22 21 0,1 0 0,0 0 16,-1 0-16,22 0 0,-21 0 0,0 0 15,-1 0-15,1 0 0,0 0 0,-1 21 16,1-21-16,0 21 0,-1 0 16,22 0-16,-21 0 0,-1 22 15,1-22-15,21 21 0,-21 1 0,-1-1 16,22 0-16,-21 1 0,-1 20 0,22-21 16,0 1-16,0-1 0,0 22 15,0-22-15,-1 0 0,22-21 0,0 22 16,0-1-16,0 0 0,0-20 0,22 20 15,-1-21-15,0 21 0,0-20 0,21 20 16,1-21-16,-1 0 0,-21 0 0,22 1 16,-1-1-16,21-21 0,-20 0 0,-1 21 15,0-21-15,22 0 0,-22 0 16,1 0-16,20 0 0,-21-21 0,1 0 16,20 21-16,-20-22 0,-1 22 15,-21-21-15,21 0 0,-20 21 0,-1-21 16,0 21-16,0 0 0,0-21 0,-21 0 15,21 21 1,-21-22-16,0 1 16,22 21-16,-22-21 0</inkml:trace>
  <inkml:trace contextRef="#ctx0" brushRef="#br1" timeOffset="100532.13">18288 5503 0,'0'-21'0,"0"42"0,0-63 16,0 21 0,-21 42 15,21 0-31,-21 0 0,-1 22 16,1-22-16,21 21 0,-21 1 0,0-1 15,21 0-15,-21 1 0,0-1 0,21-21 16,-22 21-16,22 1 0,-21-22 0,0 0 15,21 21-15,0-20 16,0-1-16,0 0 0,0 0 16,0-42 15,21 0-15,0 0-16,-21-1 0,22 1 15,-1 0-15,0-21 0,-21-1 0,21 22 16,0-21-16,22 0 0,-22-1 0,0-20 15,0 20-15,21 1 0,-20 0 0,-1-1 16,0 22-16,0-21 0,0 21 16,-21 0-16,21-1 0,1 22 15,-22 22 1,0-1-16,0 0 0,0 0 0,21 0 16,-21 22-16,0-1 0,0 0 0,0 1 15,0-1-15,0 0 0,0 1 16,0-1-16,0 0 0,0-21 0,0 22 15,0-1-15,0-21 0,0 0 0,0 22 16,0-22-16,0 0 0,0 0 16,0 0-16,0 1 15,0-44 17,-21 1-32,21 0 15</inkml:trace>
  <inkml:trace contextRef="#ctx0" brushRef="#br1" timeOffset="100729.05">18203 5906 0,'21'0'32,"1"0"-17,-1 0-15,0 0 0,21-22 0,-21 22 16,22 0-16,-22 0 0,21 0 0,-21-21 15,22 21-15,-22 0 0,0 0 16,21-21-16,-20 21 0,-1 0 16,21-21-16,-21 21 0</inkml:trace>
  <inkml:trace contextRef="#ctx0" brushRef="#br1" timeOffset="100984.9">19071 5567 0,'-21'0'16,"0"0"-16,0 0 16,21 21-1,-22 0-15,22 0 0,-21 22 0,21-22 16,-21 0-16,21 21 0,0-20 0,0 20 0,-21-21 16,21 21-16,-21-20 0,21 20 15,0-21-15,0 0 0,0 0 16,0 1-16,0-1 0,0 0 0,0 0 15,0 0-15,21-21 32,0-21-32</inkml:trace>
  <inkml:trace contextRef="#ctx0" brushRef="#br1" timeOffset="101247.94">19071 5567 0,'0'0'0,"0"-21"0,0 0 0,0-1 16,0 44 0,0-1-1,0 0-15,0 0 0,21 21 16,0-20-16,1 20 0,-1 0 0,0-21 16,0 22-16,0-1 0,0-21 0,1 22 15,-1-22-15,21 21 0,-21-21 0,0 0 16,1 1-16,-22-1 0,21 0 15,-21 0-15,21 0 0,-21 0 16,21-21 0,0-21-1,-21 0-15,0 0 0</inkml:trace>
  <inkml:trace contextRef="#ctx0" brushRef="#br1" timeOffset="101519.78">19685 5503 0,'0'0'16,"0"-21"-16,0 0 0,0 0 0,0 42 47,-21 0-47,0 0 0,21 22 0,-22-22 16,1 21-16,0 1 0,21-1 0,-21 0 15,0 1-15,0-1 0,-1 0 0,22-21 16,-21 22-16,0-1 0,21-21 15,-21 0-15,21 1 0,0-1 0,0 0 16,0 0-16,0 0 0,0 0 0,0 1 16,21-22-1,0-22 1,0 1-16,1 21 16</inkml:trace>
  <inkml:trace contextRef="#ctx0" brushRef="#br1" timeOffset="101811.58">20129 5736 0,'0'0'0,"-21"0"0,42 0 31,1 0-31,-1 0 16,0 0-16,21 0 0,-21 0 15,1 0-15,20 0 0,-21 0 0,0 0 16,0 0-16,1 0 0,-1 0 0,0 0 16,0 0-1,-42 21 1</inkml:trace>
  <inkml:trace contextRef="#ctx0" brushRef="#br1" timeOffset="101984.48">20087 5906 0,'0'0'0,"-21"21"0,21 0 16,0 0-1,0 0 1,21-21-16,0 0 0,0 0 15,1 0-15,20 0 0,-21 0 0,0 0 16,22 0-16,-22-21 0,21 0 0,-21 21 16,22-21-16,-22 21 0,21-21 0</inkml:trace>
  <inkml:trace contextRef="#ctx0" brushRef="#br1" timeOffset="102420.62">21272 5355 0,'0'0'0,"-21"0"0,0 0 16,0 0-1,21 21 1,21-21 15,0 0-31,0 0 16,1 0-1,-1 0-15,0-21 16,-21 0-16,0 0 16,0 0-16,0 0 15,-21-1-15,0 22 16,-1-21-16,1 21 15,0 0-15,0 0 0,0 21 16,21 1-16,-21-1 0,21 0 0,0 0 16,-22 0-16,22 0 0,0 22 15,0-22-15,0 0 0,0 0 16,0 0-16,0 1 0,0-1 0,0 0 16,22-21-16,-22 21 0,21 0 0,0-21 15,0 0-15,0 0 0,22 0 0</inkml:trace>
  <inkml:trace contextRef="#ctx0" brushRef="#br1" timeOffset="102776.41">21823 5461 0,'0'-21'16,"0"42"-16,0-63 0,0 21 0,0-1 15,-21 22 1,-1 0 0,1 0-16,21 22 0,-21-1 0,0 21 15,0-21-15,0 22 0,21-1 16,-22 0-16,1 1 0,0-1 0,0 0 0,0 1 15,0-1-15,-1 0 0,1 1 16,0-1-16,0 0 0,0-21 16,0 22-16,21-22 0,0 0 0,0 0 15,0 0-15,0 1 0,0-1 0</inkml:trace>
  <inkml:trace contextRef="#ctx0" brushRef="#br1" timeOffset="103063.75">21675 5652 0,'0'0'0,"0"-43"0,0 1 0,21 21 0,0-22 15,-21 22-15,0 0 16,0 0-16,21 21 0,-21-21 16,21 21-16,-21 21 15,0 0-15,21 21 0,1-20 16,-22 20-16,21-21 0,-21 21 0,21 1 15,-21-1-15,21 0 0,-21 1 16,0-1-16,0 0 0,0 1 0,0-22 16,21 21-16,-21-21 0,0 1 0,0-1 15,0 0-15,0 0 0,0 0 0,0 0 16,-21-21 15,0 0-15,0-21-16,0 21 0,21-21 15</inkml:trace>
  <inkml:trace contextRef="#ctx0" brushRef="#br1" timeOffset="103243.65">21421 5884 0,'0'0'0,"0"-21"16,21 21-1,0 0 1,0 0-16,0 0 0,0 0 0,22 0 15,-22 0-15,21 0 0,1 0 16,-22 0-16,21 0 0,0 0 16,1 0-16,-22 0 0,21 0 0,-21 0 15,1 0-15,-1 0 0</inkml:trace>
  <inkml:trace contextRef="#ctx0" brushRef="#br1" timeOffset="103536.48">22140 5567 0,'0'-21'0,"0"42"0,0-63 16,0 20-16,21 22 31,-21 22-31,22-1 16,-22 0-16,0 0 0,0 21 0,0-20 15,0 20-15,0 0 0,0-21 16,0 22-16,21-1 0,-21-21 0,0 0 15,0 22-15,0-22 0,0 0 0,0 0 16,0 0-16,0 1 0,0-1 0,0 0 16,0 0-1,21-21 17,-21-21-32,21 21 0,-21-21 15</inkml:trace>
  <inkml:trace contextRef="#ctx0" brushRef="#br1" timeOffset="103801.05">22542 5503 0,'0'0'0,"0"-21"0,0 0 16,0 0-16,-21 21 16,0 21-1,21 0-15,-21 0 0,0 1 0,0 20 16,-1 0-16,1-21 0,0 22 15,0-1-15,-21 0 0,20 1 16,1-1-16,0-21 0,0 22 0,0-22 16,0 21-16,21-21 0,0 0 0,-22 1 15,22-1-15,0 0 0,0 0 0,0 0 16,22-21 0,-1 0-1,0 0-15,0-21 0,0 0 16</inkml:trace>
  <inkml:trace contextRef="#ctx0" brushRef="#br1" timeOffset="104428.2">22966 5376 0,'0'22'31,"0"-1"-15,0 0-16,0 0 0,0 0 15,0 0-15,0 1 16,-21-22-16,-1 0 0,1 0 31,0 0-31,0 0 0,0 0 16,0-22-16,21 1 15,0 0-15,0 0 16,0 0-16,21 0 0,0 21 16,0-22-16,0 22 0,0-21 15,1 21-15,-1 0 16,0 0-16,-21 21 16,0 1-16,0-1 15,0 0-15,0 0 16,0 0-16,0 0 0,0 1 15,-21-22-15,0 21 16,-1-21-16,1 0 0,0 0 16,0 0-1,21-21 1,0-1-16,0 1 16,0 0-16,21 0 15,0 21-15,0-21 0,1 21 16,-1 0-16,0 0 15,0 0-15,-21 21 0,21 0 16,-21 0-16,0 0 0,21 1 0,-21-1 16,0 21-16,0-21 0,0 22 0,0-22 15,0 21-15,0-21 0,-21 0 16,0 22-16,0-22 0,0 0 16,-22 0-16,22 0 0,0-21 0,0 22 15,0-22-15,0 0 0,21 21 16,-22-21-16</inkml:trace>
  <inkml:trace contextRef="#ctx0" brushRef="#br1" timeOffset="105104.22">23156 4890 0,'0'0'0,"21"0"31,1-22-31,-1 22 0,0 0 16,21 0-16,-21-21 0,22 21 0,-22 0 15,21-21-15,-21 21 0,22-21 16,-22 21-16,0 0 0,0 0 16,22 0-16,-22 0 0,0 0 15,0 0-15,-21 21 0,0 0 16,0 0-16,0 1 16,0-1-16,0 0 0,0 0 0,0 0 15,0 22-15,0-22 0,0 0 0,0 21 16,0-21-16,0 1 0,0 20 15,0-21-15,0 21 0,-21 1 0,21-22 16,-21 21-16,21 1 0,-21-1 0,21 0 16,0 1-16,0-1 0,-22 0 0,22 1 15,0 20-15,0-21 0,0 1 16,0-1-16,0 0 0,0 1 16,0-1-16,0-21 0,0 22 0,0-22 15,0 21-15,0-21 0,0 22 0,0-22 16,-21 0-16,21 0 0,0 0 0,0 22 15,-21-43-15,0 21 0,21 0 0,-21 0 16,0 0-16,-1-21 0,1 21 0,0-21 16,-21 0-16,21 22 0,-1-22 15,-20 0-15,21 0 0,-21 0 0,20 21 16,1-21-16,-21 0 0,21 0 16,-22 0-16,22 0 0,0 0 0,0 0 0,0 0 15,0 0-15,-1 0 0,1 0 16,0 21-16,0-21 0,0 0 15,0 0 1,-1 0 0,22 21-16</inkml:trace>
  <inkml:trace contextRef="#ctx0" brushRef="#br1" timeOffset="108228.44">2773 8530 0,'0'-21'31,"0"0"-15,0 0-1,0 0 1,0-1 0,0 1-1,0 0-15,-21 42 63,21 0-48,0 1-15,0-1 0,0 0 16,0 0-16,0 0 0,0 0 0,-22 22 16,22-22-16,0 21 0,0-21 0,0 22 15,0-22-15,0 21 16,0 1-16,0-22 0,0 21 0,0 0 16,0-20-16,0 20 0,0-21 0,0 0 15,0 0-15,0 1 0,0-1 16,0 0-16,22 0 0,-1-21 0,-21 21 15,21-21-15,0 0 0,0 0 0,0 0 16,1 0-16,-1 0 0,0 0 16,0 0-16,0 0 0,0 0 0,1-21 15,-1 0-15,0 21 0,0-21 0,0 0 16,-21-1-16,21 1 16,1 0-16,-1 0 0,-21-21 0,0 20 0,21-20 15,0 21-15,-21-21 0,0-1 16,0 1-16,21 21 0,-21-22 15,0 1-15,0 21 0,21-21 0,-21 20 16,0 1-16,0 0 0,0 0 0,0 0 16,0 0-16,0-1 15,0 44 79,0-1-78</inkml:trace>
  <inkml:trace contextRef="#ctx0" brushRef="#br1" timeOffset="108817.11">3873 8509 0,'0'0'15,"22"-21"-15,-1 0 16,-21 0-16,0-1 16,0 1-16,0 0 15,-21 21 1,-1 0-16,1 0 0,0 0 15,0 0-15,0 21 0,0-21 0,-1 21 16,1 1-16,0-1 0,0 0 16,0 0-16,0-21 0,-1 21 0,1 0 15,0 1-15,0-1 0,21 0 0,-21 0 16,21 0-16,0 0 16,0 1-16,0-1 0,0 0 0,0 0 15,21-21-15,0 0 16,0 21-16,0-21 0,1 0 15,-1 21-15,0-21 0,0 0 0,0 0 16,22 0-16,-22 22 0,0-22 0,0 0 16,0 21-16,0-21 0,-21 21 15,0 0 1,0 0-16,0 0 0,0 1 16,-21-1-16,0-21 0,0 21 15,0 0-15,-22-21 0,22 21 16,0-21-16,0 21 0,-21-21 0,20 0 15,1 22-15,0-22 0,0 0 0,-21 0 16,20 0-16,1 21 0,0-21 16,0 0-16,0 0 15,0 0-15,21-21 47,21-1-47,0 1 16,0 21-16,0-21 0,0 21 0,1-21 15</inkml:trace>
  <inkml:trace contextRef="#ctx0" brushRef="#br1" timeOffset="109052.22">4466 8615 0,'-21'0'0,"0"0"32,21 21 30,0 0-62,0 0 16</inkml:trace>
  <inkml:trace contextRef="#ctx0" brushRef="#br1" timeOffset="109253.1">4424 8996 0,'0'0'0,"-21"0"0,-1 21 16,1-21-16,21 21 15,-21-21-15,42 0 78,0-21-78,1 21 0,-1-21 16</inkml:trace>
  <inkml:trace contextRef="#ctx0" brushRef="#br1" timeOffset="109684.41">5355 8361 0,'0'-42'16,"0"20"-16,-21 22 31,21 22-15,0-1-16,-21 0 0,21 0 0,0 0 0,0 0 15,0 22-15,0-1 0,0-21 16,0 22-16,0-1 0,0 0 0,-21-21 15,21 22-15,-22-1 0,22 0 16,0 1-16,-21-1 0,0-21 0,0 22 16,21-22-16,-21 0 0,21 0 0,-21 0 15,21 0-15,0 1 0,-22-22 16,44-22 15,-1 1-31,-21 0 0,21 0 16,0 0-16,0-22 0</inkml:trace>
  <inkml:trace contextRef="#ctx0" brushRef="#br1" timeOffset="110604.24">5355 8361 0,'0'0'0,"-21"0"15,0 0-15,21-21 0,21 21 47,0-21-31,0 21-16,0 0 0,22 0 0,-1 0 15,0 0-15,1 0 0,-1 0 16,22-22-16,-1 22 0,1 0 16,-1 0-16,1 0 0,20 0 0,-20 0 15,-1 0-15,1 0 0,-1 0 0,22 0 16,-22 0-16,1 0 0,-1 0 15,1 0-15,-1 0 0,1 0 0,-1 0 16,1 0-16,-22 0 0,1 0 0,-1 0 16,0 0-16,-21 0 0,22 0 0,-22 0 15,21 0-15,-21 0 0,1-21 16,-1 21-16,0 0 16,0 0-16,0 0 15,-21 21 16,0 1-15,0-1-16,-21 0 0,0-21 16,21 21-16,0 0 0,0 0 0,-21 1 15,21-1-15,-21 0 0,21 0 16,0 21-16,0-20 0,-22-1 0,22 0 16,-21 0-16,21 0 0,-21 0 0,21 22 15,0-22-15,0 0 0,0 0 0,0 22 16,0-22-16,0 0 0,0 0 0,0 0 15,0 0-15,0 1 0,0-1 16,0 0-16,0 0 0,0 0 16,0 0-16,0 1 15,0-1-15,0 0 16,-21-21 0,0 0-1,0 0-15,-1 0 16,1 0-16,0 0 0,0 0 0,0 0 15,0 0-15,-1 0 0,1 0 0,-21 0 16,21 0-16,-22 0 0,22 0 0,-21 0 16,0 0-16,-1 0 0,1 0 15,0 0-15,-22 0 0,22 0 16,-22 0-16,22 0 0,-22 0 0,1 0 16,-1 0-16,1 0 0,-1 0 0,1 0 15,-1 0-15,1 0 0,-1 0 16,1 0-16,21 0 0,-22 0 0,1 0 15,20 0-15,1 0 0,-22 0 0,22 0 16,21 0-16,-21 0 0,-1 0 0,22 0 16,-21 0-16,21 0 0,-1 0 0,1 0 15,0 0 1,42 0 46,0 0-46,1 0-16,-1 0 0,0 0 16,0 0-16,0-21 0</inkml:trace>
  <inkml:trace contextRef="#ctx0" brushRef="#br1" timeOffset="111628.1">9207 8530 0,'22'-21'16,"-1"0"-16,-21 0 0,21 0 0,0 21 15,0-22-15,0 1 0,-21 0 0,22 0 16,-1 0-16,0 21 0,-21-21 0,21-1 16,-21 44 15,0-1-31,-21 0 0,0 0 15,0 0-15,-1 22 0,-20-22 0,21 21 16,-21-21-16,-1 22 0,1-22 0,0 21 16,-1 0-16,1-20 0,0 20 15,-1-21-15,-20 21 0,20-20 0,1-1 16,0 21-16,-1-42 0,22 21 16,-21 0-16,21-21 0,0 0 0,-1 0 15,1 0-15,0 0 0,21-21 16,0 0-16,0 0 15,0 0-15,21 0 16,0 21-16,1 0 0,-1 0 0,21 0 16,0 0-16,-20 0 0,20 0 0,0 0 15,22 21-15,-22 0 0,0-21 16,1 21-16,-1 0 0,22 0 16,-22 1-16,-21 20 0,21-21 0,1 0 15,-22 0-15,21 1 0,-21-1 0,1 0 16,-1-21-16,-21 21 0,0 0 0,21-21 15,-21 21-15,21-21 16,-21 22-16,21-44 31,0 22-31,1-21 16</inkml:trace>
  <inkml:trace contextRef="#ctx0" brushRef="#br1" timeOffset="112423.97">10329 8848 0,'0'0'0,"0"-21"0,0-1 16,0 1-16,0 0 0,-21 0 16,0 0-16,21 0 0,-21 21 15,0-22-15,-1 22 0,1 0 16,0-21-16,0 21 0,0 0 0,0 0 15,-1 0-15,-20 0 0,21 21 0,0 1 16,-22-1-16,22 0 0,0 0 0,-21 21 16,21-20-16,-22 20 0,22 0 15,0-21-15,0 22 0,0-1 16,21-21-16,0 22 0,0-22 0,-22 21 16,22-21-16,0 0 0,0 1 0,0-1 15,22-21-15,-1 21 0,0-21 16,21 0-16,-21 0 0,1 0 0,20 0 15,-21 0-15,21-21 0,1 0 0,-22-1 16,21 22-16,1-21 0,-22-21 16,21 21-16,-21 0 0,0-22 0,1 22 15,-1-21-15,0-1 0,0 1 0,0 0 16,0-1-16,-21 1 0,0-21 0,0 20 16,0 1-16,0 0 0,0 20 15,0-20-15,0 0 0,0 21 0,0-22 16,0 22-16,0 0 0,-21 21 15,0 21 1,21 0-16,-21 22 16,21-22-16,0 21 0,0 0 0,0 1 15,0-1-15,0 0 0,0 1 16,0-1-16,0 0 0,0 22 0,0-22 16,0-21-16,0 22 0,0-1 0,0-21 15,21 22-15,-21-22 0,21 0 0,-21 0 16,21-21-16,1 21 0,-1-21 15,0 0-15,0 0 0,0 0 16,0 0-16,1 0 16,-22-21-16,21 0 0,0 21 0,-21-21 15,0 0-15,21-1 0,-21 1 0,21-21 16,-21 21-16,0 0 0,0-1 0,0 1 16,0 0-16,0 0 15,0 42 1,0 0-16,0 0 15,0 1-15,0-1 0,0 0 0,0 0 16,0 0-16,0 0 0,0 1 16,0-1-16,0 0 0,0 0 15,0 0 1,0-42 15,0 0-15</inkml:trace>
  <inkml:trace contextRef="#ctx0" brushRef="#br1" timeOffset="112604.87">10710 8721 0,'0'0'0,"0"-21"0,0-1 16,-21 22-16,0 0 15,21 22 16,0-1-15,21-21 0,0 21-16</inkml:trace>
  <inkml:trace contextRef="#ctx0" brushRef="#br1" timeOffset="112896.21">10943 8763 0,'0'0'0,"0"-21"0,-21 21 16,21-21-16,-21 21 16,42 21 15,0 0-31,0 0 0,0 0 0,-21 1 16,22-1-16,-1 0 0,0 0 0,-21 21 15,0-20-15,0-1 0,21 0 16,-21 0-16,0 0 0,0 0 0,0 1 15,0-1-15,0 0 0,0 0 16,0 0-16,0 0 16,21-21-1,0 0 1,1-21-16,-1 0 16</inkml:trace>
  <inkml:trace contextRef="#ctx0" brushRef="#br1" timeOffset="113120.08">11451 8678 0,'0'0'0,"-21"22"31,0-22-31,21 21 16,-21 0-16,-1 0 16,1 21-16,0-20 0,0-1 0,0 21 0,0-21 15,-1 0-15,22 22 0,-21-22 16,0 0-16,0 0 0,0 0 0,21 1 15,0-1-15,-21-21 0,21 21 0,-22 0 16,22 0-16,22-21 31</inkml:trace>
  <inkml:trace contextRef="#ctx0" brushRef="#br1" timeOffset="114084.84">13102 8657 0,'0'0'0,"0"-21"15,0 0 1,0 0-1,0 42 17,0 0-32,0 0 0,0 0 0,0 22 15,0-22-15,0 0 0,0 21 0,0-20 16,0 20-16,0-21 0,0 21 0,0-20 16,0-1-16,-21 0 15,21 0-15,0 0 0,-21 0 0,21 1 16,0-44 15</inkml:trace>
  <inkml:trace contextRef="#ctx0" brushRef="#br1" timeOffset="114279.73">13229 8403 0,'0'0'0,"0"-21"0,0 0 15,0 0-15,-21 21 16,21-21-16,-21 21 16,21 21 15,0 0-31,21 0 16,0 0-16</inkml:trace>
  <inkml:trace contextRef="#ctx0" brushRef="#br1" timeOffset="114900.37">13928 8827 0,'0'-43'15,"0"22"1,0 0-16,0 0 0,0 0 15,0-1-15,0 1 16,-22 0-16,22 0 0,-21 21 0,0-21 16,21 0-16,-21 21 0,0 0 0,0 0 15,-1 0-15,1 0 0,0 0 0,0 0 16,-21 0-16,20 21 0,1 0 0,-21 0 16,21 0-16,0 22 0,-22-22 15,22 21-15,0 0 0,0-20 16,0 20-16,21 0 0,0-21 0,0 22 15,0-22-15,0 0 0,0 0 0,0 0 16,0 1-16,21-1 0,0-21 0,0 0 16,21 0-16,-20 0 0,-1 0 0,21 0 15,-21 0-15,22-21 0,-22 21 0,21-22 16,-21 1-16,22 0 0,-1 0 0,-21 0 16,21-22-16,-20 22 0,20-21 15,-21 0-15,0 20 0,22-20 0,-22 0 16,0-1-16,0 1 0,0 0 0,-21-1 15,0 1-15,21 21 0,-21-21 16,0-1-16,0 1 0,0 0 0,0-1 16,0 22-16,0-21 0,0 21 0,-21 21 15,0-22-15,0 22 16,0 22-16,0-1 0,-1 21 16,22 0-16,0 1 0,-21-1 0,21 0 15,0 1-15,-21-1 0,21 22 0,0-22 16,0 0-16,0 1 0,0 20 0,0-21 15,0-20-15,0 20 0,21 0 0,-21-21 16,21 22-16,-21-22 0,22 0 16,-22 0-16,21 0 0,0-21 0,-21 22 15,21-22-15,0 0 0,0 0 16,1 0-16,-1 0 0,0 0 0,0 0 16,0 0-16,22-22 0</inkml:trace>
  <inkml:trace contextRef="#ctx0" brushRef="#br1" timeOffset="115135.93">15049 8636 0,'22'0'46,"-1"0"-46,0 0 0,0 0 16,0 0-16,0 0 0,1 0 0,-1 0 16,0 0-16,0 0 0,0 0 15,-42 21 1,0-21-16</inkml:trace>
  <inkml:trace contextRef="#ctx0" brushRef="#br1" timeOffset="115277.85">15007 8805 0,'0'0'0,"-21"0"0,21 22 0,-21-22 0,21 21 16,0 0-16,21-21 31,0 0-31,0 0 0,0 0 0,1 0 16,-1 0-16,0 0 0,21 0 0,-21-21 16,1 0-16,20 21 0</inkml:trace>
  <inkml:trace contextRef="#ctx0" brushRef="#br1" timeOffset="115524.72">16065 8234 0,'0'0'0,"0"-21"0,-21-22 15,21 22-15,-21 0 16,0 42-1,0 0-15,0 1 0,21-1 16,-22 0-16,1 0 0,21 0 0,-21 0 16,21 22-16,-21-22 0,21 0 15,-21 0-15,21 0 0,0 1 0,0-1 0,0 0 16,0 0-16,0 0 0,42-21 16,-21 21-16</inkml:trace>
  <inkml:trace contextRef="#ctx0" brushRef="#br1" timeOffset="116240.3">16489 8700 0,'0'0'0,"0"-22"0,0 1 15,0 0-15,0 0 16,0 0-16,0 0 0,0-1 16,0 1-16,0 0 0,0 0 0,-21 0 15,-1 0-15,1 21 0,21-22 16,-21 22-16,0 0 0,0 0 16,0 0-16,-1 0 0,1 0 0,-21 22 15,21-1-15,0 0 0,-1 0 0,1 21 16,0-20-16,0-1 0,0 21 0,0 0 15,-1-20-15,1 20 0,0 0 0,21-21 16,0 22-16,0-22 0,0 21 0,0-21 16,0 1-16,0-1 0,21 0 0,0 0 15,1-21-15,-1 0 0,21 0 16,-21 0-16,0 0 16,1 0-16,20 0 0,-21-21 0,0 0 15,0 21-15,22-21 0,-22-1 0,0 1 16,0-21-16,0 21 0,1 0 0,-1-22 15,0 22-15,-21-21 0,0 21 0,21-22 16,-21 22-16,21-21 0,-21 21 0,0-1 16,0 1-16,0 0 0,0 0 0,0 42 31,0 0-31,0 0 0,-21 1 16,21-1-16,0 0 0,-21 21 0,21-21 15,0 22-15,0-22 0,0 21 0,0-21 16,0 22-16,0-22 0,0 0 0,0 0 15,21 22-15,0-43 0,-21 21 0,21 0 16,1 0-16,-1-21 0,0 0 16,0 0-16,21 0 0,-20 0 15,-1 0-15</inkml:trace>
  <inkml:trace contextRef="#ctx0" brushRef="#br1" timeOffset="116784.49">17145 8213 0,'0'0'0,"-21"-21"0,0 21 15,21 21 1,-22 0-16,22 0 16,0 0-16,-21 0 0,21 22 0,0-1 15,0-21-15,0 22 0,0-1 0,0 0 16,0 1-16,0-1 0,0-21 0,0 21 15,0 1-15,-21-1 0,21-21 0,-21 22 16,21-22-16,0 0 0,0 21 0,-21-21 16,0 1-16,21-1 0,0 0 15,-22-21-15,1 0 32,21-21-17,0 0-15,0-1 0,21 1 16,1-21-16,-22 21 0,21 0 0,0-22 15,0 22-15,0 0 0,0 0 0,1-22 16,20 22-16,-21 0 0,21 21 0,-20-21 16,20 0-16,-21 21 0,0 0 15,22 0-15,-22 0 0,0 0 0,0 21 16,0 0-16,-21 0 0,0 0 0,0 1 16,0-1-16,0 0 0,0 0 0,0 0 15,0 0-15,0 1 0,-21-1 0,0 0 16,-21 0-16,20 0 0,1 0 15,-21 1-15,21-1 0,-22-21 0,22 21 16,0-21-16,-21 0 0,21 21 0,-1-21 16,1 0-16,0 0 0,0 0 15,0 0-15,42 0 32,0-21-32,0 0 0,22 0 15</inkml:trace>
  <inkml:trace contextRef="#ctx0" brushRef="#br1" timeOffset="117117.31">18203 8594 0,'0'0'0,"0"-21"16,0-1-16,-21 22 0,0 0 15,0 0-15,0 0 16,-1 0-16,1 22 0,0-22 16,0 21-16,21 0 0,-21 21 0,0-21 15,21 1-15,0 20 0,-22-21 0,22 0 16,-21 22-16,21-22 16,0 0-16,0 0 0,0 0 0,0 0 15,0 1-15,0-1 0,0 0 0,21-21 16,1 21-16,-1-21 0,0 0 15,0 0-15,0 0 0,0 0 0,1 0 16,-1 0-16,0 0 0,0 0 0,0-21 16,0 0-16,1 21 0,-1-21 0,0-1 15,0 22-15</inkml:trace>
  <inkml:trace contextRef="#ctx0" brushRef="#br1" timeOffset="117536.66">18669 8128 0,'0'0'16,"-21"0"-16,0 0 15,21 21 1,0 0-16,0 1 15,-22-1 1,1-21 15,0 0 1,21-21-32,0-1 0,0 1 15,0 0-15,0 0 0,0 0 16,21 21-1,0 0 1,1 21-16,-22 0 16,21 0-16,-21 0 0,0 1 0,0 20 15,0-21-15,0 0 0,0 0 0,0 1 16,-21-1-16,-1 0 0,1 0 16,0-21-16,0 0 0,21 21 15</inkml:trace>
  <inkml:trace contextRef="#ctx0" brushRef="#br1" timeOffset="118404.11">20214 8594 0,'0'0'16,"0"-21"-16,-21-1 0,21 1 16,0 42 15,0 1-31,0-1 15,0 0-15,0 0 0,0 21 16,0-20-16,0-1 0,0 0 0,0 21 16,0-21-16,0 1 0,0-1 0,0 0 15,-21-21-15,21 21 0,0 0 0,-21-21 16,21-21 15,0 0-15,0 0-16,0 0 0,0-22 0,0 22 15,0 0-15,21 0 0,0-22 16,0 22-16,0-21 0,0 21 16,22 0-16,-22-22 0,21 22 0,1 0 15,-1 21-15,0-21 0,1 21 0,-1 0 16,0 0-16,1 0 0,-1 21 0,0-21 16,1 21-16,-22 0 0,0 22 0,0-22 15,0 0-15,-21 21 0,0-21 16,0 22-16,0-22 0,0 21 0,0-21 15,-21 1-15,0-1 0,0 21 0,0-21 16,-1 0-16,1-21 0,21 22 0,-21-1 16,0-21-16,21 21 15,21-42 1,0 0 0,0 21-16,22-22 0,-22 1 0</inkml:trace>
  <inkml:trace contextRef="#ctx0" brushRef="#br1" timeOffset="118832.82">21209 8594 0,'0'0'0,"21"-21"0,0-1 0,0 1 0,-21 0 16,0 0-16,0 0 15,0 0 1,-21 21-16,0 0 16,0 21-16,0-21 0,0 21 0,-22 0 15,22 0-15,0 22 0,0-22 16,0 21-16,-1-21 0,1 22 0,0-22 15,21 21-15,-21-21 0,21 0 16,0 22-16,0-22 0,0 0 0,0 0 16,0 0-16,21 1 15,0-22-15,0 0 0,1 0 0,-1 0 16,0 0-16,0-22 0,0 1 0,0 0 16,1 21-16,-1-21 0,0 0 0,0 0 15,0-22-15,0 22 0,-21 0 16,22-21-16,-1 20 0,-21-20 15,21 21-15,-21 0 0,0 0 0,0-1 16,0 44 15,0-1-31,0 0 0,0 0 0,0 0 16,0 0-16,0 1 0,0 20 16,0-21-16,0 0 0,0 0 0,0 1 15,0-1-15,21-21 0,0 21 0,-21 0 16,21-21-16,1 0 0,-1 21 0,0-21 15,0 0-15,0 0 0,0 0 16</inkml:trace>
  <inkml:trace contextRef="#ctx0" brushRef="#br1" timeOffset="119488.44">21696 8615 0,'0'-21'0,"0"42"0,0-63 15,0 20-15,0 44 31,-21-1-31,21 0 16,0 0-16,0 0 0,0 0 0,0 1 16,0-1-16,0 0 0,0 0 0,0 0 15,0 0-15,0 1 0,0-1 0,0 0 16,0 0-16,-22-21 0,22 21 16,-21-21-1,21-21 1,0 0-1,0 0-15,0 0 0,0-1 0,0 1 16,0 0-16,0 0 0,0-21 0,0 20 16,21 1-16,-21-21 0,22 21 0,-1 0 15,0-1-15,0 1 0,0 0 16,0 21-16,22 0 0,-22 0 0,0 0 16,0 0-16,22 0 0,-22 0 0,0 21 15,0 0-15,0 1 0,-21-1 0,21 0 16,-21 0-16,22 0 0,-22 22 0,0-22 15,0 0-15,0 0 16,0 0-16,0 0 0,0 1 0,0-1 16,-22 0-16,22 0 0,-21-21 15,0 0-15,0 0 16,21-21 0,0 0-16,0 0 0,0-1 15,0 1-15,21 0 0,0 0 16,0 0-16,-21 0 0,22-22 0,-1 22 15,0 0-15,0 0 0,0 0 0,0-1 16,1 22-16,-1 0 0,0-21 0,0 21 16,0 0-16,0 21 0,1-21 15,-22 22-15,21-1 16,-21 0-16,21 0 0,-21 0 0,0 0 16,0 1-16,0-1 0,0 0 0,0 0 15,0 0-15,0 0 0,-21 1 0,0-1 16,21 0-16,-22 0 15,44-21 17,-1-21-32,0 0 15</inkml:trace>
  <inkml:trace contextRef="#ctx0" brushRef="#br1" timeOffset="119824.27">22606 8678 0,'0'-21'16,"21"21"0,0-21-1,0 21-15,1 0 0,-22-21 0,21 21 16,0-21-16,0 21 0,0-21 0,0 21 16,1-22-16,-1 22 0,-21-21 0,0 0 15,0 0-15,-43 21 31,22 0-31,0 0 0,0 0 0,-21 21 0,20 0 16,-20 0-16,21 1 0,0-1 16,0 0-16,-1 0 0,1 21 0,21-20 15,0-1-15,0 21 0,0-21 0,0 0 16,0 1-16,0-1 0,0 0 16,21-21-16,1 21 0,-1-21 0,0 0 15,0 0-15,0 0 0,0 0 0,22 0 16,-22 0-16,21 0 0,-21 0 0,22-21 15,-1 21-15,0-21 0</inkml:trace>
  <inkml:trace contextRef="#ctx0" brushRef="#br1" timeOffset="120064.13">23431 8594 0,'-21'0'0,"0"0"15,42 0 17,0 0-17,1 0-15,-1 0 0,0 0 0,0 0 16,0 0-16</inkml:trace>
  <inkml:trace contextRef="#ctx0" brushRef="#br1" timeOffset="120192.06">23410 8721 0,'0'0'0,"0"21"16,21-21 15,1 0-31,-1 0 16,0-21-16,0 21 0,0 0 15,0-21-15</inkml:trace>
  <inkml:trace contextRef="#ctx0" brushRef="#br1" timeOffset="120444.42">23855 8128 0,'0'0'0,"0"-21"0,-21 21 16,21 21 15,0 0-31,0 0 0,0 1 16,0-1-16,0 0 0,0 0 15,0 0-15,0 0 0,0 1 16,0-1-16,21 0 0,-21 0 15,21 0-15</inkml:trace>
  <inkml:trace contextRef="#ctx0" brushRef="#br1" timeOffset="120696.28">24066 8509 0,'-21'0'15,"0"0"-15,21 21 16,0 0 0,0 1-16,0-1 0,0 0 15,21 0-15,-21 0 16,21 0-16,-21 1 0,22-1 16,-22 0-16,21 0 0,-21 0 0,0 0 15,0 1 1,21-22-16,0 0 15</inkml:trace>
  <inkml:trace contextRef="#ctx0" brushRef="#br1" timeOffset="120940.14">24236 8573 0,'0'0'0,"0"-22"16,-21 22-16,-1 0 0,1 0 0,0 0 15,0 22-15,21-1 16,-21 0-16,0 0 0,-1 0 0,1 0 16,0 1-16,21-1 0,-21 21 0,0-21 15,0 0-15,-1 1 0,1-1 0,0 0 16,21 0-16,0 0 0,0 0 16,0 1-1,21-22 1,0 0-16,1 0 0,-1 0 15</inkml:trace>
  <inkml:trace contextRef="#ctx0" brushRef="#br1" timeOffset="121371.89">24342 8594 0,'0'-21'15,"0"-1"-15,0 44 31,0-1-31,0 0 16,0 0-16,0 0 16,0 0-16,0 1 0,21-1 15,0-21 1,0 0-16,0 0 16,0 0-16,1 0 15,-22-21-15,21 21 16,-21-22-16,21 1 0,-21 0 15,0 0-15,21 0 0,-21 0 16,0 42 15,0 0-15,0 0-16,-21 0 0,0 0 16,21 1-16,-21-1 0,21 0 0,0 0 15,-22 0-15,1 0 0,21 1 0,0-1 16,0 0-16,0 0 0,0 0 15,0 0-15,0 1 0,0-1 16,21-21 0,1 0-1,-1 0-15,0 0 0</inkml:trace>
  <inkml:trace contextRef="#ctx0" brushRef="#br1" timeOffset="121900.88">24701 8636 0,'0'0'0,"22"0"63,-1 0-63,0 0 15,0 0-15,0 0 0,0 0 0,1-21 16,-1 21-16,0-21 0,0 21 15,-21-21-15,21 21 16,-42 21 15,0-21-31,0 21 0,21 0 0,-21 0 16,-1 0-16,1 1 0,0-1 0,21 0 16,-21 0-16,0 0 0,0 0 0,-1 1 15,1-1-15,21 0 0,0 0 16,-21 0-16,0 0 0,42-42 62,0 0-62,0 0 16,1 21-16,-1 0 16,-21-21-16,21 21 15,0 0-15,0 0 16,0 0-1,-21 21-15,22-21 16,-1 0-16,0 0 16,0 0-1,0 0-15,0 0 16,-21-21 0,0 0-16</inkml:trace>
  <inkml:trace contextRef="#ctx0" brushRef="#br1" timeOffset="122183.74">25061 8234 0,'-21'0'16,"42"0"-16,-42 21 47,21 0-47,0 0 15,0 1 1,0-1-16,0 0 16,0 0-1,-21-21-15</inkml:trace>
  <inkml:trace contextRef="#ctx0" brushRef="#br1" timeOffset="122680.15">25315 8403 0,'0'0'0,"0"-21"16,0 42 31,21 0-47,1 1 15,-22-1-15,0 0 0,21-21 0,0 21 16,0-21-16,-21 21 0,21-21 0,0 0 16,-21 21-16,22-21 0,-22 22 0,21-22 15,0 0 1,0 0-16,-42 21 47,0-21-47,21 21 15,-21-21-15,-1 21 0,1 0 0,21 0 16,-21-21-16,0 22 0,0-1 16,0 0-16,-1 0 0,1 0 0,0 0 15,0 1-15,21-1 0,-21-21 0,0 21 16,21 0-16,-22-21 0,22 21 0,-21-21 16,21 21-1,-21-21-15</inkml:trace>
  <inkml:trace contextRef="#ctx0" brushRef="#br1" timeOffset="126846.03">3937 11049 0,'-21'0'15,"0"0"1,21 21 15,0 0-15,0 1-1,21-22-15,0 0 16,0 0 0,0 0-16,0 0 0,1 0 0,-1 0 0,0 0 15,0 0-15,0-22 0,0 22 0,1-21 16,-1 0-16,0 21 0,0-21 16,0 21-16,0-21 0,-21 0 15,0-1-15,0 1 16,0 0-16,-21 0 0,0 21 15,0-21-15,0 21 0,-22 0 16,22 0-16,0 0 0,0 0 0,0 0 16,0 0-16,-22 0 0,22 0 0,0 0 15,0 21-15,0 0 0,-1 0 16,1 0-16,0 1 0,0-1 16,21 0-16,-21 21 0,21 1 0,-21-22 15,21 21-15,0 0 0,0-20 16,0 20-16,0 0 0,21-21 0,-21 22 15,21-22-15,0 0 0,0 0 0,0 0 16,1-21-16,-1 22 0,0-22 16,0 0-16,0 0 0,0 0 15,1 0-15,-1 0 16,-21-22 15,-21 22-31,-1 0 0,1 0 0,0 0 16,0 0-16,0 0 0,0 0 15,-1 22-15,1-22 0,0 21 0,0-21 16,-21 21-16,20 0 0,1 0 16,0 0-16,0 1 0,0-1 0,0 0 15,21 0-15,0 0 0,-22 0 0,22 1 16,0-1-16,0 0 16,0 0-16,0 0 0,22-21 0,-1 21 15,0-21-15,0 22 0,21-22 16,-20 0-16,-1 0 0,21 0 15,-21 0-15,22 0 0,-22 0 0,21-22 16,-21 22-16,22-21 0,-1 0 0</inkml:trace>
  <inkml:trace contextRef="#ctx0" brushRef="#br1" timeOffset="127593.94">4762 11388 0,'0'-21'0,"-21"21"16,-21 0-16,21 0 15,0 0-15,-1 0 0,-20 0 0,21 0 16,0 0-16,-22 21 0,22-21 0,0 21 16,0 0-16,0 0 0,0 0 15,-1 1-15,22-1 0,-21 0 16,21 0-16,0 0 0,0 0 0,0 1 15,0-1-15,0 0 0,0 0 0,0 0 16,21 0-16,1-21 0,-1 0 16,0 0-16,0 22 0,0-22 15,0 0-15,1 0 0,-1 0 0,0-22 16,21 22-16,-21-21 0,1 0 0,20 21 16,-21-21-16,0 0 0,0 0 0,1-1 15,-1 1-15,0 0 0,-21 0 16,0 0-16,21 21 0,-21-21 15,0-1-15,21 1 0,-21 0 16,0 42 15,0 0-31,-21 1 0,21-1 16,0 0-16,0 0 0,0 0 0,0 22 16,0-22-16,0 21 0,0 0 0,0 1 15,0-1-15,0 0 0,0 1 16,0 20-16,0 1 0,0-22 0,0 22 15,0-1-15,0 1 0,0-1 0,0-21 16,0 22-16,0-1 0,0 1 0,0-22 16,0 22-16,0-1 0,0-20 15,0 20-15,0-21 0,0 1 16,-21-1-16,21 0 0,0 1 0,0-1 16,-21-21-16,0 0 0,-1 22 0,1-22 15,0 0-15,0-21 0,0 21 0,0 0 16,-1-21-16,1 0 0,-21 0 0,0 0 15,20 0-15,-20 0 0,0-21 16,-1 0-16,1 0 0,0 0 0,-1 0 16,1-22-16,0 1 0,-1 0 0,1-1 15,21 1-15,-21-22 0,20 22 0,1-21 16,0 20-16,21-20 0,0 20 16,0-20-16,0 21 0,0-1 15,0-20-15,21 20 0,-21 1 0,21 0 16,1-1-16,-1 22 0,21-21 0,-21 0 15,0-1-15,1 22 0,-1-21 16,21-1-16,-21 22 0,22-21 0</inkml:trace>
  <inkml:trace contextRef="#ctx0" brushRef="#br1" timeOffset="128044.68">5778 11091 0,'-21'0'16,"0"0"-1,0 0-15,0 0 16,0 0-16,21 22 16,0-1-1,21-21 17,0 0-17,-21-21-15,0-1 16,0 1-1,-21 21 17,0 0-32,21 21 31,0 1-15,0-1-16,0 0 15,0 0-15</inkml:trace>
  <inkml:trace contextRef="#ctx0" brushRef="#br1" timeOffset="128392.02">5673 11578 0,'-22'21'0,"44"-42"0,-44 64 0,1-22 16,42-21 31,1 0-47,-1 0 0,-21-21 15,0-1-15,21 22 16,-21-21-16,0 0 16,-21 21-16,0 0 15,-1 0-15,1 0 0,0 0 16,0 0-16,0 0 0,0 0 15,-1 21-15,22 0 0,0 1 16,-21-22-16,21 21 16,21-21-1,-21 21-15,22-21 0,-1 0 16,0 0-16,0 0 16</inkml:trace>
  <inkml:trace contextRef="#ctx0" brushRef="#br1" timeOffset="136233.49">8318 11028 0,'0'-21'31,"22"21"-31,-1-21 16,-21-1-16,21 1 0,0 0 15,0 21-15,-21-21 0,21 0 16,1 0-16,-1-1 15,-21 1-15,21 0 0,0 0 16,-21 0-16,0 0 0,0-1 16,0 1-16,-21 42 47,0 1-47,21-1 0,-21 0 0,-22 0 15,22 21-15,0 1 0,0-22 0,-22 42 16,22-20-16,-21-1 0,0 22 15,-1-1-15,1-21 0,0 22 0,-22-1 16,22-20-16,-1 20 0,1-20 16,0-1-16,-1 0 0,22 1 0,-21-1 15,21-21-15,0 21 0,-1-20 0,1-1 16,21 0-16,-21 0 0,21 0 16,0-42 15,0 0-16,0 0-15,21 0 0,0-1 16,22 1-16,-22 0 0,0-21 16,21 21-16,1-22 0,-1 22 0</inkml:trace>
  <inkml:trace contextRef="#ctx0" brushRef="#br1" timeOffset="136600.28">8678 10880 0,'0'0'0,"0"-21"0,0-1 16,21 22-1,-21-21 1,0 42 0,-21 1-1,0-1-15,21 0 16,-21 0-16,0 0 0,0 22 0,-1-1 15,1 0-15,0 1 0,-21-1 0,21 21 16,-22-20-16,1 20 0,0 1 16,-1-22-16,1 22 0,0-22 0,-1 21 15,1-20-15,0-1 0,20 0 16,-20 1-16,21-1 0,-21-21 0,20 0 16,22 22-16,-21-43 0,21 21 15,-21 0-15,21 0 0,0-42 47,0 0-31,21 0-16</inkml:trace>
  <inkml:trace contextRef="#ctx0" brushRef="#br1" timeOffset="139768.29">9229 11451 0,'0'-21'0,"21"21"0,0 0 15,-21-21-15,0 0 16,0 0-16,0-1 15,0 1 1,-21 21-16,0-21 16,-1 21-16,1 0 0,0 0 15,0 0-15,0 0 0,-22 0 0,22 0 16,0 21-16,-21-21 0,21 21 16,-1 1-16,1 20 0,0-21 0,0 0 15,0 22-15,0-22 0,21 21 0,0-21 16,-22 22-16,22-22 0,0 0 15,0 0-15,0 0 0,0 0 0,0 1 16,22-22-16,-22 21 0,21-21 16,0 0-16,0 0 0,0 0 0,0 0 15,1 0-15,20 0 0,-21 0 16,0-21-16,0-1 0,1 22 0,-1-21 16,21 0-16,-21 0 0,0 0 0,1 0 15,-1-1-15,0-20 0,0 21 0,0-21 16,0-1-16,1 1 0,-1 0 15,0-22-15,0 22 0,0-1 0,-21-20 16,21 21-16,-21-1 0,0 1 16,0 21-16,0-22 0,0 22 0,0-21 0,0 21 15,0 0-15,0-1 16,-21 22 0,0 0-16,0 22 0,0-1 15,0 21-15,-1-21 0,22 22 16,-21-1-16,0 0 0,21 1 15,0-1-15,0 21 0,-21-20 0,21 20 16,0-20-16,0-1 0,0 0 0,0 1 16,0-22-16,0 21 0,21-21 15,-21 0-15,21 1 0,0-1 0,1-21 16,-22 21-16,21-21 0,0 0 0,0 0 16,0 0-16,0 0 0,1 0 15,-1 0-15,0 0 0,21-21 0,-21 0 16,1 21-16,-1-22 0,0 1 15,0 0-15,0 0 0,0 0 0,1 0 16,-22-22-16,0 22 0,21 0 0,-21 0 16,0-22-16,21 22 0,-21 0 15,0 42 17,0 0-32,-21 22 0,21-22 15,0 0-15,-21 0 0,21 0 16,0 22-16,0-22 0,0 0 0,0 0 15,0 0-15,0 1 0,0-1 16,0 0-16,0 0 16,21-21-1,0 0-15,0-21 16,-21 0-16,21 0 16</inkml:trace>
  <inkml:trace contextRef="#ctx0" brushRef="#br1" timeOffset="140081.1">9885 11113 0,'0'0'0,"-21"0"0,-22 0 15,22 0-15,21 21 16,-21-21-16,21 21 0,-21-21 16,21 21-16,0 0 15,21-21 1,0 0-16,0 0 0,0 0 0,1-21 15,-1 21-15,-21-21 0,0 0 16,0 0 0,0-1-16,-21 22 15,-1 0-15,1 0 0,0 0 16,0 0-16,0 0 0,0 0 0,-1 22 16,22-1-1,0 0-15,0 0 16,0 0-16,22-21 0,-1 21 0,0-21 15,0 0-15,21 22 0,-20-22 0,-1 0 16</inkml:trace>
  <inkml:trace contextRef="#ctx0" brushRef="#br1" timeOffset="140396.93">10266 11218 0,'0'0'0,"0"-21"15,0 42 17,0 1-17,0-1-15,21 0 0,0 0 16,-21 21-16,21-20 0,0-1 0,-21 0 16,0 21-16,22-21 0,-22 1 0,21-1 15,-21 0-15,0 0 0,0 0 0,0 0 16,0 1-16,0-1 0,0 0 15,21-21 32,-21-21-47,21 0 0,-21-1 0,0 1 16,21 0-16,0 0 0,-21 0 0,22-22 16</inkml:trace>
  <inkml:trace contextRef="#ctx0" brushRef="#br1" timeOffset="140613.79">10689 11134 0,'0'-21'0,"0"42"0,21-64 16,-42 43 15,0 22-31,21-1 0,-21 0 0,0 0 16,-1 0-16,22 22 0,-21-22 0,0 21 16,0-21-16,0 22 0,0-22 15,-1 21-15,22-21 0,-21 22 16,0-22-16,21 0 0,-21 0 0,21 0 15,0 0-15,0 1 0,21-22 16,0 0 0,0 0-16,1-22 0,-1 1 15</inkml:trace>
  <inkml:trace contextRef="#ctx0" brushRef="#br1" timeOffset="141371.88">11515 10562 0,'0'0'0,"21"0"16,0-21-16,0 21 0,21 0 15,-20-21-15,-1 21 16,0-21-16,21 21 0,-21 0 16,22-21-16,-22 21 0,21 0 0,-21 0 15,1-22-15,-1 22 0,0 0 0,0 0 16,-42 0 15,0 0-31,0 0 0,-22 0 0,22 22 16,0-22-16,-21 0 0,20 0 0,1 0 15,0 21-15,0-21 0,0 0 0,0 0 16,-1 0-16,1 0 0,0 0 16,0 0-16,0 21 0,0-21 15,-1 0-15,1 0 16,21 21-16,-21-21 15,0 21 1,21 0-16,0 1 16,-21-1-16,21 0 0,0 21 15,-21-21-15,21 22 0,-22-22 0,22 21 16,0 1-16,-21-22 0,21 21 16,-21 0-16,0 1 0,21-1 0,-21 22 15,0-22-15,21 0 0,0 1 0,-22-1 16,22 0-16,-21 1 0,21-1 0,0 0 15,0-21-15,0 22 16,0-1-16,0-21 0,0 0 0,0 22 16,0-22-16,0 0 0,0 0 0,0 0 15,0 1-15,0-1 0,21 0 16,1-21-16,-1 21 0,0-21 16,0 0-16,0 0 0,0 0 0,1 0 15,20 0-15,-21 0 0,0 0 16,0-21-16,1 21 0,20-21 0,-21 21 15,0-21-15,0-1 0,1 22 0,-1-21 16,0 21-16,0 0 0,0-21 0,0 21 16,1-21-16,-1 0 15,0 0-15,0 21 0</inkml:trace>
  <inkml:trace contextRef="#ctx0" brushRef="#br1" timeOffset="143052.12">12531 10922 0,'0'-21'16,"0"0"-16,-22 0 31,1 21-31,0 0 16,0 0-16,0 0 0,0 21 15,-1 0-15,1 0 16,0-21-16,21 21 0,-21 0 0,0 22 16,21-22-16,-21 0 0,21 0 0,0 22 15,0-22-15,0 0 0,0 0 16,0 0-16,0 0 0,0 1 0,0-1 15,21-21-15,0 21 0,0-21 16,0 0-16,0 0 0,1 0 16,-1-21-16,0 21 0,0-21 15,0-1-15,0 1 0,1 0 16,-1 0-16,0 0 0,0 0 16,0-1-16,-21 1 0,21 0 0,-21 0 0,22 0 15,-22 0-15,0-1 0,0 1 16,0 0-16,0 0 15,0 42 1,-22 0 0,22 0-16,-21 1 0,0-1 15,21 21-15,0-21 0,0 0 16,0 1-16,-21-1 0,21 0 0,0 0 16,0 0-16,0 0 0,0 1 0,0-1 15,21 0-15,0-21 0,0 0 16,1 0-16,-1 0 0,0 0 0,0 0 15,21 0-15,-20-21 0,20 21 0,-21-21 16,21-1-16,1 1 0,-22 0 16,21 0-16,-21 0 0,1 0 0,-1-1 15,0 1-15,0 0 0,-21 0 16,0-21-16,0 20 0,0 1 0,0 0 16,0-21-16,0 21 0,-21-1 0,0-20 15,0 21-15,-1 0 0,1-22 0,-21 22 16,21 0-16,-22 0 0,1-21 15,21 20-15,-21 22 0,-1-21 0,1 21 16,0 0-16,-1 0 0,-20 0 0,20 0 16,1 0-16,-21 0 0,-1 21 0,22 1 15,-22 20-15,1-21 0,20 21 16,1-20-16,0 20 0,-1 0 16,1 1-16,21-1 0,0 21 0,0-20 15,-1 20-15,22 1 0,0-22 0,0 22 16,0-22-16,0 21 0,0-20 0,22-1 15,-1 0-15,0 1 0,0-1 0,21 0 16,-20-20-16,20-1 0,0 0 16,-21 0-16,22 0 0,-1-21 0,0 21 15,1-21-15,-1 0 0,-21 0 0,22 0 16,-1 0-16,0 0 0,-21 0 16,22 0-16,-22-21 0,21 21 0,-21-21 0,1 21 15,-1-21-15,0 0 0,21 0 16,-21-1-16</inkml:trace>
  <inkml:trace contextRef="#ctx0" brushRef="#br1" timeOffset="145196.82">13631 11070 0,'0'-21'16,"-21"0"0,21 42 30,0 0-46,0 0 0,0 1 16,0-1-16,0 21 0,0-21 0,0 0 16,0 1-16,-21-1 0,21 21 0,0-21 15,0 0-15,-21 1 0,21-1 0,0 0 16,-21-21-16,21 21 0,0 0 16,0 0-16,-22-21 15,22-21 1,0 0-16,0 0 15</inkml:trace>
  <inkml:trace contextRef="#ctx0" brushRef="#br1" timeOffset="145539.63">13610 10837 0,'-21'0'15,"21"22"1,0-1 0,21-21 15,0 0-15,-21-21-16,0-1 15,0 1 1,0 0-16,-21 0 15,0 21-15,0 0 0,0 0 32,-1 0-32,22 21 15,0 0-15,0 0 16,0 1-16,0-1 0,22-21 16,-1 0-16,0 21 0,0-21 15,0 0-15,0 21 0</inkml:trace>
  <inkml:trace contextRef="#ctx0" brushRef="#br1" timeOffset="146228.35">14393 11155 0,'0'-21'15,"0"0"-15,0-1 0,0 1 16,0 0-16,0 0 16,-21 21-16,21-21 0,-21 21 0,0-21 15,21-1-15,-21 22 0,-1 0 16,1 0-16,0-21 0,0 21 16,0 0-16,0 0 0,-1 0 0,1 21 15,-21 1-15,21-22 0,0 21 0,-1 0 16,1 0-16,0 0 0,0 0 0,21 22 15,-21-22-15,21 0 0,-21 21 0,21-20 16,-22-1-16,22 0 0,0 21 16,0-21-16,0 1 0,0-1 15,22 0-15,-1-21 0,0 21 16,0-21-16,0 0 0,0 0 16,1 0-16,-1 0 0,0-21 15,21 21-15,-21-21 0,1 0 16,-1-1-16,0 1 0,0 0 0,0 0 15,0 0-15,1-22 0,-1 22 0,-21-21 16,21 0-16,0 20 0,0-20 0,-21 0 16,21 21-16,-21-22 0,22 1 0,-22 21 15,0-22-15,0 1 0,0 21 16,0-21-16,0 20 0,0 1 0,0-21 16,0 21-16,0 0 15,-22 21 1,1 21-1,21 0-15,-21 0 0,21 21 16,0-20-16,-21 20 0,21 0 0,-21-21 16,21 22-16,-21-1 0,21 0 0,0 1 15,0-1-15,0 0 0,0 1 0,0-1 16,0 0-16,0-20 0,0 20 0,0-21 16,0 0-16,0 22 0,0-22 15,21 0-15,0-21 0,0 21 0,0-21 16,0 0-16,1 0 0,-1 0 15,0 0-15,0 0 0,0 0 16,0 0-16,1-21 0,-1 0 16,0 0-16,0-1 0</inkml:trace>
  <inkml:trace contextRef="#ctx0" brushRef="#br1" timeOffset="146553.16">15282 11028 0,'0'0'0,"21"0"31,1 0-31,-1 0 0,0 0 16,0 0-16,0 0 0,0 0 0,1 0 16,-1 0-16,0 0 0,0 0 0,0 0 15,0 0-15,1 0 16,-44 21 15,1-21-31,0 0 16</inkml:trace>
  <inkml:trace contextRef="#ctx0" brushRef="#br1" timeOffset="146729.06">15282 11176 0,'0'0'0,"-42"21"16,42 0 0,21-21 15,0 0-31,22 0 0,-22 0 0,0 0 15,0 0-15,0-21 0,0 21 16,1 0-16,-1-21 0,0 21 0,0-21 0,0 21 16,0-21-16</inkml:trace>
  <inkml:trace contextRef="#ctx0" brushRef="#br1" timeOffset="147147.82">16425 10647 0,'0'-21'16,"-21"21"-16,0-21 0,42 21 78,0 0-78,0-22 15,-21 1-15,0 0 16,0 0 0,0 0-1,-21 21-15,0 0 16,0 0-16,0 0 0,0 0 15,-1 21-15,22 0 0,-21 0 16,21 0-16,-21 1 0,0-1 0,21 0 16,0 0-16,0 0 0,0 0 15,0 1-15,0-1 0,0 0 16,0 0-16,0 0 0,21-21 16,0 0-16</inkml:trace>
  <inkml:trace contextRef="#ctx0" brushRef="#br1" timeOffset="147764.24">16997 11113 0,'0'0'15,"0"-22"-15,21 1 0,-21 0 0,21 21 16,-21-21-16,0 0 0,0 0 16,0-1-16,0 1 0,0 0 15,0 0-15,0 0 16,-21 0-16,0 21 0,0-22 16,-1 22-16,1 0 0,0 0 0,0 0 15,0 22-15,-22-22 0,22 21 0,0 0 16,0 0-16,-21 0 0,20 0 15,1 1-15,0 20 0,0-21 0,0 21 16,0-20-16,-1 20 0,1-21 0,21 21 16,-21-20-16,21 20 0,0-21 0,0 0 15,0 0-15,21 1 0,0-1 0,1 0 16,-1-21-16,0 0 0,0 0 16,0 0-16,22 0 0,-22 0 15,0 0-15,0 0 0,21-21 0,-20 0 16,-1 21-16,0-22 0,0 1 0,0 0 15,0-21-15,-21 21 0,22-1 0,-22-20 16,21 21-16,-21-21 0,0 20 0,0-20 16,0 21-16,0 0 0,0 0 0,0-1 15,0 1-15,0 0 0,0 0 16,-21 42 0,21 0-16,-22 0 15,22 1-15,0-1 0,0 0 16,0 0-16,0 0 0,0 22 0,0-22 0,0 0 15,0 21-15,0-21 0,0 1 16,0-1-16,0 0 0,22 0 0,-1 0 16,0-21-16,-21 21 0,21-21 15,0 0-15,0 0 0,1 0 16,-1 0-16,0 0 0,0-21 0</inkml:trace>
  <inkml:trace contextRef="#ctx0" brushRef="#br1" timeOffset="148320.92">17611 10605 0,'0'0'0,"0"-43"0,0 22 0,0 0 0,-22 21 0,22-21 16,-21 21-16,0 0 16,21 21-1,-21 0-15,21 0 0,-21 22 0,21-22 16,0 21-16,0-21 0,0 22 0,-21-1 15,21-21-15,0 21 0,0 1 0,0-1 16,0-21-16,0 22 0,-22-1 0,22-21 16,-21 21-16,21-20 0,-21 20 15,21-21-15,0 0 0,-21 22 0,21-22 16,-21-21-16,21 21 0,0 0 16,0-42 15,0 0-31,0 0 0,0-1 15,21 1-15,0 0 0,-21-21 16,21 21-16,0-1 0,1-20 0,-1 21 16,0 0-16,0 0 0,0-1 0,0 1 15,22 0-15,-22 21 0,0-21 0,21 21 16,-20 0-16,-1 0 0,0 0 0,21 0 16,-21 0-16,1 21 0,-1 0 0,0-21 15,-21 21-15,0 1 0,21-1 16,-21 0-16,0 21 0,0-21 15,0 1-15,0-1 0,0 21 0,-21-21 0,0 0 16,-22 1-16,22-1 0,0 0 0,-21 0 16,-1 0-16,22 0 0,-21-21 15,0 22-15,20-22 0,-20 0 0,21 21 16,0-21-16,0 0 0,-1 0 16,22-21-1,0-1-15,22 1 16,-1 0-16,0 0 0,21 0 15,-21 0-15</inkml:trace>
  <inkml:trace contextRef="#ctx0" brushRef="#br1" timeOffset="148684.71">18478 10837 0,'0'0'0,"0"-21"0,-21 0 16,0 21-1,0 0-15,0 0 0,0 0 16,-1 21-16,1-21 0,0 21 0,0 1 16,0-1-16,0 0 0,21 0 15,-22 21-15,1-20 0,0-1 0,21 21 16,-21-21-16,21 22 0,0-22 0,0 0 15,0 21-15,0-21 0,0 1 16,0-1-16,0 0 0,21-21 0,0 21 16,0-21-16,1 0 0,-1 21 0,0-21 15,0 0-15,0 0 0,0 0 0,1 0 16,20 0-16,-21 0 0,0-21 0,0 21 16,22-21-16,-22 21 0,0-21 0,0 0 15,0-1-15,1 1 0,-1 0 16,21 0-16,-21 0 0</inkml:trace>
  <inkml:trace contextRef="#ctx0" brushRef="#br1" timeOffset="149128.46">19092 10393 0,'-21'0'15,"21"21"1,0 0-16,0 0 16,-21 1-16,21-1 15,0 0-15,0 0 16,-21-21-16,21 21 15,-21-21-15,-1 0 16,22-21 0,0 0-16,0 0 15,0 0-15,0-1 0,0 1 16,0 0-16,22 0 0,-1 21 16,-21-21-16,21 21 0,-21-21 15,21 21-15,0 0 16,-21 21-16,0 0 0,0 0 0,0 0 15,0 0-15,0 1 0,0 20 16,0-21-16,0 0 0,0 0 0,0 1 16,0-1-16,0 0 0,-21 0 0,0 0 15,21 0-15,-21-21 0,21 22 0</inkml:trace>
  <inkml:trace contextRef="#ctx0" brushRef="#br1" timeOffset="149951.98">19558 10245 0,'0'0'0,"0"-21"0,0-1 47,21 22-47,0 0 16,0 0-16,1 0 0,-1 0 0,0 0 15,0-21-15,21 21 16,-20 0-16,-1 0 0,0 0 0,0-21 15,0 21-15,0 0 0,1 0 0,-1 0 16,0 0 0,-21 21-1,0 0 1,0 1-16,0-1 0,0 21 16,0-21-16,0 22 0,0-1 0,0-21 15,0 21-15,0 1 0,0-1 0,0 0 16,0 1-16,0-1 0,0 0 15,0 1-15,0-1 0,0 0 0,0 1 16,0-1-16,0 0 0,0 1 16,0-1-16,0-21 0,0 22 0,0-1 15,0 0-15,0 1 0,-21-1 0,21-21 16,-21 21-16,-1 1 0,22-22 0,-21 21 16,21-21-16,-21 22 0,0-22 0,21 0 15,-21 0-15,0 0 0,21 1 16,-22-1-16,1 0 0,21 0 0,-21-21 15,0 0-15,0 21 0,0-21 16,-1 0-16,1 0 0,0 0 0,0 0 16,0 0-16,0 0 0,-1 0 15,1 0-15,0-21 0,0 21 16,0 0-16,0 0 16,21-21-1,0 0 16,21 21-31,0-21 0</inkml:trace>
  <inkml:trace contextRef="#ctx0" brushRef="#br1" timeOffset="150071.91">19621 11684 0,'-21'0'15</inkml:trace>
  <inkml:trace contextRef="#ctx0" brushRef="#br1" timeOffset="154968.35">7027 12150 0,'0'0'0,"-21"0"0,0 0 15,0 0-15,21 21 63,21-21-47,0 0-16,0 0 15,0 0-15,1 0 0,20 0 16,-21 0-16,0 0 0,22 0 0,-22 0 15,21 0-15,0 0 0,-20 0 0,20 0 16,-21 0-16,21 0 0,-20 0 0,-1 0 16,0 0-16,0 0 15,0 21-15,0-21 0,1 0 0,-44 0 94,1 0-94,0 0 0,0 0 0</inkml:trace>
  <inkml:trace contextRef="#ctx0" brushRef="#br1" timeOffset="155328.15">7027 12277 0,'-21'0'15,"42"0"-15,-42 21 32,42-21-32,0 0 0,1 0 15,-1 0-15,0 0 0,0 0 0,0 0 16,0 0-16,1 0 0,-1 0 0,21 0 15,-21 0-15,0 0 0,1 0 0,-1 0 16,0 0-16,0 0 16,0 0-16,0 0 15,-21 21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48:11.0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13928 0,'0'0'0,"21"0"0,0 0 0,-21-21 15,0-1 1,0 1 0,-21 21-16,0-21 15,0 21-15,-1 0 0,1 0 16,0-21-16,-21 21 0,-1 0 0,22 0 16,-21 0-16,0 0 0,-1 0 0,1 0 15,0 0-15,20 0 0,-20 0 16,21 0-16,0 0 0,0 0 0,-1 0 15,1 0-15,21 21 47,21-21-31,1 0-16,-1 0 0,0 21 16,21-21-16,1 0 0,-1 0 0,0 0 15,1 0-15,20 0 0,1 0 0,-1 0 16,22 0-16,-22 0 0,1 0 0,-1 0 15,22 0-15,-22 0 0,1 0 16,-1 0-16,1 0 0,-1 0 0,1 0 16,-22 0-16,22 0 0,-22 0 0,22 0 15,-22 0-15,0 0 16,1-21-16,-1 21 0,0 0 0,-21 0 16,1 0-16,20 0 0,-21-21 0,0 21 15,0-21-15,-21 0 16,0-1-1,0 1-15,0 0 16,0 0-16,-21 21 16,0-21-16,0 21 0,-21-21 0,20 21 15,1-22-15,-21 1 0,0 21 16,20-21-16,-20 21 0,21 0 0,-21-21 16,20 21-16,-20 0 0,21-21 0,0 21 15,0 0-15,-1 0 16,1 0-16,0 0 0,0-21 15,0 21-15,42 0 47,0 0-47,0 21 0,0-21 0,22 0 16,-1 0-16,-21 21 0,22-21 0,-1 0 16,0 0-16,22 0 0,-22 21 15,-21-21-15,22 0 0,-1 0 0,-21 0 16,21 21-16,-20-21 0,-1 0 0,0 0 15,-21 21-15,21 1 0,-21-1 32,0 0-32,0 0 15,0 0-15,-21 0 0,0 1 16,21-1-16,-21 0 0,-22 0 0,22 0 16,0 0-16,-21 1 0,20-1 15,-20 0-15,21 0 0,-21 0 0,20 22 16,-20-22-16,21 0 0,-21 0 0,20 0 15,1 0-15,0 1 0,0-22 0,0 21 16,0 0-16,-1 0 0,1 0 0,21 0 16,0 1-1,-21-22-15,21 21 0,0 0 16,-21-21-16,21 21 0,21-21 47,0 0-47,-21-21 0,21 0 0,1 21 15,20-21-15,-21-22 0,21 22 0</inkml:trace>
  <inkml:trace contextRef="#ctx0" brushRef="#br0" timeOffset="680.06">9250 13293 0,'0'0'0,"21"-64"16,-21 43-16,21 0 15,-21 0-15,0 0 0,0-1 16,0 1-16,0 0 0,0 0 16,0 0-16,0 0 0,0 42 31,0 21-16,-21-21-15,0 0 0,21 22 16,-21-22-16,21 21 0,-22 1 0,22-1 16,-21 0-16,0 1 0,21-1 15,0 0-15,0 1 0,-21-1 0,21 0 16,0 1-16,0-1 0,0 0 0,0-21 16,0 1-16,0-1 0,21 0 0,-21 0 15,21 0-15,0-21 16,1 0-16,-22 21 0,21-21 0,0 0 15,0 0-15,0 0 0,0 0 16,1 0-16,-22-21 0,0 0 0,21 21 16,-21-21-16,21 0 0,-21 0 15,21-1-15,-21 1 0,0 0 0,0 0 16,0-21-16</inkml:trace>
  <inkml:trace contextRef="#ctx0" brushRef="#br0" timeOffset="875.95">9123 13441 0,'0'0'0,"-21"0"0,-1 0 0,1 0 16,21 21-16,21-21 31,1 0-31,-1 0 0,0 0 16,21 0-16,-21 0 0,1 0 0,-1 0 15,21-21-15,-21 21 0,0-21 0,1 21 16,-1 0-16,0-21 15,0 21-15,0 0 0,0-22 0</inkml:trace>
  <inkml:trace contextRef="#ctx0" brushRef="#br0" timeOffset="2007.34">9631 13420 0,'0'0'0,"0"21"0,0 0 16,21-21-1,0 0 1,0 0-16,0 0 0,1 0 0,20 0 16,-21-21-16,21 21 0,-20-21 0,20 0 15,-21 21-15,0-22 0,-21 1 16,0 0-16,0 0 16,-21 21-1,0 0-15,0 0 0,0 0 16,-1 0-16,1 0 0,-21 0 15,21 21-15,0-21 0,-1 21 0,1 0 16,0 1-16,0-1 0,0 0 0,21 0 16,0 21-16,-21-20 0,21 20 15,0-21-15,0 0 0,0 22 0,0-22 16,0 0-16,21 0 0,0 0 0,0-21 16,0 21-16,0 1 0,1-22 0,-1 0 15,21 0-15,-21 0 0,0 0 16,1 0-16,-1 0 0,0 0 0,0-22 15,0 22-15,0-21 0,1 0 16,-1 0-16,-21 0 0,21 0 0,0-22 16,-21 22-16,21-21 0,0 21 15,1-22-15,-22 22 0,21 0 0,0 0 16,0 0-16,21-1 0,-20 1 0,-1 21 16,0 0-16,0 0 0,0 0 0,0 0 15,1 0-15,-1 0 0,0 21 16,0 1-16,0-1 0,-21 0 0,0 0 15,0 21-15,0-20 0,0 20 0,0-21 16,0 21-16,0-20 0,-21 20 0,0-21 16,0 21-16,21-20 0,-21-1 15,-1 0-15,22 0 0,-21-21 16,21 21-16,0-42 31,0 0-31,21 0 16,-21 0-16,22-1 0,-1-20 0,0 21 15,0-21-15,0-1 0,0 22 0,-21-21 16,22-1-16,-1 22 0,0-21 0,-21 21 16,21 0-16,-21-1 15,0 44 17,-21-1-32,21 0 0,0 0 15,0 21-15,-21-20 0,21-1 0,-21 21 16,21-21-16,0 22 0,0-1 15,0-21-15,0 0 0,0 22 0,0-22 16,0 0-16,21 0 0,0 0 0,0-21 16,0 21-16,0-21 0,1 0 0,-1 0 15,0 0-15,21 0 0,-21 0 16,22-21-16,-22 21 0,21-21 0,1 0 16,-1-21-16,-21 20 0,21-20 0,-20 21 15,-1-21-15,21-1 0,-21-20 0,0 20 16,1 1-16,-1 0 0,0-22 15,0 22-15,0 0 0,-21-1 16,0 1-16,21 0 0,-21 20 0,0-20 16,0 21-16,0 0 0,0 0 0,-21 21 31,0 21-15,21 0-16,-21 21 0,0-21 0,21 22 15,-21-22-15,21 21 0,0 1 0,-22-1 16,22 0-16,-21 1 0,21-1 15,-21 0-15,21 1 0,0-1 0,0 0 16,0 1-16,0-22 0,0 21 0,0-21 16,0 22-16,0-22 0,21 0 15,0 0-15,1 0 0,-1 0 16,0-21-16,0 0 0,0 0 16,0 0-16,1 0 0,-1 0 15,0 0-15,0-21 0,0 21 0,0-21 16,-21 0-16,22 21 0,-1-21 0,0 0 15,-21-1-15,0-20 0,21 21 16,-21 0-16</inkml:trace>
  <inkml:trace contextRef="#ctx0" brushRef="#br0" timeOffset="2227.58">11028 13483 0,'0'0'0,"-21"0"0,21 21 15,-22-21-15,22 22 16,22-22-16,-1 0 16,0 0-16,0 0 0,21 0 0,-20 0 15,-1 0-15,21 0 0,-21-22 0,0 22 16,1 0-16,-1 0 0,0-21 0,0 21 16,-21-21-16,21 21 15,-21-21-15,21 21 16,-21-21-16</inkml:trace>
  <inkml:trace contextRef="#ctx0" brushRef="#br0" timeOffset="5799.42">12298 13674 0,'0'0'0,"-21"0"16,-22 0-1,22 0-15,21-21 31,21 21-31,0-22 16,1 1-16,-1 21 0,21-21 0,-21 0 16,22 0-16,-1 0 0,0-22 15,1 22-15,-1 0 0,0-21 0,1-1 16,-1 22-16,-21-21 0,21-1 0,-20 1 16,-1 21-16,0-21 0,-21-1 0,0 1 15,0 0-15,0 20 0,0-20 16,0 21-16,0-21 0,-21 20 0,0 1 15,-1 0-15,1 21 0,0-21 16,0 21 0,0 0-16,0 21 0,21 0 0,-22 0 15,22 1-15,-21 20 0,21 0 0,0 1 16,-21 20-16,21-21 0,-21 22 0,0-1 16,21 1-16,-21 21 0,-1-1 15,22-20-15,-21 20 0,0 1 0,21 0 16,-21-22-16,21 22 0,0-22 0,0 1 15,0 21-15,0-22 0,0 1 0,0-1 16,0 1-16,0-1 0,0-21 16,0 1-16,0-1 0,0 0 15,0-20-15,21-1 0,-21 0 0,21 0 0,0-21 16,1 0-16,-1 0 16,0 0-16,0-21 0,0 0 0,0 0 15,1-1-15,20-20 0,-21 0 16,0-1-16,0 1 0,1-21 0,-1 20 15,-21-20-15,0 20 0,0-20 0,0 21 16,0-22-16,-21 1 0,-1 20 0,1 1 16,0 0-16,0-1 0,-21 1 15,20 21-15,1 0 0,-21-1 0,21 1 16,-22 0-16,22 21 0,0 0 16,0 0-16,0 0 0,0 0 0,21-21 31,21 21-31,21 0 15,-21-21-15,0 21 0,22-21 0,-22 21 16,21-22-16,1 1 0,-1 0 0,-21 0 16,21 0-16,1 0 0,-22-1 15,0 1-15,21 0 0,-20 0 0,-1 0 16,-21 0-16,21-1 0,-21 1 16,0 42 30,0 1-46,0-1 0,0 0 16,0 21-16,0-21 0,0 1 0,0 20 16,0-21-16,0 0 0,0 0 15,21 22-15,-21-22 0,21 0 0,0-21 16,-21 21-16,22 0 0,-1-21 0,0 0 16,0 0-16,0 0 0,0 0 0,1 0 15,20 0-15,-21 0 0,0-21 16,22 0-16,-22 0 0,0 0 0,21-22 15,-21 22-15,1-21 0,-1 21 0,0-22 16,-21 1-16,0 21 0,21-21 0,-21 20 16,0 1-16,0 0 0,21 0 15,-21 42 17,0 0-32,-21 0 0,21 1 15,0-1-15,-21 0 0,21 21 0,0-21 16,0 1-16,0 20 0,0-21 15,0 0-15,21 0 0,0 1 0,0-1 16,1 0-16,-1-21 0,0 21 0,0-21 16,0 0-16,0 0 0,1 0 0,-1 0 15,21 0-15,-21 0 0,22-21 16,-22 0-16,0 0 0,21-1 16,-21 1-16,1-21 0,-1 21 0,0 0 15,0-22-15,0 22 0,-21 0 0,0 0 16,0 0-16,21-1 0,-21 1 15,0 42 17,0 1-32,-21-22 0,21 21 15,0 0-15,0 21 0,-21-21 16,21 1-16,0-1 0,-21 21 0,21-21 16,0 0-16,0 1 0,0-1 0,0 0 15,0 0-15,-21-21 0,21 21 0,0-42 47,21 0-31,-21 0-16,21 0 0,0-1 0,-21-20 15,21 21-15,1-21 0,-1 20 0,0-20 16,0 21-16,0 0 0,22 0 16,-43-1-16,21 1 0,0 21 0,0 0 15,0 0-15,0 0 16,-21 21-16,22 1 0,-22-1 15,0 0-15,0 0 0,0 0 16,21 0-16,-21 1 0,21-1 0,-21 0 16,21 21-16,0-21 0,-21 1 15,21-22-15,1 21 0,-1 0 0,0 0 16,0-21-16,0 0 0,0 0 16,1 0-16,-1 0 15,0 0-15,-21-21 0,21 21 16,-21-21-16,21 0 0,-21-1 0,21 1 15,1 0-15,-22-21 0,0 21 0,21-22 16,0 22-16,0 0 0,-21-21 16,21 20-16,-21 1 0,21 0 0,1 0 15,-1 21-15,0-21 0,0 21 0,0 0 16,0 0-16,1 0 16,-22 21-1,21 0 1,-21 0-16,0-42 62,0 0-46,0 0-16,0 0 16,-21 21-16,-1 0 15,1 0-15,0 0 16,0 0-16,0 0 0,21 21 15,-21-21-15,-1 21 0,22 0 16,-21 0-16,0-21 0,21 43 0,-21-22 16,21 0-16,0 0 0,0 0 0,0 0 15,-21 22-15,21-22 0,0 0 0,0 0 16,0 0-16,0 1 0,21-1 16,-21 0-16,21 0 0,0 0 0,0-21 15,1 21-15,-1-21 0,0 0 0,0 0 16,21 0-16,-20 0 0,20 0 0,-21 0 15,0 0-15,22-21 0,-22 0 0,0 0 16,21 0-16,-21 0 0,1-1 16,-1 1-16,0-21 0,0 0 15,21 20-15,-20-20 0,-1 0 0,0-1 16,0 1-16,0 0 0,0-1 0,1 1 16,-1 0-16,-21-1 0,21 1 15,-21 0-15,21 21 0,0-22 0,-21 22 16,0 0-16,0 0 0,0 42 31,0 0-31,0 0 0,0 22 16,0-22-16,-21 21 0,0 0 0,0 1 15,21-1-15,-21 0 0,-1-20 0,22 20 16,-21 0-16,0 1 0,21-1 0,-21 0 16,21 1-16,0-1 0,0-21 15,0 21-15,0-20 0,0 20 16,0-21-16,21 0 0,0 0 0,0 1 15,1-22-15,-1 0 0,0 21 0,0-21 16,0 0-16,22 0 0,-22 0 0,0-21 16,0-1-16,0 22 0,0-21 15,1 0-15,-1-21 0,0 21 0,0-1 16,0-20-16,0 0 0,-21 21 16,22-22-16,-1 22 0,0-21 0,-21 21 0,0-1 15,0 1-15,21 21 0,-21-21 0,0 42 47,0 0-47,0 1 0,0-1 0,-21 0 16,21 0-16,0 0 0,0 22 0,0-22 15,0 0-15,0 0 0,0 21 0,0-20 16,0-1-16,0 0 0,0 0 16,0 0-16,21-21 0,0 21 0,0-21 15,1 0-15,-1 0 0,0 0 16,0 0-16,0 0 0,0 0 0,1 0 15,-1-21-15,0 0 0,0 0 0,0 0 16,-21 0-16,21-1 0,1-20 16,-1 21-16,0-21 0,0 20 15,-21-20-15,21 21 0,-21 0 0,21 0 16,-21-1-16,0 1 16,0 42-1,0 1-15,0-1 16,-21 0-16,21 0 0,-21 0 0,21 0 15,-21 1-15,21 20 0,0-21 0,0 0 16,0 0-16,0 1 0,0-1 0,0 0 16,0 0-16,21 0 0,0 0 15,0-21-15,1 22 0,-1-22 16,0 0-16,0 0 0,0 0 0,0 0 0,1 0 16,-1 0-16,0 0 0,0-22 0,0 22 15,0-21-15,-21 0 0,0 0 16,22 0-16,-22 0 0,21-1 15,-21 1-15,0-21 0,0 21 0,0-22 16,0 22-16,0 0 0,-21-21 0,-1 21 16,1 21-16,0-22 0,0 1 0,0 21 15,0 0-15,-1 0 0,-20 0 0,21 0 16,0 0-16,0 0 16,21 21-1,21-21-15,0 0 16,21 0-16,-21 0 0,1 0 15,-1 0-15,21 0 0,-21 0 16,0 0-16,22 0 0,-22 0 0,0 0 16,21 0-16,-20 0 0,-1 0 15,0 0-15,0 0 0,0 0 0,0 0 16,1 0-16,-1 0 16,-21 22-16,0-1 0,21-21 15,-21 21-15,0 0 0,0 0 16,0 0-16,0 1 0,0-1 0,0 0 15,0 0-15,0 0 0,0 0 0,0 1 16,0-1-16,0 0 0,0 0 16,0 0-1,0 0-15,0 1 16,0-44 15,0 1-31,0 0 16,0 0-16,0 0 15,0 0-15,0-1 0,21-20 0,0 21 16,0 0-16,-21-22 0,22 22 0,-1-21 16,0 21-16,0-22 0,0 22 0,0 0 15,22 0-15,-22 0 0,0 0 16,0-1-16,0 22 0,22 0 16,-22 0-16,0 0 0,0 0 15,-21 22-15,0-1 0,0 0 16,0 0-16,0 21 0,0-20 0,0 20 15,-21-21-15,0 21 0,21-20 0,0 20 16,0-21-16,0 21 0,0-20 16,0-1-16,0 0 0,0 0 0,0 0 15,0 0-15,21-21 0,0 0 0,0 22 16,1-22-16,-1 0 0,0 0 0,0 0 16,0 0-16,0 0 0,-21-22 0,22 1 15,-1 21-15,0-21 0,0 0 16,0 0-16,0 0 0,-21-1 15,22 1-15,-22 0 0,21 0 0,-21 0 16,0 0-16,0-1 0,0 1 16,0 0-16,0 0 15,-21 21-15,21-21 16</inkml:trace>
  <inkml:trace contextRef="#ctx0" brushRef="#br0" timeOffset="6144.22">16743 12912 0,'0'0'0,"-43"-21"15,43-1 1,0 1-16,0 0 31,-21 21-15,0 0 0,0 0-1,0 0 1,21 21-1,-21 0 1,-1-21-16,1 22 0,0-22 16</inkml:trace>
  <inkml:trace contextRef="#ctx0" brushRef="#br0" timeOffset="6463.04">15452 13187 0,'0'0'0,"-22"0"15,44 0 32,-1 0-47,0 0 0,0-21 0,0 21 16,0 0-16,1 0 0,-1 0 0,0 0 15,0-21-15,-42 42 63,0-21-47,0 0-16,21 21 15,-22-21-15</inkml:trace>
  <inkml:trace contextRef="#ctx0" brushRef="#br0" timeOffset="9003.66">5376 15304 0,'0'0'0,"-42"0"0,0 0 0,-1-22 15,22 22-15,-21 0 0,21 0 0,-22 0 16,22-21-16,0 21 0,0 0 16,0 0-1,21-21-15,21 21 31,0 0-31,0 0 0,21 0 0,1 0 16,-1 0-16,22-21 0,-1 21 0,22 0 16,-1 0-16,1 0 0,0 0 15,21 0-15,-22 0 0,1 0 0,0 0 16,-1 0-16,-20 0 0,-1 0 0,1 0 16,-1 0-16,-20 0 0,-1 0 15,-21 0-15,0 0 0,0 0 0,-42 0 31,0 0-15,0 0-16,-21 0 0,20 0 16,-20-21-16,21 21 0,0-21 0,0 21 15,-1 0-15,1-22 0,21 1 16,0 0-16,0 0 16,0 0-16,21 0 15,1 21-15,20 0 0,-21 0 16,21 0-16,-20 0 0,20 0 0,-21 0 15,21 0-15,-20 21 0,-1 0 0,0 0 16,-21 0-16,0 22 0,0-22 0,0 0 16,0 21-16,-21-21 15,0 22-15,-1-22 0,-20 21 0,21-21 16,-21 22-16,20-22 0,-20 0 0,21 0 16,0 22-16,0-22 0,-1 0 0,1-21 15,0 21-15,21 0 0,0 0 16,21-21-1,0 0-15,22-21 0,-22 21 16</inkml:trace>
  <inkml:trace contextRef="#ctx0" brushRef="#br0" timeOffset="10620.28">9102 14923 0,'0'-22'0,"0"-41"15,0 42-15,0 0 16,0-1-16,-22 22 16,1 0-16,0 0 0,-21 0 15,21 0-15,-22 0 0,22 0 0,-21 22 16,21-1-16,-1 0 0,-20 21 0,21-21 15,0 22-15,0-22 0,-1 21 16,1 1-16,0-1 0,21 0 0,0 1 16,0-1-16,0 0 0,0-21 15,0 22-15,0-22 0,21 0 16,0 0-16,-21 0 0,22-21 0,-1 0 16,21 0-16,-21 0 0,0 0 0,1 0 15,-1 0-15,21-21 0,-21 0 0,0 0 16,1 0-16,20 0 0,-21-1 15,0-20-15,-21 21 0,21-21 0,-21-1 16,22 22-16,-22-21 0,0 21 0,0-22 16,0 22-16,0 0 0,0 0 15,0 0-15,0 42 32,0 0-32,0 0 0,0 0 15,0 22-15,0-22 0,0 21 16,0-21-16,0 22 0,0-1 0,0-21 15,0 21-15,0-20 0,0-1 0,0 0 16,21 0-16,0 0 0,0-21 16,0 0-16,0 0 0,1 0 0,-1 0 15,0 0-15,0-21 0,0 21 0,0-21 16,22 0-16,-22-22 0,0 22 0,0-21 16,0 21-16,1-22 0,-1 1 15,-21 0-15,0-1 0,21 1 0,-21 0 16,0-1-16,0 22 0,0-21 0,0 0 15,0 20-15,0 1 16,0 0-16,-21 21 16,21 21-1,0 0-15,0 1 0,0-1 0,0 21 16,0-21-16,-21 22 0,21-1 16,0 0-16,0-21 0,0 22 0,0-1 15,0 0-15,0-20 0,0 20 0,0-21 16,0 0-16,21 0 0,0 1 15,0-1-15,0-21 0,0 0 16,1 0-16,-1 0 0,0 0 0,0 0 16,21-21-16,-20-1 0,-1 1 0,0-21 15,0 21-15,0-22 16,0 1-16,1 21 0,-1-21 0,0-1 16,-21 1-16,0 0 0,21-1 0,-21-20 15,21 20-15,-21 22 0,0-21 0,0 0 16,0 20-16,0 1 0,21 0 15,-21 0-15,0 42 16,0 0-16,0 0 16,0 1-16,0-1 0,-21 21 15,21-21-15,-21 22 0,21-1 0,0-21 16,0 21-16,0 1 0,-21-1 0,21 0 16,0-20-16,0 20 0,0 0 0,0-21 15,0 22-15,0-22 16,0 0-16,21 0 0,0 0 0,0-21 15,1 22-15,-1-22 0,0 0 16,0 0-16,0 0 0,0-22 0,1 1 16,-1 0-16,0 21 0,0-21 15,0-21-15,0 20 0,1 1 0,-22 0 16,21-21-16,-21 21 0,0-1 0,0 1 16,0 0-16,0 0 0,0 0 15,-21 21-15,-1-21 0,1 21 16,0 0-16,0 0 15,21 21-15,0 0 16,0 0 0,21 0-16,0-21 0,0 21 15,1-21-15,-1 22 0,0-22 0,0 21 16,-21 0-16,21 0 0,0 0 0,1-21 16,-22 21-16,0 1 0,0-1 15,0 0-15,21 0 0,-21 0 16,0 0-16,21-21 15,0 0 1,0 0 0,-21-21-16,21 21 15,1-21-15,-1 21 0,-21-21 0,21 0 16,0 0-16,0-22 0,-21 22 0,21 0 16,1 0-16,-22 0 0,21-1 15,-21 1-15,0 0 0,0 0 0,0 0 16,0 42 15,0 0-31,0 0 0,0 0 16,0 1-16,0-1 0,0 0 0,0 0 15,0 0-15,0 0 0,0 1 16,0-1-16,0 0 0,0-42 47,0 0-32,0-1-15</inkml:trace>
  <inkml:trace contextRef="#ctx0" brushRef="#br0" timeOffset="10795.18">10689 14796 0,'0'-22'0,"0"44"0,0-65 16,-21 43-1,21-21 1,-21 21-16,0 0 62</inkml:trace>
  <inkml:trace contextRef="#ctx0" brushRef="#br0" timeOffset="11000.16">9694 14880 0,'0'0'0,"-42"0"0,0 0 0,20 21 0,-20-21 0,21 0 15,42 0 17,0 0-32,22 0 15,-22 0-15,21 0 0,0 0 0,1 0 16,20 0-16,-20 0 0,20 0 0,-21 0 15,22 0-15,-1-21 0</inkml:trace>
  <inkml:trace contextRef="#ctx0" brushRef="#br0" timeOffset="12686.19">11112 14711 0,'0'0'0,"0"-21"0,0 0 15,-21 21-15,0 0 16,0 0-16,0 21 16,21 0-16,0 0 15,0 0-15,0 22 0,0-22 0,0 21 16,0-21-16,0 22 0,0-22 16,0 21-16,0 0 0,0-20 0,0 20 15,0-21-15,-21 21 0,21-20 0,-22-1 16,22 0-16,-21 0 0,21 0 15,0 0-15,-21-21 0,21 22 16,-21-22-16,21-22 31,0 1-31,0 0 16,0 0-16,0-21 0,0 20 0,0 1 16,21 0-16,0 0 0,0 0 0,1 0 15,-1-1-15,0 22 0,21 0 0,-21-21 16,1 21-16,-1 0 0,21 0 15,-21 0-15,0 21 0,1 1 0,-1-1 16,-21 0-16,21 21 0,-21-21 16,0 1-16,0-1 0,0 21 0,0-21 15,-21 0-15,0 1 16,-1-1-16,1 0 0,-21 0 0,21 0 16,0 0-16,-22-21 0,22 22 0,0-22 15,0 0-15,0 0 0,-22 0 0,22 0 16,0 0-16,0 0 15,0 0-15,21-22 16,21 22 15,0 0-15,0 0-16,0 0 0,0 0 0,1 0 16,-1 0-16,0 0 0,21 0 0,-21 0 15,1 0-15,20 0 0,-21 0 16,0 0-16,0 0 0,22 0 15,-22-21-15,0 21 0,0-21 0,0 21 16,1-21-16,-1 0 0,0 0 0,-21-1 16,21 1-16,0 0 0,-21-21 0,0 21 15,21-22-15,-21 22 0,22 0 16,-22-21-16,0 20 0,0 1 16,0 0-16,0 42 31,0 0-31,0 1 15,0-1-15,0 0 0,0 0 0,0 0 0,0 0 16,0 1-16,0-1 0,0 0 0,0 0 16,0 0-16,0 0 0,0 1 15,21-22-15,-21 21 0,21-21 16,0 0-16,0 0 0,0 21 0,1-21 16,-1 0-16,0 0 0,0 0 15,0-21-15,0 0 0,-21-1 16,22 1-16,-22 0 0,21 0 15,-21 0-15,0 0 0,0-1 0,0 1 16,0 0-16,0 0 0,0 0 0,0 0 16,0 42 15,0 0-15,0 0-16,0 0 0,0 0 0,0 1 15,0-1-15,0 0 0,21 0 0,-21 0 16,21 0-16,0 1 0,0-22 15,1 0-15,-1 21 0,0-21 16,0 0-16,0 0 0,0 0 0,1 0 16,-1 0-16,0 0 0,0-21 0,0-1 15,0 22-15,1-21 0,-1 0 0,-21 0 16,21 0-16,-21-22 0,0 22 16,0 0-16,0-21 0,0-1 15,0 22-15,0-21 0,0 0 0,0 20 16,0-20-16,0 21 0,0 0 0,0-22 15,0 22-15,0 0 16,0 42 0,0 0-16,0 1 15,0 20-15,0-21 0,0 0 0,0 22 16,0-1-16,0-21 0,0 21 16,0 1-16,0-22 0,0 21 0,0 1 15,0-22-15,0 21 0,0-21 0,0 0 16,0 22-16,21-43 0,0 21 0,0 0 15,1 0-15,-1-21 0,0 0 16,0 0-16,0 0 0,0 0 16,1 0-16,-1-21 0,0 21 15,0-21-15,-21 0 0,0 0 0,21-1 16,-21 1-16,21 0 0,-21 0 0,0 0 16,0 0-16,0-1 0,0 1 15,0 0-15,0 0 0,0 42 31,0 0-31,0 0 16,0 1-16,0-1 0,0 0 16,0 0-16,0 0 0,0 0 15,0 1-15,0-1 16,22-21-16,-1 21 0,0-21 16,0 0-16,0 0 15,0 0-15,1-21 16,-1 0-16,0-1 0,0 1 15,-21 0-15,21 0 0,-21 0 0,21 0 16,-21-1-16,22-20 0,-22 21 0,0 0 16,0 0-16,0-1 15,0 44 1,0-1 0,0 0-16,0 0 0,0 0 15,0 0-15,0 1 0,0-1 16,0 0-16,0 0 0,0 0 0,0 0 15,-22 1-15,22-1 0,0 0 16,0 0-16,0-42 47,0 0-47</inkml:trace>
  <inkml:trace contextRef="#ctx0" brushRef="#br0" timeOffset="12915.35">12277 14965 0,'-22'0'0,"44"0"0,-65 0 0,64 0 32,1 0-32,-1 0 0,0 0 0,21 0 15,-21 0-15,22 0 0,-22 0 0,21 0 16,-21 0-16,1 0 0,-1 0 15,0 0-15,0 0 0,0 0 0,0 0 16,1 0 0,-1-21-1</inkml:trace>
  <inkml:trace contextRef="#ctx0" brushRef="#br0" timeOffset="13879.8">14584 14986 0,'0'0'0,"-21"-21"0,21 0 0,-22 0 16,22-1-16,0 1 0,0 0 0,-21 0 16,21 0-16,0 0 0,0-1 15,0 44 17,0-1-32,0 0 15,0 0-15,0 0 0,0 0 16,0 1-16,0-1 0,0 0 0,0 0 15,0 0-15,0 0 0,-21-21 0,21 22 16,0-1-16,0 0 16,-21-21-16,0 0 15,0-21 1,21 0 0,0-1-16,0 1 0,0 0 15,0 0-15,0 0 16,0 0-16,0-1 0,21 1 0,0-21 15,0 21-15,0 0 0,0-1 16,22 22-16,-22 0 0,0 0 0,0 0 16,22 0-16,-22 0 0,0 0 15,0 22-15,21-22 0,-20 21 0,-22 0 16,21 0-16,0 0 0,-21 0 0,21 1 16,-21-1-16,0 0 0,0 0 15,0 0-15,0 0 16,0 1-16,-21-22 0,0 21 15,21-42 17,0-1-32,0 1 15,0 0-15,0 0 0,0 0 16,0 0-16,21-1 0,0 1 0,0 0 16,0-21-16,1 21 0,-1-1 15,0 1-15,21 0 0,-21 0 16,22 21-16,-22 0 0,21 0 0,-21 0 0,22 0 15,-22 0-15,0 0 0,0 21 0,0 0 16,-21 0-16,0 1 16,0-1-16,0 0 0,0 0 0,0 0 15,0 0-15,-21 1 0,0-1 0,0 0 16,21 0-16,0 0 0,-21 0 0,0 1 16,21-1-1,21-21 1,0 0-16,0 0 15,0 0-15,0-21 0,1 21 16</inkml:trace>
  <inkml:trace contextRef="#ctx0" brushRef="#br0" timeOffset="15786.02">15642 14880 0,'0'0'0,"21"-21"0,-21 0 0,21 21 0,-21-21 15,0 0-15,0-1 0,0 1 16,0 0-16,0 0 0,0 0 15,-21 21-15,0 0 0,0 0 16,0 0-16,0 0 16,-1 21-16,1 0 0,0 0 15,0 0-15,0 1 0,0-1 0,-1 21 16,22-21-16,-21 0 0,21 22 16,-21-22-16,21 0 0,0 0 15,0 22-15,0-22 0,0 0 0,0 0 0,0 0 16,0 0-16,21-21 15,0 0-15,1 0 0,-1 0 0,0 0 16,0 0-16,0 0 0,0-21 16,1 21-16,-1-21 0,0 0 0,0 0 15,-21 0-15,21-1 0,0 1 0,-21 0 16,0 0-16,0 0 0,0 0 0,22-1 16,-22 1-16,0 0 0,0 0 15,0 0-15,0 42 31,0 0-15,0 0-16,0 0 0,0 1 16,0-1-16,0 0 0,0 0 0,0 0 15,0 0-15,0 1 0,0-1 0,21-21 16,-21 21-16,21 0 0,0 0 0,0-21 16,0 0-16,-21 21 0,22-21 15,-1 0-15,0 0 0,21 0 0,-21 0 16,1-21-16,-1 0 0,0 21 0,0-21 15,0 0-15,0 21 0,1-21 0,-1-1 16,0 1-16,-21 0 0,0 0 16,21 0-16,-21 0 0,21-1 15,-21 1-15,0 42 32,0 1-32,0-1 15,-21 0-15,21 0 16,-21 0-16,21 0 0,0 1 0,0-1 15,0 0-15,-21 0 0,21 0 16,-21-21-16,21 21 16,0-42 15,0 0-15,0 0-16,0 0 0,21 0 15,0-1-15,-21 1 0,21 0 16,0 0-16,0 0 0,1 0 0,-1-1 15,21 1-15,-21 0 0,0 0 0,1 21 16,-1 0-16,0 0 0,0 0 0,0 0 16,0 0-16,1 0 0,-1 21 15,-21 0-15,0 0 0,0 1 0,0-1 16,0 0-16,0 0 0,0 0 0,0 0 16,0 1-16,0-1 0,0 0 0,0 0 15,21 0-15,0 0 0,-21 1 16,21-22-16,0 21 0,1 0 0,20-21 15,-21 0-15,0 21 0,22-21 16,-1 0-16,-21 0 0,21 0 0,1 0 16,-1 0-16,-21-21 0,22 21 0,-1-21 15,-21 0-15,0-1 0,22 1 16,-22 0-16,-21 0 0,21 0 0,-21 0 16,21-22-16,-21 22 0,0 0 0,0 0 15,0-22-15,0 22 0,0 0 0,-21 21 16,0-21-16,0 21 0,-1-21 15,1 21-15,0 0 0,0 0 16,0 21-16,0 0 0,-22-21 0,22 21 16,0 0-16,0 1 0,21-1 0,-21 21 15,21-21-15,-22 0 16,22 1-16,0 20 0,0-21 0,0 0 16,0 0-16,0 1 0,22-1 0,-1 0 15,0 0-15,0-21 0,0 0 16,0 0-16,1 0 0,-1 0 0,0 0 15,0-21-15,0 0 0,0 0 16,1 21-16,-1-43 0,0 22 0,0 0 16,0 0-16,-21-22 0,21 1 0,1 21 15,-22-21-15,0-1 0,21 1 0,-21 0 16,21-1-16,-21 1 0,0 0 16,0-1-16,0 1 0,0 21 0,0 0 15,-21 21 1,0 21-1,-1 0-15,22 0 0,0 21 16,-21-20-16,21 20 0,-21 0 0,21 1 16,0-22-16,0 21 0,-21 0 0,21-20 15,0 20-15,0 0 0,0-21 0,0 1 16,0 20-16,21-21 0,0 0 16,0 0-16,1 1 0,-1-1 0,0-21 15,0 0-15,0 0 0,22 0 0,-22 0 16,0 0-16,0 0 0,0 0 0,0-21 15,1-1-15,-1 1 0,0 0 16,0 0-16,0 0 0,-21 0 16,0-1-16,21 1 0,-21 0 0,22-21 15,-22 21-15,0-1 0,0 1 16,0 42 15,0 1-31,-22-1 0,22 0 16,0 0-16,0 0 0,0 0 0,0 1 15,0-1-15,0 0 0,0 0 0,22-21 16,-1 21-16,-21 0 0,21 1 16,0-22-16,0 0 0,22 21 0,-22-21 15,0 0-15,0 0 0,0 0 16,0 0-16,1 0 0,-1 0 0,0 0 16,-21-21-16,21 21 0,-21-22 0,0 1 15,21 21-15,-21-21 16,0 0-16,0 0 15,0 0 1,21 21 78,1 0 78,-22-22-157</inkml:trace>
  <inkml:trace contextRef="#ctx0" brushRef="#br0" timeOffset="16156.11">17716 14605 0,'0'0'0,"-21"0"15,42 0 32,-42 0 0,0 0-47,0 0 16,0 0-16,0 0 0,-1 0 15,22 21 1,22-21 0</inkml:trace>
  <inkml:trace contextRef="#ctx0" brushRef="#br0" timeOffset="17775.53">17992 15155 0,'0'22'0,"21"-22"47,0 0-47,-21-22 0,21 22 16,0-21-16,-21 0 0,21 0 0,1 0 15,-1 0-15,0-1 0,-21-20 0,21 21 16,0 0-16,0-22 0,-21 1 16,22 0-16,-22-1 0,21 1 0,-21 0 15,0-1-15,0 1 0,0 0 0,0-1 16,0 22-16,0 0 0,0 0 15,0 0-15,-21 42 16,-1 0-16,22 21 16,-21-20-16,21 20 0,0 0 0,-21 1 15,21-1-15,-21 0 16,21 1-16,-21-22 0,21 21 0,0 0 16,0 1-16,0-22 0,0 21 0,0-21 15,0 22-15,0-22 0,0 0 0,0 0 16,0 0-16,21 1 15,0-22-15,0 0 16,0 0-16,1 0 0,-1 0 0,0-22 16,0 22-16,0-21 0,0 0 0,1 0 15,-1 0-15,0 0 0,0-1 16,0 1-16,0 0 0,1 21 0,-1-21 16,-21 0-16,21 21 0,-21-21 15,0 42 16,0 0-31,0 0 0,0 0 16,0 0-16,0 1 0,0-1 0,0 0 16,0 0-16,0 0 0,0 0 0,0 1 15,0-1-15,21-21 16,0 0-16,0 0 0,1 21 0,-1-21 16,21 0-16,0 0 15,-42-21-15,22 0 0,-1-1 16,0 22-16,0-21 0,0-21 0,-21 21 15,0 0-15,0-1 0,0-20 0,0 21 16,0-21-16,0 20 0,0 1 16,0-21-16,-21 21 0,0 0 0,0 21 15,0-22-15,-1 22 0,1 0 16,0 0-16,0 0 0,0 0 0,0 22 16,-1-1-16,1 0 0,21 0 15,-21 0-15,21 0 0,0 1 16,0-1-16,0 0 0,0 0 0,0 0 15,21 0-15,-21 1 0,21-22 16,1 0-16,-1 0 0,0 0 0,0 0 16,0 0-16,0 0 15,1 0-15,-1 0 0,0-22 16,0 1-16,0 21 0,0-21 0,1 0 16,-1 0-16,0 0 0,0-1 0,0 1 15,0 0-15,1 0 0,-1 0 16,-21 0-16,21 21 0,0 0 0,0 0 15,0 0 1,-21 21-16,22 0 0,-22 0 0,0 0 16,0 0-16,0 22 0,0-22 15,0 0-15,0 0 0,0 0 0,0 22 16,21-22-16,-21 0 0,0 0 16,0 0-16,0 1 0,0-1 15,0-42 16,0-1-15,0 1-16,0 0 0,0 0 0,21 0 16,-21 0-16,0-22 0,21 22 15,0 0-15,0 0 0,-21 0 0,22-1 16,-1 1-16,-21 0 0,21 0 0,-21 0 16,21 21-16,0 0 15,0 0-15,1 0 16,-22 21-1,21 0-15,-21 0 16,21-21-16,-21 21 0,0 1 16</inkml:trace>
  <inkml:trace contextRef="#ctx0" brushRef="#br0" timeOffset="18267.24">19494 14965 0,'22'21'15,"-22"0"-15,0 0 16,0 1-1,0-1 1,0 0-16,0 0 31,21-21-31,0 0 16,0 0-16,0 0 0,0 0 16,1 0-16,-1 0 0,0 0 15,0-21-15,0 0 0,0 21 16,1-21-16,-1-1 0,0 1 15,0 0-15,0 0 0,-21 0 0,0 0 16,21-1-16,-21 1 16,0 42 15,-21 1-15,21-1-16,-21 0 0,21 0 15,0 21-15,0-20 0,0 20 16,-21 0-16,21 1 0,0-22 0,0 21 15,-21 0-15,21 1 0,0-1 0,0 0 16,0 1-16,-21-1 0,21-21 16,-22 22-16,22-1 0,0-21 0,-21 21 15,0-20-15,21-1 0,-21 0 0,0 21 16,21-21-16,0 1 0,-21-1 0,-1 0 16,1 0-16,0 0 15,0-21 1,0-21-1,21 0 1,-21 0-16,21 0 0,-22-1 16</inkml:trace>
  <inkml:trace contextRef="#ctx0" brushRef="#br0" timeOffset="18648.02">18351 14584 0,'0'0'0,"-21"0"0,21-21 15,21 0 1,1-1-16,-1 22 15,0-21-15,21 21 0,1 0 0,-1-21 16,-21 21-16,21 0 0,1-21 0,-1 21 16,0 0-16,-20 0 0,-1 0 15,0-21-15,0 21 0,0 0 16,-21 21 31,0 0-32,0 0 1,0 0-16,0 1 16</inkml:trace>
  <inkml:trace contextRef="#ctx0" brushRef="#br0" timeOffset="30323.79">4995 16595 0,'-21'-21'16,"0"21"-16,0 0 16,0 0-16,-1 0 0,1 0 0,0-22 15,0 22-15,-21 0 0,20 0 0,1 0 16,0 0-16,0 0 0,0-21 16,0 21-16,-1 0 15,44 0 32,-1 0-47,0 0 0,21 0 0,-21 0 16,1 0-16,20 21 0,-21-21 15,21 0-15,1 22 0,-1-22 0,0 0 16,1 21-16,-1-21 0,22 21 0,-22-21 16,0 0-16,22 21 0,-22-21 0,22 0 15,-22 21-15,21-21 0,1 0 16,-1 0-16,1 0 0,-1 0 0,-20 0 15,20 0-15,-20 0 0,20 0 0,-21 0 16,1 0-16,-1 0 0,0 0 16,-20 0-16,-1 0 0,0 0 0,0 0 15,0 0-15,0-21 0,1 21 0,-22-21 16,0 0 0,0 0-1,-22 21-15,1 0 16,0-22-16,0 22 0,0-21 0,0 21 15,-1 0-15,1-21 16,0 21-16,0 0 0,0 0 0,0 0 16,-1-21-16,1 21 0,0 0 15,21-21 17,21 21-1,0 0-31,1 0 15,-1 0-15,0 0 0,0 0 0,21 21 16,-20-21-16,-1 0 0,0 0 0,0 21 16,0-21-16,0 21 0,1-21 15,-22 21-15,0 1 16,0-1-16,0 0 0,0 0 16,0 0-16,-22 0 0,1 1 0,0 20 15,0-21-15,-21 0 0,20 22 16,-20-22-16,21 0 0,-21 21 15,20-21-15,-20 1 0,21-1 0,0 0 16,0-21-16,-1 21 0,1 0 0,21 0 16,0-42 31,0 0-47,21 0 0</inkml:trace>
  <inkml:trace contextRef="#ctx0" brushRef="#br0" timeOffset="30843.49">7789 16235 0,'0'0'0,"0"-21"0,0 0 16,21-1-16,-21 1 0,0 0 15,22 0-15,-1 21 0,0-21 0,0 21 16,0 0-16,0 0 16,1 21-16,-1 0 15,0 0-15,-21 22 0,21-22 0,0 21 16,0-21-16,1 22 0,-1-1 0,0 0 16,0 1-16,0-22 0,-21 21 0,21-21 15,-21 22-15,22-22 0,-22 21 16,0-21-16,21 0 0,-21 22 15,0-22-15,0 0 0,0 0 16,0 0-16,0 1 16,0-44-1,-21 22 1,21-21-16,0 0 0,0 0 0,0 0 16,0 0-16,0-1 0,0-20 0,0 21 15,0 0-15,21-22 0</inkml:trace>
  <inkml:trace contextRef="#ctx0" brushRef="#br0" timeOffset="31136.34">8424 16171 0,'0'0'0,"0"-21"0,21 0 0,-21 0 15,-21 21 1,0 0 0,0 21-16,0 0 0,0 0 15,-1 22-15,1-22 0,0 21 0,0-21 16,-21 22-16,20-1 0,-20-21 0,21 22 15,-21-1-15,-1-21 0,22 21 0,-21-20 16,21 20-16,-22-21 0,22 21 16,0-20-16,0-1 0,0 0 0,-1 0 15,22 0-15,-21-21 0,21 21 0,0-42 47,21 0-31,1 0-16,-1 0 0,0 0 15,21-1-15,-21-20 0,22 21 16,-1-21-16,-21 20 0</inkml:trace>
  <inkml:trace contextRef="#ctx0" brushRef="#br0" timeOffset="31988.85">8721 16108 0,'0'0'0,"21"0"0,-21-21 0,0 42 31,-21 0-15,-1 0-16,1 22 16,21-22-16,0 0 0,-21 21 0,0-21 15,21 22-15,-21-22 0,21 21 0,-21-21 16,21 22-16,0-22 0,0 21 16,0-21-16,0 22 0,0-22 0,0 0 15,0 0-15,0 22 0,21-22 16,0 0-16,0-21 0,0 0 0,22 0 15,-22 0-15,0 0 0,21 0 16,-21 0-16,22 0 0,-22-21 0,0 0 16,21-1-16,-20 1 0,-1 0 0,0 0 15,0 0-15,-21-22 0,21 22 16,-21 0-16,21 21 0,-21-21 16,0 0-16,0 42 31,-21 0-16,21 0-15,0 0 0,0 1 16,0-1-16,0 0 16,0 0-16,0 0 0,0 0 0,21 1 15,1-22-15,-1 21 0,0-21 0,0 0 16,0 0-16,0 0 0,1 0 0,-1 0 16,21 0-16,-21 0 0,0 0 15,1 0-15,-1-21 0,-21-1 16,21 1-16,0 0 0,0 0 15,-21 0-15,0 0 0,0-1 0,0 1 16,0 0-16,0 42 47,0 0-47,-21 1 16,21-1-16,0 0 0,0 21 15,-21-21-15,21 22 0,0-1 0,-21 0 16,21 1-16,0-1 0,0 0 0,0 1 15,0 20-15,-21-20 0,21 20 0,-22-21 16,22 22-16,0-22 0,0 22 16,-21-22-16,0 22 0,21-22 15,-21 0-15,0 22 0,21-22 0,-21 0 16,-1 1-16,1-22 0,0 21 0,0-21 16,0 22-16,0-22 0,-1-21 0,1 21 15,0-21-15,0 0 16,0 0-16,0 0 0,-1-21 0,1 0 15,21 0-15,0-1 0,0-20 0,0-64 16,0 64 0,0 0-16,21-1 0,1 1 0,-1-22 15,21 22-15,-21 0 0,0-1 0,22-20 16,-22 21-16,0-1 0,0 1 16,22 0-16,-22-1 0,0 1 0,0 21 15,0-22-15,0 1 0,-21 21 16,22-21-16,-1 20 0,0-20 0,0 21 15</inkml:trace>
  <inkml:trace contextRef="#ctx0" brushRef="#br0" timeOffset="35448.78">10837 16552 0,'21'0'15,"1"0"-15,-1 0 0,-21-21 16,21 0-16,0 21 0,0-21 16,0 0-16,1 21 0,-22-21 15,0-1-15,0 1 0,0 0 16,0 0-16,0 0 0,0 0 16,0-1-16,-22 1 0,1 0 0,0 0 15,0 21-15,0-21 0,0 21 16,-22 0-16,22 0 0,0 0 0,0 0 15,0 21-15,-1 0 0,1 0 0,0 0 16,0 1-16,0-1 0,0 21 16,21-21-16,0 22 0,-22-22 15,22 21-15,0-21 0,0 22 0,0-22 16,0 0-16,0 21 0,22-21 0,-1 1 16,0-1-16,0-21 15,0 0-15,0 0 0,1 0 0,-1 0 16,0 0-16,0-21 0,21-1 0,-20 1 15,-1 0-15,0 0 0,0 0 0,0 0 16,-21-1-16,21 1 0,-21-21 16,22 21-16,-22 0 0,0-22 0,0 22 15,0 0-15,0-21 0,0 20 0,0 1 16,0 42 15,0 1-31,0-1 0,0 0 16,0 0-16,0 21 0,-22-20 0,22-1 15,0 21-15,0-21 0,0 0 16,0 1-16,0-1 0,0 0 0,0 0 16,22 0-16,-1 0 0,0 1 0,0-22 15,0 0-15,22 0 0,-22 0 16,0 0-16,0 0 0,21-22 16,-20 1-16,-1 0 0,0 0 0,21 0 15,-21 0-15,1-1 0,-1-20 0,-21 21 16,21-21-16,0-1 0,0 1 0,-21 0 15,0-22-15,0 22 16,21-1-16,-21-20 0,0 21 0,0-1 16,22 1-16,-22 21 0,0 0 0,0-1 15,0 1-15,0 42 32,0 1-32,-22 20 0,22-21 0,-21 21 15,0 1-15,21-1 0,-21 0 0,21 22 16,0-22-16,-21 1 0,21-1 0,-21-21 15,21 21-15,0 1 0,0-22 16,0 21-16,0-21 0,0 1 0,0-1 16,0 0-16,21-21 0,0 21 0,0-21 15,0 0-15,0 0 16,1 0-16,-1 0 0,21-21 16,-21 21-16,0-21 0,1 0 0,-1-1 15,0-20-15,0 21 0,0-21 0,-21 20 16,21-20-16,1 0 0,-1-1 0,-21-20 15,0 21-15,21-1 0,0 1 16,-21 0-16,0-1 0,0 22 0,0-21 16,21 21-16,-21-1 0,0 44 31,0-1-31,-21 0 0,21 0 16,-21 21-16,21 1 0,0-1 0,0 0 15,-21 1-15,21-1 0,-21-21 16,21 22-16,-22-1 0,22 0 0,0-21 15,0 22-15,0-22 0,0 0 16,0 21-16,0-20 0,0-1 0,0 0 16,22 0-16,-1-21 0,0 0 15,0 0-15,0 0 0,0 0 16,1 0-16,20 0 0,-21-21 16,0 0-16,0 21 0,1-21 0,-1-1 15,0 1-15,-21 0 0,0 0 0,21 0 16,-21 0-16,0-1 0,0 1 0,0 0 15,-21 21 17,0 0-32,0 0 15,21 21-15,0 0 16,21-21 0,0 0-16,0 0 0,0 0 15,0 0-15,1 0 0,-1 0 16,0-21-16,0 21 0,0 0 0,0-21 15,1 21-15,-22-21 0,21 21 16,-21 21 15,0 0-31,0 0 16,0 1-16,0-1 0,-21 0 16,21 0-16,0 0 15,0 0-15,0 1 0,0-1 0,0 0 16,0 0-16,0 0 0,21-21 15,0 0-15,-21 21 0,21-21 0,0 0 16,0 0-16,1 0 0,-1 0 16,0 0-16,0-21 0,0 0 15,0 0-15,1 21 0,-1-21 16,-21 0-16,21-1 0,-21 1 0,21 0 0,-21 0 16,0 0-16,0-22 0,0 22 15,21 0-15,-21 0 16,-21 42 15,21 0-31,0 0 0,0 1 0,0-1 16,0 0-16,0 0 15,0 0-15,0 0 0,0 1 0,0-1 16,0 0-16,21-21 0,0 0 16,-21 21-16,22-21 0,-1 0 0,0 0 15,0 0-15,0 0 16,0 0-16,1 0 0,-1-21 0,0 21 0,-21-21 15,21 0-15,0-1 0,-21 1 16,21 0-16,1 0 0,-22-21 0,0-1 16,21 22-16,-21-21 0,21-1 0,-21 1 15,21 0-15,-21-1 0,0 1 16,0 0-16,0 21 0,0-1 0,0 1 16,0 42-1,0 1-15,0 20 16,0-21-16,0 0 0,0 22 15,-21-22-15,21 21 0,0 0 0,-21-20 16,21 20-16,-21 0 0,21-21 0,-22 22 16,22-22-16,0 21 0,-21-21 0,21 1 15,-21-1-15,21 0 0,0 0 16,0 0-16,0 0 0,0 1 16,-21-1-16,21-42 31,0-1-31,0 1 15,21 0-15,0 0 0,0-21 0,-21 20 16,22 1-16,-1 0 0,0-21 16,0 21-16,0-1 0,0 1 0,1 0 15,20 0-15,-21 21 0,0 0 0,22 0 16,-22 0-16,0 0 0,0 0 0,0 0 16,0 0-16,-21 21 0,22 0 15,-22 0-15,0 1 0,0-1 16,0 0-16,0 0 0,0 0 15,-22 0-15,1 1 0,0-1 0,0 0 16,0-21-16,0 21 0,-1 0 0,1-21 16,0 0-16,0 21 0,0-21 15,0 0-15,-1 0 0,1 0 16,0 0-16,0 0 0,21-21 16,0 0-16,0 0 15,0 0 1,0 42 15,0 0-15,0 0-16,21-21 15,0 21-15,0-21 16,1 0-16,20 22 0,-21-22 0,0 0 16,22 0-16,-1 0 0,-21 0 0,21 0 15,1 0-15,-22 0 0,21-22 0,-21 22 16,1-21-16,20 21 0,-21-21 15,-21 0-15,21 0 0,0 21 16,1-21-16,-1-1 0,-21 1 0,0 0 0,0-21 16,21 21-16,-21-1 0,0 1 15,-21 21 17,0 0-32,21 21 15,0 1-15,-22-1 0,22 0 0,-21 0 16,21 0-16,0 0 0,0 1 0,0-1 15,0 0-15,0 0 16,0 0-16,0 0 0,0 1 0,21-22 16,1 21-16,-1-21 0,0 0 0,0 0 15,0 0-15,0 0 0,1 0 16,-1 0-16,0-21 16,0-1-16,0 22 0,-21-21 0,21 0 15,1 0-15,-22 0 0,0-22 16,21 22-16,-21 0 0,21 0 0,-21 0 15,21 0-15,-21-1 0,0 44 47,0-1-47,0 0 16,0 0-16,0 0 0,0 0 0,0 1 16,0-1-16,0 0 0,0 0 15,0 0-15,0 0 16,21-21-16,0 22 0,1-22 0,-1 0 15,0 0-15,0 0 0,0 0 16,0 0-16,1-22 16,-1 22-16,0-21 0,-21 0 15,21 0-15,0 21 0,-21-42 0,0 20 16,21 1-16,1-21 0,-22 21 0,0-22 16,21 1-16,0 0 0,-21-1 0,0 1 15,0 0-15,21 21 0,-21-22 0,21 1 16,-21 21-16,0 0 15,0-1-15,0 44 32,-21-1-32,21 0 0,0 0 15,-21 21-15,0-20 0,21-1 16,-21 21-16,21 0 0,0-20 0,0 20 16,-22-21-16,22 21 0,0-20 0,0 20 15,0-21-15,0 21 0,0-20 0,0 20 16,0-21-16,0 0 0,0 0 15,0 1-15,0-1 0,22 0 0,-1 0 16,0-21-16,0 0 0,0 21 0,0-21 16,1 0-16,-1 0 0,0 0 0,0 0 15,0-21-15,0 21 0,1-21 0,-1 0 16,0 0-16,-21-1 0,21 1 16,0 0-16,0 0 0,-21 0 15,22-22-15,-22 22 0,0 0 0,0 0 16,0 0-16,-22 21 15,1 0-15,0 0 16,0 21-16,0-21 16,21 21-16,-21 0 0,21 0 0,0 1 15,0-1-15,0 0 0,0 0 16,0 0-16,0 0 0,0 1 16,21-22-16,0 0 15,0 0-15,0 0 0,0 0 16,1 0-16,-1 0 15,0 0-15,0-22 0,0 1 0,0 0 16,1 0-16,-1 0 16,-21 0-16,0-1 0,21 1 0,-21 0 15,21 21-15,-21-21 0,0 42 32,0 0-17,0 0-15,0 1 0,-21-1 16,21 0-16,-21-21 0,21 21 15,0 0-15,0 0 0,0-42 63,0 0-63,0 0 16,0 0-16</inkml:trace>
  <inkml:trace contextRef="#ctx0" brushRef="#br0" timeOffset="35679.72">14478 16171 0,'-21'0'0,"42"0"0,-63 0 16,20 0-16,1 0 0,0 0 16,21-21-1,21 21-15,0 0 16,1 0-16,-1 0 0,21 0 15,-21 0-15,22 0 0,-22 0 0,0 0 16,0 0-16,0 0 0,0 0 0,-21-21 31,-21 21-15,0 0-16</inkml:trace>
  <inkml:trace contextRef="#ctx0" brushRef="#br0" timeOffset="35948.73">12636 15939 0,'-21'0'15,"0"0"1,0 0 47,0 0-63</inkml:trace>
  <inkml:trace contextRef="#ctx0" brushRef="#br0" timeOffset="36223.58">11366 16214 0,'-63'21'0,"126"-42"0,-147 42 15,63 0-15,-1-21 0,65 0 31,-22 0-31,21 0 0,-21 0 16,22 0-16,-1-21 0,22 21 0,-22 0 16,0-21-16,22 21 0,-22 0 0,0-21 15,1 21-15,20 0 0,-20-22 0,-22 22 16,21-21-16,-21 21 0,22 0 16,-22 0-16,0 0 0,0-21 0,0 21 15,0 0-15,1 0 0,-22-21 16</inkml:trace>
  <inkml:trace contextRef="#ctx0" brushRef="#br0" timeOffset="38412.4">15938 16574 0,'0'0'0,"-21"21"15,0-21-15,21-21 32,0-1-32,0 1 15,0 0-15,0 0 0,0 0 16,21-22-16,0 22 0,1-21 15,-1 21-15,0-22 0,0 1 0,21 0 16,-20-1-16,-1-20 0,-21 21 16,0-1-16,0 1 0,0 21 0,0 0 15,0-1-15,0 1 0,-21 0 0,-1 21 16,1 0-16,0 0 0,0 0 0,0 21 16,0 0-16,-1 1 0,1-1 15,21 21-15,0 0 0,0 1 0,0-1 16,0 0-16,21 1 0,22-1 0,-22 0 15,21 1-15,-21-1 0,22-21 16,-22 22-16,21-1 0,-21-21 0,1 0 16,-1 22-16,-21-22 0,0 0 0,0 0 15,0 0-15,0 0 16,-21-21-16,-1 0 0,1 0 16,0 0-16,0 0 0,-21 0 0,20 0 15,-20-21-15,0 0 0,21 0 0,-22 0 16,1 0-16,21-1 0,-22-20 0,22 21 15,-21 0-15,21-22 0,0 1 16,-1 21-16,1 0 0,0-22 0,21 22 16,0 0-16,0 42 31,0 0-31,21 1 0,0-1 0,22 21 16,-22 0-16,0-20 0,21 20 0,1-21 15,-1 21-15,-21-20 0,22 20 16,-1-21-16,0 0 0,-21 0 15,22 1-15,-1-1 0,0-21 0,-20 0 16,20 0-16,0 0 0,1 0 0,-1 0 16,0 0-16,1-21 0,-22-1 0,21 1 15,0 0-15,-20 0 0,20 0 16,-21 0-16,0-22 0,0 22 0,-21 0 16,0-21-16,0-1 0,0 22 0,0-21 15,0-1-15,0 22 0,0-21 16,0 21-16,0 0 0,-21 21 15,0 0-15,0 0 0,0 0 0,0 0 16,-1 0-16,-20 21 0,21 0 0,0 0 16,0 0-16,-1 0 0,1 22 15,0-22-15,21 21 0,0-21 0,-21 1 16,21-1-16,0 21 0,0-21 0,0 0 16,0 1-16,0-1 0,21-21 15,0 0 1,0 0-16,1 0 0,-1 0 15,0-21-15,0 21 0,0-22 0,0 1 16,1 0-16,-1 0 0,-21 0 16,21 0-16,0-1 0,-21 1 0,0 0 15,0 0-15,0 0 0,0 0 0,0-1 16,0 1-16,0 42 31,0 1-31,0-1 0,0 0 16,0 0-16,0 21 0,0-20 0,0-1 15,21 0-15,-21 0 0,21 0 0,1-21 16,-22 21-16,21 1 0,0-22 0,0 0 16,0 21-16,0-21 0,1 0 15,-1 0-15,21 0 0,-21 0 0,22-21 16,-1 21-16,-21-22 0,21 1 16,1 0-16,-22 21 0,0-42 0,21 21 0,-20-1 15,-22 1-15,21 0 16,-21-21-16,0 21 0,21-1 0,-21 1 15,0 0-15,0 0 0,0 42 16,0 0 0,0 0-16,0 1 15,0 20-15,-21-21 0,21 0 0,0 0 16,-21 1-16,21-1 0,0 0 0,0 0 16,0 0-16,0 0 0,0 1 15,0-1-15,0-42 47,0-1-31,0 1-16,0 0 0,0 0 15,0 0-15,0 0 0,21-1 0,0-20 16,0 21-16,0 0 0,-21-22 0,21 22 16,1 21-16,-1-21 0,0 21 15,0-21-15,0 21 0,0 0 16,1 21-16,-1 0 0,0 0 0,-21 1 15,21-1-15,-21 0 0,21 0 0,-21 21 16,0-20-16,21-1 0,-21 0 16,22 0-16,-22 0 0,0 0 0,0 1 15,0-1-15,0 0 0,0 0 16,21-21 15,-21-21-31,21 21 16,0-21-16,-21 0 0,21-1 0,0 1 15,1 0-15,-1 0 0,0-21 0,0 20 16,0 1-16,0-21 0,1 21 16,-1 0-16,0-1 0,0 22 0,0-21 15,0 21-15,1 0 16,-22 21-16,0 1 0,0-1 16,0 0-16,0 0 0,0 0 15,0 0-15,0 1 0,0-1 16,0 0-16,0 0 0,0 0 0,21 0 15,-21 1-15,21-1 0,-21 0 16,21 0-16,0-21 0,-21 21 16,21-21-16,1 0 0,-1 0 0,0 0 15,0 0-15,21 0 0,-20 0 0,20 0 16,-21-21-16,0 0 0,22 21 0,-22-21 16,21 0-16,-21-1 0,0 1 15,1-21-15,-1 21 0,0 0 0,-21-22 16,0 22-16,0-21 0,0 21 15,0-1-15,0 1 0,0 0 0,-21 21 16,0 0 0,-1 0-16,1 21 0,0 0 0,0 1 15,0-1-15,0 0 0,-1 0 0,22 0 16,0 0-16,0 1 0,0-1 0,0 0 16,0 0-16,0 0 0,0 0 0,22 1 15,-1-1-15,0-21 0,0 21 16,0-21-16,0 0 0,1 0 0,-1 0 15,21 0-15,-21 0 0,0 0 0,1 0 16,-1 0-16,0-21 0,0 0 0,0-1 16,0 1-16,1 0 15,-1 0-15</inkml:trace>
  <inkml:trace contextRef="#ctx0" brushRef="#br0" timeOffset="39023.57">19579 16087 0,'0'0'15,"0"-21"-15,0-22 16,0 22-16,0 0 0,0 0 0,0 0 0,0-1 16,0 1-16,21 21 15,0 0-15,1 0 16,-1 21-16,-21 1 15,21 20-15,0-21 0,-21 21 0,21 1 16,0-1-16,1 0 0,-22 1 16,0-1-16,0 0 0,21 1 0,-21-22 15,0 21-15,0-21 0,0 22 0,0-22 16,0 0-16,0 0 0,0 0 16,0 1-16,0-44 31,0 1-31,0 0 15,21 0-15,-21 0 0,21-22 0,-21 1 16,21 0-16,0-1 0,1 1 16,-22-21-16,21 20 0,0-20 15,0-1-15,0 22 0,0 0 0,1-1 16,-1 22-16,0 0 0,-21 0 0,0 0 16,21 21-1,-21 21-15,0 0 16,0 0-16,0 0 0,0 0 15,0 22-15,0-22 0,0 0 0,21 0 16,-21 0-16,0 1 0,21 20 16,1-21-16</inkml:trace>
  <inkml:trace contextRef="#ctx0" brushRef="#br0" timeOffset="40440.44">20510 16404 0,'22'0'0,"-44"0"0,65 0 0,-22 0 0,0-21 15,0 0-15,0 0 0,-21 0 16,0-1-16,22 1 0,-22 0 0,21-21 16,-21 21-16,0-1 0,0-20 15,0 21-15,0 0 0,0 0 0,0-1 16,-21 1-16,-1 21 0,-20 0 0,21 0 16,0 0-16,0 21 0,-22 1 0,22-1 15,-21 21-15,-1-21 0,22 22 16,-21-22-16,21 21 0,0 0 15,-1-20-15,1 20 0,0-21 0,21 21 16,0-20-16,0-1 0,0 0 0,0 0 16,0 0-16,21 0 0,0-21 15,1 0-15,20 0 0,-21 0 0,0 0 16,22 0-16,-22 0 0,0 0 0,21-21 16,-21 0-16,1 21 0,-1-21 0,0 0 15,0 0-15,0-22 0,0 22 16,1-21-16,-1 21 0,0-22 0,-21 22 15,0-21-15,0 21 0,21-1 0,-21 1 16,0 0-16,0 42 31,-21 0-31,21 1 0,0-1 16,-21 0-16,0 21 0,21-21 0,0 1 16,0 20-16,0-21 0,0 0 0,0 0 15,0 22-15,0-22 0,21 0 16,0 0-16,0-21 0,0 0 15,0 0-15,1 0 0,-1 0 0,21 0 16,-21 0-16,0 0 0,22 0 0,-22-21 16,0 0-16,0 0 0,0 0 15,1-1-15,-1 1 0,0-21 0,0 0 16,0-1-16,0 1 0,1 0 0,-22-22 16,21 22-16,-21-22 0,21 22 15,-21 0-15,0-1 0,0 1 16,0 21-16,0-22 0,0 22 15,0 42 1,-21 1-16,21 20 0,-21-21 16,21 21-16,-22 1 0,22-1 15,0 0-15,0 1 0,0-1 0,0 0 16,0 1-16,0-1 0,0 0 0,0 1 16,0-1-16,0-21 0,0 22 0,0-22 15,0 0-15,0 0 0,0 0 16,22 0-16,-1-21 0,0 22 15,0-22-15,0 0 0,0 0 16,1 0-16,-1 0 0,0-22 0,21 1 16,-21 21-16,1-21 0,-1 0 15,0 0-15,0-22 0,0 22 0,0 0 16,1-21-16,-1 21 0,0-1 0,-21 1 16,0 0-16,0 0 15,0 42 1,0 0-1,0 0-15,-21 1 0,21-1 16,0 0-16,0 0 0,0 0 0,0 0 16,0 1-16,0-1 15,0 0-15,21 0 16,0-21 0,0 0-16,0 0 0,1 0 0,-1 0 15,0 0-15,0 0 0,0-21 16,0 0-16,1 0 0,-1-1 15,0 1-15,0 0 0,0 0 0,0 0 16,1-22-16,-1 22 0,-21 0 0,0 0 16,0 42 15,0 0-15,0 0-16,0 1 0,0-1 0,0 0 15,-21 0-15,21 0 16,0 0-16,0 1 0,0-1 15,21 0-15,0 0 16,0-21-16,0 0 0,0 21 0,22-21 16,-22 0-16,0 0 0,0 0 0,0 0 15,22 0-15,-22 0 0,0-21 16,0 21-16,0-21 0,1 0 0,-1 0 16,0-1-16,0 1 0,0 0 15,0 0-15,1-21 0,-22 20 0,21 1 16,-21-21-16,0 21 0,0 0 15,0-1-15,-21 22 16,-1 0-16,1 22 16,0-22-16,0 21 0,21 0 15,-21 0-15,21 0 0,-21 0 16,21 22-16,0-22 0,0 0 0,0 0 16,0 0-16,0 1 0,0-1 15,0 0-15,0 0 0,21-21 16,0 0-16,0 21 0,0-21 15,0 0-15,1 0 0,-1 0 16,0 0-16,0 0 0,0 0 0,0 0 16,1-21-16,-1 21 0,0-21 15,0 0-15,0 21 0,-21-21 16,21 21-16,1-22 0,-22 1 0,21 0 16</inkml:trace>
  <inkml:trace contextRef="#ctx0" brushRef="#br0" timeOffset="44054.84">23728 11113 0,'0'0'0,"0"-22"16,0 1-16,0 0 0,0 0 16,0 0-16,0 0 15,0 42 16,0 21-31,0-21 16,0 0-16,0 22 0,0-1 16,0-21-16,0 22 0,0-1 0,0 0 15,0 1-15,-21-22 0,21 21 0,0 0 16,0-20-16,0 20 0,0-21 16,0 0-16,0 0 0,0 1 0,0-1 15,21-21-15,0 0 16,0 0-16,0 0 0,0 0 0,1 0 15,-1 0-15,0-21 0,21-1 0,-21 1 16,1 0-16,-1 0 16,21 0-16,-21 0 0,0-22 0,-21 1 0,22 21 15,-22-22-15,21 1 0,-21 0 0,0 21 16,0-22-16,0 1 0,0 21 16,0 0-16,0-1 0,0 1 0,0 0 15,0 42 32,0 0-47,0 1 16,21-1-16,0 0 15,0 0 1</inkml:trace>
  <inkml:trace contextRef="#ctx0" brushRef="#br0" timeOffset="44487.59">24384 11155 0,'21'0'0,"-42"0"0,42-21 0,0 0 16,-21-1-16,-21 22 31,0 0-31,0 0 16,0 0-16,-1 0 0,22 22 15,-21-1-15,0 0 0,21 0 0,0 0 16,-21 0-16,21 1 0,-21-1 15,21 0-15,0 0 0,0 0 16,0 0-16,0 1 16,21-1-16,0 0 0,0-21 15,0 21-15,1-21 0,-1 21 0,0-21 16,0 21-16,0 1 0,0-1 16,1-21-16,-22 21 0,0 0 15,0 0-15,0 0 16,0 1-16,-22-1 0,1-21 15,0 21-15,-21-21 0,21 0 0,-1 0 16,1 21-16,0-21 0,0 0 0,0 0 16,0 0-16,-1 0 15,1 0-15,0 0 16,21-21 0,0 0-1,0 0 1,21 21-16,0-22 0,-21 1 0,22 21 15</inkml:trace>
  <inkml:trace contextRef="#ctx0" brushRef="#br0" timeOffset="44719.74">24786 11345 0,'0'-21'0,"0"0"31,0 42 16,0 0-31,0 1-16,0-1 0,0 0 15,0 0-15</inkml:trace>
  <inkml:trace contextRef="#ctx0" brushRef="#br0" timeOffset="44892.64">24786 11621 0,'0'0'15,"0"21"-15,-21-21 0,0 0 16,21-21 46,21 21-62,0 0 16,0 0-16,0-22 0,1 22 0</inkml:trace>
  <inkml:trace contextRef="#ctx0" brushRef="#br0" timeOffset="45247.43">25654 11091 0,'0'0'0,"-21"-21"15,21 0-15,0 0 16,-21 21 0,21 21-1,0 0-15,0 0 0,-22 1 16,22 20-16,0 0 0,0-21 0,0 22 15,0-1-15,0 0 0,0 1 0,0-22 16,-21 21-16,21-21 0,-21 22 0,21-22 16,0 21-16,0-21 0,0 1 15,0-1-15,0 0 0,0 0 16,0-42 15,0 0-31,0 0 16,21-1-16,-21 1 0,0 0 15,21 0-15,1-21 0</inkml:trace>
  <inkml:trace contextRef="#ctx0" brushRef="#br0" timeOffset="45843.09">25633 11091 0,'0'-21'16,"0"42"-16,0-63 0,-21 42 0,-1-21 16,44 21 15,-1 0-16,0 0-15,21 0 0,1 0 0,-1 0 16,0 0-16,1 0 0,20 0 16,1-21-16,20 21 0,-20 0 0,-1 0 15,22 0-15,-22 0 0,1 0 16,-1-21-16,1 21 0,-1 0 0,1 0 16,-22 0-16,1 0 0,-1 0 15,0 0-15,-21 0 0,1 0 0,-1 0 16,0 0-16,0 0 0,-21 21 15,0 0 1,0 0-16,0 0 16,0 0-16,0 1 15,-21-1-15,21 0 0,-21 0 0,21 0 16,0 0-16,0 1 0,-21 20 0,21-21 16,0 0-16,-22 0 0,22 1 15,0-1-15,0 0 0,0 0 16,0 0-16,0 0 0,0 1 0,0-1 15,0 0-15,0 0 0,0 0 16,0 0-16,0 1 16,-21-22-16,0 0 0,0 0 15,0 0-15,-22 21 0,22-21 16,0 0-16,-21 0 0,-1 0 0,1 0 16,0 0-16,-1 0 0,-20 0 0,-1 0 15,22 0-15,-21 0 0,-1 0 16,1 0-16,-1 0 0,22 0 0,-1 0 15,-20 0-15,21 0 0,-1 0 16,22 0-16,-21 0 0,21 21 0,-1-21 16,1 0-16,0 0 0,0 0 0,0 0 15,21 21-15,-21-21 16</inkml:trace>
  <inkml:trace contextRef="#ctx0" brushRef="#br0" timeOffset="46360.18">23453 12531 0,'0'0'16,"0"-21"-16,-22 21 16,1 0-1,0 0 1,21 21-16,0 21 0,0-21 15,0 0-15,0 22 0,0-22 16,-21 21-16,21-21 0,0 22 0,0-1 16,0-21-16,-21 22 0,21-22 15,0 0-15,0 0 0,0 0 0,0 0 16,0 1-16,0-1 0,0 0 16,0-42-1,0 0 1,0-1-16</inkml:trace>
  <inkml:trace contextRef="#ctx0" brushRef="#br0" timeOffset="46654.66">23304 12615 0,'0'-21'16,"0"42"-16,-21-63 0,21 21 0,0 0 0,0 0 16,0-1-16,0 1 15,21 21-15,1-21 0,-1 21 16,0 0-16,21 0 0,1 0 0,-22 0 15,21 0-15,0 0 0,1 0 0,-22 21 16,0-21-16,21 21 0,-42 1 16,22-1-16,-22 0 0,0 0 0,0 0 15,0 0-15,-22 1 0,1-1 0,0 0 16,0 0-16,-21-21 0,-1 21 0,22 0 16,0 1-16,-21-22 0,20 21 15,1-21-15,0 0 0,0 0 0,42 0 47,0-21-47,0-1 0,1 1 0,-1 0 16,0 0-16</inkml:trace>
  <inkml:trace contextRef="#ctx0" brushRef="#br0" timeOffset="47211.85">23918 12510 0,'0'21'16,"0"0"-1,-21 0-15,21 0 16,-21 0-16,0 1 0,21-1 0,0 0 16,-21 0-16,21 21 0,-22-20 0,22-1 15,0 0-15,0 21 0,-21-21 0,21 1 16,-21-1-16,21 0 0,0 0 16,0 0-16,-21-21 0,21 21 0,0-42 46,0 0-46,21 21 0,0-21 16,0 0-16,-21-22 0,22 22 16,-22 0-16,0 0 0,21-21 0,0 20 0,0 1 15,-21 0-15,21 21 16,-21 21 0,21 0-16,-21 1 15,0-1-15,0 0 0,0 0 16,0 0-16,0 0 0,22 1 0,-22-1 15,21 0-15,-21 0 0,21 0 16,0-21-16,0 0 16,0 0-16,1 0 0,-1 0 0,0 0 15,0 0-15,0 0 0,0-21 16,1 0-16,-1 0 0,0 0 0,-21-1 16,0 1-16,0 0 0,0-21 15,0 21-15,0-22 0,0 22 16,0-21-16,0 21 0,0-1 0,-21-20 15,0 42-15,21-21 0,0 0 0,-22 21 16,1 0-16,0 0 0,0 0 31,21 21-31,0 0 16,0 0-16,21-21 16,0 0-16,0 0 15,1 0-15</inkml:trace>
  <inkml:trace contextRef="#ctx0" brushRef="#br0" timeOffset="47455.71">24490 12488 0,'0'0'0,"0"-21"0,0 42 32,0 1-17,0-1-15,0 0 0,0 0 0,0 0 16,0 0-16,0 22 0,0-22 0,0 0 15,0 0-15,0 22 0,0-22 0,0 0 16,0 0-16,0 0 0,0 0 16,0 1-16,0-1 0,-21-21 0,21 21 15,0 0-15,0-42 32,0 0-32</inkml:trace>
  <inkml:trace contextRef="#ctx0" brushRef="#br0" timeOffset="47787.52">24490 12552 0,'-21'-21'0,"42"42"0,-42-63 0,-1 20 15,22 1-15,0 0 16,22 21 0,-1 0-16,0 0 0,0 0 0,0 0 0,22 0 15,-22 0-15,21 0 0,0 21 0,1-21 16,-22 21-16,21 1 0,1-22 15,-22 21-15,0 0 0,0 0 16,0 0-16,-21 0 0,0 1 0,0-1 16,0 21-16,-21-21 0,0 0 0,0 1 15,0-1-15,-22 0 0,22 0 0,-21 0 16,21-21-16,-1 21 0,-20 1 0,21-22 16,0 21-16,0-21 15,-1 0-15,22 21 0,0-42 47,22 21-47,-1-21 16,-21-1-16,21 22 0,0-21 15,0 0-15</inkml:trace>
  <inkml:trace contextRef="#ctx0" brushRef="#br0" timeOffset="47974.98">25167 12467 0,'21'0'0,"-42"0"0,42-21 16,-21 42 31,0 0-31,0 1-1,0-1 1</inkml:trace>
  <inkml:trace contextRef="#ctx0" brushRef="#br0" timeOffset="48143.88">25273 12827 0,'-42'21'16,"20"-21"-1,44 0 32,-22-21-47,21 21 0,0-21 16</inkml:trace>
  <inkml:trace contextRef="#ctx0" brushRef="#br0" timeOffset="48419.73">25717 12425 0,'-21'0'0,"0"0"16,0 0 0,21 21-1,0 0-15,0 0 0,-21 1 16,21-1-16,0 21 0,0-21 0,0 0 16,0 1-16,0 20 0,0-21 0,-21 21 15,21-20-15,0-1 0,0 0 0,0 0 16,0 0-16,0 0 0,0 1 15,0-1-15,-22-21 0,22-21 47,0-1-47,22 1 0</inkml:trace>
  <inkml:trace contextRef="#ctx0" brushRef="#br0" timeOffset="48999.91">25675 12446 0,'0'0'0,"0"-21"0,0 0 0,0 0 0,-21 21 16,21-22-16,21 22 31,0-21-31,0 21 0,1 0 0,20 0 16,0 0-16,1 0 0,20 0 16,1-21-16,-1 21 0,1 0 0,-1 0 15,1 0-15,-1 0 0,1-21 16,-22 21-16,21 0 0,-20 0 0,-1 0 15,0 0-15,1-21 0,-22 21 0,0 0 16,0 0-16,0 0 0,-21 21 31,0 0-15,0 0-16,0 0 0,0 1 16,0-1-16,0 0 15,0 0-15,0 0 0,0 0 16,0 1-16,0-1 0,0 0 15,-21 0-15,21 0 0,0 0 0,0 1 16,0-1-16,0 0 0,0 0 16,0 0-16,0 0 0,0 1 15,0-1-15,0 0 0,21-21 16,-21 21-16,0 0 0,0 0 16,0 1-16,-21-22 15,-21 0-15,21 21 0,0-21 16,-22 0-16,22 0 0,-21 0 0,-1 0 15,1 0-15,-21 0 0,20 0 16,1 21-16,-22-21 0,22 0 0,0 0 16,-1 0-16,1 0 0,0 0 0,-1 0 15,22 0-15,-21 0 0,21 21 0,0-21 16,-22 0-16,22 0 16,0 0-16,0 0 15,21 21-15,-21-21 0,21-21 31,0 0-31,21 0 0</inkml:trace>
  <inkml:trace contextRef="#ctx0" brushRef="#br0" timeOffset="49800.47">28363 10964 0,'43'-21'16,"-22"21"-1,0 0-15,-21 21 32,0 1-32,-21-1 15,0 0-15,-1 0 0,1 0 0,-21 22 16,21-22-16,-22 21 0,1-21 0,21 22 16,-21-22-16,-1 0 0,22 0 15,-21 0-15,21 0 0,-1 1 16,1-1-16,0-21 0,0 0 0,21 21 15,0-42 17,21 21-32,0-21 0,0 21 15,1 0-15,-1 0 0,21 0 16,-21 0-16,0 0 0,1 21 0,20 0 16,-21-21-16,0 21 0,0 0 0,22-21 15,-22 21-15,0 1 0,0-22 16,-21 21-16,0 0 15,21-21 17,1 0-17,-22-21-15,0 0 16</inkml:trace>
  <inkml:trace contextRef="#ctx0" brushRef="#br0" timeOffset="50028.39">28660 11176 0,'0'0'0,"0"-21"16,0 42 15,0 0-31,0 0 0,0 1 16,0-1-16,0 0 0,0 0 0,0 0 16,0 0-16,0 1 15,0-1-15,0 0 16,0-42 15,0 0-15</inkml:trace>
  <inkml:trace contextRef="#ctx0" brushRef="#br0" timeOffset="50179.3">28681 11113 0,'0'0'0,"0"-43"0,0 22 15,0 0-15,0 0 0,0 0 16,0-1-16,0 1 15,21 21 17,-21 21-32,21-21 15,0 0-15,-21 22 0,21-22 0,1 0 16,-22 21-16</inkml:trace>
  <inkml:trace contextRef="#ctx0" brushRef="#br0" timeOffset="50624.33">28935 11134 0,'0'0'0,"0"21"0,0 0 16,0 0-16,0 0 0,0 1 15,0-1-15,0 0 16,0 0-16,0 0 16,0 0-16,0 1 15,0-1-15,0 0 16,-21-21-1,-1 0 1,22-21 15,0 0-31,0-1 0,0 1 16,22 0-16,-22 0 0,21 0 0,0-22 16,0 22-16,0 0 0,0 21 15,1-21-15,20 0 0,-21 21 0,0 0 16,0 0-16,1 0 0,-1 0 0,0 21 15,-21 0-15,21 0 0,-21 0 16,0 1-16,0-1 0,0 0 16,0 0-16,0 0 0,0 0 0,0 1 15,0-1-15,0 0 0,-21 0 16,21 0-16,-21-21 16,21 21-1,21-42 1,0 0-1,0 0-15,0 21 0</inkml:trace>
  <inkml:trace contextRef="#ctx0" brushRef="#br0" timeOffset="50908.17">29464 11155 0,'0'0'0,"0"-21"0,0 0 16,0 42 15,0 0-31,0 0 0,0 0 15,0 0-15,0 22 0,-21-22 16,21 0-16,0 21 0,-21-20 0,21 20 16,0 0-16,0-21 0,0 22 0,0-1 15,0-21-15,0 22 0,0-1 16,-22 0-16,22 1 0,-21-1 0,0 0 16,21 1-16,0-1 0,-21-21 0,21 21 15,-21-20-15,21-1 0,-21 0 0,21 0 16,0 0-16,0-42 31,0 0-31,0 0 0,0 0 16,0-22-16,0 22 0,0-21 0</inkml:trace>
  <inkml:trace contextRef="#ctx0" brushRef="#br0" timeOffset="51176.02">29379 11388 0,'0'0'0,"0"-43"0,0 22 16,0 0-16,0-21 0,0 21 0,0-1 15,0 1-15,0 0 0,21 21 16,1 0-16,-1-21 16,0 21-16,0 0 0,0 0 0,0 0 15,1 0-15,-1 0 0,0 21 0,0-21 16,-21 21-16,21 0 0,-21 1 0,0-1 16,0 0-16,0 0 0,0 0 15,-21 0-15,0 1 16,0-1-16,0 0 0,-1-21 0,1 21 15,0 0-15,0-21 0,42 0 47,-21-21-47,21 21 0,0-21 16</inkml:trace>
  <inkml:trace contextRef="#ctx0" brushRef="#br0" timeOffset="51843.83">29676 11176 0,'0'0'0,"0"-21"15,0 42 17,0 0-32,0 0 15,0 1-15,0-1 0,0 0 16,0 0-16,0 0 0,0 0 16,0 1-16,0-1 0,0 0 0,0 0 15,21-21 1,0 0-16,0 0 0,0 0 15,0 0-15,-21-21 16,22 21-16,-22-21 0,21 0 0,-21-1 16,0 1-16,0 0 0,21 0 0,-21 0 15,21 0-15,-21-1 0,0 1 0,0 0 16,0 0-16,0 0 16,0 42-1,0 0 1,0 0-16,0 0 0,0 1 0,0-1 15,0 0-15,0 0 0,0 0 0,0 0 16,0 1-16,0-1 16,0 0-16,21 0 15,0-21-15,1 0 0,-1 0 16,0 0-16,0-21 0,0 21 16,0-21-16,-21 0 15,22-1-15,-1 22 0,-21-42 0,21 21 16,0 0-16,-21-22 0,0 22 0,21-21 15,0 0-15,-21-1 0,0 1 0,22 0 16,-22-1-16,21 22 0,-21-21 16,0 21-16,21-22 0,-21 22 0,0 0 15,0 42 1,0 0 0,-21 0-16,21 1 0,-21 20 0,-1-21 15,22 21-15,0-20 0,0 20 0,-21 0 16,21 1-16,-21-1 0,21-21 0,0 21 15,-21 1-15,21-22 0,0 21 16,0-21-16,0 1 0,0-1 16,0 0-16,21 0 0,0-21 0,0 0 15,1 0-15,-1 0 0,0 0 16,0 0-16,0 0 16,0-21-16,1 0 0,-22 0 0,0-1 15,21 1-15,-21 0 0,0 0 0</inkml:trace>
  <inkml:trace contextRef="#ctx0" brushRef="#br0" timeOffset="52023.73">30141 11028 0,'0'0'0,"21"0"31,1 0-31,-1 0 16,0 0-16,0 0 0,0 0 15,0 0-15,1 0 0,-1 0 16,0 0-16,0 0 16,0 0-16</inkml:trace>
  <inkml:trace contextRef="#ctx0" brushRef="#br0" timeOffset="52315.56">30861 11049 0,'-21'0'16,"21"21"0,0 0-16,0 1 0,0-1 15,0 0-15,0 0 0,-21-21 0,21 21 16,0 0-16,0 1 15,0-1-15,0 0 0,-22 0 0,22 0 16,-21-21-16,21 21 0,-21-21 0,21 22 16,0-44 15</inkml:trace>
  <inkml:trace contextRef="#ctx0" brushRef="#br0" timeOffset="52491.46">30882 10943 0,'0'0'16,"0"-21"-16,0 0 0,0 0 15,-21 21 1,21 21 31,0 0-47,21-21 15,0 21-15</inkml:trace>
  <inkml:trace contextRef="#ctx0" brushRef="#br0" timeOffset="53048.16">31221 11070 0,'0'0'0,"0"-21"15,-21 21-15,-1-21 16,1 21-16,0 0 0,0 0 16,0 0-16,0 21 15,-1 0-15,1 0 0,0 1 16,21-1-16,-21 0 0,21 0 0,-21 21 16,21-20-16,-21-1 0,21 0 0,0 0 15,0 0-15,0 0 0,0 1 16,0-1-16,21-21 15,0 0-15,0 0 0,0 0 16,0 0-16,1 0 0,-1 0 0,0 0 16,0 0-16,0-21 0,0-1 15,1 1-15,-1 0 0,-21 0 0,21 0 16,0 0-16,0-22 0,-21 22 0,21-21 16,-21 21-16,22-22 0,-22 1 15,21 0-15,-21 20 0,0-20 0,0 0 16,0 21-16,0-22 0,0 22 0,0 0 15,0 0-15,-21 21 16,-1 21-16,22 0 16,0 0-16,0 0 0,-21 22 15,21-22-15,0 0 0,0 21 16,-21 1-16,21-22 0,0 21 16,0 1-16,0-22 0,0 21 0,0-21 15,-21 22-15,21-1 0,0-21 0,0 0 16,0 0-16,0 1 0,0-1 15,0 0-15,0 0 0,21-21 16,0 0-16,0 0 16,1 0-16,-1 0 15,0-21-15,0 0 0,0 21 0</inkml:trace>
  <inkml:trace contextRef="#ctx0" brushRef="#br0" timeOffset="53291.01">31835 11113 0,'-43'0'16,"64"0"15,1 0-15,-1 0-16,0 0 15,0 0-15,0 0 16</inkml:trace>
  <inkml:trace contextRef="#ctx0" brushRef="#br0" timeOffset="53449.97">31792 11197 0,'-21'21'16,"21"1"-16,-21-22 15,21 21 1,21-21 0,0 0-16,0 0 15,1 0-15,-1-21 16,0 21-16,0-22 16,0 22-16</inkml:trace>
  <inkml:trace contextRef="#ctx0" brushRef="#br0" timeOffset="53700.88">32216 10880 0,'0'-21'15,"-22"21"-15,22-22 16,0 44 15,-21-1-31,21 0 16,0 0-16,0 0 15,-21 0-15,21 1 16,0-1-16,0 0 16</inkml:trace>
  <inkml:trace contextRef="#ctx0" brushRef="#br0" timeOffset="54135.63">32491 11155 0,'0'-21'15,"0"42"-15,0-63 0,0 20 0,0 1 16,0 0-16,-21 42 31,21 0-15,0 1-16,-22-1 0,22 0 15,-21 0-15,0 0 0,21 0 0,0 1 16,0-1-16,0 0 0,0 0 16,0 0-16,0 0 0,0 1 15,21-1-15,0-21 16,1 0-16,-1 0 0,0 0 15,0 0-15,0-21 16,0 21-16,1-22 0,-1 1 0,-21 0 16,0 0-16,21 0 0,0 0 15,-21-1-15,0 1 0,0 0 0,21 0 16,-21 0-16,0 0 0,0-1 16,0 1-16,21 21 46,-21 21-30,22-21-16</inkml:trace>
  <inkml:trace contextRef="#ctx0" brushRef="#br0" timeOffset="54500.31">32893 11113 0,'0'0'0,"0"-22"0,0 1 31,-21 21-15,0 0-16,-1 0 16,1 21-16,0-21 15,21 22-15,0-1 0,0 0 16,-21-21-16,21 21 0,0 0 16,0 0-16,21 1 15,0-22-15,-21 21 0,21-21 0,1 21 16,-1 0-1,0 0-15,-21 0 16,0 1 0,-21-22-1,0 0 1,-1 0 0,1 0-16,0 0 0,21-22 46</inkml:trace>
  <inkml:trace contextRef="#ctx0" brushRef="#br0" timeOffset="54760.16">33062 10964 0,'0'-21'16,"0"42"15,0 1-15,0-1-16,-21-21 15,21 21-15,-21 0 16,21 0-16,0 0 31</inkml:trace>
  <inkml:trace contextRef="#ctx0" brushRef="#br0" timeOffset="55242.89">33337 10964 0,'0'0'0,"-21"0"0,0 0 0,21-21 16,0 42 15,0 1-31,0-1 15,21 0-15,0-21 0,1 21 0,-22 0 16,21-21-16,0 21 0,0-21 16,-21 22-16,21-22 0,0 0 0,1 0 15,-1 21-15,0-21 16,0 0 0,0 0-16,-21-21 31,-21 21-31,0 0 15,0 0-15,0 0 0,21 21 16,-43-21-16,22 21 0,0 0 0,0 0 16,0 0-16,-1 1 0,1-1 0,-21 0 15,21 0-15,0 0 0,-1-21 16,22 21-16,-21 1 0,0-1 0,0 0 16,21 0-1,-21-21-15</inkml:trace>
  <inkml:trace contextRef="#ctx0" brushRef="#br0" timeOffset="56128.45">28215 12425 0,'0'0'0,"0"-21"0,21 21 0,-21-21 0,0-1 16,0 44 15,0-1-15,-21 0-16,21 0 0,-21 0 0,0 0 15,0 1-15,-1-1 0,-20 0 0,21 0 16,0 0-16,-22 0 0,22 1 16,0-22-16,-21 21 0,21-21 15,-1 0-15,1 21 0,0-21 0,0 0 16,21-21 0,0 0-1,0-1-15,0 1 16,21 21-16,0 0 15,0 0-15,1 0 0,-1 0 0,0 0 16,0 21-16,0 1 0,22-1 16,-22 0-16,0 0 0,0 0 0,0 0 15,0 1-15,1-1 0,-1 0 0,-21 0 16,0 0-16,0 0 0,21-21 16,-21 22-16,21-22 15,0 0 1,0 0-1,1-22-15,-1 22 0,0-21 16</inkml:trace>
  <inkml:trace contextRef="#ctx0" brushRef="#br0" timeOffset="56319.95">28490 12637 0,'0'-22'16,"21"22"-16,-21 22 15,0-1-15,0 0 16,0 0-16,0 0 0,0 0 15,0 1-15,0-1 16,0 0-16,0 0 16,0-42 31</inkml:trace>
  <inkml:trace contextRef="#ctx0" brushRef="#br0" timeOffset="56499.85">28596 12488 0,'0'0'0,"0"-21"0,0 0 16,0 0-16,0 0 15,21 21 48,-21 21-63,21-21 0,1 21 15,-1-21-15</inkml:trace>
  <inkml:trace contextRef="#ctx0" brushRef="#br0" timeOffset="57003.67">28850 12531 0,'0'0'0,"0"21"16,0 0-16,0 0 15,0 0-15,0 1 0,0-1 16,0 0-16,0 0 0,0 0 0,0 0 15,0 1-15,0-1 16,0 0-16,0 0 0,0 0 0,0 0 16,-21-21-1,0 0 17,21-21-32,0 0 0,0 0 15,0 0-15,0 0 0,0-1 16,0 1-16,0 0 0,0 0 15,0 0-15,0 0 16,0-1-16,0 1 16,21 21-1,-21-21 1,21 21-16,0 0 16,0 0-16,1 0 15,-1 0-15,0 0 16,0 0-16,-21 21 15,21 0-15,-21 1 0,0-1 16,0 0-16,0 0 0,0 0 16,0 0-16,0 1 15,0-1-15,0 0 0,-21-21 16,21 21 0,-21-21-1,21-21 16,21 21-31,-21-21 16</inkml:trace>
  <inkml:trace contextRef="#ctx0" brushRef="#br0" timeOffset="57247.54">29252 12594 0,'0'0'0,"0"-21"16,0 42 15,-21 0-16,21 1-15,0-1 0,0 0 16,0 0-16,0 21 0,0-20 16,0 20-16,0-21 0,0 21 0,0 1 15,0-22-15,0 21 0,0 1 0,0-22 16,0 21-16,0-21 0,-21 22 0,21-22 16,0 0-16,0 21 0,0-21 15,0 1-15,0-1 0</inkml:trace>
  <inkml:trace contextRef="#ctx0" brushRef="#br0" timeOffset="57507.39">29231 12954 0,'0'-42'16,"0"84"-16,0-127 0,0 43 0,0 21 0,0-21 15,0-1-15,0 22 0,0-21 16,0 21-16,21-1 0,0 1 0,1 21 15,-1-21-15,21 21 0,-21 0 16,0 0-16,1 0 0,-1 21 0,0-21 16,0 21-16,0 1 15,-21-1-15,21 0 0,-21 0 0,0 0 16,0 0-16,0 1 0,0-1 0,-21 0 16,0-21-16,0 21 0,-21 0 15,20-21-15,1 21 0,0-21 0,0 0 16,42-21 15</inkml:trace>
  <inkml:trace contextRef="#ctx0" brushRef="#br0" timeOffset="58160.16">29697 12552 0,'0'0'0,"0"21"31,0 0-31,-21-21 0,21 21 0,0 1 16,0-1-16,0 0 0,-22 0 16,22 0-16,0 0 0,0 1 15,0-1 1,22-21-16,-1 0 16,0 0-16,0 0 0,0-21 15,0 21-15,-21-22 16,22 1-16,-1 0 0,0 0 15,-21 0-15,21 0 0,-21-1 16,0 1-16,21 0 0,-21 0 0,21 21 16,-21-21-16,0 42 31,0 0-31,0 0 0,0 0 16,0 1-16,-21-1 0,21 0 15,0 0-15,0 0 0,0 0 16,0 1-16,0-1 0,21-21 15,1 0-15,20 0 16,-21 0-16,0 0 0,0 0 16,1 0-16,20 0 0,-21-21 0,0 21 15,0-22-15,1 1 0,-1 0 16,-21 0-16,21 0 0,0 0 0,-21-22 16,0 22-16,21-21 0,0 21 15,-21-22-15,0 22 0,0-21 0,22-1 16,-22 22-16,0 0 0,0 0 0,0 0 15,0 42 1,0 0 0,-22 21-16,1-20 0,21 20 0,0-21 15,0 21-15,-21-20 0,21-1 16,0 21-16,-21-21 0,21 0 0,0 1 16,0-1-16,0 0 0,0 0 15,0 0-15,21 0 16,0-21-16,0 0 0,1 0 15,-1 0-15,0 0 16,0-21-16,0 0 0,-21 0 16,0 0-16,21 21 15</inkml:trace>
  <inkml:trace contextRef="#ctx0" brushRef="#br0" timeOffset="58340.06">30268 12552 0,'-21'0'0,"42"0"62,0 0-62,1 0 16,-1 0-16,0 0 0,0 0 0,0 0 16,0-21-16,1 21 0,-1 0 15,0 0-15,0 0 0</inkml:trace>
  <inkml:trace contextRef="#ctx0" brushRef="#br0" timeOffset="58575.61">30903 12488 0,'-21'0'0,"0"0"16,0 0-16,21 22 31,-21-22-31,21 21 0,0 0 0,-22 0 15,22 0-15,0 0 16,0 1-16,0-1 0,0 0 16,0 0-1</inkml:trace>
  <inkml:trace contextRef="#ctx0" brushRef="#br0" timeOffset="58747.51">30903 12361 0,'0'0'15,"0"-21"-15,-21 21 16,0 0 0,42 21 30,0-21-46</inkml:trace>
  <inkml:trace contextRef="#ctx0" brushRef="#br0" timeOffset="59264.41">31454 12488 0,'0'0'0,"-22"-21"16,-41 0-16,42 21 0,0 0 16,-1 0-16,1 0 0,0 0 15,0 0-15,0 0 0,0 0 16,-1 21-16,1 0 0,0 1 0,0-22 0,0 21 16,21 0-16,0 0 0,0 0 15,0 0-15,0 1 0,0-1 16,0 0-16,0 0 0,0 0 15,21-21-15,0 0 0,0 0 0,0 0 16,1 0-16,-1 0 16,0 0-16,0 0 0,0 0 0,0-21 15,1 0-15,-1 0 0,-21 0 0,21-1 16,0 1-16,0 0 0,0 0 16,-21-21-16,22 20 0,-1-20 15,-21 0-15,0-1 0,21 1 0,-21 0 16,0 21-16,21-22 0,-21 22 15,0-21-15,0 21 0,-21 42 16,21 0 0,-21 0-16,0 0 0,21 22 15,0-22-15,0 21 0,-22-21 0,22 22 16,0-1-16,0-21 0,0 0 16,0 22-16,0-22 0,0 0 0,0 0 15,0 0-15,0 0 0,0 1 16,22-22-16,-1 0 0,0 0 15,0 0-15,0 0 16,0 0-16,1 0 0,-1 0 0</inkml:trace>
  <inkml:trace contextRef="#ctx0" brushRef="#br0" timeOffset="59491.28">31940 12446 0,'0'0'0,"-21"0"0,21 21 32,21-21-17,1 0 1,-1 0-16,0 0 16,0 0-16,-42 0 46,0 0-46</inkml:trace>
  <inkml:trace contextRef="#ctx0" brushRef="#br0" timeOffset="59623.21">31898 12510 0,'0'21'0,"-21"-21"0,42 0 47,0 0-47,0 0 15,1 0-15,-1 0 16,0 0-16,0 0 15,0-21-15,0 21 0</inkml:trace>
  <inkml:trace contextRef="#ctx0" brushRef="#br0" timeOffset="59843.08">32364 12256 0,'0'0'0,"-21"0"0,21-22 0,-22 22 15,1 0 1,21 22-16,0-1 16,0 0-16,0 0 15,0 0-15,0 0 16,0 1-16,0-1 0,-21-21 16,21 21-16,0 0 15,0 0-15</inkml:trace>
  <inkml:trace contextRef="#ctx0" brushRef="#br0" timeOffset="60135.91">32554 12531 0,'0'-21'16,"-21"21"-16,0 0 15,21 21 1,0 0-16,0 0 15,-21 0-15,21 0 0,-21 1 0,-1-1 16,22 21-16,0-21 0,-21 22 16,0-22-16,0 21 0,21 0 0,-21 1 15,0-22-15,-1 21 0,22-21 0,-21 22 16,0-22-16,21 21 0,0-21 16,-21 1-16,0-1 0,21 0 0,0 0 15,-21-21-15,21 21 0,21-21 31,0 0-15,-21-21-16,21 0 0</inkml:trace>
  <inkml:trace contextRef="#ctx0" brushRef="#br0" timeOffset="60464.06">32470 12764 0,'0'0'15,"0"-22"-15,0-20 0,21 21 0,-21-21 0,21 20 16,-21 1-16,0 0 15,0 0 1,-21 21 78,42 0 0</inkml:trace>
  <inkml:trace contextRef="#ctx0" brushRef="#br0" timeOffset="60980.05">32554 12488 0,'0'-21'31,"0"0"16,-21 21 0,0 0-47,0 0 16,21 21-16,-21-21 15,-1 21-15,1 1 0,21-1 0,-21 0 16,0 0-16,21 0 0,0 22 15,-21-22-15,21 0 0,-21 21 16,21-21-16,0 22 0,0-22 0,0 0 16,0 0-16,0 0 0,21 1 15,-21-1-15,21-21 0,0 0 0,0 21 16,0-21-16,1 0 0,-1 0 0,0 0 16,0 0-16,0-21 0,0 21 15,1-21-15,-1-1 0,0 1 0,-21 0 16,21 0-16,0-21 0,0 20 15,1-20-15,-22 21 0,0-21 0,21 20 16,-21-20-16,0 21 0,21 0 16,-21 0-16,0-1 0,0 1 0,0 0 31,0 42 0,0 0-15</inkml:trace>
  <inkml:trace contextRef="#ctx0" brushRef="#br0" timeOffset="61348.77">32956 12488 0,'0'0'0,"22"0"0,-22-21 15,-22 21 16,1 0-31,0 0 16,0 0-16,21 21 0,-21-21 0,21 22 16,0-1-16,0 0 15,0 0-15,0 0 16,0 0-16,0 1 16,0-1-16,21-21 0,-21 21 15,21-21-15,-21 21 0,0 0 16,0 0-16,0 1 15,-21-1 1,0-21-16,0 0 16,-1 0-16,1 0 15,0 0 1,21-21 0,0-1-1,21 1-15</inkml:trace>
  <inkml:trace contextRef="#ctx0" brushRef="#br0" timeOffset="61591.62">33062 12361 0,'0'0'0,"-21"0"16,21-21-16,0 42 31,-21 1-15,21-1-16,0 0 15,0 0-15,-21-21 0,21 21 0,-21-21 16,21 21-16,0 1 16,0-1-1</inkml:trace>
  <inkml:trace contextRef="#ctx0" brushRef="#br0" timeOffset="61995.39">33337 12298 0,'0'0'15,"-21"0"-15,0 0 0,21 21 47,0 0-47,21-21 16,0 21-16,1-21 0,-1 0 15,0 22-15,0-22 0,0 0 16,0 0-16,1 0 0,-1 0 0,0 0 16,-21 21 15,-21-21-16,0 21-15,-22 0 0,22 0 0,-21-21 16,21 21-16,-22 1 0,1-1 16,21 21-16,-22-21 0,22 0 15,-21 1-15,21-1 0,0 0 0,-1 0 16,1 0-16,0 0 0,21 1 16,0-1-16,0 0 15</inkml:trace>
  <inkml:trace contextRef="#ctx0" brushRef="#br0" timeOffset="63135.16">24659 14330 0,'21'0'0,"-21"-21"16,21 0-16,-21-1 15,0 1 1,22 21-16,-22-21 15,21 21-15,-21-21 0,21 0 16,-21 0 0,21 21-16,-42 21 47,21 0-32,-21 0-15,0 21 0,21-20 16,-22 20-16,1-21 0,0 21 0,0 1 15,0-1-15,0 0 0,-1-20 0,1 20 16,0 0-16,0 1 0,0-22 16,0 21-16,-1-21 0,1 0 0,0 1 15,21-1-15,0 0 0,-21 0 0,0-21 16,21 21-16,-21-21 31,21-21-15,0 0-16,0 0 15,0 0-15,21-1 0,0 1 16,0 0-16,0 0 0</inkml:trace>
  <inkml:trace contextRef="#ctx0" brushRef="#br0" timeOffset="63456.09">24765 14351 0,'0'0'0,"21"-21"0,0 0 0,0 0 15,-21-1-15,0 1 0,22 0 0,-1 0 16,0 0-16,-21 42 47,0 0-47,0 0 0,-21 0 0,0 1 15,-1 20-15,22-21 0,-21 21 0,0 1 16,0-22-16,21 21 0,-21 1 0,0-1 16,-1-21-16,-20 21 0,21-20 15,0 20-15,0-21 0,-1 0 0,1 0 16,0 1-16,21-1 0,0 0 0,-21 0 15,21-42 48,21 0-47,0 0-1</inkml:trace>
  <inkml:trace contextRef="#ctx0" brushRef="#br0" timeOffset="63811.88">24913 14542 0,'21'0'15,"0"-22"1,-21 44 31,0-1-32,0 0-15,0 0 16,0 0-16,0 0 0,0 1 0,0-1 16,-21 0-16,0 0 0,0 0 15,21 0-15,-21 1 16,21-1 0,0-42 30,0-1-14,0 1-17,0 0 1</inkml:trace>
  <inkml:trace contextRef="#ctx0" brushRef="#br0" timeOffset="64011.47">25019 14351 0,'0'-21'0,"0"42"0,0-63 0,0 21 0,0-1 15,0 1-15,21 21 63,0 21-48,-21 1-15,21-1 16,1-21-16</inkml:trace>
  <inkml:trace contextRef="#ctx0" brushRef="#br0" timeOffset="64464.22">25294 14393 0,'0'0'0,"0"22"16,0-1-16,0 0 15,0 0-15,0 0 0,0 0 16,0 1-16,0-1 0,0 0 16,0 0-16,0 0 0,0 0 0,0 1 15,-21-1-15,21 0 0,0 0 0,-21-21 16,21 21-16,0 0 0,0 1 16,-21-22-1,-1 0 1,22-22-16,0 1 15,0 0-15,0 0 16,0 0-16,0 0 0,0-1 16,22 1-16,-1 0 0,0-21 0,-21 21 15,21-1-15,0 1 0,0 0 0,-21 0 16,22 21-16,-1 0 0,0 0 0,0 0 16,0 0-16,0 0 0,1 0 15,-22 21-15,0 0 0,0 0 0,0 1 16,0-1-16,0 0 0,0 21 0,0-21 15,0 1-15,0-1 0,0 0 0,0 0 16,0 0-16,0 0 16,-22-21-16,22 22 0,22-44 47,-1 22-47,-21-21 15,21 0-15</inkml:trace>
  <inkml:trace contextRef="#ctx0" brushRef="#br0" timeOffset="64776.55">25760 14520 0,'0'-21'0,"0"42"0,21-63 16,-21 63 15,0 0-31,0 1 16,0-1-16,0 21 15,0-21-15,0 0 0,0 22 16,0-22-16,0 21 0,0 1 0,0-1 15,0 0-15,0 1 0,0 20 0,0-21 16,-21 22-16,21-1 0,-21 1 0,-1-22 16,22 22-16,-21-1 0,0-20 15,21-1-15,-21 0 0,21 1 0,0-22 16,-21 21-16,0-21 0,21 0 0,-22 1 16,22-1-16,-21-21 0,21-21 31,21-1-16,1 1-15,-1 0 0,-21-21 16,21 21-16,0-22 0,-21 1 0,21 0 16,0-1-16,1 1 0</inkml:trace>
  <inkml:trace contextRef="#ctx0" brushRef="#br0" timeOffset="65032.4">25802 14944 0,'0'-43'16,"0"86"-16,0-128 0,0 43 0,0-1 0,0 22 15,0-21-15,0 0 0,0 20 0,0 1 16,0 0-16,0 0 0,21 21 0,0-21 15,1 21-15,-1 0 16,0 0-16,0 0 0,0 21 16,0-21-16,-21 21 0,22 0 15,-22 0-15,0 1 0,0-1 16,0 0-16,-22 0 0,-20-21 16,21 21-16,0 0 0,0 1 0,-1-22 15,1 21-15,0 0 0,0-21 0,21 21 16,-21-21-16,21 21 15,21-21 1,0-21-16,0 21 16,0-21-16,1 0 0,-1 0 0</inkml:trace>
  <inkml:trace contextRef="#ctx0" brushRef="#br0" timeOffset="65680.19">26035 14626 0,'0'0'16,"0"-21"-16,21 0 0,-21 0 0,0 0 15,0 42 16,0 0-31,0 0 16,0 0-16,0 0 0,0 1 16,0-1-16,0 0 0,0 0 0,0 0 15,21 0-15,-21 1 0,21-1 16,1-21 0,-1 0-16,0 0 15,0 0-15,0 0 0,0-21 0,1 21 16,-1-22-16,0 1 0,0 0 0,0 0 15,-21 0-15,21 0 16,-21-1-16,22 1 0,-22 0 0,0 0 16,0 0-16,21 0 0,-21-1 0,0 1 15,0 42 1,0 1 0,0-1-16,0 0 0,-21 0 0,21 0 15,0 0-15,0 1 0,0-1 0,0 0 16,0 0-16,0 0 0,0 0 0,0 1 15,0-1-15,21-21 16,0 0-16,0 0 0,0 0 16,0 0-16,1 0 0,-1 0 0,21-21 15,-21 21-15,0-22 0,1 1 16,-1 0-16,0 0 0,0 0 16,0 0-16,-21-1 0,21 1 0,1-21 15,-22 0-15,0 20 0,21-20 0,-21 0 16,21-1-16,-21 1 0,0 0 0,0 21 15,0-22-15,0 22 0,0 0 16,-21 63 15,21-21-31,-21 1 0,21 20 16,0 0-16,-22 1 0,22-1 0,-21-21 16,21 21-16,0 1 0,0-1 0,0-21 15,0 22-15,0-22 0,0 0 16,0 21-16,0-21 0,0 1 15,0-1 1,21-21-16,1 0 16,-1 0-16,0-21 0,-21-1 15,21 22-15,0-21 0,-21 0 0,0 0 16,21 0-16</inkml:trace>
  <inkml:trace contextRef="#ctx0" brushRef="#br0" timeOffset="65868.03">26797 14415 0,'0'0'0,"-21"0"16,42 0 31,0 0-47,0 0 0,0 0 15,1 0-15,-1 0 0,0 0 0,21 0 16,-21-22-16,22 22 0,-1 0 15,0-21-15</inkml:trace>
  <inkml:trace contextRef="#ctx0" brushRef="#br0" timeOffset="66363.75">27495 14182 0,'0'0'0,"-21"0"0,21-21 16,21 21-1,-21-22 1,22 22-16,-1 0 0,21 0 0,-21 0 16,0 0-16,1 0 0,-1-21 0,0 21 15,0 0-15,0 0 0,-42 0 32,0 0-17,0 0-15,0 0 0,-1 0 16,-20 0-16,21 0 0,0 0 15,0 0-15,-1 0 0,1 0 0,0 0 16,0 0-16,21 21 0,-21-21 0,0 0 16,21 22-16,-22-22 0,22 21 0,0 0 15,-21 0-15,21 0 16,-21 22-16,21-22 0,0 0 0,0 0 16,-21 21-16,21 1 0,-21-22 0,21 21 15,0 1-15,0-22 0,-21 21 0,21 0 16,-22 1-16,1-22 0,21 21 15,-21 1-15,0-22 0,21 21 0,0-21 16,0 22-16,-21-22 0,21 0 16,0 21-16,0-21 0,0 1 0,0-1 15,0 0-15,21-21 0,0 21 16,0-21-16,0 0 0,1 0 16,-1 0-16,0 0 0,0 0 0,0 0 15,0 0-15,1-21 0,20 0 0,-21 0 16,0 21-16,22-22 0,-22 1 15</inkml:trace>
  <inkml:trace contextRef="#ctx0" brushRef="#br0" timeOffset="67083.52">27855 14605 0,'0'-21'16,"0"42"-16,0-63 0,0 21 0,0-1 15,0 1-15,-21 21 16,0 0-16,0 0 15,0 0-15,-1 21 0,1 1 16,0-1-16,0 0 16,21 0-16,-21 0 0,21 0 0,0 1 15,0-1-15,0 0 16,0 0-16,21-21 16,0 0-1,0 0-15,0 0 0,1 0 16,-1-21-16,-21 0 0,21 21 0,0-21 15,0-1-15,-21 1 0,0 0 16,21 0-16,-21 0 0,22 0 16,-22-1-1,0 44 1,-22-1 0,22 0-16,-21-21 0,21 21 15,0 0-15,0 0 0,0 1 0,0-1 16,0 0-16,0 0 15,0 0-15,21-21 16,1 0-16,-1 0 16,0 0-16,0 0 0,0 0 15,0 0-15,1-21 0,-1 21 16,0-21-16,-21 0 0,21 0 0,-21-1 16,21 1-16,-21 0 0,0 0 15,0 0-15,0-22 0,0 22 0,0-21 16,0 21-16,0-22 0,0 22 0,-21 0 15,0 0-15,0 0 0,0 0 0,-22 21 16,22 0-16,-21 0 0,-1 0 16,1 0-16,0 0 0,-1 21 15,22 0-15,-21 21 0,0-21 0,20 22 0,1-1 16,-21-21-16,21 22 0,0-1 16,21 0-16,0 1 0,0-22 15,0 21-15,0-21 0,0 22 0,0-22 16,21 0-16,-21 0 0,21 0 0,0-21 15,21 21-15,-20-21 0,-1 0 0,21 0 16,-21 0-16,22 0 0,-1 0 16,-21 0-16,21 0 0,-20 0 0,-1 0 15,21 0-15,-21-21 0,0 21 16,1-21-16,-1 0 0,0 21 0,0-21 0,0 21 16,0-21-16,1-1 15,-1 22-15</inkml:trace>
  <inkml:trace contextRef="#ctx0" brushRef="#br0" timeOffset="67335.38">28596 14499 0,'-21'0'16,"0"0"-1,21 21-15,0 1 0,0-1 16,-21 0-16,21 0 0,0 0 0,-22 0 15,22 1-15,0-1 16,0 0-16,-21-21 0,21 21 16,0 0-16,0 0 0,0 1 31,0-44-15,0 1-1</inkml:trace>
  <inkml:trace contextRef="#ctx0" brushRef="#br0" timeOffset="67515.27">28533 14372 0,'0'0'0,"0"-21"0,0 0 0,0 0 15,0 0-15,0-1 16,0 44 46,0-1-62,21-21 16,-21 21-16</inkml:trace>
  <inkml:trace contextRef="#ctx0" brushRef="#br0" timeOffset="68072.39">29019 14584 0,'22'0'15,"-1"0"1,-21-21-16,0 0 0,0-1 16,0 1-16,0 0 0,-21 21 15,-1 0-15,1 0 16,0 0-16,0 0 0,0 0 16,0 0-16,-1 21 0,1 0 0,0 1 15,0-1-15,0 0 0,21 0 0,-21 21 16,21-20-16,-22-1 0,22 0 15,0 0-15,0 0 0,0 0 0,0 1 16,0-1-16,22-21 16,-1 0-16,0 0 0,0 0 0,0 0 15,0 0-15,1 0 16,-1 0-16,0-21 0,0-1 0,0 22 16,0-21-16,1 0 0,-1 0 0,-21 0 15,21 0-15,0-1 0,-21-20 0,21 21 16,-21-21-16,21-1 0,-21 1 15,0 0-15,22-1 0,-22 1 0,0 0 16,21 20-16,-21-20 0,0 21 0,0 0 16,0 0-16,0 42 31,-21 0-31,21 21 0,-22-21 16,22 1-16,0 20 0,0 0 0,0-21 15,0 22-15,-21-1 0,21-21 16,0 22-16,0-22 0,0 21 0,0-21 15,0 0-15,0 1 0,0-1 0,0 0 16,21 0-16,-21 0 16,22-21-16,-1 0 0,0 0 15,0 0-15,0 0 16,0 0-16,1 0 0,-1-21 16,0 21-16</inkml:trace>
  <inkml:trace contextRef="#ctx0" brushRef="#br0" timeOffset="68315.28">29781 14478 0,'0'0'0,"-21"0"0,42 0 78,1 0-78,-1 0 0,0-21 16,0 21-16,0 0 15,0 0 1</inkml:trace>
  <inkml:trace contextRef="#ctx0" brushRef="#br0" timeOffset="68468.2">29739 14563 0,'0'0'0,"-21"21"0,21 0 16,-21-21 0,21 21-1,21-21 1,0 0 0,0 0-16,0 0 0,1 0 15,-1-21-15,0 0 0</inkml:trace>
  <inkml:trace contextRef="#ctx0" brushRef="#br0" timeOffset="68744.05">30416 14203 0,'0'0'0,"0"-21"16,-21 21-16,21-21 16,-21 21-1,21 21 1,0 0-16,0 0 0,0 0 16,-21 0-16,21 1 15,0-1-15,-21-21 0,21 21 16,0 0-16</inkml:trace>
  <inkml:trace contextRef="#ctx0" brushRef="#br0" timeOffset="69575.38">30459 14309 0,'0'-21'16,"0"-1"-16,0 1 16,0 0-1,0 0 1,0 42 62,0 0-78,0 0 16,-21 1-16,21-1 15,-22-21-15,22 21 0,0 0 16</inkml:trace>
  <inkml:trace contextRef="#ctx0" brushRef="#br0" timeOffset="70123.89">30607 14393 0,'0'22'62,"0"-1"-62,0 0 0,-21 0 16,21 0-16,-21 0 0,21 1 16,0-1-16,-22 0 0,22 0 0,0 0 15,0 0-15,0 1 0,0-1 16,0 0 0,22-21-16,-1 0 0,0 0 15,0 0-15,0 0 0,0 0 16,1 0-16,-22-21 0,21 21 0,-21-21 15,21 21-15,-21-22 0,0 1 16,0 0-16,21 0 0,-21 0 0,0 0 16,21-1-16,-21 1 0,0-21 0,0 21 15,0 0-15,0-1 0,0 1 16,21 0-16,-21 42 47,22-21-32,-22 21-15,21 1 0</inkml:trace>
  <inkml:trace contextRef="#ctx0" brushRef="#br0" timeOffset="70556.19">31051 14436 0,'0'0'16,"22"-21"-16,-22-1 15,21 22-15,-21-21 0,0 0 16,0 0-16,-21 21 31,-1 0-31,1 0 16,21 21-16,-21 0 0,0-21 0,0 21 16,21 1-16,0-1 0,0 0 15,-21-21-15,21 21 0,0 0 0,0 0 16,0 1-16,0-1 15,21-21-15,0 21 0,0-21 16,-21 21-16,21-21 0,0 0 16,1 21-16,-1-21 0,0 21 15,0-21-15,-21 22 16,-21-1 15,0-21-31,0 0 0,-1 0 16,1 0-16,0 0 0,0 21 15,0-21-15,0 0 0,-1 0 0,1 0 16,0 0-16,0 0 16,0 0-16,42 0 31</inkml:trace>
  <inkml:trace contextRef="#ctx0" brushRef="#br0" timeOffset="70860.09">31327 14266 0,'0'0'15,"21"0"-15,-21 22 47,0-1-31,0 0-16,-21-21 15,21 21-15,-22-21 0,22 21 0,0 0 32</inkml:trace>
  <inkml:trace contextRef="#ctx0" brushRef="#br0" timeOffset="71043.98">31432 14309 0,'0'0'0,"22"-21"16,-1-1-16,-21 44 47,0-1-32,-21 0-15,-1 0 16,1 0-16,21 0 16,0 1-1</inkml:trace>
  <inkml:trace contextRef="#ctx0" brushRef="#br0" timeOffset="71667.63">31602 14012 0,'0'0'0,"-21"0"16,42 0 31,0 0-47,0 0 0,0-21 15,0 21-15,1 0 0,-1 0 16,0 0-16,0-21 16,0 21-16,0 0 15,1 0 1,-22 21-1,0 0 1,0 1-16,0-1 16,0 0-16,-22 0 0,22 0 0,0 0 15,-21 22-15,0-22 0,21 0 16,-21 21-16,0-20 0,21-1 16,0 21-16,-21 0 0,21-20 0,0 20 15,0-21-15,-22 21 0,22-20 16,0-1-16,0 0 0,0 0 0,-21 0 15,21 0-15,-21 1 0,21-1 16,0 0-16,-21 0 0,0-21 16,0 21-16,-1-21 0,1 21 15,0-21-15,0 0 16,0 22-16,0-22 0,-1 0 0,1 21 16,0-21-16,0 0 15,0 0-15,0 0 0,-1 0 16,1 0-16,0 0 15,0 0-15,0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50:03.9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4149 2096 0,'21'0'15,"-21"-22"-15,0 1 32,0 42 30,21-21-31</inkml:trace>
  <inkml:trace contextRef="#ctx0" brushRef="#br0" timeOffset="1220.93">3111 783 0,'0'-21'0,"0"0"16,0 0 0,0 0-16,22-1 31,-1 22-31,0 0 16,0 0-16,0 0 0,0 0 0,1 0 15,-1 22-15,21-1 0,-21 0 0,0 0 16,1 0-16,-1 22 0,0-22 15,0 21-15,0 0 0,-21-20 0,21 20 16,-21 0-16,0 1 0,0-1 16,0 0-16,0 1 0,-21-1 15,0-21-15,0 21 0,0 1 0,0-22 16,21 0-16,-22 21 0,1-20 16,0-1-16,21 0 0,-21-21 15,21 21-15,-21-21 16,21-21-1,0 0-15,0 0 0,0-1 0,21 1 16,0 0-16,0-21 0,0-1 16,1 1-16,20 0 0,-21-1 15,21 1-15,-20 0 0,20-1 16,0 1-16,-21 0 0,1-1 0,-1 22 16,0-21-16,-21 21 0,21 0 0,-21-1 15,-21 22 1,0 22-1,0-1-15,-1 0 0,1 21 16,0-21-16,0 22 0,0-1 0,0 0 16,-1-20-16,1 20 0,0 0 15,21 1-15,0-22 0,0 21 0,0-21 16,0 0-16,0 22 0,0-22 0,21 0 16,-21 0-16,21-21 15,22 0-15,-22 21 0,0-21 16,0 0-16,22 0 0,-22 0 0,0 0 15,21 0-15,-21-21 0,22 21 16,-22-21-16,21 0 0,1 0 0</inkml:trace>
  <inkml:trace contextRef="#ctx0" brushRef="#br0" timeOffset="1603.74">4233 953 0,'0'0'0,"0"-22"0,0 1 0,0 0 15,0 0 1,-21 21 0,0 21-1,21 0-15,0 0 16,0 22-16,-21-22 0,21 21 0,-21 1 16,21-1-16,0 0 0,0 22 15,0-22-15,-22 22 0,22-1 0,-21 1 16,0 20-16,21 1 0,-21-22 0,0 22 15,21 0-15,0-1 0,-21 1 16,21-21-16,-22 20 0,1-20 16,21-1-16,-21 1 0,21-1 0,0 1 0,-21-1 15,21-20-15,-21-1 0,21 0 16,0-21-16,0 22 0,0-22 16,0 0-16,0-42 31,0 0-31,0 0 0,0-1 15,0-20-15,21 0 0,0-22 0,0 22 16,-21-22-16,21 1 0,1-1 0,-22 1 16,21-1-16</inkml:trace>
  <inkml:trace contextRef="#ctx0" brushRef="#br0" timeOffset="1911.58">4106 1355 0,'-21'-43'0,"42"86"0,-42-107 16,21 22-16,0 21 0,0-22 0,0 22 15,0-21-15,0 21 0,0 0 16,0-1-16,21-20 0,0 21 0,22 21 16,-22-21-16,21 0 0,1 21 0,-1 0 15,-21 0-15,21 21 0,1 0 16,-1 0-16,-21 0 0,0 22 0,1-22 16,-22 21-16,0 0 0,0-20 15,0 20-15,-22 0 0,1-21 0,0 22 16,0-22-16,0 0 0,-22 0 0,22 0 15,0 1-15,-21-1 16,21 0-16,-1 0 0,1-21 0,0 21 16,0-21-16,21-21 31,21 0-31,0 0 16,0 0-16,1-1 0,20 1 0,0 0 15</inkml:trace>
  <inkml:trace contextRef="#ctx0" brushRef="#br0" timeOffset="2455.48">5101 1207 0,'0'0'0,"0"-22"0,0 1 16,0 0-16,21 0 15,-21 0-15,0 0 16,0-1-16,0 1 0,0 0 0,0 0 15,0 0-15,-21 0 16,0 21-16,0 0 0,0 0 16,-1 0-16,1 21 0,0 0 0,0 0 15,0 0-15,0 0 0,-1 22 16,-20-22-16,21 21 0,0-21 0,0 22 16,21-1-16,0-21 0,-22 0 0,22 22 15,0-22-15,0 0 16,0 0-16,22 0 0,-1-21 15,0 0-15,0 0 0,21 0 16,-20 0-16,-1 0 0,0-21 16,21 0-16,-21 21 0,1-21 0,-1 0 15,0 0-15,0-22 0,0 22 0,-21 0 16,0 0-16,21-22 0,-21 22 16,0-21-16,0 21 0,0 0 0,0-1 15,0 1-15,0 42 31,0 1-31,0-1 0,0 0 0,0 0 16,-21 0-16,21 0 0,0 22 16,0-22-16,-21 0 0,21 0 15,0 22-15,0-22 0,0 0 0,0 0 16,0 0-16,21 0 16,0-21-16,1 0 15,-1 0-15,0 0 0,0 0 16,0-21-16,0 0 0,1 21 0,20-21 15,-21 0-15,0-22 0</inkml:trace>
  <inkml:trace contextRef="#ctx0" brushRef="#br0" timeOffset="2752.31">5736 699 0,'0'0'0,"0"-22"0,0 1 0,0 0 15,0 0-15,-21 21 31,0 21-31,21 0 0,-21 0 16,21 22-16,0-22 0,0 21 16,0 1-16,-22-1 0,22 21 0,0-20 15,-21-1-15,21 22 0,0-22 16,0 21-16,0-20 0,-21-1 0,21 0 16,-21-20-16,21 20 0,-21-21 15,21 21-15,0-20 0,0-1 0,0 0 16,0 0-16,21-21 31,0-21-31,0 0 0,0 0 16,1-1-16,-1-20 0,0 21 15,21-21-15,-21-1 0,22 1 0</inkml:trace>
  <inkml:trace contextRef="#ctx0" brushRef="#br0" timeOffset="3244.03">6054 720 0,'0'0'16,"0"-21"-16,0-1 0,0-20 15,0 63 17,0 0-17,0 22-15,0-22 0,0 21 16,0-21-16,0 22 0,0-1 0,0 0 16,0 22-16,0-22 0,0 1 0,0-1 15,0 0-15,0 1 0,0-22 16,0 21-16,-22 0 0,22-20 0,-21-1 15,21 0-15,0 0 0,0 0 0,0 0 16,-21-21-16,21 22 16,-21-22-16,21-22 31,0 1-31,0 0 0,0 0 16,0 0-16,21 0 0,0-1 0,-21-20 15,21 0-15,1 21 0,-1-22 0,21 1 16,-21 21-16,0 0 0,1-1 15,20 1-15,-21 0 0,0 21 0,0 0 16,22 0-16,-22 0 0,0 21 0,0-21 16,0 21-16,1 1 0,-22-1 15,0 21-15,21-21 0,-21 0 0,0 1 16,0 20-16,0-21 0,0 0 0,0 0 16,0 1-16,0-1 0,0 0 0,0 0 15,0 0 1,-21-21-16,21 21 0,-22-21 31,1 0-15,0-21-16,21 0 0,-21 21 0,0-21 15,0 0-15</inkml:trace>
  <inkml:trace contextRef="#ctx0" brushRef="#br0" timeOffset="3459.91">5503 995 0,'0'0'0,"0"-21"31,21 21-31,1 0 0,20 0 0,-21 0 16,21-21-16,-20 21 0,20 0 16,-21 0-16,0 0 0,22 0 0,-22 0 15,0 0-15,-21-22 31,21 22-15</inkml:trace>
  <inkml:trace contextRef="#ctx0" brushRef="#br0" timeOffset="4283.52">8318 826 0,'0'0'0,"0"-22"0,0 1 0,22 0 0,-22 0 16,0 0-16,0 0 0,0-1 15,0 1-15,0 0 0,0 0 16,0 0-16,21 21 16,-21 21-1,0 0-15,0 0 16,0 22-16,0-1 0,0 0 0,0 1 16,0 20-16,0-21 0,0 1 15,0 20-15,0-20 0,0-1 0,-21 21 16,-1-20-16,1-1 0,0 0 0,21-20 15,-21 20-15,0-21 0,21 0 16,0 0-16,-21 1 0,21-1 0,-22-21 16,22 21-16,0-42 31,0 0-31,0-1 16,0 1-16,0 0 0,0-21 0,0 21 15,0-1-15,22-20 0,-1 21 16,-21-21-16,21 20 0,0 1 0,0 0 15,22 0-15,-22 0 0,0 0 0,21 21 16,1 0-16,-22 0 0,21 0 16,0 0-16,1 21 0,-1 0 0,-21 0 15,0 0-15,22 0 0,-43 1 0,0-1 16,0 0-16,0 21 0,0-21 16,0 1-16,-21-1 0,-1 0 15,1 0-15,0 0 0,0 0 0,-21 1 16,20-22-16,1 21 0,0-21 15,0 0-15,0 21 0,0-21 0,-1 0 16,1 0-16,0 0 16,21-21 15,21 0-31,0-1 16,1 22-16,20-21 0,0 0 0</inkml:trace>
  <inkml:trace contextRef="#ctx0" brushRef="#br0" timeOffset="4932.66">9102 1164 0,'0'0'0,"21"0"0,-21-21 15,0 42 17,-21-21-32,21 21 0,-22 1 0,1-1 15,21 0-15,0 0 0,-21 0 0,0 0 16,21 1-16,0-1 0,-21 0 15,21 0-15,0 0 0,0 0 0,0 1 16,21-1-16,0-21 0,0 0 16,0 21-16,22-21 0,-22 0 15,21 0-15,-21 0 0,22 0 16,-1-21-16,-21 21 0,22-21 0,-22-1 16,21 1-16,-21 21 0,0-21 0,1 0 15,-1-21-15,0 20 0,0 1 16,-21 0-16,21 0 0,-21 0 0,21 0 15,-21-1-15,0 1 0,0 0 16,0 42 15,-21 0-31,21 1 0,-21-1 16,21 0-16,-21 21 0,21 1 16,0-22-16,0 21 0,-21 22 15,21-22-15,0 21 0,-21 1 0,21-1 16,0 1-16,0 21 0,0-22 0,0 1 15,0 20-15,0-20 0,0-1 16,0 22-16,0-22 0,0 1 0,0-1 16,0 1-16,0-1 0,0 1 0,0-22 15,0 1-15,0 20 0,0-42 0,0 22 16,-22-1-16,1-21 0,21 0 16,-21 0-16,-21 1 0,21-22 15,-1 0-15,1 0 0,-21 0 0,21 0 0,-22 0 16,22-22-16,-21 1 0,0 0 0,-1-21 15,1-1-15,0 1 0,-1 0 16,1-22-16,21 22 0,-22-22 16,22 1-16,0-1 0,21 22 0,0-21 15,0 20-15,0-20 0,0 20 0,21 1 16,0-21-16,1 20 0,20 1 0,0 0 16,1-1-16,20 1 0,-21 0 15,1-22-15,20 22 0,-20-1 0,-1 1 16,21 0-16</inkml:trace>
  <inkml:trace contextRef="#ctx0" brushRef="#br0" timeOffset="5427.37">11409 868 0,'0'0'16,"0"-21"-16,0 0 0,0-1 0,21 22 0,-21-21 16,0 0-16,0 0 0,0 42 31,-21-21-15,21 42-16,-21-20 0,21 20 0,0 0 15,-22 1-15,22-1 0,-21 0 16,0 1-16,21 20 0,-21-21 15,0 1-15,21-1 0,0 0 0,-21 1 16,21-22-16,-22 21 0,22-21 0,0 1 16,0-1-16,0 0 0,0 0 15,22-21-15,-1 0 0,0 0 16,0 0-16,0 0 0,0-21 16,1 0-16,-1 0 0,-21-1 15,21 1-15,-21 0 0,21 0 16</inkml:trace>
  <inkml:trace contextRef="#ctx0" brushRef="#br0" timeOffset="5611.3">11282 1080 0,'0'0'0,"-43"0"0,22 0 16,0 0-16,0 0 0,-21 0 16,63 0 15,0 0-31,0 0 0,21 0 15,-20 0-15,-1 0 0,0 0 0,0 0 16,21 0-16,-20-22 0,-1 22 16,0 0-16,0 0 0,0-21 0</inkml:trace>
  <inkml:trace contextRef="#ctx0" brushRef="#br0" timeOffset="6000.08">11642 1207 0,'0'0'0,"-22"21"0,22 0 16,22-21 15,-1 0-31,0 0 16,0 0-16,0 0 0,22-21 0,-22 21 16,0-21-16,0-1 0,0 1 15,0 21-15,1-21 0,-1 0 0,-21 0 16,0 0-16,0-1 0,0 1 0,0 0 15,0 0 1,-21 21-16,-1 0 16,1 0-16,0 0 0,0 21 15,0 0-15,0 0 0,-1 1 16,1 20-16,21-21 0,0 21 0,-21-20 16,21-1-16,0 21 0,-21-21 0,21 0 15,0 1-15,0-1 0,0 0 16,0 0-16,21-21 0,-21 21 0,21 0 15,0-21-15,1 0 0,-1 0 0,0 0 16,0 0-16,0 0 0,0 0 0,1 0 16,20 0-16,-21-21 15,0 21-15,22-21 0,-22 0 0</inkml:trace>
  <inkml:trace contextRef="#ctx0" brushRef="#br0" timeOffset="6771.64">12192 1185 0,'0'0'0,"0"-21"16,0 0-16,0 0 0,21 21 15,-21-21-15,21 21 0,-21-21 16,21 21-16,1 0 16,-1 0-16,0 0 0,0 0 15,0 0-15,0 21 0,-21 0 0,22 0 16,-1 0-16,-21 0 0,0 1 16,0-1-16,0 0 0,0 0 0,0 21 15,0-20-15,0-1 0,0 0 16,0 0-16,-21 0 0,-1 0 0,1 1 15,0-22-15,21 21 0,-21-21 16,21 21-16,0-42 31,21 0-31,0-1 0,-21 1 16,21 0-16,1 0 0,-1 0 16,21-22-16,-21 22 0,0-21 0,1 21 15,-1-22-15,0 22 0,0-21 0,0 21 16,-21 0-16,0-1 0,21 1 15,-21 0-15,0 42 32,-21-21-32,0 21 0,0 1 15,21-1-15,-21 21 0,0-21 0,-1 0 16,22 22-16,0-22 0,-21 21 0,21-21 16,0 1-16,0 20 0,0-21 15,0 0-15,0 0 0,0 1 0,21-1 16,1-21-16,-22 21 0,21-21 0,0 0 15,0 0-15,21 0 0,-20 0 0,-1 0 16,0 0-16,21 0 0,-21 0 16,1-21-16,-1 0 0,0-1 0,21 1 15,-21 0-15,1-21 0,-1 21 16,0-22-16,0 1 0,0 0 0,0-1 16,-21 1-16,22-22 0,-22 22 15,0 0-15,0-1 0,0 1 0,0 0 16,0 21-16,0-1 0,0 1 0,0 0 15,-22 21 1,1 21 0,21 0-16,0 22 0,-21-22 0,0 21 15,21 1-15,-21-22 0,21 21 0,-21 0 16,21 1-16,0-1 0,0 0 16,0 1-16,0-1 0,0 0 0,0-20 15,0 20-15,0-21 0,0 0 16,0 0-16,0 1 0,0-1 0,21-21 15,0 21-15,0-21 16,0 0-16,0 0 0,1 0 16,-1 0-16,0-21 0,0 21 15,-21-21-15,21-1 0,0 22 0,1-21 16,-22 0-16,21 0 0,-21 0 16</inkml:trace>
  <inkml:trace contextRef="#ctx0" brushRef="#br0" timeOffset="6979.52">13017 1122 0,'0'0'0,"-21"0"16,-21 0-16,-22 0 15,86 0 1,-1 0 0,21 0-16,-21 0 0,22 0 15,-1 0-15,0 0 0,-21 0 0,22 0 16,-22 0-16,0 0 0,0 0 0,0 0 15,1 0-15,-1 0 16,-21-21-16,21 21 0,-21-21 16</inkml:trace>
  <inkml:trace contextRef="#ctx0" brushRef="#br0" timeOffset="7341.31">13906 910 0,'0'0'0,"0"-21"15,0 0 1,-21 21-16,0 0 16,0 21-1,21 0-15,-21 0 16,0 1-16,-1-1 0,1 21 0,21-21 15,0 22-15,-21-22 0,21 21 0,-21 0 16,21-20-16,0 20 0,0-21 16,0 0-16,0 22 0,0-22 0,0 0 15,0 0-15,0 0 0,0 0 0,21-21 16,0 22-16,-21-1 0,21-21 0,1 0 16,-1 0-16,0 0 15,0 0-15,0 0 0,0 0 16,1 0-16,-1 0 0,0-21 15,0-1-15,0 22 16,0-21-16,1 0 0</inkml:trace>
  <inkml:trace contextRef="#ctx0" brushRef="#br0" timeOffset="7643.54">14351 889 0,'0'0'0,"0"-21"0,0-21 15,21 42-15,0 0 0,0 0 16,1 0-16,-1 0 0,21 0 16,-21 0-16,0 21 0,1 0 15,-1 0-15,0 21 0,0-20 16,-21 20-16,0 0 0,21-21 0,-21 22 16,0-1-16,0 0 0,0 1 0,0-22 15,0 21-15,-21-21 0,0 1 16,21 20-16,-21-21 0,-22 0 0,22 0 15,0 1-15,0-1 0,0 0 0,0-21 16,-1 21-16,1-21 0,0 21 0,0-21 16,0 21-16,0-21 15,-1 0-15,1 0 16</inkml:trace>
  <inkml:trace contextRef="#ctx0" brushRef="#br0" timeOffset="8607.33">3302 1736 0,'0'0'0,"-127"-21"15,106 21-15,-22 0 16,22 0-16,0 0 0,0 0 0,0 0 16,42 0 46,0 0-62,0 0 16,0 0-16,22 0 0,-22 0 15,21 21-15,22-21 0,-22 0 0,43 0 16,-22 21-16,22-21 0,0 0 0,20 0 16,1 0-16,0 21 0,0-21 15,21 0-15,21 0 0,-21 0 0,21 0 16,0 21-16,22-21 0,-22 0 0,0 0 15,21 0-15,-20 21 0,-1-21 16,0 0-16,-21 0 0,-21 0 0,21 0 16,-43 0-16,22 22 0,-42-22 15,20 0-15,-41 0 0,-1 0 16,0 0-16,-20 0 0,-1 0 0,0 0 16,-42 0 15,0-22-31,-1 22 15,22-21 1,22 21 0,-1 0-16</inkml:trace>
  <inkml:trace contextRef="#ctx0" brushRef="#br0" timeOffset="9191.58">7789 1736 0,'0'0'0,"-127"0"16,85 0-16,0 0 0,-1 0 15,1 0-15,0 0 0,-1 0 0,22 21 16,-21-21-16,21 0 0,-1 0 15,1 0-15,0 0 0,0 21 16,42-21 0,0 0-16,22 0 0,-1 0 15,0 0-15,22 0 0,20 0 16,1 0-16,21 0 0,0 0 0,21 0 16,-21 0-16,-1 0 0,22 0 15,-21 0-15,21 0 0,-21 0 0,21 0 16,-21 0-16,0 0 0,0 0 0,-22 0 15,1 0-15,0 21 0,-22-21 0,1 0 16,-22 0-16,0 0 0,1 0 16,-22 0-16,0 0 0,0 0 0,0 0 15,-21 21 1,21-21 31,1 0-47,20 0 15</inkml:trace>
  <inkml:trace contextRef="#ctx0" brushRef="#br0" timeOffset="9979.28">11324 1736 0,'-21'0'16,"42"0"-16,-63 0 0,21 0 0,-1 0 0,1 0 15,0 0-15,0 0 0,-21 21 16,20-21-16,1 0 0,0 0 0,-21 21 16,21-21-16,-1 0 0,1 0 15,0 0-15,0 21 16,42-21 15,21 0-31,1 0 0,-1 0 16,22 0-16,-1 0 0,22 0 0,-1 0 15,1 0-15,21 0 0,21 0 0,0 0 16,21 0-16,-21 0 0,42 0 16,-20 0-16,-1 0 0,21 0 0,0 0 15,-20 0-15,-1 0 0,0 0 0,-21 0 16,-21 0-16,21 0 0,-21 0 15,-22 0-15,1 0 0,0 0 16,-22 0-16,-21 0 0,1 0 0,-1 0 16,-21 0-16,0 0 0,1 0 0,-1 0 47,-21 21-1,-21-21-30,-1 22-16,1-1 0,0-21 0,-21 21 16,-1-21-16</inkml:trace>
  <inkml:trace contextRef="#ctx0" brushRef="#br0" timeOffset="22371.51">1206 2709 0,'0'22'31,"22"-22"-15,-1 0-16,0 0 15,0 0-15,0 0 16,0 0-16,1 0 15,-1-22-15,0 22 0,0 0 0,-21-21 16,21 21-16,0-21 16,-21 0-16,0 0 15,0 0 1,-21 21-16,0 0 0,0 0 16,0 0-16,0 0 0,-1 0 15,1 0-15,0 0 0,0 21 0,-21 0 16,20 0-16,1 0 0,0 0 15,0 1-15,0-1 0,0 0 16,-1 0-16,1 0 0,21 0 0,0 1 16,0-1-16,0 0 0,0 0 15,0 0-15,0 0 0,0 1 0,0-1 16,0 0-16,0 0 0,0 0 16,21 0-16,1 1 0,-1-1 0,0 21 15,0-21-15,0 0 0,0 1 16,1 20-16,-1-21 0,-21 0 0,21 0 15,0 22-15,-21-22 0,0 0 16,0 0-16,0 0 0,0 1 0,0-1 16,-21 0-16,-21 0 15,20 0-15,-20-21 0,21 21 0,-21 1 16,-1-22-16,1 0 0,0 0 0,20 0 16,-20 0-16,21 0 0,-21-22 15,20 1-15,-20 0 0,21-21 0,-21 21 16,20-1-16,1-20 0,0 21 15,0-21-15,0 20 0,0 1 0,21 0 16,0 0-16,-22 0 0,22 0 16,0 42 15,22-21-31,-1 21 0,0 0 0,-21 0 16,21 22-16,0-22 0,-21 0 15,0 0-15,21 0 0,1 22 16,-22-22-16,21 0 0,0 0 15,-21 0-15,21 0 0,0-21 0,0 22 16,1-1-16,-1-21 0,0 0 16,0 0-16,21 0 0,-20 0 0,20 0 15,-21-21-15,21-1 0,1 22 0,-1-21 16,-21 0-16,22 0 0,-1-21 16,0 20-16,-21 1 0,22 0 0,-22-21 15,0 21-15,21-1 0,-20 1 16,-1 0-16,-21 0 0,0 0 0,21 0 15,-21-1-15,0 44 47,0-1-47,-21 0 16,21 0-16,0 21 0,0-20 0,-21-1 16,21 0-16,-22 0 0,22 21 15,0-20-15,0-1 0,0 0 16,22 0-16,-1-21 0,0 0 15,0 0-15,21 0 0,-20 0 0,20 0 16,-21-21-16,0 21 0,22-21 16,-22 0-16,0 21 0,0-22 15,0 1-15,0-21 0,1 21 0,-22 0 0,0-1 16,21 1-16,0 0 16,-21 0-16,0 0 0,0 0 0,0-1 15,21 1-15,-21 42 47,0 1-47,0-1 0,0 21 16,0-21-16,0 22 0,-21-1 0,21 0 15,0 1-15,0-1 0,0 21 16,0-20-16,0 20 0,0 1 0,0-1 16,0 22-16,0-22 0,0 22 15,0 0-15,0-22 0,0 22 0,0-22 16,0 1-16,0-1 0,0 1 15,0-22-15,0 22 0,-21-22 0,0 0 16,-1 1-16,1-1 0,0 0 16,0-20-16,0-1 0,0 0 0,-22 0 15,1-21-15,0 0 0,-1 0 16,1 0-16,-22 0 0,1 0 0,21-21 16,-22 0-16,1 0 0,-1-1 0,22 1 15,-22 0-15,22 0 0,0-21 16,20 20-16,1 1 0,0 0 0,0 0 15,21 0-15,0-22 0,0 22 16,0 0-16,0-21 0,0 21 16,21-22-16,0 1 0,22 0 0,-22-1 15,21 1-15</inkml:trace>
  <inkml:trace contextRef="#ctx0" brushRef="#br0" timeOffset="22904.96">2117 3217 0,'0'0'0,"-22"22"31,1-1-31,21 0 16,0 0-16,0 0 0,0 22 0,0-22 15,0 21-15,0-21 0,0 0 16,0 22-16,0-22 0,0 0 0,0 0 16,0 0-16,0 1 0,0-1 15,-21 0-15,21 0 16,-21-21-16,21-21 31,0 0-31,0 0 0,0-1 16,0 1-16,0 0 0,0 0 15,0-21-15,21-1 0,0 22 0,0-21 16,1 21-16,-1-22 0,0 22 0,0 0 16,21 0-16,-20 0 0,-1-1 15,21 22-15,0 0 0,-20 0 0,-1 0 16,21 22-16,-21-1 0,0-21 16,1 42-16,-1-21 0,-21 0 0,0 1 15,0 20-15,0-21 0,0 21 0,0-20 16,0 20-16,0-21 0,0 0 15,0 22-15,0-22 0,0 0 0,-21 0 16,21 0-16,21-21 47,0-21-47,-21 0 16,21 0-16,0-22 0</inkml:trace>
  <inkml:trace contextRef="#ctx0" brushRef="#br0" timeOffset="23171.82">2900 2900 0,'0'0'0,"0"-21"0,0 42 32,0 0-17,0 0-15,0 0 0,0 1 0,0 20 16,0 0-16,0-21 0,0 22 15,0-1-15,0 0 0,0 1 0,0-1 16,0 0-16,0 1 0,0-1 16,0-21-16,-21 22 0,21-22 0,0 0 15,0 0-15,0 0 0,21-21 32,-21-21-17,0 0-15</inkml:trace>
  <inkml:trace contextRef="#ctx0" brushRef="#br0" timeOffset="23363.71">2794 3366 0,'0'0'0,"-21"0"0,0 0 16,21-22 15,21 22-31,0-21 0,0 21 16,0 0-16,0-21 0,1 21 0,-1 0 15,0-21-15,0 21 0,0 0 0,0 0 16,-21-21-16,22 21 16,-22-21-16,21 21 0,0 0 15</inkml:trace>
  <inkml:trace contextRef="#ctx0" brushRef="#br0" timeOffset="24399.4">3450 3408 0,'0'0'0,"0"-42"16,0 20-16,0 1 16,0 0-16,0 0 0,0 0 0,0-22 15,0 22-15,0 0 0,0 0 16,0 0-16,-21 21 0,0 0 15,0 0-15,-1 0 0,1 0 16,0 21-16,0 0 0,0 0 16,0 0-16,-1 1 0,1 20 0,0 0 15,21-21-15,-21 22 0,21-1 0,-21 0 16,21 1-16,0-22 0,0 21 16,0-21-16,0 1 0,0-1 15,0 0-15,0 0 0,21-21 0,0 0 0,0 0 16,0 0-1,1 0-15,20 0 0,-21 0 0,0-21 16,0 0-16,1 0 0,-1 21 0,-21-22 16,21-20-16,0 21 0,0 0 15,-21-22-15,0 22 0,0 0 0,21-21 16,-21 21-16,0-1 0,22 1 0,-22 0 16,0 0-16,0 42 31,0 0-16,0 0-15,-22 22 0,22-22 16,0 0-16,0 21 0,0-20 0,0-1 16,0 0-16,0 0 0,0 0 0,22 0 15,-22 1-15,21-1 0,0-21 16,0 0 0,0 0-16,0 0 15,1 0-15,-22-21 0,0-1 0,21 1 16,0 0-16,-21 0 0,21 0 15,0 0-15,-21-22 0,21 22 0,1 0 16,-1-21-16,0 20 0,-21-20 0,21 21 16,0 0-16,0 0 15,1 21-15,-1-22 0,0 22 16,0 0-16,0 0 0,-21 22 16,0-1-16,21 0 0,-21 0 15,0 0-15,0 22 0,0-22 0,0 21 16,0-21-16,0 22 0,0-22 0,0 21 15,-21-21-15,21 0 0,-21 1 0,0 20 16,21-21-16,0 0 16,-21 0-16,21-42 31,21 0-15,-21 0-16,21 0 15,0 0-15,-21-1 0,21 1 0,1-21 16,-22 21-16,21-22 0,0 1 0,0 21 15,-21-21-15,0 20 0,21 1 16,-21 0-16,21 0 0,-21 0 0,0 42 31,0 0-15,0 0-16,0 0 0,-21 1 16,21-1-16,-21 21 0,21-21 0,0 0 15,0 22-15,0-22 0,-21 0 0,21 0 16,0 22-16,0-22 0,0 0 0,0 0 15,0 0 1,0 0-16,21-21 0,0 0 16,-21 22-16,21-22 0,1 0 0,-1 0 15,0 0-15,0 0 0,0-22 16,-21 1-16,21 21 0,1-21 16,-1 21-16</inkml:trace>
  <inkml:trace contextRef="#ctx0" brushRef="#br0" timeOffset="25231.02">5122 3429 0,'0'0'0,"-21"0"0,0 0 16,0 0-16,0 0 15,-1 21-15,1-21 0,0 0 16,42 0-1,0 0-15,1 0 16,20 0-16,0 0 0,1 0 16,-1 0-16,0 0 0,1 0 0,20 0 15,-21 0-15,22 0 0,-22 0 0,22 0 16,-22 0-16,0-21 0,22 21 16,-22 0-16,-21 0 0,22-21 0,-22 21 15,21 0-15,-21 0 0,1 0 0,-1 0 16,-21-21-16,21 21 0,-21-21 47,0-1-47,-21 1 15,0 21-15,-1-21 16,1 21-16,0-21 0,0 21 16,0 0-16,-22-21 0,22 21 0,0 0 15,0 0-15,0-21 0,0 21 16,-1 0-16,1 0 15,42 0 32,1 0-47,-1 21 16,0-21-16,21 0 0,-21 0 16,1 0-16,-1 0 0,0 0 0,0 21 15,0-21-15,0 0 0,1 0 0,-1 0 16,0 21-1,-21 0 1,0 0-16,0 1 0,-21-1 16,0 0-16,-1-21 0,1 21 15,0 0-15,0 0 0,0 1 16,-22-1-16,22-21 0,0 21 0,0 0 16,0 0-16,0 0 0,-1 1 0,1-22 15,21 21-15,-21 0 0,0 0 16,21 0-16,-21-21 15,21 21-15,0 1 16</inkml:trace>
  <inkml:trace contextRef="#ctx0" brushRef="#br0" timeOffset="26203.67">7599 3006 0,'0'0'0,"0"-21"15,21-1-15,0 22 0,-21-21 0,21 0 16,0 21-16,-21-21 0,22 0 0,-1 0 15,0-1-15,0 22 16,0-21-16,-21 42 31,-21 1-15,0-1-16,0 0 0,0 0 16,-1 21-16,1-20 0,0 20 0,-21 0 15,21 1-15,-1-1 0,-20 0 0,21 1 16,-21 20-16,20-21 0,-20 22 15,0-22-15,-1 22 0,1-22 0,0 22 16,-1-22-16,1 0 0,0 1 0,-1-22 16,1 21-16,21-21 0,-21 22 0,20-22 15,1 0-15,21-42 47,21 0-47,-21-1 16,22 1-16,-1 0 0,0 0 15,0 0-15,0 0 0,22-1 0</inkml:trace>
  <inkml:trace contextRef="#ctx0" brushRef="#br0" timeOffset="26596.53">7916 2985 0,'0'0'0,"0"-22"16,21 22-16,-21-21 0,0 42 47,-21 1-31,0-1-16,0 21 15,0-21-15,0 22 0,-1-1 0,1 0 16,0 1-16,0-1 0,0 21 0,-22-20 15,22-1-15,0 22 16,-21-22-16,-1 21 0,22-20 0,-21-1 0,0 0 16,20 1-16,-20-22 0,21 21 15,0-21-15,0 22 0,-1-22 0,1 0 16,0 0-16,21 0 0,0 1 16,0-44 15,21 1-16,0 0-15,1 0 0,-1 0 16,0 21-16,0-21 0,21-1 0</inkml:trace>
  <inkml:trace contextRef="#ctx0" brushRef="#br0" timeOffset="26956.32">8318 3175 0,'0'-21'0,"0"42"0,0-63 16,0 21-16,-21 21 47,21 21-47,-21 0 0,21 21 0,0-21 15,0 22-15,-21-1 0,21-21 0,-21 22 16,0-1-16,21 0 0,-22 1 15,22-1-15,0 0 0,-21-21 16,21 22-16,-21-22 0,21 0 0,0 21 16,0-20-16,0-1 0,0 0 15,21-21-15,0 0 16,1 0-16,-1 0 0,0 0 0,0 0 16,0 0-16,0 0 0,1 0 15,-1-21-15,0 0 0,0 21 0,0-22 16,0 1-16,-21 0 0,22 21 15,-22-21-15,21 0 0,-21 0 0</inkml:trace>
  <inkml:trace contextRef="#ctx0" brushRef="#br0" timeOffset="27174.71">8276 3450 0,'0'0'0,"-21"0"0,0 0 0,-22 0 0,22 0 15,0 0-15,0 0 16,42 0-1,0 0-15,0 0 16,1 0-16,-1 0 0,21-21 0,-21 21 16,0 0-16,22 0 0,-22-21 0,0 21 15,0-21-15,0 21 0,1 0 16,-22-21 0,21 21-16,-21-22 15</inkml:trace>
  <inkml:trace contextRef="#ctx0" brushRef="#br0" timeOffset="28356.04">8996 3662 0,'0'-21'16,"0"0"-16,0-1 16,21 1-16,-21 0 0,21 0 15,0 0-15,-21 0 0,0-22 16,0 22-16,0 0 0,0 0 0,0 0 16,0-1-16,0 1 0,0 0 0,0 0 15,-21 21-15,0 0 16,0 0-16,0 0 0,-22 0 0,22 0 15,-21 21-15,21 0 0,-22 0 0,1 22 16,21-22-16,-22 21 0,22-21 16,-21 22-16,21-1 0,0-21 15,-1 22-15,22-22 0,0 21 0,0-21 16,0 0-16,0 1 0,0-1 16,22-21-16,-1 0 0,0 0 0,0 0 15,21 0-15,-20 0 0,20 0 16,-21 0-16,21-21 0,1-1 0,-22 1 15,21 0-15,1 0 0,-22 0 0,0 0 16,0-1-16,0-20 0,-21 21 16,0 0-16,0-22 0,0 22 0,0 0 15,0-21-15,0 21 0,0-1 16,-21 22 0,0 22-16,21-1 15,-21 0-15,21 0 0,-21 0 0,21 22 16,-22-22-16,22 0 0,0 21 15,0-21-15,0 1 0,0 20 0,0-21 16,0 0-16,0 0 0,22 1 16,-1-1-16,0-21 0,0 21 0,21 0 15,-20-21-15,-1 0 0,21 0 0,0 0 16,-20 0-16,20 0 0,0 0 0,-21-21 16,22 0-16,-22 21 0,21-21 15,-21-1-15,22 22 0,-22-21 0,21 0 16,-21 0-16,1-21 0,20 20 0,-21 1 15,0-21-15,0 21 0,1-22 16,-1 22-16,0 0 0,-21 0 0,0 0 16,0 0-16,0-1 0,-21 22 15,-22 0-15,22 0 16,0 0-16,0 0 0,-21 0 0,20 22 16,-20-1-16,21 0 0,0 0 15,-22 0-15,22 0 0,0 1 0,21-1 16,-21 0-16,21 0 0,-21 0 0,21 0 15,0 1-15,0-1 0,0 0 0,21 0 16,0-21-16,0 0 16,0 0-16,22 0 0,-22 0 15,0 0-15,21 0 0,-20 0 16,-1-21-16,0 0 0,0 21 0,0-21 16,0-1-16,1 1 0,-1 0 0,-21 0 15,0 0-15,0 0 0,0-1 16,0 1-16,0 0 0,0 42 31,0 0-15,-21 1-16,21-1 0,-22 0 15,22 21-15,0-21 0,0 22 0,0-1 16,0 0-16,0 1 0,0-1 0,0 0 16,0 1-16,0-1 0,0 0 0,-21 22 15,21-22-15,0 22 0,0-1 16,0-20-16,0 20 0,0-21 15,0 1-15,0-1 0,-21 22 0,21-22 16,0 0-16,-21-21 0,21 22 0,-21-1 16,0 0-16,21-20 0,-22 20 0,1-21 15,-21 0-15,21 0 0,0 1 0,-22-1 16,22-21-16,-21 21 0,-1-21 0,1 0 16,0 0-16,-1 0 0,1 0 0,0 0 15,-1 0-15,-20 0 0,42 0 16,-22 0-16,1-21 0,21 0 0,0 21 15,0-22-15,21 1 0,0 0 16,0 0-16,0-21 0,0 20 0,0 1 16,0-21-16,0 0 0</inkml:trace>
  <inkml:trace contextRef="#ctx0" brushRef="#br0" timeOffset="29195.56">10075 3260 0,'-21'0'31,"0"21"-16,0 0-15,21 0 0,-21 0 16,21 1-16,0-1 0,0 0 0,0 0 16,-22 0-16,22 0 0,0 22 0,0-22 15,0 0-15,-21-21 0,21 21 16,0 0-16,0 1 0,0-1 16,-21-21-1,0 0 1,21-21-16,0-1 15,0 1-15,0 0 0,0 0 16,0 0-16,0-22 0,0 22 16,0-21-16,0 21 0,21-22 0,0 1 15,0 21-15,1-21 0,-1 20 16,21-20-16,-21 21 0,22 0 0,-22 21 16,21 0-16,-21 0 0,22 0 0,-22 0 15,21 0-15,-21 21 0,0-21 0,22 42 16,-22-21-16,0 22 0,0-22 15,-21 21-15,0 1 0,21-22 0,-21 21 16,0 0-16,0-20 0,0 20 0,0-21 16,0 0-16,0 0 0,-21 1 0,21-1 15,-21 0-15,0 0 0,0-21 16,21-21 31,21 0-47,0 0 0,0-1 15,0 22-15</inkml:trace>
  <inkml:trace contextRef="#ctx0" brushRef="#br0" timeOffset="29703.28">11091 3408 0,'0'-21'0,"0"42"0,0-63 15,0 20-15,0 1 0,0 0 0,-21 0 16,21 0-16,0 0 0,-21-1 16,0 1-16,0 21 0,-1 0 0,1 0 15,0 0-15,0 0 0,0 0 16,-22 21-16,22 1 0,0-1 0,0 21 16,-21-21-16,20 22 0,1-22 15,0 21-15,0-21 0,0 22 0,21-1 16,0-21-16,0 0 0,0 22 0,0-22 15,0 0-15,0 0 0,21-21 16,0 0-16,21 0 0,-20 0 16,-1 0-16,0 0 15,21 0-15,-21 0 0,1-21 0,20 0 16,-21 0-16,0-1 0,0 1 0,1 0 16,-1 0-16,0 0 0,0-22 0,-21 22 15,21-21-15,-21 21 0,0-22 0,0 22 16,0 0-16,0 0 0,-21 21 31,21 21-31,0 0 0,0 0 16,-21 1-16,21-1 0,0 0 0,0 21 15,0-21-15,0 1 0,0-1 16,0 0-16,0 0 0,0 0 0,21 0 16,-21 1-16,21-1 0,0-21 15,1 0-15,-1 0 0,0 0 16,0 0-16,0 0 0,0 0 15,22-21-15,-22 21 0</inkml:trace>
  <inkml:trace contextRef="#ctx0" brushRef="#br0" timeOffset="30399.87">11515 3281 0,'0'0'0,"0"-21"16,-22 21 15,22 21-31,-21-21 0,21 21 0,0 0 15,0 0-15,0 22 0,0-22 16,0 0-16,0 0 0,0 22 0,0-22 16,0 0-16,0 0 0,0 0 15,0 0-15,0 1 0,0-1 16,0 0-16,-21-21 16,21-21 15,-21 0-16,21-1-15,0 1 0,0 0 0,0 0 16,0 0-16,0 0 0,0-22 0,0 22 16,0-21-16,21 21 0,0-1 0,0-20 15,1 21-15,-22 0 0,21 0 16,0-1-16,0 22 0,0 0 16,0 0-16,1 0 0,-1 0 15,-21 22-15,0-1 0,21 0 0,0 0 16,-21 0-16,0 0 0,0 1 0,21-1 15,-21 0-15,0 21 0,0-21 16,0 1-16,0-1 0,0 0 0,0 0 16,0 0-16,0 0 0,0 1 15,0-44 17,-21 1-17,21 0-15,0 0 16,0 0-16,0 0 0,0-1 15,0-20-15,21 21 0,0 0 0,1-22 16,-1 22-16,0-21 0,0 21 0,0 0 16,22-1-16,-1 1 0,-21 21 15,21 0-15,1 0 0,-22 0 0,21 0 16,-21 0-16,1 21 0,-1 1 0,0 20 16,-21-21-16,0 0 0,0 22 0,0-22 15,0 0-15,0 21 0,0-21 0,0 1 16,0 20-16,0-21 0,-21 0 15,21 0-15,-21-21 0,21 22 0,-22-1 16,22 0 0,0-42 15,22 0-15,-1 21-16</inkml:trace>
  <inkml:trace contextRef="#ctx0" brushRef="#br0" timeOffset="30811.64">12509 3302 0,'0'0'0,"-21"0"0,21 21 0,0 0 16,21-21-1,1 0-15,-1 0 16,0 0-16,0 0 0,0 0 15,0 0-15,1-21 0,-1 21 0,-21-21 16,21 21-16,-21-21 0,21 21 0,-21-21 16,0 0-16,0-1 15,0 1-15,0 0 0,0 0 16,0 0-16,-21 21 16,0 0-16,0 0 0,-1 0 0,1 0 15,0 21-15,0 0 0,0 0 0,0 0 16,-1 1-16,1 20 15,0-21-15,0 21 0,21 1 0,0-22 16,0 21-16,0-21 0,0 1 0,0 20 16,0-21-16,0 0 0,21 0 0,0-21 15,0 22-15,1-1 0,-1-21 0,0 0 16,0 0-16,0 0 0,0 0 16,1 0-16,-1 0 0,0 0 0,0 0 15,0-21-15,-21-1 16,21 22-16,1-21 0</inkml:trace>
  <inkml:trace contextRef="#ctx0" brushRef="#br0" timeOffset="32024.11">13631 2392 0,'21'0'31,"1"-21"-31,-1 21 16,0 0-16,0 0 0,21 0 15,-20-21-15,20 21 0,0 0 0,-21 0 16,22 0-16,-22 0 0,0 0 0,0 0 16,0 0-16,-42 0 31,0 0-31,0 0 0,0 0 16,0 0-16,-1 0 0,-20 0 15,21 0-15,0 0 0,0 0 0,-1 0 16,1 0-16,0 0 0,0 0 15,0 0-15,0 0 0,-1 0 16,1 0-16,0 0 0,0 0 0,0 0 16,0 0-16,-1 0 0,1 0 15,0 0-15,-21 0 0,21 0 0,-1 21 16,1-21-16,0 21 0,0-21 0,0 21 16,21 0-16,0 0 0,-21-21 15,21 22-15,0 20 0,-22-21 16,22 0-16,0 22 0,0-22 0,-21 21 0,0 0 15,21-20-15,-21 20 0,0 0 16,0 1-16,-1-1 0,1 0 16,0 22-16,0-22 0,0 22 0,0-22 15,-22 21-15,22 1 0,0-1 0,21 1 16,-21-1-16,0 1 0,-1-1 16,1-20-16,21 20 0,0-20 0,0 20 15,0-21-15,0 22 0,0-22 0,0 22 16,0-22-16,0 0 0,21 1 0,1-1 15,-1-21-15,21 0 0,-21 22 0,0-43 16,22 21-16,-22-21 16,21 0-16,-21 0 0,22 0 0,-22 0 0,21 0 15,1-21-15,-22 0 0,21-1 16,-21 1-16,22-21 0,-22 21 0,21-22 16,0 1-16</inkml:trace>
  <inkml:trace contextRef="#ctx0" brushRef="#br0" timeOffset="33479.83">13758 2858 0,'0'-22'16,"-21"44"31,21-1-47,0 0 15,0 0-15,-21 0 0,0 22 0,0-1 16,21-21-16,-22 21 0,1 1 16,0 20-16,0-20 0,21-1 0,-21 0 15,0-21-15,-1 22 0,22-1 0,0-21 16,0 0-16,0 1 0,0-1 16,0 0-16,0 0 0,22-21 15,-1 0 1,0 0-16,0 0 0,0 0 0,0-21 15,1 0-15,-1 0 16,0-1-16,0 1 0,-21 0 16,21-21-16</inkml:trace>
  <inkml:trace contextRef="#ctx0" brushRef="#br0" timeOffset="33671.75">13589 3196 0,'0'0'0,"21"0"32,0 0-17,0 0-15,1-21 0,-1 0 16,0 21-16,0 0 0,0 0 16,0-21-16,1 21 15,-1 0-15</inkml:trace>
  <inkml:trace contextRef="#ctx0" brushRef="#br0" timeOffset="34027.39">13970 3175 0,'0'0'0,"-21"21"0,42-21 46,0 0-46,0 0 0,0-21 16,1 21-16,-1-21 0,0 21 0,0-21 16,0 21-16,-21-21 0,21 21 15,-21-22-15,0 1 0,-21 21 32,0 0-32,0 0 0,0 0 0,0 0 15,-1 21-15,1-21 0,0 22 0,0-1 16,21 21-16,0-21 0,-21 0 15,21 22-15,0-22 0,0 0 0,0 0 16,0 0-16,0 22 0,0-22 16,0 0-16,21 0 0,0-21 15,0 0-15,-21 21 0,43-21 16,-22 0-16,0 0 0,0 0 0,0 0 16,22 0-16,-22-21 0</inkml:trace>
  <inkml:trace contextRef="#ctx0" brushRef="#br0" timeOffset="34829.26">14436 3175 0,'0'0'0,"0"-21"0,0 0 15,0 0-15,21-1 0,0 22 16,0-21-16,0 21 0,0 0 16,22 0-1,-22 0-15,0 0 0,0 0 0,0 0 16,1 21-16,-22 1 0,21-22 15,-21 21-15,0 0 0,0 21 0,0-21 16,0 1-16,-21-1 0,-1 0 16,22 0-16,-21 21 0,0-20 0,0-1 15,0-21-15,0 21 0,-1 0 0,1-21 16,21 21-16,0-42 31,21 0-15,1 21-16,-22-21 0,21 0 0,0-1 15,0-20-15,0 21 0,0 0 16,1-22-16,-1 22 0,0 0 16,0-21-16,-21 21 0,21-1 0,0 1 15,-21 0-15,0 42 32,-21 0-17,21 1-15,-21-1 0,0 0 16,21 0-16,0 21 0,0-20 0,0-1 15,-21 0-15,21 21 0,0-21 16,0 1-16,0-1 0,0 0 0,0 0 16,21-21-16,0 21 0,0-21 15,0 0-15,1 0 0,-1 0 16,0 0-16,21 0 0,-21 0 0,1-21 16,-1 21-16,0-21 0,0 0 15,0 0-15,0-1 0,1 1 0,-1 0 16,0-21-16,0 21 0,21-22 0,-20 1 15,-1 21-15,0-22 0,0 1 16,0 0-16,0 21 0,1-22 0,-22 1 16,0 21-16,21 0 0,-21-22 0,0 22 15,21 0-15,-21 0 0,-21 21 32,0 0-32,21 21 15,-22 0-15,22 0 0,-21 22 0,0-22 16,21 21-16,0 0 0,-21-20 0,21 20 15,-21 0-15,21 1 0,0-1 16,0 0-16,0 1 0,0-1 0,0-21 16,0 21-16,0-20 0,0-1 0,0 0 15,0 0-15,0 0 0,0 0 0,21-21 16,0 0-16,0 0 0,0 22 16,1-22-16,-1 0 0,0 0 0,0 0 15,0 0-15,-21-22 0,21 22 0,1-21 16,-1 0-16,0 21 0,-21-21 0,0 0 15,0 0-15</inkml:trace>
  <inkml:trace contextRef="#ctx0" brushRef="#br0" timeOffset="35007.16">15261 3154 0,'0'0'0,"-21"0"0,42 0 46,0 0-46,0 0 0,22 0 0,-22 0 16,0 0-16,21 0 0,-20 0 0,-1 0 16,21 0-16,-21-21 0,0 21 0,1 0 15,-1 0-15,-21-21 16,21 21-16</inkml:trace>
  <inkml:trace contextRef="#ctx0" brushRef="#br0" timeOffset="35319.98">16044 2942 0,'0'0'16,"0"-21"-16,0 0 16,-21 21-1,0 0-15,0 0 16,0 0-16,21 21 0,-22 0 0,1-21 15,0 43-15,0-22 0,21 0 16,-21 0-16,0 21 0,-1-20 0,22 20 16,0 0-16,-21-21 0,21 22 0,0-1 15,0-21-15,0 22 0,0-22 0,0 0 16,0 0-16,21 0 0,1 0 16,-1 1-16,0-22 0,-21 21 0,42-21 15,-21 0-15,1 0 0,-1 0 0,0 0 16,0 0-16,21 0 0,-20-21 0,20 21 15</inkml:trace>
  <inkml:trace contextRef="#ctx0" brushRef="#br0" timeOffset="35649.79">16616 2963 0,'0'0'16,"0"-21"-1,21 21-15,0 0 16,0 0-16,0 0 0,1 21 16,-1-21-16,-21 22 0,21-1 0,0 0 15,0 0-15,-21 0 0,0 0 0,0 1 16,0-1-16,0 21 16,0-21-16,0 22 0,0-22 0,0 0 15,-21 0-15,0 21 0,0-20 0,0-1 16,-1 0-16,1 0 0,-21 0 0,21-21 15,0 21-15,-1 1 0,1-22 0,0 21 16,0-21-16,0 0 16,21 21-16,21-21 31,0-21-31,0 21 0,0-21 0,1-1 16</inkml:trace>
  <inkml:trace contextRef="#ctx0" brushRef="#br0" timeOffset="35955.62">17293 3154 0,'0'0'0,"-21"0"0,42 0 47,0 0-31,0 0-16,1 0 0,20 0 0,-21 0 15,0 0-15,0 0 0,1 0 16,-1 0-16,0 0 0,0 0 16,-21 21 30</inkml:trace>
  <inkml:trace contextRef="#ctx0" brushRef="#br0" timeOffset="36155.5">17314 3302 0,'0'0'0,"-21"0"0,0 0 15,21 21-15,21-21 31,0 0-31,0 21 16,1-21-16,-1 0 0,0 0 0,0 0 16,0 0-16,0 0 0,1 0 0,-1 0 15,0 0-15,0 0 0,0 0 16</inkml:trace>
  <inkml:trace contextRef="#ctx0" brushRef="#br0" timeOffset="36875.29">18457 2434 0,'0'0'0,"0"-21"0,43-21 16,-43 21-16,21-1 16,-42 22 15,-1 22-15,22-1-1,0 0 1,0 0-16,0-42 47,0 0-32,22 21-15,-22-21 16,0-1-16,0 1 16,0 42 15,0 1-16,-22 20-15,22-21 0,0 0 16,0 0-16,0 1 0,0 20 16,0-21-16,0 0 0,0 0 0,0 1 15,22-1-15,-1-21 0</inkml:trace>
  <inkml:trace contextRef="#ctx0" brushRef="#br0" timeOffset="37240.01">18796 2455 0,'0'0'0,"0"-21"15,0 0 1,-21 21 0,42 0 46,0 0-62,0 0 16,-21-21-1,0 0 1,-21 21 15,0 21-15,0 0-16,21 0 0,0 0 15,0 1-15,0-1 0,0 0 16,0 0-16,0 0 0,0 0 16,0 1-16,0-1 0,0 0 15</inkml:trace>
  <inkml:trace contextRef="#ctx0" brushRef="#br0" timeOffset="37623.8">18965 3006 0,'0'0'0,"0"-21"0,0-1 0,0 1 0,0 0 15,0 0-15,0 0 0,0 0 16,0 42 15,21 0-31,-21 0 0,22 0 16,-22 22-16,0-22 0,0 21 16,21 0-16,-21-20 0,21 20 15,-21 0-15,0-21 0,0 22 0,0-22 16,0 21-16,0-21 0,0 1 0,0-1 15,0 0-15,0 0 0,0 0 16,0-42 15,0 0-31</inkml:trace>
  <inkml:trace contextRef="#ctx0" brushRef="#br0" timeOffset="37875.66">19325 2921 0,'0'0'0,"0"-21"0,21-64 16,-42 85 15,0 21-31,0 1 16,0-1-16,21 21 0,-22-21 0,1 22 16,0-22-16,0 21 0,0 0 15,0-20-15,-1 20 0,1 0 0,0-21 16,0 22-16,0-22 0,0 21 0,21-21 15,0 1-15,0-1 0,0 0 16,21-21 15,0 0-31,0-21 0</inkml:trace>
  <inkml:trace contextRef="#ctx0" brushRef="#br0" timeOffset="38095.53">19431 3112 0,'21'-22'16,"-21"44"15,-21-1-31,21 0 16,-21 0-16,21 0 16,-21 0-16,21 1 0,-22-1 0,22 0 15,0 0-15,0 0 0,-21-21 0,21 21 16,0 1-16,0-1 15,21-21 1</inkml:trace>
  <inkml:trace contextRef="#ctx0" brushRef="#br0" timeOffset="38268.43">19516 2985 0,'0'0'0,"0"-22"0,0 1 0,0 0 0,0 0 15,0 0 1,0 42 31</inkml:trace>
  <inkml:trace contextRef="#ctx0" brushRef="#br0" timeOffset="38679.44">19812 3027 0,'0'0'0,"21"0"0,-21-21 31,-21 21-15,0 0-16,0 0 15,-1 0-15,1 0 0,0 0 0,0 21 16,21 0-16,-21-21 0,0 21 0,-1 0 15,22 1-15,0-1 16,0 0-16,0 0 16,22 0-16,-1 0 15,0-21-15,0 22 0,0-22 0,0 21 16,22-21-16,-22 0 0,0 21 16,0 0-16,0-21 0,1 21 15,-22 0 1,0 1-16,-22-22 15,1 21-15,0-21 0,0 0 0,-21 0 16,20 21-16,-20-21 0,21 0 0,0 0 16,-22 0-16,22 0 0,0 0 0,0 0 15,0 0-15,0 0 0,21-21 32,21 21-32,0-21 15,0 21-15,0-22 16,22 22-16</inkml:trace>
  <inkml:trace contextRef="#ctx0" brushRef="#br0" timeOffset="38931.3">20193 3069 0,'-21'0'15,"0"0"-15,-1 0 16,22 21-16,-21 1 15,21-1-15,-21 0 0,21 0 16,0 0-16,0 0 0,0 1 16,0-1-16,0 0 0,0 0 0,0 0 15,0 0-15,0 1 0,0-1 16,0-42 15,0-1-15</inkml:trace>
  <inkml:trace contextRef="#ctx0" brushRef="#br0" timeOffset="39088.22">20151 2963 0,'0'0'0,"-22"-21"0,22 0 31,-21 21-31</inkml:trace>
  <inkml:trace contextRef="#ctx0" brushRef="#br0" timeOffset="39616.83">20468 2815 0,'0'-21'15,"0"0"1,-21 21-16,0 0 16,0 21-1,21 0-15,0 0 16,0 1-16,0 20 0,0-21 0,0 0 16,0 22-16,0-22 0,0 21 0,0-21 15,0 22-15,0-22 0,0 21 0,0-21 16,0 0-16,0 1 0,0-1 15,0 0-15,0 0 0,0 0 16,-22 0-16,22 1 16,-21-22-16,21-22 31,0 1-31,0 0 16,0 0-16,0 0 0,0 0 15,21-1-15,1 1 0,-1 21 0,0-21 16,21-21-16,-21 42 15,1 0-15,-1-21 0,21 21 0,-21 0 16,0 0-16,1 0 0,20 0 0,-21 0 16,0 21-16,-21 0 0,21-21 0,-21 21 15,0 0-15,0 0 0,0 1 16,0-1-16,0 0 0,0 0 16,-21 0-16,0 0 0,0-21 0,0 22 15,-22-1-15,22-21 0,0 21 0,0-21 16,-21 0-16,20 21 15,1-21-15,0 0 0,21-21 32,21 0-32,0 21 0,1-21 15</inkml:trace>
  <inkml:trace contextRef="#ctx0" brushRef="#br0" timeOffset="39907.67">21018 2794 0,'0'-21'0,"0"42"0,0-63 16,0 63 15,0 0-31,0 0 0,0 0 0,0 1 16,0 20-16,0-21 0,-21 21 15,21 1-15,-21-22 0,21 21 0,-21-21 16,21 22-16,-21-22 0,21 21 0,0-21 15,-21 1-15,21-1 0,-22 0 16,22 0-16,0 0 0,0 0 16,0 1-16,22-22 31,-1 0-31,0-22 16,0 1-16</inkml:trace>
  <inkml:trace contextRef="#ctx0" brushRef="#br0" timeOffset="40247.99">21124 3175 0,'21'0'47,"1"0"-47,-1-21 16,0 21-1,-21-21-15,21 21 0,-21-21 16,0-1-16,-21 22 47,0 0-32,0 22-15,21-1 0,-22-21 0,1 21 16,0 0-16,21 0 0,0 0 0,0 1 16,-21-1-16,21 0 0,0 0 15,0 0-15,0 0 16,0 1-1,21-22-15,0 0 0,0 0 16,1 0-16,-1 0 0,0 0 16,0 0-16,0-22 0,0 22 15,1-21-15,-1 21 0</inkml:trace>
  <inkml:trace contextRef="#ctx0" brushRef="#br0" timeOffset="40563.24">21717 2794 0,'0'-21'0,"0"42"0,0-63 0,0 21 0,0-1 16,0 1-16,-21 21 31,0 21-31,21 1 16,0-1-16,0 0 0,-22 21 0,22-21 15,-21 22-15,21-22 0,-21 21 16,21-21-16,0 22 0,-21-1 0,21-21 15,-21 22-15,21-22 0,-21 21 0,21-21 16,0 0-16,0 22 0,0-22 0,0 0 16,0 0-16,0 0 15,21-21 1,0 0-16,0 0 16,0 0-16,0 0 0,-21-21 15,22 0-15,-1 0 16,-21 0-16,0 0 0</inkml:trace>
  <inkml:trace contextRef="#ctx0" brushRef="#br0" timeOffset="40720.16">21611 3069 0,'0'0'0,"-21"0"16,42 0 15,0 0-31,0 0 16,1 0-16,-1 0 15,0 0-15,0 0 0,0-21 16,0 21-16,1 0 0</inkml:trace>
  <inkml:trace contextRef="#ctx0" brushRef="#br0" timeOffset="41095.76">21844 3090 0,'0'0'0,"0"22"0,21-22 32,0 0-32,0 0 15,1 0-15,-1 0 0,0 0 0,0-22 16,0 22-16,0 0 0,1-21 0,-1 21 16,-21-21-16,21 0 0,-21 0 31,-21 21-16,0 0-15,-1 0 0,1 0 16,0 21-16,0 0 0,0-21 0,21 21 16,-21 0-16,-1 1 0,22-1 15,-21 0-15,21 0 0,0 0 0,0 0 16,0 1-16,0-1 0,0 0 16,0 0-16,0 0 0,21-21 15,-21 21-15,22-21 0,-1 0 16,0 22-16,0-22 0,0 0 0,0 0 15,1 0-15,-1 0 0,0 0 16,0 0-16,0-22 0</inkml:trace>
  <inkml:trace contextRef="#ctx0" brushRef="#br0" timeOffset="41343.62">22415 3027 0,'0'0'0,"0"21"47,0 0-32,0 0-15,0 1 0,0-1 16,0 0-16,0 0 0,0 0 0,22 0 16,-22 1-16,21-22 0,-21 21 0,0 0 15,0 0-15,0 0 16,21-21-16,-21 21 15,21-21-15</inkml:trace>
  <inkml:trace contextRef="#ctx0" brushRef="#br0" timeOffset="41585.05">22669 3112 0,'22'-22'0,"-44"44"0,44-65 16,-22 22-16,-22 21 15,1 0 1,0 0-16,0 0 0,0 21 0,0-21 16,-22 21-16,22 1 0,0-22 0,0 21 15,-22 0-15,22 0 16,0 0-16,0 0 0,0 1 0,0-1 16,21 0-16,0 0 0,-22 0 0,22 0 15,0 1-15,0-1 16,22-21-1,-1 0-15</inkml:trace>
  <inkml:trace contextRef="#ctx0" brushRef="#br0" timeOffset="41927.85">22923 2794 0,'0'0'0,"22"-21"15,-1-64 1,0 64-16,-21 0 0,21 0 0,-21 42 31,0 0-31,0 0 0,0 0 16,-21 22-16,21-22 0,-21 21 16,21 1-16,-21-1 0,-1 0 0,1-21 15,21 22-15,-21-1 0,21 0 0,-21-20 16,21 20-16,0 0 0,0-21 0,-21 22 15,21-22-15,0 0 0,0 0 16,0 0-16,0 1 0,0-1 16,0 0-16,21-21 15,0 0-15,0 0 0,0 0 16,1 0-16,-1 0 0,0-21 16,0 0-16,0 21 0,0-22 15,-21 1-15,22 0 0,-22 0 16</inkml:trace>
  <inkml:trace contextRef="#ctx0" brushRef="#br0" timeOffset="42107.65">22923 3048 0,'-21'0'0,"42"0"0,-63 0 16,21 0-16,0 0 0,42 0 31,0 0-15,21 0-16,-20-21 0,-1 21 0,0 0 15,0 0-15,0 0 0,0 0 0,1-21 16,-1 21-16,0-21 16,0 21-16</inkml:trace>
  <inkml:trace contextRef="#ctx0" brushRef="#br0" timeOffset="42427.68">23580 2667 0,'0'0'0,"0"-21"16,0 0-16,-22 21 31,22 21 0,0 0-31,-21 0 16,21 0-16,0 1 15,-21-22-15,21 21 0,0 0 16,-21-21 0</inkml:trace>
  <inkml:trace contextRef="#ctx0" brushRef="#br0" timeOffset="42632.56">23622 2667 0,'0'0'0,"0"-21"0,21 21 15</inkml:trace>
  <inkml:trace contextRef="#ctx0" brushRef="#br0" timeOffset="43023.36">23685 2688 0,'0'-21'0,"22"21"16,-22-21 0,21 21-1,-21-21-15,0 42 31,0 0-31,0 0 16,0 0-16,-21-21 0,21 22 16,-22-1-16,1 0 15,21 0-15,-21-21 0,0 21 16,0-21-16</inkml:trace>
  <inkml:trace contextRef="#ctx0" brushRef="#br0" timeOffset="43871.63">23749 2265 0,'0'0'0,"-21"0"0,0 0 0,-1 0 16,22-21 0,22 21 15,20 0-31,-21 0 0,0 0 15,22 0-15,-1 0 0,0 0 0,1 0 16,-22 0-16,21 0 0,0 0 0,-20 0 16,-1 0-16,21 0 0,-21 0 15,0 0-15,-21 21 32,0 0-17,0 0-15,0 0 16,0 1-16,0-1 0,0 0 15,0 0-15,0 21 0,0-20 0,0 20 16,-21-21-16,21 21 0,-21 1 16,0-22-16,21 21 0,-21 1 0,21-1 15,-21 0-15,-1 1 0,22-1 0,-21-21 16,0 21-16,21 1 0,-21-1 16,21 0-16,-21-20 0,0 20 0,21 0 15,-22 1-15,22-22 0,-21 21 0,0 0 16,21-20-16,0 20 0,-21-21 15,21 21-15,-21-20 0,0-1 16,-1 0-16,1 0 0,21 0 0,-21 0 16,0 1-16,0-22 0,0 21 0,-1-21 15,1 0-15,0 0 0,0 21 0,-21-21 16,20 0-16,1 0 0,0 0 16,0 0-16,0 0 0,0 0 15,-1 0-15,1 0 0,0 0 0,0 0 16,0 0-1,0 0 32</inkml:trace>
  <inkml:trace contextRef="#ctx0" brushRef="#br0" timeOffset="46300.28">2011 6011 0,'0'0'0,"0"-21"0,0 0 15,0 0-15,0 0 0,0 0 16,0-1-16,21 1 15,-21 0-15,21 0 16,-21 42 0,21 0-1,-21 0-15,21 1 0,-21-1 0,0 21 16,0-21-16,0 22 0,0-1 16,0 0-16,0 1 0,0-1 15,0 0-15,0 1 0,-21 20 0,0 1 16,0-22-16,0 21 0,21 1 15,-21-22-15,-1 22 0,1-22 0,21 0 16,0 1-16,0-22 0,0 21 0,-21-21 16,21 1-16,0-1 15,0-42 17,0-1-32,0-20 15,0 21-15,0 0 0,21-22 0</inkml:trace>
  <inkml:trace contextRef="#ctx0" brushRef="#br0" timeOffset="47097.34">2117 5969 0,'0'0'0,"-22"-21"0,-20-43 16,42 43-16,-21 21 15,21-21-15,-21 0 0,0 21 16,21-21-1,21 21 1,0 0-16,21-21 16,1 21-16,-1 0 0,0 0 0,22 0 15,-1 0-15,22 0 16,0 0-16,-1 0 0,1 0 0,0 0 16,20 0-16,1 0 0,0 0 15,21 0-15,0 0 0,0 0 0,0 0 16,0 0-16,0 0 0,0 0 0,-21 0 15,21 0-15,0 0 0,-21 0 16,21 0-16,-43 0 0,22 0 0,-42 0 16,20 0-16,-41 0 0,20 0 0,-20-22 15,-22 22-15,0 0 0,0 0 16,0 0-16,0 0 16,1 0-1,-22 22 1,0-1-1,0 0-15,0 0 0,21 0 16,-21 0-16,0 1 0,0 20 0,0-21 16,0 21-16,0-20 0,0 20 15,0 0-15,0 1 0,0-1 0,0 0 16,0 1-16,0-1 0,0 0 0,0 1 16,0 20-16,0-21 0,0 1 0,0-1 15,0 0-15,0-20 0,0 20 16,0 0-16,0-21 0,-21 1 15,21-1-15,-22 21 0,22-21 0,-21 0 16,0 1-16,21-1 0,-21-21 16,0 21-16,0-21 15,-1 21-15,1-21 0,0 0 0,0 0 16,0 0-16,0 21 0,-22-21 0,22 0 16,-21 0-16,-22 0 0,22 0 0,-22 0 15,-20 0-15,20 0 0,-20 0 16,-1 0-16,-21 0 0,0 0 0,0 0 15,-21 0-15,0 0 0,-21 0 0,21 0 16,0-21-16,-21 21 0,0 0 0,21 0 16,-21 0-16,21-21 15,0 21-15,21 0 0,0 0 0,21-21 16,1 21-16,-1 0 0,22 0 0,20 0 16,1 0-16,0 0 0,20-21 15,1 21-15,21-22 16,21 22-16,1 0 15,-1-21-15,21 21 0,-21-21 0,0 0 16,22 21-16,-22-21 0,21 0 0</inkml:trace>
  <inkml:trace contextRef="#ctx0" brushRef="#br0" timeOffset="47423.16">3006 6054 0,'0'0'16,"0"-21"-16,0-1 0,0 1 15,0 0-15,-22 21 0,1 0 16,0 0-16,0 21 16,0 0-16,21 1 15,0 20-15,0-21 0,-21 21 0,21 1 16,-22-1-16,22 22 0,-21-22 0,21 0 15,0 1-15,-21 20 16,21-21-16,-21 1 0,0-1 0,21 0 16,0 1-16,0-22 0,-21 0 0,21 0 15,0 0-15,0 1 0,21-22 16,0 0 0,0 0-16,0 0 0,0-22 0,1 22 15,-1-21-15,0 0 0</inkml:trace>
  <inkml:trace contextRef="#ctx0" brushRef="#br0" timeOffset="47823.93">3175 6414 0,'0'0'0,"0"-22"0,0 1 0,-21 21 31,0 0-31,-1 0 16,1 21-16,0 1 0,21-1 15,-21 0-15,21 0 0,-21 0 0,21 0 16,0 22-16,0-22 0,0 0 15,0 0-15,0 0 0,0 1 0,0-1 16,21 0-16,0 0 0,0-21 0,0 0 16,1 0-16,-1 0 15,21 0-15,-21 0 0,0 0 0,1 0 16,-1-21-16,0 0 0,0 21 0,0-21 16,0-1-16,-21 1 0,22 0 15,-22 0-15,21 0 0,-21-22 16,0 22-16,0 0 0,0 0 0,0-21 15,0 20-15,-21 1 0,-1 0 0,1 21 16,0 0-16,0 0 0,0 0 16,0 0-16,-1 0 0,1 0 0,0 21 15,0-21-15,0 21 0,0 1 0,-1-1 16,1 0-16,21 0 0,-21 0 16,21 0-16,0 1 0,0-1 0,0 0 15,21 0-15,0-21 0,1 0 16,20 0-16,-21 0 0,21 0 15,-20 0-15</inkml:trace>
  <inkml:trace contextRef="#ctx0" brushRef="#br0" timeOffset="48431.74">3831 6414 0,'0'0'0,"21"-22"0,0-20 16,-21 21-1,-21 21 1,0 0-16,0 0 0,0 0 15,0 21-15,-1-21 0,1 21 0,-21 0 16,21 1-16,0-1 16,-1 0-16,1 0 0,0 0 0,21 0 0,0 1 15,-21-1-15,21 0 0,0 0 16,0 0 0,21-21-16,0 0 0,0 0 15,1 0-15,-1 0 0,0 0 0,0-21 16,0 21-16,0-21 0,1 0 15,-1 21-15,0-21 0,0-1 0,0 22 16,-21-21-16,0 0 0,21 0 16,-21 42 31,0 0-47,0 0 0,0 22 0,0-22 15,0 21-15,0-21 16,0 22-16,0-1 0,0 0 0,-21 1 15,21-1-15,0 0 0,0 1 0,-21 20 16,21-20-16,-21 20 0,0 1 0,21-1 16,-21-21-16,21 22 0,-22-1 15,1 1-15,0-1 0,21-20 0,-21 20 16,0-20-16,0-1 0,-1 0 0,1 1 16,0-1-16,0-21 0,-21 21 0,20-20 15,1-1-15,0-21 0,0 21 16,0-21-16,0 0 0,-22 0 15,22 0-15,-21 0 0,21-21 0,-22 0 0,22-1 16,-21 1-16,21 0 0,-1-21 16,-20-1-16,21 1 0,0 0 0,21-1 15,0 1-15,-21 0 0,21-1 16,0-20-16,0 21 0,0-1 0,0 1 16,21 0-16,0-1 0,0 1 0,0 0 15,22-1-15,-1 1 0,-21 0 16,21 20-16</inkml:trace>
  <inkml:trace contextRef="#ctx0" brushRef="#br0" timeOffset="48679.59">3979 6456 0,'0'0'0,"0"-21"0,0 42 31,0 0-16,0 0-15,0 0 0,0 1 0,0-1 16,0 0-16,0 0 0,0 0 16,0 0-16,0 1 0,0-1 15,-21-21 17,0 0-17,21-21-15,0-1 0</inkml:trace>
  <inkml:trace contextRef="#ctx0" brushRef="#br0" timeOffset="48859.49">4000 6287 0,'0'-22'16,"-21"22"-16,21 22 46,0-1-30,0 0 0,21-21-16,-21 21 0</inkml:trace>
  <inkml:trace contextRef="#ctx0" brushRef="#br0" timeOffset="49283.55">4254 6456 0,'0'21'16,"0"0"-16,0 0 16,0 1-1,0-1-15,0 0 0,0 0 16,0 0-16,0 0 16,0 1-16,0-1 0,-21-21 15,21 21-15,-21-21 16,21-21 15,0 0-15,0-1-16,0 1 0,0 0 0,0 0 15,21-21-15,0 20 0,1 1 16,-1-21-16,0 21 0,0 0 0,21-1 16,-20 1-16,20 0 0,-21 21 15,21 0-15,-20 0 0,-1 0 0,0 0 16,0 21-16,0 0 0,0 1 15,-21-1-15,0 21 0,22 0 0,-22-20 16,0 20-16,0-21 0,0 21 0,0-20 16,0 20-16,0-21 0,-22 0 0,22 0 15,0 1-15,0-1 0,-21-21 16,21 21-16,-21-21 0</inkml:trace>
  <inkml:trace contextRef="#ctx0" brushRef="#br0" timeOffset="49984.15">7366 6308 0,'0'-21'16,"0"42"-16,21-42 0,0-1 16,0 1-1,1 21-15,-22 21 16,0 1-1,0-1-15,0 0 0,0 0 16,-22 0-16,1 22 0,0-22 0,0 21 16,0-21-16,-22 22 0,22-22 0,-21 0 15,0 21-15,-1-21 0,1 1 16,-22 20-16,22-21 0,-21 0 0,-1 0 16,22-21-16,-22 22 0,22-22 0,21 0 15,-22 0-15,22 0 0,0 0 0,21-22 31,21 22-31,0-21 0,1 21 16,20 0-16,-21 0 0,21 0 0,1 0 16,-1 0-16,22 0 0,-22 21 0,0-21 15,22 22-15,-22-1 0,0 0 0,1 0 16,-22 21-16,21-20 0,-21-1 16,1 0-16,-1 0 0,0 0 0,0 0 15,-21 1-15,21-1 0,-21 0 16,21-21-1,1 0 1,-1-21 0,0 0-16</inkml:trace>
  <inkml:trace contextRef="#ctx0" brushRef="#br0" timeOffset="50435.89">8255 6519 0,'21'-21'15,"-42"42"-15,63-63 0,-21 42 0,1-21 16,-1 0-16,-21 0 0,0-1 16,0 1-16,0 0 0,-21 21 15,-1 0-15,-20 0 16,21 0-16,-21 0 0,-1 0 16,1 21-16,0 0 0,-1 1 0,1-1 15,0 0-15,20 0 0,1 21 16,-21-20-16,21-1 0,21 0 0,0 0 15,0 0-15,0 0 0,0 1 16,0-1-16,21-21 0,0 21 0,0-21 16,22 21-16,-22 0 0,21-21 0,-21 21 15,22-21-15,-1 22 0,-21-22 0,21 21 16,-20 0-16,-1-21 0,21 21 0,-21 0 16,-21 0-16,0 1 15,0-1-15,-21 0 16,21 0-16,-42-21 0,21 0 0,-22 0 15,1 21-15,0-21 0,-1 21 16,1-21-16,0 0 0,-1 0 0,1 0 16,21 0-16,0 0 0,-22 0 15,22 0-15,0 0 0,21-21 0,0 0 16,0 0 0,0 0-16,21 21 0,0-21 15,22 21-15,-22-22 0,0 22 0,21-21 16,-21 21-16</inkml:trace>
  <inkml:trace contextRef="#ctx0" brushRef="#br0" timeOffset="50751.71">8572 6710 0,'0'0'0,"0"21"46,0 0-46,0 0 16,0 1-16,0 20 0,0-21 0,0 21 16,0-20-16,0 20 0,0 0 0,0 22 15,0-22-15,-21 22 0,0-22 0,21 21 16,-21 1-16,21-1 0,-21-20 0,0 20 16,21-20-16,-22 20 0,1-21 0,0 1 15,0-1-15,21 0 0,-21-20 16,21 20-16,-21-21 0,21 0 15,-22 0-15,22-42 32,0 0-32,22 0 0,-1 0 15,-21-22-15,21 22 0,0-21 0</inkml:trace>
  <inkml:trace contextRef="#ctx0" brushRef="#br0" timeOffset="51047.95">8615 6879 0,'0'0'0,"0"-42"0,0-43 16,0 43-16,0 21 0,0 0 16,0-1-16,21 1 0,0 0 15,0 21-15,0 0 0,22-21 16,-22 21-16,0 0 0,21 0 0,-20 0 16,20 21-16,-21 0 0,0-21 0,0 21 15,1 1-15,-22-1 0,0 0 0,0 21 16,0-21-16,0 1 0,-22-1 0,1 0 15,0 0-15,0 0 0,-21-21 16,20 21-16,-20 1 0,21-22 0,-21 21 16,20-21-16,1 0 0,0 0 0,0 0 15,21 21-15,21-21 32,0 0-32,0-21 15,1 21-15,20-21 0,-21 21 0</inkml:trace>
  <inkml:trace contextRef="#ctx0" brushRef="#br0" timeOffset="51496.84">9271 6731 0,'0'0'0,"21"0"0,0-21 0,0 21 15,1-21-15,-22 0 0,0-1 16,0 1-16,0 0 16,-22 21-16,1 0 0,0 0 15,0 0-15,0 0 16,0 0-16,-1 21 0,1-21 15,0 21-15,0 1 0,21-1 0,-21 0 16,0 21-16,-1-21 0,22 1 0,0-1 16,0 0-16,0 0 0,0 0 0,0 0 15,0 1-15,22-22 0,-1 0 16,0 0-16,0 0 0,0 0 16,0 0-16,1 0 0,-1 0 0,0 0 15,0-22-15,0 22 0,0-21 0,1 21 16,-22-21-16,0 0 0,21 0 0,-21 0 15,21-1-15,-21 1 0,0-21 16,0 21-16,0 0 0,0-1 0,0 1 16,0 0-16,0 42 31,0 0-15,0 1-16,0-1 0,0 0 0,0 0 15,0 0-15,0 0 0,0 1 0,0-1 16,21 0-16,0-21 15,-21 21-15,21-21 0,1 0 16,-1 0-16,0 0 16,0 0-16,0 0 0,0-21 0,1 21 15,-22-21-15</inkml:trace>
  <inkml:trace contextRef="#ctx0" brushRef="#br0" timeOffset="51919.6">9673 6689 0,'0'0'0,"21"-21"0,-21-1 15,0 1-15,0 0 0,0 0 0,0 0 16,0 0-16,0 42 31,0 0-31,0 0 0,0 0 0,0 0 16,0 1-16,0-1 0,21 0 15,-21 0-15,0 0 0,0 0 0,0 1 16,0-1-16,0 0 0,0 0 16,0 0-16,0 0 15,-21-21-15,0 0 31,21-21-15,0 0-16,0 0 16,0 0-16,0 0 0,0-1 0,21 1 15,-21 0-15,21-21 0,1 21 0,20-1 16,-21-20-16,21 21 0,1 0 0,-1 0 16,-21 21-16,22 0 0,-1 0 0,-21 0 15,21 0-15,-20 0 0,-1 21 16,-21 0-16,0 21 0,21-21 15,-21 1-15,0-1 0,0 21 0,0-21 16,0 0-16,0 1 0,0-1 0,0 0 0,0 0 16,0 0-16,-21 0 0,0 1 15,42-22 32,0-22-47</inkml:trace>
  <inkml:trace contextRef="#ctx0" brushRef="#br0" timeOffset="52519.44">10583 6160 0,'0'0'0,"-21"0"0,21-22 0,-21 22 15,0 0-15,21 22 32,42-22-17,-21 21-15,0 0 0,1 0 0,20-21 16,0 21-16,1 0 0,-1 1 15,0-1-15,1-21 0,-1 21 0,0 0 16,1-21-16,-22 0 0,21 21 16,-21-21-16,0 0 0,1 0 0,-1 0 15,0 0-15,-21 21 0,0 1 16,-21-1-16,0 0 16,-1 0-16,1 0 0,-21 0 15,21 1-15,-22-1 0,1 21 0,0-21 16,-1 22-16,1-1 0,0-21 15,21 21-15,-22-20 0,1-1 0,21 21 0,0-21 16,-1 0-16,1 1 0,0-1 0,0 0 16,0 0-16,21 0 15,21-21 1,0-21 0</inkml:trace>
  <inkml:trace contextRef="#ctx0" brushRef="#br0" timeOffset="53572.45">11726 6244 0,'0'0'16,"21"-21"-16,-21 0 0,0-21 0,0 20 16,22 1-16,-22 0 0,0 0 0,21 21 15,-21-21-15,0 42 16,0 0-16,0 0 16,0 22-16,0-22 0,0 21 0,0 22 15,-21-22-15,-1 0 0,22 22 16,-21-22-16,0 22 0,0-22 0,0 0 15,0 1-15,-1-1 0,1 0 0,0 1 16,0-22-16,0 0 0,0 0 0,-1 0 16,1-21-16,0 0 0,21 21 0,-21-21 15,21-21 1,0 0-16,0 0 16,0-21-16,0 20 0,0 1 15,21 0-15,-21-21 0,0 21 0,21-1 16,-21-20-16,21 21 0,-21 0 0,22 0 15,-22 42 1,0 0 0,0 0-16,21 0 0,-21 22 0,0-22 15,0 0-15,0 21 0,21-21 0,0 1 16,-21-1-16,21 0 0,0 0 0,1 0 16,-1 0-16,0-21 0,0 0 15,0 22-15,0-22 0,22 0 0,-22 0 0,21 0 16,-21 0-16,1 0 0,20-22 15,-21 1-15,21 0 0,-20 0 16,-1 0-16,0 0 0,21-1 0,-42 1 16,21-21-16,1 21 0,-1-22 0,0 22 15,-21-21-15,0 21 0,0-22 0,0 22 16,0 0-16,-21 42 31,0 0-31,21 1 0,-22-1 16,1 0-16,21 21 0,0-21 15,0 1-15,0 20 0,0-21 0,0 0 0,0 0 16,0 1-16,0-1 0,0 0 0,21-21 16,1 21-16,-1-21 0,21 0 15,-21 0-15,0 0 0,1 0 16,20 0-16,-21 0 0,0 0 0,22 0 16,-22-21-16,0 21 0,0-21 0,0 0 15,0-1-15,1 1 0,-1 0 0,-21-21 16,0 21-16,0-22 0,0 1 0,0 21 15,0-22-15,0 1 0,0 21 0,0 0 16,-43 0-16,22-1 0,0 1 16,0 21-16,-21 0 0,20 0 15,1 0-15,-21 0 0,21 0 0,-22 21 0,22 1 16,0-1-16,0-21 0,0 21 16,0 21-16,21-21 0,0 1 0,0-1 15,0 0-15,21 0 0,0 0 16,0-21-16,21 21 0,1 1 0,-22-22 15,21 0-15</inkml:trace>
  <inkml:trace contextRef="#ctx0" brushRef="#br0" timeOffset="54168.12">13060 6604 0,'0'0'0,"21"-21"0,-21-43 16,0 43-16,0 0 15,0 0-15,0 0 0,-21 0 16,0-1-16,-1 22 0,1 0 15,0 0-15,0 0 0,0 22 0,-22-22 16,22 21-16,0 21 0,0-21 0,0 0 16,0 1-16,-1 20 0,1-21 0,21 21 15,0-20-15,-21-1 0,21 21 16,0-21-16,0 0 0,0 1 0,0-1 16,21 0-16,0-21 0,1 21 0,-1-21 15,0 0-15,0 0 0,0 0 0,22 0 16,-22 0-16,0 0 0,0-21 0,0 21 15,-21-21-15,21 0 0,1-1 16,-22 1-16,21 0 0,-21 0 16,0 0-16,0 0 15,0-1-15,0 1 16,0 42 0,0 1-16,-21-1 0,21 0 15,-22 21-15,22-21 0,-21 22 0,21-22 16,0 21-16,0 1 0,0-1 0,0 0 15,-21 1-15,21-1 0,0 0 0,0 22 16,0-22-16,0 22 0,-21-22 16,21 21-16,0-20 0,0-1 0,0 22 15,-21-22-15,0 0 0,21 1 16,-22-1-16,1 0 0,21 1 0,-21-22 16,0 21-16,0-21 0,0 22 0,-1-22 15,1 0-15,0 0 0,-21-21 0,21 21 16,-1-21-16,1 0 0,0 0 0,0 0 15,-21 0-15,20 0 0,1-21 0,0 21 16,-21-21-16,21 0 0,-22 0 0,22-1 16,0 1-16,-21 0 0,20 0 0,1 0 15,0 0-15,0-22 0,0 22 0,21 0 16,0 0-16,0 0 0,0-1 0,0-20 16,42 21-16,-21-21 0,0 20 0,22-20 15,-1 21-15</inkml:trace>
  <inkml:trace contextRef="#ctx0" brushRef="#br0" timeOffset="54411.97">13441 6498 0,'0'0'0,"-21"0"31,21 21-15,0 1-16,0-1 15,0 0-15,0 0 0,0 0 0,-22 0 16,22 1-16,0-1 0,0 0 16,0 0-16,-21 0 15,21-42 32</inkml:trace>
  <inkml:trace contextRef="#ctx0" brushRef="#br0" timeOffset="54595.87">13462 6329 0,'0'-21'0,"0"42"0,0-63 0,-21 20 15,0 22 1,42 22 31,0-22-32,0 21-15,0-21 16,0 21-16</inkml:trace>
  <inkml:trace contextRef="#ctx0" brushRef="#br0" timeOffset="55007.16">13716 6371 0,'0'21'15,"0"1"1,0-1-1,0 0-15,0 0 0,0 0 16,0 0-16,0 1 0,0-1 0,0 0 16,0 0-16,0 0 0,0 0 0,0 1 15,0-1-15,0 0 0,-21-21 16,21 21-16,-21-21 16,-1 0-1,1 0-15,21-21 16,0 0-16,0 0 0,0-1 15,0 1-15,0 0 0,0 0 16,21 0-16,1-22 0,-1 22 0,21-21 16,-21 0-16,0 20 0,22 1 0,-1 0 15,0 0-15,1 0 0,-1 21 16,0 0-16,-20 0 0,20 0 0,-21 21 16,0 0-16,0 0 0,-21 0 0,0 22 15,0-22-15,0 21 0,0 1 0,0-22 16,0 21-16,0-21 0,0 22 0,-21-22 15,0 0-15,21 0 0,-21 0 0,21 0 16,-21 1-16,0-22 16,21-22 15</inkml:trace>
  <inkml:trace contextRef="#ctx0" brushRef="#br0" timeOffset="55579.83">15515 6202 0,'0'0'0,"21"-21"0,0 0 0,1 21 16,20-22-16,-21 1 0,0 21 0,0-21 16,1 0-16,-1 21 0,-42 0 31,-1 21-16,1 0-15,-21 0 0,0 1 16,-1-1-16,1 0 0,-22 0 0,22 0 16,-21 0-16,-22 1 0,21-1 0,1 0 15,-1 0-15,1 0 0,-1 0 0,1 1 16,21-1-16,-1 0 0,22-21 16,-21 0-16,21 21 0,42-21 31,0 21-31,0-21 0,0 21 0,22 1 15,-22-22-15,21 21 0,22 0 0,-22 0 16,0 0-16,1 0 0,20 1 0,-21-1 16,1 0-16,-1 0 0,0 0 15,1 0-15,-1 1 0,-21-22 16,0 21-16,1-21 0,-1 0 0,0 21 16,0-21-16,0-21 46,-21 0-46,21-1 0,-21 1 0</inkml:trace>
  <inkml:trace contextRef="#ctx0" brushRef="#br0" timeOffset="55839.68">16256 6096 0,'0'0'15,"0"-21"-15,0 0 0,0 0 0,0-1 16,-21 22-1,0 22-15,-1-1 0,1 0 16,-21 0-16,21 21 0,0 1 0,-22-1 16,22 0-16,-21 1 0,-1-1 0,22 22 15,-21-22-15,0 0 0,-1 1 16,22-1-16,-21 0 0,21-21 0,-22 22 16,22-22-16,0 0 0,21 0 0,0 0 15,-21 1-15,21-1 0,21-21 31,0 0-31,0 0 0,0 0 16,1 0-16,20-21 0</inkml:trace>
  <inkml:trace contextRef="#ctx0" brushRef="#br0" timeOffset="56364.38">16743 6519 0,'0'0'16,"21"-21"-16,0 21 0,0-21 0,-21 0 0,21 0 15,-21 0-15,0-1 0,0 1 16,0 0-16,-21 21 0,0-21 16,-21 21-16,21 0 0,-22 0 15,22 21-15,-21-21 0,-1 21 0,1 22 16,0-22-16,21 0 16,-22 21-16,22-21 0,-21 22 0,21-22 15,-1 21-15,1-21 0,21 22 0,0-22 16,0 0-16,0 0 0,0 0 0,0 1 15,21-1-15,1-21 0,-1 0 16,21 0-16,-21 0 0,0 0 0,22 0 16,-22 0-16,21-21 0,-21-1 0,22 22 15,-22-21-15,21 0 0,-21 0 0,1-21 16,-1 20-16,0-20 0,0 0 16,-21-1-16,21 1 0,-21-21 15,21 20-15,1 1 0,-22 0 0,0-1 16,21 1-16,-21 0 0,0-1 0,0 22 15,0 0-15,0 0 0,-21 42 32,-1 0-32,22 0 0,-21 0 15,0 22-15,21-1 0,0-21 0,-21 22 16,21 20-16,-21-21 0,21 1 0,0-1 16,0 0-16,0-20 0,0 20 0,0 0 15,21-21-15,0 1 0,-21-1 0,21 0 16,0 0-16,1-21 0,-1 21 0,0-21 15,0 0 1,0 0-16,0 0 0,1 0 16,-1-21-16,0 21 0,0-21 0,0 0 15</inkml:trace>
  <inkml:trace contextRef="#ctx0" brushRef="#br0" timeOffset="56575.26">17251 6414 0,'0'0'0,"0"-43"0,21 22 15,-21 0-15,0 0 0,0 0 0,0 42 31,0 0-15,0 0-16,0 0 0,0 22 0,0-22 16,0 0-16,-21 21 0,21-21 15,0 1-15,0-1 0,-21 0 0,21 0 16,0 0-16,0 0 0,0 1 0,0-1 16,0-42 30</inkml:trace>
  <inkml:trace contextRef="#ctx0" brushRef="#br0" timeOffset="56751.75">17293 6265 0,'0'0'0,"0"-21"0,0 0 0,0 0 16,0 0-16,-21 0 0,21-1 15,0 44 32,21-1-31,-21 0-1,21-21-15,0 21 0</inkml:trace>
  <inkml:trace contextRef="#ctx0" brushRef="#br0" timeOffset="57148.06">17738 6308 0,'0'0'0,"-43"-21"15,43 42 17,0 0-17,0 0-15,0 0 0,0 0 0,0 1 16,0 20-16,0-21 0,0 0 0,0 0 15,0 1-15,0-1 0,0 0 0,0 0 16,0 0-16,0 0 16,21-21-1,1 0 1,-1-21-16,0 0 0,-21 0 16,0 0-16,21 0 0,0-1 0,0 1 15,-21-21-15,22 21 0,-1-22 0,-21 1 16,21 21-16,0 0 0,-21 0 0,0-1 15,21 1-15,-21 0 0,21 21 16,-21-21-16,0 42 47</inkml:trace>
  <inkml:trace contextRef="#ctx0" brushRef="#br0" timeOffset="57627.82">18415 6054 0,'0'0'16,"0"-21"-16,-21-22 16,0 43-16,42 21 46,0-21-46,0 22 16,21-1-16,-20-21 0,20 21 16,-21-21-16,21 21 0,-20-21 0,20 0 15,-21 21-15,21-21 0,-20 0 0,20 0 16,0 21-16,-21-21 0,22 0 0,-22 0 16,0 0-16,0 0 15,-21 22 16,-21-22-31,0 0 0,0 21 0,0 0 16,-22-21-16,1 21 0,0 0 16,-1 22-16,1-22 0,0 21 0,-22 0 0,22 1 15,-22-22-15,22 21 0,0 1 0,-1-1 16,-20-21-16,20 21 16,22-20-16,-21-1 0,0 21 0,20-21 15,1-21-15,0 21 0,0 1 0,0-22 16,21 21-16,0 0 15,0-42 32,0 0-47</inkml:trace>
  <inkml:trace contextRef="#ctx0" brushRef="#br1" timeOffset="64564.94">2540 8869 0,'0'21'0,"0"0"15,0 0 1,21-21 0,0 0-16,0 0 15,1 0-15,-1 0 0,0 0 16,0 0-16,0-21 0,0 21 0,22-21 16,-22 0-16,0 21 0,0-21 15,0 0-15,-21-1 0,22 1 16,-22 0-16,0 0 15,-22 0-15,1 21 0,0 0 16,0-21-16,-21 21 0,-1 0 0,1 0 16,0 0-16,-1 0 0,1 21 0,-22-21 15,22 21-15,0 0 0,-1 21 16,1-20-16,21 20 0,-21-21 0,20 21 16,22 1-16,0-22 0,-21 21 15,21 1-15,0-22 0,0 21 0,0-21 16,0 0-16,21 22 0,1-22 15,-1-21-15,0 21 0,21 0 16,-21-21-16,22 0 0,-1 0 0,0 0 16,1 0-16,-1 0 0,0 0 15,-20 0-15,20 0 0,-21 0 0,0 0 16,0 0-16,-21-21 0,-21 21 16,0 0-1,0 0-15,-21 0 0,-1 0 0,1 0 16,0 21-16,-1 0 0,1-21 0,-22 22 15,22-1-15,21 0 0,-21 0 16,-1 0-16,22-21 0,0 43 0,0-22 16,0 0-16,21 0 0,0 0 15,0 0-15,0 1 0,0-1 16,0 0-16,21 0 0,0-21 0,0 21 16,0-21-16,22 0 0,-1 0 15,-21 0-15,21 0 0,22 0 0,-22 0 16,1 0-16,20 0 0,-21-21 0</inkml:trace>
  <inkml:trace contextRef="#ctx0" brushRef="#br1" timeOffset="65268.57">3641 9292 0,'0'0'0,"0"-21"0,0 0 0,0 0 15,-22 0-15,1 21 0,0-22 16,0 1-16,0 21 0,-22 0 0,22 0 15,-21 0-15,21 0 0,-22 0 16,1 0-16,21 21 0,-21 1 0,20-1 16,-20 0-16,21 0 0,0 0 0,0 0 15,-1 22-15,22-22 0,0 0 16,-21 0-16,21 22 0,0-22 0,0 0 16,0 0-16,0 0 0,21 0 0,22-21 15,-22 0-15,0 0 16,21 0-16,-20 0 0,20 0 15,0-21-15,1 0 0,-22 0 0,21 0 16,0 0-16,-20-1 0,-1 1 16,0 0-16,0 0 0,0 0 0,0 0 15,-21-1-15,0 1 0,0 0 0,0 0 16,0 0-16,0 0 16,0 42-1,0 0 1,0 21-16,0-21 15,0 1-15,0 20 0,0 0 0,0 1 16,0 20-16,0-21 0,-21 22 0,21-1 16,0 22-16,0-21 0,0-1 15,0 1-15,0 20 0,-21-20 0,21 20 16,0 1-16,0-21 0,0 20 16,0-20-16,0 20 0,-21-20 0,21-1 15,-21 1-15,21-1 0,-21 1 0,21-1 16,-22-20-16,1-1 0,21 22 15,-21-43-15,0 21 0,0-21 0,0 22 16,-22-22-16,22 0 0,0-21 0,0 0 16,-22 0-16,22 0 0,0 0 0,0 0 15,-21-21-15,20 0 0,1-22 16,-21 1-16,21 0 0,-22-22 0,22 22 16,-21-22-16,0 1 0,-1-22 15,22 0-15,0 22 0,0-22 0,0 1 0,21 20 16,0 1-16,0-1 15,0 1-15,21 20 0,0-20 0,21 20 16,-21 1-16,22 0 0,-1-1 0,0 1 16,1 21-16,-1-21 0,0 20 15,-20-20-15,20 21 0,0 0 0,1 0 16,20-22-16,-21 22 0,1 0 0</inkml:trace>
  <inkml:trace contextRef="#ctx0" brushRef="#br1" timeOffset="65707.32">4466 9313 0,'0'0'0,"-85"0"15,64 0-15,0 0 0,42 0 32,0 0-17,22 22-15,-1-22 0,0 0 0,22 0 16,-22 0-16,22 0 0,-1 0 0,1 0 16,-1 0-16,-20 0 0,20 0 0,1 0 15,-22 0-15,21 0 0,-20 0 16,-1 0-16,-21 0 0,22 0 0,-22 0 15,-21-22-15,21 22 0,-42 0 32,21-21-32,-21 21 15,-1 0-15,1 0 16,0 0-16,21-21 0,-21 21 16,0 0-1,0 0 1,-1 0-16,1 0 15,0 0-15,0 0 16</inkml:trace>
  <inkml:trace contextRef="#ctx0" brushRef="#br1" timeOffset="66023.19">4551 9398 0,'-43'0'0,"86"0"15,-107 21-15,22-21 0,21 0 16,0 0-16,-1 0 0,44 0 16,-1 0-1,0 0-15,21 0 0,22 0 0,-22 0 16,22 0-16,-1 0 0,1 0 16,-1 0-16,1 0 0,-1 0 0,-21 0 15,1 0-15,-1 0 0,0 0 0,1 0 16,-22 0-16,0 0 0,0 0 0,0 0 15,-21-21 17,0 0-17,0 0-15,0 0 16,0-1 0</inkml:trace>
  <inkml:trace contextRef="#ctx0" brushRef="#br1" timeOffset="66380.5">5270 9144 0,'0'0'16,"-21"0"-16,-21-42 16,21 42-16,42 21 31,0-21-15,0 21-16,0-21 0,22 0 0,-22 21 15,21-21-15,1 0 0,-22 21 16,21-21-16,-21 22 0,22-22 0,-1 0 15,-21 0-15,0 21 0,0-21 16,1 0-16,-1 21 0,-21 0 16,0 0-16,-21 0 15,21 1-15,-43-1 0,22 0 0,0 0 16,-21 0-16,-1 0 0,1 1 16,21 20-16,-22-21 0,1 21 0,0-20 15,-1 20-15,22 0 0,-21-21 16,21 22-16,-22-22 0,22 0 0,0 0 15,0 0-15,0 1 0,0-1 16,-1 0-16,22 0 16,22-42-1,-1 0 1</inkml:trace>
  <inkml:trace contextRef="#ctx0" brushRef="#br1" timeOffset="67267.38">8763 9081 0,'0'0'0,"0"-22"0,21 1 0,0 21 16,-21-21-16,21 0 0,1 0 0,-22 0 0,21-1 16,0 1-16,-21 0 15,21 0-15,0 0 0,-21 0 16,0 42 15,-21 0-31,0 0 0,0 21 16,-22-20-16,22 20 0,0-21 0,-21 21 15,21 1-15,-22-1 0,22 0 0,-21 1 16,-1-22-16,1 21 0,0 1 16,21-1-16,-22 0 0,1 22 15,0-22-15,20 0 0,-20 1 0,0-22 16,21 21-16,-1 1 0,1-22 0,0 0 15,0 0-15,0 0 0,21 0 16,0-42 15,21 21-31,-21-21 0,21 0 0,0 0 16,22-22-16,-22 22 0</inkml:trace>
  <inkml:trace contextRef="#ctx0" brushRef="#br1" timeOffset="67623.17">9313 8911 0,'0'0'0,"0"-21"0,0 0 16,0 0-16,0 42 46,-21 0-46,0 0 0,0 0 16,0 22-16,-1-22 0,1 21 0,0 1 16,-21-1-16,-1-21 0,1 21 0,0 22 15,-1-22-15,-20 1 0,21-22 16,-1 21-16,1 0 0,-22 1 16,22-1-16,21 0 0,-21 1 0,20-22 15,1 0-15,0 21 0,0-20 0,0-1 16,21 0-16,0 0 15,0 0 1,21-21 0,0 0-1,0-21-15</inkml:trace>
  <inkml:trace contextRef="#ctx0" brushRef="#br1" timeOffset="71387.89">9546 9144 0,'21'0'15,"0"0"1,1 0-16,-1 0 15,0 0-15,0 0 0,0 0 16,0 0-16,1-21 16,-1 21-16,0 0 0,0 0 15,0-21-15,0 0 0,1 21 16,-1-22-16,0 22 0,0-21 0,0 21 16,0-21-16,1 21 0,-1-21 15,-42 21 1,-22 0-1,1 0-15,0 0 0,-1 0 0,1 21 16,0 0-16,-1 0 0,1 1 16,0-1-16,-1-21 0,1 21 0,21 0 15,0 0-15,-1 0 0,22 1 0,0-1 16,0 0-16,0 0 16,22 0-16,-1 0 0,0-21 15,0 22-15,21-22 0,-20 21 16,20 0-16,0-21 0,-21 21 0,22-21 15,-22 21-15,21 0 0,-21-21 0,1 22 16,-1-1-16,-21 0 16,0 0-16,0 0 0,-21 0 15,-1 1-15,-20-22 0,21 21 0,-21 0 16,-1-21-16,22 0 0,-21 0 0,-1 0 16,1 0-16,21 0 0,-21 0 15,20 0-15,1 0 0,0 0 0,0-21 16,0 0-16,21-1 0,0 1 15,0 0-15,0 0 0,0 0 16,21 0 0,0 21-16,0 0 15,0-22-15,1 22 0,20-21 16,-21 21-16,0 0 0</inkml:trace>
  <inkml:trace contextRef="#ctx0" brushRef="#br1" timeOffset="71763.67">10287 9271 0,'0'-21'15,"0"42"-15,0-63 0,0 21 0,0-1 16,-21 22 0,0 22 15,21-1-31,0 0 0,0 21 0,0-21 15,0 22-15,0-22 0,0 21 0,0 22 16,-22-22-16,22 22 0,0-1 0,0 1 16,-21-1-16,21 1 0,-21-1 0,0 1 15,21 20-15,-21-20 0,21-1 16,-21 22-16,21-22 0,-22 22 0,22-21 16,-21-1-16,21 1 0,-21-22 0,21 64 15,0-64-15,0 0 16,-21-20-16,21 20 0,0-21 0,0 0 15,0-42 1,0 0 0,0 0-16,21 0 0,-21-22 15,0 1-15,21 0 0,0-1 0,-21 1 16,22-22-16,-22 22 0</inkml:trace>
  <inkml:trace contextRef="#ctx0" brushRef="#br1" timeOffset="72072.52">10287 9440 0,'0'0'0,"0"-21"0,0 0 0,0 0 15,21 0-15,0 0 0,0-1 16,1 1-16,-1 0 0,21 0 0,-21 21 16,22 0-16,-1-21 0,0 21 0,1 0 15,-22 0-15,21 21 0,-21 0 0,0-21 16,1 21-16,-22 0 0,0 22 0,0-22 15,0 0-15,-22 0 0,1 22 16,-21-22-16,21 0 0,0 0 0,-22 21 16,22-20-16,-21-1 0,21-21 15,-22 21-15,22 0 0,0-21 0,0 0 16,0 21-16,-1-21 0,22-21 31,22 21-15,-1-21-16,0 0 0,0 21 0,0-21 15,0-1-15</inkml:trace>
  <inkml:trace contextRef="#ctx0" brushRef="#br1" timeOffset="72564.5">11261 9313 0,'0'0'0,"21"-42"16,-21 21-1,0 0-15,-21 0 16,-1 21-16,1-22 0,0 22 16,0 0-16,0 0 0,0 0 0,-1 0 15,1 0-15,-21 0 0,21 22 16,0-22-16,-22 21 0,22 0 0,0 21 16,-21-21-16,20 1 0,1-1 0,21 21 15,-21-21-15,21 22 0,0-22 0,0 0 16,0 0-16,0 0 0,0 0 0,0 1 15,21-22-15,0 0 16,1 0-16,20 0 0,0 0 0,-21 0 16,22 0-16,-22 0 0,21-22 0,1 1 15,-22 0-15,21 21 0,-21-21 0,0 0 16,1 0-16,-1-1 0,0 1 0,-21 0 16,0-21-16,0 21 0,0-1 15,0 1-15,0 0 0,0 0 0,0 0 16,0 42-1,0 0 1,0 0-16,0 0 0,0 1 0,-21-1 16,21 0-16,0 0 0,0 0 0,0 0 15,0 1-15,0-1 0,21 0 16,-21 0-16,21 0 0,0 0 16,0 1-16,1-22 0,-1 0 15,0 0-15,0 0 0,0 0 16,0 0-16,1-22 0,-1 1 0</inkml:trace>
  <inkml:trace contextRef="#ctx0" brushRef="#br1" timeOffset="73047.23">11790 9208 0,'0'0'0,"-21"0"31,21 21-15,-22 0-16,22 0 0,0 0 15,0 0-15,0 1 0,0-1 16,0 0-16,0 0 0,0 0 0,0 0 16,0 1-16,0-1 0,0 0 0,0 0 15,0 0-15,0 0 0,-21-21 16,21 22-16,0-44 47,0 1-47,-21 21 0,21-21 15,0 0-15,0 0 0,0 0 16,0-1-16,0 1 0,0-21 0,0 21 16,0-22-16,0 22 0,21-21 0,0 21 15,1-22-15,-1 22 0,0 0 0,21 0 16,-21 0-16,22 0 0,-1 21 16,-21 0-16,22 0 0,-1 0 0,0 21 15,-21-21-15,22 42 0,-22-21 0,0 0 16,0 1-16,0 20 0,-21-21 0,0 21 15,0-20-15,0-1 0,0 21 0,0-21 16,-21 22-16,0-22 0,0 0 0,0 0 16,0 0-16,-1 0 0,22 1 15,0-1-15,-21-21 0,21 21 16,-21-21-16,42-21 31,0 21-31,1-21 0</inkml:trace>
  <inkml:trace contextRef="#ctx0" brushRef="#br1" timeOffset="74203.94">13060 8382 0,'0'0'15,"0"-21"-15,21 21 16,0 0-16,0 0 0,0 0 0,22 0 16,-1 0-16,0 0 0,1 0 15,-1 0-15,22 0 0,-22 0 0,-21 0 16,21 0-16,-20 0 0,-1 0 0,0 0 16,0 0-16,-42 0 31,0 21-31,0-21 0,-43 0 15,22 0-15,-1 0 0,1 0 16,0 0-16,-1 0 0,1 0 0,0 0 16,-1 0-16,1 0 0,21 0 0,-21 0 15,20 0-15,1 0 0,0 0 16,0 0-16,0 21 0,0-21 0,-1 0 16,1 0-16,21 21 0,-21-21 15,21 22-15,0-1 0,0 0 16,0 0-1,0 0-15,0 0 0,0 1 16,0-1-16,0 21 0,0-21 0,0 0 16,-21 22-16,21-22 0,-21 21 0,21 1 15,-21-1-15,21 21 0,0-20 16,-22-1-16,1 0 0,21 22 16,0-22-16,-21 1 0,0-1 0,0 21 15,21-20-15,-21 20 0,21-20 0,-22 20 16,1-21-16,21 22 0,-21-22 0,21 22 15,0-22-15,0 0 0,0 1 0,0-1 16,0 0-16,0 1 0,0-22 0,21 0 16,0 21-16,1-42 0,-1 22 15,0-1-15,21 0 0,1-21 0,-22 0 16,21 0-16,0 0 0,1 0 0,-1 0 16,0 0-16,1 0 0,-1 0 0,-21 0 15,22-21-15,-22 21 0,21-21 16,-21-1-16,0 22 0,22-21 0,-22 0 15,0 0-15,0 0 0,22 0 0</inkml:trace>
  <inkml:trace contextRef="#ctx0" brushRef="#br1" timeOffset="75364.08">13758 8763 0,'0'-21'0,"0"0"0,0 0 16,0 42 15,0 0-31,0 0 0,-21 0 16,0 22-16,0-1 0,21 0 0,-21 1 15,-1-1-15,22-21 0,-21 21 0,21 1 16,-21-1-16,0 0 0,21-20 0,0 20 16,0-21-16,0 0 0,0 22 15,0-22-15,0 0 0,0 0 16,21-21-16,0 0 0,0 0 0,1 0 15,-1 0-15,0 0 16,0 0-16,0 0 0,0-21 0,1 21 16,-22-21-16,21 21 0,-21-21 0,0-1 15</inkml:trace>
  <inkml:trace contextRef="#ctx0" brushRef="#br1" timeOffset="75543.97">13568 9144 0,'0'0'0,"21"0"47,0 0-47,0 0 16,0 0-16,22 0 0,-22 0 16,0 0-16,0 0 0,0 0 0,1 0 15,-1 0-15,0-21 0</inkml:trace>
  <inkml:trace contextRef="#ctx0" brushRef="#br1" timeOffset="75899.81">14097 9144 0,'0'21'0,"0"0"16,21-21-1,0 0-15,0 0 16,1 0-16,-1-21 0,0 21 0,0-21 15,21 21-15,-20-21 0,-1 0 0,0 21 16,0-21-16,-21-1 0,21 1 16,-21 0-1,-21 21-15,0 0 16,0 0-16,-22 0 0,22 0 0,0 0 16,0 0-16,0 21 0,0 0 0,-1 1 15,1-1-15,0 0 0,21 0 0,-21 21 16,21-20-16,0-1 0,0 0 15,0 0-15,0 21 0,0-20 0,0-1 16,21 0-16,0 0 16,0-21-16,1 0 0,-1 21 0,0-21 15,21 0-15,-21 0 0,1 0 0,-1 0 16,0 0-16,0 0 0,21-21 0,-20 21 16,-1-21-16</inkml:trace>
  <inkml:trace contextRef="#ctx0" brushRef="#br1" timeOffset="76391.52">14584 9144 0,'0'0'16,"0"-21"-16,21 0 0,-21 0 0,21-1 16,0 1-16,0 0 0,1 21 15,-1 0-15,0 0 0,0 0 16,0 0-16,0 0 0,1 0 16,-1 0-16,0 21 0,0 0 15,-21 1-15,0-1 0,0 0 0,0 0 16,0 0-16,0 0 0,0 1 0,0-1 15,-21 21-15,21-21 0,-21 0 0,0-21 16,-1 22-16,1-1 0,0 0 0,0 0 16,0 0-16,21-42 47,0 0-47,0 0 0,21 21 0,0-21 15,0-1-15,0 1 0,1-21 0,-1 21 16,0 0-16,0-22 0,0 22 15,0 0-15,1 0 0,-1 0 0,-21-1 16,21 1-16,-21 0 0,21 21 0,-21 21 31,0 0-31,-21 1 16,0-1-16,21 0 0,-21 0 16,21 21-16,0-20 0,0-1 0,-22 0 15,22 0-15,0 0 0,0 0 0,0 1 16,0-1-16,0 0 0,0 0 15,0 0-15,22-21 16,-1 0-16,0 0 0,0 0 16,0 0-16,0 0 0,1-21 0,20 21 15,-21-21-15,0 0 0,22 0 0,-22-1 16,0 1-16,21-21 0</inkml:trace>
  <inkml:trace contextRef="#ctx0" brushRef="#br1" timeOffset="76643.38">15557 8827 0,'0'-43'0,"0"86"0,0-107 15,22 43-15,-22-21 0,0 20 0,0 1 16,0 0-16,0 42 31,0 0-31,-22 1 16,22 20-16,-21 0 0,0-21 0,21 22 16,-21-1-16,0 22 0,21-22 0,-21 0 15,-1 1-15,22-1 0,-21-21 0,21 21 16,-21 1-16,21-22 0,-21 21 0,21-21 15,0 1-15,0-1 0,0 0 16,0 0-16,0 0 0,21-21 16,0 0-16,0 0 15,1 0-15,-1-21 16,0 21-16,0-21 0,-21 0 0</inkml:trace>
  <inkml:trace contextRef="#ctx0" brushRef="#br1" timeOffset="76831.38">15388 9059 0,'-21'0'0,"42"0"32,0 0-32,22 0 15,-22 0-15,0 0 0,0 0 0,21 0 16,-20 0-16,-1 0 0,0-21 15,0 21-15,21 0 0,-20-21 16</inkml:trace>
  <inkml:trace contextRef="#ctx0" brushRef="#br1" timeOffset="77155.59">16573 8827 0,'0'0'0,"-21"0"0,0-22 0,0 22 15,0 0-15,0-21 0,-1 21 0,1 0 16,0 0-16,0 0 0,0 0 16,0 21-16,-1-21 0,-20 22 0,21 20 15,0-21-15,0 0 0,-1 22 16,22-1-16,-21-21 0,0 21 0,21 1 15,-21-22-15,21 21 0,0 1 0,0-22 16,0 21-16,0-21 0,0 0 0,0 1 16,0-1-16,0 0 0,21 0 0,0 0 15,0-21-15,1 21 0,20-21 0,-21 0 16,21 0-16,-20 0 0,20 0 16,0 0-16,-21-21 0,22 21 0</inkml:trace>
  <inkml:trace contextRef="#ctx0" brushRef="#br1" timeOffset="77463.64">16933 8763 0,'0'0'0,"0"-21"0,21 21 16,1 0-1,-1 0-15,0 0 0,0 21 16,0 0-16,0 0 15,1 1-15,-1-1 0,0 21 0,-21-21 0,0 22 16,0-22-16,0 21 0,0 0 16,0 1-16,0-22 0,0 21 0,-21-21 15,0 22-15,-1-22 0,1 0 0,-21 0 16,21 22-16,-22-22 0,22 0 0,-21-21 16,21 21-16,-22 0 0,22 0 0,0-21 15,0 22-15,0-22 0,0 0 16,42 0-1,0 0-15,21-22 16,-21 1-16</inkml:trace>
  <inkml:trace contextRef="#ctx0" brushRef="#br1" timeOffset="77827.71">17928 9059 0,'0'0'0,"-21"0"0,42 0 47,0 0-47,0 0 16,1 0-16,-1 0 0,0 0 15,0 0-15,0 0 0,0 0 0,1 0 16,-1 0-16,0 0 16,0 0-1,-42 22 16,0-22-31</inkml:trace>
  <inkml:trace contextRef="#ctx0" brushRef="#br1" timeOffset="78028.89">17801 9250 0,'-21'21'0,"42"-42"0,-42 63 0,0-42 16,42 0 15,0 0-31,0 0 16,0 0-16,1 0 0,-1 0 15,0 0-15,0 0 0,0 0 0,0 0 0,1 0 16,-1 0-16,0 0 0,0 0 16,0-21-16</inkml:trace>
  <inkml:trace contextRef="#ctx0" brushRef="#br1" timeOffset="79039.34">18923 8255 0,'0'-21'16,"0"0"15,0 0 0,0-1 16,-21 22 0,0 0-31,21 22-16,0-1 15,0 0-15,-22 0 0,22 0 16,0 0-16,0 1 16,0-1-16,0 0 15,0 0 1,0 0 0,22-21-16,-1 0 15</inkml:trace>
  <inkml:trace contextRef="#ctx0" brushRef="#br1" timeOffset="79287.71">19135 8234 0,'0'-21'16,"0"0"-16,-22 21 62,22 21-62,0 0 0,-21-21 0,21 21 16,0 0-16,0 0 15,0 1-15,0-1 16,0 0-16,0 0 16,21-21-1</inkml:trace>
  <inkml:trace contextRef="#ctx0" brushRef="#br1" timeOffset="80864.23">19727 8573 0,'0'-22'0,"0"1"15,0 0-15,0 0 0,0 0 16,0 0-16,0-1 16,-21 22-16,0 0 15,0 0-15,21 22 16,0-1-16,-21 0 0,21 21 16,-22-21-16,22 22 0,0-1 0,-21 0 15,0 22-15,21-22 0,-21 22 0,0-22 16,21 0-16,-21 1 0,-1-1 0,1 0 15,21 1-15,-21-1 0,0 0 0,0-20 16,0-1-16,21 0 0,-22 21 0,1-21 16,0-21-16,0 22 0,0-22 15,0 21-15,-1-21 16,1 0-16,21-21 0,-21 21 16,21-22-16,0 1 0,0 0 15,0 0-15,0 0 0,0-22 0,0 22 16,0-21-16,0 21 0,0-22 0,0 1 15,0 21-15,21-21 0,-21 20 0,21-20 16,-21 21-16,0 0 0,22 21 0,-1-21 16,0 21-16,0 21 15,0-21-15,-21 21 0,0 0 16,21 21-16,-21-20 0,22-1 0,-22 21 16,21-21-16,-21 22 0,0-22 0,0 21 15,0-21-15,0 0 0,21 1 0,-21-1 16,21 0-16,-21 0 0,0 0 0,21 0 15,0-21-15,-21 22 0,22-22 16,-1 0-16,0 0 0,0 0 16,0 0-16,0 0 0,22 0 0,-22-22 15</inkml:trace>
  <inkml:trace contextRef="#ctx0" brushRef="#br1" timeOffset="81271.53">20066 8975 0,'0'0'16,"0"-21"-16,0-1 0,0 1 0,0 0 0,0 0 15,-21 21 1,0 0 0,-1 21-16,1 0 0,0 0 0,21 1 15,-21-1-15,0 0 0,0 21 0,-1-21 16,1 1-16,21 20 0,0-21 16,-21 0-16,21 22 0,0-22 0,0 0 15,0 0-15,0 0 0,0 0 0,21-21 16,0 22-16,22-22 0,-22 0 15,0 0-15,0 0 0,22 0 16,-22 0-16,21 0 0,-21 0 0,22-22 16,-22 1-16,0 0 0,0 0 0,0 0 15,0 0-15,1-1 0,-1-20 0,-21 21 16,0-21-16,0 20 0,0-20 0,0 0 16,0 21-16,0-22 0,-21 22 15,-1 0-15,1 0 0,0 0 0,0 21 0,-21 0 16,20 0-16,1 0 15,0 0-15,-21 0 0,21 21 0,-1 0 16,1 0-16,0 0 0,21 0 0,0 1 16,-21-1-16,21 0 0,0 0 0,0 0 15,0 0-15,21 1 0,0-1 0,0 0 16,22-21-16,-22 21 0,21-21 0,1 0 16</inkml:trace>
  <inkml:trace contextRef="#ctx0" brushRef="#br1" timeOffset="81908.17">20955 9038 0,'21'0'0,"-42"0"0,42-21 0,-21 0 0,0 0 15,0 0-15,0-1 0,0 1 0,0 0 16,0 0-16,-21 21 0,0 0 16,-22 0-16,22 0 0,0 0 0,-21 0 15,-1 0-15,22 21 0,-21 0 0,0 0 16,20 1-16,-20-1 0,21 0 15,0 0-15,0 0 0,-1 22 0,22-22 16,-21 0-16,21 0 0,0 0 0,0 0 16,0 1-16,21-22 15,1 0-15,-1 21 0,0-21 0,0 0 16,21 0-16,-20 0 0,20 0 0,-21 0 16,21 0-16,-20 0 0,-1-21 15,21 21-15,-21-22 0,0 1 0,1 21 16,-22-21-16,21 0 0,0 0 0,-21 0 15,0-1-15,21 1 0,-21 0 16,0 0-16,0 42 31,-21-21-15,21 21-16,0 0 0,-21 1 0,21-1 16,-21 21-16,-1-21 0,22 0 15,0 1-15,-21 20 0,21-21 0,-21 21 16,21-20-16,0 20 0,0 0 0,0 1 15,0-1-15,0 0 0,0 1 0,0-1 16,0 21-16,0-20 0,0-1 0,0 0 16,0 22-16,0-22 0,0 1 15,0-1-15,0 0 0,0 1 0,0-22 16,-21 21-16,0-21 0,0 22 0,-1-22 16,1 0-16,-21 0 0,21 0 0,-22 0 15,22 1-15,-21-1 0,0-21 0,-1 0 16,1 0-16,21 0 0,-22 0 0,1 0 15,0 0-15,-1-21 0,1 21 16,21-22-16,-21 1 0,20 0 0,1 0 16,0 0-16,21 0 0,0-1 0,0 1 15,0 0-15,0 0 0,21 0 0,0-22 16,1 22-16,20 0 0,-21-21 0,21 21 16,1-22-16,-1 1 0,0 0 0</inkml:trace>
  <inkml:trace contextRef="#ctx0" brushRef="#br1" timeOffset="82180.02">21421 8975 0,'0'0'0,"0"-21"16,0-1-1,-22 22 1,22 22-16,-21-22 0,21 21 15,0 0-15,0 0 0,0 0 0,0 0 16,0 1-16,-21-22 0,21 21 0,0 0 16,-21 0-16,21 0 0,0 0 15,-21-21-15,21 22 16,-21-22-16,21-22 47,0 1-47</inkml:trace>
  <inkml:trace contextRef="#ctx0" brushRef="#br1" timeOffset="82372.91">21357 8763 0,'0'0'16,"0"-21"-16,0 0 0,-21 0 0,21-1 16,-21 22-1,21 22 48,21-22-63,-21 21 15,21 0-15,0-21 0</inkml:trace>
  <inkml:trace contextRef="#ctx0" brushRef="#br1" timeOffset="82827.64">21611 8848 0,'0'21'47,"0"0"-47,0 0 0,0 0 16,21-21-16,-21 22 0,0-1 16,0 0-16,0 0 0,0 0 0,0 0 15,0 1-15,0-1 0,0 0 16,0 0-16,0 0 15,-21-21-15,0 0 16,21 21-16,-21-21 0,21-21 16,0 0-1,0 0-15,0 0 0,0 0 16,0-1-16,0 1 0,21 0 0,-21 0 16,21-21-16,0 20 0,22-20 15,-22 21-15,21-21 0,-21 20 0,22 1 16,-1 0-16,0 21 0,1-21 15,-1 21-15,-21 0 0,21 0 0,-20 0 16,-1 21-16,0 0 0,0 0 0,-21 1 16,0-1-16,0 0 0,0 21 15,0-21-15,0 1 0,0-1 0,0 21 16,-21-21-16,21 0 0,-21 1 0,0-1 16,-1 0-16,1 0 0,21 0 15,-21-21-15,0 0 16</inkml:trace>
  <inkml:trace contextRef="#ctx0" brushRef="#br1" timeOffset="83127">22542 8319 0,'0'0'0,"-21"0"15,0 0 1,21 21 0,-21-21-16,21 21 0,-21 0 15,21 0-15,-21-21 16,21 21-16,-22-21 0,22 22 15,0-1-15,-21-21 16,21 21 0</inkml:trace>
  <inkml:trace contextRef="#ctx0" brushRef="#br1" timeOffset="83351.87">22691 8382 0,'0'0'0,"0"-21"16,0 0-16,-22 21 31,1 0-31,21 21 16,-21-21-16,0 21 0,21 0 15,-21 0-15,0-21 0,21 22 16,0-1-16,-22-21 0,22 21 15,-21 0-15,21 0 0,0 0 16</inkml:trace>
  <inkml:trace contextRef="#ctx0" brushRef="#br1" timeOffset="83999.72">22966 7938 0,'0'0'15,"21"0"1,0 0-16,0 0 0,0 0 15,1 0-15,20 0 0,0 0 0,-21 0 16,22 0-16,-1 0 0,-21 0 0,22 0 16,-1 0-16,0 0 0,-21 0 0,22 0 15,-22 0-15,0 0 0,0 0 16,0 0-16,1 0 0,-22 21 31,0 0-15,0 0-16,0 0 15,0 0-15,0 1 0,-22 20 16,1-21-16,0 0 0,0 22 0,21-22 16,-21 21-16,0-21 0,-1 22 0,22-1 15,-21-21-15,21 21 0,-21 1 0,0-22 16,21 21-16,0 1 0,-21-22 16,0 21-16,21 0 0,-22 1 0,22-1 15,0 0-15,-21-20 0,21 20 0,-21 0 16,21 1-16,-21-22 0,21 21 0,0-21 15,0 22-15,0-22 0,-21 0 0,21 0 16,-21 21-16,21-20 0,0-1 16,-22 0-16,1 0 15,0-21-15,0 0 16,0 0-16,0 0 0,-1 0 0,1 0 16,0 0-16,0 0 0,-21 0 0,20 0 15,-20 0-15,21 0 0,0 0 0,-22 0 16,22 0-16,0 0 0,0 0 0,0 0 15,0 0-15,-1 0 0,1 0 0,0 0 16,0 0 0,0 0-16,0 0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4:00:41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910 0,'0'0'0,"21"-21"15,-21 0-15,0 0 0,0 0 0,0-1 16,0 1-16,0 0 0,0 0 16,0 0-16,0 0 15,0 42 16,0 0-15,0 21-16,0 1 0,0-1 0,0 0 16,0 1-16,0-1 0,0 21 15,0-20-15,0 20 0,0-20 0,0-1 16,-21 21-16,21-20 0,0-1 16,-22 0-16,22-20 0,0 20 0,0-21 15,0 21-15,0-20 0,0-1 16,-21 0-16,21 0 0,0-42 47,21 0-47,-21 0 0,22-1 15,20 1-15,-21 0 0</inkml:trace>
  <inkml:trace contextRef="#ctx0" brushRef="#br0" timeOffset="273.2">1482 1291 0,'0'21'0,"-22"1"16,22-1-16,0 0 16,22 0-1,-1-21 1,0 0-16,0 0 0,0 0 0,0 0 16,1 0-16,-1 0 0,-21-21 15,0 0-15,0 0 31,-21 21-31,-1 0 0,1 0 0,0 0 16,0 0-16,0 0 0,0 21 16,-1-21-16,1 0 0,21 21 0,43-21 31,-22 0-31</inkml:trace>
  <inkml:trace contextRef="#ctx0" brushRef="#br0" timeOffset="960.81">3810 1016 0,'0'0'0,"0"-63"16,0 41-16,-21 1 0,0 0 0,21 0 16,-22 0-16,1 0 0,0 21 15,-21 0-15,21 0 0,-1 0 16,1 0-16,-21 0 0,21 21 0,0 0 16,-22 0-16,22 21 0,-21 1 15,21-1-15,-22 0 0,22 1 0,0 20 16,0-20-16,0 20 0,-1-21 15,1 1-15,21-1 0,0 0 0,0 1 16,0-1-16,0 0 0,21-20 16,1 20-16,-1-21 0,21 0 0,-21 0 15,22-21-15,-1 0 0,21 0 16,-20 0-16,20-21 0,1 0 0,-22 0 16,22 0-16,-1-22 0,1 22 0,-22-21 15,0 0-15,1-1 0,-1 1 16,-21 0-16,0-1 0,-21-20 15,0 20-15,0-20 0,0 21 0,-21-1 16,-21 1-16,21 0 0,-22-1 0,1 22 16,-22 21-16,22 0 0,-21 0 15,-1 0-15,22 0 0,-22 21 0,1 0 16,20 22-16,1-22 0,0 21 16,21-21-16,-1 22 0,1-1 0,21-21 15,0 22-15,0-22 0,0 21 16,21-21-16,1 0 0,20-21 0,0 0 15,22 0-15,-22 0 0,22 0 16</inkml:trace>
  <inkml:trace contextRef="#ctx0" brushRef="#br0" timeOffset="1320.6">4508 762 0,'0'0'0,"43"-148"15,-22 106-15,-21 20 0,0-20 0,0 21 16,0 0-16,0 0 0,-21 21 15,0 0-15,-1 0 0,1 21 16,0 21-16,21-21 0,-21 22 0,0 20 16,21 1-16,-21-1 0,-1 22 15,1-1-15,21 1 0,-21 0 0,-21 21 16,21-22-16,-1 43 0,1-21 16,0 21-16,-21 0 0,21 0 15,-1 21-15,-20-21 0,21 21 0,0-21 16,-22 0-16,22 0 0,0-21 0,0 0 15,0 0-15,0-21 0,21-1 0,0 1 16,0-43-16,0 22 0,0-22 16,-22-21-16,22 0 0,0 1 0,0-44 15,0 1-15,0 0 16,0-21-16,22-1 0,-22 1 0,21-21 16,0-1-16,0 1 15,-21-22-15,21 21 0,0-20 0,1-22 16,-1 0-16,21 0 0,-21 0 0,0 22 15</inkml:trace>
  <inkml:trace contextRef="#ctx0" brushRef="#br0" timeOffset="1580.96">4297 1524 0,'0'-190'15,"0"380"-15,0-444 0,0 212 0,0-1 16,21-20-16,0 21 0,0 20 16,-21-20-16,43 21 0,-22 0 0,0 0 15,21-1-15,-21 22 0,22 0 16,-1 0-16,-21 22 0,0-1 0,22 0 15,-43 0-15,0 21 0,0-20 16,0 20-16,0 0 0,-21-21 16,-1 22-16,-20-1 0,21-21 0,-21 22 15,-1-22-15,1 0 0,0 0 0,-1 0 16,22 0-16,-21 1 0,21-1 16,-1-21-16,22 21 15,22-42 1,-1 0-16,21 21 15,0-22-15,1 1 0</inkml:trace>
  <inkml:trace contextRef="#ctx0" brushRef="#br0" timeOffset="2275.88">4868 1312 0,'0'0'0,"21"0"0,1 0 15,-1 0-15,0 0 0,0-21 16,0 0-16,0 0 0,1 0 15,-1 0-15,0-1 0,0 1 0,0 0 16,-21 0-16,0 0 0,0 0 0,0-1 16,0 1-16,-42 21 31,21 0-31,0 21 0,-22 1 0,22-1 16,0 0-16,-21 21 0,20-21 15,1 22-15,0-22 0,0 21 0,0-21 16,21 22-16,0-22 0,0 0 15,0 0-15,0 0 0,21 1 0,0-22 16,21 21-16,-20-21 0,20 0 0,0 0 16,-21 0-16,22 0 0,-1-21 0,0 21 15,1-22-15,-22 1 0,0 0 16,21 0-16,-20 0 0,-1 0 0,-21-1 16,0-20-16,0 21 0,21 0 0,-21 0 15,0-1-15,0 1 0,0 0 16,-21 42 15,21 0-15,0 1-16,0 20 0,0-21 0,0 0 15,0 0-15,0 1 0,0 20 0,0-21 16,0 0-16,0 0 0,-21 1 16,21-1-16,0 0 0,0 0 15,0 0-15,-22-21 16,22-21-1,0 0-15,0 0 16,0 0-16,0-1 0,0-20 0,0 0 16,0 21-16,0-22 0,22 1 15,-1 0-15,0-1 0,21 1 16,-21 21-16,22 0 0,-1-1 0,0 1 16,1 21-16,20 0 0,-20 0 15,-1 21-15,0 1 0,1-1 0,-1 21 16,0 0-16,-21-20 0,1 20 0,-1 0 15,-21 1-15,0-1 0,0-21 16,0 21-16,0 1 0,-21-22 0,-1 0 16,1 21-16,21-20 0,-21-1 0,0-21 15,21 21-15,0-42 16,0 0-16,0-1 16</inkml:trace>
  <inkml:trace contextRef="#ctx0" brushRef="#br0" timeOffset="2841.06">7959 783 0,'0'0'0,"21"-21"0,-21-42 16,0 41-16,0 1 0,0 0 15,-21 21 1,21 21-16,0 0 0,-22 22 15,22-1-15,-21 0 0,0 22 16,21-1-16,-21 1 0,0-1 0,0 1 16,21-1-16,-22 1 0,1-22 0,0 22 15,0-22-15,0 22 0,0-22 16,21 0-16,0-21 0,-22 22 0,22-22 16,0 0-16,-21 0 0,21 0 15,0 1-15,0-44 31,0 1-31,0 0 0,0-21 0,-21 21 16,0-1-16</inkml:trace>
  <inkml:trace contextRef="#ctx0" brushRef="#br0" timeOffset="3473.21">7260 1291 0,'-42'0'0,"84"0"0,-105 0 16,20 0-16,22 0 0,0 0 15,0 0-15,42 0 16,21 0-16,-21 0 0,43 0 15,-22-21-15,43 21 16,-22-21-16,43 0 0,-21 0 0,21-1 16,-22 1-16,22 0 0,-21 0 0,0-21 15,-22-1-15,1 22 0,-22-21 16,0-1-16,1 1 0,-22 0 0,0-1 16,-21 22-16,0-21 0,0 21 0,0 0 15,0-1-15,0 1 0,-21 21 16,0 0-16,-1 0 15,1 21-15,0 1 0,0-1 16,21 21-16,0 0 0,-21 1 16,21 20-16,-21-20 0,21 20 0,0 1 15,0-22-15,-22 21 0,22-20 16,-21 20-16,21-20 0,-21-1 16,21 21-16,0-20 0,-21-1 0,0-21 15,21 22-15,-21-1 0,-1-21 0,22 0 16,0 0-16,-21 1 0,0-1 15,21 0-15,-21-21 16,0-21 0,21 0-16,0-22 0,0 22 15,0 0-15,0-21 0,0 20 0,21-20 16,0 0-16,21 21 0,-20-22 16,20 22-16,-21-21 0,21 21 0,1-1 15,-1 1-15,-21 0 0,22 0 16,-1 21-16,-21 0 0,21 0 0,-20 0 15,-1 21-15,0 0 0,0 0 0,0 1 16,-21-1-16,21 0 0,-21 0 16,0 0-16,0 22 0,0-22 0,-21 0 15,0 21-15,21-21 0,-21 1 0,0-1 16,21 0-16,-21 0 0,21 0 16,0 0-16,-22-21 0,22 22 15,0-44 1,0 1-1,22 21-15,-1-21 0,0 0 16,0-21-16,0 20 0,0 1 0</inkml:trace>
  <inkml:trace contextRef="#ctx0" brushRef="#br0" timeOffset="3817.02">8911 1439 0,'21'0'31,"0"0"-31,1 0 16,-1-21-16,0 21 0,0-21 16,0 0-16,0 21 0,1-21 0,-1 0 15,0 21-15,0-22 0,-21 1 16,0 0-16,0 0 0,0 0 16,-21 0-16,0 21 15,0 0-15,-22 0 0,22 0 0,-21 21 16,-1 0-16,22 0 0,-21 21 15,0-20-15,20-1 0,-20 21 0,21 0 16,0-20-16,0 20 0,21-21 0,0 21 16,0-20-16,0 20 0,0-21 15,0 0-15,21 0 0,0 1 16,21-22-16,-21 0 0,22 0 0,-1 0 0,0 0 16,1 0-16,-22 0 0,21 0 0,1-22 15,-1 1-15,-21-21 16,21 21-16,1 0 0,-22-22 0</inkml:trace>
  <inkml:trace contextRef="#ctx0" brushRef="#br0" timeOffset="6005.45">10689 1080 0,'0'0'0,"-21"-22"0,21 1 0,0-21 15,0 21-15,0 0 0,0-22 0,0 22 16,0 0-16,0 0 0,0 0 16,0-1-16,0 1 0,0 42 15,0 1 1,0 20-16,21 0 16,-21 22-16,0-22 0,0 22 0,0-1 15,0-21-15,0 22 0,0-1 0,0 1 16,0-22-16,0 22 0,0-22 15,0 0-15,0 22 0,-21-43 0,21 21 16,0-20-16,-21 20 0,21-21 0,0 0 16,0-42-1,0 0 1,0 0-16,0 0 0,0-1 0,21-20 16,0 21-16,-21-21 0,21-1 15,0 22-15,1-21 0,-1-1 16,0 1-16,0 0 0,21 21 0,-20-22 15,20 22-15,-21-21 0,21 42 0,1-21 16,-22 21-16,21 0 0,-21 0 16,22 21-16,-22 0 0,0 0 0,0 0 15,0 0-15,-21 22 0,0-1 0,0-21 16,0 22-16,0-1 0,-21 0 16,0 1-16,0-22 0,-21 21 0,20-21 15,-20 22-15,0-22 0,21 0 0,-22 0 16,22 0-16,0-21 0,-21 0 15,20 0-15,22-21 16,0 0-16,22 0 16,-1 0-16,0-1 0,0-20 15,0 21-15,22-21 0</inkml:trace>
  <inkml:trace contextRef="#ctx0" brushRef="#br0" timeOffset="6352.05">11388 1270 0,'0'0'0,"21"0"31,0 21-31,0-21 16,-21 21-16,21-21 0,0 22 0,1-1 15,-1 0-15,0 0 16,0 0-16,0 0 0,0 1 0,1-1 16,-1 0-16,0 0 0,-21 0 0,0 22 15,0-22-15,0 0 0,0 0 16,0 0-16,0 0 0,0 1 15,-21-22-15,0 0 0,-1 0 16,22-22 0,-21 1-16,21 0 0,0 0 0,0-21 15,0 20-15,0-20 0,0 0 0,0 21 16,0-22-16,0 22 0,0-21 0,0 21 16,21-22-16,-21 22 15,22 0-15,-1 0 0,-21 0 0,21 21 16,0 0-16,0 0 0,0 0 0,1 0 15,-1 0-15,0 0 0,0 0 16,0 21-16,0 0 0,1-21 0,-1 21 16</inkml:trace>
  <inkml:trace contextRef="#ctx0" brushRef="#br0" timeOffset="6752.75">12298 1376 0,'21'-42'16,"-21"20"-16,0 1 0,0 0 15,0 0-15,-21 0 0,0 21 16,-1 0-16,1-21 0,0 21 0,0 0 16,0 0-16,0 21 0,-22 0 0,22 0 15,0 0-15,-21 0 0,20 22 16,1-22-16,0 21 0,0-21 0,0 22 16,21-1-16,0 0 0,0-20 0,0 20 15,0-21-15,0 0 0,21 22 16,0-22-16,0-21 0,22 21 0,-1-21 15,0 0-15,1 0 0,-1 0 0,0 0 16,1-21-16,20 0 0,-42-1 0,22 1 16,-1 0-16,-21 0 0,0-21 15,0 20-15,1-20 0,-22 0 16,0 21-16,0-22 0,0 1 0,-22 0 16,-20-1-16,21 22 0,-21 0 15,20 0-15,-20 0 0,0 21 0,-1 0 16,1 0-16,0 0 0,-1 21 0,22 0 15,-21 0-15,21 0 0,0 0 16,21 22-16,0-22 0,0 0 0,0 21 16,0-20-16,42-1 0,-21 0 0,21 0 15,-20 0-15,20-21 0</inkml:trace>
  <inkml:trace contextRef="#ctx0" brushRef="#br0" timeOffset="7289.45">12912 1397 0,'0'0'0,"0"-21"0,0-43 16,-22 64 0,1 0-16,0 0 15,0 22-15,21-1 0,-21 0 0,0 0 16,21 0-16,0 0 0,0 1 0,-22 20 16,22-21-16,-21 21 0,21-20 15,0-1-15,0 0 0,0 0 0,0 0 16,0 0-16,21-21 0,1 0 15,-1 0-15,0 0 0,0 0 0,0 0 16,0-21-16,1 0 16,-1 0-16,0-21 0,21 20 0,-21 1 15,1 0-15,-22 0 0,21 0 0,0 0 16,-21-1 0,0 44-1,0-1-15,0 0 0,0 0 0,0 0 16,0 0-16,0 1 0,0 20 0,0-21 15,0 0-15,0 22 0,0-22 16,21 0-16,0 0 0,0 0 0,1-21 16,20 0-16,-21 0 0,21 0 0,1 0 15,-1 0-15,-21-21 0,22 0 16,-1 0-16,0 0 0,-21-22 16,1 22-16,20-21 0,-21 21 0,0-22 15,0 1-15,-21 0 0,0-1 0,0 22 16,0-21-16,0 21 0,-21-22 15,0 43-15,-21-21 0,21 0 0,-1 21 16,-20 0-16,21 0 0,-21 0 0,20 0 16,1 21-16,0 0 0,21 0 15,0 1-15,0-1 0,0 0 16,21 0-16,0-21 16,1 21-16,-1-21 0,0 0 0,21 0 15</inkml:trace>
  <inkml:trace contextRef="#ctx0" brushRef="#br0" timeOffset="7581.28">13843 1439 0,'0'0'0,"21"0"0,21-21 15,-20 0-15,-22 0 0,42 21 16,-21-21-16,0 21 0,0-21 0,22-1 16,-22 1-16,0 21 0,0-21 0,0 0 15,-21 0-15,-21 21 16,0 0-16,0 0 15,-21 0-15,20 21 0,-20 0 16,21 0-16,-21 0 0,20 1 0,-20 20 0,21-21 16,0 0-16,21 22 15,0-22-15,0 21 0,0-21 0,0 22 16,0-22-16,0 0 0,0 0 0,21 0 16,0 0-16,21-21 0,-20 0 0,-1 0 15,21 0-15,-21 0 0,22 0 16,-22 0-16,21-21 0,-21 21 0,22-21 15,-22 0-15,0 0 0</inkml:trace>
  <inkml:trace contextRef="#ctx0" brushRef="#br0" timeOffset="7921.52">14351 1397 0,'0'0'0,"0"-21"0,0 0 0,0 0 16,0-1-16,0 1 16,21 21-16,0 0 0,0-21 0,1 21 15,-1 0-15,21 0 0,0 0 16,1 0-16,-22 0 0,21 21 0,1 0 15,-22 1-15,21-1 0,-21 0 0,0 0 16,1 21-16,-1-20 0,-21 20 16,0-21-16,0 21 0,0 1 0,0-1 15,0-21-15,-21 22 0,-1-22 0,1 0 16,0 0-16,0 0 0,0 0 16,0-21-16,-1 0 15,22-21-15,0-21 16,0 21-16,0 0 0,22-22 15,-22 1-15,21 0 0,21-1 16,-21-20-16,0 20 0,22 1 0,-22-21 16,21 20-16,1 1 0,-1 21 0,-21-22 15,21 22-15,1 0 0,-1 0 16,-21 21-16,22 0 0,-22 0 0,0 0 16,0 0-16,-21 21 15,0 0-15</inkml:trace>
  <inkml:trace contextRef="#ctx0" brushRef="#br0" timeOffset="8973.9">1122 2858 0,'0'0'0,"-43"0"16,22 0-16,21-22 15,0 1-15,0 0 16,0 0-16,0 0 16,0 0-16,21-1 0,1 1 0,-1 0 15,0 21-15,21 0 16,-21 0-16,22 0 0,-1 0 0,-21 0 16,22 21-16,-1 22 0,-21-1 15,21 0-15,-20 1 0,-22-1 0,0 0 16,0 22-16,-22-1 0,1 1 0,0-1 15,-21-20-15,-22 20 0,22 1 16,-22-22-16,1 21 0,-1-20 0,22-22 16,-21 21-16,-1-21 0,22 1 15,-1-22-15,1 0 0,0 0 0,21 0 16,-1 0-16,1-22 0,21 1 16,0-21-16,0 0 0,0-1 0,0 1 15,21-22-15,1 22 16,20 0-16,-21-1 0,21 1 0,-20 21 15,20 0-15,0 0 0,1 21 16,-22 0-16,21 0 0,0 0 0,-20 21 16,20 0-16,-21 21 0,21 1 15,-20-1-15,-1 0 0,-21 1 0,0-1 16,21 0-16,-21 1 0,0-1 0,0-21 16,0 21-16,0-20 0,0-1 15,21 0-15,-21 0 0,0 0 0,21-21 16,0 0-16,1 0 15,-1 0-15,0 0 0,0-21 16,0 0-16,0 0 0</inkml:trace>
  <inkml:trace contextRef="#ctx0" brushRef="#br0" timeOffset="9136.84">1884 3302 0,'21'0'78,"0"-21"-62,0 0-16</inkml:trace>
  <inkml:trace contextRef="#ctx0" brushRef="#br0" timeOffset="10234.7">3196 2836 0,'0'-21'16,"21"21"-1,-21-21-15,21 0 16,1 21-16,20-21 0,0 0 0,1-22 15,-1 22-15,0 0 0,1-21 16,-1 20-16,0 1 0,1-21 16,-22 21-16,-21 0 0,0-1 0,0 1 15,-21 0-15,-1 21 0,-20 0 16,0 0-16,-22 0 0,1 21 0,-1 0 16,1 22-16,20-22 0,-20 21 15,-1 1-15,22-1 0,0 0 0,-1 1 16,1-1-16,21 0 0,21 1 0,0-22 15,0 21-15,0-21 0,21 0 16,0 1-16,22-1 0,-22 0 0,21-21 16,0 0-16,22 21 0,-22-21 0,1 0 15,20 0-15,-21 0 16,1 0-16,-1 0 0,-21 0 0,0 0 16,1-21-16,-44 21 15,1 0-15,0 0 0,-21 0 16,-1 0-16,-20 0 0,21 0 0,-1 0 15,-20 21-15,20 0 0,1 22 16,0-22-16,21 21 0,-1-21 0,1 22 16,0-1-16,21 0 0,0 1 0,0-22 15,0 21-15,0-21 0,0 22 16,21-22-16,22-21 0,-22 21 0,21-21 16,-21 0-16,22 0 0,-1 0 0,0 0 15,22-21-15,-22 0 16,0-1-16,1 1 0,20 0 0,-20 0 15,-1 0-15,0-22 0,-21 22 0,22-21 16,-22 21-16,21-22 0,-21 22 16,1 0-16,-1 0 0,-21 0 0,0 0 15,21-1-15,-21 44 32,0-1-32,0 0 0,0 0 15,0 0-15,-21 22 0,21-22 0,0 21 16,-21-21-16,21 0 0,-22 22 15,1-22-15,21 0 0,0 0 0,-21 0 16,0 1-16,21-1 0,-21-21 16,21-21 15,0-1-31,0 1 0,0-21 16,21 21-16,0-22 0,-21 1 15,42 21-15,-20-21 0,-1-1 0,0 22 16,0-21-16,21 21 0,-20-1 0,20 22 15,-21 0-15,0 0 0,22 0 16,-22 0-16,21 0 0,-21 22 0,0-1 16,-21 0-16,22 21 0,-22 1 0,0-22 15,0 21-15,0 0 0,0-20 16,0 20-16,0 0 0,-22-21 16,1 1-16,21 20 0,0-21 0,-21-21 15,21 21-15,-21 0 0,42-42 31,0 0-31,0 0 16,1-21-16,-1 20 0,0-20 0,21 0 16,1-1-16</inkml:trace>
  <inkml:trace contextRef="#ctx0" brushRef="#br0" timeOffset="10468.5">4762 2731 0,'0'0'0,"22"-43"15,-22 1-15,21 21 0,-21 0 16,0 42-1,0 21-15,-21-21 16,21 22-16,-22-1 0,1 0 16,0 22-16,21-22 0,-21 0 0,0 22 15,0-22-15,-1 1 0,22 20 0,-21-21 16,0 1-16,21-1 0,-21 0 16,21-20-16,0-1 0,0 21 0,0-21 15,0 0-15,21-21 0,0 0 16,0 0-16,1 0 0,-22-21 15,21 0-15,-21 0 0,21 21 0,-21-42 16,0 20-16</inkml:trace>
  <inkml:trace contextRef="#ctx0" brushRef="#br0" timeOffset="10622.41">4466 3175 0,'0'0'16,"-42"0"-16,21 0 0,-1 0 0,1 0 0,0 0 15,0 21-15,63-21 31,-21 0-31,1 0 0,20 0 0,0 0 16,1 0-16,-1-21 0,0 21 0,1-21 16,-22 21-16,21 0 0,0-21 15</inkml:trace>
  <inkml:trace contextRef="#ctx0" brushRef="#br0" timeOffset="11200.08">5038 3260 0,'0'0'0,"0"21"15,21-21 1,0 0-16,0 0 0,0 0 16,0-21-16,1 21 0,-1-21 0,0-1 15,0 1-15,21 0 0,-42 0 16,22 0-16,-22 0 0,21-1 0,-21 1 16,0 0-16,-21 21 15,-1 0-15,1 0 0,0 0 16,0 0-16,0 0 0,-22 0 15,22 21-15,0 0 0,0 22 0,0-22 16,0 21-16,-1-21 0,22 22 0,0-22 16,0 21-16,0-21 0,0 1 15,0 20-15,0-21 0,22-21 0,20 21 16,-21 0-16,0-21 0,22 0 0,-22 0 16,0 0-16,21 0 0,-21-21 15,1 0-15,-1 21 0,0-21 0,0 0 16,0 0-16,0-1 0,1 1 0,-22 0 15,0 0-15,0-21 0,21 20 16,-21 1-16,21 0 0,-21 0 16,21 21-16,0-21 0,0 21 0,1 0 15,-1 0-15,0 0 0,0 0 0,21 0 16,-20 21-16,20 0 0,-21 0 16,21 22-16,1-22 0,-22 21 0,0-21 15,21 22-15,-20-22 0,-1 21 0,0-21 16,-21 0-16,0 1 0,0-1 0,0 0 15,0 0-15,0 0 0,-21-21 16,0 0-16,-1 0 0,1 0 16,0-21-16,0 0 15,21 0-15,0-22 0,0 22 16,0-21-16,0 21 0,0-22 16,21 1-16,0 0 0,0-1 0,1 22 15,-1-21-15,21 21 0,-21-22 0,22 22 16,-22 0-16,21 0 0,0 0 15,1 0-15</inkml:trace>
  <inkml:trace contextRef="#ctx0" brushRef="#br0" timeOffset="11628.83">8128 2688 0,'0'0'0,"0"-21"0,0-21 0,-21 21 31,0 42-31,-1 0 0,1 0 0,0 21 16,0 1-16,0-1 0,0 0 16,21 22-16,-22-22 0,22 22 0,-21-1 15,0 1-15,21-22 0,0 22 0,0-22 16,-21 0-16,21 1 0,0-1 15,0-21-15,0 0 0,0 0 0,0 1 16,0-1-16,-21-21 16,0-21-1,-1-1-15</inkml:trace>
  <inkml:trace contextRef="#ctx0" brushRef="#br0" timeOffset="12168.52">7366 3196 0,'0'0'16,"-21"-21"-16,0 0 0,-1 21 15,44 0-15,-1 0 16,21 0-16,22 0 0,-22 0 0,43 0 16,-1-21-16,1 21 0,0 0 0,20-21 15,-20-1-15,0 22 0,21-21 16,-43 0-16,22 21 0,-22-21 0,1 0 16,-1 0-16,-20-22 0,-22 22 0,21 0 15,-42 0-15,0-22 0,0 1 16,0 21-16,0-21 0,0 20 15,-21 1-15,21 0 0,-21 0 0,0 0 16,-1 21-16,22 21 16,-21 0-16,21 0 0,0 22 15,0-1-15,0 0 0,0 1 0,0-1 16,0 0-16,0 22 0,0-22 0,-21 0 16,21 22-16,0-22 0,0 1 0,-21-1 15,0 0-15,0 1 0,21-1 16,-22-21-16,1 0 0,0 0 0,21 1 15,-21-1-15,0-21 0,21-21 16,0-1 0,0 1-16,0 0 0,0 0 15,0-21-15,21-1 0,0 1 0,21 0 16,-20-1-16,-1 22 0,21-21 0,-21 21 16,0-1-16,22 22 0,-22 0 15,0 0-15,0 0 0,0 0 0,1 22 16,-22-1-16,0 21 15,0-21-15,0 22 0,0-22 0,0 21 16,-22-21-16,1 0 0,21 22 16,0-22-16,-21 0 0,21 0 0,0 0 15,0 1-15,21-22 16,0 0 0,1 0-16,-1 0 0,0-22 15,21 1-15</inkml:trace>
  <inkml:trace contextRef="#ctx0" brushRef="#br0" timeOffset="12480.71">9059 3323 0,'0'21'31,"21"-21"-15,1 0-16,-1 0 16,0 0-16,0-21 0,21 21 0,-20-21 15,-1 21-15,0-21 0,21 0 16,-21 0-16,1 21 0,-1-22 0,-21 1 15,0 0-15,0 0 0,0 0 0,0 0 16,0-1-16,-21 22 16,-22 0-16,22 0 0,0 0 0,-21 0 15,20 22-15,-20-1 0,21 0 0,-21 0 16,20 21-16,1 1 0,-21-22 0,42 21 16,-21 1-16,21-22 0,0 21 15,0-21-15,0 22 0,0-22 0,21-21 16,0 21-16,0 0 0,22-21 0,-22 0 15,21 0-15,-21 0 0,22 0 0,-1-21 16,0 0-16,-21 0 16,64-22-16</inkml:trace>
  <inkml:trace contextRef="#ctx0" brushRef="#br0" timeOffset="13044.58">11261 2858 0,'0'0'0,"21"-43"0,-21 1 16,0 21-16,0 0 0,0-1 16,-21 1-16,-1 21 0,1 0 15,21 21-15,-21 1 0,0-1 0,0 21 16,0 0-16,-1 1 0,22-1 15,-21 0-15,21 1 0,-21 20 0,21-20 16,0 20-16,0-21 0,0 1 0,0-1 16,0 0-16,21-20 0,0 20 15,22-21-15,-22-21 0,0 21 0,21-21 16,1 0-16,-22 0 0,21-21 0,-21 0 16,22 0-16,-22 0 0,21-1 0,-21-20 15,22 0-15,-22-1 0,0 1 16,0 0-16,0-1 0,-21 1 15,0 0-15,0-1 0,0 1 0,0 0 0,0-1 16,0 22-16,0-21 0,0 21 16,0 42 15,0 0-31,0 0 16,0 0-16,0 1 0,0-1 15,22 0-15</inkml:trace>
  <inkml:trace contextRef="#ctx0" brushRef="#br0" timeOffset="13628.28">11959 2879 0,'0'0'0,"0"-21"0,0-22 15,0 22 1,0 42 0,0 0-1,0 1-15,0-1 0,0 21 0,0-21 16,0 22-16,-21-1 0,21 0 15,0 1-15,-21-1 0,21 0 0,-21 1 16,21-22-16,0 21 0,-22 0 0,22-20 16,-21 20-16,21-21 0,-21 0 0,21 0 15,0 1-15,0-44 32,0 1-32,0 0 0,0 0 15,0 0-15,0-22 0,0 1 0,0 21 16,21-43-16,0 22 0,1 0 0,-1-1 15,0 1-15,0 0 0,0-1 16,22 22-16,-1 0 0,-21 0 0,21 0 16,-20 0-16,20 21 0,-21 0 0,0 0 15,0 0-15,1 0 0,-1 21 16,-21 0-16,0 0 0,0 0 0,0 0 16,-21 1-16,-1-1 0,1 0 15,-21 0-15,21 0 0,-22 0 0,1-21 16,21 22-16,-21-1 0,-1-21 15,22 0-15,-21 0 0,21 21 0,-1-21 16,1 0-16,21 21 16,0 0-1,0 0-15,21-21 16,1 22-16,-1-1 0,0 21 0,0-21 16,21 0-16,-20 1 0,-1-1 0,0 21 15,21-21-15,-21 0 0,1 1 0,-1-1 16,-21 0-16,21 0 0,0 0 15,-21 0-15,21-21 0,-21 22 0,21-22 16,1 0 0,-22-22-16,21 1 15,0 21-15,0-21 0</inkml:trace>
  <inkml:trace contextRef="#ctx0" brushRef="#br0" timeOffset="14180.96">12679 2985 0,'0'-22'0,"0"44"0,0-65 0,21 22 0,-21 0 16,0 0-16,0 42 31,0 0-31,-21 21 0,21-20 16,-21 20-16,-1 0 0,22 1 0,-21-1 16,0 21-16,21-20 0,-21-1 15,0 0-15,0 1 0,-1-22 0,1 21 16,0-21-16,0 1 0,0-1 0,21 0 15,-21-21-15,21-21 32,0 0-32,0-1 0,0-20 15,0 21-15,0-21 0,0 20 0,21-20 16,-21 21-16,0 0 0,21-22 0,0 43 16,-21-21-16,21 21 0,0 0 15,1 21-15,-1 1 16,-21-1-16,21 0 0,0 21 0,0 1 15,0-22-15,1 21 0,20-21 0,-21 22 16,0-22-16,22 0 0,-22 0 0,21 0 16,-21 0-16,22 1 0,-22-22 15,0 0-15,0 0 0,0 0 16,0 0-16,-21-22 16,0 1-16,0 0 0,0 0 0,0 0 15,0 0-15,22-22 0,-22 22 0,21-21 16</inkml:trace>
  <inkml:trace contextRef="#ctx0" brushRef="#br0" timeOffset="15128.22">14457 3048 0,'0'0'0,"42"-21"0,0-21 15,-20 20-15,-1 1 16,0 0-16,-21 0 0,0 0 15,-21 21 1,0 0-16,-1 0 16,1 21-16,0 0 0,-21 0 15,21 0-15,-1 1 0,-20 20 0,21 0 16,0 1-16,0-1 0,21 0 0,0-21 16,-22 22-16,22-1 0,0 0 0,0-20 15,0-1-15,22 0 0,-1 0 16,0 0-16,0 0 0,21-21 0,-20 0 15,20 0-15,-21 0 0,21 0 0,1-21 16,-1 0-16,0 21 0,-20-42 0,20 21 16,-21-1-16,0-20 0,0 21 15,-21-21-15,0-1 0,0 1 0,-21 21 16,0-22-16,0 1 0,-21 0 16,20-1-16,-20 1 0,0 21 0,-1-21 15,22 20-15,-21 22 0,21-21 16,0 21-16,21-21 0,21 21 15,21 0-15,0 0 16,1 0-16,-1 0 0,0 0 16,22 0-16,21 0 0,-22 0 0,1-21 15,20 21-15,-20-21 0,-1 21 0,1-21 16,-22-1-16,0 1 0,-20 21 0,-1-21 16,-21 0-16,0 0 15,0 0-15,0-1 0,-21 1 0,-1 21 16,1-21-16,0 0 0,-21 21 0,21 0 15,-22 0-15,22 0 0,-21 21 0,21 0 16,-22 0-16,22 22 0,0-22 16,0 21-16,0 22 0,-1-22 0,1 22 15,21-1-15,0 1 0,-21-1 0,21 1 16,-21 20-16,21-20 0,0 20 0,0 1 16,0 0-16,0-1 0,0 1 15,-21 0-15,21 21 0,0-22 0,-21 22 16,21 0-16,-22-21 0,1 20 15,21-20-15,-21 21 0,0-21 0,0-1 16,-22 1-16,22-22 0,0 1 0,-21-1 0,21-20 16,-1-1-16,1 0 0,0-20 15,0-1-15,0-21 0,-22 0 0,22 0 16,0 0-16,0-21 0,0-1 0,-22 1 16,22 0-16,-21-21 0,0-1 0,-1 1 15,1 0-15,0-1 0,-1 1 16,1-21-16,0 20 0,-1 1 0,1 21 15,21-22-15,-22 1 0,1 21 0,21-21 16,0 20-16,21 1 0,0 0 0,0 0 16,0 0-16,0 0 0,21-22 0,0 22 15,21 0-15,1-21 0</inkml:trace>
  <inkml:trace contextRef="#ctx0" brushRef="#br0" timeOffset="15764.43">16468 3069 0,'21'0'0,"-42"0"0,63 0 0,-21 0 16,-21-21-16,21 21 0,-21-21 0,0 0 15,0 0-15,0-1 16,0 1-16,0 0 0,0 0 15,-21 21-15,0-21 0,0 21 16,0 0-16,-1 0 0,1 0 16,0 0-16,-21 0 0,21 21 0,-22 0 15,22 21-15,0-20 0,-21 20 0,20 0 16,1 1-16,0-1 0,0 0 0,21 1 16,0-1-16,0-21 0,0 21 15,0-20-15,0-1 0,21 0 0,0 0 16,0-21-16,1 0 0,-1 0 0,0 0 15,21 0-15,1-21 0,-22 0 0,21 0 16,-21-1-16,22 1 0,-22-21 16,21 21-16,-21-22 0,0 22 0,1-21 15,-1 0-15,-21 20 0,21-20 0,-21 21 16,0 0-16,0 0 0,-21 21 31,0 21-31,-1 0 0,1 0 16,21 0-16,0 22 0,0-22 0,0 0 15,0 0-15,0 0 0,0 22 0,0-22 16,0 0-16,21 0 16,1-21-16,-1 0 0,21 0 15,-21 0-15,0 0 0,22 0 0,-22 0 16,21-21-16</inkml:trace>
  <inkml:trace contextRef="#ctx0" brushRef="#br0" timeOffset="16380.07">17039 3069 0,'21'-21'16,"-42"42"-16,63-84 0,-42 20 0,0 1 0,0 0 15,0 21-15,0-1 0,0 1 16,0 0-16,0 0 0,-21 21 16,0 0-16,0 21 0,0 0 0,0 0 15,-1 1-15,22 20 0,-21 0 0,0-21 16,0 22-16,21-1 0,-21 0 16,21 1-16,0-1 0,0 0 0,0-20 15,0 20-15,0-21 0,21 21 0,0-20 16,0-1-16,0 0 0,1-21 15,20 0-15,-21 0 0,21 0 0,1 0 16,-1 0-16,0-21 0,-20 0 16,20-1-16,0 1 0,1-21 0,-1 21 15,-21-22-15,21 1 0,-20-21 0,-1 20 16,0-20-16,0-1 0,0-20 16,0 20-16,-21-21 0,0 22 0,22-1 15,-22 1-15,0-1 0,0 22 0,0 0 16,0 21-16,0-1 0,0 1 15,-22 21-15,1 21 16,21 1-16,-21-1 0,0 21 0,0 0 16,0 22-16,21-1 0,-22-20 15,22 20-15,-21 1 0,21-1 16,0-20-16,0 20 0,0-21 0,0 1 16,0-1-16,21 0 0,-21 1 0,22-1 15,-1-21-15,0 0 0,21 1 0,-21-22 16,1 0-16,-1 0 0,21 0 15,-21 0-15,0 0 0,1-22 0,-1 1 16,0 0-16,0 0 0,0-21 0,0 20 16,-21 1-16,0-21 0,0 21 15,0 0-15,0-1 0,0 1 0,0 42 32,0 1-17,0-1-15,-21 21 0,21-21 16,0 0-16,0 1 0,0-1 0,0 0 15,0 0-15,0 0 0,0 0 0,0 1 16,0-1-16,21-21 31,1-21-31,-1-1 0</inkml:trace>
  <inkml:trace contextRef="#ctx0" brushRef="#br0" timeOffset="16552.25">18182 2688 0,'-21'0'0,"42"0"0,-63-21 16,-1 21-16,22 0 0,0-21 0,0 21 16,0 0-16,0 0 0,-1 0 15,22 21 17,22-21-32,-1 0 0,0 0 15</inkml:trace>
  <inkml:trace contextRef="#ctx0" brushRef="#br0" timeOffset="16728.16">17589 2815 0,'0'0'0,"-42"21"0,-64-21 16,106 22-16,21-22 31,1 0-31,20 0 0,0-22 15,1 22-15,20-21 0,-21 21 0,22-21 16,-22 0-16,22 21 0,-22-21 0,22 0 16</inkml:trace>
  <inkml:trace contextRef="#ctx0" brushRef="#br0" timeOffset="18032.5">18563 2477 0,'0'0'0,"0"-22"0,0 1 16,0 0-16,0 0 15,-21 21 1,0 21-16,0 0 16,-1 0-16,22 22 0,-21-1 15,0 0-15,0 1 0,21-1 0,-21 22 16,0-22-16,-1 21 0,22-20 0,-21 20 16,21-20-16,-21 20 0,21-21 0,0 1 15,0-1-15,0 0 0,0-20 16,0 20-16,0-21 0,21 0 15,0 0-15,1-21 0,-1 0 0,0 0 0,0 0 16,0 0-16,0 0 0,22 0 16,-22-21-16,0 0 0,0 0 15,0 0-15,22-22 0,-22 1 0,0 21 16,-21-21-16,21-1 0,0 22 0,-21-21 16,0 21-16,0-1 0,0 1 15,0 0-15,0 42 16,-21 0-1,0 1-15,21 20 0,-21-21 0,21 0 16,-21 22-16,21-22 0,0 21 16,0-21-16,0 22 0,0-22 0,0 0 15,0 21-15,21-21 0,0 1 16,0-1-16,22 0 0,-22-21 16,21 21-16,0-21 0,-20 0 0,20 0 15,0 0-15,-21 0 0,22 0 0,-22-21 16,0 0-16,0 0 0,0-1 0,1 1 15,-1-21-15,-21 21 0,0-22 16,0 22-16,21-21 0,-21 21 0,0 0 16,0-1-16,0 1 0,-21 21 31,0 0-31,21 21 0,0 1 16,-22-1-16,22 21 0,-21-21 15,21 0-15,0 1 0,0 20 0,-21-21 16,21 0-16,0 0 0,-21 1 15,21-1-15,0 0 0,0 0 16,0-42 15,0 0-31,0 0 16,0-1-16,21 1 0,0 0 0,-21-21 16,21 21-16,1-22 0,-1 22 0,-21 0 15,21-21-15,0 20 0,-21 1 16,0 0-16,21 21 0,0 0 15,-21 21-15,0 0 16,0 1-16,0-1 0,0 21 16,0-21-16,0 22 0,0-22 15,0 21-15,0-21 0,22 0 0,-22 22 16,0-22-16,0 0 0,21 0 16,-21 0-16,21-21 31,0-21-31,0 21 0,-21-21 15,21 0-15,1 0 0,-1 0 0,0-22 16,-21 22-16,21-21 0,21 21 0,-20-22 16,-1 22-16,0-21 0,21 21 15,-21-1-15,1 1 0,-1 0 0,0 21 16,0 0-16,-21 21 16,0 0-1,0 1-15,0-1 0,0 0 16,0 21-16,0-21 0,0 1 0,0 20 15,0-21-15,0 0 0,0 0 0,0 22 16,21-22-16,0 0 0,1 0 16,-1 0-16,0-21 0,0 0 15,0 0-15,0 0 0,1 0 0,-1 0 16,0 0-16,21 0 0,-21 0 16,1-21-16,-1 0 0,-21 0 0,21 0 15,0 0-15,0-22 0,-21 1 0,21 21 16,-21-22-16,22 1 0,-22 0 15,21-1-15,-21 1 0,0 21 0,0-21 16,0 20-16,-21 22 16,-1 0-16,1 22 15,21-1-15,-21 21 0,0-21 0,0 22 16,21-22-16,0 21 0,-21 0 0,21-20 16,0 20-16,0 0 0,0-21 0,0 1 15,0 20-15,21-21 0,0 0 16,0-21-16,-21 21 0,21-21 0,0 0 15,1 0-15,-1 0 0,0 0 0,21 0 16,-21 0-16,1 0 0,-1-21 16,0 0-16,0 0 0,0 0 0,0 0 15,1-1-15,-1-20 0,0 21 16,-21-21-16,21-1 0,-21 1 0,21 0 16,-21-1-16,0 1 0</inkml:trace>
  <inkml:trace contextRef="#ctx0" brushRef="#br0" timeOffset="18221.4">19939 2477 0,'0'0'0,"-21"0"0,-64 0 16,85-22-16,-21 22 47,0 0-32,0 0 1,-1 0-16,-20 0 0</inkml:trace>
  <inkml:trace contextRef="#ctx0" brushRef="#br0" timeOffset="18408.3">18542 2731 0,'0'0'16,"-21"21"-16,-22-21 0,22 21 0,42-21 31,1 0-31,20 0 0,-21 0 0,21 0 16,1 0-16,-1 0 0,0 0 15,1 0-15,-22 0 0,0 0 0,0 0 16,-21 21-16,-21-21 0,0 0 16,-21 21-16,-22-21 0</inkml:trace>
  <inkml:trace contextRef="#ctx0" brushRef="#br0" timeOffset="19460.8">1164 4741 0,'-21'0'16,"21"-21"15,0 0-31,0 0 0,0 0 15,21 0-15,0 21 16,0 0-16,1 0 16,-1 0-16,0 0 0,0 0 0,0 0 15,0 21-15,1 0 16,-1 21-16,0-21 0,-21 22 0,0-1 16,0 0-16,0 1 0,-21-1 15,0 0-15,-1-20 0,-20 20 0,21 0 16,-21-21-16,-1 22 0,1-22 0,21 0 15,-22 0-15,22-21 0,-21 0 16,21 21-16,0-21 0,-1 0 0,1 0 16,0-21-16,21 0 15,0 0-15,21 0 0,0 0 16,22-1-16,-1 1 0,0 0 16,1 21-16,20 0 0,1 0 0,-22 0 15,22 0-15,-1 21 0,1 0 16,-22 1-16,21 20 0,-41-21 15,-1 21-15,0 1 0,-21-22 0,0 21 16,-21 1-16,0-22 0,-22 21 16,1-21-16,0 22 0,-1-22 0,-20 0 15,20 0-15,-20 0 0,21 0 16,-22 1-16,22-22 0,-1 0 0,1 0 16,21 0-16,0 0 0,-22 0 15,43-22-15,-21 1 0,21 0 16,0 0-16,0 0 0,21-22 15,1 22-15,20-21 0,0 0 0</inkml:trace>
  <inkml:trace contextRef="#ctx0" brushRef="#br0" timeOffset="19616.72">1947 5122 0,'0'0'0,"21"0"0,-21 22 15,22-44 48</inkml:trace>
  <inkml:trace contextRef="#ctx0" brushRef="#br0" timeOffset="20712.66">3133 4763 0,'0'21'16,"0"0"-1,21-21 1,0 0-16,0 0 0,0 0 0,22-21 16,-22 0-16,21-1 0,22 22 0,-22-42 15,21 21-15,-20 0 0,20 0 16,-20-1-16,-1 1 0,-21 0 0,0 0 15,0 0-15,-21 0 0,0-1 16,-21 1-16,0 21 16,-21 0-16,-1-21 0,1 21 0,0 0 15,-1 0-15,-20 0 0,21 21 0,-22 0 16,22 1-16,-1-1 0,22 0 16,-21 0-16,21 21 0,0-20 0,21-1 15,0 21-15,0-21 0,0 22 16,21-22-16,21 21 0,-21-21 0,22 0 15,-1 1-15,0-1 0,22 0 0,-22-21 16,22 0-16,-22 0 0,21 0 16,-20 0-16,-1 0 0,22 0 0,-43 0 15,21 0-15,-21-21 0,-21 0 16,-21 21 0,0 0-16,-21 0 0,-1 0 15,1 0-15,0 21 0,-1-21 0,-20 21 16,20 0-16,1 21 0,0-20 15,-1-1-15,1 21 0,21 0 0,0-20 16,0 20-16,-1 0 0,22-21 0,0 22 16,0-22-16,0 21 0,0-21 15,22 1-15,-1-22 0,0 21 0,0-21 16,21 21-16,1-21 0,-1 0 0,0 0 16,1-21-16,20 0 15,-20 21-15,20-22 0,1-20 0,-22 21 16,21 0-16,-20-22 0,-1 22 0,0-21 15,1 21-15,-22-22 0,0 22 16,0-21-16,0 0 0,-21 20 0,0 1 16,0 0-16,0 42 31,0 0-31,0 1 0,-21 20 16,21-21-16,0 21 0,-21-20 0,21-1 15,0 21-15,0-21 0,0 22 0,-21-22 16,21 0-16,-21 0 15,21 0-15,0 0 0,0 1 16,-21-22-16,21-22 16,0 1-1,0 0-15,0 0 16,21-21-16,0 20 0,-21-20 0,21 0 16,0 21-16,0-22 0,1 1 0,-1 0 15,0 20-15,0 1 0,43-21 16,-43 42-16,0 0 0,0 0 15,0 21-15,0 0 0,1 0 0,-1 1 16,-21 20-16,21-21 0,0 21 16,-21-20-16,0 20 0,0-21 0,0 21 15,0-20-15,0-1 0,0 0 16,0 21-16,0-21 0,0 1 16,0-1-16,21-21 31,0-21-31,1 21 0,-1-22 0,0-20 15,0 21-15,21 0 0,-20-22 16</inkml:trace>
  <inkml:trace contextRef="#ctx0" brushRef="#br0" timeOffset="21356.61">4911 4805 0,'0'0'0,"21"-42"0,-21-22 0,21 1 16,-21 20-16,21 1 16,-21 0-16,0 20 0,0 1 0,0 0 15,21 21-15,0 21 16,-21 22-16,0-22 0,0 21 15,0 0-15,0 1 0,0 20 0,0-20 16,0 20-16,-21 1 0,0-1 0,0 1 16,21-1-16,0-21 0,-21 22 0,21-22 15,0 1-15,0-1 0,0-21 16,0 0-16,0 0 0,0 1 0,21-1 16,0-21-16,0 0 0,22 0 0,-22 0 15,21 0-15,-21-21 0,22-1 16,-22 22-16,21-42 0,0 21 0,-20 0 15,20 0-15,0-22 0,-21 22 16,1-21-16,-1 21 0,0-22 0,-21 1 16,0 21-16,0 0 0,0-1 15,0 1-15,-21 21 16,0 0-16,-1 21 0,1-21 0,0 22 16,0 20-16,0-21 0,0 21 15,21-20-15,-22 20 0,22-21 0,-21 21 16,21-20-16,0 20 0,0-21 0,0 0 15,0 0-15,0 1 0,0-1 0,0 0 16,21-21-16,1 0 0,-1 0 16,0 0-16,0 0 0,0 0 0,0 0 15,1-21-15,20 0 0,-21-1 0,21 1 16,-20 0-16,20-21 0,-21 21 0,0-22 16,0 22-16,22-21 15,-22-1-15,-21 22 0,21 0 0,0 0 16,-21 0-16,21 0 0,-21 42 15,0 0-15,0 0 16,0 0-16,0 22 0,0-22 16,0 21-16,0-21 0,0 0 0,0 85 15,0-85 1,0 1-16,22-22 0,-22 21 0,21-21 16,0 0-16,0 0 0,0 0 15,0 0-15,1 0 16,-1-21-16,0-1 0,0 1 15,-21 0-15,0-21 0,0 21 0,0-1 16,0 1-16,0-21 0,-21 0 0,0 20 16</inkml:trace>
  <inkml:trace contextRef="#ctx0" brushRef="#br0" timeOffset="21532.51">5186 4784 0,'-43'0'0,"86"0"0,-128 21 0,43-21 16,21 21-16,-1-21 0,1 0 15,21 21-15,0 0 0,21-21 16,1 0-16,20 0 16,0 0-16,1 0 0,-1 0 0,0 0 15,1 0-15,-1-21 0,0 21 16,1 0-16,-1-21 0,0 21 0,1-21 16,-22 21-16,21-21 0</inkml:trace>
  <inkml:trace contextRef="#ctx0" brushRef="#br0" timeOffset="21932.28">7493 4636 0,'0'0'16,"21"-43"-16,0-20 16,-21 20-16,21 22 0,-21 0 0,0 0 15,0 42 1,-21 0-16,0 0 0,21 22 15,-21-1-15,0 22 0,0-22 16,-1 21-16,22 1 0,0-1 0,-21 1 16,21-1-16,-21 1 0,21-1 0,0-20 15,0-1-15,0 0 0,0 1 16,0-22-16,0 0 0,0 0 0,0 0 16,0 1-16,-21-44 31</inkml:trace>
  <inkml:trace contextRef="#ctx0" brushRef="#br0" timeOffset="22636.87">7048 5101 0,'0'0'0,"-21"-21"15,-42 0 1,63 0-16,21 21 0,0 0 16,0 0-16,22 0 0,-1 0 0,21 0 15,-20 0-15,20 0 0,1 0 16,20 0-16,-20-21 0,21 21 0,-22-22 15,22 1-15,-22 0 0,1 0 0,-1 0 16,-20-22-16,-1 22 0,0-21 16,-21 21-16,1-22 0,-1 1 15,-21 0-15,0-1 0,0 1 0,0 21 16,0-21-16,0 20 0,0 1 0,-21 0 16,-1 21-16,1 0 15,0 21-15,21 0 0,0 1 0,-21 20 16,21 0-16,-21 1 0,21 20 0,0 1 15,-21-1-15,21 1 0,0-1 16,0 1-16,0-1 0,-22-21 0,22 22 16,-21-22-16,21 1 0,0-1 0,-21-21 15,21 0-15,0 0 0,0 1 0,0-1 16,0-42 0,0-1-1,0 1-15,0-21 0,21 21 0,0-22 16,-21 1-16,22 0 0,-1-1 0,0 1 15,0 21-15,-21-21 0,21 20 0,0 1 16,-21 0-16,0 0 0,22 21 16,-1 21-16,-21 0 0,0 0 15,0 1-15,0 20 0,0-21 0,21 21 16,-21-20-16,0 20 0,21-21 0,-21 21 16,0-20-16,21-1 0,-21 0 15,21 0-15,1 0 0,-1 0 0,21-21 16,-21 0-16,0 0 0,1 0 15,20 0-15,-21 0 0,21 0 16,-20 0-16,20-21 0,0 0 0,-21 0 16,1 0-16,20 0 0,-21-1 15,-21-20-15,0 21 0,21-21 0,-21 20 16,0-20-16,0 21 0,0 0 0,-21 0 16,0 21-16,0 0 0,0 0 15,-1 0-15,1 21 0,0 0 16,0 0-16,21 21 0,0-20 0,0 20 15,0-21-15,0 21 0,0-20 0,0-1 16,0 0-16,0 0 0,0 0 0,21 0 16,0-21-16,0 0 0,1 0 0,-1 0 15,0 0-15,21 0 16,1 0-16</inkml:trace>
  <inkml:trace contextRef="#ctx0" brushRef="#br0" timeOffset="23125.02">10118 4678 0,'-22'0'16,"44"0"-16,-65-21 0,22 0 0,0-1 0,21 1 15,0 0-15,0 0 0,0 0 16,0 0-16,0-1 0,0 1 0,21 0 16,0 0-16,0 21 0,1 0 0,-1 0 15,0 21-15,21 21 0,1-20 0,-22 20 16,21 0-16,-21 1 0,0 20 16,22 1-16,-22-1 0,-21 1 0,21-1 15,-21 1-15,0-22 0,0 21 0,0-20 16,0-1-16,0 0 0,0 1 0,0-22 15,0 0-15,0 0 0,0 0 16,-21-21-16,21-21 16,0 0-16,0 0 15,21-21-15,0-1 0,-21 1 0,21 0 16,1-1-16,-1-20 0,0-1 0,0 1 16,0-1-16,0 1 0,1 20 15,-1-20-15,0 21 0,-21-1 0,21 1 16,-21 21-16,21 0 0,-21-1 0,0 44 31,21-1-31,-21 0 0,0 0 16,0 0-16,0 0 0,22 22 0,-22-1 15,21 0-15</inkml:trace>
  <inkml:trace contextRef="#ctx0" brushRef="#br0" timeOffset="24509.53">11091 5249 0,'0'0'0,"43"-42"16,-22 21-16,-21 0 16,0 0-16,21-22 0,-21 22 0,0-21 15,21 21-15,-21-22 0,0 1 0,0 0 16,0-1-16,0 22 0,-21-21 0,0 42 16,0-21-16,-1 21 0,1 0 15,0 0-15,0 21 0,-21 0 16,20 0-16,1 21 0,-21 1 0,21-1 15,-22 0-15,22 1 0,0-1 0,0 0 16,0 1-16,21-1 0,0 0 0,0-20 16,0 20-16,0-21 0,0 0 15,21 0-15,0-21 0,0 0 0,0 0 16,22 0-16,-22 0 0,21 0 0,-21-21 16,22 21-16,-22-21 0,21 0 0,-21-21 15,1 20-15,-1 1 0,0-21 0,0 21 16,0-22-16,-21 1 15,0 0-15,0-1 0,0 22 0,0-21 0,0 21 16,0 0-16,0-1 0,-21 22 16,0 22-1,0-1-15,21 0 0,-21 0 16,21 21-16,0 1 0,0-1 0,-22-21 16,22 22-16,0-1 0,0 0 0,0-21 15,0 22-15,22-22 0,-1 21 0,0-21 16,0 1-16,0-1 0,0-21 0,22 0 15,-22 0-15,21 0 0,-21 0 16,22 0-16,-1-21 0,-21 21 0,22-22 16,-22 1-16,21-21 0,-21 21 15,22-22-15,-22 22 0,0-21 0,0 0 0,0-22 16,0 22-16,1-22 0,-1 1 16,0-1-16,0 1 0,0 20 15,0-20-15,-21 21 0,22-1 0,-22 22 16,0-21-16,0 21 0,0 42 15,-22 0 1,1 0-16,0 21 0,0 1 16,21-1-16,-21 22 0,21-22 0,-21 21 15,21-20-15,0 20 0,0 1 0,0-22 16,0 0-16,0 1 0,0-1 16,0 0-16,21-20 0,0 20 0,0-21 15,0 0-15,0-21 0,1 0 0,-1 0 16,21 0-16,-21 0 0,0 0 15,22-21-15,-22 21 0,0-21 0,21 0 16,-20-22-16,-1 22 0,0-21 0,0 21 16,0-22-16,0 1 0,1 21 0,-22-21 15,0 20-15,21-20 0,-21 21 16,0 42 0,0 0-1,0 0-15,0 22 0,0-22 0,-21 21 16,21-21-16,0 22 0,0-22 15,0 21-15,0-21 0,0 1 0,21-1 16,0 21-16,21-42 0,-21 21 0,1 0 16,20 1-16,-21-22 0,21 0 15,1 0-15,-1 0 0,0 0 0,1 0 16,-1 0-16,0 0 0,1-22 16,-22 1-16,21 0 0,-21 0 0,1 0 15,-1 0-15,0-22 0,0 22 0,0-21 16,-21-1-16,0 1 0,0 21 0,0-21 15,0-1-15,0 22 0,0 0 0,-21 0 16,0 0-16,0 21 0,0 0 16,-1 0-16,-20 0 0,21 21 0,-21 0 15,20 0-15,-20 21 0,21-20 16,0 20-16,0 0 0,-1 1 0,22-22 16,0 21-16,0 0 0,0-20 0,0-1 15,0 21-15,0-21 0,22 0 16,-1-21-16,0 22 0,0-22 0,0 0 15,0 0-15,1 0 0,-1 0 0,21-22 16,-21 1-16,0 21 0,1-21 0,-1 0 16,0-21-16,0 20 0,0-20 0,-21 21 15,21-21-15,-21-22 0,22 22 0,-22-22 16,0 22-16,0-22 0,21 1 16,0-1-16,-21 1 0,21-1 15,-21 1-15,0-1 0,21 22 0,-21-21 16,21 41-16,-21-20 0,0 21 0,0 0 15,0 42 1,-21 21-16,0-21 0,0 22 16,21-1-16,-21 22 0,0-22 0,21 21 15,0 1-15,-22 21 0,22-22 0,0 1 16,0-1-16,0 1 0,0-1 16,0 1-16,22-22 0,-1 0 0,0 1 15,0-22-15,0 21 0,0-21 16,22-21-16,-22 21 0,0-21 0,21 0 15,-20 0-15,-1 0 0,21-21 0,-21 21 0,0-21 16,1 0-16,-1 0 0,0 0 16,0-1-16,-21 1 0,0-21 15,0 21-15,0-22 0,0 1 0,0 0 16</inkml:trace>
  <inkml:trace contextRef="#ctx0" brushRef="#br0" timeOffset="24680.45">12488 4593 0,'0'0'0,"-42"0"0,0 0 16,-1 0-16,1 0 15,21 0-15,0 0 0,-1 0 16,22 21 0,22-21-1,-1 0-15,0 0 16</inkml:trace>
  <inkml:trace contextRef="#ctx0" brushRef="#br0" timeOffset="25253.12">15684 4551 0,'0'0'0,"0"-21"16,0 0-16,0-1 0,0 1 0,0 0 16,0 42-1,-21 0-15,21 22 16,0-22-16,0 21 0,0 1 16,-21-1-16,21 21 0,0-20 0,0 20 15,0-20-15,0-1 0,0 0 0,0 1 16,0-1-16,21-21 0,-21 21 0,21-20 15,1-22-15,-1 21 0,0-21 0,0 0 16,0 0-16,0 0 0,1 0 16,20 0-16,-21-21 0,0-1 15,0 1-15,22-21 0,-22 21 0,0-22 16,-21 1-16,21 0 0,-21-1 0,0 1 16,0 0-16,0-1 0,0 1 15,0 0-15,0 21 0,0-22 0,0 22 16,0 0-16,-21 0 0,0 21 31,21 21-15,21 0-16,0-21 15,0 0-15,1 21 0</inkml:trace>
  <inkml:trace contextRef="#ctx0" brushRef="#br0" timeOffset="25649.17">16637 4699 0,'0'0'0,"21"0"0,21-42 16,-20 42-16,-1-21 0,-21-1 0,0 1 16,0 0-16,0 0 15,0 0-15,-21 0 16,-1 21-16,-20 0 0,21 0 0,-21 0 16,20 21-16,-20 0 0,0 0 0,21 0 15,-22 0-15,22 1 0,-21 20 16,21-21-16,-1 0 0,22 22 15,0-22-15,0 0 0,0 21 0,22-21 0,-1 1 16,0-1-16,0 0 0,21 0 16,-20 0-16,20 0 0,-21 1 15,21-1-15,1 0 0,-22-21 0,21 21 16,1 0-16,-22 0 0,0 1 0,0-1 16,0 0-16,-21 0 0,0 0 0,0 0 15,0 1-15,-21-22 0,0 21 16,-21 0-16,-1-21 0,22 0 15,-42 0-15,20 21 0,1-21 0,0 0 16,-22 0-16,22 0 0,-1 0 0,1 0 16,21 0-16,-21 0 0,20 0 15,1 0-15,0 0 0,0 0 0,0 0 16,0 0-16,-1 0 0,1 0 0,0 0 16</inkml:trace>
  <inkml:trace contextRef="#ctx0" brushRef="#br0" timeOffset="26712.67">1566 6519 0,'0'0'0,"-21"0"0,21-21 0,-21 0 16,0 0-16,21 0 0,0 0 15,-21-1-15,-1 1 0,22 0 0,-21 21 16,0 0 0,0 21-16,0 0 0,0 22 15,21-1-15,-22 0 0,1 1 16,0-1-16,-21 22 0,21-22 0,-1 0 16,-20 1-16,21-1 0,-21 0 15,20 1-15,1-1 0,-21-21 0,21 0 16,21 0-16,0 1 15,-21-1-15,42-21 16,0-21 0,0-1-16,0 1 0,22 0 0,-1 0 15,0 0-15,22 0 0,-22-1 0,22 1 16,-22 21-16,21-21 0,-20 0 16,-1 0-16,0 21 0,-20 0 0,20-21 15,-21 21-15,-42 21 31,21 0-31,-21 0 16,-22 21-16,22-20 0,0 20 0,0 0 16,0 1-16,0-1 0,-1 0 15,1 22-15,0-22 0,0 22 0,21-22 16,0 0-16,-21 1 0,21-22 16,0 21-16,0-21 0,0 0 15,21-21 1,0 0-16,0-21 0,0 0 15,1 0-15,20 0 0,-21-22 0,21 1 16</inkml:trace>
  <inkml:trace contextRef="#ctx0" brushRef="#br0" timeOffset="26868.27">1884 6964 0,'0'0'0,"0"-21"16,0 0-16,21 21 46,0 0-30,0 0 0,0 0-16,1-22 15</inkml:trace>
  <inkml:trace contextRef="#ctx0" brushRef="#br0" timeOffset="28472.51">3768 6879 0,'0'0'0,"-149"0"16,128 0-16,-21 0 15,21-21-15,-22 21 0,43-21 0,0 0 16,0 0-16,0-1 0,0 1 15,0 0-15,22 0 0,-1-21 0,21-1 16,0 22-16,1-21 0,-1-1 0,0 1 16,-20 21-16,20-21 0,-21 20 15,0-20-15,0 21 0,-21 0 16,0 0-16,-21 21 0,0 0 16,-21 0-16,-1 0 0,1 0 15,-21 21-15,20 0 0,-20 0 0,-1 21 16,22 1-16,0-1 0,-1 22 15,1-22-15,21 0 0,-22 1 0,43-1 16,0 0-16,0 1 0,0-22 0,0 0 16,22 21-16,-1-42 0,0 21 15,21 1-15,1-22 0,-1 0 0,21 0 16,-20 0-16,-1 0 0,0 0 0,1 0 16,-1 0-16,0 0 0,-20 0 15,-1 0-15,-64 0 31,22 0-31,-21 21 0,0 0 16,-1 0-16,1 0 0,0 0 0,-1 1 16,1 20-16,0-21 0,-1 21 0,22 1 15,-21-1-15,21 0 0,-1 1 16,22-1-16,0-21 0,0 22 0,0-22 16,0 0-16,22 0 0,-1 0 0,0-21 15,0 0-15,21 0 0,1 0 0,-22 0 16,21 0-16,1 0 0,-1-21 15,0 0-15,22 0 0,-22 0 0,0-1 16,1-20-16,-1 21 0,0-21 16,-20-1-16,20 22 0,-21-21 15,21 21-15,-20-22 0,-22 22 0,0 0 16,0 0-16,0 42 31,0 0-31,0 0 0,-22 22 16,1-22-16,21 0 0,-21 0 0,21 21 15,0-20-15,0-1 0,-21 0 0,21 0 16,-21 0-16,21 0 0,0-42 47,0 0-47,21-21 16,0 21-16,0-1 0,-21-20 0,21 21 15,1-21-15,-1 20 0,0-20 0,-21 21 16,21 0-16,0 0 0,-21-1 15,21 22-15,1 0 16,-1 0-16,-21 22 0,0-1 16,0 21-16,0-21 0,21 22 0,-21-22 15,21 21-15,-21 0 0,0 1 16,21-22-16,0 21 0,1-21 0,-1 1 16,0-1-16,0 0 0,21 0 0,-20 0 15,20-21-15,0 0 0,1 0 16,-1 0-16,21 0 0,-20-21 15,20 0-15,-20 0 0,20-22 0,-21 22 16,1-21-16,-1 21 0,0-22 0,1 1 16,-22-21-16,0 20 0,0 1 15,-21-22-15,0 22 0,0-21 0,0-1 16,0 22-16,0-22 0,0 22 0,-21-22 16,0 22-16,21 21 0,-21-21 15,0 42-15,-1 0 0,1 0 0,0 0 16,0 42-16,0-21 0,0 21 15,-1 1-15,22-1 0,-21 0 16,21 22-16,0-22 0,0 22 0,0-22 16,0 22-16,0-22 0,0 21 15,0-20-15,21 20 0,-21-20 0,22-1 16,-1 0-16,21-21 0,-21 22 16,0-22-16,22 0 0,-22-21 15,21 0-15,-21 0 0,22 0 0,-1 0 0,0 0 16,1-21-16,-1 0 0,-21 0 0,22-22 15,-22 22-15,21-21 0,-21 21 16,0-22-16,1 1 0,-1 0 0,0-1 16,-21 22-16,0-21 0,0 21 0,0-1 15,0 1-15,0 42 32,0 1-32,0-1 0,-21 0 0,21 21 15,0-21-15,0 22 0,0-22 0,0 21 16,0 1-16,0-22 0,0 0 15,0 21-15,0-21 0,21-21 0,0 22 16,0-1-16,0-21 0,1 0 0,-1 0 16,0 0-16,0 0 0,0-21 0,22-1 15,-22 1-15,0 0 0,21 0 16,-21 0-16,1-22 0,-1 22 16,0-21-16,0 21 0,0-22 0,0 22 15,-21-21-15,0 21 0,0 0 0,0-1 0,0 44 31,0-1-15,0 0-16,0 0 0,0 0 0,0 22 16,0-1-16,0-21 0,0 21 0,0-20 15,0-1-15,0 21 0,0-21 16,0 0-16,22-21 0,-1 22 0,0-22 16,0 21-16,0-21 0,0 0 0,1 0 15,-1 0-15,0-21 0,0-1 0,0 1 16,0 0-16,-21 0 0,0 0 15,0 0-15,0-1 0,0-20 16,0 21-16,0-21 0,-21 20 0</inkml:trace>
  <inkml:trace contextRef="#ctx0" brushRef="#br0" timeOffset="28644.66">5292 6710 0,'-64'0'0,"128"0"0,-191 21 16,84-21-16,22 0 0,-21 0 0,21 0 15,21 21-15,21-21 16,21 0 0,-21 0-16,22 0 0,-1 0 0,0 0 15,22 0-15,-22 0 0,0-21 0,22 21 16,-22-21-16,22 0 0</inkml:trace>
  <inkml:trace contextRef="#ctx0" brushRef="#br0" timeOffset="29049.32">7726 6562 0,'0'0'0,"0"-21"0,0-22 0,0 22 0,0-21 16,21 21-16,-21-22 0,21 22 0,0 0 16,-21 42-1,0 21 1,0 1-16,0 20 0,0-20 0,0 20 15,-21 1-15,21-1 16,0-21-16,0 22 0,-21-22 0,21 22 0,-21-22 16,0 0-16,21 22 0,0-22 15,0-21-15,-22 22 0,22-1 0,0-21 16,-21 0-16,21 1 16,0-44-1,0 1-15</inkml:trace>
  <inkml:trace contextRef="#ctx0" brushRef="#br0" timeOffset="29764.53">7281 6900 0,'0'0'0,"-21"-21"16,42 21-16,0 0 16,22 0-16,-1 0 0,0 0 15,22 0-15,-1 0 0,22 0 0,0 0 16,-1-21-16,1 0 0,0 0 15,21 0-15,-43-1 0,22 1 0,-22 0 16,1-21-16,-22 21 0,0-22 0,1 1 16,-22 0-16,0 20 0,-21-20 15,0 0-15,0-1 0,0 22 0,0-21 16,0 21-16,-21 21 0,0 0 0,0 0 16,-1 0-16,1 21 15,0 0-15,0 21 0,0-20 16,0 41-16,-1-21 0,22 22 0,0-22 15,-21 22-15,21-22 0,-21 22 0,21-22 16,-21 21-16,21-20 0,0-1 0,0 0 16,-21 1-16,21-1 0,-21 0 15,21-20-15,0 20 0,0-21 0,0 0 16,0 0-16,0-42 16,0 0-1,0 0-15,21 0 0,0 0 0,0-22 16,0 22-16,0-21 0,1 21 15,-1-22-15,-21 22 0,21-21 16,0 21-16,0-1 0,0 22 0,1-21 16,-1 21-16,0 0 15,-21 21-15,21 1 0,-21-1 16,0 0-16,0 0 0,21 0 0,-21 0 16,21 22-16,-21-22 0,22 0 0,-1 0 15,-21 0-15,21 1 0,0-1 0,0-21 16,0 0-16,1 0 0,20 0 15,-21 0-15,21 0 0,1 0 0,-22 0 16,21-21-16,1-1 0,-22 1 0,21 0 16,-21 0-16,0 0 0,-21 0 0,0-1 15,22 1-15,-22 0 0,0 0 16,0 0-16,0 0 0,0-1 16,-22 22-16,1 0 0,0 0 0,0 0 15,0 0-15,0 22 0,-22-1 0,22 0 16,0 0-16,0 0 0,21 22 0,0-22 15,-21 0-15,21 21 0,0-21 16,0 22-16,0-22 0,21 0 0,0 0 16,0 0-16,0-21 0,0 0 0,22 22 15,-1-22-15,0 0 0,1 0 0,-1-22 16,0 1-16</inkml:trace>
  <inkml:trace contextRef="#ctx0" brushRef="#br0" timeOffset="30280.75">9864 6414 0,'0'0'0,"0"-43"15,-22 43-15,22-21 0,0 0 0,22 21 32,-1 21-32,0 0 0,0 22 15,0-1-15,0 21 0,1-20 16,-1 20-16,21-20 0,-21 20 0,0-21 15,1 22-15,-1-22 0,-21 1 0,0-1 16,21 0-16,-21 1 0,0-22 0,0 21 16,0-21-16,0 0 0,21-21 15,-21-21 1,21 0-16,0 0 16,1 0-16,-22-22 0,21 1 0,0 0 15,0-1-15,0 1 0,0-21 0,1 20 16,-1-20-16,0-1 0,0-20 15,0 20-15,0 22 0,22-22 0,-43 22 16,21 0-16,-21-1 0,21 22 0,-21 42 31,0 0-31,0 1 16,21 20-16,-21 0 0,0 1 0,21-1 16,1 0-16</inkml:trace>
  <inkml:trace contextRef="#ctx0" brushRef="#br0" timeOffset="31644.44">11303 7091 0,'0'0'15,"21"-42"1,0-1-16,-21 22 0,0 0 0,0-21 16,0 20-16,0-20 0,-21 0 0,0-1 15,0 1-15,0 21 0,-22-21 0,22 20 16,-21 1-16,-1 21 0,1 0 0,0 0 15,-1 0-15,1 21 0,0 22 16,-1-22-16,1 21 0,0 1 16,-1-1-16,22 0 0,-21 1 0,21-1 15,21 0-15,0 1 0,0-1 0,0 0 16,0 1-16,0-22 0,0 0 0,21 21 16,21-42-16,-21 21 0,22-21 15,-1 0-15,0 0 0,1 0 0,-1 0 16,0-21-16,1 0 0,-1 0 0,0 0 15,1-22-15,-1 22 0,-21 0 0,22-21 16,-22-1-16,0 22 0,0-21 0,0 0 16,-21 20-16,0-20 0,0 21 15,0-21-15,0 20 0,0 1 0,-21 21 32,0 21-32,21 1 0,-21 20 15,0-21-15,21 0 0,0 22 16,-22-22-16,22 21 0,0-21 0,0 22 15,0-1-15,0-21 0,0 0 0,0 22 16,22-22-16,-1 0 0,0 0 0,0-21 16,21 0-16,-20 0 0,20 0 0,-21 0 15,21 0-15,1-21 0,-1 0 16,-21 0-16,22-1 0,-1 1 16,0 0-16,-21-21 0,22-1 0,-22 22 15,0-21-15,0 0 0,0-22 0,1 22 16,-1-22-16,-21 22 0,21-22 0,-21 1 15,0-1-15,21 1 0,-21 21 16,0-1-16,0 1 0,0 21 0,0 0 16,-21 42-1,0 0-15,0 21 0,21 1 0,-22-1 16,1 0-16,21 22 0,0-1 0,0-20 16,-21 20-16,21 1 0,0-22 15,0 0-15,0 22 0,0-22 0,0 0 16,21 1-16,-21-1 0,21-21 0,1 0 15,-1 22-15,0-43 0,0 21 0,21-21 16,-20 0-16,20 0 0,-21 0 16,0-21-16,22 21 0,-22-21 0,21-1 15,-21 1-15,22 0 0,-22-21 16,0 21-16,0-1 0,0-20 0,0 0 16,1 21-16,-1-1 0,-21-20 0,21 21 15,-21 0-15,0 42 31,0 0-31,0 21 16,0-20-16,0-1 0,0 0 0,0 21 16,0-21-16,0 1 0,21-1 0,0 21 15,0-21-15,1 0 0,-1 1 0,0-1 16,0-21-16,21 21 0,-20-21 16,20 21-16,0-21 0,1 0 0,-22 0 15,21 0-15,0 0 0,1-21 16,-1 0-16,0 0 0,1-1 0,-22 1 15,21 0-15,-21-21 0,1 21 0,-1-22 16,0 22-16,-21-21 0,0-1 0,0 22 16,0-21-16,0 21 0,0 0 0,0-1 15,-21 22-15,0 0 16,-22 0-16,22 0 0,0 0 0,-21 22 16,20 20-16,1-21 0,0 0 0,0 22 15,0-22-15,0 21 0,-1-21 0,22 22 16,0-1-16,0-21 0,0 0 15,0 22-15,0-22 0,0 0 0,0 0 16,22-21-16,-1 21 0,0-21 16,0 0-16,0 0 0,0 0 0,1 0 15,-1-21-15,0 0 0,0 0 0,0 0 16,22-1-16,-22-20 0,0 21 0,0-21 16,0 20-16,0-20 0,-21-21 0,22 20 15,-1-20-15,0 20 0,0-20 16,-21-22-16,21 22 0,0-1 15,-21 1-15,0 20 0,0 1 0,22 0 0,-22 21 16,0-22-16,-22 64 16,1 1-1,0 20-15,0 0 0,0 22 16,21-1-16,-21-20 0,-1 20 0,22 1 16,-21-1-16,21 1 0,0-1 0,0-21 15,0 22-15,0-22 0,0 1 0,0-1 16,21 0-16,1-21 0,-1 1 0,0-1 15,21 0-15,-21 0 0,1-21 16,-1 0-16,21 0 0,-21 0 0,0-21 16,22 0-16,-22 21 0,0-21 15,0-1-15,0 1 0,-21-21 0,0 21 16,0 0-16,0-22 0,0 22 0</inkml:trace>
  <inkml:trace contextRef="#ctx0" brushRef="#br0" timeOffset="31805.35">12827 6583 0,'0'0'16,"-42"0"-16,-1 0 0,22 0 0,-21 21 0,21-21 15,-1 0-15,1 0 0,0 21 0,21 0 16,21-21 15,22-21-15</inkml:trace>
  <inkml:trace contextRef="#ctx0" brushRef="#br0" timeOffset="32216.14">15113 6731 0,'0'0'0,"0"-21"16,0 0-16,0-22 0,0 22 16,-21 0-16,0 0 0,-1 0 0,1 0 15,0 21-15,0 0 0,0 0 16,0 21-16,21 21 0,-22 0 0,22 1 15,-21 20-15,21 1 0,-21-1 16,21 22-16,0 0 0,0-1 0,-21 22 16,21-21-16,-21-1 0,21 22 15,-21-21-15,-1 21 0,1-22 0,21 1 16,-21 21-16,0-21 0,0-22 0,21 1 16,-21-1-16,21 1 0,-22-22 0,22-21 15,0 21-15,0-20 0,0-44 31,0-20-31,0 21 0,0-21 0,22-1 16,-1-20-16</inkml:trace>
  <inkml:trace contextRef="#ctx0" brushRef="#br0" timeOffset="32281.11">14774 7430 0,'0'0'0,"-21"-85"0,-21-63 16</inkml:trace>
  <inkml:trace contextRef="#ctx0" brushRef="#br0" timeOffset="32480">14690 6668 0,'0'-22'0,"21"22"0,-42 22 0,63-65 16,-21 22-16,21 0 0,1 0 15,20 21-15,-20 0 0,20 0 0,1 21 16,-1 0-16,1 0 0,-22 22 0,0-22 16,1 21-16,-22 0 0,0 1 0,-21-1 15,0-21-15,0 22 0,0-1 0,-42-21 16,20 0-16,-20 22 0,0-22 16,-22 0-16,22 0 0,0 0 0,-22 0 15,22-21-15,-1 22 0,22-22 0,-21 0 16,21 21-16,0-21 0,42-21 31,0-1-31,0 1 0,21 0 0,1 0 16,-1 0-16</inkml:trace>
  <inkml:trace contextRef="#ctx0" brushRef="#br0" timeOffset="32988.71">15706 6731 0,'-43'42'31,"43"-20"-31,-21-1 0,0 21 0,0-21 0,0 0 16,-1 22-16,1-22 0,0 21 0,0-21 16,0 22-16,21-22 0,0 0 0,0 0 15,-21 0-15,21 1 0,0-1 16,21-21 0,0 0-16,0 0 0,0 0 15,0-21-15,1 21 0,-1-22 0,0 1 16,0 0-16,0-21 0,-21 21 0,21-1 15,1 1-15,-22-21 0,21 21 0,-21 0 16,0-1-16,0 1 0,21 21 0,-21 21 31,0 1-31,0-1 16,0 0-16,21 0 0,-21 0 0,0 0 16,21 22-16,0-22 0,-21 0 0,22 0 15,-1 0-15,0 1 0,0-1 16,21-21-16,-20 21 0,20-21 0,0 0 15,1 0-15,-22 0 0,21 0 0,0-21 16,1 0-16,20-22 16,-42 22-16,-21 0 0,0-21 15,0 20-15,0-20 0,0 21 0,-21-21 16,0-1-16,0 1 0,0 0 0,-22 20 16,22-20-16,0 21 0,-21 0 0,21 21 15,-1 0-15,1 0 0,0 0 0,21 21 31,0 0-31,0 0 0,0 0 0,21 1 16,0-1-16,22 0 0,-22 0 16,21 0-16,1 0 0,-1 1 0</inkml:trace>
  <inkml:trace contextRef="#ctx0" brushRef="#br0" timeOffset="33544.39">17060 6922 0,'0'0'0,"0"-22"0,21-62 15,-21 41-15,0 1 0,0 0 16,-21 21-16,0-22 0,0 22 16,0 0-16,0 0 0,-22 21 0,22 0 15,-21 0-15,-1 0 0,22 21 0,-21 0 16,0 0-16,-1 0 0,22 1 16,-21 20-16,21 0 0,-1-21 0,1 22 15,0-1-15,21 0 0,0 1 0,0-22 16,0 21-16,0 1 0,0-22 15,21 21-15,0-21 0,1 0 0,20 1 16,-21-22-16,21 21 0,-20-21 0,20 0 16,0 0-16,-21 0 0,22-21 0,-22 21 15,0-22-15,21 1 0,-20 0 0,-1 0 16,0 0-16,0-22 0,-21 22 16,21-21-16,-21 0 0,21-1 0,-21-20 15,0-1-15,22 1 0,-22-1 16,21-20-16,-21 20 0,21 1 0,-21-22 15,0 21-15,0 22 0,0 0 0,0-1 16,0 1-16,0 21 0,0 0 0,-21 21 16,0 0-16,-1 21 0,1 21 15,0-21-15,0 22 0,21 20 16,0 1-16,0-1 0,-21 1 0,21 20 16,0-20-16,0-1 0,0 22 0,0-21 15,21-22-15,0 21 0,0-20 0,0-1 16,22 0-16,-22 1 0,21-22 0,1 0 15,-22 0-15,21 0 0,0-21 0,1 0 16,-1 0-16,0 0 0,-20 0 16,20 0-16,0-21 0,-21 0 15,22 21-15,-22-21 0,21 0 0,-21 0 16,1-1-16,-22 1 0,0-21 0,0 21 16,0 0-16,0-1 0,-22-20 0,1 21 15,-21 0-15</inkml:trace>
  <inkml:trace contextRef="#ctx0" brushRef="#br0" timeOffset="34280.33">1651 8700 0,'-21'0'16,"0"0"0,21 21-1,21-21 1,0 0-16,0 0 15,0 0-15,0 0 0,1 0 0,-1 0 16,0 0-16,0 0 0,0 0 16,0 0-16,1 0 15,-44 0 1,-20 0 0,21 0-16</inkml:trace>
  <inkml:trace contextRef="#ctx0" brushRef="#br0" timeOffset="34680.33">1418 8721 0,'0'0'0,"-63"0"0,20 21 0,1-21 16,0 21-16,-1 0 0,1-21 16,21 21-16,0 1 0,-1-1 0,1 0 15,21 21-15,0-21 0,0 1 0,0-1 16,0 0-16,0 0 0,21-21 16,1 21-16,-1-21 0,-21 21 15,21-21-15,0 0 0,0 0 16,0 0-16,1 0 0,-1 0 15,0-21-15,0 21 16,0 0-16,0-21 0,22 21 0,-22 0 16,21 0-16,1 0 0,-22 0 15,21 0-15,0 21 0,-20 0 0,20 1 16,-21-1-16,0 0 0,0 21 0,1-21 16,-22 1-16,0 20 0,0-21 15,-22 21-15,1-20 0,0-1 0,-21 21 16,-1-21-16,-20 0 0,21 1 15,-22-1-15,1 0 0,20 0 0,-20-21 16,20 0-16,1 21 0,0-21 16,-1 0-16,22 0 0,0 0 0,0 0 15,0-21-15,21 0 0,0 0 16,0 0-16,21-1 16,0 22-16,0-21 0,0 0 0,22 0 15,-1 0-15,0 0 0,1-1 16</inkml:trace>
  <inkml:trace contextRef="#ctx0" brushRef="#br0" timeOffset="34837.24">2032 9229 0,'21'0'0,"-42"0"0,63 0 16,-42 21 0,21-21-1,1 0 1,-1 0-1,0-21-15,0 21 16</inkml:trace>
  <inkml:trace contextRef="#ctx0" brushRef="#br0" timeOffset="35661.15">3662 8700 0,'0'0'0,"21"-43"0,-21 22 0,21 0 0,0 0 15,-21 0-15,21-1 0,-21 1 16,-21 21 0,0 0-16,-21 0 0,-1 21 0,1 22 15,0-22-15,-22 42 16,22-20-16,0 20 0,-22 22 0,22-22 16,21 1-16,-22-1 0,22 22 15,-21-43-15,42 22 0,-21-1 0,21-20 16,0-1-16,0 0 0,0 1 0,21-22 15,0 0-15,21 0 0,-21-21 16,22 0-16,20 0 0,-20 0 0,20-21 16,1 0-16,-1 0 0,1 0 0,20-22 15,-20 22-15,-1-21 0,-20-1 16,20 1-16,-21 0 0,22-1 16,-22-20-16,1 21 0,-22-22 0,21 1 0,-21-1 15,0 1-15,-21-1 0,0 22 16,0-22-16,22 22 0,-22 0 15,0-1-15,0 22 0,0 0 0,0 0 16,0 42 0,0 21-16,-22-21 0,22 22 15,-21-1-15,21 22 0,0-22 0,-21 21 16,0 1-16,21-1 0,-21 1 0,21-1 16,0-20-16,-21 20 0,21-20 15,-22-1-15,22 0 0,0-21 0,0 22 16,0-22-16,0 0 0,22-21 0,-1 0 15,0 0-15,0 0 16,21-21-16,-20 0 0,-1 0 16,21-1-16,-21 1 0,22-21 0,-1 21 15,-21-22-15,0 22 0,22-21 0,-22 0 16,0-1-16,-21 22 0,0-21 16,21 21-16,-21-1 0,0 44 15,0 20 1,0-21-16,-21 0 0,21 22 15,0-22-15,0 0 0,-21 21 0,21-21 16,-21 1-16,21 20 0,0-21 0,0 0 16,0 0-16,0 1 15,21-22 1,0-22 0,-21 1-16</inkml:trace>
  <inkml:trace contextRef="#ctx0" brushRef="#br0" timeOffset="35829.05">4593 8848 0,'-21'-43'16,"42"86"-16,-63-107 0,21 43 0,-1 0 15,1 21-15,0 0 16,21 21 0,0 0-1,0 0-15,21-21 0,-21 22 0,21-22 16,22 21-16,-22 0 0,0-21 15,21 21-15,-20-21 0</inkml:trace>
  <inkml:trace contextRef="#ctx0" brushRef="#br0" timeOffset="36528.49">5122 8869 0,'0'0'0,"21"0"0,-21-42 16,0 20-16,-21 1 15,0 21-15,0 0 0,0 0 16,-22 0-16,22 0 0,0 0 0,-21 21 15,21 1-15,-22 20 0,22-21 16,0 21-16,0 1 0,0-1 16,-1 0-16,22 22 0,0-22 0,0 1 15,0-1-15,0-21 0,0 21 0,22 1 16,-1-22-16,0 0 0,0 0 0,21 0 16,1 1-16,-1-22 0,0 0 15,1 0-15,-1 0 0,-21 0 0,22 0 16,-1-22-16,0 1 0,1 0 0,-1 0 15,0 0-15,-21 0 0,22-22 0,-22 22 16,0-21-16,0-1 0,0 1 16,1 0-16,-22-22 0,0 22 0,0-22 15,0 1-15,0 21 0,0-22 16,0 22-16,0-1 0,0 22 0,0 0 16,0 0-16,0 0 0,0 42 31,0 0-31,-22 21 0,22-20 0,-21 20 15,21 0-15,-21 1 0,21 20 16,-21-21-16,0 1 0,21-1 0,-21 0 16,-1 1-16,1-1 0,0-21 0,21 22 15,-21-22-15,0 0 0,21 0 0,-21-21 16,21 21-16,0-42 31,21 0-31,0 21 0,0-21 16,0 0-16,22-22 0,-22 22 15,0 0-15,0 0 0,21 0 16,-20-1-16,-1 1 0,0 21 0,-21-21 16,-21 42-1,0-21 1,-1 21-16,1 1 0,0 20 16,21-21-16,-21 0 0,0 0 0,0 22 15,21-22-15,-22 0 0,22 21 0,0-20 16,0-1-16,0 0 0,0 0 0,22 0 15,-1-21-15,0 21 0,0 1 16,0-22-16,0 0 0,1 21 16,20-21-16,0 0 0,-21 0 0,22 0 15,-1 0-15,0 0 0,1 0 0,-1-21 16,22-1-16,-22 22 0,0-21 0,22 0 16,-22 0-16</inkml:trace>
  <inkml:trace contextRef="#ctx0" brushRef="#br0" timeOffset="37513.01">7599 8996 0,'0'0'0,"0"-21"0,-21-22 16,-1 22-16,22-21 0,0 0 0,-21 20 15,0-20-15,21 0 0,-21-1 0,21 22 16,0-21-16,-21 21 0,0-22 16,21 22-16,-22 0 0,22 0 0,0 0 15,-21 21-15,0 0 0,0 0 0,0 21 16,0 0-16,-1 0 0,1 22 16,0 20-16,0-21 0,0 43 15,0-21-15,-1-1 0,-20 22 16,21-22-16,0 22 0,0-22 0,-1 1 15,22-22-15,0 22 0,0-22 0,0 22 16,0-22-16,0-21 0,43 21 16,-22-20-16,0-1 0,21 0 0,1-21 15,-1 0-15,0 0 0,22 0 0,-22 0 16,22-21-16,-22 0 0,22-1 0,-1-20 16,1 21-16,-1-21 0,-21-1 15,22 1-15,-22 0 0,1-1 0,-22 1 16,0-22-16,0 1 0,-21-1 15,0 1-15,0-1 0,0-20 0,-21 20 16,-21 22-16,20-22 0,-20 22 0,0 0 16,-1-1-16,1 22 0,0 21 15,-1 0-15,1 0 0,0 0 0,-22 0 16,22 43-16,0-22 0,-1 21 0,22 22 16,-21-1-16,21 1 0,-1-1 15,1 1-15,0-1 0,0 1 0,21-1 16,0-21-16,0 22 0,0-22 0,21 1 15,0-1-15,0-21 0,22 21 16,-1-20-16,0-1 0,22 0 0,-22-21 16,22 0-16,-1 0 0,1 0 15,-1-21-15,1 0 0,-1-1 0,1 1 16,-22 0-16,22 0 0,-22-21 0,-21 20 16,21-20-16,-20 21 0,-1-21 0,0-1 15,0 22-15,-21-21 0,0 21 16,0-1-16,0 1 0,0 0 0,0 42 31,0 0-31,-21 1 0,21-1 0,-21 21 16,21-21-16,0 22 0,-21-22 15,21 21-15,0-21 0,0 22 0,0-22 16,0 0-16,-22 0 0,22 21 0,-21-20 16,21-1-16,0 0 15,-21-21-15,0 0 0,0-21 31,21 0-31,0-1 0,0 1 0,0 0 16,0 0-16,0-21 0,0 20 0,21-20 16,0 0-16,0-1 0,0 1 0,1 21 15,20-21-15,-21-1 0,21 22 16,-20 0-16,20 21 0,-21 0 0,21 0 16,-20 0-16,-1 21 0,0 0 0,0 22 15,-21-22-15,0 21 0,21-21 0,-21 22 16,0-22-16,0 21 0,0-21 0,0 22 15,0-22-15,0 21 16,0-21-16,0 0 0,0 1 0,0-1 16,0 0-16,0 0 0,0-42 31</inkml:trace>
  <inkml:trace contextRef="#ctx0" brushRef="#br0" timeOffset="39582.35">10245 9292 0,'0'0'0,"21"0"31,0-21-15,0 0-16,21 0 0,-20 0 16,-1-1-16,21 1 0,-21-21 0,22 21 15,-22-22-15,21 1 0,-21 0 16,22-22-16,-22 22 0,0-22 0,0 22 15,-21-21-15,0-1 0,0 22 0,0-22 16,0 22-16,0 0 0,-21-1 0,21 22 16,-21-21-16,0 42 0,-1-21 15,1 21-15,0 0 0,0 21 0,0 0 16,0 0-16,-1 21 0,-20 1 0,21-1 16,0 22-16,0-1 0,-1 1 0,22-1 15,0 22-15,0-22 0,0 1 16,0-1-16,0 1 0,0-1 0,0-20 15,22-1-15,-1 0 0,21 1 0,-21-22 16,0 0-16,22 0 0,-1 0 16,-21-21-16,22 0 0,-1 0 0,0 0 15,1 0-15,-1 0 0,0-21 0,1 0 16,-1 0-16,0 0 0,1-1 16,-22-20-16,21 21 0,-21-21 0,0-1 15,1 1-15,-1 0 0,-21-1 0,0 1 16,0 0-16,0 20 0,0 1 0,0 0 15,0 0-15,-21 42 16,-1 0-16,1 22 16,-21-22-16,21 21 0,0 0 0,21-20 15,-22 20-15,22 0 0,-21 1 0,21-1 16,0-21-16,0 21 0,0-20 16,21-1-16,1 21 0,20-21 0,-21 0 15,21-21-15,-20 22 0,20-22 16,0 0-16,1 0 0,-22 0 0,21 0 15,0 0-15,1-22 0,-1 22 0,-21-21 16,22 0-16,-22 0 0,21 0 0,-21 0 16,0-22-16,1 22 0,-22-21 0,0 21 15,0-22-15,0 1 0,0-22 0,0 22 16,0 0-16,0-1 0,-22 1 0,1 0 16,0 21-16,-21-1 0,21 1 15,-1 21-15,-20 0 0,0 0 16,21 0-16,-22 21 0,1 1 0,0-1 15,-1 0-15,22 21 0,-21 1 0,21-1 16,-1 0-16,1 1 0,21-22 0,0 21 16,0 0-16,0 1 0,21-22 15,1 21-15,20-21 0,0 1 0,1 20 16,-1-21-16,0-21 0,22 21 0,-1 0 16,-20-21-16,20 0 0,1 0 0,-1 0 15,1 0-15,-1 0 0,1 0 0,-1-21 16,1 0-16,-1 0 0,1 21 0,-22-21 15,21-22-15,-20 22 0,-22 0 16,21-21-16,-21 21 0,1-22 0,-22 1 16,0 0-16,0-1 0,0 1 15,0 21-15,0-22 0,-22 22 0,1 0 16,0 21-16,-21 0 0,21 0 0,-22 0 16,1 0-16,0 21 0,-1 0 0,22 22 15,-21-22-15,-1 21 0,22-21 16,-21 22-16,42-1 0,-21-21 0,21 22 15,0-22-15,0 21 0,0-21 0,0 0 16,0 1-16,21-1 0,0 0 0,0-21 16,22 0-16,-22 0 0,0 0 0,21 0 15,-21 0-15,22 0 0,-22 0 0,0-21 16,21 21-16,-20-21 0,-1-1 0,-21 1 16,0 0-16,21 0 15,-21 0-15,0 0 0,0-1 0,0 1 16,0 0-16,0 0 0,0 0 15,-21 21 1,21 21-16,0 0 16,0 0-16,0 0 0,-21 22 0,21-22 15,0 21-15,0-21 0,0 22 16,0-1-16,0 22 0,0-22 0,0 21 16,0 1-16,21-22 0,0 22 0,0-1 15,-21 1-15,21-1 0,-21 1 16,21-1-16,-21 1 0,0-1 0,0 22 15,0-22-15,0 1 0,0-1 0,0 1 16,-21-1-16,0-20 0,0 20 0,0-20 16,-22-22-16,22 21 0,-21-21 0,0 0 15,-1-21-15,-20 22 0,20-22 0,1 0 16,0 0-16,-1 0 0,1-22 0,0 1 16,-1 0-16,1-21 0,21 21 0,0-22 15,0 1-15,-1 0 0,22-22 0,0 1 16,0 20-16,22-20 0,-1-1 15,0 1-15,21-1 0,1 1 0,-1-22 16,21 22-16,-20-22 0,20 21 16,1-20-16,20-1 0,-20 22 0,-1-22 15,22 21-15,-21-20 0,-1 20 0,-21 1 16,22 20-16,-22-20 0,1 21 0,-1-1 16,-21 1-16,0 0 0,-21 20 0,0 1 15,-21 21 1,0 21-16,21 1 15,-21-1-15,0 0 0,21 0 0,0 0 16,0 22-16,0-22 0,0 21 0,0-21 16,0 0-16,0 22 0,21-22 0,0 0 15,0 0-15,0-21 0,0 21 16,1-21-16,-1 22 0,21-22 16,-21 0-16,22 0 0,-22 0 0,21 0 15,0-22-15,-20 1 0,20 0 0,-21 0 16,21 0-16,-20-22 0,-1 22 0,0-21 15,-21 21-15,0-22 0,21 22 0,-21 0 16,0 0-16,0 0 0,0 0 0,0 42 31,0 0-31,0 0 16,-21 0-16,21 22 0,0-22 0,0 0 16,0 0-16,0 21 0,-21-20 0,21-1 15,0 0-15,-21-21 0,21 21 16,0 0-16,0 0 15,-22-21-15,1 0 16,21-21 0,0 0-16,0 0 0,0 0 15,0 0-15,0-22 0,21 22 0,1-21 16,-1-1-16,0 1 0,0 0 0,21-1 16,-20 1-16,20 0 0,-21 21 0,21-1 15,1 1-15,-22 0 0,21 21 16,-21 0-16,1 0 0,-1 21 15,0-21-15,0 43 0,-21-22 0,21 21 0,-21 0 16,0 1-16,0-1 0,0 0 0,0 1 16,0-1-16,0-21 0,0 22 15,0-22-15,0 0 0,0 0 0,-21 0 16,21 0-16,0 1 0,-21-22 31,21-22-31,0 1 16,-21 0-16,0 0 0,-1 0 15,1-22-15,0 22 0</inkml:trace>
  <inkml:trace contextRef="#ctx0" brushRef="#br0" timeOffset="39760.25">13081 8509 0,'-21'0'15,"42"0"-15,-63-21 0,20 21 0,22-21 0,-21 21 16,0 0-16,0-21 15,0 21 1,0 0 0,-1 0-16,1 21 15,21 0-15,-21-21 0,0 0 0,-21 21 16</inkml:trace>
  <inkml:trace contextRef="#ctx0" brushRef="#br0" timeOffset="40708.62">1736 10668 0,'0'0'0,"21"0"15,0-21-15,-21 0 16,-21 21 0,0 0-16,-1 0 0,-20 0 15,21 0-15,-21 21 0,-1-21 16,22 21-16,-21 21 0,-1-20 0,1 20 15,21 0-15,-21 22 0,20-22 16,-20 22-16,21-22 0,21 21 16,0 1-16,-21-1 0,21-20 0,0 20 15,0-20-15,21-1 0,0-21 16,0 21-16,0-20 0,22-1 0,-1-21 16,0 0-16,1 0 0,-1 0 15,0 0-15,22 0 0,-22-21 0,1-1 16,-1 1-16,0-21 0,1 21 0,-22 0 15,0-22-15,0 22 0,-21-21 16,0 21-16,0-1 0,0 1 16,-21 0-16,0 0 0,0 0 0,-22 21 15,22 0-15,0 0 0,-21 0 0,20 21 16,-20 0-16,21 0 0,0 0 16,-22 1-16,22-1 0,0 0 15,-21 21-15,21-21 0,-1 1 0,22-1 16,0 0-16,22-21 15,-1 0-15</inkml:trace>
  <inkml:trace contextRef="#ctx0" brushRef="#br0" timeOffset="40872.51">2434 11091 0,'21'0'15,"-42"0"-15,42-21 0,-21 42 47,21-21-16,1 0-31</inkml:trace>
  <inkml:trace contextRef="#ctx0" brushRef="#br0" timeOffset="41625.07">4445 11303 0,'-21'-21'16,"42"42"-16,-42-63 0,21 21 15,0-1-15,0 1 0,0 0 0,21 0 16,0 0-16,0-22 0,-21 22 16,21 0-16,1-21 0,-22 21 0,0-1 15,0 1-15,0-21 0,0 21 0,0 0 16,-22-1-16,1 22 0,0 0 0,-21 0 16,-1 0-16,1 0 15,0 22-15,-22-1 0,22 0 0,0 21 16,-22 1-16,22-1 0,-1 0 0,1 1 15,21 20-15,0-21 0,0 22 16,21-22-16,0 1 0,0-1 0,0-21 16,0 21-16,21-20 0,0-1 0,21-21 15,1 0-15,-1 0 0,0 0 0,1 0 16,20 0-16,-21-21 0,1-22 16,20 22-16,-20 0 0,-1-21 15,0 20-15,-21-20 0,22 21 0,-22-21 16,-21 20-16,0-20 0,0 21 15,0-21-15,0 20 0,0 1 0,0 0 16,-21 0-16,0 21 16,-1 0-16,1 21 0,21 0 15,0 0-15,0 22 0,0-1 16,0 22-16,0-22 0,0 21 0,0 1 16,0-22-16,0 22 0,21-1 0,1 1 15,-22 20-15,0-20 0,21-1 0,-21 1 16,0 21-16,0-22 0,0 22 15,0-22-15,0 1 0,0-1 16,0 1-16,-21-22 0,-1 0 0,1 1 16,0-1-16,0-21 0,0 0 0,0 1 15,-1-22-15,1 0 0,0 0 0,0 0 16,0-22-16,0 1 0,-22 0 0,22 0 16,0-21-16,0-1 0,0 1 15,-1 0-15,22-22 0,0 1 0,0-1 16,0-21-16,0 22 0,0-22 0,0 22 15,22-1-15,-1 1 0,0-1 0,0 1 16,21 20-16,1 1 0,-1-21 16,0 20-16,1 1 0,20 0 0,-20 20 15,20-20-15</inkml:trace>
  <inkml:trace contextRef="#ctx0" brushRef="#br0" timeOffset="42140.4">4953 11218 0,'0'0'0,"0"22"15,0-1-15,0-42 32,21-1-32,0 1 15,22 0-15,-22 0 0,0 0 16,0 0-16,0-1 0,-21 1 0,21-21 16,-21 21-16,0 0 0,0-1 15,0 1-15,-21 21 16,0 0-16,0 0 0,0 0 15,0 21-15,-1 1 0,1 20 0,0-21 16,0 21-16,0 1 0,0 20 0,21-20 16,0-1-16,0 0 0,0 1 0,0-22 15,0 21-15,21-21 0,0 0 16,0 1-16,0-22 0,0 0 0,22 0 16,-22 0-16,21 0 0,-21-22 0,1 22 15,20-21-15,-21 0 0,21-21 0,1 21 16,-22-22-16,21 1 0,-21 21 15,1-22-15,20 1 0,-21-21 0,-21 20 16,21 1-16,-21 0 0,21-1 0,-21 1 16,0 0-16,0 20 0,0 1 15,0 0-15,0 0 0,0 42 16,-21 0 0,21 22-16,-21-22 0,21 21 0,0 0 15,0 1-15,0-1 0,0 0 0,0 1 16,0 20-16,0-20 0,0-1 15,0 0-15,0 1 0,0-1 0,0-21 16,0 0-16,0 0 0,21 1 0,-21-1 16,21-21-16,1 0 15,-22-21-15,21-1 16</inkml:trace>
  <inkml:trace contextRef="#ctx0" brushRef="#br0" timeOffset="42285.31">5397 11197 0,'0'0'0,"-21"-21"0,0 0 0,21 0 16,21 21 0,0 0-16,1-21 15,-1 21-15,21 0 0,0 0 0,1-22 16,20 22-16,1-21 0,-1 0 0,22 21 16,0-21-16,-1 0 0</inkml:trace>
  <inkml:trace contextRef="#ctx0" brushRef="#br0" timeOffset="42521.13">7239 10668 0,'-21'-21'15,"42"42"-15,-63-42 0,20 21 0,1 0 0,0 0 16,0 0-16,0 0 0,-22 42 0,22-21 16,0 1-16,21 20 0,-21 0 0,21 22 15,0-22-15,0 22 0,0-22 16,0 21-16,0 1 0,21-22 0,-21 22 15,0-22-15,21 0 0,0 1 16,-21-1-16,0 0 0,0-20 0,22-1 16,-22 0-16,0 0 0,0 0 0,-22-21 31,-20-42-31</inkml:trace>
  <inkml:trace contextRef="#ctx0" brushRef="#br0" timeOffset="43212.79">6604 11261 0,'0'0'15,"-42"-21"-15,20 21 0,22-22 0,0 1 0,22 21 32,-1 0-32,21-21 0,22 21 0,-22 0 15,21 0-15,1 0 0,21 0 16,-22-21-16,22 21 0,-22-21 0,22 0 16,-22-1-16,22 22 0,-21-21 0,-1 0 15,1 0-15,-22 0 0,0-22 16,-21 22-16,1 0 0,-1-21 0,-21 21 15,0-22-15,0 22 0,0 0 0,0 0 16,0 0-16,-21-1 0,-1 22 16,1 0-16,21 22 0,-21 20 15,21-21-15,-21 21 0,21-20 16,0 20-16,0 21 0,0-20 0,0-1 16,0 0-16,0 1 0,0 20 0,-21-20 15,21-1-15,0-21 0,-21 21 16,21 1-16,0-22 0,-22 0 0,22 0 15,0-42 17,0 0-32,0 0 0,0 0 15,22-1-15,-1-20 0,0 21 0,-21 0 16,21-22-16,0 22 0,-21 0 0,21-21 16,1 42-16,-22-21 0,21 21 15,0 0-15,0 0 16,-21 21-16,0 0 0,0 0 15,21 21-15,-21-20 0,21-1 0,1 0 16,-22 0-16,21 0 0,0 0 16,0 1-16,0-1 0,22 0 0,-22-21 15,21 0-15,-21 0 0,22 0 16,-22 0-16,21 0 0,-21 0 0,22 0 16,-22 0-16,21-21 0,-21 0 0,0-1 15,1 1-15,-1 0 0,-21 0 0,0-21 16,21 20-16,-21 1 0,0-21 0,0 21 15,0-22-15,0 22 0,0 0 16,-21 21-16,0 0 0,-1 0 16,1 21-16,0 0 15,21 1-15,0-1 0,-21 21 0,21 0 16,-21-20-16,21 20 0,0-21 0,0 0 0,0 22 16,0-22-16,0 0 15,21 0-15,0-21 0,0 21 16,0-21-16,1 0 0,20 0 0,-21 0 15,21 0-15,1-21 0,-1 0 0,22 21 16</inkml:trace>
  <inkml:trace contextRef="#ctx0" brushRef="#br0" timeOffset="44596.01">10626 11515 0,'-43'21'0,"86"-42"0,-107 42 16,22 0-16,21 0 0,-22-21 0,22 21 16,-21-21-16,21 22 0,-1-22 15,1 0-15,0 0 0,21-22 31,0 1-31,42 0 0,-20 0 0,-1 0 16,0-22-16,21 22 0,-21-21 16,22 0-16,-22-1 0,21-20 15,1 20-15,-22-20 0,0 21 0,0-22 16,0 1-16,0 20 0,-21-20 0,0 20 16,0 1-16,0 0 0,0-1 0,0 22 15,0 0-15,-21 21 0,0 0 0,0 0 16,0 21-16,0 22 15,-1-22-15,1 21 0,0 0 0,21 1 16,0 20-16,-21-20 0,21 20 16,-21-21-16,21 22 0,-21-1 0,21-20 0,0 20 15,0-20-15,0-1 0,0 0 0,0-21 16,21 22-16,0-22 0,0 0 16,0 0-16,0-21 0,22 0 15,-22 0-15,0 0 0,21 0 0,-20-21 16,20 21-16,0-21 0,-21 0 0,22-22 15,-1 22-15,-21 0 0,22-21 0,-22-1 16,0 1-16,0 21 0,0-21 0,-21-1 16,0 1-16,21 21 0,-21 0 15,0-1-15,0 1 0,0 42 16,0 1 0,0 20-16,-21-21 0,21 0 0,0 22 15,0-22-15,0 21 0,0 0 16,0-20-16,0-1 0,0 21 0,0-21 15,0 0-15,21 1 0,1-1 16,-1-21-16,0 0 0,21 21 0,-21-21 16,1 0-16,20 0 0,-21 0 0,21-21 15,1 0-15,-22-1 0,21 1 0,1 0 16,-22-21-16,21-1 0,-21 22 0,0-21 16,1-22-16,-1 22 0,0-21 0,0 20 15,0-20-15,-21-1 0,0 1 0,21 20 16,-21-20-16,22-1 0,-22 22 15,0 0-15,0 21 0,0-22 0,0 64 32,0 1-32,0-1 0,-22 21 15,1 0-15,0 1 0,21 20 0,0-20 16,-21 20-16,0 1 0,21-1 16,0 1-16,0-1 0,0-21 0,-21 22 15,21-22-15,0 22 0,0-22 0,0-21 16,21 22-16,-21-22 0,21 21 0,0-42 15,21 21-15,-20-21 0,20 0 0,0 0 16,1 0-16,-1 0 0,0-21 0,1 0 16,-1 0-16,0 0 0,1-1 15,-1-20-15,0 0 0,1-1 16,-22 1-16,0 0 0,21-22 0,-21 1 16,1-1-16,-1 1 0,0 20 0,-21-41 15,21 20-15,0 1 0,-21-1 0,21 22 16,-21 0-16,0-1 0,0 22 0,0 0 15,0 0-15,0 42 16,0 0-16,0 0 0,0 22 16,-21-1-16,0 0 0,0 22 0,0-22 15,21 22-15,-21-1 0,-1 1 0,1-22 16,21 21-16,-21 1 0,21-1 16,0 1-16,0-22 0,0 22 0,0-22 15,0 0-15,42 1 0,-20-22 0,-1 0 16,21 0-16,-21 0 0,22 1 0,-1-22 15,0 0-15,-21 0 0,22 0 0,-1 0 16,0 0-16,1-22 0,-1 1 16,0 0-16,-20 0 0,20 0 0,-21-22 15,0 22-15,22-21 0,-43 0 0,21-1 16,-21 1-16,21-22 0,-21 22 0,0 0 16,0 21-16,0-22 0,0 22 0,-21 21 15,0 0-15,-1 0 0,1 0 0,0 21 16,0 22-16,0-22 0,21 21 15,-21 0-15,21 1 0,0-1 16,0 0-16,0-20 0,0 20 16,0-21-16,21 21 0,0-20 0,0-1 15,0 0-15,0 0 0,1-21 0,-1 0 16,21 21-16,0-21 0,-20 0 0,20 0 16,0 0-16,1-21 0,-22 0 0,21 21 15,-21-21-15,0 0 0,1-1 0,-1 1 16,0 0-16,0 0 0,-21-21 0,0 20 15,0-20-15,21 21 0,-21-21 0,0-1 16,0 22-16,-21-21 0</inkml:trace>
  <inkml:trace contextRef="#ctx0" brushRef="#br0" timeOffset="44839.87">11620 10922 0,'0'0'0,"22"0"16,-1 0-1,0 0-15,21 0 0,1 0 0,20 0 16,1 0-16,-1 0 0,1 0 0,20 0 16,-20 0-16,20 0 0,-20-21 15,-1 0-15,1 21 0,-1-21 16,-20 21-16,-22-22 0,0 22 0,0-21 15,-21 0-15,0 0 0,0 0 16,-21 0-16</inkml:trace>
  <inkml:trace contextRef="#ctx0" brushRef="#br0" timeOffset="45020.77">11430 10372 0,'0'0'0,"-21"0"0,0 0 0,-1 0 15,1 0-15,0 0 0,0 0 32,0 0-17,0 21-15,-1 0 16,1 0-16,0-21 0,0 21 0</inkml:trace>
  <inkml:trace contextRef="#ctx0" brushRef="#br0" timeOffset="45825.22">995 13018 0,'0'0'0,"-21"21"0,21 0 31,42-21-31,-21 0 0,0 0 0,22 0 16,-1 0-16,0 0 0,22 0 16,-22 0-16,22 0 0,20-21 0,-20 0 15,-1-1-15,1 22 0,-1-21 0,1 0 16,-22 21-16,-21-21 16,22 21-16,-22-21 0,0 21 0,-42 21 31,0 21-16,-22-21-15,22 22 0,0-1 0,0 0 16,-22 1-16,22 20 0,0-20 16,0 20-16,0-21 0,0 1 0,-1 20 15,22-20-15,0-1 0,-21 0 16,21-21-16,0 22 0,0-22 0,0 0 16,0 0-16,0 0 15,21-21 1,-21-21-16,0 0 15</inkml:trace>
  <inkml:trace contextRef="#ctx0" brushRef="#br0" timeOffset="45986.13">1206 13589 0,'0'0'0,"-21"0"0,42 0 31,1-21-31,20 21 0,0 0 16,1 0-16,20-21 0,-21 21 0,22 0 15,-1-21-15,-20 21 0,20 0 16,-20-22-16,-1 1 0,0 21 16,1-21-16,-1 21 0</inkml:trace>
  <inkml:trace contextRef="#ctx0" brushRef="#br0" timeOffset="46136.05">2180 13462 0,'0'21'0,"0"-42"0,-21 42 31,42-21 1,0 0-32,22 0 15,-22 0-15,21 0 0,0 0 16,1 0-16</inkml:trace>
  <inkml:trace contextRef="#ctx0" brushRef="#br0" timeOffset="46812.17">4043 13504 0,'84'0'15,"-62"0"-15,-1-21 0,-21 0 16,21 0-16,-21 0 0,0 0 16,0-1-16,0 1 0,0 0 0,0-21 15,0 21-15,-21-1 0,0 1 16,-1 0-16,1 0 0,-21 0 0,21 21 15,-22 0-15,1 0 0,21 0 16,-21 21-16,-1 0 0,22 0 0,-21 0 16,21 22-16,-1-1 0,1 0 0,0 1 15,21-1-15,0 0 0,0 1 16,0-1-16,0 0 0,0-20 0,21 20 16,0-21-16,1 0 0,-1-21 0,21 0 15,-21 0-15,22 0 0,-22 0 16,21 0-16,0-21 0,-20 0 0,20-21 15,0 20-15,-21 1 0,22-21 0,-22 21 16,0-22-16,0 22 0,0-21 16,1 21-16,-22-22 0,0 22 15,0 0-15,0 0 0,0 0 0,0 42 32,0 0-32,0 0 0,-22 22 0,22-22 15,0 21-15,0 22 0,0-22 16,0 21-16,0 1 0,0-1 0,0-20 15,0 20-15,0 22 0,0-22 0,0 1 16,22-1-16,-22 22 0,21 0 0,0-22 16,-21 22-16,0 0 15,21-22-15,-21 22 0,21-22 0,-21 1 16,0-1-16,0-20 0,0-1 0,-21 0 16,-21 1-16,21-22 0,-1 0 0,1-21 15,0 0-15,-21 0 0,-1 0 0,22-21 16,-21 0-16,0-22 0,-1 22 15,1-21-15,-22-1 0,22-20 0,0 21 16,-1-43-16,1 21 0,0 1 0,21-22 16,-1 1-16,1-1 0,21 21 0,0-20 15,0 20-15,21-20 0,1 20 16,20 1-16,0-1 0,1 1 0,20-1 16,1 22-16,-1-22 0,1 22 15,20 0-15,-20-1 0,20 22 0,1-21 16,0 21-16</inkml:trace>
  <inkml:trace contextRef="#ctx0" brushRef="#br0" timeOffset="47328.87">4784 13441 0,'0'0'0,"0"21"0,0 0 0,0 0 15,0 1-15,21-22 16,0 0 0,0-22-16,-21 1 0,21 21 0,0-21 15,1 0-15,-1 0 0,0 0 16,0-22-16,0 22 0,0-21 0,1 21 15,-22-22-15,0 1 0,0 21 16,0-22-16,0 22 0,0 0 0,-22 0 16,1 0-16,0 21 0,0 0 15,0 0-15,-22 21 0,22 0 0,0 0 16,0 22-16,0-22 0,0 21 0,-1 0 16,22 1-16,0-1 0,0 22 15,0-22-15,0 0 0,0-21 0,22 22 16,-1-1-16,0-21 0,21 0 0,-21 1 15,1-1-15,20 0 0,0-21 16,-21 0-16,22 0 0,-22 0 0,21-21 16,-21 0-16,22-1 0,-1 1 15,-21-21-15,22 21 0,-1-22 0,-21 22 16,0-21-16,22 0 0,-22-1 0,21 1 16,-21 0-16,0-22 0,22 22 15,-22-1-15,0-20 0,-21 21 0,0 20 16,0 1-16,0 0 0,0 0 0,-21 42 15,0 0-15,0 0 16,21 1-16,-22 20 0,1 0 16,0 1-16,21-1 0,-21 0 0,21 22 15,0-22-15,0 0 0,0 1 0,0-1 16,0 0-16,0 1 0,0-22 0,0 0 16,0 21-16,21-20 0,0-22 15,-21 21-15,21-21 16,1 0-16,-1 0 0,-21-21 15,0-1-15</inkml:trace>
  <inkml:trace contextRef="#ctx0" brushRef="#br0" timeOffset="47485.79">5355 13377 0,'0'0'0,"-21"0"0,0-21 0,0 21 16,21-21-1,21 21-15,0 0 16,0 0-16,21 0 0,1-21 0,-1 21 15,0-21-15,22 21 0,-1-21 16,1 21-16,-1-22 0,1 1 16,21 0-16,-22 0 0</inkml:trace>
  <inkml:trace contextRef="#ctx0" brushRef="#br0" timeOffset="47809.6">7556 12869 0,'0'0'0,"-21"0"0,0-21 16,0 21-16,21-21 0,0 0 15,-21 0-15,0 21 0,21-21 0,-22-1 16,1 44-1,21-1-15,0 21 0,-21-21 0,21 43 16,0-22-16,0 22 0,0-22 16,0 21-16,0 1 0,0-22 0,0 22 15,0-1-15,0-20 0,0-1 0,0 0 16,0 1-16,0-1 0,0 0 16,0-21-16,-21 22 0,0-22 0,-22 0 15,22-21-15,0 0 0,-21 0 16</inkml:trace>
  <inkml:trace contextRef="#ctx0" brushRef="#br0" timeOffset="48520.19">6604 13399 0,'0'0'0,"0"-22"0,21-41 16,0 63-16,0 0 16,22 0-16,-22 0 0,21 0 0,22 0 15,-22 0-15,22 0 0,-1-21 16,22 21-16,-22 0 0,22 0 0,-22-21 15,22-1-15,0 22 0,-1-21 0,-20 0 16,21 0-16,-22 0 0,-21-22 16,22 22-16,-43-21 0,21 0 15,-20-1-15,-1 1 0,-21-22 0,0 22 16,0 0-16,0-1 0,0 1 0,-21 21 16,-1 0-16,1 21 0,0 0 0,0 0 15,0 0-15,0 21 0,-1 0 16,1 21-16,0 1 0,0 20 0,21-20 15,-21 20-15,21 1 0,0-22 0,0 21 16,0-20-16,0 20 0,0-20 0,0-1 16,0 0-16,0 1 0,0-1 0,0-21 15,-21 21-15,21-20 0,0-1 16,0 0-16,-22 0 0,22-42 31,0 0-31,0 0 16,22-1-16,-1 1 0,0-21 0,0 21 15,0-22-15,0 22 0,1-21 16,-1 21-16,0 0 0,0-1 0,0 1 16,0 0-16,1 21 0,-1 0 0,0 21 15,-21 0-15,21 1 16,-21-1-16,0 21 0,0-21 0,21 0 16,-21 22-16,21-22 0,-21 0 15,0 0-15,22 0 0,-1 1 0,0-1 16,-21 0-16,21 0 0,21-21 15,-20 0-15,-1 0 0,21 0 0,-21 0 16,22 0-16,-1 0 0,-21-21 0,21 0 16,1 0-16,-22-1 0,21 1 15,-21 0-15,1 0 0,-1-21 0,-21 20 16,21-20-16,-21 21 0,0-21 0,0 20 16,-21 1-16,0-21 0,-1 21 0,1 21 15,-21 0-15,21 0 0,0 0 0,-22 0 16,22 0-16,0 21 0,0 0 15,0 0-15,21 22 0,0-22 16,0 0-16,0 0 0,0 21 0,0-20 16,21-1-16,0 0 0,21 0 15,-21-21-15,1 0 0,20 0 0,0 0 16,1 0-16,20 0 0,1-21 0</inkml:trace>
  <inkml:trace contextRef="#ctx0" brushRef="#br0" timeOffset="49032.91">10456 12700 0,'0'0'15,"-21"-21"-15,21 0 16,0 0-16,0-1 0,0 1 16,0 0-16,21 21 0,-21-21 0,21 0 15,-21 0-15,0 42 16,0 0 0,0 0-16,0 21 0,0 1 15,0-1-15,0 22 0,0-22 16,-21 21-16,21 1 0,0-1 0,0 1 15,0-22-15,0 1 0,0 20 0,0-21 16,21-20-16,1 20 0,-22-21 0,21 0 16,0 0-16,21-21 0,-21 0 15,1 0-15,20 0 0,-21 0 0,21 0 16,1-21-16,-1 0 0,0 0 0,1 0 16,-22 0-16,21-22 0,1 22 0,-22-21 15,0-1-15,0 1 0,-21 0 0,0-1 16,0-20-16,0 21 0,0-1 0,0 1 15,-21 0-15,0 20 16,0-20-16,21 21 0,-22 21 0,1 0 16,21 21-1,0 0 1,0 0-16,0 1 0,21-22 0,1 21 16,20-21-16,-21 21 0</inkml:trace>
  <inkml:trace contextRef="#ctx0" brushRef="#br0" timeOffset="49560.27">11366 12827 0,'0'0'0,"22"0"0,-1 0 0,0 0 16,-21 21 15,0 0-15,0 1-16,0-1 0,0 21 0,-21-21 16,21 22-16,0-22 0,0 21 0,-21-21 15,21 22-15,-22-22 0,22 0 0,0 21 16,0-21-16,0 1 0,-21-1 0,21 0 15,0 0-15,-21-21 0,21 21 16,0 0-16,0-42 31,0 0-31,0 0 0,0 0 0,0 0 16,0-1-16,0 1 0,0-21 0,0 0 16,21-1-16,0 1 0,1 0 0,-1-1 15,0-20-15,0 20 16,0 1-16,0 0 0,22 21 0,-22-22 15,0 43-15,21-21 0,-20 21 0,-1 0 16,0 0-16,0 0 0,-21 21 0,0 0 16,0 1-16,0-1 0,0 0 0,0 0 15,-21 0-15,0 0 0,0 1 0,-1 20 16,1-21-16,-21 0 0,21 0 16,-22-21-16,22 22 0,-21-1 0,21 0 15,-22-21-15,22 21 0,0-21 0,0 0 16,21 21-16,0 0 15,0 1-15,0-1 0,0 0 0,0 0 16,21 0-16,0 0 16,0-21-16,1 22 0,-1-1 15,0-21-15,0 0 0,0 0 0,0 21 16,1-21-16,-1 21 0,0-21 0,0 0 16,0 0-16,0 0 0,1 0 0,-1 0 15,0 0-15,0-21 0,0 0 0,0 21 16,22-21-16</inkml:trace>
  <inkml:trace contextRef="#ctx0" brushRef="#br0" timeOffset="49969.03">12255 12912 0,'0'0'0,"22"-43"0,-1 1 0,0 0 16,-21-1-16,21 1 0,-21 21 0,0 0 16,0 0-16,0-1 0,0 44 15,0 20-15,-21-21 16,0 21-16,0 1 0,-1-1 0,1 0 15,0 1-15,0 20 0,0-20 16,0-1-16,-1 0 0,1 1 0,0-1 16,-21 0-16,21-21 0,-1 22 0,1-22 15,0 0-15,0 0 0,0 0 0,0 1 16,-1-22-16,22-22 31,22 1-31,-1 0 0,0 0 16,0 0-16,0 0 0,0-22 15,1 1-15,-1 21 0,0-22 0,0 22 16,0 0-16,0 0 0,-21 0 0,22 21 16,-22 21-16,0 0 15,0 0-15,0 0 0,0 1 0,0 20 16,0-21-16,0 0 0,21 22 0,-21-22 16,0 0-16,21 0 0,0 0 15,0 0-15,0-21 0,1 22 0,-1-22 16,21 0-16,0 0 0,1 0 0,-1 0 15,0 0-15,1 0 0,-1-22 16,0 1-16,1 0 0</inkml:trace>
  <inkml:trace contextRef="#ctx0" brushRef="#br0" timeOffset="50692.62">14097 12573 0,'0'0'15,"-42"0"-15,20 0 16,1 0-16,0 0 0,0 0 0,0 0 16,-22 0-16,22 0 0,0 0 0,-21 21 15,21 0-15,-22 1 0,22 20 0,0-21 16,0 21-16,0 1 0,21-1 0,0 0 15,0-20-15,0 20 0,0 0 0,0-21 16,21 1-16,0-1 0,0 0 16,21 0-16,-20 0 0,20-21 0,0 0 15,-21 0-15,22 0 0,-1 0 0,-21 0 16,22-21-16,-22 0 0,21 0 0,-21 21 16,-21-21-16,0-22 0,0 22 0,0 0 15,-21-21-15,0 20 0,0-20 16,-22 0-16,22-1 0,-21 22 0,21-21 15,-22 0-15,22-1 0,0 1 16,0 21-16,21-22 0,0 22 0,0 0 16,0 0-16,21 0 0,21 21 0,-20 0 15,20-21-15,0 21 0,1 0 0,-1 0 16,0 21-16,22-21 0,-22 21 0,0 0 16,1 21-16,-22-20 0,21-1 0,-21 21 15,1 0-15,-22 1 0,0-22 16,0 21-16,0 22 0,0-22 0,-22 0 15,1 1-15,0 20 0,0-20 16,-21 20-16,20-21 0,1 22 0,0-22 16,0 22-16,0-1 0,0 1 0,-1-1 15,1 1-15,0-1 0,0 1 0,21-1 16,-21 22-16,21-22 0,0-20 0,0 20 16,-21 1-16,21-22 0,-22 0 15,22 1-15,0-1 0,0-21 0,-21 0 16,0 1-16,21-1 0,-21-21 0,0 0 15,0-21-15,-1-1 16,22 1-16,-21-21 0,0 21 16,21-22-16,-21-20 0,0 21 0,21-22 15,-21 22-15,21-43 0,0 22 0,-22-1 0,22 1 16,-21-1-16,21 1 0,0-1 16,0 1-16,0-1 0,0 22 0,0-22 15,21 22-15,1 0 0,20-22 16,-21 22-16,21-1 0,1 1 0</inkml:trace>
  <inkml:trace contextRef="#ctx0" brushRef="#br0" timeOffset="50969.46">15219 12319 0,'0'0'0,"0"-21"16,0 42 15,0 0-31,-21 22 0,21-22 16,-22 21-16,22 0 0,-21 1 0,21-1 15,0 22-15,0-22 0,0 0 0,0 22 16,0-22-16,-21 0 0,21 1 0,0-1 16,0-21-16,-21 22 0,21-22 0,0 0 15,0 0-15,21-21 31,0-21-31,0-21 0,1 20 16,-1-20-16</inkml:trace>
  <inkml:trace contextRef="#ctx0" brushRef="#br0" timeOffset="51568.12">15579 12425 0,'63'-148'16,"-126"296"-16,147-339 0,-84 170 0,0 0 15,21 0-15,-21 42 16,0 0-16,0 0 0,0 22 0,0-1 15,0 0-15,-21 1 0,0-1 0,21 22 16,-21-22-16,0 0 0,0 22 0,-1-22 16,22 0-16,-21 1 0,0-1 15,0 0-15,21 1 0,0-22 16,0 0-16,0 0 0,0 0 0,21-21 31,0-21-31,0 0 16,1 0-16,-1-21 0,0 20 0,0-20 15,0 21-15,0-21 0,1-1 0,-1 22 16,0-21-16,0 21 0,-21-1 0,21 1 16,0 21-16,1 0 15,-22 21 1,0 1-16,0 20 0,0-21 0,0 0 16,0 22-16,0-1 0,0-21 0,21 21 15,-21-20-15,21 20 0,-21-21 16,21 0-16,0 0 0,0 1 0,1-1 15,-1-21-15,21 0 0,0 21 0,1-21 16,-1 0-16,0 0 0,1 0 16,-1-21-16,0 21 0,1-21 0,-1-1 15,0 1-15,-20 0 0,20 0 0,-21 0 16,0 0-16,-21-22 0,0 22 0,21-21 16,-21-1-16,0 22 0,0-21 0,0 21 15,-21 0-15,0-1 0,0 22 0,0 0 16,0 0-16,-1 0 0,1 0 0,0 0 15,0 22-15,0-1 16,21 0-16,0 0 0,0 0 0,0 0 16,0 22-16,0-22 0,0 0 0,21 0 15,0 0-15,0-21 0,0 22 0,22-1 16,-22-21-16,21 0 0,-21 0 0,22 21 16,-1-21-16,-21 0 0,22 0 0,-22 0 15,21-21-15,-21 21 0,-21-21 0,21-1 16,-21 1-16,0 0 0,0 0 0</inkml:trace>
  <inkml:trace contextRef="#ctx0" brushRef="#br0" timeOffset="51752.53">15388 12467 0,'0'0'0,"-42"0"0,-1 21 16,65-21-1,-1 0-15,21 0 0,-21 0 0,22 0 16,20 0-16,-21-21 0,1 0 0,-1 21 16,0-21-16,1 0 0,-1 0 0,0-22 15,-20 22-15,20-21 0</inkml:trace>
  <inkml:trace contextRef="#ctx0" brushRef="#br0" timeOffset="52469.05">16192 11028 0,'0'0'0,"-21"-21"0,0 0 47,0 21-47,0 0 15,0-22-15,-1 22 0,1 0 16,0-21-16,-21 21 0,21 0 0,-22 0 0,22 0 16,-21 0-16,21 0 0,-1 21 15,-20 1-15,21-1 0,0 0 0,0 0 16,-1 21-16,22-20 0,0 20 0,0-21 16,0 0-16,0 0 0,0 1 0,22-1 15,-1 0-15,21-21 0,-21 0 16,22 0-16,-22 0 0,21 0 0,0-21 15,1 21-15,-1-21 0,0-22 0,-20 22 16,20 0-16,0 0 0,1-22 0,-22 22 16,0 0-16,0-21 0,0 21 15,-21-22-15,0 22 0,0 0 0,0 0 16,0 0-16,0-1 0,0 44 31,0-1-31,0 0 0,0 0 16,0 0-16,0 22 0,0-22 0,0 21 15,0 0-15,21-20 0,1-1 0,-1 21 16,0-21-16,0 0 0,21 1 0,-20-22 16,20 0-16,-21 0 0,21 0 0,1 0 15,-1 0-15,-21-22 0,22 22 0,-1-21 16,-21 0-16,21-21 0,-20 21 0,-1-1 16,0-20-16,0 0 15,0 21-15,-21-22 0,0 1 0,0 0 16,0-1-16,21 22 0,-21 0 0,0 0 15,0 0-15,0-1 0,0 44 16,-21-1-16,21 0 0,-21 0 16,21 21-16,-21 1 0,0-1 0,21 0 15,0 1-15,-21 20 0,21-20 0,-22 20 16,1-21-16,21 22 0,0-22 0,-21 1 16,0-1-16,21 0 0,0-21 15,-21 1-15,21 20 0,0-21 16,21-21-16,0 0 15,0 0-15,0-21 0,-21 0 16,22 0-16,-1-1 0</inkml:trace>
  <inkml:trace contextRef="#ctx0" brushRef="#br0" timeOffset="52702.92">16933 11240 0,'-42'169'0,"84"-381"0,-42 255 0,0-128 0,0 21 0,0 22 16,0-21-16,0-1 0,0 22 0,21-22 16,1 22-16,-1-22 0,-21 43 15,21-21-15,0 21 0,0 0 0,22-1 16,-22 22-16,0 0 0,0 0 15,0 0-15,22 22 0,-22-1 0,0 0 0,-21 21 16,0-21-16,0 1 0,0 20 0,0-21 16,-21 0-16,0 0 0,-1 1 0,-20-1 15,0 0-15,21 0 0,-22 0 16,1 0-16,0-21 0,-1 22 0,1-22 16,21 0-16,-22 0 0,86-22 31,-22 1-31,21 0 15,-21 0-15</inkml:trace>
  <inkml:trace contextRef="#ctx0" brushRef="#br0" timeOffset="52901.13">17441 10647 0,'64'-21'16,"-64"42"-16,0 0 16,0 0-16,0 22 0,0-22 15,-21 21-15,-1 0 0,1 1 0,21-1 16,-21 0-16,21 1 0,-21 20 15,0-20-15,21 20 0,-21-21 0,-1 22 16,1-22-16,21 1 0,-21-1 0,0 0 16,21-21-16,-21 22 0,21-22 0,0 0 15,0 0-15,21-21 16,0 0-16,0-21 0,0 21 0,1-21 16</inkml:trace>
  <inkml:trace contextRef="#ctx0" brushRef="#br0" timeOffset="53140.99">17547 11134 0,'0'0'0,"0"-64"0,0-169 16,0 170-16,0 21 16,0-1-16,0 1 0,21 0 0,-21 20 15,21 1-15,1 21 0,-1 0 0,21 0 16,-21 0-16,0 0 0,1 21 0,20 1 16,-21 20-16,0 0 0,-21-21 0,0 22 15,0-1-15,0 0 0,0 1 16,0-1-16,0-21 0,-21 22 0,0-22 15,-21 0-15,-1 0 0,1 0 0,0 0 16,-1 1-16,1-22 0,21 0 0,-22 21 16,22-21-16,0 0 0,0 0 15,21-21-15,0-1 0,21 1 16,0 0-16,0 0 0</inkml:trace>
  <inkml:trace contextRef="#ctx0" brushRef="#br0" timeOffset="53385.76">18119 10266 0,'0'0'16,"21"-42"-16,0-1 16,0 43-16,0 0 0,-21 21 15,0 1-15,0 20 0,0 0 16,-21-21-16,0 43 0,21-22 0,-21 1 16,0 20-16,-1-21 0,1 1 0,0 20 15,0-20-15,0-1 0,21 0 16,0 1-16,0-22 0,0 21 0,0-21 15,0 0-15,21 1 0,0-22 0,0 0 16,0 0-16,1 0 0,20 0 0,-21 0 16,21 0-16,1-22 0,-1 1 15,0 0-15,1-21 0,20 21 0,-20-22 16</inkml:trace>
  <inkml:trace contextRef="#ctx0" brushRef="#br0" timeOffset="53744.4">18944 9821 0,'0'0'0,"0"22"32,-21 20-32,0-21 15,0 21-15,-1-20 0,1 20 0,21 0 16,-21-21-16,0 22 0,0-22 0,21 21 16,0-21-16,-21 22 0,-1-22 0,22 0 15,-21 0-15,21 0 0,0-42 31,0 0-15,0 0-16,0 0 0,0 0 0,21-1 16,1-20-16,-1 0 0,0-1 0,21 22 15,-21-21-15,22 0 0,-22-1 16,21 22-16,-21-21 0,1 21 0,20 21 16,-21 0-16,0 0 0,0 0 15,1 0-15,-1 21 0,-21 0 0,0 21 16,0-21-16,0 22 0,0-22 0,0 21 15,0 1-15,-21-1 0,-1 0 0,1 1 16,0-22-16,0 21 0,0 0 0,0 1 16,-1-1-16,-20-21 0,21 22 0,0-22 15</inkml:trace>
  <inkml:trace contextRef="#ctx0" brushRef="#br0" timeOffset="54552.45">18711 12171 0,'0'-21'0,"0"42"0,21-63 0,-21 20 15,0 1-15,0 0 0,0 0 16,0 0-16,0 0 0,-21 21 16,0 0-16,-21 0 0,-1 21 15,1 0-15,0 0 0,-1 21 0,1-20 16,-21 20-16,20 0 0,1 1 0,0-1 15,20 0-15,-20 1 0,21-1 16,0-21-16,0 21 0,21-20 16,0-1-16,0 0 0,21 0 15,0-21-15,0 0 0,0 0 0,0 0 16,22 0-16,-22-21 0,21 0 0,1 0 16,-1-1-16,-21 1 0,21 0 0,1-21 15,-22 21-15,0-1 0,0-20 16,0 21-16,1 0 0,-22 0 0,0-1 15,21 22-15,-21 22 16,0-1-16,-21 0 0,21 0 16,-22 0-16,22 22 0,-21-22 0,21 21 15,0-21-15,0 22 0,0-22 0,0 21 16,0-21-16,0 0 0,21 1 16,1-1-16,-1 0 0,21 0 15,-21-21-15,0 0 0,22 0 0,-22 0 0,21 0 16,1 0-16,-22-21 0,21 21 15,0-21-15,-20 0 0,-1-1 0,21 1 16,-21 0-16,0-21 0,-21 21 0,22-22 16,-1 1-16,-21 21 0,0-22 0,0 1 15,0 21-15,0 0 0,0 0 16,0-1-16,0 44 16,0-1-16,0 0 0,-21 21 15,21 1-15,-22-1 0,1 0 0,21 1 16,-21 20-16,0-21 0,0 22 0,21-1 15,-21 1-15,-1-1 0,1 1 0,21-1 16,-21 1-16,0-1 0,0 1 16,0-22-16,21 22 0,-22-22 15,1 0-15,0 1 0,21-1 0,0 0 16,-21-20-16,21-1 0,0-42 16,0-1-1,0 1-15,21 0 0,-21 0 0</inkml:trace>
  <inkml:trace contextRef="#ctx0" brushRef="#br0" timeOffset="54792.32">19008 12848 0,'0'0'0,"0"-63"0,42-64 16,-42 63-1,21 1-15,0 20 0,0-20 0,1 21 16,-1 20-16,0-20 0,0 21 0,0 0 0,22 0 16,-22 21-16,21 0 0,-21 0 15,0 0-15,22 21 0,-22 0 0,-21 0 16,0 21-16,0-20 0,0-1 0,0 21 15,-21-21-15,0 0 0,-1 22 16,-20-22-16,21 0 0,-21 0 0,-1 0 16,1 1-16,0-1 0,-1-21 0,1 21 15,21-21-15,0 0 0,-1 21 0,1-21 16,42-21 0,1 21-16,-1-21 15,21 0-15</inkml:trace>
  <inkml:trace contextRef="#ctx0" brushRef="#br0" timeOffset="55028.19">19706 12256 0,'21'-22'16,"-42"44"-16,63-65 0,-42 22 0,0 0 0,0 42 31,-21 0-31,0 0 0,0 22 0,21-1 16,-21 0-16,0 1 0,-1-1 0,1 22 15,0-1-15,0-21 0,0 22 16,0-1-16,-1 1 0,1-1 0,0 1 15,0-1-15,0 1 0,0-22 16,-1 22-16,1-22 0,21 0 0,-21 1 16,0-1-16,21-21 0,0 22 0,0-22 15,0 0-15,21-21 16,0 0-16,0-21 16,1 0-16</inkml:trace>
  <inkml:trace contextRef="#ctx0" brushRef="#br0" timeOffset="55548.89">19558 12764 0,'0'-43'16,"0"86"-16,0-149 0,0 42 0,0 1 16,21-1-16,0 22 0,0 0 0,-21-1 15,22 1-15,-1 21 0,0 0 16,0-1-16,21 22 0,-20 0 0,-1 0 16,0 0-16,0 22 0,0-1 0,0 0 15,1 21-15,-1-21 0,-21 22 0,0-22 16,0 0-16,0 21 0,0-20 15,0-1-15,-21 0 0,-1 0 0,1 0 16,0 0-16,-21-21 0,-1 0 0,1 22 16,0-22-16,21 0 0,-22 0 0,1 0 15,21 0-15,0 0 0,-1 0 0,1 0 16,0 0-16,42 0 16,0 0-1,22 0-15,-22 21 16,21-21-16,1 0 0,-1 0 0,0 0 15,1 0-15,-1 0 0,0 0 0,1 0 16,-1-21-16,0-1 0,1 22 0,-1-21 16,-21 0-16,21 0 0,-20-21 0,20 20 15,-21-20-15,0 21 0,-21-21 0,21-22 16,1 22-16,-1-22 0,-21 1 16,0 20-16,21-20 0,-21 21 0,0-1 15,21 1-15,-21 21 0,0 0 0,0-1 16,0 44-1,0-1-15,-21 21 0,0 0 16,0 22-16,21-22 0,0 22 0,-22-22 16,22 22-16,-21-1 0,21-21 0,-21 1 15,21-1-15,0 0 0,0 1 16,0-22-16,0 0 0,21 0 0,0 0 16,-21 1-16,22-22 0,-1 0 0,0 0 15,0 0-15,0 0 0</inkml:trace>
  <inkml:trace contextRef="#ctx0" brushRef="#br0" timeOffset="55940.66">20934 11917 0,'0'-42'0,"0"84"0,0-127 0,0 64 0,0 0 16,0 0-16,0 0 0,0 42 15,0 0-15,0 0 16,-21 0-16,-1 0 0,1 22 0,0-1 15,21-21-15,-21 22 0,0-22 0,0 21 16,-1-21-16,1 22 0,0-22 16,0-21-16,21 21 0,-21 0 0,0-21 15,-1 0-15,1-21 16,21 0-16,0 0 16,0-1-16,0-20 0,21 21 0,1-21 15,-1 20-15,0-20 0,21 0 16,1-1-16,-1 1 0,0 21 15,1-21-15,-1 20 0,-21 1 0,21 0 16,1 21-16,-22 0 0,0 0 0,0 0 16,-21 21-16,0 0 0,0 22 0,0-1 15,0 0-15,0 1 0,-21 20 0,0-20 16,0 20-16,0-21 0,-1 1 0,-20 20 16,21-20-16,0-1 0,-22 0 15,22-21-15,-21 22 0,21-1 0,-22-21 16,1 22-16,21-22 0</inkml:trace>
  <inkml:trace contextRef="#ctx0" brushRef="#br0" timeOffset="56928.12">1355 15409 0,'0'0'0,"-64"22"16,22-1-16,-64 0 15,42-21-15,22 0 0,0 0 0,21 0 16,-22 0-16,22 0 0,0-21 15,21 0-15,0-1 0,0 1 0,0 0 16,0 0-16,21-21 0,0 20 0,22-20 16,-1 21-16,0-21 15,1 20-15,-1 1 0,21 0 0,-20 0 16,20 21-16,-20 0 0,-22 21 16,21 0-16,-21 0 0,0 22 0,-21-1 15,0 22-15,0-1 0,-21 1 16,0-1-16,-21 1 0,21-1 0,-22 1 15,22-1-15,-21 1 0,21-1 16,-1 1-16,1-22 0,21 0 0,0 1 16,0-1-16,0 0 0,43-21 0,-22 1 15,21-22-15,0 0 0,1 0 16,20 0-16,-20 0 0,20-22 0,-21 1 16,22 0-16,-1 0 15,-20-21-15,-1-1 0,0 22 0,-20-21 16,-1-1-16,-21 1 0,0 21 0,0-21 15,-21 20-15,-22 1 0,1-21 16,-22 21-16,1 0 0,-1-1 0,1 22 16,-1 0-16,1 0 0,-1 0 15,22 0-15,0 0 0,-1 22 0,22-1 16,0-21-16,21 21 0,0 0 16,0 0-16,0 0 0,21 1 0,0-1 15,1-21-15,20 0 0,0 21 0</inkml:trace>
  <inkml:trace contextRef="#ctx0" brushRef="#br0" timeOffset="57088.04">2434 15748 0,'0'0'0,"42"-21"0,-20 21 16,-1 0-16,-21-21 16,21 21 30,0-21-46,0 21 16</inkml:trace>
  <inkml:trace contextRef="#ctx0" brushRef="#br0" timeOffset="57460.22">5186 15536 0,'-21'-21'0,"42"42"0,-42-63 0,-1 21 16,22 0-16,0-22 0,-21 22 0,21 0 15,-21-21-15,0 21 16,21-1-16,-21 22 0,0-21 0,-1 21 15,1 0-15,0 21 0,0 1 16,0 20-16,-22 0 0,22 22 16,0-22-16,0 22 0,21-1 0,0 1 15,0-1-15,0 1 0,0 20 0,0-20 16,0-1-16,0-20 0,21 20 0,0-21 16,0 1-16,1-1 0,-1-21 15,21 0-15,-21 1 0,22-22 0,-22 0 16,21 0-16,0 0 0,1-22 0,-1 1 15,0 0-15,22-21 0,-1-1 16</inkml:trace>
  <inkml:trace contextRef="#ctx0" brushRef="#br0" timeOffset="58633.21">6011 15431 0,'0'-64'16,"0"128"-16,0-191 0,0 84 0,0 22 0,0-21 15,0 21-15,-21-1 0,0 22 16,0 22-16,-22-1 0,22 21 15,0 0-15,0 1 0,0-1 0,0 22 16,-1-22-16,1 21 0,0 1 0,0-1 16,21 1-16,0-1 0,0 1 0,-21-22 15,21 22-15,0-22 16,0 0-16,0 1 0,0-1 0,0-21 16,0 22-16,21-43 0,0 21 0,0-21 15,22 0-15,-22 0 0,21 0 0,0-21 16,1-1-16,-1 1 0,-21 0 15,22 0-15,-1-21 0,-21 20 0,0-20 16,22 21-16,-43-21 0,21 20 0,-21 1 16,0-21-16,0 21 0,0 0 15,-21 21 1,21 21-16,-22 0 0,1 0 16,0 0-16,21 22 0,-21-22 15,21 21-15,-21-21 0,21 22 0,0-1 16,0-21-16,0 21 0,0-20 0,0-1 15,21 0-15,21 0 0,-21 0 16,1 0-16,20-21 0,0 0 0,1 0 16,-22 0-16,21 0 0,0 0 0,1-21 15,-1 21-15,0-21 0,-20 0 0,-1 0 16,0 0-16,0-1 0,-21-20 16,0 21-16,0-21 0,0-1 0,-21 22 15,0-21-15,0-1 0,-22 1 0,1 0 16,21 21-16,-22-22 0,1 22 0,0 0 15,-1 21-15,22 0 16,-21 0-16,21 0 0,0 0 0,-1 21 16,1 0-16,21 0 0,0 22 0,0-22 15,0 0-15,21 21 0,1-20 0,-1 20 16,21-21-16,0 0 0,-20 0 0,20 1 16,21-1-16,-20-21 0,-1 0 15,0 0-15,1 0 0,20 0 0,-20 0 16,20 0-16,-21-21 0,1 21 0,-1-22 15,0 1-15,-20 0 0,20 0 0,-21 0 16,0 0-16,0-1 0,-21 1 16,0 0-16,0 0 0,0 0 15,0 42 1,-21 0-16,21 0 16,-21 0-16,21 1 0,0 20 0,0-21 15,0 21-15,0 1 0,0-1 16,0-21-16,0 22 0,0-1 0,0-21 15,0 21-15,0-20 0,0-1 0,0 0 16,0 0-16,0 0 0,0 0 0,-21-21 31,0 0-31,0 0 0,-1 0 0,1 0 16,0-21-16,0 0 0,0 21 0,0-21 16,-22 0-16,22 0 0,0-1 0,0 1 15,0 0-15,-1 21 0,22-21 16,-21 21-16,0 0 15,21 21-15,0 0 16,0 0-16,0 1 0,21-1 16,0 0-16,1-21 0,-1 21 0,0 0 15,0 0-15,21 1 0,1-22 16,-22 0-16,21 21 0,1-21 0,-1 0 16,21 0-16,-20 0 0,-1 0 0,0-21 15,1-1-15,-1 1 0,0 0 0,1 0 16,-1 0-16,-21 0 0,0-22 15,1 22-15,-1-21 0,0-1 16,-21 1-16,0 0 0,0-1 0,0 1 16,0 0-16,0 21 0,0-22 0,0 22 15,-21 0-15,0 21 0,-1 0 16,1 0-16,0 21 0,0 21 0,0-20 16,0 20-16,21-21 15,0 21-15,-22 1 0,22-22 0,0 21 0,-21 1 16,21-22-16,0 21 0,0-21 0,0 0 15,0 1-15,0-1 0,21 0 0,1 0 16,-1-21-16,0 0 16,0 0-16,0 0 0,22 0 15,-22-21-15,21 0 0,-21 0 0,22-1 16</inkml:trace>
  <inkml:trace contextRef="#ctx0" brushRef="#br0" timeOffset="58944.03">9229 15452 0,'0'0'0,"-43"0"0,1 0 0,21 0 15,0 0-15,-1 0 0,1 0 0,0 0 16,0 0-16,0 21 15,21 0-15,0 0 0,-21 22 0,-1-22 16,22 21-16,-21 0 0,21 22 0,0-1 16,-21 1-16,21-1 0,-21 1 0,21-1 15,-21 1-15,21-1 0,0 1 0,0-1 16,-21-20-16,21-1 0,-22 0 16,22-20-16,0-1 0,0 0 0,-21 0 15,21 0-15,-21-21 0,0 0 0,0 0 16,0-21-16,-1 0 0</inkml:trace>
  <inkml:trace contextRef="#ctx0" brushRef="#br0" timeOffset="59692.84">8234 16002 0,'0'0'0,"0"-21"16,42 21-16,-21 0 15,22 0-15,-1 0 0,0 0 0,22 0 16,-22 0-16,43 0 0,-22 0 0,22 0 15,-22 0-15,22 0 0,21 0 0,-21 0 16,-1 0-16,-20-21 0,20 0 16,-20-1-16,-1 22 0,1-21 15,-22 0-15,1-21 0,-22 21 0,0-1 16,0-20-16,-21 21 0,0-21 0,0 20 16,0-20-16,-21 0 0,21 21 0,-21-22 15,0 22-15,-22 0 0,22 21 16,0 0-16,0 0 0,0 0 0,-1 21 15,22 0-15,-21 22 0,21-1 0,-21 0 16,21 1-16,-21 20 0,21-21 0,0 22 16,0-22-16,0 22 0,-21-22 0,21 0 15,0 22-15,-21-22 0,21 1 16,0-22-16,0 21 0,0-21 16,0 0-16,0 1 0,0-1 0,21-42 31,-21-1-16,21 1-15,0 0 0,-21 0 0,21 0 16,0-22-16,-21 22 0,22-21 16,-1 21-16,0 0 0,-21-22 0,21 22 15,0 21-15,-21-21 0,21 21 16,-21 21-16,22 0 0,-22 0 16,0 1-16,0 20 0,0-21 0,0 21 15,0-20-15,0-1 0,0 21 16,0-21-16,0 0 0,0 22 0,0-22 15,0 0-15,21-21 0,0 21 16,0 0-16,0-21 0,0 0 0,22 0 16,-22 0-16,21 0 0,1 0 0,-1-21 15,0 0-15,1 0 0,-1 0 16,0 0-16,1-1 0,-1 1 0,0-21 16,1 0-16,-22-1 0,0 22 0,0-21 15,0-1-15,-21 1 0,21 0 0,-21 21 16,0-1-16,0 1 0,-21 0 0,-21 21 15,21 0-15,-22 0 0,1 21 0,21 0 16,-21 1-16,-1-1 16,22 0-16,-21 21 0,21 1 0,21-22 15,0 21-15,0-21 0,0 22 0,0-22 16,0 21-16,0-21 0,21 0 0,0 1 16,0-1-16,21-21 0,-20 21 0,20-21 15,0 0-15,1 0 0,-1 0 16,0 0-16,1-21 0,20 0 0</inkml:trace>
  <inkml:trace contextRef="#ctx0" brushRef="#br0" timeOffset="60488.77">12023 15917 0,'0'0'0,"-43"43"16,43-22-1,21-21 1,1 0-16,-1 0 0,0-21 0,0 0 16,21 21-16,-20-22 0,20 1 0,-21 0 15,0-21-15,22 21 0,-22-1 16,-21 1-16,0-21 0,0 21 0,0-22 15,0 22-15,0 0 0,-21-21 16,-1 21-16,-20 21 0,21-22 0,-21 22 16,-1 0-16,1 0 0,0 22 0,-22-1 15,22 0-15,21 0 0,-22 21 16,1-20-16,21 20 0,0 0 0,-1 1 16,1-1-16,21 0 0,0 1 0,0-1 15,0 0-15,0-21 0,21 22 0,-21-22 16,22 0-16,-1 0 0,21 0 0,-21-21 15,0 0-15,22 0 0,-22 0 16,0 0-16,21 0 0,-20 0 0,20-21 16,-21 0-16,21 0 0,-20 0 0,-1-22 15,0 22-15,21-21 0,-42 0 16,21 20-16,1-20 0,-22 0 0,21 21 16,-21-22-16,0 22 0,0 42 31,0 0-31,0 1 15,0 20-15,0-21 0,0 0 0,0 22 16,0-22-16,0 0 0,21 21 0,0-21 16,0 1-16,0-22 0,1 21 15,-1 0-15,0-21 0,0 0 0,21 0 16,-20 0-16,-1 0 0,0 0 0,21-21 16,-21 0-16,1-1 0,-1 1 0,0 0 15,0 0-15,-21 0 0,0 0 16,21-1-16,-21-20 0,0 21 15,0 0-15,0-22 0,0 22 0,0 0 16,0 0-16,0 0 0,0 0 0,0 42 31,0 0-31,-21 21 0,21 1 0,-21-1 16,21 0-16,0 22 0,0-22 16,-21 22-16,21-22 0,-21 21 0,21-20 15,-22 20-15,22-20 0,0-1 0,-21 0 16,21 1-16,-21-22 0,21 21 0,-21-21 15,21 0-15,0 1 0,0-1 0</inkml:trace>
  <inkml:trace contextRef="#ctx0" brushRef="#br0" timeOffset="60732.63">12700 16129 0,'0'-63'16,"0"126"-16,0-169 0,21 64 0,-21-22 0,21 22 0,-21 0 15,21-1-15,1 1 0,-1 0 16,0 21-16,0-1 0,0 1 16,0 21-16,1 0 0,-1 0 0,0 0 0,0 21 15,0 1-15,0 20 0,-21-21 16,0 0-16,0 22 0,0-1 0,0-21 16,-21 21-16,0-20 0,0-1 15,0 21-15,-22-21 0,22 0 0,-21 1 16,0-1-16,20-21 0,-20 21 0,0 0 15,21-21-15,-1 0 0,1 0 0,0 0 16,21-21 0,21 21-16</inkml:trace>
  <inkml:trace contextRef="#ctx0" brushRef="#br0" timeOffset="60976.49">13335 15663 0,'0'0'0,"0"22"15,0-1 1,-21 0-16,21 0 0,-21 21 0,21 1 16,-22-1-16,1 0 0,21 1 15,0-1-15,-21 0 0,0 22 0,21-22 16,0 1-16,-21-1 0,21 0 0,-21 1 16,-1-1-16,22 0 0,0 1 0,-21-1 15,0-21-15,0 21 0,0-20 0,21-1 16,0 0-16,-21 0 0,21 0 0,0 0 15,21-21 1,0-21-16</inkml:trace>
  <inkml:trace contextRef="#ctx0" brushRef="#br0" timeOffset="61565.67">13271 16235 0,'0'0'0,"0"-42"0,0-22 15,0 22-15,22-1 0,-22-20 0,21 21 16,-21-1-16,21 1 0,0 21 0,-21-22 15,21 22-15,0 0 0,1 0 16,-1 21-16,0 0 0,0 0 0,0 0 16,0 21-16,1 0 15,-22 0-15,21 1 0,-21-1 0,0 21 16,0-21-16,0 0 0,0 1 0,-21 20 0,-1-21 16,1 0-16,0-21 0,-21 21 15,-1 1-15,1-22 0,21 0 16,-21 21-16,-1-21 0,1 0 0,21 0 15,0 0-15,-1 0 0,1 0 0,0 0 16,42 21 0,0-21-16,1 21 15,-1-21-15,21 21 0,-21-21 16,22 21-16,-1-21 0,0 0 0,1 0 16,-22 0-16,21 0 0,0 0 0,1 0 15,-1 0-15,0 0 0,-20 0 16,20-21-16,-21 0 0,21 0 0,-20 0 15,-1 0-15,0-1 0,0-20 0,0 21 16,0-21-16,1-1 0,-1 1 16,0 0-16,-21-1 0,21 1 0,-21 0 15,21-22-15,-21 22 0,0-22 0,0 22 16,0 0-16,0 20 0,0-20 0,0 21 16,-21 21-16,0 21 15,21 0-15,-21 0 0,0 22 16,21-1-16,0 0 0,-22 1 0,1-1 15,21 0-15,0 22 0,0-22 0,0 22 16,0-22-16,0 0 0,0 1 16,0-1-16,0 0 0,21-20 0,1 20 15,-1-21-15,0 0 0,0 0 0,0 1 16,0-22-16,1 0 0,20 0 16,-21 0-16,0 0 0,22-22 0,-1 1 15,-21 0-15,21 0 0,-20 0 0,20-22 16,-21 1-16,21 21 0</inkml:trace>
  <inkml:trace contextRef="#ctx0" brushRef="#br0" timeOffset="61945.21">14541 15727 0,'43'-169'16,"-43"105"-16,-64 360 16,85-359-16,43-212 0,-64 211 0,21 22 15,-21 0-15,0-1 0,0 22 0,0 0 16,0 42 0,0 21-16,0-20 15,0-1-15,0 21 0,0-21 0,0 22 16,0-22-16,0 0 0,0 21 15,0-21-15,0 1 0,0-1 0,-21 0 16,0 0-16,0 0 0,-1-21 16,1 0-1,21-21-15,0 0 16,0 0-16,0 0 0,0-1 0,0-20 16,0 21-16,21-21 0,1-1 15,-1 1-15,0 0 0,21-1 0,-21 1 16,22 0-16,-1 20 0,-21 1 0,22 0 15,-22 21-15,21 0 0,0 0 16,-20 21-16,20 0 0,-21 22 0,0-22 16,0 21-16,1-21 0,-1 22 15,-21-1-15,0 0 0,0-20 0,0 20 16,0-21-16,0 0 0,-21 22 0,21-22 16,-22 0-16,1-21 0,0 21 0,21 0 15,-21-21-15,0 21 0,0-21 0,-1 0 16,1 0-16,0 0 0</inkml:trace>
  <inkml:trace contextRef="#ctx0" brushRef="#br0" timeOffset="67824.13">22013 2307 0,'0'0'0,"21"-21"0,1 0 16,-1 0-16,-21 0 0,21-1 16,0 1-1,-21 0-15,0 0 0,0 0 16,0 0-16,21-1 0,-21 1 15,0 42 17,0 1-32,0-1 15,-21 21-15,21-21 0,-21 22 16,0 20-16,0-21 0,-1 22 0,-20-1 16,21 22-16,-21-21 0,20 20 0,-20-20 15,0 20-15,21-20 0,-22-1 16,1 1-16,0 21 0,-1-22 0,1 1 15,0-1-15,-1-21 0,22 22 0,-21-22 16,21 1-16,-1-22 0,1 0 16,21 0-16,0 0 0,0 0 0,0-42 31,0 0-15,0 0-16,21 0 15,-21 0-15,22-1 0,-1-20 0,21 21 16,-21-21-16,22 20 0,-22-20 0,21 0 15,0 21-15</inkml:trace>
  <inkml:trace contextRef="#ctx0" brushRef="#br0" timeOffset="68172.32">22458 2646 0,'0'0'0,"0"-21"0,0 0 0,0-1 16,0 1-16,0 42 47,0 1-47,0 20 0,-21 0 0,21-21 16,-22 22-16,22 20 0,-21-20 15,0-1-15,21 0 0,-21 1 0,0-22 16,21 21-16,0 0 0,-21 1 0,-1-22 15,22 21-15,-21-21 0,21 1 0,0-1 16,0 0-16,0 0 0,0 0 16,-21-21-16,42-21 31,-21 0-31,21 0 16,1 0-16,-1-22 0,0 22 15,0-21-15,0 21 0</inkml:trace>
  <inkml:trace contextRef="#ctx0" brushRef="#br0" timeOffset="68456.16">22500 2667 0,'0'0'0,"-21"-21"0,-21 0 15,42 0-15,0-1 32,21 22-17,0-21-15,0 21 0,0 0 0,22 0 16,-22 0-16,21-21 0,0 21 0,-20 0 15,20 0-15,-21 0 0,21 0 16,-20 0-16,-1 0 0,0 0 0,0 0 16,0 0-16,0 0 15,1 0-15,-22 21 47,0 0-47,-22-21 16,1 22-16,0-22 0,0 21 0,0-21 15,0 21-15,-1-21 0</inkml:trace>
  <inkml:trace contextRef="#ctx0" brushRef="#br0" timeOffset="68708.3">22267 2963 0,'0'0'15,"-21"0"-15,0 22 0,0-22 0,21 21 16,21-21-1,0 0 1,0 0-16,0 0 0,22 0 0,-22 0 16,21 0-16,-21 0 15,22 0-15,-22 0 0,0 0 0,0 0 16,0 0-16,1 0 0,-1 0 0,0 0 16,0 0-1,-21-21 1,21 21-1,0 0-15,1-22 0,-1 22 0</inkml:trace>
  <inkml:trace contextRef="#ctx0" brushRef="#br0" timeOffset="69365.17">23241 2561 0,'0'0'0,"0"-21"0,-21 21 16,21-21-16,0 0 0,-21 21 0,21-21 16,0 42 15,0 0-31,0 0 0,0 0 0,0 22 16,0-22-16,0 21 0,-22 0 15,22 1-15,0-1 0,-21 0 0,21 1 16,-21-1-16,21 0 0,0 1 0,-21-22 15,0 21-15,0 1 0,21-22 16,-22 0-16,22 21 0,-21-21 16,21 1-16,-21-1 0,21 0 0,-21-21 15,21 21-15,0-42 32,0 0-32,0 0 15,21-1-15,-21 1 0,21-21 0,0 21 16,1 0-16,-1-1 0,-21 1 0,21 0 15,0 0-15,0 0 0,0 0 16,1-1-16,-1 1 0,21 21 16,-21 0-16,0-21 0,1 21 0,20 0 0,-21 0 15,0 0-15,0 0 0,1 21 16,-1 0-16,0 1 0,0-22 16,0 21-16,-21 0 0,0 0 0,0 0 15,0 0-15,0 1 0,-21-1 0,0 0 16,0 0-16,-22 0 0,22-21 15,-21 21-15,0 1 0,-1-1 0,1-21 16,0 21-16,20-21 0,-20 0 0,21 21 16,0-21-16,0 0 0,-1 0 0,1 0 15,21-21 32,0 0-16,-21 0 1,0 21-32,0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4:02:15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1376 0,'0'0'0,"21"0"15,-21-21-15,22 0 16,-1 21-16,0-22 0,0 1 16,0 21-1,-21-21-15,0 0 0,0 0 32,-21 21-32,0 0 0,0 0 0,0 0 15,-1 0-15,1 21 0,-21-21 16,21 21-16,-22 0 0,22 0 0,-21 1 15,21-1-15,0 21 0,-22-21 16,22 22-16,0-1 0,0-21 0,0 21 16,-1 1-16,1-1 0,21-21 15,0 22-15,0-22 0,0 21 16,0-21-16,0 0 0,0 22 0,21-43 16,-21 21-16,22 0 0,-1-21 15,21 0-15,-21 21 0,0-21 0,22 0 16,-22 0-16,21 0 0,-21 0 0,22-21 15,-22 21-15,21-21 0,1 0 16,-1 0-16,0-1 0</inkml:trace>
  <inkml:trace contextRef="#ctx0" brushRef="#br0" timeOffset="471.34">3048 1482 0,'0'0'0,"21"-21"0,-21-1 15,0 1-15,0 0 16,0 0-16,0 0 16,-21 21-16,0 0 15,0 0-15,-1 0 0,-20 0 16,21 21-16,0-21 0,0 21 0,-22 0 16,22 0-16,-21-21 0,21 22 15,-1-1-15,1 0 0,21 0 16,0 0-16,0 0 0,0 1 15,0-1-15,0 0 16,21-21-16,1 21 0,-1 0 0,0-21 16,21 0-16,-21 21 0,1-21 15,20 0-15,-21 22 0,0-22 0,22 0 16,-22 21-16,0 0 0,-21 0 16,0 0-1,0 0-15,-21 1 0,0-1 16,-1-21-16,1 21 0,-21 0 0,21-21 15,-22 21-15,1-21 0,0 21 16,21-21-16,-22 0 0,22 0 0,-21 0 16,21 0-16,-1 0 0,1 0 0,0 0 15,0 0-15,21-21 16,0 0 0,21 21-16,0-21 0,43 0 15,-43 0-15,21-1 16,-21 22-16,22-21 0,-1 0 0</inkml:trace>
  <inkml:trace contextRef="#ctx0" brushRef="#br0" timeOffset="995.62">3662 1461 0,'0'0'0,"0"-22"15,0 1-15,21 21 16,-21-21-16,21 0 0,0 0 16,-21 0-16,21 21 15,-21-22 1,-21 22 0,-21 22-16,21-22 15,0 21-15,-22 0 0,1 0 0,21 0 16,-22 0-16,1 1 0,21-1 0,0-21 15,-22 21-15,22 0 16,21 0-16,0 0 0,0 1 0,0-1 16,0 0-16,0 0 15,21-21-15,22 21 0,-22-21 16,0 0-16,21 21 0,-20-21 0,20 22 16,-21-22-16,21 0 0,-20 21 0,-1-21 15,0 21-15,0 0 0,-21 0 16,0 0-16,0 1 15,-21-1-15,0 0 0,0 0 16,-1-21-16,-20 21 0,21-21 16,-21 21-16,20-21 0,-20 0 0,21 0 15,-21 22-15,20-22 0,1 0 16,0 0-16,0 0 0,0 0 16,0 0-16,-1 0 0,1-22 15,21 1 1,0 0-1,21 0-15,-21 0 16,22-22-16</inkml:trace>
  <inkml:trace contextRef="#ctx0" brushRef="#br0" timeOffset="2567.86">5059 1249 0,'0'0'0,"21"0"46,-21-21-46,21 0 0,0 21 0,0-22 16,22 1-16,-22 0 0,21-21 16,-21 21-16,22-1 0,-1 1 0,-21 0 15,0-21-15,1 21 0,-1-1 16,-21 1-16,0 0 0,0 0 16,-21 0-16,-1 21 0,-20 0 0,0 0 15,-1 0-15,1 0 0,-21 0 16,-1 0-16,22 21 0,-22 0 0,1 0 15,20 22-15,-20-22 16,21 21-16,20-21 0,-20 22 0,42-22 16,0 21-16,0-21 0,0 22 0,21-22 15,0 21-15,1-21 0,20 22 16,0-22-16,1 0 0,20 0 0,-21 21 16,1-20-16,-1-1 0,0 21 0,1-21 15,-1 22-15,-21-22 0,0 21 16,-21 0-16,0-20 0,0 20 0,-42 0 15,21-21-15,-21 22 0,-22-22 0,1 0 16,-1 0-16,1 0 0,-1-21 16,1 0-16,-1 0 0,1 0 15,-1 0-15,1-21 0,20 0 0,1 0 16,0-21-16,20 20 0,-20-20 16,21 21-16,0-21 0,21-1 0,0 22 15,0 0-15,0-21 0,21 20 16,0 1-16,0 21 0,0-21 0,22 21 15,-22 0-15,21 0 0,-21 0 0,22 0 16,-22 21-16,0 0 0,21-21 16,-20 22-16,-1-1 0,0 0 0,0 0 15,0 0-15,0 0 0,1 1 0,-1-1 16,-21 0-16,21 0 0,0-21 16,0 0-16,0 0 0,22 0 15</inkml:trace>
  <inkml:trace contextRef="#ctx0" brushRef="#br0" timeOffset="2922.02">5503 1609 0,'0'0'0,"0"-43"16,0 22-16,21 21 16,-21-21-16,22 21 15,-1 0-15,0-21 0,0 0 16,0 0-16,0 21 0,1-22 0,-22 1 15,0 0 1,-22 21 0,1 0-16,0 0 0,-21 0 15,21 21-15,-1 0 0,-20-21 16,21 43-16,-21-22 0,20 0 0,1 21 16,0 1-16,0-1 0,21-21 0,0 22 15,0-1-15,0-21 0,0 21 16,0-20-16,0-1 0,0 0 0,21 0 15,21-21-15,-20 0 0,-1 0 0,0 0 16,21 0-16,-21 0 0,22-21 16,-1 21-16,0-21 0,1 0 15,-22-22-15,21 22 0,1-21 0,-1-1 16,21 1-16,-20 0 0</inkml:trace>
  <inkml:trace contextRef="#ctx0" brushRef="#br0" timeOffset="3186.87">6413 762 0,'0'0'0,"-21"-21"16,0 0-16,0 21 0,-21 0 15,42 21-15,0 21 0,-22-21 16,1 22-16,21 20 0,-21-20 0,21 20 16,0 1-16,-21-1 0,0 1 15,0-1-15,21 1 0,-22-1 16,1 1-16,0-1 0,21-21 0,-21 22 15,21-1-15,-21-20 0,21-1 0,0-21 16,0 22-16,0-22 0,0 0 0,0 0 16,21-21-1,0 0-15,0-21 16,0 0-16,1 0 0,-1-22 0,0 22 16,0-21-16</inkml:trace>
  <inkml:trace contextRef="#ctx0" brushRef="#br0" timeOffset="3543.66">6435 1566 0,'0'0'16,"-43"43"-16,43-22 15,-21-21-15,21 21 0,0 0 0,0 0 16,21-21 0,0 0-16,1 0 0,-1 0 15,21-21-15,-21 0 0,22 21 0,-22-21 16,21 0-16,-21 0 0,22-1 0,-22 22 15,0-21-15,-21 0 0,0 0 16,21 0-16,-21 0 0,0-1 16,-21 22-16,0 0 15,0 0-15,-22 0 16,22 0-16,0 22 0,0-1 0,-22-21 16,22 21-16,0 0 0,21 0 0,-21 22 15,21-22-15,-21 0 0,21 0 16,0 0-16,0 0 0,0 22 0,0-22 15,0 0-15,21 0 0,0 0 16,0-21-16,0 0 0,1 0 0,20 0 16,-21 0-16,21 0 0,-20 0 15,20 0-15,0 0 0,1-21 0,-1 0 16,0 21-16</inkml:trace>
  <inkml:trace contextRef="#ctx0" brushRef="#br0" timeOffset="3779.53">7218 1524 0,'0'-21'0,"0"42"0,0-63 15,0 21-15,0-1 16,0 1-16,-21 21 16,-1 0-16,1 0 15,0 21-15,0 1 0,0-1 16,0 0-16,-1 0 0,1 0 16,0 22-16,0-22 0,0 21 0,0-21 15,21 22-15,0-22 0,0 0 0,0 21 16,0-21-16,0 1 15,0-1-15,21 0 0,0-21 0,0 0 16,0 0-16,22 0 0,-22 0 16,21 0-16,-21-21 0,22 0 15,-22-1-15,21 1 0</inkml:trace>
  <inkml:trace contextRef="#ctx0" brushRef="#br0" timeOffset="4072.01">7810 762 0,'0'0'0,"-21"-21"16,-21-43-16,21 64 15,0 22-15,21-1 16,-22 0-16,22 21 0,-21 1 16,0-1-16,21 21 0,-21-20 0,0 20 15,21 1-15,-21-1 0,-1 1 16,1-1-16,21-20 0,-21 20 0,0-21 15,0 22-15,21-22 0,-21 1 0,21-1 16,-22 0-16,22 1 0,0-22 16,0 21-16,0-21 0,0 0 15,0 1-15,22-22 16,-1-22-16,0 1 0,0 0 16,0 0-16,22 0 0,-22 0 15</inkml:trace>
  <inkml:trace contextRef="#ctx0" brushRef="#br0" timeOffset="4420.8">7874 1482 0,'0'0'0,"-21"0"31,0 0-31,-1 21 0,1 0 16,21 0-16,-21 0 0,21 1 16,0-1-16,-21 21 0,21-21 15,0 0-15,0 1 0,0-1 0,0 0 16,0 0-16,21 0 0,0-21 15,0 21-15,1-21 16,20 0-16,-21 0 0,0 0 0,22-21 16,-22 21-16,0-21 0,0 0 0,0 0 15,0 0-15,1-1 0,-1 1 16,-21-21-16,0 21 0,0 0 0,0-22 16,0 22-16,0 0 0,0 0 0,-21 0 15,-1 21-15,1 0 0,0 0 16,0 0-16,-21 0 0,20 0 15,1 0-15,-21 21 0,21-21 0,0 21 16,-1-21-16,1 21 0,21 0 0,0 0 16,0 1-16,21-22 15,22 0 1,-22 0-16,0 21 0</inkml:trace>
  <inkml:trace contextRef="#ctx0" brushRef="#br0" timeOffset="4827.57">8424 1524 0,'0'0'0,"-21"-42"16,21 21-1,0-1-15,0 1 16,21 21 0,0 0-16,1 0 0,-1 0 0,0 0 15,0 0-15,0 21 16,0-21-16,-21 22 0,0-1 0,22 0 15,-22 21-15,0-21 0,0 1 0,0 20 16,0-21-16,0 21 0,0 1 0,-22-22 16,22 0-16,-21 21 0,21-20 15,0-1-15,-21-21 0,21 21 0,-21-21 16,21-21 15,0 0-31,0-1 0,0 1 16,21-21-16,0 21 0,-21-22 0,21 1 15,1 0-15,-1 21 0,-21-22 0,21 1 16,0 21-16,0-22 16,0 22-16,1 0 0,-1 21 0,0-21 15,-21 0-15,21 21 0,0 0 16,0 0 15</inkml:trace>
  <inkml:trace contextRef="#ctx0" brushRef="#br0" timeOffset="5131.39">7429 868 0,'22'-21'31,"-1"21"-31,21 0 0,0 0 0,1 0 16,20-21-16,1 21 0,-1 0 0,-20 0 16,20 0-16,1 0 0,-22 0 15,21 0-15,-41 0 0,20 0 16,-21 0-16,0 0 0,0 0 15,-42 0 1,0 21-16,0-21 16</inkml:trace>
  <inkml:trace contextRef="#ctx0" brushRef="#br0" timeOffset="6051.02">2519 2244 0,'0'0'0,"-21"0"0,-22 0 16,22 0-16,0 0 16,0 0-16,0 0 0,-1 0 15,44 21 32,-1-21-47,0 0 16,0 0-16,0 0 0,22 21 0,-22-21 0,21 0 15,22 0-15,-22 0 0,21 0 0,-20 0 16,20 0-16,1 0 16,-1 0-16,22 0 0,-22 0 0,22 0 15,0 0-15,21 0 0,-1 0 0,1 0 16,21 0-16,0 0 0,0 0 16,21 0-16,1 0 0,20 0 0,0 0 15,1 0-15,-1 0 0,0 0 0,22 0 16,-1 0-16,-20 0 0,20 0 15,1 0-15,-22 0 0,21 0 0,1 0 16,-22 0-16,22 0 0,-22 0 0,0 0 16,1 0-16,-22 0 0,21 0 15,-21 0-15,-21 0 0,0 21 0,-21-21 16,0 0-16,0 0 0,-21 0 16,-22 0-16,1 0 0,-1 0 0,-21 0 15,-20 0-15,-1 0 0,0 0 16,0 0-16,0 0 47,0 0-32,1 0-15,-1 0 16,0-21-16,0 21 0</inkml:trace>
  <inkml:trace contextRef="#ctx0" brushRef="#br0" timeOffset="13010.76">2095 3302 0,'0'-21'15,"0"0"1,0 0-16,0-1 16,0 1-16,0 0 0,0 0 15,0 0-15,0 0 16,0-1-16,0 1 16,0 42-1,0 1-15,0 20 16,0-21-16,0 43 0,0-22 0,0 21 15,0 1-15,0-1 0,0 1 16,0-1-16,0 1 0,0-1 0,-21 1 16,21-1-16,0 1 0,-21-1 15,21-20-15,0 20 0,0-20 16,0-1-16,0-21 0,0 0 0,0 0 16,21 1-16,0-22 0,1 0 15,-1 0-15,0 0 0,0 0 0,0-22 16,0 1-16,22 0 0,-22 0 0,0 0 15,0 0-15,-21-1 0,21-20 16,1 21-16,-22 0 0,0 0 0,0-22 16,0 22-16</inkml:trace>
  <inkml:trace contextRef="#ctx0" brushRef="#br0" timeOffset="13193.66">1990 3810 0,'0'0'0,"-43"0"0,22 21 16,0-21-16,-21 0 0,63 0 47,21 0-47,-21-21 0,22 21 0,-1-21 15,0 21-15,1 0 0,-1-21 0,21 21 16,-41 0-16,20-21 0,0 21 16,-21 0-16,1-22 0,20 22 0</inkml:trace>
  <inkml:trace contextRef="#ctx0" brushRef="#br0" timeOffset="14299.07">2879 4128 0,'0'0'0,"21"0"16,-21-22-16,0 1 0,21 0 0,0 0 15,-21 0-15,0-22 0,0 22 0,21 0 16,-21 0-16,0-21 0,0 20 16,0 1-16,0 0 0,0-21 0,-21 21 15,0-1-15,0 1 0,0 21 16,-1-21-16,1 21 0,-21 0 16,21 0-16,0 0 0,-1 0 0,-20 21 15,21 0-15,0 1 0,0-1 0,-1 21 16,1 0-16,0-20 0,21 20 15,-21 0-15,21 22 0,0-22 0,0 0 16,0-20-16,0 20 0,0-21 16,0 21-16,21-20 0,0-1 0,0-21 15,22 0-15,-22 0 0,0 0 0,0 0 16,22 0-16,-22 0 0,21-21 16,-21-1-16,0 1 0,22-21 0,-22 21 15,0-22-15,0 22 0,0-21 16,-21 0-16,0 20 0,22-20 15,-22 21-15,0-21 0,0 20 0,0 1 16,0 0-16,0 0 0,-22 42 31,22 0-31,0 0 16,-21 1-16,21 20 0,-21-21 0,21 21 16,0-20-16,0 20 0,0 0 15,0-21-15,0 22 0,0-22 16,21 21-16,0-21 0,-21 1 0,22-1 0,-1 0 15,21-21-15,-21 0 16,0 0-16,22 0 0,-22 0 0,21 0 16,1-21-16,-1 0 0,0-1 0,1 1 15,-1 0-15,0-21 0,1 21 16,-1-22-16,0 1 0,-21 21 0,1-22 16,-1 22-16,-21-21 0,0 21 0,0-22 15,0 22-15,0 0 0,0 0 0,0 0 16,-21 0-16,-1 21 0,1 0 15,-21 0-15,21 0 0,0 0 0,-22 0 16,22 21-16,-21 0 0,21 0 0,-22 0 16,22 0-16,0 1 0,0 20 15,0-21-15,21 0 0,0 22 0,0-22 16,0 0-16,0 0 0,0 0 16,21-21-16,0 0 0,0 0 15,0 0-15,0 0 0,22 0 0,-22 0 16,21-21-16,-21 0 0,1 0 0,20 0 15,-21-1-15,0 1 16,-21 0-16,0 0 16,0 42-1,0 0 1,0 0-16,0 22 0,0-1 16,0 0-16,0 22 0,0-22 0,0 22 0,0-1 15,0 22-15,0-22 0,0 22 16,0-21-16,0 20 0,0 1 15,0 0-15,-21-1 0,0 1 0,21-22 16,-21 22-16,21-21 0,-21 20 0,21-20 16,-22-1-16,1-20 0,21 20 15,-21-21-15,0 1 0,21-1 0,-21-21 16,0 22-16,-22-22 0,22-21 0,-21 21 16,21-21-16,-22 0 0,1 0 0,0 0 15,-22-21-15,22 0 0,-22-1 16,1-20-16,-22 21 0,22-21 15,-22-1-15,21 1 0,1 0 0,-1-1 16,22 22-16,0-21 0,21-1 0,-1 1 16,22 0-16,0-22 0,22 22 15,-1 0-15,21-22 0,0 22 0,22-22 16,-1 1-16,1-1 0,-1 1 0</inkml:trace>
  <inkml:trace contextRef="#ctx0" brushRef="#br0" timeOffset="14787.79">3895 3789 0,'0'-21'0,"0"42"47,0 0-47,0 0 16,0 0-16,0 1 0,0 20 15,0-21-15,0 0 0,0 0 0,0 22 16,0-22-16,0 0 0,-22 0 0,1 0 16,0-21-1,0 0 1,0-21-16,21 0 16,0 0-16,0 0 0,0 0 15,0-1-15,0-20 0,0 21 16,0 0-16,0-22 0,0 22 0,0 0 15,21-21-15,0 21 0,0-1 0,22 1 16,-22 21-16,0-21 0,21 21 16,1 0-16,-22 0 0,21 0 0,0 21 15,-20 0-15,20 1 0,0-1 0,-21 0 16,1 21-16,-1-21 0,0 1 16,-21 20-16,0-21 0,0 21 0,0-20 15,0 20-15,0-21 0,-21 0 0,0 0 16,-1 1-16,1-1 0,0 0 15,0 0 1,21-42 0,0 0-16,0 0 0,21-1 15,-21 1-15,21 0 0,22 0 16</inkml:trace>
  <inkml:trace contextRef="#ctx0" brushRef="#br0" timeOffset="15234.53">4699 3831 0,'0'0'15,"21"-21"1,-21 0-16,0 0 0,0 0 0,0-1 16,-21 22-16,0-21 15,0 21-15,-1 0 16,1 0-16,0 0 0,0 0 0,0 0 16,0 21-16,-1 1 0,1-1 0,0 0 15,0 0-15,0 0 0,0 0 0,-1 22 16,22-22-16,0 0 0,0 21 15,0-20-15,0-1 0,0 0 0,0 0 16,22 0-16,-1-21 0,0 0 0,21 0 16,-21 0-16,1 0 0,20 0 15,-21 0-15,0-21 0,22 0 0,-22 0 16,0 0-16,21-1 0,-21 1 0,-21 0 16,22 0-16,-22-21 0,21 20 0,-21 1 15,0 0-15,0 0 16,0 0-16,0 42 31,-21 0-31,21 0 16,0 0-16,0 1 0,0 20 0,0-21 15,0 21-15,0-20 0,0-1 0,0 21 16,0-21-16,0 0 0,21 1 0,0-22 16,0 21-16,0-21 0,0 0 15,1 0-15,-1 0 0,0 0 0,0 0 16,0 0-16,22-21 0,-22-1 0,0 1 15,0 0-15,0 0 0</inkml:trace>
  <inkml:trace contextRef="#ctx0" brushRef="#br0" timeOffset="15831.27">5186 3831 0,'0'0'0,"0"-21"0,0 0 0,0 0 16,-21 42 15,21 0-31,0 0 0,-22 0 16,22 1-16,0-1 0,0 0 0,0 0 15,0 21-15,0-20 0,0-1 0,0 0 16,0 0-16,0 0 16,0 0-16,-21-21 15,21-21 1,-21 0 0,21 0-16,0 0 0,0 0 0,0-1 15,0 1-15,0 0 0,0 0 16,0-21-16,0 20 0,0 1 0,21-21 15,0 21-15,1 0 0,-1-1 0,0 22 16,0 0-16,0 0 0,22 0 16,-22 0-16,0 0 0,0 22 0,0-1 15,22-21-15,-22 42 0,0-21 0,0 0 16,-21 1-16,21-1 0,-21 21 0,21-21 16,-21 0-16,0 1 0,0-1 15,0 0-15,0 0 0,0 0 16,-21 0-16,0-21 15,0 0-15,21-21 16,0 0 0,0 0-16,0 0 0,0 0 15,21-1-15,0-20 0,0 21 0,1 0 16,-1 0-16,0-22 0,0 22 0,0 0 16,0 0-16,1 21 0,20 0 0,-21 0 15,0 0-15,22 0 0,-22 0 16,0 21-16,0 0 0,-21 0 15,21 22-15,-21-22 0,0 0 0,0 21 16,0-21-16,0 22 0,0-22 16,0 0-16,0 0 0,0 0 0,0 1 15,-21-1-15,21 0 0,21-42 47,0 21-47,-21-21 0,22-1 0</inkml:trace>
  <inkml:trace contextRef="#ctx0" brushRef="#br0" timeOffset="16156.1">6138 3831 0,'-21'0'0,"21"21"16,21-21-1,0 0-15,1 0 16,-1 0-16,0-21 0,0 21 15,0-21-15,0 21 0,1-21 0,-1 21 16,0-21-16,0 0 0,-21-1 16,-21 22-1,0 0 1,0 22-16,-1-22 0,1 21 0,0 0 16,0 0-16,0 21 0,0-20 0,-1 20 15,1-21-15,21 21 0,0-20 16,0-1-16,0 21 0,0-21 15,0 0-15,0 1 0,21-22 0,1 21 16,-1-21-16,0 0 0,0 0 0,0 0 16,0 0-16,1 0 0,-1 0 0,21-21 15,-21-1-15,22 1 0</inkml:trace>
  <inkml:trace contextRef="#ctx0" brushRef="#br0" timeOffset="16803.72">7789 3069 0,'0'0'0,"21"-21"16,1 0-16,-1 21 0,0 0 15,0 0-15,21-21 0,-20 21 0,20 0 16,0 0-16,-21-21 0,22 21 0,-22 0 15,0 0-15,0 0 0,0 0 0,1 0 16,-44 0 0,1 0-1,-21 0-15,0 0 0,-1 0 0,1 0 16,-22 0-16,1 0 0,21 0 0,-22 0 16,1 0-16,20 0 15,-20 0-15,20 0 0,1 0 0,21 0 16,-21 0-16,20 21 0,1-21 0,0 0 15,21 21-15,0 0 0,0 0 16,0 0-16,0 1 0,0-1 0,0 21 16,0-21-16,0 22 0,0-1 0,0 21 15,0-20-15,0-1 0,0 22 0,0-1 16,-21-21-16,0 22 0,0-1 16,21 1-16,-22-1 0,1 1 0,21-1 15,0 1-15,-21-1 0,21 1 16,0-22-16,0 1 0,0 20 0,0-21 0,0-20 15,0 20-15,21-21 16,0 0-16,-21 0 0,43 1 0,-22-22 16,0 0-16,21 0 0,-20 0 0,20 0 15,-21 0-15,21-22 0,1 1 0,-22-21 16,21 0-16,1 20 0,-1-20 0,0-21 16</inkml:trace>
  <inkml:trace contextRef="#ctx0" brushRef="#br0" timeOffset="17242.77">8213 3514 0,'0'0'0,"0"-43"0,0 22 0,0 0 16,0 0-16,0 0 0,-22 21 0,1 0 15,0 21 1,21 0-16,0 21 0,0-20 16,-21 20-16,21 0 0,-21 1 0,0-1 15,21 0-15,-22 1 0,1-1 0,21-21 16,-21 21-16,0 1 0,0-1 15,21-21-15,0 0 0,-21 22 0,-1-22 16,22 0-16,-21-21 16,21-21-16,0 0 15,0 0-15,0-1 0,0 1 16,0-21-16,0 21 0,0-22 0,21 1 16,1 0-16,-1-22 0,0 22 0,0-22 15,0 22-15,0 0 0,22-1 0,-22 1 16,21 21-16,-21 0 15,22 0-15,-22 21 0,21 0 0,-21 0 16,22 21-16,-22 0 0,0 0 0,0 21 16,0 1-16,1-1 0,-1 0 0,-21-20 15,0 20-15,0 0 0,0 1 16,0-1-16,0 0 0,0-21 0,0 22 16,-21-22-16,21 21 0,-22-21 0,1 1 15,21-1-15,0 0 0,0 0 0,-21 0 16,0-21-16,0 0 15,0 0 1,-1-21-16</inkml:trace>
  <inkml:trace contextRef="#ctx0" brushRef="#br0" timeOffset="17392.68">7853 3831 0,'-21'-21'16,"42"42"-16,-42-63 15,42 42-15,0 0 0,21 0 16,-21-21-16,22 21 0,-1-21 0,22 21 15,-1 0-15,-21-22 0,22 22 0,-1-21 16,-20 21-16,20-21 0,-20 21 0,20-21 16,-21 0-16,1 21 0</inkml:trace>
  <inkml:trace contextRef="#ctx0" brushRef="#br0" timeOffset="17599.56">8953 3450 0,'-21'0'0,"0"0"0,0 0 15,21 21-15,-21 1 0,21-1 16,-21 0-16,-1 0 0,22 21 0,0 1 16,0-22-16,-21 21 0,21-21 0,-21 22 15,21-22-15,-21 21 0,21-21 0,0 22 16,0-22-16,0 0 0,0 21 0,0-20 16,0-1-16,0 0 15,21-42 16</inkml:trace>
  <inkml:trace contextRef="#ctx0" brushRef="#br0" timeOffset="17815.43">8848 3577 0,'0'0'16,"0"-42"-16,0 21 0,0 0 0,0-1 0,0 1 16,0 42-1,0 1-15,21 20 0,0-21 16,0 21-16,0 1 15,0-22-15,1 21 0,-1 1 0,0-22 16,-21 21-16,21 0 0,0-20 0,0 20 16,1-21-16,-1 0 0,-21 0 0,21 1 15,-21-1-15,21-21 0,0 0 16,-21-21 0,21 21-16,-21-22 0,22 1 0</inkml:trace>
  <inkml:trace contextRef="#ctx0" brushRef="#br0" timeOffset="18020.32">9292 3535 0,'0'0'16,"0"-42"-16,0-22 0,0 22 0,0 21 16,0-22-16,0 22 0,0 42 15,0 0-15,0 1 16,0 20-16,0 0 16,0 1-16,0-1 0,-21 21 0,0-20 15,21-1-15,-21 0 0,21 1 0,0-22 16,0 21-16,0-21 0,0 22 0,0-22 15,0 0-15,0 0 0,0 0 16,21-21-16,0 0 16,0-21-16,21 21 0</inkml:trace>
  <inkml:trace contextRef="#ctx0" brushRef="#br0" timeOffset="18223.27">9821 3620 0,'-21'0'16,"0"0"-16,42 0 31,0 0-15,0 0-16,22 0 0,-22 0 0,0 0 16,0 0-16,22 0 0,-22 0 0,0 0 15,-21 21 1,0 0-1</inkml:trace>
  <inkml:trace contextRef="#ctx0" brushRef="#br0" timeOffset="18351.18">9715 3831 0,'0'0'0,"0"21"16,22-21 0,-1 0-16,0 0 0,21 0 15,-21-21-15,22 21 0,-1-21 0,22 21 16,-22-21-16,0 0 0,1 0 0,-1 21 15</inkml:trace>
  <inkml:trace contextRef="#ctx0" brushRef="#br0" timeOffset="18572.06">10837 3090 0,'0'0'0,"-21"0"0,-42 0 15,41 0-15,1 0 16,0 0-16,21 22 0,0-1 0,0 0 16,-21 0-16,21 0 0,0 0 15,0 1-15,0 20 0,0-21 0,0 0 16,0 0-16,0 1 0,21-1 16,0-21-16,0 0 15,22 0-15</inkml:trace>
  <inkml:trace contextRef="#ctx0" brushRef="#br0" timeOffset="18862.9">11176 3344 0,'0'0'0,"0"-21"0,-21 21 0,0-21 15,21 0-15,-22 21 0,22-21 16,-21 21-16,0 0 15,0 0-15,21 21 16,-21 0-16,0 21 0,21-20 0,-22 20 16,1 0-16,21 1 0,-21-1 15,21 0-15,-21 1 0,0-1 0,21 0 16,0 1-16,-21-1 0,21-21 0,-22 0 16,22 0-16,0 1 0,0-1 0,0 0 15,22-21 1,-22-21-1,0 0-15,21-1 0</inkml:trace>
  <inkml:trace contextRef="#ctx0" brushRef="#br0" timeOffset="19079.62">11049 3556 0,'0'0'0,"0"-42"0,0-1 0,21 1 0,-21 0 16,21-1-16,-21 22 16,0 0-16,21 0 0,-21 0 0,0 42 15,0 21 1,22-21-16,-22 22 0,0-1 0,21 0 15,-21 1-15,0-1 0,0 0 16,21 1-16,-21-1 0,0 0 0,0 1 16,0-22-16,21 21 0,-21-21 0,0 1 15,21 20-15,-21-21 0,0 0 16,-21-42 15</inkml:trace>
  <inkml:trace contextRef="#ctx0" brushRef="#br0" timeOffset="19234.53">10816 3747 0,'-21'0'0,"42"0"0,-63 0 0,21 0 15,42 0 1,0 0-16,21 0 16,-21 0-16,22 0 0,-1 0 15,22 0-15,-22 0 0,21 0 0,-20-22 16,-1 22-16,0 0 0,1-21 0,-1 21 15,-21-21-15,0 21 0</inkml:trace>
  <inkml:trace contextRef="#ctx0" brushRef="#br0" timeOffset="19456">11515 3344 0,'0'0'0,"0"-21"15,-22 21-15,22 21 16,0 1-16,0-1 15,0 21-15,0-21 0,0 22 16,0-22-16,0 21 0,22-21 0,-22 22 16,21-22-16,-21 21 0,0-21 15,0 0-15,21 1 0,-21-1 0,0 0 16,21 0-16,-21 0 0,0 0 16,21-21-16,0 0 15,1 0-15</inkml:trace>
  <inkml:trace contextRef="#ctx0" brushRef="#br0" timeOffset="19670.89">11938 3429 0,'0'0'0,"0"-42"0,0 21 0,0-22 0,0 22 0,0 0 16,0 42 0,0 0-1,-21 0-15,0 1 0,21 20 0,-22 0 16,1 1-16,0-1 0,0-21 0,21 21 15,-21 1-15,0-1 0,-1-21 0,1 22 16,21-22-16,0 0 0,-21 0 0,21 0 16,0 0-16,0 1 15,21-22 1,0 0-16</inkml:trace>
  <inkml:trace contextRef="#ctx0" brushRef="#br0" timeOffset="19978.71">12382 3260 0,'-21'0'0,"0"0"16,0 0-16,0 0 16,21 21-16,0-42 46,21 21-46,-21-21 0,21 21 16,-21-22-16,21 22 16,0 0-16,-21 22 15,0-1 1,0 21-16,0-21 0,0 22 0,0-1 16,-21-21-16,0 21 0,21 1 15,-21-22-15,0 0 0,21 21 0,-21-20 16,-1-1-16,22 0 0</inkml:trace>
  <inkml:trace contextRef="#ctx0" brushRef="#br0" timeOffset="20443.45">12658 2942 0,'-22'0'16,"44"-21"0,-1 21-16,0 0 15,21 0-15,-21 0 0,1 0 0,20 0 16,0-21-16,-21 21 0,22 0 16,-1 0-16,-21 0 0,22-21 0,-22 21 15,0 0-15,0 0 0,-21 21 31,0 0-31,0 0 0,0 0 16,-21 1-16,21 20 0,-21-21 16,0 21-16,21 1 0,0-1 0,-22 0 15,22 1-15,-21-1 0,21 0 0,-21 1 16,21-1-16,0 22 0,0-22 16,0-21-16,-21 21 0,21 1 0,-21-1 15,21 0-15,0-20 0,-21 20 0,21-21 16,-22 0-16,1 22 0,21-22 0,-21 0 15,0 0-15,0 0 0,0 0 0,-1 1 16,1-1-16,0 0 0,0 0 0,-21-21 16,20 21-16,-20-21 0,21 0 15,0 21-15,0-21 0,-1 0 0,-20 22 16,21-22-16,0 0 16,21-22-1</inkml:trace>
  <inkml:trace contextRef="#ctx0" brushRef="#br0" timeOffset="22758.87">18732 1101 0,'0'0'0,"0"-21"16,0-1-16,0 1 0,0 0 16,0 0-1,0 0-15,0 42 31,0 21-31,22-21 16,-1 22-16,0-1 0,21 0 0,-21 1 16,1-1-16,20 0 0,-21-20 0,0 20 15,22 0-15,-22 1 0,21-1 16,-21-21-16,0 21 0,1-20 0,-1-1 16,0 21-16,0-21 0,-21 0 0,0 1 15,0-1-15,0-42 47,0-1-47,0 1 0,0 0 0,0 0 16,0-21-16</inkml:trace>
  <inkml:trace contextRef="#ctx0" brushRef="#br0" timeOffset="22994.74">19431 1080 0,'0'0'0,"0"-85"16,0 64-16,-21 21 15,0 0-15,-22 0 0,22 21 0,-21 0 16,-1 0-16,1 22 0,0-1 16,-1 0-16,1 1 0,0-1 0,-22 0 15,22 1-15,-22-1 0,22 0 16,0 1-16,-1-1 0,1 0 16,0 1-16,21-22 0,-1 0 0,1 21 15,21-21-15,0 1 0,0-1 16,21-21-16,1 21 0,20-21 15,-21 0-15,21 0 0,1-21 0,-1 0 16,22-1-16</inkml:trace>
  <inkml:trace contextRef="#ctx0" brushRef="#br0" timeOffset="23255.59">19389 1376 0,'21'-21'0,"-42"42"0,63-42 16,-21 0-16,-21-1 0,21 22 0,-21 22 31,0-1-31,0 21 15,0-21-15,0 22 0,0-1 0,0 0 16,0 1-16,0-1 0,0 21 0,0-20 16,0 20-16,-21 1 0,0-1 15,0 1-15,0-1 0,-1 1 0,22-1 16,-21 1-16,0-22 0,21 22 0,-21-22 16,21 21-16,0-20 0,0-22 0,0 21 15,0-21-15,0 1 16,0-44-1,0-20-15,0 21 0,0-21 16,0 20-16,0-20 0,0 0 16</inkml:trace>
  <inkml:trace contextRef="#ctx0" brushRef="#br0" timeOffset="23495.45">19346 1799 0,'0'0'16,"21"-63"-16,-21 20 0,22-20 0,-1 21 0,0-1 15,0 1-15,0 0 0,0-1 16,22 22-16,-1 0 0,0 0 0,-20 0 15,20 21-15,0 0 0,1 0 0,-1 0 16,-21 21-16,0 0 0,0 0 16,-21 0-16,0 0 0,0 1 0,-21 20 15,0-21-15,-21 0 0,21 22 0,-22-22 16,1 0-16,0 0 16,-1 0-16,22 0 0,-21-21 0,21 22 15,-22-22-15,22 0 0,42 0 31,0-22-31,22 1 16,-1 21-16</inkml:trace>
  <inkml:trace contextRef="#ctx0" brushRef="#br0" timeOffset="23915.73">20362 1461 0,'21'-22'0,"-42"44"0,42-65 0,-21 22 16,0 0-16,0 0 15,0 0-15,-21 21 0,0 0 0,0 0 16,0 0-16,0 0 0,-1 0 0,1 21 16,-21 0-16,21 0 0,0 21 0,-1-20 15,1 20-15,0-21 0,0 21 16,21-20-16,0 20 0,0-21 0,0 21 16,0-20-16,0-1 0,0 0 0,0 0 15,21-21 1,0 0-16,22 0 0,-22-21 15,0 0-15,0 0 0,21-1 16,-20 1-16,20 0 0,-21 0 16,0-21-16,0 20 0,1-20 0,-1 21 15,0-21-15,0 20 0,-21 1 0,0 0 16,21 0-16,-21 0 0,0 42 31,-21 0-31,0 0 0,21 0 0,-21 22 16,0-22-16,21 0 0,0 21 15,0-20-15,-22 20 0,22-21 0,0 0 16,0 0-16,0 1 0,0-1 0,22 0 16,-1-21-16,0 0 0,0 0 15,21 0-15,-20 0 16,20 0-16</inkml:trace>
  <inkml:trace contextRef="#ctx0" brushRef="#br0" timeOffset="24151.52">21167 1080 0,'0'0'16,"0"-43"-16,0 22 0,0 0 0,0 0 16,0 0-16,-22 42 15,22 0-15,-21 0 16,21 21-16,-21 1 0,21-1 0,0 0 16,-21 1-16,0 20 0,21-20 0,-21 20 15,21-21-15,0 1 0,-22-1 16,22 0-16,-21 1 0,21-1 15,0 0-15,0-20 0,0-1 0,0 0 16,0 0-16,21-42 31,1 0-31</inkml:trace>
  <inkml:trace contextRef="#ctx0" brushRef="#br0" timeOffset="24563.28">21484 995 0,'0'0'0,"0"-64"16,0 86 0,0-1-16,0 21 0,0-21 0,-21 22 15,21-1-15,0 0 0,0 1 16,-21-1-16,21 21 0,0-20 0,0-1 16,0 0-16,-21 1 0,21-1 0,-22 0 15,1-20-15,21 20 0,0-21 16,0 0-16,-21 0 0,0 1 15,21-44 17,0 1-32,0 0 0,21 0 0,0 0 0,0-22 15,1 22-15,20-21 0,-21 0 0,21 20 16,-20 1-16,20-21 0,-21 42 16,21-21-16,1 21 0,-22 0 15,0 0-15,21 21 0,-20 0 0,-1 0 16,0 0-16,0 1 0,-21 20 0,0-21 15,0 21-15,0-20 0,0 20 16,0-21-16,0 0 0,-21 0 0,0 1 16,21-1-16,-21 0 0,-1 0 0,1-21 15,0 0-15,0 0 0,0 0 16,0 0-16,-1 0 0,1 0 0,-21 0 16,21-21-16,-22 0 0</inkml:trace>
  <inkml:trace contextRef="#ctx0" brushRef="#br0" timeOffset="24719.19">20997 1334 0,'0'0'0,"-21"0"16,0 0-16,21-22 15,21 22 1,0-21-16,0 21 0,22 0 16,-1 0-16,0 0 0,1 0 15,20-21-15,1 21 0,-1 0 0,22-21 16,-22 0-16,1 21 0</inkml:trace>
  <inkml:trace contextRef="#ctx0" brushRef="#br0" timeOffset="25172.94">22415 868 0,'0'0'0,"0"21"31,0 0-31,0 0 15,0 22-15,0-22 0,0 21 0,0 1 16,0-1-16,0 0 0,0 1 16,0-1-16,0 21 0,0-20 15,-21-22-15,0 21 0,0 1 0,0-1 16,21-21-16,-21 0 0,-1 22 0,1-22 16,21 0-16,-21-21 15,21-21 1,0 0-16,0-1 15,0 1-15,21 0 0,0 0 16,1-21-16,-1 20 0,21-20 0,-21 21 16,22 0-16,-1 0 0,0-1 0,-21 22 15,22 0-15,-1 0 0,0 0 16,1 0-16,-22 0 0,0 22 0,21-1 16,-42 0-16,0 0 0,0 0 15,0 22-15,0-22 0,0 0 16,-21 0-16,0 0 0,-21 22 0,21-22 15,-22 0-15,1-21 0,0 21 0,20 0 16,-20-21-16,21 0 0,0 21 16,0-21-16,-1 0 0,44-21 15,-1 21 1,21-21-16,-21 0 0</inkml:trace>
  <inkml:trace contextRef="#ctx0" brushRef="#br0" timeOffset="25643.42">22966 1418 0,'21'0'15,"-42"0"-15,63-21 0,-21 21 0,-21-21 0,0 42 47,0 0-47,0 0 0,0 1 16,-21-1-16,21 0 0,0 0 16,0 0-16,0 0 0,0 1 15,0-1-15,21-21 0,0 0 16,1 0-16,-1 0 0,0 0 15,0 0-15,0 0 0,0-21 0,1-1 16,-1 22-16,0-21 0,21 0 0,-21 0 16,1 0-16,-22 0 0,21-1 15,0 1-15,-21 0 0,21 21 16,-21-21-16,0 42 31,0 0-31,0 0 0,-21 22 16,21-22-16,-21 21 0,0 1 0,21 20 15,0-21-15,0 22 0,-22-22 0,1 22 16,0-1-16,21-20 0,-21 20 16,0 1-16,21-1 0,-21 1 0,-1-1 15,1 1-15,0-1 0,0 1 0,0-1 16,0-21-16,-1 1 0,1-1 0,-21 0 16,21-20-16,-22-1 0,1 0 15,-21-21-15,20 0 0,1 0 16,-22 0-16,22-21 0,0 0 0,-1-1 15,1 1-15,0-21 0,21 21 0,-1-22 16,1 22-16,21-21 0,-21 0 0,21-1 16,0 1-16,0 0 0,0-1 0</inkml:trace>
  <inkml:trace contextRef="#ctx0" brushRef="#br0" timeOffset="26311.76">24151 1143 0,'0'-21'31,"0"0"-16,-21 0-15,21-1 16,-21 22-16,0 0 16,-1 22-1,1-1-15,0 0 0,0 0 0,0 21 16,0-20-16,-1 20 0,1-21 16,0 21-16,0-20 0,0 20 0,0-21 15,21 0-15,0 0 0,0 1 0,0-1 16,21-21 15,0 0-31,0 0 0,21 0 0,-20-21 16,-1-1-16,0 1 0,0 0 0,21 0 15,-20 0-15,-1-22 0,0 22 16,0 0-16,-21-21 0,21 21 0,-21-1 16,21 1-16,-21 42 31,0 1-31,0 20 15,0-21-15,0 0 0,0 0 16,0 22-16,0-22 0,0 0 0,0 0 16,0 0-16,0 1 0,22-22 15,-22 21-15,21-21 0,0 0 0,0 0 16,0 0-16,0 0 0,1 0 16,-1 0-16,0-21 0</inkml:trace>
  <inkml:trace contextRef="#ctx0" brushRef="#br0" timeOffset="26536.63">24744 826 0,'0'-22'0,"0"44"0,0-65 0,-21 43 31,-1 21-31,1 22 0,21-22 16,-21 21-16,0 1 0,0-1 0,21 0 15,-21 1-15,-1-1 0,22 0 16,-21 1-16,21-1 0,0 0 0,-21-21 15,21 22-15,0-22 0,0 0 0,0 21 16,0-20-16,0-1 16,21-21-16,0 0 0,1 0 15,-1 0-15,0-21 16</inkml:trace>
  <inkml:trace contextRef="#ctx0" brushRef="#br0" timeOffset="27236.23">24977 974 0,'0'0'0,"21"-43"0,0 1 15,0 0-15,-21 21 0,0-22 0,0 22 16,0 42 0,-21 0-1,0 22-15,0-1 0,-1 0 0,22 1 16,-42-1-16,42 0 0,-42 22 16,42-22-16,-21 1 0,-1-1 0,1 0 15,21 1-15,-21-22 0,21 21 0,0-21 16,0 0-16,0 1 0,0-1 15,0 0-15,0 0 0,21-21 0,0 0 16,1 0-16,-1 0 0,0 0 16,0 0-16,21 0 0,-20 0 0,20-21 15,-21 21-15,21-21 0,-20 0 16,-1-1-16,0-20 0,0 21 0,0 0 16,-21 0-16,0-1 0,0 1 0,0 0 15,-21 21 1,-21 0-16,21 0 15,-1 0-15,1 21 0,21 0 16,-21-21-16,21 22 0,0-1 16,0 0-16,21 0 15,0-21-15,1 0 0,-1 0 16,0 0-16,0 0 16,0 0-16,0 0 15,1 21 16,-22 0-15,0 1-16,0-1 16,21 0-1,0-21 1,0 0-16,0 0 16,0 0-16,-21-21 0,22 0 15,-1 21-15,0-22 0,0 1 0,0 0 16,0 0-16,1 21 0,-1-21 15,0 0-15,0-1 0,0 1 0,-21 42 47,0 1-47,0-1 0,-21 0 16,21 0-16,-21-21 0,21 21 0,-21 0 16,21 1-16,0-1 15,0 0-15,0-42 31</inkml:trace>
  <inkml:trace contextRef="#ctx0" brushRef="#br0" timeOffset="27399.03">25548 1080 0,'0'0'15,"0"-22"-15,0 1 0,-21 21 16,21-21-16,-21 21 15,0 0 17,-1 0-32,1 0 15</inkml:trace>
  <inkml:trace contextRef="#ctx0" brushRef="#br0" timeOffset="27567.44">24532 1080 0,'-42'0'0,"84"0"16,-127 21-16,64-21 0,0 0 0,0 0 16,21 21-16,21-21 15,21 0-15,1 0 0,-1 0 16,22 0-16,-22 0 0,21-21 16,1 21-16,-1-21 0,22 21 0</inkml:trace>
  <inkml:trace contextRef="#ctx0" brushRef="#br0" timeOffset="28191.52">25866 783 0,'0'0'0,"0"-21"16,-22 21 15,22 21-16,-21-21 1,21 21-16,-21 1 31,21-1-15,-21-21 0,21 21-16,-21-21 0,21 21 15,-21-21-15,21 21 0,0 0 0,-22 1 16,22-1-16,-21 0 0,21 0 15,-21 21-15,21-20 0,0-1 16,-21 21-16,21-21 0,-21 22 0,21-22 16,-21 21-16,21-21 0,0 22 0,0-22 15,-22 0-15,22 0 0,0 0 16,-21 0-16,21 1 0,0-1 16,-21-21 15,21-21-16,0-1-15,0 1 16,0 0-16,0 0 0,21 0 16,0-22-16,1 22 0,-1 0 0,0 0 15,21 0-15,-21 0 16,22 21-16,-22 0 0,21 0 0,-21 0 0,1 0 16,20 0-16,-21 0 0,0 21 0,0 0 15,-21 0-15,0 0 16,0 0-16,0 1 0,0-1 0,0 0 15,0 0-15,-42 0 0,21-21 0,0 21 16,-22 1-16,22-1 0,-21-21 0,0 0 16,20 21-16,1-21 0,-21 0 15,21 0-15,0 0 16,21-21 0,21 21-16,0-21 0,0-1 0</inkml:trace>
  <inkml:trace contextRef="#ctx0" brushRef="#br0" timeOffset="29043.56">26141 1270 0,'0'0'0,"21"-21"16,-21 42 15,0 0-15,0 0-16,0 1 15,-21-1-15,0 0 0,21 0 0,0 0 16,-22 0-16,22 1 0,0-1 15,0 0-15,22-21 32,-1 0-32,0 0 0,0 0 15,0-21-15,0 0 0,1 21 16,-1-22-16,0 1 16,-21 0-16,21 0 0,0 0 0,0 0 15,-21-1-15,22 1 0,-22 0 16,0 42 15,0 0-31,0 1 0,0-1 0,0 0 16,0 0-16,-22-21 0,22 21 0,0 0 15,0 1-15,0-1 0,0 0 16,0 0-16,22-21 0,-1 0 16,0 21-16,0-21 0,0 0 15,0 0-15,1 0 0,20 0 16,-21 0-16,0-21 0,0 0 15,1 21-15,20-21 0,-21 0 0,0-22 16,0 22-16,1-21 0,-1 21 0,21-22 16,-21-20-16,0 20 0,1 1 15,-1 0-15,-21-22 0,0 22 0,21 0 16,-21 20-16,0 1 0,0 0 0,0 0 16,-21 21-1,0 21-15,21 0 0,-22 22 16,1-22-16,0 21 0,-21 0 15,21 1-15,-1-1 0,1 0 16,21 1-16,-21-1 0,21 0 0,-21 1 0,21-1 16,0-21-16,0 0 0,0 22 15,0-22-15,0 0 0,21 0 16,0 0-16,0 1 0,1-22 0,-1 0 16,0 21-16,21-21 0,-21 0 0,22 0 15,-22 0-15,21-21 0,-21 21 16,22-22-16,-22 1 0,0 0 0,21 0 15,-20 0-15,-22 0 0,21-1 0,0 1 16,-21 0-16,0 0 0,0 0 16,-21 21-1,0 21-15,-1-21 16,22 21-16,-21 0 0,0 0 0,21 1 16,-21-1-16,21 0 0,0 0 15,0 0-15,0 0 0,0 1 0,0-1 16,0 0-16,21-21 0,0 21 0,0-21 15,1 0-15,-1 21 0,0-21 0,0 0 16,0 0-16,0 0 0,22 0 16,-22 0-16,0-21 0,0 21 0,0-21 15,1 0-15,-22 0 0,0-1 16,0 1-16,21 0 0</inkml:trace>
  <inkml:trace contextRef="#ctx0" brushRef="#br0" timeOffset="29251.45">26903 1058 0,'0'0'16,"-21"0"-16,-1 0 0,1 0 0,42 0 31,1 0-31,20 0 0,0 0 16,-21 0-16,22 0 0,-1 0 0,0 0 15,1 0-15,-1-21 0,-21 21 16,0 0-16,1 0 0,-1 0 0,-21-21 15,-21 0 1,-1 21-16,-20 0 0</inkml:trace>
  <inkml:trace contextRef="#ctx0" brushRef="#br0" timeOffset="30123.14">18881 1884 0,'0'0'0,"-106"0"15,63 0-15,1-21 0,0 21 16,-1 0-16,22 0 0,-21-21 0,21 21 15,0 0-15,-1 0 0,1 0 16,0 0-16,42 0 31,0 0-15,1 0-16,-1 0 0,21 0 16,0 0-16,1 21 0,-1-21 0,22 0 15,-1 0-15,1 0 0,-1 0 0,22 0 16,21 0-16,-22 0 0,22 0 0,0 0 15,21 0-15,0 0 0,-21 0 16,42 0-16,-21-21 0,21 21 0,0 0 16,0-22-16,22 1 0,-22 21 0,0 0 15,21 0-15,1-21 16,-1 21-16,0 0 0,-20 0 0,20-21 16,0 21-16,1 0 0,-1 0 0,0 0 15,1 0-15,-1 0 0,-21 0 0,21 0 16,-20 0-16,-1 0 0,-21 0 15,0 0-15,0 21 0,-21-21 0,-1 0 16,-20 0-16,0 0 0,-1 0 0,-20 0 16,-1 21-16,-20-21 0,20 0 15,-42 0-15,22 0 0,-22 0 0,0 0 16,0 0-16,0 0 0</inkml:trace>
  <inkml:trace contextRef="#ctx0" brushRef="#br0" timeOffset="32267.12">18732 2879 0,'0'0'0,"22"-21"0,-1-1 16,0 22-16,-21-21 0</inkml:trace>
  <inkml:trace contextRef="#ctx0" brushRef="#br0" timeOffset="32707.87">18055 3154 0,'0'0'0,"0"-21"16,21 0-16,0-1 0,1 1 0,-1-21 15,0 21-15,0 0 0,21-22 16,-20 22-16,-1-21 0,0 21 0,21-1 15,-21 1-15,1-21 0,-1 21 0,0 21 16,-21-21-16,0-1 0,21 22 16,-21 22-1,-21 20-15,0-21 0,0 0 16,-1 22-16,1-1 0,-21 0 16,0 1-16,20-1 0,-20 21 15,0-20-15,-1 20 0,1 1 0,0-22 16,-1 22-16,-20-1 0,21-21 0,-1 1 15,1 20-15,0-20 0,-1-1 16,22-21-16,-21 21 0,21-20 0,-1-1 16,22 0-16,0 0 0,-21 0 0,42-42 47,-21 0-47,22 0 0,-1 0 0,0-1 15,21-20-15,-21 21 0,22-21 0</inkml:trace>
  <inkml:trace contextRef="#ctx0" brushRef="#br0" timeOffset="33015.69">18436 3069 0,'0'0'0,"64"-42"0,-1 0 15,64-22 1,-85 22-16,1 21 0,-22-1 0,21 1 0,-21 0 16,-21 0-16,-21 42 31,0-21-31,-21 42 0,21-20 15,-22-1-15,-20 21 0,20 0 0,1 1 16,-21 20-16,-1-20 0,1 20 0,20 1 16,-20-1-16,-1-21 0,1 22 15,-1-1-15,1 1 0,20-22 16,-20 22-16,21-22 0,-1 0 0,1 1 16,21-22-16,0 21 0,-1-21 0,1 1 15,21-1-15,-21 0 0,21 0 16,0-42-1,21 0 1,0 0-16,1-1 0,-1 1 0,0 0 16,0 0-16,0 0 0</inkml:trace>
  <inkml:trace contextRef="#ctx0" brushRef="#br0" timeOffset="33331.51">19008 3006 0,'0'0'0,"21"-21"0,42-43 16,-42 64-16,-21 21 31,-21 0-31,0 1 0,0 20 16,0-21-16,0 21 0,-1 1 0,-20 20 15,21-20-15,-21 20 0,20-21 16,-20 1-16,21 20 0,0-20 15,-22-1-15,22 0 0,0 1 0,0-1 0,21-21 16,0 0-16,0 22 0,0-22 16,0 0-16,21-21 15,0 0-15,0 0 0,1 0 16,-1 0-16,0 0 0,0 0 0,0-21 16,0 21-16,-21-21 0,22-1 0,-22 1 15,21 0-15,-21 0 0,0-21 0</inkml:trace>
  <inkml:trace contextRef="#ctx0" brushRef="#br0" timeOffset="33486.98">18669 3493 0,'0'0'0,"-21"0"0,21-22 15,21 1 1,0 0 0,21 21-16,1-21 0,-22 21 0,21-21 15,22 21-15,-22-21 0,0 21 0,22-22 16,-22 1-16,1 21 0,20-21 0,-21 0 15,1 21-15,-1-21 0</inkml:trace>
  <inkml:trace contextRef="#ctx0" brushRef="#br0" timeOffset="34442.98">19558 3577 0,'0'21'0,"0"-42"0,21 42 31,0-21-31,0 0 0,1-21 16,-1 0-16,0 21 0,0-21 0,21 0 15,-20 0-15,-1-1 0,0-20 0,0 21 16,0 0-16,-21 0 0,0-22 0,21 22 16,-21 0-16,0 0 0,0 0 15,-21 21-15,0 0 16,0 0-16,0 0 0,-22 0 0,22 21 15,-21 0-15,21 0 0,-22 21 16,1-20-16,0-1 0,21 21 16,-22-21-16,1 22 0,21-22 0,0 0 15,-1 0-15,22 21 0,0-20 0,0-1 16,0 0-16,22-21 16,-1 0-16,0 0 0,0 0 0,0 0 15,22 0-15,-22 0 0,21 0 0,0-21 16,-20 0-16,20-1 0,-21 22 0,21-21 15,-20-21-15,-1 21 0,21 0 16,-21-1-16,0 1 0,-21 0 0,0 0 16,22 0-16,-22 0 0,0-1 0,-22 22 31,1 0-15,0 0-16,0 22 0,0-1 0,21 0 15,-21 0-15,-1 0 0,22 22 0,0-22 16,0 0-16,0 0 0,0 0 0,0 0 15,0 1-15,0-1 0,0 0 16,22 0-16,-1 0 0,0-21 0,0 0 16,21 21-16,1-21 0,-22 0 0,21 0 15,1 0-15,-1 0 0,0-21 0,1 0 16,-1 21-16,21-21 0,-20 0 16,-1 0-16,0-1 0,-20 1 0,20 0 15,-21-21-15,0 21 0,0-1 16,-21-20-16,0 21 0,0 0 0,0-22 15,-21 22-15,0 0 16,0 21-16,0 0 0,-22 0 0,22 0 16,-21 0-16,21 0 0,-22 21 0,22 0 15,0 1-15,-21-22 0,21 21 0,-1 0 16,22 0-16,0 0 0,0 0 16,0 1-16,0-1 0,0 0 15,22-21-15,-1 0 0,0 21 0,0-21 16,0 0-16,0 21 0,1-21 0,-1 21 15,0-21-15,-21 22 0,21-1 16,-21 0-16,21 0 0,-21 0 16,0 22-16,0-22 0,0 21 0,0 0 15,0 1-15,-21-1 0,0 22 0,0-1 16,0 1-16,-106 190 16,105-191-16,-20 1 15,21-1-15,-21 1 0,20-22 0,-20 21 16,21 1-16,0-22 0,0 1 0,-1-1 15,-20 0-15,21 1 0,0-1 0,0-21 16,-1 0-16,22 0 0,-21 1 0,0-22 16,0 0-16,21-22 15,0 1-15,0 0 16,21-21-16,0-1 0,0 1 16,1-21-16,20 20 0,-21-20 15</inkml:trace>
  <inkml:trace contextRef="#ctx0" brushRef="#br0" timeOffset="34946.87">20934 3260 0,'0'-43'15,"0"86"-15,0-107 0,-21 64 16,-1 0-1,22 21-15,0 1 0,0-1 0,0 0 16,0 0-16,0 0 0,0 0 0,0 22 16,-21-22-16,21 0 0,-21 0 15,21 22-15,0-22 0,0 0 0,-21 0 16,0 0-16,21 0 16,0-42 15,0 0-31,0 0 15,0 0-15,0-22 0,0 22 16,0 0-16,0-21 0,0 21 0,0-22 16,21 22-16,0-21 0,0 21 15,0-1-15,1-20 0,-1 21 0,21 0 16,-21 0-16,22 21 0,-1-22 0,0 22 16,1 0-16,-22 0 0,21 0 0,0 22 15,1-1-15,-22 0 0,21 21 16,-21-21-16,-21 1 0,0 20 0,0-21 15,0 21-15,0-20 0,0-1 0,0 21 16,-21-21-16,0 0 0,0 1 0,0-1 16,0-21-16,-1 21 15,1 0-15,0-21 16,21-21 0,21 21-1,0-21-15</inkml:trace>
  <inkml:trace contextRef="#ctx0" brushRef="#br0" timeOffset="35455.19">21823 3260 0,'0'0'0,"0"-43"16,0 22-16,0 0 15,0 0-15,0 0 16,0 0-16,-21 21 31,-1 0-31,1 0 0,0 0 0,0 21 16,0 0-16,0 21 0,-22-21 15,22 1-15,0 20 0,-21 0 0,20-21 16,1 22-16,21-22 0,0 0 0,0 21 16,0-20-16,0-1 0,0 0 15,0 0-15,21-21 16,1 0-16,-1 0 0,21 0 0,-21 0 15,0 0-15,1 0 0,20-21 16,-21 0-16,0 0 0,0-1 16,22 1-16,-22 0 0,0 0 0,0 0 15,-21-22-15,21 22 0,-21-21 0,22 21 16,-22 0-16,0-1 0,0 1 0,0 0 16,-22 42-1,22 0 1,-21 1-16,21-1 0,0 21 0,0-21 15,0 0-15,0 1 0,0 20 0,0-21 16,0 0-16,0 0 0,0 1 16,0-1-16,21 0 0,1 0 0,-1 0 15,0-21-15,0 0 16,0 0-16,0 0 0,1 0 16,-1 0-16,0 0 0,0-21 15,0 0-15,0 0 0</inkml:trace>
  <inkml:trace contextRef="#ctx0" brushRef="#br0" timeOffset="36104.33">22288 3239 0,'0'0'0,"0"21"31,-21 0-31,0 0 16,21 0-16,0 0 0,-21 1 0,21-1 15,0 0-15,0 0 0,0 0 0,0 0 16,0 1-16,0-1 0,-21 0 15,21 0-15,0 0 0,-21-21 16,21 21-16,-22-21 16,1 0-1,21-21-15,0 0 16,0 0-16,0 0 0,0 0 16,0-1-16,0 1 0,0 0 15,0 0-15,0-21 0,21 20 0,-21 1 16,22 0-16,-1 0 0,0 0 0,0 0 15,21-1-15,-20 22 0,-1 0 0,0 0 16,0 0-16,21 0 16,-20 0-16,-1 0 0,0 22 0,0-1 15,0 0-15,-21 0 0,21 0 0,-21 22 16,22-22-16,-22 0 0,0 0 0,0 21 16,0-20-16,0-1 0,0 0 15,0 0-15,-22 0 0,1 0 16,0-21-16,0 22 0,0-22 15,0 0-15,-1 0 16,22-22 0,0 1-16,0 0 15,0 0-15,22 0 0,-1 0 0,0-1 16,0-20-16,21 21 0,-20-21 0,20 20 16,-21-20-16,21 21 0,-20 0 15,20 0-15,-21-1 0,21 1 0,-20 21 16,-1 0-16,0 0 0,0 21 0,0 1 15,0-1-15,1 0 0,-22 0 0,0 21 16,0-20-16,0 20 0,0-21 16,0 0-16,0 22 0,0-22 0,0 0 15,-22 0-15,22 0 0,-21 0 0,0 1 16,21-1-16,-21 0 16,0-21-16,42 0 31,0-21-16,-21 0-15</inkml:trace>
  <inkml:trace contextRef="#ctx0" brushRef="#br0" timeOffset="36447.14">23093 3323 0,'21'0'31,"0"0"-31,0 0 16,0 0-16,1 0 15,-1-21-15,0 21 0,0 0 16,0-21-16,0 21 0,1-21 0,-1 0 16,0 21-16,0-22 0,-21 1 15,0 0-15,0 0 16,0 0-16,0 0 16,-21 21-16,0 0 0,0 0 15,-1 21-15,1 0 0,0 0 0,0 21 16,0-20-16,0 20 0,-1 0 15,1-21-15,21 22 0,0-1 0,0-21 16,0 22-16,0-22 0,0 0 0,0 0 16,0 0-16,21 0 0,1 1 15,-1-22-15,21 0 0,-21 21 16,0-21-16,1 0 0,-1 0 0,21 0 16,-21 0-16,0-21 0,22 21 0,-22-22 15,21 1-15</inkml:trace>
  <inkml:trace contextRef="#ctx0" brushRef="#br0" timeOffset="37554.8">18224 2900 0,'0'0'0,"22"0"0,-22-21 0,21 21 15,0-21-15,-21-1 0,21 1 16,0 21 0,-21-21-16,0 42 31,0 0-31,0 22 15,0-22-15,0 0 0,-21 21 16,0-20-16,0 20 0,0 0 0,-1 1 16,1 20-16,-21-21 0,0 22 0,-1-22 15,1 22-15,0-22 16,-1 0-16,1 22 0,0-22 0,-1 1 16,1-1-16,0 0 0,20-21 0,-20 22 15,21-22-15,0 0 0,0 0 0,21 0 16,-22-21-16,22 22 0,0-44 47,22 1-47,-22 0 15,21 0-15,0 0 0,0 0 16,0-1-16,0-20 0,1 21 0,20-21 16</inkml:trace>
  <inkml:trace contextRef="#ctx0" brushRef="#br0" timeOffset="37936.1">18732 2900 0,'0'0'0,"0"-21"31,0 42 16,-21 0-47,0 0 15,0 22-15,0-22 0,0 21 0,-1-21 16,-20 22-16,0 20 0,-1-21 16,1 1-16,0 20 0,-1-20 0,1 20 15,-21 1-15,20-22 0,1 0 0,0 1 16,-1-1-16,1 0 0,21 1 0,-22-22 15,22 0-15,0 0 0,21 0 16,0 0-16,-21 1 0,21-1 16,0-42 31,0-1-47</inkml:trace>
  <inkml:trace contextRef="#ctx0" brushRef="#br0" timeOffset="38982.98">24320 2709 0,'0'-21'0,"-21"21"0,0-21 16,21 0-16,-21 21 16,21-21-16,0 0 15,0-1-15,0 1 0,42 0 16,-21 21-16,22-21 0,-1 21 15,0-21-15,22 0 0,-1 21 16,1 0-16,-1 0 0,-20 0 0,-1 0 16,0 0-16,1 0 0,-22 0 0,-42 21 31,0-21-31,-22 21 0,1-21 0,0 0 16,-22 21-16,22-21 0,-1 0 0,-20 21 15,21-21-15,-1 0 0,22 0 16,-21 0-16,21 0 0,-1 0 0,1 0 15,0 0-15,0 0 47,21 21-47,-21 1 16,21-1-16,-21 0 0,21 21 16,0-21-16,-22 22 0,1-1 0,21 22 15,-21-22-15,0 21 0,0 1 0,0-1 16,-1 1-16,-20 21 0,21-1 15,0 1-15,-22 0 0,22-22 0,-21 22 16,21-22-16,-22 22 0,22-22 0,0 1 16,21-1-16,0 1 0,0-22 15,0 1-15,0-1 0,0 0 16,42 1-16,-20-22 0,-1 0 0,21 0 16,0-21-16,1 0 0,-1 21 0,0-21 15,1 0-15,-1 0 0,0-21 0,1 0 16,-1 0-16,0 0 0,1-1 15,-1 1-15,0-21 0</inkml:trace>
  <inkml:trace contextRef="#ctx0" brushRef="#br0" timeOffset="39691.19">25082 3450 0,'0'0'16,"0"-42"-16,22 0 0,-22-1 15,0 1-15,21 0 0,-21 20 0,0-20 16,0 21-16,0-21 0,0 20 0,0 1 15,-21 0-15,-1 21 16,1 0-16,0 0 0,-21 0 0,21 0 16,-22 21-16,1 0 0,0 1 0,20-1 15,-20 0-15,0 21 0,21 1 0,-22-22 16,22 21-16,0 0 0,21-20 16,0 20-16,0-21 0,0 0 0,0 0 15,0 1-15,21-1 0,0-21 0,0 0 16,1 0-16,-1 0 0,0 0 15,21 0-15,-21 0 0,1-21 0,20-1 16,-21 1-16,0 0 0,0 0 16,1 0-16,-1 0 0,0-22 0,0 22 15,-21-21-15,0 21 0,0-1 16,0 1-16,0 0 0,0 0 0,-21 42 31,21 0-15,-21 0-16,0 1 0,21 20 0,0-21 15,0 21-15,0-20 0,0 20 0,0-21 16,0 21-16,0-20 0,0-1 0,21 0 16,0 0-16,21-21 0,-21 21 15,1-21-15,-1 0 0,21 0 0,-21 0 16,0 0-16,22 0 0,-22-21 16,0 21-16,21-21 0,-20 0 15,-1 0-15,21-22 0,-21 22 0,0-21 16,-21-1-16,22 1 0,-22 0 0,21-1 15,-21 1-15,0 0 0,0-1 0,0 22 16,0-21-16,-21 0 0,-1 20 16,-20 1-16,21 0 0,-21 0 0,-1 0 15,1 21-15,-22 0 0,1 0 0,-1 0 16,1 21-16,-1 0 16,-20 0-16,20 0 0,1 22 0,-22-1 0,43 0 15,-22 22-15,22-22 0,0 22 0,-1-1 16,22-20-16,0 20 0,21 1 15,0-22-15,0 0 0,21 1 16,0-1-16,22 0 0,-1-21 0,0 1 16,22 20-16,-1-21 0,1-21 0,-1 21 15,-20-21-15,20 0 0,1 0 0,-22 0 16,21 0-16,-20 0 0,-1 0 16,0-21-16,1 0 0,-1 0 0</inkml:trace>
  <inkml:trace contextRef="#ctx0" brushRef="#br0" timeOffset="40170.55">26162 3090 0,'0'0'0,"0"-21"0,21 0 16,-21 0-16,0 0 0,0 0 0,-21 42 31,0-21-15,21 42-16,-21-21 0,-1 22 0,1-22 15,0 21-15,0 0 0,0 22 0,0-22 16,21 1-16,-22-1 0,1 0 0,0 1 16,21-22-16,0 21 0,-21-21 15,21 0-15,-21 1 0,21-1 16,0-42 15,0-1-31,0 1 0,0 0 16,21-21-16,0 21 0,0-22 0,-21 1 15,21 0-15,1-22 0,-1 22 0,0-1 16,0-20-16,21 21 0,-20-1 16,-1 1-16,0 21 0,0 0 0,0-1 15,0 1-15,1 0 0,-1 21 16,0 0-16,-21 21 0,21 0 0,0 1 16,-21-1-16,0 21 0,21-21 0,1 22 15,-22 20-15,0-21 0,0 1 16,0-1-16,21 0 0,-21 1 0,0-1 15,0 0-15,0 1 0,0-22 16,0 0-16,0 21 0,0-20 16,0-1-16,-21 0 0,-1-21 15,1 0-15,0 0 0,0 0 16,0 0-16,0 0 0</inkml:trace>
  <inkml:trace contextRef="#ctx0" brushRef="#br0" timeOffset="40543.85">25908 3450 0,'0'0'0,"-21"-21"0,0 21 0,21-21 16,0 0-16,0 0 0,0-1 16,21 22-16,21-21 15,-21 21-15,22-21 0,-1 21 0,0-21 16,1 21-16,20-21 0,-21 0 0,1 21 16,20-22-16,-20 1 0,-1 0 15,0 0-15,1 0 0,-1 0 0,0-1 16,1 22-16,-1-21 0,-21 0 0,0 0 15,0 0-15,1 21 0,-1-21 0,0 21 16,-42 21 15,21 0-31,0 21 16,-21-21-16,-1 22 0,1-22 16,21 21-16,0 1 0,-21-1 15,0 0-15,0 1 0,21-22 0,-21 21 16,21-21-16,-22 22 0,1-22 0,21 0 15,0 0-15,0 0 16,0 0-16,0-42 16,0 0-1,0 0-15,0-21 16,0 20-16,0-20 0</inkml:trace>
  <inkml:trace contextRef="#ctx0" brushRef="#br0" timeOffset="40770.72">26670 3048 0,'21'-21'0,"-42"42"0,42-63 0,-21-1 0,21 22 15,0 21 1,1 0-16,-1 21 16,0 1-16,-21-1 0,21 21 0,0-21 15,0 22-15,1-1 0,-1 0 16,21 1-16,-21-1 0,0 0 0,1-21 16,-1 22-16,0-22 0,-21 21 0,21-21 15,-21 1-15,21-1 0,-21 0 0,21-21 16,-21 21-16,22-21 31,-22-21-31,0 0 0,21 21 0,-21-21 16,0-22-16,21 22 0,0 0 0,-21-21 15</inkml:trace>
  <inkml:trace contextRef="#ctx0" brushRef="#br0" timeOffset="40978.61">27263 3196 0,'-43'127'0,"86"-254"0,-1 21 0,-42 64 16,0 0-16,21-1 0,-21 22 0,0 0 15,0 0-15,0 0 0,-21 42 31,0 0-31,21 0 0,-21 22 16,-1-22-16,22 21 0,-21 0 16,0-20-16,21 20 0,-21 0 0,21 1 15,0-1-15,-21-21 0,21 21 16,-21-20-16,21-1 0,0 0 0,0 0 16,0 0-16,0 0 0,0 1 15,21-22-15,0 0 16,0 0-16,0 0 0,0-22 0,1 22 15,-1-21-15</inkml:trace>
  <inkml:trace contextRef="#ctx0" brushRef="#br0" timeOffset="41183.64">27644 3090 0,'0'0'0,"0"-21"0,0 0 15,21 21 1,0 0-1,0 0-15,0 0 16,0 0-16,1 0 16,-1 0-16,0 0 0,0 0 0,-21 21 31,-21-21-15</inkml:trace>
  <inkml:trace contextRef="#ctx0" brushRef="#br0" timeOffset="41319.53">27644 3196 0,'-22'21'0,"44"-42"0,-65 64 15,22-43-15,21 21 0,0 0 16,0 0 0,21-21-16,0 0 0,1 0 15,-1 0-15,21 0 0,-21 0 0,22 0 16,-22-21-16,21 21 0,-21-21 16,22 0-16,-22-1 0,21 22 0,0-21 15</inkml:trace>
  <inkml:trace contextRef="#ctx0" brushRef="#br0" timeOffset="41632.62">28638 2815 0,'0'0'0,"-21"0"16,-21 0-16,42-21 15,-21 21-15,21-21 31,21 21-31,0-21 16,0 0 0,-21-1-16,-21 44 31,0-22-15,0 21-16,0 21 0,-1-21 0,1 0 15,21 22-15,-21-22 16,0 0-16,21 0 0,0 22 0,0-22 15,0 0-15,0 0 0,0 0 0,0 0 16,21-21-16,21 0 0,-20 22 16</inkml:trace>
  <inkml:trace contextRef="#ctx0" brushRef="#br0" timeOffset="42119.87">29189 2921 0,'0'-21'16,"0"0"-16,-21 21 16,-1 0-1,1 0-15,0 0 0,0 21 16,0 0-16,0 0 0,-1 22 16,1-22-16,0 0 0,0 21 0,0-21 15,0 22-15,-1-22 0,1 21 0,21-21 16,-21 22-16,0-22 0,21 21 15,-21-21-15,21 1 0,0-1 0,0 0 16,0 0-16,0-42 31,0 0-31,0 0 16,21-1-16,0 1 0,-21 0 0,21-21 16,0-1-16,1 1 0,-1 0 0,21-1 15,-21 1-15,0 21 0,1-21 16,-1-1-16,0 22 0,0 0 0,0 0 15,-21 0-15,21 21 16,-21 21-16,0 0 16,0 0-16,0 0 0,0 22 0,0-22 15,0 21-15,0 0 0,0-20 0,0 20 16,0 0-16,0 1 0,0-22 16,0 21-16,0-21 0,0 0 15,0 1-15,0-1 0,0 0 0,0 0 16,-21-21-16,0 0 15,0 0-15,0 0 0,0 0 16,-1 0-16</inkml:trace>
  <inkml:trace contextRef="#ctx0" brushRef="#br0" timeOffset="42283.78">28808 3323 0,'0'-21'0,"0"42"0,0-63 15,0 21-15,21 0 16,0 21-16,0 0 0,22-22 0,-22 22 15,21 0-15,0 0 16,1-21-16,-1 21 0,-21-21 0,22 21 16,-1 0-16,0-21 0,-21 21 0,1 0 15,-1-21-15,21 21 0</inkml:trace>
  <inkml:trace contextRef="#ctx0" brushRef="#br0" timeOffset="42511.06">29506 2900 0,'0'0'0,"21"-21"0,-21 0 16,0-1-16,22 22 0,-22 22 31,0-1-31,0 0 16,0 0-16,0 21 0,0-20 0,0-1 0,0 42 16,0-20-1,0-22-15,0 21 0,0-21 0,0 22 16,0-22-16,0 21 0,0-21 0,0 0 15,0 1-15,0-1 16</inkml:trace>
  <inkml:trace contextRef="#ctx0" brushRef="#br0" timeOffset="42739.93">30078 2942 0,'0'0'0,"-21"-42"15,-1 42 1,1 0-16,0 0 0,0 0 16,0 21-16,-22 0 0,22 0 0,-21 1 15,21-1-15,0 21 0,-1-21 0,-20 22 16,21-1-16,0 0 0,0-21 16,-1 22-16,22-1 0,-21-21 0,0 0 15,21 1-15,-21-1 0,21 0 0,0 0 16,21-21 15</inkml:trace>
  <inkml:trace contextRef="#ctx0" brushRef="#br0" timeOffset="43070.74">30332 2963 0,'0'0'16,"0"-21"-16,0 0 94,0 0-79,21 0-15,0 21 16,0 0-16,-21-21 0,21 21 15,1 0-15,-1 0 16,0 0-16,-21 21 16,0 0-16,0 0 15,0 0-15,-21 0 0,0 1 0,21 20 16,-22-21-16,-20-21 16,21 21-16,0 0 0,0 1 0,-1-22 0,1 21 15</inkml:trace>
  <inkml:trace contextRef="#ctx0" brushRef="#br0" timeOffset="43722.79">30797 2561 0,'0'0'0,"-63"-63"16,42 42-16,0-1 0,21 1 15,0 0-15,-22 21 0,22-21 16,22 21 0,-1 0-16,0 0 15,21 0-15,-21 0 0,1 0 16,-1-21-16,21 21 0,-21 0 0,22 0 15,-22 0-15,21 0 0,-21 0 16,22 0-16,-22 0 0,21 0 0,-21 0 16,0 0-16,1 0 0,-1 0 15,0 0-15,0 0 16,-21 21 0,0 0-16,0 0 0,0 0 15,0 1-15,0-1 0,0 0 0,-21 21 16,0 1-16,0-22 0,-1 21 0,1 0 15,0 22-15,0-22 0,-21 1 16,20 20-16,1-21 0,0 22 0,0-1 16,0 1-16,0 21 0,21-22 15,0 1-15,-22 20 0,22-20 0,0-1 16,0 1-16,0-1 0,0 1 0,0-1 16,0 1-16,0-22 0,0 0 15,0 1-15,0-1 0,0 0 16,0-20-16,-21-1 0,21 0 0,-42 0 15,21 0-15,0-21 0,-22 0 0,1 0 16,21 0-16,-22 0 0,1 0 16,0 0-16,-1 0 0,1 0 0,21-21 15,-21 21-15,20 0 0,1 0 0,0-21 16,0 21-16,21-21 31</inkml:trace>
  <inkml:trace contextRef="#ctx0" brushRef="#br1" timeOffset="64099.45">3027 8107 0,'0'0'0,"0"-21"15,0 0-15,0-1 16,0 1-16,0 0 0,-21 0 16,21 0-16,0 0 0,-22 21 0,22-22 15,0 44 17,0 20-17,0 0-15,0 1 0,0-1 16,0 21-16,0-20 0,0 20 0,0 1 15,0-1-15,0 1 0,0-22 0,0 22 16,0-1-16,-21 1 0,21-1 16,-21-21-16,21 22 0,0-22 0,0 1 15,0-1-15,0-21 0,0 0 0,0 0 16,0 1-16,0-1 0,21-21 16,0-21-16,-21-1 15,0 1-15,22-21 0,-1 21 16,-21-22-16,0 1 0,0-21 15</inkml:trace>
  <inkml:trace contextRef="#ctx0" brushRef="#br1" timeOffset="64670.85">2942 8065 0,'-63'-64'16,"41"64"-16,213 741 0,-297-1418 0,0 592 0,85 85 15,21-21 1,21 21-16,22 0 0,-1-21 15,21 21-15,1 0 0,21-22 16,20 22-16,1 0 0,21 0 16,-21-21-16,21 21 0,0 0 0,0 0 15,0 0-15,21 0 0,-21 0 0,0 0 16,0 0-16,0 0 0,-21 0 16,0 0-16,-21 0 0,-1 0 0,1 0 15,-22 0-15,1 0 0,-1 0 0,-20 0 16,-1 0-16,0 0 0,-20 0 15,20 0-15,-21 21 0,-21 1 16,21-1-16,-21 0 0,0 0 16,0 0-16,0 0 0,0 22 15,0-1-15,0-21 0,0 22 0,0-1 16,0 0-16,0 1 0,0-1 16,0 0-16,0 1 0,0-22 0,21 21 15,1 0-15,-22 1 0,21-1 0,0 0 16,-21-20-16,0 20 0,21 0 15,-21-21-15,0 22 0,0-22 0,0 21 16,0-21-16,0 1 0,-21-1 0,0 0 16,0 0-16,-22 0 0,-20 0 0,20 1 15,-20-1-15,-22-21 0,1 21 16,-1-21-16,-42 0 0,0 21 0,-21-21 16,0 0-16,-1 0 0,1 0 0,-21 0 15,21 0-15,-22 0 0,43 0 16,-21 0-16,42-21 0,22 21 15,-1 0-15,22 0 0,20 0 0,1-21 16,21 21-16,21-21 0,21 21 16,0-22-16,21 22 0,1-21 15,-1 21-15,22-21 0,-22 0 0,21 0 16,1 21-16,-1-21 0</inkml:trace>
  <inkml:trace contextRef="#ctx0" brushRef="#br1" timeOffset="65596.94">3704 8297 0,'0'0'0,"0"-21"0,21 21 0,-21-21 16,21 0-16,1 0 0,-1 0 16,-21-1-16,0 1 15,0 0 1,-21 21-16,-1 0 0,1 0 15,-21 0-15,21 21 0,-22 0 0,1 1 16,21-1-16,-21 21 0,20-21 16,1 0-16,0 22 0,21-22 0,0 21 15,0-21-15,0 1 0,0-1 16,0 0-16,21 0 0,-21 0 16,21 0-16,1-21 0,-1 22 0,0-22 15,0 21-15,0-21 0,-21 21 0,0 0 16,0 0-16,0 0 15,-21-21-15,0 22 0,-21-1 0,-1 0 16,1-21-16,0 21 0,-1 0 0,1-21 16,0 0-16,-1 21 0,1-21 15,21 0-15,0 0 0,-1 0 0,1 0 16,0-21-16,21 0 0,0 0 16,0 0-1,0 0-15,21 21 0,0-22 0,22 1 16,-22 0-16,21 21 0,1-21 0</inkml:trace>
  <inkml:trace contextRef="#ctx0" brushRef="#br1" timeOffset="66819.39">3746 8530 0,'43'0'16,"-86"0"-16,86 21 0,-43 1 16,0-1-16,0 0 0,-21 0 0,-1-21 15,22 42-15,-21-20 0,21-1 16,-21 0-16,21 0 0,0 0 15,0 0 1,21-21-16,0 0 0,1 0 16,-22-21-16,21 21 0,0-21 15,0 0-15,0 0 0,0 0 0,1-1 16,-22 1-16,21 0 0,-21 0 16,0 0-16,0 0 15,0 42 1,0 0-1,0 0-15,0 0 0,0 0 16,0 1-16,0-1 16,0 0-16,0 0 0,21 0 15,0-21-15,0 0 16,0 0-16,1 0 0,-1 0 16,0 0-16,0 0 0,0 0 0,0-21 15,1 0-15,-1 21 0,0-21 0,-21 0 16,0-1-16,21 1 0,-21 0 15,21 0-15,-42 21 32,0 21-17,0 0-15,21 0 16,0 1-16,-21-1 16,21 0-16,0-42 46,0 0-30,0-1-16,0 1 16,21 0-16,-21 42 47,0 0-47,21 1 0,0-1 15,-21 0-15,0 0 16,21-21-16,0 21 0,1-21 15,-1 0-15,0 0 16,0 0-16,0 0 16,0-21-16,1 21 0,-1-21 15,0 21-15,-21-21 16,21 21-16,-21 21 31,0 0-15,0 0-1,21-42 1,0 0 0,1 21-16,-22-21 0,21 0 0,0-22 15,0 22-15,0-21 0,0-1 0,1 1 16,-1 0-16,0-1 16,0 1-16,-21 0 0,21-1 0,-21 1 15,0 21-15,0 0 0,0 0 0,-21 21 16,0 0-16,0 21 15,0 0-15,-1 0 0,22 0 0,-21 22 16,0-22-16,21 21 0,-21 0 0,21-20 16,0 20-16,0 0 0,0-21 0,0 22 15,0-22-15,0 0 0,0 21 16,0-20-16,0-1 0,21 0 0,0 0 16,-21-42 30,0 0-46,0 0 0,0-1 16,21 22-16,1-21 0,-1 0 0,0 0 16,0 0-16,0 0 0,0 21 15,1 0-15,-1 0 0,0 0 0,0 0 16,0 0-16,0 0 0,1 0 0,-22 21 16,0 0-16,0 0 0,0 0 15,0 0-15,0 1 0,-22-1 16,22 0-16,-21-21 0,0 21 0,0 0 15,0-21-15,0 21 0,-1-21 0,1 22 16,21-44 15,0 1-31,21 0 16,-21 0-16,22 0 0,-1 0 0,0 21 16,-21-22-16,21 1 0,0 0 15</inkml:trace>
  <inkml:trace contextRef="#ctx0" brushRef="#br1" timeOffset="66974.81">4995 8551 0,'0'0'0,"21"0"15,-21 22 17,0-1-32,0 0 0,0 0 15,0 0-15,0 0 0,-21 1 16,0-1-16,0 0 0,21 0 16,0 0-16,0 0 15,0-42 1,0 0-1</inkml:trace>
  <inkml:trace contextRef="#ctx0" brushRef="#br1" timeOffset="67126.73">4995 8297 0,'0'0'0,"-21"-21"0,0 21 15,0 0 1,21 21 15,21-21-31,0 0 0</inkml:trace>
  <inkml:trace contextRef="#ctx0" brushRef="#br1" timeOffset="67384.07">5419 8149 0,'-22'0'15,"1"0"1,0 21-16,0 22 16,0-22-16,21 0 0,-21 21 0,21-20 15,-22 20-15,22 0 0,-21-21 0,21 22 16,-21-1-16,21-21 0,0 22 16,0-22-16,0 0 0,0 0 0,0 21 15,0-20-15,0-1 0,21-21 16,0 0-16,1 0 0,-1 0 15,0 0-15,0 0 16,0-21-16,-21-1 0,21 1 16</inkml:trace>
  <inkml:trace contextRef="#ctx0" brushRef="#br1" timeOffset="67558.97">5313 8467 0,'-21'0'0,"42"0"0,-64 0 0,22 0 16,42 0 15,1 0-31,-1 0 0,21 0 0,-21 0 16,22-21-16,-1 21 0,-21 0 0,0 0 15,22-22-15,-22 22 0,0 0 16</inkml:trace>
  <inkml:trace contextRef="#ctx0" brushRef="#br1" timeOffset="68199.7">3429 9927 0,'21'0'0,"-42"0"0,63-21 0,-21 21 16,1 0-16,-1 0 0,0 0 16,-21 21-16,0 0 15,0 1-15,-21-1 0,0 21 0,-1-21 16,-20 22-16,0-1 0,-22 0 15,22 1-15,-22-1 0,1 0 0,-1 1 16,1-1-16,-1 0 0,1 1 0,21-22 16,-1 0-16,1 0 0,21 0 15,-22-21-15,22 0 0,21-21 16,21 0 0,1 21-16,-1 0 15,0-21-15,21 21 0,-21 0 0,22 0 16,-22 0-16,21 21 0,1 0 0,-1 0 15,-21 0-15,21 1 0,1-1 16,-22 21-16,21-21 0,1 22 0,-22-22 16,0 0-16,21 21 0,-21-21 0,1 1 15,-1-1-15,0 21 0,0-42 16,-21 21-16,21 0 0,0 1 0,1-22 16,-1 0-16,0 0 0,0 0 15,0 0-15</inkml:trace>
  <inkml:trace contextRef="#ctx0" brushRef="#br1" timeOffset="68707.92">4170 10647 0,'21'-21'0,"-42"42"0,63-42 0,-42 0 16,0-1-16,0 1 0,0 0 16,0 0-16,0 0 15,0 0-15,-21 21 0,0-22 0,0 1 16,-1 21-16,1 0 0,0 0 0,0 0 15,-21 0-15,20 0 0,1 21 16,-21-21-16,21 43 0,0-22 0,-22 0 16,22 21-16,0 1 0,0-22 0,0 21 15,-1 1-15,22-22 0,0 21 16,0-21-16,0 0 0,0 22 16,22-22-16,-1 0 0,21-21 15,-21 0-15,22 0 0,-22 0 0,21 0 16,-21 0-16,22-21 0,-22 0 0,21 0 15,-21-1-15,22 1 0,-22-21 16,21 21-16,-21-22 0,0 1 0,1 0 16,-1-22-16,0 22 0,0-22 0,0 22 15,-21 0-15,0-22 0,21 22 0,-21 0 16,0 20-16,0-20 0,0 21 16,0 0-16,0 0 0,-21 21 15,0 0-15,0 21 16,21 0-16,-21 21 0,21-21 15,-21 22-15,21-1 0,0 22 0,-22-22 16,22 21-16,0-20 0,0 20 0,0-20 16,0-1-16,0 0 0,0 1 0,0-22 15,22 21-15,-22-21 0,0 0 16,21-21-16,0 22 0,0-22 0,0 0 16,0 0-16,1 0 0,-1-22 15,0 22-15,0-21 0,0 0 0</inkml:trace>
  <inkml:trace contextRef="#ctx0" brushRef="#br1" timeOffset="68938.78">4741 10478 0,'0'21'32,"0"0"-32,0 0 15,0 0-15,-21 22 0,21-22 0,-21 21 16,21-21-16,0 22 0,-21-22 0,21 0 15,0 0-15,0 21 0,0-20 0,0-1 16,0 0-16,0 0 16,0-42 15,0 0-31,21 0 16,-21-22-16,0 22 0</inkml:trace>
  <inkml:trace contextRef="#ctx0" brushRef="#br1" timeOffset="69283.75">4889 10224 0,'0'-22'0,"0"44"0,-21-44 15,0 22 1,21 22-1,0-1 1,21-21 0,0 0-1,1 0-15,-22-21 16,0-1 0,-22 22-1,1 0-15,0 0 16,0 0-16,0 0 0,0 22 15,-1-1-15,22 0 16,0 0-16,0 0 0,0 0 0,0 1 0,0-1 16,0 0-16,22 0 15,-22 0-15,21-21 0,0 21 0</inkml:trace>
  <inkml:trace contextRef="#ctx0" brushRef="#br1" timeOffset="69532.61">5122 10393 0,'0'0'16,"0"-21"-16,-21 21 0,21-21 16,0 42-1,0 0 1,0 0-16,21 0 0,0 0 0,1 1 16,-22-1-16,21 21 0,0-21 15,0 22-15,-21-22 0,0 0 0,21 0 16,-21 0-16,0 0 0,0 1 0,0-1 15,0 0-15,0 0 16,0-42 0,21 0-1,-21 0-15</inkml:trace>
  <inkml:trace contextRef="#ctx0" brushRef="#br1" timeOffset="69706.5">5482 10351 0,'0'0'0,"21"-22"0,0 1 0,-21 0 0,0 42 31,0 0-31,0 22 0,-21-22 16,0 0-16,0 21 0,0-20 0,0 20 15,-1 0-15,-20-21 0,21 22 16,0-22-16,0 0 0,-1 21 0,1-20 16,0-1-16,21 0 0</inkml:trace>
  <inkml:trace contextRef="#ctx0" brushRef="#br1" timeOffset="70387.5">6900 10329 0,'0'0'0,"0"-21"0,43-21 15,-43 21-15,21 0 0,0-1 16,-21 1-16,21 0 0,0 0 16,-21 42 15,0 0-31,0 0 0,0 1 0,0 20 16,0-21-16,-21 0 0,0 22 0,0-22 15,21 21-15,-21-21 0,21 0 0,-22 1 16,22-1-16,0 0 0,22-42 47,-1 0-47,-21-1 0</inkml:trace>
  <inkml:trace contextRef="#ctx0" brushRef="#br1" timeOffset="70543.42">7112 10012 0,'0'0'0,"0"-21"0,0 0 16,-21-1-16,0 1 0,21 0 0,-22 21 15,22 21 1,0 0 0,0 1-16,0-1 0,0 0 15,0 0-15,22 0 0,-22 0 0,21 1 16,0-1-16</inkml:trace>
  <inkml:trace contextRef="#ctx0" brushRef="#br1" timeOffset="71059.52">7937 10351 0,'0'0'15,"0"-22"-15,0 1 0,0 0 16,-21 0-16,0 0 0,0 0 0,0-1 16,0 1-16,-1 0 0,-20 0 0,21 21 15,-21 0-15,20 0 0,-20 0 0,21 0 16,-21 0-16,-1 21 0,22 0 15,-21 0-15,21 22 0,-22-22 16,22 21-16,0 1 0,0-1 0,0 0 16,21 1-16,0-22 0,0 21 0,0-21 15,0 22-15,0-22 0,21 0 16,0 0-16,0-21 0,21 0 0,-20 0 16,20 0-16,-21 0 0,21 0 0,1-21 15,-1 0-15,22 0 0,-22-1 0,0-20 16,22 0-16,-22-1 0,0 1 15,1 0-15,-1-22 0,0 22 0,-20-22 16,-1 1-16,0-1 0,0 22 0,-21-21 16,0-1-16,0 1 0,0-1 15,0 22-15,0-1 0,0 22 16,-21-21-16,0 42 0,0 0 16,-1 0-16,1 21 0,0 0 0,0 22 15,21-1-15,-21 0 0,0 22 16,21-22-16,-22 22 0,22-1 0,0-21 15,0 22-15,0-1 0,0 1 0,22-22 16,-1 22-16,0-22 0,0 0 0,0 1 16,0-22-16,1 21 15,-1-21-15,0 1 0,21-22 0,-21 0 0,1 0 16,-1 0-16,21 0 0,-21 0 0,22-22 16,-22 1-16</inkml:trace>
  <inkml:trace contextRef="#ctx0" brushRef="#br1" timeOffset="71259.39">8996 10202 0,'0'0'0,"-21"0"0,-1 0 0,22 22 16,22-22 0,-1 0-16,21 0 15,-21 0-15,0 0 0,22 0 0,-22 0 16,0 0-16,0 0 0,0 0 0,1 0 15,-44 0 17</inkml:trace>
  <inkml:trace contextRef="#ctx0" brushRef="#br1" timeOffset="71387.33">8826 10456 0,'0'0'15,"0"22"-15,22-22 16,20 0-16,-21 0 0,0 0 15,22 0-15,-1 0 0,-21 0 16,21-22-16,-20 1 0,20 21 0,-21-21 16,21 0-16</inkml:trace>
  <inkml:trace contextRef="#ctx0" brushRef="#br1" timeOffset="71611.2">10054 9398 0,'-21'-21'0,"42"42"0,-63-42 0,21 21 0,-1 0 15,1 0-15,0 21 0,0-21 16,21 21-16,-21 22 0,0-22 16,21 0-16,0 21 0,-22-21 0,1 22 15,21-22-15,-21 21 0,21 1 16,-21-22-16,21 0 0,0 21 0,0-21 15,0 1-15,0-1 0,21 0 0</inkml:trace>
  <inkml:trace contextRef="#ctx0" brushRef="#br1" timeOffset="72118.91">10499 10308 0,'0'0'0,"0"-21"0,0 0 0,0 0 16,0 0-16,0-1 0,0-20 0,0 21 16,0 0-16,0-22 0,0 22 15,0 0-15,-22-21 0,1 21 0,0 21 16,0-22-16,0 22 0,0 0 16,-22 22-16,22-22 0,0 21 0,0 21 15,-22-21-15,22 22 0,0-1 16,0 0-16,0 1 0,0-1 0,-1 0 15,22 22-15,0-22 0,0 0 0,0 1 16,0-22-16,0 21 0,22-21 0,-1 1 16,0-22-16,21 0 0,-21 0 0,22 0 15,-22 0-15,0 0 16,21 0-16,1-22 0,-22 1 0,0-21 16,21 21-16,-20-22 0,-1 22 0,0-21 15,0 0-15,-21-1 0,0 1 0,21 0 16,-21-1-16,0 1 0,0 0 0,0 20 15,0 1-15,0 0 0,0 0 16,0 42 0,-21-21-16,21 21 0,0 22 0,0-22 15,0 0-15,0 21 0,0 1 0,0-22 16,0 21-16,0 0 0,0-20 16,0 20-16,21-21 0,0 21 15,-21-20-15,22-1 0,-1 0 0,0-21 16,0 21-16,0-21 0,0 0 15,1 0-15,-1 0 0,0 0 0,0-21 16,0 0-16</inkml:trace>
  <inkml:trace contextRef="#ctx0" brushRef="#br1" timeOffset="72617.69">11282 9546 0,'0'-106'15,"0"212"-15,0-233 0,0 106 16,-21 21-16,-1 0 16,22 21-16,-21 22 0,0-1 15,21 0-15,0 1 0,0 20 0,-21 1 16,21-1-16,0 1 0,0-1 16,0 1-16,0-22 0,-21 21 0,21-20 15,0 20-15,0-20 0,0-1 0,0 0 16,-21 1-16,21-22 0,-22 0 0,22 0 15,0 0-15,0 0 0,-21-21 16,21-21 0,0 0-16,0 0 15,0 0-15,0 0 0,21-1 16,1 1-16,-1-21 0,0 21 0,0-22 16,21 22-16,-20 0 0,20 0 0,0 0 15,-21 0-15,22 21 0,-22 0 0,21 0 16,-21 0-16,1 0 0,-1 21 15,0 0-15,0 0 0,-21 0 0,0 0 16,0 1-16,0-1 0,0 21 0,0-21 16,-21 0-16,0 1 0,0 20 0,-1-21 15,-20-21-15,21 21 0,-21 0 0,20 1 16,-20-22-16,0 21 0,21-21 0,-22 0 16,1 0-16,21 0 0,0 0 15,-1 0-15,44 0 31,-1-21-31,0 21 0,21-22 0,1 1 16</inkml:trace>
  <inkml:trace contextRef="#ctx0" brushRef="#br1" timeOffset="72867.55">11980 10118 0,'0'0'0,"21"-21"0,1-1 15,-22 1-15,0 0 16,-22 21-1,-20 0-15,21 0 0,0 21 16,-22 0-16,22 1 0,-21-1 16,21 21-16,0-21 0,-1 22 0,1-22 15,21 21-15,-21-21 0,21 22 16,0-22-16,0 21 0,0-21 0,21 0 16,0 1-16,22-1 0,-22 0 0,21 0 15,-21-21-15,1 0 0,20 21 0,-21-21 16,0 0-16,0 0 0,1 0 0,-1 0 15,0 0-15,-21-21 0,21 21 0,0-21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4:03:59.2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9186 0,'22'-21'16,"-1"21"-16,21-21 15,-21 21 1,-21 21-1,0 0-15,0 1 16,0-1-16,0 0 16,-21-21-16,0 21 0,21 0 0,-21-21 15,21 21-15,-21-21 0,-1 0 32,22-21-17,-21 0 1,21 0-16,0 0 15,0 0-15,0-1 0,0 1 16,0 0-16,21 21 31,1 0-15,-22 21-16,0 0 16,0 1-16,0-1 15,0 0-15,0 0 16,0 0-16,0 0 15,-22-21-15,1 0 16,0 0 15,21-21-31,0 0 16,0 0-16,0 0 16,21 21-1,0 0 1,1 0-16,-1 21 0,0 0 15,0-21-15,0 21 0,-21 22 0,0-22 16,0 0-16,0 21 0,0-21 0,0 22 16,-42-22-16,21 21 0,-22-21 0,22 22 15,-21-22-15,0 0 0,-1 21 0,1-20 16</inkml:trace>
  <inkml:trace contextRef="#ctx0" brushRef="#br0" timeOffset="1034.6">15071 9948 0,'0'-21'16,"-22"21"47,22 21-63,0 1 15</inkml:trace>
  <inkml:trace contextRef="#ctx0" brushRef="#br0" timeOffset="2326.85">15007 10097 0,'0'0'0,"0"-22"15,21 1-15,-21 0 16,0 0 0,0 0-16,0 0 0,0-1 15,0 1 1,-21 21-16,0 0 0,21 21 15,0 1-15,-21-1 0,21 0 0,-21 21 16,21 1-16,0-1 0,0 0 16,0 1-16,-22-1 0,22 21 0,-21-20 15,21 20-15,-21-20 0,21 20 0,0-21 16,0 1-16,-21-1 0,21 0 0,-21 1 16,21-1-16,0-21 0,0 0 0,0 1 15,0-1-15,0 0 16,0 0-16,0-42 47,0 0-47,0 0 15,0-1-15,0 1 16,0 0 0,0 0-1,0 0 141,0 0-109,0-1-15,0 1-1,0 0-16,0 0-15</inkml:trace>
  <inkml:trace contextRef="#ctx0" brushRef="#br0" timeOffset="4423.85">15007 10075 0,'21'0'15,"-21"-21"1,0 0 0,-21 21-1,0 0-15,0 0 16,21 21 15,0 0-31,0 22 0,0-22 0,0 21 16,0-21-16,0 22 0,0-1 15,0 0-15,0 1 0,0-1 0,-21 0 16,-1-20-16,1 20 0,21-21 0,0 0 16,-21 0-16,0 1 0,21-1 15,-21 0-15,21-42 31,0 0-15,0-1-16,0 1 0,0-21 0,21 21 16,0-22-16,0 1 0,0 0 0,22-1 15,-22 1-15,21 0 0,-21-1 16,22 22-16,-1 0 0,0 0 0,-20 0 16,20 21-16,0 0 0,-21 0 0,22 0 15,-22 21-15,0 0 0,0 0 0,-21 0 16,0 22-16,0-22 0,0 21 0,0 1 15,0-1-15,0 0 0,0-21 16,-21 22-16,21-1 0,0-21 16,0 0-16,0 1 0,0-1 0,21 0 0,0-21 15,1 0-15,20 21 0,-21-21 16,21 0-16,-20 0 0,20 0 0,0-21 16,1 0-16,-1 0 0,-21-1 0,21 1 15,1 0-15,-1-21 0,-21-1 16,22 22-16,-22-21 0,0 0 0,-21-1 15,0 1-15,0 21 0,0-22 0,0 22 16,0 0-16,0 0 0,0 0 0,0 0 16,-21 21-16,0 0 0,-1 0 0,1 0 15,0 0-15,0 21 0,0 0 16,0-21-16,-1 21 0,-20 0 0,21 22 16,0-22-16,21 0 0,-21 21 0,-1-21 15,22 1-15,0 20 0,0-21 0,0 0 16,0 0-16,0 1 0,0-1 15,22 0-15,-1-21 0,0 0 16,0 0-16,0 0 0,22 0 0,-22 0 16,21 0-16,-21-21 0,0 0 0,22-1 15,-22 1-15,0 0 0,0-21 0,0 21 16,-21-22-16,22 22 0,-22-21 0,0 21 16,0-1-16,0 1 0,0 0 0,0 0 15,-22 21 1,1 0-16,0 0 0,21 21 0,0 0 15,-21 0-15,21 1 0,0-1 16,0 21-16,0-21 0,0 22 0,0-22 16,0 0-16,21 21 0,0-21 0,-21 1 15,43-1-15,-22 0 0,0 0 16,21-21-16,1 0 0,-1 0 0,0 0 16,1 0-16,-1 0 0,0 0 0,1-21 15,-1 0-15,0 0 0,1-22 0,-22 22 16,0-21-16,0 21 0,0-22 0,0 22 15,1-21-15,-22 21 0,21-22 0,-21 22 16,0 0-16,0 42 31,0 0-31,-21 0 16,21 1-16,-22 20 0,22-21 0,0 0 16,-21 22-16,0-22 0,21 21 0,-21-21 15,21 0-15,0 1 0,0-1 0,0 0 16,0 0-16,-21 0 0,21-42 31,21 0-15,0-21-16,-21 20 0,21 1 0,0-21 15,1 0-15,-1-1 0,0 22 0,-21-21 16,21-1-16,0 22 0,0 0 16,1 0-16,-1 21 0,0 0 15,0 0-15,-21 21 16,0 0-16,0 0 0,0 1 15,0 20-15,0-21 0,0 0 0,0 22 16,0-22-16,0 21 0,0-21 0,0 22 16,0-22-16,21 0 0,0 0 15,1 0-15,-1-21 0,0 0 0,0 21 16,0-21-16,22 0 0,-22 0 0,21 0 16,-21-21-16,22 0 0,-22 0 0,21 0 15,-21 0-15,22-1 0,-22-20 16,0 0-16,21 21 0,-21-22 0,1 22 15,-22-21-15,21 21 0,-21-1 0,21 1 16,-21 0-16,0 42 31,-21-21-31,0 21 0,21 1 16,0-1-16,-22 21 0,22-21 0,0 0 16,0 22-16,0-22 0,0 0 15,0 0-15,0 0 0,22 1 0,-1-1 16,0 0-16,0 0 0,0-21 0,0 0 15,22 21-15,-22-21 0,0 0 0,21 0 16,-20 0-16,-1-21 0,21 21 0,-21-21 16,0 0-16,22 0 0,-22-1 15,0-20-15,0 21 0,0-21 0,1 20 16,-22-20-16,0 0 0,0 21 16,0-1-16,0 1 0,0 0 0,0 0 15,-22 21 1,1 0-16,0 21 0,0 0 0,0 0 15,21 1-15,0 20 0,-21-21 0,21 21 16,0-20-16,0 20 0,0-21 16,0 21-16,0-20 0,21 20 0,0-21 15,-21 0-15,21 0 0,0 1 0,0-1 16,1-21-16,-1 0 0,0 0 0,0 0 16,0 0-16,22 0 0,-22 0 0,0-21 15,21-1-15,1 1 0,-22 0 0,21 0 16</inkml:trace>
  <inkml:trace contextRef="#ctx0" brushRef="#br0" timeOffset="4622.74">19008 10160 0,'0'0'0,"-22"0"15,44 0 16,-1 0-15,0 0-16,0 0 0,0 0 0,-21 21 16,21-21-16</inkml:trace>
  <inkml:trace contextRef="#ctx0" brushRef="#br0" timeOffset="4754.66">18859 10329 0,'0'0'0,"-21"22"0,0-1 0,21 0 15,21-21 1,0 0-16,1 0 0,-1 0 16,0 0-16,0 0 0,21 0 15,-20-21-15,20 0 0,-21-1 0,21 1 16,-20 0-16,20 0 0</inkml:trace>
  <inkml:trace contextRef="#ctx0" brushRef="#br0" timeOffset="5015.52">19791 9292 0,'-21'0'0,"42"0"0,-64 0 0,22-21 15,-21 21-15,21-21 0,0 21 0,-1 0 16,1 0-16,0 0 15,21 21-15,0 0 0,-21 0 16,21 1-16,0-1 0,0 21 16,0-21-16,0 0 0,0 1 0,0 20 15,0-21-15,0 0 0,0 22 0,0-22 16,21 0-16,-21 0 0,21 0 16</inkml:trace>
  <inkml:trace contextRef="#ctx0" brushRef="#br0" timeOffset="5383.31">20066 9970 0,'21'42'15,"-21"-21"-15,0 0 0,0 0 0,21 22 16,-21-22-16,0 21 0,0 1 0,0 20 16,0-21-16,0 22 0,-21-1 0,0 1 15,0-1-15,-22 22 0,22-21 16,-21-1-16,21 1 0,-22-1 0,22 22 15,-21-43-15,21 22 0,-22-1 0,22-21 16,0 1-16,21-22 0,0 21 0,0-21 16,0 1-16,21-22 15,0-22-15,1-20 16,-1 21-16,-21-21 0</inkml:trace>
  <inkml:trace contextRef="#ctx0" brushRef="#br0" timeOffset="5643.16">20045 10414 0,'0'0'0,"0"-63"0,0 20 0,0-20 16,0 20-16,0 1 0,0 21 16,0-21-16,21-1 0,0 22 0,0 0 15,0 0-15,1 0 0,-1-1 16,21 22-16,-21 0 0,22 0 0,-1 0 0,0 0 16,1 22-16,-22 20 0,0-21 0,0 0 15,-21 0-15,0 22 0,0-22 16,0 21-16,-21-21 0,0 1 0,-22 20 15,22-21-15,-21 0 0,0 0 0,-1 1 16,22-1-16,-21 0 0,21 0 16,-1-21-16,1 0 0,21 21 0,21-21 31,1-21-31,-1 0 0,21 21 16,0-21-16</inkml:trace>
  <inkml:trace contextRef="#ctx0" brushRef="#br0" timeOffset="6206.72">21018 10075 0,'0'0'0,"22"0"0,-22-21 16,0 0-16,0 0 0,-22 21 15,1 0 1,0 0-16,-21 0 0,21 21 16,-1-21-16,-20 21 0,21 0 0,-21 1 15,20-1-15,1 0 0,0 21 0,0-21 16,0 1-16,0-1 0,21 21 0,0-21 15,0 0-15,0 1 0,0-1 0,0 0 16,21 0-16,0-21 16,0 0-16,0 0 0,0 0 15,1 0-15,-1 0 0,0-21 0,0 0 16,0 0-16,0-1 0,-21 1 0,22 0 16,-1 0-16,-21 0 0,0 0 0,21-1 15,-21 1-15,21 0 0,-21 42 47,0 0-47,0 22 0,0-22 16,-21 21-16,0 1 0,21-1 0,-21 0 15,21 22-15,-22-1 0,1-20 0,21 20 16,-21 1-16,0-1 0,-21 1 16,20-1-16,1 1 0,-21-1 0,21 1 15,-22-1-15,1 1 0,21-22 0,0 21 16,0-20-16,-1-22 0,1 21 0,0-21 15,21 1-15,0-1 0,21-42 16,0-1 0,1 1-16,-1 0 0,21-21 15,-21-1-15,22 1 0,-22-21 0,21-1 16,0 22-16,1-22 0,-22 22 16,21-22-16,-21 22 0,1-21 0,-1 20 15,0 1-15,0-22 0,0 22 0,0 0 16,-21-1-16,0 1 0,22 21 0,-22-21 15,21-1-15,-21 1 0,21 0 0,0 20 16,0-20-16</inkml:trace>
  <inkml:trace contextRef="#ctx0" brushRef="#br0" timeOffset="6580.48">21336 9991 0,'0'0'0,"0"-43"15,0 22-15,0 0 16,21 21-16,0 0 16,0 0-16,1 0 0,-1 0 15,0 21-15,0 0 0,-21 1 16,0-1-16,21 0 0,-21 21 0,0-21 16,0 22-16,0-22 15,0 0-15,0 21 0,0-20 0,0-1 16,0 21-16,0-21 0,-21 0 0,0 1 15,21-1-15,0-42 32,0-1-32,0 1 0,0 0 15,0 0-15,0 0 0,0 0 16,0-22-16,21 22 0,-21-21 0,21 21 16,0-1-16,-21-20 0,0 21 0,22 0 15,-22 0-15,21-1 0,-21 1 0,21 0 16,0 21-16,0-21 0,-21 0 15,21 21-15,1 0 0,-1-21 16,0 21-16</inkml:trace>
  <inkml:trace contextRef="#ctx0" brushRef="#br0" timeOffset="6822.2">22140 9631 0,'0'0'16,"0"-42"0,0 63 15,0 0-31,0 0 16,0 0-16,0 0 0,0 1 0,0-1 15,0 0-15,0 0 0,0 0 16,-21 0-16,21 1 0,-21-1 0,21 0 15,0 0-15</inkml:trace>
  <inkml:trace contextRef="#ctx0" brushRef="#br0" timeOffset="7326.92">22881 9821 0,'0'0'16,"-21"-21"-16,21 0 0,0 0 0,-21 0 0,21 0 15,-21 21-15,21-22 16,0 44 0,21-22-1,0 21-15,0 0 0,-21 0 0,42 0 16,-20 0-16,-1 1 0,0-1 15,21 0-15,-21-21 0,1 21 0,20 0 16,-21 0-16,21-21 0,-20 22 16,20-1-16,-21-21 0,0 0 0,0 0 15,1 0-15,-1 0 16,-42 0 15,-1 21-31,1-21 16,0 21-16,0-21 0,-21 21 0,20 0 15,-20 22-15,0-22 0,-1 0 16,-20 0-16,21 22 0,-22-22 16,22 21-16,-1 0 0,-20-20 0,21 20 15,-1-21-15,1 0 0,21 0 0,-22 22 16,1-22-16,21 0 0,-21 0 0,20 0 16,1 1-16,0-22 0,0 21 0,0 0 15,0-21-15,21 21 0,-22 0 0,1-21 16</inkml:trace>
  <inkml:trace contextRef="#ctx0" brushRef="#br0" timeOffset="8787.24">5186 5271 0,'0'0'0,"-43"0"0,22-22 0,-21 22 16,0-21-16,20 0 0,-20 0 15,0 21-15,21-21 0,-22 0 16,22 21-16,0-22 0,0 22 0,0 0 15,-1 0-15,1 0 0,21-21 0,21 21 47,1 21-47,20-21 0,0 22 16,1-22-16,20 0 0,1 21 16,20-21-16,1 0 0,21 0 0,21 21 15,0-21-15,21 0 0,0 0 0,0 21 16,22-21-16,-1 0 0,0 0 15,1 0-15,-1 0 0,0 21 16,-21-21-16,22 0 0,-1 21 0,-21-21 16,0 0-16,1 0 0,-22 0 15,-22 0-15,1 0 0,-21 0 0,0 0 16,-22 0-16,1 0 0,-22 0 0,0 0 16,1 0-16,-22 0 0,-21-21 31,-21 21-31,-1 0 15,1 0-15,0-21 16,0 21-16,0 0 16,42 0 31,0 0-47,0 0 0,0 0 0,1 0 15,20-21-15,0 21 0</inkml:trace>
  <inkml:trace contextRef="#ctx0" brushRef="#br0" timeOffset="9791.15">18796 5101 0,'0'0'0,"-21"0"0,0 0 0,-1 0 16,1 0-16,-21 0 0,21 0 0,-22 0 16,22 0-16,0 0 0,-21 0 0,21-21 15,-1 21-15,1 0 0,0 0 16,0 0-16,63 0 31,-21 0-31,43 0 0,-22 0 0,22 0 16,20 0-16,22 0 15,0 0-15,21 0 0,21 0 0,22 0 0,20 0 16,1 0-16,20 0 0,1 0 16,21 0-16,-22 0 0,1 0 15,0 0-15,-1 0 0,-20 0 0,-22 0 16,1 0-16,-22 0 0,-21 0 0,-21 0 16,-1 0-16,1 0 0,-42 0 15,-1 0-15,1-21 0,-22 21 0,0 0 16,-20-21-16,-1 21 0,0-21 0,-21-1 31,-21 22 16,21 22-47,-21-22 16,21 21-16,-22-21 0,1 21 15,0-21-15,0 0 0</inkml:trace>
  <inkml:trace contextRef="#ctx0" brushRef="#br0" timeOffset="16711.46">3619 9229 0,'-21'0'0,"0"0"16,0 0-16,0 0 0,0 0 16,-22 0-16,22 0 0,-21 0 15,21 0-15,-22 0 0,1 0 0,21 0 16,-22 0-16,22 0 0,0 0 0,-21 0 16,21 0-16,-1 0 0,1 0 15,0 0-15,0 0 0,42 0 31,0 0-31,22 0 16,-1 0-16,21 0 0,1 0 0,21 0 16,20 0-16,1 0 0,0-21 15,21 21-15,0 0 0,0 0 16,21-22-16,-21 22 0,21-21 0,1 21 16,-22 0-16,21 0 0,-21 0 0,0 0 15,-21 0-15,-1 0 0,1 0 16,-21-21-16,0 21 0,-22 0 0,-21 0 15,1 0-15,-22 0 0,0 0 0,0 0 16,0 0-16,-42 0 31,0 0-31,0 0 0,0 0 16,0 0-16,-1 0 0,1 0 0,0 0 16,0 0-16,-21 0 15,20 0-15,-20 0 0,0 0 0,-1 0 0,-20 0 16,21 0-16,-1 0 0,-20 0 15,-1 0-15,1 0 0,-1 21 16,1-21-16,-22 0 0,0 0 0,22 21 16,-22-21-16,1 0 0,20 0 0,-21 22 15,22-22-15,-1 21 0,22-21 0,-21 0 16,20 0-16,1 0 0,0 0 16,20 0-16,1 0 0,0 21 0,0-21 15,42 0 32,0 0-31,0 0-16,1 0 0,-1 0 15,21 0-15,0 0 0,1 0 0,20 0 16,22 0-16,-22-21 0,43 21 0,-21 0 16,21-21-16,0 21 0,-1 0 15,-20 0-15,21 0 0,0-22 0,-22 22 16,22 0-16,-21 0 0,-22 0 0,1 0 15,-1-21-15,-20 21 0,-1 0 0,0 0 16,-20 0-16,-22-21 16,-22 0 15,1 21-15,0 0-1,21-21 1,-21 0-1,0-1-15,0 1 16,21 0-16,0 0 16,-22 0-16,22-22 0,0 22 0,-21-21 15,21 21-15,0-22 0,0 1 16,0 0-16,0-1 0,0 1 16,0-21-16,0 20 0,0 1 0,0-22 0,0 22 15,0-21-15,0-1 0,0 22 16,21-22-16,-21 22 0,22-22 15,-22 22-15,0 0 0,0-1 0,21 1 16,-21 21-16,0 0 0,21 0 0,-21-1 16,0 1-16,0 0 0,0 0 15,0 0-15,0 0 63,21 21-48,-42 0 48,0 0-63,0 0 0,-22 0 16,1 0-16,-22 0 0,22 0 0,-21 21 15,-22-21-15,21 21 0,-20-21 16,-22 21-16,0-21 0,0 21 0,-21-21 15,0 0-15,0 21 0,21 1 0,22-22 16,-1 0-16,0 0 0,1 21 16,20-21-16,22 0 0,-22 0 15,22 0-15,21 0 0,-21 0 0,20 0 16,1 0 0,0 0-1,21 21 1,-21-21-16,0 0 0,0 0 15,-1 0-15,1 0 0,0 0 16,0 0-16,0 21 0,0-21 16,-1 0-16,1 0 0,0 0 0,0 0 15,0 0-15,-22 0 0,22 0 16,0 21-16,0-21 0,-21 0 0,20 0 16,1 0-16,0 0 0,0 21 0,0-21 15,21 22 16,0-1-15,0 0 0,0 0-16,0 0 0,0 0 15,0 1-15,0 20 0,0 0 16,21 1-16,-21 20 0,0-21 0,0 22 16,0-1-16,0 1 0,0-1 15,0 1-15,0-1 0,0 1 0,0-1 16,0 1-16,0-22 0,0 22 0,0-22 15,0 0-15,0 1 16,0-22-16,-21 21 0,21-21 0,0 1 16,-21-1-16,21 0 15,0-42 32,0 0-47,0-1 16,0 1-16,0 0 15,0 0-15,0 0 16,0 0-16,-22-1 0</inkml:trace>
  <inkml:trace contextRef="#ctx0" brushRef="#br0" timeOffset="17803.18">12023 5038 0,'0'0'0,"0"-21"16,0-22 0,0 64 15,0 1-31,0-1 0,0 0 0,0 21 16,0-21-16,0 1 0,0 20 0,0-21 15,21 0-15,-21 0 0,21 1 16,-21-1-16,0 0 0,21 0 0,0-21 15,0 0-15,1 0 0,-1 0 16,21 0-16,-21-21 0,0 0 0,22 0 16,-1-22-16,0 1 0,22 0 15,-22-22-15,22 1 0,-1-1 16,1 1-16,-1-22 0,1 43 0,-1-22 16,22 22-16,-43-1 0,22 1 0,-22 21 15,0 0-15,1 0 0,-1-1 16,-21 1-16,0 21 0</inkml:trace>
  <inkml:trace contextRef="#ctx0" brushRef="#br0" timeOffset="18575.25">20172 5546 0,'0'0'0,"0"-21"0,-21-1 16,21 1-16,0-21 0,-22 21 0,22 0 15,0-1-15,0 1 0,0 42 47,0 1-47,0-1 0,0 0 0,0 0 16,0 21-16,0-20 0,0 20 0,-21 0 16,21-21-16,0 22 0,0-22 0,0 21 15,0-21-15,0 1 16,0-1-16,0 0 0,43-21 0,-22 21 15,0-21-15,21 0 0,-21 0 0,22 0 16,-1 0-16,0-21 0,1 0 0,20 0 16,-20-1-16,20-20 0,1 21 15,-1-21-15,1-1 0,-1 1 0,-21 21 16,22-22-16,-1 22 0,-20-21 0,20 21 16,-20 0-16,-22-1 0,21 22 0,-21 0 15,0 0-15,1 0 16,-22 22-1,0-1-15</inkml:trace>
  <inkml:trace contextRef="#ctx0" brushRef="#br0" timeOffset="49385.84">12044 5059 0,'0'0'15,"0"-21"-15,0 0 0,0-22 16,0 22-16,0-21 0,0 21 0,0-22 16,0 1-16,0 21 0,0-22 0,0 22 15,0 0-15,0 0 0,0 0 16,0 0-16,0-1 0,0 44 47,21 20-47,-21-21 15,0 21-15,0 1 0,21-1 0,-21 22 16,21-22-16,-21 21 0,0-20 0,0 20 16,0-20-16,0 20 0,0-21 15,0 22-15,0-22 0,0 1 16,0-1-16,0 0 0,0 1 0,0-1 15,0 0-15,0 1 0,0-22 0,0 21 16,-21-21-16,21 0 0,0 1 16,0-1-16,0 0 0,0 0 0,0 0 15,0-42 32,0 0-47,21 21 0,0-42 0,1 20 16,-1 1-16,0-21 0,0 0 0,0-1 15,22 1-15,-22 0 0,21-1 16,0-20-16,1 20 0,-1-20 16,0-1-16,22-20 0,-1 20 0,1-20 15,21 20-15,-22 1 0,22-22 0,-1 21 16,1 1-16,0-1 0,-1 22 16,1-21-16,-21-1 0,-1 22 0,22-1 15,-22 1-15,1 0 0,-1-1 0,-20 1 16,20 0-16,-21-1 0,1 22 15,-1 0-15,-21-21 0,22 21 0,-43-1 16,21 22-16,-21-21 0,21 0 0,-42 21 31,0 0-15,-22 21-16,22-21 16,0 43-16,-21-22 0,20 21 0,-20 0 15,0 1-15,-1-1 0,1 22 16,-21-1-16,20 1 0,-20-22 0,-1 21 15,-20 1-15,-1 21 0,0-22 0,1 1 16,-1-1-16,0 22 0,-21-22 16,22 1-16,-1 20 0,0-20 0,22-1 15,-22-20-15,22 20 0,-22 1 0,43-22 16,-22 22-16,1-22 0,20 21 0,1-20 16,0-1-16,21 0 0,-22-20 15,22 20-15,0-21 0,21 0 16,0 0-16,-21 1 0,21-44 31,21 1-15,0 0-16,0 0 0,0 0 0,1-22 15,-1 1-15,0 0 0,21-1 0,1 1 16,-22 0-16,21-1 0,0-20 0,22 21 16,-22-22-16,22 1 0,-22 20 15,22-41-15,-1 20 0,22 1 0,-1-1 16,1 1-16,-21-1 0,41 1 15,-20-1-15,0 1 0,-22-1 0,22 22 16,-22-22-16,22 22 0,-21-22 16,-22 22-16,21 0 0,-20-1 0,-1 1 15,0 21-15,-20 0 0,-1-22 16,0 22-16,0 0 0,0 0 0,-21 0 16,0 0-16,0 42 46,-21-21-46,0 42 0,0-21 0,-22 22 16,22-1-16,-21 0 0,0 1 16,-1 20-16,-20-21 0,-1 22 15,1-1-15,-22 1 0,0 21 0,1-22 16,-1 22-16,-21-22 0,22 22 16,-1-22-16,21 1 0,-20-1 0,20-20 15,-20 20-15,20-20 0,1-1 0,-1 0 16,1 1-16,-1-1 0,1 0 15,20-21-15,1 22 0,0-22 0,-1 0 16,22 0-16,-21 0 0,21 1 16,42-44-1,0 1 1,0 0-16,0 0 0,0 0 16,22-22-16,-22 22 0,21-21 15,1 0-15,-1-1 0,21 1 0,-20-22 16,63-63-16,-43 43 0,1 20 15,20-20-15,1 20 0,0-21 16,-1 22-16,22-22 0,0 22 0,-21-1 16,20 22-16,-20-22 0,0 22 15,-22-21-15,22 20 0,-22 1 0,1 21 16,-1-22-16,1 1 0,-1 21 0,-20 0 16,20 0-16,22-22 0,-43 22 15,1 0-15,-22 21 0,0-21 16,0 21-16,0 0 0,-21-21 15,-21 21 1,-21 21 0,-1 0-16,1 0 0,0 21 0,-22 1 15,1-1-15,-1 22 0,1-1 0,-1 1 16,-20-1-16,-1 22 0,-21-22 16,0 22-16,0-22 0,1 22 15,-107 84-15,127-105 0,1 21 16,-192 126-16,213-168 15,21-1-15,-1 0 0,1-21 16,21 1-16,-22-1 0,22 0 0,21 0 16,-21 0-16,0-21 0,42 0 31,0-21-15,0 0-16,1 0 0,-1 0 0,21-22 15,-21 22-15,22-21 0,-1-1 0,0-20 16,1 21-16,20-22 0,-21 1 15,107-64-15,-65 42 0,86-42 16,-65 63-16,-20 1 16,21-1-16,-21 1 0,-1-1 0,1 1 0,21-1 15,-22 1-15,-20 21 0,21-22 16,-22 22-16,1 21 0,-1-22 16,1 22-16,-22-21 0,0 21 0,-21-1 0,1 22 15,-1-21-15,0 21 16,-42 0-1,0 21-15,-22 1 16,22-22-16,-21 42 0,-1-21 16,1 21-16,0 1 0,-22 20 15,22 1-15,-22-1 0,1 1 0,-1-1 0,-20 22 16,-1-22-16,0 22 0,1-21 16,-22 20-16,0-20 0,0 20 15,-84 65-15,105-86 0,0-21 16,22 22-16,-22-22 0,22 1 0,20-1 15,-20 0-15,21 1 0,-1-22 16,1 21-16,-22 0 0,22-20 16,21-1-16,0 0 0,0 0 0,-1 21 15,22-20-15,-21-22 0,21 21 16,-21-21-16,21-21 47,0-1-47,0 1 15,0 0-15,0 0 0,0-21 0,21 20 16,-21 1-16,0-21 0,0 21 0,0-22 16,0 22-16,0-21 0,0 0 0,0-1 15,0-20-15,0 20 16,0-20-16,-21 21 0,0-22 0,0 1 0,21 20 16,-21-20-16,-1 20 0,1 1 15,21 0-15,0-1 0,0 1 16,-21 0-16,21 21 0,0-1 0,0 1 15,0 0-15,0 0 0,0 0 0,0 63 32,0-21-32,0 0 0,21 22 15,-21-1-15,21 22 0,-21-1 0,22 1 16,-22-1-16,0 22 0,21-22 16,-21 22-16,21-22 0,-21 1 15,0-1-15,0 1 0,0-1 0,0-20 16,0 20-16,0-20 0,0 20 0,0-21 15,0 1-15,0-22 0,0 21 16,0-21-16,0 1 0,0-1 0,0 0 16,0 0-16,21-21 31,-21-21-31,21 0 0,-21 0 16,0-1-16,0 1 0,0-21 0,0 21 15,0-22-15,0 22 0,0 0 0,0 0 16,0 0-16,0 0 0,0-1 15,0 1 1,0 42 15,0 1-31,0-1 16,0 0-16,0 0 16,21-21 15,1 0-31,-1 0 0,0-21 15,-21 0-15,42 0 0,-21-1 16,22-20-16,-22 0 0,21-1 0,22 1 16,-22-21-16,22-1 0,20-21 15,107-63-15,-85 42 16,21 22-16,0-1 0,0 0 0,-22 1 0,171-86 16,-44 22-1,-20 21-15,-127 85 16,-1 0-16,-20-1 0,-1 22 0,-20 0 0,-22 0 15,21 0-15,-21 21 0,-21-22 16,0 44 0,-42-1-16,21 0 15,-21 21-15,-1 1 0,1-1 16,-22 21-16,1 1 0,-22-1 16,-84 64-16,84-42 0,-105 63 15,84-63-15,0 0 0,-21 20 16,21-20-16,-21 0 0,21-1 15,22-20-15,-22-1 0,21 22 0,22-43 16,-22 22-16,22-22 0,-1 22 16,1-22-16,-1-21 0,22 22 0,-43-1 15,43-21-15,-22 21 16,43-42-16,0 0 0,21 22 16,0-44-1,0 1-15,0 0 16,21 0-16,0 0 0,0 0 0,1-22 15,20 1-15,0 0 0,22-1 16,-22 1-16,22 0 0,63-85 16,-64 63-16,22-21 0,126-84 15,-105 84-15,0 1 0,106-86 16,-106 86-16,-1-1 0,-20 22 16,21-1-16,-21 1 15,-22-1-15,1 1 0,-1 20 0,-21 1 0,1 21 16,-1 0-16,-21-1 0,0 1 0,1 0 15,-65 42 1,22 22-16,-21-22 16,-1 21-16,1 0 0,0 22 15,-22-22-15,22 22 0,-22 20 0,1-20 16,-1-1-16,1 22 0,-22 0 16,1-1-16,-1 22 0,-21-21 0,0 0 15,-63 63-15,84-64 0,1-20 16,-1-1-16,21-20 15,22-1-15,0 0 0,-1 1 0,-20 20 16,42-42-16,21 1 0,-21-22 16,42 0-16,0-22 15,0 1-15,21-21 0,1 21 16,-1-22-16,0 1 0,22 0 16,84-85-16,21-21 15,-63 63-15,0 0 0,0 1 16,84-86-16,-84 86 15,-21-1-15,21 21 0,63-84 0,-105 85 16,63-22-16,-85 43 16,0-1-16,-21 22 0,1 0 15,-1 0-15,-21 42 16,-21 0-16,-1 22 16,-20-1-16,0 0 0,-22 22 15,22-1-15,-22 1 0,-20 20 0,20-20 16,-20 21-16,-107 84 0,85-84 15,0-1-15,-126 64 16,20-21-16,106-63 0,-63 42 16,84-64-16,-21 22 15,43-22-15,42-21 0,-22 0 16,22-21-16,0 21 0,0-21 0,21-21 16,21 0-1,0 0-15,21 0 0,-20-22 16,20 22-16,21-21 0,-20 0 15,126-64-15,-84 42 0,21 1 0,-1-22 16,128-63-16,-127 84 16,127-84-16,-127 85 0,0-1 15,84-63-15,-84 64 16,63-64-16,-105 63 0,20 1 16,-41 20-16,63-41 0,-64 41 15,-21 22-15,21-21 16,-20 21-16,-22 0 0,-22 21 15,-20 0 1,0 21-16,-1 21 0,-20 0 16,-22 1-16,1 20 0,-1 1 0,-21 20 15,-84 65-15,84-65 16,-127 107-16,127-107 0,-21 1 16,21 0-16,-105 63 15,41-21-15,86-85 0,-22 43 16,63-43-16,-20 1 15,42-22-15,0 0 0,21-42 32,21 0-32,0-1 15,0 1-15,43-42 0,-22 20 16,64-84-16,-43 64 16,22-1-16,-22 1 0,22-22 15,21 1-15,-21 20 0,105-105 16,-84 84-16,0 22 0,0-22 0,-22 0 15,128-42-15,-127 64 16,63-1-16,-85 22 0,1 0 16,-22 42-16,-21 0 0,-21-22 15,-21 44 1,-21-1-16,-1 0 0,-20 21 16,-1 22-16,-20-22 0,20 43 0,-42-22 15,22 1-15,-1 20 16,-84 65-16,84-65 0,0-20 0,1 20 15,-86 65-15,86-86 16,-43 43-16,21-21 16,42-43-16,43-21 0,-21 21 15,21-20-15,0-1 16,21-42 31,0-1-47,0 1 15,0 0 1,0 0 0,0 0-1,-22 21-15,22-21 0,-21 21 16</inkml:trace>
  <inkml:trace contextRef="#ctx0" brushRef="#br0" timeOffset="54895.31">8234 7324 0,'-21'0'0,"42"0"0,-64 0 16,43-21-1,22-1 1,-1 22-16,21-21 0,-21 21 15,22-21-15,-1 0 0,0 0 0,1 0 16,-1-1-16,21 1 0,-20 0 16,20 0-16,1-21 0,-22 20 0,22 1 15,-22-21-15,21 21 0,-20-22 0,-1 1 16,-21 0-16,22-1 0,-22 1 0,0 0 16,0-1-16,0 1 15,0-21-15,1 20 0,-22 1 0,0 0 16,0-1-16,0 22 0,0 0 0,0-21 15,0 20-15,0 1 0,-22 21 32,1 0-32,0 21 15,0 22-15,0-1 0,0 0 16,-1 22-16,1-1 0,0 1 0,0-1 16,0 22-16,-22-21 15,1 20-15,21 1 0,-21 0 0,-1-1 0,1 1 16,21 21-16,-22-22 0,1 22 0,0-21 15,-1 21-15,22 0 0,-21-22 16,21 22-16,21-21 0,0-1 16,0 1-16,0-21 0,0-1 0,0 1 15,0-22-15,0 21 0,0-41 0,21 20 16,0-21-16,-21 0 0,21 0 0,0 1 16,1-22-16,20 0 0,-21 0 0,0 0 15,0-22-15,22 22 0,-22-21 0,21 0 16,-21-21-16,22 21 0,-1-22 15,-21 1-15,22 0 0,-1-1 16,-21 1-16,0-22 0,0 1 0,1-1 0,-22 1 16,0-1-16,0 1 0,0-1 0,0 1 15,-22 21-15,1-22 0,-21 1 16,21 20-16,-22 1 0,1 0 16,-21-1-16,20 22 0,1 0 0,-22 0 15,22 0-15,0-1 0,-1 22 0,1 0 16,21-21-16,0 21 0,0 0 0,21-21 15,21 21 1,0 0-16,0-21 0,21 21 16,1-21-16,-22 21 0,42 0 0,-20 0 15,-1-21-15,22 21 0,-22 0 0,21-22 16,-20 22-16,20 0 0,-20-21 16,20 21-16</inkml:trace>
  <inkml:trace contextRef="#ctx0" brushRef="#br0" timeOffset="55371.04">9779 7112 0,'21'-21'0,"-42"42"0,42-63 0,-21 21 16,0-1-16,0 1 0,0 0 15,0 0-15,0 0 0,0 0 16,-21-1-16,0 1 0,0 21 0,-1 0 16,22-21-16,-42 21 0,21 0 0,0 0 15,0 0-15,-1 21 0,-20 0 16,21 1-16,0-1 0,-22 21 15,22-21-15,0 22 0,0-1 0,0-21 0,0 21 16,-1 1-16,1-1 0,21 0 16,-21 1-16,21-1 0,0-21 0,0 0 15,0 1-15,21-1 0,0 0 16,1 0-16,-1-21 0,0 0 0,0 0 16,0 0-16,0 0 0,22-21 0,-1 21 15,-21-21-15,22 0 0,-22-22 0,21 22 16,-21 0-16,0-21 0,1-1 0,-1 22 15,0-21-15,0-1 0,-21 22 16,21 0-16,-21-21 0,0 21 0,0-1 16,0 1-16,-21 21 15,21 21 1,-21-21-16,0 22 0,21-1 16,0 21-16,-21-21 0,21 22 15,-22-22-15,22 21 0,0 0 0,0-20 16,0 20-16,0-21 0,0 0 0,0 22 15,0-22-15,0 0 0,0 0 16,22-21-16,-1 0 0,0 0 16,0 0-16,0 0 0,0 0 15,1 0-15,20-21 0,-21 0 0</inkml:trace>
  <inkml:trace contextRef="#ctx0" brushRef="#br0" timeOffset="55775.33">10329 7133 0,'43'-21'0,"-86"42"0,107-63 0,-43 21 15,0 21-15,-21-21 0,0-1 16,0 1-16,-21 21 16,0 0-1,0 0-15,-1 0 0,-20 21 0,21-21 16,-21 22-16,20-1 0,-20-21 0,21 21 16,0 0-16,0 0 0,-1 0 15,22 1-15,0-1 16,0 0-16,0 0 0,0 0 0,22 0 15,-1-21-15,0 22 0,21-22 16,-21 21-16,1-21 0,-1 21 0,21-21 16,-21 21-16,0-21 0,1 21 15,-1-21-15,-21 21 0,0 1 0,21-22 16,-21 21-16,0 0 16,-21 0-16,0-21 0,-1 21 15,1-21-15,-21 21 0,0-21 0,20 0 16,-20 22-16,0-22 0,-1 0 15,1 0-15,21 0 0,-21 0 0,20 0 16,1 0-16,21-22 16,0 1-1,21 21-15,1-21 16,-1 21-16,0-21 0,0 0 0,0 21 16,0-21-16,22-1 0</inkml:trace>
  <inkml:trace contextRef="#ctx0" brushRef="#br0" timeOffset="56091.14">11007 6710 0,'0'-21'16,"0"42"-16,0-63 0,0 20 0,-22 1 0,1 0 15,0 21 1,0 0-16,21 21 0,-21 0 15,0 1-15,-1-1 0,22 21 0,-21 0 16,0-20-16,0 20 0,21 0 0,-21 1 16,21 20-16,-21-21 0,21 1 15,-22-1-15,1 0 0,21 1 0,0-1 16,0-21-16,-21 22 0,21-22 0,0 0 16,-21 0-16,21 0 0,0 0 15,21-21 1,0-21-1,0 21-15,1-21 0,-1 0 16,0 0-16,0 0 0,0-1 16</inkml:trace>
  <inkml:trace contextRef="#ctx0" brushRef="#br0" timeOffset="56439.94">11028 7218 0,'0'21'0,"0"0"16,0 0-16,21-21 15,0 0-15,21 0 16,-20 0-16,-1 0 0,21 0 0,-21 0 16,0-21-16,22 0 0,-22 21 15,0-21-15,0 0 0,0 0 0,1-1 16,-1 1-16,-21 0 0,0 0 0,0 0 16,0 0-16,0-1 0,0 1 15,-21 21-15,-1 0 16,1 0-16,0 0 0,0 0 0,-21 21 15,20 1-15,-20-1 0,21 0 0,0 0 16,0 0-16,-1 0 0,1 22 0,0-22 16,21 0-16,-21 0 0,21 22 0,0-22 15,0 0-15,0 0 0,21-21 16,-21 21-16,21 0 0,0-21 0,22 0 16,-22 22-16,0-22 0,0 0 0,22 0 15,-22 0-15,0 0 0,0 0 0,0 0 16,0-22-16,1 1 0,-1 21 15,0-21-15</inkml:trace>
  <inkml:trace contextRef="#ctx0" brushRef="#br0" timeOffset="56866.64">11557 7091 0,'0'-21'0,"0"42"0,0-63 0,21 20 16,0 22-16,0-21 15,1 21 1,-1 0-16,0 0 0,0 0 15,-21 21-15,21 1 16,0-22-16,-21 21 0,0 0 0,0 0 16,22 0-16,-22 22 0,0-22 0,0 0 15,0 0-15,0 21 0,0-20 0,0-1 16,0 0-16,-22 0 0,22 0 0,-21 0 16,21 1-16,-21-22 0,21 21 0,-21 0 15,21-42 32,0 0-47,0-1 0,0 1 0,21 0 16,0 0-16,-21-21 0,21 20 0,1-20 15,-1 0-15,0 21 0,0-22 16,0 1-16,0 21 0,1-22 0,-1 22 16,21 0-16,-21 0 0,0 0 15,1 0-15,-1-1 0,0 22 0,0 0 16,0-21-16,-42 21 62,0 0-62</inkml:trace>
  <inkml:trace contextRef="#ctx0" brushRef="#br0" timeOffset="57235.1">10795 6646 0,'-42'0'16,"84"0"-16,-106 0 0,43 0 0,0 0 16,21-21-16,21 21 15,22 0-15,-1-21 16,0 21-16,22 0 0,-1 0 0,22 0 15,-22 0-15,1 0 16,-1-21-16,1 21 0,-1 0 0,1 0 16,-22 0-16,1 0 0,-22 0 0,21 0 15,-21 0-15,0-21 0,1 21 16,-1 0 78,0 0-94,0 0 0,0 0 15</inkml:trace>
  <inkml:trace contextRef="#ctx0" brushRef="#br0" timeOffset="75482.99">5207 12658 0,'0'0'0,"0"-21"0,0-1 0,0 1 15,0-21-15,0 21 0,0 0 0,0-1 16,0-20-16,0 21 0,0 0 16,0 0-16,0-1 15,-21 22 1,21 22-16,0-1 0,0 0 0,0 21 15,0 22-15,0-1 0,0 1 16,0 20-16,0 1 0,0 0 0,0 21 16,-21-22-16,-1 22 0,1 0 0,-21 0 15,21 0-15,0-1 0,-22 1 16,1 0-16,21 0 0,-22 0 16,22 0-16,0-1 0,0-20 0,0 0 15,21-22-15,0 22 0,0-43 0,0 22 16,0-22-16,0-21 0,0 22 15,21-43-15,0 21 0,0-21 16,0-21-16,-21-1 0,22 1 0,-1-21 16,0-22-16,0 1 0,0-1 0,0 1 15</inkml:trace>
  <inkml:trace contextRef="#ctx0" brushRef="#br0" timeOffset="76088.14">5419 12764 0,'-22'-43'16,"44"86"-16,-65-107 0,43 22 0,0-1 16,-21 22-16,21 0 0,0 0 0,0-21 15,21 20-15,0 1 0,22 0 0,20 0 16,-20 21-16,20-21 0,22 0 16,-1-1-16,1 1 0,21 0 0,-21 21 15,20-21-15,22 0 0,0 21 0,22-21 16,-22-1-16,0 22 0,21-21 15,-21 21-15,0 0 0,0-21 0,0 21 16,0 0-16,0 0 0,-21 0 0,-22 0 16,1 0-16,0 0 0,-22 0 15,1 0-15,-22 0 0,-21 21 16,21 0-16,-20 1 0,-1-1 0,-21 0 16,0 21-16,0 1 0,21-1 0,-21 0 15,0 22-15,0-22 0,0 22 16,0 20-16,0-20 0,0 20 0,0 1 15,0-21-15,0 20 0,0 1 0,0-22 16,0 22-16,0 0 0,0-22 0,0 22 16,0 0-16,0-1 0,0-20 15,21-1-15,-21 1 0,0-1 0,21 1 16,-21-1-16,21 1 0,-21-1 16,0-20-16,0 20 0,0 1 0,0-22 0,0 21 15,-21-20-15,-21 20 0,21-20 16,-43 20-16,22-21 0,-22 1 15,-20-1-15,-1-21 0,0 22 0,-20-1 16,-1-21-16,-21 0 0,0 0 0,-21 1 16,-1-22-16,-20 0 0,21 21 0,-21-21 15,-1 0-15,1 0 0,0 0 0,20 0 16,22-21-16,0 21 0,22-22 16,-1 1-16,42 0 0,1 0 0,-1 0 15,43 0-15,0-1 0,0 1 16,21-21-16,0 21 0,0 0 0,21-22 0,21 1 15,1 21-15,-1-22 0,0 1 16,22 0-16,-22-22 0</inkml:trace>
  <inkml:trace contextRef="#ctx0" brushRef="#br0" timeOffset="76411.22">6223 13081 0,'0'0'16,"-42"-21"-16,20 0 0,22 0 15,0-1-15,0 1 0,22 0 16,20 0-16,0 21 0,22-21 16,20 0-16,1 21 0,21-22 15,0 22-15,0-21 0,21 21 0,-22 0 16,22-21-16,0 21 0,0 0 0,-21 0 15,21 0-15,-21 0 0,-21 0 0,-1 0 16,-20 0-16,-1 0 0,-20 0 16,-22 0-16,0 21 0,-21 0 15,-21 1-15,-21-22 0,-1 21 0,1 0 16,0-21-16,-22 21 16,1 0-16,-22-21 0,21 21 0,-20 1 15,-1-22-15,0 21 0</inkml:trace>
  <inkml:trace contextRef="#ctx0" brushRef="#br0" timeOffset="76611.11">6350 13314 0,'-85'21'0,"170"-42"0,-233 63 0,105 1 16,22-22-16,21 0 0,21 0 15,1-21-15,20 21 0,0-21 0,22 0 16,20 0-16,22 0 0,0 21 0,0-21 16,21 0-16,0 0 0,-21 0 15,21 0-15,0 0 0,-21 0 0,-1 0 16,-20 0-16,0 0 0,-22 0 0,-20 0 15,-1 0-15,-63 0 16,-22 22 0,1-22-16,-21 21 0,-22 0 0,0 0 15,1 0-15</inkml:trace>
  <inkml:trace contextRef="#ctx0" brushRef="#br0" timeOffset="76788.02">6456 13843 0,'0'0'0,"-127"42"0,21-20 15,0-1-15,21 21 0,22-21 0,21-21 16,-1 21-16,43 1 0,43-22 15,20 0-15,1 0 0,20 0 0,22 0 16,21 0-16,21 0 0,0 0 16,1 0-16,-1 0 0,0 0 0,-21 0 15,21 0-15,-42 0 0,0-22 0,-22 22 16,-20-21-16,-1 21 0,-41 0 16,-1 0-16,-42-21 15,-22 21-15</inkml:trace>
  <inkml:trace contextRef="#ctx0" brushRef="#br0" timeOffset="82351.32">12234 12531 0,'0'0'0,"0"-21"0,21-1 0,-21 1 0,0 0 16,0 0-16,0 0 0,0 0 0,22-1 15,-22 1-15,0 0 16,0 42 0,0 22-1,0-22-15,0 21 0,-22 0 16,22 22-16,-21-1 0,21 1 0,-21-1 15,0 22-15,0 0 0,0-1 0,-1-20 16,1 21-16,0 20 0,0-20 16,0 0-16,0 21 0,-22-22 0,22 22 15,0-21-15,-21-1 0,20 1 16,1 21-16,-21-21 0,21-22 0,0 22 16,-1-22-16,22 22 0,0-43 15,0 22-15,0-43 0,0 21 0,0-21 16,0 1-16,0-1 0,22-21 0,-1 0 15,0 0-15,-21-21 0,21-1 0,0-20 16,0 0-16,-21-1 0,22-20 16,-1-1-16,-21 1 0</inkml:trace>
  <inkml:trace contextRef="#ctx0" brushRef="#br0" timeOffset="83012.46">12192 12446 0,'0'0'0,"0"-21"0,0 0 0,0 0 15,21-1-15,0 1 0,22 21 0,-1-21 16,0 0-16,22 21 0,-22-21 0,22 21 16,20 0-16,1 0 0,21-21 15,0 21-15,-1 0 0,22 0 0,0 0 16,0-22-16,0 22 0,0 0 0,22 0 15,-1-21-15,-21 21 0,21 0 16,-21 0-16,-21 0 0,0 0 16,-1 0-16,1 0 0,-21 0 0,-22 0 15,22 0-15,-43 0 0,22 0 0,-22 0 16,-21 0-16,1 0 0,-1 0 16,0 0-16,-21 21 0,0 1 15,0-1-15,0 21 0,0-21 0,-21 22 16,0-22-16,-1 42 0,22-20 15,-21-1-15,0 21 0,0 1 0,21 21 16,-21-22-16,0 1 0,21 20 0,0-20 16,-22 20-16,22-20 0,-21-1 0,21 22 15,0-21-15,0 20 0,0-20 16,0-1-16,0 22 0,0-22 16,0 1-16,0-22 0,0 22 0,0-22 15,0 22-15,0-22 0,0 21 0,0-20 16,0-1-16,0 22 0,-21-22 0,0 0 15,21 1-15,-21-1 0,0-21 16,-22 21-16,22 1 0,0-22 0,-21 0 16,-1 0-16,1 0 0,0 1 0,-22-1 15,1 0-15,-22 0 0,-21-21 0,0 21 16,-21-21-16,21 0 0,-42 0 0,0 0 16,0 0-16,0 0 15,0-21-15,-1 0 0,1 0 0,21 0 16,0-1-16,21 1 0,1 0 0,20 0 15,21 0-15,1 0 0,21-1 0,-1 1 16,22 0-16,0 0 0,21 0 16,0 0-16,0-1 0,0 1 0,21 0 15,0-21-15,0 21 0,22-22 0,-22 1 16,21 0-16,1 20 0,-1-41 0</inkml:trace>
  <inkml:trace contextRef="#ctx0" brushRef="#br0" timeOffset="83554.74">13208 12806 0,'0'0'0,"21"0"31,0 0-31,0 0 16,1-21-16,-1 21 0,21-21 0,-21 21 15,0-22-15,1 22 0,-1-21 16,0 21-16,-21-21 16,-21 21-16,-22 0 15,1 0-15,0 0 0,-22 0 0,1 0 16,-1 0-16,-20 21 0,20 0 0,1 1 15,20-1-15,-20-21 0,42 42 16,-22-21-16,22 0 0,0 1 0,21-1 16,0 0-16,0 0 0,0 0 0,21 0 15,0 1-15,0-1 0,22 0 0,-22 0 16,21 0-16,1 0 0,-1 1 16,0-1-16,1 0 0,-1 0 0,-21 0 15,0 0-15,0 1 0,-21-1 16,0 0-16,0 0 0,0 0 0,-21-21 15,0 21-15,-21 1 0,-1-22 16,22 21-16,-21-21 0,0 0 0,-1 0 16,1 0-16,0 0 0,-1 0 0,22 0 15,0 0-15,0 0 0,0 0 0,-1 0 16,22-21-16,0-1 16,0 1-16,0 0 0,0 0 15,0 0-15,0 0 0,0-1 16,22 1-16,-1 0 0</inkml:trace>
  <inkml:trace contextRef="#ctx0" brushRef="#br0" timeOffset="83863.07">13589 12658 0,'0'0'0,"21"-21"0,-21-1 16,0 1-16,-21 21 15,0 0 1,21 21-16,0 1 0,-21-1 0,-1 0 16,1 21-16,21 1 0,-21-1 15,21 0-15,-21 1 0,0-1 0,21 0 16,0 1-16,-21-1 0,-1 0 16,22 1-16,0-1 0,-21-21 0,0 21 15,21-20-15,-21-1 0,21 0 0,-21 0 16,21 0-16,0 0 15,0-42 17,21 0-32,0 21 0,-21-21 0,21 0 15,0 0-15</inkml:trace>
  <inkml:trace contextRef="#ctx0" brushRef="#br0" timeOffset="84230.86">13652 13018 0,'0'0'0,"0"-22"0,0 44 47,0-1-47,0 0 0,0 0 15,-21 0-15,21 0 0,0 1 0,-21-1 16,21 0-16,-21 0 0,21 0 16,0 0-16,0 1 0,0-1 15,0 0-15,0 0 16,21-21-16,0 0 0,0 0 15,1 0-15,-1 0 0,0 0 16,0-21-16,0 0 0,0 21 16,-21-21-16,22-1 0,-1 1 0,-21 0 15,21-21-15,-21 21 0,0-1 0,0-20 16,0 21-16,0 0 0,0 0 16,-21 21-16,0-22 0,-1 22 0,1 0 15,0 0-15,0 0 0,0 0 16,-22 22-16,22-1 0,0 0 15,21 0-15,-21-21 0,21 21 16,0 0-16,0 1 0,21-22 16,0 0-16,0 0 0</inkml:trace>
  <inkml:trace contextRef="#ctx0" brushRef="#br0" timeOffset="84862.5">14203 12996 0,'-21'22'0,"42"-44"0,-21 1 16,21 21-16,-21 21 47,0 1-47,-21-22 0,21 21 0,0 0 16,-21 0-16,-1 0 0,22 0 15,-21 1-15,0-1 0,21 0 16,0 0-16,-21 0 0,21 0 0,-21 1 15,21-1-15,21-21 32,0 0-17,0 0-15,-21-21 0,21-1 16,1 22-16,-1-21 0,0 0 0,0 0 16,0 0-16,0 21 15,1 0 1,-22 21-1,0 0 1,0 0-16,0 0 0,0 1 0,0-1 16,21 0-16,-21 0 15,21-21-15,0 0 16,-21 21-16,21-21 0,0 0 0,1 0 16,-1 0-16,0 0 0,0 0 15,0-21-15,0 21 0,1-21 16,-22 0-16,0 0 0,21 21 0,-21-22 15,0-20-15,0 21 0,0 0 16,0 0-16,0-1 0,0-20 0,0 21 16,0 0-16,-21 0 0,-1-1 15,1 22-15,21-21 16,21 21 31,1 0-47,-1 0 15,0 0-15,-21-21 0</inkml:trace>
  <inkml:trace contextRef="#ctx0" brushRef="#br0" timeOffset="94220.14">24469 4382 0,'-22'0'0,"1"0"16,0 0-16,0 0 0,0 0 0,0 0 15,-1 0-15,1 0 16,0 0-1,21 21-15,21-21 47,0 0-47,1 0 0,20 0 16,0 0-16,1 0 0,-1 21 0,21-21 16,-20 0-16,20 0 0,1 0 15,-1 0-15,1 21 0,-1-21 0,1 0 16,-22 0-16,22 0 0,-22 0 0,0 0 15,1 0-15,-22 0 0,21 0 0,-21 0 16,0 0-16,1 0 16,-22 21 46,-22-21-46,1 0-16,0 0 15,0 0-15,0 0 0,0 0 16,-1 0-16,1 0 0,0 0 16</inkml:trace>
  <inkml:trace contextRef="#ctx0" brushRef="#br0" timeOffset="94606.91">24469 4614 0,'0'0'0,"-43"0"0,1 22 15,21-22-15,-22 0 0,22 0 0,-21 21 16,21-21-16,0 0 16,21 21-1,21-21-15,0 0 16,0 0-16,21 0 0,-20 0 16,41 0-16,-21 0 0,22 0 15,-1 0-15,1 0 0,-1 0 0,1 0 0,-1 0 16,1 0-16,-1 0 0,-20 0 15,20 0-15,-20 0 0,-22 0 0,21 0 16,-21 0-16,0 0 0,1 0 16,-44 0 62,1 0-63,0 0-15,0 0 16,0 0-16,0 0 0,-1 0 0,1 0 16,0 0-16,-21 21 0,-1-21 0,22 0 15</inkml:trace>
  <inkml:trace contextRef="#ctx0" brushRef="#br0" timeOffset="94942.63">24490 4763 0,'0'0'0,"-21"0"0,-22 0 0,22 21 0,0-21 16,0 0-16,0 0 0,-1 21 15,44-21 1,-1 0 0,0 0-16,21 0 0,-21 0 0,22 0 15,-1 0-15,22 0 16,-22 0-16,0 0 0,22 0 0,-22 0 16,0 0-16,1 0 0,-1 0 0,-21 0 15,22 0-15,-22 0 0,0 0 16,0 0-16,0 0 0,0 0 15,-21-21 48,-21 21-32,0 0-15,0 0-16,0 0 0,0 0 15,-1 0-15</inkml:trace>
  <inkml:trace contextRef="#ctx0" brushRef="#br0" timeOffset="95274.44">24426 4890 0,'-42'0'15,"84"0"-15,-105 0 0,42 21 0,21 0 16,21-21 15,0 0-31,0 0 0,21 0 0,1 0 16,-1 0-16,0 0 0,1 0 15,-1 0-15,0 0 0,1-21 0,-1 21 16,0 0-16,1 0 0,-22 0 0,21 0 16,-21 0-16,1 0 0,-1 0 15,0 0-15,-21-21 0,21 21 0,-42 0 63,0 0-48,0 0-15,-1 0 0,1 0 16,0 0-16,0 0 0,-21 0 0,20 0 16,-20 0-16,0 0 0</inkml:trace>
  <inkml:trace contextRef="#ctx0" brushRef="#br0" timeOffset="95558.5">24363 4953 0,'-21'21'16,"42"-21"15,0 0-31,0 0 16,21 0-16,-20 0 0,20 0 15,0 0-15,1 0 0,-1-21 16,-21 21-16,21 0 0,1 0 0,-1 0 0,-21 0 15,0 0-15,1 0 0,-1-21 16,0 21-16,-42 0 78,0 0-62,-1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4:06:21.1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6350 5271 0,'-21'-22'0,"42"44"0,-63-44 0,20 22 0,-20 0 15,21 0-15,0 0 0,0 0 0,-1 0 16,1 0-16,0 0 0,0 0 16,0 0-16,-22 0 0,22 0 0,0 0 15,0 0-15,-21 0 0,20 0 0,1 22 16,-21-22-16,21 0 0,-22 0 15,22 0-15,-21 21 0,0-21 0,-1 0 16,22 0-16,-21 21 0,-1-21 0,22 0 16,-21 0-16,21 0 15,0 0-15,-1 21 0,1-21 0,0 0 16,42 21 15,0-21-31,22 0 16,-1 0-16,22 0 0,20 0 0,1 0 15,0 0-15,20 0 0,1 0 16,0 0-16,42 0 0,0 0 0,1 0 16,20-21-16,-21 21 0,43 0 0,-22-21 15,21 21-15,-20 0 16,20 0-16,-20-21 0,-1 21 0,-21 0 16,0 0-16,0-21 0,-21 21 0,-21 0 15,0 0-15,-21-22 0,-1 22 16,-20 0-16,-22 0 0,1 0 0,-1-21 15,-21 21-15,0 0 0,0 0 0,1 0 16,-22-21-16,-22 21 31,1 0-31,0 0 0,0 0 16,0 0-16,-22 0 0,22 0 0,-21-21 16,-22 21-16,22 0 0,-21 0 15,-1 0-15</inkml:trace>
  <inkml:trace contextRef="#ctx0" brushRef="#br0" timeOffset="444.75">5863 5419 0,'-21'21'16,"42"-42"-16,-63 42 0,21-21 0,-1 21 16,1-21-16,21 21 0,0 0 15,21 1-15,1-22 16,20 0-16,-21 21 0,43-21 16,-1 0-16,1 0 0,-1 0 0,43 21 15,0-21-15,21 0 0,0 0 0,21 0 16,0 0-16,21 0 0,1 0 15,-1-21-15,0 21 0,1-21 0,-1 21 16,0 0-16,-20 0 0,-1 0 0,0 0 16,-21-22-16,0 22 0,-21 0 0,0 0 15,-22 0-15,-20-21 16,-1 21-16,-20 0 0,-1 0 0,-21 0 16,0-21-16,0 21 0,1 0 15,-22-21-15,-22 21 16,1 0-1,0 0-15,-21 0 0,21-21 16,-1 21-16,1 0 0,-21 0 0,0 0 16,-1 0-16,-20 0 0</inkml:trace>
  <inkml:trace contextRef="#ctx0" brushRef="#br0" timeOffset="1940.33">6032 5694 0,'-84'21'15,"168"-42"-15,-232 42 0,85 0 0,-1-21 0,1 0 16,42 21-16,-22-21 0,22 0 16,0 0-16,21 22 0,21-22 15,0 0-15,22 0 0,20 0 16,-21 0-16,43 0 15,-21 0-15,20 0 0,1 0 0,0 0 16,20 0-16,1-22 0,21 22 0,0-21 0,-21 21 16,21-21-16,0 21 0,0-21 15,0 21-15,0-21 0,0 21 16,0-21-16,21 21 0,-42 0 0,21-22 16,-21 22-16,0 0 0,-22-21 0,1 0 15,0 21-15,-1 0 0,-20-21 16,-1 21-16,1 0 0,-22 0 0,1-21 15,-1 21-15,0 0 0,-21 0 0,1-21 16,-1 21-16,0 0 0,-21-22 31,0 1 1063</inkml:trace>
  <inkml:trace contextRef="#ctx0" brushRef="#br0" timeOffset="5235.88">25019 2731 0,'0'0'0,"21"0"0,-21-22 16,0 1-1,0 0 1,0 0-1,-21 21 1,0 0-16,21-21 16,-21 21-16,-1 0 0,1 0 0,0 0 15,0 0-15,0 0 0,0 0 16,-1 21-16,-20 0 0,21 0 16,0-21-16,0 21 0,-1 1 15,1-1-15,0 0 0,-21 0 0,21 0 16,-1 0-16,1 1 0,0-1 15,0 21-15,0-21 0,0 22 0,-22-22 16,22 21-16,0-21 0,0 22 0,0-1 16,-1 0-16,1 22 0,0-22 15,0 0-15,0 22 0,0-22 0,21 1 16,-22 20-16,1-21 0,21 1 0,0-1 16,0 0-16,0 1 0,0-1 15,0 22-15,0-22 0,0 0 0,0 1 16,0 20-16,0-21 0,21 1 0,1-1 15,-22 0-15,21 1 0,0-22 16,-21 21-16,21-21 0,0 22 16,0-22-16,1 0 0,-1 0 0,0-21 15,0 21-15,21-21 0,-20 0 0,-1 0 16,21 22-16,-21-22 0,22 0 0,-22 0 16,21 0-16,-21 0 0,22-22 15,-1 22-15,-21-21 0,21 0 0,-20 0 16,20 21-16,-21-21 0,21 0 0,-20-1 15,20 1-15,-21-21 0,21 21 0,-20-22 16,-1 22-16,21-21 0,-21 21 16,0-22-16,1 1 0,-1 0 0,0-1 15,0 1-15,0 21 0,0-21 16,1-1-16,-1 1 0,0-22 0,0 22 16,0 0-16,-21-1 0,0-20 15,21 21-15,-21-22 0,0 1 0,0 20 16,0-20-16,0 20 0,0 1 0,0-21 15,0 20-15,0 1 0,-21 21 16,0-22-16,0 1 0,0 21 0,0-21 16,-1 20-16,1-20 0,0 21 0,0 0 15,0 0-15,0-1 0,-22 1 16,22 0-16,0 0 0,0 0 0,-22 21 16,22-21-16,-21 21 0,21 0 0,-22 0 15,1 0-15,0 0 16,-1 0-16,1 0 0,0 0 0,-1 0 15,1 0-15,0 21 0,-1 0 16,-20 0-16,21 21 0,20-20 0,-20 20 16,0-21-16,-1 21 0,22 1 0,0-22 15,-21 21-15,21 1 0,-1-1 16,1 0-16,0 1 0,0 20 0,0-21 16,0 22-16,21-1 0,-22-20 0,22 20 15,-21 1-15,21-22 0,0 22 16,0-22-16,0 0 0,0 22 0,0-22 15,0 0-15,0 22 0,0-22 0,0 1 16,0-1-16,0 21 0,21-41 16,-21 20-16,22 0 0,-1 1 15,0-1-15,0-21 0,0 0 0,0 22 16,1-22-16,20 0 0,-21 0 0,21 0 16,-20 0-16,20-21 0,-21 22 0,21-22 15,1 0-15,-1 0 0,-21 0 16,22 0-16,-1 0 0,0 0 0,1 0 15,-1 0-15,0-22 0,1 1 0,-1 0 16,0 0-16,1 0 0,-1 0 0,0-1 16,-21 1-16,22-21 0,-1 0 15,-21 20-15,22-20 0,-22 0 0,0-1 16,21 1-16,-21 0 0,1-1 16,-1 1-16,0 0 0,0-22 0,0 22 15,0 0-15,1-22 0,-22 22 16,0-22-16,21 22 0,-21-22 0,0 1 15,0 21-15,0-22 0,0 22 0,0-22 16,0 22-16,0 0 0,0-1 16,-21 1-16,-1 0 0,22 20 0,-21-20 15,0 21-15,0 0 0,0 0 0,0-22 16,-1 22-16,-20 0 0,21 21 16,0-21-16,0 0 0,-22-1 15,22 22-15,0 0 0,-21-21 0,20 21 16,-20 0-16,21 0 0,-21 0 15,-1 0-15,1 0 0,0 0 0,-1 21 16,1 1-16,0-1 0,-1 0 16,-20 0-16,20 0 0,1 0 15,0 22-15,-1-22 0,1 21 0,0-21 16,21 22-16,-22-1 0,1 0 0,21 1 16,-22-1-16,22 22 0,0-22 0,-21 21 15,21-20-15,-1 20 0,1-20 16,0 20-16,0-21 0,0 1 0,21 20 15,0-20-15,-21-1 0,21 21 0,0-20 16,0-1-16,0 0 0,0 1 0,0-1 16,0 0-16,21 1 0,0-1 15,0 0-15,0-20 0,0 20 16,22-21-16,-22 0 0,0 0 0,21 1 16,1-1-16,-1 0 0,-21 0 0,22-21 15,20 0-15,-21 21 0,1-21 16,-1 0-16,0 0 0,1 0 0,-1 0 15,22 0-15,-22-21 0,0 21 0,1-21 16,-22 0-16,21 0 0,0-1 16,1 1-16,-1 0 0,-21 0 0,22 0 15,-22-22-15,0 1 0,21 21 16,-21-21-16,1-1 0,-1 1 0,0 0 16,0-1-16,0 1 0,0 0 0,1-1 15,-22-20-15,21 20 0,-21 1 16,21-21-16,-21-1 0,0 22 0,0-22 15,0 1-15,0-1 0,0 1 0,0 20 16,0-20-16,0 21 0,0-22 16,0 22-16,0-1 0,-21 1 0,0 21 15,21-21-15,-22-1 0,1 22 0,21 0 16,-21-21-16,0 20 0,0 1 16,0 0-16,-1 0 0,1 21 15,0-21-15,0 0 0,0 21 0,-22 0 16,1 0-16,21 0 0,-43 0 15,22 0-15,-21 0 0,20 21 0,-20-21 16,-1 42-16,1-21 0,-1 0 16,22 22-16,-22-1 0,22 0 15,0 1-15,-1-1 0,22 22 0,-21-22 0,21 21 16,0 1-16,-1 21 0,1-22 16,21 1-16,-21-22 0,0 85 15,0-85-15,21 22 0,0-22 0,-21 0 16,21 1-16,-22-22 0,22 21 15,-21 1-15,21-22 0,0 21 16,0-21-16,0 0 0,0 22 0,0-22 0,0 0 16,0 0-16,0 0 0,0 1 15,21-1-15,1-21 16,-1 0-16,0 0 16</inkml:trace>
  <inkml:trace contextRef="#ctx0" brushRef="#br0" timeOffset="6579.65">22352 6371 0,'21'0'15,"0"0"-15,-21-21 16,21 21-16,-21-21 15,22 0 1,-22 0-16,0-1 16,-22 22-16,1-21 15,0 21-15,0 0 0,0 0 0,0 0 16,-1 0-16,1 0 0,0 0 16,-21 0-16,21 0 0,-1 21 0,1 1 15,-21-1-15,21 0 0,0 21 0,-1-21 16,1 22-16,0-22 0,0 21 0,21-21 15,0 1-15,0 20 0,0-21 16,0 0-16,0 0 0,0 1 0,0-1 16,21-21-16,0 21 0,0-21 15,1 0-15,-1 0 0,0 0 0,0 0 16,0 0-16,0 0 0,22-21 0,-22 0 16,0 21-16,0-22 0,-21 1 15,21 0-15,1-21 0,-22 21 0,0-1 16,0-20-16,0 21 0,0 0 0,21-22 15,-21 22-15,0 0 0,0 0 0,0 0 16,-21 21 15,-1 21-31,22 0 16,-21 0-16,21 22 0,0-22 0,0 0 16,0 21-16,0-21 15,0 22-15,0-22 0,0 21 0,0-21 16,0 1-16,21-1 0,1 21 0,-1-21 15,0-21-15,0 21 0,0 1 0,0-1 16,22-21-16,-22 0 0,21 0 16,-21 0-16,22 0 0,-22 0 0,21 0 15,1 0-15,-22 0 0,21-21 0,-21-1 16,22 1-16,-22 0 0,0 0 0,0 0 16,0 0-16,0-22 0,1 1 15,-1 0-15,0-1 0,-21 1 0,0 0 16,21-1-16,-21 1 0,0-22 0,0 22 15,0 0-15,0-1 0,0 1 16,-21 0-16,0-1 0,0 1 16,-1 0-16,1 21 0,0-22 0,0 22 15,-21 0-15,-1-21 0,22 42 0,-42-22 16,20 1-16,1 21 0,0 0 16,-22 0-16,1 0 0,20 21 0,-20-21 15,20 43-15,-20-22 0,21 0 0,-1 21 16,1 1-16,-22-1 0,22 0 15,0 22-15,-1-22 0,1 22 0,0-22 16,21 22-16,-22-1 0,1 1 0,0-1 16,-1 1-16,22-1 0,0 1 0,-21-1 15,20 1-15,22-22 0,0 21 16,0-20-16,0-1 0,0 22 16,0-22-16,22 0 0,-1 1 0,0-1 15,21 0-15,1-21 0,-1 22 0,0-22 16,1 0-16,20 0 0,-21-21 0,22 21 15,-22-21-15,22 0 0,-1 0 16,1 0-16,-1-21 0,-20 21 0,20-21 16,1 0-16,-22 21 0,0-21 0,1 0 15,-22-1-15,21 1 0,-21 0 16,0 21-16,1-21 0,-1 0 0,-21 0 16,21 21-16,-21-22 0,21 1 15,0 21-15,-21-21 0,0 0 16,21 21-16,1 0 15</inkml:trace>
  <inkml:trace contextRef="#ctx0" brushRef="#br0" timeOffset="7955.93">21294 12996 0,'0'0'0,"0"-63"15,0 42 1,0 0-16,0-1 0,0 1 0,0 0 16,0 0-16,0 0 0,0-22 0,0 22 15,0 0-15,0 0 0,0 0 16,0 0-16,0-1 0,0 1 16,0 0-16,-22 0 0,1 21 31,21 21-16,0 0 1,0 0-16,0 22 0,0-1 0,0 0 0,0 22 16,0-1-16,0 1 0,0 21 15,0-22-15,0 22 0,0-1 16,0 22-16,0 0 0,0-21 0,0 21 16,0-1-16,0 1 0,0 0 0,-21 0 15,0 0-15,0 0 0,21 21 0,-21-22 16,-1 1-16,1 0 0,0 0 15,0 0-15,0 21 0,0-21 0,-1-1 16,1 1-16,0-21 0,0 21 0,0-22 16,21 22-16,0-21 0,0 21 15,0-22-15,0 1 0,-21 0 0,21-1 0,0 1 16,0-21-16,0-1 0,0 1 16,0-1-16,0-21 0,0 1 15,0-1-15,0-21 0,0 0 0,0 1 16,0-1-16,-22-21 15,22-21-15,0-1 0,0 1 0,-21-21 16,21 0-16,-21-1 0,21 1 16,-21-22-16,21 1 0,0-1 0,0-20 15,0-1-15</inkml:trace>
  <inkml:trace contextRef="#ctx0" brushRef="#br0" timeOffset="9169.46">21272 12658 0,'0'0'0,"0"-21"0,0-1 15,0 1 1,0 0 0,0 0-16,0 0 15,0 0 17,22 21-32,-1-22 15,0 22-15,0 0 0,21-21 16,-20 21-16,20 0 0,0 0 15,1 0-15,20-21 0,1 21 0,-1 0 16,1 0-16,-1 0 0,22-21 0,-1 21 16,1 0-16,0 0 0,21 0 0,21 0 15,0-21-15,-22 21 0,22 0 16,0 0-16,0 0 0,0 0 0,0 0 16,0 0-16,0 0 0,0 0 0,0 0 15,-21 0-15,0-21 16,0 21-16,0 0 0,-22 0 0,22 0 15,-21 0-15,0 0 0,-22 0 0,22 0 16,-22 0-16,1 0 0,-1 0 16,-20 0-16,-1 0 0,0 0 0,-21 0 15,1 0-15,-1 0 0,0 0 16,-21 21-16,0 0 0,0 0 16,0 0-16,0 0 15,0 1-15,-21-1 0,21 21 16,-21-21-16,21 0 0,0 22 0,0-1 15,0 0-15,-22 22 0,22-1 16,0-20-16,-21 20 0,21 1 16,0-1-16,0 22 0,0-22 0,0 1 15,0 21-15,0-22 0,0 22 0,0-1 16,0 1-16,0 0 0,0-22 16,0 22-16,0 0 0,0-1 0,-21 1 15,21 0-15,0-1 0,0 1 0,0 0 16,0-1-16,0-20 0,0 20 0,0 1 15,0 0-15,0-1 0,0 1 16,0 0-16,0-1 0,0 1 0,0 0 16,0-22-16,0 22 0,0-22 0,0 22 15,0-21-15,0-1 0,0 1 16,0-1-16,0 1 0,0-22 16,0 21-16,0-20 0,-21-22 0,0 21 15,21-21-15,-21 1 0,-1-1 0,1 0 16,0 0-16,0-21 0,21 21 0,-21-21 15,0 0-15,-1 0 0,1 0 16,0 0-16,0 0 0,0 0 16,0 0-16,-1 0 0,1 0 15,0 0-15,-21 0 0,-1 0 0,1 0 16,-21 0-16,-1 0 0,1-21 16,-22 21-16,0 0 0,-21 0 0,1 0 15,-22-21-15,0 21 0,0 0 16,-22 0-16,1 0 0,0 0 0,-21 0 15,21 0-15,-22 0 0,22 21 16,-21-21-16,21 21 0,-1-21 0,1 21 16,0 1-16,21-22 0,0 21 0,21-21 15,0 21-15,1-21 0,20 0 0,21 21 16,1-21-16,-1 21 0,22-21 16,21 0-16,0 0 0,0 0 0,21-21 15,21 0 1,0 0-16,0 0 0,21-1 15,1-20-15,-22 21 0,21-43 0</inkml:trace>
  <inkml:trace contextRef="#ctx0" brushRef="#br0" timeOffset="10224.2">21442 12785 0,'0'0'0,"-21"21"0,-1-21 16,1 0-16,0 21 0,0-21 15,0 0-15,0 0 16,21 21-16,-22-21 16,44 0 46,-1 0-62,0 0 0,0 0 16,21 0-16,-20 0 0,20 0 15,0-21-15,1 21 0,-1 0 0,0 0 0,1 0 16,-1-21-16,0 21 16,-21 0-16,22 0 0,-1 0 0,-21-21 15,0 21-15,1 0 0,-1 0 0,0 0 16,0 0-1,-42 0 79,21 21 0,-21-21-78,0 0-16,21 21 15,-22-21 32,1 0-31,21-21-1,0 0-15,0 0 16</inkml:trace>
  <inkml:trace contextRef="#ctx0" brushRef="#br0" timeOffset="11603.46">21505 12827 0,'-21'0'0,"0"0"31,0 0-31,0 0 0,-1 0 16,1 0-1,0 0 1,0 0 0,42 0 46,0 0-46,0 0-16,1 0 15,-1 0-15,0 0 0,0-21 16,0 21-16,0 0 0,1 0 0,20 0 16,-21 0-16,21-21 0,1 21 0,-1 0 15,0 0-15,-20-21 0,20 21 16,0 0-16,-21 0 0,22 0 0,-22 0 16,0-22-16,0 22 15,-42 0 48</inkml:trace>
  <inkml:trace contextRef="#ctx0" brushRef="#br0" timeOffset="12169.13">22373 12806 0,'-21'0'0,"42"0"0,-63 0 15,21 0 1,42 0 31,0 0-47,0 0 0,0 0 0,0-21 16,1 21-16,20 0 0,0 0 15,-21 0-15,22 0 0,-1-21 16,0 21-16,-20 0 0,20 0 0,-21 0 15,21 0-15,-20-22 0,-1 22 0,0 0 16,0 0-16,-21-21 31,-21 21-31,0 0 16,0 0-16,42 0 47,0 0-32,0 0-15,0 0 0,0 0 16</inkml:trace>
  <inkml:trace contextRef="#ctx0" brushRef="#br0" timeOffset="12552.24">23601 12764 0,'0'0'0,"21"0"47,0 0-47,0 0 0,22 21 15,-1-21-15,-21 0 0,43 0 0,-22 0 16,0 0-16,22 0 0,-22 0 0,22 0 15,-22 0-15,21 0 0,-20 0 16,-1 0-16,-21 0 0,22 0 0,-22 0 16,0 0-16,0 0 0,0 0 0,0 0 31,1 0 0,-22 21-31,0 0 16,0 0-1,-43 0 1</inkml:trace>
  <inkml:trace contextRef="#ctx0" brushRef="#br0" timeOffset="15437.19">21399 13272 0,'0'0'0,"-21"0"16,42 0 15,1 0-15,-1 0-16,21 0 0,-21 0 0,0 0 15,22 0-15,-1 0 0,0 0 0,1 0 16,-1 0-16,0 0 0,22 0 16,-22-22-16,22 22 0,-1 0 0,-20 0 15,20-21-15,1 21 0,20-21 0,1 21 16,0 0-16,-1 0 0,1-21 0,21 21 16,0 0-16,-22 0 0,22-21 15,0 21-15,0 0 0,0 0 16,-22 0-16,22 0 0,0 0 0,-21-21 15,-1 21-15,1 0 0,0 0 0,-22 0 16,1 0-16,-1 0 0,1 0 16,-22 0-16,0 0 0,1 0 0,-22 0 15,21 0-15,-21 0 0,22 0 0,-22-22 16,0 22-16,0 0 0,21 0 16,-20 0-16,-1 0 0,21 0 0,-21 0 15,22 0-15,-22 0 0,21 0 0,-21 0 16,22 0-16,-22 0 0,0 0 0,0 0 15,0 22-15,0-22 16,1 21 0,-22 0-1,-22-21 1,1 21-16,0-21 0,0 21 16,0 0-16,0-21 0,-22 0 15,22 22-15,-21-22 0,-1 21 0,1-21 16,0 0-16,-1 21 0,-20-21 15,21 0-15,-22 0 0,22 21 0,-22-21 16,1 21-16,-1-21 0,1 0 0,-1 0 16,-20 21-16,20-21 0,-21 0 0,22 0 15,-22 22-15,1-22 0,-1 0 0,21 0 16,-20 21-16,-1-21 16,0 0-16,1 21 0,20 0 0,-20-21 15,-1 0-15,0 21 0,1-21 0,-1 21 16,21-21-16,1 22 0,-1-22 0,1 21 15,21-21-15,-22 21 0,22 0 16,-22-21-16,22 21 0,-22 0 0,22-21 16,-21 22-16,20-1 0,-20-21 0,-1 21 15,22 0-15,-22 0 0,1-21 0,21 21 16,-22 1-16,22-22 0,-1 21 16,1 0-16,0-21 0,21 21 15,-22-21-15,22 21 0,0-21 0,0 0 0,0 21 16,-1-21-16,22 22 15,0-1-15,0 0 16,22-21 15,-1 0-31,21 0 0,-21 0 0,22 0 16,-1 0-16,21 0 0,-20 0 16,20 0-16,22 0 0,-22 0 0,22-21 15,0 21-15,-1 0 0,1 0 0,0-21 16,21 21-16,-1 0 0,1 0 0,0-22 15,21 22-15,-21 0 16,21 0-16,0-21 0,-21 21 0,21 0 16,0 0-16,0 0 0,0-21 0,0 21 15,0 0-15,-21 0 0,-1 0 16,1 0-16,0 0 0,0 0 0,-21 0 16,20-21-16,-20 21 0,0 0 0,-22 0 15,22 0-15,-22 0 0,1 0 0,-22 0 16,22 0-16,-22 0 0,0 0 15,1 0-15,-22 0 0,21 0 0,-21 0 16,1 0-16,-1 0 0,0 21 0,-21 0 16,0 0-1,0 1 1,-21-22-16,0 21 0,-1-21 0,1 21 16,-21-21-16,21 21 0,-22-21 0,1 21 15,-21-21-15,20 21 0,-20-21 0,-1 22 16,1-22-16,-22 21 0,22-21 0,-22 21 15,21-21-15,-20 0 0,-1 21 16,22-21-16,-22 21 0,0-21 0,-21 21 16,22 1-16,-1-22 0,0 21 0,1-21 15,-1 21-15,0-21 0,22 21 0,-22-21 16,1 21-16,-1 0 0,0-21 16,1 22-16,-1-1 0,0 0 0,1-21 15,-1 21-15,0 0 0,1 0 16,20-21-16,1 22 0,-22-1 0,43 0 15,-22 0-15,22-21 0,-22 21 16,22 0-16,0 1 0,-1-22 0,1 21 16,-22 0-16,22 0 0,0-21 0,-1 21 15,1 0-15,0 1 0,-1-22 0,1 21 16,0 0-16,-1 0 0,1-21 16,21 21-16,0-21 0,0 21 0,-1-21 15,1 0-15,21 22 0,0-1 31,21-21-31,22 0 0,-22 0 0,0 0 16,21 0-16,1 0 16,-1 0-16,0 0 0,1 0 0,-1 0 15,22 0-15,-1 0 0,1 0 0,-1 0 16,1 0-16,-1-21 0,22 21 0,-1 0 16,1 0-16,0 0 0,21 0 15,-22-22-15,22 22 0,-21 0 0,21 0 16,-22 0-16,1 0 0,21 0 0,-22 0 15,22 0-15,-21 0 0,21 0 0,-22 0 16,22 0-16,-21 0 0,21 0 16,-22 22-16,-20-22 0,21 0 15,-1 21-15,-20-21 0,20 0 0,-20 21 0,-1-21 16,1 0-16,-1 0 0,-20 21 16,20-21-16,-20 0 0,-22 0 0,21 0 15,-21 0-15,0 21 0,-42-21 31,0 0-15,0 21-16,0-21 0,0 0 0,-22 0 16,22 0-16,-21 22 0,-1-22 15,1 0-15,0 0 0,-22 21 0,22-21 16,-22 0-16,1 21 0,-1-21 0,1 21 16,-22-21-16,22 21 0,-22-21 15,0 21-15,1 1 0,-1-22 0,0 21 16,1 0-16,-1 0 0,0 0 15,-20 0-15,20 1 0,-21-1 0,21 0 16,-20 0-16,-1 0 0,21 0 0,0 22 16,-20-22-16,20 0 0,0 0 0,1 0 15,20 22-15,-21-22 0,22 0 16,-22 0-16,22 22 0,-1-22 0,1 0 16,20 0-16,-20 0 0,21 0 0,-1 1 15,1-22-15,21 21 0,-22 0 16,22 0-16,0-21 0,0 21 0,0 0 15,21 1 1,21-22-16,0 0 16,21 0-16,-20 0 0,20 0 0,21 0 15,1 0-15,-1 0 0,1 0 0,-1 0 16,22 0-16,0 0 0,-1 0 0,1 0 16,21 0-16,0 0 0,0 0 0,-1 0 15,1 0-15,0 0 0,0 0 16,-21 21-16,20-21 0,-20 0 0,21 0 15,-21 21-15,20-21 0,-20 0 0,0 21 16,21 0-16,-43-21 0,22 21 0,-1-21 16,-20 22-16,-22-22 0,22 0 15,-22 21-15,0-21 0,1 0 16,-1 0-16,0 0 0,-20 21 0,-1-21 16,21 0-16,-21 0 0,0 0 15,1 0-15,-22 21 16,21-21-16,-21 21 31,-21-21-31,-1 0 16,1 0-16,0 21 0,0-21 0,0 0 15,-22 0-15,22 0 0,-21 22 0,21-22 16,-22 0-16,22 0 0,-21 21 0,0-21 16,-1 0-16,1 21 15,0 0-15,-22-21 0,1 0 0,20 0 0,-20 21 16,-22-21-16,22 0 0,-1 21 15,-21-21-15,1 22 0,20-22 0,-20 21 16,-22-21-16,21 21 0,0 0 0,-20-21 16,20 21-16,0 0 0,-21 1 15,22-22-15,20 21 0,-20 0 0,20 0 16,-21 0-16,22 0 0,-1 1 0,1-22 16,-1 21-16,22 0 0,-21 0 15,-1 0-15,22 0 0,-1 1 0,-41-1 16,41 0-16,1 0 0,21-21 15,0 21-15,0-21 0,21 21 16,21-21 0,0 0-16,21 0 0,1 0 15,-1 0-15,21 0 0,1 0 0,-1 0 16,22 0-16,0 0 0,-1 0 16,22 0-16,0 0 0,0 0 0,0 22 15,21-22-15,-21 0 0,-1 0 0,1 0 16,0 0-16,-21 0 0,-1 0 0,1 0 15,0 0-15,-1-22 0,-20 22 0,21-21 16,-22 21-16,-21 0 0,22 0 16,-22 0-16,1 0 0,-1 0 0,0-21 15,-21 21-15,22 0 0,-22 0 16,0-21-16,0 21 0,0 0 16,1 0-16,-22-21 31,-22 21 0,1 0-31,0 0 0,0 0 16</inkml:trace>
  <inkml:trace contextRef="#ctx0" brushRef="#br0" timeOffset="23853.49">3238 4741 0,'-21'0'0,"42"0"0,-63 0 0,21 0 0,0 0 16,0 0-16,-22 0 0,22 0 15,0 0-15,0 0 0,0 22 0,-1-22 16,1 0-16,0 0 15,21 21-15,21-21 32,0 21-32,1-21 15,-1 0-15,0 0 0,21 21 0,-21-21 16,22 0-16,-22 21 0,21-21 16,22 0-16,-22 21 0,22-21 0,-1 0 15,1 0-15,20 0 0,-20 0 16,20 0-16,1 0 0,0 0 15,-1 0-15,22 0 0,0 0 0,21 0 16,-21 0-16,21-21 0,21 21 0,-21 0 16,0 0-16,21-21 0,0 21 15,22 0-15,-22 0 0,21-21 0,1 21 16,-1 0-16,0 0 0,22 0 0,-1 0 16,1 0-16,-22 0 0,22 0 15,-1 0-15,1 0 0,-1 0 0,-21 0 16,22 21-16,-22-21 0,1 0 0,-1 0 15,0 21-15,-21-21 0,22 0 16,-22 0-16,0 0 0,21 0 16,1 21-16,-22-21 0,0 0 0,0 0 15,-21 0-15,0 22 0,0-22 0,0 0 16,0 0-16,-21 0 0,0 21 16,-21-21-16,-1 0 0,1 0 0,-22 0 15,1 0-15,-1 0 0,-20 0 0,20 0 16,-42 0-16,22 0 0,-22 0 0,0 0 15,0 0-15,0 0 0,-42 0 32,0 0-32,0 0 0,-21 0 0,-1 0 15,-20 0-15,-1-21 0,1 21 16,-22 0-16,0-22 0,-20 22 0</inkml:trace>
  <inkml:trace contextRef="#ctx0" brushRef="#br0" timeOffset="24571.58">3768 5334 0,'0'0'16,"-22"0"-16,-20 0 0,21 0 0,0 0 0,0 0 15,-1 0-15,1 0 0,0 0 16,42 0 15,0 0-15,1 0-16,20 0 0,-21 21 16,21-21-16,22 0 0,-22 0 0,22 0 15,-1 0-15,1 0 0,20 0 0,1 0 16,21 0-16,0 0 0,21 0 15,0-21-15,0 21 0,21 0 0,0-21 16,0 0-16,0 21 0,22 0 0,-1-21 16,0 21-16,1 0 0,-1 0 15,0 0-15,22-22 0,-22 22 16,22 0-16,-22 0 0,22 0 0,-1 0 16,1 0-16,-22 0 0,21 0 0,-20 0 15,-1 0-15,0 0 0,1 22 16,-22-22-16,21 0 0,-42 0 0,21 0 15,1 0-15,-1 0 0,0 0 0,-21 21 16,0-21-16,0 0 0,0 0 0,-21 0 16,0 0-16,-22 0 0,22 0 0,-21 0 15,-22 0-15,22 0 0,-22 0 16,1 0-16,-1 0 0,-20 0 0,-1 0 16,0 0-16,-20 0 0,20 0 0,-21 0 15,-42 0 16,0 0-31,0 0 16,-22 0-16,-20-21 0,20 21 0,-41 0 16,20 0-16,-20-22 0,-1 22 0</inkml:trace>
  <inkml:trace contextRef="#ctx0" brushRef="#br0" timeOffset="25365.11">3789 5652 0,'0'0'0,"-21"0"0,-43 0 16,43 0-16,42 0 31,0 0-31,0 0 0,22 0 16,-22 0-16,21 0 0,1 0 0,-1 0 15,0 0-15,22 0 0,-22 0 16,22 0-16,20 0 0,1 0 0,0 0 16,-1 0-16,22 0 0,0 0 15,0 0-15,0 0 0,21 0 0,-22 0 16,22 0-16,0 0 0,22-22 15,-22 22-15,21 0 0,0 0 0,0-21 16,0 21-16,0-21 0,22 21 0,-22 0 16,21 0-16,-21 0 0,1-21 15,-1 21-15,21 0 0,0 0 0,-20 0 16,20 0-16,-21 0 0,0 0 0,0 0 16,22 0-16,-22 0 0,-21 0 0,21 0 15,0 0-15,-21 0 16,21 0-16,1 0 0,-22 0 0,21 0 15,-21 0-15,0 0 0,-21 0 0,21 0 16,-22 0-16,1 0 0,0 0 0,-21 0 16,21 0-16,-22 0 0,22 0 15,-21 0-15,-22 0 0,22 0 0,-22 0 16,1 0-16,-1 0 0,-20 0 0,-1 0 16,0 0-16,1 0 0,-22 0 0,0 0 15,0 0-15,0 0 0,1 0 16,-1 0-1,0 0 1,-21-21 0,21 21-1,0 0-15,0 0 16,1 0-16,-1-21 16,0 21-16,21 0 0</inkml:trace>
  <inkml:trace contextRef="#ctx0" brushRef="#br0" timeOffset="31008.71">12509 5948 0,'0'0'0,"22"0"0,-22 21 0,0 0 16,21 0-16,-21 1 0,0-1 15,0 0-15,0 0 0,0 0 16,0 0-16,0 1 0,0-1 16,21-21-16,-21 21 0,0 0 15,21-21-15,-21 21 0,21-21 16,0 0-1,1 0-15,-1-21 0,21 0 0,0 0 16,1-22-16,20 1 0,22 0 16,0-1-16,20-20 0,1-1 0,21-20 0,0-1 15,21 0-15,1 1 0,20-1 0,0 0 16,1 22-16,-1-22 16,0 22-16,1 20 0,-1-20 0,-21 21 15,127-22-15,-148 43 0</inkml:trace>
  <inkml:trace contextRef="#ctx0" brushRef="#br0" timeOffset="31542.64">16976 5990 0,'0'0'15,"-22"0"-15,1 0 16,0 0-16,0 21 0,21 1 0,-21-22 16,21 21-16,-21 0 0,-1-21 0,1 21 15,21 0-15,-21 0 0,21 1 0,-21-1 16,21 0-16,-21 0 0,21 0 15,0 0-15,0 1 16,42-22-16,-21 0 16,0 0-16,22-22 0,20 22 0,-20-21 15,41-21-15,1 21 0,0-22 0,20 1 16,1 0-16,0-22 0,21 22 16,21-22-16,-21-20 0,21 20 0,22-20 15,-22 20-15,21-21 0,-21 22 0,22-1 16,-22 1-16,-21 21 0,0-1 15,0 1-15,-21 21 0,0 21 0</inkml:trace>
  <inkml:trace contextRef="#ctx0" brushRef="#br0" timeOffset="35145.58">12404 5927 0,'0'-21'15,"0"-1"1,0 1 0,0 0-16,0 0 15,0 0-15,0 0 0,0-1 16,0 1-1,-22 21 1,22 21 0,0 1-16,0-1 0,0 21 15,0-21-15,0 22 0,0-1 0,0 0 16,0 1-16,0-1 0,0 0 16,0 1-16,0-1 0,22 0 0,-22 1 15,0-1-15,0-21 0,0 21 0,0-20 16,0 20-16,0-21 0,0 0 0,0 0 15,0 1-15,21-1 0,-21 0 16,0 0 0,21-21 15,-21-21-31,21 21 16,-21-21-16,21 0 15,0 21-15,-21-22 0,22 22 16,-1-21-16,0 21 0,0-21 0,0 0 15,0 0-15,22 0 0,-1-1 0,0 1 16,22 0-16,-1 0 0,22-21 0,0 20 16,-1-20-16,22 0 0,0-1 0,0 1 15,0 0-15,21-1 0,0-20 0,0-1 16,0 1-16,0-1 0,-21 22 16,21-21-16,-22-1 0,1 1 15,-21 20-15,21 1 0,-22 0 0,-20-1 16,63-20-16,-64 42 0,-20-1 15,-1 1-15,0 21 0,-20-21 0,-1 21 16,0 0-16,0-21 16,-42 42 31,0-21-47,-22 21 0,22 0 15,-21 1-15,-22-1 0,22 0 16,-21 21-16,-1-21 0</inkml:trace>
  <inkml:trace contextRef="#ctx0" brushRef="#br0" timeOffset="35812.24">12340 6731 0,'0'0'0,"-42"42"16,42-20-16,21-22 31,0-22-31,21 1 0,-20 0 16,41 0-16,-21 0 0,43-22 0,-21 1 15,41-21-15,1-1 0,0 22 0,21-22 16,0 1-16,0-22 0,0 22 16,21-1-16,0-21 0,1 22 0,-1-1 0,106-63 15,-127 85-15,-21 0 16,-1-1-16,1 1 0,-21 21 0,0 0 15,-1 0-15,-41-1 0,20 22 16,-21 0-16,1-21 0,-22 21 0,0 0 16,0 0-16,-21 21 109</inkml:trace>
  <inkml:trace contextRef="#ctx0" brushRef="#br0" timeOffset="36393.9">17632 5292 0,'0'0'16,"-21"-21"-16,21-1 0,-22 22 0,1 0 15,21-21-15,0 42 32,0 1-17,0-1-15,0 21 0,21 0 0,1 22 16,20-1-16,0 22 0,22 0 0,-1-22 16,1 43-16,20-21 0,1-1 15,0 1-15,-22 0 0,22-1 0,0 1 16,-1-21-16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4:07:25.0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8170 16362 0,'-21'0'47,"0"0"-16,0 0 1,0 0-32,-1 0 15,1 0 1,21 21-16,-21-21 0,21 21 16,-21-21-16,0 21 15,0-21-15,21 22 16,-22-22-16,1 21 15,21 0 17,-21-21-17,42 0 32,0-21-31,1 21-16,-1 0 0,0-21 15,0 21-15,21 0 0,-20-22 0,20 1 16,-21 21-16,21-21 0,1 0 0,20 0 16,1 21-16,-1-21 0,1-1 15,20 1-15,-20 0 0,21 0 16,20 0-16,-20-22 0,0 22 0,-1 0 16,1-21-16,0 21 0,-1-22 0,1 22 15,0-21-15,-1-1 0,1 1 16,21 21-16,-21-21 0,-1-1 0,1 22 15,0-21-15,-22 21 0,22-22 0,-22 22 16,1 0-16,-1 0 0,1 0 16,-1-1-16,1 1 0,-1 0 0,1 0 15,-22 0-15,22 0 0,-22-1 0,21 1 16,-20 21-16,-1-21 0,0 0 16,1 0-16,-22 21 0,0-21 0,0 21 15,-21-22-15,21 22 0,-21-21 16,0 0-1,-21 0-15,0 21 0,0 0 16,-21 0-16,20 0 0,1 0 16,-21 0-16,21 0 0,0 0 0,-22 0 15,1 0-15,21 0 0,0 0 16,-22 0-16,22 0 0,-21 0 0,21 21 16,-22-21-16,22 21 0,0-21 0,0 0 15,0 0 1,42 0-1,0 0 1,0-21-16,0 0 16,22 21-16,-22-21 0,21 21 0,-21-21 15,22 21-15,-1-22 0,-21 22 0,21 0 16,-20-21-16,-1 21 0,0 0 16,0 0-16,0 0 0,-21 21 31,0 1-31,0 20 15,0-21-15,-21 0 0,0 22 0,21-22 16,0 0-16,-21 21 0,21-21 0,-21 1 16,21-1-16,-22 0 0,22 0 0,0 0 15,0 0-15,0 1 0,-21-22 16,21 21-16,-21 0 16,0 0-16,21 0 15,-21 0 1,0-21-16,-1 0 15,22 22-15</inkml:trace>
  <inkml:trace contextRef="#ctx0" brushRef="#br0" timeOffset="944.49">8361 16616 0,'0'0'0,"-21"0"0,-64-21 15,64 21 1,0 0-16,21-21 31,21 21 0,0 0-31,21 21 0,-21-21 16,22 21-16,-1 0 0,0 0 16,1 0-16,20 1 0,1-1 0,-1 0 15,1 0-15,20 0 0,1 22 0,0-22 16,-1 0-16,22 21 0,-21-21 15,0 1-15,20 20 0,-20-21 0,21 0 16,0 0-16,0 22 0,-1-22 0,1 0 16,-21 0-16,21 0 0,0-21 15,-22 22-15,22-1 0,-21-21 0,-1 0 16,-20 21-16,21-21 0,-22 0 16,1 0-16,-22 0 0,21 0 0,-41 0 0,20 0 15,-21 0-15,0 0 16,0 0-16,-21-21 0,0 0 15,0-1-15,0 1 16,-21 0-16,0 21 0,0-21 16,0 0-16,0 21 0,-1-21 0,-20-1 15,21 22-15,0-21 0,-22 0 0,22 21 16,-21 0-16,21-21 0,0 21 0,-1 0 16,1 0-16,21-21 15,21 21 1,22 0-1,-22 0-15,0 0 0,21 0 16,-20 0-16,20 0 0,-21 0 0,21 0 16,-20 0-16,20 0 0,-21 0 0,0 0 15,0 0-15,-21 21 0,22 0 16,-22 0-16,0 0 0,0 1 16,-22-1-16,1 0 0,0 21 0,-21-21 15,-1 22-15,-20-1 0,21 0 0,-22 1 16,1 20-16,-1-20 0,22-1 15,-22 21-15,22-20 0,-22-1 0,22 0 16,21 1-16,-21-22 0,20 0 0,1 21 16,0-42-16,21 22 0,0-1 15,0-42 1,21-22-16,0 22 16</inkml:trace>
  <inkml:trace contextRef="#ctx0" brushRef="#br0" timeOffset="5088.78">12086 15304 0,'0'0'16,"0"-22"-16,0 1 0,0 0 0,0 0 0,0 0 16,21 0-16,-21-22 0,21 22 0,1 0 15,-22 0-15,21 0 16,-21-1-16,21 22 0,-21 22 15,0-1 1,0 21-16,0-21 0,-21 22 16,0-1-16,-1 0 0,1 1 15,0-1-15,0 0 0,0 1 0,0-1 16,-1 0-16,1 1 0,-21-22 0,21 21 16,0-21-16,21 0 0,-22 1 15,22-1-15,-21-21 0,42-21 31,1-1-31,-1 1 0,0-21 16,0 0-16,0-1 0,0 1 16,1 0-16,-1-22 0,0 1 0,0-1 15,-21 1-15,21 20 0,-21 1 0,21 0 16,-21-1-16,0 22 0,0 42 31,0 0-31,0 1 0,0 20 16,0 0-16,0 22 0,0-22 0,22 0 15,-22 22-15,21-22 0,-21 1 16,0-1-16,0 0 0,0-21 0,0 22 16,21-1-16,-21-21 0,0 0 0,0 1 15,21-1-15,-21 0 0,0 0 16</inkml:trace>
  <inkml:trace contextRef="#ctx0" brushRef="#br0" timeOffset="5956.92">11853 15536 0,'0'0'0,"-84"-21"16,126 0 15,-21 21-31,21 0 0,-20 0 0,41-21 16,-21 0-16,22 21 0,-1-21 15,1-1-15,-1 1 0,-20 0 0,20 0 16,-20 0-16,-1 0 0,0-1 15,1 1-15,-22-21 0,0 21 0,-21 0 16,0-1-16,0 1 0,0 0 0,0 0 16,0 0-16,-21 0 0,0 21 15,-1 0-15,1 0 0,0 0 16,0 21 0,21 0-16,0 21 0,0-21 0,0 22 15,0-22-15,0 21 0,21 1 0,-21-1 16,21-21-16,-21 21 0,0-20 15,21 20-15,-21-21 0,0 0 0,0 22 16,0-22-16,0 0 0,0 0 0,0 0 16,0 0-16,0-42 47,0 0-47,0 0 0,0 0 15,0 0-15,0-1 0,0 1 0,22-21 16,-1 21-16,-21 0 0,21-1 15,0 1-15,0 21 0,0 0 0,22 0 16,-22 0-16,0 0 0,0 0 0,0 0 16,1 21-16,-22 1 0,0-1 15,0 0-15,0 0 0,0 0 16,-22 0-16,1 1 0,0-1 0,0 0 0,0 0 16,-22 0-16,22 0 0,0 1 15,-21-1-15,21-21 16,42 0-1,0 0-15,0-21 0,0-1 16,0 22-16,22-21 0,-22 0 0,21 0 16,-21 0-16,22 0 0,-1-1 15,-21 1-15,22 0 0,-1 0 0,-21 0 16,21 0-16,-20-1 0,-1 1 0,0 21 16,0-21-16,0 21 0,-21-21 15,-21 21 1,-21 0-1,21 21-15,-1-21 0,1 21 16,-21-21-16,21 21 0,0-21 0,-1 22 16,22-1-16,0 0 15,22 0 1,-1-21-16,0 0 0,21 21 0,-21 0 16,22-21-16,-22 0 0,21 22 15,-21-22-15,1 21 0,-1-21 0,0 0 16,-21 21-16,0 0 0,0 0 15,-21-21-15,0 21 0,-1-21 16,1 22-16,-21-22 0,0 21 16,20-21-16,-20 0 0,0 21 0,21-21 15,-1 0-15,1 0 0,21-21 16,0 0 0,21-1-16,1-20 0</inkml:trace>
  <inkml:trace contextRef="#ctx0" brushRef="#br0" timeOffset="7253.17">13398 15134 0,'0'0'0,"22"-21"0,-1 21 0,0-21 0,-21 42 31,0 0-31,0 0 16,0 1-16,0 20 0,-21-21 0,0 21 16,-1 1-16,1-1 0,21-21 15,0 22-15,-21-1 0,21-21 16,-21 21-16,21-20 0,0-1 0,0 0 15,0 0-15,0 0 0,0 0 16,21-21-16,0 0 16,0 0-16,1 0 0,-1 0 0,21-21 15,-21 0-15,0 21 0,1-21 0,-1-21 16,0 20-16,0 1 0,-21 0 0,0 0 16,21 0-16,-21 0 15,0 42 1,0 0-1,0 0-15,0 0 0,-21 0 0,21 1 16,0-1-16,0 0 16,0 0-16,0 0 0,0 0 0,0 1 15,21-22-15,0 0 16,1 21-16,-1-21 0,0 0 0,0 0 16,0 0-16,0-21 15,1-1-15,-1 22 0,0-21 0,0 0 16,-21 0-16,21 0 0,-21-22 0,0 22 15,0 0-15,0-21 0,0 21 0,-21-1 16,0 1-16,0 0 0,0 21 16,-1 0-16,1 0 0,0 0 15,0 21-15,0 0 0,21 1 0,-21-1 16,21 0-16,-22 0 0,22 0 0,0 0 16,0 1-16,0-1 15,0 0-15,22-21 0,-1 0 16,0 21-16,0-21 0,0 0 15,0 0-15,1 0 0,-1 0 0,0-21 16,0 0-16,0 21 0,-21-21 16,21-1-16,1 1 0,-1 21 31,0 0-15,-21 21-16,0 1 15,0-1-15,0 0 16,0 0-16,21 0 0,0-21 0,0 0 15,1 0-15,-1 0 16,0 0-16,0 0 16,0 0-16,0 0 0,1-21 0,-1 0 15,0 0-15,0 21 0,0-21 0,0-1 16,1 1-16,-1 0 0,-21 0 0,0 0 16,21 0-16,0 21 15,-21 21 1,0 0-16,0 0 15,0 0-15,0 0 16,0 1-16,0-1 0,0 0 16,21 0-16,0 0 15,1-21-15,-1 0 0,0 0 0,0 0 16,21 0-16,-20 0 0,20 0 0,-21 0 16,21-21-16,-20 0 0,20 0 15,-21 21-15,21-43 0,-20 22 0,-1 0 16,21-21-16,-21-1 0,0 22 0,1-21 15,20-22-15,-42 22 0,21 0 0,-21-1 16,21 22-16,-21-21 0,0 21 16,-21 42 15,0 21-31,21-21 0,0 22 0,-21-22 16,21 21-16,-21 1 0,21-1 15,0 0-15,0 1 0,0-22 0,0 21 16,0-21-16,0 0 0,0 1 0,0-1 15,0 0-15,0 0 0,21-21 0,0 0 16,0 21-16,0-21 0,0 0 16,1 0-16,-1 0 0,21 0 0,-21-21 15,22 0-15,-22 0 0,21 0 0,-21-1 16,0 1-16,1 0 0,-1-21 0,0 21 16,-21-22-16,0 22 0,0 0 15,0 0-15,-21 21 16,0 21-16,-1-21 15,1 21-15,0 0 0,0 0 0,21 1 16,0 20-16,0-21 0,0 0 16,0 0-16,0 1 0,21-1 15,0 0-15,0-21 0,22 0 0,-22 21 16,0-21-16,0 0 0,0 0 0,1 0 16,20 0-16,-21 0 0,0 0 15,0-21-15,1 0 0,-1 21 0,-21-21 16,0-1-16,21 1 0,-21 0 0,0 0 15,0 0-15,0-22 0</inkml:trace>
  <inkml:trace contextRef="#ctx0" brushRef="#br0" timeOffset="7437.07">15028 15282 0,'0'0'0,"-21"22"0,0-22 0,42 0 31,0 0-31,22 0 0,-1 0 0,0 0 15,1 0-15,-1 0 0,21 0 0,1-22 16,-22 22-16,22-21 0,-22 21 0,22 0 16,-22-21-16,-21 21 0,21 0 15,-42-21-15,22 21 16</inkml:trace>
  <inkml:trace contextRef="#ctx0" brushRef="#br0" timeOffset="9928.45">12298 16955 0,'0'-22'0,"0"44"0,0-65 0,-21 22 16,21 0-16,-22 0 0,1 21 15,0 21 1,0 0-16,21 0 16,0 22-16,-21-22 0,21 21 0,-21 0 15,-1 1-15,22-1 0,0 0 0,-21 1 16,0-1-16,21 0 0,-21-20 15,21-1-15,0 21 0,-21-21 0,21 0 16,0 1-16,0-44 31,0 1-31,21 0 0,0 0 16,0 0-16,-21-22 0,43 22 0,-22-21 16,0 0-16,0-1 0,0 1 15,0 0-15,1-1 0,-1 1 0,0 21 16,0-22-16,21 22 0,-20 21 15,-1 0-15,0 0 16,-21 21-16,0 1 0,0 20 16,0-21-16,-21 0 0,0 22 15,-22-22-15,22 21 0,0-21 0,-21 0 16,20 22-16,1-22 0,0 0 16,0 0-16,0-21 0,21 21 15,0 1-15,0-1 16,21-21-1,0 21-15,0-21 0,-21 21 16,21-21-16,1 21 0,20-21 0,-21 21 16,0-21-16,0 22 0,1-22 0,20 21 15,-21-21-15,0 0 0,22 0 16,-22 0-16,21 0 0,-21 0 0,22 0 16,-22-21-16,21-1 0,-21 1 15,0 21-15,22-21 0,-22 0 0,0 0 16,-21 0-16,21-1 0,-21 1 0,0 0 15,0 0-15,0 0 0,0 0 16,0-1-16,-21 1 0,0 21 16,0 0-16,0 0 15,-1 21-15,22 1 0,0-1 16,-21 0-16,21 0 0,0 21 16,0-20-16,0-1 0,0 21 0,0-21 15,0 0-15,21 1 0,-21-1 0,22 0 16,20 0-16,-21 0 0,0-21 15,22 0-15,-22 0 0,21 0 0,0 0 16,1 0-16,-22-21 0,21 0 0,1 0 16,-1 0-16,-21-1 15,21-20-15,-20 21 0,-1-21 0,0 20 16,0-20-16,0 0 0,-21-1 0,21 22 16,-21-21-16,0 0 0,0-1 15,0 1-15,0 21 0,0 0 0,-21 21 16,0 21-1,21 0-15,-21 0 0,21 21 16,0-20-16,-21 20 0,21 0 0,0-21 16,0 22-16,0-1 0,0 0 0,0 1 15,0-22-15,0 21 0,0-21 16,21 22-16,-21-22 0,21 0 16,21 0-16,-20 0 0,-1-21 0,21 0 15,0 0-15,-20 0 0,20 0 16,0 0-16,1 0 0,-1-21 0,0 0 15,1 0-15,-22 0 0,21 0 0,-21-1 16,-21 1-16,21 0 0,-21-21 16,0 21-16,0-1 0,0 1 0,0 0 15,-21 0-15,0 21 0,0 0 16,0 0-16,-22 0 0,22 0 16,0 21-16,0 0 0,0 0 15,0 1-15,-1 20 0,22-21 16,0 0-16,0 0 0,0 1 0,0 20 15,0-21-15,0 0 0,22 0 16,-1-21-16,0 0 16,0 0-16,0 0 0,0 0 15,1 0-15,20-21 0,-21 0 0,0 0 16,0 0-16,-21-22 0,22 22 16,-22 0-16,0 0 0,0 0 15,0 0-15,0-1 0,0 1 0,0 0 16,0 42 15,0 0-31,0 1 0,0-1 16,0 0-16,0 0 0,0 0 15,21 0-15,0 1 16,0-22-16,0 21 0,0-21 16,1 0-16,-1 0 0,21 0 0,-21 0 15,22-21-15,-22 21 0,21-22 16,-21 1-16,22 0 0,-22 0 0,0 0 15,0 0-15,0-1 0,0-20 0,-21 21 16,0-21-16,0-1 0,0 1 16,0 0-16,0-1 0,0 1 0,0 0 15,0 20-15,0-20 0,0 21 16,-21 21-16,0 21 16,21 0-1,-21 22-15,21-22 0,0 21 0,0 0 0,0-20 16,0 20-16,0 0 0,0-21 0,0 22 15,0-22-15,0 21 16,0-21-16,0 1 0,0-1 0,0 0 16,0 0-16,21 0 0,-21 0 0,21-21 15,0 0-15,1 0 16,-1 0-16,0 0 0,0 0 0,0-21 16,0 21-16,1-21 0,-1 0 0,-21 0 15,21 21-15,0-21 0,0-1 16,-21 1-16,0 0 0,21 0 15,-21 42 17,0 0-32,0 0 15,0 1-15,0-1 0,0 0 16,0 0-16,22-21 0,-22 21 0,0 0 16,21 1-16,0-22 15,0 0-15,0 0 0,0 0 16,1 0-16,-1 0 0,0 0 0,0 0 15,0-22-15,0 1 0,1 0 16,-1 0-16,0 0 0,-21 0 16,0-1-16,21 22 0,-21-21 0,21 0 15,-21 42 17,0 0-17,0 1-15,0-1 0,0 0 16,0 0-16,0 0 15,0 0-15,21 1 0,1-22 16,-1 0-16,0 0 0,21 0 16,-21 0-16,1 0 15,-1-22-15,0 22 16,0-21-16,0 21 0,0-21 0,-21 0 16,22 0-16,-1 0 0,-21-1 0,0 1 15,21 0-15,0 21 16,-21 21 15,0 0-31,0 1 16,0-1-16,0 0 0,21 0 15,0-21-15,1 21 16,-1-21-16,0 0 0,21 0 0,-21 0 16,1 0-16,-1 0 15,21 0-15,-21 0 0,0-21 0,1 21 0,-1-21 16,0 21-16,0-21 0,-21 0 0,0-1 15,0 1 1,21 0-16,-21 0 0,0 0 16,0 42 15,0 0-31,0 0 0,0 0 16,0 1-16,0-1 0,0 0 15,0 0 1,21-21-1,1 0 1,-1 0-16,-21-21 0,0 0 16,0 0-16,0-1 15,0 1-15,0 0 0,0 0 16</inkml:trace>
  <inkml:trace contextRef="#ctx0" brushRef="#br0" timeOffset="10112.35">15642 16764 0,'-21'0'16,"0"21"-16,0-21 15,21 21 1,-22-21 31,1 0-47,0 0 0</inkml:trace>
  <inkml:trace contextRef="#ctx0" brushRef="#br0" timeOffset="10325.23">14520 17060 0,'-42'22'0,"84"-44"0,-126 65 0,41-43 15,22 21-15,0-21 0,0 0 16,42 0-1,0 0-15,0 0 0,22 0 16,-1 0-16,0 0 0,1 0 0,-1 0 16,0 0-16,1 0 0,-1-21 15,0 21-15,-21 0 0,1 0 0,-1-21 16,0 21-16,0-22 0,0 1 0,0 0 16</inkml:trace>
  <inkml:trace contextRef="#ctx0" brushRef="#br0" timeOffset="11060.53">16997 14817 0,'0'0'15,"21"0"-15,0-21 0,0-1 0,-21 1 16,21 21-16,-21-21 0,22 0 0,-22 0 15,0 0-15,0-1 16,-22 22-16,1 0 16,0 0-16,0 0 0,0 0 15,0 22-15,-22-1 0,22 0 0,-21 21 0,21 1 16,-22-1-16,22 21 0,-21 1 16,21-1-16,-22 1 0,22 21 15,0-22-15,0 1 0,0-1 0,21 1 16,0-1-16,0 1 0,0-22 0,0 0 15,21 1-15,0-22 0,0 21 16,21-21-16,1 0 0,-1 1 0,0-1 16,1-21-16,-1 0 0,0 0 0,22 0 15,-22 0-15,22 0 0,-1-21 0,1-1 16,-1 1-16</inkml:trace>
  <inkml:trace contextRef="#ctx0" brushRef="#br0" timeOffset="13381.04">17716 15134 0,'0'0'0,"0"-21"0,0 0 16,0 0-16,22 0 16,-22-1-16,21 1 0,-21 0 15,0 0-15,-21 21 31,-1 0-31,22 42 16,-21-21-16,0 1 0,0 20 0,-21 0 16,20 1-16,1-1 0,0 21 0,-21-20 15,21-1-15,-1 0 0,1 1 16,0-1-16,0-21 0,0 22 16,0-22-16,-1 0 0,22 0 0,0 0 15,0-42 16,22 0-31,-1 0 16,-21 0-16,21-1 0,0-20 0,0 0 16,0-1-16,1 1 0,-1 0 0,21-1 15,-21-20-15,0 21 0,1-22 16,-1 22-16,21-1 0,-42 1 0,21 0 16,0 21-16,-21-1 0,22 1 0,-22 42 31,0 1-31,-22 20 0,1 0 15,0 1-15,0-1 0,0 0 16,0 1-16,-1 20 0,1-21 0,21 1 16,-21-1-16,0 0 0,21 1 15,-21-22-15,21 21 0,0-21 0,-21 1 16,21-1-16,0 0 0,-22-21 16,22 21-16,0-42 31,0 0-31,0 0 15,0-1-15,22 1 0,-1 0 0</inkml:trace>
  <inkml:trace contextRef="#ctx0" brushRef="#br0" timeOffset="13716.85">18076 14647 0,'0'0'0,"0"-21"0,21-21 0,1 21 15,-1 0-15,0-1 0,0 1 16,0 21-16,0 0 0,22 0 0,-22 0 16,21 0-16,1 21 0,-1 22 15,0-22-15,1 21 0,-1 1 0,-21-1 16,0 0-16,0 22 0,1-22 16,-22 22-16,21-1 0,-21 1 0,0-1 15,0 1-15,0-1 0,-21 1 0,-1-22 16,-20 21-16,21-20 0,0-1 15,-22 0-15,1 1 0,21-1 16,-21-21-16,-1 22 0,1-22 0,0 21 16,-1-21-16,22 0 0,-21 1 0,21-1 15,-22-21-15,22 21 0,0 0 0,0-21 16,0 21-16,-1-21 16</inkml:trace>
  <inkml:trace contextRef="#ctx0" brushRef="#br0" timeOffset="14565.04">17039 16701 0,'21'0'0,"0"-22"16,1 22-1,-22-21-15,21 21 0,-21-21 16,21 21-16,-21-21 0,-21 21 31,0 0-31,-1 0 0,1 0 16,0 21-16,-21 0 0,21 0 15,-22 22-15,1-1 0,21 22 16,0-22-16,-22 21 0,22 1 0,0-1 16,0-20-16,0 20 0,21 1 15,0-1-15,0-20 0,0 20 0,0-21 16,0 22-16,0-22 0,21 1 15,0-1-15,0 0 0,0 1 0,0-22 16,1 0-16,-1 0 0,0 0 0,21 0 16,-21 1-16,22-22 0,-22 0 15,21 0-15,-21 0 0,22 0 0,-22-22 16,21 1-16,1 0 0</inkml:trace>
  <inkml:trace contextRef="#ctx0" brushRef="#br0" timeOffset="16821.21">17780 17018 0,'0'-21'0,"0"0"16,0 0-16,21 21 16,-21-22-16,0 1 15,21 0-15,0 0 0,-21 0 16,0 42 15,0 0-15,0 0-16,-21 0 0,0 22 15,0-1-15,0 0 0,-22 1 0,22-1 16,-21 0-16,21 1 0,-22-1 0,1 0 16,0 1-16,21-1 0,-22 0 15,1 1-15,21-1 0,0-21 0,-1 22 16,1-22-16,0 0 0,21 0 0,-21 0 15,21 0-15,21-42 47,0 0-47,0 0 0,1 0 16,-1 0-16,0-22 0,0 22 0,21-21 16</inkml:trace>
  <inkml:trace contextRef="#ctx0" brushRef="#br0" timeOffset="17109.05">18013 17082 0,'0'0'0,"21"-22"0,0 1 0,0 0 16,-21 0-16,21 0 15,-21 0 1,0 42 0,-21 0-1,21 0-15,-21 0 0,0 0 0,0 22 16,0-22-16,-1 21 0,1 1 0,0-1 15,-21 0-15,21-21 0,-1 22 16,-20-1-16,21 0 0,0 1 0,-22-1 16,22 0-16,0 1 0,0-22 0,0 21 15,21-21-15,0 1 0,-21-1 16,21 0-16,21-21 16,0 0-1,0-21-15,0 0 16,22-1-16,-22 1 0</inkml:trace>
  <inkml:trace contextRef="#ctx0" brushRef="#br0" timeOffset="17469.84">18309 16870 0,'0'0'16,"0"-42"-1,21 20-15,0 1 0,1 21 0,-1 0 0,-21-21 16,21 21-16,0 0 16,0 0-16,22 21 0,-22 0 0,0 1 15,0-1-15,21 21 0,-20-21 0,-1 22 16,0-1-16,-21 0 0,0 1 16,21-1-16,-21 0 0,0 1 0,0-1 15,0 0-15,0 1 0,-21 20 0,0-21 16,0 1-16,-22-1 0,22 22 15,-21-22-15,-1 0 0,1 1 0,-21 20 16,20-21-16,-20 1 0,20-22 0,1 21 16,0-21-16,-1 22 0,1-22 15,0 0-15,21-21 0,-22 21 0,22 0 16,0-21-16,0 0 0,0 0 16,21-21-1,0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11:30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550 0,'-21'-21'15,"42"42"-15,-63-63 0,42 21 16,0 42 15,0 0-31,0 0 16,21 1-16,0 20 0,0 0 15,21 1-15,-20-1 0,-1 21 0,21-20 16,-21 20-16,0 22 0,22-22 16,-22 1-16,0-1 0,0 1 15,22-1-15,-22-20 0,0 20 0,0-20 16,0-1-16,-21 0 0,21 1 15,1-1-15,-1 0 0,-21-21 0,0 1 16,0 20-16,21-42 0,-21 21 0,0 0 16,0-42 15,0 0-31,0-21 16,0 20-16,0 1 0,0-21 0</inkml:trace>
  <inkml:trace contextRef="#ctx0" brushRef="#br0" timeOffset="319.86">3006 529 0,'0'0'0,"0"-21"0,0 0 16,0 0-16,-22 21 15,1 0-15,0 21 0,0 0 16,0 0-16,-22 0 0,22 22 15,-21-1-15,21 22 0,-22-22 16,1 21-16,0 22 0,-1-21 16,1 20-16,0-20 0,-22 20 0,22-20 15,0 21-15,-1-22 0,1 22 0,0-22 16,-1 1-16,22-1 0,-21 1 16,21-1-16,-1-20 0,1 20 0,0-42 15,0 22-15,21-22 0,0 0 16,0 0-16,0 0 0,0 0 0,0-42 31,0 0-31,21 0 0,0 0 16,0 0-16</inkml:trace>
  <inkml:trace contextRef="#ctx0" brushRef="#br0" timeOffset="695.16">2984 1355 0,'-21'21'31,"21"0"-31,0 0 0,0 0 16,0 1-16,0-1 0,0 0 0,0 21 15,0 1-15,0-1 0,0 0 16,0 1-16,21 20 0,-21 1 0,0-1 15,0 1-15,0 20 0,0-20 16,0 20-16,0 1 0,0 0 16,0-1-16,0 1 0,0 0 0,0-1 15,0-20-15,0-1 0,0-20 0,0 20 16,0-20-16,0-1 0,0-21 0,0 21 16,0-20-16,0-1 0,22-21 31,-22-21-31,21 21 0,-21-43 0,21 22 15,-21 0-15,0-21 0,21-1 16,0-20-16,0 20 0,-21-20 16,0-1-16</inkml:trace>
  <inkml:trace contextRef="#ctx0" brushRef="#br0" timeOffset="1025.97">2963 1566 0,'-21'-42'0,"42"84"0,-63-105 0,21 21 15,21 20-15,0-20 0,0 21 0,0 0 16,0 0-16,0-1 0,0 1 16,21 0-16,0 0 0,0 0 0,0 0 15,22 21-15,-22 0 0,21-22 16,1 22-16,-1 0 0,-21 0 0,21 22 16,-20-1-16,20-21 0,-21 21 0,-21 21 15,0-21-15,0 1 16,0 20-16,0-21 0,-21 21 0,0-20 15,0 20-15,-22 0 0,22-21 0,-21 22 16,21-22-16,-22 0 0,22 0 16,0 22-16,0-43 0,0 21 0,-1 0 15,22 0-15,-21-21 0,21 21 16,21-21 0,1 0-16,-1 0 0,0-21 15,0 0-15,0 21 0,0-21 16,22 0-16</inkml:trace>
  <inkml:trace contextRef="#ctx0" brushRef="#br0" timeOffset="1559.66">3895 1355 0,'0'0'15,"21"-21"-15,-21-1 0,0 1 0,0 0 16,0 0-16,0 0 15,0 0-15,-21-1 0,-1 1 0,1 0 16,0 21-16,21-21 16,-21 21-16,0 0 0,0 0 15,-1 0-15,1 21 0,0 0 0,0 0 16,0 22-16,0-22 0,-1 21 0,1-21 16,0 22-16,0-1 0,0 0 15,0 1-15,21-1 0,0 0 0,0 1 16,0-1-16,0-21 0,0 22 15,0-22-15,0 0 0,21 0 0,0 0 16,0-21-16,0 0 0,0 0 16,1 0-16,-1-21 0,0 21 15,21-21-15,-21 0 0,1 0 0,-1-1 16,0-20-16,0 21 0,0-21 16,0 20-16,1-20 0,-1 21 0,-21-21 15,0-1-15,0 22 0,21-21 16,-21 21-16,0-1 0,0-20 0,0 21 15,0 0 1,0 42 0,0 0-16,0 0 0,-21 0 0,21 22 15,0-22-15,0 0 0,-21 21 16,21-20-16,-22-1 0,22 21 0,0-21 16,0 0-16,0 22 0,0-22 0,0 0 15,0 0-15,0 0 0,0 1 16,0-1-16,22-21 15,-1 0-15,0 0 0,0 0 16,0-21-16,0-1 0,1 1 0</inkml:trace>
  <inkml:trace contextRef="#ctx0" brushRef="#br0" timeOffset="1884.48">4445 868 0,'0'0'15,"0"-42"-15,0 20 0,0 1 0,0 0 0,-21 21 16,0-21-16,-1 21 16,1 21-1,21 0-15,-21 0 0,21 1 16,0 20-16,0 0 0,0 1 16,0-1-16,0 0 0,0 22 0,-21-22 15,21 0-15,0 1 0,0 20 0,-21-20 16,21-1-16,0 0 0,0 1 15,0-1-15,0-21 0,-21 21 0,21 1 16,0-22-16,0 21 0,0-21 0,0 1 16,0-1-16,0 0 15,21-21 1,0-21 0,0 0-16,0-22 0,0 22 15,1 0-15</inkml:trace>
  <inkml:trace contextRef="#ctx0" brushRef="#br0" timeOffset="2432.17">4741 741 0,'0'-21'16,"0"42"-16,0-63 0,0 20 0,0 1 0,0 42 31,0 1-15,0-1-16,0 21 0,0-21 0,0 22 15,0 20-15,0-21 16,0 1-16,0 20 0,0-20 0,0 20 16,0-21-16,0 1 0,-21 20 0,21-20 15,-21-1-15,0 0 0,21 1 16,-21-1-16,21-21 0,0 21 0,0-20 16,-22-1-16,22 21 0,-21-21 15,21 0-15,0-42 31,0 0-15,0 0-16,0 0 0,0 0 16,0-1-16,21-20 0,-21 21 15,22 0-15,-1-22 0,0 22 0,-21 0 16,21 0-16,0 0 0,0-22 0,1 43 16,20-21-16,-21 0 0,0 0 15,0 21-15,1 0 0,-1 0 0,0 0 16,0 0-16,0 0 0,0 0 0,1 21 15,-22 0-15,0 0 16,0 1-16,0-1 0,0 0 16,0 21-16,0-21 0,0 1 0,0-1 15,0 0-15,0 0 0,0 0 16,-22 0-16,22 1 0,-21-1 16,21 0-16,-21-21 46,21-21-46,0 0 0,0-1 16,0 1-16</inkml:trace>
  <inkml:trace contextRef="#ctx0" brushRef="#br0" timeOffset="2672.03">4043 1122 0,'0'0'0,"21"-21"31,0 21-31,0 0 0,0-21 16,1 21-16,20 0 0,-21 0 0,21 0 16,-20 0-16,20-22 0,-21 22 0,21 0 15,-20 0-15,-1 0 0,0 0 16,0 0-16,-21 22 15,0-1-15</inkml:trace>
  <inkml:trace contextRef="#ctx0" brushRef="#br0" timeOffset="3192.3">1884 2328 0,'0'0'0,"-21"0"0,-1 0 0,1 0 15,0 0-15,0 0 16,42 0 15,0 0-31,0 0 0,22 0 16,-1 0-16,0 0 0,1-21 0,20 21 16,1-21-16,20 21 0,1-21 15,21 21-15,0 0 0,21-21 0,0 21 16,0-21-16,0-1 0,0 22 0,21-21 15,0 21-15,0-21 0,0 21 16,1-21-16,-1 21 0,-21 0 16,21-21-16,-21 21 0,0 0 0,0-21 15,-21 21-15,0 0 0,-22-22 0,1 22 16,-22-21-16,-20 21 0,-1 0 16,0 0-16,1 0 0,-22-21 0,-42 21 46,0 0-46,-1 0 0,-20 0 0,0 0 16,-1 0-16,1 0 0,0 0 0,-22 0 16</inkml:trace>
  <inkml:trace contextRef="#ctx0" brushRef="#br0" timeOffset="3684.46">2138 2434 0,'0'0'0,"-85"0"0,22 0 16,-1 0-16,1 21 0,-1-21 16,22 0-16,-22 0 0,22 0 0,0 0 15,-1 0-15,1 0 0,21 0 16,0 0-16,-1 0 15,44 0-15,20 0 16,0 0-16,1 0 0,20 0 16,1 0-16,20 0 0,1-21 0,0 21 15,42-21-15,0 21 0,0-21 16,21 21-16,0-21 0,0 21 0,0 0 16,0-21-16,22 21 0,-22-22 0,0 22 15,0-21-15,-21 21 0,0 0 16,0-21-16,0 21 0,-21 0 15,0-21-15,0 21 0,-22-21 0,1 21 16,0 0-16,-22 0 0,1-21 0,-22 21 16,-21 0-16,22 0 0,-22 0 15,0 0-15</inkml:trace>
  <inkml:trace contextRef="#ctx0" brushRef="#br0" timeOffset="14628.12">11536 1291 0,'-21'0'0,"-1"0"16,1 0 15,0 0-31,21-21 16,0 0-1,0 0 1,21 0-1,0-1 1,1 22-16,-1 0 0,-21-21 0,21 21 16,0 0-16,0-21 0,0 21 15,22 0-15,-22-21 0,0 21 0,0 0 16,0 0-16,22 0 0,-22 0 16,0 0-16,0 21 0,0-21 15,-21 21-15,0 0 0,0 1 16,0-1-16,0 0 0,-21 21 15,0-21-15,0 1 0,0-1 0,0 0 16,-22 0-16,22 21 0,0-20 16,0-1-16,0-21 0,-1 21 0,1 0 15,21 0-15,-21-21 16,21 21-16,0-42 47,0 0-47,21 0 15,0 21-15,1 0 0,-1-21 16,0 21-16,0 0 0,0 0 16,0 0-16,1 0 0,-1 0 15,0 0-15,21 0 0,-21 0 0,1 0 16,-1 0-16,0 0 0,0 21 0,0-21 16,0 21-16,1-21 15,-22 21-15,21-21 0,0 21 0,-21 1 16,0-1-16,21-21 0,-21 21 0,0 0 15,0 0-15,0 0 0,0 1 16,-21-1-16,0 0 0,0 0 16,-22 0-16,22-21 0,0 21 0,-21 1 15,20-22-15,-20 21 0,21-21 0,-21 0 16,20 0-16,-20 0 0,21 0 16,0 0-16,-22 0 0,22 0 0,0 0 15,0 0-15,0 0 0,0 0 0,21-21 16,-22 21-16,1-22 15,21 1-15,-21 21 0,21-21 16,0 0 15,0 0 1,21 21-32,-21-21 0,21 21 0,22-22 15</inkml:trace>
  <inkml:trace contextRef="#ctx0" brushRef="#br0" timeOffset="15092.09">12636 1185 0,'0'0'0,"0"-21"0,-21 21 0,21-21 15,-21 21-15,21-21 16,0 0-16,0 42 47,0 0-47,0 0 0,0 0 15,0 1-15,0-1 0,0 0 16,0 21-16,0-21 0,0 1 0,0 20 16,0-21-16,0 21 0,0-20 0,0 20 15,0-21-15,0 0 0,0 22 0,0-22 16,0 0-16,0 0 0,0 0 16,0 0-16,0 1 0,0-1 15,0 0-15,0 0 31,0-42 1,0 0-32,0 0 15,0-1-15</inkml:trace>
  <inkml:trace contextRef="#ctx0" brushRef="#br0" timeOffset="15447.89">12361 1461 0,'0'0'0,"21"0"47,1 0-47,-1 0 15,0 0-15,0 0 0,21 0 16,-20 0-16,-1 0 0,0-22 0,0 22 16,0 0-16,0 0 0,1 0 0,-1 0 15,0 0-15,0 0 16,-42 0 46</inkml:trace>
  <inkml:trace contextRef="#ctx0" brushRef="#br0" timeOffset="16227.67">13631 1588 0,'-21'0'0,"0"0"31,0 0-15,0 0 0,-1 0-16,1 0 0,0 0 15,0 0-15,0 0 0,0 0 16,-1 0-16,1 0 0,0 0 16,0 0-1,42 0 16,0 0-31,22 0 16,-22 0-16,21 0 0,0 0 0,1 0 16,20 0-16,-20 0 0,20 0 15,-21 0-15,22 0 0,-22 0 0,1 0 16,20 0-16,-21 0 0,-20 0 0,20 0 16,-21 0-16,0-22 0,0 22 15,-21-21 79,22 21-94,-1 0 0</inkml:trace>
  <inkml:trace contextRef="#ctx0" brushRef="#br0" timeOffset="16696">15134 1312 0,'21'0'31,"0"0"-15,1 0-16,-1 0 0,0 0 0,0 0 15,0 0-15,0 0 0,22 0 16,-22 0-16,0 0 0,0 0 16,0 0-16,1 0 0,-1 0 0,0 0 15,0 0-15,0 0 16,0 0 0,-42 22 62</inkml:trace>
  <inkml:trace contextRef="#ctx0" brushRef="#br0" timeOffset="17003.47">15176 1461 0,'0'0'0,"-21"0"0,42 0 47,1 0-47,-1 0 0,0 0 15,0 0-15,0 0 0,0 0 0,1 0 16,-1 0-16,0 0 0,0 0 15,0 0-15,0 0 0,1 0 0,-1 0 16,0 0-16,0 0 16,0 0-16,0 0 15,1 0 32</inkml:trace>
  <inkml:trace contextRef="#ctx0" brushRef="#br0" timeOffset="17943.45">16912 953 0,'0'0'0,"0"-22"16,0 1-16,0 0 15,0 0 1,0 0 0,-21 21 15,0 0-31,0 0 15,-1 21-15,1-21 0,0 21 16,0 0-16,-21 0 0,20 1 0,1-1 16,-21 0-16,21 21 0,0-21 0,-22 22 15,22-1-15,0-21 0,0 22 16,0-22-16,-1 21 0,1-21 0,0 22 16,21-22-16,0 0 0,0 0 0,0 21 15,0-20-15,0-1 0,0 0 16,21 0-16,0 0 15,1 0-15,-1-21 0,21 22 0,-21-22 16,0 0-16,22 0 0,-1 0 16,-21 0-16,22 0 0,-22 0 0,21 0 15,-21 0-15,0 0 0,22 0 0,-22-22 16,0 1-16,0 21 0,0-21 0,1 21 16,-22-21-16,21 0 0,-21 0 15,21 21-15,-21-22 0,0 1 0,0 0 16,0 0-16,0 0 0,-21 21 15,-22 0-15,22-21 0,0 21 16,-21 0-16,21 0 0,-22 0 0,22 0 16,-21 0-16,-1 0 0,22 0 15,-21 0-15,21 0 0,-22 0 16,22 21-16,0-21 0,0 0 0,0 0 16,0 21-16,-1-21 15,44 0 48,-1 0-48,0 0-15,0 0 0,0 0 16,0 0-16,1 0 0,-1 0 0,0 0 16,0 0-16,0 0 15,0 0-15,1 0 31</inkml:trace>
  <inkml:trace contextRef="#ctx0" brushRef="#br0" timeOffset="21876.65">13398 1122 0,'-21'0'16,"21"-21"31,0 0-32,21-1 1,1 22-1,-1 0 1,-21-21-16,21 21 0,0 0 16,0 0-1,0 0-15,1 21 0,-1-21 16,-21 22-16,0-1 16,21 0-16,-21 0 15,0 0-15,0 0 0,0 1 0,0-1 16,0 0-16,0 0 15,0 0-15,0 0 0,-21 1 16,21-1-16,0 0 0,-21-21 16,21 21-16,-22-21 0,22 21 15,0-42 48,0 0-48,22 0-15,-1 21 0,-21-21 16,21 21-16,0-22 0,-21 1 0,21 21 16,0-21-16,1 0 0,-1 0 15,0 0-15,0 21 0,-21-22 16,0 1-16,21 21 0,-21-21 0,21 0 16,-21 0-16,0 0 15,22 21-15,-22 21 78,-22 0-78,22 0 16,0 0-16,-21-21 0,21 21 0,-21-21 16,21 22-16,0-1 0,-21 0 15,21 0-15,-21 0 16,21 0-16,0 1 0,0-1 15,0 0 1,0 0-16,21-21 16,-21 21-16,21-21 15,0 0-15,0 0 0,1 0 16,-1 0 0,0 0-16,0 0 15</inkml:trace>
  <inkml:trace contextRef="#ctx0" brushRef="#br0" timeOffset="27520.32">12382 2540 0,'0'-42'16,"0"21"-16,0-1 15,0 1-15,0 0 0,0 0 16,0 0-16,0 0 0,0-1 15,0 1-15,0 0 16,-21 21 15,0 21-31,21 22 16,0-22-16,-21 0 0,21 21 16,0 1-16,0-1 0,-21 0 0,21-21 15,-21 22-15,21-1 0,0 0 0,0 1 16,0-1-16,0-21 0,0 22 15,0-22-15,0 0 0,0 0 0,21 0 16,0 0-16,0 1 0,0-22 0,0 0 16,1 0-16,-1 0 0,0 0 0,0 0 15,21 0-15,-20 0 0,-1 0 16,0-22-16,0 1 0,0 0 0,0 0 16,1 0-16,-1 0 0,0-22 15,0 22-15,-21-21 0,0-1 0,21 22 16,-21-21-16,0 0 0,21-1 15,-21 1-15,0 21 0,0-22 0,0 22 16,0 0-16,0 0 0,0 0 0,0 0 16,0 42 15,0 0-31,0 0 16,0 0-16,0 0 0,0 1 0,0-1 15,0 0-15,0 0 0,22-21 16</inkml:trace>
  <inkml:trace contextRef="#ctx0" brushRef="#br0" timeOffset="28039.74">12912 2625 0,'0'-21'16,"-22"21"15,22 21-31,0 0 15,0 0-15,0 0 0,0 0 0,0 1 16,0-1-16,0 0 0,0 0 0,0 0 16,0 0-16,-21 1 0,21-1 15,0 0-15,0 0 0,0 0 16,0 0-16,-21-21 0,21 22 0,0-1 16,0-42 30,-21 21-46,21-22 0,0 1 0,0 0 16,0 0-16,0 0 0,0 0 0,0-1 16,21-20-16,0 21 0,0-21 0,1 20 15,-1-20-15,0 21 0,21 0 16,-21 0-16,1-1 0,20 1 16,-21 21-16,0 0 0,0 0 0,1 0 15,-1 0-15,0 21 0,-21 1 0,0-1 16,21 21-16,-21-21 0,0 0 15,0 1-15,0 20 0,0-21 0,0 0 16,0 22-16,0-22 0,-21 0 0,0 0 16,21 0-16,-21 0 0,21 1 15,-22-22-15,1 21 16,42-42 15,1 21-31,-22-22 16,21 1-16,0 0 15,0 0-15,0 0 0</inkml:trace>
  <inkml:trace contextRef="#ctx0" brushRef="#br0" timeOffset="28679.75">13441 2498 0,'0'0'0,"0"-21"0,0-22 16,0 22-16,0 0 0,0 0 0,0 0 15,0-1-15,0 44 31,0-1-15,0 21-16,0-21 0,0 22 0,0-1 16,0 0-16,0 1 15,0-1-15,0-21 0,0 21 0,-21 1 16,21-1-16,0-21 0,0 22 0,0-22 16,0 21-16,-22-21 0,22 0 0,0 1 15,0-1-15,0 0 16,0-42 31,0 0-47,0-1 0,0 1 15,0 0-15,0 0 0,0 0 0,0 0 16,0-22-16,22 22 0,-1 0 0,0 0 16,-21-22-16,21 22 0,0 0 15,0 0-15,1 0 0,-1 21 16,0-21-16,0 21 0,0 0 0,0 0 15,1 0-15,-1 21 16,-21 0-16,0 0 16,0 0-16,0 0 0,0 1 15,-21-1-15,-1 0 0,-20 0 16,21-21-16,0 21 0,-22-21 0,22 21 16,-21-21-16,21 0 0,0 0 15,-1 22-15,1-22 0,0 0 0,0 0 16,21 21-1,21 0 1,0-21 0,0 21-16,1 0 0,-1-21 15,0 21-15,0-21 0,-21 22 0,21-22 16,0 21-16,1 0 16,-1-21-16,-21 21 15,21-21-15,0 0 16,0 0-16,0 0 15,1 0-15,-1 0 16,0-21-16</inkml:trace>
  <inkml:trace contextRef="#ctx0" brushRef="#br0" timeOffset="29184.46">13864 2794 0,'0'-21'0,"0"42"0,0-63 15,0 21-15,0-1 0,0 1 31,0 42-15,0 1 0,0-1-16,0 0 0,0 0 15,0 0-15,0 0 0,0 1 16,0-1-16,0 0 0,-21 0 0,0 0 16,21 0-16,0 1 15,0-1-15,-21-21 0,21 21 0,-22-21 16,22 21-16,0-42 47,0 0-47,0 0 0,0-1 15,0 1-15,0 0 0,22-21 16,-22 21-16,21-1 0,0 1 16,-21 0-16,21 0 0,0 0 0,0 0 15,1-1-15,-1 1 0,0 21 0,0 0 16,0 0-16,0 0 0,1 0 15,-1 0-15,0 0 0,0 21 16,-21 1-16,0-1 0,0 0 0,21 0 16,-21 0-16,0 0 0,0 1 0,0-1 15,0 0-15,0 0 0,0 0 0,0 0 16,0 1-16,-21-1 16,0 0-16,0 0 15,0-21 1,42-21 15,0 21-31</inkml:trace>
  <inkml:trace contextRef="#ctx0" brushRef="#br0" timeOffset="29917.01">14499 2688 0,'0'0'15,"0"-21"-15,0 0 0,21 21 16,-21-21-16,0 0 15,0-1 1,-21 22 0,0 0-16,0 22 15,21-1-15,-21-21 0,-1 21 0,1 0 16,21 21-16,0-20 0,-21-1 0,21 0 16,-21 21-16,21-21 0,0 1 0,0-1 15,0 0-15,0 0 0,0 0 16,0 0-16,21-21 0,0 22 0,0-1 15,1-21-15,-1 0 0,0 0 0,0 0 16,0 0-16,0 0 0,1 0 0,-1 0 16,0 0-16,0 0 0,0 0 15,0-21-15,1-1 0,-1 1 16,-21 0-16,0 0 0,21 0 16,-21 0-16,0-1 0,0 1 0,0-21 15,0 21-15,-21 0 0,0-1 16,21-20-16,-22 21 0,1 0 0,0 21 15,0-21-15,0 21 0,0 0 0,-1 0 16,1 0-16,0 0 0,0 21 0,0 0 16,0 0-16,21 0 0,0 0 15,-22 1-15,22-1 0,-21 0 0,21 21 16,0-21-16,0 1 0,0-1 16,0 0-16,0 0 15,21 0-15,-21 0 0,22-21 0,-1 0 16,0 0-16,0 0 0,0 0 0,0 0 15,22 0-15,-22 0 0</inkml:trace>
  <inkml:trace contextRef="#ctx0" brushRef="#br0" timeOffset="30551.99">15028 2709 0,'0'0'15,"0"-21"-15,0 0 0,0 0 16,-21 21-1,0 0 1,0 21-16,21 0 0,-21 0 16,21 1-16,0-1 0,-22 0 0,22 0 15,-21 0-15,21 0 0,0 1 0,0-1 16,0 0-16,0 0 0,0 0 16,0 0-16,0 1 15,21-22-15,1 0 16,-1 0-16,0 0 0,0 0 15,0 0-15,0 0 0,1 0 16,-1-22-16,0 22 16,0-21-16,0 0 0,0 0 15,1 0-15,-22 0 0,0-22 0,0 22 16,21 0-16,-21 0 0,0 0 16,21-1-16,-21 44 31,-21-1-31,21 0 15,-21 0-15,21 0 0,0 0 16,0 1-16,0-1 0,0 0 0,0 0 16,0 0-16,0 0 0,0 1 15,21-22-15,0 21 0,21-21 16,-21 0-16,1 0 0,-1 0 16,0 0-16,21 0 0,-21 0 0,1 0 15,20-21-15,-21 21 0,0-22 16,0 1-16,1 21 0,-1-21 0,-21 0 15,0 0-15,0 0 0,0-22 16,0 22-16,0 0 0,0-21 0,0 20 16,0 1-16,-21 0 0,-1 0 0,1 0 15,0 0-15,-21 21 16,21 0-16,-1 0 0,1 0 16,0 0-16,21 21 0,-21-21 0,21 21 15,0 0-15,0 0 0,0 0 16,0 1-16,0-1 0,21-21 15,0 21-15,0 0 0,22-21 16,-22 0-16</inkml:trace>
  <inkml:trace contextRef="#ctx0" brushRef="#br0" timeOffset="31047.71">15917 2667 0,'0'-21'0,"0"42"0,0-63 15,-21 42 1,0 0 0,21 21-1,0 0-15,0 0 0,0 0 0,0 1 0,0-1 16,0 0-16,0 0 0,0 0 16,0 0-16,0 1 0,0-1 15,0 0-15,0 0 0,0 0 16,-21-21-16,21 21 0,-21-21 15,-1 0 17,22-21-17,0 0-15,0 0 0,0 0 16,0 0-16,22-1 0,-22 1 16,21-21-16,0 21 0,0 0 15,0-22-15,0 22 0,1 0 0,20 0 16,-21 0-16,21-1 0,-20 22 0,-1 0 15,21 0-15,-21 0 0,0 0 16,1 22-16,-22-1 0,0 0 0,0 0 16,0 0-16,0 0 0,0 1 0,0-1 15,0 0-15,0 0 0,-22 0 0,22 0 16,-21 1-16,21-1 0,-21-21 16,0 21-16,21 0 15,-21-21-15,21 21 0,-21-21 16</inkml:trace>
  <inkml:trace contextRef="#ctx0" brushRef="#br0" timeOffset="36228.81">3535 4001 0,'21'-22'0,"0"22"15,0 0-15,0-21 16,1 21-16,-1 0 16,-21-21-16,21 21 15,0 0-15,-21-21 16,21 21-16,0 0 15,-21 21 32,-21-21-47,0 21 0,0 0 16,0 1-16,0-1 0,-1 0 16,1 0-16,0 21 0,-21-20 15,21-1-15,-22 0 0,1 21 0,21-21 16,-22 1-16,1 20 0,21-21 0,-21 0 15,-1 0-15,22 1 0,-21-1 16,21 0-16,-1 0 0,-20 0 0,21-21 16,0 21-16,0-21 0,-1 0 15,22 22-15,-21-22 0,0 0 16,21-22 15,21 22-15,0-21-16,1 21 15,-1 0-15,0 0 16,0 0-16,0 0 0,0 0 0,1 0 16,20 21-16,-21-21 0,21 22 0,-20-1 15,20 0-15,-21-21 0,21 21 16,-20 0-16,-1 0 0,0 1 0,0-1 16,0 0-16,0-21 0,1 21 0,-1-21 15,-21 21-15,21 0 0,0-21 16,-21 22-16,0-1 15,0-42 32,21-1-47,0 1 16,1 0-16</inkml:trace>
  <inkml:trace contextRef="#ctx0" brushRef="#br0" timeOffset="36907.79">4191 4403 0,'0'0'0,"0"-21"0,0-1 15,0 1 1,0 0-16,0 0 0,-21 21 15,0-21-15,21 0 0,-22 21 16,1-22-16,0 22 0,0 0 16,0 0-16,0 0 15,21 22-15,-22-1 0,1-21 0,0 21 16,0 0-16,21 21 0,-21-20 16,0-1-16,-1 21 0,1-21 15,0 22-15,0-22 0,21 21 0,0-21 16,-21 22-16,21-22 0,0 0 0,0 0 15,0 0-15,0 0 0,0 1 16,21-1-16,0-21 16,0 0-16,0 0 0,1 0 0,20 0 15,-21-21-15,0 21 0,0-22 16,1 22-16,-1-21 0,21 0 0,-21 0 16,0 0-16,1 0 0,-1-22 0,0 22 15,0 0-15,-21-21 0,21-1 16,0 22-16,-21-21 0,0-1 15,0 1-15,22 0 0,-22-1 0,0 1 0,21 0 16,-21-1-16,0 1 0,0 21 16,0-21-16,0 20 0,0 1 15,0 0-15,0 42 32,0 0-32,-21 1 0,21 20 15,0 0-15,0 1 0,0-1 0,0 0 16,-22 1-16,22-1 0,0 21 15,0-20-15,0-1 0,0 0 0,0-20 16,0 20-16,0-21 0,0 21 0,0-20 16,0-1-16,0 0 0,0 0 15,0 0-15,0 0 0,22-21 32,-1 0-17,-21-21-15,21 21 0,-21-21 16,0 0-16,21 0 0,0 0 0</inkml:trace>
  <inkml:trace contextRef="#ctx0" brushRef="#br0" timeOffset="37151.65">4530 4360 0,'0'22'15,"0"-1"-15,0 0 16,0 0-16,-22 0 15,22 0-15,0 1 0,0-1 16,-21 0-16,21 0 0,0 0 16,0 0-16,0 1 15,0-1-15,0 0 16,0-42 31,0 0-47</inkml:trace>
  <inkml:trace contextRef="#ctx0" brushRef="#br0" timeOffset="37368.51">4572 4276 0,'0'0'0,"0"-21"15,-21 21-15,0 0 16,21 21 46,21 0-62,0-21 16,-21 21-16,21-21 0,0 0 16,-21 21-16</inkml:trace>
  <inkml:trace contextRef="#ctx0" brushRef="#br0" timeOffset="37659.4">4826 4360 0,'0'-21'16,"-21"21"15,21 21-15,0 1-1,0-1-15,0 0 0,21 0 16,-21 0-16,0 0 0,0 1 0,21-1 16,-21 0-16,21 0 0,-21 0 0,0 0 15,0 1-15,21-22 16,-21 21-16,22 0 16,-22-42 15,21 21-31,-21-21 0,21 21 15</inkml:trace>
  <inkml:trace contextRef="#ctx0" brushRef="#br0" timeOffset="37920.62">5165 4276 0,'0'0'0,"0"-21"0,-22 21 46,22 21-46,-21 0 16,21 0-16,0 0 0,-21-21 0,0 43 16,0-22-16,21 0 0,-21 0 0,-1 0 15,22 0-15,-21 1 0,0-1 16,0 0-16,21 0 16,-21 0-16,0 0 0</inkml:trace>
  <inkml:trace contextRef="#ctx0" brushRef="#br0" timeOffset="38427.81">5609 4043 0,'0'0'0,"0"-21"0,-21 21 0,0-21 15,21 42 17,0 0-17,0 0-15,21 0 16,0 0-16,-21 1 0,21-22 0,0 21 15,1 0-15,-1-21 0,0 21 0,0-21 16,0 0-16,0 0 0,-21 21 16,22-21-16,-1 0 0,0 0 0,0 0 15,0 0 1,-21 21 0,0 1-1,0-1 1,-21-21-16,0 21 0,0 0 0,0-21 15,-1 21-15,-20 0 0,21 1 0,-21-1 16,20 0-16,1 0 0,-21 0 16,21 0-16,0 1 0,-1-1 0,1 0 15,0 0-15,0 0 0,0 0 0,0-21 16,21 22-16,0-1 0,-22 0 16,1 0-16,21 0 15,-21-21-15,21-21 47,21 0-47</inkml:trace>
  <inkml:trace contextRef="#ctx0" brushRef="#br0" timeOffset="39176.25">6646 3916 0,'0'-21'15,"0"42"-15,0-63 0,0 20 0,0 1 0,0 0 16,0 0-16,0 0 0,0 0 15,0 42 1,0 0 0,0 0-16,0 0 0,0 22 0,-21-1 15,21 0-15,-21 1 0,21 20 16,-21-21-16,0 22 0,-1-22 0,-20 1 16,21 20-16,0-21 0,0-20 15,-1 20-15,1 0 0,0-21 0,0 1 16,0-1-16,0 0 0,21 0 15,-22-21 1,22-21 0,0 0-16,0 0 0,0-1 15,0 1-15,0 0 0,0-21 16,0 21-16,0-22 0,0 1 0,22 21 16,-22-22-16,0 22 0,21-21 0,-21 21 15,21 0-15,0 21 16,0 0-1,-21 21-15,21 0 0,-21 0 16,0 21-16,0-20 0,0-1 0,22 21 16,-22-21-16,21 0 0,-21 1 15,0 20-15,0-21 0,21-21 0,0 21 16,-21 0-16,21 1 0,0-22 0,-21 21 16,22-21-16,-1 0 0,0 0 0,0 0 15,0 0-15,0 0 0,1 0 16,-1 0-16,0 0 0,0-21 0,0-1 15,22 22-15,-22-21 0,0 0 0,0 0 16</inkml:trace>
  <inkml:trace contextRef="#ctx0" brushRef="#br0" timeOffset="39576.01">7027 4212 0,'0'0'0,"0"-21"16,0-42-16,0 41 16,-21 44 15,21-1-31,-21 0 0,21 0 0,-21 0 15,0 0-15,21 1 0,0 20 0,-22-21 16,1 0-16,21 22 0,-21-1 16,21-21-16,0 0 0,0 0 15,0 1-15,0-1 0,21-21 16,0 0-16,1 0 0,-1 0 0,0 0 16,0 0-16,0 0 0,0 0 15,1 0-15,-1-21 0,0 21 16,21-22-16,-21 1 0,1 0 0,-1 0 15,0 0-15,0 0 0,0-1 0,-21 1 16,0-21-16,0 21 0,0-22 16,0 22-16,0 0 0,0-21 0,-21 21 15,0-1-15,0 1 0,0 0 0,-1 21 16,-20 0-16,21 0 0,-21 0 0,20 0 16,-20 0-16,21 0 0,0 21 15,0 0-15,-1 1 0,1-1 16,21 0-16,-21 0 0,21 0 0,0 0 15,0 1-15,0 20 0,0-21 0,21 0 16,0 0-16,1 1 16,-1-22-16,21 0 0,-21 0 0</inkml:trace>
  <inkml:trace contextRef="#ctx0" brushRef="#br0" timeOffset="40216.56">7662 4233 0,'0'0'15,"0"-21"-15,0 0 0,0 0 0,0 0 0,0 0 16,0-1-16,0 1 16,-21 21-16,0 0 0,0 0 0,0 0 0,-1 0 15,1 21 1,0 1-16,0-1 0,0-21 0,0 21 16,21 0-16,0 21 0,-22-20 0,22-1 15,-21 0-15,21 0 0,0 0 0,0 0 16,0 1-16,0-1 0,0 0 15,21-21 1,1 21-16,-1-21 0,0 0 0,0 0 16,0 0-16,0-21 0,1 21 15,-1-21-15,0 0 0,0-1 16,0 22-16,0-21 0,-21 0 16,22 0-16,-22 0 0,21 0 0,-21-1 15,0 1-15,0 0 16,0 0-16,0 42 31,0 0-31,0 0 0,0 1 0,-21-1 16,21 0-16,-22 21 0,22-21 15,0 22-15,0-22 0,0 21 0,0 1 16,-21-1-16,21 0 0,0 1 0,0-1 16,-21 0-16,21 1 0,0 20 0,0-21 15,-21 22-15,21-22 0,0 1 16,-21 20-16,21-21 0,0 1 15,0-22-15,0 21 0,0-21 0,0 22 16,0-22-16,0 0 0,-21 0 0,21 0 16,-22 1-16,22-1 0,-21-21 0,0 21 15,0-21-15,0 0 0,0 0 0,-1 0 16,1 0-16,0 0 0,0 0 0,-21 0 16,-1 0-16,22 0 0,-21-21 15,-1 21-15,22-21 0,-21-1 0,21 22 16,0-21-16,-1 0 0,1 0 0,0 0 15,21 0-15,0-1 0,0 1 16,0 0-16,0-21 0,0 21 0,21-1 16,0-20-16,1 21 15,20-21-15,-21-1 0,21 22 0</inkml:trace>
  <inkml:trace contextRef="#ctx0" brushRef="#br0" timeOffset="40471.41">8107 4064 0,'0'0'15,"-21"0"1,-1 0-16,22 21 16,-21 0-16,21 1 15,0-1-15,0 0 0,0 0 0,-21 21 16,21-20-16,0-1 0,0 0 0,-21 0 15,21 0-15,0 0 0,0 1 16,0-1 0,0-42 15</inkml:trace>
  <inkml:trace contextRef="#ctx0" brushRef="#br0" timeOffset="40672.3">8043 3979 0,'0'0'0,"0"-21"0,-21 0 16,0 21-16,0-21 15,42 21 48,0 0-63,0 0 0,0 21 15,1-21-15,-1 0 0</inkml:trace>
  <inkml:trace contextRef="#ctx0" brushRef="#br0" timeOffset="41152.25">8361 4085 0,'0'21'15,"-21"-21"-15,21 22 16,0-1-16,0 0 16,0 0-16,0 0 0,0 0 0,0 1 15,0-1-15,0 0 16,0 0-16,0 0 0,0 0 0,0 1 16,-22-22-16,22 21 0,0 0 15,-21-21-15,21 21 0,-21-21 16,21-21 15,0 0-31,0 0 16,0-1-16,0 1 0,21 0 15,0 0-15,-21 0 0,22-22 16,-1 22-16,0 0 0,0 0 0,0-21 16,0 20-16,1 1 0,-1 0 15,0 0-15,0 0 0,21 0 0,-20 21 16,-1 0-16,0 0 0,-21 21 0,0 0 15,21 0-15,-21 0 0,0 0 16,0 22-16,0-22 0,0 21 0,0 1 16,0-22-16,0 21 0,0-21 0,0 0 15,-21 1-15,21-1 0,0 0 16,0 0-16,-21 0 0,21 0 16,21-42 15,-21 0-31</inkml:trace>
  <inkml:trace contextRef="#ctx0" brushRef="#br0" timeOffset="41892.12">9419 3895 0,'0'0'16,"64"-43"-16,-43 22 15,-21 0-15,21 21 0,0-21 0,0 21 16,0 0-16,-21-21 0,22 21 0,-1 0 16,0 0-16,-21 21 15,0 0-15,0 0 16,0 0-16,-21 1 0,0-1 0,-22 0 16,22 21-16,-21-21 0,21 22 0,-22-22 15,1 21-15,0-21 0,-1 1 16,1 20-16,0-21 0,-1 0 0,22 0 15,0 1-15,-21-22 0,20 21 0,22 0 16,-21-21-16,42 0 47,1-21-47,-1 21 0,0 0 0,21 0 16,-21 0-16,1 0 0,-1 0 15,0 21-15,0 0 0,21-21 16,-20 21-16,-1-21 0,0 21 0,0 1 15,21-22-15,-20 21 0,-1 0 0,0-21 16,0 21-16,0-21 0,0 0 0,-21 21 16,22-21-16,-22 21 15,21-21 1,-21-21 15,0 0-15</inkml:trace>
  <inkml:trace contextRef="#ctx0" brushRef="#br0" timeOffset="42935.66">10329 4106 0,'0'-21'125,"-21"21"-109,0-21-1,0 21 1,21-21-1,-21 21-15,-1 0 16,1 0-16,0 0 0,0 0 16,0 0-16,0 0 0,-1 0 15,1 0-15,0 0 0,0 21 0,0 0 16,0-21-16,-1 21 0,1 1 0,0-1 16,0 21-16,21-21 0,-21 0 0,0 1 15,21 20-15,0-21 16,-22 0-16,22 0 0,0 1 0,-21-1 15,21 0-15,0 0 0,0 0 16,21-21-16,-21 21 0,22-21 16,-1 0-16,0 0 0,0 0 0,0 0 15,0 0-15,22 0 0,-22 0 16,0 0-16,21-21 0,-20 0 0,20 21 16,-21-21-16,0 0 0,22 0 0,-22 21 15,0-43-15,0 22 0,0 0 0,0 0 16,-21-22-16,22 1 0,-22 21 15,21-21-15,-21-1 0,0 1 0,0 21 16,0-22-16,0 1 0,0 21 16,0-21-16,0 20 0,0 1 0,0 0 15,0 0-15,0 42 32,0 0-32,-21 0 15,21 1-15,-22-1 0,22 21 0,-21 0 16,21 1-16,0-1 0,0 0 15,0 1-15,0-1 0,0 0 0,0-20 16,0 20-16,0-21 0,0 0 0,0 22 16,0-22-16,0 0 0,0 0 15,21-21-15,-21 21 0,22-21 16,-1 0-16,0 0 16,0 0-1,0 0 1,0-21-16,1 21 15,-22-21-15,21 0 16,0 0-16</inkml:trace>
  <inkml:trace contextRef="#ctx0" brushRef="#br0" timeOffset="43231.71">10753 4106 0,'-22'-21'15,"1"21"-15,21 21 16,-21 1 0,21-1-16,0 0 0,0 0 15,-21 0-15,21 0 0,0 1 0,0-1 16,0 0-16,0 0 0,0 0 0,0 0 15,0 1-15,0-1 16,0 0 0,0-42 15</inkml:trace>
  <inkml:trace contextRef="#ctx0" brushRef="#br0" timeOffset="43456.58">10816 3874 0,'0'0'16,"-21"0"-16,0 0 0,0 0 16,21-22-16,-22 22 15,22 22 32,22-1-47,-22 0 16,21-21-16,0 21 15</inkml:trace>
  <inkml:trace contextRef="#ctx0" brushRef="#br0" timeOffset="43752.41">11134 3979 0,'0'0'15,"-22"0"-15,1-21 16,21 42 0,0 1-1,0-1-15,0 0 0,0 0 0,0 0 16,21 0-16,-21 22 0,0-22 0,0 0 15,22 0-15,-22 0 0,21 1 16,-21-1-16,0 0 0,0 0 0,0 0 16,0 0-16,0 1 15,21-22 1,0 0 0,0-22-1</inkml:trace>
  <inkml:trace contextRef="#ctx0" brushRef="#br0" timeOffset="43988.8">11451 3979 0,'0'0'0,"0"-21"15,0-21 1,-21 63 0,0-21-1,21 21-15,-21 0 0,-1 22 0,1-22 16,21 0-16,-21 21 0,21-20 15,-21-1-15,21 21 0,0-21 0,-21 0 16,21 1-16,-21-1 0,21 0 0,-22 0 16,22 0-16,22-21 31,-1 0-31,0 0 16</inkml:trace>
  <inkml:trace contextRef="#ctx0" brushRef="#br0" timeOffset="44407.56">11832 3810 0,'-42'0'16,"42"21"15,0 0-31,21-21 0,-21 22 15,42-22-15,-21 21 0,1 0 16,-1-21-16,0 21 0,21-21 0,-21 0 16,22 21-16,-1-21 0,-21 0 15,22 0-15,-22 0 0,21 21 0,-21-21 16,0 0-16,1 0 0,-1 0 16,0 0-16,-42 0 31,0 22-16,-1-22-15,-20 21 0,21 0 16,0 0-16,-22 0 0,22 0 0,-21 22 16,21-22-16,-22 0 0,22 0 0,0 22 15,0-22-15,-21 0 0,20 0 0,1 0 16,0 0-16,21 1 0,-21-22 16,21 21-16,-21 0 0,0-21 15,21 21-15,-22-21 16,1 0-1</inkml:trace>
  <inkml:trace contextRef="#ctx0" brushRef="#br0" timeOffset="45024.21">10033 3683 0,'21'-21'0,"-42"42"0,63-42 0,-42 0 0,21 21 16,1-21-16,-44 42 31,22 0-15,-21 0-16,-21 0 0,21 22 15,0-1-15,-1 0 0,-20 22 0,21-1 16,-21 1-16,-1 20 0,22-20 15,-21-1-15,-1 22 0,22-21 0,-21-1 16,0-21-16,-1 22 0,22-22 0,0 22 16,-21-22-16,20 0 0,1-20 0,0 20 15,21-21-15,0 21 0,0-20 16,-21-1-16,21 0 0,21-21 47,-21-21-47,0 0 0</inkml:trace>
  <inkml:trace contextRef="#ctx0" brushRef="#br0" timeOffset="109160.66">1524 5757 0,'0'0'0,"0"-42"16,0 21-16,-21 21 0,21-21 0,0 0 15,0-1-15,-21 22 31,-1 0 1,22 22-32,0-1 15,0 0-15,-21 0 0,0 21 16,21 1-16,-21-1 0,21 0 0,-21 22 16,0 42-1,-1-43-15,22 1 0,0-22 0,-21 22 16,21-1-16,-21-21 0,21 1 15,0-1-15,0 0 0,0 1 0,0-1 16,0-21-16,0 0 0,21 1 0,0-1 16,-21 0-16,22-21 0,20 0 15,-21 0-15,0 0 0,22 0 0,-22-21 16,21 0-16,-21-1 0,22-20 16,-1 21-16,0-21 0,1-1 0,-22-20 15,21 20-15,0-20 0,-20 21 0,-1-22 16,21 1-16,-21-1 0,0 1 15,1-1-15,-22 1 0,0-1 16,21 1-16,-21 20 0,21 1 0,-21 0 16,0-1-16,0 22 0,0-21 15,0 21-15,0 42 32,-21 21-32,21 0 0,-21 1 0,21-1 15,-22 22-15,22-1 0,-21 1 0,0-1 16,21 1-16,-21-1 0,21 1 15,-21-1-15,21 1 0,0-22 0,0 21 16,0-20-16,0-1 0,0 0 16,0 1-16,0-1 0,0-21 0,0 0 15,21 1-15,0-1 0,0-21 16,0 0-16,1 0 0,20 0 16,-21 0-16,21-21 0,-20-1 0,20-20 15,0 21-15,-21-21 0,22 20 0,-22-20 16,21 0-16,-21-1 0,1 1 15,-1 0-15,0-1 0,0 1 0,0 21 16,-21 0-16,0 0 0,0-1 0,21 1 16,-21 42-1,0 1 1,-21-1-16,21 0 0,-21 21 16,21-21-16,-21 1 0,0 20 15,0 0-15,21-21 0,-22 22 0,1-22 16,21 0-16,-21 21 0,21-20 0,0-1 15,-21 0-15,0 0 16,21 0-16,0-42 31,0 0-31,0 0 0,0 0 16,21-1-16,0-20 0,0 21 0,0-21 16,1-1-16,-1 22 0,0-21 0,0-1 15,0 22-15,0 0 0,22-21 16,-22 21-16,0 21 0,0-22 0,22 22 15,-22 0-15,0 0 0,0 0 16,0 22-16,-21-1 16,21 0-16,-21 0 0,0 21 0,0-20 15,0-1-15,0 21 0,0-21 0,0 22 16,0-22-16,22 21 0,-22-21 16,0 0-16,21 1 0,0-1 0,0 0 15,0-21-15,0 0 0,1 0 0,-1 0 16,0 0-16,0 0 0,0 0 0,0-21 15,1 21-15,-1-21 0,0-1 16,21-20-16,-21 21 0,-21-21 0,22 20 16,-1-20-16,0 0 0,0-1 0,0-20 15,-21 21-15,0-22 16,21 22-16,-21-22 0,22 22 0,-22 0 16,0-22-16,0 22 0,0 21 0,0-22 15,0 22-15,0 0 0,0 0 16,0 42-1,0 0-15,0 0 0,0 22 0,-22-1 16,22 0-16,-21 1 0,21-1 16,-21 21-16,0-20 0,21 20 0,0-20 15,-21-1-15,0 21 0,-1-20 0,22-1 16,0 0-16,0 1 0,-21-1 16,21-21-16,-21 22 0,21-22 15,0 0-15,0 0 0,0-42 31,0 0-15,0 0-16,0-1 0,21 1 0,0 0 16,1-21-16,-1-1 0,-21 22 0,21-21 15,0 0-15,0 20 0,0 1 0,1-21 16,-1 21-16,0 21 0,0-21 16,-21-1-16,21 22 0,0 0 0,-21 22 15,0-1 1,0 0-16,0 0 15,0 0-15,-21 0 16,0 1-16,0-1 0,0-21 0,0 21 16,-1 0-16,1-21 0,0 21 15,0-21-15,0 21 16,21 1 0,0-1-16,0 0 0,0 0 15,0 0-15,0 0 16,21 1-16,-21-1 15,21-21-15,0 0 0,0 0 0,1 0 16,-1 0-16,21 0 0,-21 0 0,22 0 16,-1 0-16,-21 0 0,21 0 15,1 0-15,-22 0 0,21-21 16,-21-1-16,1 22 0,-1-21 0,21 0 16,-21 0-16,-21-21 0,21 20 0,1 1 15,-22-21-15,21 21 0,-21 0 0,0-22 16,0 22-16,0 0 0,0 0 15,-21 21 1,21 21 0,-22 0-16,22 0 0,0 0 15,0 1-15,0 20 0,-21-21 0,21 0 16,0 22-16,0-22 0,0 0 16,0 21-16,-21-21 0,21 1 0,0-1 15,0 0-15,0 0 16,0 0-16,0-42 31,0 0-31,21 0 0,0 21 16,-21-21-16,22-22 0,-22 22 15,21 0-15,0-21 0,0 20 0,0-20 16,-21 21-16,21 0 0,1 0 0,-1-1 16,-21 1-16,21 21 0,0 0 0,0 0 15,0 0 1,1 0-16,-22 21 15,0 1-15,0-1 0,0 0 0,21 0 16,-21 0-16,0 22 0,0-22 0,0 0 16,0 0-16,0 0 0,0 0 15,0 1-15,0-1 0,0 0 0,0 0 16,0 0-16,0 0 16,0-42 15,21 21-31,-21-21 15</inkml:trace>
  <inkml:trace contextRef="#ctx0" brushRef="#br0" timeOffset="110619.65">4593 6160 0,'0'0'15,"-42"0"-15,21 0 16,-1 0-16,1 0 0,0 0 15,0 0-15,0 21 0,21 0 0,-21 0 16,-1 0-16,1 0 0,0 22 0,0-22 16,0 21-16,21-21 0,0 22 0,-21-1 15,21-21-15,0 22 0,0-22 16,0 0-16,0 0 0,0 0 0,0 0 16,21 1-16,-21-1 0,21-21 15,0 0-15,0 0 0,22 21 0,-22-21 16,0 0-16,0 0 0,0 0 0,22-21 15,-22 21-15,0-21 0,0-1 16,0 1-16,0 0 0,1-21 0,-1 21 16,0-22-16,-21 1 0,0 21 0,0-22 15,0 1-15,0 0 0,0 21 0,0-22 16,-21 22-16,0 0 0,-1 0 16,1 0-16,-21 21 0,21 0 0,0 0 15,-22 0-15,22 0 0,0 21 16,-21 0-16,20-21 0,1 42 0,0-21 15,0 1-15,0 20 0,21 0 16,-21-21-16,21 22 0,0-1 0,0-21 16,0 22-16,0-22 0,0 21 0,21-21 15,0 0-15,0 1 0,0-1 0,0 0 16,22 0-16,-22-21 0,21 0 16,1 0-16,-22 0 0,21 0 0,0 0 15,1 0-15,-1 0 0,-21-21 0,22 0 16,-22 0-16,0-1 0,21 1 0,-21 0 15,1-21-15,-1 21 0,-21-22 0,21 22 16,-21-21-16,21 21 16,-21-22-16,0 22 0,0 0 0,0 0 15,0 0-15,-21 21 16,21 21 0,0 0-16,-21 0 0,21 0 15,-21 0-15,21 22 0,0-22 0,0 0 16,0 21-16,0-20 0,0-1 0,0 0 15,0 0-15,0 0 0,0 0 0,0 1 16,0-1-16,21-21 0,0 21 0,0-21 16,0 0-16,0 0 15,1 0-15,-1 0 0,0 0 0,0 0 16,0 0-16,0-21 0,1 0 16,-1-1-16,0 1 0,-21 0 0,21 0 15,0 0-15,0-22 0,-21 22 16,22 0-16,-22 0 0,21-21 0,0 20 15,-21 1-15,0 42 32,0 1-32,0-1 0,0 0 15,0 0-15,0 0 0,0 0 16,0 1-16,0 20 0,0-21 0,0 0 16,0 0-16,0 1 0,0-1 15,0 0-15,21-21 0,0 0 0,0 21 16,1-21-16,-1 0 15,0 0-15,0 0 0,0 0 16,0 0-16,1 0 0,-1-21 0,0 0 16,0 0-16,0-1 0,-21 1 15,0 0-15,0 0 0,21-21 0,-21 20 16,0 1-16,0-21 0,0 21 0,0 0 16,0-1-16,-21 1 0,0 0 15,21 0-15,-21 0 0,0 21 0,0 0 16,-1-21-16,1 21 0,42-22 47,1 22-47,-1 0 0,21 0 15,-21-21-15,22 21 0,-22 0 0,21 0 16,-21 0-16,0-21 0,22 21 0,-22 0 16,0 0-16,0 0 0,0 0 0,1 0 15,-1 21-15,0 0 0,-21 1 16,0-1-16,0 0 0,21 0 15,-21 0-15,0 0 0,0 1 0,0-1 16,0 0-16,0 0 0,0 0 0,0 0 16,0 1-16,0-1 0,0 0 15,0 0-15,-21-21 47,21-21-31,0 0-16,0 0 15,0-1-15,0 1 0,0-21 16,0 21-16,21 0 0,0-22 0,0 22 16,1-21-16,-1 21 0,0-22 0,21 22 15,-21 0-15,22 0 0,-1 21 0,-21-21 16,22 21-16,-1 0 0,0 0 0,1 0 16,-22 21-16,0-21 0,0 21 15,0 0-15,-21 0 0,0 0 0,0 22 16,0-22-16,0 0 0,0 21 15,0-20-15,-21-1 0,0 0 0,0 21 16,0-21-16,-1 1 0,22-1 16,-21 0-16,21 0 0,-21-21 0,21 21 15,21-21 17,0-21-32</inkml:trace>
  <inkml:trace contextRef="#ctx0" brushRef="#br0" timeOffset="110872.51">8001 6033 0,'-42'21'0,"84"-42"0,-127 63 0,43-21 0,-22 0 16,22 0-16,0 1 0,-1-1 0,1 0 16,0 0-16,-1-21 0</inkml:trace>
  <inkml:trace contextRef="#ctx0" brushRef="#br0" timeOffset="111344.24">7895 6138 0,'0'0'0,"0"-42"16,0 21-1,0 0-15,0 0 16,-21 21 0,0 0-16,21 21 15,0 0-15,0 0 0,0 21 0,0 1 16,0 20-16,0-20 0,0 20 15,0 22-15,0-22 0,0 22 0,0-22 16,0 22-16,0 0 0,0-1 16,0 1-16,-21 0 0,21-1 0,-22 1 0,1 0 15,21-1-15,0 1 16,-21-21-16,0 20 0,0-41 0,21 20 16,0-21-16,0 1 0,-21-1 0,21 0 15,-22-20-15,22-1 0,0 0 0,0-42 31,0 0-31,0-1 0,0 1 0,0-21 16,22 0-16,-22-1 0,21 1 0,-21-22 16,0 1-16,0-1 0,21 1 15,-21-22-15,0 22 0,0-22 0</inkml:trace>
  <inkml:trace contextRef="#ctx0" brushRef="#br0" timeOffset="111628.6">7620 6350 0,'0'0'0,"0"-42"0,0-1 0,0 1 15,0 0-15,0-1 0,0 22 0,0 0 16,0 0-16,21 0 0,0 0 0,0-1 16,22 1-16,-22 21 0,21 0 15,1 0-15,-1 0 0,0 0 0,1 0 16,-1 21-16,-21 1 0,21-1 0,-20 0 16,-1 0-16,-21 0 0,0 0 0,0 22 15,0-22-15,-21 0 0,-1 0 16,-20 0-16,0 22 0,21-22 15,-22 0-15,1 0 0,0 0 0,-1 1 16,1-22-16,21 21 0,0-21 0,-1 0 16,22 21-16,22-42 31,-1 21-31,21-21 0,-21-1 16,22 22-16,-1-21 0,-21 0 0,21 0 15</inkml:trace>
  <inkml:trace contextRef="#ctx0" brushRef="#br0" timeOffset="112068.36">8636 5990 0,'0'0'0,"0"-63"15,-21 42 1,0-1 0,-1 22-16,1 0 0,0 0 0,-21 0 15,21 22-15,-1-1 0,1 0 0,-21 0 16,21 21-16,0-20 0,-1-1 0,1 21 15,0 0-15,21-20 0,0 20 16,0 0-16,0-21 0,0 22 0,0-22 16,0 0-16,0 21 0,0-20 0,21-22 15,0 21-15,1 0 0,-1-21 0,0 0 16,0 0-16,0 0 0,0 0 0,1-21 16,-1 0-16,0-1 15,0 1-15,0-21 0,0 21 0,1 0 16,-22-22-16,0 1 0,21 21 0,-21-22 15,0 1-15,21 0 0,-21 21 0,0-1 16,0 1-16,0 0 0,0 42 31,0 0-31,0 1 0,0-1 16,0 0-16,0 21 0,0-21 0,0 1 16,0 20-16,0-21 0,0 0 15,0 0-15,21 1 0,-21 20 0,0-21 16,21-21-16,-21 21 0,21 0 0,1-21 15,-1 0-15,0 0 16,0 0-16,0 0 0,0 0 16,1-21-16</inkml:trace>
  <inkml:trace contextRef="#ctx0" brushRef="#br0" timeOffset="112328.22">9250 5588 0,'0'0'0,"0"-42"0,21 21 0,-21-1 15,0 1-15,-21 42 32,0 1-32,21 20 0,-22 0 0,1 22 15,21-22-15,-21 22 0,21-1 16,0-21-16,-21 22 0,0-1 16,21-20-16,-21 20 0,21-20 0,0-1 15,0 0-15,0 1 0,0-22 0,-22 21 16,22-21-16,0 0 0,0 1 0,0-1 15,22-21 1,-1 0-16,0-21 16,-21-1-16,21 1 0,0 0 0</inkml:trace>
  <inkml:trace contextRef="#ctx0" brushRef="#br0" timeOffset="112775.96">9567 5525 0,'0'0'0,"0"-22"0,0 44 16,0-1-16,0 0 0,0 0 16,0 21-16,-21 1 0,21-1 0,0 0 15,-21 22-15,21-22 0,0 22 16,0-22-16,-21 0 0,21 22 0,0-22 16,-21 1-16,21-22 0,0 21 0,-22-21 15,22 22-15,0-22 0,0 0 0,0 0 16,0 0-16,0-42 47,0 0-47,0 0 0,0 0 15,0-22-15,22 22 0,-22-21 0,21 21 16,0-22-16,0 1 0,0 21 0,0-22 16,22 22-16,-22-21 0,21 21 15,-21 21-15,1-21 0,20 21 16,-21 0-16,0 0 0,0 21 0,1 0 0,-1 0 15,-21 0-15,0 0 0,21 22 0,-21-22 16,0 21-16,0-21 0,0 1 0,0 20 16,0-21-16,0 0 15,0 0-15,0 1 0,-21-1 0,21 0 16,-21 0-16,21 0 0,-22-21 16,1 0-16,0 0 15,0 0-15,0 0 16,0 0-16,21-21 0</inkml:trace>
  <inkml:trace contextRef="#ctx0" brushRef="#br0" timeOffset="112959.86">9059 5990 0,'0'0'0,"-21"0"0,0 0 16,21-21-16,-21 21 15,21-21 1,21 21-16,0 0 15,0 0-15,22-21 0,-22 21 0,21 0 16,-21 0-16,0-21 0,22-1 16,-22 22-16,0-21 0,0 21 0,0-21 15,1 0-15</inkml:trace>
  <inkml:trace contextRef="#ctx0" brushRef="#br0" timeOffset="113888.31">10816 5715 0,'0'0'0,"0"-63"15,0 41-15,0 1 0,0 0 16,0 0-16,-21 42 16,0-21-1,0 21-15,21 22 0,-22-22 16,1 21-16,0 0 0,0 1 0,0-1 15,21 0-15,0 1 0,-21-22 0,21 21 16,0 1-16,0-22 0,0 0 0,0 0 16,0 0-16,21 0 0,0-21 0,0 0 15,0 22-15,0-22 0,22 0 16,-22 0-16,0 0 0,21 0 0,1-22 16,-22 1-16,21 0 0,-21 21 15,1-42-15,20 21 0,-21-1 0,-21 1 16,0-21-16,0 21 0,0-22 0,0 1 15,0 21-15,-21-21 0,0-1 16,0 1-16,-1 21 0,1-22 0,0 1 16,-21 21-16,21 0 0,-1 0 0,1-1 15,0 22-15,0-21 0,42 21 47,0 0-47,22 0 0,-22 0 0,21 0 16,-21 0-16,22 0 0,-1 0 0,0 0 15,1-21-15,-22 21 0,21-21 16,0 21-16,-20-21 0,-1 21 16,0-21-16,0-1 0,0 22 0,-21-21 15,0 0 1,-21 21 0,0 0-16,0 21 15,0 0-15,-1 1 0,1-1 0,21 21 16,-21 0-16,0 1 0,21-1 0,-21 22 15,21-1-15,0 1 0,0-1 0,-21-21 16,21 22-16,0-1 0,0 1 0,0-1 16,0 1-16,0-1 15,0 1-15,21-1 0,0 1 0,-21-1 16,21 1-16,0-1 0,-21 1 0,0-1 16,0 1-16,21-22 0,-21 22 0,0-22 15,0 0-15,0 1 0,0-1 0,-21 0 16,21 1-16,-21-22 0,0 21 0,0-21 15,-22 1-15,22-1 0,0-21 0,-21 21 16,21-21-16,-22 0 0,22 0 0,-21 0 16,-1 0-16,22 0 0,-21-21 0,21 21 15,-22-21-15,22-1 0,-21 22 16,21-21-16,0 0 0,21 0 0,0 0 16,0 0-16,0-1 0,0-20 15,0 21-15,0 0 0,21-22 0</inkml:trace>
  <inkml:trace contextRef="#ctx0" brushRef="#br0" timeOffset="114332.06">12573 5376 0,'0'0'0,"21"-21"16,-21 42 0,0 1-16,0-1 15,0 0-15,0 0 0,0 21 16,0 1-16,0-22 0,-21 21 16,21 1-16,0-1 0,0 0 0,0 1 15,0-22-15,0 21 0,0-21 0,-21 22 16,21-22-16,-21 0 0,21 0 0,0 0 15,0 0-15,0-42 47</inkml:trace>
  <inkml:trace contextRef="#ctx0" brushRef="#br0" timeOffset="114547.95">12848 5525 0,'0'0'0,"0"-22"0,0 1 0,0 0 15,21 0-15,0 21 16,-21 21-16,0 0 0,0 0 16,0 22-16,0-22 0,0 21 0,0 1 15,0-22-15,0 21 0,0 0 0,0 1 16,0-22-16,0 21 0,0-21 16,0 1-16,0-1 0,0 0 0,0 0 15,0 0-15,0 0 0,0 1 16,-21-22-1</inkml:trace>
  <inkml:trace contextRef="#ctx0" brushRef="#br0" timeOffset="114735.82">12573 5842 0,'0'0'0,"-21"-21"0,21 0 15,0 0 1,21 21-16,0-22 0,21 22 15,-20 0-15,20-21 0,0 21 16,1 0-16,-1-21 0,21 21 16,-20 0-16,-1-21 0,0 21 0,1 0 15,-1-21-15,0 0 0,-20 21 0,20-22 16,-21 22-16,0-21 0,0 21 0,1-21 16</inkml:trace>
  <inkml:trace contextRef="#ctx0" brushRef="#br0" timeOffset="114964.69">13314 5503 0,'21'0'15,"0"-21"1,0 21-16,0 0 16,22 0-16,-22 0 0,21 0 0,1 0 15,-22 0-15,21-21 0,0 21 0,-20 0 16,20 0-16,-21 0 0,0 0 0,0 0 15,1 0-15,-44 0 32,1 0-17,0 0-15</inkml:trace>
  <inkml:trace contextRef="#ctx0" brushRef="#br0" timeOffset="115164.09">13589 5461 0,'0'0'0,"-21"21"16,0 0-1,21 1-15,0-1 0,0 0 16,0 0-16,0 0 0,0 0 0,0 22 16,0-22-16,0 0 0,0 21 0,0-20 15,-22 20-15,22-21 0,0 0 16,0 0-16,0 22 0,0-22 0,0 0 16,0 0-16,0 0 0,0 1 15,0-1-15,22-21 16,-1 0-16,0 0 15,-21-21-15</inkml:trace>
  <inkml:trace contextRef="#ctx0" brushRef="#br0" timeOffset="115887.67">14139 5503 0,'0'0'16,"0"22"-1,-21-1-15,21 0 16,-21 0-16,21 0 0,-21 22 0,21-22 16,0 0-16,0 21 0,0-21 15,0 22-15,0-22 0,-21 21 0,21-21 16,0 1-16,0-1 0,-22 0 16,22 0-16,0 0 0,0 0 0,0 1 0,0-1 15,-21-21 1,0 0-1,21-21 1,0-1-16,0 1 16,0 0-16,0 0 0,0-21 0,0 20 15,0 1-15,0-21 0,0 0 0,21 20 16,0-20-16,-21 0 0,22-1 0,-1 22 16,0-21-16,0 21 0,0-22 15,0 22-15,1 0 0,-1 0 0,0 21 16,0 0-16,0 0 0,0 0 15,1 0-15,-1 0 0,0 0 0,0 21 16,0 0-16,0 0 0,1 22 0,-22-22 16,21 42-16,-21-41 15,0 20-15,0-21 0,0 0 0,0 22 16,0-22-16,0 0 0,0 0 0,0 0 16,0 0-1,-21-21-15,21-21 16,0 0-1,21 0-15,0 0 0,0 0 16,-21-1-16,21 1 0,0-21 16,1 21-16,-1-22 0,0 22 0,0-21 15,21 21-15,-20-22 0,-1 22 0,0 0 16,0 21-16,0 0 16,0 0-16,-21 21 0,0 0 15,0 1-15,0-1 0,0 21 0,0-21 16,0 22-16,0-1 0,0 0 0,0-21 15,0 22-15,0-22 0,0 21 0,0-21 16,-21 1-16,21-1 0,0 0 16,0 0-16,0 0 0,0 0 15,21-42 32,1 0-47,-1 21 0,0-21 0</inkml:trace>
  <inkml:trace contextRef="#ctx0" brushRef="#br0" timeOffset="116209.49">15346 5503 0,'0'0'0,"0"-21"15,0-21-15,21 21 0,-21 0 16,0 42 15,0 0-31,0 0 0,-21 0 16,21 22-16,-21-22 0,-1 21 15,1 0-15,21-20 0,-21 20 0,0 0 16,0-21-16,0 22 0,21-22 0,0 21 16,-22-21-16,22 1 0,0-1 0,-21 0 15,21 0-15,0 0 0,0 0 16,21-21-16,1 22 16,-1-22-16,0 0 0,0 0 0,0 0 15,0 0-15,1 0 0,-1 0 0,0 0 16,0 0-16,0 0 0,0 0 15,1 0-15,-1-22 0,0 22 16,0-21-16,-21 0 16,21 21-16,0-21 0,-21 0 15,0 0-15</inkml:trace>
  <inkml:trace contextRef="#ctx0" brushRef="#br0" timeOffset="116693.21">17314 5249 0,'0'0'0,"-21"0"0,0-21 0,0 0 16,0 21-16,-1-21 16,22 0-1,22 21-15,-1 0 0,21 0 16,0 0-16,1 0 0,-1 0 0,22 0 16,-1-21-16,1 21 0,-22 0 0,21 0 15,1 0-15,-1 0 0,-20 0 16,-1 0-16,0 0 0,1 0 0,-22 0 15,0 0-15,-42 0 16,0 0 0</inkml:trace>
  <inkml:trace contextRef="#ctx0" brushRef="#br0" timeOffset="116957.06">17589 5186 0,'0'21'16,"0"0"-16,0 0 0,0 1 0,0-1 16,0 0-16,0 21 0,0-21 0,0 22 15,0-1-15,0 0 0,0 1 0,0-1 16,0 0-16,0 1 0,0-1 16,0 0-16,0 1 0,0-22 15,0 21-15,0-21 0,0 1 0,0-1 16,0 0-16,0 0 0,0 0 0,0 0 15,0 1-15,22-22 16,-1 0 0,0 0-16,0 0 15</inkml:trace>
  <inkml:trace contextRef="#ctx0" brushRef="#br0" timeOffset="117351.84">17865 5694 0,'0'0'0,"0"-21"0,0-43 15,21 43-15,-21 0 16,0 0-16,21 0 0,-21-1 16,21 1-16,0 21 0,0 0 15,1 0-15,-1 0 0,0 0 16,0 0-16,0 21 0,0 1 0,22-1 16,-22 21-16,0-21 0,0 22 0,0-1 15,-21-21-15,0 21 0,22-20 16,-22 20-16,0-21 0,0 21 0,0-20 15,0-1-15,0 0 0,-22 0 0,22 0 16,-21-21-16,0 21 0,0 1 0,0-22 31,21-22-31,0 1 16,0 0 0,21 0-16,-21 0 0,21 0 0,0-22 15,0 22-15,-21-21 0,22-1 0,-1 22 16,0-21-16,0 0 0,0 20 0,0-20 15,1 21-15,-1 0 0,0 0 0,0-1 16,-21 1-16,21 21 0,0 0 16,-21 21-1,0 1 1,0-1-16</inkml:trace>
  <inkml:trace contextRef="#ctx0" brushRef="#br0" timeOffset="117880.05">18436 5800 0,'0'0'0,"0"21"0,21-21 16,0 0-16,1 0 0,-1 0 16,0 0-16,0 0 0,0 0 0,0-21 15,1 21-15,20-21 0,-21-1 16,0 1-16,0 21 0,1-21 0,-1 0 16,0 0-16,0 0 0,-21-1 0,0 1 15,0 0-15,0 0 0,0 0 0,0 0 16,-21 21-1,0 21-15,0-21 16,-1 21-16,1 0 0,0 21 16,0-20-16,0-1 0,0 21 0,21-21 15,0 0-15,-22 22 0,22-22 0,0 0 16,0 0-16,0 0 0,0 1 0,0-1 16,0 0-16,22-21 0,-1 21 0,0 0 15,0-21-15,21 0 0,-20 0 16,20 0-16,0 0 0,-21 0 0,22 0 15,-1 0-15,0-21 0,-20 21 16,20-21-16,-21 0 0,0 21 0,0-21 0,1-1 16,-1 1-16,0-21 0,0 21 0,-21 0 15,0-22-15,0 22 16,0-21-16,0 21 0,0-1 0,0 1 16,0 0-16,-21 21 0,0 0 15,0 0-15,-1 0 0,1 21 16,21 0-16,-21 1 0,21-1 0,0 21 15,0-21-15,0 0 0,0 22 16,0-22-16,0 0 0,0 0 0,0 0 16,0 1-16,0-1 0,0 0 0,0 0 15,21-21-15,0 0 0,1 0 16,-1 0-16,0 0 0,0 0 16,0 0-16,22-21 15,-22 21-15</inkml:trace>
  <inkml:trace contextRef="#ctx0" brushRef="#br0" timeOffset="118527.59">20426 5906 0,'-21'21'0,"42"-42"0,-21 21 31,21 0-15,0-22-16,0 1 0,22 0 16,-22 21-16,21-21 0,0-21 0,-20 20 15,20 1-15,0-21 0,1 21 16,-22-22-16,21 1 0,-21 0 0,0 21 16,1-22-16,-1 1 0,-21 21 0,0-22 15,0 22-15,0 0 0,-21 0 0,21 0 16,-22 0-16,1 21 0,0 0 15,-21 0-15,21 0 0,-1 0 0,1 21 16,0 0-16,21 0 0,0 0 0,0 0 16,0 1-16,0 20 0,42-21 0,-20 21 15,-1 1-15,0-22 0,0 21 0,21 1 16,-20-22-16,-1 21 16,21-21-16,-21 22 0,0-22 0,1 0 15,-22 0-15,0 0 0,0 0 0,0 1 16,0-1-1,-22-21-15,1 0 0,0 0 0,-21 0 16,-1 0-16,22 0 0,-21 0 16,21 0-16,-22 0 0,22 0 0,-21 0 15,21-21-15,0 21 0,-1-22 0,22 1 16,0 0-16,0 0 16,0 0-16,22 0 15,-1-1-15,21 1 0,-21 21 16,22-21-16,-22 0 0</inkml:trace>
  <inkml:trace contextRef="#ctx0" brushRef="#br0" timeOffset="118805.59">21357 5334 0,'0'0'16,"0"-42"-16,21 21 0,-21-1 0,0-20 0,0 21 16,0-21-16,0 20 0,0 1 15,0 0-15,0 0 0,-21 63 31,21-21-31,0 1 16,0 20-16,0 0 0,0 1 0,0-1 16,-21 21-16,21-20 0,0-1 15,0 0-15,0 22 0,0-22 0,0 1 16,0-1-16,0-21 0,0 21 0,0-20 16,0 20-16,0-21 0,0 0 0,0 0 15,0 1-15,0-44 47</inkml:trace>
  <inkml:trace contextRef="#ctx0" brushRef="#br0" timeOffset="119004.47">21272 5652 0,'0'0'0,"-21"-22"15,0 22-15,0 0 0,0-21 16,21 0-1,0 0-15,21 21 16,0-21-16,0 21 16,0 0-16,22 0 0,-22 0 0,21-21 15,-21 21-15,22 0 0,-22 0 0,21 0 16,-21 0-16,1 0 0,-1 0 0,0 0 16,0 0-16,0 0 0</inkml:trace>
  <inkml:trace contextRef="#ctx0" brushRef="#br0" timeOffset="119452.22">21738 5652 0,'-21'0'16,"21"-22"-16,-21 22 0,21-21 0,-21 0 15,21 0-15,0 0 0,0 0 16,0-1-16,21 1 0,0 21 15,-21-21-15,21 21 16,0 0-16,0 0 0,1 0 0,20 0 0,-21 0 16,0 0-16,0 0 0,1 0 0,-1 21 15,0 0-15,0 1 0,-21-1 16,21 0-16,-21 0 0,21 21 0,-21-20 16,0-1-16,0 21 0,0-21 15,0 0-15,0 1 0,0 20 0,0-21 16,0 0-16,0 0 0,0 1 15,0-44 17,0 1-17,0 0-15,0 0 0,0 0 16,0 0-16,0-1 0,0 1 0,0-21 0,0 21 16,0 0-16,22-22 0,-1 22 15,-21-21-15,21 21 0,-21-1 0,0 1 16,0 0-16,21 21 0,-21-21 15,21 21-15,0 0 16,1 0 0</inkml:trace>
  <inkml:trace contextRef="#ctx0" brushRef="#br0" timeOffset="119868.49">22394 5440 0,'0'-42'0,"-21"20"16,0 22-16,21-21 0,-21 21 15,0 21 1,21 1-16,0-1 16,0 0-16,0 0 0,0 0 15,0 22-15,0-22 0,0 21 0,0-21 16,0 22-16,0-22 0,0 0 15,0 21-15,0-21 0,0 1 0,21-1 0,-21 0 16,21-21-16,0 21 0,0 0 16,0-21-16,1 0 15,-1 0-15,0 0 0,0 0 0,0 0 16,0-21-16,1 0 0,-1 21 0,-21-21 16,21 0-16,0-1 0,0 1 0,0-21 15,1 21-15,-22-22 0,21 22 0,-21-21 16,21 21-16,-21-22 0,0 22 15,0 0-15,0 0 0,0 0 0,0 0 16,0-1-16,-21 22 31,21 22-15,0-1 0</inkml:trace>
  <inkml:trace contextRef="#ctx0" brushRef="#br0" timeOffset="120148.33">23093 5398 0,'0'-22'0,"0"1"16,0 0-16,0 0 16,-21 21-1,-1 0-15,1 21 0,0-21 16,0 21-16,21 0 0,-21 22 0,0-22 15,-1 0-15,22 21 16,0-20-16,0 20 0,-21 0 0,21-21 16,0 1-16,0 20 0,0-21 0,0 0 15,21 0-15,1 1 0,-1-1 0,0 0 16,0-21-16,0 21 0,0-21 0,1 0 16,20 0-16,-21 0 0,0 0 15,22 0-15,-22 0 0,0-21 0,21 21 16,-21-21-16</inkml:trace>
  <inkml:trace contextRef="#ctx0" brushRef="#br0" timeOffset="121023.78">23728 5122 0,'0'0'0,"0"-42"0,0 21 0,0 0 0,0 0 15,-21-1-15,21 1 0,-22 0 0,1 21 16,0 0-16,0 0 0,0 0 15,0 0-15,-1 21 0,22 0 16,-21 1-16,0-1 0,21 21 0,0-21 16,-21 22-16,21-1 0,-21 0 0,21 1 15,-21-1-15,21 0 0,0 1 0,0-1 16,0 0-16,0 1 0,0-22 16,0 21-16,0 0 0,0-20 0,0 20 15,0-21-15,0 0 0,0 0 16,21 1-16,0-22 0,-21 21 0,21-21 15,0 21-15,0-21 0,1 0 0,-1 0 16,0 0-16,0 0 0,0 0 16,0-21-16,1 0 0,-1 21 0,0-22 15,-21 1-15,21 0 0,0-21 0,0 21 16,-21-1-16,0 1 0,22 0 0,-22 0 16,0 0-16,21 0 0,-21-1 15,-21 22 1,-1 22-16,22-1 15,-21 0-15,21 0 0,-21 0 16,21 0-16,0 1 0,0-1 16,0 0-16,0 0 0,0 0 15,0 0-15,0 1 0,21-1 16,0-21-16,1 21 16,-1-21-16,0 0 0,0 0 15,0 0-15,0 0 16,1-21-16,-22 0 15,21-1-15,-21 1 0,21 0 0,0 0 16,-21 0-16,0 0 0,21-1 0,0-20 16,-21 21-16,0 0 0,22 21 0,-22-21 15,21-1-15,-21 44 32,0-1-32,0 0 15,0 0-15,0 0 0,0 0 16,0 1-16,21-1 0,-21 0 0,21-21 15,-21 21-15,0 0 0,21 0 0,0 1 16,-21-1 0,22-21-16,-1 0 0,-21 21 15,0-42 17,0 0-32,0-1 15,0 1-15,0 0 0,0 0 16,0 0-16,21 0 0,-21-1 0,21 1 15,-21 0-15,0 0 0,0 0 0,21 0 16,0-1-16,-21 1 0,22 21 0,-1 0 16,0 0-1,0 0-15,0 0 16,0 0-16,-21 21 0,0 1 16,22-22-16,-22 21 0,0 0 15,21-21-15,-21 21 16</inkml:trace>
  <inkml:trace contextRef="#ctx0" brushRef="#br0" timeOffset="121376.34">24532 5630 0,'0'-21'31,"0"0"-31,21 21 16,0 0-16,1-21 0,-1 0 0,0 21 15,-21-21-15,21 21 0,0-22 0,-21 1 16,21 21-16,1 0 16,-44 0 15,1 21-31,0 1 0,0-1 0,0 0 16,-22 21-16,22-21 0,0 1 0,0 20 15,0-21-15,21 21 0,0-20 16,-21-1-16,21 0 0,0 0 0,0 0 15,0 0-15,0 1 0,21-22 0,0 21 16,0 0-16,0-21 0,0 0 0,22 21 16,-22-21-16,21 0 0,-21 0 0,22 0 15,-22 0-15,21 0 0,-21 0 16,1-21-16,-1 21 0,0-21 0,0 0 16,0 21-16,-21-22 0,21 1 15</inkml:trace>
  <inkml:trace contextRef="#ctx0" brushRef="#br0" timeOffset="121696.17">23622 5207 0,'0'0'16,"-21"-21"-16,21 0 15,21 21-15,0 0 16,21-21-16,-20 21 0,20 0 0,21-22 16,-20 22-16,-1 0 0,22-21 0,-22 21 15,0-21-15,1 21 0,-1 0 0,0 0 16,-21-21-16,22 21 0,-22 0 16,0 0-16,0 0 0,0 0 15,-42 0 32,0 0-47,0 21 0,0-21 0,0 21 0,-1-21 16,1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13:5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11049 1058 0,'0'0'0,"0"-21"16,0 0-16,0 0 15,0 0-15,0 0 0,0-1 16,0 1-16,0 0 15,0 0-15,0 0 16,0 42 15,0 0-31,21 21 0,0 1 16,0-1-16,1 0 0,-1 1 16,21 20-16,-21-20 0,0 20 0,22-21 15,-22 22-15,0-1 0,21 1 16,-20-1-16,-1-20 0,0 20 0,0 1 15,-21-22-15,21 22 0,-21-22 16,21 0-16,-21-21 0,0 22 0,0-22 16,22 0-16,-22 0 0,21 0 15,-21 1-15,0-44 32,0 1-17,0 0-15,0 0 0,0 0 0,0-22 16,21 22-16,-21-21 0,21 0 0</inkml:trace>
  <inkml:trace contextRef="#ctx0" brushRef="#br0" timeOffset="304.82">11769 1164 0,'0'0'16,"0"-21"-16,0 0 0,0 0 15,0 0-15,0-1 0,-22 22 16,1 0-1,0 0-15,0 0 16,0 22-16,0-1 0,-22 0 16,22 21-16,-21 1 0,21-1 0,-22 0 15,1 22-15,0-22 0,-22 22 0,1-1 16,20 1-16,-20-1 0,-1 1 16,1 20-16,-1-20 0,1-1 0,-1-20 15,1 20-15,20-21 0,1 1 0,0-1 16,21 0-16,-1-20 0,1 20 0,0-21 15,21 0-15,0 0 16,21-21-16,0 0 16,1 0-16,-1 0 0,0 0 0,21-21 15,-21 0-15</inkml:trace>
  <inkml:trace contextRef="#ctx0" brushRef="#br0" timeOffset="640.63">11705 1757 0,'0'-21'0,"0"42"31,0 0-31,0 0 16,0 0-16,0 22 0,0-22 0,0 21 15,0 1-15,0-1 0,0 0 0,0 1 16,0-1-16,0 0 15,0 22-15,0-22 0,0 22 0,0-1 16,0-21-16,-21 22 0,0-1 0,21-20 16,-21 20-16,21-20 0,0 20 0,-22-21 15,22 1-15,-21-1 0,21-21 0,0 22 16,-21-22-16,21 21 0,0-21 0,0 0 16,0 1-16,0-44 31,0 1-16,0 0-15,21-21 0,-21 21 16</inkml:trace>
  <inkml:trace contextRef="#ctx0" brushRef="#br0" timeOffset="940.97">11684 2201 0,'0'0'0,"0"-42"16,0 0-16,0-22 0,-21 22 15,21 0-15,0-1 0,0 1 0,0 21 16,0-22-16,0 1 0,21 21 0,0-21 15,0 20-15,22 1 0,-22 0 0,0 0 16,21 0-16,1 0 0,-22 21 16,21 0-16,-21 0 0,22 0 0,-22 0 15,21 0-15,-21 21 0,-21 0 0,0 0 16,0 21-16,0-20 0,0 20 16,0 0-16,-21 1 0,0-22 0,0 21 15,-22-21-15,22 22 0,-21-22 16,0 21-16,20-21 0,-20 0 0,21 1 15,-21-1-15,20-21 0,1 21 0,0-21 16,42 0 15,0-21-31,22 0 16</inkml:trace>
  <inkml:trace contextRef="#ctx0" brushRef="#br0" timeOffset="1425.69">12636 1799 0,'0'0'0,"0"-21"16,0-42-16,0 41 15,0 1-15,0 0 0,-21 0 0,0 0 16,0 0-16,21-1 0,-21 22 0,0 0 16,-1 0-16,1 0 0,0 0 15,0 0-15,0 0 0,0 22 0,21-1 16,-22 0-16,1 0 0,0 21 0,0 1 15,0-1-15,21-21 0,0 22 0,-21-1 16,21 0-16,0-21 16,0 22-16,0-22 0,0 0 0,0 0 0,0 0 15,0 1-15,21-1 0,0-21 16,0 0-16,0 0 0,0 0 16,1 0-16,-1 0 0,0-21 15,0-1-15,0 1 0,0 0 0,1 0 16,-1 0-16,0-22 0,0 22 0,0-21 15,-21 0-15,0 20 0,21-20 0,-21 0 16,0-1-16,22 22 0,-22-21 16,0 21-16,0 0 0,0 42 15,0 0 1,0 0-16,-22 21 16,22-20-16,0 20 0,-21-21 15,21 21-15,0-20 0,0 20 0,0-21 0,0 21 16,0-20-16,0-1 0,0 0 15,0 0-15,0 0 0,21 0 16,1-21-16,-1 0 0,0 0 16,0 0-16,0 0 0,0-21 15</inkml:trace>
  <inkml:trace contextRef="#ctx0" brushRef="#br0" timeOffset="1723.38">13293 1312 0,'0'0'0,"0"-42"16,0-21-16,0 20 16,0 22-16,0 0 0,-22 21 0,22-21 15,-21 21-15,21 21 16,0 0-16,-21 0 0,21 0 16,0 22-16,-21-1 0,21 0 0,0 1 15,-21-1-15,21 22 0,0-22 0,0 21 16,0-20-16,-21-1 0,21 22 0,-22-22 15,22 0-15,-21 1 0,21-22 16,0 21-16,0-21 0,-21 22 16,21-22-16,-21 0 0,21 0 0,-21 0 15,42-42 17,0 0-17,0 0-15</inkml:trace>
  <inkml:trace contextRef="#ctx0" brushRef="#br0" timeOffset="2305.05">13674 1143 0,'0'0'0,"0"-21"0,0 0 0,0-22 16,0 22-1,0 42 1,0 1-1,0 20-15,0-21 0,-22 21 16,22 1-16,0-1 0,0 22 0,0-22 16,0 21-16,-21-20 0,21 20 0,0-20 15,0 20-15,-21-21 0,0 1 0,21-1 16,-21 0-16,21 1 0,0-1 16,-21-21-16,21 0 0,-22 1 0,22-1 15,0 0-15,-21 0 0,21-42 47,0 0-31,0 0-16,21-1 0,1 1 0,-22-21 15,21 21-15,0-22 0,0 1 0,-21 0 16,21-1-16,0 1 0,1 0 0,-1 21 16,0-22-16,0 22 0,0-21 15,22 21-15,-22 21 0,0-22 0,0 22 16,0 0-16,0 0 0,1 0 0,20 0 15,-21 22-15,0-22 0,0 21 0,1 0 16,-22 21-16,0-21 0,21 1 0,-21 20 16,0-21-16,0 21 0,0-20 15,0 20-15,0-21 0,-21 0 16,21 22-16,-22-22 0,1 0 0,21 0 16,0 0-16,-21 0 0,0 1 0,21-1 15,0 0-15,-21-21 16,21 21-1,0-42 17,0 0-32,0 0 0,0-1 15</inkml:trace>
  <inkml:trace contextRef="#ctx0" brushRef="#br0" timeOffset="2599.88">13229 1566 0,'-42'0'0,"84"0"16,-105 0-16,41 0 0,1 0 0,21-21 16,21 21-16,1 0 15,-1 0-15,0-21 0,21 21 0,-21-21 16,22 21-16,-1 0 0,0 0 15,1 0-15,-22-21 0,21 21 16,-21 0-16,22 0 0,-22 0 0,0 0 16,0 0-1,-21 21 1,-21-21 0,0 21-16,21 0 0</inkml:trace>
  <inkml:trace contextRef="#ctx0" brushRef="#br0" timeOffset="3516.12">11620 2773 0,'0'0'16,"22"0"-16,-1 0 0,-21-21 0,-21 42 46,-1 0-46,1-21 16,0 21-16,-21 0 0,21 1 0,-22-1 16,1 0-16,-22 21 0,22-21 0,-21 22 15,-1-22-15,-21 21 0,22-21 0,-22 22 16,1-1-16,-1 22 0,0-22 16,1 0-16,-22 1 0,0 20 15,0-21-15,-21 1 0,21 20 0,-21-20 16,21-1-16,1 0 0,20 1 0,-21-1 15,21 0-15,1 1 0,-1-1 0,22-21 16,-1 21-16,1-20 0,20-1 16,1 21-16,0-21 0,20 0 0,1-21 15,-21 22-15,42-1 0,-21-21 0,0 0 16,21-21 15,0-1-15,0 1-16,21 0 0,0 0 0,-21 0 0,21 0 15,0-22-15,0 22 0,22 0 16</inkml:trace>
  <inkml:trace contextRef="#ctx0" brushRef="#br0" timeOffset="3972.88">9377 3577 0,'21'0'0,"-42"0"0,63-21 15,-21 0-15,-42 42 47,0 0-31,0 0-16,0-21 0,-1 22 15,1-1-15,-21 0 0,21 0 0,0 0 16,-22 0-16,22 1 0,-21-1 0,21 0 16,-22 0-16,1 0 0,21 0 15,0 1-15,-22-1 0,22-21 0,0 21 16,0 0-16,42 0 47,0-21-47,0 0 15,0 21-15,1-21 0,-1 22 16,21-22-16,-21 21 0,22 0 0,-22-21 0,0 21 16,21 0-16,-21 0 0,22 1 0,-22-1 15,0 0-15,0-21 16,22 21-16,-22 0 0,0 0 0,0-21 15,0 22-15,0-22 0,-21 21 0,22-21 16,-22 21-16,21-21 0,-21 21 16,21-21 15,0 0-31,-21-21 16,21 0-16,0 0 0,1-1 0,20 1 15</inkml:trace>
  <inkml:trace contextRef="#ctx0" brushRef="#br0" timeOffset="4720.07">14097 2794 0,'0'0'16,"-21"-21"-16,0 21 0,-1-21 0,1 21 16,0-21-16,0 21 0,21-22 15,-21 22-15,0-21 0,-1 0 0,1 21 16,0-21-16,21 0 15,-21 21-15,0-21 0,21 42 63,0 0-63,21 0 16,0 21-16,0-20 0,0 20 0,22-21 15,-1 21-15,0 1 0,22-1 16,-22 0-16,43 1 0,-22-1 0,1 22 15,21-22-15,-1 0 0,-20 22 16,20-22-16,1 22 0,0-22 0,21 0 16,-22 1-16,1-1 0,0 0 15,-22 1-15,22-1 0,-22 0 0,1-21 16,-1 22-16,1-22 0,-22 21 0,0-21 16,1 1-16,-1-1 0,-21 0 0,0 0 15,1 0-15,-22 0 0,0 1 0,21-22 16,-21 21-16,0 0 15,0-42 32,0 0-47,0-1 16,0 1-16,0 0 16,0 0-16,21 0 15</inkml:trace>
  <inkml:trace contextRef="#ctx0" brushRef="#br0" timeOffset="5160.18">15938 3598 0,'0'0'0,"-21"0"0,0-21 0,0 21 16,0 0-16,0 0 15,21 21 1,0 1-1,0-1 1,0 0-16,21-21 0,0 21 0,0 0 16,0-21-16,0 21 0,1 1 0,-1-1 15,0-21-15,0 21 0,0 0 0,0-21 16,1 21-16,-1 0 0,0-21 0,-21 22 16,21-1-16,-21 0 15,0 0-15,0 0 16,-21-21-16,21 21 0,-42-21 15,20 22-15,1-22 0,-21 21 16,21-21-16,-22 21 0,1-21 0,0 21 16,-1-21-16,1 21 0,0 0 15,-1-21-15,-20 22 0,21-22 0,-1 21 16,22-21-16,-21 21 0,-1-21 0,22 0 16,0 21-16,0-21 0,0 0 0,21 21 15,-21-21-15,-1 0 16,22 21-16,-21-21 0,0 0 31,0 0-31,0 0 16</inkml:trace>
  <inkml:trace contextRef="#ctx0" brushRef="#br0" timeOffset="6973.32">2328 4509 0,'0'-22'15,"0"44"-15,21-65 0,-21 22 16,0 0-16,0 0 15,0 0-15,0 42 32,0 0-32,0 0 15,0 0-15,0 22 0,-21-22 0,0 21 16,21 0-16,0 22 0,-21-22 16,0 22-16,0-22 0,-1 22 0,22-1 15,0-21-15,-21 22 0,21-22 16,-21 1-16,21-1 0,0 0 0,0-21 15,0 22-15,0-22 0,0 0 0,0 0 16,0 0 0,21-42-1,0 0-15,-21 0 16,0 0-16,22 0 0,-1-22 16,0 1-16,-21 0 0,21-1 0,0-20 15,0 20-15,-21-20 0,22-1 0,-1 1 16,0-1-16,-21 1 0,21-1 15,0 22-15,-21-21 0,21 20 0,-21-20 16,0 42-16,0-22 0,0 22 16,0 0-16,22 0 0,-22 42 15,0 0-15,21 0 0,-21 22 16,0-22-16,0 42 0,0-20 16,0-1-16,0 21 0,21 1 15,-21-22-15,0 22 0,0-1 0,0 1 16,0-22-16,0 22 0,0-22 15,0 0-15,0 1 0,0-1 0,0 0 16,0-21-16,0 22 0,0-22 16,0 0-16,0 0 0,0 0 15,0-42 17,0 0-32,-21 0 0,0 0 0,-1 0 15</inkml:trace>
  <inkml:trace contextRef="#ctx0" brushRef="#br0" timeOffset="7152.22">2117 4995 0,'0'0'0,"-22"0"0,-20 0 16,21 0-16,42 0 31,0 0-31,0 0 0,1 0 16,20 0-16,0 0 0,1 0 15,20 0-15,1-21 0,-22 21 0,21-21 16,1 0-16,-22 21 0,22-21 0,-22 0 15,0-1-15,1 1 16,-1 0-16,0-21 0,-20 21 0</inkml:trace>
  <inkml:trace contextRef="#ctx0" brushRef="#br0" timeOffset="7657.93">3069 4382 0,'0'0'0,"0"-22"0,0 1 15,-21 21-15,0 0 16,0 21-1,-1 1-15,22-1 0,0 0 0,0 21 16,0 1-16,0-22 0,0 21 16,0 22-16,0-22 0,0 0 0,0 22 15,0-22-15,0 22 0,0-22 0,0 21 16,0-20-16,0-1 0,0 0 16,0 1-16,0-1 0,0-21 0,0 22 15,0-22-15,0 0 0,0 0 16,0 0-16,0 0 0,-21-21 31,0 0-31,21-21 16,0 0-16,0 0 0,0 0 15,0 0-15,0-22 0,0 22 0,0-21 16,0-1-16,21 1 0,0 0 0,1 21 16,-1-22-16,0 1 0,0 21 15,21 0-15,-20-1 0,20 1 0,-21 21 16,0 0-16,22 0 0,-22 0 0,0 21 15,0 1-15,0-1 16,0 0-16,-21 0 0,0 0 0,0 22 16,0-22-16,0 21 0,-21-21 0,0 0 15,0 22-15,0-22 0,-22 21 0,22-21 16,-21 1-16,21-1 0,-22 0 16,22 0-16,-21 0 0,21 0 0,0-21 15,21 22-15,0-44 31,0 1-31,21 21 0,0-21 0,0 0 16,0 0-16,0 0 0,22-1 16</inkml:trace>
  <inkml:trace contextRef="#ctx0" brushRef="#br0" timeOffset="8096.19">3789 4911 0,'0'0'0,"21"0"0,-21-21 0,21-1 15,0 1-15,-21 0 0,0 0 16,0 0-16,0 0 16,-21 21-1,0 0-15,0 0 0,0 0 0,-1 21 16,1-21-16,0 21 0,0 0 0,0 0 16,0 0-16,21 1 15,0-1-15,-22 0 0,22 0 0,0 0 16,0 0-16,0 1 0,0-1 0,22-21 15,-22 21-15,21 0 0,0 0 16,0-21-16,0 21 0,0 1 0,1-22 16,-1 21-16,0 0 0,0 0 0,0-21 15,0 21-15,-21 0 0,22 1 16,-22-1-16,0 0 16,0 0-16,-22 0 0,1-21 15,-21 21-15,21 1 0,-22-22 0,22 0 16,-21 21-16,21-21 0,-22 0 15,1 0-15,21 0 0,-21 0 16,20 0-16,1 0 0,0 0 0,0 0 16,21-21-1,0-1 1,21 1-16,0 21 0,0-21 16,22 21-16,-22 0 0,0-21 0,21 21 15</inkml:trace>
  <inkml:trace contextRef="#ctx0" brushRef="#br0" timeOffset="9932.37">3958 5376 0,'21'-21'16,"0"21"-16,-21-21 0,22 0 15,-1 0-15,-21 0 0,21-22 16,0 22-16,-21-21 0,21-1 0,0 1 15,1 0-15,-22-22 0,21 1 0,0 20 16,-21-20-16,0 21 0,0-22 16,0 1-16,0 20 0,0 1 0,0-22 15,0 43-15,0-21 0,0 0 0,0 20 16,-21 1-16,21 0 0,-21 21 0,-1 0 16,1 0-16,0 0 15,21 21-15,-21 0 16,0 1-16,21 20 0,-21 0 0,21 1 15,0-1-15,0 0 0,0 22 16,0-1-16,0 1 0,0-1 0,0 1 16,0-22-16,0 22 0,0-1 0,0-21 15,0 1-15,0-1 0,0 0 16,21-20-16,0 20 0,0-21 0,0 0 16,0 0-16,1-21 0,-1 0 0,0 22 15,21-22-15,-21 0 0,1 0 0,-1 0 16,0-22-16,0 22 15,21-21-15,-20 0 0,-1 0 0,0 0 16,-21 0-16,21-1 0,0 1 0,0-21 16,-21 21-16,0-22 0,22 22 0,-22 0 15,0 0-15,0 0 0,21 0 16,-21-1-16,-21 44 31,21-1-31,-22 0 0,22 0 16,0 0-16,0 22 0,0-22 0,0 0 15,0 0-15,0 21 0,0-20 16,0-1-16,0 0 0,0 0 0,0 0 0,0 0 16,22-21-16,-1 22 0,0-22 15,0 0-15,0 0 0,22 0 16,-22 0-16,0 0 0,21 0 0,-21 0 16,1-22-16,20 22 0,-21-21 0,0 0 15,0 21-15,1-21 0,-1 0 16,0 0-16,-21-1 0,0-20 0,21 21 15,-21 0-15,0-22 0,0 22 0,0-21 16,0 21-16,0 0 0,-21-22 0,0 22 16,0 0-16,-1 21 0,1-21 15,0 21-15,-21 0 0,21 0 0,-22 0 16,22 21-16,-21-21 0,21 21 0,-22 0 16,22 22-16,0-22 0,0 0 15,21 21-15,0-21 0,0 22 16,0-22-16,0 21 0,0-21 0,0 1 15,0-1-15,21 0 0,0 0 0,0 0 16,0 0-16,1-21 0,-1 0 0,0 22 16,21-22-16,-21 0 0,1 0 15,20 0-15,-21 0 0,21 0 0,-20-22 16,20 22-16,-21-21 0,0 0 0,0 21 16,22-21-16,-22 0 0,0 0 15,0-1-15,0 1 0,-21-21 16,22 21-16,-1 0 0,-21-1 0,0 1 0,21 0 15,-21 0-15,0 0 0,21 21 16,-21 21 15,0 0-31,0 0 0,-21 0 0,21 1 16,-21-1-16,21 0 0,0 0 0,0 0 16,0 0-16,0 1 0,0-1 15,0 0-15,0 0 0,0 0 16,21-21-16,0 0 15,0 0-15,0 0 0,1 0 16,-1 0-16,-21-21 16,21 21-16,0-21 0,-21 0 0,21 0 15,0 21-15,-21-22 0,0 1 0,22-21 16,-1 21-16,-21 0 0,21-1 0,-21-20 16,0 21-16,21 0 0,0 0 15,-21-1-15,0 1 0,0 0 0,21 21 16,-21 21-1,0 0 1,0 1-16,0-1 0,-21 0 16,21 0-16,0 21 0,-21-20 0,21-1 15,-21 21-15,21-21 0,0 0 0,0 1 16,0-1-16,0 0 0,0 0 16,0 0-16,0 0 0,21-21 15,0 0-15,0 0 0,1 0 16,20 0-16,-21 0 0,21 0 0,-20 0 15,20 0-15,-21-21 0,0 0 0,22 21 16,-22-21-16,21-21 0,-21 20 0,0 1 16,1-21-16,-1 0 0,0 20 15,0-20-15,0-21 0,0 20 0,1 1 16,-22-22-16,0 22 0,21-21 0,-21 20 16,0 1-16,21 0 0,-21-1 0,0 1 15,0 21-15,0 0 0,0-1 16,0 1-16,0 42 31,0 1-31,0-1 0,0 21 0,-21-21 16,21 22-16,-21-1 0,21-21 15,0 21-15,0 22 0,0-22 0,-22 1 16,22-1-16,-21 0 0,21 1 0,-21-1 16,21 0-16,0-21 0,0 22 0,0-22 15,0 0-15,0 0 0,0 22 16,21-22-16,0 0 0,1-21 15,-1 0-15,0 0 0,0 0 0,21 0 16,-20 0-16,-1 0 0,0 0 16,0 0-16,21-21 0,-20 0 15,-1-1-15,0 22 0,0-21 0,0 0 16,-21-21-16,21 21 0,-21-1 0,22 1 16,-22 0-16,0 0 0,0 0 0,0 0 15,0-1-15,-22 22 31,1 22-31,0-1 16,21 0-16,0 0 0,0 0 0,0 0 16,0 1-16,0-1 0,0 0 0,0 0 15,0 0-15,0 0 16,0 1-16,21-22 16,0 0-16,1 0 0,-1 0 15,0 0-15,0 0 0,0 0 16,0 0-16,1 0 15,-1-22-15,0 1 0,0 21 16,-21-21-16,21 21 0,0-21 0,1 0 16,-22 0-16,0-1 0,0 1 15,0 0-15</inkml:trace>
  <inkml:trace contextRef="#ctx0" brushRef="#br0" timeOffset="10179.26">6032 4741 0,'0'0'0,"22"0"15,-1 0-15,21 0 16,-21 0-16,0 0 0,22 0 0,-1 0 16,-21 0-16,22 0 0,-22-21 0,0 21 15,21 0-15,-21 0 0,1 0 16,-1 0-16</inkml:trace>
  <inkml:trace contextRef="#ctx0" brushRef="#br0" timeOffset="10712.04">7705 4911 0,'0'0'0,"21"-64"16,0 43-16,-21 0 0,21 0 15,0 21-15,0-21 0,1 21 16,-1 0-16,0 21 0,0 0 16,0 0-16,0 21 0,1-20 0,-1 20 15,0-21-15,0 21 0,-21 1 16,21-1-16,0-21 0,-21 22 0,0-22 15,22 21-15,-22-21 0,0 0 0,21 1 16,-21-1-16,0 0 0,0 0 16,0 0-1,0-42 1,0 0 0,0 0-16</inkml:trace>
  <inkml:trace contextRef="#ctx0" brushRef="#br0" timeOffset="10971.89">8234 4974 0,'0'0'16,"0"-21"-16,21-21 0,-21 21 0,0-22 0,0 22 16,0 0-16,0 0 15,0 42 1,-21 0-16,21 0 0,-21 0 16,-1 22-16,1-22 0,-21 21 0,21 1 15,0-1-15,-22-21 16,22 21-16,-21 1 0,21-1 0,-22 0 15,22-20-15,0 20 0,-21-21 0,20 21 16,1-20-16,0-1 0,0 0 0,0 0 16,21 0-16,-21 0 0,21 1 15,21-22 1,0 0 0,21-22-16,-21 1 0,22 0 0,-22 0 15</inkml:trace>
  <inkml:trace contextRef="#ctx0" brushRef="#br0" timeOffset="11291.71">8636 4911 0,'0'0'0,"0"-21"16,0 42 15,-21 21-31,21-21 16,0 22-16,0-22 0,-21 21 0,21 0 15,-22 1-15,22-1 0,0 22 0,0-22 16,-21 0-16,21 22 0,-21-22 16,21 22-16,-21-22 0,21 21 0,0 1 15,0-22-15,-21 22 0,21-1 0,0-20 16,-21 20-16,21-21 0,0 22 16,0-22-16,0 1 0,0-1 0,0 0 15,-22-21-15,22 22 0,0-22 0,0 0 16,0 0-16,22-21 15,-22-21 1,21 0-16,-21 0 0,21-22 16,-21 22-16,21 0 0</inkml:trace>
  <inkml:trace contextRef="#ctx0" brushRef="#br0" timeOffset="11591.53">8615 5355 0,'0'0'0,"0"-42"0,0-22 0,0 22 0,0 0 15,0-1-15,0 1 0,0 0 0,0 21 16,0-1-16,0 1 0,21 0 16,0 0-16,0 21 0,0-21 0,1 21 15,-1 0-15,0 0 0,21 0 0,-21 0 16,22 0-16,-22 21 0,21 0 0,-21 0 16,1 0-16,-1 1 0,0 20 15,-21-21-15,0 0 0,0 22 0,0-22 16,0 0-16,-21 0 0,0 0 15,-1 0-15,-20 1 0,0-1 0,21 0 16,-22 0-16,22-21 0,-21 21 16,21-21-16,-1 0 0,1 21 0,0-21 15,42 0 1,0-21-16,22 0 16,-22 21-16,21-21 0,-21 0 0</inkml:trace>
  <inkml:trace contextRef="#ctx0" brushRef="#br0" timeOffset="12059.27">9525 4974 0,'21'-21'15,"-42"42"-15,42-63 0,-21 21 0,0 0 16,0-1-16,0 1 0,-21 0 0,0 21 16,0-21-16,21 0 0,-22 21 15,1 0-15,0 0 0,0 0 0,0 0 16,0 21-16,-1 0 0,1 0 0,0 0 15,0 22-15,0-22 0,21 21 0,-21-21 16,21 22-16,-22-22 0,22 21 16,0-21-16,0 22 0,0-22 0,0 0 15,0 0-15,0 0 0,0 1 0,0-1 16,22-21-16,-1 0 0,0 0 0,0 0 16,0 0-16,0 0 15,1 0-15,-1-21 0,0-1 16,0 22-16,0-21 0,-21 0 0,21 0 15,1-21-15,-22 20 0,0 1 0,0-21 16,21 21-16,-21-22 0,0 22 16,0 0-16,0 0 0,0 0 0,0 0 15,0 42 1,0 0-16,0 0 16,0 0-16,0 0 0,-21 22 15,21-22-15,0 0 0,0 21 0,0-20 16,0-1-16,0 21 0,0-21 0,0 0 15,0 1-15,0-1 16,21-21-16,0 21 0,0-21 16,0 0-16,0 0 0,1 0 15,-1 0-15,0-21 0,0 21 0</inkml:trace>
  <inkml:trace contextRef="#ctx0" brushRef="#br0" timeOffset="12337.34">10223 4530 0,'0'0'0,"0"-21"0,0-1 16,-21 22-16,21-21 0,-21 21 15,0 0 1,0 0-16,21 21 0,-21 1 16,21 20-16,-22-21 0,22 21 0,0 1 15,0-1-15,-21 0 0,21 1 0,0-1 16,-21 0-16,21 1 0,0-1 15,-21 0-15,21 1 0,0-22 0,0 21 16,0-21-16,-21 22 0,21-22 0,0 0 16,-21-21-16,21 21 0,0 0 0,21-21 31,0 0-15,0-21-16</inkml:trace>
  <inkml:trace contextRef="#ctx0" brushRef="#br0" timeOffset="12843.89">10520 4572 0,'0'0'0,"0"-42"0,0-1 0,0 22 15,0 0-15,0 0 0,0 0 16,0 0-16,0 42 16,0 0-1,0 0-15,0 0 0,0 22 0,0-22 16,0 21-16,0 0 0,0 1 15,0-1-15,0 0 0,0 1 16,-21-1-16,-1 0 0,22 22 0,-21-22 16,21-21-16,0 22 0,-21-1 0,21-21 15,-21 0-15,21 1 0,-21-1 0,21 0 16,0 0-16,0-42 31,0 0-15,21 0-16,-21-1 0,21 1 15,0 0-15,0-21 0,1-1 0,-1 22 16,0-21-16,0 0 0,21-1 16,-20 22-16,-1-21 0,0 21 15,0-1-15,0 1 0,0 21 0,1 0 16,-1 0-16,0 0 0,-21 21 16,21 1-16,-21-1 0,0 0 15,0 0-15,0 21 0,0-20 16,0 20-16,-21-21 0,21 0 0,-21 22 15,21-22-15,-21 0 0,21 0 0,-22 0 16,22 0-16,0 1 0,0-1 16,0-42 31,0-1-47</inkml:trace>
  <inkml:trace contextRef="#ctx0" brushRef="#br0" timeOffset="13059.93">9821 4678 0,'-21'0'0,"42"0"0,-63 0 16,21 0-16,21-21 15,21 21 1,0 0-16,21 0 0,1 0 0,-1 0 15,22 0-15,-22 0 0,21 0 0,-20 0 16,-1 0-16,0 0 0,-20 0 16,20 0-16,-21 0 0,0 0 0,0 0 15,1 0-15,-1 0 0,-21-21 0</inkml:trace>
  <inkml:trace contextRef="#ctx0" brushRef="#br0" timeOffset="14075.86">15875 4826 0,'0'0'0,"0"-21"0,0-43 16,0 43-16,0 0 15,0 0-15,0 0 0,0 0 16,0-1-16,0 1 0,21 0 0,0 0 15,0 0-15,22 0 0,-22-1 0,21 22 16,1 0-16,-1 0 0,0 0 0,1 0 16,-1 0-16,0 0 0,-21 22 15,22-1-15,-22 0 0,0 21 0,-21-21 16,0 22-16,0-1 0,0 0 0,0 1 16,0-1-16,0 0 0,0 1 0,-21-1 15,0 0-15,0 1 16,-1-1-16,1-21 0,0 0 0,0 1 15,21-1-15,0 0 0,-21-21 16,21-21 0,0 0-16,0-22 15,0 22-15,21-21 0,0-1 0,-21 1 16,21 0-16,0-1 0,22 1 0,-22-21 16,0 20-16,0 1 0,0 0 0,1-1 15,-1 1-15,0 0 0,0 20 16,-21-20-16,0 21 0,21 21 0,-21-21 15,21 21-15,1 0 0,-1 21 32,0-21-32,-21 21 15,21 0-15,-21 0 0,21 1 16,0-1-16,1 0 0,-22 0 0</inkml:trace>
  <inkml:trace contextRef="#ctx0" brushRef="#br0" timeOffset="14411.66">16849 4826 0,'0'0'0,"21"0"0,0 0 16,0 0-1,0-21-15,0 21 0,1-21 0,-22 0 0,21-1 16,0 1-16,0 0 0,0 0 16,-21 0-16,21 0 0,-21-1 15,0 1-15,0 0 0,0 0 16,0 0-16,0 0 0,-21 21 15,0 0-15,0 0 0,0 0 16,0 21-16,-1 0 0,1 0 16,0 0-16,0 22 0,0-22 15,0 21-15,-1 0 0,22-20 0,0 20 16,0 0-16,0 1 0,0-22 16,0 21-16,0-21 0,0 22 0,0-22 15,22 0-15,-1-21 0,0 21 16,0 0-16,0-21 0,22 0 0,-22 0 15,21 0-15,-21 0 0,22 0 0,-1-21 16,0 0-16,1 0 0,-1 0 0,0-1 16,1 1-16</inkml:trace>
  <inkml:trace contextRef="#ctx0" brushRef="#br0" timeOffset="14679.51">17822 4191 0,'0'0'0,"0"-42"15,0-22-15,-21 43 16,21 0-16,-21 21 0,0 0 16,0 21-16,21 0 0,0 0 15,-22 22-15,22-22 0,-21 21 16,21 1-16,0 20 0,-21-21 0,21 1 16,0-1-16,0 22 0,0-22 0,0 0 15,-21 1-15,21-1 0,-21 0 0,21 1 16,0-22-16,0 21 0,0-21 15,-21 22-15,21-22 0,0 0 0,0 0 16,0 0-16,21-21 16,0 0-16,0 0 15,0 0-15,22 0 0</inkml:trace>
  <inkml:trace contextRef="#ctx0" brushRef="#br0" timeOffset="16421.08">18563 4636 0,'0'-43'15,"0"22"-15,-21 0 0,0 21 0,0-21 16,-1 0-16,1 21 0,0-22 16,0 22-16,0 0 0,0 0 0,-1 0 15,-20 0-15,21 0 0,0 0 16,0 22-16,-22-1 0,22 0 0,0 0 15,0 0-15,0 22 0,-1-22 16,1 21-16,0-21 0,21 22 0,0-1 16,0-21-16,0 21 0,0-20 0,0-1 15,0 21-15,0-21 0,21 0 0,0-21 16,1 22-16,-1-1 0,21-21 16,-21 0-16,0 0 0,1 0 15,-1 0-15,0-21 0,0-1 0,21 1 16,-20 0-16,-1 0 0,0 0 0,0 0 15,0-1-15,-21 1 0,21-21 0,1 21 16,-22-22-16,0 22 16,21 0-16,-21-21 0,21 21 0,-21-22 15,0 22-15,0 0 0,0 0 16,-21 21 0,0 21-16,-1 0 15,22 21-15,0-20 0,0-1 16,0 21-16,0 0 0,0-20 0,0 20 15,0-21-15,0 21 0,0-20 0,0 20 16,0-21-16,22 0 16,-1 0-16,0 1 0,0-1 0,0-21 15,22 0-15,-22 21 0,0-21 0,21 0 16,-21 0-16,22 0 0,-22 0 0,0-21 16,21 0-16,-20-1 0,-1 22 15,0-21-15,0 0 0,0-21 0,0 21 16,1-1-16,-1-20 0,-21 21 0,0-21 15,21-1-15,0 1 0,-21 21 0,0-22 16,0 1-16,0-21 0,21 20 16,-21 1-16,0 0 0,0-1 0,0-20 15,0 20-15,0 22 0,0-21 0,0 21 16,0 0-16,0-1 0,0 1 0,0 42 31,-21 1-31,0-1 0,21 21 16,-21 0-16,21 1 0,-21-1 0,-1 0 15,22 1-15,-21-1 0,0 0 16,21 1-16,0-1 0,0 0 0,-21 1 16,21-1-16,0 0 0,0 1 0,0-1 15,0 0-15,0 1 0,0-22 0,0 0 16,21 0-16,0 0 0,-21 1 16,21-1-16,1 0 0,-1-21 0,0 0 15,0 0-15,0 0 0,0 0 0,1 0 16,-1 0-16,0-21 0,0 0 0,0 21 15,0-22-15,1 1 0,-1 0 16,0 0-16,0-21 0,0 20 16,-21 1-16,21-21 0,-21 21 0,0 0 15,0-1-15,0 1 0,22 0 0,-22 0 16,0 42 15,-22 0-31,22 0 0,0 1 16,0-1-16,0 0 0,0 21 0,0-21 15,0 1-15,0-1 0,0 0 0,0 0 16,0 0-16,0 0 0,0 1 0,22-22 16,-1 21-16,0-21 15,0 0-15,0 0 0,0 0 16,1 0-16,-1 0 0,0 0 16,0-21-16,-21-1 0,21 22 0,0-21 15,1 0-15,-1 0 0,-21-21 16,21 20-16,0 1 0,-21 0 0,0-21 15,21 21-15,0-1 0,-21 1 0,0 0 16,22 21-16,-22 21 31,0 0-31,0 1 0,0-1 16,0 0-16,0 0 0,0 0 0,-22 22 16,22-22-16,0 0 0,0 0 15,0 0-15,0 0 0,0 1 16,0-1-16,0 0 0,0 0 0,0 0 15,22-21-15,-1 0 16,0 0-16,0 0 0,0 0 16,0 0-16,1-21 0,-1 0 15,0 0-15,0 0 0,0-1 16,0 1-16,-21 0 0,22 0 0,-1 0 16,0-22-16,0 22 0,0 0 0,-21 0 15,21-21-15,1 20 0,-1 22 0,0-21 16,-21 0-16,21 21 15,-21 21 1,0 0 0,0 1-16,0-1 0,0 0 0,0 0 15,0 21-15,0-20 0,0-1 0,0 0 16,0 0-16,0 0 0,0 0 16,0 1-16,0-1 0,21 0 15,0-21-15,1 21 0,-1-21 16,0 0-16,0 0 0,0 0 0,0 0 15,1 0-15,20 0 0,-21-21 16,0 21-16,0-21 0,1 0 0,20 21 16,-21-22-16,0 1 0,0 0 0,1 0 15,-1 0-15,0 0 0,0-22 16,0 22-16,0 0 0,1-21 16,-22 20-16,0 1 0,0 0 0,0 0 15,0 0-15,-22 21 16,1 0-16,0 0 0,0 0 0,0 21 15,-22 0-15,22 0 0,0 0 16,0 22-16,0-22 0,0 0 16,21 21-16,0-20 0,0-1 0,0 0 0,0 21 15,0-21-15,21 1 0,0-1 16,0 0-16,21-21 0,-20 0 16,-1 21-16,0-21 0,0 0 0,0 0 15,22 0-15,-22 0 0,0 0 16,0 0-16,0-21 0,0 21 0,1-21 15,-1 0-15,0-1 0,0 22 16,-21-21-16,0 0 0,21 0 16,-21 0-16,21 0 0,-21-22 0</inkml:trace>
  <inkml:trace contextRef="#ctx0" brushRef="#br0" timeOffset="16631.96">20574 4255 0,'0'0'0,"-21"0"0,-64 0 16,64 0-16,0 0 15,0 21-15,-1-21 16,1 0-16,21 21 16,-21-21 30,0 0-46</inkml:trace>
  <inkml:trace contextRef="#ctx0" brushRef="#br0" timeOffset="16827.73">19029 4445 0,'0'0'0,"-64"21"0,22-21 0,0 21 0,20-21 16,1 0-16,21 22 0,21-1 31,22-21-31,-22 0 0,21 0 0,1 0 16,-1 0-16,0 0 0,1 0 0,-1 0 15,0 0-15,1 0 0,-1 0 16,0 0-16,1-21 0,-1 21 16</inkml:trace>
  <inkml:trace contextRef="#ctx0" brushRef="#br0" timeOffset="17371.63">21611 4424 0,'-21'-21'0,"42"42"0,-63-63 0,21 20 16,21 1-16,0 0 0,0 0 16,0 0-16,0 0 0,0 42 31,21 0-31,0 0 0,0 21 0,0-20 15,0 41-15,1-21 0,20 1 0,-21 20 16,21 1-16,-20-22 0,-1 22 0,21-22 16,-21 21-16,0-20 0,1-1 15,-1 0-15,-21 1 0,0-1 0,21-21 16,-21 22-16,0-22 0,0 0 16,0 0-16,21-21 15,0-21 1</inkml:trace>
  <inkml:trace contextRef="#ctx0" brushRef="#br0" timeOffset="17624.48">22204 4657 0,'0'-21'16,"0"42"-16,0-85 0,0 22 16,0 21-16,0-22 0,-21 22 0,21 0 0,-22 0 15,1 0-15,0 21 0,0 0 16,0 0-16,-22 21 0,22 0 15,0 21-15,-21-20 0,-1 20 16,1 0-16,21 1 0,-21-1 0,-1 0 16,1 1-16,21 20 0,-22-21 0,22 1 15,0-1-15,0 0 0,0 1 0,0-22 16,21 0-16,0 21 0,0-20 16,0-1-16,0 0 0,21-21 15,0 0-15,21 0 16,-21 0-16,22-21 0,-22 0 0</inkml:trace>
  <inkml:trace contextRef="#ctx0" brushRef="#br0" timeOffset="17918.32">22288 4763 0,'0'0'16,"0"21"-1,0 0-15,0 0 0,0 21 16,0-20-16,-21 20 0,21 0 0,0 1 15,0-1-15,0 0 0,0 1 0,-21-1 16,21 0-16,0 1 0,0 20 0,0-21 16,0 1-16,0 20 0,0 1 0,-21-22 15,21 22-15,0-1 0,0 1 0,-21-22 16,0 21-16,-1-20 0,22-1 16,-21 0-16,21 1 0,0-1 15,0 0-15,0-20 0,0-1 0,0 0 16,0 0-16,21-21 15,1 0 1,-1-21-16,-21 0 0,21 0 0,0-1 16,0 1-16,-21-21 0</inkml:trace>
  <inkml:trace contextRef="#ctx0" brushRef="#br0" timeOffset="18221.14">22415 5313 0,'0'0'0,"0"-64"0,0 1 16,0 21-16,-21-22 0,21 22 0,-21-1 15,21-20-15,0 21 0,0 20 16,0-20-16,0 0 0,0 21 16,0-1-16,0 1 0,21 0 0,0 21 15,22 0-15,-22-21 0,21 21 0,-21 0 16,22 0-16,-1 0 0,0 21 0,-20-21 16,20 21-16,-21 0 0,0 1 15,0-1-15,-21 0 0,0 0 0,0 0 16,0 0-16,-21 1 0,0-1 0,-21 0 15,21 0-15,-22 0 0,22 0 0,-21 1 16,21-1-16,-22-21 0,22 21 16,0-21-16,0 0 0,0 21 0,-1-21 15,44 0 1,-1 0 0,0 0-16,21-21 0,-21 0 0,22 0 15</inkml:trace>
  <inkml:trace contextRef="#ctx0" brushRef="#br0" timeOffset="18655.89">23072 4741 0,'0'0'15,"0"-21"-15,0 0 0,0 0 0,-22 21 16,1 0-16,0 0 0,0 0 16,0 0-16,0 0 0,-1 0 0,1 21 15,0 0-15,0 0 0,0 1 16,0-1-16,-1 0 0,22 21 0,0-21 15,-21 1-15,21 20 0,0-21 16,0 0-16,0 0 0,0 1 0,0-1 16,21-21-16,-21 21 0,22-21 0,-1 0 15,0 0-15,0 0 0,0 0 16,0 0-16,1 0 0,-1 0 16,0-21-16,0 21 0,-21-21 0,21-1 15,0 1-15,-21 0 0,22 0 16,-22-21-16,0 20 0,0-20 0,21 21 0,-21 0 15,0 0-15,0-1 0,0 1 16,0 0-16,0 42 31,0 22-31,0-22 0,0 0 16,0 0-16,0 21 0,0-20 0,0 20 16,21-21-16,-21 0 0,0 0 15,0 1-15,21-1 0,0 0 0,-21 0 16,21-21-16,1 21 0,-1-21 15,0 0-15,0 0 0,0 0 16,-21-21-16,21 0 0</inkml:trace>
  <inkml:trace contextRef="#ctx0" brushRef="#br0" timeOffset="18918.74">23516 4593 0,'0'-42'15,"0"84"-15,0-126 0,0 41 0,0 1 16,0 0-16,0 20 0,0-20 0,0 21 15,0 0-15,0 42 16,0 0 0,0 21-16,0-20 0,0 20 15,0 0-15,-21 1 0,21-1 0,-21 21 16,21-20-16,0-1 0,0 0 16,0 1-16,0-1 0,0 0 0,-21 1 15,21-1-15,0-21 0,0 0 16,0 1-16,0-1 0,0 0 0,0 0 15,21-21 1,0-21-16,0 0 16,0 0-16</inkml:trace>
  <inkml:trace contextRef="#ctx0" brushRef="#br0" timeOffset="19427.45">23749 4572 0,'0'-42'16,"0"84"-16,21-127 0,-21 64 0,0-21 0,0 21 15,0 0-15,0-1 16,0 44 0,0-1-16,0 21 15,0-21-15,0 0 0,0 22 0,0-22 16,0 21-16,0-21 0,0 22 16,0-22-16,0 21 0,0-21 0,-21 22 15,21-22-15,0 21 0,-21-21 0,21 1 16,0-1-16,0 0 0,0 0 0,0 0 15,0 0-15,-21-21 0,21 22 16,0-44 15,0 1-15,0 0-16,0 0 0,0 0 16,21 0-16,0-1 0,-21 1 0,21-21 15,0 21-15,0-22 0,1 22 0,20 0 16,-21 0-16,0 0 0,0 21 0,22 0 15,-22 0-15,0 0 0,0 0 16,0 0-16,1 0 0,-22 21 0,0 0 16,21 21-16,-21-20 0,21-1 15,-21 21-15,0-21 0,0 0 0,0 22 0,0-22 16,0 0-16,-21 0 0,21 0 16,-21 1-16,21-1 0,-22 0 15,22 0-15,-21-21 16,21 21-16,-21-21 31,21-21-15,0 0-16,0 0 15</inkml:trace>
  <inkml:trace contextRef="#ctx0" brushRef="#br0" timeOffset="19684.3">23389 4614 0,'0'0'0,"-21"0"0,0 0 0,21-21 16,21 21-1,0 0-15,0 0 16,22-21-16,-22 21 0,21 0 16,0 0-16,-20 0 0,20-21 0,0 21 15,1 0-15,-22 0 0,0 0 0,21-21 16,-21 21-16,1 0 15,-44 0 17,1 0-32,0 0 0,0 0 15,0 0-15,-22 0 0,22 0 0</inkml:trace>
  <inkml:trace contextRef="#ctx0" brushRef="#br0" timeOffset="20815.47">4868 6668 0,'0'0'0,"21"-22"0,1 1 16,-1 0-16,0 0 0,0 0 16,0 0-16,0-1 0,1 1 15,-1 0-15,-21 0 0,21 0 0,0 21 16,-21-21-16,0-1 0,0 1 0,0 0 16,-21 21-1,0 0 1,-22 21-16,22 0 0,-21 1 0,0-1 15,-1 21-15,1 0 0,-22 1 16,22-1-16,-21 0 0,20 1 0,-20 20 16,20 1-16,1-22 0,0 22 15,-1-1-15,22 22 0,-21-22 16,21 22-16,0-22 0,-1 1 0,22 21 16,0-22-16,0-21 0,0 22 0,0-22 15,22 22-15,-1-22 0,21-21 16,-21 22-16,22-1 0,-1-21 0,0 0 15,1 0-15,20 1 0,-21-22 0,1 0 16,20 0-16,-20 0 0,-1 0 16,0 0-16,1 0 0,-1-22 0,0 1 15,1 0-15,-22-21 0,21 21 0,0-1 16</inkml:trace>
  <inkml:trace contextRef="#ctx0" brushRef="#br0" timeOffset="21992.05">6265 6773 0,'0'-21'0,"0"42"0,0-63 16,-21 42-1,0 0-15,0 0 16,0 0-16,-1 0 0,1 21 15,0 0-15,0 1 0,0 20 16,0-21-16,-1 21 0,-20-20 16,21 20-16,0 0 0,-22 1 0,1-1 15,21 0-15,-21 1 0,-1-1 0,1 0 16,0-21-16,20 22 0,-20-1 16,0 0-16,21-20 0,-1-1 0,1 0 15,0 0-15,21 0 0,0-42 31,21 0-15,0 0-16,1-22 0,-1 1 0,21 21 16,-21-43-16,22 22 0,-22 0 15,21-22-15,0 22 0,1-22 16,-1 22-16,0-21 0,1 20 0,-1 1 16,0 0-16,1-1 0,-22 1 0,0 21 15,0 0-15,0-1 0,1 1 16,-22 42-1,0 1 1,0-1-16,-22 21 0,1-21 16,0 22-16,0-22 0,0 21 0,-22 0 15,22 1-15,-21-1 0,0 0 0,-1 1 16,1-1-16,-22 0 0,22 1 0,0-1 16,-22 0-16,22 1 15,0-22-15,-1 21 0,22-21 0,-21 1 16,-1-1-16,22 0 0,0 0 0,0 0 15,0-21-15,42-21 32,0 0-32,0 0 15,0 0-15,1-22 0,20 22 0,0 0 16,-21-21-16,22-1 0,-1 1 16,22 0-16,-22-1 0,0 1 15,22 0-15,-22-1 0,0 22 0,1-21 0,-1-1 16,0 22-16,-20 0 0,-1-21 15,0 21-15,0 21 0,-21-22 16,21 22-16,-42 22 31,0-1-31,0 0 0,0 0 16,-1 21-16,-20-20 0,21 20 0,0 0 16,-22-21-16,22 22 0,-21-1 0,21 22 15,-22-22-15,1 0 0,0 1 16,-1-1-16,1-21 0,21 21 0,-21-20 15,20 20-15,1-21 0,0 0 16,0-21-16,21 21 0,0-42 31,21 0-31,0 0 16,0 0-16,1 0 0,-1-1 0,21-20 16,-21 0-16,22-1 0,-1 1 15,0 0-15,-21-1 0,22-20 0,-1 21 16,0-1-16,1 1 0,-22 0 0,21-1 15,-21 1-15,1 21 0,-1 0 16,0-1-16,-21 1 0,0 0 0,0 42 31,0 0-31,0 1 16,-21-1-16,0 21 0,-22-21 0,22 22 16,0-1-16,-21 0 0,20 1 15,-20-1-15,0 0 0,-1 1 0,22-22 16,-21 21-16,0 0 0,20 1 15,-20-22-15,21 0 0,0 0 0,0 0 16,-1 1-16,1-1 0,0-21 16,42-21 15,0-1-15,1 1-16,-1 0 0,0 0 15,21 0-15,-21 0 0,1-22 16,20 22-16</inkml:trace>
  <inkml:trace contextRef="#ctx0" brushRef="#br0" timeOffset="22471.6">6435 6456 0,'0'-21'0,"0"0"15,0-1-15,21 22 16,0 0-16,0 0 16,0 0-16,22 0 0,-1 0 0,-21 22 15,21-1-15,1 0 0,-1 21 16,0-21-16,-20 22 0,20-1 0,0 0 15,-21 1-15,22-1 0,-22 0 0,0 1 16,0 20-16,0-20 0,-21-1 16,0 0-16,0 1 0,0-1 0,0 21 15,0-20-15,-21-1 0,0 0 0,0 1 16,-21-1-16,20 0 0,-20 1 16,0-1-16,-1 0 0,1-20 0,21-1 15,-21 21-15,20-21 0,1 0 16,0-21-16,0 22 0,21-1 0,-21-21 15,21 21-15,-21-21 16,21-21 31,0 0-47,0-1 16,21 22-16,-21-21 0,21 21 0,0-21 15</inkml:trace>
  <inkml:trace contextRef="#ctx0" brushRef="#br0" timeOffset="45084.19">17505 5567 0,'0'0'0,"-21"0"0,-1 0 16,22 21-16,-21-21 0,21 21 16</inkml:trace>
  <inkml:trace contextRef="#ctx0" brushRef="#br0" timeOffset="46568.62">17695 5800 0,'-21'0'16,"21"-21"-1,0-1 1,0 1-16,0 0 16,0 0-1,0 0 1,0 0-1,21 21 1,-21-22 0,-21 22-1,0 0 1,0 0-16,0 0 16,-1 0-16,1 22 15,0-22-15,0 21 0,0 0 16,21 0-16,-21 0 0,-1 0 0,1 1 15,0-1-15,0 21 0,0-21 0,21 22 16,-21-22-16,-1 21 0,1-21 0,21 22 16,0-1-16,0 0 0,-21 1 15,21-1-15,0 0 0,0 22 0,0-22 16,0 22-16,0-22 0,0 0 0,0 22 16,21-22-16,-21 0 0,21 1 0,1-1 15,-1-21-15,-21 22 16,21-22-16,0 21 0,0-21 0,0 0 0,1 1 15,-1-1-15,21 0 0,-21-21 16,0 21-16,1-21 0,20 0 0,-21 21 16,0-21-16,0 0 0,1 0 0,-1 0 15,0 0-15,0 0 0,0 0 0,0 0 16,1 0-16,-1 0 16,0 0-16,0 0 15,-21-21-15,21 21 0,0-21 16,-21 0-1,-21 21 17,0 0-32,0 0 0,0 0 15,0 0-15,-1 0 0,1 0 0,0 0 16,21-21-16,-21 21 0,0 0 16,0 0-16,-1-22 0,1 22 0,0-21 15,0 21-15,0-21 0,0 0 0,-1 21 16,-20-21-16,21 0 0,0-1 15,0 1-15,-1 0 0,1 0 0,0 0 16,0 0-16,21-1 0,-21-20 0,0 21 16,21-21-16,0 20 0,-22-20 0,22 21 15,-21-21-15,21-1 0,-21 22 16,21-21-16,0 21 0,0-22 16,0 22-16,0-21 0,0 21 0,0-22 15,0 1-15,0 21 0,21-22 0,0 22 0,-21-21 16,22 0-16,-1-1 15,0 22-15,0-21 0,0-1 0,0 1 16,22 21-16,-22-21 0,0 20 0,21-20 16,-20 21-16,-1 0 0,0 0 15,-21-1-15,21 22 0,-21-21 16,21 21-16,-21 21 109,0 1-109,21-22 0,-21 21 16,22-21-16</inkml:trace>
  <inkml:trace contextRef="#ctx0" brushRef="#br0" timeOffset="47367.74">19071 5906 0,'0'0'0,"21"-22"0,-21 1 15,0 0-15,0 0 0,0 0 16,0 0-16,0-1 0,0 1 16,0 0-16,0 0 15,-21 21 1,0 21-1,0 0 1,21 0-16,-21 1 0,21 20 0,-22-21 16,1 21-16,0 1 0,21-1 0,-21 0 15,0 1-15,-22-1 0,22 0 16,0 22-16,-21-22 0,21 1 0,-1-1 16,-20 0-16,21 1 0,0-1 0,-22 0 15,43-21-15,-21 1 0,0 20 16,21-21-16,0 0 0,-21-21 0,21 21 15,21-21 1,0 0 0,0-21-16,-21 0 0,22 0 0,-1 0 15,0 0-15,0-22 0,21 1 0,-20 0 16,-1-1-16,0 1 0,0 0 16,21-1-16,-20 1 0,-1-22 0,0 22 15,21 0-15,-21-22 0,1 22 0,-1 0 16,0-1-16,0 1 0,0 21 0,-21-22 15,21 22-15,-21 0 0,22 0 16,-22 0-16,0 42 31,-22 0-31,1 21 0,21-20 16,-21 20-16,0-21 16,0 21-16,0 1 0,-22-1 0,22 0 15,0 1-15,-21-1 0,20-21 0,-20 22 16,21-1-16,-21-21 0,20 21 0,-20-20 15,21 20-15,0-21 0,0 0 0,-1 0 16,1 1-16,0-1 0,21 0 16,0 0-16,0-42 31,0 0-15,0 0-16,0-1 15,21 1-15,0 0 0,-21 0 16,22 0-16,-1 0 0</inkml:trace>
  <inkml:trace contextRef="#ctx0" brushRef="#br0" timeOffset="48287.21">19452 5736 0,'0'0'0,"-21"0"47,0 21-47,21 1 0,-21-1 16,-1 0-16,1 21 0,21-21 0,-21 22 15,0-1-15,0-21 0,0 22 0,-1-1 16,1-21-16,0 21 0,0 1 16,-21-1-16,20-21 0,1 22 15,0-1-15,0-21 0,0 21 0,0-20 16,-1-1-16,1 21 0,0-21 0,0 0 16,21 1-16,21-44 46,0 1-46,0 0 0,1 0 16,-1-21-16,0 20 0,0-20 0,0 21 16,22-21-16,-22-1 0,0 1 0,21 0 15,1-1-15,-22 1 0,21 21 16,-21-22-16,0 1 0,22 0 0,-22 21 16,-21-22-16,21 22 0,-21 0 15,21 21-15,-21-21 0,-21 42 31,0 0-15,0 21-16,0-20 0,-1 20 0,1-21 16,0 21-16,0 1 0,-21-22 15,20 21-15,1 1 0,-21-1 0,21-21 0,-22 21 16,22 1-16,-21-22 0,21 21 16,0-21-16,-1 22 0,1-22 0,0 0 15,0 0-15,21 0 16,21-42 15,-21 0-31,21 0 0,0 0 16,1 0-16,-1-22 0,0 22 15,21-21-15,-21 21 0,1-22 0,20 1 16,-21 0-16,21-1 0,-20 1 0,-1 0 16,0 20-16,21-20 0,-42 21 0,21-21 15,1 42-15,-22-22 0,0 1 16,0 42-1,0 1-15,0-1 0,-22 0 16,1 21-16,0-21 0,0 22 0,21-22 16,-42 21-16,20 1 0,1-1 15,0-21-15,0 21 0,0 1 16,0-1-16,-1-21 0,1 22 0,0-22 16,0 0-16,21 21 0,0-21 0,-21-21 15,21 22-15,-21-1 0,21 0 16,0-42 15,0 0-31,21 21 0,0-22 16,0 1-16</inkml:trace>
  <inkml:trace contextRef="#ctx0" brushRef="#br0" timeOffset="48739.88">19706 5588 0,'0'0'16,"0"-21"-16,0 0 0,21 21 16,0 0-1,1 0-15,-1 0 0,0 0 16,0 21-16,21 0 0,-20 0 0,-1 0 0,21 1 15,0 20-15,-20-21 16,20 21-16,0-20 0,-21 20 0,22 0 16,-22 1-16,21-1 0,-21 0 0,1 1 15,-1-1-15,-21 0 0,0 1 0,0-1 16,0 0-16,0 1 0,-21-1 0,-22 0 16,22 1-16,0-1 0,-21 21 15,-1-20-15,1-1 0,0 0 0,-1 1 16,1-1-16,0 0 0,-22 1 0,22-1 15,-1 0-15,1 1 0,0-1 0,-1-21 16,1 22-16,21-22 0,-21 21 0,20-21 16,1 0-16,0 1 0,0-22 0,21 21 15,0-42 32,0-1-47,0 1 16</inkml:trace>
  <inkml:trace contextRef="#ctx0" brushRef="#br0" timeOffset="57116.59">15727 7980 0,'0'0'15,"0"-21"-15,0 0 0,0-1 0,0 1 0,0 0 16,0 0-16,0 0 0,0 0 0,0-1 16,0 1-16,0 0 0,0 0 15,0 0-15,0 42 32,0 0-32,0 0 0,0 22 15,0-1-15,21-21 0,-21 43 0,21-22 16,-21 0-16,0 22 0,0-22 15,21 22-15,-21-22 0,21 0 16,-21 22-16,0-22 0,0 0 0,0-20 16,0 20-16,0-21 0,0 21 0,22-20 15,-22-1-15,0 0 0,0 0 0,0 0 16,0 0-16,0-42 31,0 0-15,21 0-16</inkml:trace>
  <inkml:trace contextRef="#ctx0" brushRef="#br0" timeOffset="57443.41">15642 7959 0,'0'0'0,"-21"-21"0,0-22 0,0 22 0,-1 0 15,22 0-15,0 0 0,0-1 0,0 1 16,0 0-16,0 0 0,22 21 15,-1-21-15,21 0 0,-21 21 0,22-22 16,-1 22-16,0 0 0,1-21 0,20 21 16,-21 0-16,22 0 0,-22 0 0,1 21 15,-1 1-15,0-22 0,-21 21 16,22 21-16,-43-21 0,0 0 0,0 1 16,0 20-16,0-21 0,0 21 15,-21-20-15,-22 20 0,22 0 0,-21-21 16,-1 1-16,22 20 0,-21-21 0,0 0 15,20 0-15,1 1 0,0-1 0,0 0 16,0 0-16,21 0 16,0 0-16,21-21 15,0 0-15,0 0 16,0 0-16</inkml:trace>
  <inkml:trace contextRef="#ctx0" brushRef="#br0" timeOffset="57965.34">16489 8340 0,'0'0'0,"21"0"15,-21-21 1,0-1-16,0 1 16,0 0-16,0 0 15,0 0-15,-21 21 0,0-21 0,21-1 16,-22 22-16,1 0 0,0-21 15,0 21-15,0 0 0,0 0 16,-1 21-16,1 1 0,0-1 0,0 0 16,0 0-16,0 21 0,-1-20 15,22 20-15,0-21 0,-21 21 0,21-20 16,-21-1-16,21 21 0,0-21 0,0 0 16,0 1-16,0-1 0,0 0 15,21 0-15,0-21 0,1 21 16,20-21-16,-21 0 0,0 0 0,0 0 15,1 0-15,20-21 0,-21 0 0,0 0 16,0 21-16,22-21 0,-22-1 0,0 1 16,0 0-16,-21 0 0,21 0 0,-21-22 15,22 22-15,-22 0 0,0 0 16,0 0-16,0 0 0,0-1 0,0 1 16,0 42-1,0 1 1,0-1-16,0 21 0,0-21 15,-22 0-15,22 1 0,0-1 0,0 0 16,0 0-16,0 0 0,0 0 16,22-21-16,-22 22 0,21-1 0,0-21 15,0 21-15,0-21 0,0 0 16,1 0-16,-1 0 16,-21-21-16</inkml:trace>
  <inkml:trace contextRef="#ctx0" brushRef="#br0" timeOffset="58364.83">16806 8276 0,'0'0'0,"0"-21"0,0 0 15,21 21 1,1 0 0,-1 0-16,-21 21 0,21 0 15,0 0-15,0 1 0,0-1 0,1 0 16,-1 0-16,0 0 0,0 0 15,0 1-15,-21-1 0,0 21 0,21-21 16,-21 0-16,0 1 0,0-1 0,0 0 16,0 0-16,0 0 0,0 0 0,0 1 15,-21-1-15,21-42 32,0-1-17,0 1-15,0 0 0,0 0 0,0 0 16,0-22-16,0 22 0,0-21 15,0 21-15,0-22 0,0 22 0,21-21 16,1 0-16,-22 20 0,21 1 0,0 0 16,-21-21-16,21 42 0,0-21 0,-21-1 15,21 22-15,1 0 0,-1 0 16,0 0 0,0 22-16,-21-1 0,21-21 15,-21 21-15,0 0 0,21 0 16</inkml:trace>
  <inkml:trace contextRef="#ctx0" brushRef="#br0" timeOffset="58701.15">17441 8467 0,'21'0'0,"1"0"16,-1 0-16,-21-21 0,0-1 15,21 22-15,-21-21 0,21 0 16,-21 0-16,0 0 0,21 0 15,-21-1-15,0 1 0,0 0 16,-21 21 15,0 21-31,0 0 0,0 1 16,-1-1-16,22 0 0,-21 0 0,0 0 16,21 22-16,-21-22 0,21 0 0,0 0 15,0 0-15,0 0 0,0 1 0,0-1 16,0 0-16,0 0 0,21 0 15,0-21-15,0 0 0,1 21 0,-1-21 16,0 0-16,0 0 0,21 0 0,-20 0 16,20 0-16,-21 0 0,21-21 0,-20 0 15,-1 21-15,0-21 0,0 0 16,0 0-16,0-1 0,1 1 0</inkml:trace>
  <inkml:trace contextRef="#ctx0" brushRef="#br0" timeOffset="59152.05">17907 8340 0,'0'0'0,"0"-21"0,0-43 15,-21 85 17,21 0-32,0 1 0,0-1 15,0 0-15,0 21 0,0-21 0,0 1 16,0-1-16,0 0 0,0 0 16,0 0-16,0 0 0,0 1 0,0-1 15,0 0-15,0 0 16,0 0-16,-21-21 15,-1 0 1,22-21 0,0 0-16,0 0 15,0 0-15,0-22 0,0 22 16,0 0-16,0-21 0,22 20 16,-1-20-16,0 21 0,0 0 0,0-22 15,0 22-15,1 0 0,-1 0 0,0 0 16,0 21-16,0 0 0,22 0 15,-22 0-15,21 0 0,-21 0 0,22 21 0,-22 0 16,0 0-16,0 0 0,0 1 16,0-1-16,-21 21 0,0-21 15,0 0-15,0 1 0,0-1 0,0 0 16,0 0-16,0 0 0,-21 0 0,0 1 16,0-1-16,21 0 0,-21-21 0,0 21 15,-1-21-15,44-21 31,-1 0-15,0 21-16,0-21 0</inkml:trace>
  <inkml:trace contextRef="#ctx0" brushRef="#br0" timeOffset="59439.92">18690 7938 0,'0'0'0,"0"-22"0,0 1 16,0 0-16,0 0 0,0 0 0,0 42 47,0 0-47,0 0 0,0 22 0,0-22 15,0 21-15,0 0 0,-21 1 0,21-1 16,0 0-16,0 1 0,0-1 0,-21-21 16,21 22-16,0-1 0,0-21 15,0 0-15,0 0 0,0 22 0,0-22 16,0 0-16,0 0 15,21-21-15,0 0 0,0 0 16,0 0-16,1 0 16,-1 0-16,-21-21 0,21 0 15,-21 0-15,0 0 0</inkml:trace>
  <inkml:trace contextRef="#ctx0" brushRef="#br0" timeOffset="59604.35">18478 8213 0,'0'0'0,"-21"0"0,0 0 0,0-21 0,42 21 32,0 0-17,22 0-15,-22 0 0,21 0 0,0 0 16,1 0-16,-1 0 0,0-22 0,22 22 16,-22 0-16,1-21 0,-1 21 15,0-21-15,1 21 0</inkml:trace>
  <inkml:trace contextRef="#ctx0" brushRef="#br0" timeOffset="59940.16">20045 7768 0,'0'-21'0,"0"0"0,0 0 16,0-22-1,0 22-15,0 42 32,0 1-32,0-1 15,0 21-15,0-21 0,0 22 0,0-1 16,0 0-16,-21 1 0,21-1 0,-22-21 16,22 21-16,-21 1 15,21-1-15,0 0 0,-21-20 0,21 20 16,-21-21-16,21 0 0,-21 0 0,21 1 15,0-1-15,0 0 0,0 0 16,21-21 15,0-21-31,-21 0 16</inkml:trace>
  <inkml:trace contextRef="#ctx0" brushRef="#br0" timeOffset="60323.94">20278 7980 0,'0'0'0,"21"0"0,-21-21 0,0 0 16,0 42 0,-21 0-1,21 0-15,-22 0 16,22 22-16,-21-22 0,0 0 0,21 21 16,0-21-16,0 1 0,-21-1 0,21 0 15,0 0-15,0 0 0,0 0 0,0 1 16,0-1-16,21-21 0,0 21 0,0-21 15,1 0-15,20 0 0,-21 0 16,0 0-16,22 0 0,-22 0 0,0 0 16,21 0-16,-21 0 0,1 0 0,-1-21 15,0 21-15,0-21 0,-21-1 16,0 1-16,21 0 0,-21 0 0,0 0 16,0 0-16,0-22 0,0 22 0,0 0 15,-21 0-15,0 0 0,21-1 16,-21 1-16,0 21 0,-1 0 0,1 0 15,0 0-15,0 0 0,0 0 0,0 0 16,-1 0-16,1 0 0,21 21 16,-21-21-16,21 22 0,-21-22 15,21 21-15,-21-21 0,0 0 16</inkml:trace>
  <inkml:trace contextRef="#ctx0" brushRef="#br0" timeOffset="60547.82">19727 7938 0,'0'-22'15,"21"22"-15,1-21 16,-1 21-16,21 0 0,0 0 16,1-21-16,-1 21 0,0 0 0,1 0 15,-1 0-15,0 0 0,1 0 16,-1-21-16,-21 21 0,22 0 0,-22 0 15,0 0-15,0 0 16,0 0-16,0 0 31</inkml:trace>
  <inkml:trace contextRef="#ctx0" brushRef="#br0" timeOffset="61324.59">22373 8170 0,'21'-42'0,"-21"21"16,21 0-16,-21 0 0,0-22 0,0 22 15,0 0-15,0-21 0,0 20 0,0 1 16,0-21-16,0 21 0,-21 0 16,0-22-16,0 22 0,0 21 0,0-21 15,-1 0-15,1 21 0,0 0 0,-21 0 16,21 0-16,-1 21 0,-20 0 0,0 0 15,21 22-15,-22-22 0,22 21 16,-21 0-16,21 1 0,-22-1 16,22 0-16,0 1 0,21-1 0,0 0 15,0 1-15,0-1 0,0-21 0,0 0 16,21 22-16,0-22 0,0-21 0,22 21 16,-22-21-16,21 0 0,-21 0 0,22 0 15,-1 0-15,0 0 0,1 0 16,-22 0-16,21-21 0,1 21 0,-22-21 15,0 0-15,21-1 0,-21 1 0,1-21 16,-22 21-16,21-22 0,-21 22 16,21-21-16,-21 0 0,0-1 0,0 22 15,0-21-15,0 21 0,0-1 16,0 1-16,0 0 0,0 0 0,-21 21 16,0 0-16,21 21 15,0 0-15,-22 0 0,22 1 16,0-1-16,0 21 0,0-21 0,0 22 15,0-22-15,0 0 0,0 0 16,0 21-16,0-20 0,0-1 0,22-21 16,-1 21-16,-21 0 0,21-21 0,0 0 15,0 0-15,0 0 0,1 0 16,-1 0-16,0 0 0</inkml:trace>
  <inkml:trace contextRef="#ctx0" brushRef="#br0" timeOffset="61804.32">22860 7959 0,'0'-21'0,"0"42"0,0-64 0,0 22 0,-21 42 47,0 1-47,21-1 16,0 0-16,0 0 0,0 21 0,0-20 15,0-1-15,-22 0 0,22 0 0,0 0 16,0 0-16,-21 1 0,21-1 15,0 0-15,0 0 16,-21-21 15,21-21-31,0 0 16,0 0-16,0-1 0,0 1 16,0 0-16,0 0 0,0-21 15,0 20-15,21-20 0,0 21 0,1 0 16,-1-22-16,0 22 0,21 0 0,-21 0 15,22 21-15,-22-21 0,21 21 0,-21 0 16,22 0-16,-22 0 0,21 0 0,-21 21 16,22 0-16,-22 0 15,0 0-15,0 1 0,-21 20 0,0-21 16,0 0-16,0 22 0,0-22 0,0 0 16,0 0-16,0 0 0,0 0 0,-21 1 15,0-1-15,21 0 0,-21 0 0,0 0 16,-1-21-1,22 21-15,22-42 32,-1 21-32,0-21 0,0 0 15,0 0-15</inkml:trace>
  <inkml:trace contextRef="#ctx0" brushRef="#br0" timeOffset="62368.03">23622 7874 0,'0'0'0,"0"-21"15,0 42 17,0 0-17,-21 0-15,0 22 0,21-22 16,-22 0-16,22 0 0,0 0 0,0 1 16,0-1-16,0 0 0,0 0 0,0 0 15,22 0-15,-1 1 0,0-22 16,0 0-16,0 21 0,0-21 15,1 0-15,20 0 0,-21 0 0,21 0 16,-20 0-16,20 0 0,-21-21 0,0 21 16,0-22-16,1 1 0,-22 0 0,21 0 15,0 21-15,-21-21 0,0 0 16,21-22-16,-21 22 0,21 0 0,-21 0 16,21 0-16,-21-1 0,0 1 15,0 0-15,0 42 31,0 0-31,0 1 0,0-1 16,0 0-16,0 21 0,0-21 0,-21 1 16,0 20-16,21 0 0,-21-21 0,21 22 15,-21-1-15,21-21 0,0 22 16,0-22-16,-21 21 0,21 0 0,-22-20 16,22 20-16,-21-21 0,21 21 15,0-20-15,-21 20 0,0-21 0,0 0 16,21 22-16,-21-22 0,-1 0 0,22 0 15,-21 0-15,0 0 0,0 1 0,21-1 16,-21 0-16,0-21 0,-1 21 16,1-21-16,0 0 0,0 0 15,0 0-15,0 0 0,-1 0 16,1 0-16,0 0 31,21-21-31,-21 21 16,21-21-16</inkml:trace>
  <inkml:trace contextRef="#ctx0" brushRef="#br0" timeOffset="62948.01">18944 9906 0,'0'0'0,"0"-21"0,0-43 15,0 43-15,0 0 16,0 0-16,0-21 0,0 20 15,0 1-15,0 0 0,0 0 16,-21 0-16,0 21 0,0 0 0,-1 0 16,1 0-16,0 21 0,0 0 15,0 0-15,21 0 0,-21 1 0,-1 20 16,1 0-16,21 1 0,0-1 16,0 0-16,-21 1 0,21-1 0,0 0 15,0 1-15,0-22 0,0 21 16,0 0-16,0-20 0,0 20 0,21-21 15,0 0-15,1 0 0,-1 1 0,0-1 16,21-21-16,-21 0 0,22 0 0,-1 0 16,0 0-16,-20 0 0,20 0 0,0-21 15,1-1-15,-22 1 0,21 0 16,-21 0-16</inkml:trace>
  <inkml:trace contextRef="#ctx0" brushRef="#br0" timeOffset="63432.73">19367 9800 0,'0'-42'0,"0"84"0,0-105 0,0 42 0,-21-22 16,21 22-16,-21 0 0,21 42 31,0 0-15,0 22-16,0-22 0,0 21 0,0-21 16,0 22-16,0-1 0,0-21 0,0 21 15,0 1-15,0-22 0,0 21 0,0-21 16,0 1-16,0 20 0,-21-21 0,21 0 15,0 0-15,-21 1 16,21-1-16,-21-21 0,21 21 16,0-42 15,0 0-31,0-1 0,0 1 16,0 0-16,0-21 0,0 21 15,21-1-15,0-20 0,0 21 0,0 0 16,0 0-16,1-1 0,20 1 15,-21 0-15,0 21 0,22 0 0,-22 0 16,21 0-16,-21 0 0,0 21 0,1-21 16,-1 43-16,0-22 0,0 0 0,-21 0 15,21 0-15,-21 22 0,0-22 0,0 0 16,0 0-16,0 21 0,0-20 0,0-1 16,0 0-16,0 0 0,-21-21 15,21 21-15,-21 0 0,21 1 16,-21-22-16,21 21 0,0-42 31,0-1-15,21 22-16,-21-21 0,0 0 0,21 0 15,0 0-15,0 0 0</inkml:trace>
  <inkml:trace contextRef="#ctx0" brushRef="#br0" timeOffset="63632.61">19897 9948 0,'21'0'16,"-42"0"-16,42 22 31,-21-1-15,0 0-16,0 0 0,0 0 0,0 0 15,0 1-15,0-1 0,0 0 16,0 0-16,0 0 0,0 0 16,0 1-16,0-1 15,0-42 16</inkml:trace>
  <inkml:trace contextRef="#ctx0" brushRef="#br0" timeOffset="63947.97">19918 9800 0,'0'0'0,"0"-21"0,-21 0 0,21 0 15,-22 21-15,1-21 0,21-1 16,-21 22-16,42 0 47,0 0-32,1 0 1,-22-21-16,0 0 16,0 0-16,0 0 15,-22 21-15,1 0 0,0-21 16,0 21-16,0 0 15,21 21 1,0 0-16,0 0 0,0 0 16,0 0-16,0 1 15,21-22-15,0 21 0,0-21 16,0 0-16</inkml:trace>
  <inkml:trace contextRef="#ctx0" brushRef="#br0" timeOffset="64247.79">20341 9504 0,'0'-42'16,"-21"42"-16,0 0 16,21 21-16,0 0 15,-21 0-15,21 21 0,0-20 0,0 20 16,0 0-16,0 1 0,0-22 0,0 21 15,0 0-15,0 1 0,0-1 16,0 0-16,0-20 0,0 20 0,0-21 16,0 0-16,0 0 0,0 1 0,0-1 15,0 0-15,0 0 0,0 0 16,0 0-16,21-21 31,0 0-31,0 0 16,0-21-16,0 0 0</inkml:trace>
  <inkml:trace contextRef="#ctx0" brushRef="#br0" timeOffset="64864.44">21103 9885 0,'0'0'0,"0"-21"0,-21 21 15,0-21-15,21-1 16,-21 22-16,-1 0 0,1 0 0,0 0 16,0 0-16,0 0 0,0 0 15,-1 22-15,1-22 0,0 21 0,0 0 16,21 0-16,-21 0 0,0 0 0,21 1 16,0 20-16,-22-21 0,22 0 0,-21 0 15,21 1-15,-21-1 0,21 0 16,0 0-16,0 0 0,0 0 15,0 1-15,0-1 0,0 0 16,21-21-16,0 0 16,1 0-16,-1 0 0,0 0 0,0 0 15,0-21-15,0 21 0,22-21 0,-22 21 16,0-22-16,0 1 0,0 0 0,1 0 16,-1 0-16,0-22 0,0 22 15,0-21-15,0 0 0,1 20 0,-1-41 16,-21 21-16,21-1 0,-21-20 0,21 20 15,-21-20-15,0 21 0,0-1 0,0 1 16,0 0-16,0 20 0,0 1 0,0 0 16,0 0-16,0 42 31,0 0-31,0 0 0,0 22 0,-21-1 16,21 0-16,-21 1 0,21 20 0,0-20 15,0 20-15,0-21 0,0 1 0,0-1 16,0 0-16,0 1 0,0-1 0,0-21 15,0 22-15,0-22 0,0 0 0,0 0 16,21 0-16,0-21 0,0 21 0,0-21 16,1 0-16,20 0 15,-21 0-15,0 0 0,0 0 0,1 0 16,-1 0-16,0 0 0,0-21 0,0 21 16,22-21-16,-22 21 0,0-21 15,0 0-15,0 0 0,0-1 0,1 22 16,-1-21-16</inkml:trace>
  <inkml:trace contextRef="#ctx0" brushRef="#br0" timeOffset="66127.31">3725 8742 0,'0'0'0,"0"-21"16,0 0-16,0-1 15,0 1-15,0 0 16,0 0-16,-21 21 31,0 0-15,0 21-16,0 0 15,-1 22-15,22-22 0,-21 21 0,21 0 16,-21 1-16,21 20 0,0-20 16,-21-1-16,21 0 0,-21 1 0,21-1 15,-21 0-15,21-21 0,0 22 0,0-22 16,0 0-16,0 0 0,0 0 16,0 1-16,0-1 15,21-21-15,0 0 16,-21-21-16,21-1 0</inkml:trace>
  <inkml:trace contextRef="#ctx0" brushRef="#br0" timeOffset="66435.94">3492 8742 0,'0'0'0,"-21"-21"0,0-43 15,21 43-15,0 0 16,0 0-16,0 0 0,21 21 0,0-22 15,1 1-15,20 21 0,0-21 0,-21 21 16,22 0-16,20 0 0,-20 0 0,-1 0 16,0 0-16,-21 21 0,22 0 15,-22-21-15,0 22 0,-21 20 0,0-21 16,0 0-16,0 0 0,0 22 0,-21-22 16,-21 21-16,20-21 15,-20 1-15,0 20 0,21-21 0,-22 0 16,1 0-16,21 1 0,0-22 0,-1 21 15,44-21 17,-1 0-32,21 0 0,-21 0 0,22 0 15,-22-21-15,21 21 0</inkml:trace>
  <inkml:trace contextRef="#ctx0" brushRef="#br0" timeOffset="66924.14">4466 8869 0,'0'-21'15,"0"0"-15,-21 21 0,0 0 0,21-22 16,-21 22-16,-1 0 0,1-21 0,0 21 16,0 0-16,0 0 0,0 0 15,-1 0-15,1 0 0,0 21 16,0 1-16,0-22 0,21 21 0,0 0 15,-21 21-15,-1-21 0,22 1 16,0 20-16,0-21 0,0 21 0,0-20 16,0-1-16,0 0 0,0 0 15,0 0-15,0 0 0,0 1 0,22-22 32,-1 0-32,0 0 0,0 0 0,0 0 15,0 0-15,1-22 0,-1 22 0,-21-21 16,21 0-16,0 0 0,0 0 15,0 0-15,1-1 0,-1 1 0,-21 0 16,0-21-16,21 21 0,-21-1 0,0 1 16,0 0-16,0 42 31,0 0-31,0 1 0,0-1 16,0 0-16,0 21 0,0-21 15,21 1-15,-21-1 0,0 0 0,0 0 16,0 0-16,21 0 0,0-21 15,-21 22-15,22-22 0,-1 0 0,0 21 16,0-21-16,0 0 0,0 0 16,1 0-16,-22-21 0,21 21 15</inkml:trace>
  <inkml:trace contextRef="#ctx0" brushRef="#br0" timeOffset="67268.24">4762 8890 0,'0'21'0,"0"-42"0,0 0 0,0 0 0,0 0 15,0-1-15,22 22 0,-1 0 16,0 0-16,0 0 16,0 0-16,0 22 15,1-1-15,-1 0 0,0 0 0,0 21 16,-21-20-16,21-1 0,0 0 0,1 0 16,-1 21-16,-21-20 0,0-1 15,21 0-15,-21 0 0,0 0 0,0 0 16,0 1-16,0-44 47,0 1-47,0 0 15,0 0-15,0 0 0,0 0 0,0-1 16,0-20-16,0 21 0,0 0 0,0-22 16,0 22-16,21-21 0,-21 21 15,21 0-15,-21-1 0,21 1 0,1 0 16,-22 0-16,21 21 0,0 0 0,0 0 15,0 0-15</inkml:trace>
  <inkml:trace contextRef="#ctx0" brushRef="#br0" timeOffset="67596.08">5440 9144 0,'0'0'0,"0"-21"15,0 0 1,21 0-16,0 21 0,-21-22 0,21 1 16,-21 0-16,21 0 0,-21-21 0,22 20 15,-22 1-15,0 0 0,0 0 16,0 0-16,-22 21 16,1 0-1,0 21-15,0 0 0,21 0 16,-21 0-16,0 1 0,-1 20 15,22-21-15,0 0 0,0 0 0,0 22 16,0-22-16,0 0 0,0 0 0,0 0 16,22 1-16,-1-22 15,0 0-15,0 21 0,0-21 0,0 0 16,22 0-16,-22 0 0,21 0 0,-21 0 16,22-21-16,-22-1 0,21 22 0,-21-21 15</inkml:trace>
  <inkml:trace contextRef="#ctx0" brushRef="#br0" timeOffset="68015.84">5990 8869 0,'0'0'0,"0"-21"16,0 42 15,0 0-31,0 0 0,0 0 16,0 1-16,0-1 0,0 0 0,-21 0 15,21 0-15,-21 0 0,21 1 16,0-1-16,0 0 0,0 0 0,0 0 15,-21-21-15,21 21 0,-22-21 16,1 0 0,21-21-1,0 0 1,0 0-16,0 0 0,0 0 0,0-1 16,0-20-16,21 21 0,1 0 0,-1-22 15,-21 1-15,21 21 16,0 0-16,0-22 0,0 22 0,1 21 15,-22-21-15,21 21 0,0 0 0,0 0 16,0 21-16,0 0 0,-21 1 16,22-1-16,-22 0 0,21 21 0,-21-21 15,0 22-15,0-22 0,0 0 0,0 21 16,0-20-16,0-1 0,0 0 0,0 0 16,0 0-16,0 0 15,21-42 16,0 21-15</inkml:trace>
  <inkml:trace contextRef="#ctx0" brushRef="#br0" timeOffset="68291.67">6837 8509 0,'0'0'0,"-21"0"15,-1 21 1,22 0-16,0 1 0,-21-1 16,0 21-16,0 0 0,21-20 0,-21 20 15,21 0-15,-21 1 0,-1-1 0,22 0 16,-21 1-16,21-1 0,0-21 16,-21 21-16,21-20 0,0-1 0,0 0 15,0 0-15,0 0 0,0 0 16,21-21-1,0 0-15,1 0 16,-1-21-16,0 0 16</inkml:trace>
  <inkml:trace contextRef="#ctx0" brushRef="#br0" timeOffset="68452.58">6519 8911 0,'0'-21'31,"21"21"-31,1 0 16,-1 0-16,0 0 0,21-21 0,-21 21 15,22 0-15,-1-21 0,0 0 0,1-1 16,-1 22-16,0-21 0,22 0 0</inkml:trace>
  <inkml:trace contextRef="#ctx0" brushRef="#br0" timeOffset="68778.39">8382 8107 0,'0'0'0,"0"-21"16,0 42-1,0 0-15,0 0 0,-21 22 16,21-1-16,0 0 0,0 1 16,-21 20-16,21-21 0,-22 1 15,1 20-15,0-20 0,21-1 0,-21 0 16,0 1-16,0-1 0,21 0 0,-22 1 16,22-22-16,-21 21 0,21-21 15,0 0-15,0 1 0,0-1 0,0 0 16,0 0-16,21-21 15,1 0-15,-1 0 0,0-21 16,0 0-16,0 21 0</inkml:trace>
  <inkml:trace contextRef="#ctx0" brushRef="#br0" timeOffset="69149.17">8657 8594 0,'21'-21'0,"-42"42"0,42-21 31,-42 21-31,0 0 16,21 0-16,-21 0 0,21 1 0,-21-1 16,-1 0-16,22 0 0,0 0 0,0 0 15,0 1-15,0-1 0,0 0 0,0 0 16,0 0-16,22 0 16,-1-21-16,0 0 0,21 0 0,-21 0 15,1 0-15,20 0 0,-21 0 0,21 0 16,-20-21-16,-1 21 0,21-21 0,-21 0 15,-21 0-15,21 0 0,1-1 16,-22 1-16,0 0 0,0 0 16,0-21-16,0 20 0,0 1 0,0 0 15,-22 0-15,1 0 0,0 0 0,0-1 16,0 22-16,0 0 0,-1-21 0,-20 21 16,21 0-16,0 0 0,0 0 15,-1 0-15,1 0 0,0 0 0,0 0 16,0 0-16,0 0 15,-1 0-15,1 0 16</inkml:trace>
  <inkml:trace contextRef="#ctx0" brushRef="#br0" timeOffset="69371.05">8107 8424 0,'0'0'0,"21"0"31,21 0-31,1 0 0,-1 0 0,0 0 16,1 0-16,20 0 0,1 0 16,-22 0-16,21 0 0,1 0 0,-1 0 15,-20 0-15,20 0 0,-20 0 0,-1 0 16,-21 0-16,21 0 0,-20 0 0,-1 0 16,0 0-16,0 0 0</inkml:trace>
  <inkml:trace contextRef="#ctx0" brushRef="#br0" timeOffset="69847.39">5757 10372 0,'0'0'0,"0"-43"16,0 1-16,0 0 16,0 21-16,0-1 0,0 1 0,0 0 15,0 42 16,0 0-31,0 1 0,0-1 16,-21 0-16,21 0 0,0 0 0,0 0 16,0 1-16,-21-1 15,21 0-15,0 0 16,0-42 0,0 0-1</inkml:trace>
  <inkml:trace contextRef="#ctx0" brushRef="#br0" timeOffset="70023.3">5736 10012 0,'0'0'15,"0"-21"-15,0 0 0,0-1 0,0 1 32,0 42-1,21-21-16,0 0-15,1 22 0,-1-1 16,0-21-16</inkml:trace>
  <inkml:trace contextRef="#ctx0" brushRef="#br0" timeOffset="70678.92">6138 10033 0,'0'42'16,"0"-20"-16,0-1 15,0 0-15,-21 0 16,21 0-16,0 0 0,0 1 16,0-1-16,0 0 0,0 0 0,0 0 15,0 0-15,0 1 0,-21-22 16,21 21-16,0 0 0,-21-21 31,21-21 0,0 0-31,0-1 0,0 1 0,0 0 16,0 0-16,21 0 0,0 0 0,-21-22 16,21 22-16,0 0 0,-21 0 0,22 0 15,-1-1-15,0 22 16,0 0-16,0 0 0,0 0 16,1 22-16,-22-1 0,0 0 15,0 0-15,21 0 0,-21 0 16,0 1-16,0-1 0,0 21 15,0-21-15,0 0 0,0 1 0,0-1 16,0 0-16,0 0 0,0 0 0,0 0 16,0-42 15,0 0-31,0 0 16,0 0-16,21-22 0,-21 22 15,21 0-15,0 0 0,-21-21 16,21 20-16,1 1 0,-1 0 0,0-21 15,0 21-15,-21-1 0,21 22 16,0 0-16,1 0 0,-1 0 0,0 0 16,0 0-16,0 22 15,0-1-15,-21 0 0,0 0 0,0 0 16,0 0-16,0 1 0,0-1 0,0 21 16,0-21-16,0 0 0,0 22 0,0-22 15,0 0-15,-21 0 0,21 0 16,-21 1-16,21-1 0,21-21 31,0-21-31,-21-1 16,22 1-16,-1 21 0,21-21 15</inkml:trace>
  <inkml:trace contextRef="#ctx0" brushRef="#br0" timeOffset="71312.56">6985 10160 0,'0'0'0,"0"-21"0,0 42 31,0 0-15,0 0-16,0 1 16,-21-1-16,21 0 0,0 0 0,0 0 15,0 0-15,0 1 0,0-1 16,0 0-16,0 0 0,0 0 16,0 0-16,0-42 46,0 0-30,-21 0-16,21 0 0,0 0 0,0-1 16,0 1-16,0 0 0,0 0 15,0 0-15,0 0 0,0-1 0,21-20 16,0 21-16,0 0 0,0 0 16,22 21-16,-22 0 0,0 0 0,0 0 15,0 0-15,0 0 0,1 21 16,-1 0-16,0 0 0,-21 0 15,21 0-15,-21 1 0,21-1 0,-21 0 16,0 0-16,0 0 0,0 0 0,0 1 16,0-1-16,0 0 0,0 0 0,0 0 15,0 0-15,-21-21 16,21 22-16,-21-22 0,0 0 16,21-22-1,0 1-15,0 0 0,21 0 16,0 0-16,0 0 0,0-22 15,-21 22-15,22 0 0,-1 0 0,0-22 16,0 22-16,0 0 0,22 0 16,-22 0-16,0 0 0,0-1 0,0 22 15,0 0-15,1 22 16,-22-1-16,0 0 0,0 0 16,0 0-16,0 0 0,0 1 0,0-1 15,0 0-15,0 0 0,0 0 0,-22 0 16,22 1-16,-21-1 0,21 0 15,0 0-15,21-21 47,1 0-47,-1-21 0,0 0 0</inkml:trace>
  <inkml:trace contextRef="#ctx0" brushRef="#br0" timeOffset="71631.91">7832 10202 0,'0'0'0,"21"0"32,0 0-32,-21-21 15,21 21-15,0 0 0,0 0 16,1-21-16,-1 21 0,21 0 16,-21-21-16,0 21 0,1-21 15,-44 21 1,1 0-1,0 0-15,-21 0 16,21 21-16,-1 0 0,1-21 16,0 21-16,0 0 0,21 1 0,0-1 15,-21-21-15,21 21 0,0 0 0,0 0 16,0 0-16,0 1 0,21-22 16,-21 21-16,21-21 0,0 0 15,22 0-15,-22 0 0,0 0 0,21 0 16,1 0-16,-22 0 0,21 0 0,0 0 15,1-21-15</inkml:trace>
  <inkml:trace contextRef="#ctx0" brushRef="#br0" timeOffset="72278.53">8615 10139 0,'0'0'0,"0"-21"0,0 0 0,0-1 0,-21 22 16,21-21-16,-22 21 0,1 0 15,0 0-15,0 0 0,0 0 16,0 0-16,-1 21 0,1-21 0,0 22 15,0-1-15,0 0 0,21 0 0,-21 0 16,-1 0-16,22 1 0,-21-1 0,21 0 16,0 0-16,0 0 0,0 0 15,0 1-15,0-1 0,0 0 0,21-21 16,1 21-16,-1-21 0,0 0 16,0 0-16,0 0 0,0 0 0,1 0 15,-1 0-15,0-21 0,0 21 16,0-21-16,-21 0 0,21-1 15,-21 1-15,22 0 0,-1-21 0,-21 21 16,0-1-16,0-20 0,0 0 0,21 21 16,-21-22-16,0 1 0,0 0 0,0-1 15,0 1-15,0 0 0,0-1 16,0 1-16,0 21 0,0 0 0,0-1 16,0 44-1,0 20-15,0-21 0,0 21 16,0 1-16,-21-22 15,21 21-15,-21 1 0,21-1 0,0 0 16,0 1-16,0-22 0,0 21 0,0-21 16,0 0-16,0 1 0,0-1 0,0 0 15,21 0-15,0 0 0,0-21 16,0 0-16,0 0 16,1 0-16,-1 0 15,-21-21-15,21 0 0,-21 0 16,21 0-16,0-1 0,-21 1 0,21 21 15,-21-21-15,22 0 0,-22 0 16,0 0-16,0 42 31,0 0-15,0 0-16,0 0 0,0 0 16,0 1-16,0-1 15,0 0-15,0 0 0,0 0 16,21-21 15,0-21-31</inkml:trace>
  <inkml:trace contextRef="#ctx0" brushRef="#br0" timeOffset="72459.42">8975 9948 0,'0'0'0,"-22"0"0,1 0 0,0 0 15,0 0-15,0 0 16,21 22-16,0-1 16,0 0-1,21 0 1,0-21-16,0 21 0,0-21 16,1 0-16</inkml:trace>
  <inkml:trace contextRef="#ctx0" brushRef="#br0" timeOffset="72928.17">9504 10075 0,'0'0'15,"0"-42"1,0 21-16,-21 21 0,-1 0 0,22-21 16,-21 21-16,0 0 0,0 0 0,0 0 15,0 21-15,-1-21 0,1 21 16,0 0-16,0 0 0,0 1 15,21-1-15,-21 0 0,21 0 0,-22 0 16,22 22-16,0-22 0,0 0 16,0 0-16,0 0 0,0 0 15,22 1 1,-1-22-16,0 0 0,0 0 16,0 0-16,0-22 0,1 1 15,-1 0-15,-21 0 16,21 0-16,0 0 0,-21-1 0,21 1 15,-21 0-15,0 0 0,0 0 16,21 0-16,-21-1 0,0 1 0,0 0 16,0 42-1,0 0 1,0 1-16,0-1 0,0 0 16,0 0-16,0 0 0,-21 0 15,21 1-15,0-1 0,0 0 0,0 0 16,0 0-16,0 0 15,21-21-15,1 0 16,-1 0-16,0 0 16,-21-21-16,21 0 0,0 21 15,0-21-15</inkml:trace>
  <inkml:trace contextRef="#ctx0" brushRef="#br0" timeOffset="73188">9779 9906 0,'21'-42'0,"-42"84"0,63-127 0,-42 43 15,0 21-15,0 0 0,0 0 0,0-1 16,0 1-16,0 42 16,0 1-16,0-1 15,0 21-15,-21-21 0,21 22 0,-21-1 16,0-21-16,21 21 0,0 1 0,0-1 16,-21 0-16,21-20 0,-22 20 0,22-21 15,0 0-15,0 22 0,0-22 16,0 0-16,0 0 0,0 0 15,0 0-15,22-21 16,-1 0 0,0 0-16,0-21 0,0 0 15</inkml:trace>
  <inkml:trace contextRef="#ctx0" brushRef="#br0" timeOffset="73555.8">9927 10118 0,'21'0'16,"0"0"0,1 0-16,-1 0 15,0 0-15,0 0 0,0 0 16,0 0-16,1 0 16,-1 0-16,0-21 0,-21-1 15,21 22-15,-21-21 16,0 0-16,0 0 15,-21 21 1,0 0-16,0 0 0,-1 0 16,1 0-16,0 21 0,0 0 0,0 0 15,0-21-15,21 22 0,0-1 0,-22 21 16,22-21-16,0 0 0,0 1 0,0-1 16,0 0-16,0 0 0,0 0 15,22 0-15,-1-21 16,0 22-16,0-22 15,0 0-15,0 0 0,1 0 0,-1 0 0,0 0 16,0 0-16,-21-22 16,21 1-16,-21 0 15,21 21-15,-21-21 0</inkml:trace>
  <inkml:trace contextRef="#ctx0" brushRef="#br0" timeOffset="73751.69">9842 9927 0,'0'0'0,"-21"0"0,0 0 16,0 0-16,0 0 16,0 0-16,42 0 31,0 0-31,0 0 0,0 0 16,0 0-16,1 0 0,-1 0 0,0 0 15,0 0-15,21 0 0,-20 0 16,-1 0-16,0 0 0,0 0 0,0 0 15</inkml:trace>
  <inkml:trace contextRef="#ctx0" brushRef="#br0" timeOffset="74283.38">10774 9800 0,'0'0'0,"0"-21"0,0 0 15,-21 0-15,21 0 0,-22 21 0,1 0 16,0 0-16,0 0 0,0 0 0,0 0 16,-1 21-16,1 0 0,0 0 15,21 0-15,-21 0 0,21 22 16,0-1-16,0-21 0,0 22 0,0-1 16,0-21-16,0 21 0,21-20 0,0-1 15,0 0-15,1 21 0,-1-42 0,0 21 16,0 1-16,0-22 0,22 0 0,-22 0 15,0 0-15,21 0 0,-21 0 0,22 0 16,-22 0-16,21 0 0,-21-22 16</inkml:trace>
  <inkml:trace contextRef="#ctx0" brushRef="#br0" timeOffset="74944.16">11261 9694 0,'0'0'16,"0"-42"-16,0 0 0,0-1 0,0 22 0,0 0 15,0 0-15,-22 21 16,22 21-16,-21 0 16,21 0-16,0 22 0,-21-22 0,21 21 15,0 1-15,0 20 0,0-21 0,0 1 16,0-1-16,0-21 0,0 22 16,0-1-16,0-21 0,0 21 0,-21-20 15,21-1-15,-21 0 0,21 0 0,-21-21 16,21 21-16,0-42 31,0 0-15,0 0-16,0 0 0,21-1 15,-21 1-15,21 0 0,0 0 0,0-21 16,22 20-16,-22-20 0,0 21 0,0 0 16,0 0-16,0-1 0,1 1 0,-1 21 15,0 0-15,0 0 0,0 0 0,-21 21 16,21-21-16,-21 22 0,22-1 15,-22 0-15,0 21 0,0-21 0,0 1 16,0-1-16,0 0 0,0 0 0,0 21 16,0-20-16,0-1 0,0 0 15,0 0-15,0 0 16,21-21 15,0-21-15,-21 0-16,21 21 0,-21-21 0,21 0 15,0-1-15,1 1 0,-1 0 16,0 0-16,-21 0 0,21 0 0,0-1 16,-21 1-16,0 0 0,21 21 15,-21 21 1,0 0-16,0 1 16,0-1-16,0 0 0,0 0 15,0 0-15,0 0 0,0 1 16,0-1-16,-21-21 0,21 21 0,0 0 31,0-42 0,0 0-31,0 0 16</inkml:trace>
  <inkml:trace contextRef="#ctx0" brushRef="#br0" timeOffset="75120.05">11790 9758 0,'0'-21'0,"0"42"0,0-63 0,0 20 16,0 1-16,0 0 16,-21 21 15,42 0 0,-21-21-15,21 21-16,0-21 0</inkml:trace>
  <inkml:trace contextRef="#ctx0" brushRef="#br0" timeOffset="75375.91">12213 9398 0,'-21'0'16,"0"0"-16,0 0 15,21 21-15,-22 0 16,1 1-16,21 20 0,0-21 0,-21 21 15,21 1-15,-21-1 0,21 0 0,0 1 16,-21-1-16,21 0 0,0-20 0,0 20 16,0 0-16,-21-21 0,21 22 0,-22-22 15,22 0-15,0 0 0,0 0 16,0 1-16,0-1 0,0 0 16,0 0-16,0 0 0,22-21 31,-1 0-31,0 0 0,0 0 15</inkml:trace>
  <inkml:trace contextRef="#ctx0" brushRef="#br0" timeOffset="75628.75">12636 10075 0,'22'-21'0,"-44"42"0,44-63 0,-1 42 0,-21-21 15,0 0-15,0 0 0,0-22 0,0 22 16,0 0-16,0 0 0,-21 0 15,-1 21-15,1 0 16,0 0-16,0 0 0,0 0 16,0 21-16,-1-21 0,1 21 0,0 0 15,0 0-15,0 0 0,-22 1 0,22 20 16,0-21-16,21 0 0,-21 0 0,21 1 16,-21-1-16,21 0 0,0 0 0,0 0 15,0 0-15,21 1 0,0-22 16,0 21-16</inkml:trace>
  <inkml:trace contextRef="#ctx0" brushRef="#br0" timeOffset="75923.59">12679 10118 0,'0'-21'0,"0"-1"0,21 1 0,-21 0 16,21 0-16,-21-21 0,21-1 16,-21 1-16,0-22 0,21 22 0,-21-21 15,22-1-15,-22 1 0,21 20 16,-21 1-16,0-22 0,0 43 0,0-21 15,0 21-15,0 0 0,-21 21 32,-1 21-32,22 0 0,-21 0 0,21 21 15,-21 1-15,21-1 0,-21 0 0,21 22 16,0-22-16,0 1 0,0 20 16,0-21-16,0 1 0,0-1 0,0 0 15,0-20-15,0 20 0,0-21 0,21 0 16,-21 0-16,21 1 0,0-1 0,-21 0 15,22-21-15,-1 21 0,0-21 16,0 0-16,0 0 0,0 0 16,1 0-16,-1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15:24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0 2985 0</inkml:trace>
  <inkml:trace contextRef="#ctx0" brushRef="#br0" timeOffset="1568.13">1397 889 0,'0'0'0,"42"-106"16,-42 64-16,0 21 0,0 0 15,21-22-15,-21 22 0,0 0 16,0 0-16,22 0 0,-22 42 31,0 0-31,0 21 16,-22-21-16,1 22 0,0-1 15,0 22-15,0-1 0,0-21 0,-1 22 16,1-1-16,0 1 0,0-1 16,0 1-16,0-22 0,-1 22 0,1-22 15,0 22-15,0-22 0,21 0 16,-21-21-16,21 22 0,0-22 0,0 0 15,0 0-15,0-42 32,21 0-32,0 0 0,-21 0 15,21-22-15,0 22 0,1-21 0,-22-1 16,21 1-16,0-21 0,0 20 16,0-20-16,22-1 0,-22 1 0,0-1 15,0 1-15,-21-1 0,21 1 16,0-1-16,-21 22 0,22 0 0,-22-1 15,0 22-15,0 0 0,0 0 16,21 21-16,0 21 0,-21 0 16,0 0-16,0 0 0,0 22 15,21-1-15,-21 22 0,0-22 16,0 0-16,21 22 0,-21-1 0,0-20 16,0-1-16,0 21 0,0-20 15,0-1-15,0 0 0,0-20 0,0 20 16,0-21-16,0 21 0,0-20 15,0-1-15,0 0 0,0 0 0,-21 0 16,0-21 0,0 0-16,0 0 15,-1 0-15,22-21 0,-21 0 16</inkml:trace>
  <inkml:trace contextRef="#ctx0" brushRef="#br0" timeOffset="1733.04">1122 1355 0,'0'0'0,"-43"-21"0,22 21 15,42 0 1,1-22 0,-1 22-16,21 0 0,0 0 15,1 0-15,-1-21 0,22 0 0,-1 21 16,1-21-16,-22 21 0,21-21 0,1 0 16,-1-1-16,-20 1 0,20 0 15,-20-21-15,-1 21 0</inkml:trace>
  <inkml:trace contextRef="#ctx0" brushRef="#br0" timeOffset="2213.07">2095 699 0,'0'0'0,"0"-43"16,-21 22-1,0 21-15,0 0 0,0 21 16,0 0 0,21 1-16,-22-1 0,22 21 0,0 0 15,0 1-15,0-1 0,0 0 16,0 1-16,0 20 0,-21-20 0,21-1 15,0 0-15,0 1 0,-21-1 16,21 0-16,0 1 0,0-22 0,0 0 16,0 21-16,0-21 0,0 1 15,0-1-15,-21 0 16,0-21 0,21-21-1,0 0 1,0-1-16,0 1 0,0-21 0,0 21 15,21 0-15,0-22 0,0 22 16,0 0-16,1-21 0,-1 20 0,21 1 16,-21 21-16,22-21 0,-22 21 15,21 0-15,-21 0 0,0 0 0,1 21 16,-1 0-16,0-21 0,-21 22 16,0-1-16,0 0 0,0 0 15,0 0-15,0 0 0,-21 1 0,-22-1 16,22 0-16,-21 0 0,21 0 15,-22 0-15,22 1 0,0-1 0,-21-21 16,21 21-16,-1-21 0,1 21 16,0-21-16,21-21 31,0 0-31,21 21 0,0-21 16,1-1-16</inkml:trace>
  <inkml:trace contextRef="#ctx0" brushRef="#br0" timeOffset="2629.83">2773 1207 0,'0'0'0,"21"0"0,0-22 16,-21 1-16,21 0 0,-21 0 16,0 0-16,0 0 0,-21 21 31,0 0-31,0 0 0,-22 0 0,22 0 15,0 21-15,-21-21 0,21 21 16,-22 0-16,22 0 0,0 0 0,21 1 16,0-1-16,0 0 15,0 0-15,21 0 16,0 0-16,0-21 0,22 22 16,-22-22-16,0 21 0,21-21 15,-20 21-15,-1-21 0,0 21 0,-21 0 16,21 0-16,-21 1 15,-21-1-15,0-21 16,0 21-16,-1 0 0,-20-21 0,21 21 16,-21-21-16,-1 0 0,1 0 15,21 0-15,-22 0 0,22 0 0,0 0 16,0 0-16,0 0 0,0 0 16,21-21-1,0 0-15,0 0 16,21 0-16,21-1 0,-21 1 0,0 0 15</inkml:trace>
  <inkml:trace contextRef="#ctx0" brushRef="#br0" timeOffset="2965.64">3217 677 0,'0'0'15,"0"-21"-15,0 0 0,0 0 0,0 0 16,0 0-16,0-1 0,0 44 31,0-1-31,0 0 0,-21 21 16,21 1-16,0-1 0,0 21 16,0 1-16,-21-1 0,0-20 0,0 20 15,21 1-15,-22-1 0,1-20 16,0 20-16,21-21 0,-21 1 0,21-1 15,-21-21-15,21 22 0,-21-22 0,21 0 16,0 0-16,0 0 0,0 0 16,21-21-1,0 0 1,0-21-16,0 0 0,22 0 16,-22 0-16,21 0 0</inkml:trace>
  <inkml:trace contextRef="#ctx0" brushRef="#br0" timeOffset="4348.04">3641 1101 0,'0'0'0,"-43"0"15,22 21-15,0 0 0,0-21 16,0 21-16,-1 0 0,1 22 16,0-22-16,0 0 0,0 0 0,21 22 15,0-22-15,-21 0 0,21 0 16,0 0-16,0 22 0,0-22 0,0 0 15,21 0-15,0 0 0,0-21 16,0 0-16,0 0 0,22 0 16,-1 0-16,-21 0 0,22 0 0,-1 0 15,-21 0-15,21-21 0,1 0 16,-22 21-16,21-21 0,-21 0 0,1-1 16,-1 1-16,0-21 0,0 21 0,-21 0 15,0-22-15,0 1 0,0 21 16,0-22-16,0 1 0,0 21 15,-42 0-15,21 0 0,-1-1 0,1 22 16,-21 0-16,21 0 0,-22 0 16,1 0-16,21 22 0,-21-1 0,-1 21 15,1-21-15,21 0 0,-22 22 0,22-22 16,0 21-16,0-21 0,21 22 16,0-22-16,0 21 0,0-21 0,0 1 15,21-1-15,0 0 0,22 0 0,-22-21 16,21 21-16,0-21 0,1 0 15,-1 0-15,0 0 0,1 0 0,-1 0 16,0 0-16,1-21 0,-22 0 16,21 0-16,-21 0 0,22 21 0,-22-22 15,0 1-15,0 0 0,0-21 16,1 21-16,-22-1 0,0 1 0,0 0 16,21 21-16,-21-21 0,0 0 15,0 42 16,0 0-31,-21 0 0,21 0 0,0 1 16,0-1-16,-22 0 0,22 0 0,0 0 16,0 0-16,0 1 0,0-1 15,0 0-15,0 0 0,22-21 0,-1 21 16,0-21-16,0 0 16,0 0-16,0 0 0,1 0 15,-1 0-15,0 0 0,0 0 0,0-21 16,0 0-16,1 0 0,-1 0 15,0-1-15,-21 1 0,21 0 16,0 0-16,-21-21 0,21 20 0,-21 1 16,22 0-16,-22-21 0,0 21 0,21 21 15,-21-22-15,21 1 0,-21 42 32,0 1-32,0-1 0,0 0 15,0 0-15,0 0 0,0 0 16,-21 1-16,21 20 0,0-21 0,0 0 15,-21 0-15,21 1 0,0-1 16,0 0-16,0 0 0,0 0 16,0 0-16,21-21 0,0 22 0,0-22 15,0 0-15,0 0 0,1 0 0,-1 0 16,0 0-16,0-22 0,21 1 16,-20 21-16,-1-21 0,0 0 0,21 0 15,-21 0-15,1-22 0,-1 22 0,0-21 16,0-1-16,21 22 0,-20-42 15,-1 20-15,0-20 0,0 21 0,0-22 16,0 1-16,1 20 0,-22-20 0,0 20 16,0 1-16,0 21 0,0 0 15,0 0-15,0-1 0,0 1 0,-22 21 32,1 21-32,21 1 0,-21 20 15,0-21-15,0 21 0,0 1 0,-1-1 16,22 22-16,-21-22 0,21 0 0,-21 1 15,21 20-15,0-21 0,0 1 16,0-22-16,0 21 0,0 1 0,0-22 16,0 0-16,21 0 0,0 0 0,1 0 15,-1 1-15,0-1 0,0-21 16,21 0-16,-20 21 0,-1-21 16,0 0-16,0 0 0,21 0 0,-20 0 15,-1-21-15,0 0 0,0 21 16,0-22-16,0 1 0,1 0 15,-1 0-15,-21-21 0,0 20 0,0 1 16,21 0-16,-21 0 0,0 0 16,0 0-16,0-1 0,-21 22 15,0 22 1,21-1-16,-22-21 16,22 42-16,-21-21 0,21 0 0,0 1 15,0-1-15,0 0 0,0 0 0,0 0 16,0 0-16,0 1 0,0-1 0,21 0 15,1-21 1,-1 21-16,0-21 0,0 0 16,0 0-16,0 0 0,1 0 0,-1 0 15,0-21-15,0 21 16,0-21-16,0 0 0,1 21 0,-22-22 16,21 1-16,0 0 0,-21-21 0,0 21 15</inkml:trace>
  <inkml:trace contextRef="#ctx0" brushRef="#br0" timeOffset="4568.91">5143 1037 0,'0'0'0,"-21"0"0,0 0 0,0 0 0,42 0 31,21 0-31,-20 0 0,20 0 16,-21 0-16,21 0 0,1 0 0,-1 0 15,0 0-15,1 0 0,-1 0 16,-21 0-16,22 0 0,-22-21 0,0 21 16,0 0-16,0 0 0,-21-21 15,21 21 1</inkml:trace>
  <inkml:trace contextRef="#ctx0" brushRef="#br0" timeOffset="5097.6">6964 995 0,'0'0'0,"-21"-42"0,-22-64 16,22 85-16,21-1 16,-21-20-16,21 21 15,-21 21-15,42 42 16,0-21-16,0 22 16,22-1-16,-22 22 0,0-22 15,0 0-15,21 22 0,-20-22 0,-1 0 16,0 1-16,0-1 0,0 0 0,0-20 15,1 20-15,-22-21 0,0 0 16,0 0-16,0 1 0,0-1 0,0 0 16,0 0-16,0-42 31,21 0-15,0-22-16,0 22 0,0 0 15</inkml:trace>
  <inkml:trace contextRef="#ctx0" brushRef="#br0" timeOffset="5324">7429 974 0,'0'0'16,"0"-43"-16,0 1 0,0 21 0,0-21 16,0 20-16,0 1 0,0 0 0,-21 21 15,0 0-15,0 21 0,0 0 16,-22 1-16,22 20 0,-21 0 16,21 1-16,-22-1 0,1 0 0,0 22 15,-1-22-15,1 0 0,0 1 0,21-1 16,-22 0-16,22-20 15,-21 20-15,21-21 0,-1 0 0,1 0 16,21 1-16,0-1 0,0 0 16,21-21-16,1 0 15,-1 0-15,21 0 0,-21-21 16,22 21-16,-1-21 0</inkml:trace>
  <inkml:trace contextRef="#ctx0" brushRef="#br0" timeOffset="5616.83">7472 1143 0,'0'0'16,"-21"0"0,21 21-16,-22 0 0,22 1 15,-21-1-15,21 21 0,0-21 16,0 22-16,0-22 0,0 21 0,0 0 16,0 1-16,0-1 0,0 22 0,0-22 15,0 21-15,0 1 0,-21-1 16,21 1-16,0-1 0,-21 1 0,21-1 15,0 1-15,0-1 0,-21 1 0,21-22 16,0 1-16,0-1 0,-21 0 16,21-21-16,0 1 0,0-1 0,0-42 31,0-1-31,21 1 16,-21-21-16,0 21 0,21-22 0,0 1 15,-21 0-15,21-1 0,-21-20 16,0 21-16</inkml:trace>
  <inkml:trace contextRef="#ctx0" brushRef="#br0" timeOffset="5865.69">7429 1630 0,'0'0'0,"0"-64"0,0 22 0,-21-21 16,21 20-16,-21 1 0,21 0 0,0 20 15,0-20-15,0 0 0,0 21 0,21-1 16,0 1-16,1 0 0,-1 0 16,21 0-16,-21 21 0,22 0 0,-1 0 15,0 0-15,-21 0 0,22 21 0,-22 0 16,0 0-16,0 0 0,-21 1 15,0-1-15,0 0 0,-21 21 16,0-21-16,-21 1 0,20-1 0,-20 0 16,0 0-16,-1 0 0,22 0 0,-21 1 15,21-22-15,-22 21 0,22-21 16,21 21-16,21-42 31,22 21-31,-22-21 0,21-1 16</inkml:trace>
  <inkml:trace contextRef="#ctx0" brushRef="#br0" timeOffset="6284.45">8191 1122 0,'0'0'0,"0"-21"0,0 0 0,0-1 0,0 1 16,-21 21-16,0-21 0,0 21 0,0 0 15,0 0-15,-22 0 0,22 21 16,-21 0-16,21 1 0,-1-1 0,1 21 15,-21-21-15,42 22 0,-21-22 0,0 21 16,21 0-16,0-20 0,0 20 16,0-21-16,0 0 0,0 0 0,0 1 15,21-1-15,0-21 0,0 0 0,0 21 16,0-21-16,22 0 0,-22 0 0,0 0 16,0-21-16,22 0 15,-22-1-15,0 1 0,0 0 0,-21 0 16,21 0-16,0-22 0,-21 22 0,0-21 15,0 0-15,0 20 0,0-20 16,0 21-16,0 0 0,-21 42 31,21 0-31,-21 21 16,21-20-16,0-1 0,0 21 0,0 0 16,0-20-16,0-1 0,0 21 0,0-21 15,0 0-15,0 1 0,0-1 16,0 0-16,21-21 0,0 21 0,1-21 15,-1 0-15,0 0 16,0 0-16,0-21 0,0 0 0,1 0 16</inkml:trace>
  <inkml:trace contextRef="#ctx0" brushRef="#br0" timeOffset="6532.08">8699 699 0,'0'0'16,"0"-22"-16,0 1 0,0 0 0,0 0 0,-21 21 15,0 0-15,0 21 16,0 0-16,0 0 0,21 22 16,0-1-16,0 0 0,-22 22 0,22-1 15,0-20-15,-21 20 0,21 1 16,0-22-16,0 22 0,0-22 16,0 0-16,0 1 0,0-1 0,0-21 15,0 21-15,0-20 0,0-1 0,21 0 16,1-21-16,-1 0 15,0 0-15,0 0 0,-21-21 16,21 0-16,22 21 0,-22-43 0</inkml:trace>
  <inkml:trace contextRef="#ctx0" brushRef="#br0" timeOffset="6968.83">9059 677 0,'0'-21'0,"0"42"0,-21-42 31,0 42-31,21 1 0,0-1 16,0 0-16,0 21 0,0 1 0,0-1 16,0 0-16,-21 1 0,21-1 15,0 21-15,0-20 0,0-1 0,-21-21 16,21 22-16,0-1 0,0-21 0,0 0 16,0 22-16,0-22 0,0 0 15,0-42 16,0 0-15,0-1-16,0 1 0,0 0 16,0-21-16,21-1 0,0 22 0,0-21 15,0 0-15,22 20 0,-22 1 0,21 0 16,-21 0-16,0 0 0,22 0 16,-22 21-16,0 0 0,0 0 0,0 21 15,1 0-15,-1 0 0,-21 0 0,21 0 16,-21 22-16,0-22 0,0 21 15,0-21-15,0 22 0,0-22 0,0 21 16,0-21-16,0 1 0,-21-1 0,21 0 16,-21-21-16,21 21 0,-22-21 15,22-21 17,0 0-32</inkml:trace>
  <inkml:trace contextRef="#ctx0" brushRef="#br0" timeOffset="7147.74">8530 953 0,'0'0'0,"21"0"16,0 0-16,1 0 15,20 0-15,0 0 0,1 0 16,-1 0-16,0 0 0,1-22 0,-1 22 15,0 0-15,-21-21 0,22 21 0,-22 0 16</inkml:trace>
  <inkml:trace contextRef="#ctx0" brushRef="#br0" timeOffset="7968.56">1757 2053 0,'-21'0'0,"42"0"0,-64 0 16,22 0-16,0-21 15,0 21-15,0 0 0,0 0 16,-1 0-16,1 0 15,0 0-15,0 0 0,21 21 16,21-21 15,0 0-31,0 0 0,22 0 16,-1 0-16,22 0 0,-1 0 0,1 0 16,20 0-16,1 0 0,21-21 0,21 21 15,0-21-15,21 0 16,0 0-16,21-1 0,1 1 0,41 0 0,-20 0 15,21 0-15,20 0 0,1-1 16,21 1-16,0 0 0,0 0 16,0 21-16,21-21 0,-21 0 0,22-1 15,-22 22-15,21-21 0,-21 0 16,0 21-16,-21 0 0,21-21 0,-43 21 16,1 0-16,-22 0 0,1-21 0,-43 21 15,0 0-15,0 0 0,-42-21 16,0 21-16,0 0 0,-43 0 0,1 0 15,-1 0-15,-20-22 0,-1 22 16,-21 0-16,0 0 0,1 0 0,-44 0 63,1 0-63,0 0 0</inkml:trace>
  <inkml:trace contextRef="#ctx0" brushRef="#br0" timeOffset="10880.41">10583 677 0,'0'0'16,"0"-21"-16,-21 21 31,0 0-15,0 0-16,0 21 16,-1-21-16,-20 22 0,21-1 0,0 21 15,0-21-15,-22 22 0,22-1 0,-21 0 16,21 1-16,-22-1 0,22 0 15,-21 22-15,-1-22 0,22 22 16,-21-22-16,21 0 0,-22 1 0,22-1 16,21 0-16,0 1 0,0-22 15,0 21-15,0-21 0,0 22 0,0-22 16,0 0-16,0 0 0,21-21 0,1 21 16,-1-21-16,0 0 0,0 0 0,21 0 15,-20 0-15,-1 0 0,21 0 16,-21 0-16,22-21 0,-22 0 0,21 0 15</inkml:trace>
  <inkml:trace contextRef="#ctx0" brushRef="#br0" timeOffset="11445.4">10922 1016 0,'0'-21'0,"0"42"0,0-63 0,-21 42 31,0 21-15,-1 0-16,1 21 16,0-20-16,21-1 0,-21 21 0,0 0 15,0-20-15,-1 20 0,-20-21 16,21 21-16,0-20 0,0 20 0,-1-21 15,1 21-15,0-20 0,0-1 0,0 0 16,0 0-16,21 0 0,0 0 0,-22 1 16,44-22 15,-1 0-31,-21-22 0,21 1 16,0 0-16,0 0 0,0 0 15,1 0-15,-1-22 0,0 1 0,21 21 16,-21-22-16,1-20 0,20 21 0,-21-1 15,0 1-15,0 0 0,1-1 16,-1 22-16,0 0 0,-21 0 16,0 0-16,0-1 0,0 44 15,0-1-15,-21 0 16,21 0-16,-21 0 0,-1 22 16,1-1-16,-21-21 0,21 21 0,0 1 15,-1-22-15,1 21 0,0-21 0,0 1 16,0 20-16,0-21 0,-1 0 0,22 0 15,0 1-15,-21-22 0,21 21 16,-21-21-16,21 21 0,21-21 31,0 0-31,1-21 16,-1 21-16</inkml:trace>
  <inkml:trace contextRef="#ctx0" brushRef="#br0" timeOffset="11868.15">11282 762 0,'0'0'0,"0"-21"0,0 0 16,-21 21-16,21 21 31,21-21-15,-21 21-16,21 0 0,0 22 15,0-22-15,0 21 0,-21 0 0,0 1 16,22-22-16,-22 21 0,0 1 0,0-1 16,0 0-16,0 1 0,0-1 15,0-21-15,-22 21 0,1-20 0,0 20 16,0-21-16,-21 0 0,20 22 0,1-22 16,-21 0-16,0 0 0,20 0 0,-20 0 15,21 1-15,-21-1 16,20-21-16,1 21 0,0 0 0,0-21 0,0 21 15,0-21-15,21 21 16,-22-21-16,44 0 63,-1-21-48,0 21-15,0 0 16</inkml:trace>
  <inkml:trace contextRef="#ctx0" brushRef="#br1" timeOffset="19648.12">571 2815 0,'0'-21'16,"0"0"-1,0 0-15,0 0 16,0-1-16,0 1 16,0 0-16,0 0 0,0 0 15,0 0 1,0-1-16,0 1 15,0 42 17,0 1-17,0-1-15,0 0 0,0 21 0,0-21 16,0 22-16,0-22 0,0 21 16,0-21-16,0 22 0,0-1 0,0-21 15,-21 22-15,21-1 0,-21 0 16,21 1-16,0-22 0,0 21 0,-21 0 15,21 1-15,-21-22 16,21 21-16,-21-21 0,21 22 0,0-22 16,0 0-16,0 0 0,0 0 15,0 1-15,0-44 47,0 1-47,0 0 0,0 0 16,0-21-16,0 20 0,0 1 15,0 0-15,0-21 0,0 21 16,0-22-16,0 22 0,21-21 16,0 21-16,0-1 0,0-20 15,0 21-15,1 0 0,-1 21 0,0-21 16,0-1-16,0 22 0,0 0 0,1 0 16,-1 0-16,0 0 0,0 0 15,0 0-15,-21 22 0,21-1 16,-21 0-16,22 0 0,-22 0 15,0 22-15,0-22 0,0 21 0,0-21 16,0 22-16,0-22 0,0 21 16,-22-21-16,22 0 0,0 22 0,-21-22 15,21 0-15,0 0 0,0 0 16,0 1 0,0-44 15,0 1-31,0 0 15,0 0-15,0 0 0,21 0 16,1-22-16</inkml:trace>
  <inkml:trace contextRef="#ctx0" brushRef="#br1" timeOffset="20013.24">1206 2709 0,'0'0'0,"0"-21"0,0-21 15,0 21 1,0 0-16,0 42 31,0 0-31,-21 0 16,21 21-16,0-20 0,0 20 16,0-21-16,-21 21 0,21 1 0,0-1 15,0 0-15,-21 1 0,21-1 16,-21 0-16,21 1 0,-21-1 0,21-21 15,0 22-15,0-1 0,0 0 16,0-21-16,0 1 0,0-1 0,0 0 16,0 0-16,0 0 15,0 0-15,0 1 16,21-22-16,0 0 0,0 0 16,0 0-16,0-22 15,1 1-15,-1 0 16,0 0-16,-21 0 0,0 0 15,21-1-15,0 1 0</inkml:trace>
  <inkml:trace contextRef="#ctx0" brushRef="#br1" timeOffset="20233.12">1101 3133 0,'0'0'0,"-22"0"0,1 0 0,0-21 15,42-1 16,0 22-31,1 0 16,-1 0-16,21-21 0,-21 21 0,0 0 16,22 0-16,-22-21 0,0 21 15,0 0-15,0 0 0,1 0 16,-1 0 0,0 0-1,0 0-15</inkml:trace>
  <inkml:trace contextRef="#ctx0" brushRef="#br1" timeOffset="21100.13">1714 3048 0,'0'-21'15,"-21"21"32,21 21-47,0 0 16,0 0-16,0 1 15,-21-1-15,21 0 0,0 0 16,0 21-16,0-20 0,0-1 16,0 0-16,0 0 0,0 0 0,0 0 15,0 1-15,0-1 0,-21 0 16,21 0-16,0 0 0,-21-21 47,21-21-32,0 0-15,0 0 0,0 0 16,0-1-16,0-20 0,0 21 16,0 0-16,0 0 0,0-22 15,21 22-15,0 0 0,-21 0 0,21 0 16,0-1-16,1 1 0,-1 0 15,0 0-15,0 0 0,0 21 0,0 0 16,1 0-16,-1 0 0,0 0 16,0 0-16,0 0 0,0 21 15,1 0-15,-22 0 0,21 0 16,-21 1-16,21-1 0,-21 0 16,0 0-16,0 0 0,0 0 0,0 1 15,0-1-15,21 0 0,-21 0 0,0 0 16,0 0-16,0 1 15,0-1-15,0 0 16,0 0 0,-21-21-1,21-21 1,0 0-16,-21 21 0,21-21 16,0-1-16,0 1 0,0 0 15,0-21-15,0 21 0,0-1 16,0 1-16,21 0 0,0 0 0,0 0 15,0 0-15,22-1 0,-22 1 0,21 0 16,-21 0-16,22 0 0,-22 21 16,21 0-16,-21 0 0,22 0 15,-22 0-15,0 0 0,0 21 0,0-21 16,-21 21-16,0 0 0,22 0 16,-22 1-16,0-1 0,0 0 0,0 0 15,0 0-15,0 0 0,0 1 16,-22-1-16,22 0 0,0 0 0,0 0 15,-21 0-15,21 1 0,0-1 16,0 0-16,0 0 16,0 0-16,21-21 47,1 0-47,-1-21 0,0 21 15</inkml:trace>
  <inkml:trace contextRef="#ctx0" brushRef="#br1" timeOffset="21727.93">2752 3387 0,'-22'0'0,"22"21"0,-21-21 15,21 21-15,21-21 47,1-21-47,-1 0 0,0 0 16,0 21-16,-21-22 0,21 1 15,0 0-15,1 0 0,-1 0 0,0-22 16,-21 22-16,21-21 0,0 21 16,0-22-16,-21 22 0,22-21 0,-1 0 15,-21 20-15,0-20 0,21 0 0,0 21 16,0-22-16,-21 1 0,21 21 15,-21-22-15,0 22 0,0-21 0,0 21 16,0 0-16,0-1 0,0 1 0,0 0 16,0 0-16,0 0 15,-21 42 17,21 0-32,-21 0 15,21 0-15,-21 1 0,21-1 0,0 21 16,0-21-16,-21 22 0,0-22 0,21 21 15,-22 0-15,22-20 0,0 20 16,0 0-16,-21-21 0,21 22 0,-21-1 16,21 0-16,0-20 0,-21 20 0,21 0 15,0 1-15,0-22 0,0 21 16,0 0-16,0-20 0,0 20 0,0-21 16,0 0-16,0 0 0,0 1 15,21-22-15,0 21 0,0-21 16,1 21-16,-1-21 0,0 0 0,0 0 15,0 0-15,22 0 0,-22 0 0,0-21 16,21 0-16,-21-1 0,1 22 16,20-21-16,-21 0 0,0 21 0,0-21 15,1 0-15,-1 0 0,0-1 16,0 1-16,0 0 16,-21 0-16</inkml:trace>
  <inkml:trace contextRef="#ctx0" brushRef="#br1" timeOffset="23004.51">1841 4064 0,'0'-21'0,"0"42"0,0-63 0,0 21 16,0-1-16,0 1 0,0 0 0,0 0 15,0 0-15,0 0 0,0-1 16,0 1-16,0 42 47,0 1-47,0-1 15,0 21-15,0 0 0,0 1 16,0-1-16,-21 0 0,21 22 0,0-22 16,0 22-16,0-22 0,-21 0 0,0 22 15,0-22-15,21 1 0,-21-1 16,-1 0-16,1 1 0,21-1 0,-21 0 15,21 1-15,-21-22 0,21 21 16,0-21-16,-21 0 0,21 22 16,-21-22-16,21 0 15,0 0 1,21-21 0,0 0-1,0 0-15,0 0 0,0 0 0,1 0 16,20-21-16,-21 21 0,21 0 15,-20 0-15,20-21 0,0 21 0,1-21 16,-1 21-16,21 0 0,-20 0 16,-1-21-16,22 21 0,-22 0 0,21 0 15,1-22-15,-22 22 0,22 0 0,-22 0 16,0-21-16,1 21 16,-1 0-16,0 0 0,-20 0 0,20 0 15,-21-21-15,0 21 16,-21-21-16,0 0 15,0 0-15,-21 21 16,0-22-16,0 22 16,0-21-16,-1 21 0,-20 0 0,21 0 15,0-21-15,0 21 0,-1 0 0,1 0 16,0 0-16,0 0 0,0-21 16,0 21-16,-1 0 15,44 0 16,-1 0-31,0 0 16,0 0-16,0 0 0,22 0 0,-22 0 16,0 0-16,21 21 0,-21-21 15,1 0-15,20 0 0,-21 0 0,0 0 16,0 21-16,1-21 16,-22 21-16,0 1 0,0-1 15,0 0-15,-22 0 16,1 0-16,0 0 15,0 1-15,0-1 0,0 0 0,-22 0 0,22 0 16,0 0-16,-21 1 0,20-1 0,1 0 16,0 0-16,0 0 15,0 0-15,21 1 0,-21-22 0,21 21 16,-22 0-16,22 0 0,0 0 31,22-42-15,-1 0-1</inkml:trace>
  <inkml:trace contextRef="#ctx0" brushRef="#br1" timeOffset="23916.31">3492 4509 0,'0'-43'0,"0"86"0,0-107 0,0 43 15,0 0-15,0 0 0,0-1 16,0-20-16,0 21 0,0 0 16,0 0-16,0-1 0,0 1 0,0 42 31,0 1-15,0-1-16,0 21 0,0 0 0,0-20 15,0 20-15,0 0 0,0 1 16,0-1-16,0 21 0,0-20 0,0-1 15,0 22-15,0-22 0,0 0 16,0 22-16,0-22 0,0 0 0,0 1 16,0-22-16,0 21 0,0-21 0,-21 1 15,21-1-15,0 0 0,0 0 16,-21-21-16,0 0 31,21-21-15,0 0-16,0 0 0,0-1 0,0 1 15,0 0-15,0 0 0,0-21 0,0 20 16,0-20-16,21 21 0,0-21 16,0 20-16,1-20 0,-1 21 0,21 0 15,-21 0-15,0-1 0,22 22 0,-22 0 16,21 0-16,1 0 0,-22 0 16,0 0-16,21 0 0,-21 22 0,1-1 15,-1 0-15,0 0 0,0 0 16,-21 22-16,0-22 0,0 21 0,0-21 15,0 0-15,0 22 0,-21-22 0,0 0 16,0 0-16,-1 22 0,1-22 16,0-21-16,0 21 0,0 0 15,0 0-15,-22-21 0,22 21 0,0-21 16,0 0-16,0 0 0,-1 0 0,1 0 16,0 0-16,0 0 15,21-21 16,0 0-15,21 21-16,0-21 0,0 0 16,1 21-16,20-21 0</inkml:trace>
  <inkml:trace contextRef="#ctx0" brushRef="#br1" timeOffset="24388.55">4297 4741 0,'0'0'0,"0"-21"16,-21 21 15,-1 0-15,1 21-16,21 1 0,0 20 16,-21-21-16,0 21 0,0-20 0,21 20 15,0 0-15,-21-21 0,21 22 16,-22-1-16,22-21 0,0 22 0,0-22 15,0 0-15,0 0 0,0 0 16,0 0-16,0 1 0,0-1 16,22-21-16,-1 0 0,0 0 0,0 0 15,0 0-15,0 0 0,1 0 16,-1 0-16,0 0 0,0-21 0,21-1 16,-20 22-16,-1-21 0,0 0 0,0 0 15,-21 0-15,21-22 0,-21 22 16,0 0-16,0-21 0,0-1 15,0 22-15,0-21 0,0 21 0,-21-22 16,21 22-16,-21 0 0,0 0 16,0 0-16,-1 0 0,1 21 0,0 0 15,0 0-15,0 0 0,0 0 0,-1 0 16,1 0-16,0 21 0,21 0 16,0 0-16,0 0 15,0 0-15,0 1 0,21-1 16,22-21-16,-22 0 15,0 0-15,21 0 0</inkml:trace>
  <inkml:trace contextRef="#ctx0" brushRef="#br1" timeOffset="25016.42">5101 4868 0,'0'0'0,"0"-21"0,0 0 0,0 0 16,0 0-1,0 0-15,0-1 0,-21 22 16,0 0-16,0 0 0,-1 0 16,1 0-16,0 0 15,0 0-15,0 22 0,0-1 0,-1 0 16,1 0-16,0 21 0,0-20 0,0 20 16,0-21-16,-1 21 0,1-20 15,21 20-15,0-21 0,-21 21 16,21-20-16,0-1 0,0 0 0,0 0 15,0 0-15,21 0 0,0 1 16,1-22-16,-1 0 0,21 0 16,-21 0-16,0 0 0,22 0 0,-1 0 15,-21 0-15,22-22 0,-22 1 0,21 21 16,-21-21-16,0 0 0,22-21 16,-22 20-16,0-20 0,0 21 0,0-21 15,1-1-15,-1 1 0,0 0 0,0-1 16,-21 1-16,21-22 0,-21 22 15,21 0-15,-21-1 0,22 1 0,-22 0 16,0-1-16,0 1 0,0 21 16,0-21-16,0 20 0,0 1 15,0 0-15,0 0 0,0 0 0,-22 21 16,1 21 0,21 0-16,-21 21 0,21-20 15,0 20-15,0 0 0,-21-21 0,21 22 16,-21-1-16,21 0 0,-21 22 0,21-22 15,0 1-15,0 20 0,0-21 16,0 1-16,0-1 0,0 0 0,0 1 16,0-1-16,0-21 0,0 22 0,0-22 15,0 0-15,0 0 16,0 0-16,21-21 16,0 21-16,0-21 0,0 0 15,0 0-15,1 0 16,-1 0-16,-21-21 0,21 21 0,0-21 15,0 0-15,0 21 0,1-21 0</inkml:trace>
  <inkml:trace contextRef="#ctx0" brushRef="#br1" timeOffset="25779.56">5842 4911 0,'0'0'0,"0"-21"0,0-22 15,0 22 1,0 0-1,0 42 17,0 0-32,0 0 0,0 1 15,-21-1-15,21 0 0,0 0 0,0 21 16,-21-20-16,21-1 0,0 0 16,0 0-16,0 0 0,0 0 0,0 1 15,0-1-15,0 0 0,21-21 16,0 21-16,0-21 0,0 0 0,0 0 15,1 0 1,-1 0-16,0 0 0,0 0 0,0 0 16,0 0-16,1-21 0,-1 0 0,0 0 15,0 21-15,-21-22 0,21 1 0,0 0 16,1-21-16,-22 21 0,0-1 16,21 1-16,-21-21 0,21 21 0,-21 0 15,0-1-15,0 1 0,0 0 16,21 21-16,-21 21 47,0 0-47,0 1 0,-21-1 0,21 0 15,0 0-15,0 21 0,0-20 16,-21 20-16,21-21 0,0 21 0,0-20 16,0 20-16,0 0 0,0-21 0,0 22 15,0-22-15,0 21 0,0-21 0,0 22 16,0-22-16,0 21 0,0 1 15,0-22-15,0 21 0,0 0 0,21-20 16,-21 20-16,0 0 0,0-21 0,0 22 16,0-22-16,0 0 0,0 0 0,0 22 15,0-22-15,-21 0 16,0 0-16,-1-21 0,22 21 16,-21-21-16,0 0 15,0 0-15,21-21 16,0 0-16,0 0 15,0 0-15,0-1 0,0-20 16,0 21-16,0-21 0,0-1 0,0 1 16,0 0-16,0-1 0,21 1 0,0 0 15,-21-1-15,21 1 0,1 0 0,-1-1 16,-21 1-16,21 0 0,0 20 16,0-20-16,0 21 0,-21 0 0,22 0 15,-1-1-15,0 1 0,0 0 0,-21 0 16,21 21-16,0 0 0,1 0 0,-1 0 15,0 0 1,0 0-16</inkml:trace>
  <inkml:trace contextRef="#ctx0" brushRef="#br1" timeOffset="26907.85">4127 6329 0,'0'0'16,"-21"-21"-16,21 0 15,0-1-15,0 1 16,21 0 0,-21 0-16,22 21 0,-22-21 0,21 0 15,-21-1-15,0 1 16,0 0-16,21 21 0,-21-21 15,0 42 17,0 0-32,0 0 15,0 1-15,0 20 0,0 0 0,0 1 16,0-1-16,0 0 0,0 22 0,0-22 16,0 22-16,0-22 0,-21 0 15,21 22-15,0-22 0,0 0 0,-21 1 16,-1-1-16,22 0 0,-21-20 0,21 20 15,0-21-15,0 0 0,-21 0 16,21 1-16,0-1 0,-21 0 16,42-21 31,0 0-47,0 0 15,1 0-15,-1 0 0,0 0 0,21-21 16,-21 21-16,22 0 0,-1 0 0,0 0 15,22 0-15,-22 0 0,22-21 16,-22 21-16,22 0 0,-22 0 0,21 0 16,-20 0-16,-1 0 0,0 0 0,-20 0 15,20-22-15,-21 22 0,0 0 16,0 0-16,1 0 0,-22-21 16,0 0-1,-22 0-15,1 21 16,0 0-16,0-21 0,0 21 15,-22 0-15,22 0 0,0 0 0,0-21 16,0 21-16,0 0 0,-1 0 0,1 0 16,0 0-1,42 0 1,0 0 0,1 0-16,-1 0 0,21 0 0,-21 0 15,0 0-15,1 0 0,-1 0 0,0 0 16,0 0-16,-21 21 15,21 0-15,-21 0 0,0 0 16,0 0-16,0 1 0,-21-22 16,0 21-16,0 0 0,0 0 0,-1 0 15,1 0-15,0 1 0,0-1 16,-21 0-16,20 0 0,1 0 0,0 0 16,21 1-16,-21-1 0,0 0 15,0-21-15,21 21 0,0-42 47,21 0-47</inkml:trace>
  <inkml:trace contextRef="#ctx0" brushRef="#br1" timeOffset="27787.62">5969 7070 0,'0'0'0,"42"-21"16,-42-1-1,21 22-15,-21-21 0,22 0 16,-22 0-16,21 21 15,-21-21-15,0 0 0,0-1 16,0 1-16,0 0 0,-21 0 16,-1 0-16,1 21 0,0-21 15,-21 21-15,21 0 0,-1 0 0,-20 0 16,21 0-16,-21 0 0,-1 0 0,22 21 16,-21 0-16,21 21 0,-22-21 15,22 22-15,-21-22 0,21 21 0,-1 1 16,1-1-16,0 0 0,0 1 0,21-1 15,0-21-15,0 21 0,0 1 16,0-22-16,0 0 0,21 0 16,0 0-16,0 1 0,1-1 0,-1-21 0,0 0 15,21 0-15,-21 0 0,22 0 16,-22 0-16,21 0 0,-21-21 16,22-1-16,-22 22 0,21-21 0,-21-21 15,1 21-15,20 0 0,-21-22 0,0 1 16,0 21-16,1-22 0,-1 1 0,0 0 15,-21-1-15,21 1 0,0 0 16,0-22-16,1 22 0,-22 0 0,0-1 16,21 1-16,-21-22 0,21 22 0,-21 21 15,0-21-15,0 20 0,0 1 16,0 0-16,0 0 0,0 0 0,0 42 31,-21 0-31,0 21 0,-1-20 0,22 20 16,0 0-16,0 1 0,-21 20 15,21-21-15,-21 1 0,21-1 0,0 0 16,0 1-16,0-1 0,0 22 0,0-22 16,0-21-16,0 21 0,0 1 15,0-22-15,0 21 0,0-21 0,0 1 16,0-1-16,21 0 0,0 0 0,-21 0 16,22-21-16,-1 0 0,0 0 15,0 0-15,0 0 16,0 0-16,1-21 0,-22 0 15,21 0-15,0 21 0,-21-21 16,21-22-16,-21 22 0,21 0 0,0 0 16,-21-22-16</inkml:trace>
  <inkml:trace contextRef="#ctx0" brushRef="#br1" timeOffset="28028.39">6498 6964 0,'0'0'16,"0"-21"-16,0 0 0,0-1 15,0 44 16,0-1-31,0 0 16,0 0-16,0 0 0,0 0 0,0 22 16,0-22-16,0 0 0,0 0 0,0 0 15,0 22-15,0-22 0,0 0 16,-21 0-16,21 0 0,0 1 0,-21-22 16,21 21-16,0 0 0,0 0 15,0-42 16,0 0-31,0 0 0,0-1 16,21 1-16,-21 0 0</inkml:trace>
  <inkml:trace contextRef="#ctx0" brushRef="#br1" timeOffset="28361.22">6562 6752 0,'0'0'0,"0"-21"16,0 42 15,0 0-31,0 1 16,0-1-1,21-21-15,0 0 0,0 0 16,0 0-16,0 0 16,-21-21-16,22 21 0,-22-22 15,0 1-15,0 0 16,0 0-16,-22 0 15,1 21-15,0 0 16,0 0-16,0 0 16,21 21-1,0 0-15,0 0 16,0 0-16,0 1 0,0-1 16,0 0-16,0 0 0,21-21 0,-21 21 15,21-21-15,0 0 16</inkml:trace>
  <inkml:trace contextRef="#ctx0" brushRef="#br1" timeOffset="28676.03">6985 6858 0,'0'0'0,"0"-21"15,0 42 16,0 0-31,0 0 0,0 1 16,0-1-16,0 0 0,0 21 16,21-21-16,-21 1 0,0-1 0,21 0 15,0 0-15,-21 0 0,22 0 16,-22 1-16,0-1 0,0 0 16,0 0-16,21-21 0,-21 21 0,0 0 0,0 1 31,21-22-16,-21-22 1,0 1-16,0 0 16,21 0-16,-21 0 0,21 0 0</inkml:trace>
  <inkml:trace contextRef="#ctx0" brushRef="#br1" timeOffset="28932.4">7451 6752 0,'0'0'0,"0"-21"0,0 0 15,0 42 17,-22 0-32,1 0 15,21 1-15,-21 20 0,0-21 0,0 21 16,0-20-16,-1 20 0,1-21 16,0 0-16,21 22 0,-21-22 0,0 21 15,0-21-15,-1 0 0,22 1 0,0-1 16,0 0-16,-21 0 0,21 0 0,0 0 15,0 1 1</inkml:trace>
  <inkml:trace contextRef="#ctx0" brushRef="#br1" timeOffset="30043.9">6096 8043 0,'0'0'0,"0"-21"0,0 0 16,0 0-16,0 0 0,0 0 15,0-1-15,0 1 0,0 0 31,0 42-15,0 0 0,21 1-16,-21-1 0,0 21 15,0-21-15,0 22 0,21-1 0,-21 0 16,0 1-16,0-1 0,0 0 0,0 1 16,0-1-16,0 21 0,0-20 0,0-1 15,0 0-15,0 1 0,0-1 16,0 0-16,-21 1 0,21-22 0,-21 21 15,21 1-15,-21-22 0,21 21 0,0-21 16,0 0-16,0 1 0,0-1 0,0 0 16,0 0-16,0 0 31,21-21-15,0 0-16,0 0 15,0 0-15,1-21 0,-1 21 0,0-21 16,0 21-16,21 0 0,1-21 15,-1 0-15,0 21 0,1-22 0,-1 22 16,0 0-16,1-21 0,-1 21 0,0 0 16,1-21-16,-1 0 0,0 21 0,-20 0 15,-1 0-15,0-21 0,0 21 16,0 0-16,-21-21 0,0-1 16,-21 1-1,0 21-15,0 0 16,0-21-16,-1 21 15,1-21-15,0 21 0,0 0 0,0 0 16,0 0-16,-1 0 0,1 0 0,0 0 16,42-21 15,0 21-15,1 0-16,-1 0 0,0 0 0,0 0 15,0 0-15,22 0 0,-22 0 0,0 0 16,0 0-16,0 0 15,0 0-15,-21 21 0,0 0 0,0 0 16,0 0-16,0 1 0,0-1 16,-21 0-16,0 0 15,0 0-15,0 0 0,0 1 0,-1-1 16,1 0-16,0 0 0,0 0 16,0 0-16,0 1 0,-1-1 0,1 0 15,21 0-15,0 0 0,-21 0 0,21 1 16,0-1-16,0 0 15,21-21 1,0 0 0,1-21-16</inkml:trace>
  <inkml:trace contextRef="#ctx0" brushRef="#br1" timeOffset="30528.63">7641 8530 0,'0'0'16,"0"-21"-16,0 0 0,0 0 15,0 42 16,0 0-31,0 0 16,0 0-16,0 1 0,0-1 0,0 21 0,0-21 16,0 0-16,0 22 0,-21-22 15,21 0-15,0 21 0,0-20 16,-21-1-16,21 0 0,0 0 0,0 0 16,0 0-16,0 1 15,0-44 16,0 1-31,0 0 16,0 0-16,0 0 0</inkml:trace>
  <inkml:trace contextRef="#ctx0" brushRef="#br1" timeOffset="30720.52">7662 8382 0,'0'-21'0,"0"42"0,0-63 0,0 21 16,0-1-16,0 1 0,0 0 0,-21 21 15,21-21-15,-21 21 0,0 0 16,21 21 15,0 0-31,0 0 0,0 1 16,21-22-16,0 21 0,0 0 16,0 0-16,1-21 0,-1 21 0</inkml:trace>
  <inkml:trace contextRef="#ctx0" brushRef="#br1" timeOffset="31252.32">8022 8488 0,'-21'0'32,"21"21"-17,0 0-15,0 0 0,0 1 16,0-1-16,0 0 0,0 0 15,0 0-15,0 0 0,0 1 0,0-1 16,0 0-16,0 0 0,0 0 16,0 0-16,0 1 0,0-1 0,0 0 15,-21-21 1,0 0 0,21-21-1,-22 0 1,22-1-16,0 1 0,0 0 0,0 0 15,0-21-15,0 20 0,0 1 0,22-21 16,-1 21-16,0 0 0,0-22 0,0 22 16,0 0-16,22-21 0,-22 20 15,0 1-15,21 21 0,-20-21 0,-1 21 16,21 0-16,-21 0 0,22 0 0,-22 0 16,0 21-16,0 0 0,21 1 15,-42-1-15,22 0 0,-22 0 16,21 0-16,-21 22 0,0-22 0,0 0 15,0 21-15,0-21 0,0 1 0,-21-1 16,-1 21-16,22-21 0,-21 0 0,0-21 16,21 22-16,0-1 0,-21 0 15,0-21-15,21 21 0,21-21 47,-21-21-47,21 0 0,0 0 16,0-1-16,1 1 0</inkml:trace>
  <inkml:trace contextRef="#ctx0" brushRef="#br1" timeOffset="31600.12">8826 8424 0,'0'0'0,"0"-21"0,0 0 15,0 0-15,0 42 31,0 0-31,0 0 0,0 1 16,0-1-16,0 0 0,0 21 16,0-21-16,0 22 0,0-1 0,-21 0 15,21 1-15,-21-1 0,0 0 0,21 1 0,0 20 16,-21-20-16,0 20 0,21 1 16,0-22-16,-22 21 0,1-20 0,0 20 15,21-20-15,0 20 0,0-21 16,-21 22-16,21-22 0,0 1 0,0-1 15,0 0-15,0 1 0,0-22 0,0 0 16,0 0-16,0 0 0,21-21 31,-21-21-15,0 0-16,0 0 0,0 0 16,0-1-16,0-20 0,0 0 0,0-1 15,0 1-15</inkml:trace>
  <inkml:trace contextRef="#ctx0" brushRef="#br1" timeOffset="31900.95">8678 8678 0,'0'0'0,"0"-42"0,0 0 0,0-1 15,0 1-15,0 21 0,0-21 0,0-1 16,21 22-16,1 0 0,-1-21 0,0 20 16,0 1-16,21 21 0,-20 0 0,20 0 15,-21 0-15,21 0 0,-20 0 16,20 21-16,-21 1 0,0-1 15,0 0-15,1 21 0,-1-21 0,-21 22 16,0-22-16,0 21 0,0-21 0,0 1 16,-21 20-16,-1-21 0,1 0 15,0 0-15,0 1 0,0-1 0,-22 0 16,22 0-16,0-21 0,0 21 0,0-21 16,0 0-16,-1 0 0,1 0 0,42 0 46,-21-21-46,22 0 0,-1 21 16,21-21-16,-21 0 0</inkml:trace>
  <inkml:trace contextRef="#ctx0" brushRef="#br1" timeOffset="32715.6">9356 8361 0,'0'0'16,"0"-21"-16,0 42 31,-22-21-31,22 21 16,0 0-16,0 0 0,0 1 0,0-1 15,0 21-15,0-21 0,-21 0 0,21 1 16,0-1-16,0 21 0,0-21 0,0 0 16,0 1-16,0-1 0,21 0 15,-21 0-15,22-21 16,-1 0-16,0 0 0,0 0 15,0 0-15,0 0 16,1-21-16,-1 0 0,0 0 16,-21-1-16,21 1 0,-21 0 0,0 0 15,21 0-15,0 0 0,-21-22 16,22 22-16,-22 0 0,0-21 0,0 20 16,21 1-16,-21 0 0,21 0 0,-21 0 15,0 0-15,0 42 31,0 0-15,0 21-16,0-21 0,-21 1 0,21-1 16,0 21-16,0-21 0,0 0 0,0 22 15,0-22-15,0 0 0,0 0 0,0 0 16,0 22-16,0-22 0,21 0 0,0 0 16,0 0-16,0-21 15,1 0-15,-1 0 0,0 0 0,0 0 16,0 0-16,0 0 0,1-21 0,-1 0 15,0 21-15,0-21 0,0 0 0,0 0 16,1-1-16,-1 1 0,0-21 0,-21 21 16,21-22-16,0 22 15,-21-21-15,21 0 0,1-1 0,-22-20 16,21 20-16,-21 1 0,21-21 0,0 20 16,-21 1-16,0 0 0,0-1 0,0 22 15,0-21-15,0 21 0,0-1 16,-21 22-1,0 22-15,0-1 16,21 21-16,-22-21 0,22 22 0,0-22 16,-21 21-16,21 0 0,-21 1 0,21-1 15,0 0-15,0 1 0,0-22 0,0 21 16,0 1-16,0-1 0,0-21 16,0 21-16,0-20 0,0-1 15,0 0-15,0 21 0,0-21 0,21-21 16,-21 22-16,0-1 0,21 0 0,1-21 15,-1 0-15,0 0 16,0 0-16,0 0 16,0 0-16,-21-21 0,22 0 15,-1 21-15,-21-22 0,21 22 16,-21-21-16,0 0 0,0 0 16,0 0-16,21 0 0</inkml:trace>
  <inkml:trace contextRef="#ctx0" brushRef="#br1" timeOffset="32971.46">9969 8255 0,'0'0'0,"-21"0"16,21-21-16,21 21 16,1 0-1,-1 0-15,0 0 0,21 0 0,1 0 16,-1-21-16,0 21 0,1 0 0,-1 0 15,0 0-15,1 0 0,-22 0 16,21 0-16,-21 0 0,0 0 16,1 0-16,-1 0 0,0 0 0</inkml:trace>
  <inkml:trace contextRef="#ctx0" brushRef="#br1" timeOffset="33648.07">11684 7980 0,'0'0'0,"0"-21"16,-21 21 0,0 0-16,21 21 15,-22 0-15,22 0 0,0 22 16,-21-22-16,0 21 0,21-21 0,-21 22 16,0-1-16,21 0 0,0 1 0,-21-1 15,-1-21-15,1 21 0,21 1 16,-21-22-16,21 21 0,-21-21 0,0 1 0,21-1 15,0 0-15,0 0 0,-21 0 0,21 0 16,0 1 0,-22-22-16,22-22 31,0 1-31,0 0 0,0 0 16,0 0-16,22 0 0,-1-1 0,-21 1 15,21-21-15,0 21 0,-21-22 0,21 22 16,0-21-16,1 0 0,-1-1 15,0 1-15,0 0 0,0-1 16,0 1-16,1 0 0,-1-1 0,0 22 16,0-21-16,0 21 0,-21-1 0,21 1 0,1 0 15,-1 21-15,0 0 16,0 21 0,-21 0-16,0 22 0,0-22 0,21 21 15,-21 1-15,0-1 0,0 0 16,0 22-16,21-22 0,-21 0 0,0 1 15,0-1-15,0 0 0,0-20 0,0 20 16,0-21-16,0 0 0,0 22 0,0-22 16,0 0-16,0 0 0,0 0 15,0 0-15,0 1 16,0-44 31,-21 22-47,21-21 15,-21 0-15,21 0 0,-21 21 16,21-21-16</inkml:trace>
  <inkml:trace contextRef="#ctx0" brushRef="#br1" timeOffset="33867.94">11515 8446 0,'-22'-22'15,"44"22"1,-1 0-1,0 0-15,21 0 0,-21 0 16,1 0-16,20 0 0,-21-21 16,0 21-16,22 0 0,-22 0 0,0 0 15,0 0-15,0 0 0,-42 0 47,0 0-47,0 0 16,0 21-16</inkml:trace>
  <inkml:trace contextRef="#ctx0" brushRef="#br1" timeOffset="35299.74">6075 9250 0,'0'0'0,"0"-42"16,0 20-16,0 1 15,0 42 32,0 22-47,0-22 0,0 0 16,0 21-16,0 1 0,0-1 15,0 22-15,0-22 0,-21 21 0,-1-20 16,1-1-16,0 22 0,21-22 0,-21 0 16,0 1-16,21-1 0,-21 0 0,-1 1 15,22-22-15,0 21 0,-21-21 16,21 0-16,-21 1 0,21-1 15,-21 0-15,21 0 16,21-21 15,0 0-31,0 0 16,1 0-16,-1 0 0,0 0 0,0 0 16,21 0-16,1 0 0,-1 0 0,0 0 15,1 21-15,20-21 0,-20 0 16,20 0-16,1 0 0,-1 0 0,1 21 15,-1-21-15,-21 0 0,22 0 0,-22 0 16,22 0-16,-22 0 0,-21 0 16,22 22-16,-22-22 0,0 0 0,0 0 15,0 0-15,0 0 16,-21-22 0,0 1-16,-21 21 0,21-21 15,-21 21-15,0-21 0,0 21 0,0 0 16,-1-21-16,1 21 0,0-21 15,0 21-15,0 0 0,0 0 16,-1 0-16,44 0 47,-1 0-47,0 0 16,0 0-16,0 0 0,0 0 0,1 0 15,20 0-15,-21 0 0,0 0 16,0 21-16,1-21 0,-22 21 0,0 0 15,0 0 1,0 0-16,0 1 0,-22-1 16,1-21-16,0 21 0,0 0 0,0 0 15,0-21-15,-1 21 0,1 1 0,0-1 16,0-21-16,0 21 0,0 0 16,-1-21-16,1 21 15,21 0 1,0-42 31,0 0-47,0 0 0</inkml:trace>
  <inkml:trace contextRef="#ctx0" brushRef="#br1" timeOffset="35832.57">7980 9885 0,'0'-64'16,"0"43"0,0 0-16,0 42 31,0 0-31,0 1 16,0-1-16,0 21 0,0-21 0,0 0 15,0 1-15,0 20 0,0-21 0,-21 0 16,21 0-16,0 1 0,-22-1 15,22 0-15,-21 0 0,0-21 16,21 21-16,0 0 0,-21-21 16,21 22-16,-21-22 15,21-22 1,0 1-16,0 0 16</inkml:trace>
  <inkml:trace contextRef="#ctx0" brushRef="#br1" timeOffset="36032.46">7959 9673 0,'0'0'0,"0"-21"0,0 0 0,0 0 15,0 0-15,0-1 0,0 1 16,0 0 0,0 42 15,21 0-16,0 1-15,0-1 16,0-21-16,0 21 0</inkml:trace>
  <inkml:trace contextRef="#ctx0" brushRef="#br1" timeOffset="36560.67">8403 9779 0,'0'21'47,"0"0"-47,0 1 0,0-1 16,0 0-16,0 0 0,0 0 0,0 0 16,0 1-16,0 20 0,0-21 0,0 0 15,0 0-15,0 1 0,0-1 16,0 0-16,0 0 15,-21-21-15,0 0 32,21-21-17,0 0-15,0 0 0,0-1 16,0 1-16,0 0 0,0 0 16,21 0-16,-21 0 0,21-1 0,0-20 15,0 21-15,1-21 0,-1 20 0,0 1 16,0-21-16,0 21 0,0 21 15,22-21-15,-22 21 0,0 0 0,21 0 16,-20 0-16,-1 0 0,0 21 0,0 0 16,0 0-16,-21 0 0,0 22 15,21-22-15,-21 21 0,0-21 0,0 0 16,0 22-16,0-22 0,0 0 16,0 21-16,0-20 0,-21-1 0,21 0 15,0 0-15,-21 0 16,21 0-16,21-42 47,-21 0-47,21 21 15,-21-21-15,22 21 0</inkml:trace>
  <inkml:trace contextRef="#ctx0" brushRef="#br1" timeOffset="36912.47">9123 9800 0,'0'0'0,"0"-21"15,21 0-15,-21 0 0,0 0 16,0 42 15,0 0-31,0 21 16,0-21-16,0 1 0,0 20 0,0 0 16,0 1-16,0-1 0,0 0 15,0 1-15,0-1 0,0 0 0,0 1 16,0 20-16,0-21 0,0 22 0,0-1 15,0 1-15,-21-22 0,0 22 16,-1-1-16,1-20 0,21-1 0,-21 21 16,0-20-16,21-1 0,0 0 0,-21 1 15,21-22-15,-21 21 0,21-21 16,0 1-16,0-1 0,-22 0 0,22 0 16,0-42 15,0 0-31,0 0 0,0-1 0,0 1 15,22 0-15,-22-21 0,21 21 0,-21-22 16,21 1-16,-21 0 0,21-1 16</inkml:trace>
  <inkml:trace contextRef="#ctx0" brushRef="#br1" timeOffset="37225.29">9123 9970 0,'0'0'0,"0"-43"15,0 1-15,0 21 0,0-22 16,0 22-16,0-21 0,21 21 0,-21 0 15,21-1-15,0 1 0,0 0 0,1 0 16,-1 0-16,21 21 0,-21 0 16,0 0-16,1 0 0,-1 0 15,21 21-15,-21 0 0,0 0 0,1 22 16,-1-22-16,0 21 0,-21-21 0,0 22 16,0-22-16,0 21 0,0-21 0,0 22 15,-21-22-15,0 0 0,-1 0 16,1 0-16,0-21 0,0 21 15,0 1-15,0-22 0,-1 0 0,1 21 16,0-21-16,0 0 0,0 0 16,21-21 15,21-1-31,0 1 16,0 21-16,0-21 0,1 0 15</inkml:trace>
  <inkml:trace contextRef="#ctx0" brushRef="#br1" timeOffset="37983.87">9694 9737 0,'21'-21'0,"-42"42"0,42-64 0,-21 22 15,0 0-15,0 42 32,0 0-32,0 1 15,-21-1-15,21 0 0,0 21 0,0-21 16,0 1-16,-21 20 0,21-21 0,0 0 15,0 0-15,0 1 0,0-1 0,0 0 16,0 0-16,0 0 0,0 0 16,21-21-1,0 0-15,1 0 0,-1 0 0,0 0 16,0-21-16,0 21 16,0-21-16,1 0 0,-1 0 0,0 21 15,0-21-15,0-22 0,0 22 0,-21 0 16,22-21-16,-1 20 0,-21-20 15,0 21-15,0-21 0,21 20 0,-21-20 16,0 21-16,0 0 0,0 0 16,0 42-1,0 0 1,0 21-16,-21-21 0,21 1 16,0 20-16,0-21 0,0 21 15,0-20-15,0 20 0,0-21 0,0 0 16,0 0-16,0 1 0,0-1 0,0 0 15,21 0-15,0-21 0,0 0 16,0 21-16,1-21 0,-1 0 16,21 0-16,-21 0 0,0 0 0,1-21 15,-1 21-15,0-21 0,-21 0 0,21 0 16,0-1-16,0 1 0,-21 0 0,22-21 16,-22 21-16,21-22 0,-21 1 15,0 0-15,21-1 0,0-20 0,-21 20 16,21 1-16,-21 0 0,0-1 15,21 1-15,-21 21 0,0 0 0,0 0 16,0-1-16,-21 44 31,21-1-31,-21 21 16,21-21-16,0 22 0,-21-1 0,21 0 16,-21 1-16,21-1 0,0 0 0,0 1 15,0-1-15,0 0 0,-21-21 0,21 22 16,0-22-16,0 21 0,0-21 15,0 1-15,0-1 0,0 0 0,21-21 16,-21 21-16,21-21 16,0 0-16,0 0 15,0 0-15,1 0 16,-22-21-16,0 0 16,21 0-16,-21-1 0,0 1 15,0 0-15,0 0 0,0 0 0</inkml:trace>
  <inkml:trace contextRef="#ctx0" brushRef="#br1" timeOffset="38192.76">10329 9610 0,'0'0'16,"-21"0"-16,21-21 16,0-1-1,21 22-15,0 0 0,-21-21 0,43 21 16,-22 0-16,0-21 0,21 21 15,-20 0-15,20 0 0,-21-21 0,0 21 16,0 0-16,1 0 0,-1 0 0,0 0 16,0 0-16,0 0 0,-21-21 0,21 21 15,1 0-15,-1 0 0,0 0 16</inkml:trace>
  <inkml:trace contextRef="#ctx0" brushRef="#br1" timeOffset="38575.29">11747 9335 0,'0'0'0,"0"-22"15,-21 22 1,0 0-1,0 0-15,21 22 0,-21-1 16,0 0-16,21 21 0,-22-21 0,22 22 16,0-22-16,-21 21 0,21 1 15,-21-1-15,21 0 0,0 1 0,0-1 16,0 0-16,0-21 0,-21 22 16,21-22-16,0 0 0,-21 21 0,21-20 15,0-1-15,0 0 0,0 0 16,0-42 15,0 0-15,0 0-16,0-1 15,0 1-15,0 0 0,0 0 0,0 0 16,0 0-16</inkml:trace>
  <inkml:trace contextRef="#ctx0" brushRef="#br1" timeOffset="39183.94">11536 9525 0,'0'0'0,"0"-21"0,0 0 0,0 0 15,0-1-15,0 1 0,0 0 16,0 0-16,21 21 16,-21-21-16,21 21 0,21-21 0,-20 21 15,-1-22-15,0 1 0,21 21 0,-21 0 16,22-21-16,-22 21 0,0 0 0,0 0 16,22 0-16,-22 0 0,0 0 0,-21 21 15,21 0-15,-21 1 0,0-1 16,0 0-16,0 0 15,-21 0-15,0 0 0,0 1 0,-1-1 0,1 0 16,-21 0-16,21 0 0,0 0 16,-22 1-16,22-1 0,-21 0 0,21 0 15,-1 0-15,1-21 0,0 0 0,0 21 16,21-42 15,21 21-31,0-21 0,0 0 16,1 21-16,-1-21 0,0 21 15,21 0-15,-21-21 0,1 21 0,20 0 0,-21 0 16,21 0-16,-20 0 0,20 0 16,-21 21-16,0-21 0,22 21 0,-22 0 15,0 0-15,0 0 0,0 1 0,0 20 16,-21-21-16,0 0 0,22 22 16,-22-22-16,0 0 0,0 0 0,0 0 15,0 0-15,0 1 0,-22-1 0,1 0 16,0-21-16,-21 21 0,21-21 0,-22 0 15,1 0-15,21 21 0,-22-21 0,1 0 16,0 0-16,-1 0 0,22 0 0,-21 0 16,21 0-16,-43 0 15,43 0-15,0 0 0,0 0 0,0 0 16,-1 0 0,22-21 62,-21 21-78,0 0 15</inkml:trace>
  <inkml:trace contextRef="#ctx0" brushRef="#br1" timeOffset="46844.52">4212 7154 0,'0'-21'16,"0"0"-1,0 0-15,0 0 16,0 0 0,-21 21-1,21-22-15,-21 22 16,0 0 15,21 22-31,0-1 0,-22 0 16,22 0-16,0 21 0,0-20 15,0 20-15,0 0 0,0 1 0,0-1 16,-21 0-16,21 1 0,-21-1 16,21 21-16,0-20 0,0-1 15,-21 22-15,0-22 0,21 21 0,-21 1 16,-1-1-16,22 22 0,-21-21 0,0 20 16,21-20-16,-21 20 0,0 1 15,21-21-15,-21 20 0,21 1 0,-22 21 16,1-22-16,0 1 0,21 0 0,-21 21 15,0-22-15,0 22 0,-1-21 16,1 21-16,0-1 0,0 1 0,0 0 16,0 0-16,-1 0 0,1 0 0,0-1 15,0 1-15,0 0 0,21 21 0,0-21 16,0 0-16,-21 0 16,21-1-16,0 1 0,0 0 0,0 0 15,0 0-15,0-22 0,0 22 0,0-21 16,0 0-16,0-1 0,-22 1 15,22 0-15,0-22 0,0 22 0,0-22 16,0 1-16,0-22 0,0 22 0,0-22 16,-21 0-16,21 1 0,0-1 15,0 0-15,0-21 0,0 1 0,-21 20 16,21-21-16,0 0 0,0 0 16,0 1-1,0-44 48,0 1-48,0 0-15,0 0 32,21 21-17,-21-21 1,21 21-16,1 0 15,-1 0-15,0 0 0,0 0 16,21 0-16,-20-21 0,20 21 0,-21 0 16,21 0-16,1 0 0,-1 0 15,0 0-15,1 0 0,20 0 16,-20 0-16,-1 0 0,0 0 0,22 0 16,-22-22-16,0 22 0,1 0 0,20 0 15,-42-21-15,22 21 0,-1 0 16,-21-21-16,22 21 0,-22 0 0,-21-21 15,21 21-15,0-21 0,0 0 16,-21-1-16,0 1 16,0 0-16,-21 21 15,0-21-15,0 0 0,0 21 0,-1-21 16,1 21-16,0-22 0,-21 22 0,21 0 16,-1-21-16,-20 0 0,21 21 15,0 0-15,0 0 0,-1 0 16,44 0-1,-1 0 1,0 0-16,21 0 0,-21 0 16,22 0-16,-1 0 0,0 0 0,1 21 15,-1-21-15,0 21 0,1-21 0,-22 22 16,0-1-16,0 0 0,0-21 0,-21 21 16,0 0-16,0 0 0,-21 22 15,-21-22-15,21 0 0,-22 0 0,1 22 16,0-22-16,-1 0 0,-20 21 15,21-21-15,-1 1 0,1-1 0,0 21 16,-1-42-16,22 21 0,-21 0 16,21 1-16,-1-22 0,22 21 15,-21-21-15,21-21 16,21-1 0,1 1-16,-1 0 0</inkml:trace>
  <inkml:trace contextRef="#ctx0" brushRef="#br1" timeOffset="47888.39">5842 12531 0,'0'-21'0,"21"21"15,-21-22-15,0 1 0,21 21 16,-21-21-16,0 0 16,0 0-16,0 0 0,0-1 0,0 1 15,0 0-15,0 0 0,0 0 0,-21 0 16,21-1-16,-21 1 15,-21 0-15,20 21 0,-20 0 16,21 0-16,-21 0 0,-22 0 0,22 0 16,-1 0-16,-20 21 0,21 0 0,-1 22 15,1-22-15,0 0 0,20 21 16,-20 1-16,21-22 0,0 21 0,0-21 16,21 22-16,0-22 0,0 21 0,0-21 15,0 1-15,0-1 0,0 0 16,21 0-16,0-21 0,0 0 0,0 21 15,0-21-15,22 0 0,-22 0 16,21 0-16,-21-21 0,22 0 16,-1 21-16,-21-21 0,22 0 0,-1-1 15,-21-20-15,21 21 0,-20 0 0,20-22 16,-21 1-16,21 0 0,-20-1 0,-1 1 16,0 0-16,21-22 0,-21 22 15,1-22-15,-1 22 0,0-21 0,0 20 16,-21 1-16,0 0 0,21-1 0,-21 1 15,0 21-15,0 0 0,0-1 16,-21 44 0,0 20-16,21-21 0,-21 21 15,0 1-15,-1 20 0,1 1 16,0-1-16,0-20 0,0 20 16,0 1-16,21-22 0,-22 21 0,22-20 15,0-1-15,-21 0 0,21 1 0,0-22 16,0 21-16,0-21 0,0 1 15,21-1-15,1 0 0,-1-21 0,0 0 16,0 0-16,0 0 0,0 0 16,1 0-16,-1 0 0,0-21 15,0 0-15,0 21 0,0-22 0,1 1 16,-1 0-16,0 0 0,0 0 0,-21-22 16,21 22-16,-21 0 0,21 0 0,-21 0 15,0 0-15,0-1 16,0 44-1,0-1 1,0 0-16,0 0 0,-21 0 16,21 0-16,0 1 0,-21-1 15,21 0-15,0 0 0,0 0 16,0 0-16,0 1 16,21-22 15,-21-22-16,21 1-15</inkml:trace>
  <inkml:trace contextRef="#ctx0" brushRef="#br1" timeOffset="48068.29">6202 12298 0,'0'0'0,"0"-21"0,0 0 16,0-22-1,0 22-15,-21 21 16,21 21 31,0 0-47,21-21 0,-21 22 15,21-22-15,0 0 16,0 21-16</inkml:trace>
  <inkml:trace contextRef="#ctx0" brushRef="#br1" timeOffset="48328.29">6519 12213 0,'0'-21'0,"0"42"0,0-63 16,0 21 0,0 42 15,0 0-31,0 0 0,0 0 0,0 1 16,0-1-16,0 21 0,0-21 15,0 0-15,0 1 0,0-1 0,0 21 16,0-21-16,21 0 0,-21 1 15,0-1-15,0 0 0,22-21 16,-22 21-16,21-21 16,0 0-1,0 0-15,0 0 16,0-21-16,-21 0 0,22 21 0</inkml:trace>
  <inkml:trace contextRef="#ctx0" brushRef="#br1" timeOffset="48557.16">6921 12171 0,'0'-21'16,"0"42"-16,22-63 0,-22 20 16,0 1-16,0 42 15,-22 1 1,1-1-16,21 0 0,-21 0 0,0 0 16,0 0-16,0 1 0,-22-1 15,22 21-15,0-21 0,0 0 0,0 1 16,-1-1-16,1 0 0,0 0 0,0-21 15,21 21-15,0 0 0,0 1 16,-21-22-16,21 21 16,0 0-16</inkml:trace>
  <inkml:trace contextRef="#ctx0" brushRef="#br1" timeOffset="49424.21">5990 13250 0,'0'0'16,"0"-42"-16,21 21 0,-21 0 0,0 0 0,0-1 15,0 1-15,0 0 0,0 42 31,-21 0-31,21 1 16,-21-1-16,0 0 0,21 21 16,-21 1-16,-1-1 0,22 0 15,-21 1-15,0-1 0,0 0 0,0 22 16,0-22-16,21 0 0,-22 22 16,1-22-16,0 1 0,0-1 0,21 0 15,0-21-15,0 22 0,0-22 0,0 0 16,0 0-16,0 0 0,0 1 15,21-1-15,0-21 0,22 21 0,-22-21 16,21 0-16,-21 21 0,22-21 0,-1 21 16,0-21-16,1 0 0,-1 0 0,21 0 15,-20 0-15,-1 0 16,22 0-16,-22 0 0,21 0 0,-20-21 16,20 0-16,-20 21 0,20-21 0,-21 21 15,1-21-15,-22 21 0,21-22 0,-21 1 16,1 21-16,-1-21 0,-21 0 15,0 0-15,0 0 0,-21-1 16,-1 22-16,1-21 0,0 0 0,-21 21 16,-1 0-16,22 0 0,-21-21 0,0 21 15,-1 0-15,22 0 0,0 0 16,-21 0-16,20 0 0,22-21 16,22 21-1,-1 0 1,0 0-16,21 0 0,-21 0 0,1 0 15,20 21-15,-21-21 0,21 21 0,-20 0 16,-1-21-16,0 21 0,0 1 16,-21-1-16,0 0 0,0 0 0,0 0 15,0 0-15,0 1 0,-21 20 16,0-21-16,0 0 0,-1 0 0,1 1 16,0-1-16,0 0 0,0 0 0,0 0 15,-1 0-15,22 1 0,-21-1 16,0 0-1,42-42 17,0 0-32,1 21 0,-1-22 0,21 1 15</inkml:trace>
  <inkml:trace contextRef="#ctx0" brushRef="#br1" timeOffset="49872.69">7556 13631 0,'0'-21'0,"0"-21"16,-21 42-16,21-21 15,-21 21-15,0 0 0,21 21 16,0 0-16,0 0 0,0 0 15,0 1-15,0-1 0,0 0 16,0 0-16,0 21 0,0-20 16,0-1-16,0 0 0,0 0 0,0 0 15,0 0-15,0 1 0,0-1 16,0 0 0,0-42 15,0 0-31</inkml:trace>
  <inkml:trace contextRef="#ctx0" brushRef="#br1" timeOffset="50037.59">7472 13420 0,'0'0'0,"-21"-43"0,-1 22 0,22 0 0,0-21 16,0 21-16,-21-1 0,21 1 15,0 42 16,0 1-31,0-1 0,0 0 16,21 0-16,1 0 16</inkml:trace>
  <inkml:trace contextRef="#ctx0" brushRef="#br1" timeOffset="50545.3">7916 13504 0,'-21'0'0,"0"0"16,0 0 0,0 22-16,-1-1 0,22 0 15,0 0-15,0 0 0,0 0 16,0 1-16,0-1 0,0 21 0,22-21 16,-22 0-16,21 1 0,-21-1 15,0 0-15,0 0 0,0 0 0,0 0 16,0 1-16,-21-1 15,-1-21 1,1 0-16,0 0 0,21-21 16,-21 21-16,21-22 0,0 1 15,0 0-15,0 0 0,0-21 0,0 20 16,0-20-16,0 21 0,21-21 16,0-1-16,0 22 0,1-21 0,-1 21 15,21-1-15,0 1 0,-20 0 0,20 0 16,0 21-16,1 0 0,-1 0 0,-21 0 15,21 0-15,-20 21 0,-1 0 16,0 0-16,0-21 0,0 43 0,-21-22 16,0 0-16,0 0 0,0 22 0,0-22 15,0 0-15,0 0 0,0 0 16,0 0-16,-21 1 0,21-1 16,0 0-16,-21 0 0,0 0 0,21 0 15,-21 1 1,21-44 15,21 22-31,0-21 0,0 0 16,-21 0-16,21 0 0</inkml:trace>
  <inkml:trace contextRef="#ctx0" brushRef="#br1" timeOffset="50832.08">8530 13504 0,'0'0'0,"21"-21"15,-21 0-15,0 0 0,0 0 16,-21 21-1,0 0 1,21 21-16,0 0 0,0 0 16,0 0-16,0 22 0,0-1 0,0 0 15,0 1-15,0-1 0,0 22 0,0-22 16,0 21-16,0 1 0,-21-1 16,21 22-16,-21-21 0,-1 20 0,22 22 15,-21-21-15,0-1 0,0 22 0,0-21 16,21 0-16,-21-22 0,-1 22 15,22-22-15,-21 1 0,21-22 0,0 0 16,0 1-16,0-22 0,0 21 16,0-21-16,0-42 15,0 0-15,21 0 16,1 0-16,-1-22 0,-21 1 0,21 0 16</inkml:trace>
  <inkml:trace contextRef="#ctx0" brushRef="#br1" timeOffset="51877.48">8467 13780 0,'-22'-64'16,"44"128"-16,-65-191 0,22 63 0,21 1 15,-21 20-15,21 1 0,0 0 16,0-1-16,0 22 0,0-21 0,0 21 16,21-1-16,0 1 0,0 21 0,1 0 15,-1 0-15,21 0 0,-21 0 0,22 21 16,-22 1-16,0-1 0,21 0 15,-21 21-15,1-21 0,-22 22 0,0-1 16,0-21-16,0 22 0,-22-1 0,1-21 16,0 21-16,-21-20 0,21 20 0,-22-21 15,1 0-15,21 0 0,-22 1 16,22-22-16,0 21 0,0-21 16,0 21-16,42-42 31,0 21-31,0-21 15,0 21-15,1-22 0,-1 22 0,21-21 16,-21 0-16,0 21 0,22-21 0,-22 0 16,0 0-16,21 21 0,-20-22 15,-1 1-15,0 21 0,0-21 0,0 0 16,0 21-16,-21-21 0,22 21 16,-22-21-16,21 21 0,-21 21 46,0 0-46,0 0 16,0 0-16,0 0 0,0 1 16,0-1-16,0 0 15,21 0-15,0-21 16,0 0-16,0 0 16,1 0-16,-1 0 0,0-21 15,0 0-15,0 0 16,-21-1-16,21 1 0,1 0 0,-22 0 15,0 0-15,0 0 0,21-1 0,-21 1 16,0 0-16,0 0 0,21 0 16,-21 0-16,0-1 15,0 44 1,0-1-16,0 0 16,0 0-16,0 21 15,0-20-15,-21-1 0,21 0 0,0 0 16,0 21-16,0-20 0,0-1 0,0 0 15,0 0-15,21 0 0,0 0 16,0-21-16,0 0 16,1 0-16,-1 0 0,0 0 0,0 0 15,0 0-15,0 0 0,1-21 0,-1 0 16,0 0-16,0 0 0,0 0 0,0-22 16,1 22-16,-1-21 15,-21-1-15,21 1 0,0 21 0,0-21 16,0-22-16,-21 22 0,22-1 0,-22 1 15,21-21-15,-21 20 0,21 1 0,-21 0 16,0-1-16,0 22 0,0 0 16,0 0-16,0 0 0,-21 21 15,0 21 1,21 21-16,-22-21 0,1 22 0,0-22 16,21 21-16,-21 0 0,21 1 15,-21 20-15,21-20 0,0-1 0,0 0 16,0 1-16,0 20 0,0-21 0,0 1 15,0-1-15,0 0 0,0-20 16,0 20-16,21-21 0,-21 0 16,21 0-16,0 1 0,0-1 0,1-21 15,-1 0-15,0 0 16,0 0-16,0 0 0,0-21 16,1-1-16,-1 1 15,-21 0-15,0 0 0,0 0 0,21 0 16,-21-22-16,21 22 0,-21-21 0</inkml:trace>
  <inkml:trace contextRef="#ctx0" brushRef="#br1" timeOffset="52057.32">9461 13250 0,'0'0'16,"22"0"15,-1 0-31,0 0 0,0 0 0,0 0 15,0 0-15,22 0 0,-22 0 16,0 0-16,0 0 0,22-21 0,-22 21 16,0 0-16,0 0 0,0 0 0,22-21 15,-1 21-15</inkml:trace>
  <inkml:trace contextRef="#ctx0" brushRef="#br1" timeOffset="52441.1">11197 13145 0,'0'0'0,"-21"-43"16,0 22-16,0 21 0,-1-21 15,-20 21-15,21 0 0,0 0 0,-22 0 16,1 0-16,21 0 0,-21 21 0,-1 0 15,1 0-15,21 1 0,-22 20 16,22 0-16,-21-21 0,21 22 0,0-1 16,-1 0-16,22 1 0,0-1 15,0 0-15,0-20 0,0 20 0,22 0 16,-1 1-16,0-22 0,21 0 0,-21 21 16,22-21-16,-1 1 0,0-22 0,1 21 15,20-21-15,-20 21 0,-22-21 16,21 0-16,0 0 0,-20 0 0,20 0 15,-21 0-15,0-21 0,0 0 0,1 21 16,-22-22-16,21 1 16,-21 0-16,0 0 15</inkml:trace>
  <inkml:trace contextRef="#ctx0" brushRef="#br1" timeOffset="53512.61">5376 14266 0,'0'0'0,"21"-21"0,1-21 16,-22 21-16,21 0 0,-21-1 16,21 22-16,-21-21 0,21 21 15,-21 21 1,0 1-16,0-1 0,0 21 15,0 0-15,0 22 0,0-1 0,0 1 16,0-1-16,-21 22 0,21-21 16,0-1-16,0 1 0,-21-1 0,21 1 15,-21-1-15,-1 1 0,22-1 0,0-21 16,0 22-16,-21-22 0,21 1 16,-21-1-16,21 0 0,0-21 15,0 22-15,0-22 0,0 0 0,0 0 16,21 0-16,0 1 0,1-22 0,20 21 15,0 0-15,1-21 0,-1 0 16,0 21-16,22-21 0,-1 0 0,1 0 16,-1 0-16,22 0 0,-22 0 0,1 0 15,-1 0-15,-20 0 0,20-21 0,1 21 16,-22-21-16,0 21 0,1-21 16,-22 21-16,0-22 0,21 1 0,-42 0 15,0 0-15,0 0 16,0 0-16,0-1 0,-21 22 15,0-21-15,0 0 0,-21 0 0,20 21 16,-20-21-16,21 21 0,0 0 16,0-21-16,-1 21 0,1 0 0,21-22 15,21 22 17,1 0-32,-1 0 0,0 0 0,21 0 15,-21 0-15,1 0 0,20 0 0,-21 22 16,0-1-16,0-21 0,1 21 15,-22 0-15,0 0 0,0 0 0,0 22 16,0-22-16,0 0 0,0 0 16,-22 22-16,22-22 0,-21 0 0,0 21 0,0-21 15,0 1-15,0 20 16,-1-21-16,1 0 0,0 0 0,0 1 16,21-1-16,-21 0 0,21 0 0,0 0 15,0 0-15,21-21 31,0-21-31,0 0 0</inkml:trace>
  <inkml:trace contextRef="#ctx0" brushRef="#br1" timeOffset="53760.49">7281 15240 0,'21'0'0,"-42"0"0,64 0 16,-22 0-16,-21 21 15,0 0-15,0 1 0,0-1 16,0 0-16,0 0 0,0 0 0,0 22 16,-21-22-16,-1 0 0,1 0 0,0 0 15,21 0-15,-21 1 0,21-1 16,-21 0-16,21 0 0,0-42 47,0 0-47,0 0 15</inkml:trace>
  <inkml:trace contextRef="#ctx0" brushRef="#br1" timeOffset="53915.98">7366 14944 0,'0'-21'0,"0"42"0,0-64 0,0 22 15,0 0-15,21 21 47,0 0-31,0 21-16</inkml:trace>
  <inkml:trace contextRef="#ctx0" brushRef="#br1" timeOffset="54373.23">7726 15177 0,'0'0'0,"0"21"0,0 0 16,-21 0-16,21 0 0,0 0 16,0 1-16,0-1 0,0 0 15,0 0-15,-22 0 0,22 0 0,0 1 16,0-1-16,0 0 0,0 0 16,-21-21-1,21-21 16,0 0-31,0 0 16,0-1-16,0 1 0,0 0 16,0-21-16,0 21 0,0-1 15,21-20-15,1 21 0,-1-21 0,0 20 16,-21-20-16,21 21 0,0 0 0,0 0 16,22-1-16,-22 22 0,0 0 0,0 0 15,0 0-15,1 22 16,-1-1-16,0 0 0,0 0 0,0 0 0,-21 22 15,0-22-15,0 0 0,0 21 0,0-21 16,0 22-16,0-22 0,0 21 16,0-21-16,0 1 0,0-1 15,0 0-15,0 0 0,-21 0 0,21 0 16,0 1-16,-21-22 0,21 21 16,21-21-1,0-21-15,0-1 16,1 1-16</inkml:trace>
  <inkml:trace contextRef="#ctx0" brushRef="#br1" timeOffset="54684.05">8318 15219 0,'0'0'0,"0"-21"15,0-22-15,0 22 0,0 0 16,0 0-16,0 42 16,0 0-1,0 0-15,0 1 0,0 20 16,0-21-16,0 21 0,0 1 0,0-1 15,0 0-15,0 22 0,22-22 0,-22 22 16,21-1-16,-21 1 0,0-1 0,0 1 16,0-1-16,0 22 0,0-22 15,0 1-15,-21 21 0,-1-22 0,1 1 16,0-1-16,0-21 0,0 22 16,0-22-16,-1 1 0,1-1 0,21 0 15,0-21-15,-21 1 0,21-1 0,0-42 31,0-1-15,0 1-16,21 0 0,-21-21 0,0 21 16,0-22-16,21 1 0,-21 0 0,22-22 15,-22 1-15,0-1 0</inkml:trace>
  <inkml:trace contextRef="#ctx0" brushRef="#br1" timeOffset="55707.91">8213 15748 0,'0'0'0,"0"-63"15,0-1-15,0 1 0,0-1 0,0 1 0,0-1 16,0 22-16,0-22 0,0 22 15,21 0-15,0-1 0,0 22 16,21-21-16,-20 21 0,-1-1 0,21 22 16,-21 0-16,22 0 0,-22 0 0,0 22 15,21-1-15,-21 0 0,1 0 0,-1 21 16,-21 1-16,0-1 0,0-21 16,0 22-16,0-1 0,0-21 0,-21 21 15,-1-20-15,1-1 0,-21 0 0,21 0 16,0 0-16,-22 0 0,22-21 0,0 0 15,0 22-15,0-22 16,42 0 15,0-22-31,0 22 16,0 0-16,0 0 0,1 0 16,-1 0-16,0 0 0,0 0 0,0 0 15,0-21-15,1 21 0,-1 0 0,0 0 16,0 0-16,21-21 0,-20 0 0,-1 21 15,0-21-15,0 21 0,0-21 16,0-1-16,1 22 0,-1-21 0,0 0 16,-21 0-16,0 0 0,21-22 0,-21 22 15,21 0-15,-21 0 0,0 0 0,0 0 16,0-1 0,0 44-1,0-1-15,0 0 16,0 0-16,0 0 0,0 0 0,0 1 15,0 20-15,0-21 0,0 0 0,0 0 16,0 1-16,0-1 0,0 0 16,21 0-16,1 0 0,-1-21 15,0 0-15,0 0 0,0 0 16,0 0-16,1 0 0,-1 0 16,0 0-16,0-21 0,0 0 15,0 21-15,-21-21 0,22 0 0,-1-1 16,-21 1-16,21-21 0,-21 21 0,0-22 15,21 22-15,-21 0 0,0-21 16,21 21-16,-21-1 0,0 1 16,0 42-1,0 1-15,0-1 16,-21 0-16,21 0 0,0 0 0,0 22 16,0-22-16,0 0 0,0 0 0,0 21 15,0-20-15,0-1 0,21 0 16,-21 0-16,21 0 0,1-21 0,-1 21 15,0-21-15,0 0 0,0 0 16,0 0-16,1 0 0,-1 0 16,0 0-16,0 0 0,0-21 0,-21 0 15,21 0-15,1 0 0,-1 0 16,0-1-16,-21-20 0,21 21 0,0-21 16,0-1-16,-21 1 0,22 0 0,-1-22 15,0 22-15,0-1 0,-21 1 0,21-21 16,0 20-16,-21 22 0,0-21 0,0 21 15,0-1-15,0 1 0,-21 42 32,0 1-32,0-1 0,21 0 0,-21 21 15,0 1-15,21-22 0,-22 21 0,22 0 16,0 22-16,0-22 16,0 1-16,0-1 0,0 0 0,0 1 15,22-22-15,-1 21 0,0-21 0,-21 22 16,21-22-16,0 0 0,-21 0 0,21-21 15,1 21-15,-1-21 0,0 0 16,0 0-16,0 0 16,0 0-16,1-21 0,-1 0 15,-21 0-15,0 0 0,21-1 16,-21 1-16,0-21 0,0 21 16</inkml:trace>
  <inkml:trace contextRef="#ctx0" brushRef="#br1" timeOffset="55889.06">9779 15113 0,'0'0'16,"-21"0"-16,0 0 0,42 0 31,0 0-31,21 0 16,-21 0-16,22 0 0,-1 0 0,0 0 15,1-21-15,-1 21 0,0 0 16,1 0-16,-1 0 0,0-21 0,-20 21 15,20 0-15,0 0 0</inkml:trace>
  <inkml:trace contextRef="#ctx0" brushRef="#br1" timeOffset="56175.9">11007 14711 0,'-22'-21'0,"44"42"0,-65-42 0,22 21 16,0 0-16,0 0 16,0 21-16,21 0 0,-22 0 15,22 22-15,0-22 0,0 21 0,0 0 16,0-20-16,0 20 0,0 0 16,0 1-16,0-1 0,0 0 0,22-21 15,-1 22-15,-21-22 0,0 21 16,0-21-16,21 1 0,-21-1 0,0 0 15,21 0-15,-21 0 0,0 0 16,21-21-16,0 0 16,1 0-16,-22-21 15</inkml:trace>
  <inkml:trace contextRef="#ctx0" brushRef="#br1" timeOffset="56491.72">10943 14796 0,'-21'-22'0,"42"44"0,-63-65 0,21 1 16,-1 21-16,1 0 0,21-1 0,0 1 15,0 0-15,0 0 0,21 21 16,22 0-16,-22 0 0,21 0 0,1 21 16,-1 0-16,21 22 0,-20-22 15,20 21-15,-20 0 0,20 1 0,-21-1 16,1 0-16,-22 1 0,0 20 0,0-20 15,-21-1-15,0 0 0,0 1 0,-21-1 16,0 0-16,0-21 0,-22 22 0,22-22 16,-21 0-16,-22 0 15,22 0-15,0 1 0,-1-22 0,1 21 16,0 0-16,-1-21 0,22 0 0,0 21 16,0-21-16,0 0 0</inkml:trace>
  <inkml:trace contextRef="#ctx0" brushRef="#br0" timeOffset="63397.93">4233 2667 0,'0'0'0,"-42"0"16,21 0-16,21-21 31,21 21-15,0 0-16,0 0 15,0-21-15,22 21 0,-1 0 16,0 0-16,1-21 0,-1 21 0,22 0 15,-22-22-15,0 1 0,1 21 0,-1 0 16,-21 0-16,0 0 0,-42 0 31,0 0-31,-21 0 0,20 21 0,-20-21 16,0 0-16,-1 22 0,22-22 16,-21 0-16,0 0 0,20 0 15,1 0-15,-21 0 0,21 0 0,0 0 16,-1 0-16,1 0 15,21 21 32,0 0-47,0 0 16,0 0-16,0 22 0,0-22 16,-21 0-16,21 21 0,0 1 15,0-22-15,0 21 0,0 0 0,-21 1 0,21-22 16,0 21-16,0 1 0,0-1 15,0 21-15,0-20 0,0-1 16,0 0-16,0-20 0,0 20 0,0 0 16,0-21-16,0 1 0,0 20 0,21-21 15,0-21-15,0 21 0,1 0 16,-1-21-16,0 0 0,0 0 0,0 0 16,22 0-16,-22 0 0,0 0 0,0 0 15,21 0-15,-20 0 0,-1-21 16,0 0-16,0 21 0,0-21 0,0 0 15,1 0-15,-1-1 0,0 1 0,0 0 16</inkml:trace>
  <inkml:trace contextRef="#ctx0" brushRef="#br0" timeOffset="63652.78">4995 2942 0,'0'-21'15,"0"42"1,0 0-16,0 1 16,0 20-16,0-21 15,-21 0-15,21 0 0,0 22 0,0-22 16,-21 0-16,21 21 0,0-20 0,0-1 16,0 21-16,0-21 15,0 0-15,0 1 0,0-1 16,0 0-16,21-21 15,-21-21 1,21 0-16,0-1 0</inkml:trace>
  <inkml:trace contextRef="#ctx0" brushRef="#br0" timeOffset="64152.49">5355 2646 0,'0'0'0,"0"-21"0,-21 21 0,21-21 15,-21-22 1,21 22-16,21 0 16,21 21-16,-21 0 15,22 0-15,-22-21 0,21 21 0,1 0 16,-1 0-16,21 0 0,-20 0 16,-1 0-16,0 0 0,1 0 0,-22 0 15,21 0-15,-21 0 0,1 0 0,-1 0 16,0 21-16,0 0 0,-21 0 15,0 0-15,0 1 0,0-1 0,0 0 16,0 21-16,0-21 0,-21 22 0,0-22 16,21 0-16,-21 21 0,21-20 15,0 20-15,0-21 0,0 0 16,0 22-16,0-22 0,0 0 0,0 21 16,0-21-16,0 1 0,0 20 15,0-21-15,0 0 0,0 0 0,0 22 16,0-22-16,0 0 0,0 0 0,0 0 15,0 1-15,0-1 0,0 0 16,0 0-16,-22 0 0,-20-21 16,21 21-16,0-21 0,-22 0 0,1 0 15,0 22-15,-1-22 0,22 0 16,-21 0-16,0 0 0,-1 0 0,22 0 16,0 0-16,-21 0 0,20 0 0,1 0 15,42 0 16,1 0-15,-1-22-16,0 22 0</inkml:trace>
  <inkml:trace contextRef="#ctx0" brushRef="#br0" timeOffset="64964.76">6879 4149 0,'-21'0'32,"42"0"-17,0 0 1,0 0-16,1-21 0,20 21 0,-21 0 16,21 0-16,1 0 0,-22 0 0,21 0 15,-21 0-15,1 0 0,-1 0 16,0 0-16,0 0 0,-42 0 31,0 0-31,0 0 0,-22 0 0,1 0 16,0-22-16,-1 22 0,1 0 0,0 0 15,-1 0-15,1 0 0,0 0 16,-1 0-16,22 0 0,-21 0 0,21 0 16,-1 0-16,1 0 0,0 0 0,21 22 15,0-1-15,0 0 16,0 0-16,0 21 0,0-20 15,0-1-15,0 21 0,0-21 0,0 22 16,0-1-16,0-21 0,-21 21 0,21 1 16,-21-1-16,0 0 0,21 1 15,-22-1-15,22 0 0,-21 1 0,21-1 16,0 0-16,-21 1 0,21-1 0,-21 0 16,21 1-16,0-22 0,0 21 15,0-21-15,0 1 0,0-1 0,0 0 16,0 0-16,0 0 0,21-21 0,0 0 15,0 0-15,1 21 0,-1-21 16,0 0-16,21 0 0,-21 0 16,1 0-16,20-21 0,-21 0 0,21 21 15,1-21-15,-22 0 0,21 0 0,-21-1 16,22 1-16,-1 0 0,-21 0 16,22-21-16,-22 20 0</inkml:trace>
  <inkml:trace contextRef="#ctx0" brushRef="#br0" timeOffset="65204.63">7302 4572 0,'0'0'0,"0"-21"0,0 0 0,0 0 16,0-1-16,0 44 31,0-1-15,-21 21-16,21-21 0,-21 0 15,0 22-15,21-22 0,-21 21 0,21-21 16,0 22-16,0-1 0,-21-21 0,21 22 15,-22-22-15,22 0 0,0 21 16,0-21-16,0 1 0,0-1 16,22-21-1,-1 0-15,0 0 0,0-21 16,0-1-16,0-20 0</inkml:trace>
  <inkml:trace contextRef="#ctx0" brushRef="#br0" timeOffset="65680.35">7705 4212 0,'0'0'0,"-22"0"0,1-21 0,0 21 0,0 0 16,21-21 0,21 0-1,0 21-15,22-21 0,-22 21 0,21 0 16,0 0-16,22-22 0,-22 22 15,1 0-15,-1 0 0,0 0 0,1 0 16,-1 0-16,0 0 0,-21 22 0,1-1 16,-22 0-16,0 0 15,0 21-15,0-20 0,0-1 16,0 21-16,0-21 0,0 22 0,-22-22 16,1 21-16,21-21 0,-21 22 0,0-22 15,0 21-15,21 0 0,0-20 16,-21 20-16,21-21 0,-22 21 0,22-20 15,0 20-15,0-21 0,0 21 0,0-20 16,0 20-16,0-21 0,0 0 16,0 22-16,0-22 0,0 0 0,-21 0 15,0 0-15,0 0 0,0 1 16,0-1-16,-1 0 0,-20-21 0,0 21 0,-1 0 16,1-21-16,0 0 0,-1 0 15,1 21-15,0-21 0,-1 0 16,22 0-16,-21 0 0,21 0 0,0 0 15,-1 0-15,44-21 32,-1 21-32,0-21 15,21 21-15</inkml:trace>
  <inkml:trace contextRef="#ctx0" brushRef="#br0" timeOffset="66496.61">7768 6244 0,'0'0'15,"-21"-21"-15,21 0 0,-21 21 16,21-21-16,21 0 16,0 21-16,21 0 15,1-22-15,-1 22 0,22-21 16,-1 21-16,-21 0 0,22 0 15,-1-21-15,-20 21 0,20 0 0,-20 0 16,-22 0-16,0 0 0,0 0 0,-42 0 31,0 0-31,-22 0 0,1 0 16,0 0-16,-1 0 0,1 0 0,0 0 16,-1 0-16,1 0 0,21 0 0,0 0 15,0 0-15,-1 0 0,1 0 0,0 21 16,21 0-1,0 1 1,0-1 0,0 0-16,0 0 0,0 0 0,-21 0 15,0 22-15,0-1 0,21-21 16,-22 22-16,1-1 0,0 0 0,0 1 16,0-1-16,21 0 0,-21 22 0,-1-22 15,22-21-15,-21 22 0,21-1 16,0 0-16,0-21 0,0 22 0,0-22 15,0 0-15,0 21 0,0-20 0,21-1 16,1 0-16,20 0 0,-21-21 16,0 0-16,0 0 15,22 0-15,-22 0 0,21 0 0,-21 0 16,1 0-16,20 0 0,-21 0 0,0-21 16,0 21-16,1-21 0,-1 21 0,0-21 15,0-1-15,0 1 0,0 21 0,1-21 16,-1 0-16</inkml:trace>
  <inkml:trace contextRef="#ctx0" brushRef="#br0" timeOffset="66748.47">8530 6541 0,'0'0'16,"0"-22"-16,0 1 0,0 0 0,21 21 16,-21-21-16,0 42 31,0 0-31,-21 0 0,21 1 0,-21-1 15,0 21-15,21-21 0,0 22 16,-21-22-16,21 21 0,-22-21 0,1 22 16,21-22-16,-21 21 0,21-21 0,0 0 15,0 1-15,0-1 0,-21 0 0,21 0 16,0 0-16,21-21 31,0-21-31,0 0 0,-21 0 16,22 0-16,20-1 0</inkml:trace>
  <inkml:trace contextRef="#ctx0" brushRef="#br0" timeOffset="67240.13">8869 6160 0,'0'0'0,"-21"-22"16,-1 22-16,1 0 15,21-21-15,21 21 31,1 0-31,20 0 0,0 0 0,1 0 16,-1 0-16,0 0 16,1-21-16,20 21 0,-21 0 0,1 0 0,-1 0 15,0 0-15,1 0 0,-22 0 16,21 0-16,-21 0 0,1 0 0,-1 0 16,-21 21-16,0 0 15,0 1-15,0-1 0,0 0 0,0 0 16,-21 0-16,-1 0 0,1 1 0,0 20 15,21-21-15,-21 21 0,0-20 0,0 20 16,21 0-16,0-21 0,-22 22 16,22-22-16,0 21 0,-21-21 0,21 22 15,0-22-15,0 0 0,0 21 0,0-20 16,0-1-16,0 0 0,0 0 16,0 21-16,0-20 0,0-1 0,0 0 15,0 0-15,0 0 0,0 0 16,-21 1-16,21-1 0,-21 0 0,0 0 15,-22-21-15,22 21 0,0 0 0,-21-21 16,21 0-16,-22 22 0,22-22 0,-21 0 16,21 0-16,-22 0 0,22 0 0,0 0 15,0 0-15,0 0 0,-1 0 16,1 0-16,0 0 16,21-22-16,-21 22 0,21-21 15,21 21 1</inkml:trace>
  <inkml:trace contextRef="#ctx0" brushRef="#br0" timeOffset="68528.62">12700 7811 0,'0'-22'16,"0"1"15,21 21-15,0 0-16,0 0 0,1 0 15,-1 0-15,21-21 0,-21 21 0,22 0 16,-1 0-16,0 0 0,-21 0 0,22 0 16,-22 0-16,0-21 0,0 21 15,-42 0 1,0 0 0,-21 0-16,20 0 0,-20 21 0,21-21 15,-21 0-15,20 0 0,1 0 0,-21 0 16,21 0-16,0 0 15,-1 0-15,1 0 0,0 0 16,0 0-16,0 0 16,21 21-1,0 0-15,0 1 16,0-1-16,0 0 16,0 0-16,-21 0 0,21 22 0,0-22 15,-22 21-15,22 0 0,-21 1 0,21-1 16,0 0-16,-21 22 0,0-22 0,21 1 15,-21-1-15,21 0 0,0 1 16,-21-1-16,21 0 0,-22 1 0,22-1 16,0-21-16,0 21 0,0-20 15,0 20-15,0-21 0,0 0 0,0 0 16,22-21-16,-22 22 0,21-22 0,0 21 16,0-21-16,0 0 0,0 0 15,1 0-15,-1 0 0,0 0 0,-21-21 16,21 21-16,0-22 0,0 1 0,1 21 15,-1-21-15,0 0 0,21 0 0,-21 0 16,1-1-16,-1 1 0</inkml:trace>
  <inkml:trace contextRef="#ctx0" brushRef="#br0" timeOffset="68792.47">13335 8107 0,'0'0'0,"0"21"31,0 0-15,-21 0-16,0 1 0,21 20 15,-22-21-15,22 0 0,-21 22 0,21-22 16,-21 21-16,21-21 0,-21 0 0,21 1 16,0-1-16,0 0 0,-21 0 15,21 0-15,0 0 0,0 1 16,21-22 15,0-22-31,0 22 0,-21-21 16,21 0-16,22 0 0</inkml:trace>
  <inkml:trace contextRef="#ctx0" brushRef="#br0" timeOffset="69276.19">13631 7832 0,'0'0'0,"21"0"32,1 0-32,-1 0 15,0 0-15,21-21 16,-21 21-16,1 0 0,20 0 16,-21-22-16,21 22 0,-20 0 0,20 0 15,0 0-15,-21-21 0,1 21 0,20 0 16,-21 0-16,0 0 0,-21 21 15,0 1-15,0-1 16,0 0-16,0 0 16,0 0-16,0 0 0,-21 1 0,0 20 15,21-21-15,0 21 0,0-20 0,-21 20 16,21-21-16,-21 21 0,21 1 0,-22-22 16,22 21-16,-21-21 0,21 22 0,0-22 15,0 0-15,0 21 16,-21-20-16,21-1 0,-21 0 0,21 0 15,0 21-15,0-20 0,0-1 0,0 0 16,0 0-16,-21 0 0,21 0 0,-21 1 16,21-1-16,-22 0 0,1 0 15,0 0-15,0 0 0,0-21 0,0 22 16,-1-22-16,1 0 0,0 0 16,0 0-16,0 0 0,0 0 0,-1 0 15,1 0-15,0 0 0,0 0 16,0 0-16,0 0 15</inkml:trace>
  <inkml:trace contextRef="#ctx0" brushRef="#br0" timeOffset="69972.53">12658 9525 0,'-22'0'15,"44"0"16,-1-21-31,0 21 0,0 0 0,0 0 16,22 0-16,-22 0 0,21 0 0,-21 0 16,22-21-16,-1 21 0,-21 0 0,0 0 15,0 0-15,1 0 0,-1 0 0,-21-21 32,-21 21-17,-1 0-15,1 0 0,-21 0 0,21 0 0,0 0 16,-1 0-16,1-22 0,0 22 0,0 0 15,0 0 1,0 0-16,-1 0 16,22 22-1,0-1-15,0 0 0,-21 0 0,21 21 16,-21-20-16,21 20 0,-21 0 0,21 1 16,-21-22-16,0 42 0,21-20 0,-22-1 15,1 0-15,21 1 0,0-1 0,-21-21 16,0 21-16,21 1 0,0-22 0,0 21 15,0-21-15,0 1 0,0-1 16,0 0-16,0 0 0,0 0 0,0 0 16,21 1-16,0-22 15,0 0-15,1 0 16,-1 0-16,0-22 0,0 1 0,0 21 16,0-21-16,1 0 0,20 0 0,-21 0 15</inkml:trace>
  <inkml:trace contextRef="#ctx0" brushRef="#br0" timeOffset="70456.49">13314 9716 0,'0'-22'0,"0"44"0,0-65 16,21 22-16,-21 0 0,21 0 16,0 0-16,0 21 0,1 0 15,-1 0-15,0 0 16,0 0-16,0 21 0,0-21 0,-21 21 15,22 21-15,-22-21 0,21 1 16,-21 20-16,0-21 0,0 21 0,0 1 16,0-22-16,-21 21 0,-1-21 0,1 22 15,0-1-15,-21-21 0,21 0 16,-22 22-16,22-22 0,-21 0 0,-1 0 16,22 0-16,-21 1 0,21-22 0,-22 21 0,22-21 15,0 0-15,0 0 0,0 0 0,0 0 16,-1-21-1,22-1 1,0 1-16,0 0 0,0 0 0,0 0 16,22-22-16,-1 22 0,0 0 0,-21 0 15,21 0-15,0 0 0,0 21 0,1 0 16,-1 0-16,0 0 0,0 0 16,0 21-16,0 0 0,-21 0 15,22 0-15,-22 0 0,21 1 16,-21-1-16,0 0 0,21-21 0,0 21 15,-21 0-15,0 0 0,21-21 0,0 22 16,1-22-16,-1 21 0,0-21 16,0 0-16,0 0 15,0 0-15,1 0 0,-22-21 16,21 21-16,0-22 0,0 1 0,0 0 16</inkml:trace>
  <inkml:trace contextRef="#ctx0" brushRef="#br0" timeOffset="70944.22">13906 9504 0,'0'0'0,"0"-21"0,0 0 15,0-1 1,0 1 0,22 21-16,-1 0 0,21 0 15,-21-21-15,0 21 0,22 0 16,-22 0-16,21-21 0,-21 21 0,22 0 15,-22 0-15,0 0 0,0 0 16,0 0-16,1 0 0,-1 0 16,-21 21-16,0 0 15,0 0-15,-21 1 16,-1-1-16,22 0 0,0 0 0,-21 0 0,0 22 16,21-22-16,-21 21 0,21-21 0,-21 22 15,21-22-15,0 21 0,0-21 16,0 22-16,0-22 0,0 21 15,0-21-15,-21 0 0,21 22 0,0-22 0,0 0 16,-22 0-16,22 0 0,0 1 16,0-1-16,0 0 0,0 21 0,0-21 15,0 1-15,0-1 0,0 0 0,-21-21 16,0 21-16,21 0 0,-21 0 0,0 1 16,0-1-16,-1-21 15,1 0-15,0 21 0,0-21 0,0 0 16,0 0-16,-1 0 0,1 0 15,0 0-15,0 0 32,0 0-17,0 0 1</inkml:trace>
  <inkml:trace contextRef="#ctx0" brushRef="#br0" timeOffset="71884.38">7556 11790 0,'0'-21'0,"0"0"15,22 21 1,-1 0-16,0 0 15,0 0-15,0 0 0,0-22 16,22 22-16,-22 0 0,21 0 0,1 0 16,-22 0-16,21 0 0,-21 0 0,22 0 15,-22 0-15,0 0 16,-42 0 15,0 0-15,-1 0-16,1 0 0,0 0 0,0 0 15,0 0-15,0 0 0,-1 0 16,1 0-16,0 0 0,0 0 0,0 0 16,0 0-16,-1 0 0,1 0 15,0 0-15,0 0 0,0 22 16,21-1-16,0 0 16,-21 0-16,21 21 0,-22-20 0,22 20 15,-21 0-15,21 1 0,0-1 0,0-21 16,-21 21-16,21 1 15,-21-1-15,21 0 0,-21-20 0,21 20 16,0 0-16,0-21 0,0 1 0,0 20 16,0-21-16,0 0 0,0 0 0,0 1 15,0-1-15,0 0 16,21-21 0,0 0-16,0 0 15,0 0-15,1 0 0,-1-21 16,0 21-16,0-21 0,0-1 0,22 1 15</inkml:trace>
  <inkml:trace contextRef="#ctx0" brushRef="#br0" timeOffset="72376.1">8234 11896 0,'0'0'15,"0"-21"-15,0-1 0,0 1 16,21 21-1,0 0-15,0 0 16,0 0-16,1 21 16,-22 1-16,0-1 0,21 0 0,-21 0 15,21 21-15,-21-20 0,0 20 16,0 0-16,0-21 0,0 22 0,0-1 16,-21-21-16,0 0 0,-1 22 0,1-22 15,0 0-15,0 0 0,-21 0 16,20 1-16,-20-1 0,21-21 15,-21 21-15,20-21 0,-20 0 0,0 0 16,21 21-16,-22-21 0,22 0 0,0 0 16,0 0-16,0-21 0,21 0 15,0 0-15,0-1 0,0-20 16,21 21-16,0 0 0,0 0 16,0-1-16,0 1 0,1 0 0,-1 0 15,0 0-15,0 21 0,0 0 16,0 0-16,1 0 0,-1 0 15,-21 21-15,0 0 0,21 0 0,-21 0 16,21 1-16,-21 20 0,0-21 0,0 0 16,21 0-16,-21 22 0,21-22 0,-21 0 15,0 0-15,22 0 16,-22 1-16,21-22 0,0 0 0,-21 21 16,21-21-16,0 0 0,0 0 15,1 0-15,-1-21 0,-21-1 16,21 22-16,0-21 0</inkml:trace>
  <inkml:trace contextRef="#ctx0" brushRef="#br0" timeOffset="72844.83">8699 11769 0,'0'0'0,"0"-21"0,0-1 0,0 1 15,0 0-15,22 21 31,-1 0-31,0 0 0,0 0 16,0 0-16,0 0 0,1 0 0,20-21 16,-21 21-16,0 0 0,22 0 15,-22 0-15,0 0 0,21 0 0,-21 0 16,1 0-16,-1 0 16,-21 21-16,0 0 15,0 0-15,0 1 0,0-1 16,0 0-16,-21 0 0,-1 21 0,22-20 15,-21 20-15,0-21 0,21 21 0,0 1 16,-21-1-16,21-21 0,0 22 0,-21-1 16,21-21-16,0 21 0,0-20 15,0-1-15,0 21 0,0-21 0,0 0 16,0 1-16,0-1 0,0 0 0,0 0 16,0 0-16,0 0 0,0 1 15,-21-1-15,-1 0 16,1 0-16,0-21 15,0 21-15,0-21 0,0 0 0,-1 0 16,1 0-16,-21 21 0,21-21 0,0 0 16,-1 0-16,1 0 0,0 0 0,0 0 15,0 0-15,21-21 32,0 0-32,21 21 0</inkml:trace>
  <inkml:trace contextRef="#ctx0" brushRef="#br0" timeOffset="73716.16">12171 13314 0,'0'0'15,"-21"-21"-15,-1 0 0,22-1 16,0 1 0,22 21-16,-1-21 0,0 21 15,0 0-15,21 0 0,-20 0 16,20-21-16,-21 21 0,21 0 0,-20 0 15,-1 0-15,21 0 0,-21 0 0,0 0 16,-21-21-16,-21 21 31,0 0-15,-21 0-16,21 0 0,-22 0 0,22 0 16,-21 0-16,21 0 0,-22 0 0,22 0 15,-21 0-15,21 0 0,-22 21 16,22-21-16,0 0 0,0 0 0,21 21 15,-21-21-15,21 21 0,-22-21 0,22 21 16,0 1-16,0-1 0,0 0 16,0 0-16,0 21 0,0-20 15,0-1-15,0 21 0,0 0 0,0 1 16,0-22-16,0 21 0,0 1 0,0-1 16,0 0-16,0 1 0,0-1 15,0-21-15,0 21 0,0-20 0,0 20 16,0-21-16,0 0 0,0 0 15,0 1-15,0-1 0,22 0 0,-1-21 16,-21 21-16,21-21 0,0 0 0,0 0 16,0 0-16,1 0 15,-1 0-15,0 0 0,0 0 16,0-21-16,0 21 0,1-21 0,20 0 16,-21-1-16,0 1 0</inkml:trace>
  <inkml:trace contextRef="#ctx0" brushRef="#br0" timeOffset="73952.02">12721 13441 0,'0'0'0,"0"-21"0,0 0 15,0 42 17,0 0-32,0 0 0,0 0 0,-21 22 15,21-22-15,-21 21 0,21-21 0,0 22 16,0-22-16,0 21 0,-21-21 15,21 22-15,0-22 0,-22 0 0,22 0 16,0 0-16,0 0 0,0 1 16,22-22-1,-1 0 1,0-22-16,0 1 0</inkml:trace>
  <inkml:trace contextRef="#ctx0" brushRef="#br0" timeOffset="74417.89">13102 13250 0,'0'0'0,"0"-21"0,0 0 0,0 0 15,21 21 17,0 0-17,1 0-15,20-21 0,-21 21 0,21 0 16,1 0-16,-22-21 0,21 21 15,1-22-15,-22 22 0,21 0 0,-21-21 16,22 21-16,-22 0 0,0 0 0,-21 21 31,0 1-31,0-1 16,0 0-16,-21 0 0,0 0 0,-1 0 16,22 22-16,-21-22 0,21 0 15,-21 21-15,21-20 0,-21 20 0,21-21 0,0 21 16,0-20-16,0 20 0,-21 0 15,21-21-15,0 22 0,0-1 16,0-21-16,0 22 0,0-1 0,0-21 16,0 21-16,0-20 0,0-1 0,0 21 15,0-21-15,0 0 0,0 1 0,0-1 16,0 0-16,-21-21 16,-1 21-16,1-21 15,0 0-15,0 0 0,0 0 0,0 0 16,-22 0-16,22 0 0,0 0 0,0 0 15,0 0-15,-1 0 16,22-21-16,0 0 16</inkml:trace>
  <inkml:trace contextRef="#ctx0" brushRef="#br0" timeOffset="75140.48">11811 15177 0,'0'0'15,"0"-22"1,21 22-16,0-21 0,22 21 16,-22 0-16,21 0 0,-21-21 0,22 21 15,-1 0-15,0 0 0,1-21 0,-1 21 16,0 0-16,-21 0 0,22-21 16,-22 21-16,0 0 0,-21-21 15,-21 21 16,0 0-31,0 0 0,-1 0 0,1 0 16,0 0-16,0 0 0,0 0 0,0 0 16,-1 0-16,1 0 0,0 0 15,0 0-15,0 21 16,0 0 0,-1-21-16,22 21 0,-21 0 0,0 0 15,0 1-15,21-1 0,-21 21 0,0-21 16,21 22-16,-22-1 0,22 0 15,0 1-15,-21-1 0,21 0 0,-21 1 16,21-22-16,0 21 0,0 0 0,0-20 16,0-1-16,0 21 0,0-21 0,0 0 15,0 1-15,0-1 0,21 0 16,0 0-16,1 0 0,-1 0 16,0-21-16,0 0 0,0 0 15,0 0-15,1 0 0,-1 0 16,0 0-16,0-21 0,0 0 0,-21 0 15,43 0-15,-22 0 0</inkml:trace>
  <inkml:trace contextRef="#ctx0" brushRef="#br0" timeOffset="75637.2">12763 15219 0,'0'0'0,"0"-21"0,22 0 16,-22-1-16,21 1 0,0 21 15,-21-21-15,21 21 16,0 0 0,0 0-16,1 0 0,-22 21 15,21 0-15,-21 1 0,0 20 0,0-21 16,0 21-16,0 1 0,0-1 16,0 0-16,0-20 0,-21 20 0,-1 0 15,1 1-15,0-22 0,0 21 0,0-21 16,-22 0-16,22 1 0,0-1 0,0 0 15,0 0-15,0 0 0,-1-21 16,1 0-16,0 21 0,0-21 16,0 0-16,0 0 0,21-21 0,0 0 15,-22 21-15,1-21 0,21 0 16,-21 0-16,21-1 0,0 1 0,0 0 16,0 0-16,0 0 0,0 0 15,0-1-15,0 1 0,21 21 0,0 0 16,1 0-16,-1 0 0,0 0 15,0 0-15,0 0 0,0 21 0,-21 1 16,22-22-16,-1 21 0,-21 0 16,21 0-16,0 0 0,-21 0 0,21 1 15,0-1-15,1 0 0,-22 0 16,21-21-16,0 0 0,-21 21 0,21-21 16,0 0-16,0 0 15,1 0-15,-1 0 16,0 0-16,0-21 0,-21 0 0,21 21 15,0-21-15,1 0 0</inkml:trace>
  <inkml:trace contextRef="#ctx0" brushRef="#br0" timeOffset="76216.87">13398 14944 0,'0'-21'0,"0"-1"16,-21 22-1,42 0 1,1 0 0,-1 0-16,0 0 0,0 0 15,0-21-15,22 21 0,-22 0 0,21 0 16,-21-21-16,0 21 0,22 0 0,-22-21 16,0 21-16,0 0 0,0 0 0,1 0 15,-22-21-15,21 21 16,-21 21-1,0 0 1,0 0-16,0 0 16,0 1-16,0-1 0,0 0 15,0 21-15,0-21 0,0 1 0,0 20 16,0-21-16,-21 21 0,21-20 0,0 20 16,0 0-16,0-21 0,0 22 0,-22-22 15,22 21-15,0-21 0,-21 22 16,21-22-16,0 21 0,0-21 0,0 1 15,-21-1-15,21 21 0,-21-21 0,21 0 16,0 1-16,0-1 0,-21 0 0,0 0 16,-1 0-16,22 0 15,-21-21-15,21 22 0,-21-1 0,0-21 16,0 21-16,0-21 16,-1 0-16,1 0 0,0 0 0,0 0 15,0 0-15,0 0 0,-1 0 16,1 0-16,0 0 15,0 0 1,0 0 0,21-21 15,0 0-15</inkml:trace>
  <inkml:trace contextRef="#ctx0" brushRef="#br0" timeOffset="78011.62">12446 2350 0,'0'0'0,"-21"-22"15,21 1-15,-21 0 16,21 0-1,0 42 32,0 0-47,0 0 0,0 22 16,0-22-16,0 21 0,0-21 0,0 22 16,0-1-16,0 0 0,-22 1 15,22-1-15,-21 0 0,21 1 0,-21-1 16,21 0-16,-21 1 0,0-1 0,21 0 15,-21 1-15,21-1 0,-22-21 16,22 22-16,-21-22 0,21 0 16,0 0-16,0 0 0,0 0 0,0 1 15,0-1-15,0-42 47,0-1-47,0 1 0,0 0 0,0 0 16,0 0-16,21 0 0,-21-1 0,22 1 15,-22-21-15,21 21 0</inkml:trace>
  <inkml:trace contextRef="#ctx0" brushRef="#br0" timeOffset="78456.37">12404 2519 0,'21'-21'0,"-21"0"0,21-43 15,0 43-15,0 0 16,0 0-16,1-1 0,-22 1 16,21 21-16,0-21 0,0 0 15,0 21-15,0-21 0,1 21 0,-1 0 16,0 0-16,0 0 0,0 0 0,0 0 16,1 0-16,-1 0 0,0 0 15,0 21-15,0 0 0,0 0 0,1 0 16,-1 22-16,0-1 0,0 0 15,-21 1-15,0-1 0,0 0 0,0 1 16,0-1-16,0 0 0,0 1 16,0-1-16,0 0 0,-21-20 0,21 20 15,0 0-15,-21-21 0,0 1 0,21 20 16,0-21-16,0 0 0,0 0 0,-22-21 16,22 22-16,0-1 0,0 0 0,-21 0 15,21-42 32,0 0-47,0 0 16,0-1-1,0 1-15,0 0 16,0 0-16,0 0 0,0 0 16</inkml:trace>
  <inkml:trace contextRef="#ctx0" brushRef="#br0" timeOffset="78803.17">12531 2858 0,'0'0'0,"-22"0"0,-41 0 16,42 0-16,21 21 16,21-21 15,0 0-31,0 0 0,0 0 15,22 0-15,-1 0 0,-21 0 0,22 0 16,-1 0-16,0 0 0,1 0 16,-1 0-16,0 0 0,1 0 0,-22-21 15,0 21-15,0 0 0,-42 0 63,42 0-16,0 0-47,0 0 15</inkml:trace>
  <inkml:trace contextRef="#ctx0" brushRef="#br0" timeOffset="79839.67">13758 2900 0,'0'0'0,"-21"0"0,0 0 16,0 0-16,0 0 0,-1 0 15,1 0-15,0 0 0,0 0 16,0 0-16,0 0 16,-1-21-16,44 21 62,-1 0-62,0 0 16,0 0-16,0 0 0,22 0 0,-22 0 15,21 0-15,-21 0 0,22 0 0,-1 0 16,0-21-16,22 21 0,-22 0 16,0 0-16,1 0 0,20 0 0,-20-22 15,-1 22-15,0 0 0,1 0 0,-22 0 16,21 0-16,0 0 0,-20-21 0,-1 21 16,0 0-16,0 0 0,0 0 15,0 0-15,1 0 16,-22-21-16,0 0 47,-22 0-32,1 21-15,0-21 16,0 21-16,0-22 0,0 22 16,-1-21-16,-20 21 0,21-21 0,0 21 15,-22 0-15,22-21 0,0 21 0,0 0 16,-21 0-16,42-21 0,-22 21 0,1 0 15,0 0-15,0 0 16,21-21-16,21 42 78,0-21-78,0 0 0,1 21 0,-1-21 16,21 0-16,-21 0 0,22 21 15,-22-21-15,21 0 0,-21 0 0,22 21 16,-22-21-16,0 0 0,0 0 0,21 0 16,-20 0-16,-1 0 0,0 0 15,0 0 1,-21 21 31,-21-21-32,21 22-15,-21-1 16,0-21-16,21 21 16,-22-21-16,22 21 0,-21-21 15,0 21-15,0 0 0,0-21 0,0 22 16,-1-1-16,1 0 0,0 0 0,0 0 16,0 0-16,0 1 0,-1-22 0,1 21 15,21 0-15,-21 0 0,0-21 16,0 21-16,21 0 0,-21-21 15,-1 22-15,1-22 16,21 21-16,-21-21 16,0 0-16,0 0 0,0 0 15,-1 0 1</inkml:trace>
  <inkml:trace contextRef="#ctx0" brushRef="#br0" timeOffset="82192.02">14944 2392 0,'0'-42'16,"21"20"-16,-21 1 16,0 0-16,0 0 15,21 21-15,-21 21 47,0 0-47,0 0 16,0 1-16,0 20 0,0-21 0,0 21 15,0 1-15,0-22 0,0 21 16,0 1-16,0-1 0,0 0 16,0-21-16,0 22 0,0-1 0,0-21 15,0 22-15,0-22 0,0 21 0,-21-21 16,21 0-16,-21 22 0,21-22 16,0 0-16,0 0 0,0 0 15,-22-21-15,22 22 0,0-44 31,0 1-15,0 0 0,0 0-16,0 0 0,0 0 0,0-1 0,0 1 15,0-21-15,22 21 0,-22-22 0,21 22 16,0-21-16,0 21 0,0-22 16,0 22-16,1 0 0,-1 0 15,0 0-15,0 0 0,0 21 0,22 0 16,-22 0-16,0 0 0,0 0 0,0 0 15,0 0-15,1 21 0,-1 0 16,0 0-16,0 0 0,-21 22 0,0-22 16,0 0-16,0 21 0,0-21 0,0 22 15,0-22-15,0 0 0,0 0 16,0 0-16,0 22 0,0-22 16,-21 0-16,0 0 0,0 0 15,21 1-15,0-1 16,-22-21-16,22-21 47,0-1-47,0 1 0,0 0 15,22 0-15,-1 0 0,-21 0 16</inkml:trace>
  <inkml:trace contextRef="#ctx0" brushRef="#br0" timeOffset="83008.44">15642 2477 0,'0'0'0,"21"-22"0,-21 1 15,21 0-15,-21 0 0,0 0 0,0 0 16,22-1-16,-22 1 0,0 0 16,21 21-16,-21-21 0,0 0 15,0 42 17,0 0-32,0 21 0,0-20 0,0 20 15,0 0-15,-21 1 0,21 20 0,-22-21 16,22 1-16,0 20 0,0-20 15,0-1-15,0 0 0,-21-21 0,21 22 16,0-22-16,0 0 0,0 0 16,0 0-16,0 1 0,0-1 0,21 0 15,1-21 1,-1 0 0,0 0-16,-21-21 0,0 0 15,21 21-15,-21-22 0,0 1 0,0 0 16,0 0-16,0 0 15,0 0-15</inkml:trace>
  <inkml:trace contextRef="#ctx0" brushRef="#br0" timeOffset="83184.34">15579 2731 0,'-22'0'0,"44"0"0,-65 0 0,22 0 16,21-22-16,21 22 31,0-21-31,1 21 15,20 0-15,-21 0 0,0 0 0,0-21 16,22 21-16,-22 0 0,0 0 0,0-21 16,22 0-16,-22 21 0,0 0 15,21-21-15,-21 21 0</inkml:trace>
  <inkml:trace contextRef="#ctx0" brushRef="#br0" timeOffset="83920.23">16065 2582 0,'0'22'16,"0"-1"-16,0 0 16,0 0-16,0 0 0,0 0 15,0 1-15,0-1 0,0 0 16,0 0-16,0 0 0,0 0 0,0 1 16,0-1-16,0 0 15,0 0-15,0 0 16,0-42 46,0 0-62,0 0 16,0 0-16,0-1 0,0 1 16,0 0-16,0 0 0,22 0 0,-1 0 15,0-1-15,0-20 0,0 21 0,-21 0 16,43 21-16,-22-21 0,0-1 0,0 22 15,0 0-15,22 0 0,-22 0 16,0 0-16,0 22 0,0-22 0,0 21 16,1 0-16,-1 0 0,-21 0 0,0 22 15,21-22-15,-21 0 0,0 0 16,0 0-16,0 0 0,0 1 0,0-1 16,0 0-16,0 0 0,0 0 15,-21-21-15,21 21 0,-21-21 16,21 22-16,0-44 47,0 1-47,0 0 0,0 0 15,0 0-15,21 0 0,-21-1 16,21 1-16,0 0 0,0-21 0,0 21 16,1-22-16,20 22 0,-21 0 15,21-21-15,-20 20 0,-1 22 0,21-21 16,-21 21-16,22 0 0,-22 0 15,0 0-15,0 0 0,0 21 0,-21 1 16,0-1-16,0 0 0,0 21 0,0-21 16,0 1-16,0 20 0,0-21 15,0 0-15,-21 22 0,21-22 0,-21 0 16,21 0-16,-21 0 0,0 0 16,21 1-16,0-1 15,0-42 48,0-1-63</inkml:trace>
  <inkml:trace contextRef="#ctx0" brushRef="#br0" timeOffset="84452.93">17060 3090 0,'0'0'0,"-21"22"0,42-44 47,0 1-47,1 21 0,-1-21 0,0 0 0,0 21 16,0-21-16,0 0 15,1-1-15,20-20 0,-21 21 0,21-21 16,-20 20-16,-1-20 0,21 0 0,-21-1 16,0 1-16,1 0 0,-1-1 0,0 1 15,-21 0-15,0-1 0,21 1 16,-21 21-16,0 0 0,0-22 0,0 22 16,0 0-16,0 0 0,-21 21 31,0 0-31,0 0 15,-1 21-15,1 0 0,0 22 0,0-22 16,0 21-16,0 0 0,-1 1 0,22 20 16,-21-20-16,0-1 0,21 0 15,-21 1-15,21-1 0,0 0 0,0 1 16,0-22-16,0 21 0,0-21 0,0 0 16,0 1-16,21-1 0,0 0 0,0-21 15,1 0-15,-1 21 0,0-21 16,0 0-16,0 0 0,0 0 0,22 0 15,-22 0-15,0 0 0,0 0 0,-21-21 16,21 21-16,1-21 0,-1 21 0,-21-21 16,21 21-16,0-22 15,0 1-15,0 0 0,-21 0 16,22 0-16,-1 0 0,0-1 0</inkml:trace>
  <inkml:trace contextRef="#ctx0" brushRef="#br0" timeOffset="84924.18">19008 2011 0,'0'0'0,"0"-42"16,0 20-16,0 1 16,0 42 15,-22-21-31,1 22 16,0-1-16,0 21 0,0-21 0,0 22 15,-22-1-15,22-21 0,-21 43 16,-1-22-16,22 0 0,-21 22 15,0-1-15,-22-20 0,22 20 0,-1 1 16,1-22-16,0 21 0,-1-20 0,1 20 16,21-20-16,-21-1 0,-1 0 15,22-21-15,0 22 0,-21-1 0,20-21 16,1 22-16,21-22 0,-21 0 0,0 21 16,0-21-16,21 1 0,-21-1 0,21 0 15,0 0-15,-22-21 16,22-21 15,22 0-15,-1 0-16,0-1 15</inkml:trace>
  <inkml:trace contextRef="#ctx0" brushRef="#br0" timeOffset="85828.89">18923 2371 0,'0'0'0,"0"-21"0,21 21 15,-21-22-15,0 44 47,0-1-47,0 0 0,0 0 16,0 21-16,0 1 0,0-1 0,0 0 16,0 1-16,0-1 0,0 0 0,0 1 15,-21-1-15,21 0 0,-21 1 0,21-1 16,-21-21-16,21 22 0,0-22 15,0 21-15,0-21 0,-22 0 0,22 1 16,0-1-16,-21-21 0,21 21 16,0-42 15,0 0-31,0-1 16,0 1-16,0 0 0,0 0 0,21 0 15,1 0-15,-22-22 0,21 22 16,0-21-16,0 21 0,0-1 0,0-20 15,1 21-15,-1 0 0,21 0 0,-21 21 16,0-22-16,22 22 0,-22 0 0,21 0 16,-21 0-16,22 0 0,-22 22 15,0-1-15,0 0 0,0 0 0,-21 0 16,0 0-16,0 1 0,0-1 0,0 0 16,-21 0-16,-21 0 0,21 0 15,-22 1-15,1-1 0,0 0 0,21 0 16,-22 0-16,1-21 0,0 21 15,20-21-15,1 0 0,0 22 0,0-22 16,0 0-16,42 0 31,0 0-31,0-22 0,0 22 16,1-21-16,20 21 0,-21-21 0</inkml:trace>
  <inkml:trace contextRef="#ctx0" brushRef="#br0" timeOffset="86236.66">19579 2773 0,'0'0'0,"21"-21"0,-21 0 16,-21 21 15,0 0-15,0 21-16,21 0 0,-21 0 0,21 0 15,-22 0-15,1 1 0,21-1 16,0 0-16,-21 21 0,0-21 0,21 1 15,0-1-15,-21 0 0,21 0 0,0 0 16,0 0-16,21-21 16,0 0-16,0 0 0,0 0 15,1 0-15,20 0 0,-21 0 0,0 0 16,0 0-16,22-21 0,-22 21 0,0-21 16,0 0-16,0 21 0,1-21 15,-1 0-15,-21-1 0,0 1 16,0 0-16,21 0 0,-21 0 0,0 0 15,0-1-15,0 1 0,0 0 0,-21 0 16,21 0-16,-21 0 0,-1 21 16,1 0-16,0 0 0,0 0 15,0 0-15,0 0 16,21 21-16,0 0 0,0 0 16,0 0-16,0 0 0,21 1 15,0-22-15,0 21 0</inkml:trace>
  <inkml:trace contextRef="#ctx0" brushRef="#br0" timeOffset="87359.97">20320 2900 0,'0'0'0,"0"-42"16,0 20-16,0 1 0,0 0 15,-21 0-15,0 21 0,-1-21 16,1 0-16,0 21 0,0 0 0,0 0 15,0 0-15,-1 0 0,1 0 16,0 0-16,0 21 0,0 0 16,0 0-16,-1 0 0,22 0 15,-21 1-15,0 20 0,21-21 0,0 0 16,0 22-16,0-22 0,0 0 0,0 0 16,0 0-16,0 0 15,21 1-15,0-22 0,1 0 0,-1 0 16,0 0-16,0 0 0,0 0 0,0 0 15,22 0-15,-22 0 0,0 0 0,0-22 16,22 1-16,-22 21 0,0-21 16,0 0-16,0 0 0,0 0 0,1-1 15,-1-20-15,0 21 0,0-21 0,-21 20 16,21-20-16,0 0 0,-21-1 0,22-20 16,-22 21-16,0-1 0,21-20 15,-21 20-15,0 1 0,0 21 16,0-21-16,0 20 0,0 1 0,0 0 15,0 42 1,0 0-16,-21 1 16,-1-1-16,22 21 0,0 0 0,-21 22 15,21-22-15,-21 1 0,21-1 0,-21 21 16,21-20-16,0-1 0,0 0 16,0 1-16,0-22 0,0 21 0,0-21 15,0 1-15,0 20 0,0-21 16,21 0-16,0-21 0,0 21 0,1-21 0,-1 0 15,0 0-15,0 0 0,0 0 16,22 0-16,-22 0 0,0 0 16,0 0-16,0-21 0,0 21 0,1-21 15,-1 0-15,0 21 0,0-21 0,0 0 16,0-1-16,-21 1 0,0 0 16,0 0-16,22 0 0,-22 0 15,21 21-15,-21 21 31,0 0-31,0 0 16,0 0-16,-21 0 0,21 1 16,0-1-16,0 0 0,21 0 15,0-21 1,0 21-16,0-21 0,0 0 16,1 0-16,-1 0 0,0 0 0,0 0 15,0 0-15,0 0 0,1-21 16,-1 0-16,-21 0 15,21 21-15,-21-21 0,21-1 0,-21 1 16,0 0-16,0 0 0,0 0 16,21 0-16,-21-1 0,0 44 47,0-1-32,-21 0-15,21 0 0,-21-21 0,21 21 16,0 0-16,-21 1 0,21-1 15,-21 0-15,21 0 0,0 0 0,0 0 16,0 22-16,-22-22 0,22 0 0,0 21 16,0-20-16,-21 20 0,21-21 0,0 21 15,-21-20-15,21 20 0,0-21 16,-21 21-16,21-20 0,-21 20 0,0-21 16,-1 0-16,1 22 0,0-22 0,0 0 15,0 0-15,0 0 0,-22 0 0,22-21 16,-21 22-16,21-1 0,-22-21 15,22 0-15,-21 0 0,21 0 16,-22 0-16,22 0 0,0 0 0,0 0 16,0 0-16,-1 0 0,1 0 15,21-21-15,0-1 0,0 1 16,21 0-16,1 0 16,-1 21-16,21-21 0,-21 0 15,0-1-15,22 1 0,-1 0 0</inkml:trace>
  <inkml:trace contextRef="#ctx0" brushRef="#br0" timeOffset="87823.95">22098 2117 0,'0'0'16,"0"-21"-16,0-1 0,0 1 15,21 21 1,-21 21 15,0 1-31,-21-1 0,0 21 16,21 0-16,-21 1 0,-1-1 0,1 22 15,0-22-15,0 21 0,0 1 0,0-1 16,-22 1-16,22-1 0,0 1 16,-21-1-16,20-20 0,-20 20 0,21-20 15,-21-1-15,20 0 0,-20 1 0,21-1 16,0 0-16,0 1 0,-1-1 0,1-21 16,0 0-16,0 22 0,21-22 15,0 0-15,-21 0 0,21 0 16,0 0-1,0-42 17,21 21-32,0-21 15,0 0-15,-21 0 0,21 0 16,1-1-16,-1 22 0</inkml:trace>
  <inkml:trace contextRef="#ctx0" brushRef="#br0" timeOffset="88953.19">22585 2942 0,'0'0'0,"21"0"0,0-42 16,-21 21 0,0 0-16,0-1 15,0 1-15,0 0 0,0 0 0,0 0 16,-21 21-16,0-21 0,0-1 0,-1 22 16,1 0-16,0 0 0,0 0 0,-21 0 15,20 0-15,1 0 0,0 22 16,0-22-16,0 21 0,0 0 0,-1 0 15,1 21-15,0-20 0,0-1 0,21 0 16,-21 21-16,21-21 0,0 1 0,0-1 16,0 0-16,0 0 0,0 0 15,0 0-15,21 1 16,0-22-16,0 0 0,0 0 0,1 0 16,-1 0-16,0 0 0,21 0 0,-21 0 15,1 0-15,20-22 0,-21 1 0,21 21 16,-20-21-16,20 0 0,-21 0 15,0 0-15,22-1 0,-22 1 0,0 0 16,0-21-16,0-1 0,0 22 0,1-21 16,-1 0-16,0-22 0,-21 22 15,21-22-15,-21 22 0,21 0 16,-21-22-16,0 22 0,0-1 0,0 22 0,0-21 16,0 21-16,0 0 0,0 42 31,-21 0-16,21 21-15,-21 1 0,0-1 0,21 0 16,-21 22-16,21-22 0,0 0 16,-22 22-16,22-22 0,0 1 0,0-1 15,0 0-15,0 1 0,0-22 0,0 21 16,0-21-16,0 0 0,0 1 0,22-22 16,-1 21-16,0-21 0,0 21 15,0-21-15,0 0 0,1 0 16,20 0-16,-21 0 0,0-21 15,0 0-15,1 21 0,-1-22 0,0 1 16,0 0-16,0 0 0,0 0 16,-21 0-16,22-1 0,-1 1 0,-21 0 15,0 0-15,0 0 0,21 21 0,-21-21 16,0 42 0,0 0-1,0 0-15,0 0 0,0 0 16,0 1-16,0-1 0,-21-21 15,21 21-15,0 0 0,0 0 16,0 0 0,-21-21-1,21-21 1</inkml:trace>
  <inkml:trace contextRef="#ctx0" brushRef="#br0" timeOffset="89132.08">23283 2561 0,'0'0'0,"0"-21"0,-21 21 15,21-21 48,21 21-48,-21-21-15</inkml:trace>
  <inkml:trace contextRef="#ctx0" brushRef="#br0" timeOffset="91612.19">23453 2752 0,'0'-21'15,"0"-1"1,21 1 0,0 21-1,0 0-15,0 0 16,0 0-16,-21 21 16,0 1-16,22-1 0,-1 0 15,-21 0-15,21 0 0,-21 0 0,0 1 16,0 20-16,21-21 0,-21 0 0,0 0 15,21 1-15,-21-1 0,0 0 16,0 0-16,0 0 16,0 0-1,0-42 32,21 21-47,-21-21 0,22 0 0</inkml:trace>
  <inkml:trace contextRef="#ctx0" brushRef="#br0" timeOffset="91880.04">23939 2667 0,'0'0'15,"22"-21"-15,-22 0 0,0 0 0,0-1 0,21 22 16,-21 22 15,-21 20-31,-1-21 0,22 0 16,-21 22-16,0-22 15,0 21-15,0-21 0,0 22 0,-1-22 16,22 0-16,-21 21 0,0-21 0,0 1 16,0-1-16,21 0 0,0 0 0,0 0 15,-21-21-15,21 21 0,0 1 16,21-44 15,0 1-15,0 0-16,0 0 15</inkml:trace>
  <inkml:trace contextRef="#ctx0" brushRef="#br0" timeOffset="92491.69">24426 2350 0,'0'-22'15,"0"1"17,21 21-17,1 0-15,-1 0 0,0 0 16,0 0-16,0 0 0,22 0 16,-22 0-16,21 0 0,-21 0 0,22 0 15,-22 0-15,0 0 0,0 0 16,0 0-16,-42 0 31,0 0-15,0 0-16,0 0 0,-1 0 0,1 0 15,0 0-15,0 0 0,-21 0 0,20 0 16,1 0-16,0 0 0,0 0 16,0 0-16,0 0 0,-1 0 15,1 0 1,0 0-16,0 21 15,21 1-15,-21-1 16,0 0-16,-1 0 0,22 0 0,0 0 16,0 22-16,-21-22 0,21 21 0,-21-21 15,21 22-15,-21-1 0,21-21 16,0 22-16,0-1 0,0-21 0,0 21 16,0-20-16,0 20 0,-21-21 0,21 21 15,0-20-15,0-1 0,0 0 16,0 0-16,0 0 0,0 0 0,0 1 15,0-1-15,0 0 0,21-21 0,0 21 16,-21 0-16,21-21 0,0 0 0,1 0 16,-1 0-16,0 0 15,0 0-15,0 0 0,0 0 16,1 0-16,-1 0 0,-21-21 0,21 21 16,0-21-16,0 21 0,-21-21 0,21 0 15,1 21-15,-22-22 0,21 1 16,0 21-16</inkml:trace>
  <inkml:trace contextRef="#ctx0" brushRef="#br0" timeOffset="92780.53">24955 2688 0,'0'0'16,"0"-21"-16,0 0 15,-21 21 1,21 21-1,0 0 1,0 0-16,0 1 0,0-1 0,0 21 16,-21-21-16,21 0 0,-21 1 0,21-1 15,-21 21-15,21-21 0,0 0 0,0 1 16,-21-1-16,-1 0 16,22 0-16,-21-21 0,21 21 0,21-21 62,1-21-62,-1 0 0,0 21 0</inkml:trace>
  <inkml:trace contextRef="#ctx0" brushRef="#br0" timeOffset="93360.2">25358 2413 0,'0'0'0,"0"-21"16,0 0 15,21 21-15,0 0-16,0 0 0,0 0 16,22-21-16,-22 21 0,21 0 0,-21 0 15,22 0-15,-22 0 0,0 0 0,21 0 16,-21 0-16,22 0 0,-22 0 15,0 0-15,0 0 0,0 0 16,-21 21 15,0 0-31,0 0 16,-21 0-16,21 0 0,-21 1 0,21-1 16,-21 0-16,21 0 0,0 0 0,0 0 15,-21 1-15,21-1 0,-21 0 16,21 21-16,-22-21 0,22 1 0,0-1 15,0 21-15,-21-21 0,21 0 0,0 1 16,-21-1-16,21 21 0,0-21 16,0 0-16,0 1 0,0-1 0,0 0 15,0 0-15,0 0 0,0 0 0,0 1 16,0-1-16,0 0 16,0 0-16,0 0 15,-21-21-15,0 0 0,0 0 16,-1 21-16,1-21 0,0 0 15,0 0-15,0 0 0,0 0 16,-1 0-16,1 0 16,21-21-1,0 0 17,0 0-17,21 21-15,1-21 0,-1 21 0</inkml:trace>
  <inkml:trace contextRef="#ctx0" brushRef="#br0" timeOffset="93832.29">27051 2371 0,'0'0'0,"0"-43"0,0 22 0,0 0 16,0 0-16,0 0 16,0 0-16,0-1 0,0 1 15,-21 21 17,0 21-32,21 1 15,-22 20-15,1-21 0,0 21 0,0 22 16,0-22-16,0 22 0,-1-22 15,1 22-15,-21-1 0,21-21 0,0 22 16,-22-22-16,22 22 0,-21-22 0,21 22 16,-22-22-16,22 0 0,-21 22 0,21-22 15,-1 0-15,1 1 0,0-1 16,0 0-16,0 1 0,0-22 0,-1 21 16,22-21-16,0 1 0,0-1 0,-21 0 15,21 0-15,-21-21 0,21 21 16,21-42 62,-21 0-62</inkml:trace>
  <inkml:trace contextRef="#ctx0" brushRef="#br0" timeOffset="95695.9">27368 2688 0,'0'-21'0,"22"21"15,-22 21 32,0 0-47,0 1 16,0-1-16,0 0 0,0 0 16,0 0-16,0 0 0,0 1 15,0-1-15,0 0 0,0 0 16,0 0-1,0 0-15,-22-42 47,22 0-47,-21 0 16,21 0-16</inkml:trace>
  <inkml:trace contextRef="#ctx0" brushRef="#br0" timeOffset="95896.13">27390 2328 0,'0'-21'16,"0"42"-16,0-63 0,0 21 0,0 0 15,-22 21-15,1 0 16,21 21 15,21 0-15,1 0-16,-1 0 0,0 1 15,0-1-15,0 0 16</inkml:trace>
  <inkml:trace contextRef="#ctx0" brushRef="#br0" timeOffset="96384.11">27792 2540 0,'0'0'0,"0"21"0,-21-21 0,-1 0 15,22 21-15,0 1 16,0-1-16,0 0 0,0 0 16,0 0-16,0 0 0,0 1 0,0-1 15,22 0-15,-1 0 16,-21 0-16,21 0 0,-21 1 16,0-1-16,0 0 15,0 0 1,0 0-1,-21-21 1,21-21-16,-21 0 16,21 0-16,0 0 15,0-1-15,0 1 0,0 0 0,21 0 16,0-21-16,0 20 0,0-20 0,0 21 16,22-21-16,-22 20 0,21 1 15,-21 21-15,22 0 0,-22 0 0,21 0 16,-21 0-16,22 0 0,-22 21 15,0 1-15,0-1 0,-21 0 16,0 0-16,21 0 0,-21 0 0,0 1 16,0 20-16,0-21 0,0 0 0,0 0 15,0 1-15,-21-22 0,0 21 16,21 0-16,0 0 0,-21-21 16,21 21-16,21-21 31,0 0-16,0-21-15</inkml:trace>
  <inkml:trace contextRef="#ctx0" brushRef="#br0" timeOffset="96739.92">28533 2625 0,'0'-21'0,"0"42"0,0-64 16,0 22-1,0 42 16,0 1-31,0-1 16,0 0-16,0 21 0,0-21 0,0 1 16,0-1-16,0 21 0,0-21 0,0 22 15,0-1-15,0-21 0,0 21 16,0 22-16,0-1 0,0 1 16,0-1-16,0 22 0,0-21 0,0-1 15,0 22-15,-22-22 0,22 1 0,-21-22 16,0 22-16,21-1 0,0-21 15,0 1-15,-21-1 0,21 0 0,-21-20 16,21 20-16,0-21 0,0 0 16,0-42-1,0 0 1,0 0-16,21 0 0,-21-1 0,0 1 16,21 0-16,0-21 0,0 21 0,-21-22 15,22 22-15,-1-21 0,-21-1 0,21 1 16</inkml:trace>
  <inkml:trace contextRef="#ctx0" brushRef="#br0" timeOffset="97054.07">28596 3217 0,'0'-42'16,"0"84"-16,0-126 0,0 41 0,0 1 0,0 0 15,0-1-15,0 1 0,0 0 16,0 21-16,0-22 0,0 22 0,0-21 16,21 21-16,-21-1 0,0 1 0,21 0 15,1 0-15,-1 21 0,0 0 16,0-21-16,0 21 0,0 0 0,1 0 15,-1 0-15,0 21 0,0 0 0,0 0 16,-21 0-16,0 1 16,0-1-16,0 0 0,0 21 0,0-21 0,0 1 15,-21-1-15,0 0 0,0 0 16,-22 0-16,22 0 0,0 1 16,0-22-16,0 21 0,0 0 0,-1-21 15,44-21 32,-1 0-47,0 21 0,-21-22 0,21 1 16,0 0-16,0 21 0,1-21 0,-1 0 15</inkml:trace>
  <inkml:trace contextRef="#ctx0" brushRef="#br0" timeOffset="97760.18">28956 2731 0,'21'-22'0,"-42"44"0,42-65 15,0 22-15,0 0 16,-21 42 15,0 0-31,0 0 16,0 1-16,0-1 0,0 0 0,0 0 15,0 0-15,0 0 0,0 1 0,22-1 16,-22 0-16,0 0 16,21-21-16,0 0 0,-21 21 0,21-21 15,0 0-15,0 0 0,1 0 16,-1 0-16,0 0 0,0-21 15,-21 0-15,21 21 0,0-21 16,1 0-16,-22-1 0,21 1 0,-21 0 16,21 0-16,0 0 0,-21 0 0,0-22 15,0 22-15,0 0 0,21 0 16,-21 0-16,0 42 31,0 0-31,0 0 0,0 0 16,0 0-16,0 1 0,0-1 0,0 0 15,0 0-15,0 0 0,0 0 0,0 1 16,0-1-16,0 0 0,0 0 16,21-21-16,1 21 15,-1-21-15,0 0 0,0 0 16,0 0-16,0 0 0,1 0 16,-1-21-16,0 21 0,0-21 0,0 0 15,-21 0-15,21-1 0,1 1 0,-1 0 16,-21 0-16,21-21 0,-21-1 15,21 22-15,-21-21 0,21-1 0,-21 1 16,0 0-16,0-1 0,21 1 0,-21 0 16,0-1-16,0 22 0,0-21 15,0 21-15,0 0 0,0 42 32,0 0-32,0 21 15,0-21-15,0 22 0,0-1 16,0 0-16,0 1 0,0-1 0,-21 0 15,0 1-15,21-1 0,-21 0 16,21 1-16,0-22 0,0 21 0,0-21 16,-21 1-16,21-1 0,0 0 0,0 0 15,0 0-15,0 0 16,21-21-16,0 0 16,0 0-16,0 0 15,1-21-15,-1 0 0,0 21 16,-21-21-16,21 0 15,0 0-15,-21-1 0</inkml:trace>
  <inkml:trace contextRef="#ctx0" brushRef="#br0" timeOffset="97973.06">29866 2519 0,'0'0'0,"-21"0"0,0 0 0,0 0 16,42 0 15,0-21-15,0 21-16,0-21 0,0 21 0,22 0 15,-22 0-15,0-22 16,0 22-16,0 0 0,1 0 0,-1-21 16,0 21-16,0 0 0,0-21 15</inkml:trace>
  <inkml:trace contextRef="#ctx0" brushRef="#br0" timeOffset="98568.48">30776 2223 0,'0'0'0,"-21"0"0,21-22 16,21 22-1,0-21 1,22 21-16,-22 0 0,0 0 0,21-21 16,-20 21-16,20 0 0,-21 0 0,0 0 15,0 0-15,1 0 0,-1-21 16,-42 21 15,-1 0-31,1 0 0,0 0 0,-21 0 16,21 0-16,-1 0 0,1 0 0,-21 0 15,21 0-15,0 0 16,-1 0-16,1 0 0,0 21 0,0-21 16,0 21-16,0-21 15,21 21-15,0 1 16,-22-1-16,22 0 0,-21-21 0,21 21 16,0 0-16,-21 0 0,21 22 0,0-22 15,0 0-15,-21 21 0,21-20 16,-21 20-16,21-21 0,-21 21 0,21-20 15,-22 20-15,22-21 0,0 0 0,-21 22 16,21-22-16,0 0 0,0 21 16,0-21-16,0 1 0,0-1 0,0 0 15,0 0-15,0 0 0,0 0 16,0 1-16,0-1 16,0 0-16,21-21 0,1 0 15,-1 0-15,0 0 0,0 0 0,0 0 16,0 0-16,1 0 0,-1 0 15,0 0-15,0 0 0,0 0 0,0 0 16,1 0-16,-1-21 0,0 0 0,0-1 16,0 22-16,0-21 15,1 0-15,-1 0 0,0 21 16</inkml:trace>
  <inkml:trace contextRef="#ctx0" brushRef="#br0" timeOffset="98876.3">31327 2625 0,'0'0'16,"0"-21"-16,0-1 0,0 1 15,0 0-15,0 0 16,0 42 15,0 0-15,-22 0-16,22 1 15,-21 20-15,21-21 0,0 0 0,-21 22 0,0-22 16,21 0-16,-21 0 0,21 0 16,-21 0-16,21 1 0,-22-1 15,1 0-15,21 0 0,0 0 16,21-42 31,1 0-47</inkml:trace>
  <inkml:trace contextRef="#ctx0" brushRef="#br0" timeOffset="99511.94">31665 2201 0,'-21'0'0,"42"0"0,-63 0 16,63 0 31,0 0-47,22 0 0,-22 0 16,0 0-16,21 0 0,-21 0 0,1 0 15,-1-21-15,0 21 16,0 0-16,0 0 0,0 0 0,1 0 15,-1 0-15,0-21 0,-21 42 47,0 0-31,0 1-16,0-1 0,0 0 16,0 0-16,0 0 0,0 22 15,0-22-15,0 0 0,-21 21 0,21-21 16,-21 22-16,21-22 15,0 21-15,0 1 0,-22-22 0,22 21 16,-21-21-16,21 22 0,-21-22 0,21 21 16,0-21-16,0 0 0,0 22 15,0-22-15,0 0 0,0 0 0,0 22 16,0-22-16,0 0 0,0 0 0,0 0 16,0 0-16,0 1 15,0-1-15,0 0 0,0 0 16,-21-21-1,0 0-15,0 21 0,-22-21 16,22 0-16,0 0 0,-21 0 0,20 0 16,-20 0-16,21 0 15,0 21-15,0-21 0,-1 0 0,1 0 16,0 0-16,0 0 0,0 0 47</inkml:trace>
  <inkml:trace contextRef="#ctx0" brushRef="#br0" timeOffset="112596.26">12721 4445 0,'0'-42'15,"-21"21"-15,21-1 16,0 1-16,0 0 0,0 0 16,0 0-16,0 0 15,0-1 1,0 44 15,0-1-15,0 21-16,0-21 0,0 22 0,0-22 15,0 21-15,0 0 0,0 1 16,0-1-16,0-21 0,0 22 16,0-1-16,0 0 0,0 1 0,0-1 15,-21 0-15,21 1 0,0-22 0,0 21 16,0-21-16,0 0 0,0 1 0,0-1 15,0 0-15,0 0 16,0-42 15,0 0-31,0 0 16,0-1-16,0 1 0,0 0 16,0 0-16,0-21 0,0 20 15</inkml:trace>
  <inkml:trace contextRef="#ctx0" brushRef="#br0" timeOffset="113140.22">12382 4403 0,'0'0'0,"-21"0"0,0-21 15,0 21-15,0 0 16,21-22-16,-21 22 0,-1-21 0,22 0 15,-21 21-15,21-21 0,0 0 16,0 0-16,0-1 16,0 1-16,21 21 0,1-21 0,-1 0 15,0 0-15,21 21 0,-21-21 0,22-1 16,-1 1-16,0 21 0,1-21 16,-1 21-16,0 0 0,1 0 0,-1 0 15,22 0-15,-22 21 0,0 0 0,1 1 16,-1-1-16,21 0 0,-41 0 0,20 21 15,0-20-15,1 20 0,-22-21 16,21 0-16,-21 22 0,0-22 16,1 21-16,-1-21 0,0 22 0,0-22 0,-21 0 15,0 0-15,0 21 0,0-20 16,0-1-16,0 0 0,0 21 16,-21-21-16,0 1 0,0 20 0,-1-21 15,-20 0-15,21 0 0,-21 22 0,-1-22 16,1 0-16,0 0 0,-1 0 0,1 1 15,0-1-15,-1 0 0,1-21 16,21 21-16,-22-21 0,22 0 0,0 21 16,-21-21-16,21 0 0,-1 0 15,1 0-15,0 0 16,21-21 46</inkml:trace>
  <inkml:trace contextRef="#ctx0" brushRef="#br0" timeOffset="114191.62">13843 4678 0,'-21'0'0,"42"0"0,-63 0 0,20 0 16,1 0-16,42 0 62,1 0-62,-1 0 0,0-21 16,0 21-16,0 0 0,22 0 16,-1 0-16,-21 0 0,21 0 0,1 0 15,-1 0-15,22 0 0,-22 0 0,0 0 16,1 0-16,-1 0 0,21 0 16,-20-21-16,-1 21 0,0 0 0,1 0 15,-1 0-15,0 0 0,1 0 16,-1-22-16,0 22 0,1 0 0,-22 0 15,21-21-15,-21 21 0,22 0 0,-22 0 16,0-21-16,-21 0 16,0 0-1,-21 21 1,0 0-16,0 0 0,-1 0 0,1-21 16,0 21-16,0 0 0,0 0 0,0-22 15,-1 22-15,1 0 0,0-21 16,0 0-16,0 21 0,0 0 15,-1 0-15,1-21 0,0 21 0,0 0 16,0 0-16,21-21 16,-21 21-16,42 0 47,0 0-32,0 0-15,0 21 16,0-21-16,22 0 0,-22 0 0,0 21 15,21-21-15,-20 0 0,20 0 0,-21 0 16,21 0-16,-20 21 0,20-21 0,-21 0 16,21 0-16,-20 0 15,-1 0-15,0 0 0,0 0 16,-21 21 0,0 1-1,-21-1 1,0-21-16,0 21 0,-1 0 0,1-21 15,0 21-15,0 0 0,-21 1 0,20-1 16,-20 0-16,21 21 0,-21-21 0,20 1 16,-20 20-16,0-21 0,21 0 15,-1 22-15,-20-22 0,21 0 16,0 0-16,0 0 0,-1 0 0,1 1 0,0-1 16,21 0-16,-21-21 0,21 21 15,0 0-15,-21 0 16,21 1-1,0-1 1,0-42 15,21-1-31,0 1 0</inkml:trace>
  <inkml:trace contextRef="#ctx0" brushRef="#br0" timeOffset="119132.72">15579 4297 0,'0'0'0,"0"-21"0,-22 21 16,22-21-16,0-1 0,0 1 0,0 0 15,0 0-15,0 0 0,0 0 16,0-1-16,0 1 0,0 42 47,0 22-47,0-22 0,0 21 15,0-21-15,0 22 0,0-1 0,0 0 16,0 1-16,0-1 0,0 0 0,0 1 16,0-1-16,-21 0 0,21 1 15,-21-22-15,21 21 0,0 1 0,0-22 16,0 21-16,0-21 0,0 0 0,0 1 16,0-1-16,0 0 0,0-42 31,0 0-16,0-1-15,0 1 0,0 0 16,0 0-16,0 0 0,0 0 16,0-22-16,0 22 0,0 0 15,0 0-15,0 0 0,0-1 0,21-20 16,0 21-16,-21 0 0,22 0 0,-1 21 16,0-22-16,0 1 0,0 21 15,0 0-15,1 0 0,-1 0 0,0 0 16,0 0-16,0 0 0,-21 21 0,21 1 15,1-1-15,-22 0 0,21 0 0,-21 21 16,0-20-16,0-1 0,0 0 16,0 21-16,0-21 0,0 1 0,0 20 15,-21-21-15,21 0 0,-22 0 0,22 1 16,0-1-16,0 0 16,-21-21-16,21 21 15,0-42 1,0 0-1,0 0-15</inkml:trace>
  <inkml:trace contextRef="#ctx0" brushRef="#br0" timeOffset="119468.52">16192 4170 0,'0'0'15,"0"21"17,0 0-32,0 0 0,0 22 15,0-22-15,0 21 0,0 1 0,0-1 16,0-21-16,0 21 0,0 1 0,0-1 16,-21-21-16,21 22 0,-21-1 15,21-21-15,0 21 0,0-20 0,0 20 16,0-21-16,0 0 0,0 0 0,0 1 15,0-1-15,0 0 0,21-21 16,0 21-16,1-21 16,-1 0-16,0 0 0,0 0 15,0-21-15,-21 0 0,21 0 16,-21-1-16,22 22 0,-22-21 16,0 0-16,0 0 0</inkml:trace>
  <inkml:trace contextRef="#ctx0" brushRef="#br0" timeOffset="119660.41">16129 4614 0,'-21'0'0,"42"0"0,-63 0 0,20 0 0,1 0 15,42 0 17,1 0-32,-1 0 0,0 0 0,0 0 15,0 0-15,0-21 0,22 21 16,-22 0-16,0 0 0,0 0 15,22 0-15,-22-21 0,0 21 0,0 0 16,0 0-16,0-21 0,1 21 16</inkml:trace>
  <inkml:trace contextRef="#ctx0" brushRef="#br0" timeOffset="120428.48">16743 4551 0,'0'21'47,"0"0"-47,0 0 16,0 1-16,0-1 0,0 0 16,0 0-16,0 0 0,0 0 15,0 1-15,0-1 0,0 0 16,0 0-16,0 0 0,0 0 0,-21 1 15,21-1-15,0 0 0,0 0 16,-22-21-16,22 21 0,0-42 47,0 0-47,0 0 16,0 0-16,0-1 0,0 1 0,0 0 15,0 0-15,0 0 0,0-22 0,0 22 16,0 0-16,22-21 0,-1 21 15,0-1-15,0 1 0,-21 0 0,42 0 16,-42 0-16,22 21 0,-1-21 0,0 21 16,0 0-16,0 0 0,0 0 15,1 0-15,-1 21 0,0-21 0,0 21 16,0 0-16,0 0 0,1 0 16,-22 1-16,21-1 0,-21 0 0,21 0 15,-21 0-15,0 22 0,0-22 0,0 0 16,0 0-16,0 0 0,0 0 15,0 1-15,0-1 0,0 0 16,-21-21-16,0 0 16,21-21-1,0 0 1,0-1-16,0 1 0,0 0 0,0 0 16,0 0-16,0-22 0,21 22 0,-21 0 15,21-21-15,0 21 0,0-1 0,22-20 16,-22 21-16,0 0 0,21 21 15,-21-21-15,1 21 0,20 0 16,-21 0-16,0 0 0,0 0 0,1 0 16,-1 21-16,21 0 0,-21 0 0,-21 0 15,21 0-15,1 1 0,-22-1 16,0 0-16,0 0 0,0 0 0,0 22 16,0-22-16,0 0 0,0 0 0,0 0 15,-22 0-15,22 1 0,-21-1 0,0-21 16,21 21-16,-21 0 0,0 0 15,21-42 17,0 0-17</inkml:trace>
  <inkml:trace contextRef="#ctx0" brushRef="#br0" timeOffset="120888.22">17738 4953 0,'0'0'0,"21"0"31,0-21-15,0 0-16,0 0 0,0-1 15,1 1-15,-1 0 0,0 0 16,0-21-16,0 20 0,0 1 0,1-21 15,-1 21-15,0-22 0,0 1 0,-21 21 16,0-21-16,21-1 0,-21 1 0,21 0 16,-21 20-16,0-20 0,0 21 15,0-21-15,0 20 0,0 1 0,0 0 16,0 0-16,-21 21 0,0 0 0,0 0 16,0 0-1,0 21-15,-1 0 0,1 0 0,0 22 16,0-1-16,0 0 0,21 1 15,-21-1-15,-1 0 0,22 1 0,-21-1 0,21 0 16,0 1-16,0-1 0,0 0 16,0 1-16,0-22 0,21 21 15,1-21-15,-22 1 0,21-1 0,0 0 16,0 0-16,0-21 0,0 0 0,1 21 16,-1-21-16,0 0 0,0 0 0,0 0 15,0 0-15,1 0 0,-22-21 16,21 21-16,0-21 0,0 0 0,0 0 15,0-1-15,1 1 0</inkml:trace>
  <inkml:trace contextRef="#ctx0" brushRef="#br0" timeOffset="121737.42">18965 4233 0,'0'0'15,"0"-21"-15,64-63 16,-43 62-16,-21-20 0,0 21 16,0 0-16,0 42 31,-21 0-31,0 0 16,-1 0-16,1 22 0,0-1 15,0 0-15,0 1 0,0-1 0,-1 22 16,1-22-16,0 0 0,0 22 0,0-22 15,0 22-15,-1-1 0,1-21 16,0 22-16,0-22 0,21 22 0,-21-22 16,0 0-16,21 1 0,-22-1 0,22 0 15,0-20-15,0-1 0,0 0 0,0 0 16,0-42 15,0 0-31,0 0 0</inkml:trace>
  <inkml:trace contextRef="#ctx0" brushRef="#br0" timeOffset="122300.42">19262 4276 0,'0'0'0,"0"21"47,0 0-47,-22 0 0,22 22 16,-21-22-16,21 21 0,0-21 0,0 22 15,-21-1-15,21-21 0,-21 21 16,21 1-16,0-1 0,-21 0 16,21-20-16,0 20 0,0-21 0,0 0 15,0 22-15,0-22 0,0 0 16,0 0-16,0-42 47,0 0-47,0 0 0,0-1 0,0 1 15,0 0-15,0 0 0,21 0 0,-21-22 16,21 22-16,0 0 0,0 0 16,1-21-16,-1 20 0,0 1 0,0 21 15,0-21-15,22 0 0,-22 21 16,0 0-16,21 0 0,-21 0 0,22 0 15,-22 0-15,0 0 0,21 21 0,-20 0 16,-1 0-16,-21 1 0,0-1 16,0 0-16,0 0 0,0 0 15,-21 0-15,-1 1 0,-20-1 0,21 21 16,-21-21-16,-1 0 0,1 1 0,21-1 16,-22-21-16,1 21 0,21 0 0,0-21 15,0 0-15,-1 0 0,1 21 16,0-21-16,0 0 0,21-21 15,0 0 1,21 0-16,0 0 16,0 21-16,1-22 0,-1 1 0,0 0 15</inkml:trace>
  <inkml:trace contextRef="#ctx0" brushRef="#br0" timeOffset="122732.17">20002 4551 0,'-21'0'0,"0"0"0,0 0 15,0 0-15,0 0 16,-1 21-16,1-21 0,0 21 0,0 0 16,0 1-16,21-1 0,-21 0 15,21 0-15,0 21 0,0-20 16,0-1-16,0 0 0,0 0 0,0 0 15,0 0-15,0 1 0,0-1 0,21-21 16,0 21-16,0-21 0,0 21 0,0-21 16,1 0-16,-1 0 0,0 0 15,0 0-15,0 0 0,0-21 0,1 0 16,-1 0-16,0-1 0,0 22 16,0-21-16,0 0 0,1 0 0,-22 0 15,0-22-15,0 22 0,0 0 0,0 0 16,0 0-16,0 0 0,0-1 15,0 1-15,-22 0 0,1 0 16,0 21-16,0 0 0,0 0 0,0 0 16,-1 0-16,1 0 0,0 0 15,0 21-15,0-21 0,21 21 0,-21-21 16,-1 21-16,22 1 0,-21-22 16,21 21-16,0 0 15,21-21-15,1 21 0</inkml:trace>
  <inkml:trace contextRef="#ctx0" brushRef="#br0" timeOffset="123297.43">20743 4593 0,'0'0'0,"0"-42"15,-21 42-15,0 0 0,0-21 16,0 21-16,-1 0 0,1 0 15,-21 0-15,21 0 0,0 0 0,-1 0 16,-20 0-16,21 21 0,0-21 16,0 21-16,-1 0 0,1 0 0,0 1 15,0-1-15,21 0 0,0 0 0,-21 0 16,21 22-16,0-22 0,0 0 16,0 0-16,0 0 0,0 0 0,0 1 15,0-1-15,21-21 0,0 21 0,0-21 16,0 0-16,1 0 0,-1 0 0,21 0 15,-21 0-15,22 0 0,-22-21 16,21 21-16,-21-21 0,0-1 0,22 1 16,-22 0-16,0 0 0,0-21 15,0 20-15,1 1 0,-1-21 0,-21 21 0,0-22 16,21 22-16,-21-21 0,21 0 16,-21-1-16,0 1 0,0 0 15,0-1-15,0 1 0,0 21 0,0-22 16,0 22-16,0-21 0,0 21 15,-21 21-15,0 0 16,21 21-16,0 0 0,0 0 16,-21 22-16,21-22 0,0 21 0,0 0 15,0 1-15,0-1 0,0 0 0,0 1 16,0-22-16,0 21 0,0-21 0,0 22 16,0-22-16,0 0 0,0 21 15,0-20-15,0-1 0,0 0 0,0 0 16,21 0-16,0-21 0,0 0 15,0 0-15,0 0 16,1 0-16,-1 0 0,0 0 16,21-21-16,-21 21 0</inkml:trace>
  <inkml:trace contextRef="#ctx0" brushRef="#br0" timeOffset="123876.1">21315 4551 0,'0'-21'16,"0"0"-1,-21 21 1,-1 21 0,22 0-16,0 0 0,-21 0 15,21 0-15,0 1 0,0-1 16,0 0-16,0 0 0,0 0 16,0 0-16,0 1 15,21-22-15,1 0 0,-1 21 0,0-21 16,0 0-16,0 0 0,0 0 0,1 0 15,-1 0-15,21 0 0,-21 0 0,0-21 16,1-1-16,-1 1 0,0 0 16,0 0-16,-21 0 15,0 0-15,21-1 0,-21 1 0,0 0 16,0 0-16,0 0 0,0 0 16,0-1-16,0 1 0,0 42 46,0 1-46,0-1 0,0 0 0,-21 0 16,21 0-16,0 22 0,0-22 0,-21 0 16,21 21-16,-21-21 0,21 22 0,0-1 15,0 0-15,-21 1 0,21-22 16,-22 21-16,1 1 0,21-1 0,0 0 16,-21 1-16,21-22 0,-21 21 0,21 0 15,-21 1-15,21-22 0,0 21 16,0-21-16,-21 22 0,21-22 0,-22 0 15,1 0-15,21 0 0,-21 1 0,21-1 16,-21-21-16,0 0 0,21 21 0,-21-21 16,-1 0-16,1 0 15,0 0-15,0 0 0,0 0 16,0 0-16,-1 0 16,1 0-16,21-21 15,0 0 1,0-1-16,0 1 0,21 0 0</inkml:trace>
  <inkml:trace contextRef="#ctx0" brushRef="#br0" timeOffset="124665.08">22479 4128 0,'0'0'0,"0"-64"16,0 43-16,0 0 15,0 0-15,0-1 16,-21 44-1,21-1-15,-21 0 0,-1 21 16,1-21-16,0 22 0,0-1 0,0 22 16,0-22-16,-1 0 0,1 22 0,0-22 15,0 0-15,0 1 0,0 20 16,-22-20-16,22-1 0,0 0 0,0 1 16,0-1-16,-1 0 0,22-21 15,0 22-15,-21-22 0,21 0 0,0 0 16,0 0-16,0 1 15,21-44 1,-21 1-16,22 21 16,-1-21-16</inkml:trace>
  <inkml:trace contextRef="#ctx0" brushRef="#br0" timeOffset="125461.62">23135 4593 0,'0'0'0,"0"-21"0,0 0 16,-21 0-1,21 0-15,-21 21 0,0-22 16,-1 1-16,1 0 0,0 21 16,0-21-16,0 21 0,0 0 0,-1 0 15,1 0-15,0 0 0,0 0 16,0 0-16,-22 21 0,22 0 0,0 0 15,0 1-15,-21-1 0,20 0 0,1 21 16,0-21-16,0 22 0,0-22 0,0 21 16,21-21-16,0 1 15,0 20-15,0-21 0,0 0 0,0 0 16,21 1-16,21-22 0,-21 21 0,22-21 16,-22 0-16,21 0 0,0 0 0,1 0 15,-1-21-15,0-1 0,1 22 16,-1-21-16,0 0 0,-20 0 0,-1-21 15,21 20-15,-21 1 0,0-21 0,1 0 16,-1 20-16,-21-20 0,0 0 0,0-1 16,21 1-16,-21 0 0,0-1 15,0 1-15,0 0 0,0-1 0,0 22 16,0 0-16,0 0 0,-21 0 0,0 21 16,-1 21-1,1 0-15,21 0 16,-21 22-16,21-22 0,0 21 0,0 0 15,0 1-15,0-1 0,0-21 0,0 22 16,0-1-16,0 0 0,0-21 16,0 22-16,0-1 0,0-21 0,0 0 15,0 1-15,0-1 0,0 0 0,21 0 16,0-21-16,1 21 0,-1-21 31,0 0-31,0 0 0,-21-21 0,21 21 0,0-21 16,1 0-16,-22 0 0,21-1 0,0 1 15,0 0-15,0 0 0,-21-21 16,21 20-16,1 1 0,-22 0 16,0 0-16,21 0 0,-21 0 0,0-1 15,21 22-15,-21 22 16,0-1 0,0 0-16,0 0 15,0 0-15,0 0 0,-21 1 0,21-1 16,0 0-16,-21 0 0,21 0 0,0 0 15,0 1-15,0-1 16,0 0-16,0-42 47,0 0-47,21-1 16</inkml:trace>
  <inkml:trace contextRef="#ctx0" brushRef="#br0" timeOffset="125652.51">23622 4297 0,'-21'0'16,"0"0"-16,-1 0 47,22 21-16,22-21-31</inkml:trace>
  <inkml:trace contextRef="#ctx0" brushRef="#br0" timeOffset="125961.37">23918 4424 0,'-21'0'0,"0"0"16,0 0-16,21 21 15,0 0 1,0 0-16,0 1 0,0-1 16,0 0-16,0 0 0,21 0 15,-21 0-15,21 1 0,-21-1 0,21 0 16,0 0-16,-21 0 0,0 0 15,0 1-15,22-22 16,-22 21-16,21-21 0,-21 21 16,21-21 15,-21-21-31,0 0 16,21 21-16</inkml:trace>
  <inkml:trace contextRef="#ctx0" brushRef="#br0" timeOffset="126201.24">24320 4403 0,'0'0'0,"0"-43"16,-21 43 15,0 22-31,0-22 0,0 42 16,0-21-16,-1 0 0,1 0 0,0 22 15,0-22-15,0 21 0,-22-21 16,22 22-16,0-22 0,0 0 0,0 21 15,0-20-15,-1-1 0,1 0 0,21 0 16,0 0-16,-21 0 0,0 1 16,42-22 15,0 0-31</inkml:trace>
  <inkml:trace contextRef="#ctx0" brushRef="#br0" timeOffset="128768.7">24638 3958 0,'0'0'0,"0"-21"32,0 0-17,21 21-15,0 0 16,0 0-16,1-21 0,-1 21 0,0-21 15,0 21-15,21 0 0,1 0 0,-22 0 16,21 0-16,-21 0 0,1 0 16,-1 0-16,0 0 0,0 0 15,-42 0 1,0 0 0,0 0-16,-1 0 0,1 0 15,0 0-15,-21 0 0,21 0 0,-1 0 16,1 0-16,0 0 0,0 0 0,0 0 15,0 0-15,-1 0 16,1 0-16,0 0 16,0 0-1,21 21-15,0 0 16,-21-21-16,21 42 0,0-21 16,-21 1-16,21 20 0,0 0 15,0 1-15,0-1 0,-22 0 0,22 1 16,0-1-16,-21 0 0,21 1 0,0-1 15,0 0-15,0 1 0,0-1 16,-21 0-16,21 1 0,0-1 0,-21 0 16,21 1-16,-21-22 0,21 21 0,0 0 15,0-20-15,0-1 0,0 0 0,0 0 16,0 0-16,0 0 0,21-21 16,0 0-16,0 0 0,0 0 15,1 0-15,-1 0 0,0 0 0,0-21 16,0 21-16,22-21 0,-22 0 15,0 0-15,0 0 0,21-22 0,-20 22 16</inkml:trace>
  <inkml:trace contextRef="#ctx0" brushRef="#br0" timeOffset="129307.9">25273 4276 0,'-21'-21'15,"0"21"-15,21-22 16,-22 1-16,22 0 0,0 0 16,0 0-16,22 21 15,-1 0 1,0 0-16,0 0 16,0 21-16,0 0 0,-21 0 0,22 0 15,-22 22-15,21-22 0,-21 21 16,21-21-16,-21 22 0,0-22 0,0 0 15,0 21-15,0-20 0,-21 20 0,0-21 16,-1 0-16,1 22 0,0-22 0,0 0 16,0 0-16,-22 0 0,22 0 0,0-21 15,0 22-15,0-1 0,0-21 16,-1 0-16,1 0 0,0 0 16,21-21-16,0-1 15,0 1-15,0 0 0,0 0 16,0 0-16,0 0 0,0-1 15,0 1-15,0 0 0,0 0 0,0 0 16,21 0-16,0 21 0,1 0 16,-1 0-16,0 0 15,-21 21-15,21 0 0,0 0 16,-21 0-16,21 0 0,-21 1 0,0-1 16,22 0-16,-1-21 0,-21 21 0,21 0 15,-21 0-15,21 1 0,-21-1 16,21-21-16,0 0 15,1 0-15,-1 0 16,0 0-16,0 0 0,0-21 16,0 21-16,1-22 0,-1 1 0,0 0 15,0 0-15,0 0 0</inkml:trace>
  <inkml:trace contextRef="#ctx0" brushRef="#br0" timeOffset="129798.14">25760 4064 0,'0'0'0,"-21"-21"16,-1 21-16,44 0 31,-1 0-15,0 0-16,0-21 0,0 21 16,22 0-16,-22 0 0,0-21 0,21-1 15,-21 22-15,22 0 0,-22 0 0,0 0 16,-21-21-16,21 21 0,-21 21 31,0 1-31,0-1 0,0 0 0,0 0 16,-21 0-16,21 22 0,0-22 15,-21 0-15,0 21 0,21-21 0,-21 22 16,21-22-16,0 21 0,-22-21 0,22 1 16,-21 20-16,21-21 0,0 0 15,0 22-15,0-22 0,0 0 0,0 21 16,0-21-16,0 1 0,0-1 15,0 0-15,-21 0 0,21 0 0,0 0 16,-21 1-16,21-1 0,-21 0 0,21 0 16,-21 0-16,-1 0 0,22 1 0,-21-22 15,0 21-15,0-21 0,0 21 16,-22-21-16,22 0 0,0 0 0,0 21 16,0-21-16,0 0 0,-1 0 0,1 0 15,0 0-15,21-21 31,21 0-31,22 0 16,-22 21-16,0-22 16,0 1-16,21 21 0,-20-21 0</inkml:trace>
  <inkml:trace contextRef="#ctx0" brushRef="#br0" timeOffset="130183.91">27051 4149 0,'0'-21'0,"0"42"0,0-85 0,0 43 16,0-21-16,0 21 0,0-22 0,0 22 15,0 0-15,0 0 16,0 0-16,0 42 15,-21 0-15,0 21 16,21 1-16,-22-1 0,1 21 16,0 1-16,0-22 0,0 22 15,-22-1-15,22 1 0,0-1 0,-21 1 0,21-22 16,-22 22-16,22-1 0,-21 1 16,21-1-16,-1-21 0,-20 22 0,21-22 15,0 1-15,0-1 0,-22 0 16,43 1-16,-21-1 0,0-21 0,0 0 15,21 0-15,-21 1 0,21-1 0,21-42 47,0-1-47,0 1 0</inkml:trace>
  <inkml:trace contextRef="#ctx0" brushRef="#br0" timeOffset="131892.34">27495 4699 0,'0'0'0,"0"-21"16,-21 21-16,21-21 0,0 0 31,-21 21 0,21 21-15,0 0-16,0 0 16,0 0-16,0 0 0,0 1 0,0-1 15,-21 0-15,21 0 0,0 21 0,0-20 16,-21-1-16,21 0 0,0 0 0,0 0 16,0 0-16,0 1 15,0-1-15,0-42 31,0-1-31</inkml:trace>
  <inkml:trace contextRef="#ctx0" brushRef="#br0" timeOffset="132096.23">27474 4466 0,'0'0'0,"0"-21"15,21 21 48,1 21-63,-1-21 16,0 0-16,0 21 0,0-21 15</inkml:trace>
  <inkml:trace contextRef="#ctx0" brushRef="#br0" timeOffset="132564.96">27961 4614 0,'-21'22'16,"21"-1"-16,0 0 16,0 0-16,0 0 15,0 0-15,0 1 0,0-1 16,0 0-16,21 0 0,-21 0 15,21 0-15,-21 1 0,21-22 0,-21 21 16,0 0-16,0 0 0,0 0 16,0-42 31,0 0-47,0 0 15,0 0-15,0-1 0,0 1 0,0 0 16,0-21-16,0 21 0,22-1 15,-1 1-15,0-21 0,0 21 0,21 0 16,-20-1-16,20 22 0,-21-21 16,21 21-16,-20 0 0,20 0 0,-21 0 15,0 0-15,0 0 0,1 21 16,-1 1-16,0-22 0,0 21 0,-21 0 16,21 0-16,-21 0 0,0 22 0,0-22 15,0 0-15,0 0 0,0 0 16,0 0-16,-21 1 0,21-1 15,-21-21-15,21 21 0,0 0 16,21-21 15,0-21-31,0 21 0</inkml:trace>
  <inkml:trace contextRef="#ctx0" brushRef="#br0" timeOffset="132892.76">28808 4614 0,'0'0'0,"0"-42"16,0 21-16,-21 21 31,21 21-31,0 0 16,0 0-16,0 22 16,0-22-16,0 0 0,0 21 0,0 1 15,0-1-15,0 0 0,0 1 0,0-1 16,0 0-16,0 22 0,0-1 15,0-20-15,0 20 0,0-20 16,0 20-16,0-21 0,0 22 0,0-22 16,0 1-16,-22 20 0,22-21 0,-21 1 15,21-22-15,0 21 0,0 1 0,0-22 16,0 0-16,-21 0 0,21 0 16,-21-21-16,21 21 0,0-42 31,0 0-31,0-21 0,0 21 15,21-1-15,0-20 0,-21 21 0</inkml:trace>
  <inkml:trace contextRef="#ctx0" brushRef="#br0" timeOffset="133178.4">28808 4932 0,'0'0'0,"0"-42"0,-21-1 0,21 1 0,0 0 15,0-1-15,0 22 0,0-21 0,0 21 16,21-1-16,0 1 0,0 0 15,21 21-15,-20-21 0,20 0 0,-21 21 16,21 0-16,1 0 0,-1 0 0,-21 0 16,0 0-16,1 21 0,-1 0 15,-21 0-15,0 0 0,0 22 0,0-22 16,0 0-16,-21 0 0,-1 22 16,1-22-16,-21 0 0,21 0 0,0 0 15,-22 0-15,22 1 0,0-1 16,0-21-16,0 21 0,-1-21 0,44-21 47,-1 21-47,0-21 0,0-1 0,0 1 15</inkml:trace>
  <inkml:trace contextRef="#ctx0" brushRef="#br0" timeOffset="133864.01">29252 4487 0,'0'0'0,"21"0"0,-21 22 47,0-1-47,0 0 0,0 0 15,0 0-15,0 0 0,22 1 0,-22-1 16,21 0-16,-21 0 0,21 0 16,-21 0-16,21 1 0,-21-1 15,21-21-15,0 21 0,1-21 16,-1 0-16,0 0 15,-21-21-15,21 0 0,-21-1 16,0 1-16,0 0 0,21 0 0,-21 0 16,21 0-16,-21-1 0,22 1 15,-22-21-15,0 21 0,0 0 0,21-1 16,-21 1-16,0 0 0,0 42 47,0 0-47,0 1 0,0-1 0,0 0 15,0 0-15,0 21 0,0-20 0,0-1 16,0 0-16,0 0 0,0 0 0,0 0 16,21 1-16,0-1 0,0-21 15,0 21-15,1-21 16,-1 0-16,0 0 0,0 0 16,0-21-16,0 0 15,-21-1-15,22 1 0,-1 0 0,-21 0 16,21 0-16,0 0 0,-21-22 0,21 22 15,-21-21-15,21-1 0,-21 1 0,0 0 16,22-1-16,-22 1 0,0-21 16,0 20-16,0 22 0,0-21 0,0 21 15,0-1-15,0 1 0,0 42 32,-22 1-32,1 20 0,21 0 0,-21 1 15,0-1-15,21 0 0,-21 22 0,21-22 16,0 0-16,0 1 15,-21-1-15,21 0 0,0-20 0,0 20 16,0-21-16,0 21 0,0-20 0,0-1 16,0 0-16,0 0 0,0 0 15,21-21-15,0 0 16,0 0-16,0 0 16,-21-21-16,0 0 0,21 0 15,-21 0-15,22-1 0,-22 1 0,0 0 16</inkml:trace>
  <inkml:trace contextRef="#ctx0" brushRef="#br0" timeOffset="134075.88">29676 4339 0,'0'0'0,"0"21"15,21-21 1,0 0-1,0 0-15,0 0 0,22 0 16,-22 0-16,21 0 0,-21 0 0,0 0 16,22 0-16,-22-21 0,0 21 0,0-21 15,22 21-15,-22-21 0,0 21 16,21-21-16,1 0 0</inkml:trace>
  <inkml:trace contextRef="#ctx0" brushRef="#br0" timeOffset="134568.96">30734 4106 0,'21'-21'15,"0"21"-15,0 0 16,1 0-16,-1 0 0,21-21 15,-21 21-15,0 0 0,1 0 16,-1-21-16,0 21 0,-21-21 16,0 0-1,-21 21-15,0 0 16,-1 0-16,-20 0 0,21 0 16,0 0-16,-22 0 0,22 0 0,0 0 15,0 21-15,-21-21 0,20 21 0,1 0 16,0 0-16,0 22 0,21-22 15,-21 0-15,21 21 0,-21-21 0,-1 22 16,22-22-16,0 21 0,0-21 16,-21 22-16,0-1 0,21 0 15,-21-20-15,21 20 0,0 0 0,-21-21 16,0 22-16,21-1 0,0-21 0,0 22 16,0-22-16,0 21 0,0-21 15,0 0-15,0 1 0,0-1 0,0 0 16,21 0-16,0 0 0,0-21 15,0 0-15,0 0 0,1 0 16,-1 0-16,0 0 16,0-21-16,0 0 0,0 21 0,1-21 15,20 0-15,-21-1 0,0 1 16,22-21-16</inkml:trace>
  <inkml:trace contextRef="#ctx0" brushRef="#br0" timeOffset="135100.66">31242 4318 0,'0'-21'15,"0"0"1,0 0-16,21-1 16,0 22-1,0 0-15,1 0 16,-22 22-16,0-1 0,0 21 15,0-21-15,0 22 0,0-22 0,0 21 16,0 0-16,0 1 0,0-22 16,-22 21-16,1 1 0,0-22 0,0 21 15,0-21-15,-22 0 0,22 1 0,0 20 16,-21-21-16,21-21 0,-1 21 16,-20 0-16,21-21 0,0 0 0,21 22 15,-21-22-15,-1 0 0,22-22 16,0 1-1,0 0-15,0 0 0,0 0 16,0 0-16,22-1 0,-22 1 0,21 0 16,0 0-16,-21 0 0,21 0 15,0 21-15,-21-22 0,21 22 16,1 0-16,-22 22 16,0-1-16,21 0 15,-21 0-15,21 0 0,-21 0 16,21 1-16,0-1 0,0 0 15,1 0-15,-1 0 0,0 0 16,0-21-16,0 0 0,0 0 16,1 0-16,-1 0 0,0 0 15,0 0-15,0 0 0,0 0 0,1 0 16,-1 0-16,0-21 0,-21 0 16,21 0-16,0 0 0,0 0 15,-21-1-15</inkml:trace>
  <inkml:trace contextRef="#ctx0" brushRef="#br0" timeOffset="135694.1">31813 3895 0,'0'21'15,"22"-21"-15,-1 0 16,0 0-16,0 0 0,21 0 0,-20 0 16,-1 0-16,21 0 0,0 0 15,1 0-15,-22 0 0,21 0 0,1-21 16,-22 21-16,0-21 0,0 21 16,0 0-16,0 0 0,-21 21 31,0 0-16,-21 0-15,0 0 0,21 22 0,-21-1 16,0 0-16,0 1 0,-1-1 16,1 0-16,0 1 0,21 20 0,-21-21 15,21 1-15,-21-1 16,21-21-16,0 22 0,0-1 0,0 0 16,0-21-16,0 22 0,0-22 0,0 21 15,0 1-15,0-22 0,0 21 16,0-21-16,0 0 0,0 22 0,0-22 15,0 0-15,0 0 0,0 0 0,-21 1 16,21-1-16,-22 0 0,1 0 16,0-21-16,0 0 0,21 21 15,-21-21-15,0 0 0,-1 0 0,1 0 16,0 0-16,0 21 0,0-21 16,0 0-16,-1 0 0,1 0 15,0 0-15,0 0 0,0 0 16,21 22-1,0-44 32,-21 22-31</inkml:trace>
  <inkml:trace contextRef="#ctx0" brushRef="#br0" timeOffset="138636.18">12954 6075 0,'0'0'0,"0"-21"31,0 42-15,0 0-1,0 0-15,0 0 0,0 1 16,0 20-16,0-21 0,0 21 15,0-20-15,0 20 0,-21 0 0,21 1 16,0-1-16,-21-21 0,21 21 0,0 1 16,0-22-16,0 0 0,-22 0 0,22 22 15,-21-22-15,21 0 16,0 0-16,0-42 47,0 0-32,0 0-15</inkml:trace>
  <inkml:trace contextRef="#ctx0" brushRef="#br0" timeOffset="139229.13">12827 6160 0,'0'0'0,"-21"0"0,21-22 16,0 1-1,0 0-15,0 0 16,21 21-16,0-21 0,0 21 0,0-21 16,22 21-16,-22 0 0,21-22 0,1 22 15,-1 0-15,-21 0 0,21 0 16,1 0-16,-22 0 0,21 0 0,-21 0 16,1 22-16,-22-1 0,0 0 15,0 0-15,0 0 0,-43 0 16,22-21-16,0 22 0,-21-1 0,-1 0 15,22 0-15,-21-21 0,-1 21 0,22 0 16,0-21-16,0 0 0,0 22 0,0-22 16,42 0 15,0 0-31,0 0 16,0 0-16,0 0 0,1-22 0,-1 22 15,21-21-15,-21 21 0,22 0 16,-1 0-16,-21 0 0,21 0 0,-20 0 15,20 0-15,-21 0 0,0 0 0,0 0 16,1 21-16,-1 1 0,-21-1 0,0 0 16,0 0-16,0 0 0,0 0 15,0 22-15,0-22 0,0 21 0,-21-21 16,-1 1-16,1-1 0,-21 21 16,21-21-16,-22 0 0,22 1 0,-21-1 15,21 0-15,-22-21 0,22 21 16,-21-21-16,21 0 0,-22 21 0,22-21 15,0 0-15,0 0 0,0 0 0,0 0 16,-1 0-16,1 0 0,0-21 16,0 21-1,21-21-15,0 0 16,0 0-16,0-1 16,21 1-16,0 0 15,0 21-15</inkml:trace>
  <inkml:trace contextRef="#ctx0" brushRef="#br0" timeOffset="139996.28">14224 6414 0,'0'0'0,"-21"0"0,-64 0 16,64 0-16,0 0 15,0 0-15,-1 0 0,1 0 16,42 0 0,22 0-1,-22 0-15,21 0 0,1 0 16,-1 0-16,21 0 0,1 0 0,-1 0 15,1 0-15,-1 0 0,1 0 0,-1 0 16,1 0-16,-1 0 0,-20 0 16,20-22-16,-20 22 0,20 0 0,-21 0 15,1 0-15,-1 0 0,0-21 0,-20 21 16,-1 0-16,0 0 0,-21-21 16,0 0-1,0 0-15,-21 21 16,-22-21-16,22 21 0,0 0 15,0-22-15,-21 22 0,20 0 0,-20-21 16,21 0-16,-21 21 0,20 0 0,1 0 16,-21 0-16,21-21 0,0 21 15,-1 0-15,1 0 16,0 0-16,21 21 31,21-21-31,0 0 0,1 0 0,-1 0 16,0 21-16,21-21 0,-21 0 0,1 0 15,20 0-15,-21 0 0,21 0 0,-20 0 16,20 0-16,-21 0 0,21 0 16,-20 0-16,-1 0 0,0 0 15,0 0-15,-21 21 16,0 1 0,-21-1-16,0 0 0,0 0 15,-22 0-15,22 0 0,0 1 16,-21-1-16,20 21 0,1-21 0,-21 0 15,21 22-15,0-22 0,-22 0 0,22 21 16,0-20-16,0-1 0,0 0 16,-1 0-16,1 0 0,0 0 0,0 1 15,0-22-15,21 21 0,-21-21 16,21 21-16,-22-21 0,22 21 16,0-42 15,22 0-31</inkml:trace>
  <inkml:trace contextRef="#ctx0" brushRef="#br0" timeOffset="142080.26">16002 6244 0,'0'-21'0,"0"0"0,21 0 16,0 0-16,0-1 16,1 22-1,-22 22 17,0-1-32,0 0 0,0 0 15,0 0-15,0 22 0,0-1 16,0-21-16,0 21 0,0 1 0,0 20 15,0-20-15,0-1 0,-22 0 16,1 1-16,21-22 0,-21 21 0,21 0 16,-21-20-16,0-1 0,21 0 0,-21 0 15,21 0-15,0-42 32,0 0-17,0 0-15,0 0 0,0-22 16,0 22-16,0 0 0,21-21 0,0 20 15,0-20-15,0 0 0,0 21 16,1-22-16,-1 22 0,21 0 0,-21-21 16,22 42-16,-22-22 0,21 22 0,0 0 15,-20 0-15,20 0 0,-21 22 16,21-1-16,-20 0 0,-22 0 16,0 0-16,21 22 0,-21-22 0,0 21 15,0-21-15,0 22 0,-21-22 0,-1 0 16,1 0-16,0 21 0,0-20 0,0-1 15,0 0-15,-1 0 0,1 0 16,42-21 15,1-21-31,-22 0 0,21 0 16,0 0-16,0-1 0,0 1 16</inkml:trace>
  <inkml:trace contextRef="#ctx0" brushRef="#br0" timeOffset="142337.04">16849 6138 0,'0'22'15,"0"-1"-15,0 0 16,0 0-16,0 0 0,0 22 0,0-22 16,0 21-16,0 0 0,0 1 0,0-1 15,0 0-15,-22-20 0,22 20 16,0 0-16,-21-21 0,21 22 0,0-22 15,0 0-15,0 0 0,0 0 16,0 1-16,0-1 0,21-21 16,1 0-16,-1 0 15,0-21 1,-21-1-16,21 1 0,-21 0 16,0 0-16</inkml:trace>
  <inkml:trace contextRef="#ctx0" brushRef="#br0" timeOffset="142499.95">16743 6583 0,'21'0'31,"0"0"-31,0 0 16,0-21-16,1 21 0,-1 0 16,0 0-16,0-21 0,0 21 0,22-22 15,-22 22-15,0 0 0,0-21 0,0 21 16,-21-21-16,21 21 0,1 0 0</inkml:trace>
  <inkml:trace contextRef="#ctx0" brushRef="#br0" timeOffset="143183.96">17335 6392 0,'0'0'0,"0"22"16,-21-1-16,21 0 0,0 0 15,0 0-15,0 0 0,0 1 16,0-1-16,0 0 0,0 0 0,0 0 16,0 0-16,0 1 0,0-1 0,0 0 15,0 0-15,0 0 0,0 0 16,21-21-16,-21 22 0,0-44 47,0 1-32,0 0-15,0 0 0,0 0 0,0 0 16,0-22-16,0 22 0,22-21 16,-22 21-16,21-22 0,0 1 15,0 21-15,0-22 0,0 22 0,1 0 16,-1 0-16,0 21 0,0-21 0,21 21 16,-20 0-16,-1 0 0,0 0 0,-21 21 15,21-21-15,0 21 0,-21 0 16,21 22-16,-21-22 0,0 0 0,0 0 15,0 21-15,0-20 0,0-1 0,0 21 16,0-21-16,-21 0 0,21 1 0,-21-1 16,0 0-16,0 0 15,0-21 1,21-21 15,0 0-31,21 0 0,-21-1 0,21 1 16,0-21-16,0 21 0,-21-22 15,21 22-15,1-21 0,-1 21 0,21-22 16,-21 22-16,0 0 0,1 0 0,-1 21 16,21 0-16,-21 0 0,0 0 0,1 0 15,20 21-15,-21-21 0,0 21 16,0 22-16,-21-22 0,22 0 16,-22 0-16,0 21 0,21-20 0,-21-1 15,0 21-15,0-21 0,0 0 0,0 1 16,0-1-16,-21 0 0,-1 0 0,22 0 15,0 0-15,-21-21 0,0 22 0,21-44 47</inkml:trace>
  <inkml:trace contextRef="#ctx0" brushRef="#br0" timeOffset="143571.73">18267 6731 0,'0'21'0,"21"-21"31,-21-21-31,21 21 0,0-21 16,0 0-16,1 21 0,-1-21 16,0-1-16,0 1 0,0 0 0,0 0 15,1-21-15,-1-1 0,0 22 0,0-21 16,0-1-16,-21 1 0,0 0 0,21-1 15,-21 22-15,0-21 0,0 0 16,0 20-16,0 1 0,0 0 16,0 0-16,0 0 0,-21 21 0,0 0 15,0 0-15,0 21 0,21 0 16,-21 0-16,-1 22 0,1-1 16,21 0-16,0 1 0,0 20 0,-21 1 15,21-22-15,0 21 0,0-20 0,0 20 16,0-20-16,0-1 0,0 0 0,21-21 15,0 1-15,-21-1 0,22 0 0,-1 0 16,0 0-16,0-21 0,0 0 16,0 0-16,1 0 0,-1-21 15,0 0-15,0 0 0,0 0 0,22-1 16,-22 1-16</inkml:trace>
  <inkml:trace contextRef="#ctx0" brushRef="#br0" timeOffset="144460.84">19389 6223 0,'21'-21'0,"0"-21"15,-21 20-15,0 1 16,0 0-16,0 0 16,-21 21-1,0 0 1,-1 21-16,1 0 0,0 22 0,0-22 16,0 21-16,0 0 0,-1 1 0,-20-1 15,21 22-15,0-1 0,0-21 0,-1 22 16,1-1-16,0-20 0,0 20 15,0-20-15,21-1 0,0 0 0,-21 1 16,21-22-16,-22 21 0,22-21 0,0 0 16,0 1-16,22-22 31,-1-22-31,0 22 0,0-42 16,0 21-16</inkml:trace>
  <inkml:trace contextRef="#ctx0" brushRef="#br0" timeOffset="144937.07">19770 6202 0,'0'0'16,"21"-42"-16,0 20 0,-21 1 0,0 0 0,21 0 15,-42 42 17,0 0-32,0 0 0,-1 22 15,22-22-15,-21 21 0,0 1 0,0-1 16,21 0-16,-21 1 0,0-1 0,21 0 15,0 1-15,-22-22 0,1 21 16,21-21-16,-21 22 0,21-22 0,0 0 16,0 0-16,-21 0 15,21-42 1,0 0-16,0 0 16,0 0-16,0-1 0,0-20 15,0 21-15,21 0 0,0-22 0,0 22 16,1 0-16,-1 0 0,0 0 0,0 0 15,0-1-15,0 1 0,22 21 16,-22 0-16,21 0 0,-21 0 16,1 0-16,20 0 0,-21 21 0,0 1 15,0-1-15,1 0 0,-22 0 0,0 0 16,0 0-16,0 1 0,0-1 0,0 0 16,-22 0-16,1 0 0,0 0 15,-21 1-15,21-1 0,-1 0 0,-20 0 16,21-21-16,0 0 0,0 21 0,-1-21 15,1 0-15,0 0 0,21-21 16,0 0-16,21 0 16,0 0-1,1-1-15,-1 1 0,21 0 0</inkml:trace>
  <inkml:trace contextRef="#ctx0" brushRef="#br0" timeOffset="145295.88">20320 6329 0,'0'-21'15,"0"42"1,-21-21 0,0 21-16,21 0 0,-22 0 0,22 1 15,-21-1-15,0 0 0,21 0 16,0 21-16,0-20 0,0-1 0,-21 0 16,21 0-16,0 0 0,0 0 15,0 1-15,0-1 0,21-21 16,0 0-16,0 0 0,1 0 0,-1 0 15,0 0-15,21-21 0,-21-1 0,22 22 16,-22-21-16,0 0 0,21 0 0,-20 0 16,-1 0-16,0-22 0,-21 22 15,0 0-15,0-21 0,0 20 0,0 1 16,0 0-16,0 0 0,-42 0 0,20 0 16,1 21-16,0 0 0,0-22 0,-21 22 15,20 0-15,1 0 0,0 0 16,0 22-16,0-22 0,0 21 15,21 0-15,0 0 0,0 0 16,0 0-16,0 1 0,21-1 0,0 0 16,0-21-16,0 21 0,22-21 0</inkml:trace>
  <inkml:trace contextRef="#ctx0" brushRef="#br0" timeOffset="145772.43">21167 6414 0,'0'0'0,"21"-22"0,-21-41 31,0 42-31,-21 21 0,-1 0 0,1 0 16,0 0-16,0 0 0,0 0 15,0 0-15,-22 0 0,22 0 16,0 21-16,0 0 0,0 0 0,-1 0 16,1 1-16,0 20 0,21-21 0,-21 0 15,21 22-15,0-22 0,0 0 0,0 0 16,21 0-16,0 0 0,0-21 15,1 22-15,-1-22 0,0 0 0,0 0 16,21 0-16,-20 0 0,-1 0 0,0-22 16,0 1-16,0 0 0,22 0 0,-43 0 15,21 0-15,0-1 0,-21 1 16,21-21-16,-21 21 0,0-22 16,0 1-16,0 21 0,21-21 0,-21-1 15,0 1-15,0 21 0,0-22 0,0 22 16,0-21-16,0 21 0,0 0 0,0 42 31,-21 21-15,21-21-16,0 0 0,-21 22 0,21-22 15,-21 21-15,21-21 0,0 22 0,0-1 16,-21-21-16,21 22 0,0-22 0,0 21 16,0-21-16,0 22 0,0-22 15,0 0-15,0 0 0,21-21 16,0 0-16,0 0 0,0 0 0,0 0 15,1 0-15,-1 0 0,21-21 16,-21 0-16</inkml:trace>
  <inkml:trace contextRef="#ctx0" brushRef="#br0" timeOffset="146320.29">21611 6371 0,'0'21'0,"0"-63"0,0 63 0,0-63 0,0 21 0,0 42 47,-21 0-47,21 0 0,-21 0 15,21 1-15,0-1 0,-21 0 0,21 0 16,0 0-16,0 0 0,0 1 16,0-1-16,21-21 0,0 21 15,0-21-15,0 0 0,0 0 0,1 0 16,20 0-16,-21 0 0,0 0 16,22 0-16,-22-21 0,0 0 0,0 21 15,21-22-15,-42 1 0,22 0 0,-1 0 16,0 0-16,-21-22 0,0 22 0,21 0 15,-21 0-15,21 0 0,-21 0 16,0-1-16,0 1 0,-21 21 31,21 21-31,0 1 16,0-1-16,-21 0 0,21 0 16,0 0-16,-21 22 0,21-22 0,0 21 15,-21-21-15,21 22 0,0-22 16,0 21-16,0 0 0,0-20 0,-22 20 15,22 0-15,0-21 0,-21 22 0,21-1 16,0-21-16,0 22 0,0-1 0,-21 0 16,21-21-16,-21 22 0,0-22 15,21 21-15,-21 1 0,-1-22 0,22 0 16,-21 21-16,0-21 0,0 1 0,0-1 16,-22 0-16,22-21 0,0 21 0,0-21 15,0 0-15,0 0 0,-22 0 0,22 0 16,0 0-16,0 0 0,0 0 0,-1-21 15,1 21-15,0-21 0,21 0 16,0-1-16,0 1 16,0 0-16,21 0 0,-21 0 15,43 0-15,-22-1 0,0 1 0,21 0 16,1-21-16</inkml:trace>
  <inkml:trace contextRef="#ctx0" brushRef="#br0" timeOffset="146608.13">22775 5863 0,'0'0'0,"-21"-21"0,0 21 0,0 0 16,0 0-16,-1 0 0,1 0 15,0 21-15,21 0 0,0 1 16,-21 20-16,0 0 0,21 1 0,-21-1 15,21 0-15,0 22 0,-22-22 0,1 22 16,0-1-16,21-21 0,-21 22 0,0-22 16,0 1-16,-1 20 0,1-42 0,21 22 15,-21-1-15,0-21 0,0 21 16,0-20-16,21-1 0,-22 0 16,44-21-1,-1 0-15</inkml:trace>
  <inkml:trace contextRef="#ctx0" brushRef="#br0" timeOffset="147561.28">23304 6562 0,'0'0'0,"22"-21"0,-1-1 0,0 1 15,0 0-15,0 21 0,0-21 0,1 0 16,-22 0-16,0-1 0,0 1 16,0 0-16,0 0 0,0 0 15,-22 0-15,1 21 0,0 0 0,0 0 16,-21 0-16,20 0 0,-20 0 0,21 21 16,-21-21-16,-1 21 0,22 21 15,0-21-15,-21 1 0,20 20 0,22 0 16,0-21-16,-21 22 0,21-1 0,0-21 15,0 0-15,0 22 0,0-22 16,21 0-16,1-21 0,-1 21 0,0 0 16,0-21-16,0 0 0,22 0 15,-22 0-15,0 0 0,21-21 0,-21 0 16,1 21-16,20-21 0,-21 0 0,0 0 16,0-22-16,1 22 0,-1-21 0,-21 21 15,21-22-15,0 1 0,-21 0 0,21-1 16,-21 1-16,0-22 0,21 22 15,-21 0-15,0-1 0,0 1 0,0 21 16,0-21-16,0 20 0,0 1 0,0 42 31,0 1-31,0-1 16,0 21-16,0 0 0,0-20 0,-21 20 16,21 0-16,0 1 0,0-1 0,0 0 15,0 1-15,0-1 0,0 0 0,0 1 16,0-1-16,0-21 0,0 21 15,0-20-15,21-1 0,-21 0 0,22 0 16,-1-21-16,0 0 0,0 0 16,21 0-16,-20-21 0,-1 21 15,0-21-15,0 0 0</inkml:trace>
  <inkml:trace contextRef="#ctx0" brushRef="#br0" timeOffset="147761.17">24024 6350 0,'0'-21'0,"0"42"0,0-63 0,0 63 31,0 0-15,-21 21-16,21-20 0,0-1 0,-21 0 15,21 0-15,0 21 0,0-20 0,-21-1 16,21 0-16,0 0 0,-22 0 0,22 0 16,0 1-16,22-22 31,-1 0-16,-21-22-15</inkml:trace>
  <inkml:trace contextRef="#ctx0" brushRef="#br0" timeOffset="147929.07">24088 6223 0,'0'-21'16,"0"42"-16,0-63 0,0 21 0,-22 21 15,1 0 1,0 0-16,21 21 15,0 0 1,0 0 0,21-21-16,-21 21 15,21-21-15</inkml:trace>
  <inkml:trace contextRef="#ctx0" brushRef="#br0" timeOffset="148147.95">24299 6265 0,'0'22'31,"0"-1"-15,0 0-16,0 0 0,0 21 0,0-20 15,0-1-15,21 0 0,1 21 0,-22-21 16,21 22-16,0-22 0,-21 0 16,21 0-16,-21 0 0,21 1 15,-21-1-15,21 0 0,1 0 16,-1-21-16,0 0 15,0 0-15,0 0 0,-21-21 16</inkml:trace>
  <inkml:trace contextRef="#ctx0" brushRef="#br0" timeOffset="148356.82">24659 6498 0,'0'-42'16,"-42"211"-16,84-296 0,-42 64 0,0 20 0,0 1 0,21 21 16,-21-21-16,21 20 0,-21 1 0,0 0 15,0 42 16,-21 0-31,0 1 0,0-1 16,0 21-16,21-21 0,-21 22 0,-1-22 16,1 21-16,21 0 0,-21-20 0,21-1 15,-21 21-15,21-21 0,-21 0 16,21 1-16,0-1 0,0 0 16,21-21-16,0 0 0,0 0 15,0 0-15,22 0 0</inkml:trace>
  <inkml:trace contextRef="#ctx0" brushRef="#br0" timeOffset="148830.07">25209 6054 0,'0'0'0,"0"-21"0,0-1 15,22 22-15,-22-21 0,21 21 16,0 0-16,0 0 0,0-21 0,0 21 15,1 0-15,-1 0 0,0 0 16,21-21-16,-21 21 0,1 0 0,-1 0 16,0 0-16,0 0 0,-42 0 31,-21 0-31,20 0 16,1 0-16,-21 0 0,0 0 15,-1 0-15,22 0 0,-21 21 0,-1-21 16,22 0-16,-21 21 0,21-21 0,0 21 15,-1-21-15,1 22 0,21-1 16,-21-21-16,21 21 0,0 0 0,0 0 16,0 0-16,0 1 0,0 20 15,0-21-15,0 0 0,0 0 0,0 1 16,0 20-16,0-21 0,-21 21 16,21-20-16,0 20 0,0 0 0,-21-21 15,0 22-15,-1-1 0,22-21 0,0 22 16,-21-22-16,21 0 0,0 0 0,0 21 15,0-20-15,0-1 16,0 0-16,21-21 0,1 0 16,-1 0-16,0 0 0,21 0 0,-21 0 15,1 0-15,20 0 0,-21 0 0,0-21 16,22 21-16,-22-21 0,0-1 0</inkml:trace>
  <inkml:trace contextRef="#ctx0" brushRef="#br0" timeOffset="149055.94">25654 6287 0,'0'0'0,"0"-22"0,-21 44 31,0-1-31,21 21 16,0-21-16,0 0 0,-22 1 0,22 20 15,-21-21-15,0 0 0,21 22 16,0-22-16,0 0 0,-21 0 0,21 0 15,0 0-15,0 1 0,0-1 16,0 0-16,21-21 16,0 0-16,0 0 0,1 0 0,-1-21 15,0 0-15</inkml:trace>
  <inkml:trace contextRef="#ctx0" brushRef="#br0" timeOffset="149477.56">26098 6033 0,'0'0'0,"0"-43"16,0 22-16,22 21 15,-1 0-15,-21-21 0,21 21 0,0 0 16,0 0-16,0 0 0,22 0 0,-22-21 16,21 21-16,-21 0 0,1 0 15,20 0-15,-21 0 0,0 0 16,-21 21-16,0 0 0,0 0 15,0 0-15,0 1 16,-21 20-16,0-21 0,0 0 16,21 0-16,0 22 0,0-22 0,0 21 15,-21-21-15,21 22 0,0-22 0,0 21 16,0-21-16,0 22 0,0-22 0,0 21 16,0-21-16,0 1 0,0 20 15,0-21-15,0 0 0,0 0 0,0 1 16,-22-1-16,22 0 0,-21 0 0,0 0 15,0 0-15,0-21 0,0 22 0,-1-22 16,-20 21-16,21-21 0,-21 0 16,20 0-16,-20 21 0,0-21 0,21 0 15,-22 0-15,22 0 0,0 0 16,0 0-16,21-21 16,21 0-16,0-1 0,21 1 15,-20 0-15</inkml:trace>
  <inkml:trace contextRef="#ctx0" brushRef="#br0" timeOffset="149767.91">27199 5884 0,'0'22'16,"-21"-1"-16,0 21 15,21-21-15,-21 22 0,-1-1 0,1 0 16,0 22-16,0-22 0,0 0 16,0 22-16,-1-1 0,1-20 0,0 20 15,21-20-15,-21 20 0,0-21 0,0 1 16,-1-1-16,22 0 0,-21 1 0,0-1 16,0-21-16,0 22 0,21-22 0,-21 0 15,21 0-15,-22 0 0,22 0 16,0-42 15</inkml:trace>
  <inkml:trace contextRef="#ctx0" brushRef="#br0" timeOffset="150212.51">27517 6456 0,'0'0'0,"0"-21"16,0 42 15,0 0-15,-22 0-16,22 0 0,0 1 0,0-1 15,0 0-15,0 0 0,0 0 16,0 0-16,0 1 0,0-1 16,0-42 15,0-1-15</inkml:trace>
  <inkml:trace contextRef="#ctx0" brushRef="#br0" timeOffset="150360.44">27559 6329 0,'0'-21'0,"0"42"0,0-63 0,0 20 0,0 1 16,0 0-1,21 21 1,-21 21 0,21 0-1,0-21-15,1 22 0</inkml:trace>
  <inkml:trace contextRef="#ctx0" brushRef="#br0" timeOffset="150784.2">28003 6371 0,'0'21'0,"0"1"0,-21-1 16,21 0-16,0 0 15,-21 0-15,21 0 0,0 1 0,0-1 16,0 0-16,0 0 0,0 0 0,0 0 15,0 1-15,0-1 16,0 0-16,-21-21 31,0-21-15,21 0-16,0-1 16,0 1-16,0 0 0,0 0 15,0 0-15,21-22 0,0 22 0,0 0 16,22-21-16,-22 21 0,21-1 15,0 1-15,-20 0 0,20 0 0,0 0 16,1 21-16,-1 0 0,-21 0 0,21 0 16,1 21-16,-22 0 0,0 0 0,0 0 15,0 1-15,1-1 0,-22 21 16,0-21-16,0 22 0,0-22 0,0 0 16,0 21-16,-22-21 0,1 1 0,21-1 15,-21 0-15,0 0 0,0 0 16,21 0-1,21-21 1,0 0-16,0-21 0,0 21 16</inkml:trace>
  <inkml:trace contextRef="#ctx0" brushRef="#br0" timeOffset="151064.54">28956 6329 0,'0'0'16,"0"-21"-16,0 0 0,-21 21 15,21 21 1,-21-21-16,-1 42 0,22-21 0,0 0 16,0 22-16,-21-1 15,21 0-15,0 1 0,0-1 0,0 0 16,0 1-16,0-1 0,0 22 0,0-22 16,0 0-16,0 1 0,0 20 0,0-21 15,0 22-15,0-22 0,-21 22 16,21-22-16,-21 22 0,21-22 0,0 0 15,-21 1-15,21-22 0,0 0 0,-21 0 16,21 0-16,0 0 0,21-42 16,0 0-1,-21 0-15,21 0 0,-21 0 0</inkml:trace>
  <inkml:trace contextRef="#ctx0" brushRef="#br0" timeOffset="151312.41">28871 6837 0,'0'0'0,"0"-64"0,0-105 15,21 127-15,1-1 16,-1 1-16,0 0 0,0 21 16,21-1-16,-20 1 0,-1 21 0,21 0 15,-21 0-15,0 0 0,22 0 0,-22 0 16,0 21-16,0 1 0,-21-1 16,0 0-16,0 0 0,0 0 0,0 22 15,0-22-15,-21 0 0,0 0 0,-21 21 16,20-20-16,1-1 0,-21-21 15,21 21-15,-22 0 0,22-21 16,0 0-16,0 21 0,0-21 16,42 0-1,0 0-15,0 0 0,0-21 0</inkml:trace>
  <inkml:trace contextRef="#ctx0" brushRef="#br0" timeOffset="151964.04">29443 6392 0,'0'-21'15,"0"42"-15,0-63 0,0 21 0,0 42 32,0 0-17,0 22-15,0-22 0,0 0 16,0 0-16,0 0 0,0 22 0,0-22 16,0 0-16,0 0 0,0 0 15,21 0-15,-21 1 0,21-22 16,0 0-16,0 0 0,1 0 15,-1 0-15,0 0 16,-21-22-16,0 1 0,21 21 0,0-21 16,-21 0-16,21 0 0,-21-22 0,0 22 15,22 0-15,-1-21 0,-21 21 0,21-22 16,-21 22-16,21-21 0,-21 21 16,21-1-16,-21 44 31,0-1-31,0 21 15,0-21-15,0 0 0,0 22 16,0-22-16,0 0 0,0 21 0,0-20 16,0-1-16,0 0 0,0 0 0,21 0 15,1 0-15,-1 1 0,0-22 0,0 0 16,0 0-16,0 0 0,1 0 16,-1 0-16,0-22 0,0 22 15,0-21-15,-21 0 0,21 0 0,1 0 16,-22-22-16,0 22 0,21-21 15,0 0-15,-21-1 0,21 1 16,-21 0-16,21-1 0,0-20 0,-21 20 16,0 1-16,22 0 0,-22 21 0,21-1 15,-21 1-15,0 0 0,0 42 32,-21 22-32,-1-22 0,22 0 0,-21 21 15,0 1-15,21-1 0,0 0 16,-21 1-16,21-1 0,-21 0 0,21 1 15,0-1-15,0-21 0,0 21 0,0-20 16,0-1-16,0 0 0,0 0 16,21 0-16,0-21 15,0 0-15,0 0 0,1 0 16,-1 0-16,-21-21 16,0 0-16</inkml:trace>
  <inkml:trace contextRef="#ctx0" brushRef="#br0" timeOffset="152132.59">30078 6223 0,'0'0'15,"0"-21"-15,21 21 16,0 0 0,0 0-16,0 0 0,1-21 0,-1 21 0,21 0 15,0 0-15,1 0 0,-1-21 16,0 21-16,1 0 0,20-22 15,-20 22-15</inkml:trace>
  <inkml:trace contextRef="#ctx0" brushRef="#br0" timeOffset="152580.32">30967 5969 0,'21'0'0,"21"0"16,-21-21-16,22 21 0,-1 0 0,-21 0 15,22-21-15,-1 21 0,0 0 16,1 0-16,-22-21 0,0 21 0,0 0 16,-21-22-16,-21 22 15,0 0-15,0 0 16,-22 0-16,22 0 0,-21 0 0,21 0 15,-22 0-15,1 0 0,21 22 0,0-22 16,-22 21-16,22 0 0,0 0 16,0 0-16,0 0 0,21 22 0,0-22 15,0 0-15,-22 21 0,22-20 16,-21 20-16,21-21 0,-21 21 16,21 1-16,-21-22 0,21 21 0,0 1 15,-21-1-15,0 0 0,21-21 0,-22 22 16,22-22-16,0 21 0,0-21 0,0 1 15,0-1-15,0 0 0,0 0 16,0 0-16,22-21 0,-22 21 16,21-21-16,0 0 0,0 0 0,0 0 15,0 0-15,1 0 0,-1-21 16,0 0-16,0 21 0,21-21 16</inkml:trace>
  <inkml:trace contextRef="#ctx0" brushRef="#br0" timeOffset="153056.06">31644 6138 0,'0'0'0,"0"-21"0,0-42 15,0 42-15,0-1 16,0 1 0,21 21-16,0 0 0,1 0 15,-1 0-15,0 0 16,-21 21-16,0 1 0,0-1 0,21 0 15,-21 21-15,0-21 0,0 22 16,0-1-16,0 0 0,-21 1 0,21-1 16,-21-21-16,0 22 0,-1-1 15,1-21-15,-21 21 0,21-20 0,0-1 16,-1 0-16,-20 0 0,21 0 0,0 0 16,0-21-16,-1 0 0,1 0 15,0 0 1,21-21-16,0 0 0,0 0 15,21 0-15,0-22 16,-21 22-16,22 0 0,-1-21 16,0 21-16,0-1 0,0 1 0,0 0 15,1 0-15,-1 21 0,0 0 16,-21 21 0,0 0-16,21 0 0,-21 1 15,21-1-15,-21 0 0,21-21 16,-21 21-16,0 0 0,22 0 0,-1 1 15,0-22-15,0 21 16,0-21-16,0 0 16,1 0-16,-1 0 0,0 0 15,0-21-15</inkml:trace>
  <inkml:trace contextRef="#ctx0" brushRef="#br0" timeOffset="153580.1">32300 5779 0,'0'0'0,"21"0"32,1 0-32,20 0 0,0 0 0,-21 0 15,22 0-15,-1 0 0,-21 0 16,22 0-16,-22 0 0,0 0 15,21 0-15,-21 0 16,1 0-16,-22-22 0,0 44 31,0-1-31,-22 0 0,1 0 16,21 0-16,-21 22 0,0-22 0,21 21 16,0-21-16,-21 22 0,0-1 15,21 0-15,-22-21 0,22 22 0,0-1 16,-21 0-16,21 1 0,-21-1 15,21 0-15,-21 22 0,21-22 0,0 1 16,0-1-16,-21 0 0,0-21 0,-1 22 16,22-22-16,-21 21 15,0-21-15,21 1 0,-21-1 0,0 0 0,0 0 16,-1 0-16,1-21 0,0 0 16,0 21-16,0-21 0,-22 0 15,22 0-15,0 0 0,0 0 0,0 0 16,0 0-16,-1 0 0,1 0 0,0 0 15,0 0 1,0 0 0,0-21 15</inkml:trace>
  <inkml:trace contextRef="#ctx0" brushRef="#br0" timeOffset="161087.99">15198 8869 0,'0'0'0,"21"-21"16,-21 0 15,0-1-15,21 22-16,-21-21 15,21 0-15,-21 0 16,21 21 0,-21-21-1,0 0 17,0 42 14,-21-21-30,21 21-16,-21 0 0,21 0 16,0 0-16,-21 1 0,21-1 15,-21 0-15,21 0 0,0 0 16,0 0-16,-22 1 0,22-1 0,-21 0 16,0 0-16,21 0 0,0 0 0,-21 1 15,21 20-15,-21-21 0,0 0 0,21 0 16,-22 1-16,1-1 15,21 0-15,-21 0 0,21 0 0,-21 0 16,21 1-16,-21-22 0,21 21 16,-21-21-16,21 21 15,0-42 48,0 0-48,21 21-15,-21-22 0,21 22 0,-21-21 16,21 0-16,-21 0 0,21 21 0,-21-21 16,0 0-16,21-1 0,-21 1 0,22 0 15,-22 0-15,0 0 0,21 0 16,-21-22-16,21 22 0,-21 0 0,0 0 16,21 0-16,0-22 0,-21 22 0,21 0 15,-21 0-15,0 0 0,22-1 0,-22 1 16,0 0-16,21 0 0,-21 0 15,21 21-15,-21-21 0,21-1 0,0 22 16,-21-21-16,21 21 16,-21-21-1,22 21 17,-1 0-32,-21 21 15,21-21-15,-21 21 0,0 1 0,0-1 16,21 0-16,0 0 0,-21 0 0,0 22 15,0-22-15,0 0 0,0 21 16,0-21-16,0 22 0,0-22 16,0 0-16,0 21 0,0-20 0,0-1 15,0 21-15,0-21 0,0 0 0,0 1 16,0-1-16,0 0 0,0 0 16,0 0-16,0 0 15,0 1 16,0-44 16,0 1-31,0 0 0,0 0-16</inkml:trace>
  <inkml:trace contextRef="#ctx0" brushRef="#br0" timeOffset="161395.82">15113 9123 0,'0'-21'31,"21"21"-16,0 0-15,0 0 0,1 0 0,-1 0 16,0 0-16,0 0 0,21 0 0,-20 0 16,-1 0-16,21 0 0,-21 0 15,0-21-15,1 21 0,-1 0 0,0 0 16,0 0-16,0 0 16,0 0-1,-21-22 16,22 22-31</inkml:trace>
  <inkml:trace contextRef="#ctx0" brushRef="#br0" timeOffset="161731.63">15875 8784 0,'0'-21'16,"0"42"31,0 0-47,0 1 0,0-1 15,0 21-15,0-21 0,-21 0 0,21 22 16,0-22-16,0 21 0,0-21 15,-21 1-15,21-1 0,-22 21 0,22-21 16,0 0-16,0 1 0,0-1 0,-21-21 16,21 21-16,0 0 0,0-42 62</inkml:trace>
  <inkml:trace contextRef="#ctx0" brushRef="#br0" timeOffset="162521.26">15811 8848 0,'0'0'15,"0"-21"-15,0-1 16,0 1-16,0 0 0,22 21 0,-1-21 16,0 0-16,0 21 15,0-21-15,0 21 16,1-22-16,-1 22 0,0 0 0,0-21 16,0 21-16,0 0 0,1 0 0,-1 0 15,0 0-15,0 0 0,0 0 0,0 0 16,-21 21-16,0 1 0,0-1 15,0 0-15,0 0 0,0 0 16,0 0-16,0 1 0,0-1 0,-21 0 16,0 21-16,0-21 0,0 1 0,0-1 15,-1 0-15,1-21 0,0 21 0,0 0 16,0-21-16,21 21 16,-21-21-16,21-21 46,0 0-46,21 0 32,0 21-32,0 0 0,0 0 15,0 0-15,1 0 0,-1 0 16,0 0-16,0 0 0,0 0 16,0 0-16,1 0 0,-22 21 0,21-21 15,0 21-15,-21 0 16,21 1-16,-21-1 15,21 0-15,-21 0 16,0 0 0,0 0-16,-21 1 15,0-1-15,0 0 16,0-21-16,-1 0 0,1 21 16,0-21-16,0 0 0,0 21 0,0-21 15,-1 0-15,1 0 0,0 21 16,0-21-16,0 0 0,0 0 15,-1 0-15,1 0 0,0 0 0,0 0 16,0 0-16,0 0 16,-1 0-1,1 0-15,0 0 0,0 0 16,0 0 0,21 22-1,21-22 16,0 0-31,-21-22 16</inkml:trace>
  <inkml:trace contextRef="#ctx0" brushRef="#br0" timeOffset="163980.66">16827 9059 0,'0'0'0,"-21"0"0,0 0 0,0 0 16,0 0 0,21-21-16,-21 21 15,42 0 48,0 0-63,0 0 15,0 0-15,0 0 0,1 0 0,20 0 0,-21 0 16,0 0-16,22 0 0,-1 0 16,-21 0-16,21 0 0,1 0 0,-1 0 15,22 0-15,-22 0 0,0 21 16,22-21-16,-22 0 0,22 0 0,-22 0 16,21 0-16,-20 0 0,-1 0 0,-21 0 15,22 0-15,-22 0 0,0 0 0,0 0 16,0 0-16,0 0 0,1 0 0,-1 0 31,-21-21 0,-21 21-31,21-21 16,-22 21-16,1-21 16,0 21-16,0-21 15,0 21-15,0-21 0,-1 21 16,22-22-16,-21 22 0,0-21 0,0 21 15,0 0-15,0-21 0,-1 21 16,1 0-16,0 0 0,0 0 0,21-21 16,-21 21-16,0 0 15,-1 0 1,44 0 31,-1 0-47,0 0 0,0 0 15,0 0-15,0 0 0,1 21 0,-1-21 16,0 0-16,0 21 0,21 0 16,-20-21-16,-1 0 0,0 0 0,0 22 15,0-22-15,0 0 0,1 0 0,-1 0 16,0 0-16,0 0 16,0 0-16,-21 21 62,0 0-46,-21-21-1,0 21-15,0 0 0,0-21 0,21 21 16,-22 1-16,1-22 0,-21 21 0,21 0 16,0 0-16,-22 0 0,22 0 0,-21 1 15,-1-22-15,22 21 0,-21 0 0,21 0 16,0-21-16,-22 21 0,22-21 15,0 21-15,0 1 0,0-22 16,-1 0-16,22 21 0,0 0 16,-21-21-1,42 0 32,1 0-47,-1 0 0,-21-21 0,21 0 16,0 21-16,0-22 0,22 22 0,-22-21 15,0 0-15,21 0 0,-21 21 0,22-21 16,-22 0-16,21-1 0,-21 1 0,22 0 16,-22 0-16,0 0 0,0 21 15,0-21-15,-21-1 0,22 22 16,-1 0-16,-21-21 16</inkml:trace>
  <inkml:trace contextRef="#ctx0" brushRef="#br0" timeOffset="170500.43">18267 8763 0,'0'0'15,"0"-21"-15,0 0 0,0 0 0,0-1 0,-21 1 16,21 0-16,0 0 0,0 0 16,0 0-1,21 21 1,-21 21-16,21-21 15,-21 21-15,21 0 0,0 21 0,-21-20 16,0 20-16,0 0 0,0 1 16,0-1-16,0 0 0,0 22 0,0-22 15,0 0-15,0 1 0,-21-1 0,21 0 16,-21 1-16,0-1 0,0 0 0,21-20 16,0 20-16,-22-21 0,22 0 0,-21 0 15,21 1-15,0-44 47,0 1-47,0 0 0,21 0 0,1 0 16,-1 0-16,-21-22 0,21 22 0,0-21 15,0-1-15,0 1 0,1 21 0,-1-21 16,0-1-16,21 22 0,-21 0 0,1 0 16,-1 0-16,-21-1 0,21 22 15,0 0-15,0 0 0,0 0 0,-21 22 16,0-1-16,22 0 0,-1 0 0,-21 0 15,0 22-15,0-22 0,0 21 16,0-21-16,0 22 0,0-22 0,0 21 16,0-21-16,0 0 0,0 1 0,0 20 0,0-21 15,0 0 1,-21 0-16,21 1 16,0-44-1,21 1 1,0 0-16,-21 0 0</inkml:trace>
  <inkml:trace contextRef="#ctx0" brushRef="#br0" timeOffset="170764.28">19008 8742 0,'0'0'0,"0"-42"0,0 20 0,0 1 16,0 0-16,0 42 31,0 0-31,0 1 0,0-1 0,0 21 15,0 0-15,0 1 0,0-1 0,0 0 16,0 1-16,0-1 0,0 0 0,0 1 16,0-22-16,0 21 0,0-21 0,0 22 15,-22-22-15,22 0 0,0 0 16,0 0-16,0 1 0,22-22 16,-1 0-16,0 0 15,0 0-15,0 0 0,-21-22 16,21 22-16,-21-21 15,22 0-15,-22 0 0,0 0 0</inkml:trace>
  <inkml:trace contextRef="#ctx0" brushRef="#br0" timeOffset="170936.18">19008 9017 0,'0'0'16,"-22"0"-16,22-21 0,0 0 15,22 0 1,-1 21-1,0 0-15,21-22 0,-21 22 0,1-21 16,20 21-16,-21 0 0,0 0 16,22 0-16,-22-21 0,0 21 0,0 0 15,0 0-15,22 0 0</inkml:trace>
  <inkml:trace contextRef="#ctx0" brushRef="#br0" timeOffset="171571.82">19452 8869 0,'0'21'0,"0"0"16,0 0-16,0 1 15,-21-1-15,21 0 0,0 0 16,-21 0-16,21 0 0,0 1 0,0-1 16,0 21-16,0-21 0,0 0 0,0 1 15,0-1-15,0 0 0,0 0 0,0 0 16,0 0-16,0 1 0,0-1 16,0-42 30,0-1-46,0 1 16,0 0-16,0 0 0,0 0 16,0-22-16,0 22 0,21-21 0,0 21 15,0-22-15,-21 22 0,21-21 0,1 21 16,-1 0-16,0-22 0,0 43 0,0-21 16,0 21-16,22 0 0,-22 0 15,0 0-15,0 21 0,0 0 16,1 1-16,-22-1 0,0 0 15,21 21-15,-21-21 0,0 1 0,0 20 16,0-21-16,0 0 0,0 0 0,0 1 16,0-1-16,0 0 0,0 0 0,0 0 15,-21-21-15,21 21 16,0-42 0,0 0-1,0 0-15,0 0 0,0 0 16,21-1-16,0 1 0,0 0 0,0-21 15,0 21-15,1-22 0,-1 1 0,21 21 16,-21-22-16,0 22 0,1 0 16,-1 0-16,0 21 0,0 0 15,0 0-15,0 0 0,1 0 0,-22 21 16,0 0-16,0 0 0,21 1 0,-21 20 16,0-21-16,0 0 0,0 22 0,0-22 15,0 0-15,0 21 0,0-21 0,0 1 16,0-1-16,0 0 0,0 0 0,0 0 15,-21 0-15,21 1 0,0-1 16,21-42 31</inkml:trace>
  <inkml:trace contextRef="#ctx0" brushRef="#br0" timeOffset="171996.09">20405 9292 0,'21'0'31,"0"0"-31,0-21 0,-21 0 0,21 0 16,0 0-16,1-1 0,-1 1 0,0 0 15,0-21-15,0-1 0,0 1 16,22 0-16,-22-1 0,0 1 0,0-21 15,22 20-15,-43 1 0,21 0 16,-21-1-16,0 1 0,0 0 0,0 20 16,0 1-16,0 0 0,0 0 0,0 0 15,-21 21-15,-1 0 0,1 0 16,0 0-16,0 21 0,21 0 16,-21 21-16,0-20 0,-1 20 0,22 0 15,0 1-15,-21-1 0,21 21 0,-21-20 16,21 20-16,-21-20 0,21-1 0,0 0 15,0 1-15,0-1 0,0 0 0,0-21 16,0 22-16,21-22 16,0 0-16,0 0 0,1-21 0,-1 21 15,0 1-15,0-22 0,0 0 0,0 0 16,22 0-16,-22 0 0,0 0 0,0 0 16,0-22-16,1 1 0,-1 21 0,0-21 15,0 0-15,0 0 0,0 0 0,22-1 16,-22 1-16,0 0 0</inkml:trace>
  <inkml:trace contextRef="#ctx0" brushRef="#br0" timeOffset="172271.69">21971 8276 0,'0'-21'0,"0"42"0,-21-63 0,0 42 16,-1 0-16,1 0 0,0 0 15,21 21-15,-21 0 0,0 0 0,0 1 16,21 20-16,-22 0 0,1 22 16,0-22-16,21 22 0,-21-1 0,0 1 15,0-1-15,-1 1 0,1-1 0,-21 1 16,21-1-16,0-21 0,-1 22 0,1-22 16,0 1-16,0-1 0,0 0 15,0 1-15,-1-22 0,1 0 0,0 0 0,21 0 16,0 0-16,0 1 0,0-1 15</inkml:trace>
  <inkml:trace contextRef="#ctx0" brushRef="#br0" timeOffset="172310.67">21505 9335 0,'64'-43'15</inkml:trace>
  <inkml:trace contextRef="#ctx0" brushRef="#br0" timeOffset="173052.99">22288 8509 0,'0'0'0,"-21"-21"0,21 0 0,-21 21 15,21-21-15,0-1 0,0 1 16,0 42 0,0 1-1,0-1-15,21 0 0,-21 0 0,21 21 16,-21 1-16,0-22 0,0 21 0,0 1 16,0 20-16,0-21 0,0 1 0,0-1 15,0 0-15,-21-20 0,0 20 0,21 0 16,0-21-16,-21 22 0,21-22 15,-21 0-15,0 0 16,21 0-16,0-42 31,0 0-31,0 0 16,0 0-16,0-22 0,21 22 0,-21-21 16,21 0-16,21 20 15,-21-20-15,1 0 0,20 21 0,-21-22 0,21 22 16,-20 0-16,20 0 0,0 0 15,1 21-15,-1 0 0,0 0 0,1 0 16,-1 0-16,-21 0 0,21 21 0,-20 0 16,-1 21-16,-21-21 0,0 1 0,0-1 15,0 21-15,0-21 0,-43 0 16,22 22-16,0-22 0,-21 0 0,-1 0 16,22 0-16,-21 1 0,0-1 0,20 0 15,-20 0-15,21-21 0,0 21 0,0-21 16,-1 0-16,1 0 0,21-21 31,0 0-15,21 21-16,1-21 0,-1 0 0,0 21 15</inkml:trace>
  <inkml:trace contextRef="#ctx0" brushRef="#br0" timeOffset="173459.82">23304 8657 0,'0'0'0,"0"-21"0,0 0 16,-21 21 0,0 0-16,0 0 0,0 0 15,0 0-15,-1 0 0,1 21 0,-21 0 16,21 0-16,0 1 0,-1-1 0,1 21 16,0 0-16,21-20 0,0 20 0,0-21 15,0 21-15,0-20 0,0-1 16,0 21-16,0-21 0,0 0 15,21-21-15,0 22 0,1-1 0,20-21 16,-21 0-16,0 0 0,22 0 0,-22 0 16,0 0-16,21 0 0,-21-21 0,1 21 15,20-22-15,-21 1 0,0 21 0,-21-21 16,21 0-16,-21 0 0,22-22 0,-22 22 16,0 0-16,0-21 0,0 21 15,0-1-15,0-20 0,-22 21 0,1 0 16,0 0-16,0-1 0,21 1 0,-21 21 15,0 0-15,-1 0 0,1 0 0,0 0 16,0 0-16,0 0 0,21 21 16,-21 1-16,21-1 0,0 0 15,0 0-15,0 0 16,0 0-16,0 1 0,21-1 16,0 0-16</inkml:trace>
  <inkml:trace contextRef="#ctx0" brushRef="#br0" timeOffset="174518.27">23918 8827 0,'0'0'16,"21"0"-16,1-22 0,-1 1 0,0 0 0,-21 0 15,0-21-15,0 20 0,0 1 0,0 0 16,0 0-16,0 0 0,0 0 16,0-1-16,-21 22 15,0 0-15,-1 0 0,1 0 0,0 0 16,0 22-16,0-1 0,0 0 0,-1 0 15,1 0-15,0 0 0,0 22 0,21-22 16,-21 21-16,21-21 0,0 22 0,0-22 16,0 21-16,0-21 0,0 1 0,0-1 15,0 0-15,21 0 0,0-21 16,0 21-16,0-21 0,1 0 0,-1 0 16,0 0-16,0 0 0,0 0 0,0 0 15,1-21-15,-1 0 0,0 21 0,0-21 16,0 0-16,0-1 0,-21 1 0,22 0 15,-1-21-15,-21 21 0,21-22 0,-21 22 16,21-21-16,-21-1 16,21 1-16,-21 0 0,0-22 0,0 22 15,21 0-15,-21-1 0,0-20 0,0 42 16,0-22-16,0 22 0,0 0 0,0 0 16,0 42-1,0 0-15,-21 21 16,0 1-16,21-22 0,0 21 0,-21 1 15,21-1-15,-21 0 0,21 1 0,0-1 16,0 0-16,0 1 0,0-1 16,0-21-16,0 21 0,0 1 0,0-22 15,0 0-15,21 0 0,-21 0 0,42 1 16,-21-22-16,1 0 0,-1 0 16,0 0-16,0 0 0,0 0 0,0 0 15,1 0-15,-22-22 0,21 22 0,0-21 16,0 0-16,0 0 0,0 0 0,-21 0 15,22-1-15,-1 1 0,-21 0 0,0 0 16,21-21-16,-21 20 0,21 22 0,-21-21 16,0 42 15,0 1-15,0-1-16,0 0 0,0 0 0,0 0 15,0 0-15,0 1 0,0-1 0,0 0 16,0 0-16,21 0 0,0-21 0,1 21 15,20 1-15,-21-22 0,0 0 0,22 0 16,-22 0-16,21 0 0,-21 0 16,0 0-16,1 0 0,-1-22 0,0 1 15,-21 0-15,21 21 0,-21-21 16,0 0-16,0-22 0,0 22 0,21 0 16,-21 0-16,0 0 0,0-22 0,0 22 15,21 21-15,-21-21 0,0 0 16,0 42-1,0 0 1,0 0-16,0 1 0,-21 20 0,21-21 16,-21 21-16,0 1 0,0-22 0,0 21 15,21 1-15,-22-1 0,1-21 0,0 21 16,21 1-16,-21-1 0,0 0 0,21 1 16,-21-1-16,-1 0 0,22 1 15,-21-1-15,0 22 0,21-22 0,0 0 16,-21 1-16,0 20 0,0-21 0,21 1 15,-22-1-15,1 0 0,21 1 0,-21-1 16,0-21-16,0 0 0,0 1 16,-1-1-16,1 0 0,0-21 0,-21 0 15,21 0-15,-1 0 0,1 0 0,0 0 16,0 0-16,-21 0 0,20 0 0,1 0 16,0-21-16,0 21 0,0-21 0,0 21 15,-1-22-15,22 1 0,0 0 16,0 0-16,22 0 0,20 0 15,-21-1-15,21 1 0,-20 0 0</inkml:trace>
  <inkml:trace contextRef="#ctx0" brushRef="#br0" timeOffset="174821.1">25823 8276 0,'0'0'0,"0"-21"0,0-21 0,0 21 16,-21 21-16,0 0 15,0 21-15,0 21 0,-1-21 16,1 22-16,0 20 0,0-21 0,0 22 16,-22-1-16,22 1 0,0-1 0,-21 1 15,21 21-15,-22-22 0,22-21 0,-21 22 16,21-1-16,-1-20 0,-20-1 15,21 0-15,0 1 0,0-22 0,-1 0 16,1 21-16,0-20 0,21-1 16,21-21 15</inkml:trace>
  <inkml:trace contextRef="#ctx0" brushRef="#br0" timeOffset="175740.09">26331 8890 0,'0'0'0,"21"0"0,1-21 16,-22 0-16,0 0 15,0-1-15,0 1 16,0 0-16,0 0 0,0 0 16,-22 0-16,1-1 0,0 1 0,0 0 15,0 21-15,0 0 0,-1 0 16,1 0-16,0 0 0,-21 0 0,21 21 16,-1 0-16,1 1 0,0-1 15,0 21-15,0 0 0,0-20 0,-1 20 16,22 0-16,-21 1 0,21-22 15,0 21-15,0-21 0,0 0 0,0 1 16,21-1-16,1-21 0,-1 21 0,0-21 16,0 0-16,21 0 0,-20 0 15,20 0-15,-21-21 0,21 21 0,1-21 16,-22-1-16,0 1 0,21 0 0,-20 0 16,-1-21-16,21 20 0,-21-20 0,0 21 15,1-21-15,-22-1 0,21 1 0,0 0 16,0-1-16,0 1 0,-21 0 15,0-22-15,21 22 0,-21-1 0,22 1 16,-22 0-16,0 21 0,0-1 16,0 1-16,0 0 0,0 42 15,0 22-15,-22-22 16,1 21-16,0 0 0,21 1 0,-21-1 16,0 0-16,21 1 0,-21 20 15,-1-20-15,22-1 0,0 0 0,0 1 16,0-1-16,0 0 0,0-21 0,0 22 15,0-22-15,0 0 0,0 0 0,0 0 16,22-21-16,-1 0 0,0 0 16,0 0-16,0 0 15,0-21-15,1 0 0,-1 0 0,0 0 16,0 0-16,0-1 0,0 1 0,-21-21 16,22 21-16,-1-22 0,-21 22 15,0 0-15,0-21 0,21 21 0,-21-1 16,0 44-1,0-1 1,-21 0-16,21 21 0,0-21 16,0 1-16,-21-1 0,21 0 0,-22 0 15,22 0-15,0 0 0,-21 1 0,21-1 16,0 0-16,0 0 16,21-42 15</inkml:trace>
  <inkml:trace contextRef="#ctx0" brushRef="#br0" timeOffset="175924.98">26924 8509 0,'0'0'0,"0"-21"0,-21 21 16,21-21-16,-21 21 15,21 21 1,0 0-16,0 0 15,0 0-15,21 1 16,0-22-16,0 21 16,0-21-16</inkml:trace>
  <inkml:trace contextRef="#ctx0" brushRef="#br0" timeOffset="176267.78">27220 8615 0,'0'21'31,"0"0"-31,0 0 0,0 1 16,0-1-16,0 0 0,0 0 0,0 0 15,0 22-15,0-22 0,0 0 0,0 21 16,0-21-16,0 1 0,21-1 16,-21 0-16,0 0 15,22-21-15,-1 0 0,-21 21 0,21-21 16,0 0-1,-21-21-15,21 21 16,-21-21-16,21 21 0,-21-21 0,0 0 16,0-1-16,22-20 0,-22 21 15,21 0-15,-21-22 0,0 22 0,21-21 16,0 21-16,-21-22 0,0 22 0,0 0 16,21 21-16,-21-21 0,21 0 0,1 21 15,-1-21 1,0 21-16,0 0 15,0 0-15,0 0 16</inkml:trace>
  <inkml:trace contextRef="#ctx0" brushRef="#br0" timeOffset="176772.66">28003 8424 0,'0'0'0,"-21"-21"0,0 0 15,0 21 1,21-21-16,21 21 16,0 0-16,0-21 15,1 21-15,-1 0 0,0 0 0,21 0 16,-21 0-16,22 0 0,-22 0 16,0 0-16,0-21 0,0 21 0,1 0 15,-22-22 1,-22 22-1,1 0-15,-21 0 0,21 0 16,-22 0-16,22 0 0,-21 0 0,21 0 16,-22 0-16,22 0 0,0 0 0,0 0 15,0 0-15,0 22 0,-1-1 0,1-21 16,0 21-16,21 0 0,0 0 16,0 0-16,-21 1 0,21-1 15,-21 0-15,21 21 0,-21-21 0,21 22 16,0-22-16,0 21 0,-22-21 0,22 22 15,-21-1-15,21-21 0,-21 22 0,21-1 16,0-21-16,0 21 0,0-20 0,0 20 16,0-21-16,0 0 0,0 0 15,0 1-15,21-1 0,0-21 0,-21 21 16,22 0-16,-1-21 0,0 0 0,0 0 16,0 0-16,0 0 0,1 0 15,-1-21-15,0 21 0,0-21 16,0 21-16,0-21 0,1-1 15,-1 1-15,21 0 0,-21 0 16,0 0-16</inkml:trace>
  <inkml:trace contextRef="#ctx0" brushRef="#br0" timeOffset="177009.52">28554 8530 0,'0'0'15,"0"-21"-15,-21 21 16,-1 21-1,1 0-15,21 1 0,-21-1 16,0 21-16,21-21 0,0 0 0,-21 22 16,0-22-16,21 21 0,-22-21 0,1 1 15,21-1-15,0 21 0,0-21 16,-21 0-16,21 1 0,0-1 16,0 0-1,21-21 1,0-21-16,1 21 15,-1-21-15</inkml:trace>
  <inkml:trace contextRef="#ctx0" brushRef="#br0" timeOffset="177496.24">28871 8382 0,'0'0'0,"0"-21"0,0 0 15,-21 0 1,0 21-16,42 0 31,0 0-15,0 0-16,1 0 0,20 0 0,-21-22 15,0 22-15,22 0 0,-1 0 16,-21-21-16,21 21 0,1 0 0,-1 0 16,-21 0-16,0 0 0,1 0 0,-1 0 15,-21 21 1,0 1-16,0-1 0,0 0 15,-21 0-15,-1 0 0,22 0 0,-21 22 16,0-22-16,0 0 0,21 21 16,-21-20-16,0 20 0,21-21 0,-22 21 15,22-20-15,0 20 0,0 0 16,0-21-16,0 22 0,0-22 0,-21 0 16,21 0-16,0 22 0,0-22 0,-21 0 15,21 0-15,0 0 0,0 0 0,0 1 16,-21-22-16,0 21 0,21 0 0,-21-21 15,-1 21-15,1-21 0,0 0 16,0 0-16,0 21 0,0-21 16,-22 0-16,22 0 0,0 0 0,0 0 15,0 0-15,21-21 32,21 0-17,0 0-15,0 21 0,0-21 16,22-1-16,-22 1 0</inkml:trace>
  <inkml:trace contextRef="#ctx0" brushRef="#br0" timeOffset="177851.56">30247 8043 0,'0'0'0,"0"-21"0,0-21 0,0 21 15,0-22 1,-21 43-16,0 0 0,0 22 16,-1 20-16,1 0 0,0 1 15,0-1-15,-21 21 0,20-20 0,1 20 16,-21 22-16,21-22 0,-22 1 16,22 21-16,-21-22 0,0 22 0,-1-22 15,22 22-15,-21-22 0,-1 1 0,22-1 16,-21-20-16,21 20 0,-22-20 0,22-1 15,-21 0-15,21 1 0,0-22 16,-1 21-16,1-21 0,0 0 0,21 1 16,-21-1-16,21 0 0,-21 0 15,21 0-15,0 0 16,21-21 0,0-21-16,0 0 15,22 21-15</inkml:trace>
  <inkml:trace contextRef="#ctx0" brushRef="#br0" timeOffset="178367.77">30247 8509 0,'0'0'0,"21"0"0,0 0 15,-21 21 1,0 0-16,0 1 0,0-1 15,0 0-15,0 0 0,0 0 0,0 0 16,0 22-16,-21-22 0,21 0 0,0 0 16,-21 0-16,0 1 0,21-1 15,-21-21-15,21 21 0,0 0 16,0-42 15,0 0-31,0 0 0,0-1 16</inkml:trace>
  <inkml:trace contextRef="#ctx0" brushRef="#br0" timeOffset="178544.68">30332 8382 0,'0'-21'0,"0"42"0,0-63 16,21 21-16,0 42 62,0-21-46,-21 21-16,21-21 0,1 0 0,-22 21 16,21 0-16,0-21 0</inkml:trace>
  <inkml:trace contextRef="#ctx0" brushRef="#br0" timeOffset="179004.49">30713 8573 0,'0'0'0,"-21"21"0,-1-21 0,1 21 16,0 0-16,0-21 16,21 21-16,0 0 0,0 1 15,0-1-15,0 0 0,0 0 16,0 0-16,0 0 0,0 1 16,0-1-16,0 0 0,0 0 15,-21-21 16,21-21-15,0 0-16,0 0 16,0-1-16,0 1 15,0-21-15,0 21 0,0 0 0,21-1 16,0-20-16,0 21 0,22 0 0,-22 0 16,0-1-16,21 1 0,-21 0 0,22 0 15,-22 21-15,21 0 0,-21 0 16,1 0-16,-1 21 0,0 0 0,0 0 15,0 1-15,-21-1 0,0 0 0,0 21 16,0-21-16,0 1 0,0 20 16,0-21-16,0 0 0,-21 0 15,21 1-15,-21-1 0,0 0 0,21 0 16,-21 0-16,21 0 0,-22-21 16,44 0 15,-1 0-31,-21-21 0,21 0 15</inkml:trace>
  <inkml:trace contextRef="#ctx0" brushRef="#br0" timeOffset="179308.32">31348 8530 0,'0'0'0,"21"0"0,-21-21 0,0 0 16,0 42 15,0 0-31,0 0 0,0 1 15,0-1-15,0 0 0,-21 21 0,21-21 16,0 22-16,0-1 0,0 0 16,0 1-16,0-22 0,0 21 0,0 1 15,0-1-15,0 0 0,21 1 0,-21-22 16,0 21-16,0 0 0,21-20 0,-21 20 16,0-21-16,0 21 0,0-20 15,0-1-15,0 0 0,0 0 0,0 0 16,0 0-16,0 1 0,21-22 31,0 0-15,-21-22-16,22 1 0,-22 0 15,21 0-15,0 0 0</inkml:trace>
  <inkml:trace contextRef="#ctx0" brushRef="#br0" timeOffset="179588.04">31538 8742 0,'-21'-64'0,"42"128"0,-42-149 15,0 43-15,21 0 0,0 20 0,0 1 16,0 0-16,0 0 0,0 0 16,21 0-16,0-1 0,0 22 0,1 0 15,-1-21-15,0 21 0,0 0 16,21 0-16,-20 0 0,-1 0 0,0 21 16,-21 1-16,21-1 15,-21 0-15,0 0 0,0 0 0,0 22 16,-21-22-16,0 0 0,0 0 0,-1 0 15,1 0-15,-21 1 0,21-1 0,0-21 16,-1 21-16,1 0 0,0-21 16,21 21-16,21-21 31,0-21-15,1 21-16,-1-21 0</inkml:trace>
  <inkml:trace contextRef="#ctx0" brushRef="#br0" timeOffset="180308.78">31835 8488 0,'0'0'0,"0"-21"16,0 0-16,0-1 0,0 44 31,0-1-15,0 0-16,0 0 0,0 0 16,0 0-16,0 1 0,0-1 0,0 0 15,0 0-15,0 0 0,0 0 0,21 1 16,0-1-16,-21 0 15,21-21-15,0 21 0,0-21 0,1 0 16,-1 0-16,0 0 0,0 0 16,-21-21-1,21 21-15,0-21 0,1 0 0,-22-1 16,21 1-16,-21 0 0,21 0 0,-21 0 16,21-22-16,-21 22 0,0 0 15,21-21-15,-21 21 0,21-1 0,-21 1 16,0 42 15,0 1-31,-21-1 0,21 0 0,0 0 16,-21 0-16,21 0 0,0 1 15,0-1-15,0 0 0,0 0 16,0 0-16,0 0 0,21 1 16,0-1-16,1-21 0,-1 21 15,0-21-15,0 0 16,0 0-16,0 0 0,1 0 0,-1-21 15,0 0-15,0 21 0,-21-22 0,21 1 16,0 0-16,1 0 0,-22 0 16,21-22-16,0 1 0,0 0 0,-21-1 15,21 1-15,-21 0 0,21-22 16,-21 22-16,22 0 0,-22-22 0,21 43 16,-21-21-16,0 20 0,0 1 15,0 42 1,0 1-1,-21 20-15,-1 0 0,22 1 0,-21-1 16,21 0-16,-21 1 0,21-1 16,0 0-16,-21 1 0,21-1 0,-21-21 15,21 21-15,0 1 0,0-22 16,0 0-16,0 21 0,0-20 0,0-1 16,0 0-16,0 0 0,21-21 31,0 0-31,0 0 0,0 0 15,1 0-15,-1-21 16,0 21-16,-21-21 0,21 21 16,-21-21-16,21 21 0,-21-22 0,21 22 15,1-21-15,-22 0 0</inkml:trace>
  <inkml:trace contextRef="#ctx0" brushRef="#br0" timeOffset="180584.62">32491 8403 0,'0'0'0,"-21"0"0,-1 0 0,1 0 16,0 0-16,21-21 15,42 0 1,-20 21-16,-1 0 0,0 0 16,21-21-16,-21 21 0,22 0 0,-1-21 15,-21 21-15,0-22 0,22 22 0,-22 0 16,0 0-16,0 0 0,0-21 15,-21 42 48,0 1-63,-21-1 0,0 0 16</inkml:trace>
  <inkml:trace contextRef="#ctx0" brushRef="#br0" timeOffset="186572.53">15198 10414 0,'0'-21'16,"0"0"-1,0 0 1,-22 21-1,1 0 1,21 21 0,0 0-16,-21-21 0,21 21 15,0 0-15,-21 0 0,21 1 16,0 20-16,0-21 0,0 0 0,-21 0 16,21 22-16,-21-22 0,21 0 0,0 21 15,0-20-15,-22-1 0,1 21 16,21-21-16,-21 0 0,21 1 0,0-1 15,-21 0-15,0 21 0,21-21 0,0 1 16,0-1-16,-21 0 0,21 0 0,-22-21 16,22 21-16,-21 0 0,21 1 0,0-1 15,0 0 1,0-42 31,0 0-47,0-1 15,0 1-15,0 0 0,0 0 16,21 0-16,-21 0 0,22-1 16,-22 1-16,0 0 0,0 0 0,21-21 15,-21 20-15,21 1 0,-21 0 0,0-21 16,0 21-16,21-1 0,-21 1 0,21-21 16,-21 21-16,21 0 0,-21-1 0,0-20 15,0 21-15,22 0 0,-1 0 0,-21-1 16,21 1-16,-21 0 0,21 0 15,0 0-15,-21 0 16,21-1-16,1 22 16,-1 0-1,-21 22 1,0-1-16,21 0 16,-21 0-16,0 0 0,0 0 15,0 1-15,0-1 0,0 0 0,0 21 16,0-21-16,0 1 0,0 20 0,0-21 15,0 0-15,0 0 0,0 22 0,0-22 16,0 0-16,0 0 0,0 0 0,0 1 16,0-1-16,0 0 0,0 0 15,0 0-15,0 0 0,0 1 16,0-1-16,0 0 16,0 0-16,0-42 78,-21 21-63,21-21-15,0 0 0,-21 21 0,21-22 16</inkml:trace>
  <inkml:trace contextRef="#ctx0" brushRef="#br0" timeOffset="186932.31">14965 10816 0,'-21'0'15,"42"0"16,0 0-15,0 0-16,0 0 16,0 0-16,-21-21 0,22 21 0,-1 0 15,0 0-15,0 0 0,0 0 16,-21-21-16,21 21 0,1 0 78,-1 0-47,-21-21-31,21 0 0</inkml:trace>
  <inkml:trace contextRef="#ctx0" brushRef="#br0" timeOffset="188180.11">15811 10541 0,'22'-21'0,"-44"42"0,65-42 15,-43 0 1,0 0-16,0-1 15,0 1 1,-21 21 15,-1 0-31,1 21 0,0 1 16,0-1-16,0-21 16,21 21-16,-21 0 0,-1 0 0,22 0 15,-21 1-15,0-1 0,21 21 0,-21-21 16,21 0-16,0 1 0,-21-1 15,21 0-15,-21 0 0,21 0 0,0 0 0,0 1 16,0-1-16,0 0 0,0 0 16,0 0-16,21 0 15,0-21-15,0 22 16,0-22-16,0 0 0,1 0 16,-1 0-16,0 0 0,0 0 15,0 0-15,0 0 0,1 0 0,-1 0 16,0 0-16,0 0 0,0 0 0,0 0 15,1 0-15,-1 0 16,0 0 15,-42 21 16,0-21-47,-1 21 16,1-21-16,0 0 15,0 0-15,0 0 0,21 21 0,-21-21 16,-1 0-16,1 0 0,0 0 0,0 0 16,0 0-16,0 0 0,-1 0 15,1 0-15,21-21 0,-21 21 0,21-21 16,-21 0-16,21-1 16,-21 22-16,21-21 0,0 0 0,0 0 15,0 0-15,0 0 0,0-1 0,0 1 16,0 0-16,0 0 0,0 0 0,0 0 15,0-1-15,0 1 0,0 0 16,21 0-16,0 0 0,0 0 0,0-1 16,-21 1-16,22 0 0,-1 21 0,0-21 15,0 0-15,0 21 0,0 0 0,1 0 16,-1 0-16,0 0 0,0 0 16,0 0-1,0 0-15,-21 21 16,0 0-16,0 0 31,-21-42 16,0 21-31,0-21-16,0 21 15,0 0-15,21-21 16,-22 21-16,1 0 15,0 0-15,0 0 0,0 0 16,0 21-16,-1-21 16,22 21-16,-21 0 0,21 0 15,0 1-15,-21-1 0,0 0 0,0 0 16,21 0-16,-21 0 0,21 1 0,0-1 16,0 0-16,0 0 0,-22 0 0,22 0 15,0 1-15,0-1 0,0 0 0,0 0 16,0 0-16,0 0 0,22 1 15,-1-22-15,-21 21 0,21-21 16,0 0-16,-21 21 0,21-21 0,0 21 16,1-21-16,-1 0 0,0 0 0,0 0 15,0 0-15,0 0 0,1 0 0,-1 0 16,0 0-16,0 0 16,-21-21 77,21 21-93</inkml:trace>
  <inkml:trace contextRef="#ctx0" brushRef="#br0" timeOffset="189635.54">16743 10816 0,'-21'0'15,"-22"0"-15,22 0 16,0 0-16,0 0 16,0 0-1,21-21 16,21 21-15,0 0-16,0 0 0,0 0 16,0 0-16,1 0 0,-1 0 0,0 0 15,0 0-15,21 0 0,-20 0 0,-1 0 16,21 0-16,-21 0 0,22 0 0,-22 0 16,0 0-16,21 0 0,-21 0 15,22 0-15,-22 0 0,0 0 0,21 0 16,-20 0-16,-1 0 0,0 0 15,21 0-15,-21 0 0,1-21 0,-1 21 16,0 0-16,-21-21 0,21 21 16,-21-21-1,21 21-15,-21-22 16,0 1 0,-21 21-1,0 0-15,0 0 16,0 0-16,21-21 0,-22 21 0,1 0 15,0 0-15,0-21 16,0 21-16,0 0 0,-1-21 16,1 21-16,0-21 15,0 21-15,0 0 0,21-22 16,-21 22-16,-1 0 16,22-21-1,22 21 63,-1 21-78,0-21 16,0 0-16,0 22 16,0-22-16,1 0 15,-1 0-15,-21 21 0,21-21 0,0 0 16,21 0-16,-20 0 15,-1 0-15,0 0 0,0 0 16,0 0-16,0 0 0,1 0 16,-1 0-16,0 0 15,0 0 1,-21 21 0,0 0-1,0 0 1,-21 0-16,0 1 0,0-1 15,-1 0-15,1-21 0,21 21 16,-21 0-16,0 0 0,0 1 0,0-1 16,-1-21-16,-20 21 0,21 0 0,0 0 15,0 0-15,-1-21 0,1 22 0,0-1 16,0 0-16,0-21 0,21 21 16,0 0-16,-21-21 0,21 21 0,-22-21 15,1 22-15,21-1 16,-21-21-16,21 21 15,-21-21 1,21-21 62,21 21-62,0 0-1,-21-21-15,21 21 16,-21-22-16,22 22 16,-1-21-16,0 21 15,0-21-15,0 0 0,0 0 16,1 21-16,-1-21 0,0-1 0,0 1 16,0 21-16,0-21 0,1 0 0,-1 0 15,-21 0-15,21-1 0,0 1 16,0 21-1,-21-21-15,0 42 79,0 0-64</inkml:trace>
  <inkml:trace contextRef="#ctx0" brushRef="#br0" timeOffset="208396.38">18224 10520 0,'0'-21'0,"0"0"16,0-1-16,0 1 0,0 0 16,0 0-16,0 0 15,0 0-15,0-1 0,0 1 16,0 0-16,0 0 16,0 42 15,0 0-31,0 0 0,22 1 15,-22 20-15,0-21 0,0 21 0,21-20 16,-21 20-16,21 0 0,-21 1 16,21-1-16,-21 0 0,0-21 0,0 22 15,0-1-15,0-21 0,0 22 0,0-22 16,0 21-16,0-21 0,0 0 0,0 1 16,0-1-16,0 0 15,0 0-15,0-42 31,0 0-15,0 0-16,0-1 0,0 1 16,0 0-16,0-21 0,0 21 0,21-22 15,-21 22-15,21-21 0,1-1 0,-1 22 16,0-21-16,0 21 0,0 0 0,0-1 16,1 1-16,20 0 0,-21 21 15,21 0-15,-20 0 0,-1 0 0,21 0 16,-21 21-16,0 0 0,1 1 15,-1-1-15,0 21 0,-21-21 0,21 0 16,-21 22-16,0-22 0,0 21 0,0-21 16,0 1-16,0 20 0,0-21 15,-21 0-15,0 0 0,21 1 0,-21-1 16,21 0-16,0 0 0,-22 0 0,22 0 16,-21-21-16,21 22 0,0-44 31,21 1-31,1 21 15,-1-21-15,0-21 0,0 21 0,0-1 16</inkml:trace>
  <inkml:trace contextRef="#ctx0" brushRef="#br0" timeOffset="208700.2">19135 10414 0,'0'0'0,"0"-21"0,0 0 0,0 0 0,0-1 16,0 1-16,0 0 0,0 42 47,0 0-47,0 1 0,0 20 0,0 0 15,0-21-15,0 22 0,0-1 0,0 0 16,-22 1-16,22-1 0,-21 0 0,21 1 16,0-22-16,0 21 0,0-21 0,0 22 15,0-22-15,0 0 0,0 0 16,0 0-16,0 1 0,0-1 15,21-21-15,1 0 16,-1 0-16,0 0 0,0 0 16,0 0-16,0 0 15,-21-21-15,22 21 0,-22-22 0,21 1 16,-21 0-16</inkml:trace>
  <inkml:trace contextRef="#ctx0" brushRef="#br0" timeOffset="208884.1">19071 10732 0,'0'0'0,"-21"0"0,0 0 16,42-22 15,0 22-31,0 0 16,0 0-16,1 0 0,-1 0 0,21-21 15,-21 21-15,0 0 0,1-21 0,-1 21 16,0 0-16,21 0 0,-21-21 0,1 21 15</inkml:trace>
  <inkml:trace contextRef="#ctx0" brushRef="#br0" timeOffset="209601.63">19621 10647 0,'0'21'46,"0"0"-46,0 0 16,0 1-16,0-1 0,0 0 16,0 0-16,-21 0 0,21 0 15,0 1-15,0-1 0,0 0 16,0 0-16,0 0 16,0 0-16,-21-21 46,21-21-30,0 0-16,0 0 16,0 0-16,0 0 0,0-1 0,0 1 15,0-21-15,0 21 0,0 0 0,0-1 16,21-20-16,0 21 0,-21 0 16,22 0-16,-1 21 0,0-22 0,0 22 15,0-21-15,0 21 0,1 0 0,-1 0 16,0 21-16,0 1 0,0-22 15,0 21-15,1 0 0,-1 0 0,0 0 0,0 0 16,-21 1-16,21-1 0,-21 0 16,0 0-16,0 0 0,0 0 15,0 1-15,0-1 0,0 0 0,0 0 16,0 0-16,-21-21 16,21 21-16,0-42 31,0 0-16,0 0-15,0 0 16,0 0-16,21-1 0,-21-20 16,21 21-16,-21 0 0,22 0 0,-1-1 15,0-20-15,-21 21 0,21 0 16,0 0-16,0 21 0,22 0 0,-22-22 16,0 22-16,0 0 0,0 0 0,1 22 15,-22-1-15,21 0 16,-21 0-16,0 21 0,0-20 0,0-1 15,0 0-15,0 0 0,0 0 0,0 22 16,0-22-16,0 0 0,0 0 0,-21 0 16,21 0-16,-22-21 0,22 22 15,0-1-15,22-21 47,-1 0-47</inkml:trace>
  <inkml:trace contextRef="#ctx0" brushRef="#br0" timeOffset="210037.38">20532 10986 0,'0'0'0,"-22"0"0,44 0 31,-1 0-31,0-22 0,0 1 15,0 21-15,0-21 16,22 0-16,-22 21 0,0-21 0,0 0 16,0-22-16,1 22 0,-1 0 0,0-21 15,0-1-15,-21 1 0,0 21 0,21-22 16,-21 1-16,0 0 0,0-1 0,0 1 16,0 0-16,0 21 0,0-1 0,0 1 15,-21 0-15,21 0 0,-21 21 16,0 0-16,0 0 0,-1 0 15,1 21-15,0 21 0,0-20 0,21 20 16,-21 0-16,0 1 0,21-1 16,-22 0-16,22 1 0,0-1 0,0 0 15,0-21-15,0 22 0,0-1 16,0-21-16,0 0 0,22 1 0,-1 20 16,0-42-16,-21 21 0,21 0 0,0-21 15,0 21-15,1-21 0,-1 0 0,0 0 16,0 0-16,0 0 0,0 0 0,1 0 15,-1 0-15,0 0 0,0 0 16,0-21-16,0 0 0,1 21 16</inkml:trace>
  <inkml:trace contextRef="#ctx0" brushRef="#br0" timeOffset="210388.49">21929 10287 0,'0'-21'0,"0"42"0,0-63 15,-22 21-15,22-1 16,-21 22-16,0 0 16,0 0-16,0 22 15,21-1-15,0 0 0,-21 0 0,-1 21 0,22 1 16,-21-1-16,21 0 0,-21 1 15,0 20-15,0-20 0,21-1 16,-21 0-16,-1 1 0,1-1 0,21 0 16,-21 1-16,0-22 0,21 21 0,-21-21 15,21 22-15,0-22 0,-21 0 0,21 0 16,-22 0-16,22 0 0,0 1 16,0-1-16,0 0 15,0-42 16,43-22-31</inkml:trace>
  <inkml:trace contextRef="#ctx0" brushRef="#br0" timeOffset="211155.98">22437 10287 0,'0'0'0,"0"-21"0,0 0 0,0 0 16,21 42 31,-21 0-47,0 21 0,0-21 0,0 22 15,0-1-15,0 0 0,0 1 0,0-1 16,0 0-16,0 1 0,0-1 0,0 0 16,0-20-16,0 20 0,-21-21 15,21 21-15,-22-20 0,22-1 0,-21 0 16,21 0-16,0 0 0,-21-21 15,21-21 17,0 0-32,0 0 15,0 0-15,0-1 0,0-20 0,21 21 0,0 0 16,1-22-16,-1 22 16,0 0-16,0-21 0,0 42 0,0-21 15,1-1-15,20 22 0,-21 0 0,0 0 16,0 0-16,22 0 0,-22 0 0,0 0 15,0 22-15,0-1 0,1 0 0,-1-21 16,-21 21-16,0 21 0,0-20 16,0-1-16,0 0 0,0 0 0,-21 0 15,-1 0-15,-20-21 0,21 22 0,-21-1 16,20 0-16,-20-21 0,21 21 16,-21 0-16,20-21 0,1 0 0,-21 0 0,42 21 15,-21-21-15,0 0 16,21-21-1,21 21-15,0-21 16,21 0-16,-21 0 0,22 21 0</inkml:trace>
  <inkml:trace contextRef="#ctx0" brushRef="#br0" timeOffset="211552.75">23241 10520 0,'-21'-21'0,"0"21"0,-1 0 16,1 0-16,0 0 0,0 21 16,21 0-16,-21-21 0,0 21 0,21 0 15,-22 22-15,22-22 0,0 0 0,0 0 16,0 22-16,0-22 0,0 0 0,0 0 16,0 0-16,0 0 0,22 1 15,-1-1-15,0-21 0,-21 21 0,21-21 16,21 0-16,-20 21 0,-1-21 0,0 0 15,0 0-15,21 0 0,-20 0 16,-1 0-16,0-21 0,0 21 0,0-21 0,0 0 16,-21-1-16,22 1 15,-22 0-15,0 0 0,0-21 0,0 20 16,0 1-16,0 0 0,-22-21 16,1 21-16,0-1 0,0 1 0,0 21 15,0-21-15,-1 21 0,1 0 0,0 0 16,0 0-16,0 0 0,21 21 15,-21-21-15,21 21 0,-22 1 0,22-1 16,0 0-16,0 0 0,22 0 16,-1 0-16,0 1 0,0-22 15</inkml:trace>
  <inkml:trace contextRef="#ctx0" brushRef="#br0" timeOffset="212648.13">24109 10710 0,'0'0'0,"0"-84"16,0 63-16,-21-1 0,-1 1 0,22 0 15,-21 0-15,0 21 0,0 0 0,0 0 16,0 0-16,-1 0 0,1 0 16,0 0-16,0 21 0,-21 0 15,20 0-15,1 22 0,0-22 0,0 0 16,0 21-16,0-20 0,21 20 0,0-21 15,-22 0-15,22 0 0,0 1 0,0-1 16,0 0-16,0 0 0,22-21 0,-1 21 16,0 0-16,0-21 0,0 0 15,22 0-15,-22 0 0,0 0 16,0 0-16,21-21 0,-20 0 0,-1 21 16,0-21-16,0 0 0,0 0 0,0-1 15,1 1-15,-1 0 0,-21 0 0,21-21 16,0-1-16,-21 1 0,0 0 0,21-1 15,-21 1-15,21 0 0,-21-1 16,0 1-16,0 0 0,0-1 0,0 22 16,0 0-16,0 0 0,0 0 0,0 42 31,-21 0-31,21 0 16,-21 21-16,21-20 0,0 20 0,0 0 15,0 1-15,-21-1 0,21 0 16,0 1-16,0-1 0,0-21 0,0 21 15,0-20-15,0-1 0,0 21 0,0-21 16,0 0-16,21 1 0,0-1 16,0 0-16,1-21 0,-1 0 0,0 0 15,21 0-15,-21 0 0,1 0 0,-1 0 16,0 0-16,0 0 16,0-21-16,0 0 0,-21-1 15,22 1-15,-22 0 0,21 0 16,-21 0-16,0 0 0,0-22 0,0 22 15,21 0-15,-21 0 0,0 0 0,0-1 16,0 44 0,0-1-1,0 0-15,0 0 16,0 0-16,0 0 0,0 1 0,0-1 16,0 0-16,0 0 0,21 0 15,0-21-15,0 21 0,1 1 16,-1-22-16,0 0 0,0 0 0,0 0 15,0 0-15,1 0 16,-1 0-16,0 0 0,-21-22 16,21 1-16,-21 0 0,21 0 0,0 21 15,-21-21-15,0 0 0,22-22 0,-22 22 16,21 0-16,-21 0 0,0 0 0,0-1 16,0 1-16,21 0 0,-42 21 31,21 21-31,-21 0 15,21 1-15,0-1 0,-22 0 0,1 0 16,21 0-16,-21 0 0,21 1 16,0-1-16,0 21 0,-21-21 0,21 0 15,-21 1-15,21-1 0,-21 0 16,21 21-16,0-21 0,0 1 0,0-1 16,-22 21-16,22-21 0,0 22 0,0-22 15,0 0-15,0 21 0,-21-21 0,21 22 16,0-22-16,0 0 0,0 21 0,-21-20 15,0-1-15,21 21 0,-21-21 0,0-21 16,21 21-16,-22 1 0,1-22 16,0 0-16,0 21 0,0-21 0,0 0 15,-1 21-15,1-21 0,0 0 0,0 0 16,0 0-16,0 0 0,-1 0 0,1 0 16,21-21-16,0 0 15,0-1 1,0 1-16,21 0 15,1 0-15,-1 0 0,0 21 16,21-21-16</inkml:trace>
  <inkml:trace contextRef="#ctx0" brushRef="#br0" timeOffset="213001.93">25463 10266 0,'0'-42'0,"0"84"0,0-106 0,0 43 0,0 0 16,22 0-16,-22 0 0,0 0 0,0-1 15,0 44 17,0-1-32,0 21 0,-22-21 0,1 43 15,21-22-15,-21 0 0,0 22 0,0-1 16,0-20-16,-1 20 0,1 1 0,0-22 15,0 0-15,0 22 0,0-22 0,-1-21 16,1 22-16,0-1 0,0-21 16,0 0-16,21 22 0,0-22 15,-21 0-15,21 0 0,0 0 16,0 1-16,21-22 31,0 0-31,0 0 0,-21-22 16,21 1-16,0 21 0,1-21 0</inkml:trace>
  <inkml:trace contextRef="#ctx0" brushRef="#br0" timeOffset="214112.64">26183 10753 0,'21'0'31,"0"0"-31,1 0 0,-1-21 16,0-1-16,0 1 0,0 21 16,-21-21-16,0 0 15,0 0-15,0 0 0,0-1 16,0 1-16,0 0 0,0 0 0,0 0 16,-21 0-16,0 21 0,0-22 15,0 22-15,-1-21 0,1 21 0,0 0 16,0 0-16,-21 0 0,20 21 0,1 1 15,0-22-15,-21 21 0,21 21 0,-1-21 16,1 0-16,21 22 0,-21-22 0,21 0 16,-21 21-16,21-20 0,0-1 15,0 21-15,0-21 0,0 0 0,0 1 16,0-1-16,21-21 0,0 21 16,0-21-16,1 0 0,-1 0 15,0 0-15,0 0 0,0 0 0,0 0 16,1 0-16,-1 0 0,0-21 0,0 0 15,21-1-15,-20 22 0,-1-21 16,0-21-16,0 21 0,0 0 0,-21-22 16,21 1-16,1 21 0,-1-22 0,-21 1 15,21 0-15,-21-1 0,21-20 0,0 42 16,-21-22-16,0 1 0,0 0 0,0 21 16,21-1-16,-21 1 15,0 0-15,0 0 0,0 42 31,-21 21-31,0-20 0,21-1 16,-21 21-16,21 0 0,-21 1 0,0-1 16,21 0-16,0 1 0,0-1 15,0 0-15,-22 1 0,22-1 0,0 0 16,0-20-16,0-1 0,0 0 0,0 0 16,0 0-16,22 0 0,-1 1 0,0-22 15,0 21-15,0-21 0,0 0 16,1 0-16,-1 0 15,0 0-15,0-21 0,0-1 16,0 1-16,1 21 0,-22-21 0,21 0 16,0 0-16,-21 0 0,0-1 15,21-20-15,-21 21 0,21 0 0,-21 0 16,0-1-16,21 22 0,-21-21 16,0 42-1,0 1-15,0-1 16,0 0-16,0 0 0,0 0 0,0 0 15,0 1-15,0-1 0,0 0 16,0 0-16,0 0 0,0 0 16,0 1-1,0-44 32,0 1-47,22 0 0,-22 0 16</inkml:trace>
  <inkml:trace contextRef="#ctx0" brushRef="#br0" timeOffset="214324.52">26882 10393 0,'0'0'0,"0"-21"0,-43 0 16,43-1-1,21 22 48,1 22-48,-1-22-15,0 21 0,0-21 16,0 21-16</inkml:trace>
  <inkml:trace contextRef="#ctx0" brushRef="#br0" timeOffset="214740.28">27241 10499 0,'0'21'47,"0"0"-47,0 0 0,0 0 15,0 1-15,0-1 0,0 0 0,0 0 16,0 0-16,0 0 0,0 1 0,0-1 15,0 0-15,22 0 0,-22 0 0,21 0 16,-21 1 0,21-22-16,0 0 0,0 0 15,0 0 1,-21-22-16,22 1 0,-1 21 16,0-21-16,-21 0 0,21 0 0,0 0 15,-21-22-15,21 22 16,1 0-16,-1-21 0,-21 20 0,21-20 15,0 21-15,0 0 0,-21 0 0,0-1 16,0 1-16,21 21 0,-21-21 16,-21 21 31,21 21-47,0 0 15</inkml:trace>
  <inkml:trace contextRef="#ctx0" brushRef="#br0" timeOffset="-214404.2">28469 10075 0,'0'-42'0,"0"84"0,0-105 0,0 42 16,0 0-16,0-1 0,-21 22 31,0 0-31,21 22 0,-21-1 16,-1 0-16,22 21 0,-21-21 0,0 22 15,0-1-15,0 22 0,0-22 16,-1 0-16,-20 22 0,21-1 16,0 1-16,-22-22 0,22 22 0,-21-22 15,21 21-15,0-20 0,-22-1 0,22 22 16,0-43-16,0 21 0,21 0 0,-21-20 15,21 20-15,-22-21 0,22 0 0,0 0 16,0 1-16,0-1 0,0 0 0,0 0 16,22-21-1,-1 0-15,0 0 16,-21-21-16,21 0 0,0 0 16,0 21-16,1-43 0</inkml:trace>
  <inkml:trace contextRef="#ctx0" brushRef="#br0" timeOffset="-213964.45">28744 10329 0,'0'0'0,"0"-21"0,0 42 47,0 1-47,0-1 0,0 0 16,0 0-16,0 0 0,0 0 0,0 1 16,0-1-16,0 0 0,0 0 0,0 0 15,0 0-15,0 1 16,0-1-1,21-21-15,1 0 16,-22-21-16</inkml:trace>
  <inkml:trace contextRef="#ctx0" brushRef="#br0" timeOffset="-213779.56">28977 10139 0,'0'0'0,"-21"-21"0,21 0 15,-21-1-15,0 22 16,21 22 15,0-1-15,21 0-16,0-21 0,0 21 0,0-21 16,0 21-16,1 0 0</inkml:trace>
  <inkml:trace contextRef="#ctx0" brushRef="#br0" timeOffset="-213316.32">29422 10308 0,'-22'0'0,"1"0"32,0 21-32,21 1 15,0-1-15,0 0 0,0 0 16,0 0-16,0 0 0,0 1 0,0 20 15,0-21-15,0 0 16,0 0-16,0 1 0,0-1 0,0 0 16,0-42 31,0 0-47,0-1 15,0 1-15,0 0 0,0 0 0,21-21 16,0 20-16,1-20 0,-1 21 0,0-21 15,21 20-15,-21 1 0,1 0 0,20 0 16,-21 0-16,0 0 0,22 21 0,-22 0 16,0 0-16,0 0 0,0 21 15,0 0-15,-21 0 0,0 0 0,22 0 16,-22 22-16,21-22 0,-21 21 16,0-21-16,0 22 0,0-22 0,0 0 0,0 21 15,0-20-15,0-1 0,0 0 16,-21 0-16,21 0 15,-22 0-15,22 1 16,22-22 0,-1-22-1,0 1-15</inkml:trace>
  <inkml:trace contextRef="#ctx0" brushRef="#br0" timeOffset="-213000.5">30162 10372 0,'0'0'0,"0"-21"0,0-22 0,22 22 0,-22 0 15,0 0-15,21 0 0,-21-1 0,0 44 47,-21-1-47,21 0 0,-22 21 0,22-21 16,0 22-16,0-1 0,0 0 0,0 22 16,0-22-16,0 1 0,0-1 0,0 21 15,0-20-15,0-1 0,0 0 16,0 22-16,0-22 0,0 1 0,0-1 15,0 21-15,0-20 0,0-1 0,0 22 16,-21-22-16,0 0 0,0 1 0,21-22 16,0 21-16,0-21 0,-21 0 0,21 1 15,0-1-15,0 0 0,0-42 47,21 0-47,-21-1 0,21 1 0,0 0 16,-21-21-16,21 21 0</inkml:trace>
  <inkml:trace contextRef="#ctx0" brushRef="#br0" timeOffset="-212700.06">30205 10499 0,'0'-43'0,"0"86"0,0-128 0,-21 43 16,21-1-16,0 22 0,0-21 0,0 21 15,0 0-15,0-1 0,0 1 16,21 21-16,0-21 0,0 21 15,0 0-15,0 0 0,1 0 0,-1 0 16,0 21-16,0 0 16,0 22-16,0-22 0,-21 0 0,0 21 15,0-20-15,0 20 0,0-21 0,0 0 16,0 22-16,-21-22 0,21 0 0,-21 0 16,0 0-16,0-21 0,-22 21 0,22-21 15,0 22 1,0-22-16,0 0 0,21-22 31,21 22-31,0-21 0,0 0 16,0 0-16,1 0 0</inkml:trace>
  <inkml:trace contextRef="#ctx0" brushRef="#br0" timeOffset="-212013.93">30565 10245 0,'21'0'0,"-21"-21"16,0 42 15,0 0-31,0 0 16,0 0-16,0 0 0,0 1 0,0-1 15,0 0 1,0 0-16,0 0 0,0 0 0,0 1 16,0-1-16,21-21 15,0 21-15,0-21 0,0 0 16,1 0-1,-22-21-15,21 0 0,-21-1 16,21 22-16,0-21 0,-21-21 0,0 21 16,21 0-16,-21-1 0,21-20 0,-21 21 15,0 0-15,22 0 0,-22-1 16,0 1-16,0 42 31,0 1-31,0-1 16,0 21-16,0-21 0,-22 0 15,22 22-15,0-22 0,0 0 0,0 21 16,0-20-16,0-1 0,0 0 0,0 0 16,0 0-16,22-21 0,-1 21 0,0-21 15,0 0-15,0 0 16,0 0 0,1-21-16,-22 0 0,0 0 0,21 0 15,-21 0-15,21-1 0,0 1 0,-21-21 16,21 0-16,-21 20 0,21-20 15,1 0-15,-22-1 0,21 1 0,-21-21 16,21 20-16,-21 1 0,0 0 16,21-1-16,-21 22 0,0 0 0,0 0 15,0 0-15,0 42 32,0 0-32,0 21 0,-21-21 0,21 22 15,0-22-15,-21 21 0,0 1 0,21-1 16,-22-21-16,22 21 0,0 1 0,0-22 15,-21 21-15,21-21 0,0 22 16,0-22-16,0 0 0,0 0 0,0 0 16,0 1-16,21-1 15,1-21 1,-1 0-16,0 0 16,-21-21-16,21-1 15,0 1-15</inkml:trace>
  <inkml:trace contextRef="#ctx0" brushRef="#br0" timeOffset="-211800.35">31115 10097 0,'0'0'0,"-21"-22"0,0 22 0,-1 0 16,1 0-16,42 0 47,1 0-47,-1 0 0,0 0 0,0 0 15,0 0-15,22 0 0,-22 0 0,0-21 16,0 21-16,0 0 0,0 0 16,1-21-16,-1 21 0,21 0 0,-21 0 15,0-21-15,1 21 0,-1 0 0,0 0 16,0-21-16</inkml:trace>
  <inkml:trace contextRef="#ctx0" brushRef="#br0" timeOffset="-211268.66">31750 9991 0,'0'0'15,"-21"0"-15,42 0 32,0 0-32,0 0 15,0 0-15,22-21 0,-22 21 0,0 0 16,0 0-16,0-22 0,-21 1 15,22 21-15,-22-21 32,-22 21-32,1 0 0,0 0 15,0 0-15,0 0 0,0 0 16,-1 0-16,1 0 0,0 0 16,0 21-16,0 0 15,21 1-15,-21-1 0,-1 0 16,1-21-16,21 21 15,0 0-15,-21-21 0,21 21 0,-21 1 16,21-1-16,-21 0 0,21 0 0,0 0 16,-21 0-16,21 22 0,-22-22 15,1 0-15,21 0 0,0 22 0,0-22 16,-21 21-16,21-21 0,0 0 0,0 22 16,0-22-16,0 0 0,0 0 15,0 22-15,0-22 0,0 0 16,0 0-16,0 0 0,21 0 15,-21 1-15,21-1 0,1-21 16,-1 0-16,0 0 16,0 0-16,0 0 0,0 0 15,1 0-15,-1 0 16,0-21-16,0-1 16,0 1-16,0 0 0,1 0 15,-1 21-15</inkml:trace>
  <inkml:trace contextRef="#ctx0" brushRef="#br0" timeOffset="-210960.32">32152 10287 0,'-21'-21'16,"42"42"-16,-42-63 0,21 21 0,0-1 15,0 1-15,-21 21 16,21 21-1,-21 1 1,21-1-16,0 0 0,0 0 0,-22 21 16,1-20-16,21-1 0,-21 21 15,21-21-15,0 0 0,-21 22 16,0-22-16,21 0 0,-21 0 0,21 0 16,0 1-16,0-1 15,0 0-15,0-42 47,21 0-47,0-1 16</inkml:trace>
  <inkml:trace contextRef="#ctx0" brushRef="#br0" timeOffset="-210372.15">32343 10012 0,'-22'-21'0,"44"42"0,-44-63 16,1 42-1,42 0 17,1 0-32,-1 0 0,0 0 15,21 0-15,-21 0 0,1 0 16,-1 0-16,21 0 0,-21 0 15,0 0-15,1 0 0,-1 0 0,0 0 16,0 0-16,0 0 0,0 0 0,1 0 31,-22 21-15,0 0 0,0 0-16,-22-21 0,22 21 15,-21 0-15,21 1 0,0-1 0,-21 0 16,21 0-16,-21 0 0,21 0 15,-21 1-15,21-1 0,0 0 0,0 21 16,-21-21-16,21 22 0,0-22 0,0 21 16,0-21-16,0 22 0,-22-22 15,22 21-15,0-21 0,0 22 0,0-22 16,0 0-16,-21 0 16,21 0-16,-21 1 0,21-1 0,-21 0 15,21 0-15,0 0 0,-21 0 0,0 1 16,-1-22-16,1 21 15,0-21-15,0 0 0,0 0 16,0 0-16,-1 0 0,1 0 0,0 0 16,0 0-16,0 0 0,0 0 15,-1 0-15,1 0 16,0 0 0,0 0-16,0 0 15,0 0-15,-1 0 0,1 0 16,0 0-16</inkml:trace>
  <inkml:trace contextRef="#ctx0" brushRef="#br0" timeOffset="-204900.36">14753 12531 0,'0'0'0,"0"-21"16,0-1-1,0 1-15,0 0 16,0 0-16,0 0 15,21 21 17,-21 21-17,0 0-15,0 0 16,0 0-16,0 1 0,0-1 0,0 0 16,0 0-16,0 0 0,0 22 15,0-22-15,0 0 0,0 21 0,0-21 16,0 22-16,0-22 0,0 21 0,0-21 15,0 1-15,-21-1 0,21 0 16,0 0-16,0 0 16,0-42 15,0 0-31,0 0 0,0 0 16,0-1-16,0 1 0,0 0 0</inkml:trace>
  <inkml:trace contextRef="#ctx0" brushRef="#br0" timeOffset="-204356.16">14753 12467 0,'0'0'15,"0"-21"-15,0 0 16,0 0-16,21 21 16,0-21-16,1 21 0,-1-22 15,0 22-15,0 0 0,0-21 16,22 21-16,-22 0 0,0 0 0,21 0 15,-21 0-15,1 0 0,-1 0 0,0 0 16,0 0-16,0 21 0,-21 1 16,0-1-16,0 0 15,0 0-15,-21 0 0,0 0 16,0 1-16,0-1 0,-1-21 0,1 21 16,0 0-16,-21 0 0,21 0 0,-1-21 15,22 22-15,-21-22 0,0 0 16,42-22 15,0 22-31,-21-21 0,22 21 16,-1-21-16,0 21 0,0 0 15,0 0-15,0 0 0,22 0 0,-22 0 16,0 0-16,21 0 0,-20 0 0,20 21 16,-21-21-16,0 21 0,0 1 0,1-1 15,-22 0-15,0 0 0,0 0 16,0 0-16,0 1 0,0 20 0,-22-21 15,1 0-15,-21 0 0,21 1 0,0 20 16,-22-42-16,1 21 0,21 0 0,-22 0 16,22 1-16,-21-22 0,21 0 0,0 0 15,-1 0-15,1 0 0,0 0 0,0-22 16,0 1 0,21 0-1,0 0-15,0 0 0,0 0 16,0-1-16,0 1 0,0 0 15,0 0-15,21 0 0</inkml:trace>
  <inkml:trace contextRef="#ctx0" brushRef="#br0" timeOffset="-204056.22">15663 12340 0,'0'0'0,"0"-21"0,-21 21 0,21-21 16,-21 21-16,0 0 16,21 21-16,0 0 15,0 0-15,0 1 0,0-1 0,0 21 16,0-21-16,0 0 0,0 22 0,0-22 16,0 0-16,0 21 0,0-20 0,0 20 15,0-21-15,0 21 0,0-20 0,0-1 16,-21 21-16,21-21 0,-22 0 15,22 1-15,0-1 0,0 0 16,0-42 15,0 0-31,0-1 16</inkml:trace>
  <inkml:trace contextRef="#ctx0" brushRef="#br0" timeOffset="-203700.43">15600 12404 0,'0'0'16,"0"-21"-16,0-1 0,-21 22 16,21-21-16,0 0 15,0 0-15,21 21 0,0 0 16,0 0-16,0 0 0,0 0 0,22 0 0,-22 0 16,0 0-16,21 21 0,-20 0 0,20 0 15,-21 1-15,0-1 0,22 0 16,-22 0-16,0 0 0,0 0 0,-21 1 15,0-1-15,0 21 0,0-21 16,0 0-16,0 1 0,-21 20 0,0-21 16,0 0-16,-1 22 0,-20-22 0,0 21 15,21-21-15,-22 0 0,1 22 0,0-22 16,20 0-16,-20 0 0,21-21 0,0 21 16,0 1-16,-1-22 0,22 21 15,0-42 32,22-1-31,-1 1-16,0 0 0</inkml:trace>
  <inkml:trace contextRef="#ctx0" brushRef="#br0" timeOffset="-203008.82">16637 12742 0,'-21'0'0,"42"0"0,-85 0 0,43 0 16,0 0-16,21-21 15,21 21 1,0 0-16,22 0 15,-1 0-15,0 0 0,1 0 0,-1 0 16,0 0-16,1 0 0,20 0 16,-20 0-16,20 0 0,-21 0 0,22 0 15,-22-21-15,22 21 0,-22 0 0,22 0 16,-22 0-16,0 0 0,-21 0 16,22 0-16,-22 0 0,0 0 0,0 0 0,-21-21 15,0 0 16,-21 21-31,0-21 0,0 21 16,21-22-16,-21 22 0,-1-21 0,1 21 16,0-21-16,0 21 0,-21-21 15,20 21-15,1 0 0,0 0 0,0-21 16,0 21-16,0 0 16,42 0 30,0 0-46,0 0 0,21 0 16,-20 0-16,-1 0 0,0 0 0,21 0 16,-21 0-16,1 0 0,-1 0 0,0 0 15,0 0-15,0 0 0,0 0 16,1 0-16,-22 21 0,21 0 16,-21 0-16,0 0 15,0 1-15,0-1 0,-21 0 16,-1 0-16,1 0 0,0 0 0,-21 1 15,21-1-15,-22 0 0,22 0 0,0 0 16,0 0-16,-22 1 0,22-1 16,0 0-16,0-21 0,21 21 15,-21 0-15,0-21 0,-1 21 0,22 1 16,-21-22 0,21-22-1,21 1-15,-21 0 16</inkml:trace>
  <inkml:trace contextRef="#ctx0" brushRef="#br0" timeOffset="-200748.66">18330 12277 0,'0'0'15,"0"-21"-15,0-1 0,0 1 0,21 0 16,-21 0-16,0 0 0,0 0 16,22 21-16,-22-22 0,0 44 31,0-1-31,0 0 15,0 0-15,0 21 0,0-20 0,0 20 16,0 0-16,21 1 0,-21-1 0,0 0 16,0-21-16,0 22 15,0-1-15,0 0 0,0 1 0,0-22 16,0 21-16,0-21 0,0 22 0,0-22 16,-21 0-16,21 0 0,0 0 15,0-42 16,0 0-31,0 0 0,0 0 0,0-22 16,0 22-16,0-21 0,0 21 0,21-22 16,0 22-16,-21-21 0,21 0 0,0 20 15,0-20-15,1 21 0,-1-21 16,0 20-16,21 1 0,-21 0 0,1 21 16,20 0-16,-21 0 0,0 0 0,-21 21 15,21 0-15,-21 1 0,22-1 16,-22 0-16,0 0 0,0 21 15,0-20-15,0-1 0,0 21 0,0-21 16,0 0-16,0 1 0,0 20 0,0-21 16,0 0-16,0 0 0,0 1 15,0-1-15,-22-21 32,22-21-17,0-1-15,0 1 0,0 0 0,0 0 16,0 0-16,0 0 0</inkml:trace>
  <inkml:trace contextRef="#ctx0" brushRef="#br0" timeOffset="-200484.47">18986 12129 0,'22'-22'0,"-44"44"0,44-65 0,-22 22 0,0 0 16,0 42 15,0 0-31,21 0 0,-21 1 15,0-1-15,0 21 0,0 0 0,0-20 16,0 20-16,0 0 0,0-21 0,0 22 16,0-1-16,0-21 15,0 0-15,-21 22 0,21-22 0,0 0 16,0 0-16,0 0 0,0 1 0,0-1 16,21-21-1,0 0-15,0 0 0,0-21 16,0-1-16,-21 1 15,22 0-15</inkml:trace>
  <inkml:trace contextRef="#ctx0" brushRef="#br0" timeOffset="-200317.06">19050 12467 0,'85'0'0,"-191"0"16,127 0-16,-42-21 31,42 21-31,0 0 0,0 0 0,0-21 15,22 21-15,-22-21 0,21 21 0,-21 0 16,1-21-16,20 21 0,-21 0 0,0-22 16,22 22-16,-22 0 0,0-21 15,0 0-15</inkml:trace>
  <inkml:trace contextRef="#ctx0" brushRef="#br0" timeOffset="-199552.25">19770 12319 0,'-22'0'15,"1"0"-15,21-21 16,-21 21-16,21 21 31,0 0-15,0 0-16,0 1 0,0-1 15,0 0-15,0 0 0,0 0 16,0 0-16,0 1 0,0-1 0,0 0 16,0 0-16,0 0 0,0 0 15,0 1 1,0-1-16,0 0 16,-21-21-1,21-21 1,0 0-16,-21-1 15,21 1-15,0 0 16,0 0-16,0 0 0,0 0 16,0-1-16,0-20 0,0 21 0,0 0 15,0 0-15,0-1 0,21 1 0,0 0 16,0 0-16,0 0 0,1 21 16,-1-21-16,0 21 0,0 0 15,0 0-15,0 0 0,1 0 0,-1 21 16,0 0-16,0 0 0,0 0 15,-21 0-15,0 1 0,0-1 0,0 0 16,0 0-16,0 0 0,0 0 16,0 1-16,0-1 0,0 0 15,0 0-15,-21-21 16,0 0 0,21-21-1,0 0 1,0 0-16,0-1 0,0 1 15,0 0-15,21 0 0,-21 0 16,21-22-16,0 22 0,1 0 0,-22 0 16,21-21-16,0 42 0,0-22 0,0 1 15,0 21-15,1 0 0,-1 0 16,0 0-16,0 21 0,0 1 0,0-1 16,-21 21-16,22-21 0,-22 0 15,0 1-15,0-1 0,0 0 0,0 0 16,0 0-16,0 0 0,0 1 0,-22-1 15,22 0-15,-21 0 0,21 0 16,0 0-16,-21-21 16,21 22-16,21-22 31</inkml:trace>
  <inkml:trace contextRef="#ctx0" brushRef="#br0" timeOffset="-199160.47">20489 12594 0,'21'-21'31,"1"21"-15,-1-21-16,0 0 0,0 0 0,0-1 15,22 1-15,-22 0 0,0 0 16,0-21-16,0 20 0,0-20 0,1 0 15,-1-1-15,0 1 0,-21-21 16,0 20-16,0 1 0,0 0 0,0-1 16,0 22-16,0-21 0,0 21 0,-21 21 15,0 0-15,-1 0 0,1 0 16,0 21-16,0 0 0,0 21 16,0 1-16,-1-1 0,22 21 0,-21-20 15,0-1-15,0 22 0,21-22 16,0 0-16,0-21 0,0 22 0,0-1 15,0-21-15,0 0 0,0 1 0,21-1 16,0 0-16,0 0 0,1-21 16,-1 0-16,0 21 0,0-21 0,0 0 15,0 0-15,1 0 0,20 0 0,-21 0 16,0 0-16,22-21 0,-22 0 0,21 21 16,-21-21-16</inkml:trace>
  <inkml:trace contextRef="#ctx0" brushRef="#br0" timeOffset="-198847.65">22034 11959 0,'0'0'0,"0"-21"0,0 0 0,0 0 15,0 0-15,0-1 0,0 1 16,-21 21-16,0 0 0,0 21 15,0 1-15,21-1 0,-21 21 16,-1 0-16,22 22 0,-21-22 0,0 22 16,0-1-16,0-20 0,-22 20 15,22 1-15,0-22 0,-21 21 0,21-20 16,-1-1-16,-20 22 0,21-22 16,0 0-16,0 1 0,-22-22 0,43 21 15,-21-21-15,21 0 0,-21 1 0,21-1 16,0 0-16,21-21 15,0-21 1,0 0-16</inkml:trace>
  <inkml:trace contextRef="#ctx0" brushRef="#br0" timeOffset="-198044.6">22161 11896 0,'0'-43'16,"22"43"-16,-1 0 15,0 22 1,-21-1-16,0 0 16,0 21-16,0 1 0,0-22 15,0 21-15,0 0 0,0 1 16,0-1-16,0-21 0,0 22 0,0-1 15,0-21-15,0 0 0,0 22 0,0-22 16,0 0-16,0 0 0,0 0 0,0 0 16,0 1-16,-21-22 15,0 0 1,-1 0-16,22-22 16,0 1-16,0 0 0,0 0 15,0 0-15,0 0 0,0-1 0,22 1 16,-1-21-16,0 21 15,21-22-15,-21 22 0,1 0 0,20 0 16,0 0-16,1 0 0,-1 21 0,0 0 16,1 0-16,-22 0 0,21 0 0,0 21 15,-20 0-15,20 0 0,-21 0 0,-21 0 16,0 1-16,0-1 0,0 21 16,0-21-16,0 0 0,-21 1 0,0-1 15,0 0-15,-22 0 0,22 0 0,-21 0 16,21 1-16,-22-1 0,22-21 0,0 21 15,0-21-15,0 0 0,-1 0 16,22-21 15,0 0-31,0-1 16,22 1-16</inkml:trace>
  <inkml:trace contextRef="#ctx0" brushRef="#br0" timeOffset="-197640.61">23093 12150 0,'0'0'16,"0"-21"-16,21 21 0,-21-22 0,0 1 15,-21 21 1,21 21 0,-21-21-16,21 22 0,-22-1 15,22 0-15,-21 21 0,21-21 0,0 1 16,0-1-16,0 21 0,0-21 0,0 0 15,0 22-15,0-22 0,0 0 0,0 0 16,0 0-16,0 1 0,0-1 16,21-21-16,1 0 0,-1 0 15,0 0-15,0 0 0,0 0 0,0 0 16,1-21-16,20 21 0,-21-22 0,0 1 16,0 21-16,1-21 0,-1 0 0,0 0 15,-21-22-15,0 22 0,0 0 16,0-21-16,0 21 0,0-1 15,0-20-15,-21 21 0,0 0 0,-1 0 0,1-1 16,-21 22-16,21 0 0,0 0 16,-1 0-16,1 0 0,0 0 0,0 0 15,0 0-15,0 22 0,21-1 16,0 0-16,0 0 0,0 0 16,0 0-16,21 1 0,0-1 15,21-21-15,-21 21 0</inkml:trace>
  <inkml:trace contextRef="#ctx0" brushRef="#br0" timeOffset="-196620.04">23876 12256 0,'0'0'0,"21"0"0,-21-22 16,0 1-16,0 0 0,0 0 16,0 0-16,0 0 0,0-1 0,0 1 15,-21 21-15,21-21 0,-21 21 16,0 0-16,-1 0 0,1 0 0,0 21 15,0 0-15,0 1 0,0-1 16,-1 0-16,1 0 0,0 21 0,21-20 16,-21-1-16,0 21 0,21-21 0,0 22 15,0-22-15,0 0 0,0 0 0,0 0 16,0 0-16,21-21 16,0 22-16,0-22 0,0 0 15,1 0-15,-1 0 0,0 0 0,21 0 16,-21-22-16,1 1 0,-1 21 0,0-21 15,0 0-15,-21 0 0,0 0 0,21-1 16,-21 1-16,21 0 0,-21-21 0,0 21 16,0-22-16,0 1 0,0 0 15,22-1-15,-22 1 0,21 0 0,-21-1 16,0 1-16,0 0 0,0 20 0,0 1 16,21 0-16,-21 0 0,0 42 31,0 0-31,-21 0 0,21 22 15,-21-1-15,21 0 0,0 1 0,0-1 16,0 0-16,-22 1 0,22-1 0,0 0 16,0 1-16,0-22 0,0 21 0,0-21 15,0 1-15,22-1 0,-22 0 16,21 0-16,0-21 0,0 0 16,0 0-16,0 0 0,1 0 15,-1 0-15,0 0 0,0-21 0,0 0 16,0 21-16,-21-21 0,22-1 0,-1 1 15,0 0-15,-21 0 0,21 0 16,0 0-16,0-1 0,-21 1 16,0 0-16,22 21 15,-22 21 1,0 0-16,0 1 16,0-1-16,0 0 0,0 0 15,0 0-15,0 0 0,0 1 16,0-1-16,0 0 0,21-21 0,0 21 15,0-21-15,0 0 0,22 0 0,-22 0 16,0 0-16,21 0 0,-21 0 0,1 0 16,20 0-16,-21 0 0,0 0 15,0-21-15,-21 0 0,22 0 16,-1-1-16,-21 1 0,0 0 16,0 0-16,0 0 0,0 0 15,0-1-15,0 1 0,0 0 0,0 0 16,0 42 15,0 0-31,0 0 0,0 1 16,-21-1-16,21 0 0,-22 0 0,22 21 15,0-20-15,0-1 0,0 21 0,0-21 16,0 0-16,0 1 0,0 20 16,0-21-16,0 21 0,0-20 0,0 20 15,0 0-15,0-21 0,0 22 0,0-1 16,0-21-16,0 22 0,0-22 0,-21 21 15,21-21-15,-21 0 0,0 1 16,0-1-16,0 0 0,-1 0 0,1-21 16,-21 21-16,21-21 0,0 0 15,-1 0-15,1 0 0,0 0 0,0 0 16,0 0-16,0 0 0,-1 0 0,1 0 16,0 0-16,21-21 0,0 0 15,0 0-15,21 0 16,0-1-16,22 1 0,-22 0 0</inkml:trace>
  <inkml:trace contextRef="#ctx0" brushRef="#br0" timeOffset="-196325.21">25590 11917 0,'0'0'15,"-21"-21"-15,21-22 0,-21-20 16,21 84 0,-21 21-1,21-20-15,0 20 0,0 21 16,-21-20-16,21 20 0,0 1 0,-21-22 16,21 22-16,0-1 0,-22-21 15,1 1-15,0-1 0,0 0 0,21 1 16,-21-1-16,0-21 0,-1 22 0,1-22 15,0 21-15,21-21 0,-21 0 0,0 1 16,21-1-16</inkml:trace>
  <inkml:trace contextRef="#ctx0" brushRef="#br0" timeOffset="-194984.48">26458 12319 0,'0'0'0,"21"0"15,1 0 1,-1-21-1,-21 0 1,0 0-16,0-1 16,-21 22-16,-1 0 15,1 0-15,-21 0 16,21 0-16,0 0 0,-1 0 0,-20 22 16,21-22-16,0 21 0,0 0 0,-1 0 15,1 0-15,0 0 0,0 1 0,21-1 16,0 21-16,0-21 0,0 0 15,0 1-15,0-1 0,0 0 0,0 0 16,0 0-16,21-21 0,0 0 16,0 0-16,1 0 0,-1 0 0,0 0 15,21 0-15,-21 0 0,1-21 16,20 21-16,-21-21 0,0 0 0,0 0 0,1-1 16,-1 1-16,0-21 0,-21 21 15,0-22-15,0 22 0,21-21 16,-21 0-16,0-1 0,0 1 0,0 0 15,0-1-15,0 1 0,0 0 0,0 20 16,0-20-16,0 21 0,0 0 0,0 0 16,-21 21-1,21 21-15,-21 21 16,21-21-16,-21 22 0,21-22 0,0 21 16,0 0-16,0 1 0,0-1 0,0 0 15,0-20-15,0 20 0,0 0 16,21-21-16,-21 22 0,21-22 15,-21 21-15,21-21 0,0 1 0,0-1 16,-21 0-16,22-21 0,-1 21 16,0-21-16,0 0 15,0 0-15,0 0 0,1-21 16,-1 0-16,0 0 16,0-1-16,-21 1 0,0 0 0,21 0 15,-21 0-15,21 0 0,-21-22 0,0 22 16,0 0-16,0 0 0,0 0 0,0-1 15,0 1-15,0 42 16,0 1 0,0-1-16,0 0 0,0 0 15,0 0-15,0 0 0,0 1 0,0-1 16,0 0-16,0 0 0,0 0 16,0 0-16,0 1 15,22-22 1,-1 0-16</inkml:trace>
  <inkml:trace contextRef="#ctx0" brushRef="#br0" timeOffset="-194804.19">26966 12129 0,'0'0'0,"-21"-22"0,0-20 15,21 21 1,0 42 31,21-21-47,0 21 15,0-21-15,1 21 0,-1-21 16</inkml:trace>
  <inkml:trace contextRef="#ctx0" brushRef="#br0" timeOffset="-194564.33">27347 12129 0,'0'21'15,"0"0"-15,0 0 0,0 0 16,0 0-16,0 1 0,0-1 16,21-21-16,1 21 0,-1 0 15,-21 0-15,21-21 0,0 21 0,0 1 16,-21-1-16,21 0 15,1-21-15,-22 21 16,21-21 0,0 0-16</inkml:trace>
  <inkml:trace contextRef="#ctx0" brushRef="#br0" timeOffset="-194360.44">27686 12192 0,'0'-21'0,"-42"169"0,84-317 0,-42 211 0,0-105 15,0 41-15,0 1 0,0 0 16,0 42 0,0 0-1,-21 1-15,0-1 0,21 0 16,-22 21-16,1-21 0,21 1 0,0-1 16,-21 0-16,21 21 0,-21-21 0,0 1 15,21-1-15,0 0 16,0 0-16</inkml:trace>
  <inkml:trace contextRef="#ctx0" brushRef="#br0" timeOffset="-194065.22">28236 11938 0,'0'0'0,"0"-21"0,21-21 0,-21 20 15,0 1-15,0-21 0,0 21 16,0 42 0,0 0-16,-21 21 15,0 1-15,21-1 0,-21 0 16,0 1-16,0 20 0,-1-20 0,22-1 16,-21 21-16,0-20 0,0-1 0,0 0 15,0 1-15,-1-22 0,1 21 0,21 1 16,-21-22-16,0 21 0,0-21 15,21 22-15,0-22 0,-21 0 0,-1 21 16,22-21-16,0 1 0,0-1 16,0 0-16,-21-21 0</inkml:trace>
  <inkml:trace contextRef="#ctx0" brushRef="#br0" timeOffset="-193268.17">28723 12256 0,'0'0'15,"0"-22"-15,0 1 0,21 0 16,0 0-16,-21 0 0,0 0 16,0-1-1,0 44 1,0-1-1,0 0-15,0 0 0,0 0 0,0 0 16,0 1-16,0-1 0,0 0 0,0 0 16,0 0-16,22 0 0,-22 1 15,0-1-15,0 0 16,0-42 0,0 0-1</inkml:trace>
  <inkml:trace contextRef="#ctx0" brushRef="#br0" timeOffset="-193104.27">28765 11896 0,'0'0'16,"0"-21"-16,0-1 16,-21 22-16,42 0 31,1 0-16,-1 0-15,0 22 16</inkml:trace>
  <inkml:trace contextRef="#ctx0" brushRef="#br0" timeOffset="-192644.48">29168 11980 0,'0'22'0,"0"41"15,0-42-15,0 0 0,0 1 16,0-1-16,0 0 0,0 0 16,0 0-16,0 0 0,0 1 0,0-1 15,0 0-15,0 0 0,0 0 16,0 0-16,0 1 16,0-44 15,0 1-16,0 0-15,0 0 16,0 0-16,0 0 0,0-1 0,0 1 16,0-21-16,0 0 0,21 20 0,0-20 15,0 21-15,0-21 0,0 20 16,22 1-16,-22 0 0,0 21 16,21 0-16,-20 0 0,-1 0 0,0 0 0,0 21 15,0 0-15,0 1 0,1-1 16,-22 0-16,0 21 0,0-21 0,0 1 15,0-1-15,0 21 0,0-21 16,0 0-16,0 1 0,0-1 0,0 0 16,0 0-16,0 0 15,0 0-15,21-21 32,0 0-32,0 0 0,-21-21 15,21 21-15</inkml:trace>
  <inkml:trace contextRef="#ctx0" brushRef="#br0" timeOffset="-192360.36">29845 12023 0,'0'0'0,"0"-21"0,0-1 0,0 1 0,0 0 15,0 0-15,0 0 16,0 42 0,0 0-16,0 0 0,0 0 0,0 22 15,21-1-15,-21 0 0,0 1 16,21-1-16,-21 0 0,0 1 0,0-1 15,0 22-15,21-22 0,-21 0 0,0 22 16,0-22-16,0 22 0,0-22 0,0 21 16,0 1-16,0-22 0,-21 22 15,21-22-15,0 0 0,0 1 0,-21-22 16,21 21-16,0-21 0,0 1 0,0-1 16,0 0-16,0-42 31,0 0-31,0-1 15,0 1-15,21-21 0</inkml:trace>
  <inkml:trace contextRef="#ctx0" brushRef="#br0" timeOffset="-192100.51">29908 12552 0,'0'-106'16,"-21"64"-16,42 296 0,-21-360 0,-21-85 16,0 149-16,21-21 0,0 20 0,0 22 0,0-21 15,0-1-15,21 22 0,0-21 0,22 21 16,-22 0-16,0-1 15,21 22-15,-20 0 0,20 0 0,-21 0 16,0 0-16,0 22 0,-21-1 0,0 0 16,0 0-16,0 0 0,0 22 15,0-22-15,0 0 0,-21 21 0,0-21 16,0 1-16,21-1 0,-21 0 0,0 0 16,-1-21-16,22 21 0,0 0 0,-21-21 15,42 0 16,1-21-31,-1 21 0,0-21 16</inkml:trace>
  <inkml:trace contextRef="#ctx0" brushRef="#br0" timeOffset="-191431.36">30311 12044 0,'21'-42'16,"-85"169"-16,107-212 0,-22 64 31,-21 42-16,0 0-15,21 0 0,-21 0 0,0 1 16,0 20-16,0-21 0,0 0 16,21 0-16,-21 1 0,0-1 0,0 0 15,21 0-15,0-21 0,1 21 16,-1-21 0,0 0-16,0 0 15,0 0-15,-21-21 0,21 0 0,1 0 16,-1 21-16,-21-21 0,21-1 0,0 1 15,-21-21-15,0 21 0,0 0 16,21-1-16,-21-20 0,21 21 0,-21 0 16,0-22-16,0 22 0,0 0 15,0 42 1,0 0-16,0 1 16,0 20-16,0-21 0,0 0 0,0 0 15,0 22-15,0-22 0,0 0 16,0 0-16,0 0 0,0 1 0,22-1 15,-22 0-15,21-21 0,0 21 16,0-21-16,0 0 0,0 0 16,1 0-16,-1 0 0,0 0 15,0 0-15,0 0 0,0-21 0,1 0 16,-1 0-16,0-1 0,-21 1 0,0 0 16,21 0-16,-21-21 0,21 20 15,-21-20-15,0 0 0,0-1 0,0 1 16,0-21-16,0 20 0,0 1 0,0 21 15,0-22-15,0 22 0,0-21 16,0 21-16,0 42 16,0 0-1,0 0-15,0 22 0,0-1 16,0-21-16,0 21 0,0 1 16,0-1-16,0 0 0,0 1 0,0-1 15,0 0-15,0-20 0,0 20 0,0-21 16,0 0-16,0 0 0,0 1 15,0-1-15,21-21 16,1 0 0,-1 0-16,0 0 15,0-21-15,-21-1 16</inkml:trace>
  <inkml:trace contextRef="#ctx0" brushRef="#br0" timeOffset="-191256.46">31073 11917 0,'0'0'16,"-22"0"-16,1 0 0,21-21 0,-21 21 16,21-21-1,21 21-15,0-22 0,1 22 16,-1 0-16,0 0 0,0-21 0,21 21 16,-20 0-16,20-21 0,-21 21 0,21-21 15,-20 21-15,-1-21 0,21 21 16</inkml:trace>
  <inkml:trace contextRef="#ctx0" brushRef="#br0" timeOffset="-190812.7">31792 11642 0,'0'0'0,"0"-21"15,21 21 1,1-22-16,20 22 15,-21 0-15,21 0 0,-20 0 0,20-21 16,-21 21-16,0 0 0,0 0 16,1 0-16,-44 0 47,1 0-47,0-21 0,0 21 0,0 0 15,0 0-15,-1 0 0,1 0 0,0 0 16,0 0-16,0 0 15,0 0-15,-1 21 0,1 0 16,21 1-16,-21-1 0,0 0 0,0 0 16,21 21-16,-21 1 0,21-22 15,-22 21-15,22 1 0,0-1 0,0 0 16,0 1-16,0-1 0,0 0 0,0-21 16,0 22-16,0-1 15,0-21-15,0 0 0,0 22 0,0-22 0,0 0 16,0 0-16,0 0 15,22-21-15,-22 22 16,21-22-16,0 0 0,0 0 16,0 0-16,0 0 0,-21-22 0,22 22 15,-1-21-15,21 0 0</inkml:trace>
  <inkml:trace contextRef="#ctx0" brushRef="#br0" timeOffset="-190324.46">32237 11938 0,'0'-21'0,"0"0"0,0 0 16,0-1-1,0 1-15,21 0 0,-21 0 16,21 21-16,0 0 0,-21-21 0,21 21 16,1 0-16,-1 0 15,0 0-15,-21 21 0,0 0 0,0 0 16,0 22-16,0-22 0,0 21 15,0-21-15,0 22 0,0-22 0,0 21 16,-21-21-16,0 22 0,-1-22 0,1 0 16,0 0-16,0 0 15,0 0-15,0 1 0,-1-1 0,1 0 16,0-21-16,0 0 0,0 21 0,0-21 16,-1 0-16,22-21 31,0 0-31,0 0 0,0-1 15,0 1-15,0 0 0,0 0 16,22 0-16,-1 21 0,0 0 16,0 0-1,0 21-15,0 0 16,-21 0-16,22 0 0,-1 1 16,-21-1-16,21-21 0,0 21 15,-21 0-15,21-21 0,-21 21 16,21-21-16,1 0 15,-1 0-15,0 0 16,0 0-16,0 0 16,0 0-16,1-21 0,-22 0 0</inkml:trace>
  <inkml:trace contextRef="#ctx0" brushRef="#br0" timeOffset="-189827.75">32660 11790 0,'0'-21'15,"0"42"-15,-21-85 0,0 43 0,0 0 0,-1 0 16,22 0-16,-21 0 16,21-1-1,0 1 1,21 21-16,1 0 0,20 0 0,-21 0 16,21 0-16,1-21 0,-22 21 0,21 0 15,1 0-15,-1 0 0,-21 0 16,21 0-16,-20 0 0,-1 0 0,-21 21 15,0 0-15,0 1 16,0-1-16,0 0 16,0 0-16,0 0 0,0 0 0,-21 1 15,-1 20-15,1-21 0,21 0 16,0 22-16,0-22 0,-21 21 0,21-21 16,0 22-16,0-22 0,0 21 15,0 0-15,0-20 0,0-1 0,0 21 16,0-21-16,0 0 0,0 1 0,0 20 15,0-21-15,0 0 0,0 0 16,0 1-16,0-1 0,0 0 0,-21-21 16,21 21-16,-21 0 0,21 0 15,-21 1-15,-1-22 0,22 21 0,-21-21 16,0 0-16,0 21 0,0-21 16,0 0-16,-1 21 0,1-21 15,0 0-15,0 0 16,0 0-16,0 0 15,-1 0-15,1 0 16,0-21 0</inkml:trace>
  <inkml:trace contextRef="#ctx0" brushRef="#br0" timeOffset="-188047.75">14944 13970 0,'0'-21'16,"0"0"-16,-22 21 31,1 0-15,21 21-1,0 0-15,0 0 0,0 0 0,-21 1 16,21 20-16,0-21 0,0 21 16,-21-20-16,21 20 0,0 0 0,0-21 15,0 22-15,0-1 0,-21-21 0,21 22 16,0-1-16,-21-21 0,21 0 0,0 0 16,0 1-16,0-1 0,0 0 15,0 0 1,0-42 15,0 0-31,0 0 16,0-1-16,0 1 0,0 0 0,0-21 15,0 21-15,0-22 0,0 22 0,0-21 16,21 21-16,-21-22 0,0 22 0,21-21 16,-21 21-16,0-1 0,0-20 15,21 21-15,-21 0 0,21 0 0,-21-1 16,0 1-16,21 0 15,1 21 1,-1 0-16,0 0 16,-21 21-16,0 0 0,21 1 0,0-1 15,-21 0-15,0 21 0,21-21 0,1 22 16,-22-1-16,21 0 0,-21-20 0,0 20 16,0 0-16,0-21 0,0 22 15,0-22-15,0 0 0,0 0 0,0 0 16,0 1-16,0-1 0,0 0 15,0-42 32,0 0-47,0-1 16,0 1-16</inkml:trace>
  <inkml:trace contextRef="#ctx0" brushRef="#br0" timeOffset="-187836.82">14859 14372 0,'21'0'31,"0"0"-15,0 0-16,-21-21 15,22 21-15,-1 0 0,0-21 0,0 0 16,0 21-16,0-21 15,1 21-15,-1-22 16,0 22-16,0-21 16</inkml:trace>
  <inkml:trace contextRef="#ctx0" brushRef="#br0" timeOffset="-187535.99">15388 14034 0,'0'0'16,"0"-22"-16,0 44 47,0-1-47,0 0 16,0 21-16,0-21 0,0 1 0,0-1 15,0 21-15,0-21 0,0 22 0,0-22 16,0 21-16,0-21 0,0 22 15,0-22-15,0 0 0,0 0 0,0 0 16,0 0-16,0 1 0,0-1 16,0-42 15,0-1-15</inkml:trace>
  <inkml:trace contextRef="#ctx0" brushRef="#br0" timeOffset="-187180.02">15303 14076 0,'0'-21'0,"0"42"0,-21-63 0,21 20 15,0 1 1,21 21 0,1 0-16,-1 0 15,0 0-15,0 0 0,21 0 0,-20 0 16,-1 0-16,21 0 0,-21 21 0,22 1 15,-22-1-15,21 0 0,-21 0 16,22 0-16,-22 0 0,0 1 0,0 20 16,-21-21-16,0 0 0,0 22 0,0-22 15,0 21-15,0-21 0,0 0 0,0 1 16,-42-1-16,21 21 0,-1-21 16,1-21-16,-21 21 0,21 1 0,0-1 15,-22-21-15,22 21 0,0-21 16,0 0-16,0 21 0,-1-21 0,1 0 0,0 0 15,42-21 32,0 0-47,1 21 0,-1-21 16</inkml:trace>
  <inkml:trace contextRef="#ctx0" brushRef="#br0" timeOffset="-186395.76">16277 14288 0,'0'0'0,"-21"0"16,21-22-16,-21 22 15,42 0 17,0 0-32,0 0 15,0 0-15,22 0 0,-1 0 0,0 0 16,1 0-16,20-21 0,-20 21 16,20 0-16,-21 0 0,22 0 15,-22 0-15,22 0 0,-22 0 0,0-21 16,22 21-16,-22 0 0,1 0 0,-22 0 15,21 0-15,-21-21 0,0 21 0,1 0 16,-1 0-16,-21-21 0,21 21 16,-21-21-1,-21 21-15,0-22 16,-1 22-16,1 0 0,0-21 0,0 21 16,0 0-16,0-21 0,-1 21 15,1 0-15,21-21 0,-21 21 0,0 0 16,0 0-16,0 0 0,21-21 0,-22 21 15,1 0 1,42 0 15,1 0-15,-1 0-16,0 21 0,0-21 0,0 0 16,0 0-16,22 0 0,-22 0 15,0 0-15,0 0 0,0 0 0,1 0 16,-1 0-16,0 0 0,0 0 15,-21 21 1,0 0 0,0 0-1,0 1-15,-21-22 0,0 21 16,21 0-16,-21-21 0,-1 21 0,22 0 16,-21 0-16,0 1 0,0-1 0,21 21 15,-21-21-15,0 0 0,-1 1 16,1-1-16,0 0 0,0 0 0,21 0 15,-21 0-15,21 1 0,-21-22 0,21 21 16,-22-21-16,22 21 16,0-42 31,22 0-47,-22-1 15,21 1-15</inkml:trace>
  <inkml:trace contextRef="#ctx0" brushRef="#br0" timeOffset="-167315.9">17970 13885 0,'0'0'0,"0"-21"16,-21 0-16,0-21 15,0 21-15,21-1 0,0 1 16,0 0-16,0 42 31,0 0-15,0 22-16,0-22 0,0 21 0,-21-21 16,21 22-16,0-1 0,-21 0 0,21 1 15,0-1-15,0 0 0,0 1 16,-22-1-16,22 0 0,-21 1 0,21-22 15,0 21-15,0 1 0,0-22 0,0 21 16,0-21-16,0 0 0,-21 1 0,21-1 16,0 0-1,0-42 1,0 0 0,0-1-16,0 1 0,0-21 0,0 21 15,0-22-15,0 22 0,21-21 0,-21 0 16,21 20-16,1-20 0,-22 0 0,21 21 15,0-22-15,0 22 0,0 0 16,0 0-16,1 0 0,-1-1 0,0 22 16,0 0-16,0 0 0,0 0 0,1 22 15,-1-1-15,-21 0 0,21 0 0,-21 0 16,21 22-16,-21-22 0,0 21 0,0-21 16,0 0-16,0 22 15,0-22-15,-21 21 0,0-21 0,21 1 16,-21-1-16,21 0 0,-22 0 0,1 0 15,21 0-15,21-21 32,-21-21-32,22 0 15,20 0-15</inkml:trace>
  <inkml:trace contextRef="#ctx0" brushRef="#br0" timeOffset="-167034.06">18563 13843 0,'0'0'0,"0"-42"15,0 21-15,0-1 0,0 1 0,0 0 16,0 0-16,0 0 0,0 42 31,-21 0-31,21 0 0,-21 22 0,21-1 16,0 0-16,-21 1 0,-1-1 0,1 0 16,21 1-16,-21-1 0,0 21 15,21-20-15,-21-1 0,21 0 0,0 1 16,0-1-16,0-21 0,0 22 0,0-22 15,0 21-15,0-21 0,0 0 0,21-21 16,0 22-16,0-22 0,0 0 0,1 0 16,-1 0-16,0 0 15,0 0-15,0-22 0,0 22 0,1-21 16,-1 0-16,-21 0 0,21 0 0,-21 0 16,21-1-16</inkml:trace>
  <inkml:trace contextRef="#ctx0" brushRef="#br0" timeOffset="-166852.16">18478 14182 0,'0'0'0,"-21"0"0,0 0 16,0 0-16,21-21 15,21-1 1,0 22 0,0 0-16,1 0 0,-1-21 0,0 21 15,21 0-15,-21 0 0,1 0 16,-1-21-16,21 21 0,-21 0 0,0 0 15,1-21-15,-1 21 0,0 0 0,0 0 16</inkml:trace>
  <inkml:trace contextRef="#ctx0" brushRef="#br0" timeOffset="-166152.77">18965 14055 0,'-21'0'15,"21"21"1,0 0-1,0 0-15,0 0 0,0 1 16,0-1-16,0 0 0,0 0 16,0 0-16,0 0 0,0 22 15,0-22-15,-21 0 0,21 0 0,-21 0 16,21 1-16,0-1 0,0 0 16,0 0-16,-21-21 15,-1-21 16,22 0-31,0 0 16,0-22-16,0 22 0,0 0 16,0 0-16,0-22 0,0 22 0,22-21 0,-22 21 15,21 0-15,0-22 0,0 22 16,-21 0-16,21 0 0,0 0 0,1-1 16,-1 22-16,0 0 0,0 0 15,0 0-15,0 0 0,1 0 16,-1 22-16,-21-1 0,21 0 0,-21 0 15,21 0-15,-21 22 0,0-22 0,0 0 16,21 0-16,-21 21 0,0-20 0,21-1 16,-21 0-16,0 0 0,0 0 0,0 0 15,0 1-15,0-1 16,-21-21 0,21-21-1,0-1 1,0 1-16,0 0 0,0 0 0,21 0 15,-21-22-15,22 22 0,-1-21 0,0 21 16,0-22-16,0 22 0,22-21 16,-22 21-16,0 0 0,21-1 0,1 1 15,-22 0-15,0 21 0,21 0 0,-21 0 16,1 0-16,-22 21 0,0 0 0,21-21 16,-21 22-16,0-1 0,0 21 0,0-21 15,0 0-15,0 1 0,0-1 16,0 21-16,0-21 0,0 0 15,0 1-15,-21-1 0,21 0 0,0 0 16,0 0-16,-22 0 0,22 1 16,0-44 31,22 1-47</inkml:trace>
  <inkml:trace contextRef="#ctx0" brushRef="#br0" timeOffset="-165728.18">19918 14415 0,'0'-22'31,"0"1"-31,21 0 16,0 0-16,-21 0 0,21 0 15,0-1-15,22 1 0,-22-21 0,0 0 16,0 20-16,0-20 0,1 0 0,-1-1 16,0 22-16,-21-21 0,0 0 0,0 20 15,0-20-15,0 21 0,0-21 0,0 20 16,0 1 0,-21 21-16,0 0 15,-1 0-15,1 21 0,0 1 0,21 20 16,-21-21-16,0 21 0,0-20 0,21 20 15,0 0-15,-22 1 0,22-1 0,-21 0 16,21-21-16,0 22 0,0-1 16,0-21-16,0 22 0,0-22 0,0 0 15,0 0-15,21 0 0,1 0 0,-22 1 16,21-22-16,0 21 0,0-21 16,0 0-16,0 0 0,1 0 15,-1 0-15,0 0 0,0-21 16,0 21-16,-21-22 0,21 22 15,1-21-15,-1 0 0,21 0 16</inkml:trace>
  <inkml:trace contextRef="#ctx0" brushRef="#br0" timeOffset="-165431.03">21145 13695 0,'0'0'0,"0"-21"0,-21-22 15,0 43-15,0 0 16,0 22 0,0-1-16,-1 0 0,22 21 15,-21-21-15,0 22 0,0-1 16,0 22-16,21-22 0,-21 0 0,-1 1 16,1-1-16,-21 0 0,21 1 0,0 20 15,-1-21-15,1-20 0,0 20 0,0 0 16,0 1-16,0-22 0,-1 0 0,22 21 15,0-21-15,0 1 0,-21-22 16,21 21-16,0 0 0,21-21 31,1 0-31,-1-21 0,0 21 16</inkml:trace>
  <inkml:trace contextRef="#ctx0" brushRef="#br0" timeOffset="-164608.45">21992 13949 0,'0'0'0,"0"-21"16,0-22-16,0 22 16,0 0-16,-21 21 31,0 0-31,21 21 15,0 0-15,-21 1 0,21-1 0,-22 21 16,1 0-16,21-20 0,0 20 16,-21 0-16,0 1 0,0-1 0,21 0 15,-21-21-15,-1 22 0,22-1 16,-21-21-16,0 22 0,21-22 0,0 0 0,-21 0 16,21 0-16,-21-21 0,21 21 15,0-42 16,0 0-31,0 0 0,0 0 16,0 0-16,0-1 0,0 1 0,0-21 16,21 21-16,0-22 0,0 22 15,0 0-15,1 0 0,-1-21 0,0 20 16,0 22-16,21-21 0,-20 0 0,20 21 16,-21 0-16,0 0 0,22 0 0,-22 0 15,0 21-15,0-21 0,0 21 0,0 1 16,1-1-16,-22 0 0,0 0 15,0 0-15,0 0 0,0 22 0,-22-22 16,1 0-16,-21 0 0,21 0 16,0 1-16,-22-1 0,1 0 0,21-21 15,-22 21-15,22 0 0,0-21 0,0 0 16,0 0-16,0 0 16,21-21-1,0 0 1,21 21-16,0-21 0,0 0 0,0-1 15,0 1-15,22 21 0</inkml:trace>
  <inkml:trace contextRef="#ctx0" brushRef="#br0" timeOffset="-164224.06">22394 14118 0,'0'0'16,"21"0"-16,1-21 0,-22 0 15,-22 21 1,1 21-1,21 0-15,-21-21 0,0 21 0,0 1 16,0-1-16,-1 0 0,1 21 0,0-21 16,0 1-16,21-1 0,0 21 0,0-21 15,0 0-15,0 1 0,0-1 0,0 0 16,21-21-16,0 21 0,0-21 16,1 21-16,-1-21 0,0 0 15,21 0-15,1 0 0,-22 0 0,21-21 16,0 0-16,-20 0 0,20 0 0,-21-1 15,21 1-15,-20 0 0,-1 0 0,-21 0 16,0-22-16,0 22 0,0 0 16,0 0-16,0 0 0,0 0 0,-21-1 15,-1 22-15,1 0 0,0-21 0,-21 21 16,21 0-16,-1 0 0,-20 0 0,21 0 16,0 21-16,0-21 0,-1 22 0,1-22 15,21 21-15,-21-21 0,21 21 0,0 0 16,0 0-16,21-21 15,0 0-15,1 21 0,20-21 16,0 0-16</inkml:trace>
  <inkml:trace contextRef="#ctx0" brushRef="#br0" timeOffset="-163168.59">23199 14182 0,'42'-21'0,"-84"42"0,105-64 15,-63 22-15,21 0 0,-21 0 16,0 0-16,0 0 0,-21 21 15,0 0-15,0 0 0,0 0 16,-22 0-16,22 0 0,0 0 0,-21 21 16,20 0-16,1-21 0,0 21 0,-21 0 15,42 0-15,-21 22 16,-1-22-16,22 0 0,-21 0 0,21 22 16,0-22-16,0 0 0,0 0 0,0 0 15,21 0-15,1 1 0,-1-22 0,0 21 16,0-21-16,0 0 0,0 0 0,1 0 15,20 0-15,-21 0 0,0 0 16,0-21-16,1-1 0,-1 22 16,0-21-16,0 0 0,-21 0 0,21 0 0,0-22 15,-21 22-15,22-21 0,-22 21 16,0-22-16,21 1 0,-21 0 0,21-1 16,-21-20-16,0 21 0,0-1 15,0 1-15,0 0 0,0-1 0,0 1 16,0 21-16,0 0 0,0-1 0,0 1 15,-21 42 1,0 1-16,21-1 0,-22 21 16,1 0-16,21 1 0,0-1 15,-21 0-15,0 1 0,21-1 0,-21 0 16,21 1-16,0-1 0,0 0 0,0-20 16,0 20-16,0-21 0,0 21 0,21-20 15,0-1-15,0 21 0,0-42 16,22 21-16,-22 0 0,21-21 0,-21 0 15,22 0-15,-1 0 0,0 0 0,1 0 16,-22 0-16,21 0 0,1-21 16,-22 0-16,0 0 0,21 0 0,-21 0 15,1-1-15,-1 1 0,0 0 0,-21 0 16,0 0-16,21 0 0,-21-1 16,0 1-16,0 0 0,-21 21 31,21 21-31,0 0 15,0 1-15,0-1 0,0 0 16,0 0-16,0 0 16,0 0-16,0 1 0,21-1 0,0 0 15,0-21-15,1 0 0,20 0 16,-21 0-16,0 0 0,0 0 16,1 0-16,20 0 0,-21 0 0,0 0 15,-21-21-15,21 21 0,1-21 0,-1-1 16,-21 1-16,21 0 15,-21 0-15,21 0 0,-21 0 0,0-1 16,0 1-16,0 0 0,0 0 16,0 0-16,0 42 31,0 0-15,0 0-16,0 0 0,0 1 0,-21 20 15,21-21-15,-21 21 0,21 1 0,0-22 16,-21 21-16,21 1 0,0-1 0,-22 0 15,22 1-15,0-1 0,0 21 0,0-20 16,0-1-16,0 0 0,-21 1 0,21-1 16,-21 0-16,21 1 0,-21-1 15,21-21-15,0 22 0,-21-22 0,21 21 16,-21-21-16,-1 0 0,22 1 0,-21-1 16,0 0-16,0-21 0,0 0 0,0 21 15,-1-21-15,1 0 0,-21 0 0,21 0 16,0 0-16,-1 0 0,1 0 15,0 0-15,0 0 0,0 0 0,0 0 16,-1 0-16,22-21 16,0 0-16,0 0 15,0-1-15,0 1 16,22 0-16,-1 0 0,21 0 0</inkml:trace>
  <inkml:trace contextRef="#ctx0" brushRef="#br0" timeOffset="-162336.08">24828 13970 0,'0'0'0,"22"-21"0,-22 0 0,21 0 15,0-1-15,-21 1 0,0 0 16,21-21-16,-21 21 0,21-1 16,-21 1-16,0 0 0,21 0 0,-21 0 15,0 0-15,0-1 0,0 44 31,-21-1-31,0 0 0,0 21 0,0 1 16,0-1-16,-1 0 0,1 22 0,21-22 16,-21 0-16,-21 22 0,21-1 15,-1-20-15,1 20 0,0 1 16,-21-22-16,21 0 0,-1 1 0,1-1 0,0 0 16,0 1-16,21-22 0,0 0 15,0 0-15,0 0 0,21-42 47,0 0-47,0 0 0,22 0 0,-22-22 16</inkml:trace>
  <inkml:trace contextRef="#ctx0" brushRef="#br0" timeOffset="-161569">25527 14203 0,'21'-21'16,"0"21"-16,-21-21 15,0-1-15,0 1 16,0 0-16,0 0 0,0 0 16,0 0-16,-21-1 15,0 22-15,0-21 0,0 21 0,-1 0 16,1 0-16,0 0 0,0 0 0,0 0 15,-22 0-15,22 21 0,0 1 0,0-1 16,-21 0-16,20 21 0,1-21 16,0 1-16,0 20 0,0-21 0,0 21 15,21-20-15,0 20 0,0-21 16,0 0-16,0 0 0,0 1 0,0-1 16,21-21-16,0 0 0,0 21 15,21-21-15,-20 0 0,-1 0 0,21 0 16,-21-21-16,0 0 0,22 21 0,-22-22 15,0 1-15,21-21 0,-20 21 0,-1 0 16,0-22-16,0 22 0,-21-21 0,21-1 16,-21 22-16,21-21 0,-21 0 15,22-1-15,-22-20 0,0 20 0,0 1 16,0 0-16,0 21 0,0-22 16,0 22-16,0 0 0,0 0 15,0 0-15,-22 21 16,1 21-16,21 0 0,-21 0 0,21 0 15,0 22-15,-21-1 0,21 0 0,0 1 16,-21-1-16,21 0 0,0-21 16,0 22-16,0-1 0,0 0 0,21-20 15,0-1-15,0 21 0,-21-21 0,21 0 16,1 1-16,-1-1 0,0-21 0,21 0 16,-21 0-16,1 0 0,-1 0 15,0 0-15,0 0 0,0 0 0,0-21 16,1-1-16,-1 22 0,0-21 15,-21 0-15,0 0 0,21 0 0,-21 0 16,21-1-16,-21 1 0,0 0 16,0 0-16,0 0 0,0 42 31,0 0-31,0 0 16,0 0-16,0 1 0,0-1 15,0 0-15,0 0 0,0 0 16,0 0-16,0 1 0,0-1 15,21-21 32</inkml:trace>
  <inkml:trace contextRef="#ctx0" brushRef="#br0" timeOffset="-161393.11">26014 13949 0,'0'-42'0,"0"274"0,0-422 15,0 126-15,-21 43 0,-1 21 16,22 21 15,0 1-15,0-1 0,22 0-16,-1-21 0,0 21 15</inkml:trace>
  <inkml:trace contextRef="#ctx0" brushRef="#br0" timeOffset="-160915.39">26204 14012 0,'0'22'47,"0"-1"-47,0 0 0,21-21 16,1 21-16,-22 0 0,21 0 0,0 1 15,0-1-15,-21 0 16,21-21-16,0 21 0,1 0 0,-1 0 16,-21 1-16,21-22 0,0 21 15,0-21 17,0 0-32,-21-21 15,0-1-15,0 1 0,22 0 16,-22 0-16,21 0 0,-21 0 0,0-1 15,0-20-15,21 21 0,-21 0 16,21-22-16,-21 22 0,0-21 0,0 21 16,0 0-16,0-1 0,0 1 0,0 42 31,0 1-15,0-1-16,-21 0 0,21 0 0,-21 0 15,0 22-15,-1-22 0,22 21 0,-21-21 16,0 22-16,0-22 0,21 0 0,-21 21 15,21-21-15,-21 1 0,21-1 16,0 0-16,0 0 0,0 0 16,21-21-1,0 0 1,0 0-16,0-21 0,22 21 16</inkml:trace>
  <inkml:trace contextRef="#ctx0" brushRef="#br0" timeOffset="-160404.67">27093 13716 0,'0'0'16,"-21"0"-16,0 0 0,0 0 0,0-21 16,42 0-1,0 21-15,0 0 16,21-21-16,-20 21 0,-1 0 0,21 0 15,-21-22-15,22 22 16,-22 0-16,21-21 0,-21 21 0,-42 0 31,0 0-15,0 0-16,0 0 0,-1 0 16,1 0-16,-21 0 0,21 0 0,-22 0 15,22 0-15,0 0 0,0 0 0,0 0 16,0 21-16,-1-21 0,1 22 15,0-1-15,0 0 16,0 0-16,21 0 0,0 0 0,-21 1 16,21-1-16,-22 21 0,1-21 15,21 0-15,0 22 0,-21-22 0,21 0 16,-21 21-16,21-20 0,-21 20 16,21-21-16,0 0 0,0 22 0,0-22 15,0 21-15,0-21 0,0 0 0,0 1 16,0 20-16,0-21 0,21 0 15,0 0-15,0 1 0,0-1 0,1-21 16,-1 21-16,0-21 0,0 0 0,0 0 16,0 0-16,1 0 0,-1 0 0,0 0 15,0 0-15,0 0 16,0 0-16,1-21 0,-1 21 0,-21-21 16,42-1-16,-21 1 0,0 0 0</inkml:trace>
  <inkml:trace contextRef="#ctx0" brushRef="#br0" timeOffset="-160136.28">27517 13907 0,'0'-22'16,"0"44"0,-22-1-16,22 0 15,-21 0-15,21 0 0,-21 0 16,0 1-16,21 20 0,0-21 15,-21 21-15,0-20 0,21-1 0,-22 0 16,22 21-16,0-21 0,0 1 0,0-1 16,0 0-16,0 0 15,0 0-15,0 0 16,22-21-16,-1 0 16,0 0-16,0-21 15,-21 0-15,21 21 0,0-21 0</inkml:trace>
  <inkml:trace contextRef="#ctx0" brushRef="#br0" timeOffset="-159636.05">27813 13610 0,'0'0'0,"0"-21"0,21 21 31,0 0-16,0 0-15,1 0 16,-1 0-16,0 0 0,0-21 0,21 21 16,-20 0-16,-1 0 0,0 0 0,0-21 15,0 21-15,0 0 16,-21 21-16,0 0 16,0 0-16,0 0 15,0 1-15,0-1 0,0 0 16,0 0-16,-21 0 0,21 0 0,-21 1 15,21 20-15,0-21 0,0 0 0,0 22 16,0-22-16,0 0 0,0 0 0,0 21 16,0-20-16,0-1 0,0 21 15,0-21-15,0 0 0,0 1 0,0-1 16,0 21-16,0-21 0,0 0 0,0 1 16,0-1-16,0 0 0,0 0 0,-21 0 15,0 0-15,0 1 0,-1-1 16,1-21-16,21 21 0,-21-21 0,0 21 15,0-21-15,0 0 0,-1 0 16,1 0-16,0 21 0,0-21 16,0 0-1,21-21 1,0 0 0,21 0-16,0 21 15,0-21-15,0 21 0,1-22 0</inkml:trace>
  <inkml:trace contextRef="#ctx0" brushRef="#br0" timeOffset="-159260.22">28850 13631 0,'0'0'0,"0"-21"0,0 0 15,0 0-15,-21 0 0,21 0 0,-21 21 16,21-22-16,-21 22 16,21 22-1,-22-1-15,1 0 0,0 21 0,21 1 16,-21-1-16,0 21 0,0-20 0,-1 20 16,22 1-16,-21-22 15,0 22-15,0-22 0,0 21 0,0-20 16,-1 20-16,1-20 0,21-1 0,-21 21 15,0-41-15,21 20 0,-21 0 0,21-21 16,0 22-16,0-22 0,-21 0 16,21 0-16,0 0 0,0 1 15,0-1-15,21-21 32,-21-21-17,21 21-15,0-22 0,0 1 0</inkml:trace>
  <inkml:trace contextRef="#ctx0" brushRef="#br0" timeOffset="-158612.06">29210 14097 0,'0'0'0,"0"-21"0,0 0 15,0 0 1,0 42 15,0 0-31,0 0 0,0 0 16,0 0-16,0 1 0,0-1 15,0 0-15,0 21 0,0-21 0,0 1 16,0-1-16,-21 0 0,21 0 0,0 0 16,0 0-1,0-42 1,0 0-1</inkml:trace>
  <inkml:trace contextRef="#ctx0" brushRef="#br0" timeOffset="-158424.17">29273 13928 0,'0'-21'0,"0"42"0,0-85 0,0 43 0,0 0 15,0 0-15,0 0 16,22 21 15,-22 21-15,0 0-16,21 0 0,-21 0 15,21-21-15,-21 21 0,0 1 0,21-1 16,0-21-16</inkml:trace>
  <inkml:trace contextRef="#ctx0" brushRef="#br0" timeOffset="-157972.42">29697 14034 0,'0'21'31,"0"0"-31,0 0 0,-21 0 16,21 0-16,0 1 0,0-1 16,0 0-16,0 0 0,0 0 15,0 0-15,0 1 16,0-1-16,0 0 0,0 0 15,-22-21 1,1 0 0,21-21-1,-21 21-15,21-21 0,0 0 0,0-1 16,0 1-16,0 0 0,0 0 0,0 0 16,0 0-16,0-22 0,21 22 15,0 0-15,1-21 0,20 20 0,-21 1 16,21 0-16,-20 0 0,20 21 0,0 0 15,-21 0-15,22 0 0,-22 0 16,0 21-16,21 0 0,-20 0 16,-22 1-16,21-1 0,-21 21 0,21-21 0,-21 0 15,0 1-15,0-1 0,0 21 16,0-21-16,-21 0 0,0 1 16,21-1-16,0 0 0,-22 0 0,1-21 15,21 21-15,-21 0 0,42-21 31,0 0-31,1 0 16,-1 0-16</inkml:trace>
  <inkml:trace contextRef="#ctx0" brushRef="#br0" timeOffset="-157627.62">30374 14055 0,'21'-21'15,"-84"211"-15,126-423 0,-84 297 0,42-149 0,-21 64 0,0 0 16,0 0-16,0 42 31,-21 0-31,21 0 0,0 0 0,0 0 16,0 1-16,0-1 0,0 21 0,0-21 15,0 22-15,0-22 0,0 21 16,0 0-16,0 1 0,0-22 0,21 21 16,-21 1-16,0 20 0,0-21 0,0 1 15,0-1-15,0 0 0,0 1 16,0-1-16,-21 0 0,0 1 15,0-1-15,0-21 0,-1 22 0,22-22 16,-21 21-16,0-21 0,0 0 0,21 1 16,0-1-16,0 0 15,21-42 17,-21 0-32,21 21 0,0-22 15,-21-20-15,0 21 0,22 0 16,-1-22-16</inkml:trace>
  <inkml:trace contextRef="#ctx0" brushRef="#br0" timeOffset="-157340.7">30353 14288 0,'21'-127'16,"-21"84"-16,-21 403 0,21-550 0,21-1 0,-21 149 0,21 21 16,-21-1-16,0-20 0,0 21 0,21 0 15,1 21-15,-1-21 0,-21-1 16,21 22-16,0 0 0,0-21 0,0 21 15,22 0-15,-22 0 0,0 21 0,0-21 16,-21 22-16,0-1 0,21 21 16,-21-21-16,0 0 0,0 1 0,0 20 15,0-21-15,-21 0 0,0 0 0,0 1 16,0-1-16,0 0 16,-1-21-16,-20 21 0,21 0 0,0-21 15,0 0-15,-1 0 0,44 0 47,-1-21-47,0 21 0</inkml:trace>
  <inkml:trace contextRef="#ctx0" brushRef="#br0" timeOffset="-156599.08">30797 13885 0,'0'0'0,"0"22"47,0-1-47,0 21 0,0-21 16,-21 0-16,21 1 0,-21-1 15,0 0-15,21 21 0,0-21 0,0 1 16,0-1-16,0 0 0,0 0 0,0 0 16,0 0-16,21-21 15,0 0 1,0 0-16,1 0 0,-1 0 15,0 0-15,-21-21 0,21 0 16,0 21-16,-21-21 0,21 0 16,1 0-16,-22-1 0,21 1 15,0-21-15,0 21 0,-21-22 0,21 22 16,0 0-16,-21 0 0,0 0 16,0 0-16,22-1 0,-22 44 31,0-1-31,0 0 0,-22 0 15,22 0-15,0 0 0,0 1 0,0-1 16,-21 0-16,21 0 0,0 0 0,0 0 16,0 1-16,0-1 15,21 0-15,1-21 16,-1 0-16,0 0 0,0 0 16,0 0-1,0 0-15,1-21 0,-22 0 16,21-1-16,0 1 0,-21 0 0,21 0 15,-21 0-15,21-22 0,0 1 16,-21 0-16,22-1 0,-1 1 0,0-21 16,-21 20-16,21 1 0,-21-22 0,21 22 15,-21 21-15,0-21 0,0 20 16,0 1-16,0 0 0,-21 42 31,0 22-31,21-22 0,-21 21 16,0 0-16,21 1 0,-22-1 0,1 0 15,21 1-15,0-1 0,0 0 16,-21 1-16,21-1 0,0-21 16,0 22-16,0-22 0,0 0 0,0 0 15,0 0-15,0 0 0,0 1 16,21-22 0,0 0-16,1 0 0,-1 0 15,0 0 1,-21-22-16,21 1 15,-21 0-15,21 0 0,-21 0 16</inkml:trace>
  <inkml:trace contextRef="#ctx0" brushRef="#br0" timeOffset="-156363.21">31432 13653 0,'-21'0'16,"0"0"-16,21-22 16,21 22-16,0 0 15,1 0-15,-1 0 0,0-21 16,0 21-16,0 0 0,0 0 0,1 0 16,-1 0-16,0-21 15,0 21-15,0 0 0,0 0 16,1 0-16,-1 0 0,0 0 15,0 0-15</inkml:trace>
  <inkml:trace contextRef="#ctx0" brushRef="#br0" timeOffset="-155840.52">31898 13589 0,'0'-21'31,"21"21"-15,0 0-16,1-21 0,-1 21 0,0-21 16,0 21-16,0 0 0,0 0 15,1-22-15,-1 22 0,0 0 0,0 0 16,-21-21-16,-21 21 31,0 0-31,0-21 0,-1 21 16,1 0-16,0 0 0,0 0 15,0 0-15,0 0 0,-1 0 0,1 0 16,0 21-16,0 0 0,0-21 16,21 22-16,-21-22 0,21 21 0,-22 0 15,22 0-15,-21 0 16,0 0-16,0 1 0,21 20 16,-21-21-16,21 0 0,0 22 0,-21-22 15,21 21-15,-22-21 0,22 22 0,0-22 16,0 21-16,0-21 0,0 0 15,0 22-15,0-22 0,0 0 0,0 0 16,0 22-16,0-22 0,0 0 0,0 0 16,0 0-16,22 0 15,-1 1-15,-21-1 0,21-21 0,0 21 16,0-21-16,0 0 0,1 0 16,-1 21-16,0-21 15,0 0-15,0 0 0,0 0 16,1 0-16,-22-21 0,21 21 15,0-21-15,0 21 0,-21-21 16,21-1-16,0 1 0</inkml:trace>
  <inkml:trace contextRef="#ctx0" brushRef="#br0" timeOffset="-155332.3">32448 13801 0,'-21'-21'16,"42"42"-16,-42-64 0,0 43 0,0 0 0,21-21 16,-21 21-16,0 0 15,21 21 1,-22 1-16,22-1 0,-21 21 16,0-21-16,21 22 0,0-22 15,-21 21-15,21-21 0,-21 0 0,21 22 16,-21-22-16,21 0 0,0 0 15,0 0-15,0 1 0,-22-1 0,22 0 16,0 0-16,-21-21 16,21-21 15,0 0-15,0 0-16,0-1 15,0 1-15,0 0 0,0-21 0,21 21 16,-21-1-16,22-20 0,-22 21 15,0-21-15,21 20 0,-21 1 0,21 0 16,-21 0-16,0 0 0,21 0 0,-21 42 31,0 0-31,0 0 16,0 0-16,-21 22 0,21-22 0,-21 0 16,21 21-16,0-21 0,0 1 0,0-1 15,-21 0-15,21 0 0,0 0 16,0 0-16,0 1 15,21-22 17</inkml:trace>
  <inkml:trace contextRef="#ctx0" brushRef="#br0" timeOffset="-154712.74">32597 13462 0,'0'0'16,"21"0"15,0 0-31,0 0 0,0 0 16,0 0-16,1 0 0,-1 0 15,0 0-15,0-21 0,21 21 0,-20 0 16,-1 0-16,0 0 0,0-21 16,0 21-1,-21 21 17,0 0-32,0 0 15,0 0-15,-21 1 0,21 20 16,-21-21-16,21 0 0,0 22 0,-21-22 15,21 21-15,-21 0 0,21-20 0,0 20 16,0-21-16,0 21 0,0-20 16,0 20-16,0-21 0,0 0 0,0 22 15,0-22-15,0 0 0,0 0 16,21 0-16,-21 0 0,0 1 0,0-1 16,0 0-16,0 0 0,0 0 15,0 0-15,0 1 16,-21-22-16,21 21 0,-22 0 15,1-21-15,0 21 0,0-21 0,0 0 16,0 21-16,-1-21 16,1 21-16,0-21 0,21 22 15,-21-22-15,0 0 0,21 21 16,-21-21-16,-1 21 16,1-21-16,0 21 15,0-21 1,0 0-16,0 0 31,-1 0-31,1 0 0</inkml:trace>
  <inkml:trace contextRef="#ctx0" brushRef="#br0" timeOffset="-147001.17">15854 15388 0,'21'-21'0,"-21"0"15,0 0-15,0 0 0,21-1 16,-21 1-16,0 0 0,0 0 16,0 0-16,21 0 0,-21-1 15,0 1-15,0 0 0,0 0 16,0 0-16,0 0 15,0-1 1,0 44 15,0-1-31,0 0 16,0 21-16,0-21 0,0 1 16,0 20-16,0 0 0,0 1 15,0-1-15,0 0 0,0 1 0,-21-1 16,21 0-16,0 1 0,0-1 0,-21 0 15,21 1-15,0-1 0,0-21 16,0 21-16,0-20 0,-21 20 16,21-21-16,0 0 0,0 0 0,0 1 0,0-1 15,0 0 1,0-42 0,0 0-1,0-1-15,0 1 0,0 0 0,0 0 16,0-21-16,0 20 0,0 1 15,0-21-15,0 0 0,0 20 0,0-20 16,0 0-16,21-1 0,-21 1 0,0-21 16,0 20-16,0 1 0,21 0 15,-21-1-15,0 1 0,0 0 0,0-1 16,21 22-16,-21 0 0,0 0 16,0 0-16,0-1 0,0 44 31,0-1-31,0 21 0,0-21 15,0 22-15,0 20 0,0-21 16,0 1-16,0-1 0,0 22 0,0-22 16,0 0-16,0 1 0,0-1 0,0 0 15,0-21-15,0 22 0,0-22 0,0 21 16,0-21-16,0 1 0,-21-1 16,21 0-16,0 0 0,0-42 31,0 0-16,0 0-15,0-1 16,0 1-16,0-21 0,21 21 0,-21 0 16,0-22-16,0 1 0,21 0 15,-21-1-15,22 1 0,-22-22 0,0 22 16,21-21-16,-21 20 0,0-20 0,0 20 16,0 1-16,0 21 0,0-21 0,0 20 15,0 1-15,0 0 0,0 42 31,0 22-31,21-22 16,-21 21-16,0 0 0,0 22 16,0-22-16,21 1 0,-21 20 0,0-21 15,0 1-15,0 20 0,0-20 16,0-1-16,0-21 0,0 21 16,-21 1-16,21-22 0,0 0 0,0 0 15,-21 0-15,21 1 0,0-1 0,0 0 16,0-42 15,0 0-31,0-1 0,0 1 16,0 0-16,0 0 0,0-21 0,0-1 15,0 22-15,0-21 0,0-22 16,0 22-16,21 0 0,-21-22 0,0 22 16,0-22-16,0 22 0,21 0 15,-21-1-15,0 1 0,0 21 0,0 0 16,0-1-16,0 1 0,0 42 31,0 1-31,0-1 0,0 21 0,0 0 16,0 1-16,0-1 0,0 22 15,0-22-15,0 21 0,0-20 0,0-1 16,0 22-16,0-22 0,-21 0 0,21 1 16,0-1-16,0 0 0,-21 1 15,21-1-15,0 0 0,-21-21 0,21 1 16,0-1-16,0 0 0,0 0 0,0-42 47,0 0-47,0 0 0,0-1 0,0 1 15,21-21-15,-21 21 0,21-22 0,-21 1 16,0 0-16,0-1 0,21 1 16,-21-21-16,0 20 0,0 1 0,21-22 15,-21 22-15,0-21 0,0 20 0,0 1 16,0 0-16,0-1 0,0 22 0,0 0 15,0 0-15,0 0 0,0 42 32,0 0-32,0 0 0,0 21 0,0 1 15,0-1-15,0 0 16,0 22-16,0-22 0,0 22 0,0-22 16,0 0-16,0 22 0,0-22 0,0 22 15,0-22-15,-21 0 0,21 1 16,-21-1-16,21 0 0,-21-20 0,21-1 15,0 0-15,0 0 0,0 0 0,0-42 32,0 0-32,0 0 15,0 0-15,0-22 0,0 22 0,0-21 16,0 21-16,0-22 0,0 1 0,0 0 16,0-1-16,0-20 15,0 20-15,0-20 0,0 21 0,0-22 16,0 22-16,0-22 0,0 22 0,0 0 15,0 20-15,0-20 0,0 21 16,0 0-16,0 42 16,0 0-16,0 0 15,0 22-15,0-1 0,0 0 0,0 22 16,0-22-16,0 22 0,0-22 16,-21 21-16,21-20 0,-22-1 0,22 0 15,-21 1-15,21-22 0,0 21 16,0-21-16,0 1 0,0-1 0,0 0 15,0 0-15,0-42 32,0 0-32,0 0 15,0-22-15,0 22 0,21 0 16,-21-21-16,22-1 0,-22 1 0,0 0 16,0-1-16,0 1 0,0 0 0,0-1 15,0-20-15,0 20 0,0 1 16,0 21-16,0-21 0,0 20 0,0 1 15,0 42 1,0 1-16,0-1 0,0 21 16,0 0-16,0 1 0,0-1 0,0 0 15,0 22-15,0-22 0,0 22 16,0-22-16,0 0 0,0 22 16,0-22-16,0 1 0,0-1 0,0 0 15,0 1-15,0-22 0,0 21 0,0-21 16,0 0-16,0 1 15,0-44 1,0 1-16,0 0 0,21 0 16,-21 0-16,21-22 0,-21 22 15,0-21-15,0 21 0,0-22 0,21 1 16,-21 21-16,0-21 0,0 20 16,0 1-16,0-21 0,0 21 0,0 0 15,0 42 16,0 0-31,0 0 0,0 0 16,0 0-16,0 22 0,0-22 16,0 0-16,0 21 0,-21-20 0,21 20 15,0-21-15,0 0 0,0 22 0,0-22 16,0 0-16,0 0 0,0 0 16,0-42 15,0 0-16,0 0-15,0 0 0,0-1 16,0 1-16,0 0 0,0 0 0,0 0 16,0-22-16,0 22 0,0 0 15,-21 21-15,0 21 32,21 0-32,0 1 0,0 20 15,0-21-15,0 21 0,-22-20 0,22 20 16,0 0-16,-21-21 0,21 22 15,0-22-15,0 0 0,0 0 0,0 0 16,0 1-16,21-44 31,1 1-15,-22 0-16,0 0 0,0-21 16,0 20-16,0 1 0,0 0 0,0-21 15,0 21-15,0-1 0,0 1 16,0 0-16,0 0 0,0 42 31,0 0-31,0 0 16,0 1-16,0-1 0,0 0 0,-22 0 15,22 0-15,0 0 0,0 1 0,0-1 16,0 0-16,0 0 16,0-42 15,0 0-31,0 0 15,0-1-15,0 1 16,0 0-16,0 0 0,0 0 0,0 0 16,-21-1-16,21 1 0,-21 21 15,0 0 1,21 21 0,0 1-16,0-1 15,0 0-15,0 0 16,0 0-16,0 0 15,0-42 17,0 0-17,0 0-15,0 0 16,0 0-16,0-1 0,0 1 16,0 0-1,0 42 16,0 0-31,0 1 16,-21-22-16,21 21 0,0 0 16,0 0-16,0 0 15,0 0-15,-21-21 16,21 22-16,0-1 16,0 0-16,0 0 15,-22-21-15,1 21 16</inkml:trace>
  <inkml:trace contextRef="#ctx0" brushRef="#br0" timeOffset="-114000.4">17166 15579 0,'-21'0'31,"21"-21"-31,0-1 16,0 1-16,0 0 16,0 0-16,0 0 15,0 0-15,0-1 0,0 1 16,21 0-16,-21 0 0,0 0 16,0 0-16,0-1 0,0 1 15,0 0-15,0 0 0,0 0 16,0 0-16,0-1 0,0 1 15,0 42 17,-21 1-17,21 20-15,0-21 0,0 21 16,0 1-16,0-1 0,0-21 0,0 22 16,0-1-16,-21 0 0,21 1 15,0-1-15,0 0 0,0-21 0,0 22 16,0-22-16,-21 21 0,21-21 15,0 1-15,0-1 0,-22 0 0,22 0 16,0-42 31,0 0-47,0 0 0,0-1 16,0 1-16,0 0 15,0 0-15,0 0 16,0 0-16,0-1 15,0 1-15,0 0 16,22 0-16,-1 0 16,-21 0-16,21 21 0,0-22 15,0 1-15,0 21 0,1-21 0,-1 21 16,21 0-16,-21 0 0,0 0 0,1 0 16,20 0-16,-21 0 0,0 21 15,0 0-15,-21 22 0,22-22 0,-22 0 16,21 21-16,-21-20 0,0 20 0,0-21 15,0 21-15,0-20 0,0 20 16,0-21-16,0 0 0,0 0 16,0 1-16,0-1 0,0 0 0,0 0 0,0 0 31,0-42-15,0 0-16,0 0 15,21 0-15,0-1 0,-21 1 0,21-21 16,0 21-16,1-22 0</inkml:trace>
  <inkml:trace contextRef="#ctx0" brushRef="#br0" timeOffset="-113720.56">17801 15388 0,'21'-84'16,"-21"62"-16,-63 234 0,105-318 0,0-21 0,-42 106 0,22 21 16,-22-21-16,21 21 0,-21 21 31,0 0-31,0 0 0,0 22 15,0-22-15,0 21 0,0 1 16,0-1-16,0 0 0,0 1 0,0-1 16,0-21-16,0 21 0,0 1 0,0-22 15,0 21-15,0-21 0,0 1 16,0-1-16,0 0 0,0 0 0,0 0 16,21-21-16,0 0 0,0 0 15,0 0-15,1 0 0,-1 0 0,-21-21 16,21 21-16,0-21 0,0 0 15,-21 0-15,0-1 0,0 1 16,0 0-16</inkml:trace>
  <inkml:trace contextRef="#ctx0" brushRef="#br0" timeOffset="-113560.65">17822 15579 0,'-42'0'16,"21"0"-16,211 42 0,-317-84 0,43 42 0,62 0 0,44 0 31,-1 0-31,0 0 15,0 0-15,0 0 0,0 0 0,22-21 16,-22 21-16,21 0 0,1-22 16,-22 22-16,21 0 0,-21-21 0,22 0 15,-22 21-15,21 0 0</inkml:trace>
  <inkml:trace contextRef="#ctx0" brushRef="#br0" timeOffset="-112881.04">18457 15431 0,'-21'0'16,"0"0"-16,21 21 16,0 0-16,0 0 0,0 0 15,-21 0-15,21 1 0,0-1 0,0 0 16,0 0-16,0 0 0,0 0 16,0 1-16,0-1 0,0 0 15,0 0-15,0 0 0,0 0 0,0 1 16,0-1-16,-21-21 0,21 21 0,0 0 15,-22-21 17,22-21-32,-21 21 0,21-21 15,-21 0-15,21-1 0,0 1 0,-21 0 16,21 0-16,0 0 0,0-22 16,0 22-16,0 0 0,0-21 0,0 21 15,0-22-15,21 22 0,0 0 0,0 0 16,1 0-16,-1 21 0,21 0 15,-21 0-15,0 0 0,22 0 16,-22 0-16,21 0 0,-21 21 0,1 0 16,-1 0-16,0 0 0,0 0 0,0 1 15,0 20-15,-21-21 0,22 0 16,-22 0-16,0 1 0,0-1 0,0 0 16,0 0-16,0 0 0,0 0 0,0 1 15,-22-22-15,22 21 16,-21-21-1,21-21 1,0-1-16,21 1 16,1-21-16,-1 21 0,0 0 15,0-1-15,0-20 0,0 21 16,1-21-16,-1 20 0,21-20 0,-21 21 16,0 0-16,1 21 0,-1 0 0,0 0 15,0 0-15,0 0 0,-21 21 16,21 0-16,-21 0 0,0 0 15,0 1-15,0-1 0,0 0 0,0 21 16,0-21-16,0 1 0,0-1 0,0 0 16,0 0-16,0 0 0,0 0 0,-21 1 15,21-1-15,0 0 16,0 0 0</inkml:trace>
  <inkml:trace contextRef="#ctx0" brushRef="#br0" timeOffset="-112464.28">19304 15917 0,'0'22'15,"21"-22"1,0 0-16,0-22 0,1 22 15,-1-21-15,0 0 0,0 0 16,21 0-16,-20 0 0,20-1 0,-21 1 16,0-21-16,22 21 0,-22-22 0,0 22 15,-21-21-15,21 0 0,-21-1 16,21 1-16,-21 0 0,0-1 0,0 1 16,0 21-16,0-22 0,0 22 0,-21 0 15,0 0-15,0 21 16,0 0-16,-22 0 0,22 21 0,0 21 15,0-20-15,-22 20 0,22 0 0,0 1 16,0-1-16,0 0 0,21 1 16,0-1-16,0-21 0,0 21 15,0-20-15,0 20 0,0-21 0,21 0 16,0 0-16,0 1 0,0-1 0,1 0 16,20 0-16,-21-21 0,21 0 0,-20 0 15,-1 0-15,21 0 0,-21 0 16,0 0-16,1 0 0,-1 0 0,0-21 15,0 0-15,0 21 0,0-21 0,1-1 16,-1 1-16,0-21 0,0 21 0</inkml:trace>
  <inkml:trace contextRef="#ctx0" brushRef="#br0" timeOffset="-111436.3">20680 15177 0,'0'0'0,"0"-22"0,21-20 15,0 21-15,-21 0 0,21 0 0,-21-1 16,21 1-16,-21 0 0,22 21 15,-22 21 1,-22 0 0,1 1-16,21 20 0,-21 0 0,0 1 15,0 20-15,0-21 16,-1 22-16,1-22 0,0 22 0,0-1 16,-21-20-16,20 20 0,-20 1 0,21-22 15,-21 0-15,20 22 0,-20-22 0,21 0 16,0-20-16,21 20 0,0-21 15,0 0-15,0 0 0,21-42 32,-21 0-17,21 0-15,0 0 0</inkml:trace>
  <inkml:trace contextRef="#ctx0" brushRef="#br0" timeOffset="-110903.67">21040 15240 0,'0'0'0,"0"-21"0,0 0 0,21 21 15,-21-21-15,0-1 0,21 22 0,-21 22 16,0 20 0,0-21-16,0 21 0,-21-20 15,0 20-15,21 0 0,-22 22 0,1-22 16,21 0-16,0 1 0,-21-1 0,21-21 15,-21 22-15,21-1 0,0-21 0,0 21 16,0-20-16,0-1 16,0 0-16,0 0 0,0 0 0,0-42 47,0 0-47,0 0 0,21 0 15,0-1-15,-21 1 0,21 0 0,-21 0 16,22-21-16,-1 20 0,-21 1 0,21 0 15,0-21-15,0 21 0,0-1 16,1 22-16,-1-21 0,0 21 0,0 0 16,0 0-16,0 0 0,1 0 15,-1 0-15,21 21 0,-21-21 0,0 22 16,1-1-16,-22 0 0,0 0 16,0 0-16,0 0 0,0 1 0,0-1 15,0 0-15,-22 0 0,1 0 0,0 0 16,0 1-16,0-1 0,-22 0 15,22 0-15,0-21 0,0 21 0,0-21 16,0 0-16,-1 0 0,1 0 0,0 0 16,0 0-16,21-21 15,0 0 1,0 0-16,0 0 16,21-1-16,21 1 0,-20 0 0</inkml:trace>
  <inkml:trace contextRef="#ctx0" brushRef="#br0" timeOffset="-110503.9">21738 15536 0,'0'0'16,"21"-21"-16,0 0 0,1 21 0,-22-21 15,-22 21 17,1 21-32,0 0 0,21 0 15,-21 1-15,0-1 0,21 0 16,0 0-16,-21 0 0,21 0 15,0 1-15,0-1 0,0 21 0,0-21 16,0 0-16,0 1 0,0-1 0,21 0 16,0 0-16,21 0 15,-21-21-15,1 0 0,-1 0 0,21 0 16,-21 0-16,22 0 0,-22-21 0,21 0 16,-21 21-16,0-21 0,1 0 15,20-1-15,-42 1 0,21 0 0,-21 0 16,21 0-16,-21-22 0,0 22 0,0 0 15,0 0-15,-21-21 0,0 20 0,0 22 16,0-21-16,-1 0 16,1 21-16,-21 0 0,21 0 0,0 0 15,-1 0-15,-20 0 0,21 21 0,0-21 16,0 21-16,21 1 0,-22-1 16,22 0-16,0 0 15,22-21-15,-1 21 0,0-21 16,0 0-16</inkml:trace>
  <inkml:trace contextRef="#ctx0" brushRef="#br0" timeOffset="-109445.14">22839 15515 0,'0'0'0,"0"-42"15,0 21-15,-21 0 16,-1 21-16,1-22 0,0 22 15,0 0-15,-21 0 0,20 0 0,1 0 16,0 0-16,0 0 0,-21 22 0,20-1 16,1 0-16,0 0 0,21 0 15,-21 0-15,21 22 0,-21-22 0,21 0 16,0 0-16,0 0 0,0 22 0,0-22 16,0 0-16,0 0 0,21 0 15,0 1-15,0-22 0,0 0 16,22 0-16,-22 0 0,0 0 0,0 0 15,22 0-15,-22 0 0,21-22 16,-21 22-16,0-21 0,1 0 0,-1 0 16,0 0-16,0 0 0,0-1 15,-21 1-15,0-21 0,21 21 0,-21-22 16,22 1-16,-22 0 0,0-1 0,0-20 16,0 21-16,0-1 0,0 1 0,0 21 15,0-22-15,0 22 0,0 0 16,-22 21-1,1 21-15,21 0 0,-21 1 0,21 20 16,-21-21-16,21 21 0,-21 1 16,21-1-16,-21 0 0,21-20 0,0 20 15,0 0-15,0 1 0,0-22 16,0 0-16,0 21 0,0-21 16,21 1-16,0-1 0,0 0 0,21 0 15,-20-21-15,-1 0 0,0 0 16,21 0-16,-21 0 0,1 0 0,20 0 15,-21 0-15,0 0 0,0-21 16,1 21-16,-1-21 0,0 0 0,0-1 16,-21 1-16,0 0 0,21 0 0,-21 0 15,21 0-15,-21-1 0,0 1 16,0 0-16,0 0 16,0 42-1,0 0-15,0 0 16,0 1-16,0-1 0,0 0 15,0 0-15,0 0 0,0 0 16,0 1-16,0-1 0,0 0 16,22 0-16,-1-21 0,0 0 15,0 0-15,0 21 0,0-21 0,1 0 16,-1 0-16,0 0 0,0 0 0,0-21 16,0 21-16,-21-21 0,22 21 15,-1-21-15,-21 0 0,21-1 16,-21 1-16,21 0 0,-21-21 0,0 21 15,0-1-15,0 1 0,0 0 16,21 21-16,-21-21 0,0 42 31,0 0-15,-21-21-16,21 21 0,0 1 16,0-1-16,-21 0 0,21 0 0,-21 0 15,21 22-15,0-22 0,0 0 0,-21 21 16,21-21-16,-22 22 0,22-1 0,-21 0 15,21-20-15,0 20 0,0 21 0,0-20 16,-21-1-16,21 0 0,-21-20 16,21 20-16,0 0 0,0 1 15,-21-22-15,21 21 0,-21-21 0,-1 0 16,1 1-16,21-1 0,-21 0 0,0 0 16,0 0-16,0-21 0,-1 21 0,1-21 15,0 22-15,0-22 0,0 0 16,0 0-16,-1 0 0,1 0 0,0 0 15,0 0-15,0 0 0,0 0 16,-1 0-16,22-22 16,0 1-16,0 0 0</inkml:trace>
  <inkml:trace contextRef="#ctx0" brushRef="#br0" timeOffset="-108600.89">24744 14986 0,'21'-21'0,"-42"42"0,42-63 0,-21 21 0,0 42 46,-21 0-46,0 21 0,21-21 0,-22 22 16,1 20-16,0-20 0,0-1 0,0 21 16,0-20-16,-1 20 0,1-20 15,0-1-15,0 0 0,0-21 0,0 22 16,-1-22-16,22 0 0,0 0 0,-21 0 16,21 1-16,0-1 0,-21-21 0,21 21 15,21-21 16,0-21-31,1 21 16</inkml:trace>
  <inkml:trace contextRef="#ctx0" brushRef="#br0" timeOffset="-107820.83">25739 15431 0,'0'-22'15,"0"1"-15,-22 0 0,22 0 16,-21 0-16,21 0 16,0-1-16,0 1 0,-21 21 15,21-21-15,-21 21 0,0 0 0,0 0 16,-1 0-16,1 0 0,-21 0 15,21 0-15,0 0 0,-22 21 16,22 22-16,0-22 0,-21 0 0,20 21 16,1-21-16,0 22 0,0-1 0,0-21 15,21 22-15,0-22 0,0 0 16,0 0-16,0 0 0,0 0 0,0 1 16,0-1-16,21-21 0,0 0 0,21 0 15,-20 0-15,-1 0 0,0 0 0,21 0 16,-21 0-16,1 0 0,20-21 15,-21 21-15,21-22 0,-20 1 0,-1-21 16,0 21-16,0 0 0,0-22 16,0 1-16,1 21 0,-22-22 0,0 1 15,0-21-15,0 20 0,0 1 16,0 0-16,0-1 0,0 22 0,0 0 16,0 0-16,0 0 0,0 42 31,-22 0-31,22 21 0,-21 1 0,21-1 15,-21 0-15,21 1 0,0-1 0,0 0 16,0-21-16,0 22 0,0-1 16,0-21-16,0 0 0,0 22 15,0-22-15,0 0 0,0 0 16,21-21-16,0 21 0,1-21 16,-1 0-16,0 0 0,0 0 15,0 0-15,0-21 0,1 0 16,-1 0-16,0 0 0,0 0 15,0-1-15,0 1 0,-21-21 0,22 21 16,-22-22-16,21 22 0,-21 0 16,0 0-16,0 0 0,0 0 0,21 21 15,-21 21 1,0 0-16,0 0 16,0 0-16,0 0 0,0 22 0,0-22 15,0 0-15,0 0 0,0 0 0,0 1 16,0-1-16,-21 0 0,21 0 15,0 0-15,21-21 32,0 0-32</inkml:trace>
  <inkml:trace contextRef="#ctx0" brushRef="#br0" timeOffset="-107643.93">26204 15240 0,'-21'233'0,"42"-487"15,-21 275-15,0-63 0,-21 21 0,21-1 0,-21 22 16,21-21-16,-21 21 16,21 21-1,0 1 1,0-1-16,0 0 16,0 0-16,21-21 15,-21 21-15</inkml:trace>
  <inkml:trace contextRef="#ctx0" brushRef="#br0" timeOffset="-107276.14">26374 15304 0,'0'21'47,"0"0"-47,0 0 15,0 21-15,0-20 0,0-1 16,0 0-16,0 0 0,0 0 0,0 0 15,0 1-15,0-1 0,0 0 0,0 0 16,0 0-16,0 0 16,21-21-16,0 0 15,-21 22-15,21-22 16,0-22-16,-21 1 0,0 0 16,21 0-1,-21 0-15,22 0 0,-22-22 0,0 22 16,21 0-16,0-21 0,-21-1 0,21 22 15,-21 0-15,0 0 0,0 0 16,0-1-16,0 1 0,21 42 47,0 1-31,1-22-16,-1 0 0</inkml:trace>
  <inkml:trace contextRef="#ctx0" brushRef="#br0" timeOffset="-106767.95">27114 15071 0,'0'0'0,"-21"0"0,0 0 0,0 0 0,0-21 15,42 21 1,0 0-1,0 0-15,0-22 0,1 22 0,20 0 16,-21 0-16,21-21 0,-20 21 0,20 0 16,-21 0-16,0 0 15,0 0-15,1 0 0,-1 0 16,-42 0 0,-1 0-16,1 0 15,0 0-15,0 0 0,0 0 16,0 0-16,-22 0 0,22 0 0,0 0 15,0 0-15,0 0 0,-1 0 0,1 0 16,0 21-16,0 1 16,0-22-16,21 21 0,-21 0 0,21 0 15,-22 0-15,22 22 0,-21-22 0,0 0 16,0 21-16,21-21 0,-21 22 16,21-22-16,-21 21 0,-1 1 15,22-22-15,-21 21 0,21-21 0,-21 22 16,21-22-16,-21 21 0,21-21 0,0 0 15,0 1-15,0 20 0,0-21 16,0 0-16,0 0 0,0 1 0,0-1 16,0 0-16,21-21 15,0 0-15,0 0 0,1 0 16,-1 0-16,0 0 16,0-21-16,21 21 0,-20-21 0,20-1 15,0 1-15</inkml:trace>
  <inkml:trace contextRef="#ctx0" brushRef="#br0" timeOffset="-106276.67">27749 15304 0,'0'0'0,"-21"0"0,0-22 16,0 22-16,21-21 0,0 0 15,0 0-15,0 0 0,0 0 16,0-1-16,0 1 0,21 0 15,0 21-15,0 0 16,1 0-16,-1 0 0,0 0 0,-21 21 16,0 0-16,21 22 0,-21-22 15,0 21-15,0-21 0,0 22 0,0-22 16,-21 21-16,0 1 0,21-22 16,-21 21-16,-1-21 0,1 22 0,-21-22 15,21 0-15,0 0 0,-1 0 0,1 0 16,-21 1-16,21-1 0,0-21 15,-1 21-15,-20-21 0,21 0 16,0 21-16,0-21 0,21-21 16,0 0-1,0 0-15,21-1 16,0 1-16,0 0 0,0 0 16,0 0-16,-21 0 0,22 21 15,-1 0-15,0 0 16,-21 21-16,0 0 15,0 0-15,21 0 0,0 0 16,-21 1-16,0-1 16,21-21-16,1 0 0,-22 21 15,21-21-15,0 0 16,0 0-16,0 0 0,0 0 16,22-21-16,-22 21 0</inkml:trace>
  <inkml:trace contextRef="#ctx0" brushRef="#br0" timeOffset="-105809.95">28257 15007 0,'0'0'0,"22"0"31,-1 0-31,0 0 0,0-21 0,0 21 15,0 0-15,1 0 0,-1 0 0,21 0 16,-21 0-16,0 0 0,22 0 16,-22 0-16,0 0 0,0 0 15,0 0-15,-21 21 16,0 0-16,0 1 16,0-1-16,-21 0 0,0 21 0,0-21 15,21 22-15,0-1 0,-21-21 0,0 22 16,21-1-16,-22 0 0,22-21 0,0 22 15,0-22-15,0 21 0,-21-21 16,21 22-16,0-22 0,0 0 0,0 0 16,-21 0-16,21 1 0,0-1 0,0 0 15,0 0-15,0 0 0,-21 0 16,0 1-16,0-1 0,-1-21 16,1 21-16,0-21 15,-21 0-15,21 0 0,-1 0 16,1 0-16,-21 0 0,21 0 15,0 0-15,-22 0 0,22 0 0,0 0 16,0 0-16,21-21 16,0 0-16,21-1 0,0 22 15,0-21-15,22 0 0</inkml:trace>
  <inkml:trace contextRef="#ctx0" brushRef="#br0" timeOffset="-105501.06">29231 14986 0,'0'0'0,"0"-42"0,0 21 0,21-1 0,-21 1 15,0 42 17,-21 1-32,0-1 0,0 21 0,0 0 15,-22 22-15,22-22 0,0 22 16,-21-1-16,20 1 0,-20-22 0,0 22 15,-1-1-15,22-21 0,-21 22 16,21-22-16,-22 1 0,22-1 0,-21 0 0,21 1 16,-22-22-16,22 21 15,0 0-15,0-20 0,0-1 0,0 21 16,-1-21-16,22 0 0,0 1 16,0-44-1,0 1 1</inkml:trace>
  <inkml:trace contextRef="#ctx0" brushRef="#br0" timeOffset="-105052.33">29104 15240 0,'0'21'31,"0"0"-15,0 1-16,0-1 0,0 0 0,0 0 15,0 21-15,0-20 0,0-1 0,0 0 16,0 0-16,0 0 0,0 0 15,0 1-15,21-22 0,-21 21 0,21 0 16,1-21 15,-22-21-15,21 0-16</inkml:trace>
  <inkml:trace contextRef="#ctx0" brushRef="#br0" timeOffset="-104876.42">29485 15113 0,'0'-21'0,"0"42"0,0-63 16,0 63 31,0 0-32,21 0 1,0 0-16,1-21 0</inkml:trace>
  <inkml:trace contextRef="#ctx0" brushRef="#br0" timeOffset="-104440.53">29887 15304 0,'-21'0'16,"0"21"-16,0-21 0,21 21 0,-21 0 15,-1-21-15,22 21 16,-21 0-16,21 1 0,0-1 0,0 0 15,0 0-15,0 0 0,0 0 16,0 1-16,0-1 16,0 0-16,0 0 15,-21-21 32,21-21-47,0 0 0,0 0 16,0-1-16,0 1 0,21 0 15,0-21-15,1 21 0,-1-1 16,0 1-16,21-21 0,-21 21 16,22 21-16,-22-21 0,0 21 0,21 0 0,-20 0 15,-1 0-15,0 21 16,-21 0-16,0 0 0,21 0 0,-21 0 16,0 1-16,0-1 0,0 21 0,0-21 15,0 0-15,0 1 0,0-1 0,-21 0 16,21 0-16,0 0 0,0 0 15,-21 1-15,21-1 16,21-21 0,0 0-16,0 0 15,22 0-15</inkml:trace>
  <inkml:trace contextRef="#ctx0" brushRef="#br0" timeOffset="-104128.71">30628 15409 0,'21'-42'15,"-42"84"-15,42-105 0,-21 42 0,0-22 16,0 22-16,0 0 0,0 0 16,0 42 15,0 0-31,-21 0 0,21 1 0,-21-1 16,0 21-16,21 0 0,0-20 0,-21 20 15,-1 0-15,1-21 0,21 22 16,-21-1-16,0 0 0,21-20 15,-21 20-15,21 0 0,-21 1 0,21-22 0,0 21 16,0 0-16,0 1 16,0-1-16,0-21 0,0 22 0,0-22 15,0 21-15,0-21 0,0 0 0,0 1 16,0-1-16,0 0 0,0 0 0,0 0 16,21-21-1,0 0-15,0-21 16</inkml:trace>
  <inkml:trace contextRef="#ctx0" brushRef="#br0" timeOffset="-103136.77">30586 15663 0,'0'-42'0,"0"84"0,0-126 0,0 41 16,0 1-16,0 0 0,0 21 0,0-1 15,0 1-15,21 0 0,0 0 16,0 0-16,0 0 0,1 21 15,-1 0-15,0 0 0,0 0 0,0 0 16,-21 21-16,21-21 0,-21 21 16,0 0-16,0 0 0,0 0 15,0 1-15,-21-1 0,0 0 0,0 0 16,0 0-16,0 0 0,-1 1 0,1-1 16,0-21-16,-21 21 15,21-21-15,-1 21 0,1-21 16,21 21-16,21-21 31,1 0-31,-1 0 0,0 0 0,0 0 16,0 0-16,0-21 0,1 21 0,-1-21 15,0 21-15,0-21 0,0 0 0,0 21 16,1-22-16,-1 1 0,0 0 16,0 0-16,0 0 0,0 0 0,-21-1 15,0 1-15,22 0 0,-22 0 0,21 0 16,-21 0-1,0 42 1,0 0-16,-21 0 16,21 0-16,-22 0 0,22 1 0,0-1 15,-21 0-15,21 0 0,0 0 16,0 0-16,0 1 0,0-1 16,21-21-16,1 21 0,-1-21 0,0 21 15,0-21-15,0 0 0,0 0 16,1 0-16,-1 0 0,0-21 15,0 0-15,-21 0 0,21 21 16,0-22-16,-21 1 16,22 0-16,-22 0 0,21-21 0,-21 20 0,0 1 15,21 0-15,-21 0 0,0 0 16,21 21-16,-21 21 31,-21 0-31,21 0 0,-21 0 16,21 1-16,-21-1 0,21 0 15,0 0-15,0 0 0,0 0 0,0 1 16,0-1-16,0 0 0,0 0 16,21 0-16,0-21 0,0 0 15,0 0-15,0 0 0,1 0 0,-1 0 16,0 0-16,0 0 16,0-21-16,-21 0 0,21 0 15,-21 0-15,0-1 0,22 1 16,-1-21-16,-21 0 0,0-1 0,21 1 15,0 0-15,-21-1 0,21 1 0,-21 0 16,0-1-16,0 1 0,21 0 16,-21 20-16,0 1 0,0 0 0,0 42 31,-21 0-31,0 1 16,0 20-16,0 0 0,21 1 0,-21-22 15,-1 21-15,1 0 0,0 1 16,21-1-16,0-21 0,-21 22 15,21-22-15,-21 0 0,21 21 0,0-21 16,0 1-16,0-1 16,0 0-16,21-21 15,0 0-15,0 0 16,0 0-16,-21-21 16,22 21-16,-1-21 0,-21-1 15,21 1-15,0 0 0</inkml:trace>
  <inkml:trace contextRef="#ctx0" brushRef="#br0" timeOffset="-102920.89">31475 15219 0,'21'0'31,"0"0"-16,0 0-15,0 0 0,1 0 16,-1 0-16,0 0 0,0 0 0,0 0 16,22-21-16,-22 21 0,0 0 15,21-21-15,-21 21 0,1 0 0,20-22 16,-21 22-16,0 0 0</inkml:trace>
  <inkml:trace contextRef="#ctx0" brushRef="#br0" timeOffset="-102488.12">32025 15092 0,'21'0'16,"0"0"-16,1 0 0,-1-21 15,0 21-15,0 0 0,21 0 16,-20-21-16,20-1 0,-21 22 0,21 0 15,-20-21-15,-1 21 0,0 0 16,-21-21-16,21 21 0,-21-21 16,-21 21-1,0 0-15,-22 0 16,22 21-16,0 0 0,0 0 0,-21 1 16,20-1-16,-20 21 0,21-21 0,0 22 15,0-22-15,-22 21 0,22-21 16,0 22-16,0-1 0,0-21 0,21 21 15,0-20-15,-22-1 0,22 0 0,0 21 16,0-21-16,0 1 0,0-1 16,0 0-16,0 0 15,0 0-15,22-21 0,-1 21 16,0-21-16,0 0 16,0 0-16,0 0 15,1 0-15,-1-21 0,0 0 16,0 21-16,0-21 0,0 0 15,22 0-15</inkml:trace>
  <inkml:trace contextRef="#ctx0" brushRef="#br0" timeOffset="-101976.2">32681 15219 0,'0'-21'0,"0"42"0,0-63 15,21 42 1,-21-22-16,22 22 0,-22 22 31,0-1-31,0 0 16,0 0-16,0 0 0,0 22 0,0-22 16,-22 0-16,1 0 0,21 21 15,-21-20-15,0-1 0,0 0 0,21 0 16,-21 0-16,-1 0 0,1 1 15,21-1-15,-21 0 0,0-21 16,0 21-16,0-21 0,-1 21 16,1-21-16,0 0 15,21-21 1,0 0 0,0 0-16,21 21 0,0-21 15,1-1-15,-22 1 0,21 0 16,0 21-16,0 0 15,-21 21 1,0 0 0,0 1-16,0-1 0,0 0 15,0 0-15,0 0 16,21-21-16,0 21 16,1-21-16,-1 22 15,0-22-15,0 0 0,0 0 16,0 0-16,1 0 0,-1 0 15,0 0-15,0 0 0,0-22 0,-21 1 16</inkml:trace>
  <inkml:trace contextRef="#ctx0" brushRef="#br0" timeOffset="-101441.98">32999 15092 0,'0'0'15,"-21"-21"-15,-1 21 0,44 0 47,-1 0-47,0-21 0,0 21 16,0 0-16,0 0 0,1-22 16,20 22-16,-21 0 0,0-21 0,0 21 15,1 0-15,-1-21 0,-42 42 47,-1 0-31,1 1-16,0-1 0,0 21 0,0-21 15,0 22-15,21-22 0,-22 21 16,1-21-16,21 22 0,0-22 0,-21 21 16,0-21-16,21 0 0,-21 22 15,21-22-15,0 0 0,0 0 0,0 0 16,-21 1-16,21-1 0,-22 0 0,22 0 15,0 0-15,-21 0 0,21 1 16,0-1-16,-21 0 0,21 0 16,-21-21-16,21 21 15,0 0-15,-21 1 0,0-22 16,-1 0-16,1 21 0,0-21 16,0 0-16,0 0 0,0 0 15,-1 0-15,1 0 0,21 21 16,-21-21-16,0 0 47</inkml:trace>
  <inkml:trace contextRef="#ctx0" brushRef="#br0" timeOffset="-98585">15833 15219 0,'0'-21'16,"21"21"77,-21-21-77,0-1 0,0 1-1,21 21-15,-21-21 16,0 0-16,0 0 0,0 0 15,0-1 1,21 22-16,-21 22 47,0-1-47,0 21 0,0-21 16,0 22-16,0-1 0,0 21 15,0-20-15,0-1 0,0 22 0,0-22 16,0 0-16,0 1 0,0-1 0,0 0 15,0 1-15,0-1 0,-21 21 16,21-20-16,-21-1 0,21 0 0,0 1 16,0-1-16,-21 0 0,21-20 0,0-1 15,0 21-15,0-21 0,0 0 16,0 1-16,0-44 47,0 1-47,0 0 0,0 0 15,0 0-15,21-22 0,-21 22 0,0 0 16,0-21-16,0 21 0,0-22 16,21 22-16,-21-21 0,0 21 0,0-1 15,0 1-15,21 0 0,-21 0 16,0 42 0,0 0-1,0 0-15,0 1 0,0-1 16,0 0-16,0 21 0,0-21 15,0 1-15,0-1 0,0 0 16,0 0-16,0 0 0,0 0 0,0 1 16,0-1-16,0-42 47,0-1-47,0 1 15,0 0 1,0 0-16,0 0 15,0 42 32,0 0-47,0 0 16,21-21 0,0 0-16,-21 21 0,22-21 15,-1 0 16,-21 22-15,-21-22-16,-1 0 16,1 21-16,0-21 15,0 0-15,21 21 0,-21 0 16,0-21-16,21 21 0,21-21 62,0 0-62,0 0 16,0 0-16,0 0 16,-21-21-16,22 0 15,-22 0-15,21 21 0,-21-21 0,0-1 16,0 1-16,21 0 0,-21 0 16,0-21-16,21 20 0,-21-20 0,0 21 15,0-21-15,0 20 0,0-20 0,0 21 16,0-21-16,0-1 0,0 22 15,0-21-15,0-1 0,0 22 16,-21-21-16,21 0 0,0 20 0,-21-20 16,21 21-16,0-21 0,0 20 15,0 1-15,0 0 0,-21 42 16,21 22 0,0-22-16,0 21 15,0 22-15,0-22 0,0 0 0,-22 22 16,22-22-16,0 22 0,0-22 0,0 0 15,0 22-15,-21-22 0,21 22 16,-21-22-16,21 0 0,0 1 0,0-22 16,0 21-16,0-21 0,0 0 15,0 1-15,0-1 16,21-42 0,-21-1-16,21 1 15,-21 0-15,22-21 0,-22 21 0,0-22 16,0 1-16,0 0 0,21-1 15,-21 1-15,0 0 0,21-1 0,-21-20 16,0 20-16,0 1 0,0-21 0,0 20 16,0 1-16,0 0 0,0 20 15,0 1-15,0 0 0,0 0 16,0 42-16,0 0 0,0 22 16,0-1-16,0-21 0,0 21 15,0 1-15,0 20 0,0-20 16,0-1-16,-21 0 0,21 1 0,-21-1 15,21 0-15,-22 1 0,22-1 0,0 0 16,0-21-16,0 1 0,0-1 16,0 0-16,0-42 31,0 0-31,0-1 0,22-20 16,-22 0-16,21 21 0,0-22 0,-21-20 15,0 20-15,0 1 0,21-21 0,-21 20 16,0-20-16,0 20 0,21-20 15,-21 21-15,0-1 0,0 22 16,0-21-16,0 21 0,0 42 16,0 0-1,0 0-15,0 21 0,0 1 0,0-1 16,0 0-16,0 1 0,0-1 0,0-21 16,0 22-16,0-1 0,0 0 15,0 1-15,0-22 0,0 21 0,-21-21 16,21 22-16,0-22 0,-21 0 0,21 0 15,-21 0-15,21 0 0,0 1 16</inkml:trace>
  <inkml:trace contextRef="#ctx0" brushRef="#br0" timeOffset="-96352.7">13525 17039 0,'0'-21'0,"0"42"0,0-63 0,0 21 16,0 0-16,0-1 0,0 1 0,0 0 16,0-21-16,0 21 0,0-1 15,0 1-15,0 0 0,0 42 31,0 0-31,-21 1 0,21-1 16,-21 21-16,0 0 0,21 1 16,-21-1-16,0 0 0,-1 1 15,22-1-15,-21 0 0,0 1 0,21-1 16,0 22-16,-21-43 0,0 21 16,21 0-16,-21 1 0,21-22 0,-22 21 15,22-21-15,0 1 0,0-44 47,0-20-47,0 21 0,0 0 16,0-22-16,0 1 0,22 21 0,-1-21 15,0-1-15,-21 1 0,21-22 16,0 22-16,0 0 0,-21-22 0,22 22 16,-1 0-16,0-1 0,0 1 15,-21 21-15,21-22 0,0 43 0,1 0 16,-1 0-16,0 22 15,-21-1-15,21 21 0,-21-21 16,0 22-16,21-1 0,-21 0 0,21 1 16,-21-1-16,0-21 0,0 21 15,0 1-15,0-1 0,0 0 0,0-20 16,0 20-16,0 0 0,0-21 16,0 22-16,0-22 0,0 0 15,0 0-15,0 0 0,-21-21 31,0 0-31,0-21 16</inkml:trace>
  <inkml:trace contextRef="#ctx0" brushRef="#br0" timeOffset="-96167.79">13314 17378 0,'21'0'16,"0"0"-1,0 0-15,22 0 16,-22-21-16,0 21 0,0-21 0,21 21 16,-20-22-16,20 22 0,-21-21 0,21 21 15,-20-21-15,-1 21 0,21-21 16,-21 0-16,0 21 0,1-21 0</inkml:trace>
  <inkml:trace contextRef="#ctx0" brushRef="#br0" timeOffset="-95488">13970 17018 0,'0'-21'16,"-42"106"-16,84-149 0,-42 22 0,0 63 31,0 0-31,0 0 16,0 0-16,-21 1 0,21-1 0,0 0 16,0 21-16,0-21 0,-21 1 15,21-1-15,0 21 0,0-21 0,0 0 16,0 1-16,0-1 0,0 0 0,0 0 15,-22 0-15,22 0 16,-21-21 0,0-21-1,21 0 1,0 0-16,0 0 0,0 0 16,0-1-16,0 1 0,0-21 0,0 21 15,0 0-15,0-22 0,21 22 16,-21-21-16,21 21 0,-21-22 15,22 22-15,-1 0 0,0 0 0,0 21 16,0-21-16,0 21 0,1 0 0,-1 0 16,0 0-16,-21 21 15,21 0-15,-21 0 0,0 0 0,0 0 16,0 1-16,-21-1 0,21 0 16,-21 21-16,0-21 0,-1 1 0,1-1 15,0 0-15,0 0 0,0-21 16,0 21-16,-1-21 0,44-21 47,-1 0-47,0 21 0,0-21 0,0 0 15,22 21-15,-22 0 0,21-22 0,0 22 16,1 0-16,-22 0 0,21 0 16,1 0-16,-22 0 0,21 22 0,-21-22 15,0 21-15,1 0 0,-22 0 16,0 0-16,0 0 0,0 1 15,-22-1-15,-20 0 0,21 0 0,-21 0 16,20 0-16,-20 1 0,0-1 16,-1 0-16,22 0 0,-21 0 15,21-21-15,-22 0 0,22 21 0,0-21 16,0 0-16,0 0 0,0 0 16,-1 0-16,22-21 15,0 0-15,0 0 16,22 0-16,-1 0 0,0-1 15,21 22-15</inkml:trace>
  <inkml:trace contextRef="#ctx0" brushRef="#br0" timeOffset="-95187.02">14838 16955 0,'0'0'0,"0"-22"16,0 1-1,-21 21-15,-1-21 0,1 21 16,0 0-16,0 0 0,21 21 0,-21 0 16,21 22-16,-21-22 15,21 0-15,-22 0 0,22 22 0,0-22 16,-21 0-16,21 21 0,0-21 16,0 1-16,0-1 0,0 0 0,0 0 15,0 0-15,0 0 0,0 1 0,21-1 16,1-21-16,-1 21 0,0-21 15,0 0-15,0 0 16,22 0-16,-22 0 0,0 0 0,21 0 16,-21 0-16,1-21 0,20 21 15,-21-21-15,0-1 0</inkml:trace>
  <inkml:trace contextRef="#ctx0" brushRef="#br0" timeOffset="-94956.15">15282 17082 0,'0'-85'16,"-21"212"-1,42-169-15,-21-64 0,0 85 0,0 42 16,0 0 0,0 0-16,0 0 0,0 0 0,-21 1 15,21-1-15,-21 0 0,21 21 16,0-21-16,0 1 0,-21-1 16,21 21-16,-21-21 0,21 0 0,0 1 15,0-1-15,0 0 0,0 0 0,0 0 16,0 0-1,0-42 17</inkml:trace>
  <inkml:trace contextRef="#ctx0" brushRef="#br0" timeOffset="-94624.15">15176 17082 0,'43'190'0,"-107"-402"0,85 234 0,-42-65 0,21 22 0,0 0 15,0 0-15,0 0 0,0-1 16,21 22-16,1-21 0,-1 21 0,21 0 16,-21 0-16,22 0 0,-22 0 15,21 21-15,0 1 0,1-1 0,20 0 16,-20 0-16,-1 0 0,0 0 0,-21 22 16,1-22-16,-1 0 0,0 0 15,-21 22-15,0-22 0,0 0 0,0 0 16,-21 21-16,0-20 0,-1-1 15,1 0-15,-21 0 0,0 0 16,-1 0-16,1 1 0,0-1 0,-1 0 16,1-21-16,0 21 0,-1-21 15,22 0-15,0 0 0,0 0 0,21 21 16,21-21 0,0-21-1,0 21-15,0 0 0,22-21 0,-22 0 16,21 21-16,1-21 0</inkml:trace>
  <inkml:trace contextRef="#ctx0" brushRef="#br0" timeOffset="-93916.55">16235 17293 0,'0'0'0,"-21"0"0,-1 0 0,1 0 16,0 0-16,21-21 31,21 21-31,0 0 16,1 0-16,-1 0 0,21 0 0,0 0 16,1 0-16,-1 0 0,0 0 0,22 0 15,-1 0-15,-20 0 16,20 0-16,1 0 0,-22 0 0,22 0 15,-22 0-15,21 0 0,-20 0 0,-1 0 16,22-21-16,-22 21 0,0 0 16,-21 0-16,22 0 0,-22-21 0,0 21 15,0 0-15,0 0 0,-21-21 0,0-1 16,0 1 0,-21 21-16,0-21 0,0 0 0,-21 21 15,20-21-15,-20 21 0,21-21 16,-21 21-16,-1 0 0,22 0 0,-21-22 15,21 22-15,-22 0 0,22 0 0,0 0 16,0 0 0,42 0-1,0 0 1,0 0-16,0 0 0,1 0 16,-1 0-16,0 0 0,0 0 0,0 22 15,22-22-15,-22 0 0,0 0 0,21 21 16,-21-21-16,1 0 0,-1 0 15,0 21-15,0-21 0,0 0 0,-21 21 16,21 0-16,-21 0 16,0 1-16,-21-1 0,0-21 15,-21 21-15,21 0 0,-1 0 0,-20-21 16,21 21-16,0 1 16,-22-1-16,22 0 0,-21 0 0,21 0 15,0 0-15,-1 1 0,1-1 0,0 0 16,0 0-16,0-21 0,21 21 15,0 0-15,-21-21 0,-1 22 16,1-22-16,42-22 47,1 1-47,-1 0 0,0 0 16</inkml:trace>
  <inkml:trace contextRef="#ctx0" brushRef="#br0" timeOffset="-87041.94">18584 17018 0,'0'-21'0,"-21"-21"16,21 20 0,0 1-16,0 0 0,0 0 15,-21 21-15,21-21 0,0 0 16,0 42 15,0 0-15,0 21-16,-21-21 0,21 22 0,-21-1 15,21 22-15,0-22 0,0 0 0,-22 1 16,1-1-16,21 0 16,-21 1-16,21-1 0,0 0 0,-21 1 15,0-1-15,21-21 0,-21 0 0,21 22 16,0-22-16,0 0 16,0-42 15,0 0-31,0-22 0,0 22 15,0 0-15,0-21 0,0 20 0,0-20 16,21 21-16,-21-21 0,21 20 16,-21 1-16,21-21 0,-21 21 0,21 0 15,0 21-15,-21-22 0,22 22 16,-1 0 0,-21 22-16,0-1 0,21 0 15,-21 0-15,21 21 0,-21-20 16,21-1-16,-21 21 0,0-21 0,0 0 15,0 22-15,21-22 0,-21 0 16,0 0-16,22 0 0,-22 1 0,21-1 16,0-21-16,0 0 0,0 0 15,0 0-15,1 0 16,-1-21-16,0-1 0,0 1 0,-21 0 16,21 0-16,0 0 15,-21 0-15,0-22 0,22 22 0,-22-21 0,21 21 16,-21-22-16,21 1 0,-21 21 15,0-22-15,0 22 0,0-21 16,0 21-16,0 0 0,0-1 0,0 1 16,0 42-1,-21 1-15,21-1 16,-21 0-16,21 0 0,0 0 0,0 22 16,0-22-16,0 21 0,0-21 15,0 0-15,0 22 0,0-22 0,0 0 16,0 0-16,21 0 0,-21 1 0,21-1 15,0 0-15,0-21 16,0 0-16,1 0 16,-1 0-1,0-21-15,-21 0 0,0-1 16,0 1-16</inkml:trace>
  <inkml:trace contextRef="#ctx0" brushRef="#br0" timeOffset="-86242.88">18859 17251 0,'-21'0'16,"42"0"-16,-42-21 31,42 21-31,1 0 0,-1 0 16,0 0-16,0-21 0,21 21 16,-20 0-16,20 0 0,-21-22 15,21 22-15,-20 0 0,-1-21 0,21 21 16,-21-21-16,0 21 0,1 0 0,-1 0 15,0 0 1,-21 21 15,0 0-31,0 1 16,0-1-16,0 0 0,0 0 16,0 0-16,0 0 0,0 1 15,0-1-15,0 0 0,0 0 0,0 0 16,0 0-16,0 1 0,-21-1 15,21 0 1,0-42 15,-21 21-31,21-21 16,0-1-16,0 1 0,0 0 0,0 0 16,0 0-16,0 0 0,0-1 15,0-20-15,0 21 0,0 0 0,21 0 16,0-1-16,0 1 0,-21 0 0,21 21 15,0 0-15,1 0 0,-1 0 16,0 0-16,0 0 0,0 0 16,-21 21-16,21 0 0,1 1 15,-1-1-15,-21 0 0,0 0 0,0 0 16,0 0-16,0 1 0,0-1 0,0 0 16,0 0-16,0 0 15,0 0-15,0 1 0,0-44 47,0 1-47,0 0 0,0 0 16,0 0-16,21 0 0,0-1 15,0 1-15,0 0 0,1-21 0,-1 21 16,0-1-16,0 1 0,21 0 16,-20 0-16,-1 21 0,0 0 0,0 0 15,0 0-15,0 0 0,1 21 16,-1 0-16,-21 0 0,21 1 15,-21-1-15,21 0 0,-21 21 0,0-21 16,0 1-16,0-1 0,0 21 0,0-21 16,0 0-16,0 1 0,-21-1 15,21 0-15,-21 0 0,21 0 0,-21-21 16,21 21-16,0-42 31,21 21-15,-21-21-16,0 0 15</inkml:trace>
  <inkml:trace contextRef="#ctx0" brushRef="#br0" timeOffset="-85892.08">19939 17484 0,'0'-21'16,"21"21"15,0 0-31,-63 21 0,105-64 16,-41 43-16,-1-21 0,0 21 0,0-21 15,0 0-15,0 21 0,22-21 16,-22 0-16,0-1 0,0 1 0,0 0 15,1 0-15,-22 0 0,0-22 0,21 22 16,-21-21-16,0 21 0,0-22 16,0 22-16,0-21 0,0 21 15,0 0-15,-21-1 0,-1 22 16,1 0-16,0 0 0,0 22 16,0 20-16,0-21 0,-1 21 0,1-20 15,0 20-15,0 0 0,21-21 16,0 22-16,-21-1 0,21-21 0,0 22 15,0-22-15,0 0 0,0 0 16,0 0-16,0 0 0,21 1 0,0-1 16,0-21-16,0 0 0,1 21 0,-1-21 15,0 0-15,21 0 0,-21 0 16,1 0-16,20-21 0,-21 21 0,21-21 16,-20-1-16,20 1 0,-21 0 15,21 0-15</inkml:trace>
  <inkml:trace contextRef="#ctx0" brushRef="#br0" timeOffset="-85628.22">20955 16933 0,'21'-105'15,"0"62"-15,-148 361 0,212-488 0,-43 1 0,-42 148 0,0 0 16,0 0-16,0 42 16,0 0-1,-21 21-15,0 1 0,0-22 0,21 42 16,-21-20-16,-1-1 0,1 0 0,-21 1 15,21 20-15,0-21 0,-1 1 16,1-1-16,-21 0 0,21 1 16,0-1-16,-1 0 0,-20 1 0,21-1 15,0 0-15,21-20 0,-21 20 0,21-21 16,-22 0-16,22 0 0,0 1 16,0-1-16,0 0 0,22-42 31</inkml:trace>
  <inkml:trace contextRef="#ctx0" brushRef="#br0" timeOffset="-84835.57">21167 16997 0,'21'-21'0,"-21"0"15,0-1-15,21 22 0,0 0 16,-21 22 0,0-1-1,0 0-15,0 0 0,0 21 0,0-20 16,21 20-16,-21 0 0,0 1 16,0-22-16,0 21 0,0 0 0,0 1 15,0-1-15,0-21 0,0 22 0,0-22 16,0 21-16,0-21 0,0 0 15,0 1-15,0-1 0,0-42 32,0-1-17,0 1-15,0-21 0,0 21 0,0 0 16,0-22-16,21 22 16,1-21-16,-1 21 0,0-22 0,-21 22 15,21 0-15,21 0 0,-20 0 0,-1-1 16,21 22-16,-21 0 0,22 0 15,-22 0-15,21 0 0,-21 0 0,22 22 16,-22-1-16,21 0 0,-21 0 0,0 0 16,-21 0-16,0 1 0,0-1 15,0 0-15,-21 0 0,0 21 0,-21-20 16,21-1-16,-22 0 0,1 0 16,21 0-16,-22 0 0,22 1 15,0-22-15,0 0 0,0 0 0,0 0 16,21-22-1,0 1-15,21 0 16,0 0-16,0 0 0,0 0 0,0-1 16</inkml:trace>
  <inkml:trace contextRef="#ctx0" brushRef="#br0" timeOffset="-84463.78">22013 17209 0,'21'0'16,"-169"42"-16,275-84 0,-127 20 31,-21 22-31,0 22 0,21-1 16,-21-21-16,0 21 0,21 0 0,0 0 15,-22 0-15,22 1 0,0 20 0,0-21 16,0 0-16,0 0 0,0 1 16,0-1-16,22 0 0,-1-21 15,0 0-15,0 0 0,0 0 0,22 0 16,-22 0-16,21 0 0,-21 0 15,22-21-15,-22 0 0,21-1 0,-21 22 16,0-21-16,1 0 0,-22 0 16,0 0-16,0 0 0,0-1 15,0-20-15,0 21 0,0 0 0,0 0 16,-22-1-16,1 1 0,0 21 0,-21 0 16,21-21-16,-1 21 0,1 0 15,0 0-15,-21 0 0,21 21 0,-1 0 16,1 1-16,0-22 0,21 21 15,0 0-15,0 0 0,0 0 16,0 0-16,0 1 0</inkml:trace>
  <inkml:trace contextRef="#ctx0" brushRef="#br0" timeOffset="-83396.38">22881 17293 0,'21'0'0,"-42"0"0,42-21 15,-21 0-15,0 0 16,0 0-16,-21 21 0,0-22 0,0 1 16,0 21-16,-1 0 0,-20 0 15,21 0-15,0 0 0,-22 0 0,22 0 16,-21 0-16,21 21 0,0 1 0,-22-1 16,22 0-16,0 0 0,0 0 15,0 0-15,21 1 0,0-1 0,0 21 16,-22-21-16,22 0 0,0 1 15,0-1-15,0 0 0,22 0 16,-1 0-16,0-21 0,0 0 0,0 0 16,22 0-16,-22 0 0,21 0 0,-21 0 15,22 0-15,-22-21 0,0 0 16,21 21-16,-21-21 0,1 0 0,-1-1 16,0 1-16,0 0 0,-21 0 0,0-21 15,21 20-15,-21-20 0,21 21 16,-21-21-16,0-1 0,0 1 0,0 0 15,0-1-15,0 22 0,0-21 0,0 21 16,0-22-16,0 22 16,0 42-1,-21 0-15,21 1 0,-21-1 16,21 21-16,0-21 0,-21 22 16,21-1-16,-21 0 0,21-21 0,0 22 15,0-22-15,0 21 0,0-21 16,21 1-16,0-1 0,0 0 0,0 0 15,1 0-15,-1-21 0,21 0 0,0 21 16,-20-21-16,-1 0 0,21 0 16,-21 0-16,0 0 0,1-21 0,-1 21 15,0-21-15,0 0 0,0 21 0,-21-21 16,0 0-16,21-1 0,-21 1 16,22 0-16,-22 0 0,0 0 15,0 0-15,0-1 0,0 44 47,0-1-47,0 0 0,0 0 16,0 0-16,0 0 15,0 1-15,21-22 0,-21 21 0,21-21 16,0 0-16,0 0 0,0 0 16,1 0-16,-1 0 0,0 0 0,0 0 15,0 0-15,0 0 0,1 0 16,-1-21-16,0-1 15,0 1-15,-21 0 16,21 0-16,-21 0 0,21 0 0,-21-1 16,0 1-16,0 0 15,0 0-15,0 0 16,0 42 15,0 0-31,-21 0 0,21 0 16,-21 1-16,21-1 0,0 0 0,0 0 15,0 0-15,0 22 0,0-22 16,0 0-16,0 21 0,0 1 0,0-22 16,0 21-16,0 0 0,0-20 15,0 20-15,0 0 0,-21-21 16,21 22-16,-21-1 0,0-21 0,21 22 16,-22-22-16,1 0 0,0 0 15,0 21-15,0-42 0,0 22 0,-1-1 16,1 0-16,-21-21 0,21 0 15,0 0-15,-1 0 0,1 0 0,0 0 16,0 0-16,0 0 0,0 0 0,-1 0 16,1-21-16,21 0 15,0-1-15,0 1 16,21 0-16,1 0 0,-1 0 16,0 0-16,21-1 0,-21 1 15,22 0-15</inkml:trace>
  <inkml:trace contextRef="#ctx0" brushRef="#br0" timeOffset="-83112.55">24215 16891 0,'0'0'0,"0"-21"0,0-21 0,0 20 0,0 1 15,0 0-15,0 42 31,0 0-31,-22 1 0,1 20 0,0 0 16,0 1-16,21 20 0,-21-21 16,0 22-16,-1-22 0,1 22 0,0-22 15,0 0-15,0 22 0,0-22 16,-1 1-16,1-1 0,0 0 0,0-21 16,0 22-16,21-22 0,0 0 0,-21 0 15,21 0-15,21-21 31,0 0-31</inkml:trace>
  <inkml:trace contextRef="#ctx0" brushRef="#br0" timeOffset="-82153.1">24871 17420 0,'0'0'0,"0"-21"31,0 0-16,21 21-15,-21-21 16,0 0-16,21 21 0,-21-22 16,0 1-16,0 0 0,-21 0 15,0 21-15,0 0 0,-22 0 16,22 0-16,-21 0 0,21 0 16,-22 0-16,1 21 0,21 0 0,-22 0 15,22 1-15,-21-1 0,21 21 0,0-21 16,21 22-16,0-22 0,-22 21 15,22-21-15,0 22 0,0-22 0,0 0 16,22 0-16,-1 0 0,0-21 16,0 0-16,0 0 0,0 0 15,22 0-15,-22 0 0,21-21 0,-21 0 16,22 0-16,-1 0 0,0-1 16,-20-20-16,20 0 0,-21 21 0,21-22 15,-20 1-15,-1 0 0,-21-1 0,21 1 16,-21 0-16,21-1 0,-21-20 15,0 20-15,0 1 0,0 0 0,0-1 16,0 1-16,0 21 0,0 0 16,-21 21-16,0 21 15,21 0-15,0 0 0,0 22 0,0-1 16,-21 0-16,21 1 0,0 20 16,0-21-16,0 1 0,0-1 15,0 22-15,0-22 0,0 0 0,0-21 16,0 22-16,0-22 0,21 21 15,0-21-15,0 1 0,-21-1 0,21-21 16,0 0-16,1 0 0,-1 0 16,0 0-16,0 0 0,0 0 0,0-21 15,1 21-15,-1-22 0,0 1 0,0 0 16,-21-21-16,0 21 0,21-1 16,-21 1-16,21-21 0,-21 21 15,0 0-15,0-1 0,0 1 0,0 42 31,0 1-15,0-1-16,0 0 0,0 0 16,0 0-16,0 0 0,0 22 0,0-22 15,0 0-15,0 0 16,22 0-16,-1-21 16</inkml:trace>
  <inkml:trace contextRef="#ctx0" brushRef="#br0" timeOffset="-81983.19">25485 17314 0,'-22'-63'0,"44"296"0,-22-403 0,-43 86 0,22 63 15,21-1-15,0 1 0,0 0 16,0 0-16,0 42 31,0 0-31,21 0 16,0 1-16,1-22 0,20 21 15,-21-21-15</inkml:trace>
  <inkml:trace contextRef="#ctx0" brushRef="#br0" timeOffset="-81600.41">25887 17251 0,'0'0'0,"-21"0"15,21 21 1,0 0-1,0 0-15,0 1 0,21-1 16,0 0-16,0 0 0,-21 0 0,21 0 16,-21 1-16,0-1 0,21-21 15,1 21-15,-22 0 0,21-21 0,0 0 32,0 0-32,-21-21 15,21 0-15,-21 0 16,21-1-16,-21 1 0,0 0 15,0 0-15,0 0 0,22 0 0,-22-22 0,0 22 16,0 0-16,0 0 0,0 0 16,0 42 15,0 0-31,0 0 0,0 0 16,0 0-16,0 1 0,0-1 0,0 0 15,-22 0-15,22 0 0,0 0 16,0 1-16,22-22 15,-1 0 1</inkml:trace>
  <inkml:trace contextRef="#ctx0" brushRef="#br0" timeOffset="-81295.86">26924 16891 0,'0'-42'15,"0"84"-15,0-105 0,0 20 0,0 22 0,0 0 16,-21 21 0,21 21-16,-21 0 0,-1 0 0,-20 1 15,21 20-15,0 0 0,0 22 16,-22-22-16,22 0 0,0 22 0,-21-22 16,20 1-16,1-1 0,0 21 0,-21-20 15,21-1-15,-1 0 16,1 1-16,-21-1 0,21 0 0,0 1 15,-1-22-15,1 21 0,0-21 0,0 22 16,0-22-16,21 0 0,0 0 16,-21 0-16,21 1 0,21-22 31,0 0-31,0-22 0</inkml:trace>
  <inkml:trace contextRef="#ctx0" brushRef="#br0" timeOffset="-80804.63">27051 17166 0,'0'0'16,"0"-21"-1,0 42 1,21-21-16,-21 21 0,0 1 16,0-1-16,21 0 0,-21 0 0,21 0 15,-21 0-15,0 22 0,0-22 16,0 0-16,0 0 0,0 0 15,0 1-15,0-1 16,0-42 15,0-1-15</inkml:trace>
  <inkml:trace contextRef="#ctx0" brushRef="#br0" timeOffset="-80643.72">27178 17039 0,'0'-21'0,"0"190"0,0-317 0,0 106 16,0 21-16,0 42 31,0 0-15,21 0 0,0 0-16,0-21 15,1 0-15</inkml:trace>
  <inkml:trace contextRef="#ctx0" brushRef="#br0" timeOffset="-80199.73">27601 17124 0,'0'0'0,"0"21"16,0 0-16,-21 0 16,21 1-16,0-1 0,-21 0 0,21 0 15,0 0-15,0 0 16,0 1-16,0-1 0,0 0 0,0 0 15,0 0-15,0 0 0,0 1 16,-21-22 15,0 0-15,21-22-16,-22 22 0,22-21 16,0 0-16,0 0 0,0 0 0,0 0 15,0-22-15,0 22 0,0-21 16,22 21-16,20-22 0,-21 22 0,0 0 15,22-21-15,-1 42 0,-21-22 0,21 22 16,1 0-16,-1 0 0,0 0 16,-20 22-16,20-1 0,0 0 0,-21 0 15,1 21-15,-1-20 0,0-1 0,-21 21 16,0-21-16,0 0 0,0 22 16,0-22-16,0 0 0,-21 0 0,0 0 15,21 1-15,-22-1 0,1 0 16,21 0-16,-21-21 15,42 0 17,0-21-32,1 0 0,-1 0 0</inkml:trace>
  <inkml:trace contextRef="#ctx0" brushRef="#br0" timeOffset="-79928.89">28427 17103 0,'0'-43'16,"-85"234"-1,170-339-15,-85 127 16,0 63 0,0-21-16,0 0 15,0 22-15,0-22 0,0 21 0,-21-21 16,21 22-16,0-1 0,0 0 0,0 1 16,0-1-16,0 0 0,0 22 15,0-22-15,0 0 0,0 1 0,0 20 16,0-20-16,0-1 0,0 0 15,0 1-15,0-22 0,0 21 0,0-21 16,0 0-16,0 1 0,0-1 0,0 0 16,0-42 15</inkml:trace>
  <inkml:trace contextRef="#ctx0" brushRef="#br0" timeOffset="-79664.04">28406 17590 0,'0'-149'16,"0"446"-16,0-445 0,0-43 0,0 149 0,0-1 16,0 22-16,21-21 0,0 21 0,0 0 15,0 21-15,0-22 0,1 22 16,-1 0-16,0 0 0,0 0 16,0 22-16,-21-1 15,0 0-15,0 0 0,0 0 0,0 0 0,0 1 16,0 20-16,0-21 0,-21 0 0,0 0 15,0 1-15,-22-1 16,22 0-16,0 0 0,-21 0 0,21-21 16,-1 21-16,1-21 0,0 0 0,42 0 31,0-21-31,1 0 0,-1 21 16</inkml:trace>
  <inkml:trace contextRef="#ctx0" brushRef="#br0" timeOffset="-78968.91">28850 17209 0,'0'-22'0,"-63"128"0,126-190 16,-63 84 15,-21 21-31,21 0 16,0 0-16,0 0 0,-21 0 0,21 1 15,0-1-15,0 0 0,0 0 0,0 0 16,0 0-16,0 1 15,21-22-15,0 0 0,0 0 0,0 21 16,1-21-16,-1 0 0,0 0 16,0 0-16,0-21 0,0 21 0,1-22 15,-1 1-15,0 21 0,0-21 16,-21 0-16,21 0 0,0 0 0,-21-22 16,22 22-16,-22 0 0,21 0 15,-21 0-15,0-1 0,0 1 0,0 42 31,0 1-15,0-1-16,0 21 0,0-21 16,-21 0-16,21 1 0,0-1 15,0 0-15,0 0 0,0 0 0,21 0 16,0 1-16,0-22 16,0 0-16,0 21 0,1-21 0,20 0 15,-21 0-15,0 0 0,0 0 0,1-21 16,-1-1-16,0 1 15,0 0-15,0 0 0,-21 0 16,21 0-16,1-22 0,-22 1 0,21 21 16,0-22-16,-21 1 0,0 0 15,21-22-15,0 22 0,-21-22 0,0 22 16,0 0-16,0-1 0,0 22 0,0-21 16,0 21-16,-21 21 15,0 21-15,0 21 16,0-21-16,-1 22 0,1-1 15,0 0-15,21 1 0,0-1 0,0 0 16,0 1-16,0-1 0,0 0 0,0-20 16,0 20-16,0-21 15,0 21-15,0-20 0,0-1 0,21 0 16,0 0-16,1-21 0,-1 21 0,0-21 16,21 0-16,1 0 15,-22 0-15,0 0 16,0 0-16,0-21 0,0 0 0,1 21 15,-22-21-15,21 0 16,-21-1-16</inkml:trace>
  <inkml:trace contextRef="#ctx0" brushRef="#br0" timeOffset="-78749.04">29527 17082 0,'-42'-22'0,"275"107"0,-424-148 0,170 41 31,64 1-31,-22 21 16,0 0-16,21 0 0,1 0 0,-1-21 16,-21 0-16,21 21 0,1 0 15,-1 0-15,0-21 0,-20 21 0,20 0 16,-21 0-16,0 0 0,0 0 16,-42 0 15,0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29:5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4212 0,'0'21'0,"0"1"0,0-1 16,21 0-16,0 0 0</inkml:trace>
  <inkml:trace contextRef="#ctx0" brushRef="#br0" timeOffset="17705.13">12742 995 0,'0'-21'15,"-21"0"-15,21-1 16,-21 22-16,21-21 0,-21 0 16,21 0-16,0 0 15,0 0 1,21 21 31,0 21-47,0-21 15,0 21-15,1 0 0,-1 0 0,0 22 16,21-22-16,-21 0 0,22 21 16,-22-21-16,21 22 0,1-22 0,-22 21 15,21 1-15,-21-22 0,22 21 16,-22-21-16,21 22 0,-21-22 0,0 21 15,22-21-15,-22 0 0,0 22 0,0-22 16,0 0-16,1 21 0,-1-20 0,0-1 16,0 0-16,0 0 0,-21 0 15,21 0-15,1-21 16,-22 22-16,0-44 47,0 1-47,0 0 0,0 0 15,0 0-15,0 0 0,0-1 16,0-20-16,0 21 0</inkml:trace>
  <inkml:trace contextRef="#ctx0" brushRef="#br0" timeOffset="18112.9">13695 804 0,'0'-21'0,"0"42"0,0-63 16,0 21-16,0 0 0,0 0 15,-21 21 1,-1 0 0,1 0-16,0 0 15,0 21-15,0 0 0,-22 0 16,22 21-16,-21 1 0,0-1 0,-22 22 0,22-22 15,-22 21-15,-20 1 0,20-1 16,-21 1-16,22-1 0,-22 1 16,1-1-16,20 1 0,-21-1 0,22 1 15,-1-1-15,1 1 0,-1-1 0,1-20 16,-43 41-16,64-41 0,21-22 16,-22 21-16,22-21 0,0 1 15,0-1-15,0-21 0,21 21 0,-22-21 16,22-21 31,0 0-32</inkml:trace>
  <inkml:trace contextRef="#ctx0" brushRef="#br0" timeOffset="91103.3">14520 8932 0,'0'-21'0,"0"0"16,0 0-1,21 42 17,-21 0-17,0 0-15,0 1 0,22-1 0,-22 0 16,0 21-16,0-21 0,0 22 0,0-22 16,0 21-16,0-21 0,0 22 0,0-22 15,0 0-15,0 21 0,0-20 0,21-1 16,-21 0-16,21-21 0,-21 21 15,21-21-15,0 0 16,0 0-16,1 0 0,20-21 16,-21 0-16,0 0 0,22-1 0,-1 1 15,0 0-15,1-21 0,20 21 0,-21-22 16,1 22-16,20-21 16,-20-1-16,-1 22 0,21-21 0,-20 21 0,-22 0 15,21 21-15,-21-22 0,1 22 0,-1 0 16,0 0-16,-21 22 15,0-1 1,0 0-16,0 0 0,-21 0 16,21 0-16,-21 1 0</inkml:trace>
  <inkml:trace contextRef="#ctx0" brushRef="#br0" timeOffset="91663.93">14245 10859 0,'0'0'0,"0"21"16,0 0 0,0 0-16,0 0 15,-21-21-15,21 21 0,0 1 16,0-1-16,0 0 0,0 0 16,21-21-16,0 0 15,0 0-15,22 0 0,-22 0 0,21-21 16,1 0-16,20 21 0,-21-21 0,22-1 15,-1-20-15,1 21 0,-1 0 0,22 0 16,-21-22-16,-1 22 0,1 0 16,-22 0-16,21 0 0,-20-1 0,-1 1 0,-21 0 15,0 21-15,1 0 0,-1 0 16,-21 21 0,0 0-1,0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38:15.5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10456 2011 0,'0'0'16,"-21"0"-16,0 0 0,0 0 0,-22 0 16,22 0-16,0 0 0,-21 0 0,21 0 15,-22 0-15,22 0 0,-21 0 0,21 0 16,-22 0-16,22 0 0,0 0 16,-21 0-16,20 21 0,1-21 0,0 21 15,0-21-15,21 21 31,21-21-31,21 0 0,22 0 16,-1 0-16,1 0 0,21 0 0,-1 0 16,22 0-16,0 0 0,0 0 15,21 0-15,0 0 0,-21-21 0,-1 21 16,1 0-16,-21-21 0,-22 21 16,1 0-16,-1 0 0,-20 0 0,-22 0 15,0 0-15,0 0 0,0 0 16,-42 0-1,0-21 1,0 21-16,0 0 0,0 0 16,-1 0-16,1 0 15,0 0-15,0 0 0,-21 0 16,20 0-16,-20 0 0,0 0 0,-1 0 16</inkml:trace>
  <inkml:trace contextRef="#ctx0" brushRef="#br0" timeOffset="329.81">10245 2201 0,'-64'22'16,"128"-44"-16,-191 65 0,42-22 0,21 0 15,22 0-15,-21-21 0,41 21 0,1 1 16,21-1-16,21-21 16,1 0-16,20 0 0,21 0 15,22 0-15,0 0 0,21 0 0,-1 0 16,1-21-16,21-1 0,0 22 0,0-21 15,21 21-15,-21-21 0,-21 21 16,21-21-16,-21 21 0,-21 0 0,21 0 16,-43-21-16,1 21 0,-1-21 0,-21 21 15,-20 0-15,20 0 0,-21 0 16,-42 0 31,0 0-47,0 0 15,-1 0-15,1 0 0,0 0 16,0 0-16,0 0 0,0 21 0,-1-21 16,1 0-16</inkml:trace>
  <inkml:trace contextRef="#ctx0" brushRef="#br0" timeOffset="1782.86">12488 741 0,'0'0'0,"0"-64"16,-21 43-16,0 0 15,21 0-15,0 0 16,21 21 0,0 0-16,0 0 0,22 0 15,-1 21-15,0 21 0,22 1 16,-1-1-16,1 21 0,-1 1 0,22-1 16,-21 1-16,20 21 0,-20-22 15,20 22-15,-20-22 0,-1 1 16,1-1-16,-1 1 0,1-1 0,-22 1 15,1-1-15,-1-20 0,0 20 0,1-21 16,-22 1-16,0-1 0,0-21 16,0 0-16,0 1 0,1-1 0,-22 0 15,21-21-15,-21 21 16,0-42 0,-21 0-16,-1 0 15,1-22-15,0 22 0,0-21 0,0-1 16</inkml:trace>
  <inkml:trace contextRef="#ctx0" brushRef="#br0" timeOffset="2134.66">13949 826 0,'0'0'0,"21"-43"0,0-63 16,-21 85-1,21 21-15,-21-21 0,-21 21 16,-21 0-16,21 21 15,-22 0-15,-84 64 16,64-21-16,-22-1 0,0 1 0,-20-1 16,-1 22-16,-21-1 0,0-20 15,21 21-15,-21-1 0,21 1 16,-21 0-16,21-1 0,0 1 0,1 0 16,20-22-16,0 1 0,22-22 0,-1 21 15,22-20-15,-22-22 0,43 21 0,-21-21 16,21 1-16,0-1 0,21 0 15,-22-21-15,22 21 0,-21-21 47,21-21-31,0 0-16,0 0 0,0-1 16,-21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31:47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699 0,'0'0'0,"-21"0"16,21-22-16,0 1 0,0 0 15,0 0-15,0 0 16,0 0-16,0-1 0,0 1 16,0 0-16,0 0 15,0 0-15,0 0 0,-21 21 0,21-22 16,0 1-16,0 0 15,0 42 1,0 0-16,0 22 16,0-22-16,0 21 0,0 1 15,0-1-15,0 0 0,0 22 0,0-1 16,0 1-16,0-1 0,0 1 16,0-1-16,0 1 0,0-1 0,0 1 15,-21-1-15,21-20 0,0 20 16,0-21-16,-21 1 0,21-1 0,-22 0 15,22-20-15,0 20 0,0-21 16,-21 0-16,21 0 16,0-42-1,-21 0 1,21 0-16,0 0 0,0 0 0,0-22 16,0 22-16</inkml:trace>
  <inkml:trace contextRef="#ctx0" brushRef="#br0" timeOffset="595.64">1672 804 0,'-21'-21'0,"42"42"0,-63-63 0,21 21 0,-1 0 15,22 0-15,0-1 0,0 1 16,0 0-16,0-21 0,0 21 0,0-1 15,22-20-15,-1 21 0,0 0 16,21-22-16,1 22 0,-1-21 0,0 21 16,22 0-16,-22-1 0,22 1 15,-1 0-15,1 21 0,-1 0 0,-21 0 16,22 21-16,-22 0 0,1 1 16,-22 20-16,0 0 0,0 1 0,-21-1 15,0 0-15,-21 1 0,0 20 16,0-21-16,-22 22 0,1-1 15,0 1-15,-1-22 0,1 22 0,21-22 16,-22 0-16,1 1 0,21-1 16,0 0-16,0-20 0,-1-1 0,1 0 15,0-21 1,21-21 0,0 0-16,0-1 15,0 1-15,0 0 0,0 0 16,0 0-16,0 42 31,21 0-15,-21 0-16,0 0 0,21 1 15,1-1-15,-22 0 0,21 21 0,0-21 16,0 1-16,-21-1 0,21 0 0,0 21 16,1-21-16,-1 1 0,-21-1 15,21 0-15,0-21 0,-21 21 0,0 0 16,21 0-16,0-21 15,-21 22-15,22-22 0,-1 0 16,0 0-16,-21-22 16,21 1-16,-21 0 0,21 0 15,0 0-15</inkml:trace>
  <inkml:trace contextRef="#ctx0" brushRef="#br0" timeOffset="1015.4">2540 1334 0,'0'0'0,"0"21"0,0 0 16,21-21-1,0 0 1,0 0-16,22 0 0,-22 0 16,0 0-16,21 0 0,-20-21 0,20 0 15,-21 21-15,0-22 0,0 1 16,1 0-16,-1 0 0,0 0 15,-21 0-15,0-1 0,0 1 0,0 0 16,0 0-16,0 0 0,0 0 16,-21 21-16,0 0 0,-1 0 15,1 0-15,0 0 0,0 0 0,-21 0 16,20 21-16,1 0 0,0 0 16,0 0-16,0 0 0,0 1 0,-1 20 15,1-21-15,21 0 0,0 22 16,0-22-16,0 0 0,0 21 15,0-21-15,0 1 0,0-1 0,0 0 16,21-21-16,1 21 0,-22 0 16,21 0-16,0-21 0,0 22 0,0-22 15,0 0-15,1 0 0,-1 0 0,21 0 16,-21 0-16,0 0 0,1 0 16,-1-22-16,21 22 0,-21-21 0,22 0 15,-22 0-15</inkml:trace>
  <inkml:trace contextRef="#ctx0" brushRef="#br0" timeOffset="1332.22">3556 466 0,'0'-21'0,"0"42"0,0-64 0,0 22 0,0 0 15,-21 42 16,0 0-31,21 22 0,-22-1 0,22 0 16,0 1-16,0 20 0,-21 1 16,0-1-16,0 1 0,0-1 0,0 1 15,21-1-15,-22 1 0,1-22 16,0 22-16,0-22 0,21 0 0,0 1 16,-21-1-16,21-21 0,0 21 15,-21-20-15,21-1 0,0 0 16,0 0-16,21-21 15,0 0 1,0-21-16,0 0 16,0 21-16,1-21 0</inkml:trace>
  <inkml:trace contextRef="#ctx0" brushRef="#br0" timeOffset="3231.31">4043 1355 0,'0'0'16,"21"0"-16,21 0 15,-21-21-15,-21-1 16,22 1-16,-22 0 0,21 0 0,-21 0 16,0 0-16,0-1 0,0 1 0,0 0 15,0 0-15,0 0 0,0 0 16,0-1-16,0 1 0,-21 21 15,-1-21-15,1 21 0,0 0 16,0 0-16,0 21 0,-22-21 16,22 21-16,0 1 0,-21-1 0,21 21 0,-22-21 15,22 22-15,0-22 0,-21 21 16,20 0-16,1-20 0,0 20 16,0-21-16,21 21 0,0-20 0,0 20 15,0-21-15,0 0 0,0 0 0,0 1 16,21-1-16,0-21 15,0 0-15,1 0 0,20 0 0,-21 0 16,0-21-16,22 21 0,-22-22 16,21 1-16,-21 0 0,0 0 0,22 0 15,-22 0-15,0-1 0,0 1 0,0-21 16,-21 21-16,22-22 0,-22 1 16,21 21-16,-21-21 0,0 20 0,0-20 15,0 21-15,0 0 0,0 0 16,0 42 15,-21 0-31,-1 0 0,22 0 0,-21 0 16,21 22-16,0-22 0,-21 21 15,21-21-15,-21 22 0,21-22 0,0 21 16,0-21-16,0 1 0,0 20 0,0-21 16,0 0-16,0 0 0,21 1 15,0-22-15,0 21 0,1-21 0,-1 0 16,0 0-16,0 0 0,21 0 15,-20 0-15,20-21 0,0-1 0,-21 1 16,22 0-16,-1 0 0,-21 0 0,22 0 16,-1-22-16,-21 22 0,21-21 15,-20-1-15,20 1 0,-21-21 0,0-1 16,0 22-16,1-22 0,-1 1 16,0-1-16,-21 22 0,21-22 0,-21 22 15,0 0-15,0-1 0,0 1 0,0 0 16,0 21-16,0-22 0,0 22 15,0 0-15,0 0 0,0 0 16,0-1-16,-21 22 16,0 0-16,21 22 15,0-1-15,-21 21 0,-1-21 16,22 22-16,-21-1 0,21 0 16,0 22-16,-21-22 0,0 22 0,0-1 15,21-21-15,-21 22 0,-1-1 0,1-20 16,21 20-16,-21-20 0,0-1 15,21 0-15,0 1 0,-21-1 0,21 0 16,0-21-16,0 1 0,0-1 0,0 21 16,21-42-16,-21 21 0,21 0 15,0-21-15,22 0 0,-22 0 0,0 0 16,0 0-16,21 0 0,-20 0 0,20-21 16,-21 0-16,0 21 0,22-21 15,-22 0-15,0 0 0,0-1 16,21-20-16,-20 21 0,-1 0 0,0 0 15,0-1-15,0 1 0,-21 0 0,21 0 16,-21 0-16,22 0 0,-22-1 16,0 44 15,0-1-31,0 0 16,0 0-16,0 0 0,0 0 0,0 1 15,0-1-15,0 0 0,0 0 0,0 0 16,0 0-16,0 1 0,0-1 0,0 0 15,0 0 1,0 0-16,21-21 0,0 21 16,0-21-16,0 0 0,0 0 0,1 0 15,-1 0-15,0-21 16,0 21-16,0-21 0,0 0 0,1 0 16,-1 0-16,0-1 0,0 1 0,0 0 15,0 0-15,-21 0 0,22-22 0,-1 22 16,0 0-16,-21 0 0,21 0 15,0 0-15,-21-1 16,0 44 15,0-1-31,0 0 16,0 0-16,0 0 0,0 0 16,0 1-16,0-1 0,0 21 15,0-21-15,0 0 0,0 1 16,0-1-16,0 0 0,0 0 15,21 0-15,1-21 16,-1 0-16,0 0 16,0 0-16,0-21 0,0 0 15,1 21-15,-1-21 0,0 0 0,0-1 16,0 1-16,0-21 0,1 21 16,-22 0-16,21-1 0,0 1 15,0 0-15,-21 0 0,0 0 0,21 0 16,-21-1-16,21 22 0,-21-21 15,0 42 1,0 1 0,0-1-16,0 0 0,0 0 15,-21 0-15,21 22 0,-21-22 16,21 0-16,0 0 0,0 0 0,0 0 16,-21 1-16,21-1 0,0 0 15,0 0-15,21 0 0,0 0 16,22-21-16,-22 0 15,0 0-15,21 0 0,-21 0 0,22 0 0,-22 0 16,0 0-16,21 0 0,-20-21 16,-1 21-16,21-21 0,-21 0 0,0 0 15,1 21-15,-1-21 0,0-1 16,0-20-16,0 21 0,0 0 0,-21 0 16,22-22-16,-22 22 0,21 0 0,-21 0 15,0 0-15,0-1 0,0 1 16,0 0-16,0 0 0,-21 21 31,-1 0-31,1 21 0,21 0 16,-21 0-16,0 1 0,21-1 15,0 0-15,-21 0 0,21 0 0,-21 22 16,21-22-16,0 0 0,0 0 0,0 0 16,0 0-16,0 1 0,0-1 15,0 0-15,21 0 0,0-21 16,0 21-16,0-21 0,22 0 0,-22 0 15,21 0-15,0 0 0,1 0 0,-1-21 16,-21 0-16,22 21 0,-1-21 16,-21 0-16,21-1 0,-20 22 0,20-21 15,-21 0-15,0 0 0,0-21 0,1 20 16</inkml:trace>
  <inkml:trace contextRef="#ctx0" brushRef="#br0" timeOffset="3488.55">6202 699 0,'0'0'16,"-21"0"-16,-1 0 15,1 0-15,0 0 78,0 0-62,0 0-16,0 0 0</inkml:trace>
  <inkml:trace contextRef="#ctx0" brushRef="#br0" timeOffset="3767.42">4487 1101 0,'0'0'0,"-21"21"16,0-21-16,0 0 0,42 0 31,21 0-31,-21 0 0,22-21 0,20 21 15,-20 0-15,20-21 0,1-1 0,-22 22 16,21 0-16,-20-21 0,20 21 0,-42 0 16,22 0-16,-22 0 0,21 0 15,-42-21-15,21 21 0,1 0 16</inkml:trace>
  <inkml:trace contextRef="#ctx0" brushRef="#br0" timeOffset="4332.06">7768 995 0,'21'-21'16,"-42"42"-16,42-63 0,-21 20 0,0 1 16,21 0-16,-21 0 15,22 21 1,-22 21-16,0 0 0,21 0 15,0 1-15,0 20 0,0 0 0,0 1 16,1-1-16,-1 0 0,0 1 16,21-1-16,-21 0 0,1 1 0,-1-1 15,21 0-15,-21 1 0,0-1 0,1-21 16,-22 21-16,21-20 0,-21 20 16,21-21-16,-21 0 0,0 0 15,0 1-15,0-1 16,0-42-1,0-1-15,0 1 16,0 0-16,0-21 0,0 21 0,0-22 16,0 22-16,0-21 0</inkml:trace>
  <inkml:trace contextRef="#ctx0" brushRef="#br0" timeOffset="4628.39">8340 1058 0,'0'0'0,"0"-42"0,21 21 0,-21-21 16,0 20-16,0 1 0,21-21 15,-21 21-15,0 0 16,-21 42 0,0 0-16,-1 0 15,1 21-15,-21-20 0,21 20 0,-22 21 16,1-20-16,0-1 0,-1 22 0,1-1 16,0-21-16,-1 22 0,1-1 15,0 1-15,-1-22 0,1 22 0,0-22 16,-1 22-16,22-22 0,0 0 0,0-21 15,0 22-15,21-22 0,-21 0 0,21 0 16,21-21 15,0-21-31,0 0 0,0 21 16,22-21-16,-22-22 0,0 22 0,21 0 16,1-21-16</inkml:trace>
  <inkml:trace contextRef="#ctx0" brushRef="#br0" timeOffset="4972.13">8488 1207 0,'0'21'47,"0"0"-47,0 21 15,0-21-15,0 22 0,0-1 16,0 0-16,0 1 0,0 20 0,0-20 15,0 41-15,0-20 0,0-1 0,-21 22 16,21 0-16,0-1 0,0-20 0,-22 20 16,22 1-16,0 0 0,0-1 15,-21-20-15,0 21 0,0-1 0,21 1 16,-21-22-16,21 1 0,-21-1 0,-1 1 16,22-1-16,0-20 0,0-22 0,-21 21 15,21-21-15,0 1 0,0-1 0,0-42 31,0-1-31,21 1 16,-21 0-16,22-21 0,-1 21 0,0-22 16,0 1-16,0 0 0,0-22 0,1 22 15,-1-22-15,0 1 0</inkml:trace>
  <inkml:trace contextRef="#ctx0" brushRef="#br0" timeOffset="5287.95">8530 1588 0,'0'0'0,"0"-127"16,0 84-16,0 1 0,0 0 16,0 20-16,0-20 0,0 0 0,42 21 0,-20-1 15,-1-20-15,21 21 16,0 21-16,22-21 0,-22 21 0,1 0 16,-1 0-16,0 0 0,-21 21 0,22 0 15,-22 0-15,-21 0 0,0 22 16,0-22-16,0 21 0,0 1 0,-42-1 15,20-21-15,1 21 0,-21 1 0,0-22 16,20 21-16,-20-21 0,0 1 0,-1-1 16,22 0-16,-21 0 0,21-21 15,0 21-15,-1-21 0,44 0 47,-1-21-47,21 0 16,-21 0-16,22 21 0,-1-21 0</inkml:trace>
  <inkml:trace contextRef="#ctx0" brushRef="#br0" timeOffset="5779.68">9504 1291 0,'0'0'0,"0"-21"0,0 0 0,0 0 15,0 0-15,0-1 0,0 1 0,0 0 16,-21 0-16,-1 21 0,22-21 0,-21 21 15,0 0-15,0 0 0,0 0 16,0 0-16,-1 0 0,1 21 16,-21 0-16,21 0 0,0 22 0,-1-22 15,-20 21-15,21 0 0,0 1 16,0-1-16,21 0 0,0 1 0,0-1 16,0-21-16,0 22 0,0-22 0,0 21 15,0-21-15,21 0 0,0-21 0,0 22 16,0-22-16,22 0 0,-22 0 15,0 0-15,0-22 0,21 1 0,-20 21 16,-1-21-16,0 0 0,0-21 16,0 20-16,0 1 0,1-21 0,-1 0 15,-21 20-15,0-20 0,21 0 0,-21-1 16,0 1-16,0 21 0,0 0 16,0 0-16,0-1 0,0 1 0,0 42 31,-21 1-31,21-1 0,-21 0 0,21 0 15,-22 21-15,22-20 0,0 20 0,0-21 16,0 21-16,0-20 0,0 20 16,0-21-16,0 0 0,0 22 0,0-22 15,22 0-15,-1 0 0,0 0 16,0-21-16,0 0 0,0 0 16,22 0-16,-22 0 0,0-21 15,0 21-15,0-21 0,22 0 16,-22 0-16</inkml:trace>
  <inkml:trace contextRef="#ctx0" brushRef="#br0" timeOffset="6088.58">10181 741 0,'0'0'0,"0"-42"0,0 20 0,0 1 0,-21 0 16,21 0-16,0 0 0,-21 21 0,0 0 15,-1 0-15,22 21 16,0 0-16,0 0 0,0 0 0,-21 22 15,21-1-15,0 0 0,0 1 16,0-1-16,0 22 0,0-1 16,0-21-16,0 22 0,0-22 0,0 22 15,0-22-15,0 0 0,0 1 0,0-1 16,0 0-16,0-20 0,0 20 0,0-21 16,0 0-16,0 0 0,0 1 15,0-1-15,21-21 0,1 0 16,-1 0-1,0-21-15,-21-1 0,21 1 16,0 0-16,-21 0 16,21-21-16,1 20 0,-1-20 0,0-21 15</inkml:trace>
  <inkml:trace contextRef="#ctx0" brushRef="#br0" timeOffset="6631.27">10562 656 0,'0'-21'0,"0"42"0,0-63 0,0 21 0,0 0 15,0 42 17,0 0-32,0 0 0,0 21 15,0 1-15,0-22 0,0 42 0,0-20 16,0-1-16,0 0 16,0 22-16,21-22 0,-21 22 0,0-22 15,0 0-15,0 22 0,0-22 0,0 1 16,0-22-16,0 21 0,0-21 0,0 22 15,0-22-15,0 0 0,0 0 16,0 0-16,0 0 16,0-42-1,0 0-15,0 0 16,0 0-16,0 0 16,0-1-16,21-20 0,-21 21 0,22 0 15,-22-22-15,21 22 0,0 0 0,0-21 16,0 21-16,22-1 0,-22 1 15,0-21-15,21 42 0,1-21 16,-22 0-16,21 21 0,-21 0 0,22 0 16,-22 0-16,21 0 0,-21 0 0,0 21 15,1 0-15,-1 0 0,-21 0 16,0 0-16,0 1 0,0 20 0,0-21 16,0 21-16,0-20 0,0-1 0,-21 21 15,21-21-15,0 0 0,-22 1 0,22-1 16,-21 0-16,21 0 15,0 0 1,0-42 15,0 0-15,0 0-16,0 0 16,0-1-16</inkml:trace>
  <inkml:trace contextRef="#ctx0" brushRef="#br0" timeOffset="6867.14">10054 1122 0,'0'0'0,"-42"0"0,-1 0 16,22 0-16,0 0 0,42 0 31,0 0-31,22 0 0,-1 0 0,0 0 16,1 0-16,-1 0 0,22 0 15,-22 0-15,0 0 0,-21 0 0,22 0 16,-22 0-16,0 0 0,-42 0 47,0 0-47,0 0 0,-22 21 0</inkml:trace>
  <inkml:trace contextRef="#ctx0" brushRef="#br0" timeOffset="7804.11">3027 2371 0,'-43'0'0,"86"0"0,-128-21 16,43-1-16,21 22 0,-22 0 0,1 0 16,21-21-16,-22 21 0,22 0 15,0-21-15,0 21 0,0 0 0,0-21 16,-1 21 0,1 0-16,21-21 0,-21 21 31,42 0 0,0 0-15,1 0-16,-1 0 0,21 0 15,-21 0-15,22 0 0,20 0 0,-21 0 16,1 0-16,20 0 0,1 0 16,-1 0-16,1 0 0,20 0 0,1 0 15,21 0-15,0 0 0,0 0 0,-1 0 16,1 0-16,21 0 0,0 0 15,21 0-15,1 0 0,-1 0 16,0 0-16,21 0 0,-21 0 0,1 0 0,20 0 16,0 0-16,-21 0 0,1 0 15,-1 0-15,0 0 0,0 0 16,21 0-16,-20 0 0,-1 0 0,0 0 16,0 0-16,21 0 0,-20 0 0,20 0 15,0 0-15,-21 21 0,22-21 0,-22 0 16,0 0-16,0 0 0,0 0 15,1 0-15,-22 0 0,0 0 0,0 0 16,-22 0-16,1 0 0,0 0 0,-21 0 16,-1 0-16,1 0 0,0 0 0,-22 0 15,1 0-15,-22 0 0,0 0 16,1 0-16,-22 0 0,0 0 0,0 0 16,-42 0-1,0 0-15,0 0 16,-22-21-16,1 21 0,0-21 15,-1 21-15,-20 0 0,21 0 0</inkml:trace>
  <inkml:trace contextRef="#ctx0" brushRef="#br0" timeOffset="8447.06">3302 2625 0,'0'0'15,"-42"21"-15,20-21 0,1 0 0,0 0 16,42 0 31,0 0-47,1 0 16,-1 0-16,0 0 0,21 0 15,-21 0-15,22 0 0,-1 0 0,22 0 16,-1 0-16,1 0 0,-1 0 0,22 0 15,-1 0-15,1 0 0,21 0 16,0-21-16,21 21 0,0-21 0,21-1 16,0 22-16,0-21 0,22 0 0,-1 21 15,0-21-15,1 0 0,-1 0 16,21 21-16,-20-22 0,20 1 0,1 21 16,-1-21-16,-20 0 0,20 21 15,-21-21-15,22 0 0,-22 21 0,1-22 16,-1 22-16,0 0 0,-21-21 15,1 21-15,-1 0 0,0 0 0,-21-21 16,0 21-16,0 0 0,-21 0 0,0-21 16,-22 21-16,1 0 0,0 0 0,-22 0 15,1-21-15,-1 21 0,-21 0 16,1 0-16,-1 0 0,0 0 0,-20 0 16,-1 0-16,0 0 0,0 0 0,0 0 15,0 0-15,-21 21 47</inkml:trace>
  <inkml:trace contextRef="#ctx0" brushRef="#br0" timeOffset="9443.85">12382 931 0,'0'0'15,"22"-21"-15,-1 0 0,0 0 16,0 0-16,0 0 16,-21-1-16,21 1 0,1 0 15,-22 0 1,-22 21 15,1 0-31,0 0 16,0 0-16,0 21 0,0 0 15,-1 0-15,1 1 0,0-1 0,0 0 16,-21 21-16,20 1 0,1-1 0,0 0 16,-21 1-16,21-1 15,-1 21-15,1-20 0,0 20 0,0-20 16,-21 20-16,42-21 0,-22 22 0,1-1 15,21 1-15,-21-22 0,21 22 16,0-22-16,0 22 0,0-22 0,0 0 16,0 1-16,0-1 0,21 0 0,0-21 15,1 22-15,-1-22 0,0 0 0,21 0 16,-21 0-16,22-21 0,-22 22 16,21-22-16,-21 0 0,22 0 0,-22 0 15,0 0-15,21 0 0,-20 0 0,20 0 16,-21-22-16,0 1 0,22 0 0,-22 0 15,21 0-15,-21 0 0,22-1 16,-22 1-16,21 0 0</inkml:trace>
  <inkml:trace contextRef="#ctx0" brushRef="#br0" timeOffset="10074.98">13314 1058 0,'0'0'0,"-21"-21"0,-1 21 16,22-21-1,-21 21-15,0 0 16,21 21-16,-21 0 0,0 1 15,21 20-15,-21-21 0,-1 21 16,22-20-16,-21 20 0,0 0 0,0 1 16,0-22-16,0 21 0,-1 0 0,1-20 15,0 20-15,21 0 0,-21-21 16,0 22-16,0-22 0,-1 21 16,22-21-16,0 1 0,-21-1 0,0 0 15,21 0-15,21-21 31,0-21-15,-21 0-16,22 21 0,-22-21 0,21-1 16,0 1-16,0 0 0,-21 0 0,21 0 15,0 0-15,1-22 0,-1 22 16,-21-21-16,21 21 0,0-22 0,0 22 16,-21-21-16,21-1 0,1 1 0,-22 0 15,21 21-15,-21-22 0,0 22 16,21 0-16,-21 0 0,21 0 0,-21-1 15,0 44 17,0-1-32,-21 0 15,0 0-15,21 0 0,-21 0 0,-1 1 16,22-1-16,-21 0 0,0 21 16,0-21-16,0 1 0,0-1 0,-1 0 15,22 21-15,-21-21 0,0 1 0,0-1 16,21 0-16,0 0 0,-21 0 15,21 0 1,21-21 0</inkml:trace>
  <inkml:trace contextRef="#ctx0" brushRef="#br0" timeOffset="10647.81">13610 1080 0,'0'-22'0,"0"1"15,0 42 17,0 1-32,0-1 0,0 0 15,-21 21-15,0 1 0,0-22 16,21 21-16,-22 0 0,1-20 15,0 20-15,0 0 0,0 1 0,0-22 16,-1 21-16,1 0 0,0 1 0,0-22 16,0 0-16,0 21 0,-1-20 15,22-1-15,0 0 0,-21 0 0,0 0 16,21-42 15,0 0-31,21 0 0,0 0 16,-21-1-16,22-20 0,-1 21 0,0-21 15,0-1-15,0 1 0,0 0 16,1-22-16,20 22 0,-21-22 16,0 22-16,0 0 0,1-1 0,-1 22 15,0-21-15,-21 21 0,0-1 0,21 22 16,-21 22 0,0-1-16,0 0 0,0 21 15,-21 1-15,0-1 0,0 0 0,21 1 16,-22-1-16,1 0 0,0 1 0,0-1 15,0 0-15,0 1 16,-1-1-16,1 0 0,0 1 0,21-22 16,-21 0-16,21 21 0,-21-42 0,21 21 0,0 1 15,21-22 17,0-22-32,-21 1 0,21 0 15,0 0-15,22 0 0,-22-22 0</inkml:trace>
  <inkml:trace contextRef="#ctx0" brushRef="#br0" timeOffset="11072.48">13843 783 0,'0'0'0,"-21"-21"0,-22 0 15,43 0-15,22 21 32,-1 0-32,21 0 0,-21 21 15,22 0-15,-22 0 0,21 22 0,0-1 16,1 0-16,-1 1 0,-21-1 16,0 0-16,1 22 0,-1-22 0,-21 22 15,21-1-15,-21-21 0,0 22 0,0-1 16,-21 1-16,0-22 0,-1 22 15,1-1-15,0-20 0,-21 20 0,21-21 16,-22 1-16,-84 84 16,106-106-16,-21 0 0,21 21 15,-22-20-15,22-22 0,0 21 16,0 0-16,0 0 16,42-42 30,-21 0-30,21 21-16</inkml:trace>
  <inkml:trace contextRef="#ctx0" brushRef="#br0" timeOffset="20783.09">995 3958 0,'0'-21'16,"0"0"-16,0 0 16,21 0-16,-21-1 0,0 1 15,0 0-15,0 0 16,0 0-16,0 0 0,0-1 16,0 1-16,0 42 46,0 1-46,0-1 0,0 21 0,0-21 16,0 22-16,0 20 0,0-21 16,0 22-16,0-1 0,0-20 15,0 20-15,0 1 0,-21-22 0,21 0 16,0 1-16,-21-1 0,21 0 16,-22 1-16,22-22 0,-21 0 0,21 0 15,0 0-15,0-42 31,0 0-31,0 0 16,0-21-16,0-1 16,0 22-16,0-21 0,21-22 0,-21 22 0,22 0 15,-1-1-15,0-20 16,0 20-16,-21 22 0,21-21 0,0 21 16,1 0-16,-1 21 0,0 0 15,0 0-15,0 0 0,0 21 0,1 0 16,-1 0-16,-21 21 0,0 1 0,0-22 15,0 21-15,0 1 0,0-1 16,0-21-16,0 21 0,0 1 0,-21-22 16,-1 21-16,22-21 0,-21 1 15,21-1-15,0 0 0,0 0 0,0 0 16,0-42 15,21 0-31,1-21 16,-1 20-16</inkml:trace>
  <inkml:trace contextRef="#ctx0" brushRef="#br0" timeOffset="21031.96">1503 3852 0,'0'0'0,"21"-21"0,-21 0 0,0 0 16,0 0-16,0 42 31,0 0-31,0 0 0,0 22 16,0-1-16,0 0 0,0 1 0,0 20 15,0-21-15,-21 22 0,21-22 16,0 22-16,-21-22 0,21 0 16,-22 1-16,22-1 0,0 0 0,0-20 15,0 20-15,0-21 0,0 0 16,0 0-16,22-21 0,-1 22 16,0-22-16,0 0 0,0-22 15,0 1-15,-21 0 16,0 0-16</inkml:trace>
  <inkml:trace contextRef="#ctx0" brushRef="#br0" timeOffset="21191.87">1397 4297 0,'0'0'0,"-21"0"0,21-21 32,21 21-17,21 0 1,-21 0-16,1 0 0,20-21 0,-21 21 15,21 0-15,-20-22 0,-1 22 16,21 0-16,-21 0 0</inkml:trace>
  <inkml:trace contextRef="#ctx0" brushRef="#br0" timeOffset="21840.42">1905 4170 0,'0'21'16,"0"0"-16,0 0 15,0 1-15,-21-1 0,21 0 0,0 21 16,0-21-16,0 1 0,0 20 16,0-21-16,0 0 0,0 22 0,0-22 15,0 0-15,0 0 0,0 0 0,0 0 16,0 1-16,0-1 0,0 0 16,0-42 15,0 0-31,0-1 15,0 1-15,0 0 0,0 0 0,0-21 16,0 20-16,0-20 16,0 0-16,0 21 0,21-22 0,-21 22 15,21-21-15,0 21 0,-21-1 0,21 22 16,-21-21-16,22 21 0,-1 0 16,0 0-16,0 21 0,-21 1 15,21-1-15,0 0 0,-21 0 16,0 21-16,22-20 0,-1 20 0,-21-21 15,0 0-15,0 22 0,0-22 0,0 0 16,0 0-16,0 0 0,0 0 16,0 1-16,0-1 15,0-42 17,0-1-32,0 1 0,0 0 15,0-21-15,21 21 0,0-22 16,0 22-16,0-21 0,-21-1 0,22 1 15,-1 21-15,0-21 0,0 20 0,0 1 16,0 0-16,1 0 0,-1 21 16,0 0-16,0 0 0,0 21 0,-21 0 15,21 0-15,-21 1 0,22-1 0,-22 21 16,0-21-16,0 22 0,0-22 16,0 0-16,0 21 0,0-21 0,0 1 15,-22-1-15,22 21 0,-21-42 16,21 21-16,-21 0 0,21 1 15,0-1-15,0-42 32,21 21-32,0-22 15</inkml:trace>
  <inkml:trace contextRef="#ctx0" brushRef="#br0" timeOffset="22231.2">2730 4657 0,'22'0'0,"-1"0"15,0-21-15,0-1 16,0 22-16,0-21 0,1-21 0,-1 21 16,0 0-16,0-22 0,0 1 0,0 0 15,1-22-15,-1 1 0,0-1 16,0 22-16,0-22 0,-21 1 0,21-1 15,-21 22-15,0 0 0,0-1 0,0 1 16,0 21-16,0 0 0,-21-1 16,0 22-16,0 0 0,0 0 15,0 0-15,-1 22 0,1-1 0,0 21 16,0 0-16,0 1 0,0 20 16,-1 1-16,1-1 0,21 1 0,-21-22 15,21 22-15,0-1 0,0-21 0,0 1 16,0-1-16,21-21 0,0 22 15,-21-22-15,22 0 0,-1 0 0,0 0 16,0 0-16,0-21 0,0 0 0,1 0 16,-1 0-16,0 0 0,0 0 15,0 0-15</inkml:trace>
  <inkml:trace contextRef="#ctx0" brushRef="#br0" timeOffset="22911.09">2032 5144 0,'0'-22'0,"0"44"0,0-65 0,0 22 16,-21 0-16,21 0 0,0 42 31,0 0-31,0 0 16,-21 22-16,21-22 0,-22 21 16,22 0-16,0-20 0,0 20 0,-21 0 15,21 1-15,-21-1 0,21-21 0,0 21 16,0 1-16,-21-22 0,21 21 15,0-21-15,0 22 0,0-22 16,0 0-16,0 0 0,21 0 16,0 1-16,0-22 0,1 0 0,20 0 15,0 0-15,22 0 0,-22 0 16,22 0-16,-1 0 0,1 0 16,-1 0-16,1 0 0,-1 0 0,1 0 15,-1-22-15,1 22 0,-22 0 0,0 0 16,1-21-16,-1 21 0,-21 0 15,0 0-15,0-21 0,1 21 0,-22-21 16,0 0 0,-22 21-16,1-21 0,-21 21 15,21-22-15,0 22 0,-22 0 0,22-21 16,0 21-16,0 0 0,0 0 0,42 0 47,0 0-47,0 0 0,21 0 0,-20 0 15,-1 0-15,21 21 0,-21-21 16,0 22-16,-21-1 0,0 0 16,0 0-16,0 0 0,0 0 15,0 1-15,-21-1 0,0 0 0,0-21 16,0 21-16,0 0 0,-1 0 16,1-21-16,0 22 0,0-22 0,0 0 15,21 21-15,-21-21 0,-1 0 0,1 0 16</inkml:trace>
  <inkml:trace contextRef="#ctx0" brushRef="#br0" timeOffset="23603.22">3196 5673 0,'0'0'0,"21"-43"0,-21 1 15,0 21-15,0-21 0,0 20 0,0 1 16,0 0-16,0 0 0,0 42 31,21-21-31,-21 42 0,0-20 16,0 20-16,0-21 0,0 21 0,0 1 15,0 20-15,0-20 0,0-1 16,0 0-16,0 1 0,0-1 0,0 0 16,-21 1-16,21-22 0,-21 21 0,0-21 15,21 0-15,0 1 0,0-1 16,-21 0-16,21-42 31,0 0-31,0-1 0,0 1 16,0 0-16,0 0 0,0 0 15,21-22-15,0 22 0,0 0 0,0 0 16,1 0-16,20 0 0,-21 21 0,21 0 16,-20-22-16,20 22 0,-21 0 15,0 0-15,0 22 0,1-22 0,-1 21 16,-21 0-16,21 0 0,-21 0 0,0 0 16,0 1-16,-21-1 0,0 0 15,-1 0-15,1 0 0,-21 0 0,21 1 16,0-1-16,-1 0 0,1-21 0,0 21 15,0-21-15,21-21 32,21 0-17,0 0-15,22-1 0,-22 1 0</inkml:trace>
  <inkml:trace contextRef="#ctx0" brushRef="#br0" timeOffset="23952.52">3725 5884 0,'0'0'0,"21"-21"0,1 0 16,-1 0-16,-21 0 0,-21 21 31,-1 21-31,1 0 16,0 0-16,0 0 0,0 22 0,0-22 15,-1 21-15,1-21 0,21 22 16,0-22-16,0 0 0,-21 0 0,21 22 16,0-22-16,0 0 0,21 0 15,0-21-15,1 0 0,-1 0 16,21 0-16,-21 0 0,22 0 15,-22 0-15,21-21 0,-21 0 0,22 21 16,-22-21-16,0-1 0,0 1 0,-21 0 16,0 0-16,0 0 0,0-22 15,0 22-15,0 0 0,-21 0 0,0 0 16,0 0-16,-1-1 0,-20 22 0,21 0 16,-21 0-16,-1 0 0,22 0 0,-21 0 15,21 22-15,-22-22 0,22 21 16,21 0-16,0 0 0,0 0 0,0 0 15,0 1-15,0-1 0,21-21 16,0 21-16,1 0 0,20-21 0,0 0 16</inkml:trace>
  <inkml:trace contextRef="#ctx0" brushRef="#br0" timeOffset="24939.34">4614 5906 0,'0'0'0,"0"-22"0,-21-41 15,0 42-15,0 0 16,-22-1-16,22 22 16,0 0-16,-21 0 0,-1 0 0,22 0 15,-21 22-15,0-1 0,-1 0 0,1 21 16,0-21-16,-1 22 0,22-1 0,-21-21 16,21 22-16,-1-1 0,1-21 15,21 21-15,0-20 0,0-1 0,0 0 16,0 0-16,21-21 0,1 0 0,20 0 15,-21 0-15,0 0 0,22 0 16,-1 0-16,-21 0 0,21-21 0,1 0 16,-1 0-16,0-1 0,-20 1 0,20 0 15,-21-21-15,21 21 0,-20-22 0,-1 1 16,0 0-16,0-1 0,-21 1 16,0-22-16,0 22 0,0-21 15,0 20-15,0 1 0,0 0 0,0-1 16,0 1-16,0 21 0,0 0 0,0-1 15,-21 22-15,0 0 16,0 22-16,21-1 0,-22 0 0,1 21 16,21 1-16,-21-1 0,0 0 0,21 22 15,-21-22-15,21 22 0,0-1 0,0-21 16,0 1-16,0-1 0,0 0 16,0 1-16,0-22 0,0 21 0,0-21 15,21 1-15,0-22 0,0 21 0,22-21 16,-22 0-16,0 0 0,21 0 0,1 0 15,-22-21-15,21-1 16,0 1-16,-20 0 0,20 0 0,-21 0 16,21 0-16,-20-1 0,-1-20 0,0 21 15,0 0-15,0 0 0,0-1 0,-21 1 16,0 0-16,0 42 31,-21 0-31,21 1 0,-21-22 0,0 42 16,21-21-16,0 0 0,0 0 0,-21 1 15,21-1-15,0 0 0,0 0 16,0 0-16,21-21 16,-21 21-16,21-21 0,0 0 15,22 0-15,-22 0 0,0 0 0,0 0 16,21-21-16,-20 0 0,-1 21 16,0-21-16,21 0 0,-21 0 0,1-1 15,-1 1-15,-21 0 0,21-21 0,-21 21 16,21-1-16,-21 1 0,0 0 15,0 42 1,0 0 0,0 1-16,-21 20 0,0-21 15,21 0-15,-21 22 0,-1-22 0,22 21 16,-21 0-16,21 1 16,-21-1-16,21 0 0,-21 1 0,21-1 15,0 22-15,0-22 0,0 0 0,0 1 16,0-1-16,0 0 0,21 1 0,-21-22 15,21 21-15,-21-21 0,0 0 0,0 1 16,0-44 15,0 1-31,0 0 0,-21-21 0,21-1 16,0 1-16,0 0 0,0-22 0,0 22 16,0-22-16,0 22 0,21-21 15,0 20-15,1 1 0,-1 0 0,0-1 16,21 1-16,1 21 0,-1 0 15,0-22-15,1 22 0,20 0 0,1 0 16,-1 0-16,1 21 0</inkml:trace>
  <inkml:trace contextRef="#ctx0" brushRef="#br0" timeOffset="25752.43">3577 6773 0,'0'0'0,"0"-42"15,-21 21-15,21 0 0,0 0 0,0-1 16,0 44 0,0-1-1,0 21-15,0-21 0,0 22 0,0-1 16,0 0-16,0 1 0,0-1 0,0 21 16,-21-20-16,21 20 0,-21-20 15,21 20-15,0-21 0,-22 1 0,22-1 16,-21 0-16,21 1 0,0-22 0,0 21 15,0-21-15,0 1 0,21-1 16,1 0-16,-1-21 16,0 0-16,21 21 0,1-21 0,-1 0 15,21 0-15,-20 0 0,20 0 0,1 0 16,-1 0-16,22 0 0,-22 0 0,1-21 16,-1 21-16,22-21 0,-21 21 15,-22-21-15,21 21 0,-20 0 0,-1-22 16,-21 22-16,0 0 0,1-21 0,-22 0 15,-22 0 1,1 21-16,0-21 0,0 21 16,-21 0-16,20-21 0,-20 21 15,21 0-15,-21 0 0,20 0 0,1-22 16,42 44 15,1-22-31,20 21 16,-21 0-16,0 0 0,0 0 0,1 0 15,-22 1-15,0-1 0,0 0 0,0 0 16,0 0-16,0 0 0,0 1 16,-22-1-16,1 0 0,0 0 0,0-21 15,0 21-15,0 0 0,-1-21 0,1 0 16,0 0-16,0 0 16</inkml:trace>
  <inkml:trace contextRef="#ctx0" brushRef="#br0" timeOffset="26440.5">5800 7451 0,'0'0'16,"21"0"-16,0-21 0,0 21 0,-21-22 0,21 1 15,-21 0-15,0 0 16,0 0-16,-21 0 0,0-1 15,0 1-15,0 0 0,-1 0 16,-20 21-16,21 0 0,-21 0 0,-1 0 16,22 0-16,-21 0 0,-1 21 15,22 0-15,-21 0 0,21 1 0,0 20 16,-1 0-16,1 1 0,0-22 0,21 21 16,-21 0-16,21-20 0,0 20 15,0-21-15,0 0 0,21 0 0,0 1 16,0-1-16,1-21 0,20 0 0,-21 0 15,21 0-15,1 0 0,-1 0 0,-21 0 16,22-21-16,-1-1 0,0 1 16,1 0-16,-1-21 0,0 21 0,-21-22 15,22 1-15,-22 0 0,0-1 0,0 1 16,0 0-16,-21-1 0,22-20 16,-22 20-16,0 1 0,0-21 0,0 20 15,0 1-15,0-22 0,-22 43 0,1-21 16,0 21-16,21 0 0,-21 21 15,0 0-15,0 0 0,-1 21 0,1 0 16,0 0-16,21 21 0,-21 1 0,0-1 16,21 22-16,0-22 0,0 21 15,0-20-15,0 20 0,0 1 0,0-22 16,0 0-16,0 1 0,0-1 0,0 0 16,0-20-16,21 20 0,0-21 0,0-21 15,0 21-15,1 0 0,-1-21 16,0 0-16,0 0 0,0 0 15,0 0-15,22-21 0,-22 0 0,0 0 16,0 0-16,22 0 0</inkml:trace>
  <inkml:trace contextRef="#ctx0" brushRef="#br0" timeOffset="26636.57">6392 7260 0,'0'0'0,"0"-21"0,0 0 0,-21 21 31,21 21-31,0 0 0,0 0 16,0 1-16,-21 20 0,21-21 0,0 21 15,0-20-15,0 20 0,0-21 0,0 21 16,0-20-16,0-1 0,0 0 16,0 0-16,0 0 0,0 0 15,21-21-15,-21 22 0,21-22 16,0 0-16,1-22 16,-1 1-16,-21 0 0,21 21 15</inkml:trace>
  <inkml:trace contextRef="#ctx0" brushRef="#br0" timeOffset="27047.86">6583 6985 0,'-21'-21'0,"42"42"0,-64-63 0,43 21 0,-21-1 16,21 1-16,-21 21 16,0 0-16,0 0 0,0 0 15,21 21-15,-22-21 16,22 22-16,-21-22 0,21 21 0,0 0 16,0 0-1,21-21 1,1 21-16,-1-21 0,21 0 15,-21 0-15</inkml:trace>
  <inkml:trace contextRef="#ctx0" brushRef="#br0" timeOffset="27283.51">6816 7027 0,'-22'0'15,"44"0"-15,-65 0 0,22 0 0,21 22 16,-21-22-16,21 21 0,-21 0 15,21 0-15,0 21 0,0-20 16,0 20-16,0-21 0,0 21 0,0 1 16,0-22-16,21 21 0,0 1 0,-21-22 15,0 21-15,0-21 0,21 0 16,-21 1-16,21-1 0,1 0 16,-1-21-1,0 0-15,0 0 0,0 0 0,0-21 16,1 0-16</inkml:trace>
  <inkml:trace contextRef="#ctx0" brushRef="#br0" timeOffset="27473.15">7218 7154 0,'0'0'0,"21"-21"0,-21-21 0,0 21 0,0 0 16,0-1-16,-21 22 16,0 22-16,-1 20 15,1-21-15,0 0 0,0 22 16,0-1-16,0 0 0,-22-21 0,22 22 15,0-1-15,0 0 0,0-20 16,-1 20-16,1-21 0,0 0 0,21 0 16,0 1-16,0-1 0,0 0 15,21-21-15</inkml:trace>
  <inkml:trace contextRef="#ctx0" brushRef="#br0" timeOffset="28248.29">5969 8319 0,'0'0'0,"0"-22"0,0 1 0,0-42 16,-21 63-1,21 21-15,-21-21 0,-1 42 16,22-21-16,-21 22 0,21-1 0,0 0 16,-21 1-16,0-1 0,0 0 15,21 1-15,-21 20 0,-1-20 0,1 20 16,0-21-16,0 1 0,0-1 0,0 0 16,21 1-16,0-1 0,0 0 0,0-20 15,0-1-15,0 0 0,0 0 16,42 0-16,-21 0 0,21-21 0,22 0 15,-22 0-15,22 22 0,-1-22 16,-20 0-16,41 0 0,-20 0 0,-1 0 16,1 0-16,-1-22 0,1 1 0,-1 21 15,-20-21-15,20 21 0,-21 0 0,-20-21 16,20 21-16,-21-21 0,0 21 0,0-21 16,-21-1-16,0 1 15,-21 21-15,0-21 0,0 21 16,-21-21-16,20 21 0,-20-21 0,21 0 15,0 21-15,-22-22 0,22 1 0,0 21 16,0 0-16,21-21 0,21 21 31,0 0-31,22 0 16,-22 21-16,0-21 0,21 21 0,-21 1 16,1-1-16,20 0 0,-21 0 0,-21 21 15,0-20-15,0-1 0,0 0 0,0 21 16,-21-21-16,0 1 0,0 20 0,-1-21 15,1 0-15,-21 0 0,21 1 0,0-1 16,-22 0-16,22 0 0,0 0 16,0-21-16,42 0 31,0-21-31,21 0 0,-20 0 0,20 0 16</inkml:trace>
  <inkml:trace contextRef="#ctx0" brushRef="#br0" timeOffset="28437.19">7260 8805 0,'0'0'0,"21"-21"0,-21 42 16,0 1-16,0-1 15,0 0-15,0 0 0,-21 0 0,0 0 16,21 22-16,-21-22 0,21 0 16,-21 0-16,21 0 0,-22 1 0,22-1 15,-21 0-15,21 0 0,0 0 16,21-21 15,1-21-31</inkml:trace>
  <inkml:trace contextRef="#ctx0" brushRef="#br0" timeOffset="28608.1">7451 8594 0,'0'0'15,"0"-43"-15,-22 22 0,1 0 0,0 0 0,0 21 16,21-21-16,-21 21 0,0 0 15,21 21 1,0 0-16,0 0 16,0 0-16,21 1 15,0-22-15,0 21 0,0 0 16,0 0-16</inkml:trace>
  <inkml:trace contextRef="#ctx0" brushRef="#br0" timeOffset="28996.12">7620 8869 0,'0'0'0,"0"21"0,-42 21 16,42-20-16,-22-1 15,1 0-15,21 0 0,-21 0 0,21 0 16,0 1-16,-21-22 0,21 21 16,-21-21-16,21 21 15,-21-21-15,21-21 31,0 0-15,0-1-16,21-20 0,0 21 0,0 0 16,0-22-16,0 1 0,1 21 0,20-21 15,-21 20-15,21 1 0,-20 0 16,20 0-16,0 21 0,-21 0 0,1 0 16,-1 0-16,0 0 0,0 21 0,0 0 15,-21 0-15,0 1 0,0-1 0,0 0 16,0 21-16,0-21 0,0 22 0,-21-22 15,0 0-15,21 21 0,-21-20 16,0-1-16,21 0 0,0 0 16,-22-21-16,22 21 0,0 0 0,22-21 31,-1-21-31,0 0 0,21 21 16</inkml:trace>
  <inkml:trace contextRef="#ctx0" brushRef="#br0" timeOffset="29291.97">8445 8700 0,'0'0'0,"0"-22"0,0 1 16,0 0-16,-21 21 15,21 21 1,0 0-16,-21 1 0,21-1 16,-21 0-16,21 21 0,0 1 0,0-1 15,-21 0-15,21 1 0,-21-1 16,-1 0-16,22 22 0,0-22 0,-21 22 15,21-22-15,-21 21 0,0 1 0,21-22 16,-21 22-16,0-1 0,21-20 0,-22 20 16,1-21-16,21 1 0,0 20 0,-21-42 15,21 22-15,-21-22 0,21 0 0,0 0 16,0 0-16,0-42 16,0 0-1,0 0-15,21 0 0,-21-22 16,21 22-16,0-21 0,-21 0 0,22-22 15</inkml:trace>
  <inkml:trace contextRef="#ctx0" brushRef="#br0" timeOffset="29507.16">8234 9059 0,'0'0'0,"0"-63"0,0-1 0,0 1 15,0-1-15,21 22 0,-21 0 0,21-1 16,-21 22-16,21 0 0,0 0 16,1 21-16,-1 0 0,0 0 0,0 0 15,0 0-15,0 21 0,1 0 16,-22 0-16,0 22 0,21-22 0,-21 21 15,0-21-15,0 22 0,0-22 0,0 21 16,-21-21-16,-1 1 0,1-1 16,0 0-16,0 0 0,0 0 15,0 0-15,-1-21 0,22 22 16,-21-22-16,42-22 16,1 1-16</inkml:trace>
  <inkml:trace contextRef="#ctx0" brushRef="#br0" timeOffset="30132.8">8784 8636 0,'0'0'0,"0"21"31,-21 0-31,21 1 0,-21-1 16,0 0-16,21 21 0,0-21 0,0 1 15,-22 20-15,22-21 0,0 0 0,0 22 16,0-22-16,0 0 0,0 0 15,22-21 1,-1 0-16,0 0 16,0 0-16,0-21 0,0 0 15,1 0-15,-1 21 0,-21-22 0,21 1 16,0-21-16,0 21 0,-21 0 0,0-22 16,21 22-16,-21 0 0,22 0 0,-22 0 15,0-1-15,0 44 47,-22-1-47,22 21 0,-21-21 0,21 22 16,-21-22-16,21 21 0,0-21 0,0 0 15,0 22-15,0-22 0,0 0 0,0 0 16,0 0-16,21 1 0,0-22 16,1 0-16,-1 0 0,0 0 15,0 0-15,0 0 0,0-22 0,1 22 16,-1-21-16,0 0 0,0 0 0,0 0 15,0 0-15,1-22 0,-1 22 0,-21-21 16,21 21-16,0-22 0,0 1 16,-21 0-16,21-1 0,1-20 0,-22 20 15,0-20-15,21 21 0,-21-22 0,0 22 16,21-1-16,-21 22 0,0 0 16,0 0-16,-21 42 15,0 0-15,21 0 0,-22 22 16,1-22-16,21 21 0,-21 22 0,0-22 15,0 0-15,21 22 0,-21-22 0,-1 1 16,22 20-16,-21-21 0,21 1 16,0-1-16,0 0 0,0-20 15,0-1-15,0 0 0,0 0 0,0 0 16,21-21-16,1 0 16,-1 0-16,0-21 0,0 21 0</inkml:trace>
  <inkml:trace contextRef="#ctx0" brushRef="#br0" timeOffset="30304.7">9123 8573 0,'-43'0'0,"86"0"0,-107 0 0,43 0 0,42 0 32,22 0-32,-1 0 0,-21 0 0,21 0 15,1 0-15,-22 0 0,21 0 16,1 0-16,-22 0 0,21 0 0,-21 0 15,22 0-15,-22 0 0,21 0 0</inkml:trace>
  <inkml:trace contextRef="#ctx0" brushRef="#br0" timeOffset="32363.77">10266 8424 0,'0'0'0,"0"-21"0,0 0 16,0 42 15,0 0-31,0 22 16,0-22-16,0 0 0,0 21 0,-21-20 15,21-1-15,0 21 0,-22-21 16,22 22-16,0-1 0,0-21 0,0 0 16,-21 22-16,21-22 0,-21 0 15,21 0-15,0 0 0,0 0 0,0 1 16,0-44 15,0 1-31,0 0 0,0 0 16,0 0-16,0-22 0,21 22 0,0-21 15,-21 0-15,22 20 0,-1-20 16,0 0-16,0-1 0,0 1 0,-21 0 16,21-1-16,1 1 0,-1 0 0,0 21 15,0-1-15,0 1 0,0 21 0,1 0 16,-1 0-16,0 21 0,0 1 16,0 20-16,-21-21 0,0 21 15,21 1-15,1-1 0,-22 0 16,0-20-16,0 20 0,0 0 0,0 1 15,0-1-15,0-21 0,0 21 0,0-20 16,0-1-16,0 0 0,0 0 0,0 0 16,-22-21 15</inkml:trace>
  <inkml:trace contextRef="#ctx0" brushRef="#br0" timeOffset="32511.68">10245 8721 0,'0'0'0,"-22"0"0,1-21 0,42 21 16,1-22 0,-1 22-16,0 0 0,0 0 0,21 0 15,1 0-15,-22 0 0,21 0 0,1 0 16,20-21-16,-21 21 0,1-21 0,-1 21 16,0 0-16,-20 0 0,20 0 0,-21 0 15</inkml:trace>
  <inkml:trace contextRef="#ctx0" brushRef="#br0" timeOffset="33467.71">5673 9483 0,'0'0'0,"0"-21"0,0-1 16,-22 44 0,22 20-1,0-21-15,-21 21 0,21 1 0,-21 20 16,21-20-16,0 20 0,0 1 0,0-22 15,-21 21-15,21 1 0,-21-1 16,21 1-16,-21-1 0,21 22 0,0-21 16,0-1-16,0 1 0,0-1 15,0-21-15,0 1 0,21-1 0,0 0 16,21-20-16,-21 20 0,22-21 16,-22 0-16,21-21 0,1 21 0,-1-21 15,21 0-15,-20 0 0,20 0 0,-20 0 16,20 0-16,1 0 0,-1 0 0,1 0 15,-1-21-15,1 0 0,-1 21 0,1-21 16,-22 0-16,0 0 0,1-1 16,-1 22-16,-21-21 0,0 0 0,0 21 15,-21-21-15,0 0 0,0 0 16,-21-1-16,0 22 0,0-21 0,-21 21 16,-1-21-16,22 21 0,-21 0 15,-1 0-15,22 0 0,0 0 16,0 0-16,0 0 0,42 0 31,0 0-31,21 0 0,-20 0 0,20 0 16,0 0-16,1 0 0,-1 21 15,0 0-15,-21 1 0,1-22 0,20 21 16,-42 0-16,0 21 0,0-21 0,0 1 16,0-1-16,0 21 0,0-21 0,-21 0 15,0 1-15,-22 20 0,22-21 0,0 0 16,-21 0-16,20 1 0,1-1 15,21 0-15,-21-21 0,42-21 32,0 0-32,1-1 15,20-20-15</inkml:trace>
  <inkml:trace contextRef="#ctx0" brushRef="#br0" timeOffset="33671.57">7281 10456 0,'0'0'0,"0"22"0,0 20 16,0-21-16,0 0 0,0 0 16,0 22-16,0-22 0,0 0 0,0 0 15,-21 22-15,21-22 0,0 0 0,-21 0 16,0 0-16,21 0 16,0-42 15,0 0-31,21 0 15,-21 0-15</inkml:trace>
  <inkml:trace contextRef="#ctx0" brushRef="#br0" timeOffset="33836.79">7281 10287 0,'0'0'16,"-21"-21"-16,0-21 0,21 20 0,0 1 16,0 0-16,-21 0 0,0 21 31,21 21-16,0 0-15,0 0 0,0 1 16,21-1-16,0-21 0,0 21 0,-21 0 16,21 0-16,0 0 0,1 1 0</inkml:trace>
  <inkml:trace contextRef="#ctx0" brushRef="#br0" timeOffset="34252.55">7641 10435 0,'-21'-21'15,"0"21"-15,0 0 0,-1 0 16,1 0 0,21 21-16,0 0 15,0 1-15,0-1 0,0 0 16,0 0-16,0 0 0,0 0 0,0 1 16,0-1-16,0 0 0,0 0 15,0 0 1,0-42 15,0 0-31,0 0 0,0 0 0,21-1 16,-21 1-16,22-21 0,-1 21 15,0-22-15,0 22 0,0-21 0,0 21 16,22 0-16,-22 21 0,21-22 16,-21 22-16,22 0 0,-22 0 0,21 0 15,-21 22-15,1-22 0,-1 21 16,0 0-16,0 21 0,-21-21 0,0 1 15,0-1-15,0 21 0,0-21 0,0 0 16,0 22-16,0-22 0,-21 0 0,0 0 16,21 0-16,-21 1 0,21-1 15,21-21 1,21-21 0,-21-1-16</inkml:trace>
  <inkml:trace contextRef="#ctx0" brushRef="#br0" timeOffset="34547.37">8551 10266 0,'0'0'0,"-42"0"15,21 0-15,0 21 16,-1 0-16,22 0 16,-21 22-16,21-22 0,0 21 0,-21 1 15,21-1-15,0 0 0,0 1 0,0-1 16,0 21-16,0-20 0,0-1 15,0 22-15,0-1 0,0-21 16,0 22-16,0-1 0,0 22 0,0-21 16,0-1-16,-21 1 0,0-1 0,0 1 15,-1-1-15,22-21 0,-21 22 0,0-22 16,0-21-16,0 22 0,21-22 0,0 0 16,0-42 15,21 0-31,-21-22 0,21 22 0,0-21 15,0 0-15</inkml:trace>
  <inkml:trace contextRef="#ctx0" brushRef="#br0" timeOffset="34796.23">8445 10668 0,'0'-63'0,"0"126"0,-21-190 0,21 85 16,0-1-16,0-20 0,0 42 0,21-22 15,1 22-15,-1 0 0,21 21 16,-21 0-16,0 0 0,1 0 0,20 0 15,-21 0-15,0 0 0,22 21 0,-22 0 16,0 1-16,-21-1 0,0 0 0,21 0 16,-21 21-16,0-20 0,0-1 0,0 0 15,-21 21-15,0-21 0,0 1 16,-1-22-16,-20 21 0,21 0 0,0 0 16,0-21-16,-1 0 0,22 21 15,-21-21-15,21-21 16,0 0-16,21 21 0,1-21 15,-1 0-15</inkml:trace>
  <inkml:trace contextRef="#ctx0" brushRef="#br0" timeOffset="35449.83">9017 10160 0,'0'0'0,"0"-21"0,0 42 31,0 0-31,0 0 0,0 1 16,0 20-16,0-21 0,0 21 0,-21 1 15,21-22-15,0 21 0,-21-21 16,21 1-16,0-1 0,0 21 0,0-21 16,0 0-16,21-21 0,0 0 15,0 0-15,0 0 0,0 0 16,1 0-16,-1-21 0,0 0 0,0 21 16,0-21-16,0 0 0,1 0 0,-22-1 15,21-20-15,0 21 0,-21 0 0,0 0 16,21-22-16,-21 22 0,21 0 15,-21 0-15,21 0 0,-21-1 16,0 44 0,0-1-1,0 0-15,0 0 0,-21 21 16,21-20-16,0 20 0,0-21 16,0 21-16,0-20 0,0-1 0,0 21 15,0-21-15,21 0 0,1 1 16,-1-22-16,0 0 0,0 0 15,0 0-15,0 0 0,22 0 0,-22-22 16,0 1-16,0 0 0,0 0 16,1 0-16,-22-22 0,21 22 0,0-21 15,0 0-15,-21 20 0,21-20 0,0 0 16,-21-22-16,22 22 0,-22 0 0,0-22 16,21 22-16,-21-22 0,0 22 0,0 0 15,0 20-15,0 1 16,0 0-16,-21 42 15,-1 0-15,22 1 0,0 20 16,-21-21-16,21 21 0,-21 1 0,21 20 16,0-20-16,0-1 0,0 0 0,0 1 15,0-1-15,0 21 0,0-41 16,0 20-16,0 0 0,0-21 0,0 22 16,0-22-16,0 0 0,0 0 15,21-21-15,0 0 0,1 0 0,-1 0 16,0 0-16,0-21 0,0 0 15,0 21-15,1-21 16,-1-22-16,0 22 0,-21 0 0,21 0 16</inkml:trace>
  <inkml:trace contextRef="#ctx0" brushRef="#br0" timeOffset="35595.76">9758 10139 0,'0'0'0,"-21"0"0,-22 0 15,22 0-15,0 0 0,42 0 47,0 0-47,0 0 0,1 0 16,20 0-16,-21 0 0,21 0 0,1-21 0,-1 21 15,0 0-15</inkml:trace>
  <inkml:trace contextRef="#ctx0" brushRef="#br0" timeOffset="35835.62">10731 9821 0,'0'0'16,"-21"0"-16,0 0 0,-64 43 15,64-22-15,21 0 0,-21 21 16,0-20-16,21-1 0,0 21 0,-21-21 16,21 22-16,-21-22 15,21 0-15,0 21 0,-22-21 0,22 1 0,0-1 16,0 0-16,0 0 0,0 0 15,0 0-15,0 1 0,0-1 16</inkml:trace>
  <inkml:trace contextRef="#ctx0" brushRef="#br0" timeOffset="36275.37">10541 10075 0,'0'0'0,"0"-42"0,21 0 16,-21 21-16,0-22 0,0 1 0,21 21 15,0 0-15,1-1 0,-1 1 16,0 0-16,0 0 0,0 21 16,0 0-16,22 0 0,-22 0 0,0 21 15,0 0-15,0 0 0,1 1 0,-1-1 16,-21 0-16,0 0 0,0 0 0,0 22 16,0-22-16,0 0 0,0 0 15,-21 0-15,-1 0 0,1 1 0,-21-1 16,21-21-16,0 21 0,-1-21 0,1 0 15,0 21-15,0-21 0,0 0 0,0 0 16,21-21 0,0 0-1,42 21-15,-21 0 16,0-21-16,22 21 0,-1 0 0,-21 0 16,21 0-16,1 0 0,-22 0 0,21 0 15,-21 0-15,1 0 0,-1 21 0,0-21 16,-21 21-16,21 0 0,-21 0 15,0 0-15,0 1 0,-21-1 16,0 0-16,0 0 0,-1 0 0,-20 0 16,21-21-16,-21 22 0,20-1 0,-20 0 15,0-21-15,21 21 0,-22 0 0,22-21 16,-21 0-16,21 0 0,-22 21 0,22-21 16,0 0-16,0 0 0,0 0 15,-1 0-15,1 0 0,0 0 0,0 0 16</inkml:trace>
  <inkml:trace contextRef="#ctx0" brushRef="#br0" timeOffset="37515.94">3577 7959 0,'0'0'0,"0"-21"0,0-22 15,0 22-15,0 0 16,0 42 15,0 0-31,0 22 0,0-1 16,0 0-16,0 22 0,0-1 0,0 22 15,0 0-15,0-1 0,0 1 16,0 21-16,0 0 0,0 21 16,0-22-16,0 1 0,0 21 0,0 0 15,0 0-15,-21 0 0,21 0 0,0 21 16,0-21-16,-21 0 0,21 0 16,0 22-16,0-22 0,0 0 0,0 0 15,-21 0-15,21 21 0,0-21 0,0 0 16,0 0-16,-22-21 0,22 21 15,-21-22-15,21 1 0,0 0 0,0 0 16,0-21-16,-21-1 0,21 1 0,0 0 16,0-1-16,0-20 0,-21-1 15,21 22-15,0-22 0,0-20 16,0 20-16,0-20 0,0-1 0,0 0 16,0 1-16,0-22 0,0 0 0,0 0 15,0 0-15,21-21 0,0 21 16,0-21-16,1 0 0,-1 0 15,0 0-15,21 0 0,-21 0 0,22 0 16,-1 0-16,0 0 0,22-21 0,-22 21 16,22 0-16,-22 0 0,22-21 0,-1 21 15,1 0-15,20 0 0,-20-21 16,20 21-16,-20 0 0,21 0 0,-22 0 16,1 0-16,-1 0 0,1 0 15,-22 0-15,0 0 0,1-21 0,-22 21 16,0 0-16,0 0 0,-21-21 15,-21-1 1,0 22-16,-22-21 0,22 21 0,-21-21 16,0 0-16,-1 21 0,22-21 0,-21 0 15,-1 21-15,22-22 0,0 22 0,0 0 16,0-21-16,42 21 31,0 0-31,0 0 0,22 21 16,-22 1-16,21-22 0,-21 21 0,22 0 15,-22 0-15,0 0 16,0 0-16,-21 1 0,0-1 0,0 0 16,0 0-16,0 0 0,-21 0 0,0 1 15,0-1-15,-1 0 0,-20 0 0,21 0 16,-21 0-16,20 1 0,-20-1 0,21 0 16,0-21-16,0 0 0,-1 0 15</inkml:trace>
  <inkml:trace contextRef="#ctx0" brushRef="#br0" timeOffset="38572.11">5821 12869 0,'0'0'0,"21"0"0,0 0 16,0 0-16,0 0 0,1 0 15,-1 0-15,0 0 16,0 0-16,0-21 16,-21 0-16,0 0 15,21 0-15,-21 0 0,0-1 16,0 1-16,-21 0 0,0 0 16,0 0-16,0 21 0,0-21 15,-22-1-15,1 22 0,21 0 0,-22 0 16,1 0-16,0 0 0,-1 0 0,22 0 15,-21 0-15,21 22 0,0 20 0,-1-21 16,1 0-16,0 22 0,21-1 16,-21 0-16,21 1 0,0-1 0,0-21 15,0 21-15,0 1 0,0-22 16,21 0-16,0 0 0,0 0 0,1 1 16,-1-22-16,0 0 0,0 0 15,0 0-15,22 0 0,-22 0 0,0 0 16,21-22-16,-21 1 0,22 0 0,-22 0 15,21-21-15,-21 20 0,22-20 0,-22 0 16,21-1-16,-21 1 0,1 0 16,-1-1-16,-21-20 0,21 21 0,-21-22 15,21 22-15,-21-22 0,0 1 0,0 20 16,0-20-16,0-1 0,0 22 16,0 21-16,0-21 0,0 20 15,-21 22-15,21 22 16,0-1-16,-21 21 0,21 22 0,0-22 15,0 21-15,0-20 0,0 20 16,0 1-16,0-1 0,0 1 0,0-22 16,0 22-16,0-1 0,0-21 0,0 1 15,0-1-15,0 0 0,0-20 0,0-1 16,21 0-16,0 0 0,0-21 16,0 0-16,1 0 0,-1 0 15,21 0-15,-21-21 0,0 0 0,1 0 16,-1-1-16,0-20 0,0 21 15,0-21-15,-21 20 0,21-20 16,1 0-16,-22 21 0,21-1 0,-21 1 16,0 0-16,0 0 0,0 42 15,0 0 1,0 0-16,0 1 0,0-1 16,0 0-16,0 0 0,0 0 15,0 0-15,0 1 0,0-1 0,0 0 16,0 0-16,0 0 0</inkml:trace>
  <inkml:trace contextRef="#ctx0" brushRef="#br0" timeOffset="38744.01">6562 12594 0,'0'0'0,"0"-21"0,-22 0 0,22 0 0,0 0 16,-21-1-16,0 22 0,21-21 15,0 42 17,21 1-32,0-22 0,1 21 15,-1 0-15,0 0 0,0-21 16,0 21-16,0-21 0,1 0 0</inkml:trace>
  <inkml:trace contextRef="#ctx0" brushRef="#br0" timeOffset="39076.76">6985 12573 0,'0'0'16,"0"-21"-16,0 42 31,0 0-15,0 0-16,21 22 0,-21-22 0,0 21 16,0-21-16,0 22 0,21-1 0,-21-21 15,0 22-15,21-22 0,-21 21 0,0-21 16,0 0-16,0 1 0,22-1 15,-1-21-15,0 0 16,0 0 0,0-21-16,-21-1 0,21 1 0,1 0 15,-22 0-15,21-21 0,0-1 16,0 1-16,-21 0 0,21-1 0,0 1 16,-21 0-16,22 20 0,-22 1 0,21 0 15,-21 0-15,0 0 0,0 42 16,0 0-1,-21 0-15,-1 0 16,1 1-16,21-1 0,-21 21 0,21-21 16</inkml:trace>
  <inkml:trace contextRef="#ctx0" brushRef="#br0" timeOffset="39823.47">5546 13864 0,'0'0'0,"21"-42"0,0 0 0,0-1 16,0-20-16,0 20 0,1 1 16,20 21-16,-21-21 0,0 20 0,0 1 15,1 21-15,-1 0 16,-21 21-16,0 1 0,0 20 0,0-21 16,0 21-16,0 22 0,0-22 15,0 1-15,-21 20 0,-1-21 0,1 1 16,21 20-16,-21-20 0,0-1 0,0 0 15,0 1-15,21-1 0,0 0 16,0 1-16,0-1 0,0-21 16,0 0-16,21 0 0,21 1 0,-21-1 15,22 0-15,20-21 0,1 0 0,-1 21 16,1-21-16,-1 0 0,22 0 0,-22 0 16,22 0-16,0 0 0,20 0 15,-20 0-15,21-21 0,-21 0 0,-1 21 16,1-21-16,0 21 0,-22-22 0,1 22 15,-22-21-15,0 21 0,-21-21 0,1 21 16,-1-21-16,-21 0 16,0 0-16,-21 21 0,-22-22 15,22 22-15,-21-21 0,-1 0 16,1 0-16,-21 21 0,20-21 0,1 0 16,0 21-16,20-22 0,-20 22 0,42-21 15,0 0-15,21 21 16,0 0-16,1 0 15,20 0-15,-21 0 0,21 0 0,1 0 16,-1 21-16,-21 0 0,22 1 0,-22-1 16,0 0-16,0 0 0,-21 21 0,0-20 15,0 20-15,0-21 0,0 21 16,-21-20-16,0 20 0,0 0 16,-22-21-16,22 22 0,0-22 0,-21 21 15,20-21-15,-20 1 0,21-1 0,21 0 16,-21-21-16,42 0 15,0-21 1,0 0-16,22-1 0,-1-20 0,-21 21 16</inkml:trace>
  <inkml:trace contextRef="#ctx0" brushRef="#br0" timeOffset="40007.36">7535 14055 0,'0'0'15,"21"-21"-15,-21 42 16,0 0-1,0 0-15,0 0 0,0 0 16,0 22-16,0-22 0,-21 0 0,21 0 16,-21 0-16,21 1 0,0-1 0,0 0 15,-21 0-15,21 0 0</inkml:trace>
  <inkml:trace contextRef="#ctx0" brushRef="#br0" timeOffset="40168.26">7578 13970 0,'0'0'16,"-22"-42"-16,1 21 0,0-22 0,0 22 15,0 0-15,21 0 0,0 0 0,-21-1 16,21 1-16,0 42 31,21 1-31,0-1 16,0 0-16,0 0 0,22-21 0,-22 21 15</inkml:trace>
  <inkml:trace contextRef="#ctx0" brushRef="#br0" timeOffset="40600.28">7895 14076 0,'0'0'0,"-21"0"16,21 21-1,0 0 1,0 0-1,0 1-15,0-1 0,21 0 16,-21 0-16,21 0 16,-21 0-16,0 1 0,0-1 15,0 0-15,-21-21 16,0 0-16,0 0 16,0-21-1,21 0-15,0-1 16,0 1-16,0 0 0,0 0 15,21-21-15,0 20 0,0-20 0,0 21 16,0-21-16,22 20 0,-22-20 0,21 21 16,1 0-16,-1 0 0,-21 21 15,21 0-15,-20 0 0,-1 0 0,21 0 16,-21 21-16,0 0 0,-21 0 0,0 0 16,22 0-16,-22 1 0,0-1 0,0 0 15,0 0-15,0 0 0,0 0 16,-22 1-16,22-1 0,-21 0 0,21 0 15,0 0-15,-21 0 0,0-21 0,21 22 16,-21-22-16,42 0 31,0 0-31,0-22 0</inkml:trace>
  <inkml:trace contextRef="#ctx0" brushRef="#br0" timeOffset="40852.12">8699 13928 0,'0'0'0,"0"-21"0,0-1 15,0 1-15,0 0 0,-21 21 16,21 21 0,0 0-16,0 1 0,-21-1 15,21 21-15,-21-21 0,21 22 0,-21-1 16,21 0-16,0 1 0,0-1 0,0 0 16,-21 22-16,21-1 0,0-20 15,-22 20-15,22 1 0,-21-1 0,21 22 16,0-22-16,-21 1 0,0-1 15,0-20-15,21 20 0,-21 1 0,-1-1 16,22-21-16,-21 1 0,21-1 0,0-21 16,0 22-16,0-22 0</inkml:trace>
  <inkml:trace contextRef="#ctx0" brushRef="#br0" timeOffset="41119.98">8551 14542 0,'0'0'0,"21"-85"0,1-106 16,-1 128-16,-21-1 16,21 1-16,-21 21 0,21-1 0,0 22 15,0-21-15,-21 21 0,22-1 0,-1 22 16,0 0-16,0 0 0,0 0 16,0 22-16,1-1 0,-22 0 15,0 0-15,0 0 0,0 22 0,0-22 16,0 21-16,0-21 0,-22 0 0,1 22 15,-21-22-15,21 0 0,0 0 0,-1 0 16,-20 1-16,21-1 0,0 0 16,0-21-16,-1 0 0,22-21 31,22 0-31,-1-1 0,0 1 16</inkml:trace>
  <inkml:trace contextRef="#ctx0" brushRef="#br0" timeOffset="41747.62">9186 13780 0,'21'-22'16,"-42"44"-16,64-65 0,-43 22 0,0 42 16,0 0-1,0 1-15,0-1 0,-22 21 16,1-21-16,21 0 0,0 1 0,0 20 16,-21-21-16,21 0 0,0 0 15,0 1-15,0-1 0,0 0 0,0 0 16,21-21-1,0 0-15,1 0 0,-1 0 16,0-21-16,0 0 0,0 21 0,0-21 16,1-1-16,-22 1 0,21 0 0,0 0 15,0 0-15,-21-22 0,21 22 0,-21 0 16,21-21-16,-21 21 0,0-1 16,22 1-16,-22 0 15,0 42 1,0 0-16,0 1 0,0 20 15,0-21-15,-22 0 16,22 0-16,0 1 0,0 20 0,0-21 16,0 0-16,0 0 0,22 1 0,-1-1 15,-21 0-15,21-21 0,0 21 0,0-21 16,0 0-16,22 0 0,-22 0 0,0 0 16,0 0-16,0 0 0,22-21 15,-22 0-15,0 0 0,0-1 0,0 1 16,-21 0-16,22 0 0,-1-21 0,-21-1 15,0 1-15,0 0 0,21-1 0,-21 1 16,0-22-16,0 22 0,21-21 16,-21 20-16,0 1 0,0 0 0,0-1 15,0 22-15,0 0 0,0 42 32,0 0-32,0 0 0,0 22 0,0-1 15,0 0-15,-21 1 0,21 20 16,-21-20-16,21-1 0,-21 21 0,21-20 15,0-1-15,0 0 0,0 1 0,0-22 16,0 21-16,0-21 0,0 1 0,0-1 16,0 0-16,21-21 15,0 0-15,0 0 0,0 0 16,0 0-16,1-21 0,-1 21 16,0-21-16</inkml:trace>
  <inkml:trace contextRef="#ctx0" brushRef="#br0" timeOffset="41924.51">9779 13737 0,'0'0'16,"-42"-21"-16,20 21 0,1 0 0,0 0 0,42 0 31,0 0-31,1 21 16,20-21-16,-21 0 0,21 0 0,1 0 15,20 0-15,-20 0 0,20 0 0,-21 0 16,22-21-16,-22 0 15,22 21-15,-22 0 0</inkml:trace>
  <inkml:trace contextRef="#ctx0" brushRef="#br0" timeOffset="42195.36">11049 13462 0,'0'0'16,"0"-21"-16,-21-21 15,0 20-15,-1 22 0,1 0 0,0 0 16,0 0-16,0 0 0,0 22 0,-22-1 16,22 0-16,0 21 15,0 1-15,-22-1 0,22 0 0,0 1 16,0-1-16,0 0 0,21-21 0,0 85 16,0-85-16,0 1 15,21-1-15,0 0 0,21-21 0,-20 0 16,20 0-16,0 0 0,1 0 15,-1 0-15,0 0 0,1-21 0,-1 0 16,21 21-16,-20-22 0,-1 1 0</inkml:trace>
  <inkml:trace contextRef="#ctx0" brushRef="#br0" timeOffset="43143.06">5609 14880 0,'42'-21'15,"-84"42"-15,127-63 16,-64 42-16,0-21 0,0 21 0,0 0 0,-21 21 16,0 0-16,0 0 0,0 0 15,0 22-15,0-1 0,-42 0 0,21 22 16,0-22-16,-22 22 0,22-1 16,-21 1-16,21-22 0,-22 22 15,22-1-15,-21 1 0,21-22 0,21 21 16,0-20-16,0-1 0,0 0 0,0 1 15,21-1-15,0 0 0,0-20 16,22 20-16,20-21 0,1 0 0,-1 0 16,22 1-16,-22-1 0,22 0 0,0 0 15,20 0-15,-20-21 0,0 21 0,-1-21 16,1 0-16,0 0 0,-1 0 16,1 0-16,-21 0 0,20 0 15,-41 0-15,-1-21 0,0 21 0,1-21 0,-22 21 16,-21-21-16,0 0 0,0 0 15,0-1-15,-21 1 16,-1 0-16,1 0 0,0-21 0,-21 20 16,-1 1-16,22 0 0,-21 0 0,0 0 15,20 0-15,1-1 0,0 1 0,0 21 16,42 0 0,0 0-16,0 0 15,22 21-15,-22-21 0,21 22 0,1-1 16,-1 0-16,-21 0 0,21 0 0,-20 0 15,-1 22-15,0-22 0,-21 0 16,0 21-16,0-20 0,0-1 0,0 21 16,-21-21-16,0 0 0,-22 22 0,1-22 15,0 0-15,20 0 0,-20 0 16,0 1-16,-1-1 0,22-21 0,-21 21 16,21-21-16,0 0 0</inkml:trace>
  <inkml:trace contextRef="#ctx0" brushRef="#br0" timeOffset="43540.87">7874 15663 0,'21'-21'0,"-42"42"0,42-63 0,0 21 16,-21 0-16,21 21 0,1 0 15,-22 42 1,0-21-16,0 0 16,0 1-16,0-1 0,0 21 0,0-21 15,0 0-15,0 1 0,0-1 16,0 0-16,0 0 0,0 0 0,0 0 16,0 1-16,0-44 31,0 1-31,0 0 0</inkml:trace>
  <inkml:trace contextRef="#ctx0" brushRef="#br0" timeOffset="43700.78">8043 15536 0,'0'0'15,"0"-42"-15,0 21 0,0-21 0,0-1 16,0 22-16,0-21 0,0 21 16,0-1-16,0 1 0,0 0 0,0 42 31,21 0-31,-21 1 0,0-1 0,22 0 15,-1 0-15,0 0 0,-21 0 16,21 22-16,0-22 0,0 0 0,1 0 16</inkml:trace>
  <inkml:trace contextRef="#ctx0" brushRef="#br0" timeOffset="44295.41">8382 15642 0,'0'0'0,"0"21"15,0 1-15,0-1 16,-21 0-16,21 0 0,-21-21 15,21 21-15,0 0 0,0 1 0,-22-1 16,22 0-16,-21 0 0,21 0 16,-21 0-16,21 1 15,0-44 17,0 1-32,21 0 15,0 0-15,1 0 0,-1 0 0,-21-1 16,21-20-16,0 21 0,21 0 0,-20 0 15,-1-1-15,0 1 0,21 21 16,-21-21-16,1 21 0,-1 0 0,0 0 16,0 0-16,0 21 0,0-21 15,-21 21-15,0 1 0,0 20 0,0-21 16,0 0-16,0 22 0,0-22 0,0 0 16,0 21-16,0-21 0,0 22 0,0-22 15,0 0-15,0 0 0,0 0 16,0 1-16,22-22 15,-1 0-15,0-22 16,0 1-16,0 0 0,0 0 0,1 0 16,-1 0-16,0-1 0,0-20 15,0 21-15,-21-21 0,21 20 16,1-20-16,-22 21 0,21-21 0,-21 20 16,0 1-16,0 0 0,0 42 31,0 0-31,0 1 0,0-1 15,0 21-15,0 0 0,-21 1 0,-1 20 16,1 1-16,0-22 0,21 22 0,-21 20 16,0-20-16,0-1 0,-1 1 0,1-1 15,21 22-15,-21-22 0,0 1 16,0-1-16,0 1 0,21-1 16,0-20-16,-22 20 0,22-42 0,0 22 15,0-22-15,22-21 16,-1-21-16,0-22 0,0 22 15,0-21-15</inkml:trace>
  <inkml:trace contextRef="#ctx0" brushRef="#br0" timeOffset="44557.26">9017 16066 0,'0'0'0,"0"-64"0,0 1 0,-21 20 0,21-105 16,0 106-1,0-1-15,0 22 0,0-21 0,21 21 0,0 0 16,0 21-16,0-22 0,1 22 15,-1 0-15,0 0 0,21 22 16,-21-22-16,1 21 0,-1 21 0,0-21 16,-21 0-16,0 22 0,0-22 0,0 21 15,-42 1-15,20-22 0,1 21 0,-21-21 16,0 22-16,-1-22 0,1 0 16,21 0-16,-22-21 0,22 0 0,0 0 15,0 0-15,21-21 16,21 0-16,0 0 0,0-1 0,22-20 15,-22 0-15,21 21 0,1-22 0</inkml:trace>
  <inkml:trace contextRef="#ctx0" brushRef="#br0" timeOffset="45123.95">9334 15558 0,'22'-22'15,"-44"44"-15,86-65 0,-43 22 0,0 21 16,-21 21 0,0 0-16,0 1 15,0-1-15,0 0 0,0 0 0,0 0 16,0 0-16,0 1 0,0-1 0,0 0 15,0 0-15,0 0 0,0 0 0,21-21 16,1 0 0,-1 0-16,0 0 15,0-21-15,0 0 0,0 0 16,1 0-16,-22 0 0,21-1 16,-21 1-16,21 0 0,-21-21 0,0 21 15,0-1-15,21 1 0,-21 0 0,0 0 16,21 21-16,-21 21 15,0 0 1,0 0-16,0 22 0,0-22 16,0 0-16,0 0 0,0 0 0,0 1 15,0 20-15,21-21 0,1 0 16,-1 0-16,0-21 16,0 0-16,21 0 0,-20 0 0,20 0 15,-21 0-15,21-21 0,1 21 16,-22-21-16,21 0 0,-21 0 0,1-22 0,-1 22 15,0-21-15,0 21 16,0-22-16,-21 1 0,21-21 0,-21 20 16,0 1-16,0-22 0,0 22 0,0-21 15,0 20-15,0 22 0,0-21 0,0 21 16,0-1-16,0 44 16,-21 20-1,21-21-15,0 21 0,-21 1 0,21 20 16,0-20-16,0-1 0,0 21 0,0-20 15,0 20-15,0-20 0,-21-1 0,21 0 16,0-21-16,0 22 0,0-22 16,0 0-16,0 0 0,0 0 0,21-42 31,-21 0-15,0 0-16</inkml:trace>
  <inkml:trace contextRef="#ctx0" brushRef="#br0" timeOffset="45276.07">10096 15409 0,'-21'0'0,"42"0"0,-84-21 16,42 21-16,0 0 0,-1 0 0,1 0 16,64 0-1,-22 0-15,0 21 16,21-21-16,1 0 0,-1 0 0,0 0 16,1 0-16,-1 0 0,0 0 15,1-21-15,-1 0 0,21 21 16</inkml:trace>
  <inkml:trace contextRef="#ctx0" brushRef="#br0" timeOffset="45475.96">10985 15113 0,'-21'0'16,"0"0"-16,0 0 0,0 21 0,21 0 16,-21 1-16,-1 20 0,1-21 0,21 21 15,-21-20-15,21 20 0,-21-21 16,21 21-16,0 1 0,-21-22 0,21 0 15,0 21-15,-21-20 0,21-1 16,0 0-16,0 0 0,0 0 0,0 0 16,21-21-16,0 0 0,0 0 15,0 0-15,0 0 0,22 0 0</inkml:trace>
  <inkml:trace contextRef="#ctx0" brushRef="#br0" timeOffset="45723.82">11007 15282 0,'0'0'0,"-22"-42"0,22 0 0,-21-1 0,21-62 16,0 62 0,21 22-16,1 21 0,-1-21 0,0 21 15,21 0-15,-21 0 0,22 0 16,-1 21-16,0-21 0,22 42 0,-22-20 16,1 20-16,-1-21 0,0 21 0,-21 22 15,22-22-15,-22 1 0,-21-1 16,0 0-16,0 22 0,0-22 0,-42 0 15,20 1-15,-20-1 0,-21 0 0,-1-20 16,1 20-16,-1-21 0,1 0 0,-1 0 16,1-21-16,-1 0 0,1 0 0,20 0 15,-20 0-15,42 0 0</inkml:trace>
  <inkml:trace contextRef="#ctx0" brushRef="#br1" timeOffset="51103.63">4212 3662 0,'-21'0'16,"0"0"-16,0 0 0,21-21 15,21 0 1,0 21 0,21 0-16,-21 0 0,22-22 15,-1 22-15,0 0 0,1 0 16,-1 0-16,0-21 0,-20 21 0,-1 0 15,0 0-15,0 0 0,-42 0 32,0 21-32,0-21 0,-22 0 0,22 0 15,-21 22-15,-1-22 0,22 0 16,0 0-16,-21 0 0,21 0 0,-1 0 16,1 0-16,0 0 15,0 21 1,21 0-16,-21-21 0,21 21 15,-21 0-15,21 0 0,-22-21 16,22 43-16,0-22 0,0 0 16,-21 21-16,21 1 0,0-22 0,-21 42 15,21-20-15,0-1 0,0 0 16,0 22-16,0-22 0,0 22 0,0-22 16,0 0-16,0 1 0,0-1 0,0 0 15,0-20-15,0 20 0,0-21 16,0 21-16,21-20 0,-21-1 0,21 0 15,1-21-15,-1 21 0,0-21 16,0 0-16,0 0 0,0 0 16,1 0-16,20-21 0,-21 0 0,21 21 15,-20-43-15,20 22 0,0 0 16</inkml:trace>
  <inkml:trace contextRef="#ctx0" brushRef="#br1" timeOffset="51327.67">5059 3874 0,'0'-22'16,"-21"22"-16,-1 0 0,22 22 15,0-1-15,-21 0 0,0 0 16,21 21-16,-21 1 0,21-1 0,0 0 16,0 1-16,-21-1 0,21 0 0,-21-20 15,21 20-15,-22 0 16,22-21-16,0 1 0,0-1 0,0 0 15,0 0-15,22-21 0,-1 0 16,0 0-16,0 0 0,0-21 0,22 21 16</inkml:trace>
  <inkml:trace contextRef="#ctx0" brushRef="#br1" timeOffset="51719.98">5376 3598 0,'0'0'0,"0"-21"16,0 0 0,21 21-16,1-21 0,-1 21 15,0 0-15,21 0 0,1-21 0,-1 21 16,0 0-16,22 0 0,-22 0 16,0 0-16,1 0 0,-1 21 0,0 0 15,-20 0-15,20 0 0,-21 1 0,-21-1 16,21 0-16,-21 0 0,21 21 15,-21-20-15,0 20 0,0-21 0,0 21 16,0-20-16,0 20 0,0 0 0,0 1 16,0-22-16,0 21 0,22 0 15,-22 1-15,0-22 0,0 21 16,0 1-16,0-22 0,0 21 0,-22-21 16,1 22-16,0-22 0,0 0 0,-21 0 15,20 0-15,-20 0 0,0 1 16,-1-1-16,1 0 0,0 0 0,-1-21 15,1 21-15,0-21 0,21 0 0,-1 21 16,-20-21-16,42-21 31</inkml:trace>
  <inkml:trace contextRef="#ctx0" brushRef="#br1" timeOffset="52355.61">6731 5165 0,'0'0'0,"-21"0"0,21-21 15,0-1 1,21 1-16,0 21 15,0 0-15,22-21 0,-22 21 0,21 0 16,0-21-16,1 21 0,-1-21 16,-21 21-16,22 0 0,-22 0 0,0 0 15,-21-21-15,-21 21 32,-22 0-32,22 0 0,-21 0 15,0 0-15,-1 0 0,1 0 0,21 0 16,-22 0-16,22 21 0,-21-21 15,21 21-15,0-21 0,-1 21 0,1-21 16,21 21-16,0 0 0,-21 1 0,21 20 16,0-21-16,-21 21 0,21 1 15,0-1-15,0 0 0,0 1 0,0 20 16,0-20-16,0 20 0,0-21 0,-21 22 16,21-22-16,0 22 0,0-22 15,0 0-15,0 1 0,0-22 16,0 21-16,21-21 0,-21 1 0,21-1 15,0 0-15,0-21 0,1 0 0,-1 21 16,0-21-16,0 0 0,21 0 16,-20 0-16,20-21 0,-21 21 0,21-21 15,-20 0-15,20-22 0,0 22 0,-21 0 16</inkml:trace>
  <inkml:trace contextRef="#ctx0" brushRef="#br1" timeOffset="52564.01">7324 5525 0,'0'0'0,"0"-43"0,0 22 0,0 0 15,0 0-15,0 63 32,0-21-32,0 0 15,0 22-15,0-1 0,0 0 0,-22-20 16,1 20-16,21 0 0,-21 1 16,21-22-16,0 21 0,-21-21 0,21 0 15,0 1-15,0-1 0,0 0 0,21-21 16,0 0-1,0 0-15,64-42 16</inkml:trace>
  <inkml:trace contextRef="#ctx0" brushRef="#br1" timeOffset="52927.81">7726 5165 0,'0'-21'0,"0"42"0,0-64 16,-21 22-16,21 0 0,0 0 15,0 0-15,21 0 16,0 21-16,0 0 0,0 0 0,22 0 16,-1 0-16,0 0 0,1 0 15,-22 0-15,21 0 0,0 0 0,1 21 16,-22 0-16,0 0 0,0 0 16,0 0-16,-21 22 0,0-22 0,0 21 15,0-21-15,0 22 0,0-22 16,0 21-16,0-21 0,0 22 0,0-1 15,0-21-15,0 22 0,0-1 0,0 0 16,0 1-16,0-22 0,0 21 16,0 0-16,0 1 0,0-22 0,0 21 15,-21-21-15,0 22 0,0-22 0,0 0 16,0 0-16,-1 0 0,-20 1 0,21-1 16,-21 0-16,20 0 0,-20-21 15,21 21-15,-21-21 0,20 0 0,1 0 16,0 0-16,0 0 0,21-21 15</inkml:trace>
  <inkml:trace contextRef="#ctx0" brushRef="#br1" timeOffset="53539.64">8001 6519 0,'0'0'16,"0"-21"-1,21 0 1,0 21-16,0 0 0,1 0 0,20-21 16,-21 21-16,21 0 0,-20 0 15,20-21-15,-21 21 0,21 0 0,-20-21 16,-1 21-16,0 0 0,0 0 15,-21-22-15,-21 22 16,0 0-16,0 0 0,-1 0 16,-20 0-16,0 0 0,-1 0 15,22 0-15,-21 22 0,21-22 0,-22 0 16,22 21-16,0-21 0,0 21 0,0 0 16,0 0-16,21 0 0,0 1 15,0-1-15,0 21 0,0-21 0,0 22 16,0-1-16,0 0 0,0 1 15,0-22-15,-22 21 0,22 0 0,-21 1 16,21-1-16,0 0 0,0 1 16,0-1-16,-21 0 0,21-20 0,0 20 15,0-21-15,0 21 0,0-20 0,21-1 16,0-21-16,1 21 0,-1-21 0,0 0 16,0 0-16,0 0 0,0 0 15,1 0-15,20-21 0,-21 0 0,21-1 16,-20 1-16,20 0 0,-21-21 0</inkml:trace>
  <inkml:trace contextRef="#ctx0" brushRef="#br1" timeOffset="53735.53">8594 6837 0,'0'0'0,"0"-21"0,0 0 0,0-1 16,-22 44 0,1-1-16,21 0 15,-21 0-15,21 0 0,0 0 16,-21 22-16,21-22 0,-21 21 0,21-21 15,-21 1-15,21 20 0,0-21 0,0 0 16,0 0-16,0 1 0,0-1 16,0 0-16,21-21 0,0 0 15,0 0-15,0 0 0,0 0 0,1 0 16,20-21-16</inkml:trace>
  <inkml:trace contextRef="#ctx0" brushRef="#br1" timeOffset="54107.32">8953 6414 0,'0'0'0,"0"-22"0,0 1 0,0 0 15,0 0-15,0 0 0,22 0 16,-1 21-16,0 0 0,21 0 16,-21 0-16,22 0 0,-1 0 15,-21 0-15,22 0 0,-1 0 16,0 0-16,-21 0 0,22 0 0,-22 0 15,21 21-15,-21 0 0,-21 0 0,0 0 16,0 22-16,0-22 0,0 21 16,0 0-16,0 1 0,0-1 0,-21 0 15,21 22-15,-21-22 0,21 1 0,0-22 16,0 21-16,0 0 0,0 1 0,0-1 16,0 0-16,21-20 0,-21 20 0,21 0 15,-21 1-15,0-22 0,0 21 16,0 0-16,0-20 0,0 20 0,0-21 15,-21 0-15,0 22 0,-21-22 0,-1 0 16,1 0-16,0 0 0,-1 0 0,-20 1 16,21-22-16,-1 21 0,1-21 15,0 0-15,-1 0 0,22 0 16,0 0-16</inkml:trace>
  <inkml:trace contextRef="#ctx0" brushRef="#br1" timeOffset="54755.46">11493 8001 0,'43'-42'15,"-22"42"-15,0-21 0,0 21 0,0-22 16,22 22-16,-22-21 0,21 21 0,1-21 16,-1 21-16,0-21 0,1 21 15,-1-21-15,0 21 0,-21 0 0,22-21 16,-22 21-16,0-22 0,-42 22 16,-21 0-1,20 0-15,-20 0 0,0 0 0,-1 0 16,1 0-16,0 22 0,-1-22 0,1 0 15,21 21-15,-21-21 0,20 0 16,1 21-16,0-21 0,0 21 0,0-21 16,21 21-16,0 0 0,0 1 0,0-1 15,0 0-15,0 21 0,0 1 16,0-1-16,0-21 0,0 21 0,0 22 16,0-22-16,0 1 0,0-1 15,0 0-15,0 22 0,0-22 0,0 0 16,-21 1-16,21-1 0,-22 0 0,22 1 15,0-1-15,0 0 0,0-20 0,0 20 16,0-21-16,0 0 0,0 0 0,22 1 16,-1-1-16,0-21 15,0 0-15,0 0 0,0 0 0,1 0 16,-1-21-16,0-1 0,21 1 16,-21 0-16,22-21 0,-22 21 0</inkml:trace>
  <inkml:trace contextRef="#ctx0" brushRef="#br1" timeOffset="54952.44">12065 8488 0,'0'0'0,"0"-42"0,21 20 0,0-20 16,-21 21-16,21 0 0,-21 0 0,0 42 31,0 0-31,-21 0 0,21 0 16,-21 22-16,0-22 0,0 0 0,0 21 16,21-21-16,-22 22 0,1-22 15,21 21-15,0-21 0,0 1 0,0-1 16,0 0-16,0 0 0,0 0 15,0 0-15,21-21 0,1 0 16,20 0-16,-21 0 0,0-21 0,22 0 16,-22 0-16</inkml:trace>
  <inkml:trace contextRef="#ctx0" brushRef="#br1" timeOffset="55255.26">12552 8128 0,'0'0'16,"0"-42"-16,0 21 0,0-22 0,0 22 15,0 0-15,0 0 0,21 0 16,0 21-16,0 0 0,0 0 16,1 0-16,-1 0 0,0 0 15,21 0-15,-21 0 0,22 0 0,-22 21 16,21 0-16,-21 0 0,1 0 16,20 0-16,-42 1 0,21 20 0,-21-21 15,0 21-15,0 1 0,0-1 0,0-21 16,-21 22-16,0-1 0,0 0 0,-1-21 15,1 22-15,0-1 0,0-21 0,0 22 16,21-22-16,-21 21 0,-1-21 0,1 22 16,21-22-16,-21 0 0,0 21 15,0-21-15,21 1 0,-21-1 0,-1 21 16,1-21-16,0 0 0,0 1 0,0-1 16,0 0-16,-1-21 0</inkml:trace>
  <inkml:trace contextRef="#ctx0" brushRef="#br1" timeOffset="55800.95">11726 9737 0,'0'0'0,"0"-21"0,0-1 16,21 1-16,1 21 0,20-21 0,-21 0 16,21 21-16,1-21 0,-1 21 15,0-21-15,1 21 0,20-22 0,-20 22 16,-1-21-16,0 21 0,-21 0 0,1 0 15,-1 0-15,0 0 0,-42 0 16,0 0 0,-22 0-16,22 0 0,-21 0 0,-1 0 15,22 0-15,-21 0 0,0 0 16,20 0-16,1 21 0,-21-21 0,21 0 16,0 22-16,-1-1 15,22 0-15,0 0 16,0 21-16,0-20 0,0 20 0,0-21 15,0 21-15,0 1 0,0-1 0,0 0 16,0 1-16,0-1 0,0 0 0,0 1 16,0-1-16,0 0 0,0 1 0,0-1 15,0 0-15,0 1 0,0-1 16,0-21-16,0 22 0,0-22 0,0 0 16,0 0-16,0 0 0,22 0 15,-1-21-15,0 0 16,0 0-16,0-21 0,22 21 0,-22-21 15,0 0-15,21 0 0</inkml:trace>
  <inkml:trace contextRef="#ctx0" brushRef="#br1" timeOffset="56233.27">12573 9843 0,'0'0'0,"0"-22"0,0 1 15,0 0-15,21 0 16,-21 0-16,21 0 0,-21-1 0,21 22 15,1 0-15,-1 22 16,0-1-16,-21 0 0,21 21 0,-21-21 16,21 22-16,-21-1 0,0 0 0,0 1 15,0-22-15,0 21 0,0 1 0,0-1 16,-21 0-16,0 1 0,0-22 16,0 21-16,-22-21 0,22 22 0,-21-22 15,21 0-15,-22 0 0,22 0 0,-21 0 16,21-21-16,-1 0 0,-20 0 0,21 0 15,0 0-15,21-21 0,0 0 16,0 0-16,0 0 0,0-22 16,0 22-16,0 0 0,21-21 0,0-1 15,-21 22-15,21 0 0,0 0 16,1 0-16,-1 0 0,0 21 0,0 0 16,0 0-16,0 0 0,1 0 15,-22 21-15,21 0 0,0 0 0,-21 0 16,21 0-16,-21 1 0,21-1 0,0 0 15,-21 0-15,22 0 0,-22 0 0,21 1 16,0-1-16,0 0 16,0-21-16,0 0 0,1 0 15,-1 0-15,0 0 0,21 0 0,-21-21 16</inkml:trace>
  <inkml:trace contextRef="#ctx0" brushRef="#br1" timeOffset="56604.04">13166 9631 0,'0'-21'16,"0"42"-16,-22-85 0,22 43 0,-21 0 0,21 0 15,0 0-15,0 0 16,21 21-16,1 0 0,20 0 0,-21 0 16,21 0-16,1 0 15,-22 0-15,21 0 0,1 0 0,-22 0 0,21 0 16,-21 21-16,0 0 0,1-21 15,-1 21-15,0 0 0,-21 0 0,0 22 16,0-22-16,0 0 0,0 21 0,0 1 16,0-22-16,0 21 0,0 1 15,0-22-15,0 21 0,0 0 0,0-20 16,0 20-16,0 0 0,0-21 0,0 22 16,21-22-16,-21 21 0,21-21 0,-21 22 15,21-22-15,-21 21 0,0-21 0,0 22 16,0-22-16,-21 0 0,0 21 0,0-20 15,-21-1-15,20 0 0,-20 0 0,0 0 16,-22 0-16,22 1 0,0-1 16,-22 0-16,22 0 0,-22 0 0,22 0 15,-22-21-15,22 22 0,-21-1 16</inkml:trace>
  <inkml:trace contextRef="#ctx0" brushRef="#br1" timeOffset="57387.55">7916 12425 0,'0'0'0,"0"-21"0,21 0 16,-21-1-16,22 1 0,-1 0 15,0 0-15,21 0 0,-21 0 0,22-1 16,-22 22-16,21-21 0,1 0 16,-22 0-16,21 21 0,0-21 0,-20 21 15,-1 0-15,0-21 0,0 21 0,-42 0 32,0 0-17,-22 0-15,1 0 0,0 21 0,-1 0 16,1-21-16,0 21 0,-22-21 0,22 21 15,0-21-15,20 0 0,-20 21 16,21-21-16,0 0 0,21 22 0,0-1 16,0 0-16,0 0 15,0 0-15,0 0 0,0 22 16,21-22-16,0 0 0,-21 21 16,0-20-16,0 20 0,0 0 0,0 1 15,0-1-15,0 0 0,0 1 0,0-1 16,-21 0-16,21 1 0,0-1 15,0-21-15,0 21 0,0-20 16,0-1-16,0 0 0,0 0 0,21 0 16,0-21-16,0 0 0,1 0 15,-1 0-15,0 0 0,0 0 0,21-21 16,-20 21-16,-1-21 0,21 0 16,-21 0-16,22-1 0,-22-20 0,21 21 15</inkml:trace>
  <inkml:trace contextRef="#ctx0" brushRef="#br1" timeOffset="57776.33">8615 12383 0,'0'0'15,"0"-22"-15,0 1 0,0 0 0,21 21 16,-21-21-16,21 21 0,0 0 16,0 0-16,1 0 0,-1 0 0,0 21 15,0-21-15,0 21 0,0 22 0,1-22 16,-1 0-16,-21 21 0,0-21 15,0 22-15,0-1 0,0-21 0,0 22 16,-21-1-16,-22 0 0,22-21 0,-21 22 16,-1-1-16,1-21 0,0 0 15,-1 1-15,1-1 0,0 0 16,-1 0-16,22-21 0,0 0 0,0 0 16,0 0-16,0 0 0,-1-21 15,22 0-15,0 0 0,0-1 0,0 1 16,0-21-16,22 21 0,-1-22 15,-21 22-15,21 0 0,0 0 0,0 21 16,0-21-16,1 21 0,-1 0 0,0 0 16,0 0-16,0 0 0,0 21 0,1 0 15,-1 0-15,0 0 0,0 1 16,0-1-16,0 0 0,-21 0 16,22 0-16,-1-21 15,0 21-15,0-21 0,0 0 16</inkml:trace>
  <inkml:trace contextRef="#ctx0" brushRef="#br1" timeOffset="58152.12">9271 12213 0,'0'0'0,"-21"-21"0,0 0 0,21 0 0,0 0 16,0-1-16,0 1 0,21 21 15,0 0 1,0 0-16,0 0 0,22 0 16,-22 0-16,21 0 0,-21 0 0,22 0 15,-22 0-15,21 21 0,-21-21 0,0 22 16,1-1-16,-1 0 0,0-21 0,-21 42 16,0-21-16,0 1 0,0-1 15,0 21-15,0-21 0,-21 22 0,0-22 16,21 21-16,-22-21 0,1 22 0,21-22 15,0 21-15,-21-21 0,21 22 0,-21-1 16,21-21-16,0 0 0,-21 22 16,21-22-16,0 0 0,0 0 0,-21 0 15,-1 22-15,1-22 0,21 0 16,-21-21-16,0 21 0,0 0 0,0 0 16,-1 1-16,1-1 0,0-21 15,-21 21-15,21-21 0,-1 0 0,1 0 16</inkml:trace>
  <inkml:trace contextRef="#ctx0" brushRef="#br1" timeOffset="58803.74">11832 13314 0,'21'0'16,"0"0"0,1 0-16,-1 0 0,21-21 15,-21 21-15,22 0 0,-1 0 0,0-21 16,1 21-16,-1 0 0,0-22 0,1 22 15,-22-21-15,0 21 0,0 0 0,-42 0 32,-21 0-32,-1 0 0,1 0 15,0 0-15,-1 0 0,-20 0 16,20 0-16,1 0 0,0 0 0,-1 0 16,22 21-16,0-21 0,0 22 15,0-1-15,0-21 0,21 21 0,0 21 16,0-21-16,0 1 0,0 20 0,0 0 15,0 1-15,0-1 0,0 21 0,0-20 16,0-1-16,0 0 0,0 22 16,0-22-16,0 1 0,0-1 0,0 0 15,0 1-15,0-22 0,0 21 0,0-21 16,0 0-16,21 1 0,-21-1 0,21 0 16,0 0-16,0-21 0,0 0 15,1 21-15,-1-21 0,0 0 16,21 0-16,-21 0 0,1-21 0,20 0 15,0 0-15,1 21 0,-22-21 0</inkml:trace>
  <inkml:trace contextRef="#ctx0" brushRef="#br1" timeOffset="58995.64">12531 13716 0,'0'0'0,"21"-85"16,-21 64-16,0 0 0,0 42 15,0 0 1,-21 1-16,-1-1 0,22 21 15,-21-21-15,21 22 0,-21-22 16,21 21-16,0-21 0,-21 0 0,21 22 16,0-22-16,0 0 0,0 0 0,0 0 15,0 1-15,21-22 16,0 0-16,0 0 0,22-22 16</inkml:trace>
  <inkml:trace contextRef="#ctx0" brushRef="#br1" timeOffset="59343.07">12933 13356 0,'0'0'0,"0"-21"0,0 0 0,0 0 0,0 0 16,0-1-16,21 1 0,21 21 16,-21-21-16,22 21 0,-22 0 0,21-21 15,1 21-15,-1 0 0,0 0 0,1 0 16,-1 0-16,0 0 0,1 0 15,-1 0-15,-21 21 0,0-21 0,0 21 16,-21 0-16,0 1 0,0-1 0,0 0 16,-21 0-16,0 0 0,0 22 0,0-22 15,0 21-15,-1 0 0,1 1 16,21-1-16,0 0 0,-21 1 16,21-22-16,0 21 0,0 1 0,0-1 15,0-21-15,0 21 0,0-20 0,0-1 16,21 21-16,-21-21 0,0 0 15,0 1-15,0-1 0,0 0 0,-21 0 16,0 0-16,0 22 0,-22-22 0,22 0 16,-21 0-16,0 0 0,-1 0 0,1 1 15,21-1-15</inkml:trace>
  <inkml:trace contextRef="#ctx0" brushRef="#br1" timeOffset="59915.76">12023 15325 0,'0'0'16,"21"-21"-16,21-1 0,-21 1 0,22 0 0,20 0 15,-21 21-15,22-21 0,-1 0 16,-20-1-16,20 1 0,1 0 16,-22 0-16,22 0 0,-22 21 0,-21-21 15,21 21-15,-20 0 0,-65 0 16,22 0-1,0 0-15,-21 0 0,-1 0 16,1 0-16,0 0 0,-1 0 0,1 0 16,0 0-16,-1 21 0,22 0 0,-21-21 15,21 21-15,-22-21 0,22 21 0,0 0 16,21 1-16,0-1 16,0 0-16,0 0 0,0 21 0,0-20 15,0 20-15,0 0 0,21 1 16,0-22-16,-21 21 0,0 0 0,0 1 15,21 20-15,-21-20 0,0-1 16,0 0-16,0 1 0,0-1 0,0 0 16,0 1-16,-21-1 0,21 0 0,0 1 15,0-1-15,-21-21 0,21 0 0,0 0 16,0 1-16,0-1 0,21-21 16,0 0-16,22 0 15,-22 0-15,0-21 0,21-1 0,1-20 16,-22 21-16,21-21 0</inkml:trace>
  <inkml:trace contextRef="#ctx0" brushRef="#br1" timeOffset="60359.47">13039 15304 0,'0'0'16,"0"-43"-16,0 22 0,0 0 15,21 21 1,-21 21-16,21 0 0,0 0 15,-21 22-15,0-22 0,21 21 0,-21 1 16,21-22-16,-21 21 16,0 0-16,0 1 0,0-22 0,0 21 0,0 1 15,-21-22-15,0 21 0,-21-21 0,21 22 16,-22-22-16,22 0 0,-21 21 16,-1-21-16,1 1 0,21-1 0,-21 0 15,20 0-15,-20-21 0,21 0 16,0 0-16,0 0 0,-1 0 0,1-21 15,21 0-15,-21 0 0,21-1 0,0 1 16,0 0-16,0-21 0,0 21 0,0-22 16,0 22-16,0-21 0,21 21 15,0-1-15,1 1 0,-1 0 0,0 21 16,0 0-16,0 0 16,0 21-16,1 0 0,-1-21 0,0 22 0,0 20 15,0-21-15,0 0 16,1 0-16,-1 22 0,0-22 0,-21 0 15,21 0-15,0 0 0,0 1 0,-21-1 16,22-21-16,-1 0 0,0 21 0,0-21 16,0 0-16,0 0 0,1 0 15,-1-21-15,0 0 0,0-1 16,0 1-16</inkml:trace>
  <inkml:trace contextRef="#ctx0" brushRef="#br1" timeOffset="60755.76">13462 15282 0,'0'-42'16,"0"0"-16,0-1 0,0 22 16,0-21-16,0 21 0,0 0 0,0-1 15,0 1-15,21 21 0,0-21 0,0 21 16,1 0-16,-1 0 0,21 0 16,-21 0-16,0 0 0,1 0 15,-1 0-15,0 0 0,0 0 0,0 0 16,0 0-16,1 0 0,-1 0 15,-21 21-15,21-21 0,-21 21 0,0 1 16,0-1-16,0 0 0,0 21 16,0 1-16,0-1 0,0 0 15,0 1-15,0-1 0,0 0 0,0 22 16,0-22-16,0 0 0,0 1 0,0-1 16,0 0-16,0 1 0,0-1 15,21 0-15,-21 1 0,0 20 0,0-20 16,0-1-16,0 0 0,0 1 0,-21-22 15,0 21-15,0 0 0,-22-20 0,22 20 16,-21-21-16,21 0 0,-22 0 0,1 1 16,0-1-16,-1 0 0,22-21 15,-21 0-15,-1 0 0,1 0 0,21 0 16,-21 0-16,20 0 0,1-21 0,0 21 16,21-21-16,0-1 0</inkml:trace>
  <inkml:trace contextRef="#ctx0" brushRef="#br1" timeOffset="60891.68">13335 16256 0,'0'0'0,"0"21"16,0 0 15,-21-21-15,0 0 0,21-21-1</inkml:trace>
  <inkml:trace contextRef="#ctx0" brushRef="#br1" timeOffset="65564.36">12277 3493 0,'0'0'0,"0"-22"0,21 1 16,-21 0-16,21 21 15,-21-21-15,0 0 0,0 0 16,0-1-16,21 22 0,-21-21 16,0 42 31,0 1-47,0-1 0,0 0 0,0 0 15,0 21-15,0-20 0,0 20 16,-21-21-16,21 21 0,-21-20 0,0 20 15,21 0-15,-22-21 0,1 22 0,0-1 16,21-21-16,-21 22 0,0-1 0,0-21 16,-1 21-16,22 1 0,-21-22 15,21 21-15,-21-21 0,21 1 16,0-1-16,0 0 0,0 0 0,-21 0 16,21 0-16,0 1 15,-21-22-15,21-22 31,0 1-31,0 0 0,0 0 16,0 0-16,21 0 0,0-22 16,-21 22-16,21-21 0,-21 21 0,21-22 15,1 1-15,-22 0 0,21-1 0,-21 22 16,21-21-16,0-1 0,-21-20 16,21 21-16,0-1 0,1 22 0,-1-21 15,0-1-15,0 1 0,0 21 0,0 0 16,1 0-16,-1-1 0,-21 1 15,21 0-15,0 21 0,0 0 16,0 0-16,1 0 0,-1 0 16,0 0-16,-21 21 0,21 0 0,0 1 15,-21-1-15,0 0 0,21 0 16,-21 21-16,0-20 0,0 20 0,0 0 16,0-21-16,0 22 0,0-22 0,0 21 15,0 1-15,0-22 0,0 21 16,0-21-16,0 22 0,0-1 15,0-21-15,0 21 0,0-20 0,-21 20 16,21-21-16,0 0 0,0 0 0,0 22 16,0-22-16,0 0 15,0 0-15,0 0 0,0-42 78,0 0-78,0 0 0,0 0 16</inkml:trace>
  <inkml:trace contextRef="#ctx0" brushRef="#br1" timeOffset="65960.14">12192 3852 0,'0'0'0,"-21"22"0,0-22 0,-1 0 16,44 0 15,-1 0-31,0 0 16,21 0-16,-21 0 0,22 0 0,-1 0 15,-21 0-15,22 0 0,-22 0 0,21 0 16,-21-22-16,0 22 0,1 0 0,-1 0 16,0 0-16,0 0 15,0 0 1,0 0 62,1 0-62,-1 0-16</inkml:trace>
  <inkml:trace contextRef="#ctx0" brushRef="#br1" timeOffset="66550.1">13547 3895 0,'0'0'0,"-22"0"0,1 0 0,-42 0 31,42 0-31,-1 0 0,1 0 0,21-21 0,-21 21 16,0 0-16,0 0 0,0 0 0,-1 0 16,1 0-16,0 0 15,42-22 16,0 22-15,22 0-16,-22 0 0,21 0 0,1 0 16,20 0-16,-21 0 0,22 0 15,-22-21-15,22 21 0,-1 0 0,-20 0 16,20 0-16,1 0 0,-22 0 0,21 0 16,-20 0-16,-1 0 0,0 0 0,1 0 15,-1 0-15,0 0 0,-20 0 16,-1 0-16,0 0 0,0 0 0,-21-21 125,-21 21-125</inkml:trace>
  <inkml:trace contextRef="#ctx0" brushRef="#br1" timeOffset="67139.12">14055 3577 0,'0'0'0,"-22"0"0,1 0 0,0-21 16,0 21-1,42 0 32,0 21-47,0-21 0,1 21 16,-1-21-16,21 22 0,-21-22 15,22 21-15,-1 0 0,-21-21 0,21 21 16,1-21-16,-22 21 0,21-21 0,-21 21 16,22-21-16,-22 0 0,21 0 15,-21 22-15,22-1 0,-22-21 0,0 0 16,0 0-16,0 0 0,1 21 0,-1-21 16,-42 0 30,-1 21-46,1-21 0,0 0 16,0 0-16,0 21 0,-22 0 0,22-21 16,-21 22-16,0-22 0,-1 21 15,1 0-15,0 0 0,-1 0 0,1 0 16,0 1-16,-1-1 0,1 0 0,21 21 16,-22-21-16,22 1 0,0-1 0,0 0 15,0 0-15,0 0 0,-1 0 16,1 1-16,21-1 0,0 0 0,-21 0 15,21 0-15,-21-21 0,21 21 16,0 1-16,21-22 47,0 0-31,0-22-16,1 1 0,-1 0 0,21 0 15,-21 21-15</inkml:trace>
  <inkml:trace contextRef="#ctx0" brushRef="#br1" timeOffset="68459.92">16954 3069 0,'0'0'0,"0"-21"0,22 0 15,-22 0-15,21 21 16,-21-21-16,0-1 16,21 22-16,-21-21 0,0 0 15,0 0-15,21 21 16,-21-21-16,21 21 0,-21-21 15,0-1 1,0 44 15,0-1-15,0 0-16,0 21 16,0-21-16,0 1 0,-21 20 0,0-21 15,0 21-15,21 1 0,-21-22 16,-1 42-16,1-20 0,0-1 0,-21 0 15,21 1-15,-1-1 0,1 0 16,-21 1-16,21-1 0,0 0 0,-1 1 16,1-22-16,0 0 0,21 21 0,-21-20 15,21-1-15,-21 0 0,21 0 0,0 0 16,0 0-16,0 1 16,0-44 30,0 1-46,0 0 0,0 0 16,0 0 0,0 0-16,21-1 0,0 1 0</inkml:trace>
  <inkml:trace contextRef="#ctx0" brushRef="#br1" timeOffset="69583.53">17251 2942 0,'0'0'0,"0"-21"15,21 21-15,-21-21 16,21 21-16,-21-21 0,0 0 16,21 21-16,-21-22 15,0 44 32,0-1-31,-21 0-16,21 0 0,-21 21 0,21-20 15,-21 20-15,0 0 0,-1 1 0,1-1 16,0 0-16,0 1 0,0 20 16,0-21-16,-1 1 0,1 20 0,-21-20 15,21-1-15,0 0 0,21 1 0,-22-1 16,1-21-16,21 0 0,-21 22 0,21-22 16,0 0-16,0 0 0,0 0 15,-21 0-15,21 1 16,-21-22 93,42 0 235,0 0-282,-21-22 79,21 22-141,0 0 16,-21-21-16,22 0 0</inkml:trace>
  <inkml:trace contextRef="#ctx0" brushRef="#br1" timeOffset="70383.84">18097 3556 0,'0'-21'32,"0"0"-32,0 0 15,0-1-15,0 1 16,0 0-16,-21 21 0,21-21 16,0 0-16,-21 21 0,0-21 0,0 21 15,0-22-15,-1 22 0,1 0 16,0 0-16,0 0 15,0 0-15,-22 22 0,22-1 16,0 0-16,0 0 0,0 0 0,0 0 16,-22 1-16,22 20 0,0-21 0,0 0 15,21 22-15,-21-22 0,21 0 16,-22 0-16,22 0 0,0 0 0,0 1 16,0-1-16,0 0 0,22 0 15,-1-21-15,0 0 0,0 0 0,0 0 16,22 0-16,-22 0 0,0 0 0,21 0 15,-21 0-15,1 0 0,20 0 16,-21-21-16,0 21 0,22-21 0,-22 21 16,0-21-16,0-1 0,0 1 0,0 0 15,1 0-15,-22 0 0,21 0 16,0-22-16,0 22 0,-21-21 16,0-1-16,0 1 0,21 0 0,-21-1 15,0 1-15,0 0 0,0-1 0,0 1 16,0 0-16,0 21 0,0-22 0,0 22 15,0 0-15,0 0 16,-21 42 0,21 0-16,0 0 15,0 0-15,-21 1 0,21 20 16,-21 0-16,21 1 0,0-1 0,0 0 16,0 1-16,0-1 0,0 0 0,-21 1 15,21-1-15,0-21 0,0 21 16,-22-20-16,22 20 0,0-21 15,0 0-15,0 0 0,0 1 0,0-1 16,0 0-16,0 0 16,22-21-1,-1 0-15,0 0 16,0-21-16,0 0 16,0 21-16,1-21 0</inkml:trace>
  <inkml:trace contextRef="#ctx0" brushRef="#br1" timeOffset="70639.38">18521 3450 0,'0'21'32,"-21"1"-32,-1-1 15,22 0-15,0 0 0,0 0 16,-21-21-16,21 21 0,-21 1 0,21-1 15,-21 0-15,21 0 0,0 0 16,-21-21-16,21 21 0,-21-21 16,21 22-1,21-22 17,0-22-32,-21 1 15,21 21-15</inkml:trace>
  <inkml:trace contextRef="#ctx0" brushRef="#br1" timeOffset="70848.25">18563 3175 0,'0'-21'16,"0"42"-16,-21-63 0,0 42 0,0 0 16,21-21-16,-22 21 15,1 0-15,0 0 31,21 21-15,21 0 0,0 0-16,1 0 0,-1 0 15,0-21-15,0 22 0</inkml:trace>
  <inkml:trace contextRef="#ctx0" brushRef="#br1" timeOffset="71159.59">18859 3408 0,'0'0'0,"-21"0"16,0 0-16,21-21 0,0 42 31,0 0-15,0 0-16,0 0 0,0 1 0,0-1 15,0 0-15,0 0 0,0 0 0,0 0 16,21 1-16,-21-1 0,0 0 16,21 0-16,-21 0 0,0 0 15,0 1 1,22-22 0,-1 0-1,0 0 1,0-22-16,-21 1 0</inkml:trace>
  <inkml:trace contextRef="#ctx0" brushRef="#br1" timeOffset="71427.42">19177 3323 0,'0'0'0,"0"-21"16,-21 21 15,21 21-31,0 0 0,-21 1 0,-1-1 15,22 0-15,-21 0 0,21 0 0,-21 22 16,0-22-16,21 0 0,-21 0 0,0 0 16,21 0-16,-22 1 0,22-1 15,0 0-15,-21 0 0,0 0 16,21 0-16,21-21 47,0 0-32,1 0-15,-1-21 0</inkml:trace>
  <inkml:trace contextRef="#ctx0" brushRef="#br1" timeOffset="72111.75">19664 2963 0,'0'0'0,"0"-21"16,21 21 0,0-21-16,0 21 0,0 0 15,1 0-15,20 0 0,-21-21 0,21 21 16,-20 0-16,-1 0 0,21 0 15,-21 0-15,0 0 0,1 0 16,-44 0 15,1 0-31,0 0 0,0 0 16,0 0-16,0 0 0,-22 0 0,22 0 16,0 0-16,0 0 0,-22 0 0,22 0 15,0 0-15,0 0 16,0 0-16,0 0 0,-1 0 15,1 0-15,0 0 16,0 0-16,0 21 16,0 0-1,21 0-15,-22 1 0,22-1 0,0 0 16,0 0-16,0 0 0,-21 0 16,21 1-16,0 20 0,-21-21 0,21 21 15,0-20-15,0 20 0,-21 0 0,21-21 16,-21 22-16,21-1 0,0-21 15,0 22-15,-21-22 0,21 0 0,0 21 16,-22-21-16,22 1 0,0-1 16,0 0-16,0 0 0,0 0 0,0 0 15,0 1-15,22-1 16,-1-21-16,0 21 0,0-21 16,0 0-16,0 0 0,1 0 0,-1 0 15,0 0-15,0 0 0,21 0 0,-20 0 16,-1 0-16,0 0 0,0 0 15,0-21-15,0 21 0,1 0 0,-1-21 16,0 21-16,-21-22 0,21 22 16,0-21-16,0 21 15,-21-21-15,22 0 0</inkml:trace>
  <inkml:trace contextRef="#ctx0" brushRef="#br1" timeOffset="72664.96">20129 3260 0,'0'0'0,"0"-21"16,-21 21 0,0 0-1,21 21 1,0 0-16,0 0 0,0 0 15,0 0-15,-21 22 0,21-22 16,-21 0-16,21 21 0,-21-20 0,21-1 16,0 0-16,-22 21 0,1-21 0,21 1 15,0-1-15,-21 0 16,21 0-16,-21 0 0,42-42 62,-21 0-62,21 21 16,0-21-16,-21 0 0,0-1 0,0 1 16,22 0-16,-1 0 0,-21-21 0,0 20 15,0-20-15,21 21 0,-21-21 16,21 20-16,-21 1 0,0 0 0,0 0 16,0 42 15,0 0-31,0 0 0,0 1 15,-21-1-15,21 0 0,-21 0 0,21 21 16,0-20-16,0-1 0,0 0 0,0 0 16,0 0-16,-21-21 0,21 21 15,0 1-15,0-1 16,21-21 15,0 0-15,-21-21-16,21 21 0,0-22 0</inkml:trace>
  <inkml:trace contextRef="#ctx0" brushRef="#br1" timeOffset="73347.59">20426 2858 0,'21'0'15,"0"0"1,21 0-16,-20 0 0,-1 0 16,21 0-16,0 0 0,-20 0 0,20 0 15,-21 0-15,21 0 0,-20 0 0,-1 0 16,0 0-16,0 0 15,0 0-15,0 0 0,1 0 0,-1 0 16,0 0 15,-21 21-15,0 0-16,0 0 0,0 0 16,0 0-16,0 1 15,0-1-15,-21 0 0,21 0 0,-21 0 16,-1 0-16,22 1 0,0-1 0,0 21 15,-21-21-15,0 0 0,21 22 0,-21-22 16,21 21-16,0-21 0,0 1 16,-21 20-16,21-21 0,-21 0 0,21 22 15,0-22-15,0 0 0,0 0 16,0 0-16,-22 0 0,22 1 16,0-1-16,0 0 0,-21 0 0,21 0 15,-21 0-15,21 1 16,-21-22-16,0 21 0,0-21 15,-1 0-15,1 0 16,0 0-16,0 0 0,0 0 16,0 0-16,-1 0 0,1 0 15,0 0-15,0 0 16,0 21 0,42-21 77,0 0-93</inkml:trace>
  <inkml:trace contextRef="#ctx0" brushRef="#br1" timeOffset="75899.83">2519 7620 0,'21'0'0,"0"-21"15,0 21 1,-21-21-16,21 0 15,1-1 1,-1 22-16,-21-21 0,21 21 16,-21-21-16,0 0 0,-21 21 15,0-21 1,-1 21-16,1 0 0,0 0 0,0 0 16,0 0-16,-22 0 0,22 0 15,-21 0-15,21 0 0,-22 0 0,1 0 16,0 21-16,21 0 0,-22 0 0,1-21 15,0 21-15,-1 1 0,1-1 16,0 0-16,-1 21 0,1-21 0,0 1 16,-1 20-16,1-21 0,0 21 15,20 1-15,-20-1 0,0 0 16,21 1-16,-22-1 0,22 22 16,0-22-16,0 0 0,-22 22 0,22-22 15,21 0-15,-21 22 0,0-22 0,0 1 16,0-1-16,-1 21 0,22-20 15,0-1-15,-21 0 0,21 1 0,0 20 16,0-20-16,0-1 0,0 0 16,0 1-16,0-1 0,0 0 0,0 1 15,21-22-15,1 21 0,-1-21 16,0 22-16,0-22 0,21 0 0,-20 0 16,20 0-16,0 0 0,1 1 15,-1-1-15,0 0 0,1-21 16,-1 21-16,21-21 0,-20 0 0,20 21 15,-20-21-15,20 0 0,1 0 16,-1 0-16,22 0 0,-22 0 0,22 0 16,0-21-16,-1 21 0,1-21 0,-22 21 15,22-21-15,-21 21 0,-1-21 16,1 21-16,-22 0 0,0-22 0,1 22 16,-1 0-16,0-21 0,-21 0 0,1 21 15,-1 0-15,0 0 0,0-21 0,-21 0 31,0 0-15,-21 21 0,0-22-16,0 1 15,-1 21-15,1 0 0,0-21 0,0 21 16,0 0-16,0-21 0,-1 21 0,1-21 16,0 21-16,0 0 0,0-21 15,0 21-15,-1 0 0,22-22 0,-21 22 16,0 0-16,0-21 0,42 21 62,0 0-62,0 0 0,1 0 0,-1 0 16,0 0-16,21 21 0,-21-21 16,22 0-16,-22 0 0,21 0 0,-21 0 15,22 0-15,-22 22 0,21-22 0,-21 0 16,1 0-16,-1 0 0,0 0 15,0 0-15,-21 21 0,0 0 16,-21 0 0,0-21-16,0 21 0,-1-21 15,-20 21-15,21 1 0,-21-1 0,20 0 16,-20 0-16,0 0 0,21 0 0,-22 1 16,1-1-16,0 0 0,-1 0 0,1 0 15,21 0-15,-22 1 16,1-1-16,21 0 0,0 0 0,-22 0 15,22 0-15,21 1 0,-21-1 0,0 0 16,21 0 0,0-42 31,21 21-47,-21-21 0,21 0 0,0 21 15,1-22-15,-1 1 0,0 0 0</inkml:trace>
  <inkml:trace contextRef="#ctx0" brushRef="#br1" timeOffset="79311.94">2857 7599 0,'0'-21'16,"-21"21"62,21-21-31,-21 21-47,0 0 15,0 0 1,21-22-16,-21 22 0,-1 0 16,1 0-1,0 0-15,0 0 0,0-21 16,0 21-16,-1 0 15,1 0-15,0 0 0,0 0 16,0 0-16,0 0 16,-1 0-16,1 0 15,0 0-15,0 0 16,0 0-16,0 0 0,-1 0 16,1 0-16,0 0 0,0 21 15,0-21-15,0 0 0,-1 0 16,1 22-16,0-22 15,0 0-15,0 0 0,21 21 16,-21-21-16,21 21 0,-22-21 0,1 0 16,0 21-16,0-21 15,0 21-15,0-21 16,21 21-16,-22-21 0,22 22 16,-21-22-16,21 21 0,-21-21 15,21 21-15,-21 0 16,0 0-16,0 0 15,-1 1 1,1-1-16,21 0 16,-21 0-16,21 0 15,-21-21-15,0 21 0,21 1 16,-21-1-16,-1 0 16,1 0-16,21 0 0,-21 0 15,21 1-15,-21-1 0,21 0 16,-21 0-16,21 0 0,0 0 15,-21 1-15,21-1 0,-22 0 16,22 0-16,0 0 0,0 0 16,-21 1-16,21-1 15,-21 0-15,21 0 0,0 0 16,0 0-16,0 1 16,-21-1-16,21 0 0,-21-21 0,21 21 15,-21 0-15,21 0 0,0 1 16,0-1-16,0 0 0,0 0 15,0 0-15,0 0 16,0 1-16,0-1 0,0 0 16,0 0-16,21 0 0,-21 0 15,0 1-15,21-1 0,0 0 16,-21 0-16,21-21 0,-21 21 0,0 0 16,21 1-16,1-1 0,-22 0 15,21 0-15,-21 0 0,21 0 16,0 1-16,-21-1 15,0 0-15,21 0 0,0-21 16,-21 21-16,22 0 0,-1 1 16,0-22-16,0 21 15,0-21-15,0 0 0,1 0 16,-1 21-16,0-21 0,0 0 0,0 0 16,0 21-16,1-21 0,-1 0 0,0 0 15,21 0-15,-21 21 16,1-21-16,20 0 0,-21 0 0,21 0 15,1 0-15,-22 0 0,21 0 0,1 0 16,-1 0-16,0 0 0,1-21 16,-1 21-16,-21 0 0,21-21 0,1 21 15,-1-21-15,0 21 0,1 0 16,-1-21-16,0 21 0,1 0 0,-1-22 16,0 22-16,1 0 0,-22 0 0,21-21 15,1 0-15,-22 21 0,21 0 16,-21 0-16,22-21 0,-22 21 0,21 0 15,-21 0-15,0-21 0,1 21 16,-1 0-16,21 0 0,-21-21 16,0 21-16,1 0 0,-1 0 0,0 0 15,-21-22-15,21 22 0,0 0 0,0 0 32,-21-21-32,0 0 31,-21 21-16,0 0-15,0 0 0,0-21 16,0 21-16,-1 0 0,1 0 16,0-21-16,-21 21 0,21 0 0,-22 0 15,22 0-15,-21-21 0,-1 21 16,22 0-16,-21 0 0,21 0 16,-22 0-16,22 0 0,-21-22 0,21 22 15,-22 0-15,22 0 0,0 0 0,0 0 16,0 0-16,0-21 0,-1 21 15,44 0 48,-1 0-63,0 21 0,0-21 0,0 0 16,0 22-16,1-22 0,20 0 0,-21 0 15,0 21-15,0-21 0,22 0 16,-22 0-16,21 0 0,-21 21 15,22-21-15,-22 0 0,21 0 0,-21 0 16,1 21-16,-1-21 0,0 0 0,0 0 16,0 0-16,-21 21 15,21-21-15,-21 21 16,0 1 0,0-1-16,0 0 15,-21-21-15,0 21 0,21 0 0,-21 0 16,0-21-16,0 22 0,-1-1 15,1 0-15,0 0 0,-21 21 16,21-20-16,-1-1 0,-20 0 0,21 0 16,-21 21-16,20-20 0,-20-1 0,21 21 15,0-21-15,-22 0 0,22 1 16,0-1-16,0 0 0,0 0 0,0 0 16,-1 0-16,22 1 0,-21-1 15,21 0-15,-21 0 0,0-21 0,21 21 16,0 0-16,-21-21 15,21 22-15,0-44 32,21 1-17,0 0 1,0 0-16,0 0 0,1 0 0,-1-1 16,0-20-16,0 21 0,0-21 0,22-1 15,-22 22-15,0-21 0,21-1 16,-21 1-16,1 21 0,20-21 0,-21 20 15,0-20-15,0 21 0,1 21 0,-22-21 16,21 0 0,0 21 31,0 0-16,0 0-16,0-22-15,1 22 16,-1-21-16</inkml:trace>
  <inkml:trace contextRef="#ctx0" brushRef="#br1" timeOffset="80720.67">21569 3090 0,'0'0'0,"0"-21"16,0 0-1,0 0-15,0 0 16,21 0-16,-21-1 16,21 1-16,0 0 0,-21 0 15,21 0-15,-21 0 0,22 21 16,-22-22-16,21 1 15,0 21 1,-21 21 15,-21 1-31,0-1 16,21 0-16,-22 0 0,-20 0 0,21 22 16,0-1-16,0-21 0,-22 21 15,1 1-15,21-1 0,-22 22 0,22-22 16,0 0-16,-21 22 0,21-22 0,-1 0 15,1 22-15,0-22 0,21-21 16,-21 22-16,21-1 0,-21-21 0,21 22 16,-21-22-16,21 0 0,0 0 15,0 21-15,-22-42 0,22 22 0,-21-1 16,21 0-16,0 0 16,0-42 30,0 0-46,0 0 0,0-1 16,0 1-16,21 0 16,1 0-16,-1 0 0,0 0 15,0 21-15</inkml:trace>
  <inkml:trace contextRef="#ctx0" brushRef="#br1" timeOffset="81035.28">21738 3450 0,'0'21'47,"0"1"-47,0-1 15,0 0-15,-21-21 0,21 21 16,-21 0-16,21 0 0,0 1 15,0-1-15,-21-21 0,21 21 0,0 0 16,-22-21-16,22 21 0,-21-21 16,21 21-16,0-42 62,0 0-62,0 0 0,0 0 16,0 0-16,0-1 0</inkml:trace>
  <inkml:trace contextRef="#ctx0" brushRef="#br1" timeOffset="81264.14">21738 3260 0,'0'0'0,"0"-21"0,0-1 16,0 44 46,0-1-62,21-21 16,-21 21 0,21-21-16,1 21 15</inkml:trace>
  <inkml:trace contextRef="#ctx0" brushRef="#br1" timeOffset="81803.84">22056 3450 0,'0'0'0,"0"21"15,0 1-15,0-1 16,0 0-16,0 0 15,0 0-15,0 0 16,0 1-16,0-1 16,0 0-16,0 0 0,0 0 15,-22-21-15,22 21 16,0 1-16,-21-22 31,0 0-31,21-22 31,0 1-31,0 0 16,0 0-16,0-21 0,0 20 16,0 1-16,21 0 0,0 0 15,1-21-15,-22 20 0,21 1 16,21 0-16,-21 0 0,0 0 0,1 21 16,20 0-16,-21 0 0,0 0 15,22 0-15,-22 0 0,0 0 0,0 21 16,0-21-16,0 21 0,-21 0 0,22 0 15,-22 1-15,0-1 0,0 0 16,0 0-16,0 0 0,0 0 0,0 1 16,-22-1-16,1 0 0,21 0 0,-21 0 15,21 0-15,-21-21 16,21 22-16,-21-22 0,42 0 47,0-22-32,0 1-15,0 0 0</inkml:trace>
  <inkml:trace contextRef="#ctx0" brushRef="#br1" timeOffset="82191.62">22712 3429 0,'0'-21'16,"0"42"15,0 0-15,0 0-16,0 1 0,0-1 15,0 0-15,0 21 0,0-21 0,0 1 16,0 20-16,0-21 0,0 21 16,0-20-16,0 20 0,0 0 0,0 1 15,0-1-15,0 0 0,0 1 0,0-1 16,-21 21-16,21-20 0,-22-1 15,22 22-15,0-22 0,0 0 0,0 1 16,-21-1-16,21 0 0,0-21 0,0 22 16,0-22-16,0 0 0,0 21 0,0-20 15,0-1-15,0 0 0,0-42 47,0 0-47,0-1 16,0 1-16,0 0 0,0-21 15,0 21-15,0-22 0,0 22 16,0-21-16,0-1 0</inkml:trace>
  <inkml:trace contextRef="#ctx0" brushRef="#br1" timeOffset="82512.44">22585 3641 0,'0'-43'0,"0"86"0,0-107 0,0 43 0,0 0 0,0 0 16,0-22-16,0 22 15,21 0-15,0 21 0,0-21 0,0 0 16,1 21-16,20-21 0,-21 21 0,21 0 16,-20 0-16,20 0 0,-21 0 15,0 0-15,0 21 0,1 0 0,-1 0 16,-21 0-16,0 0 0,0 1 0,0 20 16,0-21-16,0 0 0,0 0 15,-21 1-15,-1-1 0,1 0 0,0 0 16,0 0-16,0 0 0,0 1 15,-1-22-15,1 21 0,0-21 16,0 21-16,21-42 47,21 0-31,0-1-16,0 22 0,-21-21 0,22 0 15</inkml:trace>
  <inkml:trace contextRef="#ctx0" brushRef="#br1" timeOffset="83283.5">23008 3429 0,'0'0'0,"0"21"32,0 0-17,0 1-15,0-1 0,0 0 0,0 0 16,0 0-16,0 0 0,0 1 0,0-1 15,0 0-15,0 0 16,0 0-16,21-21 0,-21 21 0,21-21 16,1 0-16,-1 0 15,0 0-15,0 0 16,0 0-16,-21-21 16,21 0-16,1 0 15,-22 0-15,21 0 0,-21-1 0,0 1 16,21 0-16,-21-21 0,21 21 15,-21-1-15,0 1 0,0 0 0,0 0 16,0 0-16,0 42 31,0 0-31,0 0 16,0 0-16,0 1 0,0-1 16,0 21-16,0-21 0,0 0 0,0 1 15,0-1-15,0 0 0,0 0 0,0 0 16,0 0-16,21-21 0,0 22 15,1-22-15,-1 0 16,0 0-16,0 0 16,0 0-16,0 0 0,1-22 15,-1 1-15,0 0 16,-21 0-16,21-21 0,0 20 0,-21 1 16,21-21-16,-21 0 0,0-1 0,22 1 15,-22 0-15,21-1 0,-21 1 16,0-22-16,0 22 0,0 21 0,0-21 15,21-1-15,-21 22 0,21 0 0,-21 0 16,0 0-16,0 42 31,0 0-31,0 21 16,0-21-16,0 22 16,0-1-16,-21 0 0,21 1 0,-21 20 15,21-20-15,-21-1 0,21 0 0,0 1 16,0-1-16,0-21 0,0 21 15,0-20-15,0-1 0,0 0 0,0 0 16,0 0-16,0 0 0,21-21 31,0 0-31,0 0 16,0 0-16,-21-21 16,21 0-16,1 21 0,-1-21 15,-21 0-15,0 0 0,21-1 16,-21 1-16</inkml:trace>
  <inkml:trace contextRef="#ctx0" brushRef="#br1" timeOffset="83512.89">23580 3281 0,'-22'0'0,"44"0"0,-65 0 15,64 0 16,-21-21-31,22 21 0,-1 0 0,0 0 16,21-21-16,-21 21 0,1 0 16,-1-22-16,21 22 0,-21 0 0,0-21 15,1 21-15,-1 0 0,0-21 16,0 21-16,0 0 16,0-21-16,1 21 15</inkml:trace>
  <inkml:trace contextRef="#ctx0" brushRef="#br1" timeOffset="84077.57">24257 3133 0,'0'-21'0,"21"-1"31,0 22-31,0 0 0,1 0 16,-1 0-16,0 0 0,0 0 0,0 0 16,0 0-16,1 0 0,-1-21 0,0 21 15,0 0 1,-42 0 15,0 0-31,0 0 16,-1 0-16,1 0 15,0 0-15,0 0 0,0 0 16,0 0-16,-1 0 0,1 0 16,0 21-1,0 1-15,0-1 16,21 0-16,0 0 0,0 0 16,-21 0-16,21 22 0,-22-22 15,22 0-15,-21 21 0,21-20 0,-21 20 16,21-21-16,-21 21 0,21-20 15,0 20-15,-21-21 0,21 0 16,0 0-16,0 22 0,0-22 0,0 0 16,0 0-16,0 0 0,0 1 15,0-1-15,21-21 0,0 21 16,0-21-16,0 0 16,1 0-16,-1 0 0,0 0 15,0 0-15,0 0 0,0 0 0,1 0 16,-1-21-16,-21 0 15,21 21-15,0-22 0,0 1 16,-21 0-16,21 21 0,1-21 16,-1 0-16</inkml:trace>
  <inkml:trace contextRef="#ctx0" brushRef="#br1" timeOffset="84392.39">24786 3281 0,'0'0'0,"-21"-21"31,0 21-31,21 21 0,0 0 16,-21 0 0,21 0-16,0 1 0,-22 20 0,22-21 15,0 0-15,-21 0 0,21 1 0,0-1 16,0 0-16,0 0 0,0 0 15,-21 0-15,21 1 0,0-1 0,0 0 16,-21-21-16,21 21 16,0-42 31,21 21-47,-21-21 15</inkml:trace>
  <inkml:trace contextRef="#ctx0" brushRef="#br1" timeOffset="85059.8">24913 3048 0,'0'0'15,"-21"0"-15,42-21 47,0 21-47,0 0 16,1 0-16,-1 0 0,21 0 16,-21 0-16,0 0 0,1 0 0,-1 0 15,21 0-15,-21 0 16,0 0-16,1 0 0,-22-21 0,21 21 31,-21 21-15,0 0-16,0 0 15,0 0 1,0 1-16,0-1 0,0 0 16,0 0-16,-21 0 0,21 0 0,0 1 0,0-1 15,0 21-15,-22-21 16,22 0-16,-21 22 0,21-22 0,0 0 15,-21 21-15,21-20 0,0-1 0,0 21 16,0-21-16,0 0 0,0 1 16,0 20-16,0-21 0,0 0 0,0 0 15,0 1-15,0-1 0,0 0 0,0 0 16,0 0-16,0 0 0,0 1 16,0-1-16,-21-21 15,0 21-15,0-21 0,-1 0 0,-20 21 16,21-21-16,0 0 0,-22 21 0,22-21 15,0 0-15,-21 0 0,21 21 16,-1-21-16,1 0 0,0 0 16,0 0-16,0 0 0,0 0 0,-1 0 15,1 0 1,0 0 31,0 0-32,0 0-15,0 0 0,-1 0 16</inkml:trace>
  <inkml:trace contextRef="#ctx0" brushRef="#br1" timeOffset="96823.74">656 4826 0,'21'0'0,"-21"-21"15,21 21 1,-21-21 31,22 21-31,-22-21-16,21-1 31,-21 1-16,0 0 17,-21 21-1,-1 0-15,22-21-16,-21 21 0,0 0 15,0 0 1,0 0-16,0 0 15,-1 0-15,1 0 16,0 0-16,0 21 0,0-21 16,0 0-16,21 21 0,-22-21 0,1 0 15,0 21-15,0 1 0,0-22 16,0 21-16,21 0 0,-22-21 16,22 21-16,-21-21 0,21 21 0,0 0 15,-21 1-15,0-1 16,21 0-16,0 0 0,-21-21 0,21 21 15,0 0-15,0 1 0,0-1 16,0 0-16,0 0 16,0 0-16,0 0 0,0 1 0,0-1 15,0 0 1,0 0-16,21 0 0,0 0 16,-21 1-16,0-1 15,21 0-15,0 0 0,1 0 16,-22 0-16,21 1 15,0-1 1,0-21-16,-21 21 0,21-21 0,0 21 16,1-21-16,-1 0 15,0 21-15,0-21 0,0 0 16,0 21-16,1-21 16,-1 0-16,0 22 0,0-22 15,0 0-15,0 0 0,-21 21 0,22-21 16,-1 0-16,0 0 0,0 0 15,0 0-15,0 21 0,1-21 16,-1 0-16,0 0 0,0 0 16,0 21-16,0-21 0,1 0 15,-1 21-15,0-21 16,-21 21-16,21-21 0,0 0 0,-21 22 16,21-22-16,1 0 15,-22 21-15,21-21 0,0 21 16,0-21-1,-21 21-15,21 0 0,0-21 16,-21 21-16,22 1 16,-22-1-16,0 0 15,0 0 1,21-21-16,-21 21 0,0 0 16,0 1-16,0-1 15,0 0-15,0 0 16,0 0-1,-21 0-15,-1-21 16,22 22-16,0-1 16,-21-21-16,21 21 0,-21-21 15,0 0-15,21 21 0,0 0 16,-21-21-16,0 0 0,21 21 16,-22-21-16,1 22 15,0-22-15,0 21 16,0-21-1,21 21-15,-21-21 16,-1 0 0,1 0-1,42 0 79,1 0-78,-1 0-1,0 0 1,0 0-16,0 0 31,-21 21-15,21-21-16,-21 21 15,0 0-15,0 1 16,0-1 0,0 0-16,0 0 15,0 0-15,0 0 0,0 1 16,0-1-16,0 0 16,0 0-16,-21-21 0,21 21 15,-21-21-15,21 21 0,0 1 16,0-1-16,-21-21 0,21 21 15,-21 0-15,21 0 16,-21 0-16,-1 1 16,1-1-1,21 0-15,0 0 16,-21-21-16,21 21 0,-21-21 16,21 21-16,-21-21 0,21 22 15,-21-1-15,-1 0 16,1 0-1,21 0 1,-21 0 0,21 1-16,-21-22 15,21 21-15,0 0 16,-21 0-16,21 0 16,-21-21-16,21 21 0,0 1 15,0-1 1,-22 0-1,22 0-15,-21 0 16,21 0-16,0 1 16,-21-22-16,21 21 0,0 0 15,0 0-15,0 0 16,0 0-16,0 1 16,-21-22-16,21 21 15,0 0-15,0 21 16,0-21-1,0 1 1,0-1-16,0 0 16,0 0-16,0 0 15,0 0-15,21 1 0,-21-1 16,0 0 0,21-21-16,-21 21 0,21-21 15,-21 21-15,22-21 16,-22 21-16,21-21 0,-21 22 15,21-1 1,0-21-16,-21 21 16,21-21-16,0 21 15,1-21 1,-1 0-16,0 0 16,0 0-16,0 0 15,0 0-15,1 0 0,-1 0 16,0 0-16,0 0 0,0 0 0,0 0 15,1 0-15,-1 0 0,0 0 16,0 0-16,0 0 0,0 0 0,1 0 16,-1 0-16,0 0 47,-21-21 15,0 0-62</inkml:trace>
  <inkml:trace contextRef="#ctx0" brushRef="#br1" timeOffset="126875.94">12213 4868 0,'0'-21'0,"0"0"16,0 0 0,0 0-16,0 0 0,21 21 15,-21-22-15,21 22 0,-21-21 16,0 42 93,-21-21-93,0 0 15,21 22-15,-21-22-1,21 21 1,0 0 0</inkml:trace>
  <inkml:trace contextRef="#ctx0" brushRef="#br1" timeOffset="127311.69">12255 4890 0,'22'0'15,"-22"-22"1,0 1 0,0 0-1,0 0-15,0 0 16,-22 21-1,1 0 1,0 0-16,0 0 0,0 0 0,0 0 16,-1 21-16,1 0 0,0 0 15,0 0-15,0 1 0,0 20 16,-22 0-16,22 1 0,0-1 0,0-21 16,0 21-16,-1 1 0,1-1 0,21 0 15,0 1-15,0-22 0,0 21 16,0-21-16,0 22 0,21-22 0,1 0 15,20 0-15,0 0 0,-21-21 0,22 22 16,-1-1-16,0-21 0,1 0 16,-22 0-16,21 0 0,1 0 0,-22 0 15,0 0-15,21 0 0,-21 0 0,1-21 16,-1 21-16,-21-22 0,21 22 0,0-21 16,0 0-1,0 21 1,-21-21-16,0 0 0,22 21 15,-1 0-15,0-21 0,0 21 0,-21-22 16,42 22-16</inkml:trace>
  <inkml:trace contextRef="#ctx0" brushRef="#br1" timeOffset="128008.29">13652 5228 0,'-42'0'0,"84"0"0,-105 0 16,21 0-16,20 0 0,1 0 0,0 0 15,42 0 16,0 0-31,22 0 0,-1 0 0,0 0 16,22 0-16,-1 0 0,1 0 16,-1 0-16,22 0 0,-21 0 15,20 0-15,-20 0 0,-1 0 0,22-21 16,-22 21-16,1 0 0,-1 0 0,-20 0 16,-1-21-16,0 21 0,-20 0 15,-1 0-15,0 0 0,0 0 0,-21-21 16,0 0-1,0-1 1,-21 22-16,0 0 0,0-21 16,-1 21-16,1 0 0,0-21 0,-21 0 15,21 21-15,-22 0 0,22 0 0,-21-21 16,21 21-16,-1 0 16,1 0-16,42 0 31,22 0-31,-22 0 0,0 0 15,21 0-15,-20 0 0,20 0 0,-21 0 16,0 0-16,22 0 0,-22 21 0,0-21 16,0 21-16,0-21 0,-21 21 0,0 0 15,21-21-15,-21 22 0,0-1 16,0 0-16,0 0 0,0 0 0,-21 0 16,0 1-16,0-1 0,0 0 0,-22 0 15,22 0-15,-21 0 0,21 22 0,-22-22 16,1-21-16,21 21 15,-21 0-15,20 0 0,1 1 0,0-22 16,0 21-16,0-21 0,0 21 16,21 0-16,-22-21 15,1 0 1,0 0 0,0 0-16,21-21 0</inkml:trace>
  <inkml:trace contextRef="#ctx0" brushRef="#br1" timeOffset="135444.12">16785 4953 0,'0'-21'0,"0"0"0,0 0 16,0-1-16,0 1 0,0 0 15,21 0-15,-21 0 0,0 0 0,0-1 16,0 1-16,21 0 16,-21 0-16,22 21 15,-22-21-15,0 42 32,0 0-32,0 0 15,-22 0-15,22 22 0,-21-1 0,0 0 16,21 1-16,-21 20 0,0-20 0,0 20 15,-1-21-15,1 1 0,0 20 16,0-20-16,0-1 0,0 0 0,-1 1 16,22-22-16,-21 21 0,21-21 0,-21 22 15,21-22-15,0 0 0,0 0 0,0 0 16,-21 0-16,21-42 62,21 0-62,-21-21 0,21 21 16,0-1-16,1-20 0,-1 21 0</inkml:trace>
  <inkml:trace contextRef="#ctx0" brushRef="#br1" timeOffset="135795.92">17187 4678 0,'0'0'0,"0"-21"16,-21 42 15,0 0-15,0 0-16,0 22 0,21-1 16,-22 0-16,1 1 0,21-1 0,-21 21 15,0-20-15,0-1 0,21 22 0,-21-22 16,-1 21-16,1-20 0,21-1 15,-21 0-15,21 1 0,-21-22 0,21 21 16,-21-21-16,21 22 0,0-22 0,0 0 16,0 0-16,0 0 0,0 1 0,0-1 15,0-42 48,0-1-63,21 1 15,0 0-15</inkml:trace>
  <inkml:trace contextRef="#ctx0" brushRef="#br1" timeOffset="137055.92">17928 5186 0,'0'-21'0,"0"0"109,0-1-15,0 1-47,-21 21-47,0-21 15,0 21 1,21-21 0,-22 21-16,1 0 0,0 0 15,0 0 1,0 0-16,0 0 15,-1 0 1,1 0-16,0 21 16,21 0-1,-21-21 95,21 21 171</inkml:trace>
  <inkml:trace contextRef="#ctx0" brushRef="#br1" timeOffset="137983.49">17865 5165 0,'0'-21'16,"0"-1"-1,0 1 1,0 0-16,0 0 15,-22 21 17,1 0-32,0 0 0,0 0 15,0 0-15,0 0 0,-1 21 16,1 0-16,0 0 0,0-21 0,0 43 16,0-22-16,-1 0 0,22 0 15,-21 0-15,21 22 0,-21-22 0,21 0 16,0 0-16,0 0 0,0 1 0,0-1 15,0 0-15,0 0 0,21 0 0,0-21 16,1 21-16,-1 1 16,0-22-16,0 0 0,21 0 0,-20 0 15,-1 0-15,21 0 0,-21 0 0,0 0 16,1 0-16,20-22 0,-21 1 0,0 21 16,0-21-16,1 0 0,-1 0 15,0 21-15,-21-43 0,21 22 0,0 0 16,-21 0-16,21-21 0,1-1 0,-22 1 15,0 0-15,0-1 0,21 1 16,-21 0-16,0-22 0,0 22 16,0-1-16,0 1 0,0 0 0,0 21 0,0-22 15,0 22-15,0 0 0,0 0 0,-21 0 16,-1 21 0,1 21-1,21 0-15,0 0 0,0 21 16,0 1-16,0-1 0,0 0 15,0 22-15,0-22 0,0 22 0,0-22 16,0 0-16,0 1 0,0-1 0,0 0 16,0 1-16,0-22 0,0 0 0,21 21 15,1-20-15,-1-1 16,0 0-16,0-21 0,0 0 16,0 0-16,1 0 0,-1 0 15,0 0-15,0 0 0,0 0 0,0-21 0,1 21 16,-22-21-16,21-1 0,0 1 15,0 0-15,0 0 0,0 0 16,-21 0-16,0-1 0,0 1 0,0 0 16,0 0-16,0 0 0,0 0 0,0 42 31,0 0-15,0 0-16,0 0 0,0 0 0,0 1 15,0-1-15,0 0 0,0 0 16,0 0-16,0 0 15,0 1 1,22-22 0,-1 0-1,0-22 1,-21 1-16</inkml:trace>
  <inkml:trace contextRef="#ctx0" brushRef="#br1" timeOffset="138151.87">18542 5017 0,'0'0'0,"-21"-22"0,21 1 16,-21 0-16,21 0 0,-22 21 0,1-21 16,21 42 31,21-21-47,1 21 0,-1-21 0,0 21 15,0-21-15,0 21 16</inkml:trace>
  <inkml:trace contextRef="#ctx0" brushRef="#br1" timeOffset="138423.71">18881 5038 0,'0'-21'0,"-22"21"16,1 0-1,21 21 1,0 0-16,0 0 0,0 0 0,0 0 15,21 1-15,1-1 0,-22 0 16,0 0-16,21 21 0,0-20 0,-21-1 16,0 0-16,21 0 0,-21 0 15,0 0-15,21-21 0,-21 22 0,0-1 16,21-21 15,1 0-31,-22-21 16,21-1-16,0 22 15,-21-21-15</inkml:trace>
  <inkml:trace contextRef="#ctx0" brushRef="#br1" timeOffset="138663.57">19219 4974 0,'0'-21'0,"0"42"0,0-63 16,0 21-16,0 42 31,-21 0-31,0 21 16,21-20-16,-21 20 0,21-21 0,0 21 15,-21 1-15,-1-22 0,1 21 16,21-21-16,0 1 0,0-1 16,-21 0-16,21 21 0,-21-42 0,21 21 0,0 1 15,0-1-15,0 0 0,21-21 47,0 0-47,0 0 0,1-21 16,-1 0-16,0-1 0,0 1 0</inkml:trace>
  <inkml:trace contextRef="#ctx0" brushRef="#br1" timeOffset="139203.4">19685 4784 0,'0'0'0,"-21"0"16,21-21-1,21 21 1,0 0-16,0-22 0,0 22 16,1 0-16,20 0 0,-21-21 15,21 21-15,-20-21 0,20 21 0,-21 0 16,0 0-16,0 0 0,1-21 0,-1 21 16,-42 0 15,-1 0-16,1 0-15,0 0 0,0 0 16,0 0-16,0 0 0,-1 0 16,1 0-16,0 0 0,0 0 15,0 0-15,0 0 16,-1 0-16,1 0 16,21 21-16,0 0 0,-21-21 15,21 21-15,-21 1 0,21 20 0,-21-21 16,21 0-16,0 22 0,0-1 0,0-21 15,-21 21-15,21 1 0,0-22 16,-22 21-16,22-21 0,0 22 0,0-22 16,0 0-16,0 21 0,0-20 15,0-1-15,0 0 0,0 0 0,0 0 16,0 0-16,22 1 0,-1-1 16,0 0-1,0-21-15,0 0 0,0 0 16,1 0-16,-1 0 15,0 0-15,-21-21 0,21 21 16,0-21-16,0-1 0,1 1 16,20 0-16</inkml:trace>
  <inkml:trace contextRef="#ctx0" brushRef="#br1" timeOffset="139789.76">20383 4932 0,'0'0'0,"0"-21"0,-21 0 16,21-1-16,-21 1 15,21 0-15,0 0 16,0 0-16,21 21 16,-21-21-16,21 21 0,1 0 15,-1 0-15,0 0 0,0 0 16,0 0-16,0 0 0,1 0 15,-1 21-15,0 0 0,0 21 0,-21-21 16,0 1-16,21 20 0,-21 0 16,0-21-16,0 22 0,0-22 0,0 21 15,-21 1-15,21-22 0,-21 0 0,0 21 16,0-21-16,-1 1 0,1-1 0,21 0 16,-21-21-16,0 21 0,0 0 15,0-21-15,-1 0 0,22 21 0,-21-21 16,0 0-16,0 0 0,0 0 15,21-21 1,0 0-16,0 0 16,0 0-16,0 0 0,0-1 15,0 1-15,0 0 0,0 0 0,21 21 16,-21-21-16,21 21 0,0 0 16,0 0-16,1 0 15,-1 21-15,-21 0 16,21 0-16,-21 0 0,0 1 15,21-1-15,-21 0 0,21-21 0,-21 21 16,21 0-16,-21 0 16,22-21-16,-1 0 0,-21 22 15,21-22-15,0 0 0,0 0 16,0 0 0,1 0-1,-1 0-15,-21-22 0,21 1 0,0 21 16,0-21-16,0 0 0,1-21 0</inkml:trace>
  <inkml:trace contextRef="#ctx0" brushRef="#br1" timeOffset="140315.5">21082 4572 0,'0'-21'15,"21"21"1,0 0 0,0 0-16,1 0 0,-1 0 0,0-21 15,0 21-15,0 0 0,22 0 0,-22 0 16,0 0-16,-21-21 0,21 21 16,0 0-16,0 0 15,1 21-15,-22 0 16,0 0-16,0 0 15,0 0-15,0 1 0,0 20 16,0-21-16,0 0 0,-22 22 16,22-22-16,0 21 0,0 0 0,0-20 15,0 20-15,0 0 0,0-21 16,0 22-16,0-1 0,0-21 0,0 0 16,0 22-16,0-22 0,0 0 0,22 0 15,-22 0-15,0 1 0,0-1 0,0 0 16,0 0-16,0 0 0,0 0 15,0 1-15,-22-22 16,1 21-16,0-21 0,0 0 0,0 21 16,0-21-16,-22 0 0,22 0 0,0 0 15,0 21-15,-22-21 0,22 0 0,0 0 16,0 0 0,0 0-16,21 21 0,21-21 46,0 0-46,-21-21 0,21 0 16,22 21-16,-22-21 0</inkml:trace>
  <inkml:trace contextRef="#ctx0" brushRef="#br1" timeOffset="140673.29">22056 4572 0,'0'-21'16,"0"42"-16,0-63 0,0 63 31,0 0-15,0 0-16,0 22 0,0-22 0,-22 21 15,22 22-15,0-22 0,-21 21 0,0 1 16,21-1-16,-21-20 0,0 20 15,0-20-15,-1 20 0,22-21 0,-21 1 16,0-22-16,21 21 0,-21-21 0,21 22 16,0-22-16,-21 0 0,21 0 15,0 0-15,0 1 16,-21-22-16,21 21 0,21-42 47,0-1-47,0 22 15,-21-21-15</inkml:trace>
  <inkml:trace contextRef="#ctx0" brushRef="#br1" timeOffset="141224.04">22394 5101 0,'43'-42'0,"-43"21"15,21 21 1,-21 21 15,0 0-31,0 0 16,0 0-16,-21 22 0,21-22 0,0 0 16,0 0-16,-22 0 0,22 1 15,0-1-15,0 0 0,-21-21 0,21 21 16,0 0-16,0 0 15,0-42 17,0 0-32,0 0 15,0 0-15</inkml:trace>
  <inkml:trace contextRef="#ctx0" brushRef="#br1" timeOffset="141411.93">22394 4847 0,'0'0'0,"0"-21"0,0 0 16,0 0 15,21 42 16,1-21-47,-22 21 0,21-21 16,0 21-16,0 0 0</inkml:trace>
  <inkml:trace contextRef="#ctx0" brushRef="#br1" timeOffset="141915.64">22945 5017 0,'-22'0'16,"1"0"-16,21 21 0,-21-21 0,21 21 15,0 0-15,0 0 16,0 0 0,0 1-16,0-1 0,0 0 15,0 0-15,0 0 0,0 0 16,0 1 0,0-1-16,0-42 62,0-1-62,0 1 0,0 0 16,0-21-16,0 21 0,0-1 0,21 1 15,0 0-15,1 0 0,-1 0 16,0 0-16,0-1 0,0 22 0,0 0 16,22-21-16,-22 21 0,0 0 15,0 0-15,0 21 16,1-21-16,-22 22 0,21-1 0,-21 0 15,0 0-15,0 0 0,0 0 0,0 1 16,0-1-16,0 0 0,0 0 0,0 0 16,0 0-16,-21-21 0,21 22 15,-22-1-15,1 0 0,21 0 16,0-42 31,0 0-32</inkml:trace>
  <inkml:trace contextRef="#ctx0" brushRef="#br1" timeOffset="142287.4">23516 4974 0,'0'-21'0,"0"42"0,-21-42 15,0 0-15,0 21 16,21 21-1,0 0-15,0 0 0,0 1 16,0-1-16,0 0 0,0 21 16,0 1-16,0-22 0,0 21 0,0 0 0,0-20 15,0 20-15,0 0 0,0 1 0,0-1 16,0 0-16,0 1 16,0 20-16,0-21 0,0 22 0,0-22 15,0 22-15,0-22 0,0 22 0,0-22 16,-22 0-16,22 1 0,0-22 0,-21 21 15,21-21-15,0 0 0,0 1 0,0-1 16,0 0-16,0 0 0,-21 0 0,21-42 47,0 0-31,0 0-16,0 0 0,0-1 0,0 1 15,0-21-15,0 0 0,0 20 0,0-41 16,0 21-16,0-1 0,0-20 0</inkml:trace>
  <inkml:trace contextRef="#ctx0" brushRef="#br1" timeOffset="142553.25">23431 5207 0,'0'0'16,"0"-21"-16,22-43 16,-1 43-16,0 0 0,-21 0 0,21 21 15,0-21-15,0 0 0,1 21 0,-1 0 16,0 0-16,0 0 15,0 0-15,0 0 0,-21 21 16,0 0-16,0 0 0,0 0 0,0 0 16,0 1-16,0-1 0,0 0 0,0 0 15,-21 0-15,0 0 0,0 1 0,0-1 16,0 0-16,-1 0 16,1-21-16,21 21 15,0-42 1,0 0-1,21 21-15,1-21 0</inkml:trace>
  <inkml:trace contextRef="#ctx0" brushRef="#br1" timeOffset="143219.85">23791 4911 0,'0'21'31,"0"0"-31,0 0 0,0 0 0,0 1 15,0-1-15,0 0 0,0 0 16,0 0-16,0 0 0,0 1 0,0-1 16,0 0-16,0 0 0,21 0 15,1-21-15,-1 0 16,0 0-16,0 0 16,0 0-16,0 0 15,-21-21-15,22 0 0,-1 21 0,-21-21 16,21 0-16,-21-1 0,21 1 0,0 0 15,-21-21-15,0 21 0,0-1 16,0 1-16,21 21 0,-21-21 0,0 42 31,0 0-15,0 1-16,0-1 0,0 0 0,0 0 16,-21 0-16,21 0 0,0 1 15,0-1-15,0 0 0,0 0 0,0 0 16,0 0-16,21-21 15,1 0-15,-1 0 16,0 0-16,0 0 0,0 0 16,-21-21-16,21 0 15,1 0-15,-22 0 0,21 0 16,-21-1-16,0-20 0,21 0 0,-21-1 16,21 1-16,-21 0 0,21-1 0,-21 1 15,0-21-15,0 41 0,0-20 16,21 0-16,-21 21 0,0-1 0,0 1 15,-21 42 1,21 1 0,-21 20-16,21-21 15,0 21-15,0 1 0,0-1 0,0 0 16,-21 1-16,21-1 0,0-21 0,0 22 16,0-1-16,0-21 0,0 0 0,0 0 15,0 1-15,0-1 0,0 0 16,0 0-16,21 0 15,0-21-15,0 0 16,1 0-16,-22-21 0,21 0 16,0 0-16,-21 0 15,21-1-15</inkml:trace>
  <inkml:trace contextRef="#ctx0" brushRef="#br1" timeOffset="143411.75">24257 4805 0,'0'0'16,"-21"0"-16,42 0 31,0 0-31,0 0 16,0-21-16,1 21 0,-1 0 15,0 0-15,0-21 0,0 21 0,0 0 16,1-22-16,-1 22 0</inkml:trace>
  <inkml:trace contextRef="#ctx0" brushRef="#br1" timeOffset="143924.6">24807 4720 0,'0'0'0,"0"-21"0,21 0 31,1 21-15,-1 0-16,0 0 0,0-21 0,21 21 15,-20 0-15,-1 0 0,0 0 0,0 0 0,0 0 32,-21-21-32,-21 21 15,0 0-15,0 0 16,0 0-16,-1 0 0,1 0 0,0 0 15,0 0-15,0 0 0,0 0 16,-1 0-16,1 0 0,0 0 16,0 21-16,0 0 15,0 0-15,21 0 0,0 0 16,0 1-16,-22-1 0,22 0 16,0 0-16,-21 21 0,21-20 15,0 20-15,0-21 0,0 21 0,0-20 16,0 20-16,0-21 0,0 21 15,0-20-15,0-1 0,0 21 0,0-21 16,0 0-16,0 1 0,0-1 0,0 0 16,0 0-16,21 0 0,1-21 15,-22 21-15,21-21 16,0 0-16,0 0 0,0 0 16,0 0-16,1 0 15,-1-21-15,-21 0 0,21 21 0,0-21 16,-21 0-16,21 0 0,0 21 15,1-22-15</inkml:trace>
  <inkml:trace contextRef="#ctx0" brushRef="#br1" timeOffset="144180.46">25125 4932 0,'-21'0'15,"42"0"-15,-64 0 16,43 21-1,-21 0-15,21 0 16,0 1-16,0-1 0,0 0 0,0 0 16,0 0-16,0 0 0,0 1 15,0-1-15,0 0 0,0 0 0,0 0 16,0 0-16,0 1 31,0-44 0,21 22-31,1-21 0</inkml:trace>
  <inkml:trace contextRef="#ctx0" brushRef="#br1" timeOffset="144747.9">25273 4657 0,'-21'0'15,"42"0"-15,-63 0 0,42-21 0,-22 21 0,44 0 47,-1 0-47,0 0 16,0 0-16,0 0 16,0 0-16,1 0 0,-22-22 15,21 22-15,0 0 0,0 0 16,0 0-1,-21 22 32,0-1-47,0 0 16,0 0-16,0 0 16,0 0-16,0 1 0,0-1 0,0 0 15,0 21-15,0-21 0,0 1 0,0-1 16,0 0-16,0 21 0,0-21 15,0 1-15,0 20 0,0-21 16,0 0-16,0 0 0,0 1 0,0-1 0,0 0 16,0 0-16,0 0 0,0 0 15,0 1-15,0-1 0,0 0 0,-21-21 16,21 21-16,-21 0 0,0-21 16,21 21-16,-21-21 0,-1 22 0,22-1 15,-21-21-15,0 0 0,0 21 16,0 0-16,0-21 31,21 21-31,-22-21 16,1 0 31</inkml:trace>
  <inkml:trace contextRef="#ctx0" brushRef="#br1" timeOffset="147940.29">13864 6879 0,'0'-21'15,"0"0"17,0 0-1,0 0 0,-21 21-15,21 21 31,0 0-47,0 0 15,-21 0-15,21 0 16,0 1-16,0 20 0,0-21 0,0 21 15,-21-20-15,21 20 0,0 0 0,0 1 16,0-1-16,0 0 0,-22-21 0,22 22 16,-21-1-16,21-21 0,0 22 15,0-22-15,0 0 0,0 0 0,0 0 16,-21 0-16,21 1 0,0-1 16,0 0-16,-21-21 0,21-21 62,0 0-62,0-1 16,0 1-16,0 0 0,0-21 15,0 21-15,0-1 0,0 1 0,0-21 16,0 21-16,21-22 0,-21 1 16,0 21-16,21-21 0,-21-1 0,0 22 15,0-21-15,0 21 0,0-22 0,21 22 16,-21 0-16,22-21 0,-22 20 0,0 1 15,0 0-15,0 0 0,21 0 0,-21 0 16,21 21-16,-21-22 16,21 22-16,-21-21 0,21 21 0,0 0 15,1 0 1,-1 0-16,-21 21 16,21 1-16,-21-1 0,0 0 15,21 21-15,-21-21 0,21 22 0,-21-22 16,0 0-16,0 21 0,0 1 0,0-22 15,0 21-15,21-21 0,-21 22 0,0-22 16,0 21-16,0-21 0,0 1 0,0-1 16,0 0-16,0 0 0,0 0 15,0 0-15,0 1 0,0-1 0,0 0 16,0 0 0,22-21-1,-22 21 1,0-42 109,-22 21-110,22-21 1,-21 21-16</inkml:trace>
  <inkml:trace contextRef="#ctx0" brushRef="#br1" timeOffset="149283.51">13652 7281 0,'-21'0'15,"21"22"-15,-21-22 0,42 0 63,0 0-48,1-22-15,-1 1 0,21 21 0,-21 0 16,0-21-16,22 21 0,-22 0 0,0-21 16,21 21-16,-20-21 0,-1 21 15,0 0-15,0 0 16,0 0 906</inkml:trace>
  <inkml:trace contextRef="#ctx0" brushRef="#br1" timeOffset="149684.81">14393 6985 0,'0'0'0,"0"-21"0,0 0 16,0 0-1,0-1-15,0 1 0,0 0 16,0 42 15,0 0-15,0 1-16,0-1 0,21 21 0,-21-21 15,0 22-15,0-1 0,0 0 0,0 1 16,0-1-16,0 0 0,0 1 0,0-22 16,0 21-16,0-21 0,0 0 15,0 1-15,0-1 0,0 0 16,0 0-16,0 0 0,0-42 47,0 0-47,0 0 15,0 0-15,0-1 0,22-20 16</inkml:trace>
  <inkml:trace contextRef="#ctx0" brushRef="#br1" timeOffset="150263.5">14436 7027 0,'0'0'0,"-22"-21"0,22 0 15,0 0 1,0 0-1,22 0 1,-1 21-16,0 0 0,0-22 16,0 22-16,0 0 0,1 0 0,-1 0 15,0 0-15,0 0 0,0 22 16,0-1-16,-21 0 0,0 0 16,22 0-16,-22 0 0,0 22 15,0-22-15,0 0 0,0 0 0,0 0 16,-22 1-16,22-1 0,-21-21 0,0 21 15,0 0-15,0 0 16,0-21-16,-1 0 0,1 0 16,21-21 15,0 0-15,21 0-16,1 21 15,-1-21-15,0 21 0,0 0 16,0 0-16,0 0 0,1 0 15,-1 0-15,0 0 0,0 0 0,0 0 16,0 21-16,1 0 0,-1-21 16,0 21-16,0 0 0,0 0 15,-21 1-15,0-1 0,0 0 16,0 0-16,0 0 0,0 0 0,0 1 16,-21-1-16,0 0 0,0 0 0,0-21 15,-1 21-15,1 0 0,0-21 0,-21 22 16,21-1-16,-1-21 0,1 0 0,0 0 15,0 21-15,0-21 0,0 0 16,-1 0-16,1 0 16,21-21-1,0 0 1,0-1-16,0 1 16,21 0-16,1 21 0,-1-21 15</inkml:trace>
  <inkml:trace contextRef="#ctx0" brushRef="#br1" timeOffset="150963.14">15325 7239 0,'0'0'0,"-22"0"0,1 0 0,0 0 0,0 0 16,21-21-1,21 21 1,0 0-16,0 0 16,22 0-16,-1 0 0,0 0 15,1 0-15,-1 0 0,22 0 0,-22 0 16,0 0-16,1-21 0,-1 21 0,0 0 15,-21 0-15,22 0 0,-1-21 16,-21 21-16,22 0 0,-22 0 0,0 0 0,0 0 16,-21-22-16,21 22 15,-21-21 1,-21 21 0,21-21-16,-21 21 0,0 0 0,0 0 15,-1-21-15,1 21 0,0 0 0,0 0 16,0-21-16,0 21 0,-1 0 0,1 0 15,0 0-15,0 0 16,42 0 15,0 0-31,0 0 0,1 0 16,-1 0-16,0 0 0,0 0 0,0 0 16,22 0-16,-22 0 0,0 0 15,0 0-15,0 0 0,0 0 16,1 21-16,-22 0 15,0 0-15,0 0 16,0 1-16,0-1 0,-22 0 0,1 0 16,0 0-16,0 0 0,0 1 0,0-1 15,-1 0-15,1 0 0,0 0 0,0 0 16,0 1-16,0-1 0,-1 0 0,1 0 16,0 0-16,0 0 0,0-21 15,0 22-15,21-1 0,-22-21 0,1 21 16,0 0-16,0-21 15,21 21-15,-21-21 16,21-21 0,21 21-16,0-21 15</inkml:trace>
  <inkml:trace contextRef="#ctx0" brushRef="#br1" timeOffset="153996.12">17780 6858 0,'0'-21'31,"0"0"-31,0 0 16,21 21-16,-21-22 16,0 1-16,0 0 15,0 0-15,0 0 16,0 0-16,0-1 0,0 1 16,0 0-1,0 42 32,0 0-47,0 1 0,0 20 16,-21-21-16,21 21 0,-21 1 0,0-1 15,21 0-15,0-20 0,-22 20 16,22 0-16,-21 1 0,0-1 0,21 0 16,-21 1-16,0-1 0,21 0 0,-21-21 15,-1 22-15,22-22 0,0 0 0,-21 0 16,21 0-16,-21 1 0,21-1 0,-21-21 15,21 21 1,0-42 15,0 0-31,0-1 0,0 1 16,0 0-16,0-21 0,0 21 0,21-1 16</inkml:trace>
  <inkml:trace contextRef="#ctx0" brushRef="#br1" timeOffset="154372.9">18013 6646 0,'0'0'0,"0"-21"0,0 0 16,0 0-16,0 0 15,0 42 32,0 0-47,0 0 0,0 0 16,0 22-16,0-22 0,0 21 0,0 1 15,-21-22-15,21 21 0,-22 0 16,22-20-16,-21 20 0,21 0 16,0 1-16,-21-1 0,21-21 0,-21 21 0,0 1 15,21-22-15,0 21 0,0-21 16,-21 1-16,21-1 0,0 0 0,-22 0 15,22 0-15,0-42 63,0 0-63,0 0 0,22 0 0,-1-1 16</inkml:trace>
  <inkml:trace contextRef="#ctx0" brushRef="#br1" timeOffset="156867.89">18817 7133 0,'21'0'0,"0"-21"0,1 0 16,-1 21-1,-21-21-15,0 0 16,0-1-16,0 1 16,0 0-1,-21 21-15,-1 0 0,1 0 16,0 0-16,-21 0 0,21 0 0,-1 0 16,-20 0-16,21 21 0,-21 0 15,20 1-15,-20-22 0,21 21 16,-21 21-16,20-21 0,1 0 0,0 1 15,0 20-15,0-21 0,21 0 0,-21 22 16,21-22-16,0 0 0,0 0 0,0 0 16,21 0-16,0-21 15,21 0-15,-21 22 0,1-22 0,-1 0 16,21 0-16,-21 0 0,0 0 0,22 0 16,-22 0-16,0-22 0,0 22 0,0-21 15,1 0-15,-1 21 0,0-21 0,0 0 16,0 0-16,0-1 0,-21 1 15,22-21-15,-1 21 0,0-22 0,-21 1 16,0 21-16,21-21 0,0-1 16,-21 1-16,0 21 0,0-22 0,0 1 15,0 0-15,0-1 0,0 1 0,0 0 16,0 21-16,0-22 0,0 22 16,-21 0-16,21 0 0,0 0 0,-21 21 15,0 0 1,21 21-16,0 0 0,0 21 0,-21-21 15,21 22-15,0-1 0,-22 0 16,22 1-16,0-1 0,0 0 16,0 1-16,0-1 0,0 0 0,0 1 0,0-1 15,0-21-15,22 22 0,-1-22 16,0 0-16,0 0 0,-21 0 0,21 0 16,0 1-16,1-22 0,-1 0 15,0 0-15,0 0 0,0 0 0,0 0 16,1 0-16,-1-22 0,0 1 0,0 0 15,0 0-15,0 0 0,-21 0 0,22-1 16,-22 1-16,21 0 0,-21-21 0,0 21 16,0-1-16,0 1 0,0 0 15,0 0-15,0 0 0,0 0 0,0 42 32,0 0-32,0 0 15,0 0-15,0 0 0,0 1 16,0-1-16,0 0 0,0 0 15,0 0-15,0 0 0,0 1 0,0-1 16,0 0-16,0 0 0,0 0 16,0 0-1,21-42 1,-21 0-16</inkml:trace>
  <inkml:trace contextRef="#ctx0" brushRef="#br1" timeOffset="157207.69">19346 6646 0,'0'0'0,"-21"0"0,0 0 0,0 0 16,0 0-16,-1 22 16,22-1-16,0 0 15,22 0 1,-1-21-1,0 0-15,0 0 0,0 0 0,0-21 16,1 21 0,-22-21-16,0 0 0,0-1 15,0 1-15,-22 0 16,1 21-16,21-21 0,-21 0 0,0 21 16,0 0-16,0 0 0,21 21 31,0 0-31,0 0 0,0 0 15,0 1-15,21-1 0,0 0 16,-21 0-16,21-21 0,0 21 0,0 0 16,1-21-16,-22 22 0</inkml:trace>
  <inkml:trace contextRef="#ctx0" brushRef="#br1" timeOffset="157539.5">19727 6816 0,'-42'0'16,"21"0"-1,21 21 1,0 0-16,21 0 16,0 0-16,0 1 0,0-1 15,-21 0-15,22 0 0,-1 0 16,-21 0-16,21 1 0,-21-1 0,21 0 15,-21 0-15,21 0 0,-21 0 0,0 1 16,0-1-16,0 0 0,0 0 16,0 0-16,0 0 15,0-42 17,0 0-17,0 0-15,0 0 0,21 0 16,-21-22-16,22 22 0,-22 0 0</inkml:trace>
  <inkml:trace contextRef="#ctx0" brushRef="#br1" timeOffset="157824.34">20108 6752 0,'0'0'0,"0"-21"16,0 42 15,0 0-31,-21 1 15,0-1-15,21 21 0,0-21 16,-21 0-16,0 1 0,-1-1 0,1 21 16,21-21-16,-21 0 0,0 1 0,21-1 15,0 21-15,-21-21 0,21 0 16,-21 1-16,21-1 0,0 0 16,-22-21-16,22 21 15,22-21 16,-1-21-15,0 0-16,-21 0 0,21-1 16</inkml:trace>
  <inkml:trace contextRef="#ctx0" brushRef="#br1" timeOffset="159402.7">20299 6604 0,'0'0'0,"0"-21"15,21 21-15,0-21 16,0 21-16,0 0 0,1-21 0,-1 21 16,21-22-16,-21 22 0,0-21 15,22 21-15,-22 0 0,0-21 0,0 21 16,0 0-16,1 0 0,-44 0 31,1 0-15,0 0-16,0 0 0,0 0 15,0 0-15,-1 0 0,1 0 0,0 0 16,0 0-16,0 21 0,0-21 16,-1 0-16,1 0 0,0 0 15,0 0 1,21 21-1,-21-21-15,0 22 16,21-1-16,0 0 16,0 0-16,0 0 0,0 0 0,0 1 15,0 20-15,0 0 0,0-21 0,0 22 16,0-1-16,0 0 0,0-20 16,0 20-16,0 0 0,0 1 0,-22-22 15,22 21-15,0 0 0,0-20 16,0 20-16,0-21 0,0 0 0,0 0 15,0 22-15,22-22 0,-22 0 16,21-21-16,0 0 0,-21 21 0,21-21 16,0 0-16,0 0 0,1 0 0,-1 0 15,0 0-15,0-21 16,-21 0-16,21 21 0,0-21 0,1 0 16,-1-1-16,0 1 0,0 0 0,0 0 15,0 0-15,1 0 0,-1-22 16</inkml:trace>
  <inkml:trace contextRef="#ctx0" brushRef="#br1" timeOffset="159664.04">20807 6752 0,'0'0'0,"0"-21"0,0 42 31,0 0-31,0 1 16,0 20-16,0-21 0,0 0 15,0 0-15,0 1 0,0 20 0,0-21 16,0 0-16,0 0 0,0 1 16,0-1-16,0 0 0,0 0 0,0 0 15,0 0-15,0 1 16,21-22 0,0 0-1,0-22-15,0 1 0,-21 0 16,22 21-16,-1-21 0</inkml:trace>
  <inkml:trace contextRef="#ctx0" brushRef="#br1" timeOffset="160195.76">21167 6583 0,'0'0'0,"0"-21"31,21 21-15,0-21-16,0-1 0,21 22 0,-20 0 16,20-21-16,-21 21 0,21 0 0,1 0 15,-22-21-15,21 21 0,-21 0 16,22 0-16,-22 0 0,0 0 16,-21 21-1,0 0-15,0 1 16,0-1-16,0 0 0,-21 0 15,21 0-15,-21 0 0,21 1 0,0 20 16,0-21-16,-21 0 0,21 0 16,0 22-16,-22-22 0,22 0 0,0 0 15,0 0-15,0 1 0,0-1 0,0 0 16,0 0-16,0 0 0,0 0 16,0 1-16,0-1 0,0 0 0,0 0 15,0 0-15,0 0 0,0 1 0,0-1 16,0 0-16,0 0 0,-21 0 15,0 0-15,0 1 16,0-22-16,0 0 0,-1 21 16,1-21-16,0 0 0,0 0 15,-21 0-15,20 0 0,1 0 0,0 0 16,0 0-16,0 0 0,0 0 0,-1 0 16,22-21 15,0-1-16,22 22-15,-22-21 0,21 21 0,0-21 16,0 21-16,0-21 0,0 0 0</inkml:trace>
  <inkml:trace contextRef="#ctx0" brushRef="#br1" timeOffset="160607.51">22161 6414 0,'0'0'0,"0"-22"0,0-62 15,0 63 1,0-1-16,0 1 16,0 42-1,0 1-15,0 20 16,0-21-16,-21 21 0,21 22 15,0-22-15,0 22 0,-21-22 0,21 22 16,-21-22-16,0 0 0,21 22 16,-21-22-16,-1 0 0,22 1 0,-21-1 15,0 0-15,21 1 0,-21-1 0,21 0 16,-21-20-16,21 20 0,-21-21 16,21 21-16,-22-20 0,22-1 0,0 0 15,0 0-15,-21 0 0,21 0 0,0 1 16,0-1-16,-21-21 0,42 0 62,0-21-62,-21-1 0,22 1 0,-1 21 16,0-42-16</inkml:trace>
  <inkml:trace contextRef="#ctx0" brushRef="#br1" timeOffset="161916.9">22415 6922 0,'22'0'16,"-1"0"0,-21-22-16,0 1 15,0 0 17,0 42 14,0 0-46,0 1 0,0-1 16,0 21-16,0-21 0,0 0 16,0 1-16,0-1 0,0 0 0,0 0 15,0 0-15,0 0 0,0 1 16,0-1-16,0 0 16,21-21-1,-21-21 1,0 0-16,21-1 0</inkml:trace>
  <inkml:trace contextRef="#ctx0" brushRef="#br1" timeOffset="162091.79">22669 6625 0,'0'0'0,"0"-21"15,-21 21 1,0 0-1,21 21 1,21-21 0,0 21-1</inkml:trace>
  <inkml:trace contextRef="#ctx0" brushRef="#br1" timeOffset="162555.6">23114 6837 0,'0'0'16,"-21"21"-16,0 0 0,-1 43 15,1-43-15,21 0 16,0 0-16,0 0 16,0 1-16,0-1 0,0 0 15,0 0 1,0 0-1,-21-21 1,21-21 0,-21 0-16,21 0 15,-21 21-15,21-21 0,0-1 0,0 1 16,0 0-16,0-21 0,0 21 0,0-1 16,21 1-16,0-21 0,0 21 0,0 0 15,1 21-15,-1-22 0,0 22 16,0-21-16,21 21 0,-20 0 0,-1 0 15,21 21-15,-21 1 0,0-1 0,1-21 16,-1 42-16,0-21 0,-21 0 16,21 1-16,-21-1 0,0 0 15,0 0-15,0 0 0,0 0 0,0 1 16,0-1-16,-21 0 0,21 0 0,-21-21 16,21 21-16,0 0 0,0 1 15,0-44 16,21 1-31,0 0 0</inkml:trace>
  <inkml:trace contextRef="#ctx0" brushRef="#br1" timeOffset="162873.03">23601 6773 0,'0'0'0,"0"-21"0,0 0 15,0 42 1,0 0-1,0 1-15,0 20 0,0-21 16,0 0-16,0 22 0,0-22 16,0 21-16,0 0 0,0 1 0,0-1 15,0 0-15,0 1 0,0 20 0,0-20 16,0 20-16,0 1 0,21-1 16,-21-21-16,21 22 0,-21-22 0,0 22 15,0-22-15,0 0 0,0 1 0,0-1 16,0 0-16,0 1 0,0-22 15,0 0-15,0 0 0,0 0 0,0 1 16,0-44 0,0 1-1,0 0-15,21 0 0,-21 0 0,21-22 16,-21 22-16,0-21 0,0 21 0,22-22 16</inkml:trace>
  <inkml:trace contextRef="#ctx0" brushRef="#br1" timeOffset="163163.38">23707 6985 0,'0'0'0,"-22"-21"0,22 0 0,0 0 0,-21-1 15,21 1-15,0 0 0,0 0 16,0 0-16,21 0 0,1 21 16,-1 0-16,0 0 0,0 0 0,21 0 15,-20 0-15,-1 0 0,21 21 16,-21-21-16,-21 21 0,21 0 0,-21 0 15,0 22-15,0-22 0,0 0 0,0 0 16,0 0-16,-21 0 0,0 1 0,0 20 16,0-42-16,0 21 15,-1 0-15,1 0 0,0 1 0,0-22 16,0 0-16,21 21 0,-21-21 0,21-21 31,0-1-31,21 22 0,0-21 16,0 0-16,0 0 0</inkml:trace>
  <inkml:trace contextRef="#ctx0" brushRef="#br1" timeOffset="163888.35">24024 6858 0,'0'0'16,"21"0"0,-21 21 15,0 0-31,21 1 15,-21-1-15,0 0 0,0 0 16,0 0-16,0 0 0,0 1 16,0-1-16,0 0 0,22 0 15,-1-21 1,0 0-16,0 0 0,0 0 16,0 0-16,1-21 0,-1 21 15,0-21-15,0 0 0,-21-1 16,21 1-16,0 0 0,-21 0 0,22 0 15,-22 0-15,21-22 0,-21 22 16,21 0-16,-21 0 0,0 0 0,0-1 16,0 1-16,21 21 0,-21 21 31,0 1-31,0 20 16,0-21-16,0 0 0,0 0 0,0 1 15,0-1-15,0 0 0,0 0 0,0 0 16,0 0-16,0 1 0,21-1 15,0-21-15,1 0 16,-1 0-16,0 0 0,0 0 16,0 0-16,0 0 0,1 0 0,-1-21 15,0 21-15,0-22 0,-21 1 16,21 21-16,0-21 0,1-21 0,-1 21 16,0-1-16,0-20 0,-21 21 15,21-21-15,0-1 0,-21 1 0,0 0 16,0-22-16,22 22 0,-22-1 0,0 1 15,0 0-15,0 21 0,0-1 0,0 1 16,0 0-16,0 42 16,-22 0-1,22 1-15,-21-1 0,21 21 0,0 0 16,0 1-16,0-1 0,0 0 16,0 1-16,0-22 0,0 21 15,0 1-15,0-22 0,0 0 0,0 21 16,0-21-16,0 1 0,21-1 15,-21 0-15,22-21 0,-1 21 16,0-21 0,0 0-16,0 0 15,0 0-15,1 0 0,-1-21 16,0 0 0,-21 0-16,0-1 0,21 1 15</inkml:trace>
  <inkml:trace contextRef="#ctx0" brushRef="#br1" timeOffset="164179.19">24828 6668 0,'0'0'0,"-42"0"0,0 0 0,21 0 0,-1 0 16,1 0-16,21-22 16,21 22-16,1 0 15,20 0-15,-21-21 0,21 21 0,1-21 16,-1 21-16,-21 0 0,22 0 0,-1-21 15,0 21-15,-21 0 0,1 0 16,20-21-16,-21 21 0,0 0 16,-21 21 46,-21-21-46,0 21-16,0-21 15,0 0-15,-1 21 0</inkml:trace>
  <inkml:trace contextRef="#ctx0" brushRef="#br1" timeOffset="166936.82">14753 9165 0,'0'-21'32,"0"0"-17,0 0 1,0 0-1,0-1 1,0 1 0,0 42 31,0 1-47,0-1 15,0 0-15,0 0 0,0 0 0,0 0 16,0 22-16,0-22 0,0 0 0,0 0 15,0 22-15,0-22 0,0 0 16,0 21-16,-21-21 0,21 1 0,-21 20 16,21-21-16,0 0 0,0 22 15,0-22-15,-21 0 0,21 0 0,-22 0 16,22 0-16,0 1 16,-21-22 15,21-22-16,-21 22-15,21-21 16,0 0-16,0 0 0,0 0 16,0 0-16,0-1 0,0-20 0,0 21 0,0 0 15,0-22-15,0 22 0,21-21 16,-21 0-16,21 20 0,-21-20 0,22 0 16,-1 21-16,-21-22 0,21 22 15,0-21-15,-21 21 0,21-1 0,-21 1 16,0 0-16,21 0 0,1 21 0,-1-21 15,0 21 1,0 0-16,-21 21 16,21 0-16,-21 21 15,21-20-15,1-1 0,-22 0 0,21 21 16,-21-21-16,0 22 0,0-1 0,0-21 16,21 22-16,-21-22 0,0 21 0,0 0 15,0-20-15,0 20 0,0 0 16,0-21-16,0 22 0,0-22 15,0 0-15,0 21 0,0-20 0,0-1 16,0 0-16,0 0 0,0 0 16,0-42 46,0 0-46,-21 21-1,21-21-15,0 0 0,0-1 16</inkml:trace>
  <inkml:trace contextRef="#ctx0" brushRef="#br1" timeOffset="167267.63">14626 9546 0,'0'0'0,"0"21"16,21-21 15,0 0-31,1 0 16,-1 0-16,0 0 0,0 0 15,0-21-15,0 21 0,1 0 0,-1 0 16,-21-21-16,21 21 0,0 0 15,-21-21 64,21 21-79,0 0 15</inkml:trace>
  <inkml:trace contextRef="#ctx0" brushRef="#br1" timeOffset="168760.55">15536 9250 0,'0'0'0,"0"-42"15,0 20 1,0 1-16,-21 21 16,0 0-1,0 0-15,0 0 16,-1 0-16,1 0 0,0 21 16,0 1-16,0-1 0,0 0 15,-22 0-15,22 21 0,0-20 0,0-1 16,0 21-16,-1-21 15,1 22-15,0-22 0,0 21 0,21-21 16,0 0-16,0 1 0,0-1 0,0 0 0,0 0 16,21 0-16,0-21 0,0 0 15,22 0-15,-22 0 0,21 0 0,-21 0 16,22 0-16,-22 0 16,21 0-16,1 0 0,-22-21 0,21 21 15,-21 0-15,0-21 0,22 21 0,-22 0 16,0 0-16,0 0 0,0 0 0,1 0 15,-22 21 17,0 0-17,-22-21-15,1 21 0,0 1 16,0-22-16,0 0 0,0 21 16,-1-21-16,1 0 0,0 0 15,0 0-15,0 0 0,0 0 16,-1 0-16,1 0 0,0 0 15,0-21-15,0-1 0,0 1 0,-1 0 16,1 0-16,0 0 0,0 0 0,0-1 16,21-20-16,-21 21 0,-1 0 0,22 0 15,-21-1-15,21 1 0,0 0 0,0-21 16,0 21-16,43-1 16,-22 1-16,0 0 0,0 0 0,0 21 15,22-21-15,-22 21 0,21-21 0,-21 21 16,22-22-16,-22 22 0,21 0 15,-21 0-15,0 0 0,1 0 16,-1 0-16,0 0 0,0 0 16,-42 22 15,0-22-31,0 0 0,-1 0 16,1 0-1,0 0-15,0 0 0,0 0 16,0 0-16,-1 0 0,1 0 15,0 0-15,0 0 0,0 0 0,0 21 16,-22-21-16,22 21 0,0 0 0,-21-21 16,20 21-16,1 0 0,0 1 15,0 20-15,0-21 0,0 0 16,21 0-16,-22 1 0,22 20 0,0-21 16,0 0-16,0 22 0,0-22 0,0 0 15,22 0-15,-1 0 0,0-21 0,0 21 16,0 1-16,22-22 0,-22 0 0,21 0 15,0 0-15,1 0 0,-22 0 16,21 0-16,1 0 0,-22 0 0,21 0 16,-21 0-16,22-22 0,-22 22 0,0-21 15,0 21-15,-21-21 0,21 21 16,-42 0 31,0 21-47,0-21 0,21 21 15,-21-21-15,-1 22 0,1-22 0,0 0 16,0 21-16,0-21 0,0 0 0,-1 0 16,22 21-16,-21-21 0,0 0 15,0 0-15,0 0 0,0 0 0,-22 0 16,22 0-16,0 0 0,0-21 16,0 21-16,-1-21 0,1-1 0,21 1 15,0-21-15,-21 21 0,21 0 0,0-22 16,0 22-16,0 0 0,0-21 0,0 20 15,21 1-15,0 0 0,1 0 16,-1 0-16,0 0 0,21-1 16,-21 22-16,22-21 0,-22 0 0,21 21 15,-21 0-15,1-21 0,-1 21 0,0 0 16,0 0 0,-21 21 15,-21-21-31,0 0 0,0 21 15,-1-21-15,1 0 0,0 0 16,0 0-16,0 0 16,0 0-16,-1 0 15,1 0-15,0 0 0,0 0 16,0 0-16,0 0 0,-1 21 16,1 1-16,0-1 0,21 0 15,0 0-15,0 0 0,0 0 0,0 1 16,0 20-16,0-21 0,0 0 15,0 22-15,0-22 0,0 0 0,0 0 16,0 0-16,21 0 0,-21 1 0,21-1 16,1-21-16,-22 21 0,21-21 0,0 0 15,-21 21-15,21-21 0,0 0 0,0 0 16,1 0-16,20 0 16,-21 0-16,0-21 0,0 21 15</inkml:trace>
  <inkml:trace contextRef="#ctx0" brushRef="#br1" timeOffset="169492.13">16531 9440 0,'-21'0'0,"42"0"0,-63 0 0,21 0 0,-1 0 16,1 0-16,42 0 31,1 0-15,-1 0-16,21 0 0,-21 0 0,22 0 15,-1 0-15,0 0 0,1 0 0,-1-21 16,0 21-16,1 0 0,-1-21 0,0 21 15,1 0-15,-1 0 0,0 0 0,1 0 16,-22 0-16,21-21 0,0 21 0,-20-21 16,-1 21-16,0 0 15,0 0-15,0-21 16,-21-1 0,-21 1-1,0 21-15,0 0 16,0-21-16,-1 21 0,-20-21 15,21 21-15,0 0 0,-22 0 0,22 0 16,0 0-16,-21 0 0,21 0 0,-1 0 16,1 0-16,0 0 15,42 0 32,0 0-47,1 0 0,-1 0 0,0 0 16,0 0-16,0 0 0,0 0 0,1 0 15,20 0-15,-21 21 0,0-21 0,0 0 16,1 0-16,-1 0 0,0 21 0,-21 0 16,21-21-16,-21 22 15,0-1-15,0 0 16,0 0-16,-21 0 0,0 0 16,0 1-16,-1-22 0,1 21 0,0 0 15,0 0-15,0 0 0,0 0 0,-22 1 16,43-1-16,-21 0 0,0 0 0,0 0 15,0 0-15,21 1 16,-22-22-16,1 0 0,21 21 16,-21-21-16,0 0 0,0 0 15,0 0-15,-1 0 0,1 0 16,-21 0-16,21 0 0,0 0 0</inkml:trace>
  <inkml:trace contextRef="#ctx0" brushRef="#br1" timeOffset="170191.89">14753 9694 0,'0'22'47,"0"-1"-32,0 0 1,0 0-16,0 0 16,-21-21 30,0 0-30</inkml:trace>
  <inkml:trace contextRef="#ctx0" brushRef="#br1" timeOffset="172452.11">12107 8424 0,'0'0'0,"0"-21"0,0 0 16,0 0-16,0 0 16,0 0-16,0 42 46,21 0-46,-21 0 0,22 0 16,-22 0-16,0 22 0,0-22 0,21 21 16,-21 1-16,0-22 0,0 21 0,0 0 15,0-20-15,0 20 0,0 0 16,0-21-16,0 1 0,0 20 16,0-21-16,0 0 0,0 0 0,0 1 15,0-44 16,0 1-31,0 0 16,0 0-16,0 0 0,-21 0 0,21-22 16,0 22-16,0-21 0,0 21 0,0-22 15,-22 22-15,22-21 0,0-1 16,-21 22-16,21-21 0,0 0 0,0 20 16,0 1-16,0-21 0,0 21 15,0 0-15,0 42 16,0 0-1,0 0-15,0 0 0,-21 22 0,21-22 16,0 21-16,-21 0 0,21 1 0,0-22 16,0 21-16,-21 1 0,21-1 15,0-21-15,-21 21 0,21-20 0,0-1 16,0 0-16,0 0 0,0-42 47,21 0-47,-21 0 0,21-1 0,-21-20 15,21 21-15,-21 0 0,0-22 0,0 22 16,0-21-16,0 21 0,0-22 16,0 1-16,0 21 0,0-21 15,0 20-15,0 1 0,0 0 0,0 0 16,0 42 0,0 0-16,0 0 15,0 1-15,0 20 0,0-21 0,0 21 16,0-20-16,0 20 0,0 0 0,0-21 15,0 22-15,0-1 0,0-21 16,0 0-16,0 22 0,0-22 16,0 0-16,21-42 31,-21 0-31,21 0 0,-21-1 16,0-20-16,0 21 0,0 0 15,22-22-15,-22 22 0,0-21 0,0 21 16,0-22-16,0 22 0,0-21 0,0 21 15,0 0-15,-22-1 0,1 44 32,21-1-32,0 0 0,-21 21 15,21 1-15,0-22 0,-21 21 0,21 0 16,0 1-16,0-1 0,0 0 16,-21 1-16,21-1 0,0-21 0,0 22 15,0-22-15,0 0 0,0 0 0,0 0 16,21-21-1,0 0-15,0-21 16,0 21-16,-21-21 0,22 0 0,-1-22 16,0 22-16</inkml:trace>
  <inkml:trace contextRef="#ctx0" brushRef="#br1" timeOffset="173547.5">12382 8065 0,'0'0'0,"0"-22"16,0 1 0,22 21-16,-1 0 0,0 0 15,0-21-15,0 21 0,0 0 16,1 0-16,-1-21 0,21 21 0,-21 0 16,22 0-16,-22 0 0,21 0 0,-21 0 15,0 0-15,1 0 16,-1 0-16,0 0 15,-21 21 32,0 0-47,0 0 16,21 1-16,-21-1 16,21 0-16,-21 21 0,0-21 0,0 1 15,21 20-15,-21 0 0,22-21 0,-22 22 16,0-1-16,0-21 0,21 22 0,-21-1 15,21-21-15,-21 21 0,0-20 16,0-1-16,21 21 0,-21-21 16,21 22-16,-21-22 0,21 0 0,-21 21 15,0-21-15,0 1 0,0-1 0,0 0 16,0 0-16,-21 0 0,0 0 16,0 1-16,0-1 0,0-21 0,-1 21 15,1-21-15,-21 0 0,21 21 0,0-21 16,-22 0-16,22 0 0,0 0 0,0 0 15,0 0-15,-1 0 0,1 0 16,21-21 0,0 0-1,21 21-15,1 0 16,-1 0-16,0-21 16,0 21-16,0 0 0,0 0 15,1 0-15,-1 0 0,0-22 16,0 22-16,0 0 0,0 0 0,-42 0 47,0 0-47,-21 0 0,21 0 15,-22 0-15,22 22 0,0-22 0,-21 0 16,20 21-16,1-21 16,0 0-16,0 0 0,0 21 0,42-21 31,0 0-31,0 0 15,0 0-15,22 0 0,-22 0 16,21 0-16,-21 0 0,22 0 0,-22 0 16,21 0-16,-21 0 0,1 0 0,20-21 15,-21 21-15,-42 0 32,-21 0-32,20 0 15,1 21-15,-21-21 0,21 0 0,-22 21 16,22-21-16,0 0 0,0 21 15,0-21-15</inkml:trace>
  <inkml:trace contextRef="#ctx0" brushRef="#br1" timeOffset="176007.42">12573 13801 0,'0'0'0,"0"-21"16,0 42 31,0 0-47,0 0 0,0 0 15,0 0-15,0 1 0,0-1 16,0 0-16,0 0 0,0 0 15,0 0-15,-21 1 16,21-1 0,0-42 15,0-1-31,0 1 16,0 0-16,0-21 0,0 21 15,0-22-15,0 22 0,0-21 0,0-1 16,-21 1-16,21 0 0,-22-1 0,22 22 15,-21-21-15,21 21 0,0-22 0,0 22 16,0 0-16,-21 21 16,21 21-1,0 0-15,0 1 0,0 20 0,0-21 16,0 21-16,0 1 0,0-1 0,0-21 16,0 22-16,0-1 0,0 0 15,0 1-15,0-1 0,0-21 16,0 21-16,0-20 0,0-1 0,0 0 15,0 0-15,0 0 0,0-42 47,0 0-47,0-21 0,0 20 16,0-20-16,0 21 0,0-21 0,0-1 16,0-20-16,0 20 0,0 1 0,0-21 15,0 20-15,0 1 0,0 21 16,0-22-16,0 22 0,0 0 0,0 0 15,0 63 17,0-21-32,0 1 0,21 20 15,-21 0-15,0 1 0,0-22 0,0 21 16,0 0-16,0 1 0,0-1 0,0 0 16,0 1-16,0-22 0,0 0 0,0 21 15,0-20-15,0-1 0,0 0 16,0-42 15,0 0-31,0-1 16,0 1-16,0 0 0,0-21 15,0 21-15,21-22 0,-21-20 0,0 20 0,0-20 16,22 21-16,-22-22 0,0 22 16,0-1-16,0 1 0,0 21 0,0 0 15,0 0-15,0-1 0,0 1 16,0 42-1,0 1-15,0 20 0,0-21 16,0 21-16,0 1 0,0-1 0,0 0 16,0 1-16,0 20 0,0-20 15,0-1-15,0-21 0,0 21 0,-22 1 16,22-22-16,0 0 0,0 0 16,0 0-16,-21 1 0,21-44 31,0 1-16,0-21-15,0 21 0,21-22 16,-21 1-16,0 0 0,22-1 0,-22 1 16,0-21-16,0 20 0,0 1 15,0 0-15,0-1 0,0 22 0,0 0 16,0 0-16,0 0 0,0 42 16,21 21-1,-21-21-15,0 22 0,0-22 16,0 21-16,0 0 0,0 1 15,0-1-15,0 0 0,0 1 0,0-1 16,0 0-16,0-20 0,0 20 0,0-21 16,0 0-16,0 0 0,-21 1 0,21-1 15,21-21 17,-21-21-32,21-1 0</inkml:trace>
  <inkml:trace contextRef="#ctx0" brushRef="#br1" timeOffset="177131.78">12954 13272 0,'-21'0'16,"42"0"15,0 0-31,0-22 0,0 22 0,22 0 16,-1 0-16,0 0 0,1-21 15,-1 21-15,22 0 0,-22-21 0,0 21 16,1 0-16,-1-21 0,0 21 0,-21 0 16,1-21-16,-1 21 0,0 0 15,-21 21 1,0 0 0,0 0-16,0 0 15,0 1-15,0-1 16,0 0-16,0 0 0,0 0 0,0 0 15,0 1-15,0-1 0,0 21 16,0-21-16,0 0 0,0 22 0,-21-22 16,21 21-16,-21 1 0,21-22 15,0 21-15,0-21 0,-22 22 0,22-22 16,-21 21-16,21-21 0,0 22 0,0-22 16,0 0-16,0 0 0,0 0 0,0 22 15,0-22-15,0 0 0,-21 0 16,21 0-16,-21 0 15,21 1-15,0-1 0,-21-21 16,0 0-16,21 21 0,-22-21 0,1 0 16,0 0-16,21 21 0,-21-21 15,0 0-15,0 0 0,-1 0 16,1 0-16,0 0 0,0 0 16,-21 0-16,20 0 0,1 0 0,-21 0 15,21 0-15,0 0 0,-22 0 0,22 0 16,0 0-16,0 0 0,0 0 0,-1 0 15,22 21-15,22-21 32,-1 0-32,21 0 15,-21 0-15,0 0 0,22 0 0,-1 0 16,0 0-16,-20 0 0,20 0 0,0-21 16,1 21-16,-22 0 0,21-21 0,-21 21 15,0-21-15,1 21 16,-44 0 15,1 0-31,0 0 0,0 0 0,0 0 16,0 0-16,-22 0 0,22 21 15,0-21-15,0 0 0,0 0 0,-1 21 16,1-21-16,42 0 31,1 0-31,-1 0 0,0 0 16,0 0-16,0 0 0,0 0 15,1 0-15,-1 0 0,0 0 16,0 0-16,0 0 0,-21-21 16,21 21-16,1-21 0,-1 0 15,-21-1-15,21 22 0,-21-21 16,0 0-16,0 0 16,0 0-16,21 0 15,-21-1-15,0 1 16,0 0 15,21 21-15,0-21-16,1 21 15,-1-21-15,0 21 0,0-21 0,0-1 16,0 22-16,1-21 0,-1 0 16,0 0-16,21 0 0,-21-22 0</inkml:trace>
  <inkml:trace contextRef="#ctx0" brushRef="#br1" timeOffset="180200.44">18224 9144 0,'0'-21'32,"0"0"-17,22 21-15,-22-21 0,21 21 16,-21-22-16,21 22 0,-21-21 0,0 0 16,21 0-16,-21 0 0,21 0 15,-21-1-15,0 1 16,0 0-16,0 0 0,21 0 15,-21 0-15,0-1 16,0 1 0,0 42 15,0 1-31,0-1 0,-21 21 16,21-21-16,-21 0 0,21 22 0,0-1 15,0-21-15,-21 22 0,21-1 16,-21-21-16,21 21 0,0 1 0,-21-1 15,-1-21-15,1 22 0,0-1 0,21-21 16,-21 21-16,0 1 0,21-22 16,-21 21-16,-1 1 0,22-22 0,0 0 15,-21 21-15,21-21 0,-21 1 16,0-1-16,21 0 0,0-42 62,0 0-62,0-1 16,0 1-16,0 0 0,0 0 0,0 0 16</inkml:trace>
  <inkml:trace contextRef="#ctx0" brushRef="#br1" timeOffset="180660.17">18690 8827 0,'0'0'0,"21"-22"0,-21 1 15,0 0-15,21 0 0,-21 0 16,0 0-1,0-1 1,22 22-16,-22 22 16,0-1-16,0 0 15,0 21-15,0-21 0,0 22 16,-22-1-16,22 0 0,-21 22 0,-42 126 16,42-147-1,-1-1-15,1 0 0,0 22 0,0-22 16,0 1-16,0-1 0,-1-21 0,22 21 15,0 1-15,-21-22 0,21 0 16,-21 0-16,21 0 0,0 1 0,0-1 16,-21 0-16,21 0 15,0-42 32,0 0-31,21 0-16</inkml:trace>
  <inkml:trace contextRef="#ctx0" brushRef="#br1" timeOffset="184427.44">19325 9229 0,'0'21'16,"21"-21"-1,0 0 1,-21-21-16,0 0 16,0-1-1,0 1-15,0 0 16,0 0-16,-21 21 16,0-21-16,0 21 15,0 0-15,0 0 0,-1 0 16,1 0-16,0 0 0,0 0 0,0 21 15,0 0-15,-1-21 0,1 21 0,0 22 16,21-22-16,-21 0 0,21 0 0,-21 21 16,21-20-16,-21-1 0,21 21 0,0-21 15,0 0-15,0 1 0,0 20 16,0-21-16,0 0 0,21 0 16,0 1-16,0-22 0,0 0 0,0 0 15,1 0-15,-1 0 0,0 0 16,0 0-16,0-22 0,0 1 0,1 21 15,-1-21-15,0 0 0,0 0 0,0 0 16,0-1-16,1 1 0,-22 0 16,21-21-16,-21 21 0,21-1 0,-21-20 15,0 21-15,0-21 0,0-1 0,0 1 16,21 0-16,-21-1 0,0 1 16,0 0-16,0-1 0,0 1 0,0 0 15,0-1-15,0 22 0,0-21 0,0 21 16,-21-1-16,21 1 0,0 0 15,-21 21-15,0 21 16,21 0 0,0 22-16,0-22 0,0 21 0,-22 1 0,22 20 15,0-21-15,0 1 0,0-1 0,0 22 16,0-22-16,0 0 0,0 1 16,0-1-16,0-21 0,0 21 0,22-20 15,-22-1-15,0 21 0,21-21 16,0-21-16,0 21 0,-21 1 0,21-22 15,0 0-15,1 0 0,-1 0 16,0 0-16,0 0 0,0 0 0,0 0 16,1-22-16,-1 1 0,0 21 15,-21-21-15,21 0 0,-21 0 16,21 0-16,-21-1 0,0 1 16,0 0-16,0 0 0,0 0 0,0 0 0,0-1 15,0 1-15,0 42 31,0 1-15,0-1-16,21 0 0,-21 0 0,0 0 16,0 0-16,0 1 0,0-1 15,0 0-15,0 0 0,22 0 16,-22 0-16,21-21 31,0 0-31,0 0 16,-21-21-1,21 0-15,-21 0 0</inkml:trace>
  <inkml:trace contextRef="#ctx0" brushRef="#br1" timeOffset="184739.74">19897 8996 0,'0'-21'16,"0"42"-16,-22-42 0,22 0 0,-21 21 0,0 0 15,0 0 1,0 0-16,21 21 31,21-21-31,0 0 16,0 0-16,0 0 15,1 0-15,-22-21 16,0-1 0,0 1-16,0 0 15,-22 0-15,1 21 16,0 0-16,0 0 15,0 0-15,21 21 16,0 0-16,0 0 16,0 1-16,0-1 0,0 0 0,0 0 15,21 0-15,0 0 0,-21 1 0,21-1 16,0-21-16,1 21 0</inkml:trace>
  <inkml:trace contextRef="#ctx0" brushRef="#br1" timeOffset="185047.57">20193 9165 0,'-42'-21'15,"20"21"-15,22-21 16,0 42 0,0 0-1,0 0-15,22 1 0,-1-1 16,0 0-16,-21 0 0,21 0 0,-21 0 15,21 1-15,-21-1 16,0 0-16,21 0 0,-21 0 0,0 0 16,22 1-16,-22-1 0,0 0 0,0 0 15,0 0-15,0 0 0,0 1 16,0-1-16,21-21 31,-21-21-31,21 21 16,-21-22-16,21 1 0,0 0 0,-21 0 15,21-21-15</inkml:trace>
  <inkml:trace contextRef="#ctx0" brushRef="#br1" timeOffset="185274.95">20616 9102 0,'0'-21'16,"-106"232"-16,212-401 0,-106 147 0,0 22 0,0 0 0,0 42 31,0 0-15,0 1-16,-21-1 0,0 0 0,0 21 15,0-21-15,21 22 0,-22-22 16,1 21-16,0-21 0,0 1 0,0 20 16,0-21-16,21 0 0,-22 0 0,22 1 15,-21-1-15,21 0 0,-21 0 0,21 0 16,0 0 0,0-42 15</inkml:trace>
  <inkml:trace contextRef="#ctx0" brushRef="#br1" timeOffset="187404">21717 8805 0,'0'-21'0,"21"21"0,-21-21 16,21 0-16,-21 0 0,0 0 15,21-1-15,-21 1 0,0 0 16,0 0-16,0 0 0,0 0 0,0-1 15,0 1-15,0 0 16,0 0-16,-21 21 31,0 21-31,21 0 0,-21 0 16,0 1-16,0 20 0,-1 0 0,1 1 16,0 20-16,0-21 0,0 22 15,0-1-15,-22 1 0,22-1 0,0-20 16,0 20-16,0 1 0,-1-22 0,-20 0 15,21 22-15,0-22 0,0 1 16,-1 20-16,1-21 0,21-20 0,-21 20 16,21-21-16,-21 21 0,21-20 0,-21-1 15,21 0-15,0-42 32,0 0-17,0-1-15,0 1 0,21 0 16,0 0-16</inkml:trace>
  <inkml:trace contextRef="#ctx0" brushRef="#br1" timeOffset="187666.86">22077 9102 0,'0'0'15,"21"-21"-15,-21 42 31,-21 0-31,21 0 0,-21 0 16,-1 0-16,22 1 0,0-1 0,-21 0 16,21 0-16,-21 0 0,21 0 0,-21 1 15,21-1-15,0 0 16,0 0-16,-21 0 0,21 0 16,0 1-16,-21-22 15,21-22 1,0 1-16</inkml:trace>
  <inkml:trace contextRef="#ctx0" brushRef="#br1" timeOffset="187847.42">22098 8911 0,'0'0'0,"0"-21"15,-21 21-15,0 0 0,21-21 16,0 42 15,21 0-15,0-21-16,0 21 15,0-21-15,0 22 0</inkml:trace>
  <inkml:trace contextRef="#ctx0" brushRef="#br1" timeOffset="188303.67">22394 9102 0,'0'0'0,"0"21"16,-21 0 0,21 0-16,0 0 15,-21 1-15,21-1 0,0 0 16,0 0-16,0 0 0,0 0 16,0 1-16,0-1 15,0 0-15,0 0 16,0 0-1,-21-21-15,0 0 16,21-21 0,0 0-16,0 0 15,0 0-15,0-1 0,0-20 0,0 21 16,0 0-16,21-22 0,0 22 16,-21-21-16,42 21 0,-21-22 0,1 22 15,20 0-15,-21 0 0,21 0 0,1 21 16,-1 0-16,0 0 0,-20 0 0,20 0 15,0 21-15,-21 0 0,1 0 16,-1 0-16,0 1 0,-21-1 0,21 0 16,-21 0-16,0 21 0,0-20 0,0-1 15,-21 0-15,0 0 0,21 21 0,-21-20 16,-1-1-16,22 0 16,-21 0-16,0-21 0,21 21 15,21-21 16,0 0-31,1-21 0</inkml:trace>
  <inkml:trace contextRef="#ctx0" brushRef="#br1" timeOffset="188631.32">23304 9081 0,'-21'0'16,"42"0"-16,-63 0 0,21 0 0,0 0 0,0 0 15,-1 21 1,22 0-16,0 0 16,0 0-16,0 0 0,0 22 0,0-22 15,0 0-15,0 21 0,0-20 0,0 20 16,0 0-16,0 1 0,0 20 16,0-21-16,0 22 0,-21-1 0,21 1 15,-21 21-15,21-22 0,-21 1 0,21-1 16,0 1-16,-21-1 0,0 1 0,21-22 15,-22 21-15,22-20 0,0-1 0,0-21 16,0 22-16,0-22 0,0 0 0,0-42 31,0 0-15,22-22-16,-1 22 0,-21-21 16,21-1-16,0 1 0,-21 0 0</inkml:trace>
  <inkml:trace contextRef="#ctx0" brushRef="#br1" timeOffset="188901.16">23135 9356 0,'0'0'0,"0"-43"0,0 22 0,0 0 15,0 0-15,0 0 0,0 0 0,0-1 16,21 1-16,0 0 0,1 21 0,-1-21 16,21 21-16,-21 0 0,0 0 15,22 0-15,-1 0 0,-21 21 16,22-21-16,-22 21 0,0 0 0,0 1 15,-21-1-15,0 21 0,0-21 0,0 0 16,0 1-16,-21-1 0,0 21 0,0-21 16,-1 0-16,-20 1 0,21-1 0,0-21 15,-22 21-15,22 0 0,0-21 16,0 0-16,21 21 0,0-42 31,21 21-31,0-21 16</inkml:trace>
  <inkml:trace contextRef="#ctx0" brushRef="#br1" timeOffset="189588.77">23643 9186 0,'0'-21'16,"-21"21"-16,0 0 16,0 0-1,21 21-15,0 1 16,0-1-16,0 0 0,0 0 0,0 0 15,0 0-15,0 1 0,0-1 0,0 0 16,21 0-16,-21 0 16,0 0-16,21-21 0,0 0 0,0 22 15,0-22-15,1 0 16,-1 0-16,0 0 0,0 0 16,0-22-16,-21 1 0,21 0 15,-21 0-15,22 0 0,-22 0 0,21-1 16,-21-20-16,0 21 0,0 0 15,0-22-15,21 22 0,-21 0 0,0 0 16,21 0-16,-21 42 16,0 0-1,0 0-15,0 22 16,-21-22-16,21 0 0,0 0 0,0 0 16,0 22-16,0-22 0,0 0 0,0 0 15,0 0-15,21 0 16,-21 1-16,21-22 0,0 0 0,1 0 15,-1 0-15,0 0 0,0 0 16,0 0-16,0 0 0,-21-22 16,22 1-16,-1 0 0,0 0 0,-21 0 15,21 0-15,-21-1 0,21-20 0,0 21 16,-21-21-16,0-1 0,0 1 0,22 0 16,-22-1-16,0 1 0,21-22 0,-21 22 15,0 0-15,0-1 0,0 22 16,0 0-16,0 0 0,0 0 15,0 42 1,0 0-16,0 0 0,-21 22 16,21-1-16,-22 0 0,22 1 0,0-1 15,0 0-15,0 1 0,0-1 0,0 0 16,0 1-16,0-1 0,0-21 16,0 0-16,0 22 0,0-22 0,0 0 15,0 0-15,0 0 0,0 0 16,22-21-16,-1 0 15,0 0 1,-21-21-16,21 21 0,-21-21 16,21 0-16,-21 0 15</inkml:trace>
  <inkml:trace contextRef="#ctx0" brushRef="#br1" timeOffset="189791.65">24193 9059 0,'0'0'0,"-21"0"0,21-21 16,21 21-1,1 0-15,-1 0 0,0-21 0,0 21 16,0 0-16,0-21 0,1 21 16,-1-21-16,0 21 0,0 0 15,21-21-15,-20 21 0,20 0 0,-21-22 0,0 22 16,22 0-16,-22 0 0,21 0 15</inkml:trace>
  <inkml:trace contextRef="#ctx0" brushRef="#br1" timeOffset="190292.23">24955 8911 0,'0'-21'16,"22"21"0,-1 0-16,0 0 0,0-21 0,0 21 15,-21-21-15,21 21 0,1 0 0,-1 0 16,-21-21-16,-21 21 47,-1 0-47,1 0 0,0 0 15,0 0-15,0 0 0,0 0 0,-1 21 16,1-21-16,0 21 16,0 0-16,0-21 0,21 21 15,-21-21-15,-1 21 0,1 1 16,21-1-16,0 0 0,-21 0 0,21 0 16,-21 0-16,21 1 0,0-1 0,-21 0 15,21 0-15,0 0 0,0 0 16,0 1-16,0-1 0,0 0 0,0 21 15,0-21-15,0 1 0,0-1 0,0 0 16,0 0-16,0 0 0,0 0 0,0 1 16,0-1-16,0 0 0,0 0 15,21-21-15,0 0 0,0 21 0,0-21 16,1 0-16,-1 0 16,0 0-16,0 0 15,0 0-15,0 0 0,1-21 16,-1 0-16,0 21 0,0-21 0,-21 0 15</inkml:trace>
  <inkml:trace contextRef="#ctx0" brushRef="#br1" timeOffset="190571.07">25294 9102 0,'0'0'0,"0"-21"16,0 42-1,0 0 1,-21 0-16,21 0 0,-21 22 16,21-22-16,0 0 0,0 0 0,-21 0 15,21 0-15,-22 1 0,22-1 16,0 0-16,0 0 0,0 0 16,0 0-16,0 1 0,0-1 31,22-42 0,-1-1-31,0 22 0,-21-21 0</inkml:trace>
  <inkml:trace contextRef="#ctx0" brushRef="#br1" timeOffset="191107.76">25548 8975 0,'0'0'15,"-21"0"1,21-21 0,21 21-1,0 0-15,0 0 0,1-22 16,-1 22-16,0 0 0,0 0 0,0 0 15,0 0-15,1 0 0,-1 0 16,0 0-16,0 0 16,-21 22-16,0-1 15,0 0-15,0 0 0,0 0 16,0 22-16,0-22 0,0 0 16,0 0-16,0 0 0,-21 0 0,21 1 15,0-1-15,-21 0 0,21 0 16,0 21-16,-21-20 0,21-1 0,0 0 15,0 0-15,0 0 0,0 0 16,0 1-16,0-1 0,0 0 0,0 0 16,0 0-16,0 0 15,0 1-15,0-1 16,0 0-16,-22 0 16,1-21-16,0 0 0,0 21 15,0-21-15,0 0 0,-1 0 0,1 21 16,0-21-16,0 0 0,0 0 0,0 22 15,-1-22 1,1 0-16,0 0 31,0 0-15</inkml:trace>
  <inkml:trace contextRef="#ctx0" brushRef="#br1" timeOffset="194075">19177 9716 0,'-21'0'16,"0"0"-16,-1 0 15,1 0 1,0 0 0,0 0-16,0 0 15,0 0-15,-1 0 16,1 21-16,0-21 0,0 0 15,21 21 1,21-21 31,0 0-47,0 0 0,22 0 0,-22 0 16,21 0-16,1 0 0,-1 0 0,0-21 15,1 21-15,20 0 0,1-21 16,-1 21-16,1 0 0,-1-22 15,1 22-15,-1-21 0,-21 21 0,22 0 16,-1-21-16,-20 21 0,-1 0 0,-21 0 16,22 0-16,-22-21 0,0 21 0,0 0 31,-42 0 16,0 0-47,0 0 15,-1 0-15,1 0 16,0 21-16,0-21 0,-21 0 16</inkml:trace>
  <inkml:trace contextRef="#ctx0" brushRef="#br1" timeOffset="195300.38">18986 9864 0,'0'0'0,"22"0"62,-1 0-62,0 0 0,0 0 16,0 0-16,22 0 0,-22 0 0,21 0 15,0 0-15,1-21 0,20 21 0,-20-22 16,20 22-16,1 0 0,-1-21 16,1 21-16,-22-21 0,21 21 0,-20 0 15,-1 0-15,0-21 0,1 21 0,-22 0 16,21 0-16,-21 0 0,1 0 15,-22-21 845,-22 21-845,1 0-15</inkml:trace>
  <inkml:trace contextRef="#ctx0" brushRef="#br1" timeOffset="196536.06">22648 9737 0,'-21'0'16,"42"0"-16,-63 21 0,21-21 0,0 0 16,-1 0-16,1 0 0,0 21 15,0-21-15,0 0 32,42 0-1,21 0-31,-21 0 15,22 0-15,-1 0 0,0 0 0,22-21 16,-1 21-16,22-21 0,-21 21 0,20-21 16,1-1-16,-22 22 0,22-21 0,0 21 15,-1-21-15,22 0 0,-21 21 16,0-21-16,-22 0 0,22 21 0,-22-22 16,1 22-16,-22 0 0,22-21 0,-43 21 15,21 0-15,-21 0 0,0-21 0,1 21 16,-1 0-16,-42 0 94,-1 0-94,1 0 15,0 0-15,0 21 0,0-21 0,0 0 16,-1 0-16,-20 21 0</inkml:trace>
  <inkml:trace contextRef="#ctx0" brushRef="#br1" timeOffset="197159.67">22521 9821 0,'-21'0'16,"21"22"15,21-22-16,0 0 1,1 0-16,-1 0 16,0 0-16,0 0 0,21 0 0,1 0 15,-1 0-15,22 0 0,-22 0 0,21 0 16,1-22-16,-1 22 0,22-21 0,-21 21 16,-1-21-16,22 21 0,-22-21 15,1 0-15,20 21 0,-20-21 16,-1 21-16,1-22 0,-1 22 0,-20-21 15,20 21-15,-20-21 0,-22 21 0,21 0 16,-21-21-16,0 21 0,1 0 16,-22-21 140,-22 21-109,1 0-47</inkml:trace>
  <inkml:trace contextRef="#ctx0" brushRef="#br1" timeOffset="208871.75">14647 11176 0,'-21'0'0,"21"-21"15,0 0 1,0 0 15,0-1-15,0 1-16,0 0 16,21 21-1,-21-21 1,0 42 46,0 0-62,0 0 0,0 1 16,0-1-16,-21 0 0,21 21 0,0-21 16,0 22-16,0-22 0,0 21 15,0 1-15,0-22 0,0 21 0,0 0 16,0-20-16,0 20 0,0-21 0,0 0 15,-21 22-15,21-22 0,0 0 0,0 0 16,0 0-16,0 0 0,0 1 16,0-1-16,0 0 0,-21 0 15,21 0-15,0 0 16,0-42 46,0 0-46,0 0-16,0 0 16,-21 0-16,21-1 0,0 1 15,0 0-15,0 0 0,0 0 0,0 0 16,0-1-16,0 1 0,0 0 0,0 0 16,0 0-16,0 0 0,0-1 15,0 1-15,0-21 0,0 21 0,21 0 16,-21-22-16,0 22 0,0-21 0,21 21 15,0-1-15,-21-20 0,0 21 0,0 0 16,21-22-16,-21 22 0,21 0 16,-21 0-16,0 0 0,0 0 15,22-1-15,-1 22 16,-21-21-16,21 21 31,-21 21-31,21 1 0,-21-1 16,21 0-16,-21 0 0,0 0 0,21 22 15,1-1-15,-22-21 0,21 21 0,-21 1 16,0-1-16,0 0 0,0-20 0,0 20 16,0 0-16,21-21 0,-21 22 0,0-22 15,0 0-15,0 21 0,0-20 16,0-1-16,0 0 0,0 0 16,0 0-16,0 0 0,0 1 15,0-1 1,0 0-1,0-42 32,0 0-31,0-1-16,-21 22 16</inkml:trace>
  <inkml:trace contextRef="#ctx0" brushRef="#br1" timeOffset="209163.6">14478 11536 0,'0'0'0,"0"-21"31,21 21-15,0-21-16,0 21 0,22-22 15,-22 22-15,0 0 0,21-21 0,1 21 16,-22 0-16,21-21 0,-21 21 16,1 0-16,20 0 0,-21 0 15,0 0 1,-21-21 31</inkml:trace>
  <inkml:trace contextRef="#ctx0" brushRef="#br1" timeOffset="209496.93">15155 11134 0,'0'-21'0,"0"42"47,0 0-47,0 0 0,0 0 15,0 0-15,0 1 0,0 20 0,-21 0 16,21-21-16,0 22 0,-21-1 16,21-21-16,0 22 0,0-22 0,0 21 15,0-21-15,-21 0 0,21 22 16,0-22-16,-21 0 0,21 0 0,0 0 15,0 1-15,0-44 63,0 1-63,0 0 0,0 0 16</inkml:trace>
  <inkml:trace contextRef="#ctx0" brushRef="#br1" timeOffset="209923.66">14965 11218 0,'0'-21'16,"0"0"0,0 0-16,21 21 0,0-21 0,0 21 15,0 0-15,1 0 0,-1-21 16,0 21-16,0 0 0,21 0 0,-20 0 15,20 0-15,-21 0 0,21 0 0,1 21 16,-1-21-16,-21 21 0,22 0 0,-1 0 16,-21 0-16,21 1 0,-20 20 0,-1-21 15,0 0-15,0 0 0,0 1 16,0 20-16,-21-21 0,0 0 0,0 0 16,0 1-16,0-1 0,0 0 0,0 0 15,-21 0-15,0 0 0,0 1 16,0-1-16,0 0 0,-22 0 0,22-21 15,-21 21-15,21 0 0,-22 1 0,22-22 16,-21 21-16,21-21 0,-1 0 16,1 21-16,0-21 0,0 0 0,0 0 15,0 0-15,-1 0 32,22-21-1,0 0-31,0-1 15,22 22-15</inkml:trace>
  <inkml:trace contextRef="#ctx0" brushRef="#br1" timeOffset="210808.33">15960 11536 0,'0'0'0,"-22"0"0,1 0 0,0-21 16,0 21-1,42 0 17,0 0-17,0 0-15,22 0 0,-22 0 0,21 0 16,1 0-16,-1 0 0,0-21 16,1 21-16,-1 0 0,0 0 0,22 0 15,-22 0-15,0 0 0,1 0 0,20 0 16,-20 0-16,-1-22 0,0 22 15,1 0-15,-1 0 0,0 0 0,1 0 16,-22 0-16,21-21 0,-21 21 0,0 0 16,1 0-16,-1 0 0,0 0 15,-21-21-15,0 0 32,-21 21-17,0-21-15,-1 21 0,1-21 16,0 21-16,0 0 0,0-22 15,0 1-15,-1 21 0,-20-21 0,21 21 16,0 0-16,0-21 0,-1 21 0,1 0 16,0 0-16,0 0 0,0-21 15,0 21-15,-1 0 16,65 0 15,-22 0-15,0 21-16,21-21 15,-20 0-15,-1 0 0,0 0 0,21 0 16,-21 0-16,1 0 0,20 0 0,-21 0 16,0 0-16,0 0 0,1 0 0,-1 0 15,-21 21 1,0 0 0,0 0-16,0 1 15,0-1-15,0 0 0,0 0 16,-21 0-16,-1 0 0,22 1 0,-21-1 15,0 0-15,0 0 0,0 0 0,0 0 16,-1 1-16,1-1 0,21 0 0,-21 0 16,0 0-16,0 0 0,0 1 0,-1-1 15,22 0-15,-21-21 0,0 21 16,21 0-16,0 0 0,-21-21 16,0 0-16,21 22 15,-21-22-15,42 0 31,0-22-31,0 1 0,0 0 0,22 0 16</inkml:trace>
  <inkml:trace contextRef="#ctx0" brushRef="#br1" timeOffset="-202913.16">18436 11049 0,'0'-21'47,"0"0"-16,0 0-15,0-1-1,0 1 1,0 0 0,21 0-1,-21 0-15,21 21 0,-21-21 0,0-1 16,22 22-16,-22-21 31,0 0-15,-22 21 156</inkml:trace>
  <inkml:trace contextRef="#ctx0" brushRef="#br1" timeOffset="-202537.37">18457 10795 0,'21'0'15,"-21"-21"17,0 42-1,-21 0-16,21 0-15,0 1 0,-21-1 0,0 21 16,21 0-16,-21 1 0,0-1 0,21 22 16,-22-22-16,1 21 0,0 1 15,0-22-15,21 22 0,-21-22 0,0 0 16,-1 1-16,1-1 0,0 0 0,0 1 16,0-22-16,0 0 0,21 21 0,0-20 15,-22-22-15,22 21 0,0 0 0,-21-21 16,21-21 15,21 0-15,1-1-16,-1 1 0,-21-21 0</inkml:trace>
  <inkml:trace contextRef="#ctx0" brushRef="#br1" timeOffset="-202160.07">18796 10943 0,'0'0'16,"21"0"-16,-21-21 0,0 0 15,0 0-15,0 0 16,0-1-16,0 1 16,0 42 15,-21 1-16,21-1-15,-21 0 0,0 21 0,21 1 16,-22-1-16,22 0 0,-21 22 0,0-1 16,21-20-16,-21 20 0,0 1 0,0-22 15,-1 21-15,22-20 0,-21 20 0,0-20 16,0-1-16,0-21 0,21 21 16,0 1-16,-21-22 0,21 0 15,-22 0-15,22 0 0,0 1 0,0-1 16,0 0-16,0-42 47,22 0-47,-1-1 0,-21 1 0</inkml:trace>
  <inkml:trace contextRef="#ctx0" brushRef="#br1" timeOffset="-201297.57">19389 11536 0,'0'0'0,"21"0"16,-21-21-16,21 21 0,-21-21 16,21 21-16,-21-22 0,21 1 0,-21 0 15,0 0-15,0 0 16,0 0-16,0-1 0,0 1 0,0 0 15,-21 0-15,0 21 0,0-21 16,0 21-16,-1 0 0,1 0 16,0 0-16,-21 0 0,21 0 15,-1 0-15,1 21 0,-21 0 0,21 0 0,0 0 16,-22 22-16,22-22 0,0 0 16,0 21-16,0 1 0,21-22 0,0 0 15,0 21-15,0-20 0,0-1 16,0 21-16,0-21 0,0 0 0,0 1 15,21-1-15,0-21 0,0 0 16,0 21-16,0-21 0,22 0 0,-22 0 16,0 0-16,21 0 0,-20-21 0,20 21 15,-21-21-15,0-1 0,22 22 16,-22-21-16,0 0 0,0 0 0,0 0 16,0 0-16,-21-22 0,0 22 15,22-21-15,-22-1 0,21 1 0,-21 0 16,0-1-16,0 1 0,0 0 0,0-1 15,0 1-15,0 21 0,0-21 0,0 20 16,0-20-16,-21 21 0,21 0 16,-22 0-16,1 21 15,0 0 1,21 21-16,0 0 16,-21 21-16,21-21 0,0 22 0,0-1 15,0 0-15,0 1 0,0-1 0,0 0 16,0 1-16,0-1 15,0 0-15,0 1 0,21-22 0,-21 21 16,0-21-16,0 1 0,21-1 0,0 0 16,-21 0-16,22 0 0,-1 0 15,0-21-15,0 0 0,0 0 16,0 0-16,1 0 0,-1 0 16,0-21-16,0 0 0,0 0 15,0 21-15,-21-21 0,22 0 0,-22-1 16,21-20-16,-21 21 0,0 0 0,0 0 15,0-22-15,0 22 0,0 0 16,0 0-16,0 42 31,0 0-31,0 0 0,0 0 16,0 1-16,0-1 0,0 0 0,0 0 16,0 0-16,0 0 0,0 1 15,0-1-15,0 0 0,21-21 16,-21 21-16,21-21 15,0 0 1,-21-21-16</inkml:trace>
  <inkml:trace contextRef="#ctx0" brushRef="#br1" timeOffset="-200988.32">19918 11176 0,'0'0'0,"-21"0"0,-1 0 16,1 0 0,21 21-16,0-42 47,0 0-47,0 0 15,0 0-15,-21 21 16,0-22-16,0 22 15,0 0 1,-1 0-16,22 22 16,0-1-16,0 0 0,0 0 15,0 0-15,0 0 0,22-21 16,-1 22-16,0-22 0,0 0 16,0 0-16,0 0 0,1 0 0</inkml:trace>
  <inkml:trace contextRef="#ctx0" brushRef="#br1" timeOffset="-200636.33">20193 11240 0,'0'0'15,"-21"0"-15,0-22 0,-1 22 16,22 22 15,0-1-31,22 0 0,-1 0 16,0 0-16,-21 0 0,21 1 0,0 20 15,0-21-15,1 0 0,-1 0 16,0 1-16,-21-1 0,0 0 16,21 0-16,0 0 0,-21 0 0,0 1 0,0-1 15,0 0-15,0 0 16,0 0-16,21-21 31,-21-21 0,22 0-31,-1 0 0,-21 0 16,21-1-16</inkml:trace>
  <inkml:trace contextRef="#ctx0" brushRef="#br1" timeOffset="-200360.5">20637 11197 0,'0'0'0,"0"-21"16,0 0-16,0 0 15,-21 21 1,21 21 0,0 0-16,-21 0 0,21 22 0,-21-22 15,0 0-15,21 21 0,-21 1 16,-1-22-16,1 21 0,21-21 0,-21 22 15,0-22-15,21 0 0,0 21 0,-21-21 16,21 1-16,-21-22 0,21 21 0,0 0 16,0 0-1,21-21 1,0 0-16,0-21 16,0 0-16,0 0 0,1 21 15</inkml:trace>
  <inkml:trace contextRef="#ctx0" brushRef="#br1" timeOffset="-199984.72">21103 10837 0,'0'0'0,"0"-21"0,0 0 0,21 21 15,-21-21-15,0 42 32,0 0-17,0 0-15,0 1 0,-21-1 0,21 21 16,0 0-16,0 1 0,-21-1 0,0 0 16,21 1-16,-21-1 0,-1 22 15,22-22-15,-21 0 0,0 1 0,0-1 16,21 0-16,-21 1 0,0-1 0,21-21 15,-22 21-15,22-20 0,0-1 16,0 0-16,0 0 0,-21 0 0,21 0 16,0 1-16,21-22 31,1 0-15,-1-22-16,-21 1 0,21 21 0,0-21 15</inkml:trace>
  <inkml:trace contextRef="#ctx0" brushRef="#br1" timeOffset="-199697.41">21484 11197 0,'0'-21'16,"0"42"-16,0-63 15,-21 42 141</inkml:trace>
  <inkml:trace contextRef="#ctx0" brushRef="#br1" timeOffset="-198916.69">20934 10880 0,'21'-21'0,"0"21"15,0 0-15,0 0 0,1-22 16,-1 22-16,0 0 0,0 0 0,0-21 16,0 21-16,1 0 0,-44 0 62,1 0-62,0 0 0,0 0 16,0 0-16,0 0 15,-1 0-15,1 0 0,21 21 16,-21-21-16,21 22 31,0-1-15,0 0-16,0 0 16,0 0-16,0 0 0,0 22 15,0-22-15,0 0 0,0 21 0,0-20 16,0 20-16,0 0 0,0 1 0,0-1 15,-21 0-15,21 1 0,0-22 16,0 21-16,0 0 0,-21-20 16,21 20-16,0-21 0,0 0 0,0 22 15,0-22-15,0 0 0,0 0 0,21 0 16,-21 0-16,21-21 0,0 0 16,0 0-16,1 0 0,-1 0 0,0 0 15,0 0-15,0 0 0,0 0 0,1 0 16,-1-21-16,0 21 15,0-21-15,0 0 0,0 0 16,1 0-16,-22-1 0,21 1 0,-21 0 16,21 0-16</inkml:trace>
  <inkml:trace contextRef="#ctx0" brushRef="#br1" timeOffset="-198652.84">21421 11176 0,'0'-21'16,"-22"42"0,22 0-1,0 0-15,-21 1 0,21-1 16,0 0-16,0 0 0,0 0 0,0 22 16,0-22-16,0 0 0,0 0 0,0 0 15,0 0-15,0 1 0,0-1 16,0 0-16,0 0 0,0 0 15,21-21 1,1 0 0,-1 0-16,0-21 15,0 0-15</inkml:trace>
  <inkml:trace contextRef="#ctx0" brushRef="#br1" timeOffset="-198197.09">21632 10964 0,'0'0'0,"-21"-21"15,42 21 1,0 0-16,1-21 0,-1 21 16,0 0-16,21 0 0,1-21 0,-22 21 15,21 0-15,-21 0 0,22-21 16,-22 21-16,21 0 0,-21 0 0,0 0 15,1 0-15,-22 21 32,0 0-32,0 0 0,0 0 15,0 1-15,0-1 0,0 0 0,0 21 0,0-21 16,0 22-16,0-22 0,0 21 16,0-21-16,0 22 0,0-22 0,0 0 15,0 21-15,0-20 0,0-1 0,0 0 16,0 0-16,0 0 0,0 0 15,0 1-15,0-1 0,0 0 0,0 0 16,0 0-16,0 0 0,0 1 0,-22-22 16,1 21-16,0 0 0,0 0 15,0-21-15,0 21 0,-1-21 0,1 0 16,0 0-16,0 21 0,0-21 16,0 0-16,-1 0 0,1 0 15,0 0-15,0 0 0,0-21 16,21 0-16,-21 21 15,21-21-15,-22 0 0</inkml:trace>
  <inkml:trace contextRef="#ctx0" brushRef="#br1" timeOffset="-197925.24">20976 10943 0,'0'0'0,"0"-21"16,0 0-1,21 0 1,0 21-16,1 0 16,-1 0-16,-21-21 0,21 21 15,-42 21 16,0-21-15,-1 21-16,22 0 0</inkml:trace>
  <inkml:trace contextRef="#ctx0" brushRef="#br1" timeOffset="-197357.06">22775 10964 0,'0'0'0,"0"-21"0,0 0 16,0 0-16,0 0 0,21 0 0,-21-1 16,22 1-16,-22 0 0,21 0 15,0 21-15,-21 21 32,0 0-32,0 22 0,0-1 0,0 0 15,0 1-15,0-1 0,0 21 0,-21 1 16,0-1-16,-1-20 0,22 20 0,-21 1 15,0-22-15,0 22 0,0-22 16,0 0-16,-1 1 0,1-1 16,0 0-16,0-21 0,0 1 0,0-1 15,21 0-15,0 0 0,0 0 0,21-21 32,0-21-32,0 0 15,0 0-15</inkml:trace>
  <inkml:trace contextRef="#ctx0" brushRef="#br1" timeOffset="-197129.19">23220 11155 0,'0'0'0,"21"-21"16,-21 42 0,0 0-16,0 0 0,0 0 15,0 1-15,0-1 16,0 21-16,0-21 0,0 0 0,0 1 15,0 20-15,0-21 0,0 0 0,0 0 16,0 1-16,0-1 0,0 0 16,0 0-16,21-42 31</inkml:trace>
  <inkml:trace contextRef="#ctx0" brushRef="#br1" timeOffset="-196961.12">23283 11028 0,'0'-21'16,"0"42"-16,-21-63 0,21 20 0,-21 22 0,21-21 15,0 42 32,21-21-47,0 0 16,22 22-16</inkml:trace>
  <inkml:trace contextRef="#ctx0" brushRef="#br1" timeOffset="-196501.38">23707 11070 0,'0'21'15,"0"1"-15,0-1 16,0 0-16,0 0 15,0 0-15,0 0 0,0 1 0,0-1 16,0 0-16,0 0 0,21 0 0,-21 0 16,21 1-16,-21-1 0,0 0 15,0 0-15,0 0 0,0 0 32,-21-42-1,0 0-31,21 0 0,0 0 15,0 0-15,0-22 0,0 22 0,0-21 16,0-1-16,0 22 0,0-21 16,21 0-16,0 20 0,0 1 0,21 0 15,-20 0-15,20 0 0,-21 21 0,21 0 16,-20 0-16,20 0 0,-21 0 0,0 21 16,22 0-16,-22 0 0,0 0 15,-21 22-15,0-22 0,0 21 0,21-21 16,-21 1-16,0 20 0,0-21 15,0 0-15,0 22 0,-21-22 0,21 0 16,-21-21-16,21 21 0,0 0 0,0 0 16,21-21 15,0 0-31,0 0 0,0 0 0,1-21 16</inkml:trace>
  <inkml:trace contextRef="#ctx0" brushRef="#br1" timeOffset="-196184.56">24447 11007 0,'0'0'16,"0"21"15,0 0-31,0 0 16,0 0-16,0 22 0,0-22 0,0 21 15,0-21-15,0 22 0,0-1 0,0 0 16,0 1-16,0-22 0,0 21 0,0 1 15,0-1-15,0 0 0,0 1 0,0-22 16,0 21-16,0 0 0,0 1 0,0-1 16,0-21-16,0 22 15,0-1-15,-21-21 0,21 21 0,0-20 0,0-1 16,0 0-16,-21 0 0,21 0 16,0 0-16,0-42 31,0 0-31,0 0 15,0-21-15,0 20 0,0 1 0,0-21 16,0 0-16</inkml:trace>
  <inkml:trace contextRef="#ctx0" brushRef="#br1" timeOffset="-195932.7">24342 11155 0,'0'0'0,"0"-21"0,0-22 0,0 22 15,0 0-15,21 0 0,0 0 0,0 0 16,0 21-16,22 0 0,-22-22 15,0 22-15,0 0 0,21 0 16,-20 0-16,-1 22 0,0-1 0,0-21 16,0 42-16,-21-21 0,0 0 0,0 1 15,0 20-15,0-21 0,0 0 0,-21 22 16,0-22-16,0 0 0,0 0 16,-1 0-16,1 0 0,0 1 0,0-22 15,21 21-15,-21-21 0,42-21 31,0-1-31,0 22 16,0-21-16</inkml:trace>
  <inkml:trace contextRef="#ctx0" brushRef="#br1" timeOffset="-195284.04">24786 11028 0,'0'0'0,"0"21"31,0 0-16,0 0-15,0 1 16,0-1-16,0 0 0,0 0 0,0 0 16,0 0-16,0 1 0,21-22 0,-21 21 15,21 0-15,1-21 0,-1 21 16,0-21-16,0 0 16,0 0-16,0 0 15,1-21-15,-1 0 0,-21 0 16,0-1-16,21 1 0,-21-21 15,0 21-15,21 0 0,-21-1 0,0 1 16,0 0-16,0 0 0,0 42 31,0 0-15,0 0-16,0 1 0,0-1 0,0 21 16,0-21-16,0 0 0,0 1 0,0-1 15,0 0-15,21 0 0,0 0 16,1 0-16,-1-21 15,0 0-15,0 0 0,0 0 0,0 0 0,1 0 16,-1 0-16,0 0 16,-21-21-16,0 0 0,21 21 0,0-21 15,-21 0-15,21-22 0,-21 22 16,22 0-16,-22-21 0,0-1 0,0 22 16,21-21-16,-21 0 0,0 20 0,0-20 15,0 0-15,0-1 0,0 22 0,0 0 16,0-21-16,0 21 0,0 42 31,0 0-31,0 0 16,0 21-16,0-20 0,0 20 0,0 0 15,-21-21-15,21 22 0,0-1 16,0-21-16,0 22 0,0-22 0,0 21 16,0-21-16,0 0 0,0 1 15,0-1-15,0 0 0,21-21 16,-21 21-16,21-21 15,0 0 1,0-21-16,-21 0 0,0 0 16,21-1-16</inkml:trace>
  <inkml:trace contextRef="#ctx0" brushRef="#br1" timeOffset="-195112.77">25421 10943 0,'-21'0'15,"0"0"1,42 0 0,0 0-16,0 0 15,0 0-15,1 0 0,-1 0 16,0-21-16,0 21 0,0 0 0,-21-21 16,21 21-16,1-21 0,-1 21 0</inkml:trace>
  <inkml:trace contextRef="#ctx0" brushRef="#br1" timeOffset="-194671.49">25844 10795 0,'22'-21'16,"-1"21"-16,0 0 0,0 0 15,0 0-15,0-21 0,22 21 0,-22 0 16,0 0-16,0-21 0,0 21 0,1 0 15,-22-22 1,-22 22 0,1 0-16,-21 0 15,21 0-15,0 0 0,-22 0 16,22 0-16,0 0 0,0 22 0,-22-22 16,22 21-16,0-21 0,21 21 0,-21-21 15,21 21-15,-21 0 0,21 0 16,0 1-16,0-1 0,0 0 15,0 0-15,0 0 0,0 0 0,0 1 16,0 20-16,0-21 0,0 0 0,0 0 16,0 1-16,0-1 0,0 0 15,0 0-15,0 21 0,0-20 0,0-1 16,0 0-16,21-21 0,-21 21 16,0 0-16,21 0 0,0-21 15,0 22-15,1-22 16,-1 0-1,0 0-15,0 0 0,0 0 16,0-22-16,1 1 0,-1 21 16</inkml:trace>
  <inkml:trace contextRef="#ctx0" brushRef="#br1" timeOffset="-194425.62">26183 10964 0,'0'-21'0,"0"42"0,0-63 0,0 21 16,0 42 15,0 0-31,0 0 16,0 1-16,0 20 15,0-21-15,0 0 0,0 0 0,-21 1 16,21 20-16,0-21 0,0 0 0,0 0 16,0 1-16,0-1 0,0 0 0,0 0 15,0 0 1,21-21 15,-21-21-31,21 21 0,0-21 0</inkml:trace>
  <inkml:trace contextRef="#ctx0" brushRef="#br1" timeOffset="-193964.88">26395 10689 0,'0'0'0,"0"-21"0,-21 21 0,42 0 47,0 0-47,0 0 16,0 0-16,0 0 0,1 0 0,-1 0 15,0 0-15,0 0 0,0 0 16,0 0-16,1 0 15,-1 21-15,-21 0 16,0 1-16,0-1 0,0 0 16,21 0-16,-21 0 0,0 0 0,0 1 15,0-1-15,0 0 0,0 21 16,0-21-16,0 1 0,0-1 0,0 0 16,0 21-16,0-21 0,0 1 0,0-1 15,0 0-15,0 21 0,0-21 0,0 1 16,0-1-16,0 0 0,0 0 15,0 0-15,0 0 16,0 1-16,0-1 0,-21-21 16,21 21-16,-21-21 0,-1 0 15,1 21-15,0-21 0,0 0 0,0 0 16,0 0-16,-1 21 0,1-21 16,0 0-1,0 0-15,0 0 16,0 0-16</inkml:trace>
  <inkml:trace contextRef="#ctx0" brushRef="#br1" timeOffset="-191689.62">16785 12467 0,'-21'0'16,"0"21"0,21 1-16,0 20 15,0 0-15,0 1 0,0 20 16,0 1-16,0-1 0,0-21 0,-21 22 15,21-1-15,0 1 0,-22-1 0,22-20 16,0 20-16,0-20 0,-21-1 0,21 0 16,-21 1-16,21-22 0,0 21 15,-21-21-15,21 0 0,0 1 16,0-44 0,21 22-16,-21-21 15,21 0-15,-21 0 0,0-21 0,21 20 16,-21-20-16,0 0 0,0-1 15,0 1-15,0-21 0,0 20 0,0-20 16,0-1-16,0 1 0,0-1 0,0 1 16,0-1-16,0 1 0,0 20 0,0 1 15,0 0-15,0 21 0,0-1 16,0 1-16,0 42 16,0 1-1,0 20-15,0 0 0,0 1 0,0-1 16,0 0-16,0 22 0,0-22 15,0 22-15,0-1 0,22-21 0,-22 1 16,0 20-16,0-20 0,0-1 16,0-21-16,0 21 0,0-20 0,0 20 15,0-21-15,0 0 0,21-42 47,-21 0-47,0-21 0,0 20 0,0 1 16,0-21-16,21 0 0,-21-1 0,0-20 15,0 20-15,0-20 0,0-1 0,0 1 16,0 21-16,0-22 0,21 22 16,-21-1-16,0 1 0,0 21 0,21 0 15,-21 0-15,0 42 16,0 21-16,0-21 16,0 22-16,0-1 0,0 0 15,0 22-15,0-1 0,0-20 0,0 20 16,0 1-16,0-22 0,0 21 0,0-20 15,0-1-15,0 0 0,21 1 0,-21-22 16,0 21-16,0-21 0,0 1 0,0-1 16,22-21-16,-22 21 15,21-42 1,0 0-16,-21-1 16,0 1-16,0 0 0,0-21 0,0-1 15,0 22-15,0-42 0,0 20 0,0 1 16,0-21-16,0-1 0,0 22 15,0-22-15,-21 1 0,21-1 0,-21 22 16,21 0-16,-22-1 0,22 1 0,0 21 16,0 0-16,0-1 0,0 1 0,-21 21 15,21 21-15,-21 1 16,21-1-16,0 21 0,0 0 0,0 1 16,0 20-16,0 1 0,0-1 0,0 1 15,0-22-15,0 22 0,0-1 0,0-21 16,0 22-16,21-22 0,-21 1 15,0-1-15,21-21 0,-21 21 0,0-20 16,0-1-16,0 0 0,22-21 31,-22-21-15,21 0-16,-21-1 0,0-20 16,0 21-16,0-21 0,0-1 0,0 1 15,0 0-15,0-1 0,0-20 0,0 20 16,-21-20-16,21-1 0,-22 1 0,1 21 15,21-1-15,0 1 0,0 0 0,-21-1 16,21 22-16,-21 21 16,21 21-1,0 22-15,0-1 0,0 0 16,0 1-16,0 20 0,0 1 0,0-1 16,0 1-16,0-1 0,21 1 15,-21-22-15,0 0 0,0 1 0,0-1 16,21 0-16,-21-21 0,0 22 0,0-22 15,21 0-15,-21 0 16,22-21-16,-22-21 16,21 0-16,-21 0 15,21-22-15,-21 22 0,21 0 0,-21-21 16,21-1-16,-21 1 0,0 0 0,0-1 16,0-20-16,0 21 0,0-22 15,0 1-15,0 20 0,0-20 16,0 20-16,0 22 0,-21-21 0,21 21 15,-21 21-15,21 21 16,0 0-16,0 21 0,0 1 0,0-1 16,0 22-16,0-22 0,0 21 0,0 1 15,0-1-15,0-20 0,0-1 16,0 22-16,0-22 0,0 0 0,0-21 16,0 22-16,0-22 0,0 0 0,0 0 15,0 0-15,0-42 31,0 0-31,0 0 16,0 0-16,21 0 0,-21-22 0,0 1 16,0 0-16,0-1 0,0 1 0,0-22 15,0 1-15,0 21 0,0-22 0,0 1 16,0-1-16,0 22 0,0-22 16,-21 43-16,21-21 0,-21 21 0,21-1 15,0 44-15,-21-1 16,21 21-16,0 0 0,0 1 0,-22-1 15,22 22-15,0-1 0,0-21 16,0 22-16,0-22 0,0 1 0,0-1 16,0 0-16,0 1 0,0-22 15,0 0-15,0 0 0,0 0 0,0 0 16,0-42 15,0-21-31,0 21 0,0 0 16,22-22-16,-22 1 0,0-22 0,0 22 15,0-21-15,0-1 0,0 22 0,0-22 16,0 1-16,0 20 0,0-20 0,0 42 16,0-22-16,0 22 0,0 42 31,0 22-31,0-22 0,0 21 16,0 1-16,0-1 0,0 0 15,0 1-15,0 20 0,0-21 16,0 1-16,-22-22 0,22 21 0,0 1 15,0-22-15,0 21 0,0-21 0,0 0 16</inkml:trace>
  <inkml:trace contextRef="#ctx0" brushRef="#br1" timeOffset="-189245.2">18457 13018 0,'0'-22'47,"0"1"46,0 0-61,0 0-17,0 0-15,21 21 16,-21-21-16,0-1 0,0 1 16,22 21-16,-22-21 0,21 0 0,-21 0 15,0 0-15,0-1 0,21 22 16,-21-21-16,0 0 0,0 0 15,0 42 17,0 0-17,0 22-15,0-22 16,-21 21-16,21 0 0,-21-20 0,-1 20 16,22 21-16,-21-20 0,0-1 0,0 0 15,21 1-15,-21-1 0,0-21 0,-1 22 16,1-1-16,0-21 0,0 21 15,0-20-15,21-1 0,0 0 0,-21 0 16,-1 0-16,22 0 0,0-42 47,0 0-47,0 0 16,0 0-16,0 0 0</inkml:trace>
  <inkml:trace contextRef="#ctx0" brushRef="#br1" timeOffset="-188936.38">18944 12785 0,'0'0'0,"21"-21"0,0-1 0,-21 1 16,0 0-16,-21 42 31,21 0-15,-21 22-16,0-22 0,0 21 15,0 1-15,-1-22 0,22 21 16,-21 22-16,0-22 0,0 0 0,0 1 16,0-22-16,-1 21 0,1 0 0,0 1 15,0-22-15,21 0 0,0 0 0,-21 22 16,0-22-16,21 0 0,21-21 47,-21-21-47,21 0 15,0-1-15,0 1 0,0 0 16</inkml:trace>
  <inkml:trace contextRef="#ctx0" brushRef="#br1" timeOffset="-188144.93">19579 13145 0,'21'0'0,"-42"0"0,63 0 0,-20 0 16,-1-22-16,0 1 0,0 21 16,-21-21-16,21 0 0,-21 0 15,0 0-15,0-1 16,0 1-16,0 0 16,-21 0-16,21 0 0,-42 21 15,21-21-15,-1 21 0,1 0 0,-21 0 16,21 0-16,-22 0 0,1 21 0,21 0 15,-21 0-15,-1 0 0,22 22 16,-21-22-16,21 21 0,-1-21 0,1 22 16,0-22-16,21 21 0,0-21 0,0 0 15,0 22-15,0-22 0,0 0 0,0 0 16,21 0-16,0-21 0,1 0 0,-1 22 16,21-22-16,0 0 15,-20 0-15,20 0 0,0-22 0,1 22 0,-22-21 16,21 0-16,0 0 0,-20 0 0,-1 0 15,0-1-15,0 1 0,0-21 16,0 21-16,-21-22 0,22 22 0,-22-21 16,0 0-16,0-1 0,0 1 15,0-22-15,0 22 0,0 0 0,0-1 16,0 1-16,-22 0 0,1 21 0,21-22 16,-21 22-16,21 0 0,-21 21 15,0 21 1,21 21-16,0-20 0,0 20 15,0 0-15,0 1 0,0 20 0,0-21 16,0 22-16,0-22 0,0 1 0,21-1 16,0 0-16,-21 1 0,21-1 15,0-21-15,-21 21 0,22-20 16,-1-1-16,0 0 0,0 0 0,0-21 16,0 0-16,1 0 0,-1 0 0,0 0 15,0 0-15,0 0 0,0 0 0,1-21 16,-1 0-16,0 0 0,0 21 0,-21-43 15,0 22-15,0 0 0,21 0 16,-21-22-16,0 22 0,0-21 0,0 21 16,0 0-16,0-22 0,0 22 15,0 42 1,0 0-16,0 1 0,0-1 16,0 0-16,0 0 15,0 0-15,0 0 0,0 1 0,0-1 16,0 21-16,0-21 0,0 0 15,21 1-15,-21-1 0,0 0 16,22-21 0,-1-21-1,-21 0-15</inkml:trace>
  <inkml:trace contextRef="#ctx0" brushRef="#br1" timeOffset="-187980.75">20108 12764 0,'0'0'16,"0"-22"-16,-21 22 0,21-21 16,0 42-1,0 1-15,0-1 16,0 0-16,21-21 16,-21 21-16,21-21 0,1 21 0,-1-21 15</inkml:trace>
  <inkml:trace contextRef="#ctx0" brushRef="#br1" timeOffset="-187735.88">20447 12912 0,'21'21'47,"0"0"-47,-21 0 16,21 0-16,-21 1 0,22-1 0,-1 0 15,-21 0-15,21 0 0,-21 0 0,0 1 16,21-1-16,-21 0 0,21-21 16,-21 21-16,21 0 0,-21 0 0,0 1 15,22-22 1,-1-22 15</inkml:trace>
  <inkml:trace contextRef="#ctx0" brushRef="#br1" timeOffset="-187489.03">20870 12785 0,'0'0'15,"0"-21"-15,21 21 0,-21-22 0,0 1 16,0 42 0,0 1-16,0-1 0,0 0 0,0 21 15,-21-21-15,0 1 0,21 20 16,-21 0-16,0-21 0,21 22 0,-21-22 15,-1 21-15,1-21 0,21 22 0,-21-22 16,0 0-16,21 0 0,0 0 16,0 1-16,-21-1 0,21 0 0,0 0 15,21-21 1,0-21 0,0 0-16,0 0 0</inkml:trace>
  <inkml:trace contextRef="#ctx0" brushRef="#br1" timeOffset="-186881.18">21230 12594 0,'0'0'0,"0"-21"0,-21 21 0,21-21 15,0 0-15,21 0 16,0 21-16,22 0 0,-22-22 16,0 22-16,21 0 0,1-21 15,-1 21-15,-21 0 0,21-21 0,1 21 16,-22 0-16,0 0 0,0 0 0,0 0 16,-21-21-16,-21 21 31,0 0-31,0 0 0,0 0 15,0 21-15,-22-21 0,22 0 0,0 0 16,-21 0-16,20 0 0,1 0 0,0 0 16,0 0-16,0 0 0,0 0 0,-1 0 15,1 0 1,21 21 0,-21 0-1,21 1-15,0-1 0,0 0 16,0 0-16,0 0 0,0 0 0,0 22 15,0-22-15,-21 21 16,21-21-16,0 22 0,0-1 0,0 0 16,-21 1-16,21-22 0,0 21 0,-21 1 15,21-1-15,0-21 0,0 21 0,0-20 16,0 20-16,0-21 0,0 0 16,0 0-16,0 1 0,21-1 0,-21 0 15,21-21-15,0 21 0,-21 0 0,21-21 16,0 0-16,1 21 0,-1-21 15,0 0-15,0 0 0,0 0 16,0 0-16,1 0 0,-1 0 16,0-21-16,0 0 15,0 0-15,0 21 0,1-21 16,-22 0-16,21 21 0,0-22 0</inkml:trace>
  <inkml:trace contextRef="#ctx0" brushRef="#br1" timeOffset="-186365.48">21907 12827 0,'0'0'0,"0"-21"0,-21 21 16,21-21-16,0 0 0,0-1 15,0 1-15,0 0 0,0 0 16,0 0-16,21 21 0,1 0 15,-1-21-15,0 21 0,0 0 16,0 0-16,0 0 0,1 21 16,-1 0-16,-21 0 0,0 0 15,21 22-15,-21-22 0,0 21 0,0-21 16,0 22-16,0-1 0,0-21 0,0 21 16,-21-20-16,0 20 0,-1-21 0,1 21 15,0-20-15,0-1 0,0 0 0,0 0 16,-1 0-16,1-21 15,0 21-15,0-21 0,0 0 0,0 0 16,-1 0-16,1 0 16,21-21-16,0 0 15,0 0-15,0 0 0,0 0 0,0-22 16,0 22-16,21 0 0,1 0 16,-1 0-16,0 21 15,0 0-15,0 0 0,0 21 16,1 0-16,-1 0 15,0 0-15,0 0 16,-21 1-16,21-22 0,0 21 0,1-21 16,-1 21-16,0-21 15,0 21-15,0-21 16,0 0-16,1 0 0,-1 0 16,0 0-16,0-21 0</inkml:trace>
  <inkml:trace contextRef="#ctx0" brushRef="#br1" timeOffset="-185932.21">22394 12594 0,'0'0'0,"0"-21"0,0 0 16,0 0 0,21 21-16,1 0 15,20 0-15,-21 0 0,0-21 16,22 21-16,-22 0 0,21 0 15,-21 0-15,0-22 0,22 22 0,-22 0 16,0 0-16,-21 22 16,0-1-1,0 0-15,0 0 0,0 0 16,0 0-16,-21 1 0,21-1 0,0 21 16,0-21-16,0 22 0,0-22 0,0 21 15,0-21-15,0 0 0,21 22 0,-21-22 16,21 0-16,-21 0 0,0 22 15,0-22-15,21 0 0,-21 0 16,0 0-16,0 0 0,0 1 16,0-1-16,0 0 0,0 0 0,-21-21 15,0 21-15,0 0 0,0-21 16,-22 22-16,22-22 0,-21 21 0,0 0 16,-1-21-16,22 0 0,-21 21 0,21-21 15,-1 0-15,1 0 0,0 0 0,42-21 31,0 0-31,1 21 0,20-21 16,-21-1-16</inkml:trace>
  <inkml:trace contextRef="#ctx0" brushRef="#br1" timeOffset="-185601.44">23580 12446 0,'0'0'0,"0"-21"0,0 0 0,0 0 0,-22-1 15,22 1-15,-21 21 16,0 21-16,21 1 16,0-1-16,0 0 15,-21 21-15,21 1 0,-21-1 0,21 21 16,-21-20-16,21 20 0,-22 1 0,1-22 15,0 22-15,0-22 0,21 0 0,-21 22 16,0-22-16,-1-21 0,1 22 0,21-1 16,-21-21-16,21 0 0,-21 0 15,21 1-15,0-1 0,0 0 16,21-21 0,-21-21-16,21 0 15,0 21-15,1-22 0</inkml:trace>
  <inkml:trace contextRef="#ctx0" brushRef="#br1" timeOffset="-185376.26">23876 12721 0,'0'21'16,"0"1"-16,0-1 15,0 21-15,0-21 0,0 0 16,0 1-16,0-1 0,0 0 0,0 0 15,0 0-15,0 0 0,0 1 16,-21-1-16,21 0 0,-21-21 0,21 21 16,-22-21-16,22 21 15,-21-21-15,21-21 16,0 0 0</inkml:trace>
  <inkml:trace contextRef="#ctx0" brushRef="#br1" timeOffset="-185219.35">23876 12615 0,'0'0'0,"0"-21"0,0 0 0,0 0 16,0 0-16,0 0 0,0-1 15,21 44 17,0-1-17,0-21-15,1 21 0,-1 0 16</inkml:trace>
  <inkml:trace contextRef="#ctx0" brushRef="#br1" timeOffset="-184708.64">24215 12721 0,'0'-21'16,"0"0"-16,0 42 46,21-21-46,-21 21 16,0 0-16,0 1 0,0-1 16,0 0-16,0 0 0,0 0 0,0 0 15,0 1-15,0-1 0,0 0 0,0 0 16,0 0-16,0 0 0,-21-21 16,21 22-16,-22-22 0,1 0 0,0 0 31,0 0-31,21-22 15,0 1-15,0 0 0,0 0 16,0 0-16,0-22 0,0 22 0,21 0 16,0-21-16,0 21 15,1-22-15,-1 22 0,0 0 0,0 0 16,21 0-16,-20-1 0,20 1 0,-21 21 16,0 0-16,22 0 0,-22 0 0,0 21 15,0 1-15,0-1 0,0 0 0,1 0 16,-22 21-16,0-20 0,0-1 15,0 21-15,0-21 0,0 22 0,0-22 16,0 0-16,-22 0 0,22 0 0,-21 0 16,21 1-16,0-1 0,-21-21 0,21 21 15,21-21 32,-21-21-47,21 0 16,1 21-16,-1-22 0,0 1 0</inkml:trace>
  <inkml:trace contextRef="#ctx0" brushRef="#br1" timeOffset="-184372.83">24850 12721 0,'0'-42'16,"0"21"-16,-22 21 31,22 21-31,0 0 0,0 0 16,-21 0-16,21 1 0,0 20 0,-21-21 15,21 0-15,0 22 16,0-22-16,0 21 0,-21-21 0,21 22 16,-21-1-16,21 0 0,0 1 0,0-1 15,0 0-15,0 1 0,0-1 0,0 0 16,0 1-16,0-1 0,0 0 0,0 1 16,21-1-16,-21 0 0,21 1 15,-21-1-15,0 0 0,21-21 0,-21 22 16,21-22-16,-21 0 0,0 0 0,0 0 15,22-21-15,-22 22 0,0-44 32,0 1-17,0 0-15,0 0 0,0 0 16,0-22-16,0 22 0,0-21 0,0 0 16,0-1-16</inkml:trace>
  <inkml:trace contextRef="#ctx0" brushRef="#br1" timeOffset="-183429.37">24871 12848 0,'0'0'0,"0"-42"0,21 0 0,-21-1 16,0 22-16,0-21 0,21 21 0,0-1 15,-21 1-15,21 21 0,1-21 16,-1 21-16,0 0 0,0 0 16,0 0-16,0 21 0,22 0 15,-22 1-15,0-1 0,0 0 0,-21 21 16,0 1-16,0-22 0,0 21 0,0 0 15,0-20-15,0 20 0,0-21 16,-21 21-16,0-20 0,0-1 0,0-21 16,-1 21-16,1 0 0,0-21 0,0 0 15,0 0-15,42 0 47,0-21-47,0 21 0,-21-21 0,21 0 16,1 21-16,-1-22 0,0 1 0,0 0 15,-21 0-15,21 0 0,0 0 16,1-1-16,-22 1 0,0 0 16,21 0-16,-21 0 0,21 0 0,0-1 15,-21 44 17,0-1-32,0 0 15,0 0-15,0 0 0,0 0 16,0 1-16,0-1 15,0 0 1,21-21-16,0 0 16,1 0-1,-1 0-15,-21-21 16,21 0-16,-21-1 0,0 1 16,21 0-16,-21 0 0,21-21 15,-21 20-15,21 1 0,-21 0 0,0 0 16,0 0-16,0 42 31,0 0-31,0 0 16,0 0-16,0 22 0,0-22 0,0 0 15,0 0-15,0 0 0,0 1 16,0-1-16,0 0 0,0 0 16,0 0-16,0 0 15,22-21 1,-1 0-16,-21-21 15,0 0-15,21 21 0,-21-21 16,21 0-16,-21 0 0,21-1 0,-21 1 16,0-21-16,0 21 0,21-22 0,-21 1 15,22 21-15,-22-21 0,21-1 16,-21 22-16,0-21 0,0 21 0,21-22 16,-21 22-16,0 0 0,0 0 0,0 0 15,0-1-15,0 44 31,0-1-31,-21 21 0,0-21 0,21 22 16,0-22-16,0 21 0,0 0 0,0 1 16,0-1-16,0 0 0,0 1 0,0-22 15,0 21-15,0-21 0,0 22 16,-22-22-16,22 0 0,0 0 0,0 0 16,22-21 15,-1-21-16,-21 0-15,0 0 16,21 21-16,-21-21 0</inkml:trace>
  <inkml:trace contextRef="#ctx0" brushRef="#br1" timeOffset="-183260.47">25612 12594 0,'0'0'0,"-22"0"16,44 0-1,-22-21 1,21 21-16,0 0 0,0 0 0,0 0 16,0 0-16,22-21 0,-22 21 15,21 0-15,-21-21 0,22 21 0,-1-21 16,0 21-16</inkml:trace>
  <inkml:trace contextRef="#ctx0" brushRef="#br1" timeOffset="-182876.69">26120 12467 0,'-22'0'0,"22"-21"31,22 21-31,-1 0 0,21 0 0,-21 0 16,0-21-16,1 21 0,-1 0 0,0 0 15,0-21-15,0 21 0,-21-21 16,0-1-1,-21 22 1,0 0-16,0 0 0,0 0 16,-1 0-16,1 22 0,0-1 15,0 0-15,0 0 0,0 0 0,-1 0 16,1 1-16,0 20 0,0-21 0,0 0 16,0 22-16,-1-1 0,1-21 0,21 21 15,0 1-15,0-22 0,-21 21 16,21-21-16,0 1 0,0-1 0,0 0 15,0 0-15,0 0 0,21 0 0,0-21 16,1 22-16,-1-22 0,0 0 16,0 0-1,0 0-15,0 0 16,1-22-16,-22 1 0,21 21 0,0-21 16</inkml:trace>
  <inkml:trace contextRef="#ctx0" brushRef="#br1" timeOffset="-182461.93">26374 12594 0,'0'0'0,"0"-21"16,0 0-1,21 21 1,0 0-16,0 0 16,0 0-16,0 0 15,1 0-15,-22 21 0,0 0 16,0 0-16,0 1 0,0-1 0,0 21 15,0-21-15,0 0 0,0 22 0,0-22 16,-22 0-16,1 21 0,0-20 16,0-1-16,0 0 0,0 0 15,-1-21-15,1 0 0,0 21 0,0-21 16,0 0-16,0 0 16,21-21-1,0 0-15,0 0 16,0 0-16,21-1 0,0 22 15,-21-21-15,21 21 0,0 0 16,0 0 0,1 0-1,-1 21-15,-21 1 0,21-22 16,-21 21-16,21-21 0,0 0 16,0 0-1,1 0 1</inkml:trace>
  <inkml:trace contextRef="#ctx0" brushRef="#br1" timeOffset="-181992.68">26543 12361 0,'0'0'0,"-21"0"0,21-21 16,0 0-1,21 21 1,0 0 0,0-21-16,0 21 0,1 0 15,-1 0-15,0-21 0,0 21 16,0 0 0,-21 21 15,0 0-31,0 0 0,0 0 15,0 1-15,0-1 0,0 0 16,-21 21-16,21-21 0,0 1 0,0-1 16,0 0-16,0 0 0,0 0 0,0 22 15,0-22-15,0 0 0,0 0 0,0 21 16,0-20-16,0-1 0,0 21 16,0-21-16,0 0 0,0 22 0,0-22 15,0 0-15,0 0 0,0 0 0,-21 1 16,21-1-16,-21 0 0,21 0 0,0 0 15,-21 0-15,-1 1 16,1-22-16,21 21 16,0 0-16,-21-21 15,0 21-15,0-21 16,0 0 0,-1 0-16,1 0 0</inkml:trace>
  <inkml:trace contextRef="#ctx0" brushRef="#br1" timeOffset="-180961.35">15113 15028 0,'0'0'15,"-21"0"-15,0 0 0,21 22 16,-22-1-16,22 0 0,-21 0 0,21 21 16,0 1-16,0-1 0,0 0 15,0 1-15,0-1 0,0 0 0,-21 1 16,21-1-16,0 0 0,-21 1 0,21-22 16,0 21-16,0-21 0,-21 1 15,21-1-15,0 0 0,-21 0 16,21 0-16,0-42 31,0 0-15,0 0-16,0 0 0,0-1 0,0-20 15,0 21-15,21-21 0,0-1 16,-21 1-16,21 0 0,0-1 0,-21 1 16,21 0-16,1-1 0,-22 1 0,21 0 15,0 20-15,-21 1 0,0 0 16,21 21-16,0 0 0,0 21 15,-21 0-15,22 22 0,-22-22 16,0 21-16,21 1 0,-21-1 0,21 0 16,-21 1-16,0-22 0,0 21 15,0 0-15,21-20 0,-21-1 0,0 21 16,0-21-16,0 0 0,0 1 0,0-1 16,0 0-16,0 0 0,-21-21 31</inkml:trace>
  <inkml:trace contextRef="#ctx0" brushRef="#br1" timeOffset="-180785.45">14838 15600 0,'0'0'0,"21"0"15,0-21-15,0 21 16,0 0-16,1 0 0,20-21 0,-21 21 15,21 0-15,1 0 0,-1-22 0,0 22 16,1-21-16,20 21 0,-42-21 0,22 21 16,-1-21-16,0 0 0</inkml:trace>
  <inkml:trace contextRef="#ctx0" brushRef="#br1" timeOffset="-180092.37">15600 15219 0,'0'-21'16,"0"42"-1,0 0-15,0 0 16,0 0-16,0 1 0,0 20 0,0-21 16,0 21-16,0-20 0,0 20 15,0-21-15,0 21 0,-21-20 0,21-1 16,-22 0-16,22 0 0,0 0 0,0 0 16,-21 1-16,21-1 0,-21 0 15,0-21 16,0-21-15,21 0-16,0-1 16,-21 1-16,21 0 0,-22 0 15,22 0-15,0-22 0,0 22 0,0-21 16,0 21-16,0-22 0,0 1 0,22 0 16,-1 21-16,0-22 0,0 22 15,0 0-15,0 0 0,1 21 0,20 0 16,-21 0-16,21 0 0,-20 0 0,-1 0 15,21 21-15,-21 0 0,0 0 16,1 0-16,-1 1 0,-21-1 0,21 21 16,-21-21-16,0 0 0,0 1 0,0-1 15,-21 0-15,0 0 0,-1 0 16,-20 0-16,21 1 0,0-22 16,0 21-16,-1-21 0,-20 0 0,21 0 15,0 0-15,21-21 31,0-1-31,21 22 0,0-21 16,0 21-16,0 0 0,1-21 0,20 21 16,-21 0-16,0 0 0,0 0 0,22 0 15,-22 0-15,0 21 0,0-21 16,22 21-16,-22 1 0,0-22 16,0 21-16,0 0 0,-21 0 0,0 0 15,0 0-15,0 1 0,0-1 16,-42 0-16,21 0 0,0 0 0,-1-21 15,-20 21-15,21 1 0,-21-1 16,20-21-16,-20 21 0,21-21 0,-21 0 16,20 21-16,1-21 0,-21 0 0,21 0 15,0 0 1,21-21-16,0 0 16,0 0-16,21 21 0,0-22 15,0 1-15,0 21 0,0-21 0,1 21 16</inkml:trace>
  <inkml:trace contextRef="#ctx0" brushRef="#br1" timeOffset="-179817.53">16446 15261 0,'0'0'0,"0"-21"0,0-21 15,-21 42-15,0 0 16,0 0-16,0 0 0,-22 21 15,22 0-15,0 0 0,-21 22 0,21-22 16,-1 0-16,-20 21 0,21 1 0,0-22 16,21 21-16,-21 0 0,21-20 15,-22-1-15,22 21 0,0-21 16,0 0-16,0 1 0,0-1 0,22 0 16,-1 0-16,0 0 0,21-21 15,-21 0-15,1 0 0,-1 0 0,21 0 16,-21 0-16,22 0 0,-22 0 0,21-21 15,-21 21-15,22-21 0</inkml:trace>
  <inkml:trace contextRef="#ctx0" brushRef="#br1" timeOffset="-179572.66">16912 15261 0,'0'0'0,"0"-21"0,0 42 31,0 0-31,0 1 0,0-1 0,-21 0 16,0 0-16,21 21 0,-21-20 0,21 20 16,0-21-16,-22 21 0,22-20 15,-21-1-15,21 0 0,0 0 0,0 0 16,0 0-16,0 1 0,0-1 0,0 0 16,21-21 15,1 0-16,-1-21-15</inkml:trace>
  <inkml:trace contextRef="#ctx0" brushRef="#br1" timeOffset="-179240.86">16870 15282 0,'0'-63'15,"0"126"-15,0-147 0,0 63 16,21 21-16,0 0 0,21 0 15,-20 0-15,-1 0 0,21 0 16,-21 21-16,22 0 0,-1 0 0,0 0 16,1 0-16,-1 22 0,0-22 15,1 21-15,-22-21 0,0 1 16,-21 20-16,0-21 0,0 0 0,0 0 16,0 1-16,-21-1 0,0 0 0,-1 0 15,1 0-15,-21 0 0,21 1 0,-22-22 16,22 21-16,-21-21 0,0 21 15,20-21-15,-20 0 0,21 0 0,-21 21 16,20-21-16,1 0 0,0 0 16,42 0 15,22 0-15,-22 0-16,0 0 0</inkml:trace>
  <inkml:trace contextRef="#ctx0" brushRef="#br1" timeOffset="-178492.81">18076 15515 0,'0'0'0,"-42"0"16,-22-21-16,86 21 15,-1 0-15,42 0 16,-42 0-16,22-21 0,-22 21 16,21 0-16,1 0 0,20 0 0,-21-21 15,43 21-15,-21 0 0,-22 0 0,21-21 16,-20 21-16,20 0 0,-20 0 0,-1 0 16,0 0-16,-21-22 0,22 22 0,-22 0 15,0 0-15,0 0 0,0 0 0,1-21 16,-44 21 31,22-21-47,-21 21 0,0 0 15,0-21 1,0 21-16,0-21 16,-1 21-16,1-21 0,0 21 0,0-22 15,0 1-15,0 21 0,-1-21 16,1 0-16,0 0 0,0 21 0,0-21 15,0-1-15,21 1 16,21 21 15,0 0-31,0 21 0,0-21 16,22 0-16,-22 22 0,21-1 16,-21-21-16,22 0 0,-1 0 15,-21 21-15,0-21 0,0 0 0,1 0 16,-1 0-16,0 21 0,0-21 0,0 21 15,-21 0 1,0 1-16,-21-1 16,0-21-16,0 21 0,0 0 0,-1-21 15,-20 21-15,21 0 0,-21 1 0,20-1 16,-20 0-16,0 0 0,21 0 0,-22 0 16,1 1-16,21-22 0,-22 21 15,22 0-15,0-21 0,-21 21 0,21 0 16,-1-21-16,1 21 0,0 1 15,0-1-15,0 0 16,0-21-16,21 21 16,0 0-1,21-21 1,0 0-16,0 0 0,0 0 0,0-21 16,22 0-16,-1 21 0</inkml:trace>
  <inkml:trace contextRef="#ctx0" brushRef="#br1" timeOffset="-174284.98">20426 15007 0,'0'0'0,"21"0"0,0-21 16,-21 0-16,21 21 0,-21-21 0,0 0 15,21 21-15,-21-22 0,22 22 16,-22-21-16,0 0 31,0 42-15,-22 0-1,1 1-15,0-1 0,0 21 0,0 0 16,0 1-16,-1-1 0,1 22 0,0-1 16,0-21-16,0 22 0,0-1 0,-1-20 15,1-1-15,0 22 16,-21-22-16,21 0 0,-1-21 0,1 22 16,0-22-16,0 21 0,0-21 0,21 1 15,-21-1-15,21 0 0,-22 0 0,22 0 16,0-42 15,0 0-31,0 0 0,0 0 16,0-1-16,22 1 0</inkml:trace>
  <inkml:trace contextRef="#ctx0" brushRef="#br1" timeOffset="-173949.29">20743 14901 0,'0'0'0,"0"22"16,-21-22 0,0 21-16,21 21 0,-21-21 15,0 22-15,-1 20 0,1-21 0,-21 1 16,21 20-16,0-20 0,-22-1 0,22 21 15,-21-20-15,21-1 0,-1 0 0,-20 1 16,21-1-16,-21 0 0,20 1 16,1-1-16,0-21 0,21 22 0,-21-22 15,21 0-15,-21 0 0,21 0 16,0 0-16,0 1 0,0-1 16,0-42 15,21-1-16,0 1-15</inkml:trace>
  <inkml:trace contextRef="#ctx0" brushRef="#br1" timeOffset="-173036.78">20976 15452 0,'0'-21'0,"0"-1"15,0 1-15,0 0 16,-21 21-16,21-21 15,0 42 1,-21 0 0,21 0-16,0 22 0,-21-22 15,21 0-15,0 21 0,0-20 0,0 20 16,0-21-16,0 0 0,-22 0 0,22 1 16,0-1-16,0 0 0,-21 0 0,21 0 15,0 0 1,0-42 31,0 0-47,0 0 0</inkml:trace>
  <inkml:trace contextRef="#ctx0" brushRef="#br1" timeOffset="-172692.98">20997 15134 0,'0'0'0,"0"-21"0,0 0 0,0 42 32,0 0-17,0 0 1,21-21-16,-21 22 0,22-22 0,-1 0 16,0 0-1,0 0-15,0 0 0,0 0 16,-21-22-16,0 1 15,0 0-15,0 0 16,0 0-16,-21 0 16,0-1-16,0 1 0,0 21 15,0 0-15,-1 0 16,1 0-16,0 0 16,21 21-16,0 1 15,0-1-15,0 21 0,0-21 16,0 0-16,21 1 0,-21 20 0,21-21 15,1 0-15,-1 0 0,0 1 0</inkml:trace>
  <inkml:trace contextRef="#ctx0" brushRef="#br1" timeOffset="-172221.25">21315 15346 0,'0'21'31,"0"0"-31,21-21 15,-21 21-15,0 1 0,0-1 0,21 0 0,-21 0 16,21 0-16,-21 0 0,0 1 16,0-1-16,0 0 0,0 0 15,0 0-15,0 0 0,0 1 16,0-1-16,-21 0 16,0-21-1,0 0-15,0 0 16,21-21-16,0 0 15,-22-1-15,22 1 0,0 0 16,0 0-16,0 0 0,0 0 16,0-22-16,0 22 0,22-21 0,-1 21 0,0-1 15,0-20-15,0 21 0,0 0 0,22 21 16,-22 0-16,21 0 0,1 0 16,-1 0-16,0 0 0,-21 21 15,22 0-15,-22 0 0,21 0 0,-21 1 16,-21-1-16,0 0 0,0 21 0,0-21 15,0 1-15,0-1 0,0 0 16,0 0-16,0 0 0,0 0 0,-21 1 16,0-1-16,0-21 15,21 21-15,21-42 32,0 21-17,-21-21-15,21 21 0,1-22 0,-1 1 16</inkml:trace>
  <inkml:trace contextRef="#ctx0" brushRef="#br1" timeOffset="-171900.43">21971 15325 0,'-64'169'0,"128"-338"15,-64 148-15,0-1 0,0 1 0,21 21 32,-21 21-32,21-21 15,-21 22-15,0 20 0,0-21 0,0 0 16,0 22-16,0-1 0,21-21 15,-21 21-15,0 1 0,0-1 0,0 0 16,0 1-16,0-1 0,0 22 16,0-22-16,0 21 0,0-20 0,0 20 15,0 1-15,0-22 0,0 22 0,0-1 16,-21-21-16,21 1 0,0 20 0,-21-20 16,21-1-16,0 0 0,0 1 15,0-1-15,-21 0 0,21 1 0,0-22 16,-21 0-16,21 21 0,0-21 15,0 1-15,0-44 16,0 1 0,21-21-16,0 21 15,-21 0-15,21-22 0</inkml:trace>
  <inkml:trace contextRef="#ctx0" brushRef="#br1" timeOffset="-171567.62">22034 15748 0,'-21'-42'0,"42"84"0,-42-127 0,0 64 16,0-21-16,21 21 0,0-22 0,0 22 16,0 0-16,0 0 0,0 0 15,0-22-15,0 22 0,0 0 16,21 0-16,0 0 0,0 0 0,22 21 16,-22 0-16,21-22 15,-21 22-15,22 0 0,-22 0 0,21 0 16,-21 22-16,1-1 0,-1 0 0,0 0 15,-21 0-15,0 0 0,0 22 16,0-22-16,0 0 0,0 0 0,-21 22 16,21-22-16,-21-21 0,-1 21 0,1 0 15,0 0-15,0-21 0,0 21 0,0-21 16,-1 0-16,22-21 47,22 0-47,-1 0 15,0 21-15,0-21 0</inkml:trace>
  <inkml:trace contextRef="#ctx0" brushRef="#br1" timeOffset="-170833.52">22458 15325 0,'0'0'16,"0"-21"-16,0-1 0,21 22 0,-21-21 0,21 21 15,-21 21 16,0 1-31,0 20 0,0-21 16,0 0-16,0 0 0,0 22 16,0-22-16,0 0 0,0 0 0,0 0 15,0 1-15,21-1 0,0 0 16,-21 0-16,22-21 0,-1 0 16,0 0-1,0 0-15,0 0 0,0 0 16,1-21-16,-1 0 0,0 21 0,0-21 15,0-1-15,0 1 0,1-21 16,-1 21-16,-21-22 0,21 22 0,0-21 16,-21 0-16,21 20 0,-21-20 0,0 21 15,21 0-15,-21 42 32,0 0-32,0 0 0,0 0 15,0 1-15,-21-1 0,21 21 0,0-21 16,0 0-16,0 22 0,0-22 15,0 0-15,0 0 0,0 0 0,0 1 16,21-1-16,1-21 16,-1 0-16,0 0 0,21 0 15,-21 0-15,1 0 0,-1 0 0,21 0 16,-21-21-16,0 21 0,1-22 0,-1 1 16,0 0-16,0 0 0,0-21 0,-21 20 15,21-20-15,1 0 0,-22-1 16,0 1-16,21 0 0,-21-1 15,21-20-15,-21 21 0,0-1 0,0 1 16,0 0-16,0-1 0,0 1 16,0 21-16,0 0 0,0-1 0,0 1 15,0 0-15,-21 21 16,0 21-16,21 22 0,0-22 16,0 21-16,-22-21 0,22 22 15,0-1-15,0 0 0,0 22 0,0-22 16,0 0-16,0 1 0,0-1 0,0 0 15,0 1-15,0-1 0,0-21 16,0 22-16,0-22 0,0 0 0,22 0 16,-22 0-16,0 0 15,21-21-15,0 0 0,0 0 0,0 0 16,0 0-16,1 0 16,-1 0-16,0 0 0,-21-21 0,21 0 15,0 21-15,-21-21 0,21 0 0,-21 0 16,22-1-16,-22 1 0</inkml:trace>
  <inkml:trace contextRef="#ctx0" brushRef="#br1" timeOffset="-170560.67">23241 14944 0,'0'0'0,"-21"0"0,42 0 16,0 0-1,0 0-15,22 0 0,-1-21 0,-21 21 16,43 0-16,-22 0 0,0 0 16,1 0-16,20-22 0,-21 22 0,1 0 15,-1 0-15,-21-21 0,0 21 0,1 0 16,-1 0-16,-42 0 47,-1 0-32,22 21-15,-21-21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3:38:06.1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12848 2371 0,'-21'0'0,"42"0"0,-84 0 0,41 0 0,-20 0 15,0 0-15,21 0 0,-22 0 0,22 0 16,0 0-16,-21 0 0,20 0 16,1 0-16,0 0 0,0 0 0,0 0 15,0 0-15,-1 0 0,22 21 0,-21-21 31,42 0-15,1 0-16,-1 0 0,21 0 0,0 0 16,1 0-16,20 0 0,22 0 0,-22 0 15,43-21-15,-21 21 16,21 0-16,0-21 0,-22 21 0,22 0 16,0 0-16,-21-22 0,20 22 0,-20-21 15,0 21-15,-1 0 0,-20 0 0,21 0 16,-22-21-16,-21 21 0,1 0 15,-1 0-15,-21 0 0,0 0 0,1 0 16,-1 0-16,-21-21 16,-21 21 15,-1 0-15,1 0-16,0 0 0,0 0 0,0 0 15,0 0-15,-1 0 0,-20 0 0,0 0 16,-1 0-16</inkml:trace>
  <inkml:trace contextRef="#ctx0" brushRef="#br0" timeOffset="422.75">12234 2646 0,'0'0'0,"-42"0"0,0 21 0,-1-21 0,22 0 0,-21 21 16,21-21-16,21 21 16,42-21-1,-21 0 1,21 0-16,1 0 0,20 0 0,1 0 16,-1 0-16,1 0 0,20-21 0,22 0 15,0 21-15,0 0 0,21-21 16,-21 21-16,21-21 0,0 21 0,-21 0 15,21-21-15,-22 21 0,1 0 0,0-22 16,0 22-16,-21 0 0,-1 0 0,-20 0 16,-1 0-16,-20-21 0,-1 21 15,0 0-15,-21 0 0,1 0 16,-44 0 31,1 0-47,0 0 15,0 0-15,0 0 0,-22 0 0,22 0 16,-21 0-16,0 0 0,-1 0 16,1 0-16</inkml:trace>
  <inkml:trace contextRef="#ctx0" brushRef="#br0" timeOffset="867.51">11853 2392 0,'-42'21'0,"84"-42"0,-105 63 0,42-42 16,-1 0-16,1 0 0,0 0 15,21 21-15,42-21 31,-20 0-31,20 0 0,21 0 0,1 0 16,-1-21-16,22 21 0,0-21 16,-1 21-16,22-21 0,0 0 0,21 21 15,0-21-15,0 21 0,21 0 0,-21-22 16,21 22-16,-21 0 0,0 0 0,0-21 16,0 21-16,-21 0 0,21 0 15,-42 0-15,21-21 0,-22 21 0,-20 0 16,-1 0-16,-20 0 0,-1 0 15,0 0-15,-20 0 0,-1 0 0,-21-21 16,-21 21 15,-1 0-31,1 0 16,0 0-16,0 0 0,-21 0 0,20 0 16,-20 0-16,-21 0 0,20 0 15,-20 0-15,-22 0 0,22 0 0</inkml:trace>
  <inkml:trace contextRef="#ctx0" brushRef="#br0" timeOffset="1267.28">11642 2815 0,'0'0'0,"-64"21"0,1 1 0,20-1 16,1-21-16,0 21 0,20-21 0,1 0 15,42 0 1,1 0-16,41 0 0,-21 0 0,43 0 16,0 0-16,-1-21 0,43 21 15,-21-21-15,21 21 0,21-22 0,-21 1 16,22 21-16,-1-21 0,0 0 16,0 21-16,-21-21 0,21 21 0,-42-21 15,21 21-15,-42 0 0,21-22 0,-22 22 16,1-21-16,-22 21 0,1-21 15,-1 21-15,-20 0 0,-22 0 0,21-21 16,-21 21-16,1 0 0,-1 0 31,-42 0 16,-1 0-47,1 0 16,0 0-16,0 0 0,0 0 15</inkml:trace>
  <inkml:trace contextRef="#ctx0" brushRef="#br0" timeOffset="13778.63">15494 1016 0,'0'-21'15,"0"42"-15,0-84 0,0 41 0,0 1 16,-21 0-16,21 0 0,0 0 0,0 0 15,0-1-15,0 44 32,0 20-32,0-21 0,0 21 0,0 1 15,0-1-15,0 0 0,0 22 16,0-22-16,0 1 0,0-1 16,21 21-16,-21-20 0,0-1 0,0 0 15,0 1-15,0-1 0,0 0 0,0 1 16,0-22-16,0 21 0,0-21 15,0 1-15,0-1 0,0 0 0,0-42 32,0 0-32,21-1 15,-21-20-15,0 21 0,21-21 16,-21-22-16,0 22 0,0-1 0,0-20 16,0 21-16,0-22 0,0 1 0,0 20 15,0-20-15,0 20 16,0 1-16,-21 21 0,21 0 0,0 0 15,-21-1-15,0 22 0,21 22 16,-21-1 0,21 21-16,0-21 0,0 22 0,0-1 15,0 0-15,0 1 0,0-1 0,0 0 16,0 1-16,0-1 0,0 0 16,0-21-16,0 22 0,0-1 0,0 0 15,0-20-15,0 20 0,0-21 0,0 0 16,0 0-16,0 1 0,0-1 15,0 0-15,0 0 0,0 0 16,0 0-16,21-21 16,-21 22-1,21-22 1,0 0-16,0 0 16,0-22-16,22 22 0,-22-21 0,21 0 15,1 0-15,20-21 0,1-1 0,-1 1 16,22 0-16,-1-1 0,1 1 15,21-22-15,0 1 0,0-1 0,-1 1 16,22-1-16,-21 1 0,21-1 16,0 22-16,0 0 0,-21-1 15,-21 1-15,-1 21 0,1 0 0,-21 0 0,-22-1 16,0 22-16,-21 0 0,1-21 16,-1 21-16,-42 21 46,-1 1-30,1-1-16,0 0 0,-21 0 0,-1 0 16,1 22-16,-21-22 0,-22 21 0,21 0 15,-41 1-15,20-1 0,-21 0 16,-21 22-16,21-22 0,-21 1 0,0-1 16,0 21-16,21-20 0,-21 20 15,22-20-15,-1 20 0,0-21 0,0 1 0,0 20 16,22-42-16,-1 22 15,0-1-15,22-21 0,-1 22 0,22-22 16,0 0-16,20-21 0,1 21 0,0-21 16,42 0 46,-21-21-62,21 21 16,1 0-16,-22-21 15,21 21-15,0 0 0</inkml:trace>
  <inkml:trace contextRef="#ctx0" brushRef="#br0" timeOffset="22969.24">6964 4297 0,'21'0'78,"0"-21"-78,0 0 16,0-1-16,22 1 0,-1 0 0,-21-21 16,43 21-16,-22-22 0,22 1 15,20 21-15,-20-22 0,20 1 0,22 21 16,-21-21-16,0 20 0,-1-20 0,-20 21 16</inkml:trace>
  <inkml:trace contextRef="#ctx0" brushRef="#br0" timeOffset="23387.8">9313 5334 0,'0'0'0,"-21"21"0,0-21 0,0 0 16,21 21-16,-21-21 0,42-21 31,0 0-15,21 0-16,-21 0 0,43-22 15,-1 22-15,1-21 0,-1 0 0,43-1 16,-21-20-16,21 20 0,0-20 0,-1 21 15</inkml:trace>
  <inkml:trace contextRef="#ctx0" brushRef="#br0" timeOffset="23931.35">10372 7006 0,'-22'0'0,"1"-21"16,21 0-1,0 0-15,21 21 16,1-21-16,-1 21 0,0-22 0,21 1 15,1 0-15,-1 0 0,21-21 0,1 20 16,-1-20-16,22 0 0,0-1 16,-1 22-16,22-42 0,-21 20 0,21 1 0</inkml:trace>
  <inkml:trace contextRef="#ctx0" brushRef="#br0" timeOffset="24584.98">13779 8382 0,'0'0'16,"-21"0"-16,0 0 31,21-21-15,0 0-1,0 0-15,21 21 0,0-22 16,1 22-16,-1-21 0,0 0 0,21 0 16,-21 0-16,22 0 0,-1-1 0,22 1 15,-22-21-15,0 21 0,22-22 0,-1 1 16,-20 21-16,20 0 0</inkml:trace>
  <inkml:trace contextRef="#ctx0" brushRef="#br0" timeOffset="25254.59">13822 10160 0,'0'0'0,"21"0"0,0-21 16,0 21-16,0-21 0,1 21 16,-1 0-16,0-21 0,0 21 15,0 0-15,0 0 0,1 0 0,-22-22 16,21 22-16,0 0 0,0 0 0,0-21 16,0 21-16,1-21 0,-1 0 15,0 21-15,0-21 0,0 0 16,-21-1-16,21 22 0</inkml:trace>
  <inkml:trace contextRef="#ctx0" brushRef="#br0" timeOffset="26490.92">4720 3725 0,'0'0'15,"21"0"-15,22 0 16,-22 0-16,0 0 16,0 0-16,0 0 0,22 0 15,-22 22-15,21-22 0,-21 21 0,22 0 16,-1-21-16,0 21 0,22 0 16,-22 0-16,22 1 0,-1 20 0,1-21 15,-1 21-15,22-20 0,-22 20 0,22 0 16,0 22-16,-1-22 0,1 0 15,21 22-15,-22-22 0,22 22 16,0-1-16,0-20 0,0 20 0,21 1 16,-21-1-16,21 1 0,-22-1 0,22 1 15,0-1-15,0 1 0,0 20 16,22-20-16,-22-1 0,21 22 16,-21-22-16,21 22 0,0 0 0,-21-22 0,21 22 15,0 0-15,1-22 0,-1 22 16,0-1-16,21-20 0,-21 21 0,22-1 0,-1 1 15,-21 0-15,22-1 16,-1 1-16,0 0 0,1-1 0,-1 1 16,0 0-16,1-1 0,-1 1 0,0 0 15,1-1-15,-22 1 0,21 21 16,127 63-16,-126-84 0,-22-1 0,21 1 16,128 84-16,-149-84 0,0 0 15,0-1-15,148 65 0,-169-65 16,127 43-16,-127-42 0,0-22 15,0 1-15,-21-1 0,0-20 0,0 20 16,0-20-16,0 20 16,-1-21-16,-20 1 0,0-1 0,-22-21 15,85 43-15,-84-43 0,-22 0 16,22 0-16,-22 0 0,-21 1 0,22-22 16,-22 0-16,-21-22 15,0 1-15</inkml:trace>
  <inkml:trace contextRef="#ctx0" brushRef="#br0" timeOffset="27346.37">6540 3852 0,'0'0'0,"-21"0"0,0-21 16,21 0-16,0 0 16,21 21 15,0 0-31,22 0 16,-22 21-16,0-21 15,0 21-15,22 0 0,-22 1 0,21-1 16,0 21-16,1 0 0,-1 1 0,22-1 15,-22 22-15,21-22 0,-20 21 0,20 1 16,1-1-16,-1 22 0,22-21 16,0 20-16,-1 1 0,1 21 0,0 0 15,20-22-15,-20 22 0,21 0 16,0 0-16,0 21 0,21-21 0,0 21 16,127 105-16,-127-126 0,0 21 15,0 0-15,21 0 0,-21-21 0,21 21 16,0 0-16,-21 0 0,21 0 0,0 0 15,-21 0-15,0 21 0,22-21 16,-1 0-16,-21 0 0,21 21 0,-21-21 16,21 0-16,-21 22 0,0-22 0,-21 21 15,21-21-15,0 0 0,-21 0 0,0 0 16,-1 0-16,1 0 0,0 0 0,0 0 16,0-21-16,0-1 0,84 107 15,-105-127-15,21 21 0,-22-22 0,1 1 16,0 0-16,-1-22 15,-20 22-15,-1-22 0,1 1 0,-1-22 16,-20 22-16,-1-22 0,0 0 0,1 1 16,20 20-16,-42-42 0,0 0 0,1 1 15,-1-1-15,-21 0 16,-21-21 0</inkml:trace>
  <inkml:trace contextRef="#ctx0" brushRef="#br1" timeOffset="182362.57">6329 3090 0,'-21'-21'31,"21"0"-31,-22 21 0,22 21 47,22-21-47,20 43 0,0-22 0,1 21 16,-1 22-16,21-22 0,1 21 0,-22-20 15,22 20-15,-22 1 0,22-22 16,-22 22-16,0-22 0,1 0 0,-1 1 15,-21-1-15,0 0 0,22 1 0,-22-1 16,0-21-16,0 21 0,-21-20 16,0-1-16,21 0 0,-21 0 15,0 0-15,21-21 0,-21-21 16,0 0 0,0 0-16,0 0 0,0-22 0,0 1 15,0 0-15</inkml:trace>
  <inkml:trace contextRef="#ctx0" brushRef="#br1" timeOffset="182551.46">7345 3175 0,'0'0'16,"0"-21"-16,0-21 0,0 20 0,0 1 0,-21 42 31,-1 1-31,-20-1 0,0 21 16,-1 0-16,1 22 0,-21-1 15,-1 1-15,-21-1 0,22 1 16,-22-1-16,1 1 0,-1-1 0,21 1 15,-20 21-15,20-22 0,1 1 0,-1-1 16,22 1-16,0-1 0,-22 22 16,64-43-16,0-21 0</inkml:trace>
  <inkml:trace contextRef="#ctx0" brushRef="#br1" timeOffset="183050.18">8932 5101 0,'0'-21'0,"0"42"0,21-84 0,-21 20 16,0 22-16,0 0 0,22 0 0,-1 0 15,0 21-15,0 0 16,0 21-16,22 0 0,-22 21 16,21 1-16,-21-1 0,22 0 0,-1 1 0,0 20 15,1-20-15,-1 20 0,0-21 16,1 22-16,-1-22 0,21 1 0,-20-1 16,-1 21-16,-21-41 0,22 20 0,-22 0 15,0-21-15,0 22 0,0-22 16,-21 0-16,21 0 0,-21 0 0,0 1 15,22-22 1,-22-22-16,21 1 16,0 0-16,0 0 0</inkml:trace>
  <inkml:trace contextRef="#ctx0" brushRef="#br1" timeOffset="183227.08">10223 5249 0,'0'-42'15,"0"84"-15,0-126 0,0 41 0,0 22 0,0 0 16,-21 21-16,0 0 0,-21 21 0,-1 0 15,-20 1-15,-1 20 0,-20 0 16,20 1-16,-20 20 0,-1-21 16,0 22-16,1-1 0,-1 1 0,0-1 15,1 22-15,-1-21 0,21-1 16,-20 1-16,20-1 0,1 1 0,20-22 0,1 21 16,21-20-16,0 20 0,21-20 0</inkml:trace>
  <inkml:trace contextRef="#ctx0" brushRef="#br1" timeOffset="183578.91">10795 6858 0,'0'0'0,"-21"-21"0,21 0 16,-21 0-16,-1-1 0,1 1 0,21 0 16,-21 0-16,0 0 0,21 42 31,0 0-31,0 0 0,21 0 16,0 22-16,0-1 0,22 0 15,-1 1-15,22-1 0,-22 22 16,21-22-16,1 0 0,63 43 0,-64-43 15,1 1-15,-1-1 0,-20-21 0,-1 0 16,0 0-16,-20 1 0,20-1 16,-21 0-16,0-21 0,0 0 15,1-21-15,-22 0 16,21-1-16</inkml:trace>
  <inkml:trace contextRef="#ctx0" brushRef="#br1" timeOffset="183762.8">11769 6795 0,'0'0'0,"-22"-64"15,1 1-15,21 20 0,-21 1 0,0 0 16,0 42-16,0 0 0,-1 0 16,1 0-16,0 42 0,-21 0 0,21 1 15,-22-1-15,1 0 0,-22 22 0,22-1 16,-21 1-16,-22-1 0,21 1 0,1-1 16,-22 1-16,22 20 0,-22-20 15,22-1-15,20-20 0,1 20 0,0-20 16,-1-1-16,22 0 0,21 1 15,0-22-15</inkml:trace>
  <inkml:trace contextRef="#ctx0" brushRef="#br1" timeOffset="184150.61">13589 7832 0,'0'0'0,"0"-21"0,0-1 15,21 44 1,0-1-16,0 21 0,1 0 0,20 1 16,0 20-16,1-20 0,-1 20 15,21 1-15,-20-22 0,-1 21 16,22-20-16,-22 20 0,0-20 0,1-1 0,-22 0 16,21 1-16,-21-22 0,0 21 15,1-21-15,-22 0 0,0 1 0,0-1 16,0-42-1,0-1 1</inkml:trace>
  <inkml:trace contextRef="#ctx0" brushRef="#br1" timeOffset="184324.51">14393 8213 0,'0'-43'0,"0"86"0,0-149 0,0 42 16,0 22-16,0 0 0,0 21 0,0-1 15,0 1-15,-21 21 0,0 21 16,0 22-16,-22-1 0,1 0 15,0 22-15,-22-1 0,22 1 0,-22-1 16,1 1-16,-1-1 0,22 1 0,-21-1 16,-1 1-16,22 21 0,-22-22 15,22 1-15,0-1 0,-1 1 0,22-1 16</inkml:trace>
  <inkml:trace contextRef="#ctx0" brushRef="#br1" timeOffset="184774.41">14224 10075 0,'0'0'16,"0"-21"-16,0 42 15,0 1 1,21-1-16,21 0 0,-20 21 0,-1 1 16,21-1-16,0 0 0,1 22 0,-1-22 15,0 0-15,1 1 0,-1-1 0,-21 0 16,22 1-16,-1-22 0,-21 0 0,0 21 16,0-20-16,1-22 0,-1 21 15,0 0-15,0-21 16,-21-21-1,21 0-15,-21-1 0</inkml:trace>
  <inkml:trace contextRef="#ctx0" brushRef="#br1" timeOffset="184944.31">14965 10372 0,'0'0'0,"0"-43"0,0-20 0,0 21 16,0-22-16,-21 22 0,-1-1 16,1 22-16,0 0 0,21 0 0,-21 21 15,0 0-15,0 21 0,-1 0 0,-20 0 16,21 22-16,-21 20 0,-1-20 0,1 20 15,0 22-15,-1-22 0,-20 22 16,-1-22-16,22 22 0,-22-21 0,1-1 16,21 22-16,-22-22 0,22 1 15,-1-1-15,1 1 0</inkml:trace>
  <inkml:trace contextRef="#ctx0" brushRef="#br1" timeOffset="185691.48">9948 12150 0,'0'21'31,"21"0"-31,1 0 16,20 0-16,-21 22 0,21-22 15,1 21-15,-1 1 0,0-1 0,22 0 16,-22 1-16,1-22 0,-1 21 0,0-21 15,1 22-15,-22-22 0,21 0 16,-21 0-16,0-21 0,1 21 0,-1-21 16,0 0-16,0 0 15,0-21-15</inkml:trace>
  <inkml:trace contextRef="#ctx0" brushRef="#br1" timeOffset="185860.38">10710 12192 0,'0'0'0,"-21"-42"0,-21-1 15,21 1-15,-22 21 0,22 0 16,0 0-16,-21 21 0,20 21 16,1 0-16,-21 0 0,21 21 0,-22 22 15,1-22-15,0 22 0,-1-22 0,-20 22 16,21-1-16,-22 1 0,22-1 16,-1-21-16,1 22 0,21-22 0,21 1 15,0-1-15</inkml:trace>
  <inkml:trace contextRef="#ctx0" brushRef="#br1" timeOffset="186231.4">14287 12340 0,'0'0'0,"-105"-21"16,83 21-1,1 0-15,0 0 0,21 21 0,0 0 16,0 1-16,0 20 0,21 0 0,0-21 0,22 22 15,-1 20-15,0-20 0,1-1 16,-1 0-16,0 1 0,22-1 16,-22 0-16,1 1 0,-1-1 15,-21-21-15,21 0 0,-20 0 0,-1 1 0,21-1 16,-42 0-16,21-21 0,0 0 16,-21-21-1</inkml:trace>
  <inkml:trace contextRef="#ctx0" brushRef="#br1" timeOffset="186409.5">14944 12510 0,'0'-43'0,"0"86"0,0-128 0,0 43 15,0 20-15,0 1 0,-22 21 16,1 21-16,0 1 0,0-1 0,-21 21 16,20 0-16,-20 1 0,0 20 0,-1 1 15,1-1-15,0 1 0,-22-1 16,22 1-16,-22-1 0,1 1 0,21-1 15,-22 1-15,22-1 0,-1 1 0,1-22 16,0 22-16</inkml:trace>
  <inkml:trace contextRef="#ctx0" brushRef="#br1" timeOffset="186871.74">14139 15219 0,'0'21'15,"21"0"-15,1 0 0,-1 1 0,0-1 16,0 21-16,21 0 0,1-20 0,-1 20 15,0 0-15,1 1 0,-1-22 0,0 21 16,22 0-16,-22-20 0,1 20 16,-1-21-16,-21 0 0,21 22 15,1-22-15,-22 0 0,0 21 0,0-21 16,0-21-16,1 22 0,-22-1 0,21-21 31,-21-21-31,0-1 0,0 1 16</inkml:trace>
  <inkml:trace contextRef="#ctx0" brushRef="#br1" timeOffset="187045.64">14944 15431 0,'-22'-43'0,"44"86"0,-65-128 0,43 43 15,-21-1-15,21 22 0,0 0 0,0 42 16,0 0-16,-21 22 16,0-22-16,21 21 0,-21 0 15,-1 1-15,-20 20 0,21-20 0,-21-1 16,-1 21-16,1 1 0,0-22 0,-22 22 15,1-1-15,20-20 0,-20 20 0,-1-21 16,22 1-16,-22-1 0,22 0 16</inkml:trace>
  <inkml:trace contextRef="#ctx0" brushRef="#br1" timeOffset="-144925.65">7683 4763 0,'0'21'16,"-21"-21"15,21 21-31,-21-21 16,21 21 62,21-21-63,0 21-15,1-21 0</inkml:trace>
  <inkml:trace contextRef="#ctx0" brushRef="#br1" timeOffset="-143205.89">12171 2392 0,'-21'0'0,"21"21"0,0 0 16,0 0-16,0 1 15,0-1-15,0 0 16,21 0-16,0 0 16,0 0-16,0-21 0,0 22 0,22-1 15,-22-21-15,21 21 0,1-21 16,-1 0-16,21 0 0,-20 0 0,20 0 16,1 0-16,-1 0 0,1 0 0,-1 0 15,22 0-15,0-21 0,-1 21 0,-20-21 16,20-1-16,-20 1 0,21 0 15,-22 0-15,22 0 0,-22-22 16,1 22-16,20-21 0,-20 21 0,-1-22 16,22 1-16,-21 0 0,20 21 0,-20-22 15,-1 1-15,-20 0 0,20-22 16,-21 22-16,1-1 0,-1-20 0,0 21 16,1-22-16,-22 22 0,0-22 0,0 22 15,0-22-15,-21 22 0,0-21 16,0 20-16,0 1 0,-21-22 0,0 1 15,0 21-15,-21-22 0,-1 1 0,1-1 16,-22 22-16,1-22 16,-1 22-16,-20-22 0,-1 22 0,0 0 0,1-1 15,20 22-15,-20-21 0,-1 21 16,-84-22-16,84 22 16,-21 21-16,21 0 0,-20 0 0,20 0 15,-21 0-15,21 0 0,1 21 16,-22 1-16,21 20 0,-21-21 0,22 21 15,-22 22-15,0-1 0,0 1 0,22-1 16,-1 22-16,0-21 0,1 20 16,20 1-16,22 0 0,-64 105 15,64-105-15,20 21 0,-20-22 0,21 22 16,0-21-16,0-1 0,21 1 16,0 0-16,0-22 0,0 22 0,21-22 15,0 22-15,21-21 0,-21-1 0,43-21 16,-22 22-16,43-22 0,-22 1 15,22-22-15,0 21 0,21-21 16,-1 0-16,1-21 0,-21 0 0,21 0 16,21 0-16,-21 0 0,21 0 0,-22 0 15,22-21-15,-21 0 0,21 0 16,-21-21-16,0-1 0,-21 1 0,20 0 16,-20-1-16,0-20 0,84-43 15,-84 42-15,-22 1 0,1-1 16,-1 22-16,22-85 0,-43 64 15,-21-1-15,-21 1 0,0-22 0,0 21 16,-21-20-16,0 20 0,-21 1 16,-1-22-16,-20 22 0,-1-1 15,1 1-15,-22-1 0,22 1 0,-22 20 16,0-20-16,-20 20 0,-1 1 16,-21 0-16,0 21 0,0-1 0,0 1 15,0 0-15,0 21 0,0 0 0,0 0 16,0 0-16,0 21 0,0 0 15,21 22-15,0-1 0,0 0 16,-63 64-16,84-42 0,22-1 16,-1 1-16,1 20 0,20-20 15,1 21-15,0 20 0,-1 65 0,22-86 16,21 22-16,0-21 16,0 0-16,21-1 0,1 1 0,-1 0 15,21-1-15,0-20 0,1-1 0,63 64 16,-22-84-16,-20-1 15,42 21-15,-22-41 0,22 20 0,0-21 16,0 21-16,0-20 0,-1-1 16,107-21-16,-106 0 0,0 0 0,21 0 15,-21-21-15,-1-1 0,1-20 0,0 21 16,-21-21-16,21-22 0,-22 22 16,86-106-16,-86 63 15,-20 0-15,-1-21 0,1 22 0,-22-22 16,-21 21-16,0-21 0,-21 1 15,0 20-15,-21-21 0,-21 21 0,0 1 16,-22-1-16,-84-63 0,63 84 16,-21 1-16,1 21 0,-22-1 15,-170-20-15,170 42 0,-21 21 16,-21 0-16,21 0 0,-1 21 16,1 0-16,0 21 0,21 1 0,0-1 15,21 21-15,-63 107 0,105-86 16,1 22-16,21-21 0,20 21 15,-20 0-15,42-1 0,0-20 0,0 21 16,0 0-16,0-22 0,0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4B8D-1575-429D-B334-3B56A23D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9AE4-3B24-4B3B-A356-66840EFB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9F8E-CC44-4B17-8197-5F122056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4122-451F-4135-836D-FD0903A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0CDF-E01B-4E61-A3A8-BBD39FE4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0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E56-2BB7-48C5-9FC5-DD48DE3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F3467-6E5A-4F4D-A28D-4FD44AB4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D6AB-C9BB-4FDE-B3A5-F010B969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B4F4-BBE2-4E8B-8AC9-7E631BC4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9470-E02D-4FB4-9D15-4CE8CFB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7E086-17B1-4938-9D5C-C23126E3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2326C-69E5-48D0-832E-8E5081DB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429B-9AED-40D4-A21B-9B648872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7583-4F72-46CE-B6F5-0B2727BA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717C-EB8B-4A3A-8D42-F01DEAAF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765C-1AFE-4C41-B128-C3280E65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BDEE-373E-44DC-BFA8-F339A571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3458-7729-4A95-A187-BC0BA318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045C-19FD-4094-8E37-BCA992D9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1069-A7A2-43EE-BFE6-91F3E63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25A-CE83-4A43-9D89-13E2D77E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374C1-CF5F-4C62-9B46-A25BD064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81-B273-4D96-B6B2-C28DFED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A1CE-8F5B-4FB7-92DF-8B8AC61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EE50-F21B-4BA3-8C6B-D88B92A0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E4C5-9328-42AE-919B-DE6CC58F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DE16-DE02-434A-B4D4-428F6AAA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3E72-8A44-4689-8553-FC1643B09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E3F8-4361-4425-ABF7-B45C4D2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647F-0FBB-4C4E-B7DB-021BADAA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81084-C79A-48D5-B0E7-C5C69804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C98F-ADF3-418A-9886-80D24D07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56FE9-8D6F-4B8C-8409-0E13B07F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8AFDA-ACB8-4EFF-AAAB-4654B5F6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2A4B8-9541-4705-91E7-4D28AB81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B4CF-333A-40C5-9602-5458567B2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F797D-00AA-4BD2-A2F3-C4A09176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A12C9-AC74-40C9-A0B1-362C0AA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97D8D-7E96-4103-9719-EEAAB80A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2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8BB-F03F-4ACA-BBE4-11C07F0C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9B85C-DD6B-4D45-973B-91785879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0E2B2-4113-48A3-84BC-26DA3577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AA5C-732D-47C5-9031-E01170AB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0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4DE38-3C2F-4233-BE1B-D14F3A42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96455-6E10-4CD2-9DEF-40074199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10D7-005B-4D62-9EC4-B144723B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F973-57F3-4CAC-A8F2-2D35433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2BF-1900-40E2-A8EB-F4ECA7DF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B5A1-14DE-49AA-8C9C-C1B3D17B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3F1E-D746-447D-804B-3409E78B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B18F0-BCA3-463C-8F42-10C750E4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9457-6075-4449-B65D-1AEFF3D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41BD-3059-466F-B207-8FEFA045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7C5F0-CF93-429B-BE54-2F40DAAD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AD30A-AE39-4770-87BE-C3AD9A7B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08C8-F416-4883-B49A-BE334AF5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BA1-22E6-4FEA-9482-CDCF1006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C081-3D2F-4D65-AE6A-6AF223B7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7B3D2-0D6C-4A44-8BDA-C8390F44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5D939-E1E8-4F0C-BBD0-5C34E963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E3AC-F6CA-4F6B-B222-51A643FB8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01EF-1291-43DC-BD63-96C5193B7B95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1C23-A9EE-4A74-866C-0EA5EED7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E4B7-CD3E-4934-9FC4-D690A34B3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4006-09A4-4D9B-9761-9CEE0C743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E0D6C-3513-4792-A410-8499DDD05BD2}"/>
                  </a:ext>
                </a:extLst>
              </p14:cNvPr>
              <p14:cNvContentPartPr/>
              <p14:nvPr/>
            </p14:nvContentPartPr>
            <p14:xfrm>
              <a:off x="0" y="480240"/>
              <a:ext cx="566964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E0D6C-3513-4792-A410-8499DDD05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0880"/>
                <a:ext cx="5688360" cy="59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7627DC-6A2A-4A34-87D4-733CF3E6F101}"/>
                  </a:ext>
                </a:extLst>
              </p14:cNvPr>
              <p14:cNvContentPartPr/>
              <p14:nvPr/>
            </p14:nvContentPartPr>
            <p14:xfrm>
              <a:off x="2842200" y="5219640"/>
              <a:ext cx="3886560" cy="128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7627DC-6A2A-4A34-87D4-733CF3E6F1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2840" y="5210280"/>
                <a:ext cx="3905280" cy="13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3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22C451-693F-47E9-A61B-0D0CF6E27BB4}"/>
                  </a:ext>
                </a:extLst>
              </p14:cNvPr>
              <p14:cNvContentPartPr/>
              <p14:nvPr/>
            </p14:nvContentPartPr>
            <p14:xfrm>
              <a:off x="243720" y="160200"/>
              <a:ext cx="8229960" cy="584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22C451-693F-47E9-A61B-0D0CF6E27B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50840"/>
                <a:ext cx="824868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1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D011EC-C844-4CBD-B17C-0E04AF39B9A5}"/>
                  </a:ext>
                </a:extLst>
              </p14:cNvPr>
              <p14:cNvContentPartPr/>
              <p14:nvPr/>
            </p14:nvContentPartPr>
            <p14:xfrm>
              <a:off x="670680" y="243720"/>
              <a:ext cx="10584360" cy="371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D011EC-C844-4CBD-B17C-0E04AF39B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34360"/>
                <a:ext cx="10603080" cy="37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5E07-3848-42B9-8175-7F14001E4AD6}"/>
                  </a:ext>
                </a:extLst>
              </p14:cNvPr>
              <p14:cNvContentPartPr/>
              <p14:nvPr/>
            </p14:nvContentPartPr>
            <p14:xfrm>
              <a:off x="1097280" y="1379160"/>
              <a:ext cx="8031960" cy="404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5E07-3848-42B9-8175-7F14001E4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920" y="1369800"/>
                <a:ext cx="8050680" cy="40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9D3A58-2D67-49CF-855F-378707C37C5F}"/>
                  </a:ext>
                </a:extLst>
              </p14:cNvPr>
              <p14:cNvContentPartPr/>
              <p14:nvPr/>
            </p14:nvContentPartPr>
            <p14:xfrm>
              <a:off x="1059120" y="937440"/>
              <a:ext cx="8123400" cy="512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9D3A58-2D67-49CF-855F-378707C37C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760" y="928080"/>
                <a:ext cx="81421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30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B6115-19D5-4DB3-B321-9FCB35062AE3}"/>
                  </a:ext>
                </a:extLst>
              </p14:cNvPr>
              <p14:cNvContentPartPr/>
              <p14:nvPr/>
            </p14:nvContentPartPr>
            <p14:xfrm>
              <a:off x="464760" y="167760"/>
              <a:ext cx="851940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B6115-19D5-4DB3-B321-9FCB35062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58400"/>
                <a:ext cx="853812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4B3EE2-7DDE-445D-83E0-7E73FCF5178B}"/>
                  </a:ext>
                </a:extLst>
              </p14:cNvPr>
              <p14:cNvContentPartPr/>
              <p14:nvPr/>
            </p14:nvContentPartPr>
            <p14:xfrm>
              <a:off x="731520" y="304920"/>
              <a:ext cx="7955640" cy="347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4B3EE2-7DDE-445D-83E0-7E73FCF51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295560"/>
                <a:ext cx="797436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00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B9261B-A6E0-44B2-84A9-994C77E2301F}"/>
                  </a:ext>
                </a:extLst>
              </p14:cNvPr>
              <p14:cNvContentPartPr/>
              <p14:nvPr/>
            </p14:nvContentPartPr>
            <p14:xfrm>
              <a:off x="0" y="198000"/>
              <a:ext cx="1197144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B9261B-A6E0-44B2-84A9-994C77E23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1990160" cy="63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6C0912-A4C9-4401-B187-2B193C03E4DB}"/>
                  </a:ext>
                </a:extLst>
              </p14:cNvPr>
              <p14:cNvContentPartPr/>
              <p14:nvPr/>
            </p14:nvContentPartPr>
            <p14:xfrm>
              <a:off x="3429000" y="251640"/>
              <a:ext cx="2149200" cy="372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6C0912-A4C9-4401-B187-2B193C03E4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640" y="242280"/>
                <a:ext cx="2167920" cy="37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F73E89-E7EA-4446-BFFA-23A1E0631FA3}"/>
                  </a:ext>
                </a:extLst>
              </p14:cNvPr>
              <p14:cNvContentPartPr/>
              <p14:nvPr/>
            </p14:nvContentPartPr>
            <p14:xfrm>
              <a:off x="3535560" y="213480"/>
              <a:ext cx="1509120" cy="64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F73E89-E7EA-4446-BFFA-23A1E0631F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6200" y="204120"/>
                <a:ext cx="152784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0BEB9-D205-4873-9F00-A68E8F6C5BCF}"/>
                  </a:ext>
                </a:extLst>
              </p14:cNvPr>
              <p14:cNvContentPartPr/>
              <p14:nvPr/>
            </p14:nvContentPartPr>
            <p14:xfrm>
              <a:off x="83880" y="91440"/>
              <a:ext cx="953280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0BEB9-D205-4873-9F00-A68E8F6C5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2080"/>
                <a:ext cx="9551520" cy="60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045500-4378-4BAB-AC1B-613E3B341333}"/>
                  </a:ext>
                </a:extLst>
              </p14:cNvPr>
              <p14:cNvContentPartPr/>
              <p14:nvPr/>
            </p14:nvContentPartPr>
            <p14:xfrm>
              <a:off x="1699200" y="190440"/>
              <a:ext cx="4694400" cy="563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045500-4378-4BAB-AC1B-613E3B341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181080"/>
                <a:ext cx="471312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9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CA68D-E5F9-4BD4-BEC8-EAAAA70642E0}"/>
                  </a:ext>
                </a:extLst>
              </p14:cNvPr>
              <p14:cNvContentPartPr/>
              <p14:nvPr/>
            </p14:nvContentPartPr>
            <p14:xfrm>
              <a:off x="312480" y="754560"/>
              <a:ext cx="1125504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CA68D-E5F9-4BD4-BEC8-EAAAA7064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745200"/>
                <a:ext cx="1127376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77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56E83F-CEFF-4F42-ABE8-9A032F174DF5}"/>
                  </a:ext>
                </a:extLst>
              </p14:cNvPr>
              <p14:cNvContentPartPr/>
              <p14:nvPr/>
            </p14:nvContentPartPr>
            <p14:xfrm>
              <a:off x="1203840" y="1104840"/>
              <a:ext cx="627948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56E83F-CEFF-4F42-ABE8-9A032F174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1095480"/>
                <a:ext cx="629820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5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7AB1E-3003-4F01-A36A-0B990186FD20}"/>
                  </a:ext>
                </a:extLst>
              </p14:cNvPr>
              <p14:cNvContentPartPr/>
              <p14:nvPr/>
            </p14:nvContentPartPr>
            <p14:xfrm>
              <a:off x="281880" y="175320"/>
              <a:ext cx="891576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7AB1E-3003-4F01-A36A-0B990186F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65960"/>
                <a:ext cx="8934480" cy="46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CDA295-449D-4FA4-884D-1D22C19D2439}"/>
                  </a:ext>
                </a:extLst>
              </p14:cNvPr>
              <p14:cNvContentPartPr/>
              <p14:nvPr/>
            </p14:nvContentPartPr>
            <p14:xfrm>
              <a:off x="1668600" y="3871080"/>
              <a:ext cx="10416960" cy="257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CDA295-449D-4FA4-884D-1D22C19D24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240" y="3861720"/>
                <a:ext cx="10435680" cy="25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19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2C3-4FDB-4DCA-BB64-D50C08D2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D2E4-30E9-4FE9-BECA-E461DCF7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DD3E5-BC01-4557-B99F-8DDBF150503C}"/>
                  </a:ext>
                </a:extLst>
              </p14:cNvPr>
              <p14:cNvContentPartPr/>
              <p14:nvPr/>
            </p14:nvContentPartPr>
            <p14:xfrm>
              <a:off x="205560" y="213480"/>
              <a:ext cx="850428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DD3E5-BC01-4557-B99F-8DDBF1505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04120"/>
                <a:ext cx="852300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3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2020-12-11T03:09:19Z</dcterms:created>
  <dcterms:modified xsi:type="dcterms:W3CDTF">2020-12-11T04:09:08Z</dcterms:modified>
</cp:coreProperties>
</file>