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9:11:00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677 0,'0'0'0,"21"0"0,-21-21 16,0 0 0,0 0-16,-21 0 15,0 21 1,0-21-16,0 21 0,0 0 15,-22 0-15,22 0 0,0 0 16,-21 0-16,20 0 0,-20 21 0,0-21 16,-1 21-16,1 0 0,21 0 15,-21 22-15,-1-1 0,1 0 0,0 1 16,-1 20-16,1 1 0,0-1 16,20-21-16,1 22 0,0-1 0,0-20 15,21 20-15,0-20 0,0-1 16,0-21-16,21 21 0,0-20 0,22 20 15,-22-21-15,42 0 0,-20-21 16,20 0-16,1 0 0,-1 0 0,1 0 16,20 0-16,-20-21 0,-1 0 15,22 0-15,-22 0 0,-20-1 16,20 1-16,-42 0 0,22 0 0,-22-21 16,0 20-16,-21 1 0,0-21 15,0 21-15,-21 0 0,-21-22 0,-1 22 16,1 21-16,0-21 0,-1 21 15,-20 0-15,20 0 0,-20 0 0,-1 0 16,22 0-16,0 0 0,-1 0 16,1 0-16,21 0 0,0 0 0,42 0 15,0 0 1,0 0-16,22 0 16,-1 0-16,-21 0 0,21 0 0,22 0 0,-22-21 15,1 21-15,-1 0 16,-21 0-16,21 0 0,1 0 0,-22 0 15,0 21-15,0 0 0,0 0 16,-21 0-16,22 22 0,-22-22 0,0 21 16,0 1-16,0-1 0,0 21 0,-22 1 15,1-1-15,0 1 0,-21-1 16,21 22-16,-1-21 0,1-1 0,0 1 16,0-1-16,0 1 0,0-22 15,-1 21-15,1-20 0,21-1 0,-21-21 16,21 22-16,0-22 0,0 0 15,0 0-15,0 0 16,0-42 0,0 0-16,21 0 0,0-22 15,-21 22-15,22-42 0,-1 20 16,21-20-16,-21-1 0</inkml:trace>
  <inkml:trace contextRef="#ctx0" brushRef="#br0" timeOffset="303.83">3471 847 0,'0'0'0,"0"-43"0,0 1 0,21 21 0,-21-21 15,0 20-15,0 1 0,0 42 32,0 1-32,0 20 0,0 0 15,-21 1-15,0 20 0,0 1 0,0-1 16,21 1-16,-21-1 0,-1 22 15,1-43-15,0 22 0,0-1 0,0-21 16,0 22-16,21-22 0,0 1 0,-22-1 16,22-21-16,-21 21 0,21-20 15,0-1-15,0 0 0,21-21 32,1-21-32,-1 0 15,0-22-15,0 22 0,0 0 0,0-21 16,1 20-16,20-20 15</inkml:trace>
  <inkml:trace contextRef="#ctx0" brushRef="#br0" timeOffset="727.96">3725 1185 0,'0'0'15,"21"-21"-15,1 0 16,-44 21 0,1 21-16,0 0 0,0 22 15,-21-22-15,-1 21 0,22 1 0,-21-1 16,-1 0-16,-20 1 15,21-1-15,-1 0 0,22 1 0,-21-1 16,21 0-16,-22-21 0,22 22 0,21-22 16,-21 0-16,21 0 15,0-42 1,0 0-16,21 0 16,0 0-16,0-22 0,1 1 0,-1 0 15,21-1-15,-21 1 0,22-22 0,-22 22 16,0-21-16,21 20 0,-21 1 15,22 0-15,-22-1 0,0 22 0,0 0 16,0 21-16,1 0 16,-1 0-16,-21 21 15,21 21-15,-21-20 0,21 20 0,-21 0 16,21-21-16,-21 22 0,0-1 16,0 0-16,21 1 0,-21-22 0,22 21 15,-22-21-15,21 22 0,-21-22 16,0 0-16,21 0 0,-21 0 0,21-21 15,0 0-15,0 0 0,1 0 16,-1 0-16,0-21 0,0 0 16,0-21-16,0 21 0,1-22 0,-1 1 15</inkml:trace>
  <inkml:trace contextRef="#ctx0" brushRef="#br0" timeOffset="1008.43">4276 677 0,'0'0'0,"0"-21"15,0-21 1,0 21-16,-22 21 0,1 21 16,21 0-16,0 21 15,0-20-15,0 20 0,0 21 16,0 1-16,0-1 0,-21 1 0,21-1 16,-21 1-16,0-1 0,21 1 15,-21-1-15,-1-20 0,22 20 0,-21-20 16,21-1-16,0 0 0,0-21 0,-21 22 15,21-22-15,0 0 16,0 0-16,0 0 0,21-42 31,0 0-31,-21 0 16,22-21-16,-1-1 0,0 22 0,21-21 16</inkml:trace>
  <inkml:trace contextRef="#ctx0" brushRef="#br0" timeOffset="1292.27">4784 656 0,'0'0'0,"21"-21"0,-21 0 0,-21 42 47,-1 21-47,1 1 0,21-1 15,-21 0-15,0 22 0,21-1 0,-21-20 16,0 20-16,-1 1 0,1-1 15,21 1-15,-21-22 0,21 22 0,-21-22 16,21 0-16,0 1 0,0-1 0,0-21 16,0 0-16,0 0 0,0 1 15,0-1-15,21-21 16,0 0-16,0 0 0,1-21 16,-1-1-16,0 1 0,-21 0 15,42 0-15,-21-21 0,1-1 16,-1 1-16</inkml:trace>
  <inkml:trace contextRef="#ctx0" brushRef="#br0" timeOffset="1559.64">5080 699 0,'0'0'0,"21"-43"0,0 1 0,0 21 15,-21 0-15,22-1 0,-22 44 32,0 20-17,0-21-15,0 21 0,0 1 0,0 20 16,0 1-16,0-22 0,-22 22 0,22-1 15,0 1-15,-21-1 16,21-21-16,-21 22 0,21-22 0,-21 1 16,21-1-16,0 0 0,0-21 0,0 1 15,0 20 1,0-21-16,0 0 0,0-42 47,0 0-47,0 0 0,0-22 0,-21 22 15</inkml:trace>
  <inkml:trace contextRef="#ctx0" brushRef="#br0" timeOffset="1735.54">4635 1207 0,'-42'0'0,"84"0"0,-105 0 16,84 0-1,21 0 1,1 0-16,-1-22 0,0 22 15,22 0-15,-22-21 0,22 21 0,-22 0 16,0 0-16,1-21 0,-1 21 16,-21 0-16,0-21 0,1 21 0,-1 0 15,21-21-15,-21 21 0</inkml:trace>
  <inkml:trace contextRef="#ctx0" brushRef="#br0" timeOffset="4203.43">12785 0 0,'21'0'94,"0"0"-79,-21 42 1,21 1-16,-21 20 0,0-20 16,0-1-16,21 0 0,-21 1 0,21-1 15,-21 21-15,0-20 0,0-1 16,0 0-16,0 22 0,0-22 0,22 1 15,-22 20-15,0 1 0,0-22 16,0 21-16,0 1 0,21-1 16,-21-20-16,0 20 0,0 1 0,0-22 15,0 22-15,0-22 0,0 21 0,0 1 16,0-22-16,0 22 0,0-1 16,-21 1-16,21-1 0,0 1 0,0-22 15,-22 22-15,22-1 0,0 1 0,0-22 16,0 21-16,0 1 0,0-1 0,0 1 15,0-1-15,0 1 0,0-1 16,0 1-16,0-1 0,0-20 0,0 20 16,0 1-16,0-1 0,0 1 0,0-1 15,0 1-15,0-1 0,0 1 16,0 20-16,0-20 0,0-1 16,22 1-16,-22-1 0,0 1 0,21 21 15,-21-22-15,0 1 0,0-1 0,0 22 16,0-22-16,0 22 0,0-22 0,21 1 15,-21-1-15,0 22 0,0-21 16,0-1-16,0 1 0,0 20 0,0-20 16,21 20-16,-21-20 0,0 21 0,0-22 15,0 22-15,0-22 0,0 1 0,0 20 16,0-20-16,0-1 0,0 1 16,0 21-16,0-22 0,0 1 0,21 20 15,-21-20-15,0-1 0,0 1 16,0-1-16,0 1 0,0-1 0,0 22 15,0-22-15,0 1 0,0 21 0,0-22 16,0 22-16,0-22 0,0 1 16,0 20-16,0-20 0,0-1 0,0 22 15,0-21-15,0 20 0,0-20 0,0-1 16,21 1-16,-21 20 0,0-20 0,22-1 16,-22 1-16,0-1 0,0 1 0,0-1 15,0 1-15,0 21 0,0-22 16,21 1-16,-21-1 0,0 1 15,0-1-15,0 1 0,0-1 0,21 1 0,-21-1 16,0 1-16,0-1 0,0 22 16,0-22-16,0 1 0,0-1 0,0 1 15,0-1-15,0 1 0,0-1 0,0 1 16,0-1-16,0 1 0,0-1 0,0 1 16,0-1-16,0 1 0,0 20 15,0-20-15,0-22 0,0 22 0,0-1 16,21 1-16,-21-1 0,0 1 0,0-1 15,0 22-15,0-22 0,0 1 0,0-1 16,0 1-16,0-1 0,21 1 0,-21-1 16,0 1-16,0-1 0,0-20 0,0 41 15,0-20-15,0-1 0,0 1 0,0-1 16,0 1-16,0-1 16,0 1-16,0-1 0,0 1 0,0-1 15,0 1-15,0-1 0,0 1 0,0-1 16,0 1-16,0-1 0,0 1 0,0-1 15,0 1-15,0-1 0,0-20 0,0 20 16,0 1-16,0-1 0,0 1 0,0-1 16,0 1-16,0-22 0,0 22 15,0-1-15,0 1 0,0-1 0,0 1 16,0-1-16,0 1 0,0-1 0,0 1 16,0-1-16,0 1 0,0-1 0,0 1 15,0-1-15,0 1 0,0-1 0,0 1 16,0-1-16,0 1 15,0-1-15,0 1 0,0-1 0,21 1 16,-21-1-16,0 1 0,0-1 0,0 1 16,0-1-16,0 1 0,0-1 0,0 1 15,0-1-15,0 1 0,0-1 0,22 1 16,-22-1-16,0 1 0,0-1 16,0 22-16,0-43 0,21 22 0,-21-1 15,0 1-15,0-1 0,0 1 0,0-22 16,0 21-16,21 1 0,-21-22 15,21 22-15,-21-1 0,0 1 16,0-22-16,0 22 0,0-22 0,21 21 16,-21-20-16,0 20 0,21-20 0,-21-1 15,0 21-15,0-20 0,0-1 0,0 0 16,0 1-16,0 20 0,0-20 16,22-1-16,-22 0 0,0 1 0,0-1 15,0 0-15,0 1 0,0-1 0,0 0 16,0 1-16,0-1 0,0 0 0,0 1 15,0-1-15,0 0 0,0-21 16,0 22-16,0-1 0,0 0 0,0 1 16,0-22-16,0 21 0,0 1 0,0-22 15,21 21-15,-21-21 0,0 22 16,0-22-16,0 21 0,0-21 16,0 0-16,0 22 0,0-22 0,0 21 15,0-21-15,0 1 0,0-1 0,0 21 16,0-21-16,0 0 0,0 1 15,21-1-15,-21 0 0,0 0 0,0 0 16,0 0-16,0 1 0,0-1 16,0 0-16,0 0 0,0 0 15,0 0-15,0 1 0,0-1 16,0 0-16,0 0 16,0 0-16,0 0 15,0 1-15,0-1 16,0 0-1,0 0-15,0 0 16,0 0 0,0 1-16,-21-22 0,21 21 15,0 0-15,0 0 0,0 0 0,0 0 16,0 1-16,0-1 0,0 0 0,0 0 16,0 0-16,0 0 0,0 1 15,0 20-15,21-42 63,-42 0-1,0 0-46,-1 0 15,1 0-15</inkml:trace>
  <inkml:trace contextRef="#ctx0" brushRef="#br0" timeOffset="8128.37">15198 402 0,'0'0'0,"21"-21"0,0 0 0,-21 0 16,0 0-16,0-1 15,0 1-15,0 0 0,0 0 16,-21 21 0,0 0-16,-22 0 0,22 0 15,-21 0-15,-1 0 0,22 21 0,-21 21 16,0-20-16,-1 20 0,1 0 16,0 1-16,20-1 0,-20 21 0,0 1 15,21-1-15,-1 1 0,1-1 0,21 22 16,0-21-16,0-1 0,0 1 15,0-1-15,0-21 0,21 22 0,1-22 16,-1-21-16,0 22 0,21-22 0,1 0 16,20 0-16,-21 0 0,22-21 15,-22 0-15,22 0 0,-1 0 0,1 0 16,-22-21-16,22 0 0,-22 0 0,21 0 16,-20 0-16,-22-1 15,0-20-15,21 21 0,-42-21 0,0-1 16,0 22-16,0-21 0,-42-1 0,21 1 15,-21 21-15,-1 0 0,-20 0 16,-1-1-16,1 1 0,-1 21 0,22 0 16,-22 0-16,1 21 0,21 1 0,-22-22 15,43 21-15,-21 0 0,20 0 16,1 0-16,21 0 0,0 1 16,43-22-16,-22 0 0,21 0 15,0 0-15,1 0 0,-1 0 16,0 0-16,22 0 0,-22 0 0,1 0 15,-1 0-15,0 0 0,1 0 16,-22 0-16,0 21 0,0 0 16,0 0-16,-21 0 0,0 22 0,0-22 15,0 21-15,0 0 0,0 1 0,0 20 16,-21-20-16,0 20 0,0 1 0,0 20 16,-1-20-16,-20-1 0,21 22 15,0-22-15,0 1 0,-1-22 0,1 22 16,21-22-16,0-21 0,0 22 0,0-22 15,0 0-15,0 0 0,21-21 32,1-21-17,-22 0-15,21 0 0,0-22 16,0 1-16,0 0 0,0-1 0</inkml:trace>
  <inkml:trace contextRef="#ctx0" brushRef="#br0" timeOffset="8732.02">15833 889 0,'21'-42'0,"-42"84"0,42-105 16,-21 20-16,0 22 0,0 42 31,0 0-31,-21 22 0,21-1 0,-22 0 16,22 22-16,0-1 0,-21 1 0,0-1 15,0 1-15,21-1 16,-21-20-16,0 20 0,-1-20 0,22 20 15,0-21-15,0 1 0,-21-22 0,21 21 16,0-21-16,0 1 0,21-22 16,1 0-1,-22-22-15,21 1 0,0 0 0,0 0 16,-21-21-16,21-1 0,0 22 0,1-21 16,-1-1-16,-21-20 0,21 21 15,0-1-15,-21 22 0,0-21 0,21 21 16,-21-1-16,21 22 0,-21 22 31,0-1-31,0 21 0,0-21 16,0 0-16,0 22 0,0-22 0,0 21 15,22-21-15,-22 22 0,21-22 0,-21 21 16,21-21-16,0 1 0,0 20 16,22-42-16,-22 21 0,0 0 0,21-21 15,1 0-15,-1 0 0,0 0 0,1-21 16,20 0-16,-21 21 0,1-42 0,-22 20 15,21 1-15,-21-21 0,22 0 16,-22-1-16,0 1 0,-21-22 0,0 1 16,0-1-16,0 1 0,0-22 0,0 22 15,0-1-15,-21 22 16,0 0-16,0-1 0,-1 22 0,-20 0 16,0 0-16,21 21 0,-22 0 0,1 0 15,21 21-15,-22 0 0,22 0 16,0 0-16,0 22 0,21-22 0,0 21 15,0 1-15,0-1 0,0-21 0,21 21 16,0-20-16,0 20 0,1-21 16,-1 0-16,21 0 0,-21-21 15,22 0-15,-1 0 0</inkml:trace>
  <inkml:trace contextRef="#ctx0" brushRef="#br0" timeOffset="9019.86">17230 720 0,'0'0'0,"0"-43"0,0 22 16,0-21-16,0 21 0,0 0 16,0-1-16,0 65 31,-22-22-31,22 21 16,-21-21-16,21 43 0,0-22 0,-21 1 15,21 20-15,0 1 0,0-22 16,-21 21-16,21-20 0,-21 20 0,21-20 15,-21-1-15,21 0 0,0 1 0,0-1 16,0-21-16,0 21 0,0-20 16,0-1-16,0 0 15,21-21 1,0 0-16,0-21 0,0 0 16,0-1-16,1 1 0,-1 0 0</inkml:trace>
  <inkml:trace contextRef="#ctx0" brushRef="#br0" timeOffset="9312.17">17674 550 0,'0'0'0,"0"-42"0,21 21 0,-21 0 15,0-22-15,0 22 16,0 0-16,0 42 16,0 0-16,0 1 15,0 20-15,0-21 0,0 43 0,0-22 16,0 21-16,0 1 0,0-1 0,0 1 15,-21 21-15,21-22 0,0 1 16,-21-22-16,0 21 0,21-20 0,-21-1 16,21 0-16,0 1 0,-22-22 0,22 0 15,0 0-15,0 0 0,0 1 0,22-22 32,-1 0-32,0 0 0,0-22 15,-21 1 1,0 0-16,0 0 15,0 0-15,0 0 0</inkml:trace>
  <inkml:trace contextRef="#ctx0" brushRef="#br0" timeOffset="9507.99">17314 1080 0,'0'0'0,"-84"0"15,62-22-15,1 22 0,0 0 16,21-21-16,21 21 15,22 0-15,-22-21 16,21 21-16,0-21 0,22 21 0,-22 0 16,1-21-16,-1 21 0,0 0 0,-21-21 15,22-1-15,-22 22 0,0-21 16,0 21-16,0-21 0,1 0 16</inkml:trace>
  <inkml:trace contextRef="#ctx0" brushRef="#br0" timeOffset="9771.84">18478 402 0,'0'-21'15,"0"42"32,0 0-47,0 1 0,0-1 16,-21 0-16,0 0 15,21 0-15,-21 0 0,0-21 16,21 22-16,-21-1 0,-1 0 16,22 0-16</inkml:trace>
  <inkml:trace contextRef="#ctx0" brushRef="#br0" timeOffset="10359.78">19029 868 0,'0'0'0,"0"-21"0,0 0 0,21 21 15,0-22-15,0 1 0,-21 0 16,21 0-16,1 0 15,-22 0-15,-22 21 32,1 0-32,0 0 0,0 21 15,-21 0-15,20-21 0,1 21 0,-21 0 16,21 0-16,0 1 0,-22 20 16,22-21-16,0 0 0,0 0 0,21 1 15,0-1-15,0 0 0,0 0 0,0 0 16,0 0-16,21-21 15,0 0-15,0 22 0,0-22 0,22 0 16,-22 21-16,21-21 0,1 21 0,-1-21 16,-21 0-16,21 21 15,1-21-15,-22 21 0,21-21 0,-21 0 16,1 21-16,-1-21 0,-21 22 0,0-1 16,21-21-16,-21 21 0,0 0 15,-21 0-15,0-21 16,-1 21-16,1-21 0,-21 22 0,0-22 15,20 0-15,-20 0 0,21 21 0,-21-21 16,-1 0-16,22 0 0,-21 0 16,21 21-16,-22-21 0,22 0 15,0 0-15,-21 0 0,20 0 0,1 0 0,0 0 16,0 0-16,0 0 0,0 0 16,-1 0 77,1 0-93</inkml:trace>
  <inkml:trace contextRef="#ctx0" brushRef="#br0" timeOffset="21708.15">1376 3895 0,'-21'0'31,"-1"0"0,22-21-31</inkml:trace>
  <inkml:trace contextRef="#ctx0" brushRef="#br0" timeOffset="23693.53">1439 3556 0,'0'0'0,"0"-21"0,0 0 0,0 0 0,0-43 16,0 43-16,0 0 15,0 0-15,0-1 0,0 1 0,0 0 16,0 0-16,0 0 0,0 0 16,-21 21-16,0 0 15,0 0-15,0 21 16,-1 0-16,1 0 0,21 0 15,0 22-15,-21-1 16,21 0-16,-21 1 0,21-1 0,0 0 16,0 22-16,0-22 0,0 0 15,0 22-15,0-22 0,0 22 0,0-22 16,0 22-16,0-22 0,21 0 16,0 1-16,0-1 0,1 0 0,-1-21 15,21 1-15,-21-1 0,22 0 16,-22 0-16,21-21 0,0 0 0,1 0 15,-1 0-15,-21-21 0,22 0 16,-1 0-16,0-1 0,1 1 0,-22-21 16,21 0-16,0-1 0,-20 1 15,20 0-15,-21-1 0,0 1 16,0 0-16,-21-22 0,0 22 0,0-22 16,0 1-16,0-1 0,0 1 15,-21-1-15,0 22 0,0-22 0,0 1 16,0 21-16,-22-1 0,22 1 15,-21 0-15,-1 20 0,1 1 0,0 0 16,-1 21-16,1 0 0,0 0 16,-1 0-16,1 0 0,0 0 0,-1 21 15,1 0-15,21 22 0,-21-1 16,-1 0-16,22 22 0,0-1 16,21 1-16,0-1 0,0 1 15,0-1-15,0 1 0,0-1 0,0-20 16,21 20-16,0 1 0,0-22 15,22 0-15,-1 1 0,0-1 0,1-21 16,-1 22-16,0-22 0,22-21 0,-22 0 16,1 0-16,20 0 0,-21 0 15,22 0-15,-22-21 0,1-1 0,20 1 16,-21-21-16,22 21 0,-22-22 16,1 22-16,-22-21 0,21 21 0,-21-22 15,0 22-15,1-21 0,-22 21 16,21 0-16,-21-1 0,0 1 15,0 42 17,0 1-32,0-1 0,0 0 15,0 0-15,0 0 0,0 22 0,0-22 16,0 21-16,0-21 0,0 22 16,0-22-16,0 21 0,0-21 0,0 0 15,0 1-15,0-1 0,0 0 16,-21-21-16,21 21 0,0-42 31,0 0-31,0 0 0,0-1 16,21-20-16,-21 0 0,0 21 0,0-22 15,0 22-15,21-21 16,0 21-16,0-22 0,-21 22 0,21 0 16,-21 0-16,22 21 0,-1 0 15,0 0 1,0 21-16,-21 0 0,0 0 0,21 0 15,-21 1-15,21 20 0,-21-21 16,0 0-16,22 22 0,-1-22 0,0 0 16,-21 21-16,21-21 0,0 1 0,0-1 15,22 0-15,-22-21 0,0 0 16,0 0-16,22 0 0,-22 0 16,0 0-16,21 0 0,-21-21 0,1 0 0,-1-22 15,0 22-15,0-21 16,0-1-16,0 1 0,-21 0 0,0-1 15,0-20-15,0 21 0,0-22 0,0 1 16,0-1-16,0 1 0,0-1 16,0 1-16,0 20 0,0-20 0,-21 20 15,21 22-15,-21 0 0,21 0 16,0 0-16,-21 0 0,21 42 16,0 21-1,0-21-15,0 22 0,0-1 16,0 21-16,0-20 0,0 20 0,0-20 15,0 20-15,0 1 0,0-22 0,0 21 16,0-20-16,0-1 16,0 22-16,0-22 0,0 0 0,0 1 15,21-22-15,-21 21 0,21-21 0,0 0 16,1-21-16,-1 0 0,0 0 16,0 0-16,0 0 0,22 0 0,-22-21 15,0 0-15,21 0 0,-21-21 0,1 20 16,20 1-16,-21-21 0,0 21 15,-21 0-15,21-1 0,1 1 0,-22 0 16,0 0-16,0 42 47,0 0-47,0 0 0,0 1 0,0-1 16,0 0-16,0 21 0,0-21 15,0 1-15,0-1 0,0 0 0,21 0 16,0 0-16,0 0 0,0 1 0,0-22 15,22 0-15,-22 0 0,21 0 16,-21 0-16,22 0 0,-22 0 0,21-22 16,-21 1-16,1 0 0,-1 0 0,0 0 15,0 0-15,-21-1 0,21-20 16,-21 21-16,0 0 0,0-22 16,0 22-16,0 0 0,0-21 0,0 21 15,0-1-15,0 44 47,0-1-47,0 21 0,0-21 16,0 22-16,0-22 0,0 42 0,0-20 15,0-1-15,0 21 0,0 1 0,0-1 16,0 1-16,0 21 0,0-22 0,0 22 16,0-22-16,0 43 0,21-21 15,-21 21-15,22-1 0,-22-20 0,0 21 16,0 0-16,21-22 0,-21 22 15,0 0-15,0-21 0,0 21 0,0-22 16,0 1-16,0 0 0,0-22 16,0 22-16,0-22 0,-21 1 0,-1-22 15,1 22-15,0-22 0,0-21 0,0 21 16,0-20-16,-22-1 0,22 0 16,-21-21-16,21 0 0,-22 0 0,22-21 15,-21 0-15,-1-1 0,1-20 0,0 0 16,-1-22-16,1 1 0,-21-1 15,20-20-15,-41-128 0,41 106 16,22 0-16,0-21 0,0 0 16,21-106-16,0 106 0,0 22 15,0-1-15,21 21 0,-21 0 0,42 1 16,-21 20-16,1-20 0,20 41 16,0-20-16,-21 20 0,22 1 0,-1 21 15,-21 0-15,22 0 0,-22-1 16,21-20-16,-21 42 0,0-21 15,1 21-15,-1-21 0,0 21 0</inkml:trace>
  <inkml:trace contextRef="#ctx0" brushRef="#br0" timeOffset="25140.17">5270 3366 0,'0'0'0,"-21"-22"16,-21-41-16,21 42 0,0 0 16,-1 21-16,1 0 0,0 0 15,0 0-15,-21 0 0,20 21 16,1 0-16,0 0 0,0 0 0,0 22 16,21-1-16,0 21 0,-21-20 15,21 20-15,0-20 0,0 20 0,0-21 16,0 22-16,21-1 0,0-20 0,0 20 15,0-20-15,0-1 0,22-21 16,-22 21-16,21-20 0,1-1 0,-1-21 16,0 0-16,1 0 0,20 0 0,-21-21 15,22-1-15,-22 1 0,22-21 16,-22 21-16,22-22 0,-22 1 16,0 0-16,1-1 0,-22 1 0,21 0 0,-42-1 15,0 1-15,0-21 0,0 20 16,0-20-16,-21-1 0,0 22 15,-22-22-15,1 22 0,0 0 0,-22 21 16,22-22-16,-22 43 0,22 0 0,-21 0 16,20 0-16,1 0 0,-22 43 15,22-22-15,21 21 0,-21 22 0,20-22 16,1 21-16,0 1 0,21-22 16,0 22-16,0-1 0,0-20 0,0-1 15,0 0-15,21 1 0,0-1 0,1-21 16,20 0-16,0 0 0,1 1 15,-1-22-15,0 0 0,1 0 16,20 0-16,-21 0 0,22-22 0,-1 1 16,-20 0-16,20 0 0,-20 0 0,-1 0 15,0-22-15,1 22 0,-1-21 16,-21 21-16,0-22 0,0 22 0,1 0 16,-1-21-16,0 20 0,-21 1 0,0 0 15,0 42 16,0 0-31,0 1 0,0-1 0,0 21 16,0-21-16,0 0 0,0 22 16,0-22-16,0 21 0,0-21 15,0 22-15,0-22 0,0 0 0,0 21 16,0-20-16,0-1 0,0 0 16,0 0-16,0-42 31,0 0-31,21 0 0,-21-1 0,21-20 15,0 21-15,-21-21 0,0 20 16,0-20-16,22 21 0,-1-21 0,-21-1 16,21 22-16,0 0 0,-21-21 15,21 20-15,0 22 0,-21-21 0,22 0 16,-1 21-16,0 0 0,0 21 16,-21 0-16,21 1 15,-21 20-15,21-21 16,-21 0-16,22 0 0,-22 1 0,0-1 15,0 0-15,21 21 0,-21-21 0,21 1 16,0-1-16,-21 0 0,21-21 0,0 21 16,1-21-16,-1 0 0,0 21 15,21-21-15,-21 0 0,22 0 0,-22 0 16,21-21-16,1 21 0,-22-21 0,21 0 16,0 21-16,-20-21 0,20-22 15,0 22-15,-21 0 0,1 0 16,-1-22-16,0 1 0,0 21 0,-21-21 15,0-1-15,0 22 0,0-21 0,0 21 16,0-1-16,0 1 0,0 0 16,-21 21-16,0 0 0,0 0 15,-1 21-15,1 0 0,0 22 16,21-22-16,0 21 0,-21-21 16,21 22-16,0-22 0,0 21 0,0 1 15,0-22-15,0 0 0,0 21 0,0-21 16,21 1-16,0-1 0,0 0 0,1 0 15,-1 0-15,0-21 16,0 0-16,0 0 0,0 21 0,1-21 16,-1 0-16,0 0 0,0 0 15,-21-21-15,0 0 16,21 0-16,-21 0 0,0 0 16,21-1-16,1 1 0</inkml:trace>
  <inkml:trace contextRef="#ctx0" brushRef="#br0" timeOffset="27808.04">7895 3852 0,'0'0'0,"0"22"16,21-22 15,0 0-16,-21-22-15,22 22 0,-1-21 16,0 0-16,21 0 0,-21 0 0,1 0 16,-1-22-16,21 22 0,-21-21 0,22-1 15,-1-20-15,-21 21 0,21-22 0,-20 22 16,-1-22-16,21 22 0,-42-22 16,21 22-16,-21 21 0,0-21 0,0 20 15,0 1-15,-21 21 16,0 0-16,0 0 0,0 21 15,-22 1-15,22-1 0,0 0 16,0 21-16,0 1 0,-1-22 0,22 21 16,0 0-16,0-20 0,0 20 0,0 0 15,0-21-15,22 22 0,-22-22 16,21 21-16,0-21 0,0 1 0,0-1 16,0 0-16,22 0 0,-43 0 0,21 0 15,0-21-15,0 22 0,0-1 16,-21 0-16,-21-21 47,0 0-47,0 0 15,0-21-15,0 21 0,-1-21 0,1 21 16,21-22-16,-21 22 0,0 0 16,0 0-16,0 0 15,21 22 1,21-1-1,0 0-15,0 0 0,0-21 16,0 21-16,1-21 0,20 21 0,-21-21 16,0 0-16,22 0 0,-1 0 15,-21 0-15,21 0 0,1 0 0,-1 0 16,0 0-16,1 0 0,-1 0 16,0-21-16,1 21 0,-1-21 0,-21 0 15,22 0-15,-22 0 0,0-1 16,0 1-16,0 0 0,-21 0 0,0-21 15,0 20-15,21-20 0,-21 0 0,0 21 16,0-1-16,0-20 0,0 21 0,0 0 16,-21 0-1,0 21-15,0 21 16,0-21-16,21 21 0,-21 0 0,21 0 16,-22 22-16,1-22 0,21 0 15,0 0-15,-21 21 0,21-20 0,-21-1 16,21 21-16,0-21 0,0 0 15,0 1-15,0-1 0,0 0 0,21-21 16,0 21-16,0-21 0,1 0 0,-1 0 16,0 21-16,0-21 0,0 0 15,22 0-15,-22 0 0,21-21 0,-21 0 16,22 21-16,-1-21 0,-21 0 0,21-1 16,-20 1-16,20 0 0,-21 0 15,21-21-15,-20 20 0,20-20 0,-21 21 16,0-21-16,0 20 0,1 1 0,-22 0 15,0 0-15,0 0 0,-22 21 16,1 0-16,0 0 16,0 21-16,0 0 0,0 0 15,-1 0-15,22 1 0,-21-1 0,21 21 16,0-21-16,0 0 0,0 1 0,0-1 16,0 0-16,21 0 0,1 0 15,-1 0-15,0-21 0,0 22 0,0-1 16,0-21-16,-21 21 0,22-21 0,-1 0 15,-21 21-15,-21-21 32,-1 0-17,1 0-15,0 0 0,21-21 0,-21 21 16,0-21-16,0 0 0,-1 21 0,1-22 16,0 22-16,0 0 15,0 0-15,21 22 31,0-1-15,21 0-16,0-21 0,0 21 0,0-21 16,1 0-16,-1 21 15,21-21-15,-21 0 0,0 0 0,22 0 16,-22 0-16,21 0 0,1 0 0,-1 0 16,0 0-16,1-21 0,-22 0 0,21 21 15,0-21-15,1 0 0,-22-1 16,21 1-16,-21 0 0,1 0 0,20 0 15,-42 0-15,21-22 0,0 22 16,-21-21-16,0 21 0,0-22 0,0 22 16,0 0-16,0 0 0,-21 21 15,0 0 1,21 21-16,-21-21 0,21 21 0,0 0 16,0 0-16,0 1 0,0 20 0,0-21 15,0 0-15,0 0 0,0 1 16,21-1-16,-21 0 0,21 0 0,-21 0 15,0 0-15,21 1 0,-21-1 16,0 0-16,-21-21 31,0 0-15,0 0-16,0 0 0,-1 0 16,1 0-16,0-21 0,0 21 15,0 0 1,42 21 15,0-21-15,0 0-16,0 0 0,1 0 0,-1 0 15,0 0-15,0 0 0,0 0 16,22 0-16,-22 0 0,21 0 16,-21 0-16,22 0 0,-22-21 0,0 21 15,21-21-15,-21 21 0,1-22 0,-1 1 16,0 0-16,0 0 0,-21 0 0,21 0 15,-21-1-15,21 1 0,1 0 16,-22-21-16,21 21 0,-21-1 0,0 1 16,21 0-16,-21 0 0,0 42 31,0 0-31,0 0 16,0 1-16,0-1 0,0 0 15,0 0-15,0 21 0,0-20 0,0-1 16,0 0-16,0 0 0,0 0 0,0 0 15,0 1-15,0-1 16,21 0-16,0-21 16,0 0-16,1 0 0,-1 0 15,0 0-15,0 0 0,0 0 16,0-21-16,1 0 0,-1 21 0,-21-22 16,21 1-16,0-21 0,0 21 15,0 0-15,1-1 0,-1-20 0,0 21 16,0 0-16,0 0 0,-21-1 15,21 1-15,-21 0 0,22 21 0,-22 21 32,-22 0-32,1 1 15,0-1-15,21 21 0,0-21 0,-21 0 0,21 1 16,0-1-16,-21 0 0,21 0 16,0 0-16,0 0 15,21-21-15,0 0 0,0 0 16,0 0-16,1 0 0,-1 0 0,0 0 15,0 0-15,0-21 0,0 0 16,1 0-16,-1 21 0,-21-21 16,21 0-16,-21-22 0,0 22 0,0 0 15,0 0-15,0 0 0,0-22 0,0 22 16,-21 21-16,21-21 0,-21 21 0,-1 0 16,1 0-16,-21 0 0,21 0 15,0 0-15,-1 0 0,1 0 16,21 21-1,21-21 1,1 0-16,20 0 0,-21-21 16,0 21-16,22-21 0,-22 0 0,21 21 15,0-22-15,-20 22 0,20-21 0,-21 0 16,21 21-16,-20 0 0,-1 0 0,21 0 16,-21 0-16,0 0 15,1 0-15,-22 21 16,0 0-16,0 1 0,0-1 0,0 0 15,0 0-15,0 21 0,0-20 16,-22-1-16,22 21 0,-21-21 0,21 0 16,0 1-16,0-1 0,0 0 15,0 0-15,0 0 0,0 0 0,0 1 16,21-22 0,-21-22 15,0 1-31,0 0 15,0 0-15,22-21 0,-22 20 0,0-20 16,21 21-16,0-21 0,0-1 0,0 1 16,0 0-16,1 20 0,-1-20 15,21 0-15,-21 21 0,22-1 0,-22 1 16,21 0-16,43 21 16,-43 0-16,-21 0 0,22 0 0,-22 21 15,21 0-15,-21 1 0,0-1 0,1 21 16,-1-21-16,-21 22 0,0-1 15,0-21-15,0 21 0,0 1 0,0-22 16,-21 21-16,-1-21 0,1 22 0,21-22 16,-21 0-16,0 0 0,21 0 0,0 1 15,-21-22-15,21 21 0,-21-21 16,-1 0 15,1-21-15,0-1-16,21 1 0,-21 0 15</inkml:trace>
  <inkml:trace contextRef="#ctx0" brushRef="#br0" timeOffset="28179.83">10710 2921 0,'0'0'0,"-21"0"0,-42 21 15,84-21 17,0 0-17,0 0-15,0-21 0,0 0 0,1 0 16,-22 0-16,21-1 15,-21 1-15,0 0 0,0 0 16,-21 21 0,-1 0-16,1 0 15,0 21-15,0-21 0,21 21 16,0 0-16,-21-21 0,21 22 16,-21-1-16,21 0 0,0 0 15,0 0-15,0 0 16</inkml:trace>
  <inkml:trace contextRef="#ctx0" brushRef="#br0" timeOffset="29315.53">1778 5461 0,'0'-21'31,"0"0"-15,-21 21 15,21 21 1,0 0-17,0 0-15,0 0 0,0 1 0,0-1 16,0 21-16,0 0 0,21 1 15,-21-22-15,0 21 0,0 1 0,0-1 16,0 0-16,0 1 0,0-22 16,0 21-16,0-21 0,0 0 0,0 1 15,0-1-15,0 0 16,0-42 31,0 0-47,0-1 0,0 1 0,0-21 15,0 21-15,21-22 0</inkml:trace>
  <inkml:trace contextRef="#ctx0" brushRef="#br0" timeOffset="29675.99">1863 5249 0,'0'0'0,"-22"0"16,44 0 46,-1 0-46,0 0-16,-21-21 0,21 0 0,0 0 16,-21 0-16,0 0 15,0-1-15,0 1 0,0 0 16,0 0-16,-21 21 15,21-21-15,-21 21 0,0 0 32,21 21-32,0 0 15,-21-21-15,21 21 0,0 0 0,0 1 16,0-1-16,0 0 16,0 0-16,0 0 0,0 0 15,0 1-15,0-1 16,21-21-16,0 21 0,0-21 0</inkml:trace>
  <inkml:trace contextRef="#ctx0" brushRef="#br0" timeOffset="30445.68">2815 5567 0,'0'0'0,"0"-21"15,0 0 1,0-1 0,0 1-16,0 0 15,0 0-15,-21 21 0,0-21 16,0 21-16,-1 0 16,1 0-16,0 0 0,0 0 0,0 0 15,0 0-15,-1 0 0,1 21 0,0 0 16,0-21-16,-21 21 15,20 0-15,22 22 0,-21-22 0,0 21 16,0-21-16,21 22 0,0-1 16,0-21-16,0 22 0,0-22 0,0 21 15,0-21-15,0 0 0,0 1 16,21-1-16,0 0 0,0-21 0,1 0 16,-1 0-16,0 0 0,0 0 0,21 0 15,-20 0-15,-1 0 0,21-21 16,-21 0-16,0-1 0,22 1 0,-22 0 15,0 0-15,0 0 0,0-22 16,1 1-16,-1 0 0,0-1 16,0 1-16,0 0 0,0-1 0,-21-20 0,22 21 15,-22-22-15,0 22 0,0-22 16,0 22-16,0-22 0,0 22 16,0 0-16,0-1 0,0 1 15,0 21-15,0 0 0,0 0 0,0-1 16,0 1-16,0 42 15,0 1 1,0 20-16,0-21 0,0 21 0,0 1 16,0-1-16,0 22 0,0-22 15,0 0-15,0 1 0,0 20 0,0-21 16,0 22-16,0-22 0,0 22 16,0-22-16,0 0 0,0 22 0,0-22 15,0 1-15,0-22 0,21 21 16,0-21-16,0 0 0,0 22 15,0-43-15,1 21 0,-1 0 0,0-21 16,21 0-16,-21 0 0,22 0 0,-22 0 16,21 0-16,-21-21 0,22 21 15,-22-21-15,0 21 0,0-21 0,0-1 16,-21 1-16,0 0 16,0 0 15</inkml:trace>
  <inkml:trace contextRef="#ctx0" brushRef="#br0" timeOffset="30652.56">3725 6879 0,'0'0'0,"43"43"0,-22 20 0,0 1 16,21 20-16,-21-41 15,1 20-15</inkml:trace>
  <inkml:trace contextRef="#ctx0" brushRef="#br0" timeOffset="64816.27">1355 9440 0,'-22'22'16,"44"-22"124</inkml:trace>
  <inkml:trace contextRef="#ctx0" brushRef="#br0" timeOffset="65273.34">1418 9377 0,'0'-21'15,"0"0"79,21-1-47,0 22-31</inkml:trace>
  <inkml:trace contextRef="#ctx0" brushRef="#br0" timeOffset="65907.97">1630 9398 0,'0'21'16,"21"-21"-1,0 0 1,0-21-16,0 0 0,1 21 0,-1-21 15,0 0-15,21-1 0,-21 1 16,1 0-16,20 0 0,-21 0 16,0 0-16,0-22 0,1 22 0,-1 0 15,-21 0-15,0 0 0,0-22 16,0 22-16,-21 0 0,-1 0 16,-20 21-16,0 0 0,-1 0 15,-20 0-15,21 21 0,-22 0 16,1 0-16,-22 22 0,21-22 0,1 0 15,-1 21-15,22 1 0,0-22 16,-1 21-16,1 0 0,21-20 16,0 20-16,21 0 0,0-21 15,0 22-15,0-1 0,0-21 0,21 22 16,0-22-16,0 21 0,22-21 16,-1 0-16,21 22 0,1-22 0,-1 0 15,1 0-15,-1 0 0,1-21 16,-1 22-16,1-1 0,-22 0 0,22 0 15,-22-21-15,0 21 0,-20 0 16,20 1-16,-21-1 0,0 0 0,-21 21 16,0-21-16,0 1 0,0 20 15,0-21-15,-21 21 0,0-20 0,-21 20 16,-1 0-16,1-21 0,0 22 16,-22-22-16,22 21 0,-22-21 0,1 1 15,-22-1-15,22-21 0,-1 0 16,1 0-16,-1 0 0,1 0 15,20 0-15,-20-21 0,20-22 0,1 22 16,21 0-16,-21-21 0,20 20 16,-20-20-16,21 21 0,21 0 0,0 0 15,-21-1-15,21 1 0,0 0 16,0 0 0,21 21-1,0 0-15,0-21 0</inkml:trace>
  <inkml:trace contextRef="#ctx0" brushRef="#br0" timeOffset="66267.75">2201 9144 0,'0'0'0,"0"-21"0,0 0 0,0 0 16,0-1-16,-21 22 15,0 0-15,21 22 16,0-1-16,0 0 0,0 21 16,0 1-16,0-1 0,0 0 0,0 22 15,0-1-15,21 1 0,-21-1 0,21 1 16,-21-1-16,0 1 16,0 20-16,21-20 0,-21-22 0,0 22 15,0-1-15,0-20 0,22-1 16,-22 0-16,0 1 0,0-1 0,0-21 15,21 0-15,0 0 0,0 1 16,0-22-16,0 0 0,1 0 16,-1-22-16,0 1 0,-21 0 15,0-21-15,21 21 0,-21-1 16,21-20-16,-21 0 0,0 21 16,0-22-16,0 22 0,0 0 0</inkml:trace>
  <inkml:trace contextRef="#ctx0" brushRef="#br0" timeOffset="66463.66">2117 9906 0,'0'0'0,"-22"0"0,1 0 15,21-21-15,0 0 16,0 0-16,21 21 16,1-22-16,20 1 0,0 21 15,1-21-15,-1 0 0,0 0 0,-21 21 16,22-21-16,-1-1 0,-21 22 0,22 0 15,-22-21-15,0 21 16,0 0-16,0 0 0,0 0 0,1 0 16</inkml:trace>
  <inkml:trace contextRef="#ctx0" brushRef="#br0" timeOffset="66915.39">2794 9906 0,'-21'0'0,"0"0"0,-1 0 0,22-21 16,0 0-16,-21 21 0,21-21 15,0-1-15,0 1 0,0 0 16,0 0-16,21 0 0,1 0 16,-1-1-16,21 1 0,-21 21 15,0 0-15,22 0 0,-22 0 0,0 0 16,21 0-16,-20 21 0,-1 1 15,0-1-15,0 0 0,0 21 0,0-21 16,1 22-16,-22-1 0,21 0 0,-21 22 16,0-22-16,0 1 0,0-1 15,0 0-15,0 1 0,0-1 0,0-21 16,0 21-16,-21-20 0,21-1 0,0 0 16,-22-21-1,22-21 1,0 0-16,0-1 0,0 1 0,0-21 15,0 21-15,0-22 0,0 1 16,0 0-16,0-1 0,22 1 0,-22-21 16,0 20-16,0 1 0,21 0 15,0-1-15,0 22 0,-21-21 0,21 21 16,0 21-16,-21-22 0,22 1 0,-1 21 16,0 0-16,0 0 15,0 0-15,0 21 0,-21 1 16</inkml:trace>
  <inkml:trace contextRef="#ctx0" brushRef="#br0" timeOffset="67236.23">3958 9737 0,'-21'-21'16,"0"21"-16,21-22 0,-21 22 0,21 22 31,0-1-15,0 0-16,0 0 0,0 0 0,0 22 15,0-1-15,0-21 0,0 21 0,0 1 16,0-1-16,0 0 0,0-20 16,0 20-16,0 0 0,0-21 0,0 22 15,0-1-15,0-21 0,0 0 0,0 1 16,0-1-16,0 0 0,21-42 31,0 0-31,-21-1 16,21-20-16,0 21 0,-21-21 15,21-1-15,1 1 0</inkml:trace>
  <inkml:trace contextRef="#ctx0" brushRef="#br0" timeOffset="67612.02">4064 9186 0,'0'0'0,"-21"-21"0,0 0 16,-1 0-16,1 21 0,-21 0 0,21 0 16,0 0-16,-1 21 0,1-21 15,21 21-15,0 22 0,0-22 0,0 0 16,0 21-16,0-21 0,0 1 16,21 20-16,1-21 0,-1 0 0,0-21 15,0 21-15,0-21 0,22 0 0,-22 0 16,0 0-16,0 0 0,21 0 15,-20 0-15,-1-21 0,0 0 0,0 0 16,0 0-16,-21 0 0,0-1 16,0-20-16,0 21 0,0-21 15,0-1-15,0 1 0,-21 0 0,0 20 16,0 1-16,-22 0 0,22 0 16,0 0-16,-21 21 0,-1 0 0,22 21 15,-21 0-15,21-21 0,-22 42 0,22-20 16,-21 20-16,21 0 0,0 1 15,21-1-15,0 0 0,-22 1 0,22-1 16,0 0-16,0 1 0,0-1 16,0 0-16,22 1 0,-1-1 15,0 0-15,0-21 0,21 22 0</inkml:trace>
  <inkml:trace contextRef="#ctx0" brushRef="#br0" timeOffset="69207.95">4699 9694 0,'0'0'0,"-21"0"0,0 0 0,-1 0 15,1-21-15,0 21 0,0 0 0,0 0 16,21 21-16,-21 1 16,21-1-16,0 0 0,0 0 0,0 0 15,0 0-15,0 22 0,0-22 16,0 21-16,0 1 0,0-22 15,0 21-15,0 0 0,0 1 0,-22-1 16,22-21-16,0 22 0,-21-1 0,21-21 16,-21 0-16,21 0 0,0 1 15,0-1-15,0-42 32,0-1-32,0-20 0,0 21 15,0-21-15,0-1 0,21 1 0,0-22 16,1 22-16,-1-21 0,0 20 0,0-20 15,0-1-15,0 22 16,22 0-16,-22 20 0,21 1 0,-21 0 16,1 0-16,20 21 0,-21 0 0,21 21 15,-20-21-15,-1 42 0,0-20 16,0-1-16,0 21 0,0 0 0,1 1 16,-22-1-16,0 0 0,21 1 0,0-1 15,-21 0-15,21 1 0,0-1 16,0 0-16,1-20 0,-1 20 0,0-21 15,21 21-15,-21-20 0,1-22 16,20 21-16,-21-21 0,0 0 0,22 0 16,-22 0-16,0-21 0,21-1 15,-21 1-15,1-21 0,-1 21 0,21-22 16,-21 1-16,0 0 0,22-22 0,-22 1 16,21 20-16,-21-20 0,22-1 15,-22 1-15,21 21 0,1-1 0,-22 1 16,21 0-16,0 20 0,-20 1 0,20 21 15,-21 0-15,0 0 0,22 0 16,-22 21-16,0 1 0,0 20 0,-21-21 16,0 21-16,21 1 0,-21-22 0,0 21 15,0 1-15,0-22 0,0 21 0,21-21 16,-21 0-16,0 22 0,0-22 16,0 0-16,0-42 46,0 0-46,0 0 0,0-1 16,0 1-16,0 0 0,0-21 0,0 21 16,0-22-16,0 1 0,0 21 0,-21-22 15,0 22-15,21 0 0,-21 0 16,0 21-16,0 0 0,-1 0 0,1 0 16,0 0-16,0 0 0,-21 21 0,20 0 15,-20 0-15,21 1 0,-21 20 16,-1 0-16,1 1 0,21-1 15,-22 0-15,1 1 0,0-1 0,21 0 16,-22 1-16,43-1 0,-21 0 16,21 1-16,0-1 0,0 0 0,0-21 15,0 22-15,21-22 0,0 0 0,1-21 16,-1 21-16,0-21 0,0 0 0,21 0 16,-20 0-16,-1-21 0,21 0 15,-21 0-15,22 0 0,-22-22 0,21 22 16,-21-21-16,22-1 0,-22 1 0,0 0 15,0-1-15,0 1 0,0 0 16,1 21-16,-1-22 0,-21 1 16,21 21-16,-21 0 0,21-1 0,-21 1 0,21 0 15,-21 0-15,0 42 32,0 0-17,0 0-15,0 1 0,-21 20 16,21-21-16,-21 21 0,0-20 15,21 20-15,-21 0 0,-1 1 0,22-1 16,-21 0-16,21 1 0,-21 20 0,21 1 16,-21 20-16,21-20 0,-21 20 0,21-20 15,0 21-15,0-1 0,0 1 16,0 21-16,0-22 0,0 22 0,0-21 16,0 21-16,0-22 0,0 22 0,0 0 15,0 0-15,0 0 0,0-22 16,0 22-16,0 0 0,0-21 0,21 21 15,-21-1-15,21-20 0,-21 21 16,21-21-16,-21-1 0,0 1 0,0-22 16,0 22-16,0-21 0,0-1 0,0 1 15,0-22-15,0 0 0,0 1 0,0-1 16,0 0-16,0-21 0,-21 1 0,21-1 16,-21 0-16,0-21 0,0 0 15,-1 0-15,1 0 0,0 0 0,0 0 16,-21-21-16,-1 0 0,1-1 0,0 1 15,-1-21-15,-20 0 0,-1-1 16,1 1-16,-1 0 0,1-22 0,-1-21 16,-20 22-16,20-22 0,1 1 15,-1-1-15,22 0 0,-22 1 0,22-1 16,-22-21-16,22 0 0,21 22 0,0-22 16,21 0-16,0 21 0,0-21 15,21 22-15,21-1 0,1-21 0,20 22 16,1-1-16,20 0 0,1 22 0,0-1 15,20 1-15,1-1 0,0 22 16,0 0-16,0-1 0,-22 1 16,1 21-16,-21-22 0,-1 22 0,-21-21 15,1 21-15,-22 0 0,0 21 0,-21-22 16,0 1-16,0 0 0,0 0 16,0 0-1,0 42 16,0 0-31,0 0 0,0 0 16,0 22-16,0-22 0,0 21 0</inkml:trace>
  <inkml:trace contextRef="#ctx0" brushRef="#br0" timeOffset="95757.68">13991 3514 0,'0'0'0,"21"21"16,0-21-16,1 21 0,-1-21 16,0 21-16,0-21 0,0 0 15,0 0-15,1 0 0,-1 0 16,0 0-16,-21-21 0,21 21 16,0-21-16,-21 0 0,21 21 0,-21-21 15,22-1-15,-22 1 0,0 0 0,0-21 16,0 21-16,0-1 0,0-20 15,0 21-15,0-21 0,0 20 16,-22 1-16,1 0 0,21 0 0,-21 0 16,0 21-16,0 0 0,0 0 0,-1 0 15,1 0-15,0 21 16,0 0-16,-21 0 0,20 0 0,1 1 16,0 20-16,0 0 0,0 1 0,0-1 15,-1 0-15,1 1 0,21-1 16,0 0-16,0 1 0,-21-1 0,21 0 15,0-21-15,0 22 0,0-22 16,0 0-16,21 0 0,0 0 0,1 1 16,-1-1-16,0-21 0,0 0 15,0 0-15,22 0 0,-22 0 0,0 0 16,0-21-16,0-1 0,22 22 0,-22-21 16,0-21-16,0 21 0,0 0 0,0-22 15,-21 22-15,0-21 0,22-1 16,-22 1-16,0 0 0,0-22 0,0 22 15,0 21-15,0-22 0,0 22 0,0 0 16,0 0-16,0 42 31,0 0-31,0 22 16,0-22-16,0 21 0,0 0 16,0 1-16,0-1 0,0-21 0,0 22 15,0-1-15,0 0 0,21 1 0,0-22 16,-21 21-16,21-21 0,0 0 0,0 22 15,1-43-15,-1 21 0,0 0 16,0-21-16,21 0 0,-20 0 0,-1 0 16,21 0-16,-21 0 0,0-21 0,1 0 15,20 0-15,-21-1 0,0 1 0,0 0 16,22-21-16,-22-1 0,0 1 16,-21 0-16,21-1 0,0-20 15,-21-1-15,22 22 0,-22-21 0,0 20 16,0 1-16,0 0 0,21 20 15,-21 1-15,0 0 0,0 0 0,0 0 16,0 42 0,0 0-16,0 0 15,0 22-15,0-22 0,0 21 16,0 0-16,0 1 0,0-1 0,0 0 16,0 1-16,0-1 0,0 0 0,0 1 15,0-1-15,0-21 0,0 22 16,21-22-16,0 0 0,0 0 15,0 0-15,1-21 0,-1 0 0,0 21 16,0-21-16,0 0 0,0 0 0,22 0 16,-22-21-16,21 0 0,-21 0 15,22 0-15,-22 0 0,0-1 0,21-20 16,-20 21-16,-1-21 0,0-1 0,0 1 16,0-22-16,-21 22 0,0 0 0,21-22 15,-21 22-15,22 0 0,-22 20 16,0-20-16,0 21 0,0 0 0,0 0 15,0-1-15,0 44 32,0-1-32,0 0 0,0 21 0,0 1 15,-22-1-15,22 0 0,0 1 16,0 20-16,0-21 0,0 22 0,0-22 16,0 1-16,0-1 0,22 0 15,-1 1-15,-21-22 0,21 21 0,0-21 16,0 0-16,0 1 0,1-1 0,-1-21 15,21 0-15,-21 0 0,0 0 0,1 0 16,-1 0-16,0-21 0,0 21 16,0-22-16,0 1 0,1 0 0,-22 0 15,42 0-15,-21 0 0,0-22 0,0 22 16,1-21-16,20 21 0,-21-1 16</inkml:trace>
  <inkml:trace contextRef="#ctx0" brushRef="#br0" timeOffset="96039.52">16827 3133 0,'0'0'0,"0"-21"0,0-22 0,0 22 15,0 0 1,0 0-16,0 0 0,-21 21 16,21 21-16,0 0 15,0 0-15,0 21 0,0 1 0,0-1 16,0 0-16,0 1 15,0 20-15,0-20 0,-21 20 0,21-21 16,0 1-16,0 20 0,-21-20 0,21-1 16,0-21-16,0 21 0,0-20 15,0-1-15,0 21 0,0-21 16,0 0-16,21-21 0,0 0 16,-21-21-1,0 0 1</inkml:trace>
  <inkml:trace contextRef="#ctx0" brushRef="#br0" timeOffset="96851.84">16489 3556 0,'0'0'0,"-21"0"0,-22 0 0,22 0 16,0 0-16,42 0 16,21-21-1,-20 21-15,20-21 0,21 21 0,1-21 16,-1-1-16,1 1 0,-1 0 0,22 0 15,-21 0-15,-1 0 0,1-22 16,-1 22-16,1-21 0,-22-1 0,0 1 16,-21 21-16,22-21 0,-22-1 0,-21 1 15,0 21-15,0-22 0,0 22 0,0 0 16,0 0-16,-21 21 16,0 0-16,-1 0 15,22 21-15,-21 0 0,0 0 0,0 1 0,21 20 16,0-21-16,-21 21 15,21 22-15,-21-22 0,21 1 0,0 20 16,0 1-16,0-22 0,0 21 0,-22-20 16,22-1-16,0 0 0,0 1 15,0-1-15,-21 0 0,21-20 0,0-1 16,0 0-16,0 0 0,0 0 0,0 0 16,21-21 15,1 0-31,-22-21 0,0 0 15,21 0-15,-21 0 0,21 0 16,0-1-16,0-20 0,-21 0 0,21-1 16,1 22-16,-1-21 0,0 0 15,-21 20-15,21 1 0,0 0 0,-21 0 16,21 0-16,1 21 16,-22 21-16,0 0 0,0 0 15,0 0-15,0 1 0,0-1 16,0 21-16,0-21 0,21 0 0,-21 22 15,0-22-15,0 0 0,21 0 0,0 0 16,-21 1-16,21-1 0,0-21 16,1 0-16,-1 21 0,21-21 15,-21 0-15,0 0 0,22 0 0,-22 0 0,0-21 16,21 0-16,-20 21 0,20-22 16,-21 1-16,21 0 0,-20 0 15,-1-21-15,0 20 0,0-20 0,0 21 16,0-21-16,1-1 0,-22 1 15,0 21-15,0-22 0,0 22 0,0 0 0,0 0 16,-22 21-16,1 0 16,0 0-16,0 0 0,21 21 0,-21 0 15,0 0-15,-1 1 0,1 20 0,0-21 16,21 21-16,-21-20 0,21 20 16,0-21-16,0 0 0,0 22 0,0-22 15,0 0-15,0 0 0,21-21 0,0 21 16,0-21-16,1 0 15,-1 0-15,0 0 0,0 0 16,0 0-16,0 0 0,1 0 16,-1-21-16,0 0 0,21 0 0,1 0 15</inkml:trace>
  <inkml:trace contextRef="#ctx0" brushRef="#br0" timeOffset="99856.43">19304 3831 0,'0'0'0,"-21"0"0,0 0 0,21-21 16,0 0 0,0 0-16,0 0 15,21-1-15,0 1 0,21-21 0,1 21 16,-22-22-16,42-20 0,-20 21 15,-1-22-15,21 22 0,-20-22 0,20 1 16,-20 20-16,-1 1 0,0 0 0,-21-1 16,1 22-16,-1 0 0,-21 0 15,0 0-15,0 0 0,-21 21 0,-1 0 16,-20 0-16,21 0 0,-21 0 0,-1 21 16,1 0-16,-22 0 0,22 21 15,0-20-15,-1 20 0,22 0 0,0 1 16,0-1-16,21 0 0,0-21 15,21 22-15,0-1 0,0 0 0,22 1 16,-22-22-16,21 21 0,1-21 16,-1 22-16,0-22 0,-21 0 0,22 0 15,-22 0-15,0 1 0,0-22 16,0 21-16,-21 0 16,-21-21-16,0 0 15,0 0-15,-21 0 0,20 0 0,1 0 16,-21-21-16,21 0 0,-22-1 15,22 22-15,-21-21 0,21 0 0,0 0 16,-1 0-16,1 21 0,21-21 16,0 42-1,0 0 1,21-21-16,1 21 0,-22 0 0,21 0 16,0 1-16,0-1 0,-21 0 15,21 0-15,0 0 0,1-21 0,20 21 16,-21 1-16,0-22 0,22 0 0,-22 0 15,21 0-15,0 0 0,1 0 0,-22 0 16,21 0-16,1-22 0,-1 1 16,0 0-16,1 0 0,-1 0 0,0 0 15,1-1-15,-22 1 0,0-21 0,21 0 16,-21 20-16,-21-20 0,0 0 16,22 21-16,-22-22 0,0 1 0,0 21 15,0 0-15,0-1 0,0 1 16,0 0-16,-22 21 0,1 0 15,0 0-15,0 0 0,0 0 16,21 21-16,-21 0 0,-1 22 0,1-22 16,0 21-16,21-21 0,-21 22 0,21-1 15,-21-21-15,21 22 0,0-1 16,0-21-16,0 21 0,0-20 0,0-1 16,21 0-16,0 0 0,21 0 0,-20 0 15,-1-21-15,21 0 0,-21 0 0,22 0 16,-1 0-16,0 0 0,1 0 15,-1-21-15,21 0 0,-20 0 16,-1 0-16,22 0 0,-22-1 0,0-20 16,22 21-16,-22-21 0,0-1 15,-20 22-15,20-21 0,-21-1 0,0 22 16,-21-21-16,0 21 0,0 0 0,-21 21 31,0 0-31,0 0 0,0 0 0,-1 21 16,-20 0-16,21 0 0,0 21 0,21-20 15,0-1-15,0 0 0,0 21 0,0-21 16,0 1-16,0-1 0,0 0 16,21 0-16,0 0 0,21 0 0,-20 1 15,-1-1-15,0-21 0,0 21 16,0-21-16,0 0 0,1 21 16,-44-21-1,1 0 1,0 0-16,0 0 0,0 0 0,0 0 15,-1 0-15,-20-21 0,21 21 16,0 0-16,0 0 0,-1 0 0,1-21 16,0 21-16,21 21 15,0 0 1,0 0-16,21-21 16,0 21-16,1-21 15,-1 22-15,0-22 0,21 0 0,-21 0 16,1 0-16,20 0 0,-21 0 15,21 0-15,1 0 0,-1-22 0,0 22 16,1-21-16,-1 0 0,0 21 0,1-21 16,-1 0-16,-21-22 0,22 22 0,-1 0 15,-21-21-15,0-1 0,0 22 16,1-21-16,-22 0 0,0 20 0,0-20 16,0 21-16,0 0 0,0 0 0,-22 21 15,1 0-15,0 0 16,0 0-16,0 0 0,0 21 15,21 0-15,0 0 0,0 21 0,0-20 16,0-1-16,0 21 16,0-21-16,21 0 0,0 22 0,-21-22 15,21 0-15,0 21 0,0-20 0,-21-1 16,0 0-16,22 0 0,-1 0 16,-21 0-16,-21-21 31,-1 0-16,1-21-15,0 21 0,0-21 16,0 0-16,0 21 0,21-21 0,-43 21 16,22 0-16,0 0 15,0 0-15,0 0 16,21 21-16,0 0 16,0 0-16,0 0 15,21-21-15,0 22 0,0-22 0,0 0 16,0 0-16,22 0 0,-22 0 15,21 0-15,1 0 0,-1 0 0,0 0 16,1 0-16,-1 0 0,21-22 0,-41 22 16,20-21-16,0 0 0,-21 0 0,22 0 15,-22 0-15,0-1 0,0 1 16,0-21-16,1 21 0,-1-22 16,0 1-16,0 21 0,-21-21 0,0 20 0,0 1 15,0 0-15,0 0 16,0 0-16,0 42 31,0 0-31,-21 0 0,21 0 16,0 1-16,0-1 0,-21 21 15,21-21-15,0 22 0,-21-22 0,21 0 16,0 21-16,0-21 0,0 1 0,0-1 16,0 0-16,21 0 15,0 0-15,0-21 0,0 0 0,22 0 16,-22 0-16,0 0 0,21 0 15,1 0-15,-22-21 0,21 21 0,-21-21 16,22 0-16,-22 0 0,21-1 16,-21 1-16,0 0 0,22-21 0,-22-1 15,0 22-15,0-21 0,0 21 16,-21-22-16,22 22 0,-22 0 0,21 0 16,-21 0-16,0 0 0,-21 42 31,-1 0-31,1 0 0,0 0 15,21 0-15,-21 1 0,0 20 0,0-21 16,21 0-16,-22 22 0,22-22 0,0 0 16,0 0-16,0 0 0,0 0 15,0 1-15,0-1 0,0 0 16,22-21-16,-1 0 0,0 0 0,0 0 16,0 0-16,22 0 0,-22 0 0,0 0 15,21 0-15,-21 0 0,1-21 16,-1 0-16,0-1 0,0 1 0,0 0 15,0 0-15,-21 0 0,0-22 0,0 22 16,0-21-16,0 21 0,0-22 16,0 22-16,-21 0 0,0 0 0,-21 0 15,21 0-15,-1 21 0,-20 0 0,0 0 16,21 0-16,-22 0 0,22 0 0,0 0 16,21 21-1,21-21 1,0 0-16,22 0 15,-22 0-15,21 0 0,-21 0 16,22 0-16,-22-21 0,21 21 0,0-22 16,1 22-16,-22-21 0,21 21 0,-21 0 15,22 0-15,-22-21 0,21 21 16,-21 0-16,1 0 0,-1 0 0,0 0 16,0 0-16,0 0 0,-21 21 15,0 0-15,0 1 0,0-1 16,0 0-16,0 0 0,0 0 15,0 0-15,0 1 0,-21-1 16,0 21-16,21-21 0,0 0 0,-21 1 16,21-1-16,-21 0 0,21 0 15,0 0-15,-22 0 0,22 1 16,-21-1-16,21-42 47,0-1-32,0 1-15,21 0 0,1 0 16,-1 0-16,-21-22 0,21 1 16,0 21-16,0-21 0,22-1 15,-22 1-15,0 0 0,0-1 16,21 22-16,-20-21 0,20 21 0,0-1 0,-21 1 16,22 0-16,41 0 15,-41 21-15,-1 0 0,0 0 0,1 0 16,-22 21-16,21 0 0,-21 0 0,-21 1 15,0 20-15,0 0 0,0-21 16,0 22-16,0-1 0,0 0 0,0 1 16,-21-22-16,0 21 0,0 1 0,0-22 15,0 21-15,-1-21 0,1 0 16,0 1-16,0-1 0,0 0 0,21 0 16,0 0-16,0 0 0,-21-21 15,21-21 32,0 0-31,0 0-16,0 0 0,-22 0 15,22-1-15</inkml:trace>
  <inkml:trace contextRef="#ctx0" brushRef="#br0" timeOffset="100081.19">23050 3090 0,'0'0'0,"-42"-21"16,21 21-16,21-21 16,21 21 30,-21-21-46,21 21 16,0 0-16</inkml:trace>
  <inkml:trace contextRef="#ctx0" brushRef="#br0" timeOffset="100484.57">24680 3112 0,'0'0'0,"0"-43"16,21 22-16,1 0 15,-1 0 1,-21 0-1,21 21 1,-21 21-16,0 0 0,0 0 16,0 0-16,0 22 0,0-1 15,0 0-15,0 1 0,-21-1 0,21 0 16,-21 1-16,21-1 0,0 0 0,-22-21 16,22 22-16,-21-22 0,21 0 0,0 0 15,0 0-15,0 1 0,0-1 16,0-42 31,0-1-47,0 1 0,0 0 0,0 0 15,21 0-15,1 0 0</inkml:trace>
  <inkml:trace contextRef="#ctx0" brushRef="#br0" timeOffset="100823.82">24701 2709 0,'0'0'0,"-21"0"0,0 0 15,21 22 1,0-1-16,21-21 0,0 21 16,22-21-16,-22 0 0,0 0 15,21 0-15,-20 0 0,-1 0 0,0 0 16,0 0-16,0 0 0,-21-21 15,0 0-15,0-1 16,0 1-16,-21 21 16,21-21-16,-21 21 0,0 0 0,0 0 15,-1 0-15,1 0 16,0 0-16,0 0 16,0 0-16,0 0 15,21 21-15,0 0 16,0 1-16,0-1 0,0 0 15,21 0-15</inkml:trace>
  <inkml:trace contextRef="#ctx0" brushRef="#br0" timeOffset="101532.36">25781 3281 0,'0'0'0,"0"-42"15,0 20-15,0 1 0,0 0 16,0 0-16,0 0 0,-21 0 0,0-1 16,-1 1-16,22 0 0,-21 21 0,0-21 15,0 21-15,0 0 0,0 0 16,-1 0-16,1 0 0,-21 0 0,21 0 15,0 21-15,-1 0 0,-20 0 0,21 1 16,0 20-16,0-21 0,-22 21 16,22 1-16,0-22 0,21 21 15,0 1-15,0-1 0,0-21 0,0 21 16,0-20-16,0 20 0,0-21 16,0 0-16,0 0 0,21 1 0,0-22 15,0 21-15,1-21 0,-1 0 0,0 0 16,0 0-16,0 0 0,0 0 0,1 0 15,20 0-15,-21-21 0,0 21 16,22-22-16,-22 1 0,21 0 0,-21 0 16,22-21-16,-1-1 0,-21 22 0,21-42 15,1 20-15,-22-20 0,21 20 16,-21-20-16,22-1 0,-1 22 0,-21-21 16,22 20-16,-22 1 0,0 0 15,0-1-15,0 22 0,-21-21 16,0 21-16,0-1 0,0 1 0,0 0 15,0 42 17,-21 0-32,0 1 0,21 20 0,-21-21 15,0 21-15,-1 1 0,1-1 16,0 0-16,21 1 0,0-1 0,-21 22 16,21-22-16,-21 0 0,21 22 0,0-22 15,0 0-15,0 1 0,0-1 16,0 0-16,0-20 0,0-1 0,21 21 15,0-21-15,-21 0 0,21-21 16,0 22-16,-21-1 0,22-21 0,-1 0 16,0 0-16,0 0 0,0 0 15,0 0-15,1 0 0,-1 0 16,0 0-16,-21-21 16,21-1-16,-21 1 0,21 21 15,-21-21-15,21 21 0</inkml:trace>
  <inkml:trace contextRef="#ctx0" brushRef="#br0" timeOffset="139360.62">14393 8488 0,'0'0'0,"-21"21"0,0 0 16,0 0-16,0 1 0,-1-22 15,22 21-15,-21-21 16,21-21 15,0-1-15,21 1-16,1 0 0,-1-21 0,0 21 16,0-22-16,0 1 0,22 0 0,-22-1 15,21-20-15,0-1 0,1 1 0,-1-1 16,0 1-16,1 20 0,-1-20 0,-21-1 15,22 22-15,-22 0 0,0-1 0,0 1 16,-21 21-16,0 0 16,-42 21-1,21 0-15,-22 0 0,1 21 0,0 0 16,-1 0-16,1 22 0,0-22 0,-1 21 16,1 0-16,0-20 0,20 20 0,1 0 15,21 1-15,0-1 0,0-21 16,0 21-16,21-20 0,1 20 0,20-21 15,-21 21-15,21-20 0,1-1 0,-22 0 16,21 0-16,1 21 0,-1-20 16,0-1-16,1 0 0,-1 0 0,0-21 0,1 21 15,-22 0-15,0 1 0,0-1 16,0 0-16,-21 0 0,0 0 16,-21-21-16,0 21 15,-21-21-15,20 0 0,1 0 0,-21 22 16,21-22-16,0 0 0,-22 0 0,22 0 15,0 0-15,0 0 0,0 0 0,-1 0 16,1 0-16,21 21 47,21-21-47,-21 21 0,22-21 16,-1 0-16,0 0 0,0 0 0,21 0 15,-20 0-15,20 0 0,-21 0 16,21-21-16,1 21 0,-1-21 0,0 21 15,-20-22-15,20 1 0,0 0 0,1 21 16,-1-21-16,-21-21 0,21 20 0,-20 1 16,20 0-16,0-64 0,-42 64 15,21-21-15,-21 0 0,22-1 0,-22 1 16,0 21-16,0-22 0,0 22 16,0 0-16,0 0 0,0 0 0,-22 21 15,1 0 1,0 0-16,0 21 0,0 0 15,0 0-15,-1 0 0,1 1 16,21 20-16,-21 0 0,0-21 0,21 22 16,-21-1-16,21-21 0,0 22 0,0-1 15,0-21-15,0 21 0,0-20 16,0-1-16,0 0 0,21 0 0,0 0 16,0-21-16,0 21 0,22-21 0,-22 0 15,21 0-15,-21 0 0,22 0 0,-1 0 16,0-21-16,1 0 0,-1 0 0,0 0 15,1 0-15,-1-1 0,0-20 0,-20 0 16,20-1-16,0 1 0,-21-21 0,1 20 16,-1-20-16,0-1 0,0 1 15,0-1-15,-21 22 0,0-22 16,0 1-16,0 21 0,0-22 0,0 22 16,0-1-16,0 1 0,0 21 0,0 0 15,-21 0-15,21-1 0,-21 1 0,21 42 31,0 1-31,-21-1 0,21 21 0,0-21 16,0 22-16,0-1 0,0 21 0,-21-20 16,21 20-16,0 1 0,0-22 0,0 22 15,0-1-15,0 1 0,0-22 0,0 21 16,0-20-16,0-1 0,0 0 16,21-20-16,0 20 0,-21-21 0,21 0 15,0 0-15,-21 1 0,21-1 0,1-21 16,-1 0-16,0 0 0,0 0 15,0 0-15,22 0 0,-1 0 16,-42-21-16,21 21 0,0-22 0,0 1 16,1 0-16,-1 0 0,-21 0 0,0 0 15,0-1-15,0 1 0</inkml:trace>
  <inkml:trace contextRef="#ctx0" brushRef="#br0" timeOffset="139555.51">15981 8001 0,'0'0'0,"-21"0"0,-1 0 0,1 0 16,0 0-16,42-21 15,0 21-15,1 0 16,-1-21-16,21 21 0,0-21 0,-20 21 16,20 0-16,0-22 0,1 22 15,-1 0-15,-21-21 0,21 21 0,-20 0 16,20-21-16,0 0 0,-21 21 0,22 0 15</inkml:trace>
  <inkml:trace contextRef="#ctx0" brushRef="#br0" timeOffset="139973.26">17526 7599 0,'0'0'0,"21"0"0,21-21 16,-20 0-1,-44 21 17,22 21-32,-42-21 0,21 21 0,0 0 15,-22 0-15,1 0 0,0 22 0,-22-22 16,22 21-16,-22 1 0,1-1 0,21-21 16,-22 21-16,1 1 0,20-1 15,1 0-15,0-20 0,20 20 0,-20-21 16,21 0-16,21 0 0,0 1 15,0-1 1,21-21-16,0 21 0,0-21 0,1 21 16,20-21-16,0 21 0,1 0 0,-1-21 15,0 22-15,1-1 0,-1-21 0,0 21 16,1 0-16,20-21 0,-42 21 0,22 0 16,-1-21-16,-21 22 0,21-22 0,-20 0 15,-1 21-15,0-21 0,0 0 0,0 0 47,0-21-31,-21-1-16,22-20 0,-1 21 0</inkml:trace>
  <inkml:trace contextRef="#ctx0" brushRef="#br0" timeOffset="140436.01">18563 7578 0,'0'0'0,"42"-43"0,-42 22 16,22 0-16,-1 0 0,0 0 0,0-22 16,-21 22-16,0 0 0,0-21 0,0 21 15,0-1-15,0 1 0,0 0 16,-21 0-16,0 21 0,0 0 0,-1 0 16,1 0-16,-21 0 0,21 21 15,-22 0-15,1 0 0,0 1 0,21 20 16,-22-21-16,1 21 0,21 1 0,-22-1 15,22 0-15,0-20 0,0 20 0,0 0 16,21 1-16,0-22 0,0 21 0,0-21 16,21 22-16,21-22 0,-21 21 0,22-21 15,20 22-15,-20-22 0,-1 0 16,0 21-16,22-21 0,-22 1 0,0 20 16,-20-21-16,20 0 0,-21 0 15,0 1-15,0-1 0,-21 0 0,0 0 16,0 0-16,0 0 0,-42-21 15,21 22-15,-21-1 0,-1 0 0,1-21 16,-22 21-16,22-21 0,-21 21 0,20-21 16,-20 0-16,20 21 0,1-21 0,0 0 15,21 0-15,-22 0 0,22 0 16,0 0-16,0 0 0,21-21 31,21 21-15,0-21-16,0 0 0,0 0 0,22 21 15,-22-21-15</inkml:trace>
  <inkml:trace contextRef="#ctx0" brushRef="#br0" timeOffset="140803.31">19198 7620 0,'0'0'0,"-21"0"0,0-21 0,0 0 16,-1-22-16,1 22 0,21 0 0,0 0 16,-21 0-16,21 0 0,0-1 0,0 1 15,0 0-15,0 42 32,0 0-32,0 22 0,0-1 15,0 0-15,0 1 0,0-1 0,0 22 16,0-1-16,0 1 0,0-1 0,0 1 15,0-1-15,0 1 0,0-1 0,0 1 16,0-22-16,0 21 0,0-20 0,0-1 16,0-21-16,0 22 0,0-22 15,21 0-15,-21 0 0,0 0 0,21-21 16,1 0-16,-1 0 0,0 0 16,0-21-1,-21 0-15,0 0 0,21 0 16,-21-1-16,21 1 0,-21 0 0,0-21 15</inkml:trace>
  <inkml:trace contextRef="#ctx0" brushRef="#br0" timeOffset="141010.19">18881 8149 0,'0'0'0,"-22"0"0,1-21 15,21 0-15,0 0 16,21 21-16,22 0 0,-22-21 15,21 21-15,-21 0 0,22 0 16,-1-22-16,0 22 0,1 0 0,-1 0 16,0 0-16,1 0 0,-22 0 0,21-21 15,1 21-15,-22 0 0,0 0 0,21 0 16,-21 0-16,1 0 0</inkml:trace>
  <inkml:trace contextRef="#ctx0" brushRef="#br0" timeOffset="141443.94">19727 8149 0,'0'0'0,"0"-63"15,0 42 1,0-1-16,0 1 0,0 0 16,21 0-16,1 0 0,-1 21 15,0-21-15,0 21 0,0 0 16,0 0-16,1 0 0,20 0 0,-21 0 15,0 21-15,0 0 0,1 0 0,-1 21 16,-21-20-16,21 20 0,-21 0 16,21 1-16,-21-1 0,0 0 0,0-21 0,0 22 15,0-1-15,0 0 0,0-20 0,0 20 16,0-21-16,0 0 0,0 0 0,0 1 16,0-1-16,0-42 31,-21-1-31,21 1 15,0 0-15,0-21 0,0 21 0,0-22 16,0 1-16,0 0 0,0-1 0,21 1 16,0-22-16,0 22 0,1 0 0,-22-1 15,21 1-15,0 0 0,0 21 0,0-22 16,0 22-16,-21 0 0,22 21 0,-1-21 16,0 21-1,0 0-15,-21 21 0,21 0 16,0 0-16,1 0 15,-22 1-15,21-1 0,0 0 0,0 21 0</inkml:trace>
  <inkml:trace contextRef="#ctx0" brushRef="#br0" timeOffset="141719.78">20976 8043 0,'0'0'0,"0"-21"0,0 0 0,0-21 15,0 21-15,0-1 0,0 44 32,-21-1-32,0 0 15,21 0-15,-21 21 0,21-20 0,-22 20 16,1 0-16,0-21 0,21 22 16,0-1-16,-21-21 0,21 22 0,0-22 15,-21 21-15,21-21 0,0 0 0,0 1 16,0-1-16,0 0 0,0 0 15,21-21-15,0 0 16,0 0 0,0-21-16,1 21 0</inkml:trace>
  <inkml:trace contextRef="#ctx0" brushRef="#br0" timeOffset="142073.69">21145 7662 0,'0'0'0,"-21"0"0,0-21 16,-21 21 0,21 0-16,-1 0 0,1 0 15,21 21 1,21-21 0,1 0-16,-1 0 0,0 0 15,0 0-15,0 0 0,0 0 0,1 0 16,-22-21-1,0 0-15,0 0 16,0 0-16,0 0 0,0-1 16,-22 22-16,1 0 0,0-21 0,0 21 15,0 0-15,0 0 0,-1 0 0,-20 21 16,21-21-16,0 22 0,0-1 0,-1 0 16,1 0-16,0 0 0,0 0 15,0 1-15,21 20 0,0-21 0,0 0 16,0 0-16,0 1 0,0-1 0,0 0 15,21 0-15,0-21 0,0 21 0,22 0 16</inkml:trace>
  <inkml:trace contextRef="#ctx0" brushRef="#br0" timeOffset="142575.96">21569 8086 0,'-21'0'15,"-1"0"1,22 21 0,0 0-1,0 0-15,0 0 0,-21 1 0,21-1 16,0 21-16,-21-21 0,21 0 0,0 1 16,0-1-16,0 21 0,-21-21 0,21 0 15,0 1-15,-21-1 16,21 0-16,0 0 0,0 0 15,0-42 17,0 0-32,0 0 15,21 0-15,0-1 0,0-20 0,0 21 16,1-21-16,41-43 0,-21 43 16,-20 20-16,20-20 0,-21 21 15,21-21-15,-20 20 0,20 1 0,-21 0 16,21 21-16,-20 0 0,-1 0 15,0 0-15,0 0 0,0 0 0,0 21 0,1-21 16,-22 43-16,0-22 0,0 0 16,0 21-16,0-21 0,0 22 0,0-22 15,0 21-15,0 1 0,0-22 16,0 21-16,0-21 0,0 0 0,0 1 16,0-1-16,0 0 0,0 0 0,0 0 15,0 0-15,0 1 16,21-22-16,0 0 0,0 0 15,0 0-15,0 0 0,1 0 0,20 0 16,-21 0-16</inkml:trace>
  <inkml:trace contextRef="#ctx0" brushRef="#br0" timeOffset="143399.93">22881 8361 0,'0'0'0,"21"-21"0,-21 0 0,0-1 0,0-20 16,21 21-16,-21 0 0,0 0 0,0-22 15,0 22-15,0 0 0,-21 0 0,21 0 16,-21-1-16,0 1 0,0 21 16,0 0-16,-1 0 0,1 0 0,-21 0 15,21 0-15,0 21 0,-22 1 0,22-1 16,-21 0-16,21 21 0,-1-21 0,-20 22 16,21-1-16,21-21 0,-21 22 15,21-22-15,0 21 0,0-21 0,0 0 16,0 1-16,0-1 0,21 0 15,0 0-15,0 0 0,0-21 0,1 0 16,-1 21-16,21-21 0,-21 0 0,0 0 16,1 0-16,-1 0 0,0-21 0,0 0 15,0 0-15,0 0 0,1 0 0,-1-1 16,0 1-16,0 0 0,0 0 0,0 0 16,-21 0-16,0-1 0,22 1 15,-22 0-15,0 0 0,21 21 47,-21 21-47,0 0 16,0 0-16,0 1 0,0-1 15,0 0-15,0 0 0,0 21 16,0-20-16,0-1 0,-21 21 0,-1-21 16,1 22-16,21-1 0,-21-21 0,21 43 15,-21-22-15,0 0 0,21 22 0,0-1 16,0 1-16,-21-1 0,21 1 0,-22-1 15,22 22-15,0-22 0,0 22 0,0-21 16,0 20-16,0 1 0,0 0 0,0-1 16,0 1-16,0 0 0,0-1 15,22 1-15,-22 0 0,21-1 16,-21 1-16,21 0 0,-21-1 0,21-20 16,-21 20-16,0-20 0,0-1 0,0-20 15,0-1-15,0 0 0,-42 1 0,42-22 16,-43 21-16,22-42 0,0 21 0,0-21 15,-21 0-15,20 0 0,-20 0 0,21-21 16,-21 0-16,20 0 0,-20 0 0,0 0 16,21-22-16,-22 1 0,1 0 15,21-22-15,-22 22 0,22-22 0,-21 1 0,21-1 16,0-20-16,21 20 0,0 1 16,0-22-16,0 21 0,0-20 0,0 20 15,0-20-15,0-1 0,0 0 16,0 1-16,21-1 0,0 0 0,0 22 15,0-22-15,0 22 0,1-22 0,20 21 16,-21 1-16,0-1 0,22 1 0,-22-1 16,0 1-16,0 21 0,0-1 15,-21 1-15,21-22 0,-21 43 0,22-21 16,-22 0-16,21 20 0,-21-20 0,0 21 16,0-21-16,0 20 0,0-20 0,0 21 15</inkml:trace>
  <inkml:trace contextRef="#ctx0" brushRef="#br0" timeOffset="143948.97">23283 7684 0,'0'0'15,"0"-22"-15,0 1 0,21 0 0,-21 0 16,22 21-16,-22-21 16,21 21-16,0 0 0,0 0 15,0 21 1,-21 0-16,21 0 0,1 0 16,-22 1-16,21-1 0,0 21 0,21-21 15,-21 22-15,22-22 0,-1 21 0,0-21 16,22 22-16,-22-22 0,22 21 15,-1-21-15,-20 0 0,20 1 0,1-1 16,-22 0-16,0-21 0,22 0 0,-22 21 16,0-21-16,1 0 0,-1 0 0,0 0 15,-20 0-15,20 0 0,-21 0 16,0 0-16,-21-21 0,-21 21 31,0 21-31,-21 0 16,-1 0-16,1 22 0,0-22 0,-22 21 15,1 1-15,-1-1 0,1 0 16,20-21-16,-20 22 0,-1-1 0,22 0 16,0-20-16,-1 20 0,1-21 0,0 21 15,20-20-15,1-1 0,0 0 0,0-21 16,0 21-16,21 0 0,0 0 16,0-42 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9:13:50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4000 1905 0,'22'0'0,"-1"0"16,0 0-16,0 0 15,0 0-15,0-21 0,1 0 0,-1 21 16,0-21-16,0-1 0,0 1 16,0-21-16,22 21 0,-22-22 0,0 22 15,-21-21-15,0 21 0,21-22 16,-21 1-16,0 21 0,0-21 15,-21 20-15,21-20 0,-21 21 16,0-21-16,-22 20 0,22 1 0,-21 21 16,21-21-16,-22 21 0,1 0 15,-21 0-15,20 0 0,-20 0 0,20 21 16,-20 0-16,-1 1 0,1-1 16,-1 21-16,1-21 0,21 22 0,-22 20 15,22-21-15,-1 22 0,1-1 16,21 1-16,0-1 0,0-20 0,21 20 15,0 1-15,0-22 0,0 0 16,0 1-16,0-1 0,21-21 0,0 22 16,0-22-16,0 0 0,0-21 15,22 0-15,-1 0 0,0 0 16,1 0-16,-1 0 0,22-21 0,-22 0 16,0-1-16,22 1 0,-22-21 15,0 21-15,1-43 0,-1 22 0,0 0 16,1-22-16,-22 1 0,0-1 15,0 22-15,0-22 0,-21 1 0,0 20 16,22 1-16,-22 0 0,21-1 16,-21 22-16,0 0 0,0 0 0,0 0 15,0 0-15,0 42 32,0 0-32,0 21 15,0 1-15,0-1 0,0 0 16,0 22-16,0 20 0,0-20 0,-21-1 15,21 22-15,0-21 0,-22 20 16,22-20-16,0 20 0,0 1 0,0 0 16,0-22-16,0 22 0,0 0 15,0-22-15,0 22 0,0-22 0,0 1 16,0-1-16,0 1 0,0-1 0,22 1 16,-22-1-16,0-20 0,21-1 15,-21 0-15,0 1 0,0-22 0,0 0 16,21-21-16,-21 21 0,21-21 15,-21-21-15,21 0 16,0 0-16,1-22 0,-1 1 16,0-22-16,0 22 0,0-21 15,0-1-15,22-21 0,-22 1 0,21-22 16,-21 21-16,22-21 0,-22 1 0,21-1 16,-21 0-16,1 0 0,-1 0 15,0 0-15,-21 1 0,0-1 0,0 21 16,0 22-16,0-1 0,0 1 15,0-1-15,-21 22 0,21-1 0,0 1 16,-21 21-16,21 0 0,-22 21 16,1 0-16,21 21 15,0 21 1,-21-21-16,21 22 0,0-1 0,-21 0 16,21 1-16,0 20 0,0 1 15,0-22-15,0 22 0,0-1 0,0 1 16,0-22-16,21 0 0,0 1 0,-21-1 15,21-21-15,22 0 0,-22 0 16,0 1-16,21-1 0,-20-21 0,-1 0 16,21 0-16,-21 0 0,22-21 15,-22-1-15,0 1 0,21 0 0,-21 0 16,1-21-16,-1-1 0,0 1 16,0 0-16,0-22 0,0 22 15,-21-1-15,0-20 0,0 42 0,22-22 16,-22 1-16,0 21 0,0 0 15,0 0-15,0 42 32,0 0-32,0 21 0,0-21 15,0 22-15,0-1 0,0 0 0,0 1 16,0-1-16,0 0 0,0 1 16,0-1-16,21 0 0,-21-20 0,21 20 15,-21-21-15,21 0 0,0-21 16,0 21-16,1-21 0,-1 0 15,0 0-15,0 0 0,0 0 0,0-21 16,22 21-16,-22-21 0,0-21 16,21 21-16,-20-22 0,20 22 0,-21-21 15,0-22-15,22 22 0,-22-22 16,0 22-16,0 0 0,0 21 0,0-22 16,1 22-16,-22 0 0,21 0 0,-21 42 31,0 0-31,0 0 15,-21 22-15,-1-1 0,1-21 16,21 21-16,-21 1 0,21-1 16,0 0-16,0 1 0,0-1 0,0-21 15,0 22-15,0-22 0,0 0 16,21 0-16,0 0 0,1 0 0,-1-21 16,21 0-16,-21 0 0,22 0 15,-22 0-15,21 0 0,-21 0 0,22-21 16,-22 0-16,21 0 0,-21-21 0,22 20 15,-22-20-15,0-21 0,0 20 16,0-20-16,0-1 0,1 1 0,-1-1 16,0 1-16,0-1 0,-21 1 15,0-1-15,0 22 0,0-22 0,0 22 16,0 0-16,0 21 0,0-22 16,0 22-16,0 0 15,-21 42 1,0 0-16,21 22 0,-21-22 15,21 21-15,-22 0 0,22 1 0,0 20 16,0-20-16,0-1 0,0 21 16,0 1-16,0-22 0,0 22 0,0-1 15,0-20-15,0-1 0,0 0 16,0 22-16,22-43 0,-22 21 0,21-21 16,0 22-16,-21-22 0,21 0 0,0-21 15,0 21-15,1-21 0,-1 0 16,0 0-16,0 0 0,0 0 15,0 0-15,1 0 0,20 0 16,-21-21-16,0 0 0,22 0 16,-22 0-16,21-1 0,-21 1 0,0 0 15,1-21-15,-1 21 0,-21-22 16,0 1-16,0 0 0</inkml:trace>
  <inkml:trace contextRef="#ctx0" brushRef="#br0" timeOffset="216.1">6477 1503 0,'0'0'0,"-42"0"0,20 0 0,1 0 16,0 0-16,21-21 0,21 0 16,0-1-1,22 22-15,-1-21 0,0 21 0,22-21 16,-22 0-16,22 0 16,-1 21-16,1-21 0,-1-1 0,-20 22 15,-1-21-15,0 21 0,-21-21 16,1 21-16,-1 0 0,-21-21 15,-21 21-15,-1 0 16,1 0-16,0 0 0,-21 0 0,21 0 16,-22 0-16</inkml:trace>
  <inkml:trace contextRef="#ctx0" brushRef="#br0" timeOffset="563.48">5673 1143 0,'0'0'0,"-43"0"0,1 21 16,21 0-16,0-21 15,21 22-15,0-1 0,0 0 16,21-21-16,0 0 16,21 0-16,-21 0 0,1 0 0,20 0 15,-21 0-15,21-21 0,-20 21 16,-1-21-16,0 21 0,0-22 0,-21 1 15,21 0-15,-21 0 0,0 0 16,0 0-16,-21-1 16,0 22-16,0 0 0,0 0 0,-22 0 15,22 0-15,0 0 0,0 0 16,0 22-16,-1-22 0,1 21 0,21 0 16,0 0-16,0 0 0,0 0 15,0 1-15,21-1 0,1 0 0,-1-21 16,0 21-16,21-21 0,22 0 0,-22 21 15,22-21-15</inkml:trace>
  <inkml:trace contextRef="#ctx0" brushRef="#br0" timeOffset="951.98">7726 1270 0,'0'0'0,"0"-21"0,0 0 0,0 0 16,0-1-16,0 1 15,0 0-15,-21 21 0,-1 0 16,1 0-16,0 21 16,21 0-16,-21 1 0,0-1 15,0 0-15,-1 21 0,1 1 16,0-22-16,21 21 0,-21 22 15,0-22-15,21 0 0,-21 22 0,21-1 16,0-20-16,0 20 0,0-21 0,0 22 16,0-22-16,0-21 0,0 22 15,21-1-15,0-21 0,0 0 0,-21 1 16,21-1-16,0-21 0,22 21 16,-22-21-16,0 0 0,0 0 0,22 0 15,-22 0-15,0 0 0,21 0 0,-21 0 16,1 0-16,-1-21 0,21 0 15,-21 21-15,0-22 0,22 1 0,-22 0 16,0 0-16</inkml:trace>
  <inkml:trace contextRef="#ctx0" brushRef="#br0" timeOffset="1272.45">8657 1016 0,'0'0'0,"21"-21"16,0 21-16,1 0 0,-1 0 16,0 0-16,21 0 0,1 21 0,-1 0 15,0 0-15,1 22 0,-1-22 16,21 21-16,-20-21 0,-1 22 16,-21-1-16,22 0 0,-22 1 0,21-1 15,-21 22-15,0-22 0,-21 0 16,0 22-16,0-22 0,0 0 0,0 1 15,0-1-15,-21 0 0,0-20 0,0 20 16,0-21-16,-22 0 0,22 22 16,0-43-16,-21 21 0,21 0 0,-1 0 15,1-21-15,0 21 16,0-21-16,21-21 16</inkml:trace>
  <inkml:trace contextRef="#ctx0" brushRef="#br0" timeOffset="3136.39">13737 127 0,'0'0'0,"21"-85"15,-21 43-15,0 63 110,0 0-110,0 22 0,0-1 15,0 0-15,0 1 0,0-1 0,0 0 16,21 1-16,-21-1 0,22 0 16,-22 1-16,0-1 0,21 0 0,-21 1 15,21 20-15,-21-20 0,0 20 0,0-21 16,21 22-16,-21-1 0,0-20 16,21 20-16,-21 1 0,0-22 15,0 22-15,0-22 0,0 21 0,0-20 0,0 20 16,0-20-16,0 20 15,0-21-15,0 22 0,-21-22 0,21 22 16,-21-1-16,0-20 0,21 20 0,-21-21 16,-1 22-16,22-22 0,0 22 0,-21-22 15,21 0-15,-21 22 0,21-1 16,-21-20-16,21 20 0,0 1 0,0-22 16,0 22-16,0-1 0,-21 1 0,21-1 15,0 1-15,0-1 0,0-21 16,0 22-16,0-1 0,0 22 0,0-21 15,0-1-15,0 1 0,0 20 0,0-20 16,0-1-16,0 1 0,0 20 16,0-20-16,0-1 0,0 22 15,0 0-15,0-22 0,0 22 0,0-22 16,0 22-16,21 0 0,-21-22 0,0 22 16,0-22-16,0 22 0,0 0 15,0-1-15,21 1 0,-21 0 0,0-1 16,0 1-16,0 0 0,0-1 0,21 1 15,-21 21-15,0-21 0,0-1 0,0 1 16,0 0-16,0-22 0,0 22 16,0 21-16,0-22 0,0 22 15,0-21-15,21 21 0,-21-1 0,0-20 16,0 21-16,0 0 0,0 0 0,0-1 16,0 1-16,22 0 0,-22 0 0,0 0 15,21 0-15,-21-1 0,0 1 16,0 21-16,0-21 0,0 0 0,21 0 15,-21 0-15,21 21 0,-21-22 0,21 1 16,-21 0-16,0 21 0,0-21 0,21 0 16,-21 0-16,22 21 0,-22-22 0,0 1 15,21 0-15,-21 21 0,21-21 0,-21 0 16,21 0-16,-21 21 0,0-22 16,0 1-16,0 21 0,0-21 15,0 0-15,0 21 0,0-21 0,0 21 16,0-21-16,0 21 0,0 0 0,0-22 15,21 22-15,-21 0 0,0-21 0,0 21 16,0-21-16,0 21 0,21 0 0,-21-21 16,0 21-16,0 0 0,0-21 15,0 21-15,0-21 0,0 21 0,0 0 16,0 0-16,0-22 0,0 22 0,0-21 16,0 21-16,0 0 0,0 0 0,0-21 15,0 21-15,0-21 0,0 21 16,0-21-16,0 0 0,0 21 0,22-22 15,-1 1-15,-21-21 0,0 21 16,21 0-16,0-1 0,-21-20 0,21 21 16,-21-21-16,0 20 0,21-20 15,1 0-15,-22-1 0,0 1 0,21-21 16,0 20-16,0 1 0,-21-22 0,21 1 16,0 21-16,-21-22 0,0 1 15,22-22-15,-1 21 0,-21 1 0,0-22 16,0 22-16,0-22 0,0 22 0,0-22 15,0 0-15,0 1 0,0-1 0,0 0 16,0 1-16,0-22 0,0 0 16,0 0-16,0 0 0,0 0 0,-21 1 15,-1-22-15,1 0 32</inkml:trace>
  <inkml:trace contextRef="#ctx0" brushRef="#br0" timeOffset="4312.37">15536 953 0,'0'0'16,"0"-22"-16,0 1 0,21 0 0,-21 0 0,0 0 16,0 0-16,0-1 0,0 1 0,0 0 15,-21 0 1,0 21-16,0 0 0,0 0 16,0 0-16,-1 0 0,1 21 0,0 0 15,0 0-15,0 22 0,0-22 16,-1 21-16,1 1 0,0-1 0,0 21 15,21-20-15,0-1 0,-21 0 16,21 22-16,0-22 0,0 1 0,0-1 16,0 0-16,0-21 0,21 22 0,0-22 15,0 21-15,22-21 0,-22 1 16,21-1-16,0-21 0,1 21 0,-22-21 16,21 0-16,1 0 0,-1 0 15,-21 0-15,21 0 0,-20 0 16,20-21-16,-21 0 0,0-1 0,22 1 15,-22 0-15,0 0 0</inkml:trace>
  <inkml:trace contextRef="#ctx0" brushRef="#br0" timeOffset="4627.71">16298 699 0,'0'0'0,"0"-43"0,0 22 16,0-21-16,0 21 0,0-1 15,0 1-15,0 0 0,0 0 0,-21 21 32,21 21-17,-21 0-15,21 0 0,0 1 0,0 20 16,-21 0-16,21 1 0,0-1 16,0 0-16,0 22 0,-21-1 0,21 1 15,-22-22-15,22 22 0,0-1 0,-21-21 16,21 1-16,-21-1 0,21 0 15,0 1-15,0-22 0,0 21 0,0-21 16,0 1-16,21-22 16,0 0-16,1 0 0,-1 0 15,0 0-15,0-22 16,0 1-16,22 0 0,-22 0 0</inkml:trace>
  <inkml:trace contextRef="#ctx0" brushRef="#br0" timeOffset="5040.47">16764 974 0,'0'-43'16,"0"65"-1,-21 20 1,21-21-16,-21 0 0,21 22 16,-22-22-16,22 21 0,0-21 15,-21 22-15,21-1 0,0-21 0,-21 21 16,21-20-16,0-1 0,0 21 0,0-21 15,0 0-15,0 1 0,21-22 16,0 21-16,1-21 0,-1 0 0,21 0 16,-21 0-16,0 0 0,22 0 0,-22 0 15,21-21-15,-21-1 0,22 1 16,-22 0-16,21 0 0,-21 0 0,22 0 16,-22-22-16,0 1 0,0 0 0,0-1 15,-21 1-15,0 0 0,0-22 16,0 22-16,0-1 0,0 1 0,-21 21 15,0 0-15,0 0 16,0 21-16,-22 0 0,22 0 0,0 0 16,-21 21-16,21-21 0,-1 21 0,1 0 15,0 0-15,0 0 0,21 1 16,0-1-16,0 0 0,0 0 0,0 0 16,0 0-16,21-21 15,0 0-15,22 0 0,-22 0 16</inkml:trace>
  <inkml:trace contextRef="#ctx0" brushRef="#br0" timeOffset="5471.79">17843 953 0,'0'0'0,"0"-22"0,0 1 16,-21 21-16,0-21 15,-21 21-15,21 0 0,-1 0 0,1 0 16,0 0-16,0 0 0,-21 21 15,20-21-15,22 21 0,-21 1 0,0-22 16,21 21-16,0 0 0,-21 0 0,21 0 16,0 0-16,0 1 0,0-1 15,0 0-15,21 0 0,0 0 0,0 0 16,1 1-16,20-1 0,-21 0 16,0 0-16,22-21 0,-22 21 15,0 0-15,21 1 0,-21-1 0,1-21 16,-1 21-16,-21 0 0,0 0 15,21-21-15,-21 21 0,0 1 16,-21-22-16,0 0 16,-1 0-16,1 0 0,0 21 0,0-21 15,-21 0-15,20 0 0,1 0 16,0 0-16,0 0 0,0 0 0,0 0 16,-1 0-16,22-21 46,22 21-46,-22-22 16,21 22-16,0-21 0,0 0 16,0 21-16,0-21 0,1 21 0</inkml:trace>
  <inkml:trace contextRef="#ctx0" brushRef="#br0" timeOffset="5920.19">18224 1249 0,'0'0'0,"-21"0"0,0 21 0,0-21 16,0 21-16,42-21 31,0 0-31,0 0 16,22 0-16,-22-21 0,21 21 0,0-21 15,1 21-15,-1-21 0,0 0 0,1-1 16,-1 22-16,-21-42 0,22 21 15,-22 0-15,0 0 0,0-1 0,-21-20 16,0 21-16,0 0 0,0 0 0,0-1 16,-21 22-1,0 0-15,0 0 0,-22 0 0,22 0 16,-21 22-16,-1-1 0,22 0 16,-21 0-16,0 21 0,20-20 15,-20 20-15,21 0 0,0-21 0,0 22 16,-1-1-16,22-21 0,0 22 15,0-22-15,0 0 0,0 0 0,0 21 16,0-20-16,22-1 0,-1 0 16,0 0-16,21 0 0,-21-21 15,1 21-15,-1-21 0,21 0 0,-21 0 16,22 0-16,-22 0 0,0 0 0,21 0 16,-21 0-16,22 0 0,-22 0 15,0 0-15,21-21 0,-20 0 0,20 0 16,-21 21-16</inkml:trace>
  <inkml:trace contextRef="#ctx0" brushRef="#br0" timeOffset="6256.51">19897 889 0,'0'0'0,"0"-21"16,0 0-16,-22-22 15,1 43-15,21-21 0,0 42 16,-21 1 0,21-1-16,0 0 15,-21 21-15,21-21 0,0 22 0,0-1 16,-21 0-16,21 1 0,-21-1 0,21 0 16,0 1-16,0-1 0,0 0 15,0-20-15,0 20 0,0-21 0,0 0 16,0 0-16,0 1 0,21-1 0,-21 0 15,21 0-15,-21 0 16,21-21-16,0 0 0,0 0 16,1 0-16,-1 0 15,0-21-15,0 0 16,0 0-16,0 0 0</inkml:trace>
  <inkml:trace contextRef="#ctx0" brushRef="#br0" timeOffset="6644.29">20532 762 0,'0'0'0,"0"-42"15,0 21-15,0-1 16,0 1-16,21 21 0,0-21 16,0 21-16,0 0 0,0 0 15,22 0-15,-1 0 0,0 0 0,-20 0 16,20 21-16,0 0 0,1 1 0,-22 20 15,21 0-15,-21 1 16,0 20-16,1-21 0,-1 22 0,-21-1 16,0 1-16,0-22 0,0 22 0,0-22 15,-21 22-15,-1-22 0,1 21 16,-21-20-16,21-1 0,-22 0 0,22 1 16,-21-22-16,0 21 0,20 1 0,-20-22 15,21 0-15,-21 0 0,20 0 16,1 0-16,-21 1 0,42-1 0,-21-21 15,0 21-15,-1-21 0,1 21 16,0-21 15,0 0-15,21-21-16,-21 0 16,21 0-16</inkml:trace>
  <inkml:trace contextRef="#ctx0" brushRef="#br0" timeOffset="8117.33">3535 2942 0,'0'0'0,"-21"0"16,-1 0-16,1 0 0,0 0 16,0 0-16,0 0 15,0 0-15,-1 0 16,1 0-16,0 0 0,0 0 16,0 0-16,0 0 15,-1 0-15,1 0 16,0 0-1,21 21 17,21-21-32,0 0 15,1 0-15,-1 0 0,21 0 16,-21 0-16,22 0 0,20 0 0,-21 0 16,22 0-16,-1 0 0,22 0 15,-21 0-15,20 0 0,1 0 16,0 0-16,-1-21 0,22 21 0,0 0 15,21-21-15,-21 21 0,42-21 16,-21 21-16,0 0 0,0-21 0,0 21 16,0 0-16,21-21 0,0 21 0,-21 0 15,21-22-15,1 22 0,-1-21 16,0 21-16,0-21 0,0 21 0,0 0 16,1-21-16,-22 21 0,0 0 15,0-21-15,-22 21 0,22-21 0,-21 21 16,0-22-16,-21 22 0,21 0 0,-22-21 15,-20 0-15,-1 21 16,1 0-16,-22-21 0,0 21 0,-20 0 16,-1 0-16,0 0 0,0-21 15</inkml:trace>
  <inkml:trace contextRef="#ctx0" brushRef="#br0" timeOffset="10712.24">16404 1863 0,'0'0'0,"-63"0"0,-1 0 16,1 0-16,-1 0 0,1 0 0,-22 0 16,21 21-16,1-21 0,-1 0 15,-20 0-15,20 0 0,1 21 0,-1-21 16,1 21-16,-1-21 0,22 0 15,21 0-15,-22 21 0,43 1 16,22-22 0,20 21-16,0-21 0,22 0 0,-1 0 15,22 0-15,0 0 0,20 0 16,1 0-16,42 0 0,1 0 0,-1-21 16,42 21-16,1-22 0,-1 1 15,43 21-15,-21-21 0,42 21 0,-21 0 16,21-21-16,-22 21 0,22 0 0,0 0 15,-21-21-15,0 21 0,0 0 16,-21 0-16,-1 0 0,-20 0 0,-1 0 16,-20 0-16,-22 0 15,-42 0-15,-1 0 0,-20 0 0,-21 0 16,-22 0-16,0 0 0,-21 0 0,1 0 16,-1 0-16,-42 0 31,-1 0-16,1 0-15,-21 0 0,21 21 0,-22-21 16,1 21-16,-21 0 0,-1-21 0,1 21 16</inkml:trace>
  <inkml:trace contextRef="#ctx0" brushRef="#br0" timeOffset="12148.43">741 4530 0,'21'0'31,"-21"-21"-31,21 21 0,-21-22 16,0 1-1,21 0-15,0 0 0,-21 0 16,0 0-16,0-1 16,0 1-16,0 0 0,0 0 15,0 0-15,0 0 0,0-1 16,0 1-1,-21 21-15,0 0 16,0 0-16,0 0 0,0 0 0,-1 0 16,1 21-16,0 1 0,0 20 15,0-21-15,0 21 0,-1 1 16,1-1-16,0 0 0,0 1 0,0 20 16,21-20-16,0 20 0,0 1 15,0-22-15,0 21 0,0 1 0,0-22 16,0 1-16,21-1 0,-21 0 15,21 1-15,0-22 0,0 0 0,1 0 16,20-21-16,-21 0 0,0 21 16,22-21-16,-22 0 0,21 0 0,-21-21 15,0 21-15,22-21 16,-22 0-16,0 0 0,0-22 0,22 1 16,-22 21-16,0-22 0,21-20 15</inkml:trace>
  <inkml:trace contextRef="#ctx0" brushRef="#br0" timeOffset="12448.2">1503 4170 0,'0'0'0,"21"-64"0,0 43 15,0-21-15,-21 0 0,21 20 0,-21 1 16,22 0-16,-1 21 16,-21 21-1,0 22 1,0-22-16,0 21 0,0 22 0,0-22 15,-21 21-15,-1 1 0,22-22 16,-21 22-16,0-1 0,0 1 0,21-22 16,-21 22-16,0-1 0,-1 1 15,22-1-15,0 1 0,0-22 16,0 0-16,0 1 0,0-1 0,0-21 16,0 0-16,0 0 0,0 1 15,22-22-15,-1 0 0,0 0 0,0 0 16,0-22-16,22 1 0,-22 0 15,0 0-15,21-21 0,-21 20 0,22-20 16</inkml:trace>
  <inkml:trace contextRef="#ctx0" brushRef="#br0" timeOffset="12839.98">1905 4636 0,'0'0'16,"0"-22"-16,0 1 0,0 0 0,0 0 16,0 42 15,-21 0-31,21 0 0,0 1 0,0-1 15,0 21-15,0-21 0,0 22 16,0-22-16,0 21 0,0 0 0,0-20 16,0 20-16,0-21 0,0 0 15,21 0-15,0 1 0,21-22 0,-20 0 16,-1 0-16,0 0 0,21 0 16,1-22-16,-1 1 0,-21 0 15,21 0-15,1 0 0,-1 0 0,0-22 16,1 1-16,-1 21 0,-21-22 15,22 1-15,-22 0 0,0-1 0,-21 22 16,0-21-16,0 0 0,0-1 16,0 22-16,-21 0 0,0 0 0,-1 0 15,-20 21-15,0 0 0,-1 0 16,1 0-16,0 0 0,-1 0 0,22 21 16,-21 0-16,0 0 0,20 0 15,-20 0-15,21 1 0,0-1 0,21 0 16,0 0-16,0 0 0,0 0 15,0 1-15,42-22 16,-21 0-16,22 0 0,-1 0 0,0 0 16,22 0-16</inkml:trace>
  <inkml:trace contextRef="#ctx0" brushRef="#br0" timeOffset="13239.26">3027 4487 0,'21'-21'16,"-42"21"-1,0 0 1,-1 0-16,1 0 0,0 0 16,-21 21-16,21-21 0,-1 22 15,1-1-15,0 0 0,0-21 16,21 21-16,0 0 0,0 0 16,0 1-16,21-1 0,0 0 15,0-21-15,1 21 0,-1 0 16,0-21-16,0 21 0,21 1 0,-20-22 15,-22 21-15,21 0 0,0 0 16,0 0-16,-21 0 0,0 1 16,0-1-1,-42-21-15,21 21 0,-1-21 0,-20 0 16,0 0-16,-1 0 0,1 0 0,0 0 16,21 0-16,-22 0 15,22 0-15,0 0 0,0 0 0,0-21 16,21 0-1,21 21 1,0-22-16,0 1 16,0 21-16,22 0 0,-22-21 0,0 21 15,21-21-15,-21 0 0,22 21 0</inkml:trace>
  <inkml:trace contextRef="#ctx0" brushRef="#br0" timeOffset="13580.07">3196 4741 0,'0'0'0,"21"0"16,0 0 0,1 0-16,-1 0 0,21 0 15,-21-21-15,0 0 0,22 21 16,-1-21-16,0 0 0,-20 21 0,20-21 16,0-1-16,-21 1 0,22 21 0,-22-21 15,0 0-15,0 0 0,-21 0 16,0-1-16,0 1 0,-21 21 15,0 0-15,0 0 0,0 0 16,-22 0-16,22 0 0,-21 0 16,-1 21-16,1 1 0,21-1 0,-21 0 15,20 0-15,-20 0 0,21 22 16,0-22-16,21 21 0,0-21 0,0 0 16,0 22-16,0-22 0,0 0 15,0 0-15,21-21 0,0 21 0,21-21 16,1 0-16,-1 0 0,0 0 0,1-21 15,20 0-15,-20 0 0,20 0 16,1 0-16,-22-1 0</inkml:trace>
  <inkml:trace contextRef="#ctx0" brushRef="#br0" timeOffset="14779.24">5588 4487 0,'0'-21'16,"0"0"0,0 0-1,0 0-15,0 0 16,-21-1-16,0 1 0,-1 0 15,22 0-15,-21 21 0,0-21 0,0 21 16,0 0-16,-22 0 16,22 0-16,0 0 0,0 0 0,0 0 15,-22 21-15,22 21 0,0-21 16,-21 1-16,21 20 0,-1 0 0,1 1 16,0-1-16,0 0 0,21 1 0,-21-1 15,21 0-15,0 1 0,0-22 16,0 21-16,21-21 0,0 0 0,21 1 15,-20-22-15,-1 0 0,21 0 16,0 0-16,1-22 0,20 1 0,-20 0 16,-1 0-16,21 0 0,-20-22 15,-1 22-15,22-21 0,-43 21 0,21-22 16,-21 1-16,0 21 0,1-21 16,-1-1-16,-21 1 0,0 21 0,0-22 15,0 1-15,0 21 0,0 0 16,0 0-16,0-1 0,-21 22 0,-1 0 15,22 22 1,-21-1-16,21 21 0,-21-21 0,21 22 16,-21-1-16,21 0 0,0-21 0,0 22 15,0-1-15,0-21 0,0 22 16,0-1-16,21-21 0,0 0 0,22 0 16,-22 1-16,21-1 0,-21 0 15,22-21-15,-1 0 0,0 0 16,1 0-16,-1-21 0,0 0 0,1-1 15,-1 1-15,0 0 0,1 0 0,-1-21 16,0 20-16,1-20 0,-1 0 16,-21-1-16,0 1 0,22 0 0,-22-1 15,-21 1-15,0 0 0,21-1 0,-21-20 16,0 21-16,0 20 0,0-20 16,0 21-16,0-21 0,0 20 15,-21 22-15,0 22 16,-1-1-1,1 0-15,21 21 0,-21 1 0,0-1 0,0 21 16,21-20-16,0 20 0,-21-20 16,21 20-16,-22-21 0,22 22 15,0-22-15,0 1 0,0-1 0,22 0 16,-1-21-16,0 22 0,0-22 16,21 0-16,-20-21 0,20 0 0,0 0 15,1 0-15,-1 0 0,0 0 0,1-21 16,-1 0-16,0 0 0,1-1 15,-1-20-15,0 21 0,-21-21 0,22-1 16,-22 1-16,21 0 0,-21-1 0,1 1 16,-1 0-16,0-22 15,-21 22-15,0-22 0,21 22 0,-21-22 16,0 22-16,0 21 0,0-21 0,0 20 0,0 1 16,-21 42-1,0 22-15,21-22 16,-21 21-16,21 22 0,-22-22 0,22 22 15,-21-22-15,21 0 0,0 22 16,0-22-16,0 0 0,0 1 0,0-22 16,0 21-16,0-21 0,21 1 0,-21-1 15,22 0-15,-1 0 0,0-21 16,0 0-16,0 0 0,0 0 0,22 0 16,-22 0-16,0-21 0,21 21 0,1-21 15,-1 0-15</inkml:trace>
  <inkml:trace contextRef="#ctx0" brushRef="#br0" timeOffset="15055.6">8657 3725 0,'0'0'16,"-21"-21"-16,0 21 15,0 21-15,-1-21 16,22 43-16,-21-22 0,21 21 0,-21 1 15,21 20-15,-21-21 0,21 22 0,0-1 16,0 1-16,0-22 16,0 22-16,0-22 0,0 22 0,0-22 15,0 0-15,0-21 0,0 22 0,0-22 16,0 21-16,0-21 0,21 1 16,0-22-16,0 0 15,-21-22 1,0 1-1</inkml:trace>
  <inkml:trace contextRef="#ctx0" brushRef="#br0" timeOffset="15907.13">8297 4339 0,'-42'-21'0,"84"42"0,-105-63 0,42 21 16,-1 21-16,1 0 0,42 0 31,22 0-31,-22 0 0,21 0 16,1 0-16,20 0 0,1 0 15,-1 0-15,1 0 0,20-21 0,1 21 16,-22-22-16,22 1 0,-21 0 0,-1 0 16,1 0-16,-1 0 0,-21-22 15,22 22-15,-22-21 0,-21-1 0,22 22 16,-22-21-16,0 0 0,0 20 0,-21-20 16,0 0-16,0 21 15,0-1-15,0 1 0,-21 21 16,0 0-16,0 21 15,21 1-15,-21-1 0,-1 0 16,1 21-16,0 1 0,0-1 0,21 0 16,0 22-16,0-22 0,0 22 0,0-22 15,0 0-15,0 1 0,0-1 16,0 0-16,0 1 0,0-22 0,0 0 16,0 21-16,0-21 0,0 1 15,0-1-15,0-42 47,21 21-47,-21-22 0,21 1 16,-21 0-16,0 0 0,0 0 0,21 0 15,-21-1-15,22-20 0,-22 21 0,21 0 16,-21 0-16,0-1 0,21 22 16,0 0-1,-21 22-15,0-1 16,0 0-16,21 0 0,-21 0 0,21 0 15,-21 1-15,22-22 0,-22 21 16,21 0-16,0 0 0,0-21 0,0 21 16,0-21-16,1 0 0,-1 0 0,21 0 15,-21 0-15,22 0 16,-1 0-16,0 0 0,1 0 0,-1 0 16,0 0-16,22 0 0,-22-21 0,0 0 15,1 0-15,-1 0 0,0-1 16,1 1-16,-1-21 0,0 0 0,1 20 15,-1-20-15,-21 0 0,0-1 0,1 1 16,-1 21-16,-21 0 0,0 0 16,0-1-16,-21 22 0,-1 0 15,-20 0-15,21 22 0,-21-1 16,-1 0-16,1 21 0,0-21 0,20 22 16,1-22-16,0 21 0,21 1 15,0-22-15,0 21 0,0-21 0,21 0 16,0 1-16,1-1 0,20 0 0,-21-21 15,21 21-15,1 0 0,-1-21 16,0 0-16,1 0 0,-1 0 0,0 0 16,1 0-16,-1 0 0,0 0 0,1 0 15,-1-21-15,0 21 0,1-21 16,-1 0-16,-21 0 0,22 21 0,-22-22 16,0 1-16,0 0 0,0 0 0,-21 0 15,0 0-15</inkml:trace>
  <inkml:trace contextRef="#ctx0" brushRef="#br0" timeOffset="17020.78">1143 6011 0,'0'0'0,"21"-21"15,-21-21 1,0 21-16,-21 21 16,21 21-1,-21 0-15,0 0 0,21 0 16,-22 22-16,22-1 0,0 0 15,0-20-15,0 20 0,0 0 0,0 22 16,0-22-16,0-21 0,0 22 16,0-1-16,0-21 0,0 0 0,0 0 15,22-21 1,-1 0-16,0 0 16,0-21-16,0 0 0,0 0 15,-21 0-15,22 0 0,-1-22 0,0 22 16,-21 0-16,0-21 0,21 20 15,-21 1-15,21-21 0,-21 21 16,0 0-16,0-1 0,21 22 16,1 0-1,-22 22-15,21-1 16,0 0-16,-21 0 0,21 0 16,-21 0-16,21 22 0,0-22 15,1 0-15,-1 0 0,0 0 0,0 1 16,0-1-16,22-21 0,-1 0 15,-21 0-15,21 0 0,1 0 16,-1 0-16,0-21 0,-20-1 0,20 1 16,-21 0-16,21 0 0,-20-21 15,-1 20-15,0-20 0,0 21 0,0-21 16,-21-1-16,0 1 0,0 0 16,0-1-16,0 1 0,0 0 0,0-1 15,-21 1-15,0 21 0,21 0 16,-21-1-16,0 22 0,-1 0 0,1 0 15,0 0-15,0 22 16,21-1-16,0 0 0,0 0 0,0 0 16,0 0-16,0 1 15,0-1-15,0 0 0,0 0 0,0 0 16,0 0-16,0 1 0,21-22 16,0 21-16,0-21 0,1 0 0</inkml:trace>
  <inkml:trace contextRef="#ctx0" brushRef="#br0" timeOffset="17295.62">2794 6011 0,'-42'64'0,"42"-43"15,0 0-15,0 0 16,0 1-16,0-1 0,0 0 0,0 0 15,0 0-15,0 0 16,0 1-16,0-1 16,0 0-16,-22-21 47,1-21-32,21 0-15,0-1 0,0 1 16,0-21-16</inkml:trace>
  <inkml:trace contextRef="#ctx0" brushRef="#br0" timeOffset="17487.5">2815 5842 0,'0'0'0,"0"21"78,0 0-62,0 1-1,21-22-15</inkml:trace>
  <inkml:trace contextRef="#ctx0" brushRef="#br0" timeOffset="17996.46">3344 6054 0,'0'0'0,"-21"21"0,0 0 16,0 0-16,21 0 16,0 1-16,0-1 0,0 0 15,0 0-15,0 0 0,0 0 16,0 1-16,0-1 0,0 0 15,0 0-15,0 0 0,0 0 16,0 1-16,0-1 16,-21-21-1,-1-21 1,22-1 0,0 1-16,0 0 15,0 0-15,0 0 0,0-22 16,22 22-16,-1 0 0,0-21 0,0 21 15,0-22-15,0 22 0,1 0 16,-1-21-16,21 20 0,-21 1 0,22 21 16,-1-21-16,-21 21 0,21 0 0,-20 0 15,20 0-15,-21 21 0,0-21 16,0 21-16,1 22 0,-1-22 0,0 0 16,-21 0-16,0 22 0,0-22 15,0 0-15,0 0 0,0 0 0,0 22 16,0-22-16,-21 0 0,0 0 0,21 0 15,-22-21-15,22 21 16,0 1-16,0-44 31,22 1-15</inkml:trace>
  <inkml:trace contextRef="#ctx0" brushRef="#br0" timeOffset="18564.25">4360 6117 0,'0'0'0,"0"-21"15,0 0-15,0 0 16,-21 0-16,0 21 16,21-22-16,-21 22 0,0 0 15,-1 0-15,1 0 0,0 0 0,0 0 16,0 22-16,0-1 0,-1 0 0,1 0 15,0 0-15,0 0 0,21 1 16,-21-1-16,21 21 0,0-21 0,-21 0 16,21 22-16,0-22 0,0 21 15,0-21-15,21 22 0,0-22 0,-21 0 16,21-21-16,0 21 0,0 0 0,22-21 16,-22 0-16,0 0 0,21 0 15,-20 0-15,-1-21 0,21 0 16,-21 0-16,22 0 0,-22 0 0,21-1 15,-21-20-15,0 21 0,1-21 16,-1 20-16,0-20 0,0 0 0,-21-1 16,21 1-16,0 0 0,-21-1 0,0-20 15,22 21-15,-22-1 0,21 1 16,-21 0-16,0-1 0,0 22 0,0 0 16,0 0-16,0 0 0,-21 21 15,-1 0-15,22 21 0,-21 0 16,0 0-16,21 0 0,-21 22 15,21-1-15,0 0 0,0 1 0,-21-1 16,21 0-16,0 1 0,0-1 16,-21 0-16,21 1 0,0-22 15,0 21-15,0 0 0,0-20 0,0-1 16,0 0-16,0 0 0,0 0 0,0 0 16,21-21-16,0 0 0,0 0 15,0 0-15,0 0 0,1 0 16,-1 0-16,0-21 0,0 21 0,0-21 15,22 0-15</inkml:trace>
  <inkml:trace contextRef="#ctx0" brushRef="#br0" timeOffset="18988">5122 6054 0,'-21'21'31,"0"0"-15,21 0-16,-21 0 0,21 1 0,0-1 16,-21 0-16,21 21 15,0-21-15,0 1 0,-22-1 0,22 0 16,0 0-16,0 0 0,0 0 0,0 1 16,22-1-16,-1-21 15,0 0-15,0 0 16,0 0-16,0 0 0,22 0 0,-22 0 15,0-21-15,0-1 0,0 22 16,1-21-16,20 0 0,-21 0 0,-21 0 16,21 0-16,0-1 0,1 1 0,-22-21 15,0 21-15,0 0 0,0-22 16,0 22-16,0 0 0,0 0 0,0 0 16,0-1-16,-22 1 0,1 21 15,0 0-15,0 0 16,0 0-16,0 0 0,-1 0 0,1 21 0,0 1 15,0-22-15,21 21 0,-21 0 16,21 0-16,0 0 0,0 0 16,0 1-16,0-1 15,21-21-15,0 0 0</inkml:trace>
  <inkml:trace contextRef="#ctx0" brushRef="#br0" timeOffset="20028.91">5969 6054 0,'0'-21'15,"-21"21"1,0 21 0,21 0-16,-22 0 15,22 0-15,-21 0 0,21 1 16,0-1-16,0 0 0,0 0 0,-21 0 15,21 0-15,0 1 16,0-1-16,0 0 0,0 0 16,21-21-1,0 0 1,1-21-16,-1 21 0,0-21 16,0 0-16,-21-1 0,21 22 15,0-21-15,1 0 0,-1-21 16,0 21-16,-21-1 0,21 1 0,0 0 15,-21 0-15,21 0 0,-21 0 0,0-1 16,0 44 15,0-1-31,0 0 0,-21 0 16,21 0-16,0 0 0,0 22 16,0-22-16,-21 0 0,21 0 0,0 22 15,0-22-15,0 0 0,0 0 0,21 0 16,-21 0-16,21-21 0,1 22 15,-1-22-15,0 0 16,0 0-16,0 0 0,-21-22 16,21 1-16,1 21 0,-22-21 15,21 0-15,0 0 0,-21 0 16,21-1-16,-21 1 0,21-21 0,-21 21 16,21 0-16,-21-1 15,0 1-15,0 0 0,22 0 0,-22 0 0,0 0 16,21-1-16,-21 44 31,0-1-31,0 0 16,0 0-16,0 0 0,0 0 15,0 1-15,0-1 0,0 0 0,0 0 16,0 0-16,0 0 0,0 22 16,0-22-16,0 0 0,21 0 15,0 0-15,0-21 0,0 0 16,1 0-16,-1 0 0,0 0 0,0 0 15,0 0-15,22-21 0,-22 21 0,0-21 16,21 0-16,-21 21 0,22-21 16,-1 0-16,-21-1 0,22 1 0,-1 0 15,0-21-15,-21 21 0,22-1 0,-22-20 16,0 21-16,21-21 16,-42 20-16,22 1 0,-22 0 0,0 0 0,0 0 15,0 0-15,-22 21 16,1 0-16,0 0 15,0 21-15,0 0 0,0 0 0,-1 0 16,22 0-16,-21 22 0,21-22 0,0 0 16,0 0-16,0 0 0,0 1 15,21-1-15,1 0 0,-22 0 0,21-21 16,0 21-16,-21 0 0,21 1 0,0-22 16,-21 21-16,0 0 15,0 0-15,0 0 16,0 0-1,-21-21-15,0 0 16,0 0-16,21 22 0,-21-22 16,-1 0-16,1 0 0,0 0 0,0 0 15,0 0-15,0 0 16,-1 0-16,1 0 16</inkml:trace>
  <inkml:trace contextRef="#ctx0" brushRef="#br0" timeOffset="40611.25">1333 7768 0,'0'-21'0,"0"0"15,-21 21-15,21-21 0,0 0 16,0-1-16,0 1 16,0 0-16,0 0 15,0 0-15,0 0 16,0 42 15,0 0-31,0 0 0,0 0 16,0 22-16,0-22 0,0 21 15,0 0-15,0 1 0,0 20 0,0 1 16,0-1-16,21 1 0,-21-1 16,0 1-16,22-1 0,-22 1 0,0-22 15,0 22-15,0-22 0,0-21 16,0 21-16,21-20 0,-21-1 15,21-21-15,-21 21 0,21-21 16,0 0-16,-21-21 16,21 21-16,1-21 0,-22-22 0,21 22 15,0-21-15,0-1 0,-21 1 16,21 0-16,0-22 0,-21 1 0,0-1 16,0 1-16,22 20 0,-22 1 15,0 0-15,21-1 0,-21 22 0,0-21 16,0 21-1,0 0-15,21 21 0,0 0 16,-21 21-16,21 0 0,0 0 16,-21 21-16,22 1 0,-1-1 15,-21 0-15,21 1 0,0 20 0,-21-20 16,21 20-16,0-21 0,-21 1 16,22-1-16,-1 0 0,0 1 0,-21-22 15,21 0-15,0 21 0,22-42 16,-22 22-16,0-22 0,0 0 0,0 0 15,22 0-15,-22 0 0,21 0 0,-21-22 16,22 1-16,-22 0 0,0 0 16,0-21-16,21-1 0,-20 1 15,-1 0-15,-21-22 0,21 22 16,-21-22-16,21 1 0,-21-1 0,0 1 16,0-1-16,0 22 0,21-22 0,-21 22 15,0 0-15,21-1 0,-21 22 16,0-21-16,0 21 0,0 0 0,0-1 15,0 44 1,0-1 0,0 21-16,0-21 0,0 0 15,0 22-15,0-1 0,0 0 16,0 1-16,0-1 0,0 0 0,0 1 16,0 20-16,0-20 0,22-1 15,-22 0-15,21 1 0,0-22 16,0 21-16,-21-21 0,21 22 0,0-22 15,1 0-15,-1 0 0,21-21 16,-21 0-16,0 0 0,22 0 0,-22 0 16,21 0-16,-21 0 0,22-21 0,-22 0 15,21 0-15,-21-1 0,22 1 16,-22-21-16,0 21 0,21-22 0,-20 1 16,-22 0-16,21-1 0,-21 22 15,21-21-15,-21 0 0,0-1 0,0 22 16,0 0-16,0 0 0,0 0 15,0-1-15,-21 22 0,0 0 0,-1 0 16,1 0-16,21 22 16,-21-22-16,0 21 0,0 21 0,21-21 15,0 22-15,-21-22 0,21 21 16,-22 0-16,22 1 0,0-1 0,0 0 16,0-20-16,0 20 0,0-21 0,22 0 15,-1 22-15,0-43 0,0 21 16,0 0-16,22-21 0,-22 0 0,21 0 15,0 0-15,1 0 0,-1 0 0,0-21 16,1 0-16,-1-1 0,0 1 16,1-21-16,-1 21 0,0-22 15,-20 1-15,-1 0 0,0-1 0,0 1 16,0-21-16,-21 20 0,0 1 16,0-22-16,0 22 0,0-21 0,0 20 15,0-20-15,0 20 0,0 1 0,-21 21 16,21-21-16,-21 20 0,0 22 15,21-21-15,-21 21 16,21 21-16,0 1 0,0 20 0,0-21 16,0 21-16,0 1 0,0-1 15,0 0-15,0 1 0,0-1 0,0 0 16,0 22-16,0-22 0,0 1 16,0 20-16,0-21 0,0 1 15,0-1-15,0 0 0,21 1 0,-21-22 16,0 0-16,0 0 0,21 0 0,-21 1 15,0-1-15,0-42 32,0-1-32,0 1 15,0 0-15,0-21 0,0 21 16,0-22-16,0 1 0,21 21 0,0-22 16,0 1-16,-21 21 0,22-21 0,-1 20 15,21 1-15,-21 0 0,22 0 16,-22 21-16,21 0 0,-21 0 0,22 0 15,-22 0-15,0 0 0,21 21 16,-21 0-16,1 0 0,-1 1 16,-21-1-16,0 21 0,0-21 0,0 22 15,0-22-15,-21 21 0,-1-21 0,1 22 16,0-22-16,0 21 0,-21-21 0,20 0 16,-20 1-16,21-1 0,0 0 15,-22-21-15,22 21 0,0-21 0,0 0 16,0 0-16,21-21 31,0 0-31,21 0 16,0-1-16,0 1 0,0 0 15,22 0-15,-22 0 0,0 0 0</inkml:trace>
  <inkml:trace contextRef="#ctx0" brushRef="#br0" timeOffset="40912.08">4530 7472 0,'0'0'0,"0"-42"0,21 20 0,-21 1 16,0 0-16,0 0 0,0 0 15,0 42 1,0 0-16,0 21 0,0-20 16,0 20-16,0 21 0,0-20 15,0-1-15,0 22 0,0-22 16,0 21-16,0-20 0,0 20 0,0-20 15,0 20-15,0-21 0,0 1 0,0-1 16,0 0-16,0 1 0,0-22 16,0 21-16,0-21 0,0 1 0,0-1 15,0 0-15,21-21 16,0 0 0,-21-21-16,0 0 0,0-1 0,0 1 15,0-21-15,0 21 0,0-22 0</inkml:trace>
  <inkml:trace contextRef="#ctx0" brushRef="#br0" timeOffset="41255.87">4445 7641 0,'0'0'0,"-42"0"15,-22-42-15,43 42 16,0-21-16,21 0 16,0-1-16,21 22 0,21-21 15,1 21-15,-1 0 0,21 0 0,1 0 16,-1 0-16,22 0 0,-21 0 15,-1 21-15,1 1 0,-1-1 0,-21 0 16,1 21-16,-1-21 0,-21 22 16,0-1-16,-21-21 0,0 22 0,0-1 15,0 21-15,-21-20 0,0-1 16,-21 0-16,-1 22 0,-20-22 0,21 1 16,-1-22-16,-20 21 0,20 0 0,1-20 15,0-1-15,-1 0 0,1 0 0,21-21 16,0 0-16,0 21 0,-1-21 15,22-21 1,0 0 0,22 0-16,-1 0 15,0-1-15,0 1 0,0 0 16,0 0-16,1 0 0,-1 0 0</inkml:trace>
  <inkml:trace contextRef="#ctx0" brushRef="#br0" timeOffset="41736.12">5122 7895 0,'0'-21'0,"0"42"0,0-63 0,0 21 16,0 0-1,21-1-15,1 1 0,-1 21 16,0 0-16,0-21 0,0 21 0,22 0 0,-22 0 16,21 0-16,-21 21 15,22 0-15,-1 1 0,-21-1 0,21 0 16,-20 21-16,-1-21 0,0 22 0,-21-1 16,21-21-16,-21 22 0,0-1 0,0-21 15,0 21-15,0-20 0,-21-1 16,0 0-16,0 0 0,-1-21 15,1 0 1,21-21-16,0 0 0,0-22 16,0 22-16,0 0 0,0-21 15,0-1-15,0 22 0,0-21 16,0 0-16,21 20 0,1 1 0,-22 0 16,21 0-16,-21 0 0,0 0 15,21-1-15,0 22 0,-21-21 16,21 21-1,0 0-15,1 21 16,-1-21 0,0 0-16,0 22 0,0-22 15,0 0-15</inkml:trace>
  <inkml:trace contextRef="#ctx0" brushRef="#br0" timeOffset="42000.97">6011 7768 0,'0'-21'15,"0"42"17,0 0-17,0 1-15,0-1 0,0 0 16,0 0-16,0 0 0,0 22 0,0-22 16,0 0-16,0 21 0,0-21 0,0 1 15,0 20-15,0-21 0,0 0 16,0 0-16,0 1 0,0-1 15,21-21 1,-21-21 15,0-1-31,0 1 0,0 0 0,0 0 16,0-21-16,0 20 0</inkml:trace>
  <inkml:trace contextRef="#ctx0" brushRef="#br0" timeOffset="42184.74">6054 7620 0,'0'0'0,"-22"0"0,-20-21 16,21 21-16,0 0 0,0 0 15,-1 0-15,44 0 47,-1 0-31,0 0-16,0 0 0,0 0 15,0 0-15</inkml:trace>
  <inkml:trace contextRef="#ctx0" brushRef="#br0" timeOffset="43395.48">6308 7789 0,'-22'0'0,"22"-21"31,0 0-15,22 21-1,-1 0-15,0 0 0,0 0 16,0 0-16,0 0 0,1 0 16,-1 21-16,0 0 0,-21 1 15,21-1-15,0 0 0,-21 0 16,21 21-16,-21-20 0,0 20 0,0-21 15,0 0-15,0 22 0,0-22 0,0 0 16,0 0-16,0 0 16,22-21-1,-1 0 1,-21-21-16,0 0 0,21 21 0,0-42 16,0 20-16,0 1 0,1-21 0,-22 21 15,21-22-15,0 1 0,0 21 16,0-21-16,0-1 0,1 22 0,-22-21 15,21 21-15,0-1 0,-21 1 0,0 0 16,0 0 0,0 42-1,0 0-15,0 0 16,-21 1-16,21-1 0,-21 0 0,21 0 16,0 0-16,-22 22 0,22-22 0,0 0 15,0 21-15,0-21 0,0 1 16,0 20-16,0-21 0,0 0 0,0 0 15,22 1-15,-1-1 0,0-21 0,0 21 16,0-21-16,0 0 0,1 0 0,-1 0 16,21 0-16,-21 0 0,0 0 15,22-21-15,-22 0 0,0 21 0,0-22 16,22 1-16,-22 0 0,0 0 0,0 0 16,0 0-16,0-1 0,-21-20 15,22 21-15,-22 0 0,21 0 0,-21-22 16,0 22-16,0 0 0,0 0 15,0 0-15,0-1 0,-21 22 32,-1 0-32,1 22 15,21-1-15,-21 0 16,21 0-16,-21 0 0,21 22 0,0-22 16,0 0-16,0 0 0,0 21 0,0-20 15,0 20-15,0-21 0,0 0 16,0 0-16,0 1 0,0-1 0,21 0 15,0 0-15,0-21 0,1 21 16,-1-21-16,0 0 0,0 0 16,21 0-16,-20 0 0,-1-21 15,21 21-15,-21-21 0,0 0 0,22 0 16,-22-1-16,0 1 0,0 0 0,0-21 16,1 21-16,-1-22 0,0 22 15,0-21-15,0 21 0,-21-22 0,0 22 0,0 0 16,0 0-16,0 0 0,0-1 15,0 1-15,-21 21 32,0 21-32,0 1 0,21-1 15,0 0-15,-21 0 16,21 0-16,21-21 31,0 0-31,0 0 0,0 0 16,0-21-16,1 0 15,-1 0-15,0 21 0,0-21 0,0-1 16,-21 1-16,21 21 0,1-21 0,-1 0 16,-21 0-16,21 21 15,-21 21 1,0 0-16,0 0 16,0 0-16,0 1 0,-21 20 15,21-21-15,0 0 0,-21 22 0,21-22 16,-22 21-16,22-21 0,0 0 15,0 22-15,0-22 0,0 0 0,0 0 16,0 0-16,0 1 0,0-1 0,0 0 16,0 0-16,0 0 0,22-21 0,-1 21 15,0-21-15,0 0 0,0 0 16,0 0-16,-21-21 16,22 0-16,-1 0 0,21 0 0</inkml:trace>
  <inkml:trace contextRef="#ctx0" brushRef="#br0" timeOffset="44668.05">9080 7684 0,'0'0'0,"-42"0"16,42-22-1,21 22 1,0-21-16,1 0 0,20 0 16,-21-21-16,21-1 0,1 22 0,-22-21 15,21-22-15,1 22 0,-1 0 16,0-22-16,-21 1 0,22-1 0,-22 22 15,0-22-15,0 1 0,-21-1 16,0 1-16,0-1 0,-21 22 0,0-22 16,0 1-16,-22 21 0,22-1 0,0 22 15,-21-21-15,-1 21 0,22 21 16,-21 0-16,0 0 0,20 21 0,-20 0 16,21 0-16,0 21 0,0 22 0,-1-1 15,22 1-15,0-1 0,0 22 0,0 0 16,-21-1-16,21 22 0,0-21 15,0 21-15,0 0 0,0-1 0,0 1 16,0 0-16,0 0 0,0 21 16,0-21-16,0 21 0,0 0 0,-21 0 15,21 0-15,0 0 0,0 0 16,-21 0-16,21 0 0,-21-21 0,0-1 16,21 1-16,0-21 0,0 0 0,0-22 15,0 1-15,0-22 0,0 0 0,0 1 16,0-22-16,0 0 0,21-21 15,0-21-15,0 0 0,0-1 0,22-20 16,-22 0-16,21-1 16,0 1-16,22-21 0,-22-1 0,1 1 15,20-1-15,-21-21 0,1 22 0,20-22 0,-20 1 16,-22-22-16,21 21 0,-21 0 16,0 1-16,-21-1 0,0 22 0,0-22 15,-42 0-15,21 22 0,-21-22 16,-1 22-16,1-1 0,0 1 0,-22 20 15,22 1-15,-22 21 0,1 0 0,-1-1 16,1 22-16,20 0 0,-20 0 0,21 0 16,20 0-16,-20 0 0,21 0 15,63 0 1,-21 0-16,22 0 0,-1 0 16,0-21-16,1 21 0,-1-21 0,22 0 15,-22 0-15,21 0 0,-20-1 16,20-20-16,-20 21 0,-1 0 15,0-22-15,1 22 0,-1 0 0,-21-21 16,0 21-16,0-1 0,-21 1 0,0 0 16,0 0-16,0 0 0,-21 21 15,0 0 1,21 21-16,-21-21 0,0 21 0,0 0 16,21 22-16,0-22 0,0 21 0,-22-21 15,22 22-15,0-22 0,0 21 0,0-21 16,0 22-16,0-22 0,22 21 15,-1-21-15,0 0 0,0-21 0,0 22 16,22-22-16,-22 0 0,21 0 16,0 0-16,-20 0 0,20 0 0,0-22 15,1 1-15,-22 0 0,21 0 0,0 0 16,-20 0-16,-1-1 0,0-20 16,0 0-16,-21 21 0,0-22 0,0 1 15,0 0-15,0-1 0,-21 1 0,0 21 16,-22-22-16,22 22 0,0 0 0,-21 0 15,21 21-15,-22 0 0,1 0 16,21 0-16,-22 21 0,22-21 0,0 21 16,0 0-16,0 22 0,0-22 15,21 0-15,0 0 0,0 22 0,0-22 0,0 0 16,0 0-16,21 0 16,0 0-16,0 1 0,0-1 0,22-21 15,-22 21-15,21-21 0,0 0 0,1 0 16,-1 0-16</inkml:trace>
  <inkml:trace contextRef="#ctx0" brushRef="#br0" timeOffset="45079.82">10477 7535 0,'0'0'0,"0"-21"0,0-21 16,0 21-16,0 0 16,0-1-16,0 1 15,0 0-15,22 21 0,-1 0 16,0 0-16,0 0 0,0 0 15,22 0-15,-22 0 0,21 21 0,-21 0 16,0 1-16,22-1 0,-22 0 16,0 0-16,0 0 0,0 22 0,1-22 15,-22 0-15,21 21 0,-21-21 0,0 22 16,0-22-16,0 0 0,0 0 0,0 0 16,-21 1-16,-1-1 0,22 0 0,-21-21 15,21-21 16,0 0-31,0-1 0,0 1 16,0 0-16,21-21 0,1-1 0,-1 1 16,0 0-16,0-1 0,0 1 0,22-21 15,-22-1-15,21 22 0,0-1 0,-20 1 16,20 0-16,-21-1 0,0 22 16,0 0-16,1 0 0,-1 0 0,0 21 15,0 0-15,-21 21 16,0 0-1,0 0-15,0 0 0,-21 1 0,0 20 16,-22-21-16,22 21 0</inkml:trace>
  <inkml:trace contextRef="#ctx0" brushRef="#br0" timeOffset="48292.73">1863 9377 0,'0'0'0,"0"-21"0,0 0 16,0-1-1,-22 1-15,1 0 0,0 21 16,0 0-16,0 0 0,0 0 15,-1 0-15,1 0 0,0 0 0,-21 21 16,21 0-16,-1 1 0,-20 20 16,21 0-16,0 1 0,-22 20 0,43 1 15,-21-1-15,21 1 0,0 20 16,0-20-16,0-1 0,21 1 0,1-1 16,-1 1-16,0-22 0,21 0 15,1 1-15,-22-22 0,21 21 16,0-42-16,1 21 0,-1-21 15,0 0-15,1 0 0,-22 0 0,21-21 16,-21 21-16,22-21 0,-22 0 0,0 0 16,0-22-16,0 22 0,1 0 15,-22-21-15,0 21 0,21-22 0,-21 22 16,21-21-16,-21 21 0,0-22 16,0 22-16,0 0 0,0-21 0,0 20 15,21 44 16,-21-1-31,0 0 0,0 21 0,21-21 16,-21 22-16,0-22 16,0 21-16,0-21 0,0 22 0,21-22 15,-21 21-15,22-21 0,-1 1 0,-21-1 16,0 21-16,21-42 0,0 21 16,0 0-16,0-21 0,1 0 0,-1 0 15,21 0-15,-21 0 0,22-21 16,-22 0-16,21 0 0,-21 0 0,22 0 15,-1-1-15,-21-20 0,21 21 0,-20-21 16,-1 20-16,0-20 0,0 0 16,-21 21-16,0-22 0,21 1 15,-21 21-15,0 0 0,0-1 0,0 1 0,0 0 16,0 42 15,0 0-31,0 22 0,0-22 16,0 0-16,0 21 0,0-20 15,0 20-15,0-21 0,0 21 0,0-20 16,0 20-16,21-21 0,-21 0 0,22 0 16,-22 1-16,21-1 0,0-21 15,0 21-15,21-21 0,-20 0 0,-1 0 16,0 0-16,21 0 0,-21 0 16,22-21-16,-22 0 0,21-1 0,1 1 15,-1 0-15,0 0 0,-21-21 16,22 20-16,-22-20 0,21 21 0,-21-21 15,-21-1-15,0 1 0,0 21 16,0-22-16,0 22 0,0 0 0,0 0 16,-21 21-16,0 0 0,0 0 15,-21 0-15,20 0 0,1 21 16,0 0-16,0 0 0,21 1 0,-21-1 16,21 0-16,0 0 0,21 0 15,21-21-15,-21 21 0,22 1 16,-22-22-16,21 0 0,1 0 0,-1 21 15,0-21-15,1 0 0,-22 0 0,21 21 16,-21-21-16,0 21 0,1-21 16,-1 21-16,-21 0 15,0 1-15,0-1 0,0 0 16,-21-21-16,21 21 16,-22-21-16,22 21 0,22-21 31,-1 0-31,0-21 15,0 21-15,0-21 0,0 0 0,1 0 16,-1-1-16,21 1 0,-21 0 16,0-21-16,22-1 0,-22 1 0,0 21 15,0-21-15,0-1 0,1 1 16,-1 21-16,-21 0 0,0-22 0,0 22 16,-21 21-1,-1 21-15,1-21 16,0 21-16,0 1 0,0-1 0,0 21 15,21-21-15,0 0 0,0 1 0,0-1 16,0 0-16,0 0 16,0 0-16,21-21 0,0 0 0,0 21 15,0-21-15,0 0 0,22 22 0,-22-22 16,0 0-16,0 21 0,0-21 0,1 0 16,-22 21-16,21 0 0,-21 0 15,0 0 1,0 1-16,0-1 0,0 0 15,0 0-15,0 0 0,0 0 16,0 1 0,21-22-16,0 0 0,0 0 15,0 0-15,1 0 0,20 0 0,-21-22 16,21 22-16,1-21 0,-1 0 16,0 0-16,1 0 0,-1 0 0,0-1 15,1 1-15,-22 0 0,64-42 16,-64 41-16,0-20 0,0 21 15,0-43-15,0 43 0,-21 0 16,0 0-16,0 0 0,-21 21 16,0 0-16,0 0 15,0 0-15,0 21 0,-1 0 0,1 0 16,0 0-16,0 1 0,0 20 16,0-21-16,-1 0 0,22 22 0,0-22 15,0 0-15,0 21 0,0-21 0,0 1 16,0-1-16,22-21 0,-1 21 15,0 0-15,21-21 0,-21 0 0,22 0 16,-1 0-16,0 0 0,1 0 16,-1-21-16,-21 0 0,22 21 0,-1-21 15,-21-1-15,21 1 0,-20 0 16,-1 0-16,-21 0 0,0 0 0,21-1 16,-21 1-16,0 0 0,0 0 0,0 0 15,0 0-15,0-1 16,0 44-1,0-1-15,-21 0 16,21 0-16,0 0 0,0 0 0,0 1 16,-21 20-16,21-21 0,-22 0 0,22 0 15,0 1-15,0-1 0,0 0 16,0 0-16,0 0 0,22-42 47,-22 0-47,21 21 15,0-21-15,-21 0 0,21-1 0,-21-20 16,21 21-16,0 0 0,-21-22 0,22 22 16,-1 0-16,-21 0 0,0 0 0,21 21 15,0 0-15,-21 21 32,0 0-32,0 0 0,0 0 15,0 1-15,0-1 0,0 0 0,0 0 16,0 0-16,0 0 0,21 1 15,0-1-15,1-21 0,-1 21 0,21-21 16,-21 0-16,0 0 0,1 0 16,-1 0-16,21 0 0,-21 0 15,22-21-15,-22 0 0,0-1 16,21 1-16,-21 0 0,1 0 0,-1 0 16,0-22-16,0 1 0,0 21 15,22-85-15,-22 64 0,0-22 16,0 1-16,0-1 0,-21 22 15,21-22-15,-21 1 0,22 21 0,-22-1 0,0 1 16,21 0-16,-21 20 0,21 1 0,-21 0 16,0 42-1,0 0-15,0 1 16,-21 20-16,0-21 0,-1 21 16,22 1-16,-21 20 0,21-20 0,-21 20 15,0-21-15,21 22 0,0-22 0,0 1 16,0 20-16,-21-21 0,21 1 15,0-1-15,0-21 0,0 22 0,0-22 16,0 0-16,0 0 0,0 0 0,21-21 16,0 21-16,0-21 0,0 0 0,1 0 15,-1 0-15,0 0 0,0 0 16,0-21-16,0 21 0,1-21 0,-1 0 16,0 0-16,0 0 0,0-1 15,0 1-15,1 0 0,-1-21 0,0-1 16</inkml:trace>
  <inkml:trace contextRef="#ctx0" brushRef="#br0" timeOffset="48503.61">6032 9462 0,'0'0'0,"-42"21"0,-21 21 16,63-21-1,21-21-15,0 0 16,21 0-16,-21 0 0,22 0 0,-1 0 15,0 0-15,1-21 16,-1 0-16,0 21 0,1-21 0,-1 21 16,-21 0-16,0-21 0,22 21 0,-22 0 15,-21-22-15</inkml:trace>
  <inkml:trace contextRef="#ctx0" brushRef="#br0" timeOffset="51769.68">7366 10075 0,'0'0'15,"-21"0"-15,0 0 0,-22 0 16,22 0-16,21-21 16,0 0-1,0 0-15,21 0 0,0 0 0,22-22 16,-22 22-16,21-21 0,1-1 15,-1 1-15,0-21 0,1 20 0,-1 1 16,-21 0-16,21-1 0,-20 1 16,-22 0-16,0 20 0,0 1 0,0 0 15,-22 21 1,-20 0-16,21 0 0,-21 21 0,20 22 16,-20-22-16,21 21 0,0 0 0,0 22 15,-1-22-15,1 22 0,21-22 16,0 22-16,0-22 0,0 0 0,0 1 15,0-1-15,21 0 0,1-21 0,-1 1 16,21-1-16,-21 0 0,0 0 16,1-21-16,20 0 0,-21 0 0,21 0 15,-20 0-15,-1 0 0,0-21 16,21 21-16,-21-21 0,1 0 0,-1-1 16,0 1-16,21 0 0,-21-21 0,1-1 15,-1 22-15,0-21 0,21 0 16,-21-1-16,1 22 0,-1-21 0,21 21 15,-21-1-15,0 1 0,22 0 0,-22 21 16,0 0-16,0 21 0,0 0 16,-21 1-16,22 20 0,-22-21 15,0 0-15,0 22 0,0-1 0,0-21 16,0 21-16,0 1 0,-22-22 0,1 21 16,21-21-16,0 1 0,-21-1 15,21 0-15,-21-21 0,21 21 0,0-42 31,0 0-15,21 0-16,0-1 0,0 1 0,1 0 16,-1-21-16,-21 21 0,42-22 0,-21 1 15,0-22-15,1 22 0,-1 0 16,21-1-16,-21 1 0,0 21 16,-21-21-16,22 20 0,-22 1 0,0 0 0,21 21 15,-21 21 1,-21 0-16,-1 1 15,1-1-15,21 21 0,-21-21 16,21 22-16,-21-1 0,0 0 0,21 1 16,0-1-16,0 0 0,0 1 0,0-22 15,0 21-15,0-21 0,21 22 16,0-22-16,21 0 0,-20-21 0,20 21 16,0-21-16,1 0 0,-1 0 0,21 0 15,-20 0-15,20-21 0,-20 0 0,20 0 16,-21-1-16,22 1 0,-22 0 15,1 0-15,-1-21 0,-21 20 16,0-20-16,0 0 0,1-1 0,-1 1 16,-21 21-16,0-21 0,0-1 0,0 1 0,0 21 15,0 0-15,-21-1 0,-1 22 16,1 0-16,0 0 0,0 0 16,0 0-16,0 22 0,-1 20 0,1-21 15,0 21-15,0-20 0,0 20 0,21 0 16,0 1-16,0-1 0,0-21 0,0 21 15,0-20-15,0 20 0,21-21 16,0 0-16,0 0 0,0 1 0,22-1 16,-22-21-16,21 0 0,-21 0 0,22 0 15,-1 0-15,-21 0 0,22 0 0,-22 0 16,21-21-16,-21-1 0,22 22 0,-22-21 16,21 0-16,-21-21 0,0 21 15,22-1-15,-22-20 0,0 21 16,0-21-16,0 20 0,1-20 0,-1 0 15,0 21-15,0-1 0,-21 1 0,0 0 16,21 0-16,0 21 16,-21 21-1,0 0 1,22 0-16,-1-21 0,0 0 16,-21 22-16,21-22 0,0 21 0,0-21 15,1 0-15,-1 0 0,0 0 16,-21-21-1,0-1-15,-21 1 16,0 21-16,-1-21 16,1 21-16,0 0 0,0 0 15,0 0-15,0 0 16,-1 0 0,1 21-16,21 0 0,0 1 15,0-1-15,-21 0 0,21 0 0,-21 21 16,21-20-16,-21 20 0,21-21 15,0 21-15,0-20 0,0-1 0,0 21 16,0-21-16,0 0 0,0 1 0,0-1 16,21-21-16,0 21 0,0-21 15,0 0-15,1 0 0,20 0 0,-21 0 16,21 0-16,-20 0 0,20 0 0,0-21 16,-21 0-16,22 21 0,-22-22 15,0 1-15,21 0 0,-20-21 0,-1 21 16,0-1-16,0-20 0,0 21 0,0-21 15,-21 20-15,0-20 0,22 21 0,-22 0 16,0 0-16,0-1 16,0 44-1,0-1-15,0 0 16,0 0-16,0 21 0,-22-20 0,22-1 16,0 0-16,0 0 0,0 0 15,0 0-15,0 1 0,0-1 0,0 0 16,0 0-16,22-21 0,-1 0 15,-21 21-15,21-21 0,21 0 0,-21 0 16,1 0-16,-1 0 0,0 0 0,0-21 16,0 0-16,0 0 0,1 21 0,-22-21 15,21-1-15,0 1 0,-21 0 0,0 0 16,21 0-16,-21 0 0,21-22 16,-21 22-16,0 0 0,0 0 0,21 0 15,-21-1-15,0 1 0,22 21 0,-22 21 31,0 1-31,0-1 16,0 0-16,-22 21 0,22-21 0,-21 1 16,21-1-16,0 0 0,0 0 15,0 0-15,0 0 0,0 1 0,21-1 16,1-21-16,-1 0 0,0 0 16,21 0-16,-21 0 0,22 0 0,-1 0 15,-21-21-15,22 21 0,-22-22 0,0 1 16,0 0-16,0 0 0,0 0 15,1 0-15,-1-22 0,21-63 16,-21 43-16,0 21 16,1-1-16,-22 1 0,42-64 0,-21 43 15,-21 20-15,0-20 0,21 20 16,-21 1-16,0 0 0,21-1 0,-21 22 16,0 0-16,0 0 0,-21 21 15,0 0 1,0 21-16,0 21 0,21-20 0,-21 20 15,21 0-15,-22 1 0,22-1 0,0 0 16,0 1-16,0-1 0,0 0 0,0 22 16,0-22-16,0 0 0,0 1 15,0-22-15,0 21 0,0 1 0,0-22 16,0 21-16,0-21 0,0 0 0,22-21 16,-1 22-16,0-22 15,0 0-15,0 0 0,0 0 16,1 0-16,-1-22 0,-21 1 15,21 0-15,0 0 0,0 0 16,0 0-16,1-1 0,-1-20 0,-21 21 16,21-21-16,0 20 0,0-20 15,0 21-15,-21 0 0,0 42 32,0 0-32,-21 0 15,21 0-15,0 1 0,0 20 16,0-21-16,0 0 0,0 0 0,0 1 15,0-1-15,0 0 0,0 0 0,0 0 16,21 0-16,1 1 16,-1-22-16,0 0 0,0 0 0,0 0 15,0 0-15,1 0 0,-1 0 0,0 0 16,0-22-16,0 1 0,0 21 0,1-21 16,-22 0-16,21-21 0,0 20 15,0 1-15,-21 0 0,0-21 0,0 21 16,21-1-16,-21 1 0,0 0 0,21 21 15,-21 21 1,0 0 0,-21 1-16,21-1 15,-21 0-15,21 0 0,0 0 16,0 0-16,0 1 0,0-1 0,0 0 16,0 0-16,0 0 0,21-21 31,0 0-31,1 0 0,-1 0 15,0-21-15,-21 0 0,0 0 16,0 0-16,0-1 16,0 1-16,0 0 0,0 0 0,0 0 15,0 0-15,0-1 0,0 1 0,0 0 16,-21 0-16,21 0 0,-21 0 0,-1-1 16,1 22-16,42 0 46,1-21-46,-1 21 16,0 0-16,0 0 0,0 0 0,22 0 16,-22 0-16,0 0 0,0 0 0,21 0 15,-20 0-15,-1 0 0,0 0 0,0 21 16,0-21-16,0 22 0,-21-1 16,0 0-16,0 0 0,0 0 0,0 0 15,0 22-15,22-22 0,-22 0 0,0 0 16,0 0-16,0 22 0,0-22 15,0 0-15,0 0 0,0 0 0,0 1 16,0-1-16,0 0 16,-22-21-1,1 0-15,21-21 16,0 0 0,0-1-16,0 1 0,0 0 0,0 0 15,0 0-15,0-22 0,21 22 0,1-21 16,-1 0-16,0 20 0,0-20 0,0 0 15,22 21-15,-1-43 0,0 43 16,-21 0-16,43 0 16,-43 21-16,21 0 0,-20 0 0,-1 0 15,-21 21-15,0 0 0,0 0 16,0 0-16,0 22 0,0-22 0,0 21 16,0-21-16,-21 22 0,-1-22 0,1 21 15,0-21-15,0 22 0,21-22 0,-21 0 16,21 0-16,-21-21 0,21 21 0,0 0 15,-22-21 17,22-21-17,-21 21-15,21-21 0,0 0 16,0 0-16,-21 21 0,0-43 0,21 22 16,-21 0-16,0-21 0</inkml:trace>
  <inkml:trace contextRef="#ctx0" brushRef="#br0" timeOffset="51971.56">12509 9038 0,'0'0'15,"-21"0"-15,0-21 0,0 21 0,0 0 16,0 0-16,-1 0 16,22 21 15,-21-21 0,0 0-31,0 0 0,0 0 16,0 0-16,-1 0 0,-20 0 0</inkml:trace>
  <inkml:trace contextRef="#ctx0" brushRef="#br0" timeOffset="52235.41">10858 9292 0,'0'0'0,"-21"21"0,0-21 16,0 22-1,42-22-15,0 0 0,22 0 16,-22 0-16,21 0 0,0 0 0,1 0 16,-1 0-16,0 0 0,1 0 0,-1-22 15,-21 22-15,0 0 0,1 0 16,-1 0-16,-42 0 47,-1 0-47,1 0 0,0 0 0,0 0 15,0 0-15</inkml:trace>
  <inkml:trace contextRef="#ctx0" brushRef="#br0" timeOffset="64976.7">15769 3514 0,'0'0'0,"0"-21"62,0-1-46,-21 22-16,21-21 0,-21 21 16,0-21-16,-1 21 0,1 0 15,0-21-15,0 21 16,0 0-16,0 0 0,-22 0 0,22 0 15,-21 21-15,21 0 0,-22 0 16,22 1-16,-21-1 0,21 21 0,-22 0 16,22 1-16,-21-1 0,21 0 0,-1 22 15,1-22-15,21 22 0,0-22 0,0 22 16,0-22-16,0 21 0,0-20 16,0-1-16,21 0 0,1 1 0,20-22 15,-21 21-15,21-21 0,-20 1 0,20-1 16,0 0-16,-21-21 0,22 0 15,-1 0-15,-21 0 0,22 0 16,-22 0-16,21 0 0,-21-21 0,22 21 16,-22-21-16,21-22 0,0 22 0,-20-21 15</inkml:trace>
  <inkml:trace contextRef="#ctx0" brushRef="#br0" timeOffset="65271.54">16277 3429 0,'0'0'15,"0"-42"-15,0-1 0,0 1 0,0 0 0,0-1 16,0 22-16,0 0 0,0 0 0,0 0 16,-21 21-1,21 42-15,-21-21 16,0 22-16,21-1 0,0 0 0,-22 22 16,1-22-16,21 22 0,-21-1 15,0 1-15,21-1 0,-21-21 0,21 22 16,-21-1-16,21 1 0,0-22 0,0 22 15,-22-22-15,22 0 0,0 1 0,0-1 16,0-21-16,0 0 0,0 22 16,22-22-16,-1-21 15,0 0-15,0 0 0,0 0 16,0-21-16,1 0 0,-22-1 0,21 1 16,0-21-16,0 21 0,0-22 15</inkml:trace>
  <inkml:trace contextRef="#ctx0" brushRef="#br0" timeOffset="65692.3">16510 3810 0,'0'-21'0,"0"0"16,0 42 15,0 0-31,0 0 0,0 0 0,0 1 16,-21-1-16,0 0 0,21 0 0,-22 21 15,22-20-15,0 20 0,-21-21 16,21 0-16,0 22 0,0-22 0,0 0 15,0 0-15,0 0 0,21 0 16,1 1-16,-1-22 0,0 0 0,0 21 16,0-21-16,0 0 0,22 0 15,-1 0-15,-21 0 0,22-21 0,-1-1 16,-21 22-16,21-21 0,-20-21 0,20 21 16,-21 0-16,0-22 0,0 22 0,1-21 15,-22-1-15,0 22 0,0-21 0,0 21 16,0-22-16,0 22 0,0 0 15,-22-21-15,1 21 0,0-1 16,-21 22-16,21 0 0,-1 0 0,-20 0 16,21 0-16,0 22 0,-22-1 0,22 0 15,-21 0-15,21 0 16,0 0-16,-1 1 0,1-1 0,0 21 16,21-21-16,-21 0 0,21 1 0,0-1 15,0 0-15,21-21 0,0 21 0,0-21 16,1 0-16,20 0 0,0 0 15,-21 0-15,22 0 0,-1 0 0</inkml:trace>
  <inkml:trace contextRef="#ctx0" brushRef="#br0" timeOffset="66151.75">17462 3874 0,'0'0'16,"22"0"-16,-1-22 0,-21 1 15,0 0-15,0 0 16,0 0-1,-21 21-15,-1 0 0,1 0 16,0 0-16,0 21 0,-21 0 0,20-21 16,1 21-16,0 0 0,0 1 15,0-1-15,0 0 0,-1 21 0,22-21 16,0 1-16,0-1 0,0 0 0,0 0 16,0 0-16,0 0 0,0 1 0,22-22 15,-1 21-15,0 0 0,0-21 16,0 21-16,0-21 0,1 21 0,-1-21 15,0 21-15,0-21 0,0 22 0,0-22 16,1 0-16,-1 21 0,-21 0 16,0 0-1,-21 0 1,-1-21-16,1 0 0,0 0 16,-21 21-16,21-21 0,-1 0 0,-20 0 15,21 0-15,-21 0 0,20 0 0,1 0 16,-21 0-16,21 0 0,0 0 15,-1 0-15,1 0 0,42 0 63,1-21-47,-1 21-16,0-21 0,0 21 0,0-21 15,0 0-15</inkml:trace>
  <inkml:trace contextRef="#ctx0" brushRef="#br0" timeOffset="66583.53">17886 4064 0,'21'0'15,"0"0"-15,0 0 16,0 0-1,-21-21-15,22 21 0,-1-21 0,0 21 16,-21-21-16,21-1 0,0 1 0,0 0 16,-21 0-16,22 0 0,-22 0 15,0-1-15,0 1 0,0 0 16,0 0-16,-22 21 16,1 0-1,0 0-15,0 0 0,0 0 0,0 0 16,21 21-16,-22 0 0,1 0 0,21 1 15,-21 20-15,21-21 16,0 21-16,-21-20 0,21 20 0,0-21 16,0 0-16,0 22 0,0-22 0,0 0 15,0 0-15,0 0 0,21 0 16,0-21-16,-21 22 16,21-22-16,1 0 0,-1 0 15,0 0-15,0-22 0,0 1 16,0 21-16,1-21 0,-1 0 15,0 21-15,-21-21 0,21 0 0,0-1 16,0 1-16,1 21 0,-22-21 0</inkml:trace>
  <inkml:trace contextRef="#ctx0" brushRef="#br0" timeOffset="68708.38">19875 3429 0,'0'0'0,"22"-21"16,-1 0-16,-21 0 0,21-64 15,-21 64-15,21-22 0,-21 22 16,0 0-16,0 0 0,0 0 16,0 0-16,0-1 0,-21 1 0,0 0 15,0 21-15,-1 0 0,1 0 16,0 0-16,0 0 0,0 21 15,-22 0-15,22 1 0,0 20 0,-21 0 16,21 1-16,-1 20 0,1 1 16,0-22-16,0 21 0,0 1 0,0-1 15,-1 1-15,22-1 0,0-20 16,0 20-16,0 1 0,0-22 0,22 22 16,-1-22-16,0 0 0,21-21 0,-21 22 15,22-22-15,-1 0 0,22-21 0,-22 0 16,0 0-16,1 0 0,20 0 15,-21 0-15,1-21 0,20 0 0,-20 0 16,20-1-16,-21-20 0,1 0 0,-1-1 16,0 1-16,1 0 0,-1-1 0,-21-20 15,0 21-15,1-22 0,-1 1 16,-21-1-16,0 1 0,0-1 0,0 1 16,0-1-16,-21 1 0,-1-1 0,1 22 15,-21-1-15,21 1 16,-22 0-16,1 21 0,0-1 0,-1 22 15,-20 0-15,21 0 0,-1 0 0,-20 22 16,20 20-16,-20 0 0,21 1 0,-1-1 16,1 21-16,21 1 0,0-1 15,-1 1-15,22-1 0,0 1 0,0-1 16,22 1-16,-1-22 0,0 22 0,21-22 16,1 0-16,-1 1 0,0-22 15,1 21-15,20-21 0,1 1 0,-1-1 16,1-21-16,20 0 0,1 0 15,0 0-15,-22-21 0,22 21 0,-22-22 16,1 1-16,-1 0 0,-20-21 0,-1 21 16,0-1-16,-21-20 0,1 21 15,-1-21-15,-21 20 0,21-20 0,-21 21 16,0-21-16,0 20 0,0 1 0,-21 0 16,0 21-16,-1 0 15,1 21-15,0 0 16,21 1-16,0-1 0,0 0 0,-21 0 15,21 21-15,0-20 0,0 20 0,-21-21 16,21 0-16,0 22 0,0-22 16,0 0-16,0 21 0,0-21 15,0 1-15,0-1 0,21-21 16,0 0-16,0 0 16,-21-21-16,21-1 15,1-20-15,-22 21 16,0 0-16,21 0 0,-21-22 0,21 1 15,0 21-15,-21-22 0,21 1 0,0 21 16,-21-21-16,22 20 0,-22 1 0,21 0 16,0 42-1,-21 0 1,0 1-16,0-1 0,0 0 0,0 21 16,0-21-16,0 1 0,0 20 0,0-21 15,21 21-15,-21-20 0,21-1 16,0 21-16,1-21 0,-1 0 15,0 1-15,0-1 0,21-21 0,-20 21 16,20-21-16,-21 0 0,21 0 0,1 0 16,-22 0-16,21-21 0,-21 0 15,22-1-15,-22 1 0,0 0 0,21 0 16,-20-21-16,-1-1 0,0 1 16,0 0-16,0-22 0,0 22 0,1-22 15,-1 1-15,0-22 0,0 22 0,-21-1 16,21 1-16,0 20 0,1 1 15,-22 0-15,0 20 0,0 1 0,21 0 0,-21 42 32,0 0-32,0 1 15,0 20-15,-21-21 0,21 21 0,-22 22 16,22-22-16,0 1 0,-21 20 0,21-21 16,-21 22-16,21-22 0,-21 1 0,21-1 15,0 0-15,0 1 0,0-22 16,0 21-16,0 0 0,21-20 0,0-1 15,0 0-15,1 0 0,-1 0 0,0-21 16,0 0-16,21 0 0,-20 0 0,20 0 16,-21 0-16,21 0 15,-20-21-15,20 0 0,-21 0 0,21 0 16,-20-1-16,-1 1 0,21-21 0,-21 21 16,0-22-16,1 22 0,-1 0 0,0 0 15,-21 0-15,0 0 0,21-1 16,-21 44 15,0-1-31,0 0 0,0 0 0,-21 0 16,21 0-16,0 1 0,0-1 15,0 21-15,0-21 0,21 0 16,-21 1-16,21-1 0,0-21 0,1 0 16,20 21-16,-21-21 0,0 0 0,0 0 15,22 0-15,-22 0 0,0 0 16,0-21-16,0 0 0,1-1 15,-1 1-15,0-21 0,-21 21 16,0 0-16,21-22 0,0 22 0,-21-21 16,0 21-16,0-1 0,21-20 0,-21 21 15,22 0-15,-22 0 16,0 42 0,0 0-1,0 0-15,-22 0 0,1 22 16,21-22-16,-21 21 0,0-21 0,0 22 15,0-1-15,21 21 0,0-20 16,0 20-16,0 22 0,0-22 0,0 22 16,0 0-16,0-1 0,0 1 0,21 21 15,0 0-15,0 0 0,-21-1 0,21 22 16,0-21-16,-21 0 0,22 0 16,-22 21-16,0-42 0,0 20 0,0-20 15,0-21-15,0-1 0,0-21 0,-22 1 16,1-22-16,0 0 0,0 0 0,-21-21 15,20 0-15,-20 0 0,0 0 0,-1-21 16,1 0-16,0 0 0,-1-22 0,-20 1 16,21 21-16,-1-43 0,-20 22 0,20 0 15,1-22-15,0 1 0,21 20 16,-1-20-16,1-22 0,21 22 16,0-1-16,0-20 0,21-1 0,1 21 15,-1-20-15,21 20 0,0-20 0,1 20 16,20-21-16,-20 22 0,20-1 0,1 1 15,-1 21-15,-21-22 0,22 22 0,-22-1 16,1-20-16,-1 21 0,0-1 0</inkml:trace>
  <inkml:trace contextRef="#ctx0" brushRef="#br0" timeOffset="69504.11">24003 3048 0,'0'0'0,"0"-21"0,0 0 0,0 0 0,0-1 15,0 1-15,21 21 16,0 0-1,-21 21 1,21 1-16,1-22 16,-1 0-16,0 0 0,0 0 15,0 0-15,-21-22 16,21 22-16,-21-21 0,22 0 16,-22 0-16,0 0 0,0 0 15,21-1-15,-21 1 0,0-21 16,0 21-16,0 0 0,0-1 15,0 44 17,0-1-32,0 0 0,-21 21 15,21-21-15,-22 22 0,22-1 16,0-21-16,-21 22 0,0 20 16,21-21-16,-21 22 0,21-22 0,0 22 15,0-22-15,-21 22 0,21-1 0,0-21 16,-21 1-16,21 20 0,0-20 15,0-22-15,0 21 0,0 0 0,0-20 16,0-1-16,0 21 0,0-21 0,0 0 16,0 1-16,21-1 0,-21 0 15,-21-21 32,-1 0-47,1-21 0,-21 21 16,21-21-16,-22 21 0,1 0 0,0 0 15,-1 0-15,1 0 0,0 0 16,21 0-16,-1 0 0,1 0 0,0 0 16,42 0-1,22 0-15,-1 0 0,0 0 16,22 0-16,-1 0 0,1 0 16,20 0-16,-20 0 0,-1 0 0,1 0 15,-1 0-15,1 0 0,-1 0 0,-20 0 16,-1 0-16,0 0 0,1 0 0,-22 0 15,0-22-15,-21 1 32,-21 21-17,0 0-15,0 0 16,-22 21-16,22 1 0</inkml:trace>
  <inkml:trace contextRef="#ctx0" brushRef="#br0" timeOffset="70639.83">14309 6096 0,'0'0'16,"63"-63"0,-63 41-16,21 1 0,0 0 0,-21 0 15,22 0-15,-22 0 0,0-1 16,0 44 0,0 20-1,-22-21-15,22 0 0,0 22 16,0-1-16,0 0 0,-21 1 0,21 20 15,0 1-15,-21-22 0,21 21 0,0 1 16,-21-1-16,0-20 0,21-1 16,0 0-16,-21 1 0,21-1 0,0-21 15,0 0-15,0 1 0,21-22 16,0 0-16,0-22 16,0 22-16,0-21 0,-21-21 15,22 21-15,-1-22 0,0 22 0,0-42 16,0 20-16,-21 1 0,21 0 15,1-1-15,-22 1 0,0 0 0,21-1 16,0 22-16,-21 0 0,0 0 0,21 21 16,0 0-1,-21 21-15,0 0 16,0 0-16,0 22 0,0-1 0,0-21 16,0 22-16,0-1 0,21 0 0,-21 1 15,22-1-15,-22 0 0,21-21 0,-21 22 16,42-22-16,-21 0 15,0-21-15,1 21 0,20-21 0,0 0 0,1 0 16,-1 0-16,0-21 0,1 0 0,20 21 16,-21-42-16,1 20 0,-22 1 15,21-21-15,-21 0 0,1-1 0,-1 1 16,0 0-16,-21-1 0,0 1 16,0 0-16,0-1 0,0 1 0,-21 21 15,0-22-15,-1 22 0,-20 0 0,21 0 16,0 0-16,-22 21 0,22 0 0,0 0 15,-21 0-15,21 21 0,-1 0 16,1-21-16,0 21 0,0 0 0,21 1 16,0-1-16,0 0 0,0 0 0,0 0 15,0 0-15,21 1 0,0-1 16,0 0-16,22 0 0,-1 0 0,0 0 16,1 1-16,-1-22 0</inkml:trace>
  <inkml:trace contextRef="#ctx0" brushRef="#br0" timeOffset="70867.83">15896 6350 0,'0'0'0,"-21"21"31,0 0-31,0-21 0,-1 22 0,22-1 16,-21 0-16,0 21 0,0-21 0,21 1 15,-21-1-15,21 0 0,-21 0 16,21 0-16,-22 0 0,22 1 15,0-1-15,0-42 47,0-1-47,22 1 0,-22 0 16</inkml:trace>
  <inkml:trace contextRef="#ctx0" brushRef="#br0" timeOffset="71051.98">15811 6138 0,'0'0'0,"0"-21"0,0 0 16,0 0-16,-21 21 0,0 0 16,0 0-1,0 0 1,21 21-16,0 0 16,0 0-16,21-21 15,0 22-15,0-22 0,0 21 16,1-21-16,-1 21 0,21-21 0</inkml:trace>
  <inkml:trace contextRef="#ctx0" brushRef="#br0" timeOffset="71497.72">16531 6308 0,'0'0'16,"0"21"-16,0 0 15,-21 0-15,0-21 0,21 21 0,-21 1 16,-1-1-16,1 0 0,21 0 0,-21 0 15,21 0-15,-21 1 0,0-1 0,21 21 16,-21-21-16,21 0 0,0 1 0,-22-1 16,22 0-16,-21 0 0,21-42 47,0 0-47,0 0 15,0-1-15,0 1 0,21-21 16,1 21-16,-1-22 0,0 1 0,0 0 15,0-1-15,0 1 0,1 0 16,-1-1-16,21 22 0,-21 0 0,22 0 16,-22 0-16,0 21 0,21 0 0,-21 0 15,1 0-15,-1 21 0,0 0 0,0 0 16,0 0-16,-21 1 0,0 20 0,0-21 16,0 21-16,0-20 0,0 20 0,0 0 15,-21-21-15,21 22 0,-21-22 16,0 0-16,21 0 0,0 0 0,0 1 15,-21-1-15,21 0 0,0 0 16,21-21 0,0 0-1,0-21-15,0 0 0,22 0 0,-22-1 16,0 1-16</inkml:trace>
  <inkml:trace contextRef="#ctx0" brushRef="#br0" timeOffset="73059.61">17420 6308 0,'0'0'0,"0"-21"0,0-22 16,0 22-16,-21 0 15,0 0-15,0 21 0,-1 0 0,1-21 16,0 21-16,0 0 16,0 0-16,0 21 0,-1 0 15,1-21-15,21 21 0,-21 21 0,0-20 16,0 20-16,0-21 0,-1 21 0,1 1 15,21-1-15,0 0 0,-21 1 0,21-1 16,0 0-16,0-20 0,0 20 0,0-21 16,0 0-16,21 0 0,0-21 0,1 22 15,-1-22-15,21 0 0,-21 0 16,0 0-16,22 0 0,-22-22 0,21 22 16,-21-21-16,22 0 0,-22 0 0,0-21 15,0 20-15,22-20 0,-22 0 16,0-1-16,0-20 0,0 21 0,0-22 15,-21 22-15,22-22 0,-1 1 0,0-1 16,-21 22-16,0-22 0,21 22 16,-21 0-16,21-1 0,-21 22 0,0 0 15,0 0-15,0 0 0,0 42 16,-21 0-16,0 21 16,21-20-16,-21 20 0,21 0 15,0 1-15,-21-1 0,-1 0 0,22 1 16,-21-1-16,21 0 0,0 22 15,0-22-15,0 0 0,0 1 0,0-1 16,0 0-16,0 1 0,0-1 0,21-21 0,1 0 16,-1 1-16,0-1 0,0 0 15,0-21-15,22 0 0,-22 0 16,0 0-16,21 0 0,-21 0 0,1-21 16,20 0-16,-21-1 0,0 1 0,22 0 15,-22 0-15,0-21 0,0 20 0,0-20 16,0 21-16,1-21 0,-1-1 0,0 22 15,-21 0-15,0-21 0,0 20 0,21 1 16,-21 0-16,0 42 31,-21 0-15,21 22-16,0-22 0,-21 0 16,0 21-16,21-20 0,-22 20 0,22-21 15,0 21-15,0-20 0,0-1 0,0 21 16,0-21-16,0 0 0,22 1 15,-1-1-15,0-21 0,21 0 16,-21 0-16,1 0 0,20 0 0,-21 0 16,0 0-16,22-21 0,-22 21 0,0-22 15,21 1-15,-21 0 0,1 0 0,-1 0 16,0-22-16,0 1 0,-21 21 16,21-21-16,-21-1 0,21 1 0,-21 0 15,0-1-15,0 1 0,0 0 16,0 20-16,0 1 0,0 0 0,-21 0 15,0 21-15,0 0 0,0 0 0,0 0 16,-22 0-16,1 21 0,0-21 0,20 21 16,-20 22-16,0-22 0,21 21 0,-22-21 15,22 22-15,0-1 0,0 0 16,21 1-16,0-1 0,0-21 0,0 21 16,0-20-16,0 20 0,0-21 0,21 0 15,0 0-15,0-21 0,22 22 0,-22-22 16,21 0-16,-21 0 0,22 0 15,-1 0-15,0 0 0,1-22 0,-22 1 16,21 0-16,0 0 0,1 0 0,-22 0 16,21-22-16,-21 22 0,43-64 15,-43 43-15,0 21 0,0-21 16,1-1-16,-1 22 0,-21-42 16,21 20-1,0 43-15,-21 21 16,0 1-16,0-1 15,0 0-15,-21 0 0,21 21 0,-21-20 16,21 20-16,0-21 0,0 21 0,0-20 16,0 20-16,0-21 0,0 0 0,0 0 15,0 1-15,0-1 0,0 0 16,0 0-16,21-21 0,0 0 16,0 0-16,0 0 0,1 0 15,-1 0-15,0 0 0,0-21 0,21 0 16,-20 21-16,-1-21 0,0-1 0,0-20 15,0 21-15,0 0 0,1 0 0,-22-22 16,21 22-16,-21 0 0,21 0 0,-21 0 16,0-1-16,21 22 0,0 0 15,-21 22 1,0-1-16,0 0 16,0 0-16,0 0 0,0 0 0,0 1 15,0-1-15,0 0 0,0 0 16,0 0-16,0 0 0,21-21 15,1 22-15,-1-22 0,0 21 0,0-21 16,0 0-16,0 0 16,1 0-16,-1 0 0,0 0 0,0-21 15,0-1-15,0 22 0,1-21 0,-1 0 16,-21 0-16,0 0 0,0-22 0,21 22 16,-21 0-16,0-21 0,0 21 0,0-22 15,0 1-15,0 21 0,0-22 16,-21 22-16,0 0 0,-1 0 0,22 0 15,-21 21-15,0 0 0,0 0 16,0 0-16,0 0 0,42 0 31,0 0-15,0 0-16,0 0 0,0 0 16,1 0-16,-1 0 0,0 0 0,0 0 15,0-21-15,0-1 0,1 22 0,-1 0 16,0-21-16,0 21 0,0 0 0,-21-21 15,21 21-15</inkml:trace>
  <inkml:trace contextRef="#ctx0" brushRef="#br0" timeOffset="83340.28">15600 8213 0,'0'0'0,"0"-21"0,-21-1 0,21 1 0,0 0 16,0 0-16,0 0 0,0 0 15,0-22-15,0 22 0,0 0 0,0 0 16,0 0-16,0-1 0,0 44 31,0-1-15,0 0-16,0 21 0,0-21 0,0 22 15,0-1-15,0 0 0,0 22 16,0-22-16,0 1 0,0-1 0,0 0 16,0 1-16,0-22 0,0 21 0,0-21 15,0 22-15,0-22 0,0 0 16,0 0-16,21-21 15,0 0 1,0 0-16,0-21 0,0 0 16,1 0-16,-1-22 0,0 22 15,-21 0-15,21 0 0,-21-22 16,0 22-16,21-21 0,0 21 0,-21-22 16,22 22-16,-22-21 0,0 21 15,0 0-15,21 21 0,-21-22 0,21 22 16,0 0-16,-21 22 0,0-1 15,21 0-15,0 0 0,-21 0 16,22 22-16,-22-1 0,21-21 0,0 21 16,-21 1-16,21-22 0,-21 21 0,21-21 15,0 1-15,-21-1 0,22 0 0,-1 0 16,-21 0-16,21 0 0,0-21 0,0 0 16,0 0-16,1 0 0,-1 0 0,0 0 15,0 0-15,21-21 0,-20 0 16,-1 0-16,0 0 0,21 0 15,-21-1-15,1 1 0,-1-21 0,-21 21 0,21-22 16,-21 1-16,0 0 0,0-1 16,0 1-16,0-21 0,0 20 0,0 1 15,0 0-15,0 20 0,0-20 16,0 21-16,0 0 0,-21 42 16,21 0-1,0 0-15,0 22 0,0-22 0,0 21 16,0 0-16,0 1 0,0-1 15,0 0-15,0 1 0,0-1 0,0 0 16,0-20-16,0 20 0,21-21 0,-21 0 16,21 0-16,0 1 0,0-1 0,1 0 15,-1 0-15,0-21 0,0 0 16,21 0-16,-20 0 0,-1 0 0,0 0 16,21 0-16,-21 0 0,22-21 0,-22 0 15,0 0-15,21-1 0,-20 1 16,-1 0-16,0 0 0,0-21 0,0 20 15,0-20-15,-21 0 0,0-1 0,22 1 16,-22 0-16,0-1 0,0 1 0,0 0 16,0 21-16,0-22 0,0 22 0,0 0 15,0 0-15,0 0 0,-22 21 16,1 0 0,21 21-1,-21-21-15,21 21 31,0 0 48,0 0-79,0 0 0,0 1 15,0-1-15,0 21 0,0 0 0,0-20 16,0 20-16,0 0 0,0 1 15,0-1-15,0 0 0,0 1 0,-21-1 16,21-21-16,0 21 0,0-20 0,-21 20 16,21-21-16,0 0 0,0 0 15,0 1-15,0-1 0,21-21 16,0 0 0,0-21-16,0-1 15,1 1-15,-1-21 0,-21 21 16,21 0-16,0-1 0,0-20 0,-21 21 15,21-21-15,1 20 0,-22 1 16,21 0-16,-21 0 0,21 21 0,0 0 16,-21 21-1,0 0-15,21 0 16,-21 1-16,0-1 0,0 0 0,0 0 16,0 0-16,0 0 0,21-21 0,-21 22 15,22-1-15,-1-21 0,0 21 16,0-21-16,0 0 0,0 0 0,22 0 15,-22 0-15,21 0 0,-21 0 0,22 0 16,-1 0-16,0 0 0,1-21 0,-22 0 16,21 21-16,-21-22 0,22 1 0,-22 0 15,0 0-15,-21-21 0,0 20 0,21 1 16,-21-21-16,0 21 0,0-22 16,0 22-16,0 0 0,0 0 15,0 0-15,0 0 0,-21 21 16,0 21-16,0-21 15,21 21-15,0 21 0,-21-21 0,21 1 16,-22 20-16,22-21 0,0 0 0,0 22 16,0-22-16,0 0 0,0 0 15,0 0-15,0 0 0,0 1 0,0-1 16,22-21-16,-1 0 16,0 0-16,0 0 0,0 0 15,0 0-15,1 0 0,20-21 16,-21 21-16,0-22 0,-21 1 0,21 21 0,1-21 15,-1 0-15,0 0 0,-21-22 16,21 22-16,-21 0 0,21 0 16,-21-21-16,0 20 0,21 1 0,-21 0 15,22 21-15,-22 21 16,0 0 0,0 1-16,0-1 0,0 0 0,0 0 15,0 0-15,0 0 0,0 1 0,0-1 16,0 0-16,0 0 0,21 0 15,0-21-15,0 21 16,0-21-16,0 0 0,1 0 0,-1 0 16,0 0-16,0 0 0,0 0 0,22-21 15,-22 21-15,0-21 0,21 21 16,-21-21-16,1 0 0,-1 0 0,0-1 16,0-20-16,0 21 0,0-21 15,1 20-15,-22-20 0,21 0 0,-21-1 16,0 1-16,0 21 0,0-21 0,0 20 15,0 1-15,-21 21 16,-1 21-16,22 1 0,-21-1 16,21 21-16,0-21 0,-21 22 15,21-1-15,-21-21 0,21 21 16,0-20-16,0 20 0,0-21 0,0 0 0,0 0 16,0 1-16,21-22 0,0 21 0,0-21 15,1 21-15,-1-21 16,0 0-16,0 0 0,0 0 15,0-21-15,1 21 16,-1-21-16,0-1 0,0 1 0,0 0 16,-21 0-16</inkml:trace>
  <inkml:trace contextRef="#ctx0" brushRef="#br0" timeOffset="84592.4">20045 8065 0,'21'-22'0,"-21"-20"15,21 21 1,0 0-16,-21 0 0,21-1 16,-21 1-16,0 0 0,0-21 0,0 21 15,0-1-15,0-20 0,-21 21 0,0-21 16,0 20-16,-21-20 0,20 21 0,1 0 15,0 0-15,-21-1 0,21 1 16,-1 21-16,1 0 0,0 0 0,0 0 16,0 0-16,0 21 0,-1 1 0,1-1 15,0 21-15,21 0 0,0 1 0,0-1 16,0 0-16,0 22 0,0-22 16,0 22-16,0-22 0,0 22 0,0-22 15,21 0-15,0 1 0,1-22 0,-1 21 16,0-21-16,0-21 0,0 21 15,22-21-15,-22 0 0,0 0 0,21 0 16,-21-21-16,1 0 0,20 0 0,-21-21 16,21 20-16,-20-20 0,20 0 15,0-22-15,-21 22 0,22-22 0,-22 22 16,21-21-16,-21-22 0,1 21 0,-1 1 16,0-22-16,-21 22 0,0-22 0,0 22 15,0-1-15,21 1 0,-21 20 16,0 1-16,0 0 0,0 20 15,0 1-15,0 0 0,0 42 16,0 0-16,0 22 0,0-1 16,0 0-16,0 22 0,0-22 15,0 22-15,0-1 0,0 22 0,0-22 16,0 1-16,0-1 0,0-20 0,0 20 16,0-20-16,0 20 0,0-21 0,0 1 15,0-22-15,21 21 0,0-21 0,1 1 16,-1-1-16,0-21 0,0 0 15,21 0-15,-20 0 0,20 0 0,0-21 16,1-1-16,-22 1 0,21 0 0,0 0 16,1-21-16,-22 20 0,0-20 15,21 0-15,-20-1 0,-22 1 0,0 0 16,0-1-16,0 22 0,0-21 16,0 0-16,0 20 0,0 1 0,0 0 15,-22 21-15,1 0 0,0 0 16,0 21-16,21 0 0,-21 1 15,21-1-15,0 0 0,0 0 0,0 0 16,0 0-16,0 1 16,21-22-16,0 0 0,-21 21 0,21-21 15,0 0-15,1 0 0,-1 0 16,0 0-16,0 0 0,0 0 16,0 21-1,-21 0-15,0 0 16,22 0-16,-22 1 15,0-1-15,0 0 16,21 0-16,-21 0 16,21-21-16,0 21 15,0-21-15,0 0 0,1 0 16,-1 0-16,0 0 0,0 0 16,0-21-16,0 0 0,1 21 0,-1-21 15,0 0-15,-21 0 0,21-22 0,0 22 16,0 0-16,-21 0 0,0-22 0,22 22 15,-22 0-15,21 0 0,-21 0 16,0 42 15,0 0-31,0 0 0,0 0 16,0 1-16,0-1 0,-21 0 0,21 0 16,0 0-16,0 0 0,0 1 15,0-1-15,0-42 47,0-1-31,21 22-16</inkml:trace>
  <inkml:trace contextRef="#ctx0" brushRef="#br0" timeOffset="84771.29">21738 7366 0,'-21'0'15,"0"0"-15,0 0 0,-1 0 16,1 0-16,42 0 47,1 0-47,-1 0 16,-21 21-16,21-21 0,0 0 0</inkml:trace>
  <inkml:trace contextRef="#ctx0" brushRef="#br0" timeOffset="85667.78">21971 7514 0,'0'0'0,"0"21"15,0 1-15,0-1 16,-21 0-16,21 0 0,-21 0 0,21 0 16,0 1-16,0-1 0,0 0 0,0 0 15,0 0-15,0 0 0,0 1 16,0-1-1,21 0-15,0-21 0,0 0 16,0 0-16,0 0 16,1 0-16,-1 0 0,0 0 15,0 0-15,0 0 0,0-21 0,1 0 16,-1 21-16,0-22 0,0 1 16,0 0-16,-21-21 0,21 21 0,1-22 15,-1 22-15,0 0 0,-21-21 0,0 20 16,21-20-16,-21 21 0,0 0 0,21 0 15,-21-1-15,0 44 32,0-1-32,0 21 0,0-21 15,-21 0-15,21 22 0,-21-22 0,21 21 16,-21-21-16,21 22 0,0-22 16,0 0-16,0 0 0,0 0 0,0 1 15,0-1-15,21-21 0,0 21 16,0-21-16,22 0 0,-22 0 0,21 0 15,-21 0-15,22 0 0,-1 0 0,0 0 16,-21-21-16,22 0 0,-1 21 0,0-22 16,1 1-16,-22 0 0,0 0 0,0 0 15,0-22-15,1 22 0,-22-21 16,21 21-16,-21-22 0,0 22 0,0-21 16,0 21-16,0 0 0,-21 21 15,-1 0 1,1 21-16,0 0 0,21 0 15,-21 21-15,0-20 0,0 20 16,-1 0-16,22-21 0,0 22 0,0-22 16,0 0-16,0 0 0,0 0 0,0 1 15,0-1-15,0 0 0,22 0 0,-1-21 16,0 0-16,0 0 0,21 0 0,-20 0 16,-1 0-16,0 0 0,21 0 15,-21-21-15,1 21 0,-1-21 0,21 0 16,-21-1-16,0 1 0,1 0 15,-1 0-15,21-21 0,-21-1 0,0 22 16,1-21-16,20-1 0,-42 1 0,21 0 0,0-1 16,-21 22-16,21-21 15,-21 63 1,0 0-16,-21 22 16,0-22-16,21 21 0,-21 0 0,21-20 15,0 20-15,0-21 0,0 21 0,0-20 16,0-1-16,0 0 0,0 0 0,0 0 15,21 0-15,-21 1 0,21-22 16,22 21-16,-22-21 0,0 0 0,21 0 16,1 0-16,-22 0 0,21 0 0,0 0 15,-20 0-15,20-21 0,0 21 0,-21-22 16,22 1-16,-1 0 0,-21 21 0,0-21 16,1 0-16,-1 0 0,0-1 15,0 1-15,-21 0 0</inkml:trace>
  <inkml:trace contextRef="#ctx0" brushRef="#br0" timeOffset="88323.72">16341 9927 0,'0'0'0,"0"-21"15,-22 0-15,1-21 0,0 20 0,0-20 0,0 21 16,0-21-16,21 20 0,-22 1 16,1 0-16,0 0 0,0 21 15,0 0-15,0 0 0,-1 0 16,1 21-16,0 21 0,0-20 0,21 20 15,0 0-15,-21 1 0,21 20 0,0-21 16,-21 22-16,21-22 0,0 22 16,0-22-16,0 22 0,0-1 0,0-21 15,0 22-15,0-22 0,0 1 0,21-1 16,0 0-16,0-21 0,0 22 0,22-22 16,-22-21-16,21 21 0,-21-21 15,22 0-15,-1 0 0,0 0 0,1-21 16,-1 0-16,0 0 0,1-1 15,-1-20-15,0 21 0,1-21 0,-1-1 16,-21 22-16,21-21 0,-20-1 0,-1 1 16,0 21-16,-21 0 0,0-22 15,0 22-15,0 0 0,0 42 32,0 0-32,0 1 0,-21-1 0,21 21 15,0-21-15,0 22 0,0-1 0,0-21 16,0 21-16,0 1 0,0-22 15,0 0-15,21 21 0,0-20 0,0-1 16,0 0-16,1-21 0,-1 21 0,0-21 16,21 0-16,-21 0 0,22 0 15,-22 0-15,21-21 0,-21 0 0,22 0 16,-1-1-16,-21 1 0,0-21 0,1 21 16,-1-22-16,-21 1 0,0 21 15,0-21-15,0-1 0,0 1 0,0 0 16,-21-1-16,-1 1 0,1 21 0,0-22 15,0 22-15,0-21 0,0 21 0,-1 21 16,1-21-16,-21 21 0,21 0 16,0 21-16,-1 0 15,22 0-15,-21 0 0,21 0 0,0 22 16,0-22-16,0 21 0,0-21 0,0 22 16,0-22-16,21 0 0,1 0 0,-22 22 15,21-43-15,0 21 0,0 0 0,21-21 16,-20 0-16,-1 0 0,0 0 15,21 0-15,-21 0 0,1-21 0,20 21 16,-21-21-16,0-1 0,22 1 0,-22 0 16,0 0-16,0 0 0,0 0 0,-21-1 15,0 1-15,21 21 0,-21-21 0,22 0 16,-1 42 15,-21 0-31,21-21 0,-21 21 0,0 1 16,0-1-16,0 21 0,0-21 0,0 0 15,0 1-15,21 20 0,-21-21 0,0 0 16,21 0-16,-21 1 0,0-1 0,0 0 16,0 0-1,21-21-15,1 0 16,-22-21-16,0 0 16,0 0-16,0-1 0,21-20 0,-21 21 15,0 0-15,21-22 0,-21 1 16,0 0-16,0 21 0,0-22 0,21 1 0,-21 21 15,21 0-15,-21-1 16,0 1-16,0 0 0,21 21 0,1 0 16,-22 21-16,0 0 0,0 1 15,21-1-15,-21 0 0,21 0 0,-21 21 16,0 1-16,0-22 0,21 21 0,-21 1 16,21-22-16,-21 21 0,21-21 0,1 0 15,-1 1-15,0-1 0,0 0 16,0 0-16,0-21 0,1 0 0,-1 0 15,21 0-15,-21 0 0,0-21 0,22 0 16,-22 21-16,21-21 0,-21-22 0,1 22 16,20 0-16,-21-21 0,0-1 0,0 1 15,1 0-15,-1-1 0,0 1 16,-21 0-16,0-22 0,0 1 16,0-1-16,0 1 0,21-1 0,-21 1 15,0 20-15,0-20 0,0 20 0,0 22 16,0-21-16,0 21 0,0 42 15,0 0 1,0 21-16,0 1 0,-21-1 16,21 0-16,-21 1 0,21 20 0,0-20 15,-21 20-15,21-21 0,-22 1 0,1 20 16,21-20-16,0-1 0,0 0 0,0 22 16,-21-22-16,21 0 0,0-20 0,0 20 15,0-21-15,0 21 0,21-20 16,0-1-16,1 0 0,-1 0 15,0-21-15,21 0 0,-21 0 16,1 0-16,-1 0 0,0-21 0,21 0 16,-21 0-16,22-1 0,-22 1 0,21 0 15,-21-21-15,22 21 0,-22-22 0,0 22 16,0-21-16,0 21 0,-21-22 0,22 22 16,-22 0-16,0 0 0,0 0 15,0-1-15,-22 22 16,1 0-16,0 22 15,21-1-15,-21 0 0,21 0 16,0 0-16,0 0 16,0 1-16,0-1 0,0 0 0,21-21 15,-21 21-15,0 0 0,0 0 16,21 1-16,-21-1 0,0 0 0,21 0 16,-21 0-16,0 0 0,22 1 15,-1-22-15,-21 21 0,21-21 0,0 0 16,0 0-16,0 0 0,1 0 0,-1 0 15,0 0-15,21 0 0,-21 0 0,1-21 16,20-1-16,-21 1 0,0 0 0,22 0 16,-22 0-16,0 0 0,0-1 15,0 1-15,0-21 0,-21 21 16,22-22-16,-22 22 0,21-21 0,-21 21 16,0 0-16,0-1 0,0 1 0,0 0 15,0 42 1,0 0-16,0 1 0,0-1 15,0 0-15,0 21 0,-21-21 0,-1 22 16,22-22-16,-21 21 0,21-21 16,0 1-16,0 20 0,0-21 0,0 0 15,0 0-15,0 1 0,21-1 16,1-21-16,-1 0 0,0 0 0,0 0 16,0 0-16,0 0 0,1 0 0,20 0 15,-21-21-15,0 21 0,22-22 0,-22 1 16,0 0-16,0 0 15,0-21-15,0 20 0,1 1 0,-22-21 16,0 21-16,0-22 0,0 1 0,0 21 16,0-21-16,0-1 0,0 22 0,-22-21 15,1 21-15,0-1 0,0 22 0,0 0 16,0 0-16,-22 0 0,22 0 0,0 0 16,0 22-16,0-1 0,-22 21 15,22-21-15,0 22 0,21-22 16,-21 21-16,0 0 0,21 1 0,0-1 15,0-21-15,0 22 0,0-1 0,0-21 16,0 0-16,21 0 0,0 1 0,21-1 16,-21 0-16,22-21 0,-22 0 0,21 0 15,1 0-15,-1 0 0,0 0 0,22 0 16,-22-21-16,0 0 0,1-1 16,-22 1-16,21 0 0,1 0 15,-1-43-15,0 22 0,-21 0 0,1-1 16,-1 1-16,0 0 0,-21-22 15,0 22-15,21-22 0,-21 22 0,0-21 16,21-1-16,-21 22 0,0-22 0,0 22 0,0 0 16,0 20-16,0 1 0,0 0 15,0 0-15,0 63 16,0-21-16,0 1 0,-21 20 16,21 0-16,-21 1 0,0 20 15,21-21-15,-21 22 0,21-22 0,0 22 16,0-22-16,0 0 0,0 22 0,0-22 15,0 1-15,0-1 0,0 0 0,0-21 16,0 22-16,21-22 0,0 0 16,0 21-16,0-42 0,0 22 0,22-1 15,-22-21-15,21 0 0,-21 0 0,22 0 16,-22 0-16,21 0 0,-21 0 0,22-21 16,-22-1-16,0 22 0,0-21 15,0 0-15,1 0 0,20-21 16,-42-1-16,0 22 0,0 0 0,0 0 15,0 0-15,0-1 0,0 1 0,0 0 16</inkml:trace>
  <inkml:trace contextRef="#ctx0" brushRef="#br0" timeOffset="88615.95">18246 10224 0,'-43'0'16,"86"0"-16,-149 21 0,85-21 0,-1 0 0,1 0 15,64 0 1,-22 0-16,21-21 0,0 21 0,1-22 16,20 22-16,1-21 0,-1 0 0,1 21 15,-1-21-15,1 21 0,-22-21 0,22 21 16,-22-21-16,0 21 0,-21 0 15,1 0-15,-1-22 0,0 22 0,-21-21 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9:24:24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4974 508 0,'0'21'78,"0"0"-78,0 1 0,0-1 16,0 0-16,0 0 0</inkml:trace>
  <inkml:trace contextRef="#ctx0" brushRef="#br0" timeOffset="9259.12">0 3112 0,'0'-22'0,"0"1"16,0 0 125</inkml:trace>
  <inkml:trace contextRef="#ctx0" brushRef="#br0" timeOffset="10481.1">487 1990 0,'0'0'0,"0"-21"16,0-1-16,0 1 15,0 0-15,0 0 16,0 0-16,0 0 0,0-1 15,0 1-15,0 0 16,0 0-16,0 0 0,-21 21 16,21-21-16,-22 21 31,22 21-31,0 0 16,0 0-16,0 0 0,0 0 0,0 22 15,0-1-15,0 0 0,0 1 16,0-1-16,0 22 0,-21-22 0,21 0 15,-21 1-15,0 20 0,21-21 16,0 1-16,0-1 0,-21 0 16,0 1-16,21-1 0,-22 0 15,22-20-15,0 20 0,0-21 0,0 0 16,-21 0-16,21 1 0,0-1 16,-21-21-1,21-21 1,0-1-1,0 1-15,0 0 0,0 0 0,0 0 16,0 0-16</inkml:trace>
  <inkml:trace contextRef="#ctx0" brushRef="#br0" timeOffset="10840.3">741 2265 0,'0'0'0,"0"21"15,21-21-15,-21 21 16,21-21-16,0 0 16,0 0-16,1 0 15,-1 0-15,0 0 0,0 0 16,0-21-16,-21 0 16,21 21-16,-21-21 0,0 0 15,0-1-15,-21 22 31,0 0-31,0 0 0,0 0 16,0 0-16,-1 22 16,1-1-16,0 0 15,0 0-15,21 0 16,0 0-16,21-21 31,0 0-15,0 0-16,1-21 0,-1 0 0,0 0 15,0 21-15</inkml:trace>
  <inkml:trace contextRef="#ctx0" brushRef="#br0" timeOffset="11680.82">1905 2011 0,'0'0'16,"0"-21"-16,-21 21 15,0 0 1,-1 0-16,1 21 16,0-21-16,21 21 15,21-21 16,0 0-31,1-21 16,20 21-16,-21-21 0,21 0 0,-20-1 16,20 1-16,0 0 0,1 0 15,-1 0-15,0 0 0,-21-22 0,22 22 16,-1 0-16,-21-21 0,0 20 16,1 1-16,-22-21 0,0 21 0,0 0 15,-22 21-15,1-22 0,-21 22 0,0 0 16,-1 0-16,1 0 0,-22 0 15,22 22-15,0-22 0,-22 42 0,22-21 16,-22 21-16,22 1 0,0-1 16,21 0-16,-22 1 0,22-1 15,0 22-15,21-22 0,0 0 16,0 1-16,0-22 0,0 21 0,21-21 16,21 0-16,-20 1 0,-1-1 0,21 0 15,0 0-15,1-21 0,-1 0 16,0 0-16,1 0 0,-1 0 0,-21 0 15,22 0-15,-1 0 0,-21 0 16,0 0-16,-21-21 16,-21 21-16,0 0 0,0 0 15,-22 0-15,1 0 0,0 21 0,-1-21 16,1 21-16,0 0 0,-1 1 0,1-1 16,0 21-16,21-21 15,-1 22-15,1-1 0,0 0 0,0-21 16,21 22-16,0-1 0,0-21 15,0 0-15,0 22 0,21-22 0,-21 0 16,21-21-16,22 21 0,-22-21 0,21 0 16,-21 0-16,22 0 0,-22 0 15,21 0-15,0 0 0,-20-21 0,20 0 16,0 21-16,1-42 0,-1 20 16,0 1-16,1 0 0,-1-21 0,0 21 15</inkml:trace>
  <inkml:trace contextRef="#ctx0" brushRef="#br0" timeOffset="11939.08">2603 2286 0,'0'0'0,"0"-21"0,0-21 16,0 20-16,0 1 15,0 42 1,0 1-16,22-1 16,-22 0-16,21 0 0,0 21 15,-21-20-15,0-1 0,0 21 0,21-21 16,-21 22-16,21-22 0,-21 21 0,0-21 15,0 0-15,21 22 0,-21-22 16,0 0-16,22 0 0,-22 0 16,21-21-16,-21 22 15,21-22-15,0-22 16,0 1 0,-21 0-16,0 0 0,0 0 15,21-22-15,1 22 0</inkml:trace>
  <inkml:trace contextRef="#ctx0" brushRef="#br0" timeOffset="12199.93">3027 2265 0,'0'0'0,"21"-21"0,-21-22 15,-21 43 17,0 0-32,-22 22 15,22-1-15,0 0 0,0 0 0,-22 21 16,22-20-16,-21 20 0,0-21 15,20 21-15,-20-20 0,0 20 0,21-21 16,-22 21-16,22-20 0,0-1 0,0 0 16,0 0-16,21 0 0,0 0 15,21-21 1,0 0 0,21-21-16,-21 0 0,22 0 15,-22 0-15,21 0 0,-21-1 0,22 1 16,-1 0-16</inkml:trace>
  <inkml:trace contextRef="#ctx0" brushRef="#br0" timeOffset="12591.58">3238 2201 0,'0'0'0,"22"-21"16,-1 0-16,0 0 16,-21 0-16,0 42 31,0 0-31,0 0 15,-21 0-15,21 22 0,0-1 0,-21-21 16,21 43-16,-22-22 0,22 22 16,0-1-16,0 1 0,0-1 15,-21 22-15,0-1 0,21 1 0,-21 0 16,21 21-16,-21-1 0,0 1 16,-1 0-16,1 21 0,0-21 0,0 21 15,0 0-15,0 0 0,21 0 0,0 0 16,-22 0-16,22-21 0,0 0 15,0-22-15,0 1 0,0 0 0,0-22 16,-21-21-16,21 22 0,0-43 0,0 21 16,0-20-16,0-1 0,0-42 31,0-1-31,0 1 0,0-21 0,21 21 16,1-22-16,-22 1 0,21-21 15,0 20-15,-21-20 0,21-1 0,0-20 16,-21 20-16,0-21 0,21-20 15,1 20-15,-1-21 0</inkml:trace>
  <inkml:trace contextRef="#ctx0" brushRef="#br0" timeOffset="12965.37">3323 2709 0,'0'0'0,"-21"-42"15,21-85 1,0 106-16,-21-21 0,21 20 0,0-20 15,0 21-15,0 0 0,21 0 0,-21-1 16,21 1-16,0 0 0,0 0 16,1 21-16,20-21 0,-21 21 0,0 0 15,22 0-15,-1 0 0,-21 0 0,21 0 16,-20 0-16,20 21 0,-21 0 16,0 0-16,0 22 0,-21-22 0,0 21 15,0 0-15,0 1 0,0-1 0,-21 0 16,0 1-16,-21-1 0,21-21 15,-22 22-15,22-22 0,-21 0 16,-1 0-16,22 0 0,-21 0 0,21-21 16,-22 22-16,22-22 0,0 0 15,0 21-15,0-21 16,42-21 15,0 21-31,0-22 16,0 1-16,1 0 0,-1 0 0,0 0 15,0 0-15</inkml:trace>
  <inkml:trace contextRef="#ctx0" brushRef="#br0" timeOffset="13348.17">3852 2646 0,'21'0'16,"1"0"-1,-1 0-15,0-21 16,0 0-16,0-1 0,0 22 16,22-21-16,-22 0 0,0 0 0,0-21 15,22 20-15,-22 1 0,0 0 0,0 0 16,0 0-16,-21 0 0,0-1 16,0 1-16,-21 21 15,0 0-15,0 0 0,-22 0 16,22 21-16,0 1 0,-21-1 15,21 0-15,-1 0 0,-20 21 16,21 1-16,0-22 0,0 21 0,21 1 16,0-22-16,0 21 0,0-21 0,0 0 15,0 1-15,0-1 0,0 0 16,0 0-16,21-21 0,0 0 16,0 0-16,0 0 0,0 0 0,1 0 15,-1 0-15,21 0 0,-21 0 0,0-21 16,22 21-16,-22-21 0,21 0 15,-21 21-15,22-22 0,-1 1 16</inkml:trace>
  <inkml:trace contextRef="#ctx0" brushRef="#br0" timeOffset="13887.86">4720 2455 0,'0'0'0,"21"-21"0,-21 0 16,21-21-16,-21 21 15,-21 21 1,0 0-16,0 0 15,0 21-15,0-21 0,21 21 0,-22 0 16,1 21-16,0-20 0,0 20 0,0-21 16,0 21-16,-1 1 0,22-1 15,-21-21-15,21 22 0,-21-1 0,21-21 16,0 21-16,0-20 0,0-1 16,0 0-16,0 0 0,21-21 0,0 0 15,22 21-15,-22-21 0,21 0 16,-21 0-16,22 0 0,-1-21 0,0 0 15,1 0-15,20 21 0,-20-43 0,-1 22 16,0 0-16,1-21 0,-1-1 16,-21 1-16,21-21 0,1 20 0,-22-20 15,0-1-15,0 1 0,22 20 0,-43-20 16,21 21-16,-21-1 0,21 1 0,-21 21 16,0-22-16,0 22 0,0 0 15,0 0-15,0 0 16,-21 21-1,21 21-15,-21 0 0,21 0 16,-22 0-16,22 22 0,-21-22 0,0 21 16,21 1-16,0-1 0,-21 21 0,0-20 15,21-1-15,-21 22 0,21-22 0,0 0 16,0 1-16,-22-1 0,22 0 16,0 1-16,0-22 0,0 21 0,0-21 15,0 0-15,0 1 0,0-1 16,22-21-16,-1 0 0,0 0 15,0 0-15,0 0 16,0 0-16,-21-21 0,22-1 16,-1 22-16,-21-21 0,0 0 0,0 0 15,21-21-15,-21 20 0</inkml:trace>
  <inkml:trace contextRef="#ctx0" brushRef="#br0" timeOffset="14106.8">5186 2477 0,'0'0'0,"-21"0"0,-22 0 15,64-22 17,1 22-32,20 0 0,-21-21 0,21 21 15,1 0-15,-22-21 0,21 21 0,1-21 16,-1 21-16,-21 0 0,21-21 16,-20 21-16,-1 0 0,-42 0 46,-1 21-30</inkml:trace>
  <inkml:trace contextRef="#ctx0" brushRef="#br0" timeOffset="14487.15">5736 2667 0,'21'0'32,"0"0"-32,-21-21 15,22 21-15,-1-21 0,0 0 0,0-1 16,0 22-16,0-21 0,1 0 0,-1 0 16,0 21-16,-21-21 0,0 0 0,21-1 15,-21 1 1,-21 21-1,0 0-15,0 21 0,-1 1 16,1-1-16,0 0 0,-21 0 16,21 21-16,-1-20 0,1 20 15,21-21-15,-21 0 0,21 22 0,-21-22 16,21 0-16,0 0 0,0 0 0,0 0 16,0 1-16,21-22 0,0 0 15,0 0-15,22 0 0,-22 0 16,0 0-16,21 0 0,-20 0 0,20 0 15,0-22-15,-21 22 0,22-21 0,-1 21 16,-21-21-16,22 21 0,-1-21 0</inkml:trace>
  <inkml:trace contextRef="#ctx0" brushRef="#br0" timeOffset="15035.11">6794 2477 0,'0'0'16,"0"-22"-16,0 1 15,-21 21-15,0 0 0,0 0 16,0 0-16,0 0 0,-1 0 0,1 0 16,0 21-16,-21 1 0,21-1 0,-1 0 15,1 0-15,0 0 0,0 0 16,0 1-16,0-1 0,-1 21 0,1-21 16,21 0-16,0 1 0,-21 20 0,21-21 15,0 0-15,0 0 0,0 1 16,0-1-16,21-21 0,0 21 15,1-21-15,-1 0 16,0 0-16,21 0 0,-21 0 0,1 0 16,-1 0-16,21-21 0,-21 0 0,0 21 15,1-22-15,-1 1 0,0-21 0,0 21 16,0-22-16,0 1 0,1 0 16,-1-22-16,0 22 0,-21-22 0,21 1 15,0-1-15,0 1 0,1-1 0,-1 1 16,-21 21-16,0-22 0,21 22 15,-21-1-15,0 22 0,21 0 16,-21 0-16,0 0 0,0 0 0,-21 21 16,21 21-16,-21 0 15,0 21-15,-1 1 16,1-1-16,0 21 0,0-20 0,21 20 16,-21 1-16,21-1 0,-21 1 0,21-1 15,-22 1-15,22-1 0,0 1 0,0-22 16,0 0-16,0 1 0,0-1 15,22-21-15,-1 0 0,0 1 0,0-1 16,0 0-16,22-21 0,-22 0 0,21 0 16,-21 0-16,22 0 0,-1 0 0,-21 0 15,21-21-15,-20 0 0,20-1 16,-21-20-16,0 21 0,22-21 16</inkml:trace>
  <inkml:trace contextRef="#ctx0" brushRef="#br0" timeOffset="16140.81">8509 2582 0,'0'0'0,"0"22"16,0-1-16,21-21 31,0 0-31,0-21 0,1 21 15,-1-22-15,0 1 0,0 0 0,0 0 16,0 0-16,1 0 0,-22-1 16,0 1-16,0 0 0,0 0 0,0-21 15,0 20-15,0 1 0,0 0 0,-22 0 16,1 21-16,0-21 0,0 21 16,0 0-16,0 0 0,-22 0 15,22 0-15,-21 0 0,21 21 0,-22 0 16,22 0-16,-21 22 0,21-22 0,-22 21 15,22 0-15,-21 1 0,21-1 16,-1 0-16,1 1 0,0-1 0,21 0 16,0 1-16,0-22 0,0 0 0,0 21 15,0-20-15,21-22 0,0 21 0,1 0 16,-1-21-16,21 0 0,-21 0 16,0 0-16,22 0 0,-1-21 0,-21 0 15,22-1-15,-1 1 0,0 0 0,1 0 16,-1-21-16,0-1 0,1 1 15,-1 0-15,-21-1 0,21-20 16,1 20-16,-22-20 0,0-1 0,21 1 16,-20-1-16,-1 1 0,0-1 0,-21 1 15,0-1-15,21 1 0,-21-1 16,0 22-16,0 0 0,0-1 0,0 22 16,0 0-16,0 0 0,-21 21 15,21 21 1,-21 0-16,0 22 0,-1-1 0,1 21 15,21 1-15,-21-22 0,21 43 0,-21-22 16,21 1-16,0-1 0,0 1 16,-21-1-16,21 1 0,0-1 15,0 1-15,0-22 0,0 1 0,21-1 16,-21 0-16,21-21 0,0 1 0,0-1 16,1 0-16,20-21 0,-21 0 15,0 0-15,22 0 0,-1 0 0,-21-21 16,21 0-16,-20-1 0,-1 1 0,21 0 15,-21-21-15,0-1 0,1 22 0,-1-21 16,0 0-16,-21-1 0,0 1 16,21 21-16,-21-22 0,0 22 0,0 0 15,0 42 1,0 0 0,0 1-16,0-1 15,-21 0-15,21 21 0,-21-21 0,21 1 16,0-1-16,0 0 0,0 0 0,0 0 15,0 0-15,0 1 0,0-44 47,0 1-47</inkml:trace>
  <inkml:trace contextRef="#ctx0" brushRef="#br0" timeOffset="16311.72">9461 2032 0,'-21'0'16,"0"0"0,42 21 31,0 0-47,1-21 0,-1 22 15,0-22-15,0 21 0</inkml:trace>
  <inkml:trace contextRef="#ctx0" brushRef="#br0" timeOffset="18383.98">9864 2244 0,'-22'0'0,"1"0"16,21-21-16,-21 21 0,21 21 31,0 0-31,0 0 0,0 0 15,0 0-15,0 22 0,21-22 0,0 0 16,-21 21-16,0-20 0,0 20 16,22-21-16,-22 21 0,21-20 0,-21-1 15,21 0-15,-21 0 0,0 0 16,0 0-16,21-21 0,0 0 0,-21 22 0,21-22 16,1 0-16,-1 0 15,0-22-15,0 1 0,0 0 16,-21 0-16,21 0 0,1 0 0,-1-22 15,0 22-15,0-21 0,0-1 0,0 1 16,1 0-16,-1-1 0,0 22 16,-21-21-16,21 21 0,-21-22 0,21 43 15,-21-21-15,0 0 0,0 42 32,0 0-32,0 1 15,0-1-15,0 21 0,-21-21 0,0 22 16,21-1-16,-21 0 0,21 1 15,-21-22-15,21 21 0,0 0 0,0-20 0,0 20 16,0-21-16,0 0 0,0 0 16,21 1-16,0-1 0,0-21 15,0 0-15,0 0 0,1 0 0,-1 0 16,21 0-16,-21-21 0,0 21 0,22-22 16,-22 1-16,0 0 0,21 0 0,-20 0 15,-1-22-15,21 22 0,-21-21 16,0 0-16,1 20 0,-22-20 0,21 0 15,-21 21-15,21-1 0,-21 1 0,0 0 16,0 0-16,0 0 0,-21 21 31,21 21-31,-21 0 16,-1-21-16,22 42 0,0-20 0,-21-1 16,0 21-16,21-21 0,-21 22 0,21-22 15,0 21-15,0 0 0,0-20 16,0-1-16,0 21 0,0-21 0,0 0 15,21 1-15,0-1 0,0-21 0,1 21 16,20-21-16,-21 0 0,21 0 0,1 0 16,-1 0-16,0-21 0,1 21 0,-1-21 15,0-1-15,1 1 0,-1 0 16,0 0-16,-20-21 0,20 20 16,0-20-16,-21 0 0,22 21 0,-22-22 15,0 1-15,-21 21 0,0 0 0,0-1 16,0 1-16,0 0 0,-21 21 15,0 0-15,0 0 0,-22 0 16,1 0-16,21 0 0,-22 21 0,22 0 16,0 1-16,0-1 0,21 0 0,0 0 15,0 21-15,0-20 0,21-1 0,0 0 16,0 21-16,1-21 0,20 1 16,-21-1-16,0 0 0,22 0 15,-22-21-15,0 21 0,0 0 0,0 1 16,-42-22 15,0 0-31,0-22 16,0 22-16,-1 0 0,1-21 15,0 21-15,0 0 16,21 21 15,0 1-31,21-22 0,0 0 16,0 21-16,1-21 0,20 0 0,-21 0 15,0 0-15,22 0 0,-22 0 0,21 0 16,0 0-16,-20 0 0,20 0 16,0-21-16,-21 21 0,22-22 15,-22 1-15,0 0 0,0 0 0,0 0 16,1 0-16,-1-1 0,0 1 0,-21-21 16,0 21-16,21-22 0,-21 22 0,21 0 15,-21-21-15,0 21 0,0-1 16,0 1-16,0 42 31,0 1-31,0-1 0,0 0 0,-21 0 16,0 0-16,21 22 0,-21-22 0,21 21 15,-21-21-15,21 22 16,-22-22-16,22 0 0,0 0 0,0 0 0,0 0 16,0 1-16,0-1 0,22-21 15,-1 0-15,0 21 0,21-21 0,-21 0 16,1 0-16,20 0 0,-21 0 0,0 0 15,22-21-15,-22 0 0,0 21 16,0-22-16,0 1 0,0 0 0,1-21 16,-1 21-16,0-1 0,0-20 0,0 21 15,0-21-15,-21 20 0,22 1 0,-22 0 16,21 0-16,-21 42 31,0 21-31,0-20 16,0-1-16,-21 0 0,21 21 0,-22-21 15,22 1-15,0-1 0,0 21 16,0-21-16,0 0 0,0 1 16,0-1-16,0 0 0,22-21 15,-1 21-15,0-21 0,0 0 16,0 0-16,0 0 0,1 0 16,-1-21-16,-21 0 0,21 21 0,-21-21 15,21-1-15,-21 1 0,0 0 16,0-21-16,0 21 0,0-22 0,0 1 15,0 21-15,0-22 0,0 22 0,0-21 16,-21 21-16,0 0 0,21-1 16,-21 22-16,-1 0 0,22-21 0,-21 21 15,21 21 1,21-21 0,1 0-16,-1 22 0,21-22 15,-21 0-15,0 0 0,22 0 0,-22 0 16,21 21-16,1-21 0,-22 0 15,21 21-15,-21-21 0,22 21 0,-22-21 16,21 21-16,-21 0 0,0 1 16,1-1-16,-22 0 0,0 0 15,0 0-15,0 0 0,0 1 16,0-1-16,0 0 0,-22 0 0,22 0 16,-21 0-16,0 1 0,21-1 15,-21 0-15,0 0 0,0 0 16,21 0-1,-22-21 1,22-21 0,0 0-16,0 0 15,22-21-15,-22 20 0,21 1 16,0-21-16,0 0 0,0-1 0,0 1 16,22 0-16,-1-1 0,-21 1 15,22 21-15,-1-22 0,0 22 0,1 0 16,-1 0-16,0 21 0,1 0 15,-1 0-15,-21 0 0,0 21 0,0 0 16,1 0-16,-1 1 0,-21 20 0,0-21 16,0 21-16,0 1 0,0-1 15,0-21-15,0 22 0,-21-22 0,-1 21 16,1-21-16,21 0 0,-21 1 0,0-1 16,21 0-16,-21 0 0,21 0 0,-21-21 15,21 21-15,0-42 31,0 0-15,-22 0-16,22 0 0,-21 0 16,0-1-16,21-20 0,-21 21 15,0-21-15</inkml:trace>
  <inkml:trace contextRef="#ctx0" brushRef="#br0" timeOffset="18571.87">12975 2138 0,'0'0'0,"-21"0"0,0 0 0,0 0 0,-1 0 16,1 0-16,0 0 0,21-21 0,-21 21 16,0 0 46,0 0-46,-1 0-16</inkml:trace>
  <inkml:trace contextRef="#ctx0" brushRef="#br0" timeOffset="18743.77">11663 2180 0,'0'0'0,"-43"0"0,1 0 15,21 21-15,0-21 0,-22 0 16,22 0-16,42 0 47,1 0-47</inkml:trace>
  <inkml:trace contextRef="#ctx0" brushRef="#br0" timeOffset="19395.84">13906 2328 0,'0'0'0,"0"-21"15,0 0-15,0 0 0,0 0 16,0 0-16,0-1 0,0 1 0,0 0 16,0 0-16,0 0 15,0 42 1,22 0-16,-22 0 16,0 0-16,21 22 0,0 20 15,-21-20-15,21 20 0,-21 22 16,0-22-16,21 22 0,-21 0 0,0-22 0,0 22 15,0 21-15,0-22 0,0 22 16,-21-21-16,0 21 0,0-1 0,0 1 16,-1 0-16,-20 0 0,21 0 15,-21 0-15,20-1 0,-20-20 0,21 0 16,0-22-16,-22 22 0,22-43 0,21 22 16,-21-22-16,21-21 0,-21 0 0,21 1 15,0-44 1,0 1-16,0 0 0,21-21 15,0-1-15,0 22 0,-21-42 0,22 20 16,-1-20-16,0-1 0,-21 1 16,21-1-16,0 1 0,0-22 15,1 1-15,-1 20 0,0-21 0,0 1 16</inkml:trace>
  <inkml:trace contextRef="#ctx0" brushRef="#br0" timeOffset="19703.66">14033 2540 0,'0'0'0,"0"-42"15,0 21-15,0-22 0,0 1 16,22 21-16,-1 0 0,-21-1 0,21 1 16,21 0-16,-21 0 0,22 0 0,-1 0 15,0 21-15,1 0 0,20 0 16,-20 0-16,-1 0 0,0 0 0,-21 0 16,22 21-16,-22 0 0,0 0 15,0 21-15,-21-20 0,0 20 0,0-21 16,0 21-16,-21 1 0,0-22 0,0 21 15,-22-21-15,1 1 0,21-1 16,-21 0-16,-1 0 0,1 0 0,0 0 16,20-21-16,-20 0 0,21 22 0,0-22 15,0 0-15,-1 0 0,44 0 47,-1 0-47,0 0 0,0 0 0,0-22 16,22 22-16,-22-21 0,0 21 0</inkml:trace>
  <inkml:trace contextRef="#ctx0" brushRef="#br0" timeOffset="20119.43">15282 2328 0,'0'0'15,"0"-21"-15,0 0 16,-21 0-16,0 21 0,0 0 0,0 0 15,-1 0-15,1 0 0,-21 0 0,21 21 16,-22 0-16,22 0 16,-21 1-16,21-1 0,0 21 0,-1 0 15,1-20-15,0 20 0,0 0 0,21 1 16,0-22-16,0 21 0,0-21 0,0 0 16,0 1-16,21-1 0,0 0 15,0-21-15,22 0 0,-22 0 0,21 0 16,-21 0-16,22 0 0,-1 0 0,0 0 15,1-21-15,-1 21 0,0-21 0,1-1 16,-22 1-16,21-21 0,-21 21 16,1 0-16,-1-22 0,-21 1 0,0 21 15,0-22-15,0 22 0,0-21 16,-21 21-16,-1 0 0,1-1 0,-21 22 16,21 0-16,-22 0 0,1 0 15,21 0-15,-21 22 0,20-22 0,-20 21 16,21 0-16,0 0 0,21 0 0,0 0 15,0 22-15,0-22 0,0 0 0,0 0 16,0 0-16,0 1 0,42-22 0,-21 0 16</inkml:trace>
  <inkml:trace contextRef="#ctx0" brushRef="#br0" timeOffset="20480.23">15769 2498 0,'0'0'0,"0"-21"16,0-1-16,0 1 0,0 0 15,0 0 1,0 42 0,0 0-16,0 0 0,0 1 15,0 20-15,0-21 0,0 21 16,0 1-16,0 20 0,0-20 0,0 20 16,0-21-16,0 22 0,-21-1 0,0 1 15,0 21-15,-1-22 0,22 1 0,-21 20 16,0-20-16,-21 20 0,21-20 0,-1-1 15,1 1-15,-21-1 0,21 1 16,0-1-16,-1-20 0,1 20 16,21-20-16,0-1 0,0 0 0,0 1 15,-21-22-15,21 0 0,0 0 0,0 0 16,0 0-16,21-42 16,0 0-1,-21 0-15,22 0 0,-1-22 0,0 1 16,0 0-16,0 21 0,0-43 15,1 22-15,-1-1 0,0-20 0,0-1 16,0 1-16</inkml:trace>
  <inkml:trace contextRef="#ctx0" brushRef="#br0" timeOffset="20791.56">15790 2815 0,'0'-21'0,"0"42"0,0-84 0,-21 20 15,21 1-15,0 21 0,0-21 16,0 20-16,0-20 0,0 21 0,21-21 15,0 20-15,1 1 0,20 0 0,-21 21 16,21-21-16,-20 21 0,20-21 16,0 21-16,1 0 0,-1 0 0,-21 21 15,21 0-15,-20 0 0,-1 0 0,0 1 16,-21 20-16,0-21 0,0 0 0,-21 22 16,0-22-16,-22 0 0,22 21 15,-21-21-15,-1 1 0,1-1 0,0 0 16,21-21-16,-22 21 0,22-21 0,0 0 15,0 21-15,0-21 0,-1 21 16,44-21 15,-1 0-31,0 0 0,0 0 16,0 0-16,0-21 0,1 21 0,20-21 16,-21 21-16</inkml:trace>
  <inkml:trace contextRef="#ctx0" brushRef="#br0" timeOffset="21167.38">16573 2519 0,'0'0'0,"0"-21"0,0 0 15,0-1-15,-21 22 32,21 22-17,-21-1-15,21 21 0,0-21 0,0 0 16,0 22-16,0-22 0,0 0 15,0 21-15,0-20 0,0-1 0,0 0 16,42 0-16,-20 0 0,-1 0 0,0-21 16,0 0-16,21 0 0,-20 0 0,20 0 15,-21 0-15,0 0 0,0 0 16,1-21-16,-1 0 0,0 0 0,0 0 16,-21 0-16,21-1 0,-21 1 15,0 0-15,0-21 0,0 21 0,0-1 16,0 1-16,0 0 0,0 0 15,0 0-15,-21 21 32,0 21-32,21 0 15,0 0 1,0 0-16</inkml:trace>
  <inkml:trace contextRef="#ctx0" brushRef="#br0" timeOffset="21567.95">17293 2413 0,'0'0'0,"0"-21"0,0 0 16,0 0-16,-21 42 47,21 0-47,0 21 0,0-21 15,0 22-15,0-1 0,0 0 0,0 1 16,0 20-16,0 1 0,0-22 16,0 22-16,0-1 0,0 1 0,0-1 15,-21 1-15,21-22 0,-21 21 0,-1 1 16,1-1-16,21 1 0,-21-1 16,0 1-16,0-1 0,0 1 0,-1-22 15,1 22-15,21-22 0,0 0 0,-21 1 16,21-1-16,0 0 0,-21 1 0,21-22 15,0 21-15,0-21 0,0 1 0,0-1 16,21-21 0,0 0-1,0-21-15,-21-1 16,0 1-16,0 0 0,22 0 0,-22 0 16,21 0-16,0-22 0,-21 22 15,21-21-15,0-1 0,-21 1 0,21-21 16</inkml:trace>
  <inkml:trace contextRef="#ctx0" brushRef="#br0" timeOffset="21923.75">17357 2625 0,'0'0'0,"0"-43"16,0 1-16,-22 21 0,1-85 16,21 85-16,0 0 0,0 0 15,0-1-15,0 1 0,21 0 0,1 21 16,20-21-16,-21 21 0,0-21 0,22 21 15,-22 0-15,21 0 16,-21 0-16,22 0 0,-22 0 0,21 0 16,-21 21-16,0-21 0,1 21 0,-22 0 15,21 0-15,-21 1 0,0 20 0,0-21 16,-43 21-16,22 1 0,0-22 16,-21 21-16,-1-21 0,1 22 0,-21-22 15,20 21-15,1-21 0,0 1 0,-1-1 16,1 0-16,21 0 0,0-21 0,-1 21 15,1-21-15,0 0 0,21 21 47,-21-21-15,0 22-32</inkml:trace>
  <inkml:trace contextRef="#ctx0" brushRef="#br0" timeOffset="23267.6">6054 5948 0,'0'0'0,"-22"0"0,1 0 0,0 0 16,0 0-16,0 0 15,0 0-15,-1 0 0,1 0 16,0 0-16,0 0 0,0 0 0,-22 0 15,22 0-15,0 0 0,0 0 16,0 0-16,0 0 0,-1 0 0,1 0 16,0 0-16,0 0 0,42 0 47,0 0-47,22 0 0,-1 0 0,0 0 15,1 0-15,20 0 0,1 0 0,20 0 16,-20 0-16,20 0 0,1 0 15,0 0-15,21-21 0,-1 21 0,1-21 16,21 21-16,-21-22 0,0 22 0,0-21 16,-22 0-16,1 21 0,0 0 15,-1 0-15,-20-21 0,-1 0 0,1 21 16,-1 0-16,-20 0 0,-22-21 0,0 21 16,0 0-16,0 0 0,-21-22 15,-21 22 1,0 0-1,0 0-15,0 0 16,0 0-16,-1 0 0,1 0 16,0 0-16,0 0 0,0 0 15,0 0-15,-1-21 0</inkml:trace>
  <inkml:trace contextRef="#ctx0" brushRef="#br0" timeOffset="23716.24">7345 5461 0,'0'0'16,"-43"-21"-1,43 42 17,0 0-17,0 0-15,0 1 0,0-1 0,43 0 16,-22-21-16,0 21 0,0 0 0,22 0 15,-22-21-15,21 22 0,0-22 16,1 0-16,-1 0 0,0 0 0,1 0 16,-1 0-16,-21 0 0,22 0 0,-22 0 15,0 0-15,0 0 0,0 0 16,-42 0 0,0 0-1,0 0-15,-22 21 0,22 0 0,-21 0 16,0 0-16,-1 0 0,1 22 15,21-1-15,-22 0 0,1 1 0,0-1 16,21 0-16,-22 1 0,1-1 0,21 0 16,-22 1-16,22-1 0,0 0 15,-21-20-15,42-1 0,-21 21 0,21-21 16,-22-21-16,22 21 0,0 1 16,22-44 15,-1 22-31,0-21 0,0 0 15,-21 0-15,42 0 0</inkml:trace>
  <inkml:trace contextRef="#ctx0" brushRef="#br0" timeOffset="27283.72">8742 5969 0,'-43'21'15,"43"0"-15,-21-21 0,0 0 16,0 0-16,0 0 16,21-21-1,-21 0-15,21 0 16,0-21-16,0 20 0,21 1 0,0-21 15,0 0-15,0-1 0,0 1 0,1 0 16,-1-1-16,21 1 0,-21-22 16,22 22-16,-1 0 0,0-1 0,1 1 15,-22 21-15,21-21 0,0 20 0,-20 1 16,-1 21-16,21 0 0,-21 0 16,0 21-16,-21 1 15,0-1-15,0 0 0,0 0 16,0 0-16,0 0 0,0 1 15,0-1-15,0 0 16,22-21 0,-22-21-1,0 0 1,0-1-16,0 1 0,0 0 16,0 0-16,0 0 0,0 0 15,-22-1-15,22 1 0,-21 0 16,0 21-16,0 0 0,21-21 15,-21 21-15,0 0 0,-1 0 16,1 0-16,0 21 0,0 0 16,0 22-1,0-1-15,-1 0 0,1-21 0,21 22 16,0 20-16,-21-20 0,21 20 0,0 1 16,0-22-16,0 21 0,0-20 0,0 20 15,21-20-15,-21-1 0,43-21 16,-22 21-16,21-20 0,-21-1 0,22 0 15,-1-21-15,0 0 0,1 0 0,-1 0 16,0 0-16,1 0 0,-1 0 0,0 0 16,1-21-16,20 0 0,-21-1 15,1-20-15,20 21 0,-20 0 16,-1-22-16,0 1 0,-21 21 0,22-21 0,-22-1 16,-21 1-16,0 0 0,0-1 15,0 1-15,0 21 0,0-22 16,-21 22-16,0 0 0,-1 0 0,-20 21 15,21 0-15,0 0 0,0 0 0,-22 0 16,22 0-16,0 21 0,0 0 0,-22 0 16,22 22-16,0-1 0,0-21 15,21 22-15,-21-1 0,21 0 0,0 1 16,0-1-16,0 0 0,0-21 0,0 22 16,0-22-16,0 0 0,21 0 0,0-21 15,0 21-15,0-21 0,1 0 16,-1 0-16,0 0 0,21 0 0,-21-21 15,22 21-15,-22-21 0,21 0 16,-21 0-16,22 0 0,-22-1 0,0-20 16,0 21-16,0-21 0,1-1 15,-22 22-15,0-21 0,0-1 0,0 1 16,0 21-16,21 0 0,-21 0 0,0-1 16,0 1-16,0 42 31,-21-21-31,21 22 0,0-1 0,0 21 15,-22-21-15,22 22 0,-21-22 0,21 21 16,0 0-16,-21-20 0,21 20 0,0 0 16,0-21-16,0 1 15,0 20-15,21-21 0,0 0 0,1 0 16,-1-21-16,21 22 0,-21-22 0,0 0 16,22 0-16,-1 0 0,-21 0 0,22-22 15,-1 1-15,-21 21 0,21-21 0,1 0 16,-1-21-16,-21 20 0,0-20 15,22 0-15,-22-1 0,0 1 0,0-21 16,-21 20-16,21-20 0,-21 20 0,22-20 16,-22-1-16,0 22 0,0-21 0,0 20 15,0-20-15,0 20 0,0 1 16,0 21-16,0-21 0,0 20 16,0 1-16,0 42 31,0 1-31,0 20 0,-22-21 0,22 21 15,-21 1-15,21-1 0,-21 0 0,21 22 16,-21-22-16,21 1 0,0 20 0,0-21 16,0 22-16,-21-22 0,21 1 15,0-1-15,0 21 0,0-20 0,0-22 16,0 21-16,21 1 0,0-22 0,0 0 16,0 0-16,1 0 0,-1-21 15,21 0-15,0 0 0,-20 0 0,20 0 16,0 0-16,1 0 0,-1-21 15,0 0-15,1 0 0,-1 0 0,0-1 16,1-20-16,-22 21 0,21 0 0,-21-22 16,0 1-16,-21-21 0,0 20 15,0 22-15,0-21 0,0 21 16,0-1-16,0 1 0,-21 21 16,0 0-16,0 0 0,0 0 15,0 0-15,-1 21 0,1 1 0,0-1 16,0 0-16,0 0 0,21 21 15,0-20-15,0 20 0,0-21 0,0 0 16,0 22-16,0-22 0,0 0 16,0 0-16,21 0 0,-21 0 0,42 1 15,-21-22-15,1 0 0,-1 21 16,21-21-16,0 0 0,-20 0 0,20 0 16,-21-21-16,21-1 0,1 22 0,-22-21 15,21 0-15,-21 0 0,22 0 0,-22 0 16,0-22-16,0 22 0,-21-21 15,21 21-15,-21-22 0,0 1 0,22 21 16,-22-22-16,0 22 0,0 0 0,0 0 16,-22 21-1,22 21 1,-21 0-16,21 22 16,0-22-16,0 21 0,0-21 0,0 22 15,-21-22-15,21 21 0,0-21 0,0 22 16,0-22-16,0 0 0,0 0 0,0 0 15,0 0-15,0 1 16,21-22 0,-21-22-1,0 1-15,21 21 0,-21-21 0,22 0 16,-22-21-16,0 20 0,21 1 16,0-21-16,0 21 0,-21-22 0,21 22 15,0-21-15,1 21 0,-22 0 0,21-1 16,0 1-16,0 21 15,0 0-15,0 21 16,1 1 0,-1-1-16,-21 0 0,21 0 0,0 21 15,0-20-15,-21-1 0,21 0 0,1 21 16,-1-21-16,21 1 0,-21-1 16,0-21-16,1 21 0,-1 0 0,0-21 15,0 0-15,0 0 0,0 0 0,1 0 16,-1 0-16,0 0 0,-21-21 15,21 0-15,0 0 0,0-1 0,-21 1 16,43 0-16,-22-21 0,0-1 0,0 22 16,0-21-16,22 21 15,-1-22-15,-21 22 0,22 0 0,-22 0 16,21 0-16,-21 21 0,22 0 0,-22 0 16,0 0-16,0 0 0,0 0 0,0 0 15,-21 21-15,22 0 0,-22 0 16,0 0-16,0 1 15,0-1-15,0 0 0,0 0 0,0 0 16,0 0-16,0 1 16,0-44 15,0 1-15,0 0-16,0 0 15,0 0-15,0 0 0,0-1 0,0 1 16,-22 0-16,1 0 0,0 0 15,0 21-15,0 0 0,0 0 16,-1 0-16,1 0 0,0 0 16,0 0-16,0 21 0,21 0 0,-21 0 15,-1 0-15,1 22 0,0-22 16,0 21-16,0-21 0,21 22 0,-21 20 16,21-20-16,0-22 0,0 21 15,0-21-15,0 0 0,0 1 16,0-1-16,21 0 0,0-21 15,0 0-15,0 0 0,0 0 0,1 0 16,20 0-16,0-21 0,-21 21 16,1-21-16,41-22 0,-42 1 15,0 21-15,1-22 0,-1 1 16,0 0-16,0-1 0,0 1 16,-21-21-16,21 20 0,-21-20 0,22 20 15,-22-20-15,0-22 0,0 43 0,0 0 16,0-1-16,0 22 0,0 0 15,0 0-15,0 0 0,-22 21 16,1 21 0,21 0-16,0 0 0,-21 0 0,21 22 15,-21-1-15,21 0 0,-21-21 16,21 22-16,0-1 0,0 0 0,0 1 16,0-1-16,0 0 0,0 1 0,0-1 15,0 0-15,21-20 0,0 20 0,-21 0 16,21-21-16,0 1 0,1 20 0,-1-21 15,0 0-15,0-21 0,0 21 16,22 1-16,-22-22 0,0 0 16,21 0-16,-21 0 0,1 0 0,20 0 0,-21 0 15,21-22-15,-20 1 0,-1 0 0,0 0 16,0 0-16,21 0 16,-20-1-16,-22-20 0,21 21 0,0-21 15,0-1-15,-21 22 0,0-21 0,0 21 16,0-22-16,0 22 0,0 0 0,0 0 15,-21 42 17,0 0-32,0 0 0,21 0 15,0 22-15,0-22 0,0 0 0,-22 0 16,22 22-16,0-22 0,0 0 16,0 0-16,0 0 0,0 0 0,0 1 15,0-1-15,0 0 0,22 0 16,-1-21-16,0 0 15,0 0-15,0 0 0,0 0 16,1 0-16,-1-21 0,0 0 0,0 0 16,0 21-16,0-22 0,1 1 15,-1-21-15,0 21 0,0 0 0,0-22 16,22 1-16,-22 21 16,-21-22-16,21 22 0,0 21 0,0-42 15,0 42-15,-21 21 31,0 0-31,0 0 0,0 1 16,0 20-16,0-21 0,0 0 16,0 0-16,0 22 0,0-22 0,0 0 15,0 0-15,0 0 0,0 1 0,0-1 16,0 0-16,0 0 0,22-21 16,-1 21-16,0-21 0,0 0 0,0 0 15,0 0-15,22 0 0,-22 0 0,21 0 16,1 0-16,-22 0 0,21-21 0,0 21 15,-20-21-15,20 0 0,0 0 16,-21-1-16,22-20 0,-22 21 16,42-43-16,-41 22 0,-1 0 0,0 21 15,21-43-15,-42 22 16,0-1-16,0 22 0,-21 21 16,0 0-1,0 0-15,0 0 0,-1 0 0,1 21 16,0 1-16,0-1 0,21 0 0,0 0 15,0 21-15,0-20 0,0-1 0,0 21 16,0-21-16,21 0 0,0 1 16,0-1-16,-21 21 0,22-21 0,-1 0 15,0 1-15,0 20 16,0-42-16,-21 21 0,0 0 0,0 0 16,-21 1-16,0-22 15,0 21-15,-22-21 16,22 0-16,0 0 0,0 0 0,0 0 0,-22 0 15,22 0-15,0 0 0,0 0 16,0 0 0,21-21 15</inkml:trace>
  <inkml:trace contextRef="#ctx0" brushRef="#br0" timeOffset="31176.01">656 8890 0,'0'-21'47,"-21"21"-32,0-21 1,21 0-1,-21 21-15,21-22 0,-22 22 16,22-21-16,0 0 0,0 0 16,0 0-16,0 0 0,0-1 15,22 1-15,-22 0 0,21 21 16,0-21-16,0 0 0,0 21 16,0 0-16,1 0 0,-1 0 0,0 0 15,0 0-15,0 21 0,0 0 16,1 0-16,-1 0 0,0 22 0,0-1 15,0 0-15,-21 22 0,0-1 16,0-20-16,0 20 0,0 1 16,-21-1-16,0-20 0,-21 20 15,-1-21-15,22 22 0,-21-22 0,-1 22 16,-20-22-16,21 0 0,-1-20 16,1 20-16,0-21 0,-22 0 0,22-21 15,-1 0-15,1 0 0,21 0 16,-21 0-16,-1 0 0,22-21 0,0 0 15,0 0-15,0 0 0,21-22 0,-22 22 16,22-21-16,0-1 0,0 1 16,0 0-16,22-1 0,-1 22 0,0-21 15,21 21-15,-21 0 0,22-1 16,-1 1-16,0 21 0,1 0 16,-1 0-16,0 21 0,1 1 15,-1-1-15,0 0 0,1 21 0,-1-21 16,0 22-16,-20-22 0,-1 21 15,0 1-15,0-22 0,0 21 0,-21 0 16,21-20-16,-21 20 0,0-21 0,0 0 16,0 0-16,0 1 0,0-1 15,22-21 1,-22-21 0,21-1-16,-21 1 0,21 0 0</inkml:trace>
  <inkml:trace contextRef="#ctx0" brushRef="#br0" timeOffset="31331.92">1482 9292 0,'0'0'0,"21"0"0,0 0 0,0 0 15,-42-21 32,21 0-31,0 0-16,0 0 0</inkml:trace>
  <inkml:trace contextRef="#ctx0" brushRef="#br0" timeOffset="32368.02">4191 4953 0,'0'0'0,"0"21"0,0 0 0,0 1 16,0-1-16,0 21 16,0-21-16,0 0 0,0 1 0,0-1 15,0 0-15,21-21 16,0 0 0,0 0-16,1 0 0,-1-21 0,21 21 15,0-21-15,1-1 0,-22 1 0,21-21 16,1 21-16,-22 0 0,0-1 15,0 1-15,-21 0 0,0 0 0,0 0 16,0 0-16,0-1 0,-21 1 0,0 21 16,-22 0-16,1 0 0,0 0 15,-1 0-15,1 0 0,-21 21 0,20 1 16,22-1-16,-21 0 0,-1 21 16,1 1-16,21-1 0,0 0 15,0 1-15,21-1 0,-22 0 0,22 1 16,0-1-16,0 0 0,0 1 0,22-22 15,-1 21-15,0-21 0,0 22 16,0-22-16,22 0 0,-22-21 0,21 21 16,0-21-16,1 0 0,-1 0 0,0 0 15,22 0-15,-22 0 0,22-21 16,-22 0-16,0 21 0,1-21 16,-22-1-16,21 22 0,-21-21 0,-21 0 15,-21 21-15,0-21 16,-21 21-16,21 0 0,-22 0 15,1 0-15,-22 0 0,22 0 0,0 0 16,-1 21-16,1 0 0,0 0 0,-1 1 16,1 20-16,0 0 0,-1 1 15,22-22-15,0 21 0,0 22 0,0-22 16,0-21-16,21 21 0,0 1 0,0-22 16,0 21-16,21-21 0,0 1 15,0-22-15,0 21 0,0-21 0,22 0 16,-22 0-16,21 0 0,1 0 0,-1 0 15,0-21-15,1 21 0,-1-22 16,0 1-16,1 0 0,-1 0 0,0 0 16</inkml:trace>
  <inkml:trace contextRef="#ctx0" brushRef="#br0" timeOffset="32979.93">5249 5482 0,'0'0'0,"21"-42"0,1 21 0,-22 0 16,0-1-16,0 1 0,-22 21 15,1 0-15,0 0 0,0 0 0,-21 0 16,20 21-16,1 1 0,-21-22 16,0 42-16,20-21 0,-20 0 0,21 22 15,-21-22-15,20 21 0,1-21 16,-21 43-16,42-22 0,0-21 16,0 22-16,0-22 0,0 0 15,21-21-15,0 0 0,22 0 16,-22 0-16,0 0 0,0 0 0,21-21 15,-20 0-15,20-1 0,-21 1 16,21 0-16,-20 0 0,20-21 0,-21 20 16,0 1-16,0 0 0,1-21 0,-22 21 15,0-1-15,21 1 0,-21 0 16,0 0 0,0 42-1,0 0-15,0 0 16,0 1-16,0 20 0,0-21 15,0 21-15,0 1 0,21-1 16,-21 22-16,21-22 0,-21 21 0,21 1 16,-21-1-16,21 1 0,-21-1 0,0 1 15,22-1-15,-22 22 0,21-21 16,-21 20-16,21-20 0,-21-1 0,0 1 16,0 20-16,0-20 0,0-1 0,0 1 15,0-22-15,0 22 0,-21-1 0,0 1 16,-1-22-16,1 0 0,0 1 0,0-1 15,0-21-15,0 22 0,-1-22 0,1 0 16,0-21-16,-21 0 0,21 0 16,-1 0-16,1-21 0,-21 21 15,21-21-15,-22-22 0,1 22 0,21 0 16,-21-21-16,20-1 0,-20 1 0,21 0 16,0-1-16,21 1 0,0 0 0,0-22 15,0 22-15,0-1 0,0 1 16,0 0-16,0-1 0,21-20 0,-21 21 15,21-1-15,0 1 0,0 0 0,-21-22 16,22 22-16</inkml:trace>
  <inkml:trace contextRef="#ctx0" brushRef="#br0" timeOffset="33260.76">5969 5313 0,'0'-21'15,"-21"0"-15,0 21 0,-1 0 16,1 0 0,42 0 30,-21 21-46,22-21 0,-22 21 16,21 0-16,-21 0 0,21-21 16,-21 21-16,0 1 0,0-1 0,21-21 15,-21 21-15</inkml:trace>
  <inkml:trace contextRef="#ctx0" brushRef="#br0" timeOffset="33447.4">6054 5715 0,'0'0'0,"0"21"16,0 0 47,0 1-48,0-1 1</inkml:trace>
  <inkml:trace contextRef="#ctx0" brushRef="#br0" timeOffset="38003.99">2349 8763 0,'0'0'0,"0"-21"0,22 0 0,-22 0 0,0-1 16,0 1-16,0 0 0,0 0 16,0-21-16,0 20 0,0-20 15,0 21-15,0-21 0,0 20 16,0-20-16,0 0 0,0-1 0,0 1 15,0 0-15,0-1 0,0 22 0,0-21 16,0 21-16,0 0 0,-22 21 16,22 21-1,0 0-15,0 21 0,0 1 16,0 20-16,0 1 0,0-22 0,0 21 16,0 22-16,0-21 0,0 20 15,0-20-15,22 20 0,-22-20 0,0 21 16,21-22-16,-21 1 0,21-1 15,0 1-15,0-22 0,0 21 16,1-20-16,-1-1 0,0-21 0,21 22 16,1-22-16,-22 0 0,21-21 0,0 0 15,1 0-15,-1 0 0,-21 0 16,22 0-16,-1-21 0,0 0 0,-21-22 16,22 22-16,-22 0 0,21-21 0,-21-1 15,1 1-15,-1 0 0,21-22 16,-21 22-16,-21-22 0,21-20 0,1 20 15,-22 1-15,21-22 0,-21 21 0,0 1 16,0-1-16,0 1 0,0-1 16,0 1-16,0 21 0,0-22 15,0 43-15,0-21 0,0 20 0,0 44 32,0 20-32,0-21 0,0 21 15,0 22-15,0-22 0,0 22 0,0-1 16,0 1-16,21-1 0,-21 1 15,21-1-15,-21 1 0,0-1 0,0-20 16,21 20-16,0-21 0,-21 1 0,22-1 16,-1 0-16,0-20 0,0-1 15,0 0-15,22-21 0,-22 0 0,21 0 16,-21 0-16,22 0 0,-1-21 0,0 0 16,-21-1-16,22 1 15,-1 0-15,-21-21 0,22-1 0,-22 1 16,21 0-16,-21-1 0,0-20 0,1 21 15,-22-1-15,0 1 0,21 0 0,-21 20 16,0 1-16,0 0 0,0 0 16,0 0-16,0 42 15,0 0-15,-21 21 16,21-20-16,0 20 0,-22 0 16,22-21-16,0 22 0,0-1 0,0 0 15,0 1-15,0-1 0,0-21 0,0 22 16,0-22-16,0 21 0,0-21 15,0 0-15,0 1 0,0-1 16,0-42 15,0-1-31,0 1 0,0 0 16,0 0-16,0-21 0,0 20 0,0-20 16,22 0-16,-1-1 0,0 1 0,-21 0 15,21-1-15,0 1 0,0 21 16,1-21-16,-22 20 0,21 22 0,0-21 15,0 21-15,0 0 0,-21 21 16,21 1-16,-21-1 0,0 0 0,22 21 16,-22-21-16,21 22 15,-21-1-15,21 0 0,-21 1 0,0-22 16,0 21-16,21 1 0,0-22 0,-21 21 16,21-21-16,1 0 0,-1 1 0,0-1 15,0 0-15,21-21 0,-20 0 16,20 0-16,0 0 0,1 0 0,-1 0 15,0 0-15,22 0 0,-22-21 0,0 0 16,1-1-16,-22-20 0,21 21 0,-21 0 16,22-22-16,-22 1 0,0 0 15,-21-1-15,0 1 0,21 0 0,-21-1 16,0 22-16,0-21 0,0 21 0,0 0 16,0-1-16,0 1 0,-21 21 15,0 0-15,0 0 16,0 21-16,21 1 0,-22 20 15,22-21-15,0 21 0,0-20 0,0 20 16,0 0-16,0-21 0,0 22 16,0-1-16,0-21 0,0 22 0,0-22 15,0 0-15,22 0 0,-1 0 0,0 0 16,0 1-16,21-22 0,-20 0 0,-1 0 16,0 0-16,0 0 0,21 0 15,-20 0-15,-1 0 0,0 0 0,0-22 16,0 1-16,0 0 0,1 0 15,-1-21-15,0 20 0,0-20 0,0 21 16,0-21-16,1-1 0,-1 1 0,0 21 16,0-22-16,0 1 0,0 21 15,22 0-15,-22 0 0,0-1 0,0 22 16,22 0-16,-22 0 0,0 0 0,0 0 16,0 22-16,-21-1 0,0 21 15,0-21-15,0 0 0,0 22 16,0-22-16,0 21 0,0-21 0,-21 22 15,0-22-15,0 21 0,0-21 0,-1 1 16,1 20-16,21-21 0,-21 0 16,21 0-16,21-42 31,0 0-31,1 21 16,-1-21-16,0-21 0,0 20 0,0 1 15,0-21-15,1 21 0,-1-22 16,0 1-16,0 21 0,0-21 0,-21 20 15,21-20-15,-21 21 0,22 0 0,-22 0 16,0 42 0,0 0-1,-22 0-15,1 0 0,0 22 0,21-22 16,-21 21-16,21 0 0,-21-20 0,21 20 16,-21 0-16,21-21 0,0 22 15,0-22-15,0 0 0,0 0 16,0 0-16,21 1 0,0-22 0,21 21 15,-21-21-15,22 0 0,-22 0 0,21 0 16,-21 0-16,22 0 0,-22-21 0,21-1 16,-21 22-16,22-21 0,-22-21 0,21 21 15,-21 0-15,1-22 0,-1 1 16,0 0-16,0-1 0,0 1 16,0 0-16,-21 20 0,0-20 0,0 0 15,0 21-15,0-1 0,0 1 0,0 0 0,0 0 16,22 21-16,-22-21 15,0 42 1,0 0-16,0 0 16,0 0-16,0 22 0,-22-1 0,1 0 15,21 1-15,-21-1 0,0 22 0,0-1 16,0 1-16,-1-1 0,1 1 16,0 20-16,21-20 0,0 20 0,-21 1 15,21 21-15,-21-21 0,21-1 0,0 22 16,0 0-16,0 0 0,0 0 0,0-1 15,0 1-15,0 0 0,0 0 0,0 0 16,21-22-16,-21 22 0,21-21 0,-21 0 16,21-1-16,-21 1 0,21-22 15,-21 1-15,22-1 0,-22-20 0,0-1 16,0 0-16,0-20 0,0-1 16,0 0-16,21-21 15,-21-21-15,0 0 16,21-22-16,-21 22 0,21-21 0,0-1 15,-21 1-15,21-21 0,1-1 0,-22 1 16,21-1-16,-21-21 0,21 22 0,-21-43 16,0 21-16,0-20 0,21-1 0</inkml:trace>
  <inkml:trace contextRef="#ctx0" brushRef="#br0" timeOffset="38308.33">6604 8932 0,'0'0'15,"0"-42"-15,0 0 0,-21 42 16,21-21-16,0-1 0,21 1 16,0 21-16,0 0 0,22 0 15,-22 0-15,21 0 0,0 0 0,-20 21 16,20-21-16,0 22 0,-21 20 16,1-21-16,-1 0 0,0 22 0,-21-1 15,0-21-15,0 21 0,0-20 16,-21 20-16,0-21 0,-22 21 0,22-20 15,-21-1-15,-1 0 0,1 0 0,0-21 16,-1 21-16,22-21 0,-21 0 16,21 0-16,0 0 0,42-21 31,0 21-31,0-21 16,0 0-16,0 0 0,1 21 0,20-22 15</inkml:trace>
  <inkml:trace contextRef="#ctx0" brushRef="#br0" timeOffset="38612.16">7091 9102 0,'42'0'15,"-21"0"-15,0 0 0,1 0 16,-1 0-16,0 0 0,0-21 16,0-1-16,0 22 0,1-21 15,-1 0-15,0 0 0,0 0 0,0 0 16,0-22-16,-21 22 0,0 0 0,0 0 15,0 0-15,0-1 0,-21 22 16,0 0 0,0 0-16,0 0 0,0 22 0,-1-1 15,1 21-15,0-21 0,-21 22 0,21-22 16,21 21-16,-22-21 0,22 0 16,0 22-16,0-22 0,0 0 15,0 0-15,0 0 0,22-21 0,-1 22 16,0-1-16,0-21 0,21 0 0,-20 0 15,20 0-15,0 0 0,1 0 0,-1 0 16,0-21-16,1 21 0,-1-22 0</inkml:trace>
  <inkml:trace contextRef="#ctx0" brushRef="#br0" timeOffset="39816.42">7937 8890 0,'0'0'0,"0"-21"0,0 0 15,0-22-15,0 22 0,-21-21 16,0 42-16,0 0 15,0 0-15,0 21 0,-1 0 16,22 22-16,-21-22 0,21 21 0,-21-21 16,21 22-16,0-1 0,0-21 0,0 21 15,0 1-15,0-22 0,0 0 0,21 21 16,0-20-16,1-1 0,-1 0 16,0 0-16,0-21 0,0 21 0,0-21 15,22 0-15,-22 0 0,21 0 0,-21 0 16,22 0-16,-22 0 0,0-21 0,21 0 15,-20 0-15,20 0 0,-21-1 16,0-20-16,22 21 0,-22-21 16,0-22-16,0 22 0,21-22 0,-20 1 15,-1-1-15,-21 1 0,21 20 0,-21-20 16,0 21-16,0-22 0,0 22 0,0 21 16,0-22-16,0 22 0,0 0 15,0 0-15,-21 21 0,0 21 16,21 0-16,-22 0 0,22 0 15,-21 22-15,21-1 0,0 0 0,0 1 16,0-1-16,0 22 0,0-1 16,0-21-16,0 22 0,0-22 0,0 22 15,0-22-15,21 0 0,1 1 0,-1-1 16,0-21-16,0 22 0,0-22 0,0 0 16,1 0-16,20-21 0,-21 0 15,0 0-15,22 0 0,-22 0 16,0 0-16,21 0 0,-21-21 0,1 0 15,20 21-15,-21-21 0,0-22 0,-21 22 16,21 0-16,-21-21 0,22 20 0,-22-20 16,0 0-16,0 21 0,0-22 0,0 22 15,0 0-15,0 0 0,-22 21 16,1 0-16,0 0 0,0 0 16,0 21-16,0 0 0,-1 0 15,22 22-15,0-22 0,-21 21 0,21 0 0,0-20 16,0 20-16,0-21 0,0 21 15,21-20-15,1-1 0,-1 0 16,21 0-16,-21 0 0,22 0 0,-1-21 16,0 22-16,1-22 0,-1 0 0,21 0 15,-20 0-15,-1 0 0,0 0 0,1 0 16,-1 0-16,0-22 0,1 22 0,-22-21 16,21 0-16,-21 0 0,22 0 15,-22 0-15,0-22 0,-21 22 0,21-21 16,-21-1-16,21 22 0,-21-21 0,0 0 15,0 20-15,0-20 0,0 21 0,-21 0 16,0 0-16,0 21 0,0 0 0,0 0 16,-1 0-16,1 21 15,0 0-15,-21 0 0,21 0 0,-1 0 16,1 22-16,0-1 0,0-21 0,0 22 16,0-1-16,21-21 0,0 0 0,0 22 15,0-22-15,0 0 0,0 0 0,0 0 16,21 0-16,0-21 0,0 22 15,0-22-15,0 0 0,1 0 0,-1 0 16,0 0-16,0 0 0,0 0 0,0-22 16,1 1-16,-1 21 0,0-21 0,0 0 15,0-21-15,-21 20 0,21-20 0,1 0 16,-1-1-16,0-20 0,0 21 16,0-22-16,-21 1 0,21-1 0,1 1 15,-1 20-15,0-20 0,0-1 16,-21 22-16,21 0 0,-21-1 0,21 1 15,-21 21-15,0-22 0,0 22 16,0 42 0,0 1-16,-21-1 0,0 0 0,0 21 15,21 1-15,-21 20 0,0-21 0,-1 22 16,1-1-16,21 1 0,0-1 0,-21 1 16,21-22-16,0 22 0,0-22 0,0 22 15,0-22-15,0 0 0,0-21 16,21 22-16,0-22 0,1 0 15,-1 0-15,0 0 0,0-21 0,0 0 16,22 0-16,-22 0 0,0 0 0,21 0 16,-21 0-16,1 0 0,-1-21 0,0 0 15,21 0-15,-21 0 0,-21 0 0,22-1 16,-22 1-16,21-21 0,-21 21 0,0-22 16,0 1-16,0 21 0,-21-21 15,-1-1-15,-20 1 0,21 0 0</inkml:trace>
  <inkml:trace contextRef="#ctx0" brushRef="#br0" timeOffset="40019.3">8276 8657 0,'0'0'0,"-42"21"0,-1 1 0,22-1 16,0-21-16,21 21 0,21-21 15,0 0-15,1 0 0,-1 0 16,21 0-16,0 0 0,1 0 0,-1 0 15,22 0-15,-22 0 0,0 0 0,1 0 16,-1 0-16,-21 0 0,21 0 16,-20 0-16,-22-21 0,0 0 15,21-1-15</inkml:trace>
  <inkml:trace contextRef="#ctx0" brushRef="#br0" timeOffset="41060.61">11769 8784 0,'21'0'16,"-21"-21"-16,21 0 0,-21 0 16,0 0-16,0-1 15,0 1-15,0 0 0,0 0 16,0 0-16,0 0 0,-21-1 16,21 1-16,-21 0 0,-1 0 0,1 0 15,0 0-15,0-1 0,0 22 0,0-21 16,-22 21-16,22 0 0,-21 0 0,-1 0 15,1 0-15,21 21 0,-21 1 0,-1-1 16,1 21-16,21-21 0,-22 22 16,1-1-16,21 0 0,-21 22 0,20-22 15,1 22-15,0-22 0,0 21 16,0-20-16,21-1 0,0 0 0,0 1 16,0-22-16,0 21 0,21-21 0,0-21 15,21 22-15,1-22 0,-1 0 16,0 0-16,1 0 0,-1-22 0,0 1 15,1 0-15,-1-21 0,0 21 0,1-22 16,20 22-16,-20-21 0,-1-1 0,0-20 16,1 21-16,-22-22 0,21 22 0,-21-22 15,22 1-15,-22-1 0,0 1 0,0-1 16,-21 1-16,0-1 0,0 1 16,0-1-16,0 1 0,0 20 15,0 1-15,0 21 0,0-21 0,0 20 0,-21 22 31,21 22-31,-21-1 0,0 21 0,21 0 16,-22 1-16,1 20 0,21-20 16,-21 20-16,21 1 0,-21 20 0,21-20 15,0-1-15,0-20 0,-21 20 0,21 1 16,0-1-16,0-21 0,0 1 0,0-1 16,0 0-16,21 1 0,0-22 0,0 0 15,-21 0-15,43 0 0,-22-21 0,0 0 16,0 0-16,0 0 0,22 0 15,-22-21-15,0 0 0,21 0 0,-21 0 16,22 0-16,-22-22 0,0 22 16,21-21-16,-20 21 0,-1-22 0,0 1 15,0 0-15,-21 20 0,21-20 0,-21 21 16,21 0-16,-21 0 0,0-1 0,0 44 31,0-1-31,0 0 16,0 0-16,0 0 0,-21 0 0,21 22 15,0-22-15,0 21 0,0-21 0,-21 1 16,21 20-16,0-21 0,0 0 0,0 0 16,0 1-16,0-1 15,0-42 17,0-1-32,0 1 0,0 0 0,0 0 15,0 0-15</inkml:trace>
  <inkml:trace contextRef="#ctx0" brushRef="#br0" timeOffset="41219.51">12446 8382 0,'0'0'16,"0"-21"-16,0 0 0,0 0 0,0-1 15,0 1-15,0 42 32,0 1-17,0-1-15,0 0 16,0 0-16,21-21 15,0 21-15,-21 0 0</inkml:trace>
  <inkml:trace contextRef="#ctx0" brushRef="#br0" timeOffset="42618.87">12763 8594 0,'-21'0'16,"0"0"-16,0 0 0,0 0 15,0 0-15,21 21 32,0 0-32,0 0 15,0 0-15,21 1 0,-21-1 0,21 0 16,-21 21-16,21-21 0,-21 1 16,0-1-16,21 21 0,-21-21 0,0 0 15,0 1-15,0-1 0,0 0 0,0 0 16,21-21-1,1 0 1,-1-21-16,0 0 16,-21 0-16,21-1 0,0 1 0,0-21 15,1 21-15,-1-22 16,0 1-16,0 21 0,0-21 0,0-1 16,-21 22-16,22-21 0,-1 21 0,-21-1 15,0 1-15,0 0 0,0 42 31,0 0-31,0 1 0,-21 20 16,21-21-16,0 0 0,-22 22 16,22-1-16,-21-21 0,21 21 0,-21 1 15,21-1-15,0-21 0,0 22 0,0-22 16,0 0-16,0 0 0,0 0 0,21 0 16,0 1-16,1-22 0,-1 0 0,0 0 15,21 0-15,-21 0 0,1 0 16,20 0-16,-21-22 0,0 1 0,22 0 15,-22 0-15,0 0 0,0 0 16,21-1-16,-42-20 0,22 21 0,-1-21 16,0-1-16,-21 22 0,21-21 0,-21 21 15,0-1-15,0 1 0,0 0 0,0 0 16,0 42 0,0 0-1,-21 0-15,21 1 0,0-1 0,-21 0 16,21 0-16,-21 21 0,21-20 0,0-1 15,0 21-15,0-21 0,0 0 16,0 1-16,0-1 0,0 0 16,0 0-16,21-21 0,-21 21 0,21-21 15,0 0-15,0 0 0,22 0 0,-22 0 16,0 0-16,21 0 0,-21-21 0,22 21 16,-22-21-16,21 0 0,-21 0 0,22-1 15,-22 1-15,0-21 0,0 21 0,0 0 16,1-22-16,-22 1 0,0 21 15,0-22-15,0 22 0,0 0 0,0 0 16,0 0-16,0 0 0,-22 21 16,1 21-1,21 0-15,-21 0 0,21 21 0,0-20 16,0-1-16,0 21 0,0-21 16,0 22-16,0-22 0,0 0 0,0 0 15,0 0-15,0 0 0,0 1 0,21-1 16,-21 0-16,21-21 0,-21 21 15,0-42 17,0 0-17,0 0-15,0-1 16,0 44 15,0-1-15,22-21-1,-1 0-15,0 0 0,0 21 16,0-21-16,0 0 0,1 0 0,-1 0 16,0 0-16,21 0 0,-21 0 0,22-21 15,-22 21-15,21-21 0,-21 21 0,22-22 16,-22 1-16,0 0 0,0 21 0,0-21 16,1-21-16,-1 20 0,0 1 0,0 0 15,-21-21-15,0 21 0,0-1 0,21 1 16,-21 0-16,21 0 0,-21 0 15,0 0-15,0 42 16,0 0-16,0 0 16,0 0-16,0 0 0,0 1 15,0 20-15,0-21 0,0 0 0,0 22 16,0-22-16,0 0 0,0 0 0,0 0 16,0 0-16,0 1 0,0-1 0,0 0 15,22-21-15,-1 0 0,0 0 16,0 0-16,0 0 0,0 0 0,1 0 15,-1-21-15,0 0 16,0 21-16,0-22 0,0 1 0,1 0 16,-22 0-16,21 0 0,-21-22 0,21 22 15,-21 0-15,0-21 0,21 21 0,-21-1 16,21 1-16,-21 42 31,0 1-31,0-1 16,0 0-16,0 0 0,0 0 0,0 0 15,0 1-15,0-1 0,0 0 0,0 0 16,0 0-16,0 0 0,0 1 16</inkml:trace>
  <inkml:trace contextRef="#ctx0" brushRef="#br0" timeOffset="43163.72">14965 9017 0,'0'0'16,"21"0"-16,-21-21 16,0 0-16,0 0 0,0-1 15,0 1-15,0 0 16,0 0-16,-21-21 0,21 20 0,-21 1 15,21-21-15,-22 21 0,22 0 16,0-22-16,0 22 0,0 0 0,0 0 16,0 0-16,0-1 0,0 1 15,22 21-15,-1 0 16,0 0-16,0 0 0,0 0 16,0 0-16,1 0 0,20 21 0,-21 1 15,0-1-15,22-21 0,-22 21 0,0 0 16,0 0-16,0 0 0,0 1 0,1-1 15,-22 0-15,0 0 0,0 21 0,0-20 16,0-1-16,0 0 0,0 0 16,0 0-16,0 0 0,0 1 0,-22-22 15,1 21-15,0-21 16,21-21 15,0-1-31,0 1 0,0 0 16,0 0-16,0 0 0,21-22 0,0 22 15,1-21-15,-1 0 0,0-1 0,0 1 16,0 21-16,0-22 0,22 22 0,-22 0 16,21 0-16,-21 0 0,22 21 15,-22 0-15,0 0 0,21 21 0,-20-21 16,-22 21-16,21 0 0,-21 22 0,21-22 16,-21 21-16,0-21 0,0 22 15,0-22-15,0 21 0,0 0 0,0-20 16,-21-1-16,0 21 0,21-21 0,-22 0 15,22 1-15,0-1 0,-21 0 16,0-21-16,21-21 31,-21 0-31,21-1 16,-21 1-16,21 0 0,-21 0 0,-1-21 16</inkml:trace>
  <inkml:trace contextRef="#ctx0" brushRef="#br0" timeOffset="43339.62">15092 8213 0,'0'0'0,"-43"0"0,22-21 16,-21-1-1,21 22 17,0 0-17,-1 0 1,1 0-16,0 0 0,0 0 0,0 0 15,0 0-15</inkml:trace>
  <inkml:trace contextRef="#ctx0" brushRef="#br0" timeOffset="43495.93">14012 8234 0,'0'0'0,"-21"21"0,-64 0 15,64-21-15,21 21 16,-21-21-16,42 0 31,0 0-31,1 0 0,20 0 0,-21 0 16,0-21-16</inkml:trace>
  <inkml:trace contextRef="#ctx0" brushRef="#br0" timeOffset="44276.96">16298 8573 0,'0'0'0,"106"-43"16,-85 43-16,22-21 0,-22 0 0,0 0 16,0 21-16,0-21 0,0 21 0,1 0 15,-22 21 1,0 0-16,0 0 0,0 21 15,0 1-15,0 20 0,0 1 0,0-1 16,0 1-16,0-1 0,0 1 16,0 20-16,0-20 0,0 21 15,0-22-15,0 22 0,0-22 0,0 22 16,-22-22-16,22 1 0,0-1 0,-21 1 16,21-1-16,-21-20 0,21-1 0,-21 0 15,21-20-15,0-1 0,0 0 0,0 0 16,21-42-1,0 0-15,0 0 0,-21-1 16,22-20-16,-1 0 0,-21-1 0,21 1 16,-21 0-16,21-22 0,-21 1 0,0-1 15,0 1-15,0-1 0,0 1 0,0-1 16,0 1-16,-21-22 0,0 22 16,21-1-16,-21-21 0,-1 22 15,1-1-15,21 1 0,0-1 0,0 1 16,0-1-16,0 1 0,0-1 0,21 22 15,1-21-15,20 20 0,0 1 0,1 21 16,-1 0-16,21-1 0,-20 22 0,20 0 16,-20 0-16,-1 22 0,0-1 15,1 0-15,-22 21 0,0 1 16,-21-1-16,0 0 0,0 1 0,0-22 0,-21 21 16,-22 0-16,22 1 0,-21-22 0,21 21 15,-22-21-15,1 22 0,21-22 0,-21 0 16,20-21-16,1 21 0,0 0 15,0-21-15,0 0 0,21-21 32,0 0-32,21 21 0,0-21 0,21 0 15,-20 0-15,-1-1 0,21 1 0,-21 0 16,22 0-16</inkml:trace>
  <inkml:trace contextRef="#ctx0" brushRef="#br0" timeOffset="44644.75">17632 8340 0,'21'0'0,"-42"0"0,42-21 0,-21-1 0,-21 22 32,0 0-32,-1 0 15,1 0-15,0 22 0,0-1 0,0 0 16,0 0-16,-1 0 0,22 22 0,-21-22 16,21 0-16,-21 21 0,21-21 0,0 22 15,0-22-15,0 0 0,0 0 0,21 0 16,0 1-16,1-1 0,-1 0 0,0 0 15,0-21-15,0 0 0,22 0 16,-22 0-16,21 0 0,-21 0 0,0-21 16,22 21-16,-22-21 0,21 0 0,-21-1 15,1 1-15,-1 0 0,0 0 0,-21 0 16,21-22-16,-21 22 0,0-21 0,0 21 16,0-22-16,-21 1 0,0 21 15,-22-21-15,22 20 0,0 1 16,0 0-16,0 21 0,0 0 0,-1 0 15,1 0-15,0 0 0,0 0 0,0 21 16,21 0-16,0 1 0,0-1 0,0 0 16,0 0-16,0 0 0,21 0 15,0 1-15,0-22 0,0 21 0</inkml:trace>
  <inkml:trace contextRef="#ctx0" brushRef="#br0" timeOffset="44987.75">18351 8340 0,'0'0'0,"0"-21"0,-21 21 0,0-22 16,0 1-16,0 21 15,0 0-15,-1 0 16,22 21-16,0 1 0,0 20 0,0-21 16,0 21-16,0 22 0,0-22 0,0 22 15,0-1-15,0 1 0,0-1 0,0 22 16,-21-22-16,21 1 0,-21-1 0,0 1 15,0-1-15,0 1 0,-22-1 0,22 1 16,0-1-16,0 1 0,0-22 0,-1 22 16,1-22-16,0 0 0,21-20 15,0 20-15,0-21 0,0 0 16,0 0-16,21-21 31,-21-21-31,0 0 0,21-21 16,1 21-16,-22-1 0,21-20 0,0 0 15,0-1-15,0-20 0,-21 21 0,21-22 16,1 1-16,-1-1 0,0 1 0</inkml:trace>
  <inkml:trace contextRef="#ctx0" brushRef="#br0" timeOffset="45244.61">18224 8827 0,'0'-64'0,"-42"360"0,84-528 0,-42 105 0,0 63 0,22 1 16,-22 20-16,0 1 0,21 0 16,0-1-16,-21 1 0,21 21 15,0 0-15,0-1 0,1 1 0,-1 0 16,0 21-16,0 0 0,0 0 0,0 0 15,1 0-15,-1 0 0,0 21 0,-21 0 16,21 1-16,-21-1 0,0 0 0,0 21 16,-21-21-16,0 1 0,0-1 15,-1 21-15,1-21 0,0 0 16,-21 1-16,21-1 0,-1-21 0,1 21 0,0 0 16,0-21-16,0 0 0,0 21 0,-1-21 15,44 0 16,-1 0-15,0 0-16,0 0 0,0 0 0,0 0 16,1-21-16</inkml:trace>
  <inkml:trace contextRef="#ctx0" brushRef="#br0" timeOffset="45631.77">19113 8403 0,'0'0'0,"0"-21"0,-21 21 16,0 0-16,0 0 0,0 0 16,0 0-16,-1 0 0,1 0 15,0 21-15,0 0 0,0 1 16,21-1-16,-21 0 0,21 0 0,0 21 16,0-20-16,0-1 0,0 21 0,0-21 15,0 0-15,0 1 0,0-1 0,21 0 16,-21 0-16,21 0 0,0-21 0,0 0 15,0 21-15,1-21 0,-1 0 0,0 0 16,0 0-16,21 0 0,-20-21 16,-1 0-16,0 21 0,0-21 0,0 0 15,0 0-15,1-1 0,-1 1 0,-21 0 16,0 0-16,0-21 0,0 20 0,0 1 16,0 0-16,0 0 0,0 0 15,0 0-15,0-1 0,0 44 47,21-22-31,0 21-16,0-21 15</inkml:trace>
  <inkml:trace contextRef="#ctx0" brushRef="#br0" timeOffset="46039.53">19791 8424 0,'0'0'0,"0"-21"15,0-21 1,0 21-16,0 0 0,-21 21 16,21-22-16,-22 22 0,1 0 15,0 22 1,0-1-16,21 0 0,-21 0 0,0 0 16,-1 0-16,22 22 0,-21-22 0,0 21 15,0 1-15,0-22 0,0 21 0,21 0 16,-22 1-16,22-1 0,-21 22 0,21-22 15,0 0-15,0 1 0,0 20 16,0-21-16,0 1 0,0-1 0,0 22 16,0-22-16,0 0 0,0 1 0,0-1 15,0 21-15,0-20 0,0-1 16,0 0-16,0 22 0,0-22 0,0 1 16,0-22-16,0 21 0,0-21 0,0 0 15,0 1-15,0-1 0,0 0 0,-21-21 16,21-21-1,0 0 1,0-1-16,0 1 0,0-21 16,0 21-16,0-22 0,0 1 0,21 0 15,-21-1-15,21 1 0,-21-21 0,0 20 16,0-20-16,22-1 0,-22 1 16,21-1-16</inkml:trace>
  <inkml:trace contextRef="#ctx0" brushRef="#br0" timeOffset="46303.73">19600 8678 0,'21'-63'0,"-42"126"0,85-274 15,-43 147-15,-21 22 16,21 21-16,0-22 0,0 22 0,-21 0 16,22 0-16,-1 21 0,-21-21 0,21 21 15,0 0-15,0 0 0,0 0 16,1 0-16,-1 21 0,0 0 0,0 0 16,-21 0-16,0 1 0,21 20 0,-21 0 15,0-21-15,0 22 0,-21-1 0,0-21 16,0 22-16,-22-22 0,22 21 0,-21-21 15,0 0-15,-1 1 0,22-1 16,-21 0-16,-1 0 0,1-21 16,21 21-16,0-21 0,0 0 0,-1 21 15,1-21-15,0 0 0,0 0 16,0 0 0,0 0-16,-1 0 0,1 0 0,0 22 15</inkml:trace>
  <inkml:trace contextRef="#ctx0" brushRef="#br0" timeOffset="47664.19">10414 11070 0,'0'21'0,"0"-42"0,0 64 0,21-43 31,0 0-31,0 0 0,1 0 16,-1-22-16,0 22 0,21-21 0,-21 21 16,22-21-16,-22 21 0,0-21 0,21 21 15,-20-21-15,-1 21 0,0-21 0,0 21 16,-21-22-16,21 22 15,-21-21-15,0 0 0,0 0 16,-21 0-16,0 21 16,0-21-16,0 21 15,-1 0-15,-20 0 0,21 0 0,0 0 16,-22 0-16,22 21 0,-21 0 16,21 0-16,-22 0 0,22 22 0,-21-22 15,21 21-15,0 0 0,-1 1 0,1-1 16,21 0-16,0 1 0,0-1 0,0 0 15,0-20-15,21 20 0,1-21 16,-1 0-16,0 0 0,21 1 0,-21-22 16,22 0-16,-22 0 0,21 0 0,1 0 15,-22 0-15,21 0 0,0 0 0,-20 0 16,-1 0-16,0 0 0,-21-22 0,0 1 16,-21 21-1,-22 0-15,22 0 16,-21 0-16,0 0 0,-1 0 0,1 21 15,0 1-15,-1-1 0,1 0 0,0 0 16,-1 21-16,22-20 0,-21 20 0,21-21 16,-1 21-16,1-20 0,21 20 15,0-21-15,0 0 0,0 22 0,21-22 16,1 0-16,-1 0 0,0 0 0,21-21 16,-21 21-16,22-21 0,-1 0 15,0 0-15,1 0 0,-1 0 0,22 0 16,-22 0-16,21-21 0,-20 0 15,20 21-15,-20-21 0,20 0 0,1 0 16,-1-22-16,1 22 0,-1 0 0,-21 0 16,22-22-16,-22 22 0,-21-21 0,22 21 15,-22-22-15,-21 22 0,0 0 0,0 0 16,0 0-16,0 0 0,-21 21 16,0 0-16,-1 0 15,1 0-15,0 21 0,0 0 0,-21 0 16,20 0-16,1 0 0,0 1 0,-21-1 15,21 0-15,-1 0 0,22 21 16,0-20-16,-21-1 0,21 0 0,0 0 0,0 0 16,21-21-1,1 0-15,-1 0 16,21 0-16,-21 0 0,0 0 0,22-21 16,-22 21-16,21-21 0,-21 0 0,1 0 15,20-1-15,-21 1 0,0 0 0,0 0 16,1 0-16,-22 0 0,0-1 0,21 22 15,-21 22 17,0-1-32,0 21 0,0-21 0,0 22 15,0-1-15,-21 21 0,21-20 0,0 20 16,0 1-16,0 20 0,-22-20 16,22-1-16,-21 1 0,21 21 0,0-22 15,0 1-15,-21-1 0,21 1 0,0-1 16,-21 1-16,21-22 0,0 0 15,0 1-15,0-1 0,0-21 0,0 21 16,0-20-16,0-1 0,21-42 31,-21-1-31,21 1 0,0 0 16,1 0-16,-1-21 0,0-1 0,0-20 16</inkml:trace>
  <inkml:trace contextRef="#ctx0" brushRef="#br0" timeOffset="48163.9">12404 11684 0,'-22'0'0,"44"0"0,-44 21 0,22 0 31,22-21-31,20 0 0,-21 0 15,21 0-15,1 0 0,20 0 0,1 0 16,-1 0-16,1 0 0,-1 0 0,1 0 16,20 0-16,-20 0 0,-1-21 15,1 21-15,-1 0 0,-20 0 0,-1-21 16,0 21-16,-20 0 0,-1 0 16,0-21-16,-21 0 15,-21 21-15,0-21 0,-1 21 0,1-22 16,-21 22-16,21 0 0,-22-21 0,22 21 15,-21 0-15,21-21 0,0 21 0,-1 0 16,1 0-16,21-21 16,21 21-1,1 0-15,20 0 0,-21 0 16,0 0-16,0 0 0,22 21 0,-22 0 16,0-21-16,0 21 0,0 1 15,1-1-15,-1 21 0,-21-21 0,0 0 16,0 1-16,0 20 0,0-21 0,-21 0 15,-1 22-15,-20-22 0,21 0 0,0 0 16,-22 0-16,22 0 0,-21 1 16,21-1-16,0-21 0,-22 21 0,22 0 15,0-21-15,21-21 16,0 0-16,0 0 16</inkml:trace>
  <inkml:trace contextRef="#ctx0" brushRef="#br0" timeOffset="51799.85">14922 11642 0,'0'-21'15,"0"42"-15,22-64 0,-1 43 0,-21-21 0,0-21 16,0 21-16,21 0 0,-21-1 0,0-20 16,0 21-16,0-21 0,-21 20 15,0 1-15,-1 0 0,-20 0 0,21 0 16,-21 21-16,-1 0 0,1 0 0,0 0 16,-1 0-16,1 21 0,0 0 15,20 21-15,-20 1 0,0-1 0,21 0 16,-22 1-16,22 20 0,0-20 15,21-1-15,0 21 0,0-20 0,0-1 16,0 0-16,0-20 0,21 20 0,0-21 16,0 0-16,1 0 0,-1-21 0,21 0 15,-21 0-15,22 0 0,-22 0 0,21 0 16,-21-21-16,22 0 0,-1-21 0,-21 21 16,21-1-16,-20-20 15,20 21-15,0-21 0,-21 20 0,1-20 16,-1 0-16,0-1 0,0 1 0,-21 21 15,0-21-15,0-1 0,0 22 0,0-21 16,0 21-16,0-1 0,-21 44 16,21 20-1,0-21-15,0 21 16,0-20-16,0 20 0,0 0 0,0 1 16,0-1-16,0 0 0,0 1 0,0-1 15,0-21-15,21 21 0,0 1 0,-21-22 16,21 21-16,1-21 0,20 1 0,-21-1 15,0-21-15,22 0 0,-1 0 0,-21 0 16,21 0-16,1 0 0,-1 0 16,0-21-16,1-1 0,-1 1 15,0 0-15,1 0 0,-1-21 0,0 20 16,1 1-16,-22-21 0,0 21 0,0-22 16,0 22-16,-21-21 0,0 0 0,0 20 15,0-20-15,0 0 0,-21 21 0,0-1 16,0 1-16,0 0 0,0 21 0,-1 0 15,1 0-15,0 0 0,-21 0 16,21 21-16,-1 0 0,1 1 0,0-1 16,0 0-16,0 21 0,0-21 0,-1 22 15,1-22-15,21 21 0,0-21 0,0 22 16,0-22-16,0 0 0,0 21 16,0-20-16,21-1 0,1-21 0,-1 21 15,0 0-15,0-21 0,0 0 16,0 0-16,22 0 0,-22 0 0,0-21 15,0 0-15,22 0 0,-22-1 0,0 1 16,0 0-16,0 0 0,0 0 0,1-22 16,-1 1-16,0 0 0,0-1 0,0 1 15,-21 0-15,21-22 0,-21 1 0,0 20 16,22-20-16,-1-1 0,-21 1 0,0 21 16,21-1-16,-21 1 0,0 0 15,0 20-15,0-20 0,0 21 16,0 42-1,0 0-15,0 0 0,0 22 16,0-1-16,0 0 0,0 1 0,0 20 16,-21 1-16,0 169 15,21-191-15,0 21 0,0-20 16,0-1-16,0 0 0,0 1 16,0-22-16,0 0 0,0 21 0,0-20 15,21-22-15,0 21 0,0-21 0,0 0 16,0 0-16,1 0 0,-1 0 15,0-21-15,0 21 0,0-22 0,0 1 16,1 0-16,-1 0 0,0 0 16,0 0-16,0-22 0,0 22 0,1 0 15,-22-21-15,0 20 0,21 1 16,-21 0-16,21 21 0,-21-21 0,21 21 16,-21 21-1,0 0-15,0 0 16,0 1-16,0-1 0,0 0 0,0 0 15,0 0-15,0 0 0,0 1 0,0-1 16,0 0-16,0 0 0,0 0 0,0 0 16,21-21-16,-21 22 0,21-22 15,1 0-15,-1 0 0,0 0 0,0 0 16,0 0-16,0 0 0,22 0 16,-22 0-16,0-22 0,0 1 0,22 0 15,-22 21-15,0-21 0,0 0 0,0-22 16,0 22-16,-21 0 0,22 0 0,-22-21 15,21 20-15,-21 1 0,0 0 0,0 0 16,0 0-16,21 0 0,-21-1 16,0 44 15,0-1-15,0 0 15,0-42 422,0 0-187,0-1-95,0 1-124,0 42 125,0 1-172,0-1 0,0 0 16,0 0-16,0 0 0,0 0 0,0 1 15,0-1-15,0 0 0,0 0 0,0 0 16,0 0-16,0 1 16,0-1-16,0 0 0,21-21 15,-21 21-15,21-21 0,0 0 16,1 0-16,-1 0 0,0 0 16,0 0-16,0 0 0,0 0 0,1-21 15,20 21-15,-21-21 0,0 0 0,22 21 16,-22-22-16,0 1 0,0 0 0,0 0 15,0 0-15,1 0 0,-1-22 0,-21 22 16,0 0-16,0 0 0,0 0 16,0-1-16,-21 22 31,-1 0-31,1 22 16,0-22-16,21 21 0,-21 0 0,21 0 15,0 21-15,-21-20 0,21-1 0,0 0 16,0 0-16,0 0 0,0 0 0,0 1 15,0-1-15,0 0 16,0 0-16,21-21 0,0 0 16,0 0-16,0 0 0,1 0 15,20 0-15,-21 0 0,0 0 0,0 0 16,1-21-16,-1 0 0,0 21 0,0-21 16,21-1-16,-42 1 0,22 0 15,-1 0-15,0 0 0,0 0 0,0-1 0,-21 1 16,0 0-16,21 0 0,-21 0 15,22 0-15,-22 42 32,0 0-32,0 0 0,0 0 15,0 0-15,-22 22 0,22-22 16,0 0-16,0 0 0,0 0 0,0 1 16,0-1-16,0 0 0,22 0 15,-1-21-15,-21 21 0,21-21 16,0 0-16,0 0 0,0 0 15,1 0-15,-1 0 0,0 0 0,0 0 16,0-21-16,0 0 0,1 0 0,-1 0 16,0-1-16,0 1 0,0 0 15,-21-21-15,21-1 0,1 1 0,-1 0 16,-21-22-16,21 22 0,0-22 0,-21 1 16,0-1-16,21 1 0,0 21 0,1-22 15,-22 22-15,0-1 0,21 22 0,0-21 16,-21 21-16,0 0 15,0 42 1,0 0-16,0 21 0,0 1 16,-21-1-16,0 0 0,21 1 0,-22 20 15,1-21-15,21 22 0,0-1 0,-21-20 16,21 20-16,-21-20 0,21-1 16,0 0-16,0 1 0,0-1 0,0 0 15,0-21-15,0 22 0,0-22 16,0 0-16,0 0 0,21 0 15,0-21-15,0 0 16,1 0-16,-1-21 0,0 0 16,0 0-16,0 21 0,0-42 0,1 20 15,-1 1-15,0-21 0,0 21 0,0-22 16,0 22-16,-21 0 0,0 0 0,22 0 16,-22 0-16,21 21 0,-21 21 31,0 0-31,0 0 0,-21 0 15,21 0-15,-22 1 0,22-1 0,0 0 16,0 0-16,-21 0 0,21 0 16,-21-21-16,21 22 0,21-22 31,0 0-15,1-22-16,-22 1 0</inkml:trace>
  <inkml:trace contextRef="#ctx0" brushRef="#br0" timeOffset="51976.81">18669 11303 0,'0'-21'16,"0"42"-16,0-63 0,0 21 0,0-1 0,0 1 15,-21 21 1,0 0 46,-1 0-62,1 21 0,0-21 16</inkml:trace>
  <inkml:trace contextRef="#ctx0" brushRef="#br0" timeOffset="52155.21">18119 11409 0,'0'0'0,"-22"0"0,1 21 0,0 0 15,0-21-15,21 21 0,0 1 16,21-22-1,0 0-15,22 0 0,-22 0 16,21 0-16,0 0 0,1 0 0,-1 0 16,0 0-16,1 0 0,-1 0 15,0-22-15,1 22 0,-1 0 0,0 0 16,1 0-16,-22 0 0</inkml:trace>
  <inkml:trace contextRef="#ctx0" brushRef="#br0" timeOffset="52528">18859 11494 0,'0'0'0,"-21"-22"62,0 22-62,0 0 0,0 0 16,0 0-16,-1 0 0,1 22 16,0-22-16,21 21 0,-21 0 15,21 0-15,0 0 0,0 0 16,0 1-16,0-1 0,0 0 15,21-21-15,0 21 0,0-21 16,1 21-16,-1-21 0,0 21 0,0-21 16,0 22-16,0-22 0,22 21 15,-22-21-15,0 21 0,-21 0 16,0 0 0,-21-21-16,0 0 0,0 0 15,-1 0-15,-20 0 0,21 21 0,-21-21 16,20 0-16,-20 0 0,0 0 0,21 0 15,-1 0-15,-20 0 0,21 0 16,21-21 0,0 0-16,0 0 0,21 0 15,0 0-15,22 21 0,-22-22 16,21 1-16</inkml:trace>
  <inkml:trace contextRef="#ctx0" brushRef="#br0" timeOffset="54396.5">19198 11684 0,'0'0'0,"-21"0"0,0 0 15,0 21 1,42-21 15,0-21-31,0 21 0,0-21 16,0 21-16,1-21 0,20 0 0,-21 21 15,0-22-15,0 1 0,1 0 0,-1 21 16,0-21-16,-21 0 0,21 0 0,-21-1 16,0 1-16,-21 21 15,0 0-15,0 21 16,-1-21-16,-20 22 0,21-1 0,0 0 16,0 21-16,-1-21 0,1 1 0,0-1 15,0 21-15,21-21 0,0 0 0,0 1 16,0-1-16,0 0 0,0 0 0,0 0 15,21 0-15,0 1 0,0-22 0,22 0 16,-22 0-16,21 0 0,1 0 0,-22 0 16,21 0-16,0 0 0,1-22 15,-1 22-15,0-21 0,1 0 16,-22 0-16,21 21 0,-21-21 0,1 0 16,-1-22-16,0 22 0,0 0 0,0 0 15,-21-22-15,0 22 0,0 0 0,0-21 16,0 21-16,0-1 0,-21 44 31,0-1-31,21 0 16,-21 0-16,0 0 0,21 22 0,-22-22 15,22 0-15,-21 0 0,21 0 0,-21 0 16,21 1-16,0-1 0,-21 0 0,21 0 16,-21 0-16,21 0 15,0-42 16,0 0-15,21 0-16,0 0 0,0 0 16,-21-1-16,21-20 0,1 21 0,-1 0 15,0-22-15,0 22 0,0-21 16,0 21-16,1 0 0,-1-1 0,0 22 16,-21 22-1,0-1-15,0 0 16,0 0-16,0 0 0,0 0 15,0 1-15,0 20 0,0-21 0,0 0 16,0 0-16,0 1 0,0-1 0,0 0 16,0 0-16,0 0 0,21-21 15,0 21-15,0-21 0,1 0 16,-1 0 0,-21-21-16,0 0 15,21 21-15,0-21 0,-21 0 0,21 0 16,-21-1-16,21 1 0,1 0 0,-22-21 15,21 21-15,0-22 0,0 22 0,0 0 16,-21 0-16,21 0 0,1-1 0,-1 1 16,0 21-1,-21 21-15,0 1 16,0-1-16,0 0 16,0 21-16,0-21 0,0 1 0,0-1 15,0 21-15,0-21 0,0 0 0,0 1 16,0-1-16,0 0 0,0 0 0,0 0 15,0 0-15,21-21 0,0 0 16,0 0-16,1 0 0,20 0 16,-21 0-16,0 0 0,0 0 0,22-21 15,-22 21-15,0-21 0,21 0 16,-20 21-16,-1-21 0,21 0 0,-21-1 16,22-20-16,-22 21 0,0 0 15,0 0-15,0-22 0,0 22 0,-21 0 16,0 0-16,0 0 0,-21 21 31,0 21-31,0 0 0,0 0 16,0 0-16,-1 0 0,1 1 0,0-1 15,21 21-15,0-21 0,-21 0 0,21 1 16,0-1-16,0 0 0,0 0 0,0 0 16,0 0-16,21-21 0,0 22 15,0-22-15,22 0 0,-22 0 0,0 0 16,0 0-16,0 0 0,22 0 15,-22-22-15,0 22 0,21-21 16,-20 0-16,-1 0 0,0 21 0,0-21 16,21 0-16,-20-1 0,-22-20 0,21 21 15,0 0-15,0 0 0,-21-1 0,0 1 16,0 42 15,0 1-31,-21-1 0,0 0 16,0 0-16,21 0 0,0 0 0,-22 1 15,1-1-15,21 0 0,-21 0 16,21 0-16,21-21 47,0 0-47,1 0 0,-22-21 16,0 0-16,21 21 0,0-21 0,0 0 15,0-1-15,-21 1 0,21 0 0,1 0 16,-1 0-16,-21 0 0,21-1 15,0 22-15,-21 22 16,0-1 0,0 0-16,0 0 0,0 0 15,0 0-15,0 1 0,0-1 16,0 0-16,0 0 0,0 0 16,21-21-16,0 0 15,1 0-15,-1 0 0,0 0 16,0 0-16,0 0 0,0 0 0,1 0 15,-1 0-15,0-21 0,-21 0 0,21 21 16,0-21-16,0-22 0,1 22 0,-1 0 16,0-21-16,0-1 0,0 1 15,0-21-15,1 20 0,-1-20 16,0-1-16,0 1 0,0-22 0,0 43 16,-21-22-16,22 1 0,-22 20 0,21 1 0,-21 21 15,0 0-15,0 0 0,-21 21 31,-1 21-31,1 0 0,0 0 0,0 21 16,0 1-16,21 20 0,-21-20 0,21 20 16,-22-21-16,22 22 0,0-1 0,0 1 15,0-22-15,0 1 0,0 20 0,0-21 16,0 1-16,0-22 0,0 21 16,0-21-16,0 1 0,0-1 0,0 0 15,0 0-15,22-21 16,-1 0-1,0 0-15,0 0 0,0-21 16,0 0-16,22 21 0,-22-21 0,0-1 16,0 1-16,-21 0 15,21 0-15,-21 0 0,22-22 0,-22 22 16</inkml:trace>
  <inkml:trace contextRef="#ctx0" brushRef="#br0" timeOffset="54619.37">21738 11430 0,'0'0'0,"-21"0"0,0 0 16,21 21-16,21-21 16,21 0-16,-21 0 15,1 0-15,20 0 0,0 0 0,-21 0 16,22 0-16,-1 0 0,0 0 0,-20 0 16,20 0-16,-21 0 0,21 0 15,-20 0-15,-1 0 0,0 0 0,0 0 16,-21-21-16,0 0 31</inkml:trace>
  <inkml:trace contextRef="#ctx0" brushRef="#br0" timeOffset="55167.06">22627 11472 0,'21'-21'0,"-42"42"0,63-42 0,-42 0 0,0 0 16,22 21-16,-22 21 16,-22 0-1,22 22-15,0-22 0,-21 42 0,21-20 16,-21 20-16,21 1 0,-21-1 16,21 1-16,0 20 0,0 1 15,-21-22-15,0 22 0,21-21 0,-22 20 16,1-20-16,21-1 0,-21 1 0,0-1 15,0 1-15,0-22 0,-1 22 0,1-22 16,0 0-16,0 1 0,21-22 0,0 0 16,0 0-16,0-42 15,0 0-15,21 0 16,0-22-16,-21 1 0,21 0 16,1-1-16</inkml:trace>
  <inkml:trace contextRef="#ctx0" brushRef="#br0" timeOffset="55435.9">22521 11748 0,'0'0'0,"0"-64"0,0-63 16,0 85-16,21 21 0,1-22 15,-1 22-15,0 0 0,0 0 0,21 0 16,-20 21-16,20 0 0,0 0 16,-21 0-16,22 0 0,-1 21 0,-21 0 15,22 0-15,-22 0 0,-21 0 0,0 22 16,0-22-16,0 21 0,0-21 0,0 1 15,-21-1-15,-1 0 0,-20 0 0,21 0 16,-21 0-16,-1 1 0,22-22 16,-21 0-16,-1 21 0,22-21 15,0 0-15,0 0 0,0 0 0,42 0 32,0-21-32,21 21 15,-20-22-15,20 1 0</inkml:trace>
  <inkml:trace contextRef="#ctx0" brushRef="#br0" timeOffset="55795.7">23326 11472 0,'0'0'0,"0"-21"15,-22 21 1,1 0-16,0 0 16,0 21-16,0 1 0,0-1 15,-22 0-15,22 0 0,0 21 16,0-20-16,21-1 0,-21 21 0,21-21 15,0 0-15,0 1 0,0-1 0,0 0 16,0 0-16,21 0 0,0-21 16,21 21-16,-21-21 0,1 0 0,20 0 15,-21 0-15,21 0 0,-20-21 0,-1 0 16,21 21-16,-21-21 0,0 0 16,1 0-16,20-1 0,-42 1 0,0 0 15,21-21-15,-21 21 0,0-22 16,0 22-16,0 0 0,0 0 0,-21 0 15,0-1-15,0 1 0,-1 21 0,1 0 16,0 0-16,-21 0 0,21 0 16,-1 0-16,1 0 0,0 21 0,0 1 15,21-1-15,-21 0 0,21 0 16,0 0 0,21-21-16,0 0 0</inkml:trace>
  <inkml:trace contextRef="#ctx0" brushRef="#br0" timeOffset="56140.5">23707 11451 0,'0'0'0,"0"-21"0,0 42 32,0 0-32,0 1 0,-22-1 15,22 21-15,-21-21 0,21 22 0,-21-1 16,21 0-16,0 1 0,0-1 15,0 21-15,0-20 0,0 20 0,0 1 16,0-1-16,0 1 0,0-1 0,0 1 16,0-22-16,0 22 0,0-1 0,0 1 15,0-22-15,0 21 0,-21-20 0,0 20 16,0-20-16,21-1 0,-22 0 16,1-21-16,0 22 0,0-22 15,0 0-15,21 0 0,-21 0 0,-1 1 16,1-22-16,0 0 15,0-22-15,21 1 16,0 0-16,0 0 0,0-21 0,0 20 16,0-20-16,0 0 0,0-22 0,21 22 15,0-22-15,-21 1 0</inkml:trace>
  <inkml:trace contextRef="#ctx0" brushRef="#br0" timeOffset="56415.34">23664 11621 0,'0'0'0,"0"-64"0,21 22 0,-21-1 15,0 1-15,43-43 16,-43 64-16,21 0 0,0 0 0,21 0 16,-20 21-16,-1 0 0,21 0 15,-21 0-15,22 0 0,-22 0 0,21 21 16,-21 0-16,0 0 0,1 0 0,-22 22 16,0-22-16,0 21 0,0-21 0,0 22 15,-22-22-15,1 21 0,0-21 0,-21 1 16,-1-1-16,1 0 0,0-21 15,-1 21-15,1 0 0,21-21 0,-21 0 16,-1 21-16,22-21 0,0 0 16,0 0-16,42 0 31,0 0-31,0 0 0,0-21 0,1 21 16,-1-21-16</inkml:trace>
  <inkml:trace contextRef="#ctx0" brushRef="#br0" timeOffset="56799.39">24426 11409 0,'0'0'15,"0"-21"-15,0 0 0,-21 21 32,0 0-32,0 21 0,0-21 0,-1 21 15,1 0-15,21 0 0,0 0 0,-21 22 16,21-22-16,0 0 0,0 21 15,0-20-15,0-1 0,0 0 0,0 0 16,21 0-16,0 0 0,1-21 16,-1 0-16,0 22 0,0-22 0,0 0 15,0 0-15,22 0 0,-22 0 0,0-22 16,0 22-16,0-21 0,1 0 0,-1 0 16,0 0-16,0 0 15,0-1-15,-21 1 0,0-21 0,21 21 0,-21 0 16,0-22-16,0 22 0,0 0 15,0 0-15,-21 21 16,0 0 0,0 0-1,21 21-15,0 0 16,0 0-16,21-21 16,0 21-16,0-21 0,1 0 0</inkml:trace>
  <inkml:trace contextRef="#ctx0" brushRef="#br0" timeOffset="57156.72">25019 11451 0,'0'-21'0,"0"0"15,-21 21 1,21 21 0,-21 0-1,21 22-15,0-22 0,0 0 16,0 21-16,0 1 0,0-1 0,0 0 15,0 1-15,0-1 0,0 0 0,0 22 16,0-22-16,0 22 0,0-1 16,0 1-16,0-22 0,0 21 0,-22-20 15,1 20-15,0-20 0,0-1 0,0 0 16,0 1-16,-1-1 0,1 0 0,0-21 16,0 22-16,21-22 0,-21 21 15,0-21-15,21 1 0,0-1 16,-22-21-16,22-21 31,0-1-31,22 22 16,-22-21-16,21 0 0,0-21 0,0 21 15,-21-1-15,21-20 0,0 0 0,1-1 16,-1 1-16,0 0 0</inkml:trace>
  <inkml:trace contextRef="#ctx0" brushRef="#br0" timeOffset="57425.55">24955 12002 0,'0'-64'16,"0"128"-16,0-191 0,43-22 15,-43 107-15,21 0 0,0-1 0,-21 1 16,42 0-16,-20-1 0,-1 22 0,0-21 16,21 21-16,-21 0 0,22-1 15,-22 1-15,0 0 0,21 21 0,-20 0 16,-1 0-16,0 0 0,0 21 0,0 0 16,-21 1-16,0-1 0,0 0 0,0 0 15,0 21-15,0-20 0,0-1 0,0 0 16,-21 0-16,0 0 0,0 0 15,0 1-15,-22-1 0,22-21 16,0 21-16,-21-21 0,20 0 0,1 21 16,0-21-16,0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9:25:58.7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995 677 0,'0'0'0,"-21"-21"0,21-21 16,0 21-16,0 0 0,0-1 0,0 1 16,0 42 15,0 22-31,0-22 16,0 21-16,0 1 0,0-1 15,0 0-15,0 22 0,0-22 0,0 22 16,0-1-16,-22 1 0,22 20 15,-21-20-15,21-1 0,-21-20 0,0 20 16,21 1-16,-21-22 0,21 21 0,0-20 16,0-1-16,0 0 0,0-20 15,0-1-15,0 0 0,0 0 16,0 0 0,0-42-1,0 0-15,0 0 16,0 0-16,0-1 0,0-20 0,0 21 15,0-21-15,0-1 0,0 22 0,0-21 16,0-1-16</inkml:trace>
  <inkml:trace contextRef="#ctx0" brushRef="#br0" timeOffset="412.76">720 635 0,'0'0'0,"-22"-21"15,22 0-15,0 0 16,22-1-16,-1 22 0,0-21 16,0 0-16,21 0 0,-20 0 15,20 21-15,0-21 0,1 21 0,-1 0 16,0 0-16,22 0 0,-22 0 15,0 21-15,22-21 0,-22 21 0,1 0 16,-1 21-16,-21-20 16,0-1-16,-21 21 0,0-21 0,0 22 15,-42-1-15,21 0 0,-22-21 16,22 22-16,-21-1 0,0-21 0,-1 22 16,1-22-16,0 0 0,-1 0 0,22 0 15,-21 0-15,21 1 0,-1-22 16,22 21-16,-21-21 0,42 0 47,1-21-32,-1 21-15,0 0 16</inkml:trace>
  <inkml:trace contextRef="#ctx0" brushRef="#br0" timeOffset="1001.37">1524 1228 0,'0'-21'16,"0"-1"-16,-21 22 15,0 0-15,-1 0 32,1 22-32,21-1 0,-21 0 0,0 0 15,21 0-15,-21 0 0,0 1 16,-1 20-16,22-21 0,0 21 0,-21-20 15,21 20-15,-21 0 0,21-21 16,0 22-16,0-1 0,0-21 0,0 0 16,0 22-16,21-22 15,0-21-15,1 21 0,-1-21 0,0 21 16,0-21-16,21 0 0,-20 0 0,-1-21 16,21 0-16,-21 0 0,22 0 15,-22-1-15,21-20 0,-21 21 0,0-21 16,1 20-16,-1-20 0,-21 0 15,0 21-15,0-22 0,0 1 0,0 0 16,-21 20-16,-1-20 0,1 21 16,0 0-16,0 0 0,-21-1 0,20 22 15,1 0-15,-21 0 0,21 0 0,0 0 16,-22 0-16,22 22 16,0-22-16,0 21 0,0 0 0,-1 0 15,22 0-15,0 0 16,0 1-16,0-1 0,0 0 15,22-21-15,-1 0 0,0 21 16,0-21-16,21 0 0</inkml:trace>
  <inkml:trace contextRef="#ctx0" brushRef="#br0" timeOffset="1371.56">2053 1228 0,'0'-21'0,"-21"21"32,0 21-17,21 0-15,0 0 0,0 0 0,0 0 16,0 22-16,0-22 0,-21 21 16,21 22-16,0-22 0,0 22 0,-22-1 15,22 22-15,0-22 0,0 22 16,-21 0-16,21-1 0,-21 1 0,0-22 15,21 22-15,0 0 0,-21-1 0,0 1 16,21-21-16,0 20 0,-22-20 16,1-1-16,0-20 0,21 20 15,-21-21-15,21 1 0,0-1 0,-21 0 16,21-20-16,-21-1 0,21 0 16,0 0-16,0-42 15,0-21 1,0 20-16,21-20 0,0 0 15,-21-22-15,21 1 0,0-1 0,0-20 16,-21-1-16</inkml:trace>
  <inkml:trace contextRef="#ctx0" brushRef="#br0" timeOffset="1696.18">1926 1376 0,'0'-21'16,"0"42"-16,0-85 0,0 43 0,21 0 0,0 0 15,1 0-15,-1 0 0,0-1 16,0 1-16,0 0 0,22 0 0,-1 0 16,0 21-16,1 0 0,-1 0 15,0 0-15,1 0 0,-22 21 0,0 0 16,0 0-16,-21 22 0,0-22 0,0 21 16,0-21-16,-21 22 0,0-22 15,-22 21-15,22-21 0,-21 22 0,0-22 16,-1 0-16,1 0 0,21 0 15,-22 0-15,22 1 0,0-22 16,0 21-16,0-21 0,0 0 16,42 0-1,0 0 1,0 0-16,0-21 0,0 21 16,1-22-16,-1 22 0,0-21 0,21 0 15</inkml:trace>
  <inkml:trace contextRef="#ctx0" brushRef="#br0" timeOffset="2112.31">2815 1270 0,'0'-21'0,"0"42"0,0-63 32,-21 42-17,21 21 1,-21-21-16,0 21 0,21 0 0,-22 0 15,22 1-15,0 20 0,0-21 0,0 21 16,0-20-16,0 20 0,0-21 16,0 21-16,0-20 0,0 20 0,0-21 15,22 21-15,-22-20 0,21-1 16,0-21-16,0 21 0,0-21 0,64 0 31,-64 0-31,21 0 0,-20-21 0,-1 0 0,21-1 16,-21 1-16,0-21 0,22 21 15,-22-22-15,0 22 0,0-21 0,0 0 16,-21 20-16,22-20 0,-22 21 0,21-21 16,-21 20-16,0 1 0,0 0 15,0 0-15,0 0 0,0 0 16,-21 21 0,21 21-1,0 0 1,0 0-1</inkml:trace>
  <inkml:trace contextRef="#ctx0" brushRef="#br0" timeOffset="2488.1">3598 1249 0,'0'-21'16,"0"0"-16,-21 21 15,21 21 1,0 0-16,0 0 16,0 0-16,0 0 0,0 1 15,-21 20-15,21 0 0,0 1 16,-21-1-16,0 0 0,21 22 0,-22-1 16,1 1-16,0-1 0,21 1 0,-21 20 15,0-20-15,0 21 0,21-22 16,0 22-16,-22-1 0,22-20 0,-21 21 15,21-1-15,-21-20 0,21-1 0,0 22 16,0-22-16,0-20 0,0 20 0,0-20 16,0-1-16,0 0 0,0 1 15,0-22-15,0 0 0,0 0 0,0 0 16,0-42 0,0 0-1,0-21-15,21 20 16,-21 1-16,21-21 0,-21 0 0,22-22 15,-22 22-15,21-22 0,-21 1 0</inkml:trace>
  <inkml:trace contextRef="#ctx0" brushRef="#br0" timeOffset="2795.93">3450 1439 0,'0'0'0,"0"-21"0,0-21 0,21 0 16,0-1-16,1 22 0,-1-21 15,0 21-15,21-1 0,-21-20 0,22 21 0,-1 0 16,0 21-16,1-21 0,-22 21 16,21 0-16,1 0 0,-22 0 15,0 21-15,0 0 0,-21 0 0,0 0 16,0 22-16,0-22 0,-21 0 0,-21 21 16,20-21-16,-20 1 0,0-1 15,21 0-15,-22 0 0,1 0 0,0 0 16,-1 1-16,22-22 0,0 0 0,0 21 15,0-21-15,-1 0 16,44 0 31</inkml:trace>
  <inkml:trace contextRef="#ctx0" brushRef="#br0" timeOffset="9835.94">7133 614 0,'0'21'15,"21"-21"32,0 0 16,-21-21-1,0 0-62</inkml:trace>
  <inkml:trace contextRef="#ctx0" brushRef="#br0" timeOffset="11679.71">6540 0 0,'0'0'0,"22"0"15,-1 0-15,0 0 16,0 0 46,0 0-46,-21 21-16,21-21 0,1 0 0,-1 21 16</inkml:trace>
  <inkml:trace contextRef="#ctx0" brushRef="#br0" timeOffset="12292.43">7218 593 0,'0'0'0,"-21"0"0,-1 0 0,-20 0 0,0-21 15,21 21-15,-22 0 0,1 0 16,0 0-16,-1 0 0,22 0 0,-21 0 16,-1 0-16,22 0 0,0 0 0,0 0 15,0 0-15,21-22 31,21 22-31,0 0 16,0 0-16,22 0 0,-1 0 0,21 0 16,-20 0-16,20 0 0,1 0 0,-22 0 15,22 0-15,-1 0 0,1 0 16,-1 0-16,1-21 0,-1 21 0,1 0 16,-1 0-16,1 0 0,-22 0 0,0 0 15,1 0-15,-22 0 0,0 0 16,0 0-16,-42 0 15,0 0 1,0 0-16,-22 0 0,22 0 0,-21 0 16,21 0-16,-22 21 0,1-21 15,21 0-15,-22 22 0,1-22 16,21 0-16</inkml:trace>
  <inkml:trace contextRef="#ctx0" brushRef="#br0" timeOffset="12608.3">7324 614 0,'0'21'47,"0"0"-31,0 0-16,0 1 0,0 20 16,0 0-16,0 1 0,-22-1 15,22 0-15,-21 22 0,21-1 0,-21-20 16,21 20-16,-21 1 0,0-22 15,21 0-15,-21 1 0,21-1 0,-22 0 16,1 1-16,21-22 0,0 0 0,0 0 16,0 0-16,0 0 0,0-42 47,0 0-47,0 0 15,21 0-15,1 0 0,-1-1 0,0 1 16,-21 0-16,21-21 0,0 21 0,0-1 15</inkml:trace>
  <inkml:trace contextRef="#ctx0" brushRef="#br0" timeOffset="13203.97">7493 1080 0,'0'-22'15,"0"44"-15,21-44 0,0 22 16,-21 22 0,0-1-16,0 0 15,0 0-15,-21 0 0,0 0 16,21 22-16,-21-22 0,21 0 0,0 21 15,-21-20-15,21-1 0,0 0 0,0 0 16,0 0-16,0 0 0,21-21 16,0 0-16,0 0 0,0 0 15,22 0-15,-22 0 0,21 0 16,-21-21-16,22 0 0,-1 0 16,0 21-16,-21-42 0,22 20 0,-22 1 15,21 0-15,-21 0 0,1-21 0,-22 20 16,21 1-16,-21 0 0,21-21 15,-21 21-15,0-1 0,0 1 16,0 42 15,0 1-31,0-1 0,0 0 16,-21 21-16,21-21 0,-21 22 0,21-1 16,0 0-16,0 1 15,0-1-15,0 22 0,-22-1 0,22 1 16,0-1-16,-21 22 0,21-22 0,0 22 15,0 0-15,0-22 0,0 22 0,0-22 16,0 22-16,0-22 0,0 22 16,0-21-16,0-1 0,21-21 0,-21 22 15,0-22-15,0 1 0,0-1 0,0-21 16,0 21-16,0-20 0,-21-1 0,-21-21 16,21 21-16,0-21 0,-22 0 15,1 0-15,0 0 0,-1 0 0,1-21 16,0 21-16,-1-21 0,1-1 15,0 1-15,-1 0 0,1 0 0,0 0 16,20 0-16,-20-1 0,21 1 16,21 0-16,0 0 0,0 0 0,0 0 15,0-22-15,0 22 0,0 0 16,21 0-16,21-22 0,-20 22 0,20-21 16,0 0-16,1-1 0,-1 1 15,21 0-15,1-1 0</inkml:trace>
  <inkml:trace contextRef="#ctx0" brushRef="#br0" timeOffset="13560.54">8572 1207 0,'0'0'16,"0"-22"-16,0-41 0,0 42 15,0 42 1,0 0-1,0 0-15,0 22 0,0-22 0,0 21 16,0 22-16,0-22 0,0 21 0,0 1 16,0 21-16,0-22 0,0 22 15,0-1-15,0 22 0,0-21 0,-21 0 16,0-1-16,-21 1 0,21-22 16,-1 22-16,1-21 0,0-1 0,0 1 15,0-1-15,0-21 0,-1 22 16,1-22-16,0-21 0,21 1 0,0-1 15,0 0-15,0 0 0,0-42 16,0 0-16,21 0 16,0-22-16,1 1 0,-1 0 0,0-1 15,0-20-15,0 20 0,0-20 16,1-22-16,-1 22 0,-21-22 0,21 0 16,0 22-16</inkml:trace>
  <inkml:trace contextRef="#ctx0" brushRef="#br0" timeOffset="13848.38">8551 1566 0,'0'0'0,"0"-42"15,0 0-15,0-1 0,0 22 0,-21-21 16,21 21-16,0 0 0,0-1 0,0 1 16,0-21-16,21 21 0,0 0 15,1-1-15,20 1 0,-21 21 16,21 0-16,1 0 0,-1 0 0,0 0 16,1 0-16,-1 0 0,-21 21 15,22 1-15,-22-1 0,0 0 0,0 0 16,-21 21-16,0-20 0,0-1 0,-21 21 15,0-21-15,0 0 0,-22 22 16,22-22-16,-21 0 0,-1 0 0,22 0 16,-21 1-16,21-22 0,-22 21 15,22 0-15,0-21 0,42 0 32,0 0-17,1 0-15,-1-21 0,0 0 0,21 21 16,-21-22-16,1 1 0</inkml:trace>
  <inkml:trace contextRef="#ctx0" brushRef="#br0" timeOffset="14213.18">9250 1439 0,'0'0'16,"63"0"-16,-42-21 15,1 21-15,20-21 0,-21 21 16,0-21-16,0 0 0,22 0 15,-22 21-15,21-22 0,-21 1 0,22 0 16,-22 0-16,0 0 0,0 0 0,0-1 16,1 1-16,-22 0 0,0 0 15,0 0-15,-22 21 16,-20 0-16,21 0 0,0 21 16,-22 0-16,1 0 0,21 0 15,-21 22-15,20-22 0,-20 21 0,21 1 16,0-1-16,0 0 0,-1 1 0,22-22 15,0 21-15,0 0 0,0-20 16,0-1-16,0 21 0,22-21 16,-1 0-16,21-21 0,-21 22 0,0-22 15,1 0-15,20 0 0,-21 21 0,21-21 16,-20 0-16,20 0 0,-21 0 0,0 0 16,0-21-16,1-1 0,-1 22 15,0-21-15,0 0 0,0-21 0,0 21 16</inkml:trace>
  <inkml:trace contextRef="#ctx0" brushRef="#br0" timeOffset="14936.77">12404 804 0,'21'0'0,"-42"0"0,63-21 0,-42 0 16,0 0-16,0 0 0,21 0 15,-21-1-15,0 1 16,0 64 15,0-22-31,0 21 16,0 0-16,-21 22 0,21-22 0,0 22 16,0-1-16,-21 1 0,0-1 0,21 1 15,-22-1-15,1 1 0,0-1 16,21 1-16,-21-22 0,0 0 0,21 22 15,0-22-15,0-21 0,-21 22 0,21-22 16,0 0-16,0 0 0,0 0 0,0-42 31,0 0-15,21 0-16,-21-21 0,21 20 16,0-20-16,0 0 0</inkml:trace>
  <inkml:trace contextRef="#ctx0" brushRef="#br0" timeOffset="15231.6">12806 847 0,'0'0'16,"21"-43"-16,0 1 0,-21 21 0,21 0 15,-21 0-15,21-1 0,-21 44 32,0-1-32,0 0 0,0 21 15,0 22-15,0-22 0,0 22 0,0-1 16,0 1-16,-21-1 0,21 1 15,-21-1-15,21 1 0,-21-1 16,21-21-16,0 22 0,0-22 0,-21 1 16,21-1-16,0 0 0,0-21 0,-21 22 15,21-22-15,0 0 0,0 0 0,0 0 16,0-42 15,0 0-31,0 0 16,-22 0-16,1-22 0,0 22 15,21 0-15</inkml:trace>
  <inkml:trace contextRef="#ctx0" brushRef="#br0" timeOffset="15435.48">12425 1482 0,'0'0'0,"-21"0"16,-43 0 0,43 0-16,21 21 15,21-21 1,0 0-16,0 0 0,22 0 15,-1 0-15,-21 0 0,22 0 0,20 0 16,-21-21-16,1 21 0,-1-21 0,22 21 16,-22 0-16,0-22 0,1 22 0,-1-21 15,-21 21-15,21-21 0,-20 0 16,20 21-16,-21-21 0,21 0 0,-20 21 16,-1-22-16</inkml:trace>
  <inkml:trace contextRef="#ctx0" brushRef="#br0" timeOffset="15796.79">13208 1270 0,'0'0'0,"21"0"0,-21-21 16,0 42 15,-21-21-31,0 21 16,21 0-16,-21 1 0,21-1 0,-22 0 15,1 0-15,21 0 0,0 22 0,0-22 16,-21 0-16,21 21 0,0-21 16,0 1-16,0-1 0,0 0 0,0 0 15,0 0-15,21 0 0,-21 1 0,21-22 16,1 0-16,20 0 0,-21 0 0,0 0 15,22 0-15,-22 0 16,0 0-16,21-22 0,-21 1 0,22 0 16,-22 0-16,0 0 0,0 0 0,0-22 15,1 22-15,-22-21 0,0 21 16,0-22-16,0 22 0,0-21 0,0 21 16,0-1-16,-22 1 0,1 0 0,0 0 15,-21 21-15,21 0 0,-1 0 0,-20 0 16,21 0-16,-21 0 0,20 21 15,-20-21-15,21 21 0,0 0 16,0-21-16,21 22 0,-22-1 0,22 0 0,0 0 16,0 0-16,22 0 15,20-21-15,-21 0 0,0 22 16,22-22-16,-22 0 0</inkml:trace>
  <inkml:trace contextRef="#ctx0" brushRef="#br0" timeOffset="16365.47">13949 1312 0,'0'0'16,"0"-21"-16,0 0 15,-21 21-15,-1 0 0,1 21 32,21 0-32,-21-21 0,21 22 0,-21-1 15,21 21-15,-21-21 0,21 0 0,0 22 16,0-22-16,-21 21 0,21-21 0,-22 22 15,22-22-15,-21 21 0,21-21 16,0 1-16,0-1 0,0 0 0,0 0 16,21-21-1,1 0-15,-1 0 0,-21-21 16,21 21-16,0-21 0,0 0 0,22-1 16,-22-20-16,0 21 0,0 0 0,-21 0 15,21-1-15,0 1 0,1 0 0,-22 0 16,0 0-1,21 21-15,-21 21 16,0 0 0,0 0-16,0 0 0,0 1 15,0 20-15,0-21 0,0 0 0,0 0 16,0 1-16,0 20 0,0-21 0,21-21 16,0 21-16,0 0 0,0-21 0,1 0 15,20 22-15,-21-22 0,21 0 16,1 0-16,-22 0 0,21-22 0,1 22 15,-22-21-15,21 0 0,-21-21 0,0 21 16,1-22-16,-1 1 0,-21 0 0,0-1 16,0 1-16,0 0 15,0 20-15,0-20 0,-21 21 0,-1-21 16,1 20-16,0 1 0,0 0 0,0 21 16,21-21-16,-21 21 0,-1 0 15,1 0 1,21 21-1</inkml:trace>
  <inkml:trace contextRef="#ctx0" brushRef="#br0" timeOffset="16945.13">15198 995 0,'0'0'0,"0"-21"0,0 0 15,0-1-15,0 1 0,0-21 0,0 21 16,21 0-16,0-1 0,-21 1 0,21 0 15,-21 0-15,0 0 0,21 21 16,-21 21 0,0 0-16,0 0 0,0 22 15,-21-1-15,21 0 16,-21 22-16,21-22 0,-21 22 0,0-22 16,21 21-16,-22 1 0,1-22 0,0 22 15,0-22-15,21 0 0,-21 1 16,0 20-16,21-42 0,0 22 0,-22-1 15,22-21-15,0 22 0,0-22 0,0 0 16,0 0-16,0-42 31,0 0-31,0-22 16,0 22-16,22 0 16,-1-21-16,0 21 0,0-1 15</inkml:trace>
  <inkml:trace contextRef="#ctx0" brushRef="#br0" timeOffset="17383.89">15557 1291 0,'0'0'16,"22"-21"-16,-1 0 0,0 21 0,-21-21 15,21 21 1,-42 21 0,21 0-1,-21 0-15,21 0 0,0 22 0,-21-22 16,21 0-16,-22 21 0,22-20 15,0 20-15,0-21 0,0 21 16,0-20-16,0-1 0,0 0 0,0 0 16,0 0-16,0 0 0,0 1 0,0-1 15,22-21-15,-1 0 0,0 0 16,0 0-16,0 0 0,0 0 0,1 0 16,-1-21-16,0 21 0,0-22 0,0 1 15,0 0-15,1 0 0,-1-21 16,-21 20-16,0 1 0,0-21 0,0 21 15,0 0-15,0-1 0,0-20 0,0 21 16,0 0-16,-21 0 16,-1-1-16,1 22 0,0 0 0,0 0 15,0 0-15,0 0 0,-1 0 16,1 0-16,0 0 0,0 0 0,0 0 16,0 0-16,-1 0 15,1 0-15,21 22 16,0-44 15,0 1-15</inkml:trace>
  <inkml:trace contextRef="#ctx0" brushRef="#br0" timeOffset="17700.25">15282 1143 0,'0'0'0,"-42"0"0,0 0 0,20 0 15,-20 0-15,21 0 0,0 0 0,21-21 32,21 21-32,0 0 0,21 0 0,1 0 15,20-21-15,1 21 0,-1-21 0,1 21 16,-1 0-16,1-22 0,-22 22 16,22 0-16,-22-21 0,0 0 0,1 21 15,-22 0-15,0 0 0,0 0 0,-21-21 16,0 0 15,-21 21-31,0 0 16</inkml:trace>
  <inkml:trace contextRef="#ctx0" brushRef="#br0" timeOffset="18493.39">14330 2371 0,'0'-21'16,"0"-1"-16,0 1 0,0 0 16,0 0-16,0 0 15,0 42 1,0 0-1,0 0-15,0 0 0,0 22 16,-21-1-16,21 0 0,-22-20 0,22 20 16,-21 0-16,21 1 0,-21-1 0,0 0 15,21 1-15,0-22 0,-21 21 16,21-21-16,-21 0 0,21 1 16,0-1-16,21-21 31,0-21-31,-21-1 0,21 1 15,0 0-15,0 0 0,1-21 0,20-1 16</inkml:trace>
  <inkml:trace contextRef="#ctx0" brushRef="#br0" timeOffset="18724.25">14626 2223 0,'21'-22'0,"-42"44"0,63-65 0,-42 22 0,0 0 16,22 21-16,-22 21 15,0 0-15,0 0 0,0 1 16,-22 20-16,22 0 0,0 1 15,-21-1-15,0 0 0,0 22 16,21-22-16,-21 0 0,0 22 0,21-22 16,-22 1-16,22-1 0,0 0 15,0-21-15,0 1 0,0 20 0,0-21 16,0 0-16,0-42 47,0 0-47,0 0 0</inkml:trace>
  <inkml:trace contextRef="#ctx0" brushRef="#br0" timeOffset="18884.16">14224 2773 0,'0'0'0,"-64"0"16,64 21-16,-21-21 0,42 0 16,1 0-16,-1 0 15,21 0-15,-21 0 0,22 0 16,-1 0-16,0 0 0,1 0 0,-22 0 15,21 0-15,0-21 0,1 21 0,-22 0 16,21-21-16,-21 0 0,1 21 0,20 0 16</inkml:trace>
  <inkml:trace contextRef="#ctx0" brushRef="#br0" timeOffset="20536.55">15198 2667 0,'0'0'0,"21"-21"15,0 0-15,-21 0 16,0-1-16,0 1 16,0 0-16,0 0 0,0 0 15,-21 21-15,0-21 0,-1 21 16,1 0-16,0 0 16,0 0-16,0 21 0,0-21 0,-22 21 15,22 0-15,0 0 0,0 22 0,0-22 16,-22 0-16,43 21 0,-21-21 15,0 22-15,21-22 0,-21 0 0,21 21 16,0-20-16,0-1 0,0 0 16,0 0-16,0 0 0,21-21 15,0 0-15,0 0 0,0 0 16,1 0-16,-1 0 0,0 0 0,21 0 16,-21-21-16,1 0 0,-1 21 0,21-21 15,-21 0-15,0-1 0,1 1 16,-1-21-16,-21 21 0,0 0 0,21-1 15,-21-20-15,21 21 0,-21 0 0,0 0 16,0-1-16,0 1 0,0 0 16,0 42 15,0 0-31,0 1 0,0-1 16,0 0-16,0 0 0,0 0 0,0 0 15,0 22-15,0-22 0,0 0 16,21 0-16,0 0 0,-21 1 0,22-1 15,-1-21-15,0 21 0,0-21 0,0 0 16,0 0-16,1 0 0,20 0 0,-21 0 16,21 0-16,-20 0 0,20-21 15,-21 0-15,0 21 0,22-22 0,-22 1 16,0 0-16,0-21 0,0 21 16,-21-1-16,21 1 0,-21-21 0,22 21 15,-22 0-15,0-1 0,0 1 16,0 42 15,0 1-31,0-1 16,0 0-16,0 0 0,0 0 0,-22 0 15,22 1-15,0-1 0,0 0 0,0 0 16,-21 0-16,21 0 0,-21 1 16,21-44 30,21 22-46,0-21 0,-21 0 16,22 0-16,-1-21 0,-21 20 16,21 1-16,0-21 0,0 21 0,0 0 15,1-22-15,-1 22 0,0 21 0,0-21 16,-21 0-16,21 21 0,0 0 16,1 0-16,-22 21 15,0 0-15,0 0 0,0 0 16,0 1-16,0-1 0,0 21 0,0-21 15,21 0-15,-21 22 0,21-22 16,-21 0-16,21 21 0,0-20 0,0-1 16,1 0-16,-1 0 0,0 0 0,21-21 15,-21 21-15,22-21 0,-1 0 16,-21 0-16,22 0 0,-1 0 16,-21 0-16,21 0 0,1-21 0,-1 0 15,-21 21-15,22-21 0,-22 0 0,0 0 16,0-22-16,21 22 0,-42-21 0,22 21 15,-1-22-15,-21 22 0,21-21 16,-21-1-16,0 22 0,0 0 0,0-21 16,0 21-16,0-1 0,-21 1 15,0 21-15,-1 0 0,1 0 16,0 0-16,0 21 16,0 1-16,0-1 0,-22 0 0,22 0 15,0 21-15,0-20 0,21 20 0,-21-21 16,21 0-16,-22 22 0,22-22 0,0 0 15,0 21-15,0-21 0,0 1 16,0-1-16,22-21 16,-22 21-16,21-21 0,0 0 0,0 0 15,0 0-15,0-21 0,1 21 16,-1-21-16,0-1 0,0 1 16,0 0-16,0 0 0,1-21 15,-1-1-15,-21 1 0,21 0 0,0-1 16,0-20-16,0 20 0,-21 1 0,22-21 15,-1 20-15,-21 1 0,0 0 16,0 20-16,21-20 0,-21 21 0,21 0 16,-21 0-16,0 42 31,0 0-31,0 0 16,-21 21-16,0-20 0,21 20 0,-21 0 15,21 22-15,0-22 0,-22 0 0,22 1 16,-21 20-16,21-20 0,0-1 15,0 0-15,0 1 0,0-1 0,0 0 16,0-21-16,21 1 0,1 20 16,-1-21-16,0 0 0,21-21 0,-21 0 15,22 0-15,-1 0 0,0 0 16,1 0-16,-1 0 0,0-21 0,22 0 16,-22 0-16,1 0 0,-1-1 0,-21-20 15,21 21-15,1-21 0,-22-1 0,0 1 16,0 0-16,0 20 0,-21-20 15,0 0-15,0 21 0,0-1 0,0 1 16,0 0-16,0 0 0,-42 21 0,21 0 16,0 0-16,0 0 0,-1 21 15,1 0-15,21 22 0,-21-22 0,21 0 16,-21 21-16,21-21 0,0 22 16,0-22-16,0 21 0,0-21 0,0 22 15,21-22-15,0 0 0,0 0 16,-21 0-16,22 1 0,-1-22 0,0 0 15,0 21-15,21-21 0,-20 0 0,-1 0 16,0 0-16,0 0 0,0-21 0,0-1 16,1 1-16,-1 0 0,0 0 15,0-21-15,21-1 0,-20 22 0</inkml:trace>
  <inkml:trace contextRef="#ctx0" brushRef="#br0" timeOffset="22815.89">20256 1291 0,'22'21'16,"-22"1"-1,0-1-15,21-21 0,0 0 16,0 0-16,0 0 0,0 0 16,1 0-16,20 0 15,0-21-15,1-1 0,-1-20 0,0 21 16,22-21-16,-22 20 0,22-20 0,-22-21 15,21 20-15,-20-20 0,-1-1 16,0 1-16,-20 20 0,20-20 0,-21-1 16,0 1-16,0-1 0,-21 22 0,0-21 15,0 20-15,0 1 0,0 0 16,0 20-16,-21 1 0,0 0 0,0 21 16,0 0-16,0 21 0,-1 0 15,1 1-15,0 20 0,-21 21 16,21-20-16,-1 20 0,1 1 0,0-1 15,0 1-15,21 20 0,0-20 16,0-1-16,0 1 0,0-1 0,0 1 16,0-22-16,21 1 0,-21-1 0,42 0 15,-20-21-15,-1 22 0,0-22 16,21-21-16,-21 21 0,22-21 0,-22 0 16,21 0-16,-21 0 0,22-21 0,-22 0 15,21 0-15,1-1 0,-22 1 0,21 0 16,-21-21-16,0-1 0,1 1 15,-1 0-15,0-1 0,0-20 0,0 42 16,0-22-16,-21 22 16,0-21-16,22 21 0,-22 42 15,0 0 1,0 0-16,0 22 0,0-22 16,0 21-16,-22 0 0,22-20 0,-21 20 15,21 0-15,0 1 0,0-22 0,0 21 16,0-21-16,0 0 0,0 22 15,0-22-15,0 0 0,21-21 0,1 21 16,-1-21-16,21 0 0,-21 0 16,0 0-16,1 0 0,20 0 15,-21 0-15,0-21 0,0 0 0,1 0 16,-1 0-16,0-22 0,-21 22 16,0-21-16,0-1 0,0 1 0,0 0 15,0-1-15,0 1 0,-21 21 16,0 0-16,-1-22 0,1 43 0,0-21 15,0 21-15,0 0 0,0 0 16,-1 0-16,1 0 0,21 21 0,0 1 16,0-1-16,21 0 15,1-21-15,20 21 0,0-21 16,1 21-16,-1-21 0,0 0 0,22 0 16,-22 0-16,22 0 0,-1 0 0,1 0 15,-1 0-15,22 0 0,-22 0 16,1 0-16,-1-21 0,-20 21 15,20-21-15,-21 21 0,-20 0 0,20-21 16,-42 0 0,-21 21-16,0 0 15,-22 0-15,22 0 0,-21 21 0,-1-21 16,1 21-16,0 0 0,-1 0 16,1 0-16,21 22 0,-21-22 0,20 0 15,1 21-15,0-20 0,0-1 0,21 0 16,0 21-16,0-21 0,0 1 15,0-1-15,21-21 0,0 0 16,0 21-16,1-21 0,20 0 0,-21 0 16,21 0-16,-20 0 15,20-21-15,0 21 0,-21-21 0,22-1 16,-22 22-16,0-21 0,0 0 0,0-21 16,1 21-16,-22-1 0,0 1 15,21 0-15,-21 0 0,0 0 0,0 0 16,21-1-16,-21 1 15,0 42 1,-21 1 0,0 20-16,21-21 0,0 0 15,0 22-15,-22-22 0,22 21 16,-21 0-16,21 1 0,0-1 0,-21 0 16,0 22-16,21-1 0,-21 1 15,21-1-15,0 1 0,0-1 16,-21 1-16,21-1 0,0 22 0,0-21 15,0-1-15,0 22 0,21-22 0,-21 22 16,21-22-16,-21 1 0,21-1 0,-21 1 16,0-1-16,0 1 0,0-22 15,0 1-15,0-1 0,0 0 0,-21 1 16,0-22-16,0 0 0,-1 0 0,-20 0 16,0 0-16,21-21 0,-22 0 0,1 0 15,0 0-15,-1 0 0,1 0 0,21-21 16,-22 0-16,22-21 0,-21 21 15,42-22-15,-21 1 0,21-22 16,0 1-16,0-1 0,0 1 0,0-22 16,21 1-16,0-1 0,0 0 0,22-21 15,-1 22-15,0-1 0,22-21 16,-1 22-16,64-86 0,-42 86 16,-22-1-16,1 21 0,-1-20 0,-20 20 15,-1 1-15,0-1 0,1 1 16,-1 20-16,-21 1 0,0 0 0,-21-1 15,0 22-15,0 42 16,0 1 0,-21-1-16,21 21 0,-21-21 0,21 22 15,-21-1-15,21-21 0,0 21 16,0-20-16,0 20 0,0-21 16,0 0-16,0 0 0,0 1 0,0-1 15,21-21-15,0 21 0,0-21 16,22 0-16,-22 0 0,0 0 15,0 0-15,0 0 0,22-21 0,-22 0 16,0 21-16,0-22 0,0 1 0,1-21 16,-1 21-16,0 0 0,0-22 15,0 22-15,0 0 0,1-21 16,-1 20-16,0 1 0,0 0 0,0 0 16,0 21-16,1 0 15,-1 0-15,0 0 16,-21 21-16,0 0 15,0 0 1,21-21-16,-21-21 47,0 0-47,0 0 0,0 0 16,0 0-16,0-1 15,0 1-15,0 0 16,-21 21-16,0 0 15,0 0-15,-1 0 16,1 21-16,21 0 0,-21 1 16,0-1-16,0 21 0,0-21 0,-1 22 15,1-1-15,0-21 0,21 21 16,0 1-16,0-22 0,0 21 0,0-21 16,0 1-16,21-1 0,0 0 0,1 0 15,-1 0-15,0 0 0,21-21 16,1 0-16,-22 0 0,21 0 0,0 0 15,1 0-15,-1 0 0,-21 0 0,22-21 16,-1 21-16,-21-21 16,0 0-16,0 0 0,1 0 0,-1-1 15,-21 1-15,21-21 0,-21 21 0,0 0 16,0-1-16,0-20 0,0 21 0,-21 0 16,0-22-16,-1 22 0</inkml:trace>
  <inkml:trace contextRef="#ctx0" brushRef="#br0" timeOffset="23084.75">23431 572 0,'0'-22'62,"22"22"-62,-22-21 0,0 0 16,0 0 0,0 42 15,-22-21-31,22 21 16,0 0-16,-21-21 0,21 22 0,-21-1 15,0 0-15,0-21 0</inkml:trace>
  <inkml:trace contextRef="#ctx0" brushRef="#br0" timeOffset="24631.72">1037 2794 0,'0'0'0,"-21"0"0,0 0 0,0 0 0,-1-21 16,1 21-16,0 0 0,0 0 15,0 0-15,0 0 16,42 0 15,0 0-15,0 0-16,0 0 0,0 0 15,22 0-15,-22 0 0,21 0 0,1 0 16,20 0-16,-21 21 16,22-21-16,-22 0 0,22 0 0,-1 21 15,1-21-15,20 0 0,-20 0 16,-1 21-16,1-21 0,-1 0 0,22 22 15,-21-22-15,20 21 0,1-21 0,0 0 16,20 0-16,1 0 0,21 0 16,-21 0-16,21 0 0,-21 0 0,21 0 15,0 0-15,21 0 0,-21 0 0,21 0 16,-21 0-16,21 0 0,1 0 16,-1 0-16,0 0 0,21 0 0,-21 0 15,22 0-15,-1-21 0,-21 21 0,22 0 16,20 0-16,-21-22 15,1 22-15,-1-21 0,22 21 0,-1 0 16,1 0-16,-22-21 0,21 21 0,1 0 16,-1 0-16,1-21 0,-1 21 15,1 0-15,-1 0 0,1-21 0,-1 21 16,1 0-16,-1-21 0,22 21 0,-21 0 16,-1 0-16,22-22 0,-1 22 0,-20 0 15,21 0-15,-22 0 0,22-21 16,-1 21-16,-20 0 0,21 0 0,-1 0 15,-20-21-15,20 21 0,-20 0 0,21 0 16,-1 0-16,-20 0 0,20-21 16,-20 21-16,-1 0 0,1 0 0,21 0 15,-22 0-15,1 0 0,-1 0 16,-21 0-16,43 0 0,-21 0 0,-1 0 16,1 0-16,-1 0 0,-21-21 15,22 21-15,-1 0 0,1 0 0,-1 0 16,-20 0-16,20-21 0,1 21 0,-22 0 15,22 0-15,-22 0 0,21 0 16,1-22-16,-22 22 0,22 0 0,-1 0 16,1 0-16,-22-21 0,22 21 0,-22 0 15,21 0-15,1 0 0,-22 0 16,22 0-16,-22-21 0,22 21 16,-22 0-16,21 0 0,-20 0 0,20 0 15,-20 0-15,-1 0 0,0 0 16,1 0-16,-1 0 0,0 0 0,1-21 15,-1 21-15,-21 0 0,21 0 0,1 0 16,-22-21-16,0 21 0,0 0 16,0 0-16,1 0 0,-1 0 0,-21 0 15,21 0-15,-21 0 0,-21 0 0,0 0 16,-1 0-16,1 0 0,-21 0 16,0 0-16,-1 0 0,-20 0 0,-1 0 15,-20 0-15,-1 0 0,-21 0 0,21 0 16,-63 0-1,0 0 1,0 0-16,-21 0 0,-1 0 0,-20 0 16</inkml:trace>
  <inkml:trace contextRef="#ctx0" brushRef="#br0" timeOffset="26584.42">5207 445 0,'0'-22'0,"0"44"0,0-65 0,0 22 16,0 0-16,0 0 0,0 0 15,0-1-15,0 1 0,0 0 16,0 0-16,0 0 0,0 0 15,0-1-15,0 1 16,0 0-16,-21 0 16,21 0-16,-21 21 31,21 21-15,0 0-1,0 21-15,0-20 0,0-1 16,0 21-16,0 0 0,0 1 0,0-22 15,21 21-15,-21 1 0,21-1 0,-21 0 16,0 1-16,0 20 0,21-21 16,-21 1-16,0 20 0,0 1 15,0-1-15,0 1 0,0-22 0,21 22 16,-21-1-16,0 1 0,0-1 16,0 1-16,0-1 0,0 1 0,0 20 15,0-20-15,21 20 0,-21-20 0,0 21 16,0-22-16,0 22 0,22-22 15,-22 22-15,0 0 0,0-1 0,0-20 16,0 20-16,0 1 0,0 0 0,0-1 16,21 1-16,-21 0 0,0-1 15,0 1-15,0 0 0,0 21 0,0-22 16,0 1-16,21 0 0,-21-1 16,21 1-16,-21 21 0,0-22 0,0 1 15,21 21-15,-21-21 0,21-1 16,1 22-16,-22-21 0,0 21 0,21-22 15,-21 22-15,21-21 0,-21 21 0,0-1 16,0-20-16,21 21 0,-21 0 16,21-22-16,-21 22 0,0 0 0,0-21 15,0 21-15,21-1 0,-21-20 0,0 21 16,0 0-16,0 0 0,0-1 16,0 1-16,0-21 0,0 21 0,0 0 15,0-1-15,0 22 0,0-21 0,0 0 16,0 0-16,0 21 0,0-21 15,0 0-15,0 21 0,0 0 16,0-22-16,0 22 0,0-21 0,0 21 16,0 0-16,0 0 0,0-21 0,22 21 15,-22 0-15,0-21 0,0 21 0,0-21 16,0 21-16,0-21 0,21 21 16,-21-22-16,21 22 0,-21 0 0,0 0 15,0-21-15,21 21 0,-21 0 0,21 0 16,-21 0-16,0-21 0,0 21 0,21 0 15,1 0-15,-22 0 0,21 0 16,-21 0-16,0 0 0,21 0 0,0-21 16,-21 21-16,0 0 0,21-21 15,-21 21-15,21-21 0,1 21 0,-22 0 16,0-22-16,21 1 0,0 21 0,0-21 16,-21 21-16,21-21 0,0 21 15,-21-21-15,22 0 0,-22 21 0,21-22 16,0 1-16,-21 21 0,21-21 0,0 0 15,-21 21-15,0-21 0,21 0 0,1 21 16,-22-22-16,0 1 0,21 0 16,0 21-16,0-21 0,-21 0 0,0 0 15,21-1-15,0 1 0,1 0 0,-22-21 16,0 21-16,21-1 0,-21 1 16,21 0-16,0-21 0,-21 21 0,21-1 15,0-20-15,-21 0 0,22-1 16,-1 1-16,-21 0 0,21-1 0,0-20 15,-21 21-15,21-43 0,-21 21 0,21 1 16,-21-22-16,22 1 0,-1-1 16,-21 0-16,0-21 0,0 22 0,0-22 15,0 0-15,0-42 16,0 0 0,0 0-16,0-22 0,0 1 0,0 0 15,0-22-15,0-21 0,0 1 0</inkml:trace>
  <inkml:trace contextRef="#ctx0" brushRef="#br0" timeOffset="28272.58">10731 0 0,'22'0'93,"-44"0"-46,1 0-31,0 0 0,21 42-16,-21 43 0,21-21 0,0 20 15,-21 1-15,21-22 0,0 22 16,0 0-16,0-22 0,-21 22 15,21 0-15,0-1 0,-22 1 0,22 0 16,0-1-16,0 1 0,0 0 16,0 20-16,-21-20 0,21 0 0,0 21 15,-21-22-15,21 22 0,0-21 0,0-1 16,0 22-16,0-21 0,0 21 0,0 0 16,0-1-16,0-20 0,0 21 15,0 0-15,0 0 0,0-1 0,0 1 16,0 0-16,0 0 0,0 0 0,0 0 15,0 21-15,0-22 0,0 22 0,0-21 16,0 21-16,0-21 0,0 21 16,0 0-16,0-21 0,0 21 15,0 0-15,0 0 0,0 0 0,0 0 16,0 0-16,0 0 0,0 0 0,0 0 16,0 0-16,0 0 0,-21 0 0,21 0 15,-21 0-15,21 0 0,0 0 16,0 21-16,0-21 0,-21 0 0,21 21 15,0-21-15,-22 0 0,22 21 0,0-21 16,0 22-16,0-22 0,0 21 0,0-21 16,0 21-16,-21-21 0,21 21 0,0 0 15,0-21-15,0 21 0,0 1 16,-21-1-16,21-21 0,0 21 16,0 0-16,0 0 0,0 0 0,0 1 15,0-1-15,0-21 0,0 21 0,0 0 16,0 0-16,0 0 0,0 1 0,0-1 15,0 0-15,21 0 0,-21 0 0,21-21 16,-21 21-16,0 1 0,22-1 16,-1-21-16,-21 21 0,21-21 0,-21 21 15,21-21-15,-21 21 0,21-21 0,-21 21 16,0-21-16,21 0 0,1 22 0,-22-22 16,21 0-16,-21 21 0,0-21 0,21 0 15,0 0-15,-21 0 0,21 0 16,-21 0-16,0-21 0,21 21 0,-21-22 15,22 22-15,-22-21 0,0 0 16,0 0-16,21 0 0,-21 0 0,0-1 16,21-20-16,-21 21 0,0-21 15,0-1-15,21 1 0,-21 0 0,21-1 16,-21-20-16,0 20 0,21-20 0,1-22 16,-22 22-16,0-22 0,21 22 0,0-22 15,0-21-15,-21 21 0,0-20 16,0-1-16,21 0 0,-21 0 0,0-42 31,0 0-31,0-22 16,0 22-16,0-21 15</inkml:trace>
  <inkml:trace contextRef="#ctx0" brushRef="#br0" timeOffset="31368.07">18584 106 0,'21'-21'0,"1"21"0,-22-21 15,0-1-15,0 1 0,0 0 16,-22 21 46,1 0-46,0 0 0,0 0-16,0 0 0,0 21 15,21 0-15,0 1 16,-22 20-16,22-21 0,-21 21 16,21 1-16,0-22 0,0 21 0,0 1 15,0-1-15,0 0 0,0 1 0,-21-1 16,21 0-16,0 1 0,0-1 15,-21 0-15,21 1 0,0-1 0,0 21 16,-21-20-16,21-1 0,-21 22 0,21-22 16,0 0-16,-22 22 0,22-22 15,-21 0-15,0 22 0,21-22 0,-21 1 16,21 20-16,0-21 0,-21 1 0,0 20 16,21-20-16,-22 20 15,22 1-15,-21-22 0,21 21 0,-21-20 16,0 20-16,21-20 0,0 20 0,-21-21 15,21 22-15,-21-22 0,-1 22 16,22-22-16,-21 22 0,0-1 0,21 1 16,0-1-16,-21 1 0,21-1 0,-21 1 15,21-1-15,-21 1 0,21-1 16,0 1-16,0-1 0,0 1 0,0-22 16,0 21-16,0 1 0,-22-1 0,22 1 15,0-1-15,0-20 0,0 20 0,0 1 16,0-22-16,0 22 15,0-22-15,-21 21 0,21 1 0,0-1 16,0-20-16,0 41 0,0-20 0,0-1 16,0 1-16,0-1 0,0 1 0,0-1 15,0 1-15,0-1 0,0 1 16,0-1-16,0 22 0,0-21 0,0-1 16,0 1-16,0 20 0,0-20 0,0-1 15,0 1-15,0-1 0,0 1 16,0 20-16,0-20 0,0-1 0,0 1 0,0 21 15,0-22-15,21 1 0,-21-1 16,0 1-16,22-1 0,-22 22 0,0-22 16,0 22-16,0-22 0,0 22 15,21 0-15,-21-22 0,21 22 0,-21 0 16,21-1-16,-21-20 0,0 20 0,0 1 16,21 0-16,-21 21 0,0-22 15,21 1-15,-21 0 0,0-1 0,0 1 16,0 0-16,0 20 0,0-20 0,0 21 15,0-21-15,22-1 0,-22 22 0,0-21 16,0 21-16,0-1 0,0 1 0,0-21 16,0 21-16,0 0 0,0-1 0,0-20 15,0 21-15,0 0 0,0 0 0,0 21 16,0-22-16,-22 1 0,22 0 16,0 0-16,-21 0 0,21 21 15,0-21-15,0-1 0,0 22 0,0-21 16,-21 0-16,21 21 0,0 0 0,-21-21 15,21 21-15,0-21 0,0 21 0,0-21 16,0 21-16,-21-22 0,21 22 0,0-21 16,-21 21-16,21-21 0,0 21 0,0 0 15,-22-21-15,22 21 0,-21-21 16,21 0-16,0 21 0,0 0 0,-21-22 16,21 22-16,-21-21 0,21 21 0,0-21 15,-21 21-15,0-21 0,21 21 0,-22 0 16,22-21-16,0 21 0,-21-21 15,0 21-15,0-22 0,21 1 0,-21 21 16,21-21-16,-21 0 0,-1 21 16,22-21-16,0 0 0,-21 21 0,0-22 15,0 1-15,21 0 0,-21 0 0,21 0 16,0 0-16,-21-1 0,-1 1 0,22 0 16,0 0-16,-21 0 0,21 0 0,-21-1 15,21-20-15,-21 21 0,21 0 16,0-22-16,0 22 0,0-21 0,-21 21 15,21-22-15,0 1 0,0 0 0,0 21 16,0-22-16,-21 1 0,21-22 16,0 22-16,0 0 0,0-22 0,0 22 15,0 0-15,0-43 0,-22-42 16,1 0 0,0 0 15,0 0-31,0 0 15,0 0 1</inkml:trace>
  <inkml:trace contextRef="#ctx0" brushRef="#br1" timeOffset="39895.72">910 4424 0,'0'-21'31,"21"21"-31,-21-21 16,0-1-16,21 22 0,1-21 0,-22 0 16,21 0-16,-21 0 0,0 0 15,0-1-15,0 1 0,0-21 0,0 21 16,0 0-16,-21-1 0,-1 1 15,-20 21-15,21-21 0,0 0 0,-22 21 16,1 0-16,21 0 0,-21 0 16,-1 0-16,1 21 0,21 0 15,-22 22-15,22-22 0,-21 21 16,21 0-16,0 1 0,-1-1 0,22 0 16,0 1-16,0-1 0,0 0 15,0-20-15,0 20 0,0 0 0,0 1 16,0-22-16,22 21 0,-1-21 15,-21 22-15,21-22 0,0 0 0,0-21 16,0 21-16,1-21 0,-1 0 16,0 0-16,0 0 0,0-21 0,0 21 15,1-21-15,-1 0 0,0-1 16,0-20-16,0 21 0,-21-21 16,0 20-16,21-20 0,-21 0 15,22-1-15,-22 1 0,0 0 0,0-22 16,0 22-16,0 0 0,0 20 15,0-20-15,0 21 0,0 0 0,0 0 16,21 21 0,-21 21-16,0 0 0,0 0 15,21 21-15,-21-20 0,0 20 0,0 0 16,0 1-16,21-22 0,-21 21 16,0 0-16,0 1 0,0-1 0,0-21 15,0 22-15,0-22 0,21 21 16,-21-21-16,21 0 0,1 1 15,-22-1-15,21 0 0,0-21 16,0 0-16,0 0 0,0 0 0,1-21 16,-1 0-16,0 21 0,0-43 15,21 22-15,-20 0 0,-1-21 0,0 20 16,21-20-16,-21 0 0,1-1 16,20-20-16,-21 21 0,0-22 0,0 1 15,-21-1-15,0 22 0,22-1 16,-22-20-16,0 42 0,0-22 0,0 22 15,0 0-15,0 0 0,0 0 16,-22 21 0,22 21-16,0 0 15,0 0-15,0 22 0,-21-1 16,21 0-16,-21 1 0,21-1 0,-21 0 16,21 1-16,0 20 0,0-21 15,0 1-15,0-1 0,-21 0 0,21 1 16,0-1-16,0-21 0,0 22 15,0-22-15,21 0 0,0 0 0,0 0 16,0 0-16,1-21 0,20 0 16,-21 0-16,21 0 0,-20 0 0,20-21 15,-21 21-15,21-21 16,1 0-16,-22 0 0,21 0 0,-21-1 0,22 1 16,-22 0-16,0-21 0,0 21 15,-21-1-15,0-20 0,0 21 16,0 0-16,0 0 0,0-1 0,0 1 15,0 0-15,0 0 0,-21 21 16,0 0 0,21 21-16,-21 0 15,21 0-15,-21 1 0,21-1 16,-22 0-16,22 0 0,0 0 0,0 22 16,0-22-16,0 0 0,0 0 15,0 0-15,0 22 0,0-22 0,0 0 16,22 0-16,-22 0 15,21 0-15,0-21 0,0 0 16,-21 22-16,21-22 0,0 0 0,1 0 16,-1 0-16,0 0 0,0-22 15,0 22-15,22-21 0,-22 0 0,0 0 16,0 21-16,21-21 0,-20 0 16,-1-1-16,0-20 0,0 21 0,0 0 15,-21 0-15,0-22 0,0 22 0,0 0 16,0 0-16,0 0 15,-21 21 1,0 0 0,21 21-16,0 0 15,0 0 1,21-21 0,0 0-16,0 0 15,1 0-15,-1-21 0,0 0 16,0 0-16,0-1 15,0 22-15,1-21 0,-1 0 16,0 21-16,-21-21 16,0 0-16,0 42 47,0 0-47,0 0 0,0 0 0,0 1 15,0-1-15,0 0 16,-21 0-16,21 0 0,0 0 0,0 1 15,0-1-15,0 0 0,0 0 0,0 0 16,0 0-16,0 1 0,0-1 16,21-21-16,0 21 0,0-21 0,0 0 15,22 21-15,-22-21 0,0 0 0,21 0 16,-20 0-16,20 0 0,-21 0 16,21-21-16,-20 21 0,20-21 0,-21 0 15,21-1-15,-20 1 0,-1 0 16,21 0-16,-21 0 0,0-22 15,1 1-15,-1 21 0,0-21 0,0-1 16,-21 1-16,21 0 0,-21-22 16,21 22-16,-21-1 0,0 22 0,0-21 15,0 0-15,0 20 0,0 1 0,0 0 16,0 0-16,0 0 0,0 0 16,0 42-1,0 0 1,-21 21-16,21-21 0,0 22 15,-21-1-15,21 0 0,-21 22 0,21-22 16,0 1-16,0-1 0,-21 0 16,21 1-16,-21-1 0,21 0 15,0 1-15,0-22 0,0 21 0,0-21 16,0 0-16,0 1 0,0-1 16,21 0-16,-21 0 0,21-21 0,0 21 15,0-21-15,0 0 0,1 0 16,-1 0-16,0 0 15,0 0-15,-21-21 0,21 0 0,0 21 16,-21-21-16,0 0 0,22-1 0,-22 1 16,21-21-16,-21 21 0,0 0 0</inkml:trace>
  <inkml:trace contextRef="#ctx0" brushRef="#br1" timeOffset="40135.58">3154 4149 0,'0'21'16,"21"-21"0,0 0-1,0 0-15,0 0 0,22 0 0,-22 0 16,21 0-16,-21-21 0,22 21 16,-1-21-16,-21 21 0,22 0 0,-22-22 15,21 22-15,-21 0 0,0 0 0,-21-21 16,22 21-1,-22-21 1,0 0 0</inkml:trace>
  <inkml:trace contextRef="#ctx0" brushRef="#br1" timeOffset="40844.17">5821 3831 0,'0'0'0,"-64"0"16,43 0-16,0 0 16,42 0 15,0 0-31,22 0 0,-22 0 15,21 0-15,0 0 0,1 0 16,-1 0-16,0 0 0,1 0 0,-1 0 16,0 0-16,1 0 0,-1 0 0,-21 0 15,22 0-15,-22 0 0,21 0 16,-21 0-16,-42 0 31,0 0-31,0 0 16,0 0-16,-1 0 0</inkml:trace>
  <inkml:trace contextRef="#ctx0" brushRef="#br1" timeOffset="41227.94">6117 3831 0,'0'21'0,"0"1"16,0-1-1,0 0-15,0 0 16,0 0-16,21 0 0,-21 22 15,21-22-15,-21 0 0,0 21 0,0-20 16,22 20-16,-22 0 0,0-21 0,0 22 16,21-22-16,-21 21 0,21-21 0,-21 22 15,21-22-15,-21 21 0,0-21 16,0 22-16,0-22 0,0 21 0,0-21 16,0 1-16,0-1 0,0 0 0,0 0 15,-21 0-15,0 0 0,0 1 16,-1-22-16,1 21 0,0-21 0,-21 0 15,21 0-15,-22 0 0,22 0 0,-21 0 16,21 0-16,-22-21 0,22 21 16,-21-22-16,21 1 0,-1 0 15,1 21-15,0-21 0,0 0 0,0 0 16,21-1-16,0 1 16,0 0-16,21 21 15,0-21-15,0 0 0,0 21 16,1-21-16,-1 21 0,0-22 0,21 22 15</inkml:trace>
  <inkml:trace contextRef="#ctx0" brushRef="#br1" timeOffset="41811.62">7451 4001 0,'0'0'0,"0"-22"0,0 1 0,0 0 15,0 0-15,0 0 0,0 0 16,0-1-16,0 1 0,0 0 16,-22 0-1,1 21-15,0 0 0,-21 0 16,21 0-16,-22 0 0,22 21 0,-21-21 15,-1 21-15,1 0 0,0 1 16,-1-1-16,1 21 0,0-21 0,21 22 16,-22-22-16,22 21 0,0-21 0,0 0 15,0 22-15,21-22 0,0 0 16,0 0-16,0 0 0,21 1 0,0-22 16,0 21-16,21 0 0,1-21 0,-1 21 15,0-21-15,1 0 0,-1 21 0,0-21 16,1 0-16,-1 21 15,0-21-15,1 22 0,-1-22 0,-21 21 16,0-21-16,22 21 0,-43 0 16,0 0-16,0 0 15,-21 1-15,-22-1 0,22 0 16,-21-21-16,-22 21 0,22 0 0,0 0 16,-22-21-16,22 22 0,-1-1 0,1-21 15,0 0-15,-1 0 0,22 0 16,-21 21-16,21-21 0,0 0 0,-1 0 15,1 0 1,64 0 47,-1 0-63</inkml:trace>
  <inkml:trace contextRef="#ctx0" brushRef="#br1" timeOffset="44137.59">11493 4085 0,'0'-21'47,"0"0"-47,22 21 0,-22-21 16,0 0-16,0-1 0,0 1 15,0 0 1,21 21-16,-21-21 16,0 42-1,0 0 1,0 0-16,0 22 0,0-22 16,0 21-16,0 1 0,0-1 0,0 21 15,0-20-15,0-1 0,0 0 0,0 1 16,-21-22-16,21 21 0,-22 1 0,22-22 15,0 0-15,0 0 0,0 0 16,-21 0-16,21 1 0,0-44 31,0 1-31,21 0 16,-21 0-16,22-21 0,-1 20 16,-21 1-16,21-21 0,0 0 15,-21 20-15,21-20 0,0 0 0,1 21 16,-1-22-16,0 22 0,-21 0 15,21 0-15,0 21 0,0 0 16,1 21-16,-22 0 16,0 0-16,21 0 0,-21 1 0,0-1 15,21 0-15,-21 21 0,0-21 16,0 1-16,0 20 0,0-21 0,0 0 16,21 22-16,-21-22 0,21 0 0,-21 0 15,21 0-15,1-21 16,-1 21-16,0-21 15,0 0-15,0 0 0,22 0 16,-22-21-16,0 0 0,0 21 0,0-21 16,22 0-16,-22-22 0,0 22 0,0 0 15,0-21-15,0 21 0,1-22 16,-1 1-16,-21 0 0,0-1 0,0 22 16,21-21-16,-21-1 0,0 22 0,0 0 15,21 0-15,-21 0 0,0 0 16,0 42-1,0 0-15,0 0 0,0 0 16,0 0-16,0 22 0,0-22 16,0 21-16,-21 1 0,21-22 0,-21 21 15,21 0-15,0-20 0,0 20 16,0-21-16,0 0 0,0 22 0,0-22 16,0 0-16,21-21 0,0 21 15,0 0-15,0-21 0,1 0 0,20 0 16,-21 0-16,0 0 0,22 0 0,-22 0 15,21 0-15,-21 0 0,22-21 0,-22 0 16,21 21-16,-21-21 0,22 0 16,-22-1-16,0 1 0,0-21 0,0 21 15,0 0-15,1-22 0,-22 22 0,0-21 16,0 21-16,0-22 0,0 22 16,0 0-16,0 0 15,-22 21-15,1 0 0,0 21 16,0 0-16,21 0 15,-21 22-15,21-22 0,-21 0 16,21 21-16,0-21 0,0 1 0,0-1 16,0 0-16,0 21 0,0-21 0,0 1 15,0-1-15,0 0 16,21-21-16,0 21 0,0-21 16,0 0-16,0 0 15,1 0-15,-1 0 0,0 0 16,-21-21-16,21 0 0,0 0 15,0 21-15,-21-22 16,22 22-16,-1-21 0,-21 0 0,21 0 16,0 21-16</inkml:trace>
  <inkml:trace contextRef="#ctx0" brushRef="#br1" timeOffset="46308.78">13293 4551 0,'0'0'0,"0"-21"47,0 0-47,0-1 16,21 1-16,0 0 0,0 21 0,0-21 15,0 0-15,1 0 0,-1-22 0,0 22 16,0 0-16,-21-21 0,21 20 16,0-20-16,-21 21 0,0-21 15,0-1-15,0 1 0,0 21 0,0-22 16,0 22-16,0 0 0,0 0 15,0 0-15,0 0 0,-21 21 16,0 21-16,21 0 16,0 0-16,0 21 0,0-20 15,0 41-15,-21-21 0,21 1 0,0 20 16,0-20-16,0-1 0,0 0 0,0 1 16,0-1-16,0 0 0,0-21 15,0 22-15,0-22 0,0 0 0,0 0 16,0 0-16,0 1 15,21-22-15,0 0 0,0 0 0,1 0 16,-1 0-16,0 0 16,0-22-16,-21 1 0,21 21 0,-21-21 15,21 0-15,-21 0 0,0 0 0,0-1 16,0 1-16,0 0 0,0 0 16,0 0-16,0 0 0,-21 21 15,21 21 32,21-21-47,1 0 16,-1 0-16,0 0 15,0 0-15,0 0 0,0 0 16,1 0-16,-1 0 0,0-21 16,21 21-16</inkml:trace>
  <inkml:trace contextRef="#ctx0" brushRef="#br1" timeOffset="46563.63">14351 3895 0,'0'0'15,"-21"-21"-15,0 21 0,-1 0 0,1 0 16,0 0-16,0 21 16,21 21-16,-21-21 0,21 22 0,-21-22 15,21 21-15,-22 0 0,22 1 0,0-1 16,0 0-16,0 1 0,0-1 15,-21 0-15,21 1 0,0-22 0,0 0 16,0 21-16,0-20 0,0-1 0,0 0 16,0 0-16,0-42 31,21 21-15,-21-21-16,0 0 0</inkml:trace>
  <inkml:trace contextRef="#ctx0" brushRef="#br1" timeOffset="46879.97">14076 4191 0,'0'0'0,"-21"-21"0,-1-21 0,22 20 0,0-20 16,0 21-16,0 0 0,0 0 15,0-1-15,22 1 0,-1 0 0,21 21 16,-21 0-16,22 0 0,-1 0 0,0 0 16,22 0-16,-22 0 0,0 42 15,1-20-15,-1-1 0,0 21 0,1 0 16,-1-20-16,-21 20 0,0 0 15,-21 1-15,0-1 0,0-21 0,0 21 16,-21 1-16,0-22 0,-21 21 0,-1-21 16,1 1-16,0-1 0,-1 0 15,1 0-15,0 0 0,-22-21 0,43 21 16,-21-21-16,21 0 0,-22 0 16,22 0-16,42 0 31,0 0-31,1 0 15,20-21-15,-21 21 0,0-21 16,22 21-16,-22-21 0,21 0 0</inkml:trace>
  <inkml:trace contextRef="#ctx0" brushRef="#br1" timeOffset="47259.78">14880 4276 0,'0'0'15,"-21"-21"-15,0-1 0,0 22 16,42 0 15,0 22-31,0-1 0,0 0 0,0-21 16,1 21-16,-1 0 0,0 0 16,0 1-16,0-1 0,0 0 0,1 0 15,-1-21-15,-21 21 0,0 0 16,0 1-16,0-1 0,0 0 15,0-42 32,0 0-47,0-1 0,0 1 16,0 0-16,0 0 0,0 0 16,0-22-16,0 22 0,0 0 0,21 0 15,0 0-15,-21 0 0,21 21 0,-21-22 16,21 22-16,1 0 15,-1 0 1,0 22 0</inkml:trace>
  <inkml:trace contextRef="#ctx0" brushRef="#br1" timeOffset="47515.76">15579 4255 0,'-22'0'0,"1"0"0,0 0 16,21 21 0,-21 0-16,21 0 0,-21-21 0,21 21 15,0 0-15,0 1 0,0-1 16,0 0-16,0 0 0,-21 0 16,21 0-16,-22 1 0,22-1 0,-21-21 15,21 21-15,0 0 0,0 0 16,-21-21-16,21-21 47,21 0-47</inkml:trace>
  <inkml:trace contextRef="#ctx0" brushRef="#br1" timeOffset="47707.65">15515 4085 0,'0'0'0,"-42"-21"16,42 0-16,21 21 47,0 0-47,0 0 0,0 0 16,1 0-16,-1 21 15,0 0-15,0-21 0</inkml:trace>
  <inkml:trace contextRef="#ctx0" brushRef="#br1" timeOffset="48773.13">16002 4297 0,'-21'0'15,"42"21"16,-21 0-15,21 0-16,-21 1 16,21-1-16,-21 0 0,0 0 15,0 0-15,0 0 0,0 1 16,0-1-16,0 0 0,0 0 16,0 0-16,0 0 15,21-21 1,1 0-16,-1 0 15,0-21-15,0 0 16,0 0-16,0 0 0,1 0 16,-1-1-16,0 1 0,0 0 0,0-21 15,22 21-15,-43-22 0,21 22 0,0 0 16,0-21-16,0 20 0,-21 1 16,0 0-16,0 42 31,-21-21-31,21 21 15,-21 1-15,0-1 0,0 21 0,21-21 16,-22 0-16,22 1 0,-21 20 0,21-21 16,0 0-16,0 0 0,0 1 0,0-1 15,0 0-15,0 0 0,0 0 16,21-21-16,1 0 0,-1 0 16,0 0-16,0 0 0,0 0 0,0 0 15,22 0-15,-22 0 0,21 0 16,-21-21-16,22 21 0,-22-21 0,0 0 15,0 0-15,0 21 0,1-22 0,-1 1 16,0-21-16,0 21 0,-21 0 16,21-1-16,-21 1 0,21 0 15,-21 0-15,0 0 0,0 0 16,-21 42 0,0 0-1,0 0-15,0 21 0,21-20 16,-21-1-16,-1 0 0,22 0 0,0 0 15,-21 0-15,21 1 0,-21-1 0,21 0 16,0 0-16,0 0 0,0 0 16,0 1-16,21-22 15,0 0-15,1 0 0,-1 0 16,0 0-16,0 0 0,0 0 16,0 0-16,1 0 0,-1-22 15,0 1-15,0 0 0,0 0 16,0 0-16,-21 0 0,0-1 0,22 1 15,-22 0-15,21 0 0,-21 0 16,0 0-16,0-22 0,0 22 0,0 0 16,0 0-16,21 21 47,-21 21-47,21-21 15,0 0-15,0 21 16,1-21-1,-22 21-15,21 0 16,-21 1-16,0-1 0,0 0 16,0 0-16,0 0 0,0 0 15,0 1-15,0-1 16,0 0-16,0 0 0,-21 0 16,21 0-16,0 1 0,0-1 15,-22-21 1,22-21 31,0-1-47,22 22 0,-1-21 0,0 0 15</inkml:trace>
  <inkml:trace contextRef="#ctx0" brushRef="#br1" timeOffset="51088.5">18542 4212 0,'0'0'0,"0"-21"0,21 21 16,0 0-16,0 0 16,-21-21-1,22 21-15,-22-21 16,0 0-16,21-1 15,-21 1 1,0 0-16,0 0 16,-21 21-16,-1 0 0,1 0 15,0 0-15,0 0 0,0 0 16,0 0-16,-1 0 0,1 21 0,0 0 16,0 0-16,-21 1 0,20-1 0,1 21 15,0-21-15,0 0 0,21 22 16,0-22-16,-21 21 0,21-21 0,0 22 15,0-22-15,0 0 0,0 21 0,0-20 16,21-1-16,0 0 16,0-21-16,0 0 0,1 0 15,-1 0-15,0 0 0,21 0 0,-21 0 16,1 0-16,20-21 0,-21 0 0,0-1 16,0 1-16,1 0 0,-1 0 15,0-21-15,0 20 0,0-20 0,-21 0 16,21-1-16,1-20 0,-22 21 0,21-22 15,0 22-15,-21-22 0,0 22 16,21-22-16,0 22 0,0 0 0,-21-1 16,0 22-16,0-21 0,0 21 0,22 0 15,-22 42 1,0 0 0,0 0-16,-22 0 0,1 0 15,21 22-15,-21-22 0,0 21 0,21 1 16,-21-1-16,0 0 0,-1 22 15,1-22-15,0 22 0,0-22 0,0 21 16,0-20-16,21-1 0,0 0 0,0 1 16,0-22-16,0 21 0,0-21 15,0 1-15,21-1 0,0-21 16,0 0-16,0 0 0,0 0 0,1 0 16,20 0-16,-21 0 0,0-21 0,22-1 15,-22 1-15,21 0 0,-21 0 16,0 0-16,1 0 0,-1-22 15,0 22-15,0-21 0,-21 21 0,0-22 16,0 22-16,0 0 0,0 0 16,0 0-16,0-1 0,-21 22 0,0 0 15,0 0-15,-1 0 0,1 0 16,0 22-16,21-1 16,21-21-1,0 0-15,1 0 16,-1 0-16,0 21 0,0-21 15,0 0-15,22 0 0,-22 21 0,0-21 16,-21 21-16,21-21 0,-21 21 16,21 1-16,-21-1 0,0 0 15,0 0-15,0 0 0,0 0 16,0 1-16,0-1 0,-21-21 0,21 21 16,0 0-16,-21-21 0,21 21 0,0 0 15,21-21 1,0 0-1,0 0-15,1 0 0,-1 0 16,0-21-16,0 0 0,0 0 16,0 0-16,1 0 0,-22-1 15,0 1-15,21 0 0,-21 0 0,21-21 16,-21 20-16,0 1 0,0 0 16,0 0-16,0 42 31,0 0-16,0 0-15,0 1 0,0-1 0,0 0 16,0 21-16,0-21 0,-21 1 0,0-1 16,21 0-16,0 0 15,0 0-15,-22-21 16,22-21 15,0 0-31,22 21 16</inkml:trace>
  <inkml:trace contextRef="#ctx0" brushRef="#br1" timeOffset="51263.9">19537 3958 0,'0'0'0,"-21"0"0,-1 0 16,1 0-16,21-21 0,-21 21 15,0 0-15,42 21 47,0-21-47,0 0 0,1 21 16,20 1-16,-21-22 0</inkml:trace>
  <inkml:trace contextRef="#ctx0" brushRef="#br1" timeOffset="52396.39">19875 4191 0,'0'0'0,"-21"0"0,0 0 0,21 21 16,0 0-1,0 1 1,0-1 0,0 0-16,0 0 15,0 0-15,0 0 0,0 1 0,0-1 16,0 0-16,0 0 0,0 0 0,0 0 15,0 1-15,0-1 0,0 0 16,0 0-16,21-42 47,0 21-47,-21-21 0,22 0 16,-1-1-16,-21-20 0,21 21 15,0-21-15,0 20 0,-21-20 16,21 0-16,1 21 0,-1-22 0,-21 22 15,0-21-15,21 21 0,0-1 16,-21 1-16,0 42 31,0 1-31,0-1 0,0 0 16,0 0-16,0 0 0,-21 22 16,21-22-16,0 0 0,0 21 0,-21-21 15,21 1-15,0-1 0,0 0 0,0 0 16,0 0-16,0 0 0,0 1 15,0-1-15,21 0 0,0-21 16,0 21-16,0-21 0,1 0 16,-1 0-16,0 0 0,0 0 0,0 0 15,0 0-15,22 0 0,-22-21 0,0 0 16,0 21-16,0-21 0,1-1 16,-1 22-16,0-21 0,-21 0 0,0 0 15,21-21-15,-21 20 0,21 1 0,-21 0 16,0 0-16,0 0 0,0 0 15,0-1-15,0 1 0,-21 21 32,0 21-32,21 1 0,0-1 15,-21 0-15,0 0 0,21 0 16,-22 22-16,22-22 0,-21 0 16,21 0-16,0 0 0,0 0 0,0 1 15,0-1-15,0 0 0,0 0 0,0 0 16,21-21-16,1 21 15,-1-21-15,0 0 0,21 0 16,-21 0-16,1 0 0,20 0 0,-21 0 16,21-21-16,1 21 0,-22-21 0,0 0 15,21 0-15,-20 21 0,-1-21 16,0-22-16,0 22 0,0 0 0,-21 0 16,0-22-16,0 22 0,21-21 0,-21 21 15,0 0-15,0-1 0,0 1 16,-21 21-1,0 0-15,0 0 0,0 21 16,0 1-16,-1-22 0,22 21 0,0 0 16,0 0-16,0 0 15,22-21 1,-1 0-16,0 0 16,0 0-16,0 0 0,0 0 15,-21-21-15,22 0 0,-1 21 0,0-21 16,0 0-16,0 21 15,-21-22-15,0 44 32,0-1-32,0 0 15,0 0-15,0 0 0,0 0 0,-21 1 16,21-1-16,-21 21 0,21-21 0,-21 0 16,21 1-16,0-1 0,0 0 15,0 0-15,0 0 0,0 0 16,0 1-16,21-22 31,0 0-15,-21-22-16,21 1 0,0 21 0</inkml:trace>
  <inkml:trace contextRef="#ctx0" brushRef="#br1" timeOffset="52607.3">21272 4424 0,'-21'0'32</inkml:trace>
  <inkml:trace contextRef="#ctx0" brushRef="#br1" timeOffset="53351.39">21230 4572 0,'21'0'32,"-21"-21"-17,21 21 1,1-21-16,-1 0 0,0 21 0,0-22 15,21 1-15,-20 0 0,20 0 0,0-21 16,1 20-16,-1-20 0,0 0 16,1 21-16,20-22 0,-21-20 0,1 20 15,-22 1-15,21 0 0,-21 21 0,1-22 16,-1 22-16,-21 0 0,0 0 16,-21 21-16,-1 0 15,1 0-15,-21 0 0,21 0 0,-22 21 16,22 0-16,-21 0 0,21 22 15,0-22-15,-1 21 0,22 0 16,-21 1-16,21-22 0,0 21 0,0 1 16,0-22-16,21 21 0,1-21 0,-1 0 15,0 22-15,0-22 0,0 0 16,0 0-16,1 0 0,-1-21 0,0 22 16,-21-1-16,0 0 15,-21-21 1,0 0-16,-1 0 15,-20 0-15,21 0 0,-21 0 0,20 0 16,1 0-16,-21 0 0,42-21 16,-21 21-16,0 0 15,42 0 17,0 0-32,0 0 0,0 0 15,0 0-15,1 0 0,-1-21 0,0 21 16,0-22-16,0 22 0,0 0 0,1-21 15</inkml:trace>
  <inkml:trace contextRef="#ctx0" brushRef="#br1" timeOffset="53854.11">21378 4255 0,'0'0'15,"0"-22"-15,-21 22 31,0 0-15,21 22-16,0-1 16,0 0-16,0 0 15,0 0-15,0 0 16,21-21 0,0 0-1,0 0 1,-21-21-16,22 21 0,-22-21 0,0 0 15,0 0-15,0 0 16,-22-1 0,1 22-16,0 0 0,0 0 15,0 0 1,21 22-16,0-1 16,0 0-16,0 0 0,0 0 15,21 0-15,0-21 0,0 0 16,22 22-16,-22-22 0,21 0 0,0 0 15</inkml:trace>
  <inkml:trace contextRef="#ctx0" brushRef="#br1" timeOffset="54505.73">22204 4297 0,'0'-21'16,"0"0"-16,-21 21 16,21 21-1,0 0-15,0 0 16,0 0-16,0 0 0,-22 1 16,22-1-16,0 0 0,-21 21 0,21-21 15,0 1-15,0-1 0,0 0 0,-21 0 16,21 0-16,0 0 15,0-42 17,0 0-17,0 0-15,21 0 0,0 0 16,1-1-16,-22 1 0,0-21 16,21 21-16,-21 0 0,21-1 0,0 22 15,-21-21-15,0 42 31,0 1-31,0-1 16,0 0-16,0 0 16,0 0-16,0 0 0,21 1 0,-21-1 15,0 0-15,21-21 16,1 0-16,-1 0 0,0 0 0,0 0 16,0 0-16,0 0 0,1 0 15,20 0-15,-21 0 0,0-21 16,0 0-16,1-1 0,-1 1 0,0 0 15,0 0-15,0-21 0,-21 20 0,0-20 16,0 0-16,0-1 0,0 1 16,0 0-16,0 21 0,0-22 0,-21 22 15,0 0-15,0 0 0,0 21 16,-1 0-16,1 0 0,0 0 16,0 0-16,0 21 0,21 0 15,-21 0-15,21 0 0,0 1 0,0-1 16,0 21-16,0-21 0,0 0 0,0 1 15,21-1-15,0-21 16,0 0-16,0 0 0,22 0 0</inkml:trace>
  <inkml:trace contextRef="#ctx0" brushRef="#br1" timeOffset="54747.59">22966 4128 0,'0'0'0,"0"-22"0,-21 22 31,-1 0-15,22 22-16,-21-1 0,21 0 16,-21 0-16,21 21 0,-21-20 0,21-1 15,-21 0-15,21 21 0,0-21 16,0 1-16,-21-1 0,21 0 0,-22 0 16,22 0-1,0-42 16,22 21-31,-1-21 0,0 0 16,0 0-16</inkml:trace>
  <inkml:trace contextRef="#ctx0" brushRef="#br1" timeOffset="55064.86">22966 3874 0,'0'0'15,"0"-22"-15,-21 22 16,-1 0-16,1 0 15,0 22-15,21-1 0,0 0 16,21-21 0,0 0-16,1 0 15,-1 0-15,0 0 0,0 0 0,0 0 16,-21-21-16,21 0 0,-21-1 16,0 1-1,0 0-15,0 0 16,-21 21-16,0 0 0,21-21 0,-21 21 15,0 0-15,0 0 0,-1 0 16,1 0-16,0 0 0,0 0 0,0 21 16,21 0-16,0 0 0,0 0 15,0 1-15,0-1 16,21-21-16,0 0 0,21 0 16,-20 0-16,-1 0 0</inkml:trace>
  <inkml:trace contextRef="#ctx0" brushRef="#br1" timeOffset="55359.7">23410 3768 0,'0'0'0,"0"-43"15,0 22-15,-21 21 16,0 0 0,21 21-16,0 1 15,-21-1-15,0 0 0,21 0 16,-22 21-16,22-20 0,-21 20 0,0 0 15,21 1-15,-21 20 0,21-21 0,-21 1 16,21-1-16,-21 0 16,21-20-16,0 20 0,0-21 0,0 21 15,0-20-15,0-1 0,0 0 0,0 0 16,0 0-16,0-42 47,0 0-47,0 0 15,0 0-15</inkml:trace>
  <inkml:trace contextRef="#ctx0" brushRef="#br1" timeOffset="55554.59">23156 4233 0,'21'0'46,"1"-21"-46,-1 21 0,0 0 0,0 0 16,0-21-16,0 21 0,1 0 16,-1-21-16,0 21 0,0 0 15,0-21-15,0 21 16,1 0-16</inkml:trace>
  <inkml:trace contextRef="#ctx0" brushRef="#br1" timeOffset="55828.43">23707 4085 0,'0'0'0,"-22"0"16,1 0-16,0 0 16,0 0-16,0 21 15,0 1-15,21-1 0,-22 0 16,22 0-16,0 0 0,0 0 0,-21 1 15,21 20-15,0-21 0,-21 0 0,21 0 16,0 1-16,0-1 16,0 0-16,0 0 0,0 0 15,0 0-15,21-21 16,0 0-16,1 0 0,-1 0 16,0 0-16,0-21 0,21 0 15,-20 21-15,-1-21 0</inkml:trace>
  <inkml:trace contextRef="#ctx0" brushRef="#br1" timeOffset="56324.14">24024 3916 0,'0'0'0,"0"-21"0,0 0 0,0-1 16,0 1-16,0 0 16,-21 21-1,21 21 1,0 0-16,0 1 0,-21-1 0,21 0 15,-21 21-15,21 1 0,0-22 0,-22 21 16,22 0-16,0 1 0,0-1 16,-21 0-16,0-20 0,21 20 0,-21-21 15,21 21-15,0-20 0,0-1 0,-21 0 16,21 0-16,-21-21 16,21-21 15,0 0-31,0 0 15,0-1-15,21 1 0,0 0 16,0 0-16,-21 0 0,21-22 0,0 22 16,1 0-16,20-21 0,-21 21 0,0-1 15,0 1-15,1 21 0,20 0 16,-21 0-16,0 0 0,0 21 16,-21 1-16,0-1 0,0 0 15,0 21-15,0-21 0,0 1 16,0 20-16,0-21 0,0 0 0,0 22 15,0-22-15,0 0 0,-21-21 0,21 21 16,0 0-16,-21-21 0,21-21 47,0 0-47,21 21 16,0-21-16,-21 0 0,22-1 15,-1 1-15</inkml:trace>
  <inkml:trace contextRef="#ctx0" brushRef="#br1" timeOffset="56572.45">24426 3874 0,'-42'-22'16,"21"22"0,21-21-16,21 21 15,0 0 1,0 0-16,0 0 0,1 0 0,20 0 15,-21 0-15,0 0 0,22 0 0,-22 0 16,21 0-16,-21 0 0,0 0 0,1 0 16,-1 0-16,-42 0 31,-1 0-15,1 0-16,0 0 15</inkml:trace>
  <inkml:trace contextRef="#ctx0" brushRef="#br1" timeOffset="56816.3">24511 3852 0,'0'0'0,"-21"0"0,21 22 15,0-1 1,0 0-16,-21 0 0,21 0 16,0 0-16,0 1 0,-22-1 0,22 21 15,0-21-15,0 22 0,0-22 0,0 21 16,-21-21-16,21 22 0,0-22 0,-21 0 15,21 21-15,0-21 0,0 1 16,0-1-16,0 0 0,0 0 16,0 0-16,0 0 15,21-21 17,0-21-32,1 0 0</inkml:trace>
  <inkml:trace contextRef="#ctx0" brushRef="#br1" timeOffset="57172.12">24701 4233 0,'0'0'0,"0"-21"0,0 0 16,-21 21 15,21 21-31,-21 0 16,0 1-16,21-1 15,0 0-15,-21 0 0,21 0 0,-21 22 16,21-22-16,-22 0 0,22 0 15,0 0-15,0 0 0,0 1 16,22-22-16,-1 0 0,0 0 16,0 0-16,0 0 0,0 0 15,1 0-15,-1-22 16,0 22-16,0-21 0,0 0 0,-21 0 16,0 0-16,0 0 0,21-1 0,-21 1 15,0-21-15,0 21 0,0 0 16,0-1-16,0 1 0,-21 0 0,0 21 15,0-21-15,0 21 16,0 0-16,-1 0 16,22 21-16,-21-21 15,21 21-15,21-21 16</inkml:trace>
  <inkml:trace contextRef="#ctx0" brushRef="#br1" timeOffset="57467.95">25336 3916 0,'0'0'16,"-21"-21"-16,0 21 16,0 0-16,0 0 0,0 21 15,-1 0-15,22 0 0,-21 0 16,0 1-16,0 20 0,21-21 0,-21 21 15,0-20-15,21 20 0,-22 0 0,22 1 16,-21-22-16,0 21 0,21-21 16,0 22-16,0-22 0,0 0 0,0 0 15,0 0-15,0 0 0,0 1 0,0-1 16,21-21 0,0 21-16,1-21 0,-1 0 0,0 0 15,0 0-15,0 0 0,0-21 16,1 21-16,-1-21 0</inkml:trace>
  <inkml:trace contextRef="#ctx0" brushRef="#br1" timeOffset="57779.79">25590 3916 0,'0'0'0,"0"-21"0,22 0 15,-1 21 1,0 0-16,0 0 0,0 0 15,0 0-15,-21 21 0,22 0 0,-1 0 16,0 0-16,-21 0 0,0 22 16,0-1-16,0-21 0,0 22 15,0-1-15,0 0 0,0-21 0,0 22 16,-21-1-16,0-21 0,-1 22 0,1-22 16,-21 0-16,21 0 0,0 0 15,-22 0-15,22 1 0,0-1 0,0-21 16,0 21-16,-1-21 15,22 21-15,22-21 32,-1-21-32,0 0 15,0 0-15,0 21 0</inkml:trace>
  <inkml:trace contextRef="#ctx0" brushRef="#br1" timeOffset="58072.41">25971 4318 0,'-21'0'0,"0"0"0,0 21 16,42-21 15,0 0-31,0 0 0,1 0 16,-1 0-16,-21-21 0,0 0 15,0 0 1,0 0-1,-21 21-15,-1 0 0,1 0 16,0 0-16,0 0 0,0 0 16,21 21-16,-21 0 15,-1-21-15,22 21 0,0 0 16</inkml:trace>
  <inkml:trace contextRef="#ctx0" brushRef="#br1" timeOffset="59747.95">23770 5355 0,'0'0'0,"0"-21"0,0 0 16,0 0-16,0 0 15,0-1-15,0 1 0,0 0 0,0 0 16,0 0-16,0 0 0,0-22 0,0 22 16,-21 0-16,21 0 15,-21 21-15,0 0 0,-1 0 16,1 0-16,0 0 0,0 21 0,0 0 15,0 0-15,-1 0 0,1 1 0,0 20 16,0-21-16,21 21 0,-21-20 16,0 20-16,21-21 0,-22 0 0,22 22 15,0-22-15,0 0 0,0 0 16,0 0-16,22-21 0,-1 0 16,0 0-16,0 0 0,21 0 15,-20 0-15,-1-21 0,0 0 0,21 0 16,-21 21-16,1-21 0,20-1 0,-21 1 15,0 0-15,0-21 0,-21 21 16,22-1-16,-22-20 0,21 21 16,-21 0-16,0 0 0,0-1 0,0 1 15,0 42 17,0 1-32,-21-1 0,21 0 0,0 21 15,-22-21-15,22 1 0,0 20 0,0-21 16,0 0-16,0 0 0,0 1 0,0 20 15,0-21-15,22 0 16,-1 0-16,0-21 0,0 0 0,0 0 16,0 0-16,22 0 0,-22 0 15,0 0-15,21-21 0,-20 21 0,20-21 16,-21 0-16,0 0 0,22 0 16,-22-1-16,0-20 0,0 21 0,0-21 15,0 20-15,1-20 0,-22 0 0,21-1 16,-21-20-16,0 21 0,21-1 0,-21 1 15,21 0-15,-21-1 0,21 1 16,-21 21-16,0 0 0,0 42 31,0 0-31,0 21 16,-21-21-16,0 22 0,21-1 0,-21 22 0,0-22 16,21 0-16,0 1 0,-22-1 0,22 0 15,-21-21-15,21 22 0,0-22 16,0 21-16,0-21 0,0 1 15,0-1-15,0 0 0,0 0 0,0 0 16,21-21-16,1 0 0,-1 0 0,0 0 16,0 0-16,0 0 0,0 0 0,1 0 15,-1 0-15,21-21 0,-21 21 16,0-21-16,22 0 0,-22 0 0,0-1 16,0 1-16,0 0 0,1 0 0,-1 0 15,-21 0-15,21-1 0,-21 1 0,0 0 16,0 0-16,0 0 15,-21 21 1,0 0-16,-1 21 16,1 0-16,0 0 15,21 0-15,0 1 0,-21-1 0,21 0 16,-21 0-16,21 0 0,0 0 0,0 1 16,0-1-16,0 0 0,0 0 15,21 0-15,0-21 16,0 21-16,0-21 0,1 0 0,-1 0 15,0 0-15,21 0 0,-21 0 0,22 0 16,-22-21-16,21 0 0,-21 0 16,22 0-16,-22 21 0,0-21 15,0-1-15,0 1 0,1 0 0,-1 0 16,-21 0-16,0 0 0,0-1 0,0 44 47,0-1-47,0 0 15,0 0-15,0 0 0,0 0 16,0 1-16,0-1 0,0 0 16,0 0-16,21-21 15,0 0-15,0 0 0,0 21 16,1-21-16,20 0 0,-21 0 16,0 0-16,0 0 0,1 0 0,20-21 15,-21 0-15,0 0 0,0 21 16,1-21-16,-1-1 0,0-20 0,0 21 15,0-21-15,0-1 0,1 22 0,-1-42 16,-21 20-16,21 1 0,0-22 0,0 22 16,-21-21-16,21 20 0,1 1 15,-22 0-15,0 20 0,0 1 0,0 0 16,-22 42 15,1 22-31,0-22 0,21 21 0,-21 0 16,0 1-16,0-1 0,21 0 0,0 1 15,0-1-15,-22 0 0,22 1 0,0-22 16,0 21-16,0 1 16,0-22-16,0 0 0,0 21 0,0-21 15,0 1-15,0-1 0,0 0 0,22 0 16,-1-21-16,-21 21 0,21-21 16,0 0-16,0 0 0,0 0 15,1 0-15,-1 0 0,0 0 0,21-21 16,-21 0-16,1 21 0,-22-21 0,21 0 15,0-1-15,0 22 0,-21-21 0,0 0 16,21 0-16</inkml:trace>
  <inkml:trace contextRef="#ctx0" brushRef="#br1" timeOffset="59943.83">25696 5101 0,'0'0'16,"-21"0"-16,0 0 0,21 21 0,21-21 47,0 0-47,0 0 0,22 0 0,-22 0 15,0 0-15,21 0 0,-20-21 0,20 21 16,-21 0-16,21 0 0,-20-21 16,-1 21-16,21 0 0,-21-21 15</inkml:trace>
  <inkml:trace contextRef="#ctx0" brushRef="#br1" timeOffset="60247.66">26416 4932 0,'0'-21'16,"-21"21"-16,0 0 15,-1 0-15,1 0 16,21 21-16,-21 0 15,0 0-15,21 0 0,-21 1 16,21 20-16,-21-21 0,21 0 0,-22 22 16,22-22-16,0 21 0,-21-21 0,21 0 15,0 22-15,0-22 0,0 0 16,0 0-16,0 0 0,0 1 0,0-1 16,21 0-16,1-21 0,-1 21 0,0 0 15,0-21-15,0 0 0,0 0 0,1 0 16,-1 0-16,0 0 0,0 0 15,0-21-15,0 0 0,1 21 0,-1-21 16,0 0-16</inkml:trace>
  <inkml:trace contextRef="#ctx0" brushRef="#br1" timeOffset="60564.48">26670 4953 0,'0'0'0,"0"-21"0,0-21 16,21 42-1,0 0 1,0 0-16,-21 21 16,0 0-16,22 0 0,-1 0 0,-21 22 15,0-22-15,0 0 0,0 21 0,0-21 16,0 22-16,0-22 16,0 21-16,0-21 0,0 1 0,0-1 15,0 0-15,-21 0 0,-1 0 0,1 0 16,0 1-16,0-1 0,0 0 15,0-21-15,21 21 16,0-42 31,21 0-47,0 21 0,-21-21 16,21 21-16,0-22 0</inkml:trace>
  <inkml:trace contextRef="#ctx0" brushRef="#br1" timeOffset="60791.82">27051 5292 0,'0'0'16,"-21"0"-16,0 0 15,-1 0 63,22 21-62</inkml:trace>
  <inkml:trace contextRef="#ctx0" brushRef="#br1" timeOffset="61012.22">26903 5673 0,'-21'21'16,"21"0"-16,0 0 15,0 0-15,0 1 16,-22-1 0,22 0-1,-21 0-15,0 0 16,0-21-1,0 21-15,0-21 0,-1 22 16,1-22-16,0 0 0,0 0 16,0 21-16</inkml:trace>
  <inkml:trace contextRef="#ctx0" brushRef="#br1" timeOffset="63980.26">381 6752 0,'0'0'0,"0"21"16,-21-21 62,0 0-31,21-21-47,-22 0 15,22 0-15,0 0 16,0 0-16,0-1 16,0 1-16,22 0 15,-1 21-15,0-21 16,0 21-16,0 0 0,0 0 16,1 0-16,-1 0 0,0 21 15,0 0-15,21 0 0,-20 1 0,-1-1 16,0 21-16,0-21 15,-21 22-15,21-22 0,-21 21 0,21 0 16,-21-20-16,0 20 0,0 0 16,0-21-16,0 22 0,-21-22 0,0 21 15,21-21-15,-21 1 0,0-1 16,21 0-16,-21-21 0,-1 0 16,1-21-1,21 0 1,0-1-16,0 1 0,0-21 15,0 21-15,0 0 0,0-22 0,21 1 16,-21 21-16,22-22 0,-1 1 16,0 0-16,0-1 0,0 22 15,0-21-15,1 21 0,-1 0 16,0-1-16,21 1 0,-21 21 0,1 0 16,-1 0-16,0 0 0,0 21 15,-21 1-15,21-1 0,0 21 0,-21-21 16,0 0-16,0 22 0,0-22 0,0 21 15,0-21-15,0 22 0,0-22 16,0 0-16,0 21 0,0-20 0,0-1 16,0 0-16,0 0 15,0-42 32,0 0-31,0 0-16,0-1 15,0 1-15</inkml:trace>
  <inkml:trace contextRef="#ctx0" brushRef="#br1" timeOffset="64383.47">1164 6900 0,'0'0'0,"21"0"15,0 0 1,1 0-16,-1 0 0,0-21 0,0 21 16,21-21-16,-20 0 0,-1 0 15,21 0-15,-21-1 0,0 1 0,1 0 16,-22 0-16,0 0 0,0 0 16,0-1-16,0 1 0,0 0 0,0 0 15,-22 21-15,1 0 16,0 0-16,0 0 15,0 0-15,0 21 0,21 0 0,-22 22 16,1-22-16,21 0 0,-21 21 16,0 1-16,21-22 0,0 21 0,0-21 15,-21 22-15,21-22 0,0 0 16,0 0-16,0 21 0,0-20 16,0-1-16,21-21 15,0 0-15,0 0 0,0 0 16,1 0-16,-1 0 0,21 0 15,-21-21-15,0 21 0,22-22 0,-22 1 16,0 0-16,0 0 0,22 0 16</inkml:trace>
  <inkml:trace contextRef="#ctx0" brushRef="#br1" timeOffset="64940.66">1714 6773 0,'22'-42'16,"-86"169"-16,106-212 0,-20 22 0,-22 42 0,0 0 16,0-1-16,21 22 15,-21 22 1,0-1-1,0 0-15,0 0 0,-21 21 16,21-20-16,0-1 0,-22 0 0,22 21 16,0-21-16,0 1 0,0-1 0,0 0 15,0 0-15,0 0 16,22-21 0,-1 0-16,0 0 15,0 0-15,0-21 0,-21 0 16,21 0-16,1 0 0,-22-1 15,21 1-15,-21 0 16,0 0-16,0 0 0,21 0 16,0 21-1,-21 21 1,0 0-16,0 0 0,0 0 16,0 0-16,0 1 15,0-1-15,21 0 0,0 0 0,1 0 16,-1-21-16,0 0 15,0 0-15,21 0 0,-20 0 16,-1 0-16,0 0 0,21 0 16,-21-21-16,1 21 0,-1-21 0,0 0 15,0 0-15,0-1 0,-21 1 16,0 0-16,0 0 0,0 0 0,0-22 16,0 22-16,0 0 0,-21-21 15,0 21-15,0-1 0,0 1 0,21 0 16,-22 21-16,1 0 15,0 0-15,21 21 16,0 0-16,0 1 16,0-1-16,0 0 15,21-21 1,0 0-16,1 0 0,-1 0 16,0 0-16,21 0 0</inkml:trace>
  <inkml:trace contextRef="#ctx0" brushRef="#br1" timeOffset="65243.99">2794 6414 0,'0'0'15,"0"-22"-15,0 1 0,0 0 0,-21 21 32,21 21-17,-21-21-15,21 21 0,0 1 16,0 20-16,0-21 0,0 0 15,0 22-15,0-1 0,-22-21 0,22 21 16,-21-20-16,21 20 0,-21 0 16,21-21-16,0 22 0,0-22 0,0 0 15,0 0-15,0 0 0,0 1 0,0-1 16,0 0 0,21-21-16,0 0 0,1 0 15,-1 0-15,0-21 0,-21 0 16,21-1-16,-21 1 15,21 0-15,-21 0 0,0 0 16</inkml:trace>
  <inkml:trace contextRef="#ctx0" brushRef="#br1" timeOffset="65415.89">2667 6668 0,'0'0'16,"-21"0"-16,42 0 31,0 0-31,0 0 15,0-22-15,1 22 0,-1 0 0,21 0 16,-21-21-16,0 21 0,22 0 0,-22-21 16,0 21-16,0-21 0,0 21 15,1 0-15,-1 0 0,-21-21 16</inkml:trace>
  <inkml:trace contextRef="#ctx0" brushRef="#br1" timeOffset="66003.91">3365 6710 0,'0'0'0,"22"0"0,-22-21 16,0 0 0,21 21-16,-21-22 0,0 1 15,0 0-15,0 0 16,0 0-16,-21 21 15,-1 0-15,1 0 16,0 0-16,0 0 16,0 21-16,0 0 0,-1 0 0,1-21 15,21 43-15,-21-22 0,0 0 16,21 0-16,-21 21 0,21-20 0,0-1 16,0 0-16,0 0 0,0 0 0,0 0 15,0 1-15,0-1 16,21-21-16,0 0 0,0 0 15,0 0-15,1 0 0,-1 0 16,0-21-16,0 21 0,0-22 16,0 1-16,1 0 0,-1 0 15,-21 0-15,21 0 0,-21-1 16,0 1-16,0 0 0,0 0 0,0 0 16,0 0-16,0-1 15,0 44 16,0-1-31,0 0 16,0 0-16,0 0 0,0 0 16,0 1-16,0-1 0,0 0 0,0 0 15,0 0-15,0 0 0,0 1 16,0-1-16,21-21 16,0 0-16,0 0 15,1 0-15,-1 0 16,0 0-16,0 0 0,0-21 15,0 21-15,1-22 0,-1 1 0,0 0 16,0 0-16,0 0 0,0 0 0</inkml:trace>
  <inkml:trace contextRef="#ctx0" brushRef="#br1" timeOffset="66524.13">3852 6456 0,'0'-42'16,"0"84"-16,0-106 0,0 22 0,0 21 0,0 0 15,0 0-15,0-1 0,0 1 16,-21 21-1,21 21 1,0 1-16,-21 20 16,21-21-16,0 0 0,0 22 0,0-22 15,0 21-15,0 0 0,0-20 16,0 20-16,0 0 0,0-21 0,0 22 16,0-22-16,0 21 0,0-21 0,0 1 15,0-1-15,0 0 0,0 0 16,0 0-16,0 0 0,21-21 47,0-21-32,-21 0-15,0 0 16,21 0-16,1 0 0,-22-1 0,21 1 16,0-21-16,0 21 0,-21 0 15,21-1-15,0 22 0,1-21 0,-1 0 16,0 21-16,0 0 0,0 0 0,0 0 15,1 0-15,-1 0 0,0 21 16,0-21-16,0 21 0,-21 1 0,0-1 16,0 0-16,0 0 0,0 0 15,0 0-15,0 1 0,-21-1 0,0 0 16,0 0-16,-22 0 0,22 0 16,-21 1-16,21-22 0,-22 21 15,22 0-15,-21-21 0,21 21 0,0-21 16,-1 0-16,1 0 0,0 21 15,42-42 17,0 21-17</inkml:trace>
  <inkml:trace contextRef="#ctx0" brushRef="#br1" timeOffset="66672.05">4276 6985 0,'0'0'0,"21"0"0,-21 21 0,0 0 15,0 1 1,-21-22 0,-1 21-16,1-21 15,21-21 1</inkml:trace>
  <inkml:trace contextRef="#ctx0" brushRef="#br1" timeOffset="67639.69">5736 6329 0,'0'-21'16,"21"21"-16,-21-21 16,0-1-16,0 1 15,0 0-15,0 0 0,0 0 16,0 0-1,0 42 1,0 0 0,0 0-16,0 0 0,0 22 15,0-1-15,0 0 0,0 1 0,0-1 16,0 0-16,0 1 0,0-1 0,0 0 16,0 1-16,0-22 0,0 21 15,0-21-15,0 0 0,0 1 0,0-1 16,0-42 15,0-1-31,21 1 16,1 0-16,-22 0 0</inkml:trace>
  <inkml:trace contextRef="#ctx0" brushRef="#br1" timeOffset="67879.56">6054 6181 0,'0'0'0,"0"-43"16,0 65 15,0-1-31,0 0 0,0 0 0,0 0 16,0 22-16,0-1 0,0 0 15,0 1-15,0-1 0,-22 0 0,22 1 16,0-1-16,-21-21 0,21 21 16,0-20-16,0 20 0,0-21 0,0 0 15,0 0-15,21-21 16,1 0-1,-22-21-15,0 0 16,0 0-16,0 0 0</inkml:trace>
  <inkml:trace contextRef="#ctx0" brushRef="#br1" timeOffset="68064.96">5863 6477 0,'0'0'0,"21"0"47,0-21-47,1 21 0,-1-21 0,0 21 16,21 0-16,-21-21 0,22 21 15,-22-22-15,21 22 0,-21 0 0,1-21 16,20 21-16,-21-21 0,0 0 16,0 21-16,1 0 0,-1-21 0</inkml:trace>
  <inkml:trace contextRef="#ctx0" brushRef="#br1" timeOffset="68283.83">6392 6244 0,'0'0'0,"0"-21"32,21 21-32,1 0 0,-1 0 15,0-21-15,21 21 0,-21 0 0,22-21 16,-22 21-16,21-21 0,-21 21 15,22 0-15,-22 0 0,0 0 0,0 0 16,0 0-16</inkml:trace>
  <inkml:trace contextRef="#ctx0" brushRef="#br1" timeOffset="68528.7">6667 6181 0,'0'21'0,"-42"0"15,42 0-15,0 0 16,0 1-16,0-1 16,-21 0-16,21 21 0,0-21 0,0 1 15,0 20-15,0-21 0,0 21 0,-21-20 16,21-1-16,0 21 0,0-21 16,0 0-16,0 1 0,-21-1 15,21 0-15,0 0 0,0 0 0,-22-21 16,22 21-16,0-42 31,22 0-31,-1 21 16,-21-21-16,21 0 0,0 0 0,0-22 15,0 22-15</inkml:trace>
  <inkml:trace contextRef="#ctx0" brushRef="#br1" timeOffset="69208.31">6985 6265 0,'0'22'31,"0"-1"-15,0 0-16,0 0 0,0 0 0,0 22 15,0-22-15,0 0 0,0 21 0,0-21 16,0 1-16,0 20 0,0-21 16,0 0-16,0 0 0,-21 1 0,21-1 15,0 0-15,0 0 0,0-42 47,0 0-47,0 0 16,0-22-16,0 22 15,0 0-15,0-21 0,0 20 16,0-20-16,0 21 0,0-21 0,0-1 16,0 22-16,0 0 0,21-21 0,0 20 15,-21 1-15,21 21 0,0-21 0,1 21 16,-1 0-16,0 0 15,0 0-15,-21 21 0,21 0 16,-21 1-16,0-1 0,21 0 0,1 21 16,-22-21-16,0 22 0,0-1 15,21-21-15,-21 22 0,0-22 0,21 0 16,-21 21-16,0-21 0,0 1 16,0-1-16,21-21 15,0-21 1,-21-1-1,21 1-15,-21 0 0,22 0 0,-22 0 16,0-22-16,21 1 0,0 21 0,0-21 16,-21-1-16,21 1 0,0 21 15,1-22-15,-22 1 0,21 21 0,0 0 16,0 0-16,0 21 0,0 0 0,1 0 16,-1 0-16,0 21 15,-21 0-15,0 0 0,0 0 16,0 22-16,0-22 0,0 21 0,0 0 15,0-20-15,0 20 0,0 0 16,0-21-16,0 22 0,0-22 16,0 21-16,0-21 0,0 1 0,0-1 15,0 0-15,0 0 0,0-42 47,0 0-47,21 0 0</inkml:trace>
  <inkml:trace contextRef="#ctx0" brushRef="#br1" timeOffset="69505.14">8107 6138 0,'0'0'0,"-21"0"31,-1 22-31,22-1 0,-21 0 0,0 0 16,0 0-16,21 22 0,-21-22 0,0 21 15,21-21-15,-22 22 0,22-1 16,0 0-16,0-21 0,0 22 0,0-22 16,0 21-16,0-21 0,0 1 0,0-1 15,0 0-15,22-21 0,-1 21 16,0-21-16,0 0 0,21 0 0,-20 0 16,20 0-16,-21 0 0,21 0 15,-20-21-15,20 0 0,0 21 0,-21-21 16,22 21-16,-22 0 0,0 0 15,0-22-15,0 22 0,1 0 16</inkml:trace>
  <inkml:trace contextRef="#ctx0" brushRef="#br1" timeOffset="70280.2">6498 7324 0,'0'0'0,"0"-64"16,0 43-16,0 0 15,0 42 1,0 0-16,0 0 0,0 1 0,0 20 15,0 0-15,0 1 0,0-22 16,0 21-16,0 0 0,0-20 0,-21 20 16,21-21-16,-21 21 0,21-20 0,-21-1 15,21 0-15,0 0 0,21-21 32,0 0-32,0-21 15,0 0-15,0 0 0,1-1 0,-1 1 16,0 0-16,0 0 0,0-21 15,0 20-15,-21 1 0,0 0 0,0 0 16,0 0-16,22 21 0,-22 21 16,0 0-1,0 0-15,21 0 0,-21 22 16,21-22-16,-21 0 0,21 0 0,-21 0 16,0 1-16,21-1 0,0 0 0,1-21 15,-1 21-15,0-21 0,0 0 16,0 0-16,0 0 0,1 0 0,20 0 15,-21 0-15,21-21 0,-20 21 16,20-21-16,-21 0 0,0-1 0,22 1 16,-22-21-16,-21 21 0,0 0 0,0-22 15,0 1-15,0 0 0,0-1 16,0 22-16,-21-21 0,-1-1 0,1 22 16,0 0-16,0 0 0,0 0 0,0 21 15,-1 0-15,1 0 0,0 21 16,0-21-16,21 21 0,-21 0 15,21 0-15,0 22 0,0-22 0,0 0 16,0 0-16,0 0 0,21 1 16,0-1-16,0-21 0,-21 21 0,43-21 15,-22 0-15</inkml:trace>
  <inkml:trace contextRef="#ctx0" brushRef="#br1" timeOffset="70527.75">7535 7366 0,'0'0'0,"-21"0"16,0 21-16,0-21 0,21 21 15,0 1-15,-21-1 0,21 0 16,-22 0-16,22 0 0,0 0 0,0 1 16,0-1-16,0 0 15,0 0-15,0 0 0,0 0 16,0 1-16,0-44 47,0 1-47,0 0 0,0 0 15,0 0-15</inkml:trace>
  <inkml:trace contextRef="#ctx0" brushRef="#br1" timeOffset="70724.64">7535 7197 0,'0'-21'0,"0"42"47,0 0-31,0 0-16,0 0 16,0 0-1,21-21-15,1 0 16,-1 22-16,0-22 0</inkml:trace>
  <inkml:trace contextRef="#ctx0" brushRef="#br1" timeOffset="71140.39">8022 7387 0,'0'21'0,"0"1"15,0-1-15,0 0 0,0 0 0,0 0 16,-21 0-16,21 1 0,-21-22 0,21 21 15,-21 0-15,21 0 16,0 0-16,-22-21 16,1 0 15,21-21-15,0 0-16,0 0 15,0 0-15,0-1 0,0 1 0,21 0 16,1 0-16,-1 0 0,0-22 15,0 22-15,0 0 0,0 0 0,22 0 16,-22 0-16,21-1 0,-21 22 0,22 0 16,-22 0-16,21 0 0,-21 0 0,1 22 15,-1-1-15,0 0 0,0 21 16,-21-21-16,21 1 0,-21 20 0,0-21 16,0 0-16,0 0 0,0 1 0,0-1 15,-21 0-15,21 0 0,-21-21 0,21 21 16,-21-21-1,21-21 17,21 21-32,0-21 0</inkml:trace>
  <inkml:trace contextRef="#ctx0" brushRef="#br1" timeOffset="71616.64">8848 7387 0,'0'-21'15,"-22"21"1,1-21-16,0 21 0,0 0 16,0 0-16,0 0 0,-1 0 15,1 0-15,0 21 0,0-21 0,0 21 0,0 0 16,-1 1-16,1-1 0,0 0 16,21 0-16,-21 0 0,21 0 15,-21 1-15,21-1 0,0 0 0,0 0 16,0 0-16,0 0 0,0 1 15,21-22-15,0 0 0,0 0 16,0 0-16,1 0 0,-1 0 16,0-22-16,0 1 0,0 0 0,22 21 15,-22-21-15,0 0 0,0 0 0,0-22 16,0 22-16,1-21 0,-1 21 16,0-22-16,-21 1 0,0 0 15,0-1-15,0 1 0,0 21 0,0-22 16,0 1-16,0 21 0,0 0 0,0 0 15,0 42 1,-21 0-16,21 0 16,-21 0-16,21 22 0,0-22 0,0 21 15,0 0-15,0 1 0,0-1 0,0-21 16,0 22-16,0-1 0,0-21 0,0 21 16,0-20-16,0-1 0,0 0 15,0 0-15,0 0 0,21-21 16,0 0-16,0 0 0,0 0 15,0 0-15,1 0 0,-1 0 0,0-21 16</inkml:trace>
  <inkml:trace contextRef="#ctx0" brushRef="#br1" timeOffset="72007.44">9377 7366 0,'-21'0'31,"-1"0"-31,1 21 0,0 0 15,0 1-15,0-1 0,0-21 16,21 21-16,-22 0 0,1 0 16,21 0-16,0 1 0,0-1 0,0 0 15,0 0-15,0 0 0,0 0 16,21-21 0,1 0-16,-1 0 0,0 0 15,0 0-15,0 0 0,0 0 0,1-21 16,-1 0-16,0 21 0,0-21 0,0 0 15,-21 0-15,0-1 0,0 1 16,0 0-16,0 0 0,0 0 0,0-22 16,0 22-16,0 0 0,0-21 0,-21 21 15,0-1-15,0 22 0,0-21 0,-1 21 16,1 0-16,0 0 16,0 0-16,0 21 0,0-21 15,21 22-15,-22-1 0,22 0 0,-21 0 16,21 0-16,0 0 0,0 1 15,0-1-15,0 0 0,21-21 16,1 0-16,20 0 0,-21 0 0,0 0 16</inkml:trace>
  <inkml:trace contextRef="#ctx0" brushRef="#br1" timeOffset="72472.2">9737 7324 0,'0'0'0,"0"-21"16,0-1-16,0 44 31,-22-1-31,22 0 0,-21 0 16,21 0-16,0 0 0,0 1 0,0-1 15,0 0-15,0 0 0,0 0 16,0 0 0,21-21-1,1 0-15,-22-21 0,21 21 16,0-21-16,-21 0 0,0 0 0,21 21 15,0-21-15,-21-1 0,21 1 16,-21 0-16,0 0 0,0 42 47,0 0-47,22-21 0,-22 21 16,21 1-16,-21-1 15,21-21-15,0 0 0,0 21 0,0-21 16,1 0-16,-1 0 0,0 0 15,0 0-15,0 0 0,0 0 0,1 0 16,-22-21-16,21 0 0,0-1 16,-21 1-16,0 0 0,0 0 15,0 0-15,0 0 0,0-1 0,-21 1 16,0 21-16,21-21 0,-22 0 0,22 0 16,-21 21-1,21-21-15,0-1 16,0 1-16,21 21 0</inkml:trace>
  <inkml:trace contextRef="#ctx0" brushRef="#br1" timeOffset="73332.48">11642 6371 0,'0'0'0,"-22"-42"0,22 21 0,0-22 16,0 22-16,-21 0 0,21 0 0,-21 21 15,0 0-15,21 21 16,-21 0-16,21 22 15,0-1-15,0 21 0,0-20 0,0 20 16,0-20-16,0 20 0,0-21 0,0 1 16,0-1-16,0 0 0,0 1 0,0-22 15,0 0-15,0 0 0,0 0 16,21-21 0,0-21-1,0 0-15,0 0 0,1-21 0,-22 20 16,21 1-16,0-21 0,0 0 0,0-1 15,0 1-15,-21 0 0,22-1 16,-1 1-16,0 21 0,-21-22 0,0 22 16,21 21-16,-21 21 15,0 1-15,21-1 0,-21 21 16,0-21-16,0 22 0,0-1 16,0 0-16,0-21 0,0 22 0,0-1 15,0-21-15,21 22 0,1-22 0,-1 0 16,0 0-16,0-21 0,21 21 0,-20-21 15,20 0-15,0 0 16,1 0-16,-1-21 0,21 21 0,-20-21 16,-1 0-16,22 0 0,-22-1 0,0-20 15,1 0-15,-22 21 0,0-22 0,0-20 16,0 20-16,-21-20 0,0 21 0,0-1 16,0-20-16,0 20 0,0 1 15,-21 0-15,0-1 0,21 22 0,-21 0 16,0 0-16,-1 21 0,1 0 0,0 0 15,0 0-15,0 0 0,0 21 0,-1 0 16,22 0-16,-21 1 0,0 20 16,21-21-16,0 0 0,0 22 15,0-22-15,0 0 0,0 21 0,0-21 16,0 1-16,21-1 0,0 0 0,1 0 16,-1-21-16,0 0 0,0 0 15,21 0-15,-20 0 0,-1 0 0</inkml:trace>
  <inkml:trace contextRef="#ctx0" brushRef="#br1" timeOffset="73668.78">12700 6562 0,'0'21'0,"0"0"15,21 0 1,0-21-16,0 0 16,1 0-16,-1 0 15,0-21-15,0 0 0,0 0 0,22 21 16,-22-21-16,0-1 0,0 1 15,0 0-15,0 0 0,1 0 0,-22 0 16,0-1-16,0 1 0,0 0 0,0 0 16,0 0-16,-22 21 0,1-21 0,0 21 15,0 0-15,0 0 0,-22 0 16,22 0-16,-21 21 0,21 0 0,0 0 16,-1 0-16,-20 22 0,21-22 0,21 21 15,0-21-15,-21 22 0,21-22 16,0 21-16,0-21 0,0 0 0,0 1 15,0-1-15,21 0 0,0-21 16,0 0-16,22 0 0,-22 0 0,21 0 16,0 0-16,1 0 0,20-21 0,-20 21 15,20-21-15,-21-22 0,22 22 0,-1 0 16,-20 0-16</inkml:trace>
  <inkml:trace contextRef="#ctx0" brushRef="#br1" timeOffset="74104.53">13547 6160 0,'0'0'0,"0"-22"0,0-20 0,0 21 0,0 0 15,0 0-15,-22 21 0,1 21 32,21 0-32,-21 0 0,21 0 0,0 22 15,0-22-15,0 21 0,0 0 0,0 1 16,0-1-16,0 0 0,0 1 0,0-1 16,0 0-16,0 1 0,-21-1 15,21-21-15,0 22 0,-21-22 0,21 0 16,0 0-16,0 0 0,-21-21 15,21-21 1,0 0-16,0 0 16,0 0-16,0-1 0,0 1 15,0 0-15,21-21 0,0 21 0,0-22 16,0 22-16,0-21 0,1 21 16,20-1-16,-21 1 0,21 0 0,-20 0 15,20 21-15,0 0 0,-21 0 16,22 0-16,-22 21 0,21-21 0,-21 21 15,1 0-15,-1 1 0,-21 20 0,0-21 16,0 0-16,0 0 0,0 22 0,-21-22 16,-1 0-16,1 21 0,-21-20 0,21-1 15,-22 0-15,1 0 16,0 0-16,-1 0 0,1 1 0,21-22 16,-21 0-16,20 21 0,1-21 0,0 0 0,21-21 15,21-1 1,0 1-16,1 0 15,20 0-15</inkml:trace>
  <inkml:trace contextRef="#ctx0" brushRef="#br1" timeOffset="74380.37">14393 6223 0,'0'-21'0,"0"42"0,0-63 15,-21 42 1,0 0-1,0 0-15,21 21 0,0 0 0,-21 21 16,-1-20-16,22 20 0,0 0 16,0 1-16,0-1 0,-21 0 15,21 22-15,0-22 0,0 0 0,0 1 16,0-22-16,-21 21 0,21-21 0,0 1 16,0 20-16,0-21 0,0 0 15,0 0-15,21-21 31,-21-21-31,21 21 0,-21-21 16,0 0-16,22 0 0,-1 0 0</inkml:trace>
  <inkml:trace contextRef="#ctx0" brushRef="#br1" timeOffset="74708.53">14372 6202 0,'0'0'0,"-21"-21"16,21-22-1,0 22-15,21 21 0,21 0 16,-20 0-16,20 0 0,-21 0 16,21 0-16,1 0 0,-1 21 15,0-21-15,1 22 0,-1-1 0,-21 0 16,22 0-16,-22 0 0,21 22 16,-21-22-16,-21 21 0,0 0 0,21 1 0,-21-22 15,0 21-15,0 1 0,-21-1 0,0-21 16,0 21-16,-21-20 15,-1 20-15,22-21 0,-21 0 0,-1 0 16,1 1-16,0-1 0,-1 0 0,1-21 16,21 21-16,0-21 0,0 0 0,-1 0 15,44 0 17,-1 0-32,0 0 0,0 0 0,0-21 15,0 0-15,22 21 0,-22-21 0</inkml:trace>
  <inkml:trace contextRef="#ctx0" brushRef="#br1" timeOffset="75124.28">15049 6519 0,'0'0'0,"0"-21"0,-21 21 15,21-21-15,21 21 31,1 0-31,-1 0 0,0 21 16,0 0-16,-21 1 0,21-1 16,-21 0-16,0 0 0,21 0 0,-21 0 15,22 22-15,-22-22 0,0 0 0,21 0 16,-21 0-16,0 1 0,0-1 0,0 0 16,0 0-16,0 0 0,0 0 15,0-42 16,0 0-15,0 0-16,0 0 0,21 0 16,0-1-16,-21 1 0,21-21 0,0 21 15,-21 0-15,22-22 0,-22 22 16,21 0-16,-21 0 0,0 0 0,21-1 16,0 22-16,0-21 0,0 21 15,1 0 1,-1 0-16,-21 21 15,21-21 1,0 22-16</inkml:trace>
  <inkml:trace contextRef="#ctx0" brushRef="#br1" timeOffset="75396.14">15833 6625 0,'0'0'0,"0"-21"16,0 0-1,-22 21-15,1 0 0,0 0 16,21 21-16,0 0 16,0 0-16,0 1 0,0-1 15,0 0-15,0 0 0,0 0 16,0 0-16,0 1 0,0-1 0,-21-21 16,21 21-16,0 0 0,0 0 0,0 0 15,0-42 48,0 0-63,0 0 0</inkml:trace>
  <inkml:trace contextRef="#ctx0" brushRef="#br1" timeOffset="75628">15854 6456 0,'0'-21'0,"0"0"32,0-1-17,-21 22-15,21-21 16,21 21 31,-21 21-47,21-21 15,-21 22-15,21-1 0,0 0 16,0 0-16</inkml:trace>
  <inkml:trace contextRef="#ctx0" brushRef="#br1" timeOffset="76630.28">16129 6646 0,'21'0'47,"0"0"-16,-21 22-31,21-22 0,-21 21 0,0 0 16,0 0-16,0 0 0,0 0 0,0 1 15,0-1-15,0 0 0,0 0 0,0 0 16,0 0-16,0 1 0,0-1 15,0 0-15,0 0 16,22-21 15,-1-21-31,-21 0 16,21 21-16,0-21 0,-21-1 0,21 1 16,0 0-16,-21 0 0,22 0 15,-1 0-15,0-1 0,-21 1 16,21 0-16,0 0 0,-21 0 0,21 0 15,1 21-15,-22 21 32,0 0-32,0 0 15,0 0-15,-22 0 0,22 1 16,-21-22-16,21 21 0,0 0 0,0 0 16,0 0-16,0 0 0,-21-21 0,21 22 15,0-1-15,0 0 16,21-21-16,0 0 15,1 0 1,-1 0-16,0 0 0,0 0 16,0 0-16,0 0 0,1 0 0,-1-21 15,0 21-15,0-21 0,-21-1 0,21 22 16,0-21-16,-21 0 0,0 0 0,0 0 16,22 0-16,-22-1 0,0 1 0,0 0 15,21 0-15,-42 21 31,-1 21-15,22 0-16,-21 0 0,21 1 16,-21-1-16,21 0 0,-21 0 15,21 0-15,-21-21 0,21 21 16,0 1-16,0-1 0,0 0 16,0 0-1,21-21-15,0 0 0,0 0 16,0 0-16,1 0 0,-1 0 15,0 0-15,0-21 0,0 21 16,-21-21-16,21 0 0,1-1 16,-22 1-16,0 0 0,21 0 15,-21 0-15,21 0 0,-21-1 0,0 1 16,0 0-16,21 21 0,-21-21 0,21 21 16,-21 21 15,0 0-31,0 0 15,0 1-15,0-1 0,0 0 0,0 0 16,0 0-16,0 0 0,0 1 16,0-1-16,0 0 15,21-21 32,-21-21-16</inkml:trace>
  <inkml:trace contextRef="#ctx0" brushRef="#br1" timeOffset="76802.19">16954 6943 0</inkml:trace>
  <inkml:trace contextRef="#ctx0" brushRef="#br1" timeOffset="81612.75">18965 6879 0,'-21'0'16,"21"21"-16,0 1 0,0-1 15,0 0 1,21-21 0,0 0-1,1 0-15,-1 0 0,0-21 16,0 0-16,0 21 0,-21-22 16,21 22-16,-21-21 0,0 0 15,0 0-15,0 0 0,0 0 16,-21-1-16,0 1 0,0 0 0,-21 0 15,20 21-15,1-21 0,0 21 0,-21 0 16,21 0-16,-22 0 0,22 0 16,0 0-16,-21 21 0,20 0 0,1 0 15,0 0-15,0 1 0,0 20 16,0-21-16,21 21 0,0-20 0,0 20 16,-22-21-16,22 0 0,0 22 15,0-22-15,0 0 0,22 0 0,-22 0 16,21 0-16,0 1 0,0-22 0,0 0 15,0 21-15,22-21 0,-22 0 0,0 0 16,0 0-16,22-21 0,-22-1 16,0 1-16,0 21 0,21-21 0,-20 0 15,-1-21-15,0 20 0,0 1 16,-21-21-16,21 0 0,-21 20 0,21-20 0,1 0 16,-22-22-16,0 22 0,0 0 15,21-22-15,-21 22 0,0-22 16,0 22-16,0 0 0,0-1 0,0 22 15,0 0-15,0 0 0,21 0 0,-21 42 32,0 0-32,0 21 15,0 1-15,0-1 0,0 0 0,0 1 16,-21 20-16,21-21 0,0 22 0,-21-22 16,-1 22-16,1-22 0,21 0 15,0 1-15,0-1 0,0 0 16,0 1-16,0-1 0,0-21 0,0 0 0,21 1 15,1-1-15,-1 0 0,0-21 16,0 0-16,21 0 0,-20 0 16,20 0-16,-21-21 0,21 21 0,1-21 15,-1-1-15,-21 1 0,22 0 0,-22-21 16,21 21-16,-21-1 0,0-20 0,-21 21 16,0-21-16,0 20 0,0 1 15,0-21-15,0 21 0,-21 0 0,0 21 16,0-22-16,0 22 0,0 0 0,-1 0 15,1 0-15,0 0 0,0 0 0,21 22 16,0-1-16,0 0 16,0 0-1,21-21-15,0 0 0,0 21 0,1 0 16,20-21-16,-21 22 0,0-22 0,0 21 16,1-21-16,-1 21 0,0 0 0,-21 0 15,0 0-15,0 1 16,0-1-16,0 0 0,0 0 0,0 0 15,0 0-15,0 1 0,0-1 16,21-21-16,0 0 16,0 0-16,1 0 15,-1-21-15,0 21 0,0-22 0,0 1 16,0 0-16,22 21 0,-22-21 16,0-21-16,-21 20 0,21 1 0,0 0 15,1 0-15,-1-21 0,-21 20 16,0 1-16,0 0 0,0 0 15,0 42 1,0 0 0,0 0-16,0 1 15,0-1-15,0 0 0,0 0 0,0 0 16,-21 0-16,21 1 16,0-1-16,0 0 15,0-42 16,0 0-31</inkml:trace>
  <inkml:trace contextRef="#ctx0" brushRef="#br1" timeOffset="81779.67">20087 6604 0,'0'0'0,"-21"0"0,0 0 0,0 0 16,21-21-16,-22 21 0,1 0 15,21 21 17,0 0-17,21-21-15,-21 21 0</inkml:trace>
  <inkml:trace contextRef="#ctx0" brushRef="#br1" timeOffset="82775.92">20362 6858 0,'-21'0'0,"21"21"47,21 0-32,-21 1-15,21-1 16,1 0-16,-22 0 0,0 0 15,0 0-15,0 1 0,0-1 0,0 0 16,0 0-16,0 0 0,0 0 0,0 1 16,0-1-16,0 0 0,0 0 15,21-21 1,0-21 0,0 21-16,0-21 0,-21 0 15,21-1-15,1 1 0,-1 0 0,0 0 16,0-21-16,0 20 0,0-20 0,-21 21 15,22 0-15,-1-22 0,0 22 16,-21 0-16,0 0 0,21 21 0,-21-21 16,21 21-16,-21-21 0,0 42 31,0 0-31,0 0 0,-21 0 0,0 0 16,21 1-16,-21-1 0,21 0 0,0 0 15,-21 21-15,21-20 0,0-1 0,-22 0 16,22 21-16,0-21 0,0 1 15,0-1-15,0 0 0,22 0 0,-1-21 16,0 21-16,0-21 0,0 21 0,0-21 16,1 0-16,20 0 0,-21 0 0,21 0 15,-20-21-15,20 21 16,-21-21-16,21 0 0,-20 0 0,-1 0 16,0-1-16,0 1 0,0 0 0,-21 0 15,0 0-15,21 0 0,-21-1 0,22 1 16,-22-21-16,0 21 15,0 0-15,0-1 0,-22 22 16,1 0 0,21 22-16,-21-1 0,0 0 0,21 0 15,-21 0-15,21 0 0,0 1 0,-21-1 16,21 21-16,-22-21 0,22 0 16,0 1-16,0-1 0,0 0 0,0 0 15,0 0-15,22 0 0,-1-21 16,0 22-16,0-22 0,0 0 15,0 0-15,1 0 0,20 0 16,-21 0-16,0-22 0,0 22 0,1-21 16,20 0-16,-21 0 0,0 0 0,0 0 15,-21-1-15,22-20 0,-22 21 0,21 0 16,-21 0-16,0-22 0,0 22 0,0 0 16,0-21-16,0 20 0,0 1 15,0 0-15,0 0 0,0 42 31,0 0-31,0 0 16,0 1-16,0-1 0,21 0 16,-21 0-16,0 0 0,0 0 15,0 1-15,0 20 0,0-21 0,0 0 16,0 0-16,0 22 0,0-22 0,0 0 16,0 0-16,-21 0 0,21 1 0,0-1 15,0 0-15,0 0 0,0 0 16,0-42 15,0 0-31,21 21 16,-21-21-16,21 0 0,0-1 0,0 1 15</inkml:trace>
  <inkml:trace contextRef="#ctx0" brushRef="#br1" timeOffset="82955.89">21929 7049 0,'0'-22'16,"-22"22"0,22-21-16,0 0 62</inkml:trace>
  <inkml:trace contextRef="#ctx0" brushRef="#br1" timeOffset="84568.37">22500 7176 0,'0'0'0,"-42"0"15,21 0 1,21-22-16,0 1 16,0 0-16,21 0 0,0 21 15,0-21-15,21 0 0,1-1 0,-1 1 16,0 0-16,1-21 0,20 21 15,-20-22-15,20 22 0,-21-21 0,22-1 16,-22 1-16,1 21 0,-22 0 0,0-22 16,0 22-16,-21 0 0,-21 21 15,0 0 1,0 0-16,-1 21 0,-20 0 0,0 1 16,-1-1-16,22 0 0,-21 21 0,21-21 15,0 1-15,21 20 16,0-21-16,0 0 0,0 0 0,0 1 15,21-1-15,21 0 0,-21 0 0,0 0 16,1 0-16,-1 1 0,21-1 0,-21-21 16,0 21-16,1 0 0,-22 0 15,-22-21 17,1 0-32,0 0 0,-21 0 0,21 0 15,-1-21-15,1 21 0,0-21 16,0 21-16,0-21 0,0 21 0,-1 0 15,22-21-15,0 42 32,22 0-17,-22 0-15,21-21 0,0 21 16,0 0-16,0 1 0,0-1 16,1-21-16,-1 0 0,21 0 0,-21 0 15,0 0-15,22 0 0,-22 0 0,0 0 16,21-21-16,-20 21 0,-1-22 15,0 1-15,21 21 0,-21-21 0,1 0 16,-1 0-16,0 0 0,-21-1 16,21 1-16,-21 0 0,21 0 0,-21 0 15,0 0-15,0-22 0,0 22 16,0 0-16,0 0 0,-21 42 31,0-21-31,21 21 0,0 0 16,-21 0-16,21 1 0,-21 20 15,21-21-15,0 0 0,0 0 0,0 1 16,0 20-16,0-21 0,0 0 0,0 0 16,0 1-16,0-1 0,21-21 15,0 0-15,0 0 0,0 0 16,0 0-16,1 0 0,-1 0 16,0-21-16,21-1 0,-21 22 0,1-21 15,-1 0-15,0 0 0,0 0 0,0 0 16,0-1-16,1 1 0,-22 0 0,0 0 15,21 0-15,-21 0 0,21-1 16,-21 1-16,0 0 0,0 42 31,-21 0-15,0 1-16,21-1 0,0 0 0,0 0 16,-22 0-16,22 0 0,0 1 15,0-1-15,0 0 0,0 0 0,0 0 0,0 0 16,22 1-16,-1-22 15,0 0-15,0 0 16,0 0-16,0 0 0,1 0 16,-1-22-16,0 1 0,0 21 0,0-21 15,0 0-15,-21 0 0,22 21 0,-1-21 16,-21-1-16,0 1 0,21-21 16,-21 21-16,21 0 0,-21-1 0,21 1 15,-21 0-15,0 0 0,0 0 0,0 42 47,0 0-47,0 0 0,0 0 0,0 1 16,0-1-16,0 0 0,0 0 15,0 0-15,0 0 0,0 1 0,0-1 16,0 0-16,0 0 0,0 0 16,0 0-16,21-21 0,1 0 15,-1 0-15,0 0 0,21 0 16,-21 0-16,1 0 0,-1-21 0,0 21 15,0-21-15,0 0 0,0 21 16,-21-21-16,22 0 0,-1-1 0,-21 1 16,21 0-16,-21 0 0,0 0 0,0 0 15,21-1-15,-21 1 0,0 0 0,0 0 16,0 0-16,0 42 31,-21-21-31,21 21 16,0 0-16,0 0 0,-21 22 0,21-22 15,-21 0-15,21 0 0,-22 0 0,22 1 16,0-1-16,0 0 16,0 0-16,0 0 15,0-42 1,0 0 0,0 0-1</inkml:trace>
  <inkml:trace contextRef="#ctx0" brushRef="#br1" timeOffset="84736.27">24426 6689 0,'0'0'0,"-21"-21"15,0-1-15,42 22 78</inkml:trace>
  <inkml:trace contextRef="#ctx0" brushRef="#br1" timeOffset="84992.12">24955 6456 0,'0'0'0,"-21"0"16,0 0-16,0 0 15,0 0-15,21 21 16,-21 0-16,21 0 0,-22 22 0,22-1 16,0-21-16,0 22 0,-21-1 15,21 0-15,-21-21 0,21 22 0,-21-1 16,21-21-16,0 0 0,-21 22 0,0-22 16,21 0-16,-22 0 0,22 0 0,0 1 15,0-44 32</inkml:trace>
  <inkml:trace contextRef="#ctx0" brushRef="#br1" timeOffset="85156.03">24553 6900 0,'21'0'31,"1"0"-31,-1 0 0,0-21 0,21 21 15,-21 0-15,22 0 16,-22 0-16,21 0 0,1 0 0,-1-21 16,-21 21-16,21 0 0,1-21 0,-1 0 15,-21 21-15,0 0 0</inkml:trace>
  <inkml:trace contextRef="#ctx0" brushRef="#br1" timeOffset="85807.66">25146 6752 0,'0'0'0,"-21"0"0,0 0 15,-1 0-15,1 0 16,0 0-16,0 0 0,0 21 0,0 1 16,21-1-16,-22 0 0,22 0 15,0 0-15,0 0 0,0 1 16,0-1-16,0 0 0,0 0 16,0 0-16,22 0 0,-1 1 0,0-22 15,0 21-15,0-21 0,0 0 0,22 21 16,-22-21-16,21 0 0,-21 0 0,1 0 15,20 0-15,-21 0 0,0-21 16,22 21-16,-22-21 0,0-1 0,0 22 16,0-21-16,-21 0 0,21 0 0,1 0 15,-22-22-15,21 22 0,-21-21 0,0 21 16,0-22-16,21 1 0,-21 21 16,0-21-16,21-1 0,-21 22 0,0 0 15,0 0-15,0 42 31,0 0-31,0 21 0,0-20 16,0 20-16,0 0 0,-21-21 0,21 22 16,0-1-16,0-21 0,-21 22 0,21-22 15,-21 0-15,-1 21 0,22-21 0,0 1 16,0-1-16,0 0 0,-21 0 16,21 0-16,-21-21 15,21-21 16,0 0-31,0 0 0,21 0 16,0-1-16,-21 1 0,22 0 16,-1 0-16,0 0 0,0 0 0,0-1 15,0 1-15,1 21 0,-1-21 0,0 21 16,0 0-16,0 0 0,0 0 0,-21 21 31,0 0-31,0 1 0,0-1 0,0 0 16,0 0-16,0 0 0,0 0 0,0 1 15,0-1-15,0 0 0,-21 0 0,21 0 16,-21-21 0,42 0 15,-21-21-31,21 21 0,-21-21 16,22 0-16</inkml:trace>
  <inkml:trace contextRef="#ctx0" brushRef="#br1" timeOffset="86055.52">25844 6625 0,'0'0'0,"-21"0"16,0 0 0,21 21-16,21-21 15,0 0-15,1 0 0,-1 0 16,0 0-16,21 0 0,-21 0 0,22 0 15,-1 0-15,-21 0 0,0 0 16,1 0-16,-1 0 0,0 0 0,0 0 16,-21-21-16,-21 21 31,0 0-31,0 0 0,-1 0 16</inkml:trace>
  <inkml:trace contextRef="#ctx0" brushRef="#br1" timeOffset="86271.39">26014 6668 0,'0'0'0,"-21"0"16,21 21-16,0 0 0,0 0 16,0 0-16,-22 0 15,22 1-15,0-1 0,-21 0 0,21 0 16,-21 0-16,21 0 0,0 1 0,-21-1 16,21 0-16,-21 0 0,0 0 15,21 0-15,0 1 0,0-1 16,-22-21-16,22 21 15,22-21 17,-1 0-32,0-21 15</inkml:trace>
  <inkml:trace contextRef="#ctx0" brushRef="#br1" timeOffset="86612.23">26183 6900 0,'-21'0'15,"0"0"1,0 0-16,21 22 0,-22-1 0,1-21 16,21 21-16,-21 0 0,21 0 15,-21 0-15,21 1 16,0-1-16,0 0 0,21 0 31,0-21-31,0 0 16,1 0-16,-1 0 0,0 0 0,0-21 15,0 21-15,-21-21 0,21 21 0,1-21 16,-22-1-16,0 1 0,0 0 16,0 0-16,0 0 0,0 0 15,0-1-15,0 1 16,-22 21-16,1 0 0,0 0 16,0 0-16,0 0 15,21 21-15,0 1 16,0-1-1</inkml:trace>
  <inkml:trace contextRef="#ctx0" brushRef="#br1" timeOffset="86880.08">26522 6773 0,'0'0'16,"-21"0"-1,-1 0-15,1 0 0,0 22 16,0-1-16,21 0 16,0 0-16,-21 0 0,0 0 0,-1 1 15,22-1-15,-21 21 0,21-21 16,0 0-16,-21 1 0,21-1 16,0 0-16,0 0 0,0 0 15,0 0-15,0 1 0,21-22 16,0 0-16,1 0 0,-1 0 15,0 0-15,0 0 16,0-22-16,0 22 0,-21-21 0</inkml:trace>
  <inkml:trace contextRef="#ctx0" brushRef="#br1" timeOffset="87163.44">26670 6773 0,'0'0'0,"0"-21"15,21 21-15,0 0 16,0 21 0,-21 1-16,0-1 0,0 0 15,0 0-15,22 0 0,-22 0 0,0 22 16,0-22-16,0 0 0,0 0 0,0 0 16,0 22-16,0-22 0,-22 0 15,1 0-15,21 22 0,-21-22 0,0 0 16,0 0-16,0 0 15,-1 0-15,22 1 0,-21-22 16,21 21-16,-21-21 0,21-21 31,21 21-15</inkml:trace>
  <inkml:trace contextRef="#ctx0" brushRef="#br1" timeOffset="87825.31">27030 7218 0,'0'21'16,"-21"-21"0,21 21-16,21-42 62,-21 0-46,-21 21 31,21 21-47,0 0 15,0 0 1,21-42 31,0 0-32,-21 0 1,0 0 0,-21 21 15,0 0-31,21 21 15,0 0 1,-22-21-16,22 21 16,0 0 156,-21-21-172</inkml:trace>
  <inkml:trace contextRef="#ctx0" brushRef="#br1" timeOffset="88732.04">20828 8192 0,'0'-22'0,"0"1"16,0 0-1,-21 21 17,0 21-32,-1 0 0,22 1 15,0 20-15,-21-21 0,21 21 0,-21-20 16,21-1-16,-21 21 0,21-21 0,0 0 15,0 1-15,-21 20 0,21-21 0,0 0 16,-21-21-16,21 21 0,0 1 16,21-22 15,0 0-31,0-22 0,0 1 0,0 0 16,1 0-16,-1 0 0,21 0 15,-21-1-15,0 22 0,1-21 16,-1 0-16,0 21 0,0 0 15,0 0-15,0 0 16,-21 21-16,22 0 0,-1-21 0,-21 22 16,0-1-16,21 0 0,0-21 15,0 21-15,0-21 16,1 0-16,-1 0 0,0 0 16,0 0-16,0 0 0,22-21 0,-22 21 15,0-21-15,21 0 0,-21-1 16,1 1-16,-1 0 0,0 0 0,0 0 15,-21 0-15,21-1 0,-21-20 16,0 21-16,0-21 0,0 20 0,0 1 16,-21 0-16,0 0 0,0 0 0,21 0 15,-21 21-15,-1 0 0,1 0 16,21 21-16,-21 0 16,21 0-16,0 0 0,0 0 15,0 1-15,0-1 0,0 0 16,0 0-16,21-21 0,0 21 15,1-21-15</inkml:trace>
  <inkml:trace contextRef="#ctx0" brushRef="#br1" timeOffset="88935.93">21780 8213 0,'0'0'0,"0"21"31,0 0-15,0 0-16,-21-21 0,21 21 15,0 1-15,0-1 0,0 0 16,0 0-16,0 0 16,0 0-16,0 1 15,-21-22 1,21-22 0,0 1-16</inkml:trace>
  <inkml:trace contextRef="#ctx0" brushRef="#br1" timeOffset="89107.83">21844 8065 0,'0'0'16,"0"-22"-16,0 1 0,-21 0 15,0 21-15,-1 0 16,1 21-16,21 0 16,-21-21-16,21 22 0,0-1 0,0 0 15,0 0 1,0 0-16,21-21 0,0 21 0,1-21 15,-1 0-15,0 22 0</inkml:trace>
  <inkml:trace contextRef="#ctx0" brushRef="#br1" timeOffset="89512.6">22246 8276 0,'-21'21'16,"0"1"-16,21-1 0,-21 0 15,21 0-15,-22 0 16,22 0-16,-21 1 16,0-22-1,21-22 17,0 1-17,0 0-15,0 0 0,21 0 0,0 0 16,-21-1-16,22 1 0,-1-21 15,-21 21-15,21 0 0,0-1 0,0 1 16,0 21-16,1-21 0,-1 21 0,0 0 16,0 0-16,0 0 0,-21 21 0,21 0 15,1-21-15,-22 22 0,0-1 0,0 0 16,0 0-16,0 0 16,0 0-16,0 1 0,0-1 0,0 0 15,0 0-15,0 0 0,0 0 0,0 1 16,0-1-16,21-21 31,0 0-15,0 0-16</inkml:trace>
  <inkml:trace contextRef="#ctx0" brushRef="#br1" timeOffset="90012.31">23135 8234 0,'21'-21'0,"-42"42"0,42-63 15,-21 20-15,0 1 0,0 0 0,0 0 16,-21 0-16,0 0 0,0 21 16,0 0-16,-1 0 0,-20 0 15,21 0-15,0 0 0,0 21 16,-1 0-16,1 0 0,-21 0 0,21 22 16,0-22-16,-1 0 0,22 21 0,0-21 15,-21 1-15,21-1 0,0 21 0,0-21 16,0 0-16,0 1 15,21-22-15,1 0 0,-1 21 0,0-21 16,0 0-16,21 0 0,-20 0 0,-1 0 16,21-21-16,-21 21 0,0-22 15,1 1-15,20 21 0,-21-21 0,0-21 16,0 21-16,1-1 0,-1-20 16,-21 0-16,21-1 0,0 1 0,-21 0 15,0-1-15,0-20 0,0 21 0,21-1 16,-21 1-16,0 0 0,0 20 0,0 1 15,0-21-15,0 21 16,0 42 0,-21 0-16,21 0 0,0 0 0,-21 22 15,0-22-15,0 21 0,21 1 0,0-1 16,-22 0-16,1 1 0,0-1 16,21 21-16,0-41 0,-21 20 15,21 0-15,-21-21 0,21 1 0,0-1 16,0 0-16,0 0 0,0 0 0,21-21 15,0 0 1,0 0-16,22 0 0,-22 0 16,21-21-16</inkml:trace>
  <inkml:trace contextRef="#ctx0" brushRef="#br1" timeOffset="90403.62">23601 8128 0,'0'-21'0,"0"0"16,-21 21-1,21 21-15,-22 0 16,1 0-16,21 0 0,0 1 0,-21-1 16,0 0-16,21 0 0,-21 0 15,0 0-15,21 1 0,0-1 0,0 21 16,0-21-16,0 0 0,0 1 16,0-1-16,21 0 15,0-21-15,0 0 0,0 0 16,0 0-16,1 0 0,20 0 0,-21 0 15,21-21-15,-20 0 0,-1 21 0,0-22 16,0 1-16,0 0 0,0 0 16,-21 0-16,22 0 0,-22-1 0,0-20 15,0 21-15,0-21 0,0 20 16,0 1-16,-22 0 0,1 0 0,21 0 16,-21 21-16,0 0 0,0 0 0,0 0 15,-1 0-15,1 21 0,0-21 16,0 21-16,0 0 0,0 0 15,21 1-15,0-1 0,0 0 0,0 0 16,0 0-16,0 0 16,21-21-16,0 0 0,0 0 0,0 0 15,0 0-15</inkml:trace>
  <inkml:trace contextRef="#ctx0" brushRef="#br1" timeOffset="91012.18">24151 8149 0,'0'0'0,"0"-21"0,-21 21 32,21 21-32,-21-21 0,21 21 15,-21 1-15,-1-1 0,22 0 0,0 0 16,0 0-16,-21 0 0,21 22 0,0-22 16,0 0-16,-21 0 0,21 0 15,0 1-15,0-1 16,21-21-16,0 0 15,1 0-15,-1 0 16,0 0-16,0-21 0,0-1 16,0 1-16,1 0 0,-1 21 15,-21-21-15,21 0 0,0 0 0,-21-1 16,21 22-16,-21-21 0,0 0 0,0 42 47,0 0-47,0 1 0,0-1 15,0 0-15,0 0 0,0 0 16,0 0-16,0 1 16,21-22-16,1 0 15,-1 0-15,0 0 0,0 0 0,0 0 16,0 0-16,1 0 0,-1 0 0,0 0 16,0-22-16,0 22 0,0-21 0,1 0 15,-1 0-15,0 21 0,-21-21 0,0 0 16,0-22-16,0 22 0,0 0 15,0 0-15,0-22 0,0 22 0,0 0 16,0 0-16,0 0 0,-21 0 0,0 21 16,-1 0-16,1 0 0,0 0 15,0 0-15,21 21 32,21 0-17,0-21-15,0 0 16,1 0-16,-1 0 15,0 0-15,0 0 0,0 0 0,0 0 16,22 0-16,-22 0 0,21-21 0,-21 21 16,22 0-16</inkml:trace>
  <inkml:trace contextRef="#ctx0" brushRef="#br1" timeOffset="91304.01">25315 7959 0,'0'0'0,"-21"0"16,0 0 0,0 21-16,0 0 0,21 0 15,-22-21-15,1 21 0,0 1 0,21-1 16,0 0-16,-21 0 0,0 21 0,21-20 16,0-1-16,-21 0 0,21 0 15,-22 0-15,22 0 0,0 1 0,0-1 16,0 0-16,0 0 0,0 0 0,0 0 15,22 1-15,-1-22 16,0 0-16,0 21 0,0-21 16,0 0-16,1 0 0,-1 0 15,0 0-15,0-21 16,0-1-16,0 22 0,-21-21 16</inkml:trace>
  <inkml:trace contextRef="#ctx0" brushRef="#br1" timeOffset="91619.47">25760 7895 0,'0'0'15,"0"-21"1,21 21 0,0 0-16,0 0 15,0 0-15,1 21 0,-1 0 16,0 1-16,0-1 0,0 21 0,0-21 15,-21 22-15,0-22 0,0 21 0,0-21 16,0 22-16,0-22 0,0 21 16,0-21-16,-21 0 0,0 22 0,0-22 15,0 0-15,0 0 0,-22 0 0,22 1 16,0-22-16,0 21 0,0 0 16,-1-21-16,22 21 0,-21-21 15,0 0 1,42 0 15,0 0-31</inkml:trace>
  <inkml:trace contextRef="#ctx0" brushRef="#br1" timeOffset="97168.47">698 9377 0,'0'0'0,"0"-21"0,0 0 0,0-1 16,0 1-16,0 0 0,0 0 15,0 0-15,0 0 0,0-1 0,0 1 16,-21 21-16,0 0 16,0 0-16,21 21 15,0 1-15,-21-1 0,0 21 16,21-21-16,-22 22 0,22-1 0,0 21 16,-21-20-16,0-1 0,0 22 15,21-22-15,-21 21 0,0 1 16,21-22-16,-22 1 0,1-1 15,21 0-15,-21 1 0,21-22 0,0 0 16,0 0-16,0 0 0,21-21 31,-21-21-31,21 21 0,1-42 16,-1 21-16</inkml:trace>
  <inkml:trace contextRef="#ctx0" brushRef="#br1" timeOffset="97420.33">868 9186 0,'0'-42'0,"0"84"0,0-105 0,21 63 0,-21 21 31,0 0-31,0 22 16,0-22-16,0 21 0,0 0 16,0 1-16,0-1 0,0 22 0,0-22 15,0 0-15,0 22 0,0-22 16,0 0-16,-21 1 0,21-1 0,0 0 15,0-20-15,0-1 0,0 0 16,0 0-16,0 0 0,-21-21 31,-1-21-31,1 0 16</inkml:trace>
  <inkml:trace contextRef="#ctx0" brushRef="#br1" timeOffset="97740.66">508 9779 0,'0'0'0,"-21"0"0,0 0 15,-1 0-15,44 0 16,-1 0 0,0 0-16,0 21 0,21-21 0,-20 0 15,20 0-15,0 0 0,1 0 16,-1-21-16,0 0 0,1 21 0,-1-21 16,0 0-16,1-1 0,-1 1 15,-21 0-15,21 0 0,-20 0 16,-1 0-16,0 21 0,-21-22 15,21 1-15,-21 42 32,0 1-32,0 20 0,0-21 0,0 0 15,0 22-15,-21-22 0,21 21 16,0-21-16,0 0 0,-21 22 0,21-22 16,0 0-16,0 0 0,0 0 15,0-42 16,0 0-31</inkml:trace>
  <inkml:trace contextRef="#ctx0" brushRef="#br1" timeOffset="97911.56">1164 9419 0,'-21'-21'15,"42"42"-15,-63-42 0,21 21 16,-1 0-1,22 21 1,22 0-16,-1-21 16,-21 22-16,21-22 0,0 0 15,0 21-15,0-21 0,22 21 0</inkml:trace>
  <inkml:trace contextRef="#ctx0" brushRef="#br1" timeOffset="99532.35">2032 9800 0,'21'-63'16,"-21"42"-16,0-1 0,0 1 0,-21 0 16,0 0-16,0 0 0,-1 0 15,1 21-15,21-22 0,-21 22 16,0 0-16,0 0 0,0 0 15,-1 0-15,1 22 0,0-1 0,0 0 16,0 0-16,0 21 0,-1-20 16,1 20-16,-21-21 0,21 21 0,0-20 15,-1 20-15,1-21 0,21 0 16,0 0-16,0 1 0,0-1 0,0 0 16,21-21-16,1 0 0,20 0 15,-21 0-15,21 0 0,-20-21 16,20 0-16,0-1 0,-21 1 0,22 0 15,-22 0-15,21-21 0,-21 20 16,1-20-16,-1 0 0,0-1 16,-21 1-16,0-21 0,0 20 0,21 1 15,-21 0-15,0-1 0,0 1 16,0 0-16,0 20 0,0 1 0,0 0 16,0 0-16,0 0 0,0 42 15,0 0 1,0 0-16,0 22 0,0-22 15,-21 21-15,21 0 0,0 1 0,0-1 16,0 0-16,0 1 0,0-1 0,0 0 16,0 1-16,0-1 0,0 0 15,0-20-15,0 20 0,21-21 0,0 0 16,0 0-16,1-21 16,-1 0-16,0 0 0,0 0 0,21 0 0,-20 0 15,20 0-15,0-21 0,-21 21 16,22-21-16,-1 0 0,-21 0 15,22 0-15,-22-1 0,0 1 0,0 0 16,0 0-16,-21-21 0,21 20 16,-21 1-16,0 0 0,0 0 0,0 0 15,-21 0-15,0 21 0,0 0 0,0 0 16,0 0-16,-22 0 16,22 21-16,0 0 0,0 0 0,0 0 15,21 0-15,-22 22 0,22-22 16,-21 0-16,21 21 0,-21-20 15,21-1-15,0 0 0,0 0 16,0 0-16,21-21 16,0 0-16,1 0 0,-1 0 15,0 0-15,0-21 0,0 21 0,0-21 16,22 0-16,-22 0 0,0-22 16,0 22-16,0-21 0,22 21 0,-22-22 15,0 1-15,-21 0 0,21-22 16,-21 22-16,21-1 0,-21 1 0,0 0 15,0-1-15,0 1 0,0 0 0,0 21 16,0-1-16,0 1 0,0 0 16,-21 42-1,21 0-15,-21 1 16,21-1-16,0 21 0,0 0 0,-21 1 16,21-1-16,-21 0 0,21 1 0,0 20 15,-21-20-15,21-1 0,0 0 16,0 1-16,0-1 0,0 0 0,0-21 15,21 22-15,0-22 0,0 0 16,0 0-16,22-21 0,-22 21 0,0-21 16,21 0-16,1 0 0,-22 0 0,21 0 15,0 0-15,-20-21 0,20 21 16,-21-21-16,0 0 0,0 0 0,1 0 16,-1-1-16,-21 1 0,21 0 15,-21 0-15,0-21 0,0 20 16,0 1-16,0 0 0,0 0 0,-21 21 15,0 0-15,-1 21 32,22 0-32,0 0 0,0 1 0,-21-1 15,21 0-15,0 0 0,0 0 16,0 0-16,0 1 0,0-1 16,0 0-16,21-21 0,1 21 0,-1-21 15,0 0-15,0 0 16,0 0-16,0 0 0,1 0 15,-1 0-15,0 0 0,0-21 0,0 0 16,0 0-16,1 21 0,-1-22 16,-21 1-16,0 0 0,21-21 0,-21 21 15,0-1-15,0 1 0,0 0 0,0 0 16,0 0-16,0 42 31,0 0-31,0 0 16,0 0-16,0 1 0,0 20 15,0-21-15,0 0 0,0 0 0,0 1 16,0-1-16,0 0 0,0 0 16,0 0-16,0 0 15,0-42 32,0 0-47,0 0 0,0 0 16,0 0-16,0-1 0,0-20 0,0 21 15,21 0-15,0-22 0,-21 1 16,21 21-16,1 0 0,-1-22 0,0 22 16,0 0-16,0 21 0,22 0 0,-22 0 15,0 0-15,0 0 0,0 0 16,0 21-16,-21 22 0,22-22 16,-1 0-16,-21 21 0,0-21 0,0 22 15,0-22-15,0 21 0,0-21 16,0 1-16,0-1 0,0 0 0,0 0 15,0 0-15,0 0 0,-21-21 32,-1 0-17</inkml:trace>
  <inkml:trace contextRef="#ctx0" brushRef="#br1" timeOffset="100024.58">1693 10689 0,'0'-21'0,"0"42"0,0-63 16,0 21-16,0 0 0,0-1 0,0 1 15,-21 21-15,21 21 32,0 22-32,0-22 0,0 21 15,0 1-15,0-1 0,0 21 0,0-20 16,0-1-16,0 0 16,0 1-16,0 20 0,0-20 0,0-1 15,0 0-15,0 1 0,0-22 0,-21 21 16,21-21-16,0 0 0,-21 1 15,21-1-15,0-42 32,0-1-32,0 1 0,0 0 0,0 0 15</inkml:trace>
  <inkml:trace contextRef="#ctx0" brushRef="#br1" timeOffset="100320.41">1630 10795 0,'0'0'0,"0"-21"0,-21 0 0,21 0 15,0-1-15,0 1 0,0 0 0,0 0 16,0 0-16,0 0 0,21-1 16,0 1-16,21 0 0,-21 0 0,22 21 15,-22-21-15,21 21 0,1 0 16,-1 0-16,-21 0 0,21 0 0,-20 21 16,-1 0-16,0 0 0,0 0 15,-21 22-15,21-22 0,-21 0 0,0 21 16,0-20-16,-21-1 0,0 0 0,0 21 15,-22-21-15,22 1 0,0-1 16,-21-21-16,21 21 0,-1 0 0,1-21 16,0 0-16,21 21 15,21-21 1,0 0-16,1 0 16,-1-21-16,0 21 0,0-21 15</inkml:trace>
  <inkml:trace contextRef="#ctx0" brushRef="#br1" timeOffset="100692.2">2371 10774 0,'-22'0'0,"1"0"16,0 21-16,0-21 0,0 21 0,0 0 16,-1-21-16,1 22 0,0-1 15,0 0-15,0 0 0,21 0 16,0 22-16,0-22 0,0 0 0,0 0 15,0 0-15,0 0 0,0 1 16,21-22-16,0 0 0,0 0 16,0 0-16,22 0 0,-22 0 0,21 0 15,-21 0-15,22-22 0,-22 1 16,21 0-16,-21 21 0,1-21 0,-1 0 16,0 0-16,-21-1 0,0 1 0,0 0 15,0 0-15,0 0 16,-21 0-16,0-1 0,-1 1 0,1 0 15,0 21-15,0 0 16,0-21-16,0 21 0,-1 0 0,1 0 16,0 21-16,21 0 15,0 0 1,0 1-16,0-1 0,21-21 16,0 0-16,1 0 0,-1 0 0</inkml:trace>
  <inkml:trace contextRef="#ctx0" brushRef="#br1" timeOffset="100972.03">2857 10753 0,'-21'0'16,"21"21"-16,0 0 0,-21 0 16,21 0-16,-21 1 15,21-1-15,0 0 0,0 21 0,0-21 16,0 1-16,0 20 0,0-21 0,0 21 15,0 1-15,0-1 0,0 0 16,0 1-16,0-1 0,0 22 0,0-22 16,0 0-16,0 1 0,0-22 0,0 21 15,0-21-15,0 0 0,0 1 16,0-1-16,0-42 31,0-1-15,0 1-16,21 0 0,-21-21 0</inkml:trace>
  <inkml:trace contextRef="#ctx0" brushRef="#br1" timeOffset="101235.89">2815 11091 0,'0'0'0,"0"-42"0,0 0 15,0 21-15,0-22 0,0 22 0,0-21 16,21 21-16,0-1 0,1 1 16,-1 0-16,0 0 0,0 21 0,21-21 15,-20 21-15,-1 0 0,0 0 0,0 0 16,0 0-16,0 0 15,1 0-15,-22 21 0,0 0 0,0 0 16,0 0-16,0 1 0,0-1 0,-22 0 16,1 0-16,0 0 0,-21 0 15,21 1-15,-22-1 0,22 0 0,0-21 16,0 21-16,0-21 0,-1 0 0,44 0 31,-1-21-15,0 21-16,0-21 0,0 21 15,22-21-15</inkml:trace>
  <inkml:trace contextRef="#ctx0" brushRef="#br1" timeOffset="101571.72">3344 10774 0,'0'0'0,"21"0"16,-21 21 15,-21 0-31,21 0 15,0 1-15,-21-1 0,21 0 0,0 0 16,0 0-16,0 0 0,0 1 16,21-22-1,0 0-15,1 0 16,-1 0-16,0 0 0,0 0 0,0 0 16,0-22-16,1 22 15,-1-21-15,0 0 0,0 21 0,-21-21 16,21 0-16,-21 0 0,0-1 0,21 22 15,-21-21-15,0 0 0,0 0 16,0 0-16,-21 21 16,0 0-1,42 0 17,0 0-17</inkml:trace>
  <inkml:trace contextRef="#ctx0" brushRef="#br1" timeOffset="102135.39">3937 10689 0,'-21'0'16,"0"21"-16,-1 1 0,22-1 15,0 0-15,0 0 0,0 0 0,-21 0 16,21 1-16,0-1 0,0 0 15,0 21-15,0-21 0,0 22 0,0-1 16,0-21-16,0 22 0,0-1 0,-21 0 16,21 1-16,-21-1 0,21 0 15,-21 1-15,21-1 0,-21 0 16,-1 1-16,22-1 0,-21-21 0,21 0 16,0 0-16,0 1 0,0-1 0,21-21 31,-21-21-31,22-1 15,-1 1-15,-21-21 0,0 21 16,21 0-16,-21-22 0,21 22 0,-21-21 16,0-1-16,0 1 0,0 0 15,0-22-15,0 22 0,0 0 0,0-1 16,0 1-16,0 0 0,0-1 0,21 1 16,-21 0-16,0 20 0,0-20 15,21 21-15,1-21 0,-1 20 16,-21 1-16,21 0 0,0 21 0,0-21 15,0 0-15,1 21 0,-1 0 0,0 0 16,0 0-16,0 0 16,-21 21-16,0 0 0,0 0 15,0 0-15,0 1 0,0-1 16,-21 0-16,21 0 16,-21 0-16,0 0 0,0-21 0,-1 22 15,1-1-15,0-21 0,0 21 16,0-21-16,0 0 15</inkml:trace>
  <inkml:trace contextRef="#ctx0" brushRef="#br1" timeOffset="102280.31">4043 10880 0,'0'21'16</inkml:trace>
  <inkml:trace contextRef="#ctx0" brushRef="#br1" timeOffset="104708.55">6138 9377 0,'0'-21'110,"0"0"-79,0-1-15,0 1-16,0 0 15,0 0-15,0 0 16,0 0-16,0-1 15,0 1 1,0 0 0,0 42-1,0 0 1,0 1-16,0 20 0,0 0 0,0 1 16,0-22-16,0 42 0,0-20 15,0-1-15,0 0 0,0 1 0,0-1 16,-21 0-16,21-21 0,0 22 0,0-22 15,0 0-15,-21 0 0,21 0 16,0 1-16,-21-1 16,21-42 15,0-1-31,0 1 0,0 0 16,0 0-16,21 0 0,0 0 0,-21-22 15,21 22-15,-21 0 0,21-21 0,1 20 16,-1-20-16,-21 21 0,21 0 15,0 21-15,0-21 0,0 21 0,1 0 16,-1 0-16,-21 21 16,21 0-16,-21 0 0,0 0 15,21 22-15,-21-22 0,0 0 0,0 0 16,0 21-16,0-20 0,0-1 0,0 0 16,0 0-16,0 0 0,0 0 15,21-21 1,0 0-16,1 0 15,-1 0-15,0 0 0,0-21 16,0 0-16,-21 0 0,21 0 16,1 0-16,-22-1 0,0 1 0,0 0 15,21 0-15,-21 0 0,0-22 0,0 22 16,0 0-16,0 0 0,0 0 16,0 42-1,0 0 1,0 0-16,-21 0 0,21 1 0,0 20 15,0-21-15,-22 0 16,22 0-16,0 1 0,-21-1 0,21 0 16,0 0-16,0-42 47,0 0-32,0 0-15,0-1 0,0 1 0</inkml:trace>
  <inkml:trace contextRef="#ctx0" brushRef="#br1" timeOffset="105316.66">6604 9377 0,'-21'0'0,"0"0"31,-1 0-15,22-21 312,0 0-328,0-1 16,0 1-1,-21 21 32,0 21-47,21 1 16,0-1-1,0 0-15,0 0 16,0 0 0,21-21-16</inkml:trace>
  <inkml:trace contextRef="#ctx0" brushRef="#br1" timeOffset="107052.65">7175 9673 0,'0'-21'31,"0"0"-15,0 0-16,0 0 15,0-1-15,0 1 0,-21 0 16,21 0-16,-21 21 0,0 0 16,21-21-16,-21 21 0,0 0 0,-1 0 15,1 0-15,0 21 0,0-21 16,0 21-16,0 0 0,-1 0 0,1 22 16,-21-22-16,21 0 0,21 21 0,-21-20 15,21 20-15,0-21 0,0 21 0,0-20 16,0-1-16,0 0 15,21-21-15,0 21 0,0 0 0,0-21 16,22 0-16,-22 0 0,0 0 16,0 0-16,0 0 0,22-21 15,-22 0-15,0 21 0,0-21 0,0 0 16,0-1-16,-21 1 0,22 0 0,-22 0 16,21-21-16,0 20 0,-21-20 0,0 21 15,0-21-15,0-1 0,21 22 16,-21-21-16,0-1 0,21 22 0,-21-21 15,0 21-15,0 0 0,0-1 0,0 1 16,0 0-16,0 42 31,0 0-15,0 1-16,0-1 0,0 0 0,0 21 16,0-21-16,0 1 0,0 20 15,0-21-15,0 21 0,0-20 0,0 20 16,0-21-16,0 21 0,0-20 0,21-1 15,-21 0-15,22 0 0,-22 0 0,21 0 16,0-21-16,-21 22 0,21-22 16,0 0-16,0 0 0,1 0 0,-1 0 15,0 0-15,0 0 0,21 0 0,-20-22 16,-1 1-16,21 21 0,-21-21 16,0 0-16,1 0 0,-1 0 15,0-1-15,-21 1 0,0 0 0,0 0 16,0 0-16,0 0 0,0-1 0,0 1 15,0 0-15,-21 21 0,0-21 16,-1 21-16,1 0 0,0 0 16,0 21-16,0 0 0,0 0 15,21 1-15,-22-1 0,22 0 0,-21 0 16,21 21-16,0-20 0,0-1 16,0 0-16,0 0 0,0 0 0,0 0 15,0 1-15,0-1 16,21-21-16,1 0 0,-1 0 0,0 0 15,0 0 1,0 0-16,0-21 0,1-1 0,-22 1 16,21 0-16,0 0 0,0 0 0,0 0 15,0-22-15,1 1 0,-1 21 16,-21-22-16,0 1 0,21 0 0,-21-1 16,0 1-16,21 0 0,-21-1 0,0 1 15,0 21-15,0-21 0,0 20 0,0 1 16,0 0-16,0 0 0,0 42 31,0 0-31,-21 0 0,21 1 16,0-1-16,0 0 0,-21 0 15,21 21-15,0-20 0,0 20 16,0-21-16,0 21 0,0-20 0,0 20 16,0-21-16,0 21 0,0-20 0,0 20 15,21-21-15,0 0 0,-21 22 16,21-43-16,0 21 0,1 0 0,-1 0 15,0-21-15,0 0 0,0 0 16,0 0-16,1 0 0,-1 0 0,0 0 16,0-21-16,0 0 0,0 21 15,1-21-15,-1-1 0,0 1 0,0 0 16,-21 0-16,0-21 0,0 20 0,0 1 16,0 0-16,0 0 0,0 0 15,0 0-15,0-1 16,-21 22-1,21 22-15,-21-22 0,21 21 16,-21 0-16,21 0 0,0 0 0,0 0 16,0 22-16,0-22 0,0 0 15,0 0-15,0 0 0,0 1 0,0-1 16,21 0-16,0-21 16,0 21-16,0-21 0,0 0 15,1 0-15,-1 0 0,0 0 16,0 0-16,0 0 0,0-21 0,1 21 0,-1-21 15,0 0-15,0-1 0,0 1 16,0 0-16,-21 0 0,0 0 0,22 0 16,-22-1-16,0 1 0,0 0 15,0 0-15,0 0 0,0 42 32,0 0-32,0 0 15,0 0-15,0 1 16,0-1-16,0 0 0,0 0 0,0 0 15,-22 0-15,22 1 0,0-1 0,0 0 16,0 0-16,-21-21 0,21 21 16,0-42 31,0 0-47,0 0 15,0 0-15,0-1 16,0-20-16,0 21 0,0 0 0,0-22 15,21 22-15,1-21 0,-1 21 0,-21 0 16,21-22-16,0 22 0,0 0 0,22 21 16,-22-21-16,0 21 0,0 0 15,0 0-15,0 0 0,1 21 0,-22 0 16,0 0-16,21 0 0,-21 1 16,0 20-16,0-21 0,0 21 0,0 1 15,0-22-15,0 21 0,0-21 16,0 1-16,0 20 0,0-21 0,0 0 15,-21-21-15,21 21 0,0 1 0,0-1 16,-22-21 31</inkml:trace>
  <inkml:trace contextRef="#ctx0" brushRef="#br1" timeOffset="108392.04">6265 10414 0,'0'0'16,"0"-21"-16,0 0 16,0 0-16,0-1 15,0 1 17,0 42 124,0-42-31,0 42-63,0 1-62,0-1 0,0 0 16,0 21-16,0-21 0,0 22 16,0-1-16,0 0 0,0-20 0,0 20 15,0 0-15,0 1 0,0-22 0,0 21 16,0-21-16,0 0 0,0 1 0,0-1 15,0 0-15,0 0 16,0-42 31,0 0-47,0 0 16,0-1-16,0 1 0,0 0 0,0-21 15,0 21-15,21-1 0,1-20 0,-22 0 16,21 21-16,0-1 0,0-20 0,0 21 15,0 0-15,1 21 16,-1 0-16,0 0 0,0 0 0,0 21 16,-21 0-16,0 0 0,21 0 0,-21 1 15,0-1-15,22 21 16,-22-21-16,0 0 0,0 22 0,0-22 16,0 0-16,0 0 0,0 0 0,0 1 15,0-1-15,0 0 0,0 0 16,0-42 15,21 0-15,0 0-16,-21-1 0</inkml:trace>
  <inkml:trace contextRef="#ctx0" brushRef="#br1" timeOffset="108632.15">6964 10351 0,'0'0'0,"0"21"31,0 0-31,0 21 16,0-21-16,0 1 0,0 20 0,0-21 15,-21 21-15,-1-20 0,22 20 16,-21-21-16,21 21 0,0-20 0,0-1 16,0 0-16,0 0 0,0 0 0,0 0 15,0 1-15,21-22 31,1 0-15,-1-22-16,-21 1 0,0 0 16</inkml:trace>
  <inkml:trace contextRef="#ctx0" brushRef="#br1" timeOffset="108791.57">6921 10668 0,'0'-21'31,"22"21"-15,-1 0-16,0 0 0,21 0 16,-21-21-16,22 21 0,-22-21 15,21 21-15,-21-22 0,22 22 0,-22-21 16,21 21-16</inkml:trace>
  <inkml:trace contextRef="#ctx0" brushRef="#br1" timeOffset="109392.23">7451 10583 0,'0'0'0,"0"22"0,0-1 16,-22 0-16,1 0 0,21 0 16,0 0-16,0 1 0,0-1 15,-21 0-15,21 0 0,0 0 16,0 0-16,-21-21 0,21 22 16,-21-44 30,21 1-30,0 0-16,0 0 0,0 0 16,0 0-16,0-1 0,0 1 15,0 0-15,0-21 0,0 21 0,0-1 16,0 1-16,21 0 0,0 0 0,-21 0 16,21 0-16,0 21 0,1 0 0,-1 0 15,0 21-15,0 0 16,0-21-16,-21 21 0,0 0 0,21 22 15,-21-22-15,22 0 0,-22 0 16,0 0-16,0 0 0,0 1 0,0-1 16,0 0-16,0 0 15,0-42 17,0 0-17,0 0-15,0-1 16,21 1-16,0 0 0,0 0 0,-21-21 15,21 20-15,0-20 0,1 21 0,-1-21 16,0 20-16,0 1 0,0 0 16,0 21-16,1 0 0,-1 0 15,0 0-15,-21 21 0,0 0 16,0 1-16,21-1 0,-21 0 0,0 21 16,0-21-16,0 1 0,0 20 0,0-21 15,0 0-15,-21 0 0,21 1 16,0-1-16,0 0 0,0 0 15,21-21 1,-21-21 0,21 21-16</inkml:trace>
  <inkml:trace contextRef="#ctx0" brushRef="#br1" timeOffset="109775.52">8064 10732 0,'0'21'16,"22"-21"0,-1 0-16,0 0 15,0-21-15,0-1 0,22 22 0,-22-21 16,0 0-16,21 0 0,-21 0 16,1 0-16,-1-22 0,0 22 0,0-21 15,0 21-15,0-22 0,-21 1 0,0 0 16,0 20-16,0-20 0,0 0 15,0-1-15,0 22 0,0 0 16,0 0-16,0 0 0,-21 21 16,0 21-16,21 0 0,-21 0 15,0 0-15,0 22 0,21-1 0,0 0 16,-22 1-16,22 20 0,0-20 16,0-1-16,0 0 0,0 1 0,0-1 15,0-21-15,22 0 0,-1 22 0,0-43 16,0 21-16,0 0 0,0-21 0,1 0 15,-1 0-15,0 0 0,0 0 16,21 0-16,-20-21 0,-1 21 0,21-21 16,-21-1-16,0 1 0,22 0 15,-22 0-15</inkml:trace>
  <inkml:trace contextRef="#ctx0" brushRef="#br1" timeOffset="110600.24">6583 11578 0,'0'0'0,"0"-21"0,0 0 0,0 0 15,0 42 17,0 21-32,0-21 15,0 1-15,0 20 0,0-21 0,0 21 16,0 1-16,0-22 0,0 21 0,0-21 16,0 1-16,0 20 0,0-21 0,0 0 15,0 0-15,0-42 31,21 0-15,-21 0-16,21 0 0,0 0 16,-21-1-16,21-20 0,1 21 15,-22 0-15,21 0 0,0-1 0,-21 1 16,0 0-16,21 0 0,-21 0 0,21 21 16,0 0-16,-21 21 15,0 0-15,0 0 16,0 0-16,0 22 0,0-22 0,0 0 15,0 0-15,22 22 0,-1-22 0,-21 0 16,21 0-16,0 0 0,0 0 0,0-21 16,1 0-16,-1 0 0,21 0 15,-21 0-15,0 0 0,22 0 0,-22-21 16,21 0-16,-21 0 0,1 0 0,-1 0 16,21-1-16,-42 1 0,21 0 15,-21-21-15,21 21 0,-21-22 16,0 1-16,0 0 0,0-1 0,-21 1 15,0 21-15,0-22 0,0 1 0,0 21 16,-1 0-16,22 0 0,-21 21 0,0 0 16,0 0-16,0 0 0,0 21 15,21 0-15,-22 0 0,22 0 16,0 22-16,0-22 0,0 0 0,0 21 16,0-21-16,0 1 0,0-1 15,0 0-15,0 0 0,0 0 0,22 0 16,-1-21-16,0 0 0,0 0 0</inkml:trace>
  <inkml:trace contextRef="#ctx0" brushRef="#br1" timeOffset="110828.05">7662 11642 0,'-21'21'31,"0"-21"-15,21 21-16,-21-21 0,0 21 0,21 0 15,0 1-15,0-1 0,-22-21 0,22 21 16,0 0-16,-21 0 0,21 0 16,0 1-16,0-1 15,0-42 32,0-1-47</inkml:trace>
  <inkml:trace contextRef="#ctx0" brushRef="#br1" timeOffset="111003.95">7620 11515 0,'0'-21'0,"0"42"0,0-64 0,-21 43 15,21-21-15,-21 21 16,-1 0 0,22 21 15,0 1-16,22-1-15,-1-21 0,0 21 16,0-21-16,0 0 0</inkml:trace>
  <inkml:trace contextRef="#ctx0" brushRef="#br1" timeOffset="111427.82">8043 11557 0,'0'21'0,"0"0"0,0 1 15,0-1-15,0 0 16,-21 0 0,21 0-16,0 0 0,0 1 15,0-1 1,0 0 0,-21-21-16,21-21 31,0 0-16,0-1-15,0 1 0,21 0 16,-21 0-16,21 0 0,0 0 16,1-1-16,-1 1 0,0 0 0,0 0 15,0 21-15,0-21 0,1 21 0,-1 0 16,0 0-16,0 0 16,-21 21-16,21-21 0,-21 21 0,0 0 15,0 0-15,0 1 0,0-1 16,0 0-16,0 0 0,0 0 15,0 0-15,0 1 0,0-1 16,0 0-16</inkml:trace>
  <inkml:trace contextRef="#ctx0" brushRef="#br1" timeOffset="111927.54">8721 11515 0,'0'0'0,"0"-21"15,0-1-15,-22 22 16,1 0-16,0 0 0,0 0 16,0 0-16,0 22 0,-1-1 15,1-21-15,0 21 0,21 0 16,-21 0-16,21 22 0,-21-22 15,21 0-15,0 0 0,0 0 0,0 0 16,0 1-16,0-1 0,0 0 0,0 0 16,21-21-1,0 0-15,0 0 0,0 0 16,1 0-16,-1 0 0,0-21 16,0 0-16,0 21 0,0-21 0,1-1 15,-1 1-15,0 0 0,-21 0 0,21-21 16,0 20-16,-21-20 0,0 0 15,21-1-15,-21 1 0,22 0 0,-22-1 16,0 1-16,0 0 0,0-1 0,0 1 16,21 21-16,-21 0 0,0 0 15,0-1-15,0 44 16,0-1-16,0 21 16,0-21-16,-21 22 0,21-22 0,0 21 15,0 0-15,-22 1 0,22-1 0,-21-21 16,21 22-16,0-1 0,0-21 15,0 0-15,0 22 0,0-22 0,0 0 16,0 0-16,0 0 0,0 0 16,21-21-1,1 0-15,20 0 16,-21-21 0</inkml:trace>
  <inkml:trace contextRef="#ctx0" brushRef="#br1" timeOffset="112296.33">9207 11472 0,'0'0'0,"0"-21"16,-21 21 15,0 21-31,0 1 16,0-22-16,21 21 0,-21 0 0,21 0 16,-22 0-16,22 0 0,0 1 15,0-1-15,0 0 0,0 0 0,0 0 16,0 0-16,22-21 15,-1 0-15,0 0 16,0 0-16,0 0 0,22 0 0,-22 0 16,0-21-16,0 21 0,0-21 15,0 0-15,1 21 0,-1-21 0,-21 0 16,21-1-16,-21 1 0,21 0 0,-21-21 16,0 21-16,0-1 0,0 1 0,0 0 15,0 0-15,-21 0 0,0 0 16,0 21-16,-1 0 0,1 0 0,0 0 15,0 0-15,0 21 0,21 0 16,-21 0-16,-1 0 0,22 0 16,0 1-16,0-1 0,0 0 15,0 0-15,0 0 16,22-21-16,-1 0 0</inkml:trace>
  <inkml:trace contextRef="#ctx0" brushRef="#br1" timeOffset="112737.37">9610 11472 0,'0'-21'16,"-22"21"-1,22 21-15,0 1 16,-21-22-16,21 21 0,-21 0 0,21 0 16,-21 0-16,21 0 15,0 1-15,0-1 0,0 0 16,0 0-16,21-21 31,0-21-31,0 21 0,-21-21 16,22 21-16,-22-21 0,21-1 15,0 22-15,-21-21 0,0 0 0,21 21 16,0 0-16,-21 21 31,0 0-31,0 1 16,0-1-16,0 0 15,21-21-15,-21 21 0,22-21 16,-1 0-16,0 0 0,0 0 16,0 0-16,0 0 0,1 0 0,-1-21 15,0 0-15,0 21 0,0-21 0,0-1 16,1 1-16,-1 0 16,-21 0-16,0 0 0,0-22 0,0 22 15,0 0-15,-21 0 0,-1 0 16,1 0-16,0 21 0,0-22 0,-21 22 15,20-21-15,1 21 0</inkml:trace>
  <inkml:trace contextRef="#ctx0" brushRef="#br1" timeOffset="113632.11">11620 9991 0,'0'0'0,"0"-21"0,0-43 16,22 43-1,-22 0-15,21 21 0,-21-21 16,0 42-16,0 0 16,0 0-16,21 0 0,-21 22 0,21-1 15,-21 0-15,0 1 0,0-1 16,0 0-16,0-21 0,0 22 0,0-1 15,0-21-15,0 22 0,0-22 0,0 0 16,0 0-16,21-42 31,0 0-31,-21 0 0,22-1 16,-1-20-16,-21 21 0,21 0 0,0-22 16,0 22-16,-21-21 0,21 21 0,-21-22 15,22 22-15,-22 0 0,0 0 0,0 0 16,0 42-1,0 0-15,0 0 0,21 22 16,-21-22-16,0 21 0,21-21 0,-21 22 16,0-1-16,21 0 0,0-21 0,-21 22 15,21-22-15,1 21 0,20-21 0,-21 1 16,0-22-16,22 0 0,-1 0 16,-21 0-16,21 0 0,1 0 15,-1-22-15,0 1 0,1 0 0,-1 0 16,0-21-16,1-1 0,-1 22 0,0-21 15,-20-1-15,20 1 0,-21-21 0,-21 20 16,0-20-16,0-1 0,0 1 16,0-1-16,-21 1 0,21-22 0,-21 22 15,-22 20-15,22 1 0,0 0 0,-21 20 16,21 1-16,-22 0 0,22 21 0,-21 0 16,21 21-16,-1 0 0,1 22 15,0-1-15,21 0 0,0 1 0,0 20 16,0-20-16,0 20 0,0-21 0,21 1 15,0-1-15,1-21 0,-1 22 16,0-22-16,0 0 0,21 0 0,-20 0 16</inkml:trace>
  <inkml:trace contextRef="#ctx0" brushRef="#br1" timeOffset="113951.92">12890 10118 0,'0'21'16,"22"-21"-1,-1 0-15,0 0 0,0 0 16,0 0-16,22 0 0,-22 0 0,21-21 16,-21 0-16,22 21 0,-1-22 0,-21 1 15,21 0-15,-20 0 0,-1-21 16,0 20-16,0-20 0,-21 21 16,0-21-16,0-1 0,0 22 0,0-21 15,0 21-15,-21-1 0,0 1 0,0 21 16,-1 0-16,-20 0 0,0 21 0,21 1 15,-22-1-15,22 0 0,0 21 16,-21 1-16,20-1 0,22-21 0,0 21 16,-21 1-16,21-22 0,0 21 0,0-21 15,0 1-15,21-1 0,1 0 0,20 0 16,-21-21-16,21 0 0,1 0 16,-1 0-16,0 0 0,1 0 0,-1 0 0,0-21 15,22 21-15</inkml:trace>
  <inkml:trace contextRef="#ctx0" brushRef="#br1" timeOffset="114391.68">13970 9610 0,'0'-43'15,"0"86"-15,0-128 0,0 64 0,0-21 0,-21 20 16,0 44 0,21-1-16,-22 0 0,22 0 15,0 21-15,-21 1 0,21-1 16,0 0-16,0 22 0,0-22 0,0 1 15,-21-1-15,21 0 0,-21 1 16,21-22-16,0 21 0,0-21 0,0 0 16,0 1-16,-21-22 0,21 21 0,0-42 47,0-1-47,0 1 0,21 0 15,0 0-15,0 0 0,-21 0 0,21-1 16,1 1-16,20-21 0,-21 21 0,0 0 15,0 21-15,1-22 0,20 22 0,-21 0 16,21 0-16,-20 22 0,-1-22 16,21 21-16,-21 0 0,-21 21 15,0-21-15,0 1 0,0 20 0,0-21 16,0 0-16,-21 0 0,0 1 0,0-1 16,0 0-16,-1 0 0,-20 0 0,21-21 15,0 21-15,0-21 0,-1 0 0,1 0 16,0 0-16,0 0 15,21-21 1,0 0-16,21 0 16,0 21-16,0-21 0</inkml:trace>
  <inkml:trace contextRef="#ctx0" brushRef="#br1" timeOffset="114623.54">14817 9462 0,'0'0'0,"0"21"0,0 21 0,0 0 16,0 1-16,-22-1 0,1 22 0,21-22 15,-21 0-15,0 22 0,0-22 0,21 0 16,-21 1-16,21-1 0,-22-21 16,22 22-16,0-22 0,0 0 0,0 0 15,0 0-15,0 0 0,22-42 31,-1 0-15,0 0-16</inkml:trace>
  <inkml:trace contextRef="#ctx0" brushRef="#br1" timeOffset="114940.36">14690 9525 0,'0'0'0,"-22"-21"0,22 0 0,0 0 16,0-1-16,0 1 0,0 0 15,22 21 1,-1 0-16,0 0 0,21 0 0,-21 0 16,22 0-16,-1 21 0,22 0 15,-22 1-15,0 20 0,22-21 0,-22 21 16,0 22-16,1-22 0,-22 1 16,21 20-16,-42-21 0,0 1 0,0 20 15,0-20-15,-21-22 0,-21 21 0,-1 0 16,1-20-16,0 20 0,-1-21 0,-20 0 15,21 0-15,-1-21 0,1 22 0,0-22 16,-1 0-16,22 0 0,0 0 0,0 0 16,42 0 15,0-22-31,0 22 0,0-21 0,22 21 16,-22-21-16,21 0 0</inkml:trace>
  <inkml:trace contextRef="#ctx0" brushRef="#br1" timeOffset="115324.14">15346 9927 0,'0'0'0,"-43"-63"16,43 42-16,0-1 0,0 1 16,0 0-16,22 21 15,-1-21-15,0 21 0,0 0 0,0 21 16,0 0-16,1 0 0,-1 1 15,0-1-15,0 0 0,-21 21 16,21-21-16,0 22 0,-21-22 0,22 0 16,-22 0-16,21 22 0,-21-22 15,0 0-15,21 0 0,-21 0 16,0 0-16,0-42 31,0 0-31,0 0 16,0 0-16,0 0 0,0-1 15,0 1-15,0 0 0,0-21 16,0 21-16,21-1 0,-21 1 0,0 0 16,21 0-16,0 0 0,-21 0 0,22 21 15,-1 0-15,-21-22 16,21 22-16,0 0 0,0 0 16,0 0-16,1 0 15,-1 0-15</inkml:trace>
  <inkml:trace contextRef="#ctx0" brushRef="#br1" timeOffset="115552.01">16065 9843 0,'0'0'0,"-21"0"0,21 21 0,-21-21 0,0 21 16,21 0-16,-21 0 0,0 0 16,21 1-16,-22-1 0,1 0 15,21 0-15,0 0 0,0 0 16,0 1-16,0-1 0,0 0 15,-21-21-15,21 21 16,0-42 31,21 21-47,-21-21 0</inkml:trace>
  <inkml:trace contextRef="#ctx0" brushRef="#br1" timeOffset="115751.89">16023 9737 0,'0'0'16,"-21"-21"-16,0 21 0,0 0 15,21-22-15,0 1 0,-22 21 16,22-21-16,0 42 47,22 0-47,-1-21 15,-21 22-15,21-1 16,0 0-16</inkml:trace>
  <inkml:trace contextRef="#ctx0" brushRef="#br1" timeOffset="116675.67">16277 9948 0,'0'22'62,"0"-1"-46,0 0-16,0 0 16,21 0-16,-21 0 0,0 1 15,0-1-15,0 0 16,0 0-16,0 0 0,21 0 31,1-21-31,-1 0 16,0 0-16,0 0 15,0-21-15,0 0 0,1 0 16,-22 0-16,21 21 0,0-21 0,-21-1 16,21 1-16,-21 0 0,0 0 0,21 0 15,0 0-15,-21-1 0,22 22 16,-22-21-16,0 42 47,0 1-47,-22-1 0,22 0 0,0 0 15,-21 0-15,21 0 0,0 1 16,0-1-16,0 0 16,0 0-16,0 0 0,0 0 15,21-21-15,1 22 0,-1-22 16,0 0-16,0 0 0,0 0 0,0 0 15,1 0-15,-1 0 0,0 0 0,0 0 16,0 0-16,0 0 0,1 0 0,-1-22 16,0 1-16,0 0 15,0 0-15,-21 0 16,0 0-16,0-1 0,0 1 0,0 0 16,0 0-16,0 0 0,0 0 15,-21 21-15,0 0 16,21 21-16,-21 0 15,21 0-15,0 0 0,-21 0 16,-1 1-16,22-1 0,-21 0 0,21 0 16,0 0-16,0 0 0,0 1 15,0-1 1,21-21-16,1 0 0,-1 0 16,0 0-16,0 0 0,0 0 0,0 0 15,1-21-15,-1 21 16,-21-22-16,21 22 0,0-21 15,-21 0-15,21 0 0,0 0 16,-21 0-16,0-1 0,22 1 16,-22 0-16,21 21 15,-21 21 1,0 0-16,0 1 16,0-1-16,0 0 0,0 0 15,-21 0-15,21 0 16,0 1-16,0-1 15,0 0 1</inkml:trace>
  <inkml:trace contextRef="#ctx0" brushRef="#br1" timeOffset="116843.58">17103 10308 0,'-22'0'16</inkml:trace>
  <inkml:trace contextRef="#ctx0" brushRef="#br1" timeOffset="122815.94">19029 9800 0,'-21'0'0,"21"21"0,-22-21 0,22 22 15,0-1 16,22-21 1,-1 0-32,0 0 15,0 0-15,21-21 0,-20-1 0,20 1 16,-21 21-16,21-21 0,-20 0 0,20 0 16,-21 0-16,21-22 0,-20 22 15,-1 0-15,0 0 0,0-22 0,-21 22 16,0 0-16,0-21 0,0 21 0,0-1 15,0-20-15,0 21 0,-21 0 0,0 0 16,0-1-16,-1 22 16,1 0-16,0 0 0,0 22 15,0-1-15,0 21 0,-1-21 16,1 43-16,0-22 0,0 22 0,0-1 16,0 1-16,-22-1 0,22 1 0,0 20 15,0-20-15,0 20 0,-1 1 16,1 0-16,0 21 0,0-22 0,0 22 15,21-21-15,-21-1 0,21 22 0,-22-21 16,22 0-16,0-22 0,0 22 0,0-22 16,0-20-16,0 20 0,0-21 0,22-20 15,-1 20-15,0-21 0,0-21 0,0 0 16,0 0-16,22 0 0,-1 0 0,-21-21 16,22 0-16,-1 0 0,0-1 0,-21-20 15,22 21-15,-1-21 16,-21-1-16,22 1 0,-22 0 0,0-1 15,-21 1-15,0 0 0,0-22 0,0 22 16,0-1-16,0 1 0,0-21 0,-42 20 16,20 1-16,-20 0 0,21 20 0,-21-20 15,-22 21-15,22-21 0,-1 20 0,1 1 16,0 0-16,-1 0 0,22 21 16,-21 0-16,21-21 0,0 21 0,21-21 15,21-1 1,0 1-1,0 21-15,21-21 0,-20 0 0,20 21 16,0-21-16,1 0 0,-1-1 0,21 1 16,-20-21-16,20 21 0,-20 0 15,-1-1-15,-21 1 0,21 0 0,-20 0 16,-1 21-16,0 0 0,-21-21 0,0 42 31,0 0-31,-21 0 16,0 0-16,-1 1 15,22-1-15,0 0 0,-21-21 0,21 21 16,-21-21-16,21 21 0,0-42 63,0 0-63,0 0 0,0 0 0</inkml:trace>
  <inkml:trace contextRef="#ctx0" brushRef="#br1" timeOffset="123000.29">19579 9843 0,'-21'0'47,"0"0"-47,21 21 31,0 0-31,21-21 15,0 21-15,0-21 0,0 0 16,22 21-16</inkml:trace>
  <inkml:trace contextRef="#ctx0" brushRef="#br1" timeOffset="123824.33">19897 10054 0,'0'0'0,"0"21"15,0 1-15,0-1 0,0 0 16,0 0-16,0 0 0,-22 0 15,1-21-15,21 22 0,-21-1 0,21 0 16,-21 0-16,21-42 47,0 0-47,21 0 16,-21-1-16,21 1 0,0 0 0,-21 0 15,0 0-15,22 0 0,-1-1 0,-21 1 16,21 0-16,0 0 0,0 21 15,-21-21-15,21 21 0,1 0 16,-22 21-16,21 0 16,-21 0-16,0 0 15,0 1-15,0-1 0,0 0 0,0 0 16,21 0-16,-21 0 0,21 1 0,-21-1 16,21-21-16,-21 21 0,21-21 0,1 0 15,-1 21-15,21-21 0,-21 0 0,0 0 16,22 0-16,-1 0 0,-21 0 15,22-21-15,-1 21 0,0-21 0,1 21 16,-22-21-16,21-1 0,0 1 0,-20 0 16,-1 0-16,0 0 0,0 0 15,0-22-15,-21 22 0,0-21 0,0 21 0,0-1 16,0-20-16,0 21 16,-21 0-16,0 0 0,0 21 0,0 0 15,-1 0-15,1 0 0,0 0 0,0 0 16,0 0-16,-22 21 0,22 0 0,0 0 15,0 21-15,-21-20 0,20-1 0,22 0 16,-21 21-16,0-21 0,21 1 0,0-1 16,0 0-16,0 0 0,0 0 15,0 0-15,0 1 0,21-22 16,0 0-16,1 0 0,-1 0 16,21 0-16,-21 0 0,0-22 0,1 22 15,20-21-15,-21 0 0,0 0 0,0 0 16,1 0-16,-1-1 0,0-20 15,0 21-15,0-21 0,0-1 16,1 1-16,-1 0 0,-21-1 0,21-20 16,0 20-16,-21 1 0,21 0 0,-21 21 15,0-22-15,0 22 0,0 0 0,0 42 32,0 21-32,-21-20 15,21 20-15,0 0 0,-21 1 0,0-1 16,21 21-16,0-20 0,-21-1 0,21 0 15,-22 1-15,22-1 0,-21-21 0,21 22 16,0-22-16,0 21 0,0-21 16,0 0-16,0 1 15,21-22-15,1 0 0,-1 0 16,0 0-16,0 0 0,0 0 16,0-22-16,1 1 0,-1 0 0,0 0 15,21 0-15</inkml:trace>
  <inkml:trace contextRef="#ctx0" brushRef="#br1" timeOffset="126415.55">21272 9843 0,'-21'42'16,"21"-21"-1,21-21 1,1 0-16,-1 0 15,0 0-15,0 0 0,0 0 0,0-21 16,22 21-16,-22-21 0,0 0 0,0 21 16,0-22-16,1 1 0,-1 21 15,-21-21-15,21 0 0,-21 0 0,0 0 16,0-1-16,0 1 0,-21 21 16,0 0-16,-1 0 0,1 0 0,0 0 15,0 0-15,0 21 0,0 1 0,-1-1 16,1 0-16,0 0 0,0 0 15,21 22-15,0-22 0,-21 0 16,21 0-16,0 0 0,0 22 0,0-22 16,0 0-16,0 0 0,21 0 15,0-21 1,0 0-16,0 0 0,1 0 0,-1 0 16,0 0-16,0-21 15,0 0-15,-42 21 47,0 21-47,0 0 0,0-21 16,-1 21-16,22 1 0,-21-1 15,0 0-15,0 0 0,21 0 16,0 0-16,0 1 0,0-1 0,0 0 16,0 0-16,0 0 0,0 0 15,0 1-15,21-22 0,0 0 0,0 0 16,22 0-16,-22 0 0,21 0 0,-21 0 15,22 0-15,-1 0 0,0-22 16,1 22-16,-22-21 0,21 0 0,1 0 16,-1 0-16,-21 0 0,21-22 0,-20 22 15,-1 0-15,0-21 0,0 20 16,0-20-16,0 0 0,-21 21 0,0-22 0,0 1 16,0 21-16,22-22 0,-22 22 15,0 0-15,0 0 0,0 0 16,-22 21-1,1 21-15,21 0 16,-21 0-16,21 22 0,-21-22 0,0 0 16,21 21-16,0-21 0,-21 22 15,21-22-15,-22 21 0,22-21 0,0 1 16,0 20-16,0-21 0,0 0 0,0 0 16,0 1-16,22-1 0,-1-21 15,0 21-15,0-21 0,0 0 16,0 0-16,1 0 0,20 0 0,-21 0 0,0 0 15,22 0-15,-22 0 0,21-21 16,-21 21-16,0-21 0,22 21 16,-22-22-16,0 1 0,0 0 0,0 0 15,-21 0-15,22-22 0,-22 1 16,0 21-16,0 0 16,-22 21-1,1 0-15,0 0 16,0 0-16,21 21 0,0 0 0,-21 0 15,21 0-15,-21-21 0,21 22 0,0-1 16,-22 0-16,22 0 0,0 0 0,0 0 16,0 1-16,0-1 15,0 0-15,22-21 16,-1 0-16,0 21 0,0-21 0,21 0 16,-20 0-16,20 0 0,-21 0 15,21 0-15,1 0 0,-22 0 0,21-21 16,1 21-16,-22-21 0,0 0 0,21 21 15,-21-22-15,1 1 0,-22 0 0,21 0 16,-21 0-16,21 0 0,-21-1 16,0 1-16,0 0 15,0 42 1,0 0 0,-21 1-16,21-1 15,-21 0-15,21 0 0,-22 0 16,1 0-16,21 1 0,-21-1 15,21 0-15,-21 0 0,0-21 16,21 21-16,21-42 47,-21 0-31,21 21-16,-21-21 0,21 0 0,0-1 15,1 1-15,-22 0 0,21 0 0,0 0 16,0 0-16,0-1 0,0 1 15,1 0-15,-1 0 0,0 21 0,0 0 16,-21-21-16,21 21 16,0 0-16,-21 21 0,0 0 15,0 0-15,0 0 0,0 1 16,0-1-16,0 0 0,0 0 16,0 0-16,-21 0 0,21 1 15,0-1 1,-21-21-16,21-21 47,21 21-47,-21-22 0,21 1 0,1 21 15,-22-21-15,21 0 0,0 21 16,0-21-16,0 0 0,0-1 16,1 1-16,-22 0 0,21 0 0,0 0 15,0 21-15,0-21 0,0 21 0,1 0 16,-1 0-1,-21 21-15,0 0 16,0 0-16,0 0 0,0 0 16,-21 1-16,21-1 0,-22 0 0,22 0 15,0 0-15,0 0 16,0 1-16,0-1 0,22-21 0,-1 0 16,0 21-16,0-21 0,0 0 0,0 0 15,1 0-15,-1 0 0,0 0 16,0 0-16,0 0 0,22 0 15,-22-21-15,0 21 0,0-21 0,0 21 16,-21-22-16,21 22 0,1-21 0,-1 0 16,-21 0-16,0 0 0,21 0 0,-21-1 15,21 1-15,-21 0 0,0 0 16,-21 21 15,0 0-31,0 21 0,-1 0 0,22 0 16,-21 1-16,0-22 0,0 21 15,21 0-15,0 0 0,0 0 0,-21 0 16,21 1-16,0-1 16,0 0-16,21-21 15,0 0-15,0 0 0,0 0 16,1 0-16,-1 0 0,0 0 0,21 0 16,-21 0-16,1 0 0,20 0 0,-21 0 15,0-21-15,22 0 0,-22 21 0,0-22 16,0 1-16,0 21 0,0-21 15,-21 0-15,0 0 0,22 0 0,-22-1 16,0 1-16,-22 21 31,1 21-15,0-21-16,21 22 0,-21-1 0,0 0 16,0 0-16,-1-21 0,1 21 0,21 0 15,-21 1-15,0-1 0,21 0 16,-21 0-1,21-42 17,21 0-17,0 21-15,-21-21 0,21 21 0,0-22 16,1 22-16,-1-21 0,-21 0 16,42 0-16,-21 0 0,0 0 0,1-1 15,-1 1-15,0 0 0,0 0 16,0 0-16,0 21 0,1 0 15,-22 21 1,0 0-16,0 0 16,0 0-16,0 1 0,0-1 15,0 0-15,0 0 0,0 0 16,-22-21-16,22 21 0,0 1 0,0-1 16,22-21-1,-1 0-15,0 0 0,0 0 16,0 0-16,0 0 0,1 0 15,-1 0-15,0-21 16,0-1-16,0 22 0,-21-21 0,21 0 16,1 21-16,-1-21 0,-21-21 0,21 20 15,0 1-15,-21-21 0,21 21 0,0-22 16,-21 1-16,22 0 0,-1-1 0,-21 1 16,21 0-16,-21 21 0,0-22 15,21 1-15,-21 21 0,21 0 0,-21-1 16,0 1-16,0 42 15,0 1-15,-21 20 16,21-21-16,0 21 0,-21 1 0,0-1 16,0 0-16,21 1 15,-22-22-15,22 21 0,0 1 0,0-1 16,0-21-16,0 0 0,0 22 0,0-22 16,0 0-16,0 0 0,0 0 0,0 0 15,0 1-15,22-22 0,-1 0 16,0 0-16,0 0 15,0 0-15,0 0 0,1 0 16,-1 0-16,0 0 0,0 0 0,0-22 16,0 1-16,1 0 0,-1 0 15,0 0-15,0 0 0</inkml:trace>
  <inkml:trace contextRef="#ctx0" brushRef="#br1" timeOffset="126676.4">24574 9843 0,'0'0'0,"0"21"15,22-21 1,-1 0-16,21 0 0,-21 0 0,22 0 16,-1 0-16,0 0 0,1 0 0,20 0 15,-21-21-15,1 21 0,-1 0 0,0 0 16,1 0-16,-1-22 15,-21 22-15,22 0 0,-22 0 0,0 0 16,0 0-16,0-21 0,0 21 16,-42 0-1,-21 0 1,21 0-16,0 0 0,-22 0 0</inkml:trace>
  <inkml:trace contextRef="#ctx0" brushRef="#br1" timeOffset="129175.83">571 13145 0,'0'0'0,"0"-22"0,0 1 15,0 0-15,0 0 0,0 0 16,0 0-16,0 42 31,0 0-15,0 0-16,0 21 0,0 1 0,0-22 16,0 21-16,0 1 0,0-1 15,0 0-15,0 1 0,0-1 0,0 21 16,-21-20-16,0-1 0,0 0 15,0-20-15,21 20 0,-21-21 0,21 0 16,-22 0-16,22 1 16,0-44-1,0 1 1,0-21-16,0 21 0,0-22 0</inkml:trace>
  <inkml:trace contextRef="#ctx0" brushRef="#br1" timeOffset="129413.31">466 12996 0,'0'0'0,"0"-42"15,0 21-15,0 0 0,21 21 16,0-21-16,0-1 0,21 22 0,-20-21 16,20 21-16,0-21 0,1 0 15,-22 21-15,21 0 0,0-21 0,-20 21 16,-1 0-16,0 0 0,0 0 15,0 0-15,-21 21 0,0 0 16,0 0-16,0 0 16,0 1-16,-21-22 0,0 21 0,0 0 15,0 0-15,-1 0 16</inkml:trace>
  <inkml:trace contextRef="#ctx0" brushRef="#br1" timeOffset="129591.2">571 13335 0,'0'0'0,"0"64"15,22-43 1,-1-21-16,0 0 16,0 0-16,21 0 0,-20 0 15,20 0-15,-21-21 0,21-1 0,-20 22 16,20-21-16,-21 21 0,0 0 16,0-21-16,1 21 0,-22-21 15,21 21-15,-21-21 0</inkml:trace>
  <inkml:trace contextRef="#ctx0" brushRef="#br1" timeOffset="129812.07">1122 13293 0,'0'21'0,"0"0"16,0 0-16,0 0 15,0 1-15,0-1 0,0 0 16,0 0-16,0 0 0,0 22 15,0-22-15,0 0 0,0 0 0,0 0 16,0 0-16,0 1 0,0-1 16,0-42 15,21-1-15,0 1-16,-21 0 0</inkml:trace>
  <inkml:trace contextRef="#ctx0" brushRef="#br1" timeOffset="130107.93">1249 13208 0,'0'0'16,"-21"0"-16,-1 0 15,1 0-15,42 0 47,1 0-47,-1-21 16,0 21-16,0-21 0,0 21 0,-21-21 15,0-1-15,0 1 16,-21 21 0,0 0-16,0 0 0,0 0 0,-1 0 15,1 0-15,0 0 16,0 0-16,21 21 0,0 1 16,0-1-16,0 0 0,0 0 15,21-21 1,0 0-16,0 0 15,1 0-15</inkml:trace>
  <inkml:trace contextRef="#ctx0" brushRef="#br1" timeOffset="130363.56">1757 12933 0,'0'0'15,"0"21"1,0 0-1,0 0-15,0 1 0,-21 20 0,21-21 16,0 21-16,0 1 0,0-1 16,0 0-16,0 1 0,0-22 15,0 21-15,0 1 0,-22-1 16,22-21-16,-21 21 0,21-20 0,0 20 16,0-21-16,0 0 0,0 0 15,0-42 16,0 0-31,21 0 0,1 0 0</inkml:trace>
  <inkml:trace contextRef="#ctx0" brushRef="#br1" timeOffset="130700.37">1778 13356 0,'0'21'31,"21"-21"-15,0 0-16,0 0 15,1 0-15,-1 0 0,21-21 0,-21 0 16,0 21-16,22-21 0,-22 0 16,0 21-16,0-21 0,0-1 0,1 22 15,-22-21-15,0 0 0,0 0 16,-22 21 0,1 0-16,0 0 0,0 0 15,0 0-15,0 21 0,-1 0 16,1 0-16,0 22 0,21-22 15,0 0-15,-21 21 0,21-20 16,0-1-16,0 21 0,0-21 0,0 0 16,0 1-16,0-1 0,21 0 0,0-21 15,0 21-15,1-21 16,-1 0-16,0 0 0,0 0 0,21-21 16,-20 21-16,20-21 0,0 0 15,1-1-15</inkml:trace>
  <inkml:trace contextRef="#ctx0" brushRef="#br1" timeOffset="131100.15">2498 12891 0,'0'0'15,"0"-22"-15,0 1 0,0 0 16,0 0-16,-22 21 16,22-21-16,0 42 15,0 0 1,-21 0-16,21 22 0,0-1 15,0 0-15,0 85 16,0-84-16,0-1 0,0 0 0,0 1 16,0-1-16,-21 0 0,21 1 15,0-22-15,0 0 0,0 0 0,0 0 16,0 0-16,21-21 31,-21-21-31,0 0 0,0 0 16,21 0-16,-21 0 0</inkml:trace>
  <inkml:trace contextRef="#ctx0" brushRef="#br1" timeOffset="131419.97">2307 12954 0,'0'0'0,"-21"-21"0,21 0 16,-21-22-1,21 22-15,0 0 0,0 0 0,21 0 16,0 0-16,0 21 0,22-22 0,-1 1 15,0 21-15,22 0 0,-1 0 16,1 0-16,-1 0 0,1 21 0,-1 1 16,-20-1-16,20 21 0,-21 0 15,-20 1-15,-1-1 0,0 0 16,-21 1-16,0-1 0,0 0 0,-21 1 16,-22-1-16,22 0 0,-21 1 15,0-1-15,-22-21 0,22 22 0,-1-22 16,1 0-16,0 0 0,-1 0 0,1 0 15,21 1-15,0-1 0,0-21 16,42 0 15,0 0-31,21 0 0,-21-21 0,1-1 16,20 1-16</inkml:trace>
  <inkml:trace contextRef="#ctx0" brushRef="#br1" timeOffset="131791.75">3069 13208 0,'-21'0'16,"0"0"-16,21 21 15,0 0-15,-21 1 0,-1-22 0,22 21 16,-21 21-16,21-21 0,-21 0 16,21 1-16,0-1 0,0 0 0,0 0 15,0 21-15,0-20 0,0-1 0,0 0 16,21 0-16,0-21 15,1 0-15,-1 0 0,0 0 0,0 0 16,0-21-16,0 0 0,1 21 16,-1-21-16,0-1 0,0 1 15,-21 0-15,21 0 0,-21 0 16,0 0-16,0-1 0,0 1 0,0 0 16,0 0-16,-21 0 0,0 21 15,0-21-15,0 21 0,-1 0 16,1 0-16,0 0 0,0 21 15,0 0-15,0-21 0,21 21 16,-22 0-16,22 0 16,0 1-16,22-22 15,-1 0-15,0 0 16,0 0-16</inkml:trace>
  <inkml:trace contextRef="#ctx0" brushRef="#br1" timeOffset="132303.46">3365 13250 0,'0'0'15,"0"-21"-15,0 42 32,0 1-17,0-1-15,0 0 0,0 0 16,0 0-16,-21 0 0,21 1 16,0-1-16,0 0 0,0 0 15,0 0-15,0 0 0,21-21 31,1 0-31,-1-21 16,0 21-16,-21-21 16,21 0-16,-21 0 0,21 21 0,-21-21 15,0-1-15,21 22 0,-21-21 0,22 21 16,-22 21 15,0 1-15,0-1-16,0 0 15,0 0-15,0 0 0,0 0 16,21-21-16,0 0 0,0 0 16,0 0-16,22 0 0,-22 0 15,0 0-15,0-21 0,0 21 0,0-21 16,1 0-16,-1 21 0,-21-21 0,0 0 16,0-1-16,0 1 15,0 0-15,-21 21 0,-1-21 16,22 0-16,-21 0 0,0-1 0,0 22 15,0-21-15,0 21 0,21 21 47,0 1-47,21-22 16,0 21-16</inkml:trace>
  <inkml:trace contextRef="#ctx0" brushRef="#br1" timeOffset="132755.4">3852 13272 0,'0'21'47,"0"0"-31,0 0-16,0 0 15,0 0-15,0 1 0,0-1 16,0 0-16,0 0 15,0 0-15,-21-21 0,21 21 16,0-42 15,0 0-31,0 0 16,0 0-16,0 0 0,21-1 16,-21 1-16,21 0 0,-21 0 15,22 0-15,-1 0 0,0-1 0,-21 1 16,21 0-16,0 21 0,-21-21 15,21 21-15,1 0 0,-1 21 16,-21 0 0,21 0-16,-21 1 0,0-1 0,0 0 15,0 0-15,0 0 0,0 0 16,0 1-16,0-1 0,0 0 16,-21 0-16,21 0 15,0-42 16,0 0-15,0 0-16</inkml:trace>
  <inkml:trace contextRef="#ctx0" brushRef="#br1" timeOffset="133068.22">4254 12848 0,'0'-21'0,"0"42"0,0-63 15,0 63 17,0 0-32,0 0 15,0 22-15,0-22 0,0 21 0,0 1 0,0-22 16,0 21-16,0 0 0,0 1 16,0-22-16,0 21 0,0 1 15,0-22-15,0 21 0,0-21 0,0 0 16,-21 22-16,21-22 0,0 0 15,0 0-15,-21-21 0,21 21 16,0-42 15,21 21-31,-21-21 16,21 0-16,1 21 0,-22-21 0,0 0 16,21 21-16,0-22 0,-21 1 0</inkml:trace>
  <inkml:trace contextRef="#ctx0" brushRef="#br1" timeOffset="133455.51">4424 13272 0,'0'21'31,"0"0"-15,0 0-16,0 0 16,-21 0-16,21 1 15,0-1-15,0 0 16,0 0-16,21-21 31,0 0-31,0 0 0,0 0 0,0 0 16,1 0-16,-1 0 0,0-21 0,0 21 15,-21-21-15,21 21 16,0-21-16,-21-1 0,0 1 16,0 0-16,0 0 0,0 0 15,0 0-15,0-1 0,-21 22 16,0-21-16,21 0 0,-21 21 0,0 0 15,0 0-15,-1 0 16,1 0-16,21 21 16,-21 0-16,21 1 0,0-1 15,-21 0-15,21 0 0,0 0 16,0 0-16,21 1 16,0-22-1,0 0-15,1 0 0,-1 0 0</inkml:trace>
  <inkml:trace contextRef="#ctx0" brushRef="#br1" timeOffset="134423.51">4868 13335 0,'0'-42'16,"0"21"-16,0-1 16,0 1-1,-21 42 16,21 1-31,-21-1 0,21 0 16,0 0-16,-21 0 0,21 0 16,-21 1-16,21-1 15,0 0-15,21-21 32,0 0-32,0 0 15,0 0 1,0-21-16,1 0 0,-22-1 15,21 22-15,-21-21 0,0 0 0,21 21 16,-21-21-16,21 0 0,0 21 16,-21-21-16,0 42 47,0 0-47,0 0 15,0 0-15,0 0 0,0 1 16,0-1-16,0 0 15,21-21 1,1 0-16,-1 0 0,0 0 16,0 0-16,0 0 15,0 0-15,1 0 0,-1 0 16,0-21-16,-21 0 0,21 21 16,-21-22-16,21 1 0,-21 0 15,0 0 1,0 0-16,-21 0 15,0 21-15,0 0 16,0 0-16,-1 0 16,22 21-16,-21 0 15,0-21-15,21 21 0,-21 0 0,21 0 16,0 1-16,0-1 16,0 0-1,21-21 1,0 0-16,0 0 15,1 0-15,-1 0 16,0 0-16,0-21 16,-21 0-16,21-1 0,0 1 15,-21 0-15,0 0 0,22 0 16,-22-22-16,0 22 0,21-21 16,-21 21-16,0-22 0,0 1 0,0 21 15,0-21-15,0-1 0,21 1 0,-21 0 16,0-1-16,0 1 0,0 21 15,0 0-15,0-1 0,0 1 0,0 0 16,0 42 0,0 0-16,0 1 15,-21-1-15,21 21 0,0 0 0,0 1 16,0-1-16,0 0 0,0 1 0,0-1 16,0 0-16,0 1 0,0-22 15,0 21-15,0-21 0,0 1 0,0-1 16,21 0-16,0 0 0,-21 0 0,21 0 15,0 1-15,1-22 0,-1 0 16,0 0-16,0 0 16,0 0-16,0 0 0,1 0 15,-1 0-15,0-22 0,0 1 16,0 0-16,0 0 0</inkml:trace>
  <inkml:trace contextRef="#ctx0" brushRef="#br1" timeOffset="135207.6">6329 12996 0,'-21'0'16,"21"-21"30,21 21-46,0-21 16,0 0-16,0 21 0,0-21 0,-21 0 16,22-1-16,-22 1 0,0 0 15,-22 21 1,1 0-16,0 0 16,0 0-16,-21 0 0,-1 0 0,22 21 15,-21 0-15,21 1 0,-1 20 16,-20-21-16,21 0 0,21 0 0,0 22 15,0-22-15,0 0 0,0 0 0,0 0 16,21 1-16,0-1 0,22 0 16,-22-21-16,0 21 0,21 0 0,-21-21 15,22 21-15,-1-21 0,-21 22 0,22-1 16,-22-21-16,0 21 0,0-21 0,0 21 16,-21 0-16,-21 0 15,0-21-15,-21 0 16,20 22-16,-20-22 0,0 0 15,21 0-15,-22 0 0,22 0 0,-21 0 16,21 0-16,-22 0 0,22 0 16,0 0-16,0-22 0,0 22 15,21-21-15,0 0 16,0 0 0,21 21-16,0 0 0,-21-21 15,21 21-15,0-21 0,22 21 0</inkml:trace>
  <inkml:trace contextRef="#ctx0" brushRef="#br1" timeOffset="135463.96">6816 12848 0,'0'-21'0,"0"42"0,0-63 0,0 21 16,0 42-1,0 0 1,0 0-16,0 0 0,0 22 0,-22-22 15,22 21-15,-21 1 0,21-22 0,-21 21 16,21 0-16,0-20 0,-21 20 16,21-21-16,-21 21 0,21-20 0,0-1 15,0 0-15,0 0 0,0 0 16,0 0-16,21-21 31,0 0-31,-21-21 0,0 0 16,0 0-16</inkml:trace>
  <inkml:trace contextRef="#ctx0" brushRef="#br1" timeOffset="135628.87">6604 13145 0,'0'0'0,"-21"0"0,0 0 16,42-22 0,0 22-1,0 0-15,0 0 0,0 0 0,22-21 16,-22 21-16,21 0 0,-21 0 0,22-21 15,-22 0-15,0 21 0,21 0 16,-20-21-16,-1 21 0</inkml:trace>
  <inkml:trace contextRef="#ctx0" brushRef="#br1" timeOffset="138528.89">7175 13208 0,'0'0'0,"22"0"15,-1-21 1,-21 0-16,21 21 0,0-21 16,0-1-16,-21 1 0,21 0 0,-21 0 15,22 0-15,-22 0 0,0-1 16,0 1-16,-22 21 16,1 0-16,0 0 0,0 0 15,0 0-15,-22 21 0,22 1 0,0-1 16,0 0-16,-21 0 0,20 21 15,1-20-15,0-1 0,0 21 0,21-21 16,0 22-16,0-22 0,0 0 0,0 0 16,0 0-16,0 0 0,21-21 15,0 22-15,0-22 16,1 0-16,20 0 0,-21 0 0,0-22 16,0 22-16,22-21 0,-22 0 0,0 0 15,0 0-15,0 0 0,-21-1 16,22 1-16,-22 0 0,0 0 15,0 0-15,0 0 0,0-1 0,0 1 16,0 0-16,-22 21 31,22 21-31,0 0 16,0 1-16,0-1 0,0 0 0,0 0 16,0 0-16,0 0 0,0 1 15,0-1-15,22-21 0,-1 21 16,0-21-16,0 0 0,0 0 15,0 0-15,1 0 0,-1 0 0,0 0 16,21-21-16,-21 0 0,1-1 16,20 22-16,-21-21 0,0 0 15,0 0-15,1 0 0,-1 0 0,-21-1 16,0 1-16,0 0 0,0 42 47,-21-21-47,-1 21 0,22 1 0,-21-1 15,21 0-15,0 0 0,0 0 16,-21 0-16,21 1 16,0-1-16,0-42 47,0-1-47,21 1 15,-21 0-15,21 21 0,-21-21 0,0 0 16,22 0-16,-22-1 0,21 1 0,0 0 15,0 21 17,-21 21-32,0 0 0,0 1 15,0-1-15,0 0 0,0 0 16,21-21-16,-21 21 16,21 0-16,1-21 0,-1 22 0,0-22 15,0 0-15,21 0 0,-20 0 0,-1 0 16,21 0-16,0 0 0,-20 0 0,20 0 15,0 0-15,-21-22 0,22 22 16,-1-21-16,-21 0 0,0 21 0,1-21 16,-22 0-16,0 0 0,0-1 15,0 1-15,0 0 0,0 0 0,0 0 16,0 0-16,-22-1 0,1 22 16,0-21-16,0 21 0,0 0 15,0 0-15,-1 0 0,1 21 0,21 1 16,-21-22-16,0 21 15,0 0-15,0 0 0,21 0 0,0 0 16,-22 1-16,22-1 0,0 0 0,0 0 16,0 0-16,0 0 0,0 1 15,22-22-15,-1 0 0,0 0 16,0 0-16,0 0 0,0 0 0,1 0 16,-1 0-16,0 0 0,0-22 0,0 1 15,0 0-15,1 21 0,-1-21 16,0 0-16,0-22 0,-21 22 0,21 0 15,0-21-15,-21-1 0,0 1 0,22 0 16,-22-1-16,21 1 0,-21 0 0,0-1 16,0 22-16,0-21 15,0 21-15,0 0 0,0-1 0,-21 44 32,21-1-32,0 21 0,-22-21 0,22 22 15,-21-1-15,21 0 0,-21 1 16,21-1-16,0 0 0,0-21 0,0 22 15,0-1-15,0 0 0,0-20 0,0-1 16,0 21-16,0-21 0,21 0 16,0-21-16,1 22 0,-22-1 15,21-21-15,0 0 0,0 0 0,0 0 0,0 0 16,1 0-16,-1 0 0,21 0 0,-21-21 16,22-1-16,-22 22 0,0-21 15,21 0-15,-21 0 0,1 0 16,-1 0-16,0-1 0,-21 1 0,21 0 15,-21-21-15,0 21 0,0-1 0,0 1 16,0 0-16,-21 21 0,0-21 16,0 21-16,-1 0 15,1 0-15,0 21 0,0-21 16,0 21-16,21 0 0,-21 1 0,21-1 16,-22 0-16,22 0 0,0 0 15,-21 0-15,21 1 0,0-1 0,0 0 16,0 0-16,0 0 0,21-21 31,1 0-31,-1 0 16,0-21-16,0 21 0,0-21 15,0 0-15,1 0 0,-22-1 16,21 1-16,-21 0 0,0 0 16,21 0-16,-21 0 0,0-1 15,0 1-15,0 42 31,-21 1-15,21-1-16,0 0 0,0 0 0,-21 0 16,21 0-16,0 1 0,0-1 0,0 0 15,0 0-15,21 0 16,0-21-16,0 0 0,0 0 16,22 0-16,-22 0 0,0 0 15,0 0-15,0 0 0,22-21 0,-22 21 16,0-21-16,0 0 0,0 0 15,0-1-15,1 1 0,-1 0 16,0 0-16,-21-21 0,0 20 0,21-20 0,-21 0 16,0-1-16,0 1 0,0 0 0,0 21 15,0-22-15,0 1 16,21 21-16,-21 0 0,0-1 0,0 44 31,0-1-31,0 21 16,0-21-16,-21 22 0,21-22 15,0 21-15,-21 0 0,21 1 0,-21-1 16,21-21-16,0 22 0,0-1 0,0-21 16,0 0-16,0 0 0,0 1 15,0-1-15,0 0 0,21-21 0,0 0 16,0 0-16,0 0 0,1 0 16,-1 0-16,0 0 0,0-21 15,0 21-15,0-21 0,-21-1 16,22 1-16,-22 0 15,21 0-15,-21 0 0,0 0 0,0-1 16,0 44 15,0-1-31,0 0 16,0 0-16,0 0 0,0 0 16,0 1-16,0-1 15,0 0-15,21-21 16,0 0-16,0 0 15,0 0-15,1 0 16,-1 0-16,0 0 0,-21-21 16,21 21-16,-21-21 0,0-1 15,0 1-15,0 0 16,0 0-16,0 0 0,-21 0 16,0 21-16,21-22 15,-21 22-15,-1 0 0,44 0 47,-22-21-31,21 21-16,0 0 0,0 0 15,0 0-15,0 0 16,1 0 0,-1 0-1,-21 21-15,21 1 16,-21-1-16,0 0 15,0 0-15,0 0 0,-21-21 16,21 21-16,-21 1 0,21-1 16,0 0-1,-22-21-15,22 21 16,0-42 15,0 0-31,0 0 16,0-1-16,22 1 0,-22 0 15,0 0-15,21-21 0,0 20 16,-21 1-16,0 0 0,21 21 16,0-21-16,-21 0 0,21 21 15,1 0-15,-22 21 32,0 0-32,0 0 0,0 0 0,0 1 15,0-1-15,0 0 0,0 0 0,0 0 16,0 0-16,0 1 0,0-1 15,0 0-15,0 0 16,21-21-16,0 21 0,0-21 16,0 0-16,0 0 0,1 0 15,-1 0-15,0 0 0,0-21 16,0 21-16,0-21 0,1 21 16,-1-21-16,-21 0 0,21-1 0,0 1 15,0 0-15,-21 0 0,0 0 0,0 0 16,0-1-16,0-20 0,0 21 15,0 0-15,-21 42 16,21 0 0,-21 0-16,21 0 0,0 1 15,-21-1-15,21 21 0,0-21 16,0 0-16,0 1 0,0-1 16,0 0-16,21-21 0,0 0 15,0 0-15,0 0 16,1 0-16,-1 0 0,0 0 15,0 0-15,0 0 0,0-21 0,1 21 16,-22-21-16,21 21 0,0-22 0,0 22 16,-21-21-16,0 0 0,0 0 0,21 21 15,-21-21-15</inkml:trace>
  <inkml:trace contextRef="#ctx0" brushRef="#br1" timeOffset="139291.53">6562 14161 0,'0'0'0,"0"-22"16,0 1-16,0 0 16,0 0-16,0 0 15,0 0-15,0-1 0,0 1 16,21 21-16,-21-21 15,0 42 1,0 0-16,0 1 16,0-1-16,0 0 0,0 21 0,0-21 15,0 22-15,0-1 0,0 0 0,0 1 16,0-1-16,0 0 0,0 1 16,0-1-16,0-21 0,0 22 0,0-22 15,0 21-15,0-21 0,0 0 0,0 1 16,0-44 31,0 1-47,0 0 0,0 0 15,0 0-15,0 0 0,0-22 0,0 22 16</inkml:trace>
  <inkml:trace contextRef="#ctx0" brushRef="#br1" timeOffset="139563.37">6540 14245 0,'0'-21'0,"-42"-64"31,84 191-31,-84-233 0,42 106 0,0 0 16,21 0-16,0 21 0,-21-21 0,22 21 16,20 0-16,-21 0 0,0-22 0,22 22 15,-22 0-15,21 0 16,-21 0-16,22 0 0,-22 22 0,0-1 0,-21 0 16,0 0-16,0 0 15,0 0-15,0 1 0,0-1 16,-21 0-16,0 0 0,-22 0 0,22 0 15,-21 1-15,21-1 0,-22-21 0,22 21 16,0 0-16,0-21 0,0 0 0,21 21 16,-22-21-16,44 0 15,-1 0-15,0-21 16,0 21-16,21-21 0,-20 0 0,20 21 16,-21-21-16,21-1 0</inkml:trace>
  <inkml:trace contextRef="#ctx0" brushRef="#br1" timeOffset="139919.67">7197 14118 0,'-22'21'15,"1"-21"1,21 22-16,-21-1 0,0 0 16,0 0-16,21 0 0,0 0 0,0 1 15,0-1-15,0 0 0,0 0 16,0 0-16,0 0 0,0 1 15,21-22-15,0 0 16,0 0-16,0 0 0,1 0 0,-1 0 16,0-22-16,0 1 15,0 21-15,0-21 0,-21 0 16,0 0-16,22 0 0,-22-1 16,0 1-16,0 0 0,0 0 0,0 0 15,-22 0-15,1 21 16,0 0-16,0-22 0,0 22 0,0 0 15,-1 0-15,1 0 0,0 0 16,0 22-16,21-1 16,0 0-1,21-21-15,0 0 16,0 0-16</inkml:trace>
  <inkml:trace contextRef="#ctx0" brushRef="#br1" timeOffset="140232.49">7620 14076 0,'-21'0'0,"0"0"0,-1 0 15,1 0-15,0 21 16,21 0-16,-21 0 0,21 1 16,0 20-16,0-21 15,0 0-15,0 22 0,0-1 0,0 0 16,21 1-16,-21-1 0,0 0 15,0 1-15,0 20 0,0-21 0,0 1 16,0 20-16,0-20 0,0-1 16,0 0-16,0 1 0,0-22 0,-21 21 15,21-21-15,0 0 0,0 1 0,0-44 32,0 1-17,0 0-15,21 0 0,-21-21 16,0 20-16,21-20 0,-21 0 0,21-1 15,-21 1-15</inkml:trace>
  <inkml:trace contextRef="#ctx0" brushRef="#br1" timeOffset="140491.51">7578 14330 0,'0'-106'15,"0"85"-15,0 254 0,0-339 0,21-42 16,-21 127-16,21-1 0,-21 1 0,21 0 16,0 0-16,0 21 0,1-21 0,-1 21 15,21 0-15,-21 0 0,0 0 16,1 0-16,-1 0 0,21 0 0,-21 21 15,-21 0-15,0 0 0,0 0 0,0 1 16,0-1-16,0 0 0,0 0 0,0 0 16,-21 0-16,0 1 0,-21-1 15,20 0-15,1 0 0,0-21 16,0 21-16,0-21 0,0 0 0,-1 0 0,22 21 16,0-42 15,22 21-31,-1-21 15,0 0-15,0 0 0,0 21 16</inkml:trace>
  <inkml:trace contextRef="#ctx0" brushRef="#br1" timeOffset="140844.42">8128 14118 0,'0'0'0,"0"-21"0,-21 42 31,0 0-16,21 1-15,-22-1 0,1-21 16,21 21-16,0 0 0,0 0 0,0 0 16,0 1-16,0-1 0,0 0 15,21 0 1,1-21-16,-1 0 0,0 0 16,0 0-16,0-21 0,0 21 0,1-21 15,-1 0-15,0-1 0,0 1 16,0 0-16,-21 0 0,21 0 15,-21 0-15,22-1 0,-22 1 16,0 0-16,0 0 0,0 0 16,-22 21 15,22 21-15,0 0-16,0 0 15,22-21-15,-1 0 16</inkml:trace>
  <inkml:trace contextRef="#ctx0" brushRef="#br1" timeOffset="141123.65">8572 14097 0,'0'-21'15,"-42"63"-15,84-63 16,-63 0 0,21 42-16,0 0 0,0 0 15,-21 1-15,21 20 0,0-21 16,-21 0-16,21 22 0,0-22 15,0 21-15,0 0 0,0 1 0,0-1 16,0 0-16,0 1 0,0-1 0,0 0 16,-21 1-16,0-1 0,21 0 0,-22 1 15,22-1-15,-21 0 0,21-20 16,0 20-16,0-21 0,0 0 0,0 0 16,0-42-1,0 0-15,21-21 16,-21 21-1,0-1-15,22-20 0,-22 21 0,21-21 16,-21-1-16,0 1 0</inkml:trace>
  <inkml:trace contextRef="#ctx0" brushRef="#br1" timeOffset="141360.53">8488 14330 0,'63'-148'32,"-126"338"-32,63-232 0,63-127 0,-20 147 0,-22 1 0,0 0 15,0 0-15,21 21 0,-20 0 0,-1-21 16,21 21-16,-21 0 0,0 0 0,1 0 15,-1 0-15,0 0 0,-21 21 16,0 0-16,0 0 16,0 0-16,0 1 0,0-1 15,-21-21-15,0 21 0,-1 0 0,-20 0 16,21-21-16,0 21 0,0 1 16,-1-22-16,1 0 0,0 21 0,0-21 15,0 0-15,21-21 16,0-1-1,0 1-15</inkml:trace>
  <inkml:trace contextRef="#ctx0" brushRef="#br1" timeOffset="143123.37">11536 12594 0,'-21'-21'16,"21"0"-16,0 0 0,-22 21 15,22-21-15,-21 21 16,21 21 15,0 0-31,0 21 0,0-21 16,21 22-16,-21-1 0,22 0 0,-22 1 15,0-1-15,0 0 0,0 1 0,0-1 16,0 0-16,0 1 0,0-22 16,0 21-16,0-21 0,0 1 0,0-1 15,0 0-15,21-21 31,-21-21-31,21 0 0,0-1 16,-21 1-16,21 0 0,0 0 0,1-21 16,-22-1-16,21 1 0,0 21 0,0-22 15,-21 1-15,0 0 0,21-1 16,0 1-16,-21 21 0,22 0 0,-22 0 16,21 21-1,-21 21-15,0 0 16,21 21-16,-21-21 0,0 22 0,0-1 15,0 0-15,0 1 0,0-1 0,21 0 16,-21 1-16,0-22 0,0 21 0,0-21 16,0 1-16,21-1 0,0 0 15,1 0-15,-1-21 0,0 0 16,0 0-16,0 0 0,0 0 0,22 0 16,-22-21-16,21 0 0,-21 21 0,22-43 15,-1 22-15,-21 0 0,0-21 0,22 21 16,-22-22-16,0 1 0,0-22 15,0 22-15,-21 0 0,0-22 0,0 22 16,0 0-16,0-1 0,0 1 0,0 0 16,-21-1-16,0 22 0,0 0 0,21 0 15,-21 0-15,0 21 0,-1 0 16,1 0-16,21 21 0,-21 0 16,0 0-16,21 0 0,0 0 0,-21 1 15,21-1-15,-21 21 0,21-21 0,0 0 16,0 1-16,0-1 0,0 0 0,0 0 15,21 0-15,0-21 16,0 21-16,0-21 0</inkml:trace>
  <inkml:trace contextRef="#ctx0" brushRef="#br1" timeOffset="143440.19">12615 12891 0,'21'-22'47,"-21"1"-47,22 21 0,-1-21 16,0 0-16,0 0 0,0 0 0,-21-1 15,0 1-15,21 0 0,-21 0 16,0 0-16,-21 21 16,0 0-1,0 0-15,0 21 0,0 0 16,-1 0-16,-20 0 0,21 1 0,0-1 15,0 21-15,-1-21 0,1 22 0,21-22 16,0 21-16,0-21 0,0 0 0,0 1 16,0-1-16,21 0 0,1-21 0,20 0 15,-21 21-15,0-21 0,22 0 16,-22 0-16,21 0 0,0 0 16,1-21-16,-1 0 0,0 21 0</inkml:trace>
  <inkml:trace contextRef="#ctx0" brushRef="#br1" timeOffset="143913.04">13335 12446 0,'0'-21'0,"0"42"0,-21-63 0,0 21 0,-1-1 16,1 22-16,0 0 0,0 0 16,0 0-16,0 22 15,21-1-15,0 0 0,0 21 0,0-21 16,0 22-16,0-1 0,0-21 0,0 22 15,0-1-15,0 0 0,0-21 16,0 22-16,0-1 0,-22-21 16,1 22-16,21-22 0,-21 0 0,21 0 15,-21 0-15,21 0 0,-21-21 0,0 0 16,21-21 0,0 0-1,0 0-15,0-21 16,21 20-16,0 1 0,0-21 0,0 21 15,22 0-15,-22-1 0,21 1 0,-21 0 16,22 0-16,-22 21 0,21 0 0,0 0 16,-20 0-16,-1 0 0,21 21 15,-21 0-15,0-21 0,1 21 16,-22 1-16,0-1 0,0 0 0,0 0 16,0 0-16,0 0 0,0 1 0,-22-1 15,1 0-15,0 0 0,-21 0 0,21 0 16,-22-21-16,22 22 0,-21-22 15,21 0-15,-22 21 0,22-21 0,0 0 16,0 0-16,0 0 0,21-21 16,21 21-16,0-22 15,0 1-15,0 0 0,0 0 16</inkml:trace>
  <inkml:trace contextRef="#ctx0" brushRef="#br1" timeOffset="144167.9">13885 12404 0,'0'0'0,"-21"0"16,0 0-1,0 0-15,21 21 0,-21 0 16,21 0-16,-22 0 0,22 1 0,0-1 16,-21 21-16,21-21 0,0 22 0,0-22 15,0 21-15,0-21 0,0 22 0,0-22 16,0 21-16,0-21 0,0 0 15,0 1-15,0-1 0,0 0 0,0 0 16,0 0-16,0-42 31,0 0-15</inkml:trace>
  <inkml:trace contextRef="#ctx0" brushRef="#br1" timeOffset="144455.6">13737 12573 0,'-21'-85'15,"63"361"-15,-105-573 0,105 403 0,-84-254 0,21 127 0,21 0 16,0-22-16,0 22 0,0 0 16,0 0-16,21 21 0,21-21 0,-21-1 15,0 22-15,22 0 0,-22 0 0,21 0 16,1 0-16,-1 22 0,-21-1 16,21 0-16,1 21 0,-22-21 0,21 22 15,-21-22-15,1 21 0,-1 1 0,-21-22 16,0 21-16,0 0 0,0-20 15,0 20-15,-21 0 0,-22-21 0,22 22 16,0-22-16,-21 0 0,-1 21 0,22-20 16,-21-1-16,-1 0 0,22-21 0,-21 21 15,21-21-15,0 0 0,-1 0 0,22-21 32,22 21-17,-1-21-15,0 0 0,0 21 0</inkml:trace>
  <inkml:trace contextRef="#ctx0" brushRef="#br1" timeOffset="144839.38">14287 12679 0,'0'0'0,"0"-21"16,0-22-16,0 22 15,0 0-15,22 21 16,-1 0-16,0 0 15,0 0-15,-21 21 16,21-21-16,-21 21 0,0 1 0,0-1 16,21 0-16,-21 0 0,0 0 0,0 22 15,0-22-15,0 0 0,22 0 0,-22 0 16,0 0-16,0 1 0,0-44 47,0 1-47,0 0 15,0 0-15,0 0 0,0 0 0,0-1 16,0-20-16,21 21 0,0 0 16,-21-22-16,21 22 0,-21 0 15,21 0-15,0 0 0,-21 0 16,22 21-16,-1 0 0,0 0 16,0 0-16,0 0 15,0 21-15,-21 0 16</inkml:trace>
  <inkml:trace contextRef="#ctx0" brushRef="#br1" timeOffset="145079.75">14880 12615 0,'0'0'0,"-21"-21"16,0 21 15,21 21-31,0 1 0,0-1 15,0 0-15,0 0 0,0 0 16,-21-21-16,21 21 0,0 1 0,0-1 16,0 0-1,0 0-15,0-42 47</inkml:trace>
  <inkml:trace contextRef="#ctx0" brushRef="#br1" timeOffset="145268.03">14965 12510 0,'0'0'0,"0"-22"0,-21 1 0,-1 21 0,1-21 16,0 21 0,21-21-16,-21 21 0,21 21 46,21-21-30,-21 21-16,21-21 16,0 21-16</inkml:trace>
  <inkml:trace contextRef="#ctx0" brushRef="#br1" timeOffset="146435.51">15303 12721 0,'-21'-21'0,"42"42"0,-42-63 15,21 21-15,0 0 16,0-1-16,0 1 0,21 21 31,1 0-15,-22 21-16,0 1 0,0-1 15,0 0-15,0 0 0,0 0 0,0 0 16,0 1-16,0-1 0,0 0 0,0 0 16,0 0-16,0 0 0,0 1 0,0-1 15,21-21 1,0 0-16,0 0 0,0 0 16,0 0-16,1-21 0,-1-1 15,0 22-15,0-21 0,-21 0 0,21 0 16,0 0-16,-21 0 0,0-1 15,22 1-15,-1-21 0,-21 21 16,21 0-16,-21-1 0,0 1 0,0 0 16,0 0-16,0 0 0,0 42 31,0 0-15,0 0-16,0 0 0,0 1 15,-21-1-15,21 0 0,-21 0 0,21 21 16,-22-20-16,22-1 0,0 0 0,0 0 15,0 0-15,0 0 0,0 1 0,0-1 16,22 0-16,-1-21 0,0 0 0,0 21 16,0-21-16,0 0 0,1 0 15,20 0-15,-21 0 0,0 0 0,0 0 16,1-21-16,-1 0 0,0 21 16,0-21-16,-21-1 0,21 1 0,-21 0 15,21 0-15,-21 0 0,0 0 0,0-22 16,0 22-16,0 0 0,0 0 15,0 0-15,0-1 0,0 44 32,-21-1-17,21 0-15,-21 0 0,21 0 0,-21 0 16,21 1-16,0-1 0,0 21 16,0-21-16,0 0 0,0 1 15,0-1-15,0 0 0,0 0 16,21 0-16,0-21 15,0 0-15,1 0 0,-1 0 0,0 0 16,0 0-16,0 0 0,0-21 0,1 21 16,-1-21-16,0 0 0,0 21 15,0-21-15,0-1 0,1 1 0,-22 0 16,21-21-16,-21 21 0,21-1 0,-21-20 16,0 21-16,0 0 0,0 0 0,0-1 15,0 1-15,-21 21 31,0 0-31,21 21 16,-22 1-16,22-1 0,0 0 16,22-21-1,-1 0 1,0 0-16,0 0 0,-21-21 0,21 21 16,0 0-16,1-21 0,-1-1 15,0 22-15,-21-21 0,21 21 0,0-21 16,-21 42 15,-21 0-31,0 1 0,21-1 16,-21 21-16,0-21 15,21 22-15,-22-22 0,22 21 0,-21-21 16,21 22-16,0-22 0,0 0 0,0 0 16,0 0-16,0 0 0,0 1 0,21-22 15,1 0-15,20 0 0,-21 0 0,0 0 16,22 0-16,-22 0 0,21-22 15,-21 22-15,0-21 0,22 0 0,-22 21 16,0-21-16,-21 0 0,21 21 0,0-21 16,-21-1-16,0 1 0,0 0 15,0 0-15,-21 21 32,0 0-32</inkml:trace>
  <inkml:trace contextRef="#ctx0" brushRef="#br1" timeOffset="147840.13">12023 13928 0,'21'0'515,"-21"-21"-468,0-1-15,21 22-17,-21-21-15,0 0 0,0 0 16,21 0-16,-21 0 0,21-1 15,-21 1-15,0 0 16,0 0-16,21 0 0,-21 0 16,0-1-16,0 1 0,0 0 0,0 0 15,0 0-15,0 42 32,0 21-32,0 1 15,0-1-15,0 0 0,0 1 0,0 20 16,0-21-16,0 22 0,0-22 0,0 1 15,0-1-15,0 21 0,0-20 0,0-1 16,-21-21-16,21 22 0,0-22 16,0 0-16,0 0 0,0 0 0,0-42 31,0 0-31,0 0 0,0 0 16,0-1-16,21 1 0,1 0 15,-22-21-15,0 21 0,0-22 0,21 1 16,-21 21-16</inkml:trace>
  <inkml:trace contextRef="#ctx0" brushRef="#br1" timeOffset="148612.2">12128 13695 0,'0'-42'15,"0"20"-15,22 128 0,-44-148 0,22-43 0,22 64 16,-1 21-16,21 0 16,-21-21-16,22 21 0,-1 0 15,0 0-15,-21 0 0,22 0 0,-1 0 16,-21 21-16,0-21 0,1 21 0,-1 0 15,-21 1-15,0-1 0,0 0 0,0 21 16,0-21-16,-21 1 0,-1-1 16,1 0-16,0 21 0,0-21 0,-21 1 15,20-1-15,-20 0 0,0 0 0,21-21 16,-22 21-16,22-21 0,0 0 0,0 0 16,0 0-16,-1 0 0,1 0 15,21 21 1,0 1-1,0-1-15,21 0 16,1-21-16,-22 21 0,21 0 16,0 0-16,0 22 0,0-22 15,-21 0-15,21 0 0,1 0 0,-1 1 16,0-1-16,0 0 0,0-21 16,0 21-16,1-21 0,-1 0 15,0 0-15,0 0 0,21 0 16,-20-21-16,-1 21 0,0-21 0,21 0 15,-21-1-15,1 22 0,-1-21 0,21 0 16,-21 0-16,0 0 0,1 0 0,-1-22 16,-21 22-16,21 0 15,-21 0-15,0 0 16,0 42 0,0 0-1,0 0-15,0 0 0,0 0 16,0 1-16,-21-1 0,21 21 15,0-21-15,0 0 0,0 1 0,0-1 16,0 21-16,21-21 0,0 0 16,0-21-16,0 0 0,-21 22 0,22-22 15,-1 0-15,21 0 0,-21 0 16,0-22-16,1 22 0,-1-21 16,0 0-16,0 0 0,0 21 0,0-21 15,-21 0-15,0-22 0,22 22 0,-22 0 16,0 0-16,0 0 0,0-22 0,0 22 15,-22 0-15,1-21 0,0 20 16,0 1-16,0 0 0,0 21 0,-1-21 16,1 21-16,0 0 0,0 0 0,0 0 15,0 0-15,-1 0 0,1 21 0,0-21 16,0 21-16,0 0 0,21 1 16,0-1-16,0 0 0,0 0 15,0 0-15,21 0 16,0-21-16,0 0 0,0 0 0,22 0 15,-1 0-15,0-21 0</inkml:trace>
  <inkml:trace contextRef="#ctx0" brushRef="#br1" timeOffset="149139.91">13631 13780 0,'0'0'0,"0"-43"0,0 22 0,0 0 0,0 0 15,0 0-15,-21-1 0,21 1 16,-21 0-16,0 21 0,0 21 15,21 0-15,-22 1 16,22 20-16,-21-21 0,21 21 0,0 1 16,0-1-16,-21 0 15,21 1-15,-21-1 0,21-21 0,0 22 16,0-1-16,0 0 0,0-21 0,0 22 16,0-22-16,0 0 0,0 0 0,-21 0 15,21 1-15,0-1 0,0 0 16,0-42 15,0 0-31,0-1 0,0 1 16,21 0-16,0 0 0,-21 0 0,21 0 15,0-1-15,1 1 16,-1 0-16,0 0 0,0 21 0,0-21 16,0 0-16,1 21 0,-1 0 0,0 0 15,0 0-15,0 0 0,0 0 0,1 21 16,-1 0-16,21-21 0,-42 21 15,21 0-15,0 0 0,-21 1 0,0-1 16,0 0-16,0 0 0,0 0 16,-21-21-16,0 21 0,0 1 0,0-1 15,-22-21-15,22 21 0,0-21 16,-21 21-16,21-21 0,-22 21 0,22-21 16,0 0-16,0 0 0,0 0 0,-1 0 15,1 0-15,42-21 31,1 0-15,-1 21-16,21-21 0,-21 21 16,0-21-16,22-1 0</inkml:trace>
  <inkml:trace contextRef="#ctx0" brushRef="#br1" timeOffset="149567.66">14266 14012 0,'0'0'0,"-21"-21"15,0 21 1,0 0-16,0 0 0,-1 0 16,1 0-16,21 21 0,-21 1 0,0-22 15,21 21-15,0 0 16,-21 0-16,0 0 0,21 0 0,-22 1 16,22-1-16,0 21 0,-21-21 0,21 0 15,0 1-15,0-1 0,0 0 0,0 0 16,0 0-16,0 0 15,21-21-15,1 0 0,-1 0 0,0 0 16,0 0-16,0 0 0,22 0 0,-22-21 16,21 0-16,-21 0 0,0 21 0,22-21 15,-22 0-15,0-1 0,0 1 0,0-21 16,-21 21-16,0 0 16,0-1-16,0-20 0,0 21 0,0 0 15,0-22-15,0 22 0,-21 0 0,0 0 16,0 0-16,0 0 0,0 21 0,-1 0 15,1 0-15,0 0 0,0 0 16,0 0-16,0 21 0,-1 0 16,1 0-16,21 0 0,-21 0 0,21 1 15,0-1-15,0 0 0,21 0 16,0-21-16,1 0 0,-1 0 0,0 0 16,21 0-16,-21 0 0</inkml:trace>
  <inkml:trace contextRef="#ctx0" brushRef="#br1" timeOffset="149999.6">15071 13674 0,'0'0'0,"0"-21"0,0-22 0,0 22 16,0 0-16,0-21 0,0 20 0,0 1 15,0 42 16,-22 1-31,22-1 16,-21 0-16,21 21 0,-21 1 0,21-1 16,-21 0-16,0 1 0,21 20 15,-21-21-15,-1 1 0,1-1 0,0 0 16,0 1-16,0-1 0,0 0 16,21 1-16,0-22 0,-22 21 0,22-21 15,0 22-15,0-22 0,0 0 0,0 0 16,22 0-16,-1 1 0,21-22 15,-21 0-15,0 0 0,1 0 16,20 0-16,-21 0 0,0-22 0,22 22 16,-22-21-16,21 0 0,-21 21 0,22-21 15,-22 0-15,0 0 0,0 21 0,0-22 16,0 1-16,1 0 16,-22 0-1,0 0-15,0 0 16,-22 21-16,1 0 15,0 0-15,0-22 16,0 22-16</inkml:trace>
  <inkml:trace contextRef="#ctx0" brushRef="#br1" timeOffset="150319.93">14795 14139 0,'0'-21'16,"22"0"0,-1 21-16,0 0 0,21-21 15,-21 21-15,22-21 0,-22 21 0,21 0 16,-21 0-16,22 0 0,-1-21 16,-21 21-16,0 0 0,22 0 0,-22 0 15,0 0-15,0 0 0,-42 0 94,0 0-78</inkml:trace>
  <inkml:trace contextRef="#ctx0" brushRef="#br1" timeOffset="157071.63">17695 12573 0,'0'21'79,"-21"-21"-64,0 21-15,0-21 0,0 0 31,-1 0-31,44 0 79,-1 0-64,0 0-15,0 0 0,21 0 16,-20 0-16,20 0 0,0 0 15,1 0-15,-1 0 0,21 0 0,1 0 16,-22 0-16,43-21 0,-22 21 0,1 0 16,21 0-16,-22 0 0,22 0 0,-22-21 15,22 21-15,-22 0 0,1 0 16,-1 0-16,1 0 0,-22 0 0,1 0 16,-1-21-16,0 21 0,-21 0 0,1 0 15,-1 0-15,0 0 0,-21-21 31,-21 0-15,0 21 0,-1 0-16,22-22 0,-21 22 15,0 0-15,0-21 0,21 0 0,-21 21 16,0-21-16,-1 21 0,1 0 16,-21-21-16,21 21 0,0 0 0,-1 0 15,1-21-15,-21 21 0,21-22 0,0 22 16,-1 0-16,1 0 0,0 0 15,0 0 1,42 22 15,0-22-31,0 0 0,1 0 16,20 0-16,-21 0 16,0 0-16,0 0 0,1 0 0,-1 0 15,21 0-15,-21 0 0,0 0 0,1 0 16,-1 0-16,0 0 0,-21 21 15,21-21-15,-21 21 16,0 0-16,0 0 16,-21 0-16,0-21 15,0 22-15,-1-1 0,1 0 16,0 0-16,-21 0 16,21 0-16,-22 1 0,22-1 0,-21 0 15,-1 21-15,1-21 0,0 1 0,-1-1 16,22 21-16,-21-21 0,21 0 0,0-21 15,-1 22-15,1-1 0,21 0 16,21-21 15,1 0-15,-1 0-16,-21-21 16,21 0-16,0 21 0,0-22 0,-21 1 15</inkml:trace>
  <inkml:trace contextRef="#ctx0" brushRef="#br1" timeOffset="157487.74">19770 12467 0,'-22'21'0,"1"-21"15,21-21 63,0 0-78</inkml:trace>
  <inkml:trace contextRef="#ctx0" brushRef="#br1" timeOffset="157804.51">19981 12107 0,'0'0'15,"0"-42"-15,0 21 0,0 0 0,21 0 16,-21-1-16,0 1 0,0 0 15,0 0-15,0 0 16,0 42 0,0 0-16,0 0 0,0 22 15,0-1-15,0 0 0,0 1 0,0-1 16,0 0-16,-21 22 0,21-22 0,0 0 16,0 1-16,0-1 0,-21 0 0,21 1 15,-21-1-15,21-21 0,0 22 16,0-22-16,-21 21 0,21-21 0,0 0 15,0 1-15,0-44 32,0 1-17,21 0-15,-21 0 16,21-21-16,-21 20 0,21 1 0,-21-21 16</inkml:trace>
  <inkml:trace contextRef="#ctx0" brushRef="#br1" timeOffset="158047.38">20024 12107 0,'21'170'0,"-42"-340"0,21 149 0,0 0 16,0 0-1,0 0-15,0 0 0,21 21 16,0-22-16,0 22 0,21-21 16,-20 21-16,-1-21 0,21 21 15,0 0-15,-20-21 0,20 21 0,0 0 16,-21 0-16,22-21 0,-22 21 0,0 0 15,0 0-15,0 0 0,1 0 16,-22 21 0,0 0-16,-22-21 15,1 21-15,0-21 0,0 0 0,0 21 16,0-21-16,-1 22 0</inkml:trace>
  <inkml:trace contextRef="#ctx0" brushRef="#br1" timeOffset="158228.28">20066 12256 0,'0'0'16,"0"21"-16,-21 0 0,21 0 0,0 0 0,0 0 16,21-21 15,0 0-31,0 0 0,0 0 0,1 0 16,20 0-16,-21 0 0,0-21 0,0 21 15,22-21-15,-22 21 0,21-21 16,-21 0-16,22 21 0,-22-21 0,21-1 15</inkml:trace>
  <inkml:trace contextRef="#ctx0" brushRef="#br1" timeOffset="158592.26">20976 11959 0,'0'0'15,"0"-21"-15,-21 21 31,0 0-15,21 21-16,-21 0 0,21 22 16,-22-22-16,1 21 0,21-21 15,0 22-15,-21-1 0,21 0 0,-21-20 16,0 20-16,21 0 0,0-21 0,0 22 16,0-22-16,0 21 0,0-21 0,0 1 15,0-1-15,0 0 16,21 0-16,0-21 0,0 21 0,0 0 15,1-21-15,20 0 0,-21 0 0,0 0 16,0 0-16,22 0 0,-22 0 0,0 0 16,0 0-16,0 0 0,1-21 15,-1 21-15,0-21 0,0 21 0,0-21 16,-21 0-16,21 21 0,1-21 16,-1-1-16,-21 1 0,0 0 15,0 0-15,0 0 16,0 0-16</inkml:trace>
  <inkml:trace contextRef="#ctx0" brushRef="#br1" timeOffset="158823.45">20997 12319 0,'0'0'16,"-21"0"-1,0 0-15,42 0 16,0 0-1,0 0-15,1 0 0,-1-21 0,0 21 16,0 0-16,0-21 0,0 0 0,1 21 16,-1 0-16,0-22 0,0 22 15,-21-21-15,21 0 16,0 0-16,-21 0 16,0 0-16,0-1 0,0 1 15</inkml:trace>
  <inkml:trace contextRef="#ctx0" brushRef="#br1" timeOffset="159063.31">21040 11875 0,'-22'0'15,"44"0"-15,-65 0 0,22 0 0,-21 0 0,21 0 16,21-22 0,21 22-16,0 0 15,0-21-15,0 21 0,0 0 0,22 0 16,-22 0-16,0-21 0,21 21 0,-20 0 15,-1 0-15,21 0 0,-21 0 0,0-21 16,1 21-16,-1 0 0,0 0 0,-21 21 47,0 0-31</inkml:trace>
  <inkml:trace contextRef="#ctx0" brushRef="#br1" timeOffset="160763.67">17589 14076 0,'-21'0'15,"0"0"-15,0 0 16,0 0 15,0 0-15,-1 0-16,1 0 15,0 0-15,0 0 0,0 0 16,0 0-16,-1 0 16,1 0-16,0 0 15,0 0 1,0 0-1,42 0 110,0 0-109,0 0 0,0 0-1,1 0-15,-1 0 16,0 0-16,0 0 16,0 0-16,0 0 0,1 0 0,-1-21 15,21 21-15,0 0 0,-20 0 16,20 0-16,0 0 0,1 0 0,-1 0 15,0 0-15,1 0 0,-1 0 16,21 0-16,-20 0 0,20 0 0,-20 0 16,20 0-16,1 0 0,-22 0 15,21 0-15,1 0 0,-22 0 0,1 0 16,-1 0-16,0 0 0,1 0 0,-22 0 16,21 0-16,-21 0 0,0 0 0,1 0 15,-22-21-15,0-1 16,0 1-1,0 0 1,-22 21-16,1-21 16,0 21-16,0 0 0,0 0 15,0-21-15,-1 21 0,1 0 16,0 0-16,0 0 0,0-21 0,0 21 16,-1 0-16,1 0 0,0 0 15,0 0-15,0 0 0,0 0 16,-1-22-16,1 22 15,42 0 32,1 0-31,-1 22-16,0-22 0,0 0 16,0 0-16,0 0 15,22 0-15,-22 21 0,0-21 0,21 0 16,-20 0-16,-1 0 0,21 0 0,-21 0 15,0 0-15,1 0 0,-1 0 16,0 0-16,-42 21 63,0 0-63,-1-21 0,1 21 15,0-21-15,0 21 0,0 1 0,0-1 16,-22 0-16,22-21 0,-21 21 15,21 0-15,-22 0 0,22 22 16,-21-22-16,21 0 0,-22 0 0,22 0 16,-21-21-16,21 22 0,-1-1 0,1-21 15,21 21-15,-21-21 0,42 0 78,-21-21-62,21 21-16,-21-21 16,22 21-16</inkml:trace>
  <inkml:trace contextRef="#ctx0" brushRef="#br1" timeOffset="164031.78">19791 13653 0</inkml:trace>
  <inkml:trace contextRef="#ctx0" brushRef="#br1" timeOffset="164787.71">19791 13610 0,'0'-21'15,"0"0"1,21 0-16,-21 0 16,0-1-16,0 1 15,0 0 1,0 42 15,0 0-15,0 22-16,-21-22 0,21 21 15,0-21-15,-21 22 0,21-1 0,0 0 16,0 1-16,-22-1 0,1 0 0,21 1 16,-21-1-16,0 0 0,21 1 15,-21-22-15,0 21 0,21-21 0,0 1 16,0-1-16,-22 0 0,22 0 0,0 0 15,0-42 17,22 0-17,-22 0-15,21 0 0,0-1 0,-21-20 16</inkml:trace>
  <inkml:trace contextRef="#ctx0" brushRef="#br1" timeOffset="166424.32">20087 13526 0,'0'0'16,"21"0"-16,-21-22 0,21 22 16,-42 0-1,21 22 1,-21-22-16,0 21 0,0 0 16,21 0-16,-21 0 0,-1 0 0,-20 1 15,21-1-15,0 0 0,-22 0 16,22 0-16,0 0 0,-21 1 0,21-1 15,-1-21-15,-20 21 0,21 0 0,0-21 16,0 21-16,-1-21 16,1 0-1,21 21 32,21 1-47,1-1 16,-22 0-16,21 0 0,-21 0 15,0 0-15,21 1 0,0 20 0,-21-21 16,21 0-16,0 0 0,-21 1 16,22-1-16,-1 0 0,0 0 0,0 0 15,0 0-15,22-21 0,-22 22 0,21-22 16,-21 0-16,22 0 0,-22 0 0,21 0 16,0 0-16,1-22 0,-1 1 15,0 21-15,-20-21 0,20 0 0,0 0 16,-21 0-16,1-1 0,-1 1 0,0 0 15,0 0-15,-21-21 0,21 20 0,-21 1 16,0-21-16,0 21 0,0 0 16,0-1-16,0 1 0,-21 0 15,0 0-15,0 21 16,0 0-16,-1 0 16,1 21-16,21 0 0,-21 0 15,0 1-15,21-1 0,-21 0 0,21 0 16,0 21-16,0-20 0,-21-1 0,21 0 15,0 0-15,0 0 0,0 0 0,0 1 16,21-1-16,0 0 0,0 0 16,0-21-16,22 0 0,-22 0 15,0 0-15,21 0 0,-21 0 0,22 0 16,-22 0-16,21 0 0,1-21 0,-22 0 16,21 21-16,-21-21 15,22-1-15,-22 1 0,0 0 0,0 0 16,0 0-16,0-22 0,1 22 0,-22 0 15,0-21-15,0 21 0,21-1 0,-21 1 16,0 0-16,0 0 16,0 42-1,0 0 1,-21 0-16,21 1 0,0-1 0,-22 0 16,22 21-16,0-21 0,0 1 15,0-1-15,0 0 0,0 0 0,22 0 16,-1 0-16,0-21 0,0 0 15,0 0-15,0 0 0,1 0 16,20 0-16,-21 0 0,21 0 16,-20 0-16,-1-21 0,21 21 0,-21-21 15,0 0-15,1 0 0,-1 0 0,0-1 16,0 1-16,0 0 0,0 0 0,-21 0 16,0 0-16,0-22 0,22 22 15,-22 0-15,0 0 0,0 0 0,0-1 16,0 1-16,0 0 15,0 42 1,0 0-16,0 1 16,0-1-16,0 0 0,0 0 0,-22 0 15,22 22-15,0-22 0,0 21 16,-21-21-16,21 22 0,0-22 0,0 21 16,0 0-16,0 1 0,0-1 15,0 22-15,0-22 0,0 21 0,0 1 16,0-22-16,0 22 0,-21-1 0,21-20 15,0 20-15,-21-21 0,21 1 0,0-1 16,-21 22-16,21-22 0,-21-21 0,-1 21 16,1 1-16,21-1 0,-21-21 0,0 0 15,0 1-15,0-1 0,-1 0 16,1 0-16,0-21 0,0 0 16,0 0-16,21-21 15,0-21 1,0 20-16,0 1 0,0-21 0,21 0 15,0-1-15,0-20 0,0 20 16,22-20-16,-22-1 0,21 1 0,-21-1 16,22-20-16,-1-1 0,0 0 0,22 22 15,-22-22-15,22 1 0,-1 20 0,-20 1 16,20-22-16,1 21 16,-22 1-16,21-1 0,-20 22 0,-1 0 15,0-22-15,1 43 0,-22-21 0,0-1 16,0 22-16,-21 0 0,-21 21 31,0 21-31,-21-21 0,20 21 0,1 1 16,-21 20-16,21-21 0,-22 0 0,22 0 15,0 22-15,21-22 0,0 0 0,0 0 16,0 0-16,0 1 0,21-1 16,0 0-16,1-21 0,20 21 0,-21 0 15,21-21-15,-20 21 0,-1-21 0,21 22 16,-21-22-16,0 0 0,1 21 0,-1-21 15,0 0-15,0 21 0,0-21 16,-21 21-16,-21-21 16,0 0-1,0 21-15,0-21 0,-1 0 16,1 0-16,0 0 16,0 0-16,0 0 15,0 0-15,21 21 16,-22-21-16,1 0 15,21 22 1,-21-22 0,21-22 15,0 1-31</inkml:trace>
  <inkml:trace contextRef="#ctx0" brushRef="#br1" timeOffset="168027.41">23156 12848 0,'0'0'0,"-21"0"31,21-21 16,0 0-31,21 21-16,0-21 16,1 21-16,20-21 0,-21 21 15,21 0-15,1 0 0,-1 0 0,-21-22 16,22 22-16,-1 0 0,-21 0 0,0 0 15,0 0-15,1 0 0,-22 22 16,0-1 0,-22-21-1,1 0-15,0 0 0,0 21 16,0-21-16,0 0 0,-1 0 16,1 0-16,0 0 0,0 0 15,0 0-15,0 0 16,-1 0-16,1 0 0,0 0 0,0 0 15,0 0-15,0 0 0,-1 0 16,1 0-16,0 21 16,0-21-1,0 0-15,21 21 0,0 0 16,0 1 0,-21-1-16,21 0 15,0 0-15,-22 0 0,22 0 16,0 1-16,0 20 0,0-21 15,0 0-15,-21 0 0,21 22 16,-21-22-16,21 21 0,0 1 0,0-22 16,0 21-16,-21 0 0,21 1 0,0-1 15,0 0-15,-21 1 0,21-1 16,0 0-16,0 1 0,0 20 0,0-42 16,0 22-16,0-1 0,0 0 0,0 1 15,0-1-15,0 0 0,0 1 0,0-1 16,0 0-16,0 1 0,0-22 15,0 21-15,0-21 0,0 1 0,0-1 16,0 0-16,0 0 0,0 0 0,0 0 16,0 1-16,0-1 15,21-21-15,0 21 16,0-21-16,0 0 0,1 0 0,-1 0 16,0 0-16,0 0 0,21 0 0,-20 0 15,20-21-15,0 21 0,-21-21 16,22 21-16,-22-22 0,21 1 0,-21 21 15,1-21-15,-1 21 0,0 0 0,-21-21 16,0 0 0,-21 21 15,0 0-31,-1 0 0,1 0 16,0 0-1,0 0-15,0 0 0,0 0 16,-1 0-16,1 0 0,0 0 15,0 0-15,0 0 0,0 0 16,-1 0-16,1 0 0,0 0 16,0 0-16,0 0 0,21-21 15</inkml:trace>
  <inkml:trace contextRef="#ctx0" brushRef="#br1" timeOffset="172320">23622 13335 0,'21'0'78,"0"0"-78,0 0 16,1 0-16,-1 0 15,0 0-15,0 0 0,21 0 0,-20 0 16,-1 0-16,21 0 0,-21 0 0,0 0 15,1 0-15,-1 0 0,0-21 0,0 21 16,0 0-16,0-21 0,-21 0 16,0-1-1,0 1 1,-21 21 234,0 21-250,0-21 16,0 22-16</inkml:trace>
  <inkml:trace contextRef="#ctx0" brushRef="#br1" timeOffset="174696.09">23876 13399 0,'21'-22'0,"0"22"16,0 0-1,1-21 1,-22 0-16,21 21 16,-21-21-16,0 0 15,21 0-15,-21-1 0,0 1 16,0 0-1,0 0 1,-21 21-16,0 0 16,-1 0-16,1 0 15,0 0-15,0 0 0,0 0 0,0 21 16,-1 0-16,1 0 0,0 1 0,0-1 16,0 0-16,0 0 0,-1 0 0,1 22 15,0-22-15,21 0 0,-21 0 16,21 21-16,0-20 0,0-1 0,0 0 15,0 0-15,21 0 0,0 0 16,0-21-16,1 0 0,-1 0 16,0 0-16,0 0 0,0 0 0,22 0 15,-22 0-15,0 0 0,-21-21 32,-21 21-17,0 0-15,-1 0 0,1 0 0,-21 0 16,21 0-16,0 21 0,-22 1 0,22-22 15,0 21-15,-21 0 0,20 0 16,22 0-16,0 0 0,0 1 0,0-1 16,0 0-16,0 0 0,0 0 0,0 0 15,22 1-15,-1-22 0,0 21 0,0-21 16,21 0-16,-20 0 0,20 0 16,0 0-16,-21 0 0,22 0 0,-1 0 15,0-21-15,1-1 0,-1 22 0,-21-21 16,22 0-16,-22 0 0,0 0 0,0-22 15,0 22-15,0 0 16,-21 0-16,0-21 0,0 20 0,0 1 16,22 0-16,-22 0 0,0 0 15,0 42 1,0 0-16,-22-21 16,22 21-16,0 0 0,0 1 0,-21-1 15,21 21-15,-21-21 0,0 0 0,21 1 16,0 20-16,0-21 0,-21 0 15,21 0-15,0 1 0,0-1 16,-21-21-16,21 21 0,21-21 31,0 0-15,0-21-16,0 0 0,0-1 16,1 1-16,-22 0 0,21-21 0,0 21 15,-21-1-15,21 1 0,-21-21 16,21 21-16,-21 0 0,0-1 15,21 22-15,-21 22 16,0-1-16,0 0 16,0 0-16,0 0 0,0 0 15,0 1-15,0-1 0,0 0 0,22 0 16,-22 0-16,0 0 0,0 1 0,21-1 16,0 0-16,0-21 0,0 21 0,0-21 15,1 0-15,20 0 16,-21 0-16,0 0 0,22 0 15,-22-21-15,0 21 0,21-21 0,-21 0 16,22-1-16,-22 1 0,0-21 0,0 21 16,0-22-16,1 1 0,-1 21 15,0-21-15,0-1 0,-21 1 0,0 0 16,21-1-16,-21 1 0,0 21 0,21-22 16,-21 22-16,0 0 0,0 0 0,0 0 15,-21 42 16,0 0-31,0 0 0,0 0 0,21 1 16,-21 20-16,-1 0 0,22-21 0,0 22 16,0-1-16,-21 0 0,21 1 15,0-1-15,-21-21 0,21 22 0,0-22 16,0 21-16,0-21 0,0 0 0,21 1 16,-21-1-16,21 0 0,1 0 15,-1-21-15,21 0 0,-21 0 0,22 0 16,-22 0-16,21 0 0,0 0 0,1 0 15,-22-21-15,21 0 0,-21 0 0,22-1 16,-22 1-16,0 0 0,0 0 16,0 0-16,1-22 0,-22 22 15,0 0-15,0 0 0,0 0 0,0 0 16,-22 21 15,1 21-31,0 0 0,21 0 0,0 0 16,-21 0-16,21 1 0,-21-1 0,21 0 15,0 0-15,0 0 0,0 0 0,0 1 16,0-1-16,0 0 0,21 0 16,0 0-16,0-21 0,0 0 15,1 0-15,-1 0 0,21 0 16,-21 0-16,0 0 0,1 0 16,-1-21-16,0 21 0,0-21 15,0 0-15,0 0 0,1-1 0,-22 1 16,21 0-16,0 0 0,-21 0 0,0-22 15,21 22-15,-21 0 0,21 21 0,-21-21 16,0 0-16,0 42 31,0 0-31,0 0 0,0 0 0,0 1 16,-21-1-16,21 0 0,0 0 0,0 0 16,0 0-16,0 1 0,0-1 15,0 0-15,21-21 0,0 21 16,1-21-16,-1 0 0,0 0 0,0 0 15,21 0-15,-20 0 0,20 0 16,-21 0-16,21 0 0,-20-21 16,20 0-16,-21 21 0,0-21 0,0-1 15,1 22-15,-22-21 0,0 0 0,21 0 16,-21 0-16,0 0 0,0-1 0,0 1 16,0 0-16,-21 0 15</inkml:trace>
  <inkml:trace contextRef="#ctx0" brushRef="#br1" timeOffset="174931.93">24934 13504 0,'0'0'0,"21"0"31,1 0-31,-1 0 0,0 0 16,0 0-16,21-21 0,-20 21 0,-1-21 16,21 21-16,-21 0 0,0-21 0,1 21 15,-1-21-15,0 21 0,0-21 16,0 21-16,0-22 0,22 22 0,-22-21 16</inkml:trace>
  <inkml:trace contextRef="#ctx0" brushRef="#br1" timeOffset="175471.62">26056 12891 0,'0'0'0,"0"-22"16,0 1-16,21 0 15,0 21-15,1-21 0,-1 21 0,21-21 16,0 21-16,1-21 0,-1-1 16,0 22-16,-20 0 0,20-21 15,0 21-15,-21 0 0,22 0 0,-22 0 16,0 0-16,0 0 0,0 0 16,-21 21-16,0 1 15,0 20-15,0-21 0,0 21 0,-21 1 16,0-22-16,21 42 0,-21-20 0,0-1 15,0 0-15,21 1 0,0 20 0,0-20 16,0-1-16,-22 0 0,22 22 16,0-22-16,0 0 0,0 22 15,0-22-15,22 1 0,-22 20 0,0-21 16,0 1-16,21-1 0,-21-21 0,0 22 16,0-1-16,0 0 0,0-21 0,0 22 15,0-22-15,0 0 0,0 21 16,-21-20-16,-1-1 0,1 0 0,0 0 15,0 21-15,0-20 0,-22-1 0,1-21 16,21 21-16,-21 0 0,-1 0 0,1-21 16,0 0-16,20 21 0,-20-21 15,21 0-15,-21 0 0,20 0 0,1 0 16,0 0-16,0 0 0,0 0 16,0 0-16,-1 0 0,1-21 15,0 21-15,0-21 0,0 0 16,0 21-16,-1-21 0</inkml:trace>
  <inkml:trace contextRef="#ctx0" brushRef="#br1" timeOffset="177300.1">508 16277 0,'0'21'47,"21"-21"0,-21-21-31,21 21-1,-21-21-15,0 0 16,0 0 0,0 0-16,0-1 15,0 1-15,0 0 16,21 0-16,-21 0 0,0 0 0,0-1 16,0 1-16,0 0 0,0 0 15,0 0-15,0 0 0,0-1 16,-21 44 15,21-1-15,0 21-16,0-21 0,0 22 15,0-1-15,0 0 0,0 1 0,0-1 16,0 0-16,0 1 0,0-1 16,0 0-16,0 1 0,0-1 0,0 0 15,-21 1-15,21-1 0,0-21 16,0 21-16,0-20 0,0-1 0,0 0 15,0-42 17,0 0-32,0-1 15,0 1-15,0 0 0,0 0 16,0-21-16,0-1 0</inkml:trace>
  <inkml:trace contextRef="#ctx0" brushRef="#br1" timeOffset="177535.97">529 16002 0,'0'0'0,"-21"0"16,42 0 15,0 0-31,0 0 0,22 0 16,-22-21-16,21 21 0,1 0 0,-1-21 15,0 0-15,1 21 0,-1 0 16,-21-22-16,21 22 0,-20 0 15,-1 0-15,0 0 0,-21 22 32,-21-22-32,0 21 15,-1 0-15,1-21 0,-21 21 0</inkml:trace>
  <inkml:trace contextRef="#ctx0" brushRef="#br1" timeOffset="177727.85">614 16362 0,'0'0'0,"0"21"16,0 21 0,21-42-16,0 0 0,0 0 15,0 0-15,1 0 0,20 0 16,-21 0-16,0 0 0,22-21 0,-22 0 16,0 21-16,21-21 0,-21 21 15,1-21-15,-1 21 0,0-21 0,0-1 16,0 22-16,0-21 15</inkml:trace>
  <inkml:trace contextRef="#ctx0" brushRef="#br1" timeOffset="177943.86">1228 16235 0,'-22'0'0,"44"0"0,-22 21 16,0 0-16,0 0 0,0 1 15,0-1-15,0 0 16,0 21-16,0-21 0,0 1 0,0-1 15,0 0-15,0 0 0,0 0 16,0 0-16,0 1 0,-22-1 0,22 0 16,0 0-16,-21-21 0,21 21 15,0-42 17,0 0-32,0 0 15</inkml:trace>
  <inkml:trace contextRef="#ctx0" brushRef="#br1" timeOffset="178243.7">1270 16150 0,'-21'85'0,"42"-170"0,-21 106 31,21-21 16,-21-21-47,0 0 15,21 21-15,-21-21 0,0 0 16,0 0-16,0-1 16,-21 22-16,0 0 0,0 0 15,0 0-15,-1 0 0,1 0 16,0 0-16,0 22 16,21-1-16,0 0 15,0 0-15,0 0 16,21-21-16,0 0 0,0 0 15,1 0-15,-1 0 0,0 0 16</inkml:trace>
  <inkml:trace contextRef="#ctx0" brushRef="#br1" timeOffset="178515.82">1778 15727 0,'0'0'0,"-21"0"16,0 0-1,-1 21 1,22 21-16,0-20 0,-21 20 0,21 0 16,0 1-16,0-1 0,0 21 15,0-20-15,0-1 0,0 22 0,0-22 16,0 0-16,21 1 0,-21-1 16,0-21-16,22 21 0,-22-20 15,0-1-15,0 0 0,0 0 0,21-21 16,0 0-16,0 0 15,0-21 1,0 0-16,-21 0 0,22-1 16,-22 1-16,0 0 0</inkml:trace>
  <inkml:trace contextRef="#ctx0" brushRef="#br1" timeOffset="178841.64">1905 16235 0,'0'0'15,"0"21"-15,0 0 16,0 0-16,21-21 15,0 0-15,0 0 16,1 0-16,-1 0 0,0-21 16,0 21-16,0-21 0,22 0 15,-22 0-15,0 0 0,21-1 0,-21 1 16,1 0-16,-22 0 0,0 0 0,0 0 16,0-1-16,0 1 0,-22 21 15,1 0-15,0 0 0,0 0 0,-21 0 16,20 21-16,1 1 0,0-1 15,0 0-15,0 21 0,0-21 0,21 22 16,0-1-16,0-21 16,0 22-16,0-22 0,0 0 0,0 0 15,21 0-15,0 0 0,0 1 0,0-22 16,0 0-16,22 0 0,-22 0 16,21 0-16,-21 0 0,22 0 0,-1-22 15,0 1-15,1 0 0,-1 0 16,0-21-16</inkml:trace>
  <inkml:trace contextRef="#ctx0" brushRef="#br1" timeOffset="179240.41">2942 15473 0,'0'-21'0,"0"42"0,0-63 16,0 20-16,-21 22 15,0 0-15,21 22 0,0-1 16,0 0-16,-21 21 0,21 1 0,0-1 15,-22 0-15,22 1 0,0-1 16,0 21-16,0-20 0,0 20 0,0-20 16,0-1-16,0 21 0,0-20 15,0-1-15,0 0 0,0-20 0,22-1 16,-1 0-16,0 0 0,0 0 0,0-21 16,0 0-16,1 0 0,-1 0 15,21-21-15,-21 0 0,22 0 0,-22 0 16,21-22-16,-21 1 0,22 0 15,-22-1-15,21 1 0,-21-22 16,0 22-16,1 0 0,-22-22 0,21 22 16,-21 0-16,0-1 0,0 1 0,0 21 15,0-22-15,0 22 0,0 0 16,-21 21-16,-1 0 16,22 21-16,0 0 15,0 1-15,0-1 0,0 0 16,0 0-16,0 0 0,0 0 15,0 1-15,22-22 0,-1 21 0</inkml:trace>
  <inkml:trace contextRef="#ctx0" brushRef="#br1" timeOffset="179774.1">3641 15790 0,'0'0'0,"0"22"15,0-1-15,-22 0 0,22 0 16,-21 0-16,21 22 0,0-22 15,0 21-15,0-21 0,0 22 0,0-1 16,0 0-16,0 1 0,0 20 16,-21-21-16,21 22 0,0-22 0,0 22 15,-21-22-15,21 22 0,-21-1 0,21-21 16,0 1-16,0-1 0,0 0 16,0-20-16,0-1 0,0 0 15,0 0-15,0 0 0,0-42 31,0 0-31,0 0 0,0 0 16,0-1-16,21-20 0,-21 0 0,0 21 16,0-22-16,0-20 0,0 20 0,0 1 15,0-21-15,21-1 0,-21 22 16,0-22-16,0 1 0,0 20 0,21-20 16,-21 21-16,0-1 0,21 1 0,1 21 15,-22-22-15,21 22 0,0 0 16,0 0-16,0 0 0,0 21 0,1 0 15,20 0-15,-21 0 0,0 0 16,0 0-16,1 0 0,-1 0 16,-21 21-16,0 0 0,0 0 0,0 0 15,0 1-15,0-1 0,0 0 0,0 0 16,-21 0-16,-1 0 0,1 1 16,0-22-16,0 21 0,0 0 0,0-21 15,-1 21-15,1-21 0,21 21 16,21-21 31,1 0-47,-1 0 0</inkml:trace>
  <inkml:trace contextRef="#ctx0" brushRef="#br1" timeOffset="180475.07">3916 16150 0,'0'0'0,"84"-42"16,-62 21-1,-22 0-15,21-1 0,0 1 16,0 0-16,0 0 0,-21-21 0,0 20 16,21-20-16,-21 21 0,22-21 0,-22 20 15,21-20-15,-21 0 0,0 21 16,0-22-16,0 22 0,0 0 0,0 0 16,0 0-16,0-1 0,0 1 0,0 42 31,0 1-16,-21 20-15,21-21 0,0 0 0,0 22 16,0-22-16,-22 21 0,22 0 16,0-20-16,0 20 0,0 0 0,0-21 15,0 22-15,0-22 0,0 21 0,0-21 16,22 1-16,-1-1 16,0 0-16,0-21 0,0 0 15,0 0-15,1 0 0,-1 0 0,0-21 16,0 0-16,0 21 0,0-22 15,1 1-15,-1 0 0,0 0 16,-21 0-16,0 0 0,21-1 0,-21 1 16,0 0-16,0 0 15,0 42 1,0 0 0,0 0-16,0 1 0,-21-1 15,21 0-15,0 0 0,0 0 16,0 0-16,0 1 0,0-1 15,0 0-15,21-21 0,0 0 0,0 0 16,1 0 0,-1 0-16,0 0 0,0 0 0,0 0 15,0-21-15,1 0 0,-1 21 0,0-22 16,0 1-16,-21 0 0,21 0 16,0 0-16,-21 0 0,0-22 0,0 22 15,0 0-15,0 0 0,0-22 0,0 22 16,0 0-16,-21 0 0,0 21 0,0-21 15,0 21-15,0 0 16,-1 0-16,1 0 0,21 21 0,-21-21 16,0 21-16,21 0 0,-21 0 0,21 1 15,0-1-15,0 0 16,0 0-16,0 0 0,0 0 0,0 1 16,21-22-16,0 0 15,0 0-15,0 0 16,1 0-16,20 0 0,-21 0 0</inkml:trace>
  <inkml:trace contextRef="#ctx0" brushRef="#br1" timeOffset="181183.66">4995 15854 0,'0'-42'16,"-21"105"-16,42-148 0,-21 149 0,0-149 16,-21 85 15,0 21-31,21 1 0,0-1 15,-21 0-15,21 0 16,-21 0-16,21 0 0,0 1 16,0-1-16,0 0 0,0 0 15,0 0 1,21-21-16,0 0 16,0-21-16,0 0 15,0 0-15,-21 0 16,0-1-16,22 1 0,-1 21 15,-21-21-15,0 0 0,0 0 0,21 21 16,-21-21-16,21 21 16,-21 21-1,0 0 1,0 0-16,0 0 16,0 0-16,0 1 0,0-1 0,0 0 15,0 0-15,0 0 16,21 0-16,0-21 0,1 22 15,-1-22-15,0 0 0,0 0 0,0 0 16,0 0-16,1 0 0,-1 0 16,0-22-16,0 22 0,21-21 0,-20 0 15,-1 0-15,-21 0 0,21 0 0,0-1 16,0 1-16,-21-21 0,21 21 0,-21-22 16,0 1-16,22 0 15,-1-1-15,0 1 0,-21 0 0,21-22 16,0 22-16,0 0 0,-21 20 0,22-20 15,-22 21-15,21 0 0,-42 42 32,-1 0-32,1 21 15,0-20-15,21 20 0,-21-21 0,0 21 16,0 1-16,-1-1 0,22-21 16,-21 22-16,21-1 0,0-21 0,0 21 15,0-20-15,0 20 0,0-21 0,0 21 16,0-20-16,0-1 0,21 0 15,1-21-15,-22 21 0,21 0 16,0-21-16,0 0 0,0 0 16,0 0-16,1 0 0,-1-21 15,0 21-15,-21-21 0,21 0 0,-21 0 16,21-1-16,-21 1 0,0 0 16,21 0-16</inkml:trace>
  <inkml:trace contextRef="#ctx0" brushRef="#br1" timeOffset="181444.51">5461 15558 0,'0'0'0,"-21"21"0,0-21 0,21 21 16,21-21 0,0 0-1,0 0-15,0 0 0,22 0 0,-1 0 16,-21 0-16,21 0 0,-20-21 15,20 21-15,-21-21 0,21 21 0,-20 0 16,-1 0-16,-21-22 0,21 22 16,-42 0 15,0 0-15</inkml:trace>
  <inkml:trace contextRef="#ctx0" brushRef="#br1" timeOffset="185820.7">7302 16002 0,'0'-21'32,"0"0"-17,0 0-15,22 21 16,-22-22-16,21 1 0,0 0 15,0 21-15,0-21 0,-21 0 0,21 0 16,1-1-16,-1 22 0,0-21 0,-21 0 16,0 0-16,0 0 15,-21 0-15,0 21 16,-1 0-16,-20 0 0,21 0 16,-21 0-16,-1 21 0,1 0 0,21 0 15,-22 0-15,1 0 0,21 1 0,0-1 16,0 21-16,21 0 0,0-20 15,0 20-15,0-21 0,0 21 16,21-20-16,0-1 0,0 0 0,21 0 16,-20 0-16,20 0 0,-21 1 15,21-1-15,-20-21 0,-1 21 0,21-21 16,-42 21-16,21 0 0,-21 0 16,0 1-16,0-1 15,-21-21-15,0 21 0,-21 0 0,20-21 16,-20 21-16,0-21 0,-1 21 15,1-21-15,21 0 0,-21 0 0,20 0 16,-20 0-16,21 0 0,0 0 16,21-21-1,0 0-15,0 0 16,21 0-16,0 0 0,21-1 16,-20 1-16,20 0 0,0 0 15</inkml:trace>
  <inkml:trace contextRef="#ctx0" brushRef="#br1" timeOffset="186056.56">7641 15875 0,'0'-21'16,"-127"148"-16,254-233 0,-127 64 0,0 63 31,0 0-15,0 0-16,0 0 0,0 1 0,0 20 15,0-21-15,-21 21 0,21 1 16,0-1-16,0-21 0,-21 22 0,21-22 15,0 21-15,0-21 0,0 0 0,0 1 16,0-1-16,0 0 0,0 0 16,21-42-1,0 0 1,-21 0-16,0-1 16</inkml:trace>
  <inkml:trace contextRef="#ctx0" brushRef="#br1" timeOffset="186215.47">7493 16171 0,'0'0'0,"21"-21"31,0 21-31,22 0 16,-22-21-16,0 21 0,21 0 0,1-21 16,-22 0-16,21 21 0,-21 0 15,0-21-15,22 21 0,-22 0 0,0 0 16,0 0-16</inkml:trace>
  <inkml:trace contextRef="#ctx0" brushRef="#br1" timeOffset="187479.66">8043 16129 0,'21'0'0,"-21"-21"31,22 21-31,-22-21 0,21 0 0,0-22 16,-21 22-1,0 0-15,0 0 0,0 0 16,-21 21 0,0 21-16,-1-21 15,1 21-15,0 0 0,0 21 0,0-20 16,0-1-16,21 21 0,-22-21 16,1 22-16,21-22 0,-21 21 15,21-21-15,0 0 0,0 1 0,0-1 16,0 0-1,21-21-15,0 0 0,1 0 0,20 0 16,-21-21-16,0 0 0,0-1 0,1 22 16,20-42-16,-21 21 0,0 0 15,0 0-15,1-1 0,-1 1 0,-21 0 16,0 0-16,0 0 0,0 0 0,0 42 31,0 0-15,0 0-16,0 0 0,0 22 15,0-22-15,0 0 16,0 0-16,0 0 0,0 0 0,0 1 16,21-1-16,0-21 0,0 0 15,0 0 1,1 0-16,-1 0 0,-21-21 16,21-1-16,0 1 0,0 0 15,-21 0-15,21 0 0,-21 0 16,22-1-16,-1 1 0,-21 0 0,0 0 15,21 0-15,0 21 16,-21 21 0,0 0-1,21-21-15,-21 21 0,0 0 0,0 1 16,0-1-16,21 0 16,-21 0-16,22-21 0,-1 0 15,0 0-15,0 0 0,0 0 16,0 0-16,1-21 15,-1 21-15,0-21 0,0 0 0,0 21 16,0-22-16,1 1 0,-22 0 0,21 0 16,0 0-16,-21 0 15,0 42 17,0 0-32,0 0 15,0 0-15,0 0 16,0 1-16,21-22 0,0 21 15,0-21-15,1 0 0,-1 0 16,21 0-16,-21 0 0,0 0 16,1 0-16,20 0 0,-21 0 0,0 0 15,0-21-15,1-1 0,-1 22 0,0-21 16,0 0-16,-21 0 16,0 0-16,0 0 0,0-1 15,0 1-15,0 0 0,-21 21 16,0 0-16,0-21 0,-1 21 0,1 0 15,0 0-15,0 21 0,0-21 0,0 21 16,-1 0-16,1 1 0,0-1 16,0 0-16,21 0 0,-21 0 15,21 0-15,0 1 0,0-1 0,0 0 16,21-21 0,0 0-16,0 0 15,0 0-15,1 0 0,-1 0 0,0 0 16,0-21-16,0 0 0,0-1 0,1 1 15,-1 0-15,-21 0 0,21-21 16,0 20-16,-21-20 0,21 0 16,-21 21-16,0-22 0,0 1 0,0 0 15,0-1-15,0 1 0,0 0 16,0-1-16,0 22 0,0-21 0,0 21 16,0-1-16,0 1 0,0 42 31,-21 1-31,21-1 0,-21 0 0,0 21 15,21 1-15,0-1 0,0-21 0,0 21 16,0 22-16,0-22 0,0-21 16,0 22-16,0-1 0,0 0 0,0-20 15,0-1-15,0 21 0,21-21 0,0 0 16,0-21-16,-21 22 0,21-22 16,1 0-16,-1 0 0,0 0 15,0 0-15,0 0 0,0 0 16,-21-22-16,22 1 0,-1 21 0,0-21 15,0 0-15</inkml:trace>
  <inkml:trace contextRef="#ctx0" brushRef="#br1" timeOffset="188916.1">9694 16002 0,'-21'0'0,"42"0"0,-63 0 16,42-21 0,-21 21 15,0 0-15,-1 0-1,1 0 1,0 0-1,0 0 1,21 21 0,0 0-16,0 0 0,0 1 15,-21-22-15,21 21 0,0 0 16,0 0-16,0 0 16,21-21-1,0 0 1,0 0-16,-21-21 15,21 0-15,1 21 0,-22-21 16,21 21-16,-21-21 0,0-1 0,0 1 16,0 0-16,21 0 15,-21 0-15,0 0 0,0 42 47,0 0-47,0 0 0,0 0 16,0 0-16,0 1 0,0-1 0,0 0 15,0 0-15,21 0 16,0-21-16,0 0 16,1 0-16,-1 0 0,0 0 15,-21-21-15,21 0 0,0 0 0,0 21 16,1-21-16,-1-1 0,0-20 16,-21 21-16,21 0 0,0-22 0,-21 22 15,21-21-15,-21 0 0,22 20 0,-22-20 16,0 0-16,0-1 15,0 22-15,0-21 0,0 21 0,0 0 16,0-1-16,0 1 0,0 42 31,-22 1-31,22-1 0,-21 0 0,21 21 16,-21-21-16,21 22 0,0-1 0,0-21 16,0 22-16,0-1 0,0 0 15,0 1-15,0-22 0,0 21 0,0-21 16,0 22-16,0-22 0,0 0 0,21-21 15,0 21-15,1-21 0,-1 0 16,0 0-16,0 0 0,0 0 0,0 0 16,1-21-16,-1 21 0,0-21 15,-21 0-15,21-1 0,0 1 0,-21 0 16,0 0-16,0 0 16,0 0-16,0-1 0,0 44 31,0-1-31,0 0 15,-21 0-15,21 0 0,0 0 0,0 1 16,0-1-16,0 0 16,0 0-16,0 0 0,21-21 15,0 0-15,1 0 0,-1 0 16,0 0-16,0 0 0,0-21 31,0 0-31,-21 0 0,0 0 16,0-1-16,0 1 0,0 0 15,-21 0-15,21 0 16,-21 21-16,0 0 0,21-21 0,-21 21 16,0 0-16,21 21 31,21-21-15,0 0-1,0 0-15,0 0 16,-21-21-16,21 21 0,1-22 15,-1 22-15,0 0 16,-21 22 15,0-1-31,0 0 16,0 0-16,0 0 16,21-21-1,0 0 1,0-21-1,-21 0-15,0 0 16,22 21-16,-1-21 0,-21-1 0,21 1 16,-21 0-16,0 0 0,21 21 15,-21-21-15,21 0 0,-21 42 32,0 0-32,0 0 15,0 0-15,0 0 0,0 1 0,0-1 16,0 0-16,0 0 0,21 0 15,1 0-15,-1-21 16,0 0-16,0 0 0,0 0 0,0 0 16,1 0-16,-1 0 0,0-21 15,-21 0-15,21 0 16</inkml:trace>
  <inkml:trace contextRef="#ctx0" brushRef="#br1" timeOffset="189412.35">7980 16912 0,'0'0'0,"0"-42"0,0 21 0,0 0 15,0-1-15,0 1 0,0 0 0,0 0 16,0 42 15,0 0-31,0 0 0,0 22 16,0-22-16,0 21 0,0-21 0,0 22 16,0-1-16,0-21 0,0 22 15,0-22-15,0 21 0,0-21 0,0 0 16,0 1-16,0-1 0,0 0 0,0 0 15,0-42 17,0 0-32,0 0 15,0-1-15,0 1 0</inkml:trace>
  <inkml:trace contextRef="#ctx0" brushRef="#br1" timeOffset="189655.21">7959 16955 0,'-22'-170'16,"22"149"-1,22 212-15,-22-403 0,21 191 0,0 0 16,0 21-16,0 0 0,0 0 0,22 0 16,-22 0-16,0 21 0,0-21 0,0 21 15,1 0-15,-22 21 0,0-20 16,0-1-16,0 0 0,0 21 0,-22-21 16,1 1-16,0-1 0,-21 0 15,21 0-15,-1 0 0,-20 0 0,21 1 16,0-1-16,0-21 0,21 21 15,21-21 17,0-21-32,0 21 0,21-21 15,-20-1-15</inkml:trace>
  <inkml:trace contextRef="#ctx0" brushRef="#br1" timeOffset="189995.45">8509 16933 0,'-21'22'16,"0"-1"-16,-1 0 0,1 0 0,0 0 16,0-21-16,0 21 15,0 1-15,21-1 0,0 0 0,-22 0 16,22 0-16,0 0 0,0 1 16,22-22-16,-1 0 15,0 0-15,0 0 0,0 0 16,22 0-16,-22 0 0,0 0 0,0-22 15,0 22-15,-21-21 0,0 0 16,0 0-16,0 0 16,0 0-16,-21-1 0,0 22 15,0-21-15,21 0 0,-21 21 16,-1 0-16,1 0 0,0 0 16,21 21 15,21-21-16,0 0-15,1 0 0,-1 0 0,0 0 16</inkml:trace>
  <inkml:trace contextRef="#ctx0" brushRef="#br1" timeOffset="190253.3">8721 16976 0,'-22'21'16,"44"-42"-16,-22 42 15,0 0-15,0 0 0,0 0 16,0 22-16,0-22 15,0 0-15,0 0 0,0 0 16,0 22-16,0-22 0,0 21 0,0-21 16,0 22-16,-22-1 0,22 0 15,-21-20-15,21 20 0,0 0 0,0-21 16,-21 1-16,21-1 0,0 0 16,-21 0-16,42-42 31,-21 0-31,21 0 15,-21-22-15,0 22 0,0-21 0,21 21 16,-21-22-16,0 1 0</inkml:trace>
  <inkml:trace contextRef="#ctx0" brushRef="#br1" timeOffset="190476.17">8699 17314 0,'0'-232'31,"85"147"-15,-170 402-16,191-634 0,-63 296 15,-22 21-15,21 0 0,-21 0 16,22 0-16,-22 0 0,0 0 0,0 21 15,-21 0-15,0 0 16,0 0-16,0 1 0,-21-1 0,0-21 16,0 21-16,-1 0 0,1 0 0,0-21 15,-21 21-15,21 1 0,-1-22 16,1 21-16,0-21 0,0 0 16,42 0-1,0 0-15,0-21 16,1-1-16,-1 22 0,0-21 15</inkml:trace>
  <inkml:trace contextRef="#ctx0" brushRef="#br1" timeOffset="190776">9207 16997 0,'-84'21'16,"168"-42"-16,-84 42 0,0 0 0,0 0 16,0 1-16,0-1 0,-21 0 15,21 0-15,0 0 0,0 0 0,0 1 16,0-1-16,0 0 15,21-21 1,1 0-16,-1 0 16,0 0-16,0-21 0,0 0 0,0-1 15,1 1-15,-1 0 16,-21 0-16,0 0 0,0 0 0,0-1 16,0 1-16,0 0 0,0 0 15,0 42 16,0 0-15,0 0 0,0 1-16,21-22 15</inkml:trace>
  <inkml:trace contextRef="#ctx0" brushRef="#br1" timeOffset="191003.88">9610 17039 0,'0'21'31,"0"1"-31,0-1 0,0 0 16,-22 0-16,22 0 0,-21 22 0,21-22 15,0 0-15,0 21 0,0-21 0,-21 22 16,21-1-16,-21 0 0,21 1 16,0-1-16,-21 0 0,21-20 0,-21 20 15,21 0-15,-22-21 0,22 1 16,0-1-16,0 0 0,0-42 31,0 0-31,0-1 0</inkml:trace>
  <inkml:trace contextRef="#ctx0" brushRef="#br1" timeOffset="191247.73">9504 17230 0,'0'-148'15,"0"105"-15,0 424 0,0-571 0,21-43 0,0 191 16,0 20-16,0-20 0,1 21 0,20 0 15,-21 0-15,21 21 0,1 0 0,-22 0 0,21 0 16,-21 0-16,22 21 16,-22 0-16,0-21 0,0 21 0,0 0 15,-21 22-15,0-22 0,0 0 0,0 0 16,-21 0-16,0 0 0,0 1 16,-21-1-16,20-21 0,1 21 0,-21 0 15,21-21-15,0 21 0,-1-21 0,1 0 16,0 0-16,0 0 0,0 0 0,0 0 15,21-21-15,0 0 16,0 0-16</inkml:trace>
  <inkml:trace contextRef="#ctx0" brushRef="#br1" timeOffset="196521.24">11642 15600 0,'0'-21'31,"21"0"-15,-21-1-16,0 1 16,21 21-16,-21-21 0,0 0 15,21 0-15,-21 42 31,0 0-15,0 21-16,0-20 0,0 20 0,0-21 16,0 21-16,0 1 0,-21-1 15,21 0-15,0 1 0,0-1 0,-21 0 16,21 1-16,0-22 0,0 21 0,0-21 16,0 1-16,0-1 0,21-21 31,0 0-31,0-21 15,0-1-15,-21 1 0,0 0 16,22 0-16,-22-21 0,21 20 0,-21 1 16,0 0-16,0-21 0,0 21 0,0-1 15,0 1-15,0 0 0,0 0 16,0 0-16,0 0 16,21 21-16,-21 21 15,21 0-15,-21 21 0,21-21 16,0 1-16,-21-1 15,22 21-15,-22-21 0,0 22 0,21-22 0,0 0 16,0 21-16,-21-21 0,21 1 16,0-22-16,1 21 0,-1-21 15,0 0-15,0 0 0,0 0 0,0 0 16,1 0-16,20 0 0,-21-21 0,0-1 16,0 22-16,22-42 0,-22 21 15,0 0-15,0 0 0,0-22 0,-21 22 16,22-21-16,-1 21 0,-21-22 0,0 1 15,0 21-15,21-22 0,-21 22 0,0-21 16,0 21-16,0 0 16,0-22-16,0 22 0,0 42 31,0 0-31,0 1 0,0-1 16,-21 0-16,21 21 0,0 1 0,0-22 15,-21 21-15,21 0 0,-22 1 0,22-22 16,0 21-16,0 1 0,0-22 15,0 0-15,0 0 0,0 0 0,22 0 16,-1-21-16,0 0 0,21 0 16,-21 0-16,1 0 0,-1 0 0,0 0 15,21-21-15,-21 0 0,1 0 16,20 0-16,-21 0 0,0-22 16,0 22-16,1 0 0,-22 0 0,0 0 15,0-1-15,0-20 0,0 21 16,0 0-16,0 0 0,-22 21 15,1 0-15,0 0 0,0 0 16,21 21-16,-21-21 0,0 21 16,21 0-16,0 21 0,0-20 15,0-1-15,0 21 0,0-21 0,0 22 16,0-22-16,0 0 0,21 0 0,0 0 16,0 0-16,21 1 0,-20-22 15,-1 0-15,21 0 0,-21 0 0,22 0 16,-22-22-16,21 1 0,0 0 15,-20 0-15,-1 0 0,21-22 0,-21 22 16,0-21-16,1 0 0,-1 20 16,0-20-16,-21 0 0,0-1 0,0 22 15,0-21-15,0 0 0,0-1 0,0 22 16,0 0-16,0 0 0,0 42 31,0 0-31,-21 21 0,21-20 0,-21-1 16,21 21-16,0 0 0,0 1 15,0-22-15,0 21 0,0 1 0,-22-1 16,22-21-16,0 21 0,0-20 16,0 20-16,0-21 0,-21 0 15,21 0-15,0-42 32,0-21-32,0 21 15,0 0-15,0-1 0,21-20 16,1 21-16,-1 0 0,0-22 0,21 22 15,-21 0-15,1 0 0,20 0 0,-21 21 16,0 0-16,22 0 0,-22 0 0,0 0 16,0 0-16,0 0 0,-21 21 15,0 0-15,0 0 0,0 0 16,0 1-16,0-1 0,0 0 0,-21 0 16,0 21-16,0-20 15,0-1-15,-22 0 0,22 0 0,0-21 16,0 21-16,0-21 0,-1 0 0,1 0 15,21-21 1,21 0-16,1-21 16,-1 20-16,0 1 0,0 0 0</inkml:trace>
  <inkml:trace contextRef="#ctx0" brushRef="#br1" timeOffset="196756.11">13779 15452 0,'0'21'31,"-21"0"-31,21 0 0,-21 0 0,21 1 16,0-1-16,0 21 0,-21-21 15,21 22-15,0-22 0,-21 0 0,21 21 16,0-21-16,0 22 0,0-22 0,0 0 16,0 21-16,0-20 0,-21-1 15,21 0-15,0 0 0,21-42 31,-21 0-15,0 0 0</inkml:trace>
  <inkml:trace contextRef="#ctx0" brushRef="#br1" timeOffset="197083.92">13737 15536 0,'0'-21'15,"0"169"-15,0-275 0,0 85 0,0 21 0,0 0 16,21 21-1,-21-21-15,21 21 0,1 0 0,-1 0 16,0 0-16,0 0 0,0 0 16,22 21-16,-22 0 0,21 0 0,-21 0 15,22 0-15,-22 1 0,21-1 16,-21 21-16,-21-21 0,0 0 0,0 22 0,0-22 16,0 0-16,0 0 0,0 22 15,-21-22-15,0 0 0,0 0 16,-22 0-16,22 0 0,-21 1 0,0-1 15,20 0-15,-20-21 0,21 21 16,0-21-16,0 0 0,-1 0 0,1 0 16,21-21-1,0 0 1,0 0-16,21 21 16,1-22-16,-1 22 0,-21-21 0,21 0 15,0 21-15,21-21 0,-20 0 0</inkml:trace>
  <inkml:trace contextRef="#ctx0" brushRef="#br1" timeOffset="197491.69">14266 15685 0,'0'-22'16,"21"22"31,1 0-32,-1 22-15,0-1 0,-21 0 16,21-21-16,0 21 0,-21 0 16,0 0-16,0 1 0,0-1 15,0 0-15,0 0 0,0 0 16,0 0-16,0-42 47,0 0-32,0 0-15,21 0 0,-21 0 16,22-1-16,-22 1 0,0 0 0,0 0 16,21 0-16,0 0 0,-21-1 0,21 1 15,-21 0-15,21 0 16,0 21-16,-21 21 31,22-21-31,-22 21 0,21-21 16,-21 21-16,21 1 15,0-22-15</inkml:trace>
  <inkml:trace contextRef="#ctx0" brushRef="#br1" timeOffset="197735.55">14774 15685 0,'0'-22'16,"-21"44"-16,42-22 0,-21 0 46,0 21-30,0 0-16,0 0 0,0 0 16,-21 0-16,21 1 0,0-1 0,-21 0 15,21 0-15,0 0 16,0 0-16,-21-21 0,21 22 0,0-1 31,0-42-15,0-1-1,0 1-15</inkml:trace>
  <inkml:trace contextRef="#ctx0" brushRef="#br1" timeOffset="197951.28">14817 15494 0,'0'0'0,"-22"0"16,1 0-16,21 21 78,0 0-62,0 1-16,21-22 15,-21 21-15</inkml:trace>
  <inkml:trace contextRef="#ctx0" brushRef="#br1" timeOffset="199051.62">15007 15727 0,'-21'0'47,"21"21"-31,0 0-1,0 0-15,0 1 16,0-1-16,0 0 16,0 0-16,0 0 15,21 0 1,0-21 0,0 0-16,1 0 15,-1-21-15,0 0 16,0 21-16,-21-21 0,21 0 0,0 0 15,1-1-15,-22 1 0,21 21 16,0-21-16,-21 0 0,0 0 16,0 0-16,21-1 0,-21 1 15,0 42 17,-21 1-32,21-1 15,0 0-15,0 0 0,-21 0 0,21 0 16,0 1-16,0-1 0,0 0 15,0 0-15,0 0 0,0 0 16,0 1-16,0-1 0,21-21 0,0 21 16,0-21-16,0 0 0,1 0 15,-1 0-15,0 0 16,0 0-16,0 0 0,0-21 0,1 21 16,-1-21-16,0-1 0,-21 1 0,21 21 15,-21-21-15,21 0 0,-21 0 16,21-22-16,-21 22 0,0 0 15,0 0-15,0 0 0,-21 21 32,0 21-17,21 0-15,-21 0 0,0 0 16,21 1-16,0-1 0,0 0 16,0 0-16,0 0 0,0 0 15,0 1-15,21-22 16,0 21-16,0-21 0,0 0 15,1 0-15,-1 0 0,0 0 16,0 0-16,0 0 16,0-21-16,1-1 0,-1 22 15,-21-21-15,21 0 0,-21 0 0,21 0 16,-21 0-16,0-1 0,0 1 0,0 0 16,0 0-16,0 0 0,0 0 15,0-1-15,-21 22 16,0 0-16,0 0 0,21 22 15,-22-22-15,22 21 16,0 0 0,22-21-1,-1 0-15,0 0 16,0 0-16,0 0 16,0 0-16,1-21 0,-1 21 15,0-21-15,0-1 16,-21 44 31,0-1-47,-21-21 0,21 21 0,-21 0 15,21 0-15,-21 0 0,21 1 16,0-1-16,0 0 16,0 0-16,0 0 0,0 0 15,21-21-15,0 0 16,0 0-16,0 0 15,0 0-15,1-21 0,-22 0 16,21 21-16,-21-21 0,21 21 0,-21-21 16,21 21-16,-21-21 0,21 21 0,-21-22 15,0 1-15,21 21 16,-21-21-16,0 0 0</inkml:trace>
  <inkml:trace contextRef="#ctx0" brushRef="#br1" timeOffset="200547.71">12446 16425 0,'0'-21'16,"-21"21"-1,21 21 1,0 1-16,0-1 16,0 0-16,0 21 0,0-21 0,0 22 15,0-22-15,21 21 0,-21 1 0,0-1 16,0-21-16,0 21 0,0 1 16,0-22-16,0 0 0,0 0 0,0 0 15,0 1-15,0-1 0,-21-21 16,21-21 15,0-1-15,0 1-1,0 0 204,0 0-141,0 0-47,0 0-31,0-1 16,0 1 0,0 0-16,0 0 15,0 0-15,0 0 0,0-1 0,0 1 16,0 0-16,0 0 0</inkml:trace>
  <inkml:trace contextRef="#ctx0" brushRef="#br1" timeOffset="201363.84">12425 16320 0,'0'0'0,"21"-22"0,0 1 16,0 21-16,0-21 16,1 0-16,20 21 0,-21 0 15,0-21-15,22 21 0,-22 0 16,21 0-16,-21 0 0,0 0 0,1 0 15,-1 21-15,0 0 0,0 0 0,-21 0 16,0 1-16,0-1 0,0 21 16,-21-21-16,0 0 0,0 1 15,-22 20-15,22-21 0,-21 0 0,-1 0 16,1 1-16,0-1 0,21 0 0,-22-21 16,22 21-16,-21-21 0,21 0 15,-1 0-15,22-21 16,22 21-1,-1 0 1,0 0-16,0 0 0,0 0 0,0 0 16,1 21-16,-1 0 0,0 0 0,0 1 15,-21-1-15,21 21 0,0-21 16,-21 0-16,0 22 0,0-22 0,22 0 16,-22 0-16,21 0 0,-21 1 15,21-1-15,0 0 16,0-21-16,0 0 0,1 0 15,-1 0-15,21 0 0,-21 0 0,0-21 16,22 0-16,-22-1 0,21 1 16,1 0-16,-22 0 0,21-21 0,-21 20 15,0-20-15,1 21 0,-1-21 16,-21 20-16,0 1 0,21 0 0,-21 0 16,0 42 15,-21 0-31,0 0 0,21 1 15,0-1-15,-22 0 0,1 21 16,21-21-16,0 1 0,0-1 0,0 21 16,0-21-16,0 0 0,21 1 15,1-1-15,-1-21 0,21 0 16,-21 0-16,22 0 0,-1 0 0,-21 0 16,21 0-16,1-21 0,-22-1 15,21 1-15,-21 0 0,22 0 0,-22 0 16,0 0-16,-21-22 0,0 22 0,0-21 15,0 21-15,0-22 0,0 22 16,-21 0-16,0-21 0,0 20 0,-22 1 16,22 21-16,-21-21 0,21 21 15,-1 0-15,-20 0 0,21 0 16,0 0-16,0 21 0,-1 0 0,1 1 16,0-22-16,21 21 0,0 0 0,0 0 15,0 0-15,0 0 0,0 1 16,21-22-16,0 0 0,22 21 0,-22-21 15,21 0-15,-21 0 0,22 0 0</inkml:trace>
  <inkml:trace contextRef="#ctx0" brushRef="#br1" timeOffset="201800.18">13885 16425 0,'0'-42'16,"-42"169"-16,84-212 0,-63 22 0,0 63 0,21-21 15,-21 21-15,0 0 0,-1 0 16,1 0-16,0 0 0,21 21 15,-21 0-15,21 0 0,0 0 0,0 22 16,0-22-16,0 21 0,0-21 16,0 22-16,0-1 0,0 0 0,0-20 15,0 20-15,0-21 0,0 21 0,0-20 16,0-1-16,0 0 0,0 0 16,0 0-16,0-42 31,0 0-16,21 0-15,0 0 0,0-1 0,-21 1 16,22 0-16,20 0 0,-21 0 16,0 0-16,22-1 0,-22 1 0,0 21 15,21 0-15,-21 0 0,22 0 16,-22 0-16,0 0 0,0 0 0,0 21 16,-21 1-16,0-1 0,0 0 15,0 0-15,-21 0 0,-21 0 16,21-21-16,0 22 0,-22-1 15,1 0-15,21 0 0,0-21 0,-1 21 0,1-21 16,0 0-16,42 0 31,0-21-31,1 0 16,-1 0-16,21 21 0,-21-21 0</inkml:trace>
  <inkml:trace contextRef="#ctx0" brushRef="#br1" timeOffset="202385.21">14478 16574 0,'-127'42'16,"254"-84"-16,-148 42 16,0 21-16,-1-21 0,1 21 0,0 0 15,0 0-15,0 0 0,0 1 0,-1-1 16,1 0-16,0 0 0,21 0 16,0 0-16,0 1 15,0-1-15,21-21 0,0 0 16,1 0-16,-1 0 0,21 0 15,-21 0-15,0 0 0,1-21 0,-1 21 16,0-22-16,0 1 0,0 21 0,0-21 16,-21 0-16,0 0 0,0 0 15,0-1-15,0 1 0,0 0 0,-21 0 16,0 0-16,21 0 0,-21 21 0,0-22 16,0 22-16,-1 0 0,1 0 0,21 22 31,21-22-16,1 21-15,-1-21 0,21 0 16,-21 21-16,22-21 0,-1 0 0,0 0 16,1 0-16,20 0 0,-21 0 15,22 0-15,-1 0 0,1-21 0,-22 0 16,22 21-16,-22-22 0,22 1 0,-43 0 16,21 0-16,-21 0 0,0 0 15,1-1-15,-22 1 0,0 0 0,0 0 16,0 0-16,0 0 0,0-1 0,-22 22 15,1 0-15,0 0 0,21 22 16,-21-1-16,21 0 0,-21 0 16,21 0-16,-21 0 0,21 22 0,0-22 15,-22 0-15,1 21 0,21-20 16,-21 20-16,21-21 0,0 0 16,0 22-16,-21-22 0,21 0 0,0 21 15,0-21-15,0 1 0,0-1 16,21-21-1,0 0-15,0 0 0,1-21 16,-22-1-16,21 1 0,-21 0 0,0 0 16</inkml:trace>
  <inkml:trace contextRef="#ctx0" brushRef="#br1" timeOffset="202536.13">15092 16510 0,'-21'0'0,"42"0"0,-42 21 16,42-21-1,0 0-15,21 0 16,-21 0-16,1 0 0,20 0 0,-21 0 16,21 0-16,1 0 0,-1-21 0,-21 21 15,22-21-15,-22 0 0,21 0 0</inkml:trace>
  <inkml:trace contextRef="#ctx0" brushRef="#br1" timeOffset="203237.71">17103 15536 0,'0'0'0,"-22"0"0,1 0 0,0 0 0,0 0 15,0 0-15,63 0 32,-21 22-32,22-22 0,20 0 15,1 0-15,-1 0 0,1 0 0,20 0 16,-20 0-16,-1 0 0,1 0 15,-1 0-15,1 0 0,-22 0 0,0 0 16,1-22-16,-1 22 0,-21 0 0,-21-21 16,0 0-1,-21 21-15,0 0 0,0 0 16,0-21-16,-1 21 0,-20-21 0,21 21 16,0 0-16,0-21 0,-1-1 0,22 1 15,0 0 1,43 21-16,-22 0 15,0 0-15,0 0 0,0 0 0,1 0 16,-1 21-16,0-21 0,0 21 16,0 1-16,-21-1 0,0 0 15,0 0-15,0 0 0,0 0 0,0 1 16,0-1-16,0 21 0,-21-42 0,0 21 16,0 0-16,0 1 0,-1-1 0,1-21 15,0 21-15,0 0 0,0-21 16</inkml:trace>
  <inkml:trace contextRef="#ctx0" brushRef="#br1" timeOffset="204836.77">18500 15769 0,'0'0'16,"-22"0"-16,1 0 0,0 21 0,0-21 16,0 0-16,0 0 0,-1 0 15,44-21 16,-1 21-31,0-21 0,0 0 16,0 0-16,0 0 0,22-1 0,-22 1 16,0-21-16,21 21 0,-20-22 15,-1 1-15,0 21 0,0-21 0,0-1 16,-21 22-16,0 0 0,0 0 0,0 0 16,0-1-16,-21 22 0,0 0 15,-21 0-15,20 0 0,-20 22 0,21-22 16,-21 42-16,20-21 0,1 0 15,0 22-15,21-1 0,0-21 0,0 21 16,0 1-16,21-22 0,0 21 16,1-21-16,20 1 0,-21-1 0,21 0 15,-20 0-15,-1 0 0,21 0 0,-21-21 16,0 22-16,1-22 0,-1 0 0,-21 21 16,-21-21-1,-1 0-15,1 0 16,-21 0-16,21 0 0,0 0 0,-22-21 15,22 21-15,0 0 0,0 0 0,0 0 16,-1 0-16,22 21 31,22-21-31,-1 21 16,0 0-16,0-21 0,0 21 0,0-21 16,1 0-16,-1 0 0,21 0 15,-21 0-15,22 0 0,-22 0 0,21 0 16,0 0-16,1-21 0,-22 0 0,21 21 15,-21-21-15,22 0 0,-22-1 16,0 22-16,0-21 0,0 0 0,-21 0 16,0 0-16,0-22 0,0 22 0,0 0 15,0 0-15,0 0 0,0 0 0,-21 21 16,0 0-16,0-22 0,0 22 16,21 22-1,-21-22-15,21 21 0,-22 0 0,22 0 16,0 0-16,0 0 0,0 22 0,0-22 15,0 0-15,0 0 0,0 22 16,22-22-16,-1 0 0,0-21 0,0 21 16,0-21-16,22 0 0,-1 0 0,0 0 15,-21 0-15,22 0 0,-1 0 0,0-21 16,1 0-16,-1 21 0,0-21 16,-20-1-16,20 1 0,-21 0 15,0 0-15,-21 0 0,0 0 0,0-1 16,0 1-16,-21 21 31,0 0-31,0 21 0,21 1 16,0-1-16,0 0 0,-21 0 0,21 0 15,0 0-15,-22 1 0,22 20 0,0-21 16,0 0-16,0 0 0,0 1 16,22-22-1,-1 0 1,0 0-16,0-22 0,0 1 0,0 0 15,1 0-15,-1 0 16,0 0-16,0-1 0,0 1 16,-21 0-16,21 0 0,-21 0 0,22 21 15,-22 21 17,21 0-32,-21 0 0,0 0 15,0 1-15,0-1 0,0 0 0,21 0 16,-21 0-16,21-21 0,0 21 0,0 1 15,1-22-15,-1 0 0,0 21 16,21-21-16,-21 0 0,22 0 0,-1 0 16,-21 0-16,22 0 0,-1-21 0,0-1 15,-21 22-15,22-21 0,-1 0 16,-21 0-16,0 0 0,1 0 16,-1-1-16,-21 1 0,0 0 0,0-21 0,0 21 15,0-1-15,-21 1 0,-1 0 16,1 21-16,0-21 0,-21 21 15,21 0-15,-1 0 0,-20 0 0,21 0 16,0 21-16,0 0 0,-1 0 0,1 1 16,0-1-16,0 0 0,21 0 0,0 0 15,0 0-15,0 1 0,0-1 16,0 0-16,0 0 0,21 0 0,0 0 16,0-21-16,1 0 0,20 0 15,-21 0-15,0 0 0,0 0 16,22-21-16,-22 21 0,21-21 0,-21 0 15,1 0-15,-1 0 0,0-1 0,0 1 16,0-21-16,-21 21 0,0-22 16,21 1-16,-21 0 0,22-1 0,-22 1 15,0-21-15,0 20 0,0 1 16,0 0-16,0-1 0,0 1 0,0 21 16,0 0-16,0 42 15,-22 0-15,1 21 16,21 1-16,-21-1 0,0 0 0,21 1 15,-21-1-15,21 21 0,-21-20 0,21-1 16,0 0-16,0-20 0,0 20 0,0-21 16,0 21-16,0-20 0,0-1 15,0 0-15,0 0 0,0 0 16,21-21-16,0 0 16,0-21-16,0 21 0,0-21 15,1 0-15,-1 0 0,0-1 16</inkml:trace>
  <inkml:trace contextRef="#ctx0" brushRef="#br1" timeOffset="206272.08">20976 15198 0,'0'0'0,"0"-21"0,0 42 32,0 0-32,-21 0 0,21 21 0,-21-20 15,0 20-15,21 0 0,-22-21 0,22 22 0,-21-1 16,0-21-16,21 22 15,0-22-15,-21 0 0,0 21 0,21-21 16,-21 1-16,-1-1 0,22 0 0,0 0 16,-21-21-16,21-21 31,21 0-15,-21 0-16,22-1 0,-1 1 15,0 21-15,0-21 0,0 0 0,0 0 16,1 21-16,-1 0 0,0-21 15,0 21-15,0 0 16,-21 21 0,0 0-16,0 0 15,-21-21-15,0 0 0,0 21 16,0 0-16,-1-21 0,1 0 16,0 22-16,0-22 0,0 21 0,0 0 15,-1-21-15,22 21 0,0 0 16,0 0-1,22 1-15,-1-22 16,0 0-16,0 0 0,21 0 0,-20 0 16,-1 0-16,21 0 0,0 0 15,-20 0-15,20 0 0,-21 0 0,21 0 16,1-22-16,-22 1 0,0 21 16,21-21-16,-20 0 0,-1 21 0,0-21 15,-21 0-15,0-1 0,21 1 0,-21 0 16,0 0-16,0 0 0,0 0 0,0-1 15,0 1 1,-21 21-16,0 21 16,0 1-16,21-1 0,-22 0 15,22 0-15,0 0 0,-21 0 0,21 1 16,0-1-16,0 0 16,0 0-16,0 0 0,0 0 15,21 1-15,1-22 16,-1 0-16,0 0 0,0 0 0,0 0 15,22 0-15,-22 0 0,0-22 0,21 22 16,-21-21-16,22 0 0,-22 21 16,0-21-16,0 0 0,0 0 0,1 21 15,-22-22-15,0 1 0,21 0 0,-21 0 16,-21 21 15,21 21-31,-22-21 0,22 21 16,-21 0-16,21 1 0,0-1 15,0 0-15,0 0 16,0 0-16,21-21 16,1 0-16,-1 0 0,0 0 15,0 0-15,0 0 0,0 0 16,1 0-16,-1-21 0,21 0 0,-21 21 16,0-21-16,-21 0 0,22 21 15,-1-22-15,-21 1 0,21 0 0,-21 0 16,0 0-16,21 0 0,-21-1 15,0 1-15,21 21 16,-21 21 0,0 1-1,0-1-15,0 0 0,-21 0 16,21 0-16,0 0 0,0 1 0,0-1 16,0 21-16,0-21 0,0 22 15,0-22-15,0 21 0,21 0 0,-21-20 16,0 20-16,0 0 0,0 1 0,0-1 15,0 0-15,0 1 0,0-1 0,0 0 16,0 1-16,0-1 0,-21-21 16,0 21-16,0-20 0,0 20 0,-22-21 15,22 0-15,-21 0 0,21-21 0,-22 22 16,22-22-16,0 0 0,0 0 0,-22 0 16,22 0-16,0 0 15,21-22-15,0 1 16,0 0-16,0 0 0,0 0 0,21 0 15,0-22-15,22 1 0,-1 21 0,0-43 16,1 22-16,-1 0 0,22-22 16,-22 22-16,21-22 0,-20 1 0,20 20 15,1 1-15,-22-21 0,22 20 16,-22 1-16,0 21 0,1-22 0,-22 22 0,0 0 16,0 0-16,-21 0 15,-21 21-15,0 0 16,0 0-16,-1 0 0,1 21 0,-21-21 15,21 21-15,0 0 0,-1-21 0,22 21 16,0 1-16,0-1 16,0 0-16,22-21 0,-1 21 15,0 0-15,0-21 0,0 21 0,22 1 16,-22-1-16,0-21 0,0 21 16,-21 0-16,0 0 15,0 0-15,-21-21 16,0 0-16,0 0 0,-1 22 15,1-22-15,0 0 0,0 0 16,0 0-16,0-22 16,21 1-16</inkml:trace>
  <inkml:trace contextRef="#ctx0" brushRef="#br1" timeOffset="206788.63">23453 15028 0,'0'0'0,"0"-21"16,-43 0 0,22 21-16,0 21 15,0 0-15,0 1 0,21 20 16,-22 0-16,1 22 0,0-1 0,21-20 16,-21 20-16,21 1 0,-21-1 15,21-21-15,-21 1 0,21-1 0,0 0 16,0 1-16,0-22 0,0 21 0,0-21 15,0 1-15,0-1 0,21-21 0,0 21 16,0-21-16,0 0 16,0 0-16,1 0 0,-1-21 15,0 0-15,0-1 0,0 1 0,0 0 16</inkml:trace>
  <inkml:trace contextRef="#ctx0" brushRef="#br1" timeOffset="206995.65">23707 15282 0,'0'22'0,"0"-44"0,0 44 16,0-1-16,0 0 16,0 0-16,0 0 15,0 0-15,-22 1 0,22-1 0,-21 0 16,21 0-16,0 0 16,0-42 15,0 0-16,21 0-15,1 0 0,-22-1 16,21 1-16</inkml:trace>
  <inkml:trace contextRef="#ctx0" brushRef="#br1" timeOffset="207147.56">23812 15240 0,'22'-21'16,"-44"42"0,44-21-1,-22 21-15,-22 0 16,22 1-16,0-1 0,0 0 15,0 0-15,0 0 0,0 0 16,0 1-16,0-1 0,0 0 0,0 0 16,0 0-16,22 0 15</inkml:trace>
  <inkml:trace contextRef="#ctx0" brushRef="#br1" timeOffset="207411.41">24215 15494 0,'0'-42'16,"-22"42"-16,1 21 16,0 21-1,21-21-15,-21 1 0,21 20 16,0-21-16,0 21 0,0 1 0,0-22 16,0 21-16,0 1 0,-21-1 0,21 21 15,-21-20-15,21-1 0,0 0 16,0 1-16,-22-1 0,22 0 0,-21-20 15,21 20-15,0-21 0,0 0 0,0 0 16,0-42 15,21 0-31,-21 0 0</inkml:trace>
  <inkml:trace contextRef="#ctx0" brushRef="#br1" timeOffset="207655.79">24151 15812 0,'42'-127'0,"-105"402"0,84-423 0,43-43 15,-43 149-15,0-1 0,0 1 0,0 21 16,0-21-16,22 20 0,-22 1 0,21 21 16,-21 0-16,1 0 0,20 0 15,-21 0-15,0 21 0,-21 1 0,0-1 16,0 0-16,0 0 0,0 0 0,-21 22 16,0-22-16,-21 0 0,20 0 15,-20 0-15,21 0 0,-21 1 0,-1-1 16,22-21-16,-21 21 0,21-21 0,-22 0 15,22 21-15,42-21 32,0 0-32,1-21 15,20 21-15,0-21 0</inkml:trace>
  <inkml:trace contextRef="#ctx0" brushRef="#br1" timeOffset="208700.48">24977 15494 0,'21'-21'15,"-42"42"-15,42-63 0,-21 21 0,0-1 16,-21 22 0,-1 0-16,1 0 0,0 0 0,-21 0 15,21 22-15,-1-1 0,1 0 0,-21 0 16,21 21-16,0-20 0,-1-1 16,1 21-16,0-21 0,0 0 0,21 1 15,0-1-15,0 0 0,0 0 16,0 0-16,21-21 15,0 0-15,0 0 0,1 0 0,20 0 16,-21 0-16,0 0 0,0-21 16,1 0-16,-1 0 0,0 0 0,0-1 15,-21 1-15,21 0 0,-21 0 0,21 0 16,-21-22-16,0 22 0,0-21 16,0 21-16,0 0 0,0-1 15,0 44 1,0-1-16,0 0 15,0 0-15,0 0 0,0 0 16,-21 1-16,21 20 0,0-21 0,0 0 16,0 0-16,0 22 0,0-22 0,0 0 15,0 0-15,21 0 0,1-21 16,-1 0-16,0 0 0,0 0 16,0 0-16,0 0 0,1 0 0,20 0 15,-21-21-15,0 0 0,22 21 0,-22-21 16,0-21-16,21 20 0,-21 1 15,1-21-15,-1 0 0,0-1 16,-21 1-16,21 0 0,0-22 0,0 1 16,-21 20-16,0-20 0,22 20 0,-22 1 15,0 0-15,21-1 0,-21 22 0,0 0 16,0 0-16,0 42 16,-21 0-16,-1 22 0,22-22 15,0 21-15,-21 0 0,21 22 0,-21-22 16,21 1-16,0-1 0,0 0 15,0 1-15,0-22 0,0 21 0,0-21 16,0 0-16,21 1 0,0-1 0,1 0 16,-1-21-16,0 0 0,0 0 15,0 0-15,0 0 0,1 0 16,-1 0-16,0-21 0,0 21 0,0-21 16,0-1-16,1 1 0,-1-21 0,-21 21 15,21-22-15,0 1 0,-21 0 0,0-1 16,21 1-16,-21 0 0,21-1 15,-21 1-15,0 21 0,0 0 0,0 0 16,0-1-16,0 44 16,0-1-16,0 0 0,0 21 15,0-21-15,-21 22 0,21-1 0,-21 22 16,21-22-16,-21-21 0,21 21 16,0 1-16,0-1 0,-21-21 0,21 22 15,0-22-15,-21 0 0,21 0 16,0 0-16,0 0 15,0-42 1,0 0 0,0 0-16,0 0 15,0 0-15,0-1 0,21-20 0,0 21 16,0-21-16,0 20 0,22-20 16,-22 21-16,0-21 0,21 20 0,-21 1 15,1 21-15,-1 0 0,0 0 0,0 0 16,-21 21-16,0 1 15,21 20-15,-21-21 0,0 0 0,0 22 16,0-22-16,0 0 0,0 0 16,-21 21-16,21-20 0,0-1 0,-21-21 15,21 21-15,-21 0 0,21 0 16,-21-21 0,-1 0-1,22-21-15</inkml:trace>
  <inkml:trace contextRef="#ctx0" brushRef="#br1" timeOffset="208871.38">25294 15282 0,'0'0'0,"-21"0"16,42 0-1,0 0-15,0 0 0,1 22 16,20-22-16,-21 0 0,21 0 15,1 0-15,-1 0 0,0 0 0,1 0 16,-1 0-16</inkml:trace>
  <inkml:trace contextRef="#ctx0" brushRef="#br1" timeOffset="209088.26">26310 15177 0,'0'-22'0,"-21"22"31,21 22-31,-21-1 0,21 0 16,0 0-16,-21 0 0,-1-21 15,22 21-15,-21 1 0,21-1 16,0 0-16,-21-21 16,42 0-1</inkml:trace>
  <inkml:trace contextRef="#ctx0" brushRef="#br1" timeOffset="209275.15">26395 15219 0,'0'-21'16,"-21"63"-16,42-63 0,-21 21 16,0 21-1,0 0-15,-21 0 0,21 1 16,0-1-16,0 0 0,0 0 15,0 0-15,0 0 16</inkml:trace>
  <inkml:trace contextRef="#ctx0" brushRef="#br1" timeOffset="209569.98">26564 15007 0,'0'-21'0,"0"42"0,0-63 0,0 21 0,0 0 16,0-1-16,0 1 0,21 21 15,0 0-15,1 21 16,-1 1-16,0-1 0,0 0 16,0 21-16,0 1 0,1-1 0,-1 0 15,0 1-15,-21 20 0,0-21 16,0 22-16,0-22 0,0 22 15,0-22-15,-21 0 0,0 1 0,-22 20 16,1-20-16,21-1 0,-22-21 0,1 21 16,0 1-16,-1-22 0,-20 0 0,21 21 15,-1-20-15,1-1 0,0 0 16,20 0-16,-20 0 0,0-21 0,-1 21 16,1-21-16,0 22 0,-1-1 0</inkml:trace>
  <inkml:trace contextRef="#ctx0" brushRef="#br1" timeOffset="211195.84">17653 16828 0,'-21'0'109,"0"0"-109,-1 0 16,1 0-16,0 0 16,0 0-16,0 0 0,0 0 15,-1 0-15,-20 0 16,21 0-16,-21 0 0,20 0 0,-20-22 15,0 22-15,-1 0 0,22 0 16,-21 0-16,0 0 0,20 0 0,-20-21 16,21 21-16,0 0 0,0 0 15,-1 0-15,1 0 0,0-21 0,0 21 16,42 0 15,0 0-31,0 0 16,22 0-16,-1 0 0,0 0 0,22 0 15,-22 0-15,22 0 0,-1 0 16,1 0-16,20 0 0,-20 0 0,-1 0 16,1 0-16,-1 0 0,-20 0 0,-1 0 15,0 0-15,1-21 16,-22 21-16,0 0 0,0 0 0,0 0 16,-21-21-16,0 0 31,0-1-31,-21 22 0,21-21 15,-21 21-15,0 0 0,0-21 0,0 0 16,-1 21 0,1 0-16,21-21 15,21 21 32,1 0-31,-1 0-16,0 21 0,0-21 15,0 0-15,0 21 0,1 0 16,-1 0-16,-21 1 16,0-1-16,0 0 0,0 0 15,0 0-15,0 0 16,0 1-16,-21-1 0,-1 0 0,1 0 16,0-21-16,0 21 0,0 0 0,0-21 15,-1 22-15,1-22 0,0 0 16,0 0-16,0 0 0,21 21 0,-21-21 15,21-21 32,0-1-31,21 22 0,-21-21-16,21 21 15</inkml:trace>
  <inkml:trace contextRef="#ctx0" brushRef="#br1" timeOffset="212611.45">18796 16510 0,'21'0'16,"-21"-21"-16,21 21 16,-21-21-1,-21 21 63,0 0-78,0 0 0,0 0 16,-1 0-16,1 0 0,0 21 16,0 0-16,0-21 0,-22 21 0,22 0 15,0 1-15,0-1 0,-21 0 16,20 21-16,1-21 0,-21 22 0,21-22 15,21 21-15,-21-21 0,21 22 0,-22-22 16,22 21-16,0-21 0,0 1 16,0-1-16,0 0 0,22 0 0,-1 0 15,21-21-15,-21 21 0,22-21 0,-22 0 16,21 0-16,0 0 0,-20 0 16,20 0-16,-21 0 0,21 0 0,-20 0 15,-1 0-15,0 0 0,0 0 0,0-21 16,0 0-16,1 21 15,-22-21-15,21 0 0,0 0 0</inkml:trace>
  <inkml:trace contextRef="#ctx0" brushRef="#br1" timeOffset="213836.34">19283 16722 0,'0'0'0,"21"0"16,-21-21-16,0-1 15,0 1-15,0 0 16,0 0 0,-21 21-1,0 0-15,-1 0 0,1 21 16,0 0-16,0 0 16,0 22-16,0-22 0,-1 21 0,1-21 15,0 22-15,0-1 0,21-21 0,0 22 16,0-22-16,-21 21 15,21-21-15,0 0 0,0 1 0,0-1 16,21-21-16,0 0 16,0 0-16,0 0 15,1 0-15,-1 0 0,0-21 0,21-1 16,-21 1-16,1 0 0,-1 0 0,0 0 16,0 0-16,-21-1 0,0-20 15,0 21-15,0 0 0,0-22 0,0 22 16,-21 0-16,0 0 0,0 0 0,-1 0 15,1-1-15,21 1 0,-21 21 16,0 0-16,0 0 0,0 0 0,-1 0 16,22 21-1,-21-21-15,21 22 0,0-1 16,0 0-16,0 0 0,21-21 16,1 21-16,-1-21 0,21 0 15,-21 0-15,0 0 0,22 0 16</inkml:trace>
  <inkml:trace contextRef="#ctx0" brushRef="#br1" timeOffset="214085.2">19812 16447 0,'0'0'16,"0"-22"-16,-21 44 31,0-1-31,-1 0 0,22 0 16,-21 0-16,0 22 0,0-1 0,0 0 15,21 1-15,-21-1 0,-1 0 16,22 1-16,0-1 0,0-21 0,-21 21 16,21-20-16,0 20 0,0-21 0,0 0 15,0 0-15,0 1 16,21-22-16,1 0 0,-1 0 16,0 0-16,-21-22 0,21 1 15,-21 0-15,0 0 16</inkml:trace>
  <inkml:trace contextRef="#ctx0" brushRef="#br1" timeOffset="214248.1">19494 16764 0,'-21'0'0,"127"21"0,-191-42 16,85 21 0,22 0-1,-1 0-15,0 0 0,21 0 0,-21 0 16,22 0-16,-22 0 0,21 0 0,1 0 15,-22 0-15,21 0 0,-21 0 16,0 0-16</inkml:trace>
  <inkml:trace contextRef="#ctx0" brushRef="#br1" timeOffset="214599.9">19875 16743 0,'85'0'0,"-170"0"0,64-21 16,21 0-1,21 21 1,1 0-16,-1 0 0,0 21 16,0-21-16,0 21 0,0 0 0,1 0 15,-1 0-15,0 1 0,-21 20 16,0-21-16,21 0 0,-21 0 0,0 1 16,0-1-16,0 0 0,0 0 0,0 0 15,-21-21 1,0 21-16,21-42 31,0 0-31,0 0 16,0 0-16,0 0 0,0-1 0,0 1 15,0 0-15,0-21 0,21 21 16,0-22-16,-21 22 0,21 0 0,0 0 16,1 0-16,-22-1 0,21 1 0,0 21 15,0 0-15,0 0 0,0-21 0,1 21 16,-1 0-1</inkml:trace>
  <inkml:trace contextRef="#ctx0" brushRef="#br1" timeOffset="-214265.09">20362 16658 0,'0'43'47,"0"-22"-47,0-85 0,-21 149 0,21-64 0,-21 0 15,21 0-15,0 1 0,0 20 0,0-21 16,-21 0-16,21 0 0,0 22 0,0-22 15,0 0-15,0 0 0,0 0 16,21 1-16,0-22 16,0 0-16,0 0 0,1 0 15,20 0-15,-21 0 0,0 0 16,22 0-16,-22-22 0,21 22 0,-21-21 16,0 0-16,1 0 0,-1 0 0,0 0 15,-21-1-15,0-20 0,0 21 16,0-21-16,0 20 0,-21-20 0,0 21 15,-1 0-15,-20 0 0,21-1 0,0 1 16,0 0-16,-22 21 0,22 0 16,0 0-16,0 0 0,0 0 0,-1 21 15,1 0-15,21 1 0,0-1 16,0 0-16,0 0 0,0 0 16,21 0-16,1 1 0,20-22 15,-21 21-15,21-21 0,-20 0 0,20 0 16,0 0-16,-21 0 0,22 0 15,-1 0-15,0 0 0,1-21 0,-1-1 16,0 1-16,1 0 0,-1 0 0,0 0 16,1-22-16,-22 22 0,0-21 15,0 21-15,0-22 0,-21 22 0,0-21 16,0 0-16,0 20 0,0 1 0,0 0 16,0 0-16,0 0 0,-21 21 15,0 21 1,21 0-16,-21 0 0,0 22 15,21-1-15,-21-21 0,-1 21 0,22 1 16,0 20-16,-21-20 0,0-1 16,21 0-16,0 1 0,0-22 0,0 21 15,0 0-15,0-20 0,0-1 0,0 0 16,21 0-16,-21 0 0,21-21 16,1 0-16,-1 0 0,0 0 15,0 0-15,0 0 16,0-21-16,1 21 0,-1-21 0,0 0 15,0 0-15</inkml:trace>
  <inkml:trace contextRef="#ctx0" brushRef="#br1" timeOffset="-213985.25">21780 16510 0,'0'0'0,"0"-21"16,0 42 15,0 0-31,0 0 0,-21 1 16,0 20-16,21-21 0,-21 0 0,21 22 15,-21-22-15,21 21 0,0-21 16,-21 22-16,-1-22 0,22 0 0,0 21 16,0-21-16,-21 1 0,21-1 15,0 0-15,0 0 16,0 0-16,21-21 15,1-21 1</inkml:trace>
  <inkml:trace contextRef="#ctx0" brushRef="#br1" timeOffset="-213725.4">21505 16806 0,'148'43'0,"-296"-86"0,127 43 15,42 0 17,0 0-32,1 0 0,-1 0 15,0 0-15,0 0 0,21 0 16,-20 0-16,-1-21 0,21 21 0,-21 0 16,0 0-16,1 0 0,-1 0 15,-21-21 16,-21 21-15,21-21 0,-22 21-16</inkml:trace>
  <inkml:trace contextRef="#ctx0" brushRef="#br1" timeOffset="-212772.82">22034 16468 0,'0'-21'0,"0"-1"31,0 44 16,0-1-47,22-21 16,-22 21-16,21 21 0,0-21 0,-21 1 16,0 20-16,21-21 0,-21 21 0,21-20 15,-21 20-15,0-21 0,21 21 16,-21-20-16,22-1 0,-22 0 0,0 0 15,0 0-15,0 0 0,0 1 16,0-1 0,21-21-1,-21-21 1,0-1 0,0 1-16,0 0 0,0 0 15,0 0-15,0 0 0,0-1 16,21 1-16</inkml:trace>
  <inkml:trace contextRef="#ctx0" brushRef="#br1" timeOffset="-212325.05">22627 16468 0,'21'0'15,"-42"0"-15,42-21 0,0 21 0,-21-22 16,-21 22 15,0 22-31,0-1 16,-21 0-16,20 0 0,1 0 0,-21 22 15,21-22-15,0 21 0,-22 0 16,22-20-16,-21 20 0,-1 0 0,22 1 16,-21-22-16,21 21 0,0-21 15,-1 0-15,1 1 0,0-1 16,0 0-16,21 0 0,-21-21 15,21 21-15,21-21 172,-21-21-172,21 21 0,0-21 16,0 0-16</inkml:trace>
  <inkml:trace contextRef="#ctx0" brushRef="#br1" timeOffset="-211181.19">23199 16595 0,'0'0'0,"21"0"16,-21-21-16,0-1 16,0 44 15,0-1-31,0 0 16,0 0-16,0 21 0,0 1 0,0-1 15,-21 0-15,21 1 0,-22-1 16,22-21-16,-21 22 0,21-1 0,0 0 15,-21-21-15,21 1 0,-21-1 0,21 0 16,0 0-16,0 0 0,0-42 47,0 0-31,21 0-16,-21 0 0,0-1 0</inkml:trace>
  <inkml:trace contextRef="#ctx0" brushRef="#br1" timeOffset="-210981.3">23072 16764 0,'0'0'15,"21"0"17,0 0-17,21 0-15,-21 0 0,1 0 16,-1 0-16,0 0 0,0 0 0,21 0 15,-20 0-15,-1 0 0,0 0 0,21-21 16,-21 0-16,1 21 0,20-21 16,0 21-16,1-22 0</inkml:trace>
  <inkml:trace contextRef="#ctx0" brushRef="#br1" timeOffset="-209416.2">24193 16552 0,'0'0'0,"0"22"16,-21-22 0,21 21-1,21-21 1,1 0-16,-1 0 0,0-21 0,0 21 16,0-22-16,0 22 0,1-21 15,-1 0-15,-21 0 16,0 0-16,0 0 0,0-1 15,-21 22-15,-22 0 16,22 0-16,0 0 0,0 0 16,-22 0-16,22 0 0,-21 22 0,21-22 15,0 21-15,-22 0 16,22 0-16,21 21 0,0-20 0,0-1 16,0 0-16,0 21 0,0-21 0,0 1 15,21-1-15,0 0 0,1 0 16,-1-21-16,0 21 0,0 0 0,0-21 15,22 0-15,-22 0 0,0 0 0,0 0 16,0 0-16,-42 0 31,0 0-31,0 0 16,-22 22-16,1-22 0,21 21 16,-21 0-16,-1-21 0,22 21 15,-21 0-15,21 0 0,-1 1 0,1-1 16,21 0-16,0 0 0,0 0 15,21 0-15,1 1 0,-1-22 16,21 21-16,0-21 0,-20 0 16,20 0-16,0 0 0,1 0 0,-1 0 15,21 0-15,-20 0 0,-1-21 0,0-1 16,64 1-16,-63 0 16,-22 0-16,21-21 0,-21 20 15,-21 1-15,0 0 0,21-21 0,-21 21 16,0-1-16,0-20 0,0 21 0,0 0 15,-21 21 1,0 0-16,21 21 16,-21 0-16,21 0 0,-21 0 15,21 22-15,0-22 0,0 0 0,-21 0 16,21 22-16,0-22 0,-22 0 0,22 0 16,0 0-16,22-21 31,-1 0-16,-21-21-15,21 0 0,0 0 16,-21 0-16,21-1 0,0 1 16,-21 0-16,22 0 0,-1 0 0,-21 0 15,21-1-15,-21 1 0,21 21 16,0 0 15,-21 21-31,0 1 0,0-1 0,0 0 16,0 0-16,0 0 0,21 0 0,-21 1 15,22-22-15,-22 21 0,21 0 16,0 0-16,0 0 0,0-21 0,0 21 16,1-21-16,20 0 0,-21 0 0,21 0 15,1 0-15,-22 0 0,21 0 16,1 0-16,-22-21 0,0 0 0,21 0 16,-21 0-16,1 0 0,-1-22 15,0 22-15,-21-21 0,21-1 16,-21 1-16,21 0 0,-21-1 0,21 1 15,-21 0-15,0-1 0,0 1 0,0 21 16,0 0-16,0 0 0,0-1 16,-21 44-1,21-1-15,-21 0 0,0 0 16,21 21-16,0-20 0,-21 20 16,0 0-16,21 1 0,0-22 0,0 21 15,0 0-15,0-20 0,0 20 16,0 0-16,0-21 0,0 1 0,0-1 15,21 0-15,0 0 0,0 0 16,0-21-16,0 0 0,1 21 0,20-21 16,-21 0-16,21 0 0,-20 0 15,20 0-15,-21-21 0,21 0 0,-20 21 16,-1-21-16,0 0 0,0 0 16,0-1-16,0-20 0,-21 21 0,0 0 15,0 0-15,0-1 0,0 1 16,-21 21-1,0 0-15,0 0 0,21 21 16,0 1-16,-21-1 0,21 0 16,0 0-16,0 0 15,0 0-15,0 1 0,21-1 16,-21 0-16,21-21 16,0 0-16,0 0 0,1 0 15,-1 0-15,0 0 16,0-21-16,0 21 0,0-21 0,1-1 15,-1 1-15,-21 0 0,21 0 16,0 0-16,0 0 0,0-1 0,1 1 16,-22 0-16,21 0 0,-21 42 47,-21-21-47,21 21 0,0 0 15,0 1-15,0-1 16,0 0-16,0 0 15,21-21-15,0 0 16,0 21-16,0-21 16,0 0-1,-21-21-15,0 0 16,22 0-16,-22 0 16,0-1-16,0 1 0,0 0 15,0 0-15</inkml:trace>
  <inkml:trace contextRef="#ctx0" brushRef="#br1" timeOffset="-209085.39">25082 16468 0,'0'0'0,"-42"0"0,21 0 0,0 0 16,0 0-16,-1 0 0,44 0 31,20 0-31,-21 0 0,0 0 16,22 0-16,-1 0 0,0 0 15,1-21-15,-1 21 0,0 0 16,1 0-16,-1-22 0,0 22 0,-21 0 16,22 0-16,-22-21 0,21 21 0,-21 0 15,1 0-15,-22-21 16,0 0-1,0 0 1,-22 21 0,1 0-16</inkml:trace>
  <inkml:trace contextRef="#ctx0" brushRef="#br1" timeOffset="-206493.49">1291 17865 0,'0'-21'0,"0"-1"15,21 1-15,0 0 16,-21 0-16,0 0 0,0 0 16,0-1-16,0 1 15,-21 21 1,0 0-16,0 0 0,0 0 0,0 0 15,-1 0-15,1 0 0,-21 21 16,21 1-16,0-22 0,-1 21 16,1 0-16,0 0 0,21 0 15,-21 0-15,21 1 0,-21 20 16,21-21-16,0 0 0,0 0 16,0 1-16,0-1 0,21 0 0,0-21 15,-21 21-15,21 0 0,0-21 16,1 0-16,-1 21 0,0-21 15,0 0 1,-21 22 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9:29:43.6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 1355 0,'0'-21'0,"0"-1"15,0 1-15,0 0 0,0 0 16,21 0-16,-21 0 15,0-1-15,0 1 16,0 0 0,-21 21-16,0 0 0,0 0 15,0 0-15,-1 21 16,1 0-16,0 1 0,-21-1 0,21 0 16,-1 21-16,1 1 0,0-1 15,0 0-15,0 1 0,21-1 0,0 21 16,-21-20-16,21-1 0,0 22 15,0-22-15,0 0 0,21-21 0,-21 22 16,21-22-16,0 0 0,21 0 16,-20-21-16,-1 0 0,21 0 0,-21 0 15,0 0-15,22 0 0,-22-21 0,21 0 16,-21 0-16,22-22 0,-22 22 16,21-21-16</inkml:trace>
  <inkml:trace contextRef="#ctx0" brushRef="#br0" timeOffset="623.63">1418 1249 0,'0'0'0,"0"-64"0,0 22 0,0 21 0,0-21 16,0 20-16,0-20 15,0 63 1,0 0-16,0 22 0,0-22 16,0 42-16,0-20 0,0-1 15,0 0-15,0 22 0,0-22 16,0 1-16,-21 20 0,21 1 0,-21-22 0,21 21 15,-21-20-15,-1-1 16,22 0-16,0 1 0,-21-22 0,21 21 16,-21-21-16,21 1 15,0-44 1,0 1-16,0 0 0,0 0 0,21-21 16,-21 20-16,21-20 0,1 0 15,-1-1-15,-21 1 0,21 0 0,0-1 16,21 22-16,-20 0 0,-1 0 15,0 0-15,0 21 0,21 0 0,-20 0 16,-1 21-16,0 0 0,-21 0 16,21 0-16,-21 1 0,0 20 0,21 0 15,-21-21-15,0 22 16,0-22-16,0 21 0,0-21 0,0 1 16,0-1-16,21 0 0,-21 0 15,22-21-15,-1 0 0,0 0 0,21 0 16,-21 0-16,1-21 0,-1 21 15,0-21-15,0 0 0,0-1 16,0-20-16,1 21 0,-1-21 0,-21 20 16,0-20-16,21 21 0,-21-21 15,0 20-15,0 1 0,0 0 16,0 42 15,0 0-31,0 22 0,0-22 16,0 0-16,0 21 0,0-20 15,0 20-15,0-21 0,-21 21 0,21-20 16,0-1-16,0 0 0,0 0 16,0 0-16,0 0 0,21-42 31,-21 0-15,21 0-16</inkml:trace>
  <inkml:trace contextRef="#ctx0" brushRef="#br0" timeOffset="948.27">2159 1249 0,'0'0'15,"-21"0"-15,0 0 0,-22 21 16,43 0-16,-21 0 0,21 1 16,0-1-16,0 0 15,21-21 1,0 0-16,1 0 0,-1 0 0,0-21 15,0 0-15,0 21 0,22-22 16,-22 1-16,-21 0 0,21 21 0,-21-21 16,0 0-16,0 0 0,-21-1 15,0 1-15,-1 21 16,-20 0-16,21 0 0,0 0 0,0 0 16,-1 0-16,1 0 0,0 21 15,0 1-15,0-1 0,21 0 0,0 0 16,0 0-16,0 0 15,0 1-15,0-1 0,21 0 0,0-21 16,0 0-16,0 0 0,1 0 16</inkml:trace>
  <inkml:trace contextRef="#ctx0" brushRef="#br0" timeOffset="1218.09">2900 1122 0,'-21'0'16,"-1"21"-16,1 0 0,21 22 16,-21-22-16,0 21 0,21-21 0,0 22 15,-21-1-15,21-21 0,-21 21 16,-1 1-16,22-1 0,-21 22 0,21-22 16,0 0-16,-21 1 0,21-1 0,-21-21 15,21 21-15,0-20 0,0 20 16,0-21-16,0 0 0,0 0 15,21-21 1,0-21 0,0 21-16,-21-21 0,22 0 0,-1 0 15,0 0-15</inkml:trace>
  <inkml:trace contextRef="#ctx0" brushRef="#br0" timeOffset="1751.57">3238 1588 0,'0'-22'16,"0"1"0,0 0-1,-21 21-15,0 0 0,0 0 0,0 0 16,0 0-16,-1 0 0,1 21 16,0 0-16,0 1 0,21-1 15,-21 0-15,0 21 0,-1-21 0,22 22 16,0-1-16,-21-21 0,0 22 15,21-22-15,0 21 0,0-21 0,0 0 16,0 1-16,0-1 0,21-21 0,0 21 16,1-21-16,-1 0 0,0 0 15,0 0-15,0 0 0,22-21 0,-22 0 16,21 21-16,-21-22 0,22-20 0,-22 21 16,21 0-16,-21-22 0,22 1 15,-22 0-15,0-22 0,0 22 16,0 0-16,0-22 0,-21 22 0,22-22 15,-22 1-15,0 20 0,0-20 16,0-1-16,0 22 0,-22-21 0,1 41 16,21-20-16,-21 21 0,21 0 15,-21 21-15,21 21 0,-21 0 16,21 21-16,0 1 0,0-1 0,0 0 16,0 1-16,0 20 0,0-20 15,0 20-15,21-21 0,-21 1 0,21 20 16,0-20-16,0-1 0,1 0 15,-1 1-15,0-22 0,0 0 16,0 21-16,22-42 0,-22 21 0,21 1 16,-21-22-16,22 0 0,-22 0 15,21 0-15,-21 0 0,22-22 0,-22 1 16,0 21-16,0-21 0,21 0 0,-20 0 16,-1 0-16,-21-1 0</inkml:trace>
  <inkml:trace contextRef="#ctx0" brushRef="#br0" timeOffset="2475.48">1672 2794 0,'0'0'16,"-21"-21"-16,21 0 0,-21 0 0,0 21 15,21 21 1,0 0-16,0 0 0,0 21 16,0 1-16,0-1 0,0 0 0,21 22 15,-21-1-15,0-20 16,0 20-16,0 1 0,0-22 0,0 22 15,0-22-15,0 0 0,0 1 0,0-22 16,0 0-16,0 0 0,0 0 16,0 0-16,0-42 31,0 0-31,0 0 0,0 0 0,0 0 16,0-22-16,0 22 0,0-21 15,21-1-15,-21 1 0,21 0 0,0 21 16,-21-22-16,21 1 0,22 21 15,-22-22-15,0 22 0,0 21 0,22 0 16,-22 0-16,21 0 0,-21 0 16,0 0-16,22 21 0,-22 1 15,0 20-15,0-21 0,0 21 0,-21-20 16,0 20-16,0 0 0,0-21 16,0 22-16,-21-22 0,0 21 0,0-21 15,-21 22-15,20-22 0,1 0 16,0 0-16,-21-21 0,21 21 0,-1-21 15,1 0-15,0 0 16,21-21 0,0 0-16,0 0 0,21 0 0,0 0 15,1-22-15,-1 22 0</inkml:trace>
  <inkml:trace contextRef="#ctx0" brushRef="#br0" timeOffset="2855.98">2265 3133 0,'21'-21'16,"0"21"-16,0 0 15,0 0-15,1 0 0,20 0 16,-21 0-16,0 0 0,22 21 16,-22 0-16,21 0 0,-21 0 0,0 0 15,1 1-15,-1 20 0,0-21 0,-21 21 16,0-20-16,0-1 15,0 21-15,0-21 0,-21 0 0,21 1 16,-21-22-16,-1 21 0,1 0 0,0-21 16,0 0-1,21-21-15,0 0 0,0-1 16,0 1-16,0 0 0,0 0 16,0-21-16,0 20 0,0-20 0,0 0 15,21-1-15,0 22 0,-21-21 0,21 21 16,1-22-16,-1 22 0,-21 0 15,21 21-15,0-21 0,0 21 16,0 0-16,1 0 16,-22 21-16,21 0 15,0 0-15,-21 1 16</inkml:trace>
  <inkml:trace contextRef="#ctx0" brushRef="#br0" timeOffset="3315.71">3344 3069 0,'0'0'0,"0"-21"0,0 0 15,-21 21-15,0-21 0,21 0 16,-21-1-16,0 22 0,-1 0 16,1 0-16,0 0 0,0 0 15,21 22-15,-21-1 16,0 0-16,-1 0 0,22 0 0,-21 22 15,0-1-15,0-21 0,21 21 16,0 1-16,0-1 0,-21-21 0,21 22 16,0-1-16,0-21 0,0 0 0,0 0 15,0 1-15,0-1 0,21-21 16,0 21-16,0-21 0,0 0 16,22 0-16,-22 0 0,0 0 0,0-21 15,22 0-15,-22 21 16,0-22-16,21 1 0,-21-21 0,1 21 0,-1 0 15,0-22-15,-21 1 0,0 21 16,0-22-16,0 22 0,0-21 16,0 21-16,0-22 0,-21 22 0,0 0 15,-1 21-15,22-21 0,-21 21 0,0 0 16,0 0-16,0 0 0,0 0 16,-1 0-16,22 21 0,-21 0 15,21 0-15,0 1 0,-21-1 16,21 0-16,0 0 0,0 0 15,21 0-15,0-21 16,1 0-16</inkml:trace>
  <inkml:trace contextRef="#ctx0" brushRef="#br0" timeOffset="4723.29">3704 3048 0,'0'0'0,"0"21"31,0 0-31,0 1 16,0-1-16,0 0 0,0 0 0,0 0 15,0 0-15,0 22 0,0-22 0,0 0 16,0 0-16,0 0 0,0 1 16,0-1-16,0 0 0,0 0 0,0 0 15,21-21 16,0 0-31,1-21 16,-1 0-16,0 21 0,-21-21 0,21 0 16,0-1-16,-21-20 0,21 21 15,1 0-15,-1-22 0,-21 22 0,0 0 16,21 0-16,0 0 0,-21 0 16,0 42 15,0 0-31,0 0 15,0 0-15,0 0 0,0 1 16,0 20-16,0-21 0,0 0 0,21 0 16,-21 1-16,21-1 0,1 0 15,-22 0-15,21-21 0,0 0 0,0 0 16,0 0-16,0 0 0,1 0 16,-1 0-16,21 0 0,-21-21 0,0 21 15,1-21-15,-1 0 0,0-1 0,0 1 16,0 0-16,0 0 0,1 0 15,-22 0-15,21-1 0,-21-20 0,21 21 16,-21 0-16,0-22 0,0 22 0,0 0 16,0 0-16,0 0 0,0 0 15,0-1-15,0 1 16,0 42 0,0 1-16,0-1 15,0 0-15,-21 0 16,21 0-16,0 0 0,-21 22 0,21-22 15,0 0-15,0 0 0,0 22 0,0-22 16,0 0-16,0 0 0,0 0 16,0 0-16,0 1 0,21-1 15,0 0-15,0-21 0,0 0 16,22 0-16,-22 0 0,0 0 16,21 0-16,-21 0 0,22-21 0,-22 21 15,21-21-15,1-1 0,-22 1 16,21 0-16,-21 21 0,0-42 0,1 21 15,-1-1-15,0 1 0,-21 0 16,0 0-16,0 0 0,0 0 0,0-1 16,0 1-16,0 0 0,0 0 0,0 0 15,-21 21 1,0 0-16,21 21 16,-22-21-16,22 21 0,-21 0 15,21 0-15,-21 1 0,21-1 16,0 0-16,0 0 0,-21 21 0,21-20 15,-21-1-15,21 0 0,0 0 0,0 0 16,0 0-16,0 1 0,0-1 16,21 0-16,0-21 15,0 0-15,0 21 0,1-21 0,-1 0 16,21 0-16,-21 0 0,22 0 0,-22 0 16,21-21-16,-21 21 0,22-21 15,-1 0-15,-21-1 0,21 1 0,-20 0 16,-1 0-16,0-21 0,0 20 0,0 1 15,0-21-15,-21 21 0,22 0 16,-22-22-16,0 22 0,0 0 16,0 0-16,0 0 0,0-1 15,-22 22-15,1 0 16,0 22 0,21-1-16,-21 0 15,21 0-15,0 0 0,21-21 31,0 0-31,0 0 16,1 0-16,-1 0 0,0-21 16,0 21-16,0-21 0,0 21 0,-21-21 15,22 21-15,-1-21 0,0-1 16,0 22-16,-21-21 0,21 21 16,-21-21-16,0 42 46,-21 0-46,21 1 0,0-1 16,0 0-16,-21 0 0,21 0 0,0 0 16,-21 1-16,21-1 0,0 0 15,-21 0-15,21 0 0,0 0 0,0 1 16,0-1-16,0 0 0,0 0 0,0 0 16,0 0-16,0 1 0,0-1 0,0 0 15,21-21-15,0 0 16,0 0-1,0 0 1,0-21 0,-21 0-16,0-1 15,0 1-15</inkml:trace>
  <inkml:trace contextRef="#ctx0" brushRef="#br0" timeOffset="4932.17">5715 3366 0,'0'0'0,"0"21"32,-21-21-32,21-21 78,21 21-63,-21-22-15,21 1 0,0 21 0,-21-21 16</inkml:trace>
  <inkml:trace contextRef="#ctx0" brushRef="#br0" timeOffset="6344.16">1863 4212 0,'0'0'0,"0"-21"0,0 42 32,0 0-32,0 1 15,0-1-15,0 21 0,0 0 0,0 1 16,0-1-16,0 0 0,0 1 16,0-1-16,0 22 0,0-22 15,0 0-15,0 22 0,0-22 0,0 0 16,0 1-16,0-1 0,0-21 15,0 22-15,0-22 0,0 0 0,0-42 47,0 0-47,0-1 0,0 1 0,0 0 16,0 0-16,0-21 0,0 20 16,0-20-16,0 0 0,0 21 0,21-22 15,0 22-15,0 0 0,0 0 0,0 0 16,1 21-16,-1 0 15,21 0-15,-21 0 0,0 0 0,22 0 16,-22 21-16,21 0 0,-21 0 16,1 0-16,-1 0 0,-21 22 0,0-22 15,0 21-15,0-21 0,0 22 0,-21-22 16,-1 21-16,1-21 0,-21 22 16,21-22-16,0 0 0,-1 0 0,1-21 15,0 21-15,0-21 0,0 0 16,0 0-16,-1 0 0,22-21 15,0 0 1,0 0-16,0 0 16,22 0-16,-1 21 0,-21-22 15,21 1-15,0 0 0</inkml:trace>
  <inkml:trace contextRef="#ctx0" brushRef="#br0" timeOffset="8407.89">1968 4572 0,'0'-21'0,"0"0"0,-21 21 16,0 0 0,21 21-1,0 0-15,0 0 0,0 22 0,0 20 16,0-21-16,0 22 0,0-22 0,21 22 15,-21-1-15,0 1 0,0-1 16,0-20-16,0 20 0,0-21 0,0 1 16,0-1-16,0 0 0,0 1 15,0-22-15,0 0 0,0 0 16,0 0-16,0-42 31,21 0-31,1 0 0,-1 0 16,-21-22-16,21 22 0</inkml:trace>
  <inkml:trace contextRef="#ctx0" brushRef="#br0" timeOffset="8803.18">2455 4678 0,'21'-42'0,"-42"84"0,64-106 0,-22 43 0,0 0 0,-21 0 16,0 42 15,0 0-31,-21 22 0,0-22 15,-1 21-15,22-21 0,-21 22 16,0-1-16,21 0 0,0 1 0,-21-1 16,21-21-16,0 21 0,0-20 15,0-1-15,0 0 0,0 0 0,21-21 16,0 0-16,0 0 0,1 0 0,20 0 16,-21-21-16,21 21 0,-20-21 15,20 0-15,0-1 0,-21-20 16,22 21-16,-22-21 0,0 20 0,0-20 15,0 21-15,-21-21 0,0 20 16,0 1-16,0-21 0,-21 21 0,0 0 16,0-1-16,-21 1 0,-1 0 0,22 21 15,-21 0-15,-1 0 0,22 0 16,0 0-16,-21 0 0,42 21 0,-21 0 16,21 1-16,0-1 0,0 0 15,0 0-15,21 0 0,0 22 0,0-43 16,21 21-16,-20 0 0,20-21 0,0 0 15,1 0-15,-22 0 0</inkml:trace>
  <inkml:trace contextRef="#ctx0" brushRef="#br0" timeOffset="9112">3196 4572 0,'0'0'0,"0"-21"16,0 0-16,-21 21 15,0 0-15,0 0 16,-1 0-16,1 0 15,21 21-15,0 21 0,0-21 0,0 22 16,0-22-16,0 42 0,0-20 16,0-1-16,0 22 0,0-22 0,0 21 15,0 1-15,0-1 0,0 1 0,0-1 16,0 1-16,0-1 0,0 1 16,0-1-16,0 1 0,0-22 15,0 22-15,0-22 0,0 0 0,0-20 16,0-1-16,0 0 0,0 0 15,0 0-15,0-42 16,0 0-16,0 0 0,0 0 16,0-1-16,0-20 0,0 0 15,21-1-15,-21 1 0,0 0 0,0-1 16,22-20-16,-22 21 0</inkml:trace>
  <inkml:trace contextRef="#ctx0" brushRef="#br0" timeOffset="9391.84">3133 4974 0,'0'0'0,"0"-42"0,0 21 0,0 0 15,0-22-15,21 22 0,-21 0 16,21 0-16,0 21 0,-21-21 0,21-1 16,0 22-16,1 0 0,20-21 0,-21 21 15,21 0-15,-20 0 0,20 0 16,0 0-16,1 0 0,-22 0 0,21 21 16,-21 1-16,0-1 0,1 0 0,-22 0 15,0 21-15,0-20 0,0-1 16,-22 0-16,-20 21 0,21-21 0,-21 1 15,20-1-15,-20 0 0,21-21 0,0 21 16,-22-21-16,22 0 0,0 21 16,0-21-16,42 0 31,0-21-15,0 21-16,1-21 0,-1 0 15,0 21-15,21-21 0</inkml:trace>
  <inkml:trace contextRef="#ctx0" brushRef="#br0" timeOffset="9783.62">4022 4699 0,'0'0'0,"0"-21"0,21 0 16,-42 21 0,21 21-1,-22-21-15,1 21 16,21 0-16,-21 0 0,21 1 0,0-1 15,0 0-15,0 0 0,0 0 0,0 0 16,0 1-16,0-1 0,0 0 16,0 0-16,21 0 0,0-21 15,1 0-15,-1 0 0,0 0 16,0 0-16,0 0 0,0-21 16,1 0-16,-1 21 0,0-21 0,0-22 15,0 22-15,0 0 0,1 0 16,-1-21-16,-21 20 0,0 1 15,0-21-15,0 21 0,0 0 0,0-1 16,0 1-16,-21 21 16,-1 0-1,22 21 17,0 1-32,0-1 15,0 0 1,22-21-16</inkml:trace>
  <inkml:trace contextRef="#ctx0" brushRef="#br0" timeOffset="10335.71">4635 4678 0,'0'0'0,"0"21"31,-21 0-15,21 0-16,0 22 15,0-22-15,0 0 0,0 21 0,0 1 16,0-1-16,0 0 0,0 1 0,0-1 16,-21 0-16,21 1 0,0-1 15,0 22-15,-21-22 0,21 21 0,0-20 16,-21-1-16,21 22 0,0-22 0,0 0 16,0 1-16,0-1 0,0-21 15,0 21-15,0-20 0,0-1 0,0 0 16,21-21-16,0 0 15,0 0-15,0 0 16,-21-21-16,22 0 0,-22-1 0,0 1 16,0 0-16,0-21 0,0-1 0,0 22 15,0-21-15,0-22 0,0 22 16,0 0-16,0-22 0,0 1 0,0-1 16,0 1-16,21-1 0,-21 1 0,21-1 15,-21-20-15,0 20 16,21 22-16,0-22 0,-21 22 0,21-22 15,1 22-15,-1 21 0,21-21 0,-21 20 16,0 1-16,1 21 0,20 0 0,-21 0 16,0 0-16,22 0 0,-22 0 15,0 21-15,0 1 0,-21-1 0,0 21 16,0-21-16,0 22 0,0-22 0,0 21 16,-21 0-16,-21-20 0,20 20 15,-20-21-15,0 21 0,-1-20 0,22-1 16,-21 0-16,0 0 0,20 0 0,-20-21 15,21 0-15,0 0 0,21-21 32,0 0-32,21-21 0,0 20 15</inkml:trace>
  <inkml:trace contextRef="#ctx0" brushRef="#br0" timeOffset="11423.57">7302 1439 0,'0'0'0,"0"-21"0,0 0 16,0 42-1,-21 0 1,21 22-16,0-1 16,0 0-16,0 1 0,0-1 0,0 22 15,0-22-15,0 21 0,0-20 0,0-1 16,0 22-16,0-22 0,0 0 0,0-21 15,-21 22-15,21-22 0,0 0 16,0 0-16,0 0 16,0-42-1,0 0-15,0 0 16,0 0-16,0 0 0,0-22 0,21 22 16,-21 0-16,21-21 0,1 20 0,-22-20 15,21 0-15,0 21 16,0-22-16,0 22 0,0 0 0,1 0 15,-1 21-15,0 0 0,0 21 16,-21 0-16,21 0 0,-21 22 0,0-22 16,0 21-16,0 0 0,0-20 15,0 20-15,0 0 0,0-21 0,0 22 16,0-22-16,0 0 0,0 21 0,0-20 16,21-1-16,1-21 15,-1 0-15,0 0 0,21 0 16,-21 0-16,22 0 0,-22-21 15,21-1-15,-21 1 0,22 0 0,-1 0 16,-21-21-16,22 20 0,-22-20 16,0 0-16,21-1 0,-21 1 0,1 0 15,-22-1-15,0 1 0,21 0 0,-21-1 16,0 1-16,0 0 0,0 21 16,0-1-16,0 1 0,0 0 0,-21 21 15,-1 0-15,22 21 16,-21 0-16,21 22 0,-21-1 15,21 0-15,0 1 0,0-1 0,0 0 16,-21 1-16,21-1 0,-21 0 0,21 1 16,-21-1-16,21 0 0,0-20 15,0 20-15,0-21 0,0 21 16,0-20-16,0-1 0,21 0 0,0-21 16,0 21-16,0-21 0,0 0 15,1 0-15,-1 0 0,0 0 16,0-21-16,0 0 0,0 0 15,-21-1-15,0 1 0</inkml:trace>
  <inkml:trace contextRef="#ctx0" brushRef="#br0" timeOffset="11591.48">8001 1990 0,'-21'0'15,"42"0"1,0-21-16,0 21 0,0 0 15,1 0-15,-1-22 0,21 22 16,-21 0-16,22 0 0,-22-21 0,21 21 16,-21 0-16,0-21 0,22 21 0,-22 0 15,0-21-15</inkml:trace>
  <inkml:trace contextRef="#ctx0" brushRef="#br0" timeOffset="12238.99">8699 1863 0,'0'0'0,"0"21"0,-21 0 15,0-21-15,21 21 16,-21 0-16,21 1 0,-21-22 16,21 21-16,-21 0 0,21 0 0,0 0 15,0 0-15,-22 1 0,22-1 16,-21 0-16,21 0 0,0 0 16,0 0-16,0-42 46,0 0-46,0 0 0,0 0 16,21 0-16,1-1 0,-22-20 16,21 21-16,-21 0 0,21 0 0,0-1 15,-21 1-15,21 0 0,0 0 16,1 21-16,-1 0 16,0 0-16,0 21 0,-21 0 15,21 0-15,-21 1 0,0-1 0,0 0 16,0 0-16,0 0 0,21 0 0,-21 1 15,0-1-15,0 0 0,0 0 16,0 0-16,0 0 16,22-21-1,-22-21 1,21 0-16,0 0 16,-21 0-16,21 0 0,-21-1 0,21 1 15,0-21-15,1 21 0,-1 0 16,-21-22-16,21 22 0,0 0 15,0 0-15,0 0 0,1-1 0,-1 22 16,0 0-16,0 22 16,-21-1-16,0 0 0,0 0 0,0 0 15,0 0-15,0 1 0,0-1 16,0 0-16,0 0 0,0 0 0,0 0 16,0 1-16,0-1 0,0 0 0,21 0 15,-21 0-15,21-21 0,-21 21 16,22-21-16,-1 0 15,-21-21 17,0 0-17,0 0-15,21 21 0,-21-21 16,0 0-16,0-1 0</inkml:trace>
  <inkml:trace contextRef="#ctx0" brushRef="#br0" timeOffset="12671.75">9525 2159 0,'0'0'0,"21"0"32,0-21-32,0 21 15,22-21-15,-22 0 0,21-1 0,-21 1 16,22 0-16,-1 0 0,-21 0 15,22-22-15,-1 1 0,0 0 0,1-22 16,-1 22-16,0 0 0,-21-22 0,22 22 16,-22-22-16,0 22 0,0 0 15,0 20-15,-21-20 0,0 21 0,0 0 16,0 0-16,0-1 0,-21 22 16,0 0-16,-21 0 0,21 22 15,-1-1-15,1 0 0,0 21 16,-21-21-16,21 22 0,-1 20 0,1-20 15,0-1-15,0 21 0,21-20 0,0-1 16,0 0-16,0 22 0,0-22 16,0-21-16,0 22 0,21-1 0,0-21 15,0 0-15,1 1 0,-1-1 0,0 0 16,0 0-16,21-21 0,-20 0 0,-1 21 16,0-21-16,21 0 0,-21 0 15,1 0-15,-1 0 0,0-21 0,0 0 16,0 21-16,0-21 0,-21 0 15,22 21-15,-22-22 0</inkml:trace>
  <inkml:trace contextRef="#ctx0" brushRef="#br0" timeOffset="12867.63">10456 2032 0,'-21'21'0,"0"-21"15,0 0 1,42 0 46,0-21-46,-21 0-16,21 21 0,0-21 0,1 0 16</inkml:trace>
  <inkml:trace contextRef="#ctx0" brushRef="#br0" timeOffset="14912.22">14033 1334 0,'0'0'0,"0"-22"0,0 1 16,0 0-16,0 0 0,0 0 15,22 0-15,-22-1 16,0 1-16,0 0 0,0 42 31,0 0-31,0 1 0,0 20 16,-22 0-16,1 1 0,21-1 0,0 0 15,-21 1-15,21-1 0,-21 0 0,0 1 16,21-1-16,0 0 0,0 1 16,-21-22-16,21 21 0,0-21 15,0 0-15,0 1 0,21-22 31,0-22-31,-21 1 0,21 0 0,0 0 16,0-21-16,1 20 0,-1 1 16,0-21-16,0 0 0,0 20 0,22-20 15,-22 21-15,0-21 0,-21 20 0,21 1 16,0 21-16,-21-21 0,21 21 16,-21 21-1,0 0-15,0 1 0,0-1 16,0 0-16,0 21 0,0 1 15,0-22-15,0 21 0,0 0 16,0-20-16,0 20 0,0 0 0,0-21 16,0 1-16,22-1 0,-1 0 0,0 0 15,0-21-15,0 0 0,22 0 16,-22 0-16,21 0 0,0 0 0,-20-21 16,20 21-16,-21-21 0,21 0 0,-20-22 15,20 22-15,-21-21 0,0 21 16,0-22-16,1 1 0,-22 0 0,0-1 15,0-20-15,0 20 0,0 1 0,0 21 16,0-21-16,-22-1 0,1 22 0,0 0 16,21 0-16,-21 21 15,0 0-15,0 0 0,-1 21 16,1-21-16,21 21 0,0 0 0,0 0 16,-21 22-16,21-22 0,0 0 15,0 0-15,0 0 0,0 1 0,0-1 16,0 0-16,21 0 0,0 0 0</inkml:trace>
  <inkml:trace contextRef="#ctx0" brushRef="#br0" timeOffset="15232.04">14986 1651 0,'0'0'0,"21"0"16,0 0-16,0 0 15,1 0-15,-1-21 16,0 21-16,21-21 0,-21 0 0,1-1 15,-1 22-15,0-21 0,0 0 0,0 0 16,-21 0-16,0 0 0,0-1 16,0 1-16,-21 21 15,0 0-15,-21 0 16,20 0-16,1 21 0,0 1 0,0-1 16,-21 0-16,20 21 0,1-21 15,0 22-15,21-1 0,-21-21 0,21 22 16,0-22-16,0 21 0,0-21 0,0 0 15,0 1-15,21-1 0,0 0 16,0-21-16,1 0 0,20 0 16,-21 0-16,21 0 0,1 0 0,-22 0 15,21-21-15,1 0 0,-1-1 0,0 1 16,1 0-16</inkml:trace>
  <inkml:trace contextRef="#ctx0" brushRef="#br0" timeOffset="15671.79">15811 1270 0,'0'0'0,"0"-21"0,0 0 0,-21 21 32,0 21-32,21 0 0,-21 0 0,0 0 15,21 22-15,-21-22 0,21 21 16,-22 1-16,1-22 0,0 21 0,21 0 16,-21-20-16,0 20 0,21 0 15,-21-21-15,-1 22 0,22-22 0,0 0 16,-21 0-16,21 0 0,-21-21 0,21 22 15,0-44 17,21 22-32,0-21 0,1 0 0,-1 0 15,-21-21-15,21 20 0,0 1 0,21 0 16,-20 0-16,-1 0 0,0 21 16,0-21-16,0 21 0,0 0 0,1 0 15,-1 0-15,0 0 0,21 0 16,-21 0-16,1 21 0,-1 0 0,0-21 15,-21 21-15,0 0 0,0 0 16,0 1-16,0-1 0,0 0 0,-21 0 16,21 0-16,-43-21 0,22 21 0,0 1 15,-21-1-15,-1 0 0,22-21 0,-21 21 16,21-21-16,-22 0 0,22 0 16,0 0-16,0 0 0,0 0 15,21-21 1,21 0-16,0 0 0,0-1 0,22 1 15,-22 0-15</inkml:trace>
  <inkml:trace contextRef="#ctx0" brushRef="#br0" timeOffset="15896.17">16319 1270 0,'0'0'0,"22"-21"0,-1 21 16,-21 21-1,0 0 1,0 0-16,0 22 0,0-22 0,-21 21 15,-1 1-15,1-1 0,0 0 16,21 1-16,0-1 0,-21 0 0,0 1 16,21-1-16,-21 0 0,21-21 15,0 1-15,0-1 0,0 0 0,0 0 16,0 0-16,21-21 16,0 0-16,0 0 0,0-21 15,-21 0-15,21 0 0,1 21 0</inkml:trace>
  <inkml:trace contextRef="#ctx0" brushRef="#br0" timeOffset="16187.01">16298 1376 0,'-21'-42'0,"42"84"0,-63-106 0,42 43 0,0-21 0,0 21 16,0 0-16,0-1 16,21 22-16,0 0 0,0 0 15,22 0-15,-1 0 0,0 22 0,1-1 16,-1 0-16,22 0 0,-43 0 0,21 0 15,0 22-15,-20-22 0,-1 21 16,-21 1-16,0-1 0,0 0 0,0-21 16,0 22-16,-21-1 0,-1 0 0,-20-20 15,0 20-15,-1-21 0,1 0 16,0 0-16,-1 1 0,1-1 0,0 0 16,-1-21-16,22 0 0,0 21 0,0-21 15,0 0-15,21-21 16,21 0-1,0 0-15,0-1 0,0 1 16,1 0-16,20 0 0</inkml:trace>
  <inkml:trace contextRef="#ctx0" brushRef="#br0" timeOffset="16551.93">16891 1503 0,'0'0'0,"0"-21"15,-21 21-15,42 0 47,0 21-47,-21 0 0,0 0 16,21 0-16,-21 1 0,21 20 0,-21-21 16,0 21-16,0-20 0,0-1 0,0 0 15,0 21-15,0-21 0,0 1 16,0-1-16,0 0 0,0-42 47,0 0-47,0-1 0,0 1 0,0-21 15,22 21-15,-22 0 0,21-22 0,0 1 16,-21 21-16,21-22 0,0 22 0,-21-21 16,21 21-16,1 0 15,-22-1-15,21 22 0,-21-21 16,21 21-16,0 0 0,0 0 15,0 0-15,1 0 0</inkml:trace>
  <inkml:trace contextRef="#ctx0" brushRef="#br0" timeOffset="16767.8">17399 1503 0,'-21'0'15,"0"0"-15,21 21 16,-22-21-16,22 21 0,0 0 15,0 1-15,0-1 0,0 0 16,0 0-16,0 0 0,-21 22 0,21-22 16,0 0-16,0 0 0,0 0 0,-21 0 15,21 1-15,0-1 0,0 0 16,0-42 15</inkml:trace>
  <inkml:trace contextRef="#ctx0" brushRef="#br0" timeOffset="16943.7">17399 1376 0,'0'0'0,"0"-21"0,0 0 0,-21-1 16,0 1-16,21 42 47,0 1-47,21-1 15,0 0 1,0-21-16,0 21 0</inkml:trace>
  <inkml:trace contextRef="#ctx0" brushRef="#br0" timeOffset="17703.5">17716 1566 0,'0'0'0,"0"22"0,0-1 0,-21 0 15,21 0-15,0 0 16,0 0-16,-21 1 0,21-1 16,0 0-16,0 0 0,0 0 15,0 0-15,0 1 16,21-22 0,0 0-1,1 0-15,-1-22 0,0 22 16,0-21-16,-21 0 15,21 0-15,0 0 0,1-22 0,-1 22 0,-21-21 16,21 21-16,0 0 0,-21-22 16,21 22-16,-21 0 0,0 0 15,0 42 1,0 0-16,0 0 16,-21 0-16,21 1 0,-21 20 0,0-21 15,21 21-15,0-20 0,-21 20 16,21-21-16,0 0 0,0 22 0,0-22 15,0 0-15,0 0 0,21 0 16,0-21-16,0 0 0,0 0 16,0 0-16,1 0 0,20 0 15,-21 0-15,0-21 0,22 0 0,-22 21 0,21-21 16,-21 0-16,0-22 0,1 22 16,-1 0-16,0-21 0,0 20 15,-21-20-15,21 21 0,-21 0 0,0 0 16,0-1-16,0 1 0,-21 21 15,0 0-15,0 0 0,0 0 16,-1 21-16,22 1 0,-21-1 0,0 0 16,0 0-16,0 21 0,21-20 0,-21-1 15,21 21-15,0-21 0,0 0 0,0 1 16,0-1-16,0 0 16,21-21-1,0 0-15,0 0 0,0 0 0,0 0 16,1-21-16,-1 0 0,0-1 15,21 1-15,-21 0 0,1 0 16,20 0-16,-21-22 0,0 22 0,22 0 16,-22 0-16,0 0 0,0 21 15,-21 21 1,0 0-16,0 0 0,0 0 16,-21 1-16,21 20 0,-21-21 0,21 0 15,0 0-15,0 1 16,0-1-16,0 0 0,0 0 0,0 0 15,21-21 1,0 0-16,0 0 0,22-21 16,-22 21-16,21-21 0</inkml:trace>
  <inkml:trace contextRef="#ctx0" brushRef="#br0" timeOffset="19443.84">20426 1461 0,'21'0'16,"0"0"-1,0 0 1,0-22-16,1 22 15,-22-21-15,0 0 0,21 21 16,-21-21-16,0 0 0,0 0 0,0-1 16,0 1-16,0 0 0,-21 0 0,21 0 15,-22 21-15,1 0 0,0 0 16,0 0-16,0 0 0,0 0 0,-22 21 16,22 0-16,0 21 0,-21-20 15,20 20-15,22-21 0,-21 21 16,0 1-16,21-22 0,0 21 0,0-21 15,0 22-15,0-22 0,0 0 0,21 0 16,0-21-16,1 0 0,-1 0 16,21 0-16,-21 0 0,22 0 0,-22 0 15,21 0-15,-21-21 0,22 0 0,-22 0 16,0 0-16,0-1 0,0 1 16,0 0-16,1-21 0,-1 21 0,-21-1 15,21 1-15,-21 0 0,0 0 0,0 0 16,0 0-16,0 42 31,0 21-31,0-21 16,0 22-16,0-1 0,0 21 15,0-20-15,0 20 0,0 1 0,0-1 16,0 1-16,0 20 0,21-20 0,0 21 16,-21-1-16,21 22 0,-21 0 0,0-21 15,0 20-15,0 1 0,0-21 16,-21 0-16,0-1 0,-21-20 0,21-1 15,-1 1-15,1-22 0,0 0 0,0-20 16,0-1-16,0-21 0,-1 0 16,1-21-16,0-1 0,0-20 0,0 21 15,21-43-15,-21 22 0,-1-21 16,22-1-16,-21-21 0,21 22 16,0-22-16,0 1 0,0-1 0,0 21 15,21-20-15,1 20 0,20 1 0,-21-1 16,21-20-16,1 20 0,-1 1 0,0-1 15,-20 1-15,20-1 0,0 22 16,1-22-16,-1 22 0,0-22 0</inkml:trace>
  <inkml:trace contextRef="#ctx0" brushRef="#br0" timeOffset="19980.04">21082 1439 0,'0'0'15,"-21"22"-15,0-22 0,21 21 0,-22-21 16,1 21-16,21-42 31,21 0-15,1 21-16,-1-22 0,0 1 15,0 0-15,-21 0 0,0 0 0,0 0 16,0-1-16,0 1 0,0 0 0,0 0 16,0 0-16,-21 21 15,0 21-15,0 0 16,-1 0-16,1 22 0,0-22 15,0 21-15,0 0 0,21 22 0,0-22 16,-21 1-16,21-22 0,0 21 16,0 0-16,0-20 0,0-1 0,21 0 15,-21 0-15,21-21 0,0 0 0,21 0 16,-20 0-16,20 0 0,-21 0 16,21 0-16,1-21 0,-22 0 0,21 0 15,1-1-15,-22-20 0,21 21 0,-21-21 16,22-1-16,-22 1 0,0 0 15,0-22-15,0 22 0,-21-22 0,0 22 16,21-22-16,-21 22 0,0 0 0,0-1 16,0 1-16,0 21 15,0 63 1,0-21-16,-21 22 0,21-1 16,0 0-16,-21 1 0,0 20 15,21-20-15,-21-1 0,21 21 0,0-20 16,-21-1-16,21 0 0,0 1 0,0-1 15,0-21-15,0 22 0,0-22 16,0 0-16,0 0 0,21-21 16,0 0-16,0 0 15,-21-21-15,0 0 16</inkml:trace>
  <inkml:trace contextRef="#ctx0" brushRef="#br0" timeOffset="20128.96">21378 1461 0,'0'-22'16,"21"22"-16,1 0 0,-1 0 15,0 0-15,21-21 0,-21 21 16,22 0-16,-1-21 0,22 21 0,-22-21 16,0 0-16,1 21 0</inkml:trace>
  <inkml:trace contextRef="#ctx0" brushRef="#br0" timeOffset="20659.65">22098 1291 0,'-21'21'15,"42"-42"-15,-63 64 0,20-22 0,1 0 0,0 0 16,0 21-16,0-20 0,21 20 0,0 0 16,-21-21-16,21 22 0,-22-1 15,22-21-15,0 0 0,0 22 0,0-22 16,0 0-16,0 0 0,0 0 15,22-21-15,-1 0 0,0 0 16,0 0-16,-21-21 0,21 0 16,0 21-16,-21-21 0,0 0 0,22-22 15,-1 22-15,-21 0 16,21-21-16,-21 21 0,0-22 0,21 22 16,-21 0-16,0 0 0,21 21 0,-21 21 31,0 0-31,0 21 15,0-20-15,0-1 0,0 21 0,0-21 16,0 0-16,0 1 0,21-1 0,1 0 16,-22 0-16,21 0 0,0-21 15,0 0-15,0 0 0,0 0 0,22 0 16,-22 0-16,21 0 0,-21 0 0,22-21 16,-22 0-16,21 0 0,-21-22 15,1 22-15,20-21 0,-42 21 16,21-22-16,-21-20 0,0 21 0,0-1 15,0-20-15,0 20 0,0-20 0,-21 21 16,0-1-16,0 22 0,-1-21 16,1 42-16,0 0 0,0 0 0,-21 0 15,20 0-15,1 21 0,0 21 0,0-21 16,-21 22-16,42-1 0,-22-21 16,22 22-16,-21-1 0,21-21 0,0 21 15,0-20-15,0-1 0,21 0 16,1 0-16,20 0 0,-21 0 0</inkml:trace>
  <inkml:trace contextRef="#ctx0" brushRef="#br0" timeOffset="20871.55">22945 1503 0,'0'0'0,"-22"21"16,1 0-1,0 0-15,21 1 0,-21-1 16,0 0-16,21 0 0,0 0 0,-21 22 15,-1-22-15,22 0 0,-21-21 16,21 21-16,0 0 0,0 0 16,0-42 15,21 0-31,1 0 0,-22 0 16,21 0-16</inkml:trace>
  <inkml:trace contextRef="#ctx0" brushRef="#br0" timeOffset="21028.72">22902 1291 0,'0'-21'0,"0"42"0,0-63 16,0 21-16,0 0 0,-21 21 16,21 21-1,0 0 1,0 0-16,0 0 0,0 0 16,21 1-16,0-1 15,1-21-15,-1 0 16,0 21-16</inkml:trace>
  <inkml:trace contextRef="#ctx0" brushRef="#br0" timeOffset="21804.31">23283 1461 0,'0'0'0,"-21"42"16,21-21-16,-21 0 16,0 0-16,21 1 0,0-1 0,-21 0 15,-1 0-15,1 0 16,21 0-16,0 1 0,0-1 0,-21-21 15,21 21-15,0-42 32,0 0-17,0-1-15,21 1 0,-21 0 16,21 0-16,1 0 0,-22 0 0,21-1 16,0 1-16,-21 0 0,21 0 15,0 0-15,0 21 0,1 0 16,-22 21-1,0 0-15,0 0 0,0 0 16,0 22-16,0-22 0,21 0 0,-21 0 16,21 22-16,0-22 0,-21 0 0,21 0 15,0-21-15,1 21 0,-1 0 16,21-21-16,-21 0 0,22 0 16,-1 0-16,-21 0 0,21 0 0,-20 0 15,20-21-15,-21 0 0,21 21 0,-20-21 16,-1 0-16,0 0 0,-21-22 15,21 22-15,-21-21 0,21 21 0,-21-22 16,0 22-16,0-21 0,0 21 0,0-22 16,-21 22-16,0 0 0,0 21 15,0 0-15,-1 0 0,1 0 0,-21 0 16,21 0-16,0 0 0,-22 21 16,22 21-16,0-20 0,0-1 0,0 21 0,-1-21 15,1 22-15,21-1 16,0-21-16,0 0 0,0 22 0,0-22 15,0 0-15,0 0 0,21-21 0,1 0 16,-1 21-16,0-21 0,0 0 16,0 0-16,22 0 0,-22-21 0,0 0 15,0 21-15,0-21 0,0-22 0,1 22 16,-1 0-16,-21-21 0,21 21 0,0-22 16,-21 1-16,21 0 15,-21-22-15,21 22 0,-21-1 0,0-20 0,22 21 16,-22-1-16,0 1 0,21 0 15,-21 20-15,0 1 0,0 42 16,0 1 0,-21 20-16,-1 0 0,1 1 0,21-1 15,-21 21-15,0-20 0,0 20 16,21-20-16,0-1 0,-21 21 0,21-20 16,0-1-16,0 0 0,0-20 0,0 20 15,0-21-15,0 0 0,21 0 0,0-21 16,0 0-16,0 0 0,0 0 15,22 0-15,-1 0 0,-21 0 0</inkml:trace>
  <inkml:trace contextRef="#ctx0" brushRef="#br0" timeOffset="22763.81">24469 1503 0,'0'0'0,"0"-21"0,0 0 0,0-1 16,-22 22-1,1 0 1,0 22-16,0-22 0,21 21 0,-21 0 15,0 0-15,-1 0 0,1 22 0,21-22 16,0 21-16,0-21 0,-21 0 0,21 22 16,0-22-16,0 0 0,0 0 15,0 0-15,21-21 0,-21 22 0,21-22 16,1 0-16,-1 0 0,0 0 16,0 0-16,0 0 15,0-22-15,1 22 0,-1-21 0,0 0 16,0 0-16,0 0 0,-21-22 0,21 22 15,1-21-15,-22 0 0,0-1 0,0 22 16,0-21-16,0 21 0,0-22 16,0 22-16,-22 21 0,1 0 15,0 0-15,0 0 0,0 0 0,0 0 16,-22 21-16,22 0 0,0 1 16,21 20-16,0-21 0,-21 0 0,21 0 15,0 1-15,0-1 0,0 0 0,0 0 16,0 0-16,21-21 0,0 0 15,0 0-15,22 0 16,-22 0-16,0 0 0,0 0 0,0-21 16,22 21-16,-22-21 0,0 0 0,21 21 15,-21-21-15,1-1 0,20 1 16,-21 0-16,0 0 0,0 0 0,-21 0 16,22 21-16,-22 21 31,-22-21-31,1 21 0,21 21 15,-21-21-15,0 1 0,0-1 0,21 21 16,0-21-16,-21 0 0,21 1 0,0-1 16,0 0-16,0 0 15,0 0-15,21-21 16,0 0-16,0 0 0,0 0 16,0 0-16,1-21 0,-1 21 0,0-21 15,0 0-15,0 0 0,22-1 16,-22 1-16,0 0 0,0 0 0,0-21 15,-21 20-15,0 1 0,21 0 0,-42 21 32,0 21-32,0 0 15,0 22-15,0-22 16,21 0-16,0 0 0,0 0 0,0 1 16,0-1-16,0 0 0,0 0 15,0 0-15,21-21 16,0 0-16,0 0 0,21 0 0,-20 0 15,-1 0-15,21 0 0,-21-21 16,0 21-16,1-21 0,20 0 0,-21 0 16,0-1-16,-21 1 0,21 0 0,-21 0 15,0-21-15,0 20 0,0 1 16,0 0-16,0 0 0,0 0 0,-21 0 16,0-1-16,0 22 0,0 0 15,0 0-15,42 0 47,0 0-47,0 0 0,0 0 0,0 0 16,1 0-16,-1 0 0,0 0 15,0 0-15,0-21 0,0 21 0,1 0 16,-1 0-16,0 0 0,-21-21 0,21 21 16</inkml:trace>
  <inkml:trace contextRef="#ctx0" brushRef="#br0" timeOffset="23239.54">22225 2815 0,'0'-42'0,"0"84"0,0-126 0,0 41 16,0 1-16,0 0 0,0-1 0,21 1 15,-21 21-15,21 0 0,-21-1 16,0 44 0,0 20-16,0 0 0,0 1 15,0 20-15,0-21 0,0 22 16,0-22-16,-21 1 0,0-1 15,21 0-15,0-21 0,-21 22 0,0-22 0,21 0 16,-22 0-16,22 0 0,0 1 16,22-44 15,-1 1-31,0 0 0,0 0 0</inkml:trace>
  <inkml:trace contextRef="#ctx0" brushRef="#br0" timeOffset="23447.41">22564 2604 0,'21'-43'15,"-42"86"-15,42-128 0,0 43 0,-21-1 0,0 22 16,21 0-16,-21 0 0,0 42 16,0 0-1,0 21-15,0 1 0,-21-1 0,21 22 16,-21-22-16,21 21 0,0-20 0,-21-1 16,21 22-16,-22-22 0,22 0 15,0-21-15,0 22 0,0-22 0,-21 21 16,21-21-16,0 1 0,0-1 15,0 0-15,-21-21 16,0 0-16,21-21 16</inkml:trace>
  <inkml:trace contextRef="#ctx0" brushRef="#br0" timeOffset="23607.74">22288 2942 0,'0'0'0,"-21"0"0,21-21 0,-21 21 0,21-21 15,21 21 1,0 0-16,1 0 0,-1 0 15,21 0-15,-21 0 0,22 0 0,20 0 16,-21 0-16,22 0 0,-1-21 16,1 21-16,-1 0 0,1 0 0,-1-21 15,1-1-15,-1 22 0,-20-21 0,20 21 16,-20-21-16</inkml:trace>
  <inkml:trace contextRef="#ctx0" brushRef="#br0" timeOffset="25544.5">23304 2709 0,'0'0'0,"-21"0"16,0 0-16,-21 0 0,21 0 15,-22 0-15,1 22 0,21-1 16,-22-21-16,1 21 0,21 0 0,-21 21 16,20-20-16,-20-1 0,21 0 0,0 21 15,0-21-15,-1 1 0,22-1 16,0 0-16,0 0 0,0 0 0,43 0 16,-22-21-16,0 0 0,0 0 15,0 0-15,22 0 0,-22 0 0,21 0 16,-21 0-16,22-21 0,-22 21 15,0-21-15,0 0 0,0 21 0,1-21 16,-1 0-16,-21-1 0,0 1 0,21 0 16,-21-21-16,21 21 0,-21-1 15,0 1-15,0 0 0,0 42 32,0 0-32,0 1 15,0-1-15,0 21 0,0-21 16,0 0-16,0 1 0,0 20 0,0-21 15,0 0-15,0 0 0,0 1 0,21-1 16,0-21-16,1 21 16,-1-21-16,0 0 0,0 0 0,21 0 15,-20 0-15,20-21 0,0 0 0,-21-1 16,22 1-16,-22 21 0,0-21 16,21 0-16,-20-21 0,-1 20 15,-21 1-15,21 0 0,-21-21 0,21 21 0,-21-1 16,-21 44 15,0-22-31,21 21 0,-21 21 16,-1-21-16,1 0 0,21 1 0,-21-1 15,21 0-15,-21 0 0,21 0 0,-21 0 16,21 1-16,21-22 31,0 0-15,-21-22-16,21 22 0,0-21 15,1 0-15,-1 0 0,0 21 0,0-21 16,0 0-16,0-1 0,1 1 16,-1 0-16,21 0 0,-42 0 0,21 21 15,0 0-15,1 0 0,-22 21 32,0 0-32,0 0 0,0 0 15,0 1-15,0-1 0,0 0 0,21-21 16,-21 21-16,21 0 0,0 0 15,21-21-15,-20 22 0,-1-22 0,21 0 16,-21 0-16,22 0 0,-22 0 0,21 0 16,0 0-16,-20 0 0,20 0 0,0 0 15,-21-22-15,22 22 0,-22-21 16,0 0-16,0 0 0,0 0 16,1 0-16,-1-22 0,-21 22 0,0 0 15,0-21-15,0 20 0,0-20 0,0 21 16,0 0-16,-21 0 0,-1-1 15,1 22-15,0 0 0,0 0 0,-21 0 16,20 22-16,1-1 0,0 0 0,-21 21 16,21-21-16,-1 1 0,1-1 15,21 21-15,0-21 0,0 0 0,0 22 16,0-22-16,0 0 0,0 0 16,21 0-16,1 1 0,-1-22 0,0 0 15,0 0-15,0 0 0,0 0 16,22 0-16,-22 0 0,0 0 15,21 0-15,-20-22 0,20 1 0,-21 21 16,0-21-16,0 0 0,1 0 0,-1-22 16,0 22-16,0-21 0,0 0 15,0-1-15,-21 1 0,22 0 0,-1-1 16,-21-20-16,21 20 0,-21-20 0,0 21 16,21-1-16,-21 1 0,0 21 15,0 0-15,-21 21 16,0 21-1,21 21-15,-43-21 0,22 22 0,0-1 16,0 0-16,0 1 0,0-1 16,-1 0-16,1 1 0,21-1 0,0 0 15,0-21-15,0 22 0,0-1 0,0-21 16,0 0-16,0 1 0,0-1 16,21 0-16,1 0 0,-1 0 0,21-21 15,-21 0-15,22 0 0,-22 0 0,21 0 16,0 0-16,1 0 0,-1 0 0,-21-21 15,22 21-15,-1-21 0,0 0 16,-21 0-16,22-1 0,-22-20 16,21 21-16,-21-21 0,1-1 0,-1 1 15,0 0-15,0-1 0,0-20 0,0 20 16,-21 1-16,0 0 0,0-1 16,0 22-16,0-21 0,0 21 0,0 42 31,-21 0-16,0 0-15,21 0 0,-21 22 0,0-22 16,21 21-16,0 1 0,-21-1 0,21 0 16,-22-21-16,22 22 0,0-1 15,0 0-15,0-20 0,0 20 16,0-21-16,0 0 0,0 0 0,0 22 0,22-22 16,-1 0-16,0-21 0,0 0 15,0 21-15,22-21 16,-22 0-16,21 0 0,0 0 0,1 0 15,-22 0-15,21-21 0,-21 0 0,22 21 16,-22-21-16,0 0 0,21-1 0,-20 1 16,-1 0-16,-21 0 0,0-21 15,21 20-15,-21 1 0,0 0 0,0 0 16,0 0-16,-21 21 16,0 0-1,21 21-15,-22 0 0,1 0 16,0 0-16,21 1 0,0-1 15,0 0-15,-21 0 0,21 0 0,0 0 16,0 1-16,0-1 16,0 0-16,0 0 0,0 0 15,21-21-15,0 0 0,0 0 16,1 0-16,20 0 0,-21 0 16,21 0-16,-20 0 0,-1 0 0,21 0 15,-21-21-15,22 0 0,-22 21 0,21-21 16,-21 0-16,22-1 0,-22 1 0,0-21 15,0 21-15,0 0 0,0-22 16,-21 22-16,0-21 0,0 21 0,0-1 16,-21 22-1,0 0-15,0 0 0,0 0 0,21 22 16,-21-1-16,21 0 0,-22 0 16,22 0-16,0 0 0,0 1 0,0-1 15,0 0-15,0 0 16,0 0-16,0 0 0,0 1 15,0-1-15,0 0 16,-21 0 0,0-21-16,0 0 15,0 0-15,0 0 16,42 0 15,0-21-15,0 21-16,0-21 0,0 0 15,1-1-15</inkml:trace>
  <inkml:trace contextRef="#ctx0" brushRef="#br0" timeOffset="25828.33">26797 2540 0,'0'0'0,"21"-21"0,-21 42 31,-21 0-31,0 0 0,0 1 15,-1-1-15,1 0 0,0 21 0,0-21 16,0 22-16,0-1 0,-1 0 0,1-20 16,0 20-16,0 0 0,-21 1 15,20-22-15,1 21 0,-21 0 0,21 1 16,-22-1-16,22-21 0,0 22 0,-21-1 16,21-21-16,-1 21 0,-20-20 0,42-1 15,-21 0-15,0 21 0,0-21 16,21 1-16,0-1 0,0 0 15,21-21 1,-21 21 0</inkml:trace>
  <inkml:trace contextRef="#ctx0" brushRef="#br0" timeOffset="26812.36">19960 4826 0,'0'-21'47,"0"0"-47,0 0 16,0-1-16,0 1 0,0 0 15,0 0-15,0 0 0,0 0 0,0-1 16,-21 1-16,0 0 0,0 21 0,-22-21 16,22 0-16,-21 21 15,21 0-15,-22 0 0,1 21 0,0 0 16,20 0-16,-20 22 0,0-1 0,21 0 16,-1 1-16,-20 20 0,21-21 0,21 22 15,0-22-15,0 1 0,0-1 16,0 0-16,0 1 0,21-22 0,0 0 15,22-21-15,-1 21 0,0-21 0,1 0 16,20 0-16,-21 0 0,22-21 0,-22 0 16,22 0-16,-22-1 0,0 1 15,-20 0-15,20-21 0,-21 21 0,0-1 16,0-20-16,-21 21 0,0 0 0,0 0 16,0-22-16,0 22 15,-21 42 1,0 0-16,0 22 15,21-1-15,-21 0 0,21 1 0,-21 20 16,21 1-16,0-1 0,0 1 0,0-1 16,0 1-16,0-1 0,0 22 0,0-22 15,0 1-15,21-1 0,-21 1 16,21-1-16,-21 1 0,21-1 0,-21-20 16,0 20-16,0-20 0,0 20 0,0-21 15,0 1-15,-21-1 0,0 0 0,0-20 16,-1-1-16,1 0 0,0 0 15,0-21-15,-21 0 0,20 0 0,1-21 16,0 0-16,0-22 0,0 22 0,0-21 16,-1 0-16,1-1 0,21 1 0,-21-22 15,21 1-15,0-1 0,0 1 16,0-22-16,0 22 0,21-22 0,0 22 16,1-22-16,-1 21 0,0 1 0,21-22 15,1 22-15,-22 20 0,21-20 0,0 21 16,1-22-16,-1 22 0,0 21 0,22-22 15,-22 1-15,1 21 16,-1-22-16,0 22 0</inkml:trace>
  <inkml:trace contextRef="#ctx0" brushRef="#br0" timeOffset="27363.82">20553 4890 0,'0'0'0,"0"21"0,-21-21 16,21 21-16,0 0 0,-22 0 15,44-21 1,-22-21-1,42 21-15,-21-21 0,0 0 0,22 0 16,-22-1-16,0 1 0,0-21 16,21 21-16,-20 0 0,-22-1 15,21 1-15,-21 0 0,0 0 0,0-21 0,0 20 16,0 1-16,-21 0 0,-1 21 16,1 0-16,0 0 0,0 0 15,0 21-15,0 0 0,-1 1 16,1 20-16,0-21 0,0 21 0,21 1 15,-21-1-15,21 0 0,0 1 0,0-1 16,0-21-16,0 22 0,0-22 0,21 0 16,0 0-16,0 0 0,0 0 15,1-21-15,-1 0 0,21 0 0,-21 0 16,22 0-16,-22 0 0,21-21 0,-21 0 16,22 0-16,-22 0 0,21 0 0,-21-22 15,22 22-15,-22-21 0,0-1 16,21 1-16,-21 0 0,1-1 15,-1 1-15,0 0 0,0-1 0,-21-20 16,21 21-16,0-1 0,-21 1 0,0 21 16,0-22-16,0 22 15,0 42-15,0 1 16,0 20-16,-21-21 0,21 21 0,-21 22 16,0-22-16,21 1 0,-21 20 0,0 1 15,-1-1-15,1-21 0,21 22 0,-21-22 16,21 1-16,-21-1 0,21 0 15,0-21-15,0 22 0,0-22 0,0 0 16,21-21 0,0 0-16,0 0 0,1-21 0,-1 0 15,0 0-15,-21-1 16,0 1-16,21-21 0</inkml:trace>
  <inkml:trace contextRef="#ctx0" brushRef="#br0" timeOffset="27523.73">21103 4720 0,'0'0'0,"-21"0"0,42 0 31,0 0-31,0 0 0,1 0 16,-1 0-16,21 0 0,-21 0 0,22 0 16,-1 0-16,0 0 0,22-21 15,-22 21-15,22-21 0,-22 21 16</inkml:trace>
  <inkml:trace contextRef="#ctx0" brushRef="#br0" timeOffset="28007.81">21971 4699 0,'0'0'0,"-21"42"16,0-20-16,-1 20 0,1-21 0,0 21 0,0-20 16,-21 41-1,20-42-15,22 0 0,0 1 0,-21-1 16,21 0-16,-21 0 0,21-42 47,21 0-47,-21 0 0,21 21 15,1-22-15,-22 1 0,0-21 0,21 21 16,0 0-16,-21-1 0,21 1 0,-21 0 16,21 21-16,0 21 31,-21 0-31,0 1 0,0-1 0,0 0 15,0 21-15,22-21 0,-22 1 0,21-1 16,-21 0-16,21 0 0,0 0 0,0-21 16,0 0-16,1 21 0,-1-21 15,0 0-15,0 0 0,0 0 16,0 0-16,22-21 0,-22 0 0,0 21 16,-21-21-16,21-21 0,-21 20 0,21 1 15,-21-21-15,0 21 0,0-22 16,0 1-16,0 0 0,0-1 0,0 1 15,0 0-15,-21 21 0,0-1 0,21 1 16,0 0-16,-21 21 0,0 0 0,0 0 16,-1 0-16,22 21 0,-21 0 15,21 1-15,0-1 0,-21 21 16,21-21-16,0 0 0,0 1 0,0-1 16,0 0-16,0 0 0,21 0 0</inkml:trace>
  <inkml:trace contextRef="#ctx0" brushRef="#br0" timeOffset="28231.68">22627 4763 0,'0'0'0,"-21"0"16,0 0-16,0 0 16,21 21-16,-22 0 15,22 0-15,-21 0 0,21 0 0,-21 22 16,21-22-16,0 0 15,0 0-15,0 0 0,-21 1 0,21-1 16,0-42 31</inkml:trace>
  <inkml:trace contextRef="#ctx0" brushRef="#br0" timeOffset="28393.61">22521 4678 0,'0'-21'0,"0"42"0,0-85 0,0 43 0,-21 0 16,21 0-16,0 0 0,0 0 16,0 42-1,0 0 1,0 0-16,0 0 16,0 0-16,21-21 0,0 22 15,1-22-15,-22 21 0</inkml:trace>
  <inkml:trace contextRef="#ctx0" brushRef="#br0" timeOffset="29235.75">22987 4805 0,'0'0'0,"-21"21"16,0-21-16,-1 21 0,22 0 0,-21 1 15,0-22-15,0 21 0,0 0 16,21 0-16,0 0 0,-21 0 15,21 1-15,0-1 16,0-42 31,21-1-47,0 1 0,0 0 16,0 0-16,0 0 0,-21 0 15,22-22-15,-1 22 0,0 0 16,0 0-16,0 0 0,0-1 0,1 22 15,-1 0 1,0 0-16,-21 22 0,21-1 16,-21 0-16,0 0 15,0 0-15,0 0 0,0 1 0,0-1 16,0 0-16,21 0 0,0 0 0,-21 0 16,22 1-16,-1-22 0,0 21 0,21-21 15,-21 0-15,22 0 0,-22 0 16,21 0-16,1 0 0,-22 0 0,21 0 15,-21 0-15,0-21 0,22-1 0,-22 22 16,-21-21-16,21 0 0,-21 0 0,21 0 16,-21-22-16,0 22 0,0 0 15,0-21-15,0 21 0,0-22 16,0 22-16,-21 0 0,0 0 0,0 21 16,0 0-16,-1 0 0,1 0 15,-21 0-15,21 0 0,0 21 16,-1 0-16,1 21 0,0-20 0,0 20 15,0-21-15,21 21 0,-21-20 0,21 20 16,0-21-16,0 0 0,0 0 0,0 1 16,0-1-16,0 0 0,21-21 0,0 0 15,0 0-15,0 0 0,0 0 16,1 0-16,-1 0 0,0 0 0,0-21 16,0 0-16,0-1 0,1 1 0,-22 0 15,21 0-15,0 0 0,0-22 16,0 1-16,0 21 0,1-21 15,-1-1-15,-21 1 0,21-22 0,0 22 16,0 0-16,-21-22 0,0 22 0,21 0 16,1-1-16,-22 1 0,0 21 0,0 0 15,0 42 1,-22 0-16,1 21 0,0 1 16,0-1-16,-21 0 0,20 1 0,1-1 15,0 0-15,0 1 0,0-1 0,0 0 16,21 1-16,0-22 15,-22 21-15,22-21 0,0 22 0,0-22 16,0 0-16,0 0 0,0 0 0,0 0 16,22-21-16,20 22 0,-21-22 15,0 0-15,0 0 0,22 0 0,-1 0 16,0-22-16</inkml:trace>
  <inkml:trace contextRef="#ctx0" brushRef="#br0" timeOffset="30223.18">24215 4699 0,'0'-21'0,"0"42"0,0-63 0,0 21 16,-22 21 0,22 21-16,-21-21 15,0 21-15,0 0 0,0 0 16,21 0-16,-21 22 0,-1-22 0,22 0 16,0 0-16,0 22 0,0-22 15,0 0-15,0 0 0,0 0 0,0 0 16,0 1-16,22-22 0,-1 0 15,0 0-15,0 0 0,0 0 0,0 0 16,1 0-16,-1 0 0,0 0 16,0-22-16,0 22 0,0-21 0,1 0 15,-1 0-15,-21 0 0,0 0 0,21-22 16,-21 22-16,21 0 0,-21-21 0,0 20 16,0-20-16,0 21 0,0 0 15,0 0-15,-21 21 16,0 0-16,0 0 0,-1 0 0,1 0 15,0 0-15,-21 21 0,21 0 0,-1 0 16,1 0-16,0 0 0,21 22 16,-21-22-16,21 0 0,0 0 0,0 0 15,0 1-15,21-1 0,0-21 0,0 21 16,1-21-16,-1 0 0,0 0 0,0 0 16,21 0-16,-20 0 0,-1 0 15,21-21-15,-21 0 0,22 21 0,-1-22 16,-21 1-16,0 21 0,22-21 15,-22 0-15,0 0 0,0 0 0,0-1 16,-21 1-16,21 0 0,-42 42 31,21 0-15,-21 1-16,0-1 0,21 0 0,0 21 16,-21-21-16,21 1 0,0-1 0,-21 0 15,21 0-15,0 0 16,21 0-16,0-21 15,0 0-15,0 0 0,0 0 16,1 0-16,-1-21 16,0 0-16,0 21 0,0-21 15,0 21-15,1-21 0,-1 0 0,0-1 16,0 1-16,0 0 0,-21 0 0,21 0 16,1 0-16,-22-1 0,21 22 0,-21-21 15,-21 42 16,-1 1-31,22-1 0,-21 0 0,21 0 16,-21 0-16,21 0 0,0 1 0,0-1 16,0 0-16,0 0 0,21 0 15,0-21-15,1 0 0,-1 0 16,0 0-16,0 0 16,0 0-16,0 0 0,1 0 0,-1 0 15,0-21-15,-21 0 16,21 21-16,-21-21 0,0 0 0,0-1 15,0 1-15,0 0 0,0-21 0,0 21 16,0-1-16,0-20 0,0 21 0,0 0 16,-21 0-16,0-1 0,21 1 15,-21 0-15,21 0 0,-22 21 0,44 0 32,-1 0-32,0 0 15,0 0-15,0 0 0,0 0 16,1 0-16,-1 0 0,0 0 15,21 0-15,-21 0 0,1 0 0,-1 0 16,0-21-16,0 21 0,0 0 0,-42 0 31</inkml:trace>
  <inkml:trace contextRef="#ctx0" brushRef="#br0" timeOffset="30695.88">21738 5757 0,'0'0'0,"0"-21"0,0 0 0,0 42 16,0 0 0,0 22-16,0-1 0,-21 0 0,21 1 15,-21 20-15,21 1 0,-21-22 16,-1 22-16,22-1 0,-21-21 0,0 22 16,21-22-16,0 1 0,-21-1 0,21-21 15,-21 21-15,21-20 0,0-1 0,21-42 31,0-22-15,21 22-16,-20 0 0,20-21 16</inkml:trace>
  <inkml:trace contextRef="#ctx0" brushRef="#br0" timeOffset="30915.76">22225 5673 0,'21'-21'0,"-42"42"0,42-64 0,-21 22 16,0 42-16,0 1 15,0 20-15,0 0 0,0 1 0,0-1 16,0 0-16,0 22 0,0-22 16,0 22-16,-21-22 0,21 0 0,0 1 15,0-1-15,0 0 0,0 1 16,0-1-16,0-21 0,0 0 0,0 0 16,0 1-16,0-1 0,-21-21 31,0 0-31,21-21 15</inkml:trace>
  <inkml:trace contextRef="#ctx0" brushRef="#br0" timeOffset="31080.66">21780 6138 0,'0'0'0,"-21"0"0,42 0 31,1 0-31,-1 0 0,21 0 16,0 0-16,1 0 0,-1 0 0,0 0 15,1 0-15,20 0 0,-20 0 0,20 0 16,-21-21-16,22 0 0,-22 21 0,22-21 16,-22 21-16</inkml:trace>
  <inkml:trace contextRef="#ctx0" brushRef="#br0" timeOffset="32739.71">22733 5969 0,'0'0'0,"0"-21"16,-21 21-1,0 0-15,-1 0 16,1 21-16,0 0 16,21 0-16,-21 22 0,0-22 0,0 0 15,-1 0-15,1 22 0,0-22 0,0 0 16,21 0-16,-21 0 0,21 0 16,-21 1-16,21-1 0,0 0 15,21-21 1,0 0-16,0 0 0,0 0 15,0-21-15,1 21 0,-1-21 0,0-1 16,21 22-16,-21-21 0,1 0 16,-1 0-16,-21-21 0,21 20 15,-21 1-15,21-21 0,-21 21 0,0 0 0,0-1 16,0 1-16,0 0 0,-21 42 31,0 0-31,21 1 16,0-1-16,0 0 0,0 0 0,0 0 15,0 0-15,0 22 0,0-22 0,0 0 16,21-21-16,0 21 0,0 0 0,0-21 16,1 22-16,-1-22 0,21 0 15,0 0-15,-20 0 0,20 0 0,0 0 16,1 0-16,-1 0 0,0-22 16,1 22-16,-1-21 0,-21 0 0,21 21 15,-20-21-15,-1 0 0,0 0 0,0-1 16,-21 1-16,0 0 0,0 0 15,0 0-15,-21 21 32,0 21-32,21 0 0,-21 0 0,-1 0 15,22 1-15,-21-1 0,21 0 0,-21 0 16,21 0-16,-21 0 0,21 1 16,0-1-16,0 0 0,0 0 0,0 0 15,0-42 16,0 0-15,21 0-16,0 0 0,-21-1 0,21 22 16,1-21-16,-1 0 0,0 0 0,-21 0 15,21 0-15,0-1 0,0 1 0,1 0 16,-1 21-16,0 0 31,-21 21-31,0 0 0,0 1 16,0-1-16,0 0 0,0 0 0,21 0 15,0 0-15,0 1 0,1-1 16,-1-21-16,21 21 0,-21 0 0,22-21 16,-1 0-16,0 0 15,1 0-15,-1 0 0,0 0 0,1 0 16,-1 0-16,0 0 0,1-21 0,-22 0 16,0 21-16,0-21 0,0-1 0,0 1 15,-21 0-15,0 0 0,0 0 0,0-22 16,0 22-16,0 0 0,0 0 15,0 0-15,-21 0 0,0 21 0,0 0 16,0 0-16,0 0 0,-1 0 0,-20 0 16,21 0-16,0 21 0,0 0 0,-1 0 15,-20 0-15,21 0 0,21 1 16,-21-1-16,21 0 0,-21 0 0,21 0 16,0 0-16,0 1 0,0-1 15,21 0-15,0-21 0,0 21 0,21-21 16,-20 0-16,-1 0 0,0 0 15,0 0-15,0 0 0,0 0 16,1-21-16,-1 0 0,0 21 0,0-21 16,0-1-16,0 1 0,1 0 0,-22-21 15,21 21-15,0-22 0,0 1 0,-21 0 16,0-1-16,21 1 0,0-22 16,-21 22-16,0-21 0,0-1 0,22 22 15,-22-1-15,0 22 0,21-21 0,-21 21 16,0 42-1,-21 0-15,-1 0 16,22 22-16,-21-1 0,0 0 0,0 1 16,21 20-16,-21-21 0,21 1 0,-21-1 15,21 0-15,0 1 0,0-1 0,0 0 16,0 1-16,0-22 0,0 0 0,21 0 16,0 22-16,0-43 0,0 21 15,0 0-15,1-21 0,-1 0 0,21 0 16,-21 0-16,0 0 0,1 0 0,20-21 15,-21 0-15,0-1 0,0 1 0,1 0 16,20 0-16,-21 0 0,0-22 16,0 22-16,1-21 0,-1 0 0,0-1 15,-21-20-15,21 20 0,0-20 16,-21 21-16,0-1 0,21 1 0,-21 0 16,22 20-16,-22 1 0,0 0 0,0 42 31,-22 0-31,1 22 0,0-22 15,0 21-15,21 1 0,-21-1 0,0 0 16,-1 1-16,22-1 0,0 0 0,-21 1 16,21-22-16,0 21 0,0-21 15,0 22-15,0-22 0,0 0 0,21 0 16,1-21-16,-1 21 0,0 0 0,21-21 16,1 0-16,-1 0 0,0 0 0,1 0 15,20 0-15,-21 0 0,1-21 16,-1 0-16,0 0 0,-20 21 15,20-42-15,-21 20 0,0 1 0,0-21 16,-21 21-16,22-22 0,-22 1 0,0 21 16,0 0-16,0-22 0,0 22 0,-22 21 15,1 0-15,0 0 16,0 21-16,0 1 0,0 20 16,21-21-16,0 21 0,0-20 0,0 20 15,0-21-15,0 0 0,0 0 16,0 22-16,0-22 0,21 0 15,0-21-15,0 21 0,0-21 16,0 0-16,1 0 16,-1 0-16,0 0 0,0 0 0,0 0 15,-21-21-15,21 21 0,1-21 0,-1 0 16,0 21-16,-21-21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9:44:37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8869 889 0,'0'-21'0,"0"0"15,0 0 1,21 21 0,-21-22 15,21 22-31,-21-21 15</inkml:trace>
  <inkml:trace contextRef="#ctx0" brushRef="#br0" timeOffset="539.2">9017 677 0,'0'-21'0,"0"0"16,0 0 0,0 0-1,0 0-15,0-1 16,0 1-1,0 0-15,0 0 0,21 21 16,-21-21-16,21 21 0,-21 21 63,-21 0-63,0 0 15,21 0-15,-21 1 0,21 20 0,0-21 16,-21 21-16,-1 1 0,22-1 15,-21 0-15,0 1 0,21-1 0,-21 22 16,0-22-16,21 21 0,-21-20 0,-1 20 16,22-20-16,0 20 0,-21-21 15,0 1-15,21-1 0,0 0 0,-21 1 16,21-1-16,0-21 0,0 22 0,0-1 16,0-21-16,0 0 0,0 0 15,0 1-15,0-1 0,0 0 0,0 0 16,0-42 31,0 0-47,0 0 0,-21-1 0,21 1 15,0 0-15</inkml:trace>
  <inkml:trace contextRef="#ctx0" brushRef="#br0" timeOffset="1121.02">8467 699 0,'-22'-22'15,"1"1"1,21 0-1,0 0-15,21 0 16,1 0 0,20 21-16,-21-22 0,21 22 0,-20 0 15,20-21-15,0 21 0,1 0 16,-1 0-16,0 0 0,1 0 0,-1 0 16,0 0-16,22 0 0,-22 21 15,0 1-15,1-1 0,-1 0 16,0 0-16,1 21 0,-1 1 0,-21-22 15,22 21-15,-22 1 0,0-1 0,0 0 16,21 22-16,-20-22 0,-1 0 16,-21 1-16,21-22 0,-21 21 0,21 1 15,-21-1-15,0-21 0,0 21 0,0-20 16,0 20-16,0-21 0,-21 0 16,0 22-16,0-22 0,-1 0 0,1 21 15,-21-21-15,21 22 0,-22-22 16,1 21-16,-21-21 0,20 22 15,-20-22-15,-1 0 0,1 0 0,-1 22 16,1-22-16,-1-21 0,1 21 0,20 0 16,-20 0-16,21-21 0,-1 0 15,22 21-15,0-21 0,-21 0 0,20 0 16,1 0-16,21-21 31,0 0-31,0 0 16,0 0-16,21 0 15,1 21-15</inkml:trace>
  <inkml:trace contextRef="#ctx0" brushRef="#br0" timeOffset="2452.1">10139 1461 0,'21'0'0,"-21"-22"16,21 22-16,-21-21 0,21 0 15,-21 0-15,21 21 16,-21-21-16,22 21 0,-22-21 0,0-1 15,0 1-15,0 0 16,0 0-16,-22 0 16,1 21-16,0-21 0,0-1 0,0 22 15,0-21-15,-22 21 0,22 0 16,0 0-16,0 0 0,0 0 0,-22 0 16,22 21-16,-21 1 0,21-1 0,-22 0 15,22 21-15,0-21 0,-21 22 16,20-1-16,1 0 0,0 1 0,0-1 15,0 0-15,0 1 0,21-1 16,0 0-16,0-20 0,0 20 0,0-21 16,0 0-16,0 0 0,21 1 0,0-1 15,0-21-15,0 0 0,0 0 16,1 0-16,-1 0 0,0 0 16,21 0-16,-21-21 0,1-1 0,20 1 15,-21 0-15,21 0 0,-20 0 16,-1 0-16,21-22 0,-21 22 0,0-21 15,1 21-15,-1-22 0,-21 1 0,0 21 16,0-22-16,21 1 0,-21 21 16,0-21-16,0 20 0,0 1 0,0 0 15,0 0-15,0 0 0,0 42 32,0 0-17,0 0-15,0 22 0,0-22 16,0 0-16,0 21 0,0 1 15,0-1-15,0-21 0,0 21 0,0 1 16,0-1-16,0-21 0,0 22 16,0-22-16,21 0 0,-21 0 0,21 0 15,0 0-15,1-21 16,-1 0-16,0 0 0,0 0 0,0 0 16,0 0-16,1 0 0,-1-21 0,0 0 15,0 0-15,0 0 0,22 0 16,-22-22-16,0 22 0,0-21 0,0-1 15,0 1-15,1 0 0,-1-1 0,-21 1 16,21-21-16,-21 20 0,21 1 16,-21-22-16,21 22 0,-21 0 15,0-22-15,0 22 0,0 0 0,0-1 16,0 22-16,0 0 0,0-21 16,0 20-16,0 1 0,0 42 31,0 1-31,0-1 0,0 0 0,0 21 15,0 1-15,0-1 0,-21 0 0,21 1 16,-21-1-16,21 0 0,-21 22 16,21-22-16,0 0 0,0 1 0,0 20 15,-21-20-15,21-1 0,0 0 16,0 1-16,0-1 0,0 0 0,0 1 16,0-22-16,0 21 0,0-21 15,0 0-15,21 1 0,-21-1 0,21-21 16,0 21-16,0-21 15,0 0-15,1 0 0,-1 0 16,0 0-16,0 0 0,0 0 0,-21-21 16,21 21-16,1-21 0,-1-1 15,0 1-15,0 0 0,-21 0 0,21 0 16,-21 0-16,21-1 0,-21-20 0,0 21 16,0 0-16</inkml:trace>
  <inkml:trace contextRef="#ctx0" brushRef="#br0" timeOffset="2731.91">10562 1312 0,'0'22'16,"21"-22"15,0 0-31,22 0 0,-22 0 15,21 0-15,-21-22 0,22 1 0,-1 21 16,0 0-16,-20-21 0,20 21 0,0 0 16,1-21-16,-22 21 0,21-21 15,-21 21-15,0 0 0,-42 0 47,0 0-31,0 0-16</inkml:trace>
  <inkml:trace contextRef="#ctx0" brushRef="#br0" timeOffset="3547.26">11515 1630 0,'21'-21'0,"0"21"16,-21-21-16,21 21 0,-21-22 16,21 1-16,0 21 15,-21-21-15,0 0 0,22 0 16,-22 0-16,0-1 15,0 1-15,0 0 16,-22 0-16,1 0 16,0 21-16,0 0 0,0 0 15,0 0-15,-1 0 16,1 21-16,0-21 0,0 21 0,0 0 16,0 0-16,-1 22 0,22-22 0,-21 21 15,0 1-15,21-1 0,0 0 16,-21 1-16,21-22 0,0 21 0,0 0 15,0-20-15,0-1 0,0 0 0,0 0 16,0 0-16,21 0 0,0-21 16,0 0-16,1 0 0,-1 0 15,21 0-15,-21-21 0,0 0 16,1 0-16,-1 0 16,0 0-16,0-1 0,0 1 0,22-21 15,-22 21-15,0-22 0,0 22 0,-21-21 16,21 21-16,-21-22 0,0 22 15,0 0-15,0-21 0,0 21 0,0-1 16,0 1-16,0 42 31,0 1-31,0-1 0,0 0 16,0 21-16,0 1 0,0-22 16,0 21-16,0 0 0,0 1 0,0-22 15,0 21-15,0-21 0,21 1 0,-21-1 16,22 0-16,-1 0 0,0 0 15,0-21-15,0 0 16,0 0-16,1 0 0,-1 0 0,0 0 16,0 0-16,0-21 0,22 21 0,-22-21 15,0 0-15,21 0 0</inkml:trace>
  <inkml:trace contextRef="#ctx0" brushRef="#br0" timeOffset="4067.48">13039 804 0,'0'0'0,"0"-42"0,0 0 15,0 21-15,0-1 0,21 22 16,-21-21-16,21 21 15,-21 21 1,0 22-16,21-22 0,-21 21 0,0 1 16,0 20-16,0 1 0,0-1 15,0 1-15,0-1 0,0 1 0,0-1 16,0-21-16,-21 22 0,0-1 0,0 1 16,21-22-16,0 22 0,-22-22 15,1 0-15,21 1 0,0-22 0,0 21 16,0-21-16,-21 1 0,21-1 15,0 0-15,0 0 16,0-42 0,0 0-1,21 0-15,-21-1 0,0 1 16,0 0-16,21-21 0,-21-1 0,22 1 16</inkml:trace>
  <inkml:trace contextRef="#ctx0" brushRef="#br0" timeOffset="4479.24">12763 910 0,'0'0'0,"-21"-21"15,0 0-15,0 21 0,0-21 0,0 0 16,-1 21-16,22-22 0,0 1 16,0 0-16,0 0 15,22 21-15,-1 0 16,21-21-16,-21 21 0,43 0 15,-22 0-15,22 0 0,-1 0 0,1 0 16,-1 0-16,22 0 0,-22 42 0,1-21 16,-1 22-16,1-22 0,-1 42 15,-20-20-15,-1-1 0,0 21 0,-21-20 16,1 20-16,-1-20 16,-21-1-16,0 21 0,0-20 0,0-1 15,-21 0-15,-1 1 0,-20-1 0,0 0 16,-1 1-16,1-1 0,0 0 15,-22 1-15,22-22 0,-22 21 0,1-21 16,21 1-16,-22-1 0,22 0 0,-1 0 16,1 0-16,0-21 0,21 0 15,-1 21-15,1-21 0,0 0 0,0 0 16,21-21 0,0 0-16,0 0 15,0 0-15,21 0 0,0-1 16,22 1-16</inkml:trace>
  <inkml:trace contextRef="#ctx0" brushRef="#br0" timeOffset="5187.32">13906 1376 0,'0'-21'16,"0"0"-1,0-1-15,0 1 16,0 0-1,0 0-15,22 21 0,-1 0 16,0 0-16,0 0 0,0 0 16,0 0-16,1 0 0,-1 21 0,0 0 15,0 0-15,21 22 0,-20-22 0,-1 0 16,0 21-16,0-20 0,-21 20 16,0 0-16,0-21 0,0 22 0,0-22 15,0 21-15,0-21 0,0 22 16,0-22-16,0 0 0,-21 0 15,0-21-15,0 21 0,21 1 0,-22-22 16,1 0-16,21-22 31,0 1-31,0 0 0,0 0 16,0-21-16,0 20 0,0-20 0,0 0 16,0 21-16,21-22 0,-21 1 15,22 0-15,-1 20 0,0-20 0,0 21 16,21-21-16,-20 20 0,-1 1 15,21 0-15,-21 21 0,0-21 0,1 21 16,-1 0-16,0 0 0,0 0 0,0 0 31,0 0-31,-21 21 16</inkml:trace>
  <inkml:trace contextRef="#ctx0" brushRef="#br0" timeOffset="5483.68">14690 1334 0,'0'-22'16,"0"44"31,0-1-47,0 0 0,-22 0 0,22 0 15,0 22-15,0-22 0,-21 0 0,21 21 16,-21-21-16,21 1 0,-21 20 16,21-21-16,0 0 0,0 0 0,0 1 15,-21-1-15,21 0 0,0-42 47,21 0-31,-21-1-16,0 1 0</inkml:trace>
  <inkml:trace contextRef="#ctx0" brushRef="#br0" timeOffset="5819.48">14563 1037 0,'-43'21'16,"43"1"-1,0-1-15,21-21 32,1 0-32,-1 0 0,0 0 15,0-21-15,0 21 0,-21-22 0,21 1 16,1 0-16,-22 0 16,0 0-16,0 0 0,0-1 15,-22 22-15,1 0 16,0 0-16,0 0 0,0 0 15,0 0-15,-1 0 0,1 0 16,21 22-16,0-1 0,-21 0 0,21 0 16,0 0-16,0 0 0,0 1 0,0-1 15,0 0-15,0 0 0,0 0 16,21 0-16,-21 1 0,21-1 16,1 0-16</inkml:trace>
  <inkml:trace contextRef="#ctx0" brushRef="#br0" timeOffset="6271.59">14922 1312 0,'0'22'0,"0"-1"0,0 0 16,0 0-16,0 0 15,0 0-15,0 1 0,0-1 16,22 0-16,-22 0 0,0 0 15,0 22-15,21-22 0,-21 0 0,0 21 16,0-21-16,0 1 0,21-1 16,-21 0-16,0 0 0,0 0 0,0 0 15,0 1-15,21-22 16,0 0 0,0 0-16,-21-22 15,0 1-15,22 21 0,-1-21 0,0-21 16,-21 21-16,21-1 0,0-20 15,0 0-15,1 21 0,-1-22 0,0 1 16,0 0-16,0-1 0,22 1 16,-22 21-16,0-22 0,0 22 15,0-21-15,0 21 0,1 21 0,-22-21 16,0-1-16,21 22 16,-21 22-1,0-1 1,0 0-16,-21 0 15,21 0-15,0 0 16,0 1-16,0-1 16</inkml:trace>
  <inkml:trace contextRef="#ctx0" brushRef="#br0" timeOffset="7191.59">15557 1524 0,'22'0'16,"-1"0"-16,0 0 0,0 0 15,0-21-15,0 0 0,1 21 0,-1-21 16,0 21-16,0-22 0,-21 1 16,21 0-16,0 0 15,-21 0-15,0 0 0,0-1 16,-21 22-1,0 0-15,0 0 16,0 0-16,0 0 0,-1 22 0,1-1 16,0 0-16,0 0 0,0 0 0,0 0 15,-1 1-15,22 20 0,0-21 16,-21 21-16,21-20 0,0 20 0,0-21 16,0 0-16,0 22 0,0-22 0,0 0 15,21 0-15,1 0 0,-1-21 16,0 21-16,0 1 0,0-22 0,22 0 15,-22 0-15,0 0 0,21 0 0,-21 0 16,22 0-16,-22-22 0,21 22 16,-21-21-16,1 21 0,-1-21 15,0 0-15,21 0 0,-21 0 0,1-22 16,-22 22-16,21 0 0,-21-21 16,21 20-16,-21 1 0,0-21 0,0 21 15,0-22-15,21 22 0,-21 0 0,0 0 16,21 0-16,-21 0 15,0 42 1,0 0-16,0 0 16,0 0-16,0 0 0,0 22 15,0-22-15,0 0 0,0 21 0,-21-20 16,21-1-16,-21 21 0,21-21 0,-21 0 16,21 1-16,0 20 15,0-21-15,-21 0 0,21 0 0,0 1 16,-22-1-16,22 0 0,0 0 15,0 0 1,0-42 15,0 0-31,0 0 16,0 0-16,0-1 0,0 1 0,0-21 16,22 21-16,-1-22 0,0 1 0,0 0 15,0-1-15,0 1 0,1 0 16,20-1-16,-21 1 0,21 21 15,1-21-15,20 20 0,-20 1 0,20 0 16,-21 0-16,22 21 0,-1 0 16,-20 0-16,-1 0 0,0 21 0,1 0 15,-1 0-15,-21 1 0,0-1 0,-21 21 16,0 0-16,0-20 0,0 20 16,0 0-16,0 1 0,0-1 0,-21 0 15,0-21-15,0 22 0,0-1 0,0-21 16,-1 0-16,1 1 0,21-1 15,-21 0-15,21 0 0,-21 0 0,0 0 16,21-42 15,0 0-15,21 21-16,-21-21 0,21 0 0,-21 0 16</inkml:trace>
  <inkml:trace contextRef="#ctx0" brushRef="#br0" timeOffset="8048.78">8848 2117 0,'-85'0'16,"43"0"-16,20 0 0,-20 0 15,21 0-15,0 0 0,0 0 0,-22 0 16,22 0-16,0 0 0,0 0 16,0 0-16,42 21 31,21-21-31,0 0 16,22 0-16,-22 21 0,43-21 15,-22 0-15,22 0 0,21 0 16,-21 0-16,-1 0 0,22 0 0,0 0 15,0 0-15,0 0 0,21 0 16,-22 0-16,1 0 0,21 0 0,-21 0 16,0 0-16,-21 0 0,20 0 0,-20 0 15,0 0-15,21 0 0,-43 0 16,22 0-16,-22 0 0,1-21 0,-22 21 16,0 0-16,1 0 0,-22 0 0,0 0 15,0 0 1,-21-21 46</inkml:trace>
  <inkml:trace contextRef="#ctx0" brushRef="#br0" timeOffset="8840.32">12933 2244 0,'-21'-21'15,"-1"21"-15,1 0 16,0 0 0,0 0-1,21 21 32,21-21-31,0 0-16,0 0 0,1 21 0,-1-21 15,21 0-15,-21 0 0,22 0 0,-1 0 16,21 0-16,-20 0 0,20 0 0,1 0 16,-1 0-16,1 0 0,20 0 15,1 0-15,0 0 0,-1 0 0,1 0 16,21-21-16,0 21 0,21 0 0,-21 0 15,21 0-15,-22 0 0,22 0 16,0 0-16,0 0 0,0 0 0,0 0 16,0 0-16,22 0 0,-22 0 15,-22 0-15,22 0 0,0 0 16,0 0-16,0 0 0,0 0 0,-21 0 16,0 0-16,-21 0 0,-1 0 0,1 0 15,-21 0-15,-1 0 0,1 0 0,-22 0 16,0 0-16,-21 0 0,1 0 15,-1 0-15,0 0 0,-42 0 47,0 0-31,-1 0-16,1 0 16,0 0-16,0 0 0,0 0 15,0 0-15</inkml:trace>
  <inkml:trace contextRef="#ctx0" brushRef="#br0" timeOffset="27455.4">3450 4085 0,'0'-21'31,"0"0"-16,0 0 1,21 21 15,-21-21-31,0 42 63,0 0-63,0 0 15,0 0-15,0 0 16,0 1-16,0-1 16,0 0-16,0 0 0,0 0 0,0 0 15,0 1-15,0-1 0,0 21 16,0-21-16,0 0 0,0 1 0,0-1 16,0 0-16,0 0 0,0 0 0,0 0 15,0 1-15,0-1 0,0 0 16,0 0-16,0 0 0,0 0 0,0 1 15,0 20-15,21-21 0,-21 0 0,0 0 16,0 22-16,0-22 0,0 21 16,0-21-16,0 22 0,22-1 0,-22-21 15,0 22-15,0-22 0,0 21 0,0-21 16,0 22-16,0-22 0,0 21 16,0-21-16,0 0 0,0 22 15,0-22-15,0 0 0,0 0 0,21 0 16,-21 1-16,0 20 0,0-21 0,0 0 15,0 0-15,0 1 0,0-1 16,0 0-16,0 42 16,0-41-16,0-1 0,0 0 0,0 0 15,0 0-15,0 0 0,0 1 16,0-1-16,0 0 0,0 0 0,0 0 16,0 0-16,0 1 0,0-1 0,0 0 15,0 0-15,-21 0 0,21 0 16,0 1-16,0-1 0,0 0 15,0 0-15,-22 0 0,22 0 0,0 1 16,0-1-16,0 0 0,0 0 0,0 0 16,0 0-16,0 1 0,0-1 15,0 0-15,-21 0 0,21 21 16,0-20-16,0-1 0,0 0 0,0 0 16,-21 0-16,21 0 0,0 1 0,0-1 15,0 0-15,0 21 0,0-21 16,0 1-16,0-1 0,0 0 0,0 0 15,0 0-15,0 0 0,0 1 0,0-1 16,0 0-16,0 0 0,0 0 16,0 0-16,0 1 0,21-1 15,-21 0-15,0 0 0,0 0 0,0 0 16,0 1-16,0-1 0,0 0 0,0 0 16,0 0-16,0 22 0,0-22 0,0 0 15,0 21-15,0-21 0,0 22 16,0-22-16,0 21 0,0 1 0,0-22 15,0 21-15,0-21 0,0 22 0,0-1 16,0-21-16,21 21 0,-21 1 0,0-22 16,0 21-16,22 1 0,-22-1 15,21 0-15,-21 1 0,0-22 0,0 42 16,21-20-16,-21-1 0,21 0 16,-21 1-16,21-1 0,-21 0 0,0 1 15,21-1-15,-21 0 0,22 1 0,-22-1 16,0-21-16,0 21 0,0 1 15,0-22-15,0 21 0,0-21 0,0 1 16,0-1-16,0 0 0,0 0 0,0 0 16,0-42 15,0 0-31,0-21 0,0 20 16,0-20-16,0 0 0,0-1 0</inkml:trace>
  <inkml:trace contextRef="#ctx0" brushRef="#br0" timeOffset="29948.25">3429 3979 0,'21'0'78,"0"0"-78,0 0 16,1 0-16,-1 0 16,0 0-16,0 0 0,0 0 15,0 0-15,1 0 0,-1 0 0,0 0 16,0 0-16,0 0 0,0 0 15,1 0-15,-1 0 0,0 0 0,0 0 16,0 22-16,0-22 0,1 0 0,-1 21 16,0-21-16,0 0 0,0 21 15,0-21-15,22 0 0,-22 21 16,0-21-16,0 0 0,22 0 0,-1 21 0,0-21 16,1 0-16,20 0 15,1 0-15,20 0 0,1 0 0,21 0 16,0 0-16,-1 0 0,1 0 0,0 0 15,21 0-15,0 0 0,0 0 0,21 0 16,-21 0-16,0 0 0,21 0 16,1 0-16,-1 0 0,0 0 0,0 0 15,0 0-15,0 0 0,1 0 0,-1 0 16,21 0-16,-21 0 0,22 0 16,-22 0-16,21 0 0,-21 0 0,0 0 15,22 0-15,-22 0 0,0 0 0,0 0 16,0 0-16,1-21 0,-1 21 15,-21 0-15,21 0 0,0 0 16,-21 0-16,21 0 0,-21 0 0,-21 0 16,21 0-16,-21 0 0,21 0 0,-21-21 15,0 21-15,-22 0 0,22 0 16,-21 0-16,-1 0 0,-20 0 0,-1 0 16,1 0-16,-1 0 0,1 0 0,-22-21 15,1 21-15,-22 0 0,21 0 0,-21 0 16,0 0-1,-42 0 32,0 0-15,21 21-32,0 0 31,0 0-16,0 0-15,0 1 16,0-1-16,0 0 0,0 0 16,0 0-16,0 0 0,0 1 0,0-1 15,0 0-15,0 21 0,0-21 16,0 1-16,-21-1 0,21 21 16,0-21-16,0 22 0,0-22 0,-21 21 15,21-21-15,0 22 0,-21-1 0,21 0 16,0 1-16,0-1 0,0 0 15,0 1-15,-22 20 0,22-21 0,0 1 16,-21 20-16,21-20 0,0 20 0,-21-21 16,21 1-16,0 20 0,0 1 0,0-22 15,0 22-15,0-1 0,-21-21 0,21 22 16,0-1-16,0 1 0,0-22 16,0 22-16,0-1 0,0-20 0,0 20 15,0 1-15,0-1 0,0-21 0,0 22 16,0-1-16,0 1 0,0-1 15,0 1-15,0-22 0,0 22 0,0-1 16,0-20-16,0 20 0,0 1 16,0-22-16,0 21 0,0-20 0,0 20 15,0 1-15,0-22 0,0 22 0,0-22 16,0 21-16,0-20 0,0-1 0,0 0 16,0 1-16,0-1 0,0 0 0,0 1 15,0-1-15,0-21 0,0 22 0,0-1 16,0-21-16,0 21 0,0-20 0,0-1 15,0 21-15,0-21 0,0 0 16,0 1-16,0-1 0,0 0 0,0 0 16,0 0-16,0 0 0,0 1 15,0-1 1,-21-21 15,0-21 0,-1 21-31,22-22 16,-21 22-16,21-21 16,-21 21-16,0-21 15,0 21-15,0-21 0,-1 21 0,1 0 16,0-21-16,0 21 0,0 0 16,-22-21-16,22 21 0,-21 0 0,0-22 15,-1 22-15,22-21 0,-21 21 0,-1 0 16,1 0-16,-21-21 0,20 21 15,-20 0-15,20 0 0,-20 0 0,-1 0 16,1 0-16,-1 0 0,1 0 0,-1 0 16,-20 0-16,20 0 0,-20 0 0,20 0 15,-21 0-15,1 0 0,-1 0 0,22 0 16,-22 0-16,0 0 0,22 0 0,-22 0 16,0 0-16,1 0 0,-1 0 15,0 0-15,1 0 0,-1 0 0,0 21 16,-20-21-16,20 0 0,0 0 0,1 0 15,-1 0-15,0 0 0,1 0 16,-1 0-16,0 0 0,1 0 0,-22 0 16,21 21-16,0-21 0,1 0 15,-1 0-15,0 0 0,1 0 0,-1 0 16,22 0-16,-22 22 0,0-22 0,1 0 16,-1 0-16,0 0 0,1 21 0,20-21 15,-21 0-15,22 0 0,-22 0 0,22 21 16,-1-21-16,1 0 0,-1 0 15,1 0-15,-1 0 0,-20 21 0,20-21 16,1 0-16,-1 0 0,1 0 0,-22 0 16,21 21-16,1-21 0,-1 0 15,22 0-15,-21 0 0,-1 0 16,1 21-16,20-21 0,-20 0 0,-1 0 16,1 0-16,-1 0 0,22 22 0,-22-22 15,1 0-15,-1 0 0,1 0 0,-1 21 16,1-21-16,-1 0 0,22 0 15,-21 0-15,20 0 0,-20 21 0,20-21 16,-20 0-16,21 0 0,-22 0 0,22 0 16,-1 0-16,-20 21 0,21-21 0,-22 0 15,22 0-15,-22 0 16,22 0-16,0 0 0,-1 0 0,1 0 16,21 0-16,-22 0 0,22 0 0,-21 0 15,21 0-15,0 0 16,-1 0-16,22-21 0,-21 21 31,21-21-15,0 0-1,21-1 1,-21 1-16,22 0 0,-1 0 16,21 0-16</inkml:trace>
  <inkml:trace contextRef="#ctx0" brushRef="#br0" timeOffset="31055.77">10753 2625 0,'0'0'0,"21"0"0,-21-21 16,0-1-1,-21 22 32,-1 0-31,1 0-16,21 22 0,-21-22 0,0 21 15,0 0-15,0 0 0,-1 0 0,1 22 16,0-22-16,0 0 0,0 21 16,0-21-16,-22 22 0,22-22 0,-21 21 15,-1 1-15,1-1 0,0 0 0,-1 1 16,-20-1-16,21 0 0,-22 1 16,22-1-16,-22 21 0,22-41 0,-22 20 15,22 0-15,0-21 0,21 22 0,-22-22 16,22 0-16,-21 0 0,21 0 15,-1 1-15,1-22 16,21-22 31</inkml:trace>
  <inkml:trace contextRef="#ctx0" brushRef="#br0" timeOffset="31532.9">9673 3217 0,'0'0'0,"0"-21"0,0 0 16,0 0-16,21 21 16,-21 21-1,0 0-15,0 0 16,0 22-16,0-22 0,0 0 0,0 0 15,0 22-15,0-22 0,0 21 16,0-21-16,0 22 0,0-22 0,-21 0 16,21 21-16,-21-21 0,21 1 0,0-1 15,0 0-15,-21-21 0,21 21 16,-21-21-16,21 21 16,21-21 30,0 0-46,0 0 0,21-21 16,-20 21-16,20 0 0,0-21 0,1 21 16,-1 0-16,0-21 0,22 21 0,-22 0 15,0-21-15,22-1 0,-22 22 16,1 0-16,-1 0 0,-21 0 0,0-21 16,0 21-16,1 0 0,-1 0 15,-42 0 1,-1 0-1,1 0-15,0 0 0,0 0 16,0 0-16,0 0 0,-1 0 0,-20 0 16,0 0-16,21 0 0,-22 0 0</inkml:trace>
  <inkml:trace contextRef="#ctx0" brushRef="#br0" timeOffset="32695.39">3196 2434 0,'0'0'0,"0"-21"0,0 0 15,0 0-15,-21 0 0,21-1 0,0 1 16,0 0-16,0 0 16,0 0-16,-21 21 0,21 21 46,0 21-46,0-21 16,0 22-16,0-1 0,0 0 0,0 1 16,0 20-16,0-20 0,0 20 15,0-21-15,0 22 0,0-22 0,-21 1 16,21 20-16,0-21 0,0 1 0,0-1 16,0 0-16,0-20 0,0 20 15,0 0-15,0-21 0,0 1 0,0-1 16,0 0-16,0 0 0,0 0 15,0 0-15,0-42 47,0 0-47,0 0 16,0 0-16,0-22 0,0 22 0,0 0 16,0 0-16</inkml:trace>
  <inkml:trace contextRef="#ctx0" brushRef="#br0" timeOffset="33135.15">2836 2582 0,'-21'-21'0,"42"42"0,-63-63 0,42 21 15,0 0-15,0 0 16,0-1-16,0 1 0,0 0 0,0 0 15,0 0-15,21 0 16,0-1-16,0 22 0,22-21 16,-22 0-16,0 21 0,21-21 0,1 21 15,-1 0-15,0 0 0,1 0 16,20 0-16,-20 0 0,-1 0 0,21 21 16,-20 0-16,-1 0 0,0 22 0,-20-22 15,20 21-15,-21-21 0,0 22 16,-21-1-16,0-21 0,0 22 15,-21-1-15,0-21 0,-21 21 0,20-20 16,-20 20-16,0-21 0,-1 21 16,1-20-16,21-1 0,-21 0 0,20 0 15,-20-21-15,21 21 0,0 0 16,-22-21-16,22 0 0,0 22 16,42-22 30,0-22-46,1 22 0,-1-21 0,0 21 16</inkml:trace>
  <inkml:trace contextRef="#ctx0" brushRef="#br0" timeOffset="33632.86">3577 3006 0,'0'0'0,"-21"0"0,0 0 16,21-21 15,21 21-15,0-22-16,0 22 0,0-21 0,1 21 15,-1 0-15,0 0 0,0 0 16,0 0-16,0 0 0,1 0 0,-1 21 15,0 1-15,0-1 0,0 0 16,0 0-16,-21 0 0,0 0 0,0 22 16,0-22-16,0 0 0,0 21 0,0-20 15,0-1-15,0 0 0,0 0 16,0 0-16,-21 0 0,0-21 16,21 22-16,0-44 31,0 1-31,0 0 0,0 0 0,0 0 15,0 0-15,0-1 0,0 1 16,0-21-16,0 21 0,0-22 0,21 22 16,0 0-16,-21-21 0,0 21 15,22-1-15,-1 1 0,0 0 0,-21 0 16,0 0-16,21 21 0,0 0 0,0 0 31,1 0-31,-22 21 16,21 0-1,0 0 1</inkml:trace>
  <inkml:trace contextRef="#ctx0" brushRef="#br0" timeOffset="34071.37">4276 2985 0,'-22'0'16,"1"0"0,0 0-16,21 21 0,-21-21 15,21 21-15,0 0 0,0 0 16,-21 0-16,21 1 0,-21-1 16,-1 0-16,22 21 0,0-21 0,0 1 15,0 20-15,0-21 0,0 0 16,0 0-16,0 1 0,0-1 0,0 0 15,22-21-15,-1 0 0,0 0 0,0 0 16,0 0-16,0 0 0,1 0 16,-1 0-16,21 0 0,-21-21 0,22 0 15,-22-1-15,21 1 0,0 0 0,-20 0 16,20 0-16,-21 0 0,0-1 16,0-20-16,1 21 0,-22 0 0,0 0 15,0-22-15,0 22 0,-22 0 0,-20 0 16,21 0-16,-21-1 0,-1 22 15,1 0-15,0 0 0,-1 0 16,1 0-16,0 0 0,20 0 0,-20 0 16,0 0-16,21 22 0,-1-22 0,1 21 15,0-21-15,21 21 0,-21-21 16,21 21-16,-21-21 16</inkml:trace>
  <inkml:trace contextRef="#ctx0" brushRef="#br0" timeOffset="34671.55">5101 3090 0,'0'-21'0,"-21"21"47,21 21-31,0 1-16,-21-1 0,21 21 15,0-21-15,0 22 0,0-1 0,0 0 16,0 22-16,0-22 0,0 106 16,0-105-16,-21-1 15,21 21-15,-22-20 0,1 20 0,21-20 16,-21 20-16,0 1 0,21-22 0,-21 21 16,0-20-16,21-1 0,0-21 0,0 22 15,-22-22-15,22 0 0,0 0 16,0-42 15,0 0-31,0 0 0,0-1 16,-21 1-16,21 0 0,0-21 15,0-1-15,0 1 0,0 0 0</inkml:trace>
  <inkml:trace contextRef="#ctx0" brushRef="#br0" timeOffset="34983.37">4720 3323 0,'0'0'0,"-42"-84"16,21 62-16,21 1 0,-22 0 0,22 0 16,0 0-16,0 0 0,0-1 0,22 1 15,-1 0-15,21 21 0,-21-21 16,22 0-16,-1 21 0,0 0 16,1 0-16,20 0 0,-21 0 0,1 0 15,-1 21-15,-21 0 0,22-21 16,-22 42-16,0-20 0,0-1 0,-21 0 15,0 21-15,0-21 0,0 22 0,-42-22 16,21 21-16,-1-21 0,1 22 0,-21-22 16,21 0-16,-22 0 0,22 0 15,0 1-15,0-1 0,0 0 0,0-21 16,-1 0-16,22-21 31,22 0-15,-1-1-16,0 1 0</inkml:trace>
  <inkml:trace contextRef="#ctx0" brushRef="#br0" timeOffset="35348.22">5355 3344 0,'21'-21'0,"0"21"0,1-21 15,-1 21-15,0-21 16,0 0-16,-21 0 0,21 21 0,0-22 16,1 1-16,-22 0 0,0 0 15,21 21-15,-21-21 0,0 0 0,0-1 16,-21 22 0,-1 0-16,1 0 15,0 22-15,0-22 0,0 21 0,0 0 16,-1 21-16,1-21 0,21 1 15,0 20-15,0-21 0,-21 0 0,21 22 16,0-22-16,0 0 0,0 0 0,0 0 16,0 0-16,0 1 0,21-1 0,0-21 15,1 21-15,-1-21 16,0 0-16,0 0 0,0 0 16,0 0-16,1 0 0,-1-21 15,0 21-15,0-21 0,0-1 16</inkml:trace>
  <inkml:trace contextRef="#ctx0" brushRef="#br0" timeOffset="35720.03">5778 3175 0,'0'0'0,"0"-21"0,0 0 16,22 21-16,-1-21 0,0 21 15,0 0-15,0 0 16,0 0-16,1 0 0,-1 21 15,0-21-15,0 21 0,0 0 16,-21 0-16,0 0 0,21 1 0,-21-1 16,0 0-16,0 0 0,0 21 15,0-20-15,0-1 0,0 0 0,0 0 16,-21 0-16,21 0 16,0-42 15,0 0-31,0 0 15,0 0-15,0 0 0,0-1 0,0 1 16,0-21-16,0 21 0,0 0 16,0-1-16,21 1 0,-21 0 0,22 0 15,-22 0-15,0 0 0,0-1 16,21 22-16,0-21 0,-21 0 16,21 21-1,0-21-15,0 21 0</inkml:trace>
  <inkml:trace contextRef="#ctx0" brushRef="#br0" timeOffset="36619.35">6540 2667 0,'0'0'0,"-21"-21"16,0 21-1,0 0-15,21 21 16,-21 0-16,0 0 16,21 1-16,-22-1 0,22 21 15,0-21-15,0 22 0,0-22 16,-21 21-16,21-21 0,-21 22 0,21-1 16,-21-21-16,21 21 0,0 1 0,-21-1 15,21-21-15,0 22 0,0-22 0,0 21 16,0-21-16,0 0 15,0 1-15,21-1 0,-21 0 0,21-21 16,0 0-16,0 21 0,1-21 0,-1 0 16,0 0-16,0 0 0,21 0 15,-20-21-15,-1 21 0,0-21 0,-21 0 16,21 21-16,0-22 0,0 1 0,-21 0 16,22 0-16,-22 0 0,21 0 0,-21-1 15,21 1-15,-21 0 16,0 42 15,-21-21-31,21 21 16,0 1-16,0-1 0,0 0 15,0 0-15,0 0 0,0 0 16,0 1-16,21-1 16,0-21-1,0 0-15,0 0 0,1 0 0,-1 0 16,0 0-16,0 0 0,0-21 0,22-1 15,-22 22-15,0-21 0,0 0 16,0 0-16,0 0 0,-21 0 16,0-1-16,0 1 0,0 0 15,22 21-15,-22-21 0,0 0 0,-22 21 47,22 21-31,0 0-16,-21 0 0,21 0 15,-21 1-15,21-1 0,-21 0 16,21 0-16,0 0 0,0 0 0,-21 1 16,21-1-16,-21 21 0,21-21 0,0 0 15,0 22-15,-22-22 0,22 21 16,-21-21-16,21 22 0,-21-1 0,21 0 16,0 1-16,0-1 0,0 22 0,-21-22 15,21 21-15,0-20 0,-21 20 16,21-20-16,0 20 0,0-21 0,0 1 0,0-1 15,0-21-15,-21 22 16,21-22-16,-22 0 0,1 0 0,21 0 16,-21-21-16,0 0 0,0 0 15,0 0-15,-1 0 16,1 0-16,0 0 0,21-21 16,-21 21-16,21-21 15,-21 0-15,21 0 0,0-1 16,-21 1-16,21 0 0,0 0 15,-22 0-15</inkml:trace>
  <inkml:trace contextRef="#ctx0" brushRef="#br0" timeOffset="36911.19">6181 3112 0,'21'0'15,"0"0"-15,0-22 0,0 22 16,22-21-16,-1 21 0,-21 0 16,21 0-16,1-21 0,-1 21 15,0 0-15,1 0 0,-1-21 0,-21 21 16,22 0-16,-22 0 0,0 0 15,0 0-15,0 0 16</inkml:trace>
  <inkml:trace contextRef="#ctx0" brushRef="#br0" timeOffset="37836.11">7683 3344 0,'22'-21'15,"-1"21"1,0-21-16,0 21 0,0-21 0,0 0 15,1 21-15,20-21 0,-21-1 16,21 1-16,-20-21 0,20 21 0,0 0 16,-21-1-16,1 1 0,20-21 0,-21 21 15,-21-22-15,21 22 0,-21 0 16,0-21-16,0 21 0,0-1 16,0-20-16,0 21 0,-21 0 0,0 0 15,0-1-15,0 22 0,-1-21 0,1 0 16,0 21-16,0 0 0,0 0 15,0 0-15,-1 0 0,1 21 16,21 0-16,0 22 0,0-22 16,0 21-16,0 1 0,0-1 15,0 0-15,0 22 0,0-22 0,0 22 16,0-1-16,0 1 0,-21-1 0,21 1 16,0-1-16,0 1 0,0-1 15,0 1-15,-21-1 0,21 22 0,-21-22 16,21 1-16,0-1 0,-21 22 15,21-22-15,-22 1 0,1-1 0,21 1 16,0-22-16,0 22 0,0-22 0,-21 0 16,21 1-16,0-22 0,0 21 15,0-21-15,21 1 0,0-22 16,1 0-16,-1 0 0,0 0 16,0 0-16,0-22 0,22 1 0,-22 0 15,21 0-15,0 0 0,-20 0 0,20-22 16,0 1-16,1 21 0,-22-22 15,21 1-15,-21-21 0,0 20 0,-21 1 16,0-22-16,0 22 0,0 0 0,0-22 16,-21 22-16,0 0 0,0-1 15,-21 1-15,-1 0 0,22 20 16,-21-20-16,-1 21 0,1 0 0,0 21 16,-1-21-16,22 21 0,-21 0 0,21 0 15,0 0-15,-1 0 0,1 0 0,42 0 47,1-22-47,-1 22 0,0-21 0,0 21 16,21-21-16,-20 21 0,-1-21 0,21 0 15,-21 0-15,22 21 0,-22-22 16,0 1-16,21 0 0,-21 0 16,1 21-16,-1-21 0,0 0 0,-21-1 15,21 1-15</inkml:trace>
  <inkml:trace contextRef="#ctx0" brushRef="#br0" timeOffset="38024">8297 3302 0,'0'0'0,"0"-21"0,0 42 31,0 0-15,0 0-16,0 1 15,0-1-15,0 0 0,0 21 0,0-21 16,0 1-16,0-1 0,0 0 0,0 0 16,0 0-16,0 0 15,0-42 32,0 0-47,21 21 0,-21-21 16</inkml:trace>
  <inkml:trace contextRef="#ctx0" brushRef="#br0" timeOffset="38335.64">8467 3090 0,'-22'0'16,"1"0"0,21-21 31,0 0-32,0 0 1,-21 21-1,0 0-15,0 0 0,0 0 16,-1 0-16,1 0 16,0 21-1,21 0 1,21-21 0,0 0-16,1 0 15,-1 0-15</inkml:trace>
  <inkml:trace contextRef="#ctx0" brushRef="#br0" timeOffset="38687.3">8805 2752 0,'0'0'0,"-21"-43"15,0 43-15,21-21 16,-21 21-1,0 0-15,21 21 16,0 1-16,0-1 0,0 0 16,0 0-16,0 21 0,0-20 0,0 20 15,0 0-15,0-21 0,0 22 0,0-1 16,-22 0-16,22 1 0,-21 20 16,21-20-16,0-1 0,0 0 0,-21-21 15,21 22-15,-21-22 0,21 21 0,0-21 16,-21 1-16,21-1 0,0 0 0,0 0 15,0-42 32,0 0-47,21 21 0,0-21 16,-21-1-16,21 1 0</inkml:trace>
  <inkml:trace contextRef="#ctx0" brushRef="#br0" timeOffset="39087.44">8805 3344 0,'0'0'0,"21"0"0,-21 22 16,22-22-16,-1 0 0,0 0 16,0 0-16,0 0 15,0 0-15,1 0 0,-1-22 0,0 22 16,0-21-16,0 21 0,0-21 0,1 0 15,-1 0-15,-21 0 0,0-1 16,0 1-16,0 0 0,0 0 16,0 0-16,0 0 0,0-1 15,-21 1-15,-1 21 0,1 0 16,0 0-16,0 0 0,0 21 16,0 1-16,-1-1 0,1 0 0,0 0 15,0 21-15,0 1 0,0-22 0,21 21 16,0 1-16,0-22 0,-22 21 15,22-21-15,0 0 0,0 22 16,0-22-16,0 0 0,22-21 0,-22 21 16,21 0-16,0-21 0,0 0 0,0 0 15,-21 22-15,21-22 0,1 0 0,-1 0 16,0 0-16,0 0 0,0 0 16,-21-22-16,21 1 0,1 21 0,-22-21 15,21 0-15</inkml:trace>
  <inkml:trace contextRef="#ctx0" brushRef="#br0" timeOffset="40423.14">14859 4276 0,'0'-21'15,"0"-1"1,0 1-16,0 0 16,0 0-16,0 0 15,0 0 1,0-1-16,0 1 15,0 0 1,0 42 31,-21-21-47,21 21 0,-21 1 0,21-1 16,0 0-16,0 0 0,0 21 15,0-20-15,0-1 0,0 21 16,0-21-16,0 22 0,0-22 0,0 21 15,0 0-15,0-20 0,0 20 0,0 0 16,0 1-16,0-1 16,0 0-16,0 22 0,-22-22 0,22 22 15,0-1-15,-21 1 0,21-1 0,0 1 16,0-1-16,-21 1 0,21-1 0,0 22 16,0-22-16,-21 22 0,0-22 0,21 22 15,-21 0-15,21-22 0,-22 22 16,1-22-16,0 22 0,21 0 0,0-1 15,-21 1-15,21 0 0,-21-1 0,21 1 16,-21 0-16,21-22 0,0 22 0,0 0 16,0-1-16,-22 1 0,22-22 0,0 22 15,-21-21-15,21-1 0,0 1 0,0-1 16,0 1-16,0-22 0,0 21 16,0-20-16,-21-1 0,21 0 0,0 1 15,0-22-15,0 21 0,-21-21 0,21 1 16,0-1-16,-21 0 0,21 0 15,-21-21-15,-1 0 16,1-21 0,21 0-16,0 0 0,0-1 15,0-20-15,0 21 0,0-21 0</inkml:trace>
  <inkml:trace contextRef="#ctx0" brushRef="#br0" timeOffset="42160.16">14859 4487 0,'0'-21'16,"0"0"-16,0 0 15,0 0 1,0 0-1,0-1 17,0 1-32,0 0 15,21 0 17,0 21-32,0 0 15,1-21-15,-1 21 16,0 0-16,0-21 0,0 21 0,22 0 15,-22 0-15,21-22 0,-21 22 16,22-21-16,-1 21 0,0 0 0,22 0 16,-22-21-16,0 21 0,22 0 15,-22 0-15,22 0 0,-1 0 16,1 0-16,20 0 0,-20 0 0,42 0 16,-22 0-16,22 0 0,0 0 0,21 0 15,-21 0-15,21 0 0,0 0 0,0 0 16,0 0-16,0 0 0,21 0 15,0 0-15,-21 0 0,21 0 0,1 0 16,-1 21-16,0-21 0,0 0 0,0 0 16,-21 0-16,21 21 0,1-21 15,-1 0-15,0 0 0,0 22 0,-21-22 16,0 0-16,0 0 0,0 0 16,0 0-16,-21 0 0,21 0 15,-21 0-15,0 0 0,-1 0 0,-20 0 16,21 0-16,-21 0 0,-1 0 0,1 0 15,-22 0-15,1 0 0,-1 0 16,-20 0-16,-1 0 0,0 0 0,1 0 16,-22 0-16,0 0 0,0 0 0,0 0 15,1 0-15,-22 21 32,0 0-32,0 0 15,-22 0-15,22 0 16,-21 1-16,0-1 0,21 0 15,0 0-15,0 0 0,-21 0 0,0 1 16,21 20-16,-21-21 0,21 0 0,0 22 16,-22-22-16,1 21 0,0 0 15,0 22-15,21-22 0,-21 22 0,0-1 16,21-20-16,0 20 0,-22 1 0,22-1 16,-21 1-16,21-1 0,0 1 0,0-1 15,0 1-15,0-1 0,0 22 16,0-22-16,0 1 0,0-1 0,0 22 15,0-22-15,0 1 0,0-1 0,0 1 16,-21-1-16,21 1 0,0-1 16,0 1-16,0-1 0,-21 1 0,21-1 15,0-20-15,0 20 0,0-20 16,0-1-16,0 0 0,0 1 0,-21-1 16,21 0-16,-21 1 0,21-1 0,-22-21 15,22 21-15,0-20 0,-21 20 0,0-21 16,0 0-16,21 22 0,-21-22 0,0 0 15,-1 0-15,1 0 0,0 0 16,0-21-16,0 22 0,0-22 16,-1 21-16,1-21 0,0 0 0,0 0 15,0 21-15,-22-21 0,22 21 0,-21-21 16,21 0-16,-22 0 0,1 0 16,0 0-16,-1 0 0,1 0 0,0 0 15,-22 0-15,22 0 0,0 0 0,-22 0 16,22 0-16,-22 0 0,1 0 15,-1 0-15,1 0 0,-22 0 0,0 0 16,1 0-16,-1 0 0,-21 0 0,22 0 16,-22 0-16,0 0 0,0 0 0,0 0 15,-21 0-15,21 0 0,1 0 0,-22 0 16,21 0-16,0 0 0,-21 0 0,21 0 16,-21 0-16,21 0 0,-21 0 0,21 0 15,-21 0-15,22 0 0,-22 0 16,0 0-16,21 0 0,-21 0 15,0 21-15,0-21 0,0 0 0,21 0 16,-21 0-16,0 0 0,21 21 0,-21-21 16,21 0-16,-21 0 0,21 0 0,1 0 15,-1 22-15,0-22 0,21 0 0,1 0 16,-1 0-16,0 0 0,1 21 16,20-21-16,1 0 0,-1 0 0,-21 0 15,43 21-15,-21-21 0,-1 0 0,1 0 16,20 0-16,1 0 0,0 0 0,-1 0 15,22 0-15,0 0 0,0 0 0,21-21 16,0 0-16,21-1 16,0 1-16,0 0 15</inkml:trace>
  <inkml:trace contextRef="#ctx0" brushRef="#br0" timeOffset="42992.43">16214 4551 0,'-22'-21'16,"22"0"-16,-21 21 0,0-22 0,0 1 15,21 0-15,-21 21 0,0-21 16,21 0-16,-22 0 0,22-1 15,-21 1-15,0 0 16,21 0-16,0 0 0,0 0 16,0-1-16,0 1 15,0 42 17,0 1-17,0 20-15,21-21 0,-21 0 16,0 22-16,0-1 0,21 0 15,-21 1-15,0-1 0,0 0 0,0 1 16,0 20-16,0 1 0,0-1 0,0 1 16,-21-1-16,21 1 0,-21 20 0,0-20 15,21 20-15,-21 1 0,0 0 16,21-1-16,-22 1 0,1 0 16,0-1-16,0 1 0,0 21 0,0-21 15,21-1-15,-22 1 0,22 21 0,-21-22 16,0 1-16,21 0 0,0-1 0,-21-20 15,21 21-15,-21-22 0,0 22 0,21-22 16,-22 22-16,22-22 0,-21 22 0,0-21 16,21-1-16,-21 1 0,0-22 0,21 21 15,0-20-15,-21-1 0,21 0 0,-22-20 16,22-1-16,0 0 0,0 0 16,0 0-16,0-42 15,0 0-15,0 0 16,0-22-16,22 1 0,-1 21 15,-21-43-15</inkml:trace>
  <inkml:trace contextRef="#ctx0" brushRef="#br0" timeOffset="43584.1">17187 4445 0,'43'-21'16,"-43"0"0,21 21-16,-21 21 47,0 0-47,0 0 15,0 0-15,0 1 0,0 20 0,0 0 16,0-21-16,0 43 0,-21-22 15,21 1-15,0 20 0,0 1 0,0-1 16,-22 1-16,1-1 0,21 1 0,-21-1 16,21 1-16,-21 20 0,21-20 0,0-1 15,0 22-15,-21 0 0,21-22 0,-21 22 16,-1-1-16,22 1 0,0 0 16,0-1-16,-21 1 0,0 0 0,21-1 15,-21 1-15,21 0 0,0-1 0,-21 1 16,21-21-16,-21 20 0,21-20 0,-22-1 15,22 22-15,0-22 0,0 1 16,0-22-16,0 22 0,0-22 0,0 0 16,0-20-16,-21 20 0,21-21 0,0 0 15,0-42 1,0 0-16,0 0 16,0 0-16,0-22 0,0 22 0,21-21 15</inkml:trace>
  <inkml:trace contextRef="#ctx0" brushRef="#br0" timeOffset="44143.21">18246 4191 0,'0'0'0,"21"-21"15,0 0-15,-21 0 0,0-1 16,21 22-16,-21 22 31,0-1-31,0 0 0,0 0 16,0 0-16,0 0 0,0 22 0,0-1 15,0 0-15,0 22 0,-21-22 0,21 22 16,0-1-16,0 1 0,0 20 0,0 1 16,0-21-16,-21 20 0,21 1 0,-21 0 15,21-1-15,0 1 0,0 0 16,-22-1-16,22 1 0,-21 0 15,21-1-15,-21 22 0,21-42 0,0 20 16,0 1-16,-21 0 0,21-1 0,-21 1 16,0 0-16,21-1 0,0-20 0,0 20 15,0-20-15,-22-1 0,22 1 0,0-1 16,-21 1-16,21-1 0,0-20 0,0-1 16,0 0-16,0 1 0,0-22 0,0 0 15,0 0-15,-21 0 0,21-42 31,0 0-31,0 0 0,0 0 0,0 0 16,0-22-16,21 22 0,-21-21 0</inkml:trace>
  <inkml:trace contextRef="#ctx0" brushRef="#br0" timeOffset="44655.95">19600 5313 0,'0'0'0,"-21"85"0,21-1 0,-21-20 15,0 20-15,0 1 0,21 0 0,-22-22 16,1 22-16,21-22 0,-21 22 0,21 0 16,-21-1-16,21-20 0,0 21 0,-21-1 15,0-20-15,21 20 0,-22-20 0,22 21 16,0-22-16,-21 1 0,0-1 0,21 1 16,-21-22-16,21 21 0,0-20 0,0-1 15,-21 0-15,21-20 0,-21-1 0,21 0 16,-22 0-16,1-42 31,21 0-31,0 0 0,-21-1 16,21 1-16,0-42 0</inkml:trace>
  <inkml:trace contextRef="#ctx0" brushRef="#br0" timeOffset="45427.55">20129 4636 0,'0'-22'0,"0"1"16,-21 21-16,21-21 0,0 0 16,-21 21-16,21-21 0,-21 0 15,21-1-15,-21 1 0,0 0 16,-1 0-16,22 0 16,-21 21-16,0 0 15,0 0 1,0 21-1,21 0-15,-21 0 0,21 22 0,0-22 16,-22 21-16,1 0 0,0 22 0,0-22 16,0 22-16,0 20 0,-1-20 15,1-1-15,-21 22 0,21 0 0,-22-22 16,22 22-16,-21 0 0,0-1 16,20 1-16,1 0 0,-21-1 0,21 1 15,-22-22-15,22 1 0,0-1 0,0 1 16,0-1-16,0 1 0,-1-22 15,22 1-15,-21-1 0,21 0 0,0 1 16,0-22-16,0 0 0,0 0 0,21-21 16,1 0-16,-1 0 15,0 0-15,0-21 0,0 0 0,0-22 16</inkml:trace>
  <inkml:trace contextRef="#ctx0" brushRef="#br0" timeOffset="46184.42">16065 5080 0,'0'0'16,"-21"0"0,0 0-16,0 0 15,0 21 1,0-21-16,21 21 0,-22-21 0,1 22 16,0-22-16,0 21 0,0-21 0,0 0 15,-1 21-15,1-21 0,0 21 0,0 0 16,0-21-16,0 0 15,-1 21-15,1-21 0,0 22 0,0-22 16,0 0-16,21 21 0,-21-21 0,21 21 16,21 0-1,0-21 1,21 0-16,1 0 0,-1 0 0,21 0 16,1 0-16,21 0 0,20 0 0,1 0 15,21 0-15,0-21 0,21 21 16,22 0-16,-1 0 0,22-21 15,-1 21-15,22 0 0,-1 0 0,22 0 16,-21 0-16,21 0 0,0 0 0,-1 0 16,-20 0-16,0 0 0,-1-21 15,-20 21-15,-1 0 0,1 0 0,-22 0 16,-21 0-16,1 0 0,-1 0 0,-42 0 16,-1 0-16,1 0 0,-42 0 0,20 0 15,-41-22-15,-1 22 0,0 0 16,-20 0-16,-1 0 0,-21-21 15,-21 0 1,-1 21-16,1 0 0,0 0 16,-21 0-16,21 0 15,-22 0-15,1 0 0,0 0 0,-22 0 16,1 0-16,-1 0 0</inkml:trace>
  <inkml:trace contextRef="#ctx0" brushRef="#br0" timeOffset="46700.14">15325 6054 0,'0'0'0,"-106"0"15,63 21-15,1-21 0,0 0 16,21 0-16,-22 21 0,22-21 0,21 21 16,0 0-1,21-21-15,0 0 0,22 22 0,-1-22 16,22 0-16,-1 0 15,22 21-15,-1-21 0,22 0 0,0 0 16,0 0-16,42 0 0,0 0 0,0 0 16,22 0-16,20 0 0,-20 0 0,41 0 15,-20 0-15,20 0 0,-20 0 0,21 0 16,-1 0-16,1 0 0,0 0 16,-22 0-16,22 0 0,-22 0 0,-20 0 15,20 0-15,-42 0 0,0 0 0,1 0 16,-22 0-16,0 0 0,-22 0 0,1 0 15,0 0-15,-21 0 0,-22 0 16,1-21-16,-1 21 0,1 0 0,-22 0 16,-21-22-16,0 22 0,1 0 15,-1 0-15,-21-21 0,0 0 16,-21 21-16,-1-21 0,-20 21 16,0-21-16,-22 21 0</inkml:trace>
  <inkml:trace contextRef="#ctx0" brushRef="#br0" timeOffset="47075.97">15706 5398 0,'21'0'47,"0"0"-47,0 0 0,21-22 16,-20 22-16,20-21 0,0 0 0,1 0 16,20 0-16,-21 0 0</inkml:trace>
  <inkml:trace contextRef="#ctx0" brushRef="#br0" timeOffset="49395.7">16997 3366 0,'0'21'0,"21"-21"15,0 0-15,0 0 0,0 0 16,22-21-16,-22 21 0,0-22 16,21 1-16,-20 21 0,20-21 15,0 0-15,-21 0 0,1 0 0,20-1 16,-21 1-16,-21 0 15,0 0-15,0 0 0,0 0 16,0-1-16,-21 22 0,-21-21 0,20 21 16,-20 0-16,0 0 0,-1 0 0,-20 0 15,21 0-15,-1 0 0,1 21 0,0-21 16,-1 22-16,22-1 0,-21 21 16,21-21-16,-1 22 0,1-22 0,21 21 15,-21-21-15,21 22 0,0-22 0,0 21 16,0-21-16,42 0 0,-20 1 15,-1-1-15,0-21 0,21 21 0,-21-21 16,22 0-16,-1 0 0,0 0 0,1 0 16,-1 0-16,0 0 15,1-21-15,-22 21 0,21-21 0,-21 21 16,1-22-16,-22 1 16,-22 21-16,1 0 15,-21 0-15,21 0 0,-22 0 0,1 21 16,0 1-16,-1-1 0,22 0 0,-21 0 15,21 0-15,0 0 0,-1 1 0,1-1 16,0 0-16,21 0 0,0 0 16,0 0-16,0 1 0,0-1 0,21 0 15,0-21-15,1 0 16,-1 0-16,0 0 0,0 0 16,0 0-16,22 0 0,-22 0 15,0 0-15,21 0 0,-21-21 0,1 0 16,20 21-16,-21-22 0,21 1 0,-20 21 15,-1-21-15,21 0 0,-21 0 16,22 0-16,-22-1 0,21 1 0,-21-21 16,0 42-16,22-21 0,-22 0 0,0 21 15,0 0-15,0 0 0,1 0 0,-1 0 16,-21 21 0,0 0-16,21-21 0,-21 21 0,0 0 15,0 0-15,0 1 0,0-1 0,0 0 16,0 0-16,0 0 0,-21 0 15,0 1-15,21-1 16,-22-21-16,22-21 47,0-1-47,22 22 0,-1-21 0,0 0 16,0 0-16,-21 0 0,21 0 0,0-22 15,1 22-15,-1 0 0,0-21 16,0 20-16,0-20 0,-21 21 0,21 0 15,1 0-15,-22-1 0,-22 44 32,1-1-17,0 0-15,0 0 0,21 21 16,-21-20-16,0 20 0,21-21 0,-22 21 16,22-20-16,0 20 0,0-21 15,0 0-15,0 0 0,0 1 0,0-1 16,0 0-16,22 0 0,-1-21 0,0 0 15,0 0-15,0 0 0,0 0 0,22 0 16,-22 0-16,21 0 0,1 0 16,-22 0-16,21-21 0,0 0 0,1 21 15,-1-21-15,0-1 0,1 1 0,-22 0 16,21 0-16,-21 0 0,1 0 16,-22-1-16,0-20 0,0 21 15,0 0-15,0 0 0,0-1 0,-22 1 16,22 0-16,-21 0 0,0 21 0,0 0 15,0 0-15,0 21 16,21 0-16,-22 0 16,22 1-16,0-1 0,0 0 0,0 21 15,0-21-15,0 22 0,0-22 16,0 0-16,0 0 0,22 0 0,-1 1 16,-21-1-16,21-21 0,0 21 0,0-21 15,0 21-15,1-21 0,-1 0 0,0 0 16,21 0-16,-21 0 0,1 0 15,-1-21-15,21 0 0,-21 21 16,0-21-16,1 21 0,-1-22 0,0 1 16,0 0-16,0 0 0,-21 0 0,21 0 15,1-1-15,-22-20 0,21 21 16,-21 0-16,0 0 0,21-1 0,0 22 16,-21-21-16,21 21 15,0 0 1,-21 21-1,0 1-15,0-1 16,0-42 47,0-1-48,0 1 1,0 0-1,-21 21 1,0 0-16,0 0 0,0 0 16,21 21-16,-21 0 0,-1-21 0,22 22 15,0-1-15,-21 0 0,21 0 16,-21 21-16,21-20 0,0-1 0,0 0 16,0 0-16,0 0 0,0 0 15,0 1-15,0-1 0,21 0 16,0-21-16,1 0 0,-1 21 15,0-21-15,0 0 0,0 0 0,0 0 16,22 0-16,-22 0 0,0 0 0,21 0 16,-20-21-16,20 0 0,0 21 0,-21-21 15,22 21-15,-22-22 0,0 1 16,0 0-16,0 0 0,1 0 0,-1 0 16,-21-22-16,0 22 0,0 0 0,0 0 15,0 0-15,0-1 16,-21 22-16,-1 0 15,1 0-15,0 0 16,0 0-16,0 0 0,21 22 0,-21-1 16,-1 0-16,1 0 0,21 21 15,0-20-15,0-1 0,0 0 0,0 0 16,0 0-16,0 0 0,0 1 0,0-1 16,0 0-16,21-21 0,1 21 15,-1-21-15,0 0 0,0 0 0,0 0 16,0 0-16,1 0 0,20 0 0,-21 0 15,21-21-15,-20 21 0,-1-21 16,21 0-16,0-1 0,-20 1 0,20 0 16,-21 0-16,0 0 0,22-22 0,-22 22 15,0-21-15,0 0 0,0-1 16,0 1-16,1 0 0,-22-1 0,0 1 16,21 21-16,-21-22 0,0 1 15,0 0-15,0 21 0,0-1 0,0 1 16,0 0-16,-21 0 0,-1 21 0,1 0 15,0 0-15,0 21 0,0 0 16,21 22-16,-21-22 0,-1 42 16,22-20-16,-21-1 0,21 21 15,0-20-15,-21 20 0,21-20 0,0-1 0,0 0 16,-21 1-16,21-1 0,0-21 16,0 21-16,0-20 0,0-1 15,0 0-15,21 0 0,0-21 16,-21 21-16,21-21 15,1 0-15,-1 0 0,0 0 16,0 0-16,0 0 0,0-21 16</inkml:trace>
  <inkml:trace contextRef="#ctx0" brushRef="#br0" timeOffset="50016.14">20447 3366 0,'0'21'16,"-21"0"0,0 0-16,21 0 0,0 22 0,-22-22 15,1 21-15,0-21 0,21 22 16,-21-22-16,21 21 0,0-21 0,-21 22 16,21-22-16,0 0 0,0 0 0,0 0 15,0 0-15,21-21 31,0 0-15,0-21-16,-21 0 0,21 0 16,1 21-16,-22-21 0,21 0 0,0-1 15,-21 1-15,21 0 0,0 21 16,-21-21-16,0 0 0,21 21 16,1 0-1,-22 21-15,0 0 0,0 0 16,0 0-16,0 1 15,0-1-15,0 0 0,0 0 0,21 0 16,-21 0-16,0 1 0,21-22 0,0 21 16,-21 0-16,21-21 0,0 0 0,-21 21 15,22-21-15,-1 0 0,0 0 16,0 0-16,0 0 0,22 0 0,-22-21 16,0 21-16,0-21 0,0 0 15,0-1-15,22 1 0,-22 0 0,0-21 16,-21 21-16,21-22 0,0 22 15,1-21-15,-22-22 0,21 22 0,-21 0 16,0-1-16,0 1 0,0 0 0,0-1 16,0 22-16,0 0 0,-21 0 0,-1 21 15,1 0-15,0 0 0,0 0 16,0 0-16,0 21 0,-1-21 0,1 21 16,0 0-16,0 0 0,21 1 0,-21-1 15,21 0-15,0 0 0,0 0 16,0 0-16,0 1 0,0-1 0,0 0 15,0 0-15,21-21 16,0 21-16,21-21 0,-20 0 0</inkml:trace>
  <inkml:trace contextRef="#ctx0" brushRef="#br0" timeOffset="50391.25">21272 3535 0,'0'0'15,"0"-21"1,-21 21-1,21 21-15,-21 0 0,0-21 16,21 21-16,0 0 0,-21 1 0,0-1 16,21 0-16,-22 0 0,22 0 15,0 0-15,0 1 0,0-1 16,0 0-16,0 0 0,0 0 16,22-21-16,-1 0 0,0 21 15,0-21-15,0 0 0,0 0 16,1 0-16,-1 0 0,0-21 0,0 21 15,0-21-15,0 0 0,1 0 16,-22 0-16,21-1 0,-21 1 0,0 0 16,0 0-16,0 0 0,0-22 15,0 22-15,-21 0 0,-1 0 0,22 0 16,-21 21-16,0-21 0,0 21 16,0 0-16,0 0 15,21 21 1,0 0-16,0 0 15,0 0-15,21-21 16,-21 21-16,21 1 0,0-22 0</inkml:trace>
  <inkml:trace contextRef="#ctx0" brushRef="#br0" timeOffset="50772.03">21548 3598 0,'21'-21'15,"-21"0"-15,21 21 0,-21-21 16,21 21-16,0 0 0,0-21 16,1 21-16,-1 0 0,0 0 15,0 0-15,0 21 0,0 0 16,1 0-16,-22 0 0,21 1 16,-21-1-16,0 21 0,0-21 0,0 0 15,0 1-15,0-1 0,0 0 16,0 0-16,0 0 0,-21-21 0,-1 21 15,22 1-15,-21-22 0,21 21 16,-21-21-16,21-21 31,0-1-15,0 1-16,0 0 0,0 0 16,0 0-16,21 0 0,0-1 15,-21 1-15,22 0 0,-1 0 0,0 0 16,0-22-16,0 22 0,0 0 0,1-21 15,-1 21-15,0-22 0,21 22 0,-21 0 16,22 0-16,-22 0 0,0-1 16</inkml:trace>
  <inkml:trace contextRef="#ctx0" brushRef="#br0" timeOffset="51355.22">22437 3090 0,'0'0'0,"-22"0"31,22 22-15,-21-1-16,21 0 0,0 0 0,-21 21 16,21-20-16,-21 20 0,21 0 15,0 1-15,-21-1 0,21 0 0,-21 1 16,21-1-16,-22 0 0,22-21 0,-21 22 16,21-22-16,0 21 0,0-21 15,-21 1-15,21-1 0,-21 0 0,21 0 16,0 0-16,-21 0 15,42-42 32,0 0-47,0 0 0,-21 0 16,21 0-16,1-1 0,-1 1 0,0 0 16,0 0-16,21-21 0,-20 20 15,-1 1-15,0 0 0,21 21 0,-21-21 16,1 0-16,-1 21 0,0 0 15,-21 21 1,0 0-16,-21-21 16,0 21-1,-1 0-15,1-21 0,-21 0 0,21 0 16,0 22-16,-1-22 0,1 0 16,0 0-16,0 0 0,0 21 0,0 0 15,21 0 1,0 0-16,0 0 15,21-21-15,0 22 16,0-22-16,-21 21 0,21-21 0,0 21 16,1-21-16,-1 21 0,0-21 0,0 0 15,0 21-15,0-21 16,1 0-16,-22-21 47</inkml:trace>
  <inkml:trace contextRef="#ctx0" brushRef="#br0" timeOffset="52082.9">17399 2223 0,'0'0'0,"21"-22"16,-21 1-1,0 0-15,21 21 0,-21-21 0,0 0 32,21 21-17,-21 21-15,22 0 0,-22 0 0,21 0 16,0 1-16,0 20 0,0 0 0,0 1 16,1-1-16,-1 0 0,-21 22 15,21-22-15,0 0 0,0 1 0,0-1 16,1 0-16,-1 1 0,0-22 0,0 21 15,0-21-15,-21 1 16,21-1-16,1 0 0,-22 0 16,21 0-16,-42-42 47,-1 0-47</inkml:trace>
  <inkml:trace contextRef="#ctx0" brushRef="#br0" timeOffset="52335.14">17568 2752 0,'0'21'16,"21"-21"0,22 0-16,-22 0 0,0 21 0,0 0 15,22-21-15,-22 21 0,21-21 0,-21 22 16,0-22-16,22 21 0,-22-21 15,0 0-15,21 21 0,-20-21 0,-1 21 16,0-21-16,0 0 16,-21-21 46,0 0-62</inkml:trace>
  <inkml:trace contextRef="#ctx0" brushRef="#br0" timeOffset="52536.03">18182 2625 0,'0'-43'15,"0"65"1,0-1-16,0 0 16,0 0-16,0 0 0,0 0 15,-21 1-15,21 20 0,0-21 0,0 0 16,0 0-16,0 1 0,-21-1 0,21 0 15,0 0-15,-21-21 16,21 21-16</inkml:trace>
  <inkml:trace contextRef="#ctx0" brushRef="#br0" timeOffset="68323.66">4064 4530 0,'0'0'0,"0"-21"15,0-1 1,0 1 0,0 0-1,0 0 1,0 42 78,0 0-94,0 0 15,0 1-15,0-1 16,0 0-16,0 0 15,0 0-15,0 0 0,0 1 16,0-1-16,0 21 0,0-21 0,0 0 0,0 22 16,0-1-16,0-21 0,0 22 15,0-22-15,0 21 0,0-21 16,0 22-16,0-22 0,-21 0 0,21 0 16,0 21-16,-21-20 0,21-1 15,0 0-15,0 0 16,0-42 31,0 0-32,0 0-15,0-1 16,0 1-16,21 21 0,0-21 16,0 0-16</inkml:trace>
  <inkml:trace contextRef="#ctx0" brushRef="#br0" timeOffset="68951.89">4508 4551 0,'-21'0'63,"0"0"-63,0 21 15,0-21-15,0 21 0,-1 0 0,1-21 16,0 22-16,0-1 0,0 0 0,0 0 16,-1 0-16,1 0 0,0 1 15,0-1-15,0 0 0,21 0 0,-21-21 16,-1 21-16,22 0 0,-21-21 15,21 22-15,-21-22 16,21-22 47,21 22-63,-21-21 15,21 21-15,1 0 0,-1 0 16,0 0-16,0 0 15,0 0-15,0 21 0,1 1 16,-1-1 0,0 0-16,-21 0 0,21 0 15,0 0-15,-21 1 0,21-22 0,-21 21 16,0 0-16,22 0 0,-22 0 16,21-21-16,-21 21 0,0 1 15,0-1-15,0 0 16,21-21 15,-21-21 16,0 0-47,0-1 16,21 1-16</inkml:trace>
  <inkml:trace contextRef="#ctx0" brushRef="#br0" timeOffset="69488.09">4720 4995 0,'0'22'15,"21"-22"1,0 0 0,1-22-16,-1 22 15,0-21-15,-21 0 16,21 21-16,-21-21 0,21 21 0,-21-21 16,21 21-16,1-21 0,-22-1 15,21 1-15,-21 0 16,21 21-16,-21-21 0,0 0 15,0 0-15,-21 21 32,0 0-32,-1 0 0,1 0 15,0 0-15,0 21 0,0 0 16,0 0-16,-1 0 16,22 0-16,0 1 0,-21-1 15,21 0-15,-21 0 0,21 21 0,0-20 16,0-1-16,0 0 0,0 0 15,0 0-15,0 0 0,0 1 16,0-1-16,0 0 16,21-21-1,-21 21-15,21-21 16,1 0-16,-1 0 0,0 0 16,0 0-16,0-21 15,0 21-15,1-21 0,-1 0 16,0-1-16,0 22 0</inkml:trace>
  <inkml:trace contextRef="#ctx0" brushRef="#br0" timeOffset="70219.75">5207 4847 0,'0'0'0,"0"-21"15,0 42 32,0 0-47,0 1 16,0-1-16,0 0 0,0 0 0,0 0 15,0 0-15,0 1 0,0-1 16,0 0-16,-21-21 0,21 21 16,0 0-16,0 0 0,0 1 15,21-22 1,0 0-16,0 0 0,0 0 15,1 0-15,-1 0 0,0 0 16,0 0-16,0 0 0,0-22 0,1 1 16,-1 21-16,0-21 0,-21 0 0,21 0 15,0 0-15,-21-1 0,0 1 16,21 0-16,-21 0 0,22 0 0,-22 0 16,0-1-16,0 1 0,0 0 15,0 0-15,0 0 16,0 42 15,0 0-31,0 0 16,0 0-16,0 1 15,0-1-15,0 0 0,0 21 0,-22-21 16,22 1-16,0-1 0,-21 21 0,21-21 16,0 0-16,0 1 0,0 20 0,0-21 15,0 21-15,-21-20 0,21 20 16,0 0-16,-21 1 0,21-1 0,0 0 15,0 1-15,0-1 0,-21 0 0,21 1 16,0-1-16,-21 0 0,21 1 16,0-22-16,0 21 0,0-21 0,0 22 15,-22-22-15,22 0 0,-21 0 16,21 0-16,-21-21 16,0 0-1,0 0-15,21-21 16,-21 21-16,21-21 0,-22 21 15,1 0-15,21-21 16,-21 21-16,0-21 16,0 21-16,21-22 31,0 1-15,0 0-16,0 0 15,0 0-15</inkml:trace>
  <inkml:trace contextRef="#ctx0" brushRef="#br0" timeOffset="71331.58">6371 4953 0,'-21'0'0,"0"0"16,42 0 31,0 0-32,0 0-15,0 0 0,1 0 16,-1 0-16,0 0 0,0 0 15,0 0-15,0 0 0,1 0 16,-1 0 0,-21 21 15,-21-21-31,-1 0 16,1 0-16,0 0 0</inkml:trace>
  <inkml:trace contextRef="#ctx0" brushRef="#br0" timeOffset="71515.47">6308 5122 0,'0'0'0,"21"0"32,0 0-32,0 0 0,0 0 15,0 0-15,1 0 16,-1 0-16,0 0 15,0 0 1,0 0-16,-21-21 0</inkml:trace>
  <inkml:trace contextRef="#ctx0" brushRef="#br0" timeOffset="71895.8">7091 4699 0,'0'0'0,"-21"-42"16,-1 21-16,22-1 16,0 44 30,22-1-46,-1 0 0,-21 21 0,21-21 16,-21 22-16,21-22 0,0 21 16,-21 1-16,0-1 0,0-21 0,21 21 15,-21-20-15,0 20 0,22-21 0,-22 21 16,0-20-16,0-1 0,0 0 16,0 0-16,0 0 15,21-21 16,-21-21-31,0 0 16,0 0-16,21 0 16</inkml:trace>
  <inkml:trace contextRef="#ctx0" brushRef="#br0" timeOffset="72184.08">7472 4572 0,'0'0'0,"0"-42"15,0 63 17,0 0-32,-21-21 0,21 21 15,-22 22-15,1-22 0,21 0 0,-21 21 16,21 1-16,-21-22 0,0 21 0,21 0 16,-21 1-16,-1-1 0,22-21 15,-21 22-15,21-22 0,-21 21 16,21-21-16,-21 0 0,21 1 0,0-1 0,0 0 15,0 0-15,21-42 47,0 0-31,0 0-16</inkml:trace>
  <inkml:trace contextRef="#ctx0" brushRef="#br0" timeOffset="72824.21">7853 5017 0,'0'0'0,"0"-22"0,0 1 15,0 0-15,0 0 16,0 0-16,0 0 16,0-1-16,-21 1 0,-1 21 15,1 0-15,0 0 16,0 0-16,0 0 0,0 0 16,-1 21-16,1 1 0,0-1 0,21 0 15,-21 0-15,0 21 0,21-20 0,-21-1 16,21 21-16,0-21 15,-22 0-15,22 22 0,0-22 0,0 0 16,0 0-16,0 0 0,0 1 16,22-1-1,-1-21-15,0 0 0,0 0 16,0 0-16,-21-21 0,21 21 16,1-22-16,-1 1 0,0 0 15,0 0-15,0 0 0,0 0 0,-21-1 16,22 1-16,-22 0 0,21 0 15,-21 0-15,0 0 0,0-1 0,0 1 16,0 0-16,0 0 16,0 0-16,0 42 31,0 0-31,0 0 16,0 0-16,0 1 0,0-1 0,0 0 15,0 0-15,0 0 0,0 0 0,0 1 16,0-1-16,0 0 15,0 0-15,21-21 0,0 21 16,0-21-16,0 0 16,1 0-16,-1 0 0,0-21 15,0 21 1,0-21-16,-21 0 0,21 0 0,1-1 16</inkml:trace>
  <inkml:trace contextRef="#ctx0" brushRef="#br0" timeOffset="73927.13">8361 4530 0,'-21'0'16,"-1"0"-16,1 21 15,21 0 1,-21 0-16,21 22 0,0-22 0,0 0 15,-21 21-15,21 1 0,-21-1 16,21-21-16,0 21 0,-21 1 0,21-1 16,-22-21-16,1 22 0,21-22 15,0 21-15,0-21 0,-21 0 0,21 1 16,0-1-16,0 0 0,0 0 0,0 0 16,0 0-16,21-21 31,0 0-31,1 0 15,-1 0-15,0 0 0,0-21 16,0 21-16,0-21 0,-21 0 16,22 0-16,-1 0 0,0-1 15,-21 1-15,21 0 0,0 0 0,0 0 16,-21 0-16,22-1 0,-22 1 0,21 0 16,-21 0-16,0 0 15,0 42 1,0 0-1,0 0-15,0 0 0,0 1 16,0-1-16,0 0 0,0 0 0,0 0 16,-21 0-16,21 1 0,0-1 15,0 0-15,0 0 16,0 0-16,0 0 16,21-21-16,0 0 15,0 0-15,0 0 0,0 0 16,1 0-16,-1 0 0,0 0 0,0-21 15,0 0-15,0 21 0,-21-21 16,22 0-16,-1 21 0,0-21 0,-21-1 16,21 1-16,-21 0 0,21 0 0,-21 0 15,21 0-15,-21-1 0,0 1 16,22 21-16,-22 21 47,0 1-47,0-1 15,0 0-15,-22 0 0,22 0 16,0 0-16,-21 1 0,21-1 16,0 0-16,0 0 15,0 0-15,21 0 16,1-21-16,-1 0 16,0 0-16,0 0 15,0 0-15,0 0 0,1 0 0,-1 0 16,0 0-16,0 0 0,0-21 15,0 21-15,1-21 0,-1 0 16,0 21-16,0-21 0,0 0 0,0-1 16,-21 1-16,0 0 0,22 0 15,-22 0-15,21-22 0,-21 22 0,0 0 16,0 0-16,0 0 0,-21 42 31,-1-21-15,22 21-16,-21 0 0,0 0 0,0 1 15,21-1-15,-21 0 0,21 0 0,-21 21 16,21-20-16,-22-1 0,22 0 0,0 0 16,0 0-16,0 0 0,0 1 15,0-1-15,22 0 16,-1-21-16,0 0 0,0 0 16,0 0-16,0 0 15,1 0-15,-1 0 0,0 0 16,0 0-16,-21-21 15,21 21-15,0-21 0,-21-1 16,22 1-16,-1 21 0,-21-21 0,21 21 16,-21-21-16,0 0 15</inkml:trace>
  <inkml:trace contextRef="#ctx0" brushRef="#br0" timeOffset="74608.12">3133 5884 0,'0'0'16,"21"22"-16,0-22 16,0 21-16,0-21 15,0 0-15,22 0 0,-1 21 0,0-21 16,22 0-16,-22 0 0,43 0 0,-22 0 16,22 0-16,-21 0 0,20 0 15,-20 0-15,20 0 0,-20 0 0,-1 0 16,1 0-16,-1 0 0,1-21 0,-22 0 15,22 21-15,-22 0 16,22 0-16,-43-22 0,21 22 0,-21 0 16,22 0-16,-22 0 15,-42 0 17</inkml:trace>
  <inkml:trace contextRef="#ctx0" brushRef="#br0" timeOffset="75203.78">7345 5863 0,'-43'0'16,"22"0"-16,0 0 0,0 0 0,0 0 15,0 0-15,-1 0 16,1 0-16,0 0 0,21 21 15,21-21 1,0 0-16,22 22 0,-1-22 16,0 0-16,22 0 0,-1 0 0,22 0 15,0 0-15,21 0 0,-1 0 16,1 0-16,0 0 0,0 0 0,0 0 16,-22 0-16,1 0 0,-21 0 0,20 0 15,-41 0-15,20 0 0,-21 0 0,1 0 16,-22 0-16,21 0 0,-21 0 0,1 0 15,-44 0 17,1 0-17,0 0-15,0 0 0,0 0 16,-22 0-16,22 0 0,-21 21 16,0-21-16,-1 0 0,1 0 0</inkml:trace>
  <inkml:trace contextRef="#ctx0" brushRef="#br0" timeOffset="75883.34">4043 6392 0,'0'0'15,"0"22"-15,-43-1 16,22-21-16,0 21 0,0-21 15,21 21 1,21-21 0,21 0-1,1 0-15,-1 0 0,22 0 16,-1 0-16,22 0 0,-1 0 0,1 0 16,21 0-16,-21 0 0,20 0 0,-20-21 15,0 21-15,-1 0 0,1 0 0,0-21 16,-22 21-16,1 0 0,-1 0 15,-20 0-15,-1 0 0,-21 0 0,0 0 16,0 0-16,1 0 0,-44 0 63,44 0-17,-1 0-46,0 0 16,0 0-16</inkml:trace>
  <inkml:trace contextRef="#ctx0" brushRef="#br0" timeOffset="76367.55">7366 6583 0,'0'0'0,"0"21"16,21 0 15,21-21-31,-20 0 0,20 0 16,0 0-16,1 0 16,20 0-16,1 0 0,-1 0 0,1 0 15,-1 0-15,22 0 0,-22 0 0,1 0 16,-1 0-16,1 0 0,-22 0 0,0 0 15,1 0-15,-1 0 0,-21 0 16,0 0-16,1 0 0,-1 0 0,0 0 16,-42 0 46,0 0-62,-1 0 16,1 0-16,0 0 0,0 0 15,0 21-15</inkml:trace>
  <inkml:trace contextRef="#ctx0" brushRef="#br0" timeOffset="77835.64">4339 6943 0,'0'-21'0,"0"-1"16,0 1-16,0 0 16,0 0-1,0 0 1,0 42-1,-21 0-15,21 0 16,0 0-16,0 22 16,0-22-16,0 0 0,-21 21 15,21-20-15,0 20 0,0-21 0,0 21 16,0-20-16,0 20 0,0-21 0,0 21 16,0-20-16,0-1 0,0 0 0,0 0 15,0 0-15,21 0 16,0-21-16,0 0 0,0 0 15,1 0-15,-1 0 0,0-21 16,0 21-16,21-21 0,-20 0 16,-1 0-16,0 0 0,0-1 15,0 1-15,0-21 0,1 21 0,-1-22 16,0 22-16,0-21 0,-21 21 0,0 0 16,21-22-16,-21 22 0,0 0 15,0 0-15,0 0 0,0-1 0,0 1 16,0 0-16,-21 21 31,21 21-15,0 0-1,0 1-15,0-1 16,21-21 0,0 0-16,1 0 15</inkml:trace>
  <inkml:trace contextRef="#ctx0" brushRef="#br0" timeOffset="78467.25">5059 6858 0,'0'21'32,"0"0"-32,0 1 15,0-1-15,0 0 0,0 0 0,0 0 16,0 0-16,-21 1 0,21 20 15,0-21-15,-22 0 0,22 0 16,0 1-16,-21-1 0,21 0 0,0 0 16,0 0-16,-21 0 0,21 1 15,-21-22-15,21-22 47,0 1-47,0 0 0,0 0 16,0 0-16,21 0 0,0-1 0,-21 1 15,0 0-15,21 0 0,1-21 16,-1 20-16,0 1 0,-21 0 16,21 0-16,0 0 0,0 0 0,1-1 15,-22 1-15,21 21 0,0 0 0,0 0 16,-21 21 15,0 1-31,0-1 16,0 0-16,-21-21 0,0 21 15,0-21-15,-1 21 0,1-21 0,21 21 16,-21 1-16,0-22 0,0 21 0,0-21 16,-1 0-16,1 21 0,0 0 15,0 0-15,21 0 16,0 1-16,0-1 16,0 0-16,0 0 0,21 0 15,0-21-15,-21 21 0,21 1 0,1-1 16,-1-21-16,-21 21 0,21 0 15,0-21-15,0 21 0,0-21 16,-21 21-16,22-21 16,-1 0-16,0 0 15,-21-21 17,0 0-32,0 0 15,0 0-15,21 0 0</inkml:trace>
  <inkml:trace contextRef="#ctx0" brushRef="#br0" timeOffset="78807.59">5567 6900 0,'0'0'0,"0"22"47,-21-1-47,21 0 15,0 0-15,-22 0 0,1 0 0,21 1 16,-21-1-16,21 0 0,0 0 0,-21 0 16,0 22-16,21-22 0,-21 0 15,21 0-15,0 0 0,0 0 16,0 1-16,0-1 0,0 0 16,21-21-1,-21 21-15,21-21 0,0 0 16,0 0-16,0 0 0,1 0 15,-1 0-15,0 0 16,0-21-16,0 21 0,0 0 0,1 0 16,-1-21-16,0 21 0,0 0 0,0-21 15,-21-1-15,21 22 0,1-21 0,-1 0 16,0 21-16</inkml:trace>
  <inkml:trace contextRef="#ctx0" brushRef="#br0" timeOffset="79104.07">6583 7049 0,'0'0'0,"-21"0"16,42 0 15,0 0-31,0 0 16,0 0-16,0 0 15,-21 21 17,-21-21-17,21 21-15,-21-21 0,0 0 0,21 21 16,-21-21-16</inkml:trace>
  <inkml:trace contextRef="#ctx0" brushRef="#br0" timeOffset="79263.98">6562 7176 0,'0'21'16,"0"0"-1,21-21 1,0 0 0,0 0-16,0 0 0,0 0 15,1 0-15,-1 0 16,0 0-16,-21-21 31</inkml:trace>
  <inkml:trace contextRef="#ctx0" brushRef="#br0" timeOffset="79995.46">4149 7705 0,'0'-21'15,"-22"21"32,22 21-47,0 0 0,-21 0 0,0 0 16,21 0-16,0 22 0,0-22 0,-21 21 15,21 1-15,0-22 0,0 21 0,0 0 16,0-20-16,0 20 0,0-21 16,0 0-16,0 0 0,0 1 0,21-1 15,0-21-15,0 0 16,1 0-16,-1 0 0,0 0 16,0-21-16,0 21 0,0-22 15,1 1-15,-1 0 0,-21 0 0,21 0 16,0 0-16,0-22 0,0 22 0,-21 0 15,0 0-15,22-22 0,-22 22 0,21 0 16,-21 0-16,0 0 0,0 0 16,0-1-16,0 1 0,0 0 15,-21 21 1,21 21 15,0 0-15,21-21-1,0 0-15,0 22 0</inkml:trace>
  <inkml:trace contextRef="#ctx0" brushRef="#br0" timeOffset="80424.22">5143 7726 0,'0'-21'0,"0"0"16,0-1-1,-21 22-15,0 0 0,0 0 16,0 0-16,-22 0 0,22 0 16,0 0-16,0 22 0,0-22 15,0 21-15,-1 0 0,1-21 0,21 21 16,0 0-16,0 0 16,0 1-16,0-1 15,21-21-15,1 0 0,20 21 0,-21 0 16,0-21-16,22 0 0,-22 0 0,0 21 15,21-21-15,-21 0 0,1 21 16,-1-21-16,0 0 0,0 22 0,0-1 16,-21 0-1,0 0-15,-21 0 16,0-21-16,0 21 0,0-21 16,-1 22-16,1-22 0,0 0 15,-21 21-15,21-21 0,-1 0 0,1 0 16,0 0-16,0 0 0,0 0 0,0 0 15,21-21 17,0-1-32,21 1 15,0 21-15,0-21 0,0 0 0</inkml:trace>
  <inkml:trace contextRef="#ctx0" brushRef="#br0" timeOffset="80752.86">6456 7726 0,'-21'21'15,"42"-21"17,-21 21-32,21-21 15,0 0 1,0 0-16,0 0 16,-42 0 30</inkml:trace>
  <inkml:trace contextRef="#ctx0" brushRef="#br0" timeOffset="80960.74">6435 7853 0,'0'21'16,"21"-21"15,0 0-16,0 0-15,0 0 16,0 0-16,1 0 31,-22 21-31,21-21 16,0 0 0,0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09:46:13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2074 0,'0'-21'0,"0"0"15,22 21-15,-22-21 0,0 0 16,0 0-16,21-1 16,-21 1-16,21 21 15,-21-21-15,0 0 0,0 0 32,0 0-17,0 42 32,0 0-47,0 0 16,0 21-16,0-20 15,0-1-15,0 0 0,0 21 0,0-21 16,0 1-16,0 20 0,0-21 16,0 0-16,0 22 0,-21-22 0,21 21 15,0-21-15,-21 0 0,21 22 16,0-1-16,0-21 0,0 22 0,-22-22 15,22 21-15,-21 0 16,21-20-16,-21 20 0,21-21 0,0 21 16,0-20-16,0-1 0,0 0 0,-21 0 15,21 0-15,0 0 16,0-42 62,0 0-78,0 0 16,0 0-1</inkml:trace>
  <inkml:trace contextRef="#ctx0" brushRef="#br0" timeOffset="632.41">1778 2519 0,'0'21'0,"0"0"15,0 0 17,21-21-17,0 0 1,0 0-16,-21-21 0,0 0 16,22 21-16,-22-21 15,21 0-15,-21 0 16,0-1-16,0 1 15,-21 21 1,-1 0 0,1 0-16,21 21 15,-21 1-15,21-1 16,0 0-16,0 0 16,0 0-16,0 0 15,21-21 1,0 0-1,1 0-15,-22-21 16,0 0-16,21 21 16,-21-21-16,0 0 15,0 0-15,-21 21 32,-1 0-17,22 21-15,-21-21 16,21 21-16,0 0 15,0 0 1,0-42 15</inkml:trace>
  <inkml:trace contextRef="#ctx0" brushRef="#br0" timeOffset="3667.18">4297 1778 0,'0'0'0,"0"-21"16,21 0-16,-21 0 15,21 21-15,-21-22 0,0 1 16,0 0-16,0 0 16,0 0-16,0 0 15,0-1 1,-21 22-16,0 0 15,0 0-15,-1 0 16,1 0-16,0 0 0,0 0 16,0 22-16,21-1 0,-21 0 15,-1 21-15,1-21 0,21 1 0,-21 20 16,0 0-16,0-21 0,21 22 16,-21-1-16,-1-21 0,22 22 0,-21-1 15,21 0-15,-21-21 0,21 22 0,-21-1 16,21-21-16,0 22 15,0-22-15,0 21 0,0-21 0,0 22 16,0-22-16,0 21 0,0-21 0,0 22 16,0-22-16,0 0 0,0 0 15,21 0-15,-21 0 0,21 1 0,0-22 16,-21 21-16,22-21 0,-1 0 0,0 21 16,0-21-16,0 0 15,0 0-15,1 0 0,-1 0 0,0 0 16,0-21-16,0 0 0,0 21 0,1-22 15,20 1-15,-21-21 0,21 21 16,-20 0-16,-1-22 0,21 22 16,-21-21-16,0-1 0,22 22 0,-43-21 15,21 21-15,0-22 0,-21 22 16,21 0-16,-21 0 0,0 0 0,0 0 16,-21 21-1,0 0-15,0 0 16,0 0-16,-1 21 0,1-21 0,0 21 15,0 0-15,0 0 0,21 0 16,0 1-16,0-1 16,21-21-1,0 0-15,0 0 0,0 0 16,1 0-16,-1 0 16,0 0-16,21 0 0,-21 0 0,1 0 15,-1 0-15,0 0 0,0 0 31,-21 21-31,0 0 16,0 0-16,0 0 0,-21-21 0,21 22 16,-21-1-16,21 0 0,0 0 15,-21 0-15,21 0 0,-22 1 0,22-1 16,0 0-16,0 0 0,0 0 16,0 0-16,22-21 15,-1 0-15,0 0 0,-21 22 0,21-22 16,0 0-16,22 0 0,-22 0 15,0 0-15,21 0 0,-21-22 16,22 22-16,-22-21 0,21 21 0,-21-21 16,1 0-16,20 0 0,-21 0 0,0-1 15,0 1-15,1 0 0,-22-21 16,21 21-16,-21-1 0,21 1 0,-21 0 16,0 0-16,0 0 0,0 0 0,0-1 15,0 1-15,-21 21 31,0 0-31,-1 0 16,22 21-16,0 1 0,0-1 16,-21 0-16,21 0 0,-21 0 15,21 0-15,0 22 0,0-22 0,0 0 16,0 0-16,0 0 0,0 1 16,0 20-16,0-21 0,0 0 0,21 0 15,0 1-15,1-1 0,-1-21 16,0 21-16,0 0 0,0-21 15,0 0-15,1 0 0,-1 21 0,0-21 16,21 0-16,-21 0 0,1 0 0,-1 0 16,0 0-16,0-21 0,0 0 0,0 21 15,1-21-15,-1 0 0,0-1 16,0 1-16,0 0 0,0 0 16,1 0-16,-1-22 0,0 22 0</inkml:trace>
  <inkml:trace contextRef="#ctx0" brushRef="#br0" timeOffset="4715.09">5778 2328 0,'0'0'0,"0"-21"0,22 0 0,-22 0 0,0 0 15,0 0-15,0-1 0,0 1 16,-22 21 0,1 0-16,0 0 0,0 0 15,0 0-15,0 21 16,-1-21-16,1 22 0,0-1 16,21 0-16,-21 0 0,0 0 0,21 0 15,0 22-15,-21-22 0,21 0 0,0 21 16,-22-20-16,22-1 15,0 0-15,0 21 0,0-21 0,0 1 16,0-1-16,22-21 16,-22 21-16,21-21 0,0 0 15,0 0-15,0 0 0,0 0 16,-21-21-16,22 21 0,-1-21 0,0-1 16,-21 1-16,21 0 0,0 0 15,0 0-15,-21 0 0,0-22 0,22 22 16,-1 0-16,-21-21 0,0 20 0,0 1 15,21 0-15,-21 0 0,0 42 47,0 0-47,0 0 16,0 1-16,0-1 0,0 0 16,0 0-16,0 0 0,0 0 0,0 1 15,0 20-15,0-21 0,0 0 0,0 0 16,21 1-16,-21-1 15,21-21-15,0 21 0,1-21 0,-1 0 16,0 0-16,0 0 0,0 0 0,0 0 16,22 0-16,-22 0 0,0-21 15,0 21-15,0-21 0,1-1 0,-1 1 16,0 0-16,0-21 0,0 21 0,0-22 16,1 1-16,-22 0 0,21-1 15,0 1-15,0 0 0,0-1 16,0 1-16,1 0 0,-22-1 0,0 22 15,21-21-15,-21-1 0,0 22 0,0 0 16,0 0-16,0 0 0,0 0 16,0-1-16,-21 22 15,21 22 1,0-1-16,-22 21 0,22-21 16,-21 22-16,21-22 0,0 21 0,-21-21 15,21 22-15,-21-1 0,21 0 0,0-21 16,0 22-16,0-1 15,0-21-15,0 22 0,0-22 0,0 21 16,0-21-16,0 0 0,0 1 0,21 20 16,0-21-16,0-21 0,1 21 15,-1 0-15,0-21 0,0 0 0,0 0 16,0 0-16,1 0 0,20 0 0,-21 0 16,0 0-16,0 0 0,22-21 15,-22 0-15,0 0 0,0 0 0,0 0 16,22-1-16,-22 1 0,-21-21 0,21 21 15,0 0-15,0-1 0,-21 1 0,0 0 16,0 0-16,0 0 0,0 0 16,-21 21-1,0 0 1,0 21-16,0-21 0,0 21 16,-1 0-16,1 0 0,21 0 0,-21 22 15,0-22-15,21 0 0,-21 0 0,21 0 16,0 22-16,0-22 0,0 0 15,0 0-15,0 0 0,21 1 16,0-22-16,0 21 0,0-21 0,1 0 16,-1 0-16,0 0 0,21 0 0,-21 0 15,1 0-15,20-21 0,-21 21 16,21-22-16,-20 1 0,20 21 0,-21-21 16,0 0-16,0 0 0,1 0 15,-1-1-15,-21 1 0,0 0 16,0-21-16,21 42 0,-21-21 0,0-1 15,0 1-15,0 0 0</inkml:trace>
  <inkml:trace contextRef="#ctx0" brushRef="#br0" timeOffset="4971.22">6329 2032 0,'0'0'0,"-85"0"15,106-21 1,0 21 0,1 0-16,20 0 0,0-21 0,1 21 15,20 0-15,-21-21 0,1-1 16,20 22-16,-20 0 0,-1 0 0,-21 0 16,21-21-16,-20 21 0,-1 0 0</inkml:trace>
  <inkml:trace contextRef="#ctx0" brushRef="#br0" timeOffset="5719.31">8149 2519 0,'0'0'0,"21"0"16,-21-21-16,21 21 0,1-21 0,-22-1 16,0 1-16,21 0 0,-21 0 15,21 0-15,-21 0 0,0-1 0,0 1 16,0 0-16,0 0 0,0 0 15,-21 0-15,21-1 0,-21 1 16,-1 21-16,1-21 0,0 21 0,0 0 16,0 0-16,-22 0 0,22 0 0,0 0 15,0 0-15,-21 21 0,20 0 0,1 1 16,0-1-16,0 21 0,0-21 16,0 22-16,21-22 0,0 21 0,-22 0 15,22-20-15,0 20 0,0-21 0,0 21 16,0-20-16,0-1 0,0 0 15,22-21-15,-1 0 0,0 21 0,0-21 16,0 0-16,22 0 0,-22 0 16,21-21-16,-21 0 0,22 0 15,-22-1-15,21 1 0,-21 0 0,22 0 16,-22-21-16,21 20 0,-21-20 0,0 21 16,-21-21-16,22 20 0,-22-20 15,21 21-15,-21-21 0,0 20 0,0 1 16,0 0-16,0 42 31,-21 0-31,21 1 0,-22 20 16,22 0-16,0-21 0,0 22 0,0-1 15,0-21-15,0 22 0,0-22 0,0 21 16,22-21-16,-1 0 16,0 1-16,0-1 0,0-21 0,0 0 15,1 21-15,-1-21 0,21 0 0,-21 0 16,22 0-16,-22-21 0,21 21 15,-21-21-15,22-1 0,-22 1 0,21 0 16</inkml:trace>
  <inkml:trace contextRef="#ctx0" brushRef="#br0" timeOffset="6381.06">9800 2053 0,'0'0'0,"0"-21"0,0-21 16,0 21-16,0-1 0,0 1 16,0 0-16,0 0 0,0 0 15,0 0-15,-21 21 16,0 0-16,0 0 16,-1 21-16,22 0 0,-21 0 0,0 21 15,0-20-15,21 20 0,0 0 0,-21-21 16,0 22-16,21-1 0,0 0 15,0 1-15,0-1 0,0 0 0,0 1 16,0-1-16,0 0 0,0-20 0,0 20 16,21-21-16,0 0 0,0-21 0,0 21 15,22-21-15,-1 0 0,-21 0 16,21 0-16,1 0 0,-1-21 0,0 0 16,1 0-16,20 0 0,-20 0 15,-1-22-15,0 22 0,1-21 16,-1-1-16,0 1 0,-21 0 0,1-1 15,-1 1-15,-21 0 0,0-22 0,0 22 16,0-22-16,0 22 0,-21 0 16,-1-22-16,-20 22 0,21 0 0,-21 20 15,-22 1-15,22 0 0,-1 0 0,-20 21 16,21 0-16,-1 0 0,1 21 16,0 0-16,-1 0 0,1 22 0,21-22 15,21 21-15,0-21 0,0 22 0,0-22 16,0 21-16,0-21 0,0 1 15,0-1-15,21 0 0,21 0 16,-21 0-16,1-21 0,20 0 0,0 0 16,1 0-16,-1 0 0,0 0 15,22-21-15</inkml:trace>
  <inkml:trace contextRef="#ctx0" brushRef="#br0" timeOffset="7335.52">10901 1418 0,'0'0'0,"0"-42"0,0-43 16,0 64-16,0 0 0,0 0 0,-21 21 16,-1 0-1,22 21-15,-21 0 0,21 0 16,0 22-16,0-1 0,0 0 0,0 1 16,-21-1-16,21 21 0,-21 1 15,21-22-15,0 22 0,0-1 0,-21 1 16,0-1-16,-1-20 0,22 20 0,0-21 15,-21 22-15,21-22 0,-21-21 16,21 22-16,0-1 0,0-21 0,0 0 16,-21 1-16,21-1 0,0 0 0,0 0 15,-21-21-15,21 21 0,0-42 32,0 0-32,0 0 15,0 0-15,0-22 16,21 22-16,-21 0 0,21-21 15,-21 20-15,21 1 0,0-21 0,1 21 16,20 0-16,-21-1 0,0 1 0,22 0 16,-22 21-16,21 0 0,-21-21 15,22 21-15,-22 0 0,0 0 0,21 0 16,-21 21-16,22 0 0,-22-21 0,0 21 16,-21 1-16,0-1 0,0 0 0,0 0 15,0 0-15,0 0 0,-21 1 16,0-1-16,0 0 0,-1 0 15,1 0-15,-21 0 0,21 1 0,-22-1 0,22 0 16,-21 0-16,21-21 0,0 21 16,-22-21-16,22 0 0,0 0 15,0 0-15,0 0 0,-1 0 0,1 0 16,0 0 0,42 0 15,0 0-31,1 0 0,-1 0 15,21 0-15,-21 0 0,22 0 16,-22 0-16,21 0 0,0 0 0,1-21 16,-1 21-16,0-21 0,1 0 15,-1 21-15,0-21 0,1-1 0,-22 22 16,21-21-16,-21 0 0,22 0 16,-22 0-16,0 0 0,0-22 0,0 22 15,-21 0-15,0 0 0,0 0 0,22-22 16,-22 22-16,0 0 0,0 0 15,0 0-15,0 42 16,0 0 0,0 0-16,0 21 0,0-20 15,0-1-15,-22 21 0,22-21 16,0 22-16,0-1 0,-21 0 0,21 1 16,0 20-16,-21-21 0,21 22 0,0 21 15,-21-22-15,21 1 0,-21-1 16,0 22-16,-1-43 0,22 22 15,-21-22-15,0 0 0,0 1 0,21-22 16,0 0-16,0 0 0,-21-21 16,21-21-1,0 0-15,21 21 16,-21-21 0,21 21-16,-21-22 0,0 1 15,21 21-15,-21-21 0,0 0 16,0 0-16,0 0 15,0-1-15,0 1 0</inkml:trace>
  <inkml:trace contextRef="#ctx0" brushRef="#br0" timeOffset="7816.24">11451 1715 0,'0'-22'15,"0"44"17,0-1-32,0 0 15,21-21 1,0 0 0,1-21-1,-22 0-15,0-1 16,0 1-1,-22 21 1,1 0-16,0 21 16,0-21-16,21 22 15,-21-22-15,21 21 0,0 0 16,0 0-16,0 0 16,21-21-16,0 21 0,-21 1 15,21-22-15,0 21 0,1-21 0,-1 21 16</inkml:trace>
  <inkml:trace contextRef="#ctx0" brushRef="#br0" timeOffset="8156.05">11896 2180 0,'0'0'0,"0"21"16,42-21 15,-21 0-31,0 0 0,0 0 15,1 0-15,20-21 0,-21 21 0,21-21 16,-20 0-16,-1 21 0,0-21 0,0 0 16,-21-1-16,0 1 15,0 0-15,-21 21 32,0 0-32,0 21 0,-1-21 0,1 21 15,21 1-15,-21-1 0,0 0 16,21 0-16,0 0 0,-21 22 0,21-22 15,-21 0-15,21 0 0,0 0 0,0 0 16,0 1-16,0-1 0,0 0 16,0 0-16,21-21 15,0 0-15,0 0 0,0 0 16,0 0-16,22 0 0,-22 0 0</inkml:trace>
  <inkml:trace contextRef="#ctx0" brushRef="#br0" timeOffset="8695.57">12700 2138 0,'0'0'0,"21"-21"0,0-43 16,-21 43-16,0 0 0,0 0 15,-21 21 1,0 21-16,0 0 16,21 0-16,-21-21 0,-1 43 15,22-22-15,-21 0 0,21 0 16,-21 21-16,0-20 0,21-1 0,0 21 15,0-21-15,0 0 0,0 22 0,0-22 0,0 0 16,0 0-16,0 0 16,21-21-16,-21 22 0,21-22 0,0 0 15,22 0-15,-22 0 0,0 0 0,21 0 16,-20 0-16,20 0 0,0 0 0,-21-22 16,22 1-16,-1 0 0,0-21 15,-20 21-15,20-22 0,0 22 0,1-21 16,-1-1-16,0-20 0,-21-1 0,22 22 15,-22-43-15,21 22 0,-21-1 16,1 1-16,-1-1 0,0 22 16,-21-21-16,0 41 0,0-20 0,21 21 15,-21 0-15,0 0 0,0 42 16,-21 0 0,0 0-16,0 21 0,-1 1 0,1 20 15,0 1-15,21-1 0,-21-20 0,0 20 16,21 1-16,-21-1 0,21-21 15,0 1-15,0-1 0,0 0 0,0 1 16,0-22-16,0 21 0,0-21 0,21 1 16,0-1-16,-21 0 0,21 0 15,0-21-15,0 0 0,1 21 0,-1-21 16,0 0-16,0 0 0,0 0 16,0 0-16,1-21 0,-22 0 0,21 0 15,-21 0-15,0-1 16,0 1-16,0 0 0</inkml:trace>
  <inkml:trace contextRef="#ctx0" brushRef="#br0" timeOffset="8851.48">12975 2074 0,'0'0'0,"0"22"0,21-22 15,0 0-15,22 0 0,-1 0 0,0 0 16,1-22-16,20 22 15,-20 0-15,20-21 0,-21 0 0,1 0 16,20 0-16,-20 0 0</inkml:trace>
  <inkml:trace contextRef="#ctx0" brushRef="#br0" timeOffset="65215.15">15240 1630 0,'-21'0'16,"21"-21"-16,0 0 0,0-1 15,0 1-15,0 0 16,0 0-16,0 0 0,0 0 16,0-1-16,0 1 0,0 0 15,0 0-15,0 0 0,0-22 0,0 22 16,0 0-16,0 0 0,0 0 0,0 0 15,0-1-15,0 1 16,0 42 15,0 1-31,0-1 16,0 0-16,-21 21 0,21 1 0,0-1 16,0 0-16,0 1 0,-22-1 0,22 21 15,-21 1-15,0-1 0,21 1 0,0-1 16,-21 1-16,0-1 0,21 1 15,0-1-15,0-20 0,0 20 0,0-20 16,0-1-16,0 0 0,0 1 0,0-22 16,0 21-16,0-21 0,0 0 15,0 1-15,0-1 0,0 0 16,0 0-16,0-42 31,0 0-31,0 0 0,0-1 16,0 1-16,21-21 0,-21 0 15,0 20-15,0-20 0,0 0 0</inkml:trace>
  <inkml:trace contextRef="#ctx0" brushRef="#br0" timeOffset="65591.92">14922 1588 0,'0'0'0,"-42"-22"15,-43-41-15,64 42 0,0 0 16,0-1-16,0 1 0,21 0 0,0 0 15,0 0-15,0-22 16,0 22-16,21 0 0,0 0 0,0 0 16,22 0-16,-1-1 0,21 1 0,-20 0 15,20 21-15,1 0 0,-1 0 16,1 0-16,-1 0 0,1 0 0,-1 21 16,1 0-16,-22 22 0,0-22 0,1 21 15,-1 1-15,-21-1 0,0 0 16,-21 1-16,0-1 0,0 21 0,0-20 15,-21-1-15,0 0 0,-21 22 0,-1-22 16,1 1-16,-21-22 0,20 21 16,-20-21-16,20 22 0,1-22 0,-21 0 15,20 0-15,22-21 0,-21 21 16,21 0-16,-1-21 0,1 0 0,0 0 16,42 0 15,0 0-31,1 0 0,-1 0 0,0 0 15,0-21-15,0 21 0,0 0 0</inkml:trace>
  <inkml:trace contextRef="#ctx0" brushRef="#br0" timeOffset="66079.25">15494 2032 0,'-21'0'0,"42"-21"47,0 21-47,0 0 0,0-21 0,22 21 16,-22 0-16,0 0 0,21 0 0,-20 0 16,-1 0-16,21 21 0,-21 0 15,0 0-15,1-21 0,-1 21 0,-21 1 16,0-1-16,0 0 0,0 0 15,0 21-15,0-20 0,0-1 0,0 0 16,0 0-16,-21 0 0,-22 43 16,22-64-16,21 21 15,-21-21-15,0 0 16,21-21 0,0 0-16,0-1 0,21 1 15,-21 0-15,21-21 0,0 21 0,0-22 16,-21 22-16,22-21 0,-1 21 0,0-22 15,0 22-15,0-21 0,0 21 16,1-1-16,-1 1 0,-21 0 0,21 0 16,0 21-16,0 0 15,0 0 1,1 21 0,-22 0-16,0 0 0,0 1 15,0-1-15,21 0 16,0-21-16</inkml:trace>
  <inkml:trace contextRef="#ctx0" brushRef="#br0" timeOffset="66503.78">16404 1969 0,'21'0'16,"-42"0"15,0 0-31,21 21 0,-21 0 15,0-21-15,21 21 0,-22 0 16,1 0-16,21 1 0,-21-1 0,0 0 16,0 0-16,21 21 0,0-20 0,-21-1 15,21 0-15,0 0 0,0 0 16,0 0-16,0 1 16,21-22-16,0 0 0,0 0 15,0 0-15,22 0 0,-22 0 0,0 0 16,21-22-16,-21 22 0,22-21 0,-1 0 15,-21 21-15,22-21 16,-22 0-16,21 0 0,-21-22 0,0 22 16,-21 0-16,0-21 0,22 20 0,-22 1 15,0-21-15,0 21 0,0 0 0,-22-1 16,1 1-16,0 21 0,0 0 16,0 0-16,0 0 0,-22 0 0,22 0 15,0 0-15,-21 0 0,20 21 0,1-21 16,0 22-16,0-1 0,21 0 15,0 0 1,21-21 0,0 0-16,22 0 0,-22 0 0,21 0 15</inkml:trace>
  <inkml:trace contextRef="#ctx0" brushRef="#br0" timeOffset="66851.1">16912 1884 0,'0'0'0,"21"-21"0,-21 0 15,0 42 17,0 0-32,0 0 0,0 0 0,0 0 15,0 1-15,0 20 16,0-21-16,0 21 0,0-20 0,0 20 0,0 0 16,0 1-16,0-1 0,0 21 15,0-20-15,0 20 0,0 1 0,0-1 16,0 22-16,-21-22 0,0 1 0,0 21 15,0-22-15,-1 22 0,1-22 16,0 22-16,0-22 0,0 1 0,0-1 16,-1 1-16,1-22 0,0 22 0,0-22 15,0 0-15,21 1 0,-21-1 0,-1-21 16,1 0-16,21 1 0,0-1 0,0 0 16,-21 0-16,21-42 31,21 0-31,0 0 0,1-1 15,-1 1-15,0-21 0,0 21 16,0-22-16,22-20 0</inkml:trace>
  <inkml:trace contextRef="#ctx0" brushRef="#br0" timeOffset="67191.91">17081 2074 0,'0'0'0,"-21"-21"0,-42-63 15,63 62-15,0 1 16,0 0-16,0 0 0,0 0 16,21 21-16,0-21 15,0 21-15,22 0 0,-22 0 16,0 0-16,21 0 0,-21 0 0,1 21 16,-1 0-16,0-21 0,0 21 15,-21 0-15,0 0 0,0 1 0,0-1 16,0 0-16,-21 21 0,0-21 0,-22 1 15,22-1-15,0 0 0,-21 0 0,21 0 16,-22 0-16,22 1 0,0-22 16,0 21-16,0 0 0,-1-21 0,1 0 15,21 21-15,-21-21 0,42 0 47,0 0-47,1-21 0,-1 21 0,0-21 16,21 21-16</inkml:trace>
  <inkml:trace contextRef="#ctx0" brushRef="#br0" timeOffset="67527.74">17441 2159 0,'0'0'0,"43"-21"16,-22 21-16,0-21 0,-21 0 15,21 21-15,0-22 0,0 1 0,1 21 16,-22-21-16,21 0 0,-21 0 15,21 21-15,-21-21 0,0-1 16,-21 22 0,0-21-16,-1 21 0,1 0 15,0 0-15,0 0 0,0 21 16,0 1-16,-1-22 0,22 21 0,0 0 16,-21 21-16,21-21 0,-21 1 0,21-1 15,0 0-15,0 0 0,0 0 0,0 0 16,0 1-16,0-1 0,0 0 15,0 0-15,21-21 0,0 21 0,1-21 16,-1 0-16,0 0 0,0 0 16,0 0-16,0 0 0,1 0 0,-1 0 15,0 0-15,0-21 0,0 21 16,0-21-16,1 21 0</inkml:trace>
  <inkml:trace contextRef="#ctx0" brushRef="#br0" timeOffset="67940.5">17843 1969 0,'0'0'0,"0"-22"0,22 1 16,-1 21-1,0 0-15,0 0 0,0 0 16,0 0-16,1 0 0,-1 0 16,21 21-16,-21-21 15,0 22-15,-21-1 0,22 0 0,-1 0 16,-21 0-16,0 0 0,0 22 0,0-22 15,0 0-15,0 0 0,0 0 0,0 1 16,0-1-16,0 0 0,0 0 16,0 0-16,-21 0 0,-1 1 15,22-44 17,0 1-17,0 0-15,0 0 0,22-21 16,-1 20-16,-21-20 0,21 21 0,0-21 15,0-1-15,0 1 0,1 0 16,-1-1-16,0 22 0,0-21 0,0 21 16,0-1-16,-21 1 0,0 0 15,22 21-15,-22-21 0,-22 21 47,22 21-47</inkml:trace>
  <inkml:trace contextRef="#ctx0" brushRef="#br0" timeOffset="69243.03">18775 1524 0,'0'0'0,"0"-21"15,0 0-15,0-22 0,-21 22 16,21 0-16,-22 0 0,22 0 0,0 0 15,-21-1-15,21 1 16,0 42 0,0 1-16,0-1 15,0 0-15,0 0 0,0 21 0,0-20 16,0 20-16,0 0 0,0 1 16,0-1-16,0 21 0,0-20 15,0-1-15,-21 0 0,0 1 0,21-1 16,-21 0-16,0 1 0,21-1 0,0-21 15,-22 22-15,22-1 0,-21-21 0,21 0 16,0 0-16,0 1 0,0-1 16,0 0-16,0 0 0,0 0 0,21 0 15,1-21-15,-1 0 16,0 0-16,0 0 0,0 0 16,0 0-16,1-21 15,-1 0-15,0 0 0,0 0 16,0 0-16,0-1 0,-21 1 15,22 0-15,-1 0 0,0-21 0,0 20 16,0-20-16,-21 21 0,0 0 0,21 0 16,-21-1-16,22 1 0,-22 42 47,0 1-47,0-1 15,0 0-15,0 0 0,0 0 0,-22 0 16,22 1-16,0-1 0,-21 0 0,21 0 15,0 0-15,0 0 0,0 1 16,0-1-16,0 0 0,0 0 16,21-21-1,1 21-15,-1-21 16,0 0-16,0 0 0,0 0 0,22 0 16,-22 0-16,0 0 0,0 0 0,21-21 15,-20 0-15,-1 21 0,0-21 0,0 0 16,0 21-16,0-22 0,1 1 15,-1 0-15,-21 0 0,0 0 0,21 0 16,-21-22-16,21 22 0,-21 0 0,0 0 16,0 0-16,0-1 0,0 1 15,-21 21 17,0 0-32,21 21 15,-21-21-15,-1 22 0,22-1 0,-21-21 16,21 21-16,0 0 0,-21 0 15,21 0-15,-21 1 0,21-1 0,0 0 16,0 0-16,0 0 0,0 0 16,0 1-16,0-1 0,0 0 15,21-21 1,0 21-16,0-21 0,1 0 16,-1 0-16,0 0 0,0 0 0,0 0 15,0 0-15,22 0 0,-22 0 0,0 0 16,21 0-16,-20 0 0,20-21 0,-21 0 15,21 21-15,-20-21 0,20-1 16,-21-20-16,21 21 0,1 0 16,-22-22-16,21 22 0,-21-21 0,1 21 15,20 0-15,-21-22 0,0 22 0,0 0 16,1 0-16,-22 0 0,0-1 16,-22 22-1,1 0-15,0 22 16,0-22-16,0 21 0,21 0 15,0 0-15,-21 0 0,-1 0 16,22 1-16,0-1 0,0 0 16,0 0-16,0 0 0,0 0 15,0 1-15,0-1 16,22 0-16,-22 0 16,21-21-16,-21 21 0,21 0 15,0-21-15,-21 22 0,21-22 0,-21 21 16,0 0-16,21-21 0,-21 21 15,22 0-15,-22 0 16,-22 1 0,1-22-16,0 0 15,0 0-15,0 0 16,21 21-16,-21-21 0,-1 0 0,1 0 16,0 0-16,0 0 15,0 0-15,0 0 16,-1 0-1,1-21-15,0-1 16,21 1-16,-21 21 0,21-21 16,0 0-16,0 0 0</inkml:trace>
  <inkml:trace contextRef="#ctx0" brushRef="#br0" timeOffset="69640.82">19473 1270 0,'0'0'16,"-42"0"-16,-22 42 15,43-20-15,0-22 0,21 21 0,-21 0 16,21 0-16,21-21 15,0 0-15,0 0 16,1 0-16,20 0 0,-21 0 16,0-21-16,0 0 0,-21 0 15,22 21-15,-22-22 0,0 1 16,0 0-16,-22 0 0,1 21 16,0-21-16,0 21 0,0 0 15,0 0-15,-1 0 0,1 0 16,0 0-16,0 0 0,21 21 15,-21 0-15,0 0 0,21 0 16,0 1-16,0-1 16,0 0-16</inkml:trace>
  <inkml:trace contextRef="#ctx0" brushRef="#br0" timeOffset="69919.84">18500 1524 0,'-85'21'16,"170"-42"-16,-170 63 16,106-42-16,0 0 15,0 0-15,1 0 0,20 0 0,0 0 16,1 0-16,-22 0 0,21 0 15,0 0-15,-20 0 0,20 0 16,-21 0-16,0 0 0,0-21 0,-42 21 47,0 0-47,-21 0 0,21 0 16,-22 0-16,1 0 0,-22 0 0</inkml:trace>
  <inkml:trace contextRef="#ctx0" brushRef="#br0" timeOffset="75572.34">1143 4614 0,'0'0'0,"-21"0"47,0-21-16,-1 21-31,22-21 16,0 0-16,-21 21 15,21-21-15,0 0 0,0-1 16,0 1-16,0 0 16,21 21-16,-21-21 0,22 21 15,-1-21-15,0 21 16,0 0-16,0 0 16,0 0-16,1 21 15,-1 0-15,0 0 0,0 0 0,0 22 16,0-22-16,1 21 0,-1 1 15,-21-1-15,21 0 0,-21 1 0,21 20 16,-21-21-16,0 1 0,0 20 16,0-20-16,0-1 0,0 0 0,0 1 15,-21-1-15,0 0 0,0 1 16,-1-22-16,1 21 0,-21-21 0,0 0 16,-1 1-16,1-1 0,0 0 15,-1 0-15,22 0 0,-21-21 0,21 0 16,-1 0-16,1 0 0,0 0 15,0 0-15,0 0 0,0-21 16,21 0-16,0 0 0,-22 0 0,22-22 16,-21 22-16,21-21 0,0 21 15,0-22-15,0 22 0,0-21 0,0 21 16,0-1-16,0 1 0,21 0 16,1 0-16,-1 21 0,0 0 15,21 0-15,-21 21 0,1 0 16,-1 0-16,0 1 0,21 20 0,-21-21 15,1 0-15,-1 0 0,0 1 16,0-1-16,0 0 0,0 0 0,1 0 16,-22 0-16,21-21 15,-21 22-15,21-22 0,-21 21 16,21-21-16,0 0 16,0 0-16,1 0 15,-1 0-15,0-21 16,0 21-16,0-22 0</inkml:trace>
  <inkml:trace contextRef="#ctx0" brushRef="#br0" timeOffset="75883.16">1736 5144 0,'21'0'0,"0"0"16,-21-22-1,21 1-15,0 0 0,-21 0 16,0 0-16,0 0 16,0-1-16,-21 22 15,0 0 1,0 22 0,21-1-16,0 0 15,0 0-15,0 0 16,0 0-16,0 1 15,0-1-15,0 0 16,21-21 15,0 0-31,0 0 0</inkml:trace>
  <inkml:trace contextRef="#ctx0" brushRef="#br0" timeOffset="78179.49">4043 5165 0,'21'0'46,"0"-21"-30,0-1-16,-21 1 0,21 0 0,1 0 16,-1 0-16,0-22 0,0 1 15,0 21-15,0-21 0,22-22 0,-22 22 16,0-1-16,0-20 0,0 21 16,22-22-16,-22 1 0,-21 20 0,0-20 15,0-1-15,0 1 0,0-1 0,0 1 16,0 20-16,-21 1 0,0 0 15,-1-1-15,1 22 0,0 0 16,0 0-16,0 21 0,0 0 16,-1 0-16,1 0 0,0 21 15,21 21-15,0-20 0,0 20 0,0 21 16,-21-20-16,21 20 0,0 1 16,0-22-16,0 22 0,0-1 0,0 1 15,0-1-15,0-21 0,0 22 16,0-1-16,21 1 0,-21-22 0,21 22 15,0-22-15,-21 0 0,22 1 0,-1-1 16,0-21-16,0 0 0,21 1 16,-20-1-16,-1 0 0,21 0 0,-21-21 15,22 0-15,-22 0 0,21 0 16,0 0-16,-20-21 0,20 0 16,0 21-16,-21-21 0,22-1 0,-22-20 15,0 21-15,0 0 0,22-22 0,-22 22 16,-21-21-16,21 21 0,-21-22 15,21 1-15,-21 21 0,0-21 0,0 20 16,0 1-16,0 0 0,0 0 0,0 0 16,0 42 15,0 0-31,0 0 16,0 0-16,0 1 0,0-1 0,0 21 15,0-21-15,0 22 0,0-22 16,0 21-16,0-21 0,0 0 0,0 22 15,0-22-15,0 0 0,21 0 16,0 0-16,1 1 0,-1-1 16,0-21-16,0 0 0,0 0 0,0 0 15,1 0-15,-1 0 16,0 0-16,0-21 0,0 21 0,0-22 16,-21 1-16,22 0 0,-1 0 0,0 0 15,0-22-15,-21 22 16,21-21-16,-21 21 0,21-22 0,-21 22 0,0-21 15,0 0-15,0 20 0,0 1 0,0-21 16,-21 21-16,0 0 16,0-1-16,21 1 0,-21 0 0,0 0 15,-1 0-15,1 0 0,0 21 0,0 0 16,0 0-16,0 0 0,-1 0 16,1 0-16,0 0 0,0 0 0,21 21 15,-21 0-15,0 0 0,21 0 0,-22 0 16,22 22-16,0-22 0,0 21 15,0 1-15,0-1 0,0-21 0,0 21 16,0 1-16,0-1 0,22-21 0,-1 22 16,0-22-16,0 21 15,0-21-15,0 0 0,1 1 0,-1-1 0,0-21 16,21 21-16,1-21 0,-1 0 16,0 0-16,1 0 0,20 0 15,-21 0-15,22 0 0,-1-21 0,-20 21 16,20-21-16,-20-1 0,-1 1 0,0 0 15,1 0-15,-22 0 0,0 0 16,0-1-16,0 1 0,-21 0 0,0-21 16,0 21-16,0-1 0,0-20 0,0 21 15,0-21-15,0 20 0,0 1 16,-21 0-16,21 0 0,-21 21 16,21-21-16,-21 0 0,0 21 0,-1 0 15,1 0-15,0 0 0,0 0 16,0 21-16,0-21 15,21 21-15,-22 0 0,1 0 0,0 0 16,0 22-16,21-1 0,-21-21 0,21 22 16,-21-22-16,21 21 0,0-21 15,0 22-15,0-22 0,0 0 0,0 0 16,0 0-16,0 0 0,0 1 0,21-22 16,0 0-16,0 0 15,0 0-15,22 0 0,-22 0 16,0-22-16,0 22 0,0-21 15,0 0-15,1 0 0,-1 0 16,0 0-16,0-1 0,0-20 0,-21 21 16,21 0-16,-21 0 0,22-22 0,-22 22 15,21 0-15,-21 0 0,0 0 16,0-1-16,0 1 0,0 0 0,0 42 47,0 0-47,0 1 15,0-1-15,0 0 0,0 0 0,0 0 16,0 0-16,0 22 0,21-22 0,-21 0 16,21 0-16,-21 0 15,21 1-15,-21-1 0,21 0 0,1-21 16,-1 21-16,0-21 0,0 21 0,0-21 16,0 0-16,1 0 0,20 0 15,-21 0-15,21 0 0,1 0 0,-1 0 16,-21 0-16,22 0 0,-1-21 0,0 0 15,-21 21-15,1-21 0,20 0 0,-21-1 16,0 1-16,0 0 0,1 0 16,-22 0-16,0 0 0,0-22 0,0 22 15,0 0-15,0-21 0,0 20 0,0 1 16,0 0-16,0 0 0,-22 0 16,22 0-16,-21-1 0,0 22 15,0 0-15,21-21 0,-21 21 0,0 0 16,-1 0-16,1 0 0,0 0 15,0 21-15,0 1 0,0-1 16,-1 0-16,1 0 0,0 0 0,0 0 16,0 22-16,21-22 0,0 0 0,0 21 15,-21-20-15,21 20 0,0-21 16,0 0-16,0 0 0,0 1 0,0-1 16,0 0-16,0 0 0,21-21 0,-21 21 15,21-21-15,0 0 0,0 0 0,0 0 16,1 0-16,-1 0 15,0 0-15,0-21 0,0 0 0,0 21 16,1-21-16,-1 0 0,0-22 0,0 22 16,0 0-16,22-21 0,-43-1 15,21 22-15,0-21 0,0-1 0,0 1 16,-21 0-16,0-1 0,0 1 0,21 0 16,-21-22-16,22 22 0,-22 0 0,0-1 15,0-20-15,0 20 0,0 1 16,0 21-16,0-21 0,0 20 0,-22 1 15,1 0-15,21 0 0,-21 0 16,0 21-16,0 0 16,21 21-16,-21 0 0,21 0 15,0 0-15,-22 22 0,22-1 0,-21 22 16,21-22-16,0 0 0,0 22 16,0-22-16,0 22 0,-21-22 0,21 0 15,0 22-15,0-22 0,0 0 0,0 1 16,0-1-16,21-21 0,-21 22 15,21-1-15,1-21 0,-1 0 0,0 22 16,0-22-16,-21 0 0,21-21 16,0 21-16,1 0 0,-1-21 0,0 0 0,0 0 15,0 0 1,0 0-16,-21-21 16,22 0-16,-22 0 0,0 0 15,21-1-15,0-20 0</inkml:trace>
  <inkml:trace contextRef="#ctx0" brushRef="#br0" timeOffset="78715.58">8255 4360 0,'0'0'0,"21"-105"15,-21 83-15,0 1 0,0-21 16,0 21-16,0 0 0,0-1 16,0 44-1,21 20-15,-21-21 16,0 21-16,0 1 0,0-1 0,21 22 15,-21-22-15,0 21 0,0 1 16,0-22-16,0 22 0,0-1 0,0-20 16,0 20-16,0-21 0,0 1 0,0-1 15,0 0-15,0-20 0,0-1 16,0 0-16,0 0 0,0 0 16,0-42 30,0 0-46,0 0 0,0 0 0</inkml:trace>
  <inkml:trace contextRef="#ctx0" brushRef="#br0" timeOffset="79643.45">8001 4720 0,'0'0'0,"-21"0"0,0 0 15,42 0 1,0-21-1,0 21-15,0 0 0,22-21 16,-1 21-16,21-21 0,-20 0 0,20 21 16,-20-22-16,20 1 0,1 0 0,-1 0 15,1 0-15,-1 0 0,-21-1 16,22 1-16,-22 0 0,1-21 0,-1 21 16,0-22-16,-21 22 0,1 0 0,-22-21 15,0 20-15,0-20 0,0 21 16,0 0-16,0 0 0,0-1 0,0 1 15,-22 0-15,1 21 0,0 0 0,0 0 16,0 0-16,0 0 0,-1 0 16,1 21-16,0 0 15,0 22-15,21-22 0,0 21 0,0 1 16,0-1-16,0 0 0,0 1 16,0-1-16,0 0 0,0 1 0,0-1 15,21 0-15,-21 1 0,21-1 0,-21-21 16,0 21-16,0 1 0,21-22 15,-21 21-15,22-21 0,-22 1 0,0-1 16,21 0-16,-21 0 0,0 0 0,0 0 16,0-42 15,0 0-15,0 0-16,21 0 0,-21 0 15,0-1-15,0 1 0,21-21 0,-21 21 16,21 0-16,0-22 0,-21 22 15,22 0-15,-1 0 0,-21 0 0,21-1 16,0 22-16,0-21 0,0 21 16,1 0-16,-22 21 15,21-21-15,0 22 0,-21-1 16,21 0-16,-21 0 0,0 0 0,21 0 16,0 1-16,1-1 0,-22 0 0,0 0 15,21 0-15,0 0 16,0 1-16,-21-1 0,21-21 0,0 21 15,1-21-15,-1 0 0,0 0 0,0 0 0,0 0 16,0 0-16,1 0 0,-1 0 16,21-21-16,-21 21 0,0-21 15,22-1-15,-22 1 0,21 0 0,-21 0 16,22 0-16,-22 0 0,0-1 0,0 1 16,0 0-16,1-21 0,-22 21 15,0-1-15,21-20 0,-21 21 0,0 0 16,0 0-16,0-1 0,0 1 0,-21 21 15,-1 0-15,1 0 16,0 0 0,0 21-16,0 1 0,0-1 0,21 0 0,0 0 15,-22 0-15,22 0 0,0 22 16,0-22-16,0 0 0,0 0 0,0 0 16,0 1-16,0-1 0,22 0 15,-1 0-15,0 0 0,0-21 0,0 21 16,22-21-16,-22 22 0,0-22 0,21 0 15,-21 0-15,1 0 0,20 0 0,-21 0 16,0 0-16,0-22 0,1 22 16,-22-21-16,21 0 0,0 21 0,0-21 15,-21 0-15,21 0 0,0-22 0,1 22 16</inkml:trace>
  <inkml:trace contextRef="#ctx0" brushRef="#br0" timeOffset="80755.86">10837 4572 0,'0'0'0,"0"21"0,0 0 15,0 1-15,21-22 16,1 0-16,-1 0 0,0 0 16,21 0-16,-21 0 0,22 0 0,-22 0 15,21 0-15,1 0 0,-1-22 0,0 1 16,1 0-16,-1 21 0,21-21 15,-20 0-15,-1 0 0,0-1 0,1-20 16,-1 21-16,-21 0 0,22-22 0,-1 22 16,-21-21-16,0 21 0,0-22 15,1 1-15,-22 21 0,0-21 16,0-1-16,0 22 0,0-21 0,0 21 16,-22-1-16,1-20 0,21 21 0,-21 0 15,0 0-15,0 21 0,21-22 0,-21 22 16,-1 0-16,1 0 15,21 22-15,-21-22 0,0 21 0,21 21 16,0-21-16,0 22 0,-21 20 0,21-21 16,0 1-16,-21 20 0,21 1 15,0-22-15,0 22 0,0-1 0,0-21 16,0 22-16,0-1 0,0 1 0,0-22 16,0 22-16,0-1 0,0 22 15,0-22-15,0 1 0,0-1 0,0 1 16,0 21-16,0-22 0,0 1 15,0 20-15,0-20 0,0-1 0,0 1 16,0-1-16,0-20 0,0-1 0,0 0 16,0 1-16,0-1 0,0-21 0,0 0 15,0 0-15,21-21 16,0 0-16,0 0 0,0-21 16,0 21-16,1-21 0,-1 0 15,0-21-15,0 20 0,21-20 0,-20 0 16,-1-1-16,21 1 0,-21-21 0,0 20 15,1-20-15,-1 20 0,-21-20 16,0 21-16,0-22 0,0 22 0,-21-22 16,-1 22-16,1 0 0,-21-22 15,21 22-15,-22 21 0,1-22 0,0 22 16,21 0-16,-22 0 0,1 21 0,21 0 16,-22-21-16,22 21 0,0 0 0,0 0 15,42 0 16,0 0-31,0 0 0,22 0 16,-22-22-16,21 1 0,-21 21 0,22-21 16,-1 0-16,0 0 0,1 0 0,-1-1 15,0 1-15,22 0 16,-22 0-16,1-21 0,-1 20 0,-21 1 16,21 0-16,1-21 0,-22 21 0,21-1 15,-21 1-15,1 0 0,-22 0 0,0 0 16,21 0-16,-42 21 31,21 21-31,-22 0 0,22 0 16,0 0-16,0 0 0,0 1 0,0 20 15,0-21-15,0 21 0,0-20 16,0-1-16,0 21 0,0-21 0,0 0 16,0 1-16,0-1 0,0 0 15,0 0-15,0 0 0,22-21 16,-22 21-16,21-21 15,-21-21 1,0 0-16,0 0 16,0 0-16,0 0 0,21-1 0,-21 1 15,0 0-15</inkml:trace>
  <inkml:trace contextRef="#ctx0" brushRef="#br0" timeOffset="81108.17">12255 4064 0,'-63'0'16,"42"21"-16,0-21 16,21 21-16,-22 1 0,22-1 15,0 0-15,0 0 0,0 0 0,0 0 16,0 1-16,22-1 0,-1-21 16,0 0-16,0 0 0,0 0 15,0 0-15,1-21 16,-22-1-16,21 1 0,-21 0 0,21 21 15,-21-21-15,0 0 0,0 0 0,0-1 16,0 1-16,0 0 0,0 0 16,-21 0-16,0 0 0,21-1 15,-22 22-15,1 0 0,0-21 0,0 21 16,0 0-16,0 0 0,-1 0 16,1 0-16,0 21 15,0 1-15,21-1 16,0 0-16,21-21 15,0 21-15,0-21 16,1 21-16,-1-21 0</inkml:trace>
  <inkml:trace contextRef="#ctx0" brushRef="#br0" timeOffset="81495.13">12848 3662 0,'0'0'0,"0"-21"16,-21-64-1,21 64-15,-21 0 0,0 21 16,-1 0-16,22 21 16,-21 0-16,21 0 15,0 0-15,-21 22 0,21-1 16,0 0-16,0 1 0,0-1 0,0 22 15,0-22-15,0 21 0,0 1 16,0-1-16,0 1 0,0-1 0,0 1 16,0-1-16,0-20 0,0 20 15,0-20-15,0-1 0,0 0 0,0-21 16,0 22-16,0-22 0,0 0 0,0 0 16,0 0-16,0 1 0,0-1 0,0 0 15,21-21 1,0 0-1,-21-21 1,22 0-16,-22-1 0,21 1 0,-21 0 16,21 0-16,0 0 0</inkml:trace>
  <inkml:trace contextRef="#ctx0" brushRef="#br0" timeOffset="81961.61">12975 4445 0,'0'0'0,"0"21"16,21-21-16,0 21 0,1-21 0,-1 0 16,0 0-16,0 0 15,0 0-15,22 0 0,-22 0 16,0 0-16,0-21 0,0 0 0,22 21 16,-22-21-16,0 0 0,0 0 15,0-1-15,-21 1 0,21 0 0,-21 0 16,0 0-16,0 0 0,0-1 15,0 1-15,0 0 0,-21 0 0,0 0 16,0 0-16,0 21 0,0 0 16,-22 0-16,22 0 0,0 21 0,0-21 15,-22 21-15,22 0 0,0 0 16,0 22-16,0-22 0,0 21 0,-1-21 16,1 0-16,0 22 0,21-1 0,-21-21 15,21 22-15,0-22 0,0 0 0,0 21 16,0-21-16,0 1 15,0-1-15,21 21 0,0-21 0,0 0 0,1 1 16,-1-22-16,0 21 0,0 0 16,0-21-16,22 21 0,-22-21 0,0 0 15,21 0-15,-21 0 0,22 0 0,-22 0 16,21 0-16,-21 0 0,1 0 16,-1-21-16,21 0 0,-21 0 15,0-1-15,1 22 0,-1-21 0,0 0 16,0 0-16,-21 0 0,21 0 0,0-1 15,1 1-15</inkml:trace>
  <inkml:trace contextRef="#ctx0" brushRef="#br0" timeOffset="86656.41">974 6922 0,'0'21'0,"-22"-21"31,1 0-15,21-21 15,0-1-31,21 1 16,1 21-16,-1-21 0,0 0 15,0 21-15,0-21 0,0 0 0,1 21 16,-1 0-16,0 0 0,0 0 16,21 0-16,-20 0 0,-1 21 0,0 0 15,0 0-15,0 0 0,-21 0 0,0 1 16,0-1-16,0 21 0,0-21 16,0 22-16,0-22 0,-21 21 0,0-21 15,0 22-15,0-22 0,-1 0 16,-20 21-16,21-21 0,0 1 15,0-22-15,-1 21 0,1-21 16,0 0-16,0 0 0,0 0 0,0 0 16,21-21-1,0-1-15,21 1 16,0 0-16,0 0 0,0 0 16,22 0-16,-22 21 0,21-22 15,-21 22-15,22 0 0,-1 0 0,-21 0 16,21 0-16,1 0 0,-1 22 15,-21-1-15,22 0 0,-22 0 0,0 21 16,0-20-16,-21 20 0,21-21 16,-21 21-16,0-20 0,0 20 15,-21 0-15,0-21 0,0 1 0,0 20 16,-1-21-16,-20 0 0,21 0 16,0-21-16,-22 22 0,22-22 0,-21 0 15,21 0-15,0 0 0,-22 0 16,22 0-16,0 0 0,0 0 0,0 0 15,-1 0-15,1 0 0,0 0 16,0-22-16,21 1 16,0 0-16,0 0 15,0 0-15,0 0 16,21-1-16,0 22 0,0-21 16</inkml:trace>
  <inkml:trace contextRef="#ctx0" brushRef="#br0" timeOffset="86879.28">2201 7027 0,'0'0'0,"-21"0"63,42 0-16,0 0-47,1-21 15,-1 21-15</inkml:trace>
  <inkml:trace contextRef="#ctx0" brushRef="#br0" timeOffset="88295.88">5270 7091 0,'0'0'0,"22"0"0,-1 0 16,0-21-16,0 0 0,0 21 0,0-22 16,1 1-16,20 0 15,-21 0-15,0 0 0,0 0 0,1-1 16,-22 1-16,0 0 0,0 0 0,0 0 15,0 0-15,0-22 0,0 22 0,-22 0 16,1 0-16,0 0 0,0 21 16,-21-22-16,-1 1 0,22 21 0,-21 0 15,-1 0-15,1 0 0,21 0 0,-21 21 16,-1 1-16,1-1 0,0 21 16,20-21-16,-20 22 0,21-22 0,-21 21 15,20-21-15,1 22 0,21-22 0,0 21 16,0-21-16,0 0 0,0 1 15,0-1-15,21 0 0,1-21 16,-1 0-16,21 0 0,-21 0 0,22 0 16,-1 0-16,0-21 0,1 21 0,-1-21 15,0-1-15,1 1 0,-1-21 16,0 21-16,1 0 0,-1-1 0,0 1 16,-21 0-16,1 0 0,-1 0 0,0 0 15,-21-1-15,0 1 16,0 0-16,-21 21 15,0 21 1,21 0-16,-22 1 0,22-1 0,0 0 16,0 0-16,0 21 0,0-20 15,0 20-15,0 0 0,0 1 16,22 20-16,-1-21 0,0 22 0,0-1 16,-21 1-16,21-22 0,22 22 0,-22-1 15,0 1-15,0-1 0,0 1 0,-21-1 16,21 1-16,1 20 0,-1-20 15,0-1-15,-21 1 0,0 21 0,21-22 16,-21 1-16,21-1 0,-21 1 0,0-1 16,0-21-16,0 22 0,0-22 0,0 1 15,0-1-15,0-21 0,-21 21 0,0-20 16,0-22-16,21 21 0,-21-21 16,-1 0-16,1 0 0,0 0 0,0-21 0,-21 21 15,20-22-15,1-20 16,-21 21-16,21-21 0,0-1 0,-1 1 15,-20 0-15,21-1 0,21 1 0,-21-22 16,21 22-16,-21-21 0,21 20 0,0-20 16,0 20-16,0-20 0,21-1 0,21 22 15,-21-21-15,22 20 0,-22-20 0,42 20 16,-20-20-16,-1-1 0,21 1 16,-20-1-16,20 1 0,-20-1 0,-1-20 15,0 20-15,1 22 0,-22-22 0,0 22 16,0 0-16,-21-1 0,21 1 15,-21 21-15,0-21 0,0 20 0,-21 1 16,0 21-16,21-21 16,-21 21-16,0 0 0,-1 0 0,1 0 15,0 21-15,0 0 0,21 1 16,-21-1-16,21 0 0,0 21 16,0-21-16,0 1 0,0 20 0,0-21 15,21 21-15,-21-20 0,21-1 0,0 0 16,0 0-16,-21 0 0,22 0 0,-1-21 15,21 0-15,-21 0 0,0 0 16,1 0-16,-1 0 0,0 0 0,0 0 16,0-21-16,0 0 0,1 0 15,20 0-15,-21 0 0,0-1 0,0 1 16,1-21-16,-1 21 0,0 0 0,0-22 16,0 22-16,-21-21 0,21-1 15,-21 1-15,22 0 0,-22-1 0,0 1 16,0 0-16,0 21 0,0-22 0,0 22 15,0-21-15,0 21 0,0-1 0,0 44 32,0-1-17,0 0-15,0 21 0,0-21 0,0 22 16,0-1-16,0 0 0,0 22 16,0-22-16,0 1 0,0-1 15,0 0-15,0 1 0,0-1 0,21 0 16,-21-21-16,0 22 0,21-22 0,-21 0 15,0 0-15,0 0 0,21 1 0,-21-1 16,21-21-16,0 0 16,1 0-16,-1 0 15,0-21-15,0-1 0,-21 1 16,0 0-16,21-21 0,-21 21 16,0-1-16,0 1 0,0 0 0</inkml:trace>
  <inkml:trace contextRef="#ctx0" brushRef="#br0" timeOffset="88528.75">6540 6816 0,'0'0'0,"-21"21"0,0-21 16,21 21-16,21-21 31,0 0-31,1 0 0,-1 0 15,0 0-15,0 0 0,0 0 0,0-21 16,1 21-16,-1 0 0,0 0 0,21 0 16,-21 0-16,1 0 15,-1-21-15,0 21 0,0 0 16,0-21-16</inkml:trace>
  <inkml:trace contextRef="#ctx0" brushRef="#br0" timeOffset="89043.44">8276 6541 0,'0'0'0,"0"-22"0,0 1 16,-21 0-16,21 0 15,0 42 1,0 0-16,0 0 16,0 22-16,0-1 0,0 0 0,0 1 15,0 20-15,0-20 0,21-1 0,-21 21 16,0-20-16,0 20 0,0-20 15,0-1-15,0 0 0,0 1 0,0-1 16,0 0-16,0-21 0,0 1 16,0 20-16,0-21 0,0 0 15,-21-21 17,21-21-32</inkml:trace>
  <inkml:trace contextRef="#ctx0" brushRef="#br0" timeOffset="89983.64">7959 7197 0,'0'0'0,"-22"-21"0,1 21 0,-21-22 16,21 22-16,0 0 0,42-21 31,0 21-15,21 0-16,1 0 0,-1-21 15,0 21-15,22-21 0,-22 0 0,22 21 16,-22-21-16,21-1 0,1 1 0,-1 0 15,-20 0-15,20 0 0,-20 0 0,20-1 16,-21 1-16,1 0 0,-22-21 16,21 21-16,-21-1 0,1 1 0,-22 0 15,0 0-15,0-21 0,0 20 0,0 1 16,0 0-16,0-21 0,0 21 0,0-1 16,0 1-16,0 0 0,0 0 15,-22 21-15,22 21 31,-21 0-31,21 22 0,0-1 16,0-21-16,0 21 0,0 22 16,0-22-16,0 1 0,0-1 0,0 0 15,0 1-15,0-1 0,0 0 0,0 1 16,0-1-16,0-21 0,0 21 0,0 1 16,0-22-16,0 21 0,0-21 0,0 1 15,0-1-15,0 0 0,0 0 16,0-42 15,0 0-15,21 0-16,1-22 0,-22 22 0,21 0 15,0-21-15,-21 20 0,21 1 0,0-21 16,-21 21-16,21 0 0,1-1 16,-22 1-16,21 21 0,0 0 15,0 0 1,0 0-16,-21 21 0,0 1 15,21-1-15,-21 0 0,22 0 16,-22 0-16,0 0 0,0 1 16,0-1-16,21 0 0,0 0 15,-21 0-15,21 0 0,0-21 16,0 0-16,1 0 0,-1 0 16,0 0-16,0 0 15,0 0-15,0 0 0,1 0 0,-1 0 16,0-21-16,-21 0 0,21 0 0,0 21 15,0-21-15,1 0 0,-1-1 0,-21 1 16,21-21-16,-21 21 0,21 0 0,-21-1 16,0 1-16,0 0 0,0 0 0,0 0 15,0 0-15,0-1 0,0 1 16,0 0-16,-21 21 0,0 0 16,0 0-16,-1 0 15,1 21-15,21 0 0,-21 1 0,21-1 16,0 0-16,-21 0 0,21 0 15,0 0-15,0 1 0,0 20 16,0-21-16,0 0 0,0 0 0,0 1 16,0-1-16,0 0 0,0 0 15,0 0-15,21-21 0,0 0 0,0 0 16,1 0-16,-1 0 16,0 0-16,0 0 15,0-21-15,0 21 16,-21-21-16,22 21 15,-22-21-15,21 0 16,-21-1-16,21 1 16</inkml:trace>
  <inkml:trace contextRef="#ctx0" brushRef="#br0" timeOffset="92188.25">10922 6710 0,'0'0'0,"0"-21"0,0 0 15,0-1-15,0 1 0,0 0 0,0 0 16,0 0-16,0 0 0,21-1 15,-21-20-15,0 21 0,0 0 0,0 0 16,0-1-16,0 1 0,0 0 0,0 0 16,0 42 15,0 21-31,0 1 16,0-1-16,0 0 0,0 22 0,0-1 15,0 1-15,0-1 0,0 1 0,0-22 16,0 22-16,0-1 0,0-20 0,0 20 15,0-21-15,0 1 0,-21-1 16,21 0-16,0 1 0,0-1 0,0-21 16,-21 0-16,21 1 0,0-1 0,-21-21 15,21-21 17,0-1-32,0 1 0,0 0 15,0-21-15,0 21 0,21-22 16,0 22-16,-21-21 0,0-1 0,21 1 15,0 21-15,-21-21 0,21-1 0,1 22 16,-1-21-16,-21 21 0,21-1 0,0 1 16,0 0-16,0 21 0,1 0 15,-1 0-15,0 0 0,0 0 16,0 0-16,0 0 0,-21 21 16,22 0-16,-22 1 0,0-1 15,0 0-15,0 0 0,0 0 16,0 0-16,-22-21 0,1 22 15,0-22-15,0 21 0,0 0 16,0-21-16,-1 0 0,1 0 16,0 0-16,0 0 0,0 0 15,0 0-15,-1 0 0,1 0 16,21 21 15,0 0-15,0 0-16,21 1 0,1-1 15,-1 0-15,-21 0 0,21 0 0,0 0 16,0 1-16,-21-1 0,21-21 0,1 21 16,20 0-16,-21-21 0,0 0 15,22 21-15,-22-21 0,21 0 0,0 0 16,1 0-16,-1 0 0,0 0 16,1 0-16,-1-21 0,-21 0 0,22 21 15,-1-21-15,-21 0 0,21-1 0,-20 1 16,20 0-16,-21 0 0,0 0 0,0 0 15,1-1-15,-22-20 0,0 21 0,21 0 16,-21 0-16,0-1 0,0-20 0,0 21 16,0 0-16,0 0 15,0-1 1,-21 22-16,-1 0 16,22 22-16,0-1 0,-21 0 15,0 0-15,21 0 0,0 0 16,0 1-16,0-1 0,0 0 0,0 21 15,0-21-15,0 1 0,0-1 0,0 0 16,0 0-16,0 0 0,0 0 16,0 1-16,21-22 15,0 21-15,1-21 0,-1 0 16,0 0-16,0 0 0,0-21 0,0 21 16,1-22-16,-1 1 0,0 0 0,0 21 15,0-42-15,0 21 0,1-1 0,-1 1 16,0 0-16,-21 0 0,21 0 15,-21 0-15,21-1 0,-21 1 16,0 0-16,0 0 0,0 0 16,0 42 15,0 0-15,0 0-16,0 0 0,0 1 15,0-1-15,0 0 0,0 0 16,0 0-16,0 0 0,0 1 0,0-1 15,0 0-15,21-21 0,-21 21 0,22-21 16,-1 0-16,0 0 0,0 0 0,21 0 16,-20 0-16,-1 0 0,0 0 15,0 0-15,0-21 0,0 0 16,1 0-16,-1-1 0,0 1 0,0 0 16,0 0-16,-21 0 0,21 0 15,1-1-15,-22 1 0,0 0 0,0 0 16,21 0-16,-21 0 0,0-1 15,21 1-15,-21 0 16,0 42 15,0 0-15,0 1-16,0-1 0,0 0 16,0 21-16,0-21 15,0 1-15,0-1 0,0 21 0,0 0 16,0-20-16,0 20 0,21 0 0,-21 1 15,0 20-15,0-21 0,21 1 0,-21 20 16,0-20-16,21 20 0,1 1 0,-1-1 16,-21 22-16,21-22 0,0 1 0,0 20 15,0 1-15,22 0 0,-22-1 0,0-20 16,0 21-16,0-1 0,1 1 0,-1-22 16,0 22-16,-21 0 0,0-22 0,21 1 15,-21-1-15,0-20 0,0 20 0,0-21 16,0 1-16,0-22 0,0 21 0,-21-21 15,0 1-15,0-22 0,-1 21 16,1-21-16,-21 0 0,21 0 0,-22 0 16,22 0-16,-21 0 0,21-21 0,-22-1 15,22 1-15,0 0 0,0 0 0,0 0 16,-22-22-16,43 22 0,-21-21 0,0 0 16,0-1-16,21-20 0,-21 20 0,21-20 15,0-1-15,0 1 0,0-22 0,0 22 16,0-1-16,0-20 0,0-1 0,0 0 15,0 1-15,0-1 0,0 0 0,21-21 16,0 22-16,0-1 0,22 22 0,-1-22 16,0 21-16,1 1 15,20 21-15,1-22 0,-22 22 0,21 21 16,1-22-16,-22 22 0,22 0 0,-22 0 16,-21 21-16,22 0 0,-22-21 0,0 21 15,0 0-15,-21 21 47,0 0 0,0 0-47,-21-21 0,0 21 16,0-21-16,21 21 0,-22-21 15,1 22-15,21-1 0,-21 0 0,0 0 16</inkml:trace>
  <inkml:trace contextRef="#ctx0" brushRef="#br0" timeOffset="95463.18">19156 6837 0,'0'-42'16,"21"20"-16,0 22 31,-21 22-15,0-1-16,0 0 15,0 0-15,0 0 0,0 0 0,0 1 16,0 20-16,0 0 0,0-21 0,0 43 15,0-22-15,-21 1 0,21 20 0,0-21 16,0 22-16,0-1 0,0-20 16,0 20-16,0 1 0,0-1 0,21-20 15,-21 41-15,21-20 0,-21-1 0,0 22 16,21 0-16,-21-22 0,22 22 0,-22-1 16,0 1-16,0 0 0,0-1 0,0 1 15,0 0-15,0 21 0,0-22 0,0 1 16,0-22-16,0 22 0,0 0 15,0-22-15,-22 22 0,22-22 0,0 22 16,0-21-16,0-1 0,0 22 0,0-22 16,0 1-16,0-1 0,0-20 15,0 20-15,0-21 0,0 1 0,0-1 16,0 0-16,0-20 0,0-1 0,0 0 16,0 0-16,0 0 0,22-21 0,-1 0 15,-21-21-15,21 0 16,-21 0-16,0-22 0,0 22 0,21-21 15,0 0-15,-21-1 0</inkml:trace>
  <inkml:trace contextRef="#ctx0" brushRef="#br0" timeOffset="97128.18">19452 6795 0,'0'0'0,"-21"0"15,0-22 1,21 1-16,-21 21 0,-1 0 16,1 0-16,0 0 15,0 0 1,21 21-1,0 1 17,21-22-32,0 0 0,0 0 0,1 0 15,20 0-15,0 0 0,1 21 0,-1-21 16,21 0-16,-20 0 0,20 0 16,22 0-16,-22 0 0,22 0 0,0 0 15,-1 0-15,22 0 0,0 0 0,21 0 16,0-21-16,0 21 0,0 0 0,0-22 15,21 22-15,-21 0 0,21 0 16,1-21-16,-1 21 0,-21 0 0,21 0 16,0 0-16,-21 0 0,21 0 0,-21-21 15,0 21-15,0 0 0,0 0 0,-21 0 16,0 0-16,0 0 0,0 0 16,-22 0-16,22 0 0,-21 0 15,-1 0-15,-20-21 0,21 21 0,-22 0 16,1 0-16,-1 0 0,-21 0 0,1 0 15,-1 0-15,0 0 0,-20-21 0,-1 21 16,0 0-16,0 0 0,0 0 16,0 0-16,1 0 0,-22 21 31,0 0-15,0 0-16,0 0 15,0 1-15,0-1 0,0 0 0,0 0 16,0 0-16,0 0 0,0 22 15,-22-22-15,22 21 0,0-21 0,0 22 16,0-1-16,-21 0 0,21 1 0,0 20 16,0-20-16,0 20 0,-21 1 15,21-22-15,0 21 0,0 1 0,0-1 16,0 1-16,0-1 0,0 22 0,0-21 16,0 20-16,0-20 0,0 20 0,0-20 15,0 21-15,0-22 0,0 22 0,0-1 16,0-20-16,0 21 0,0-1 15,21 1-15,-21 0 0,21-22 0,1 22 16,-22-1-16,21-20 0,0 21 0,-21-1 16,21 1-16,0-22 0,-21 22 15,21 0-15,1-22 0,-22 1 0,21 20 16,0-20-16,-21-1 0,0 1 0,21-1 16,0 1-16,-21-22 0,0 22 0,0-22 15,21 22-15,-21-22 0,0 0 0,22 1 16,-22-22-16,0 21 0,0-21 15,0 0-15,0 1 0,0-1 0,0 0 16,-22 0-16,1-21 0,0 0 16,0 0-16,0 0 0,0 0 15,-1 0-15,1 0 0,0 0 0,0 0 16,0 0-16,0 0 0,-1 0 0,1 0 16,0 0-16,-21 0 0,21 0 15,-1 0-15,-20-21 0,21 21 0,-21 0 16,20 0-16,-20 0 0,0 0 15,-1 0-15,1 0 0,0 0 0,-22 0 16,22 0-16,-22 0 0,22 0 0,-21 0 16,20 0-16,-20 0 0,-1 0 0,22 0 15,-22 0-15,1 0 0,-1 0 0,1 0 16,-1 0-16,-20-21 0,20 21 0,-20 0 16,20 0-16,-21 0 0,1 0 0,-1 0 15,0 0-15,-20 0 0,20 0 0,0 0 16,1 0-16,-22 0 0,21 0 15,-21 0-15,0 0 0,1 0 16,20 0-16,-21 0 0,0 0 0,0 0 16,22 0-16,-22 21 0,0-21 0,0 0 15,0 0-15,1 21 0,20-21 0,-21 0 16,21 0-16,1 0 0,-22 0 0,42 21 16,-20-21-16,-1 0 0,22 0 0,-1 0 15,1 0-15,-1 21 0,22-21 0,-1 0 16,1 0-16,21 0 0,-21 0 0,20 0 15,1 0-15,0 0 16,0 0 0,0-21 109,21 0-125,0 0 15</inkml:trace>
  <inkml:trace contextRef="#ctx0" brushRef="#br0" timeOffset="97892.27">19791 7006 0,'0'0'0,"0"-21"15,0 0 1,0 42 0,-21 0-16,21 0 15,0 22-15,0-22 0,0 21 0,0 22 16,0-22-16,0 0 0,0 22 0,0-22 16,0 1-16,0 20 0,0-21 0,-22 1 15,22-22-15,0 21 0,0 1 16,-21-22-16,21 0 0,0 0 15,0 0-15,-21 0 0,21 1 16,21-44 0,-21 1-1,21 21-15,1-21 0,-22 0 0,21-21 16</inkml:trace>
  <inkml:trace contextRef="#ctx0" brushRef="#br0" timeOffset="98291.04">20278 7070 0,'-22'42'16,"1"-21"-16,-21 0 0,21 1 16,0 20-16,-1-21 0,-20 0 0,21 0 15,0 1-15,-22-1 0,22 0 0,0-21 16,0 21-16,0 0 0,0-21 0,-1 21 15,1-21 1,0 0-16,21 22 47,0-1-47,0 0 16,21 0-16,0-21 15,-21 21-15,22 0 0,-1 1 0,-21-1 16,21-21-16,0 21 0,-21 0 0,21 0 15,-21 0-15,21-21 0,1 22 0,-22-1 16,21-21-16,-21 21 0,21-21 0,0 0 16,0 21-16,0-21 15,1 0-15,-1 0 0,0 0 16,-21-21-16,21 0 16,0 21-16,0-21 0</inkml:trace>
  <inkml:trace contextRef="#ctx0" brushRef="#br0" timeOffset="98655.83">20341 7535 0,'0'0'0,"0"22"16,0-1 0,21-21-1,0 0-15,1 0 0,-1 0 16,0-21-16,0-1 0,0 22 0,22-21 15,-22 21-15,0-21 0,-21 0 0,21 21 16,-21-21-16,0 0 0,0-1 16,0 1-16,-21 21 15,0 0 1,0 0-16,-1 0 0,1 0 0,0 0 16,0 21-16,0 1 0,0-1 0,21 0 15,0 0-15,-22 0 0,22 22 0,-21-22 16,21 0-16,0 0 0,0 0 0,0 0 15,0 1-15,0-1 0,0 0 16,0 0-16,21-21 0,1 21 0,-1-21 16,0 0-16,0 0 0,0 0 15,0 0-15,1 0 0,-1 0 0,21-21 16,-21 0-16,0 21 0,22-21 16</inkml:trace>
  <inkml:trace contextRef="#ctx0" brushRef="#br0" timeOffset="99231.01">20934 7472 0,'0'0'0,"0"-21"16,0 42 15,0 0-31,-21-21 0,21 21 16,-22 0-16,22 1 0,0-1 0,0 0 16,0 0-16,0 0 0,0 0 15,0 1-15,22-22 16,-1 0-16,0 0 0,0 0 15,0 0-15,0 0 0,1 0 16,-1 0-16,0 0 0,0-22 16,0 1-16,0 21 0,1-21 0,-1 0 15,0 0-15,0 21 0,-21-21 0,21-1 16,-21 1-16,21 0 0,-21 0 0,0 0 16,0 0-16,0-1 15,0 1-15,0 42 31,0 1-31,0-1 16,0 0-16,0 0 0,0 0 0,0 22 16,0-22-16,0 0 0,0 21 15,0-21-15,0 22 0,0-1 16,0-21-16,0 22 0,0-1 0,0 21 16,0-20-16,0-1 0,0 0 0,0 22 15,0-22-15,0 1 0,22-1 0,-22 0 16,21 1-16,-21-1 0,0 0 0,0 1 15,0-22-15,21 0 0,-21 21 0,0-21 16,0 1-16,-21-22 31,0 0-31,-1 0 0,1 0 0,0 0 16,0 0-16,0-22 0,-22 22 16,22-21-16,0 21 0,0-21 15,-21 21-15,20-21 0,1 0 16,0 21-16,21-21 0,0-1 15,0 1-15,0 0 0,0 0 16,0 0-16,21 0 0,0-22 0</inkml:trace>
  <inkml:trace contextRef="#ctx0" brushRef="#br0" timeOffset="99791.69">22415 7197 0,'0'0'0,"0"-21"0,0-1 16,0 1-16,0 0 15,22 21 1,-1 0-16,0 0 0,0 21 16,0 0-16,0 1 15,1-1-15,-22 21 0,21-21 16,0 22-16,-21-1 0,0 0 0,0 1 16,0-22-16,21 21 0,-21 0 0,0 1 15,0-22-15,0 21 0,0-21 0,0 1 16,0-1-16,0 0 0,0 0 15,0 0-15,21-21 16,0-21 0,-21 0-1,22 0-15,-22 0 0,0-1 0,21-20 16,0 0-16,-21-1 0,21 1 16,-21 0-16,0-1 0,21-20 0,0 21 15,1-22-15,-22 22 0,21-1 16,0 1-16,-21 0 0,0 21 0,21-1 15,-21 1-15,21 0 0,-21 42 32,0 0-17,0 1-15,0-1 0,0 0 0,0 0 16,0 0-16,0 0 0,0 22 0,0-22 16,21 0-16,-21 0 0</inkml:trace>
  <inkml:trace contextRef="#ctx0" brushRef="#br0" timeOffset="101236.45">23199 7557 0,'0'-22'16,"0"1"-1,0 0-15,0 0 0,0 0 16,0 0-16,0-1 15,0 1-15,-22 21 0,1 0 16,0 0-16,0 0 16,21 21-16,-21 1 0,0-1 15,-1 0-15,22 0 0,-21 0 0,21 0 0,-21 1 16,21 20-16,0-21 16,-21 0-16,21 0 0,0 1 0,0-1 15,0 0-15,21 0 16,0-21-16,0 0 15,1 0-15,-1 0 0,0 0 0,-21-21 16,21 21-16,0-21 0,0 0 16,1-1-16,-1 1 0,0 0 0,0 0 15,-21 0-15,21 0 0,-21-1 0,21 1 16,-21 0-16,0-21 0,0 21 16,0-1-16,0 1 0,0 0 15,0 42 1,0 0-1,0 1-15,-21-22 0,21 21 0,0 21 16,0-21-16,-21 0 0,21 1 0,0-1 16,0 0-16,0 0 0,0 0 0,0 0 15,0 1-15,0-1 0,0 0 16,21-21-16,0 0 0,1 0 16,-1 0-16,0 0 0,0 0 15,0 0-15,0 0 0,1 0 0,-1-21 16,0 0-16,21 21 0,-21-22 15,1-20-15,-1 21 0,21 0 0,-21-22 16,0 22-16,1-21 0,-22 0 16,0-1-16,21 22 0,-21-21 0,0-1 15,0 1-15,0 0 0,0 21 0,0-22 16,0 22-16,0 0 0,-21 42 31,-1 21-15,22-20-16,0-1 0,0 21 0,0 0 15,-21-20-15,21 20 0,0 0 0,0 1 16,-21-22-16,21 21 0,0-21 0,0 22 16,0-22-16,0 0 0,0 21 15,0-21-15,0 1 16,21-1-16,0 0 0,1-21 0,-1 0 16,0 21-16,0-21 0,0 0 0,0 0 15,22 0-15,-22 0 0,0 0 0,0-21 16,0 0-16,1 21 0,-1-21 0,0-1 15,0 22-15,-21-21 0,0 0 0,21 0 16,-21 0-16,21 0 0,-21-1 16,0 1-16,0 0 0,0 0 15,0 42 17,0 0-32,0 0 15,-21 1-15,21-1 0,0 0 16,0 0-16,0 0 0,0 0 15,0 1-15,0-1 16,21-21 0,1 0-16,-1 0 0,0 0 15,0 0-15,0 0 16,0-21-16,1-1 0,-1 22 0,0-21 16,0 0-16,0 21 0,-21-21 0,21 0 15,-21 0-15,22-1 0,-22 1 16,0 0-1,0 42 17,0 0-32,0 1 0,-22-1 15,22 0-15,0 0 0,-21 0 16,21 0-16,0 1 0,0-1 16,0 0-16,0 0 15,21-21-15,1 0 0,-1 0 16,0 0-16,0 0 0,0 0 15,0 0-15,1 0 0,20 0 0,-21 0 16,0 0-16,22-21 0,-22 0 0,0 21 16,0-21-16,21-1 0,-20 1 0,-1 0 15,0 0-15,0 0 0,-21 0 16,21-1-16,0 1 0,-21 0 16,0-21-16,0 21 0,0-1 15,0 1-15,-21 21 16,0 0-16,0 0 0,0 21 15,0 1-15,-1-22 0,1 21 0,21 21 16,-21-21-16,0 0 0,21 1 16,0-1-16,0 0 0,0 0 0,0 0 15,0 0-15,0 1 0,0-1 0,21-21 16,0 21-16,0-21 0,22 0 16,-22 21-16,21-21 0,-21 0 0,22 0 15,-22 0-15,21 0 0,1 0 0,-22 0 16,21 0-16,0-21 0,-20 21 15,-1-21-15,0 21 0,21-21 0,-21-1 16,1 22-16,-22-21 0,21 0 0,-21 0 16</inkml:trace>
  <inkml:trace contextRef="#ctx0" brushRef="#br0" timeOffset="102103.96">19367 8340 0,'-21'0'16,"42"0"-16,-84 0 0,42 0 0,-22 0 0,22 0 15,-21 0-15,21 0 0,0 0 0,-1 0 16,1 0-16,0 0 0,0 0 15,0 0 1,42 0 15,0 0-31,0 0 0,22 0 16,-1 0-16,0 0 0,22 0 0,20 0 16,1 0-16,0 0 0,21 0 15,-1 0-15,1 0 0,21-21 0,-21 21 16,21 0-16,-21-22 0,0 22 0,0-21 15,-1 21-15,-20 0 0,0-21 0,-1 21 16,-20 0-16,-22-21 0,22 21 0,-43 0 16,21 0-16,-21 0 0,1 0 15,-1-21-15,-42 21 47,-1 0-47,1 0 0,0 0 16,0 0-16,0 0 0,0 0 0,-1 0 15,-20 0-15,21 21 0,-21-21 16,20 0-16,-20 21 0</inkml:trace>
  <inkml:trace contextRef="#ctx0" brushRef="#br0" timeOffset="102563.9">19262 8488 0,'0'0'0,"-22"0"0,-20 21 16,63-21 15,0 0-16,22 0-15,-1 0 0,0 0 16,22 0-16,-1 0 0,1 0 16,21 0-16,-1 0 0,1 0 0,0 0 15,-1-21-15,1 21 0,21 0 0,0 0 16,-22-21-16,1 21 0,21-21 0,-22 21 16,-20 0-16,-1-22 0,1 22 0,-1 0 15,-20-21-15,-1 21 0,-21 0 0,0 0 16,1 0-16,-1-21 0,0 21 15,0 0 48,0 0-47,0 0-1,1-21 1</inkml:trace>
  <inkml:trace contextRef="#ctx0" brushRef="#br0" timeOffset="103323.45">23431 8276 0,'0'0'0,"-21"0"0,-42 0 15,42 0-15,-1 0 0,1 0 16,0 0 0,0 0-16,21 21 15,42-21 16,-21 0-31,22 0 0,20 0 16,1 0-16,-1 0 0,43 0 16,-21 0-16,21 0 0,-1 0 0,1 0 15,0 0-15,0 0 0,0 0 0,21 0 16,-21 0-16,-1 0 0,1 0 16,0 0-16,42-21 15,-84 21-15,-1 0 0,-20 0 0,-1 0 16,-21 0-16,0-21 0,0 21 0,-42-21 47,0 21-32,0 0-15,0 0 0,0 0 16,-1 0-16,-20 0 0,21 0 16,0 0-16,0 0 0,-1 21 0,-20-21 15,0 0-15,21 0 0,-22 0 16,1 0-16,0 21 0</inkml:trace>
  <inkml:trace contextRef="#ctx0" brushRef="#br0" timeOffset="103702.4">23770 8424 0,'0'0'16,"-21"0"-16,0 0 0,0 0 0,-1 0 0,1 22 15,0-22-15,42 0 32,22 0-17,-22 0-15,21 0 0,22 0 0,-22 0 16,43 0-16,-22 0 0,22 0 0,-1 0 16,1 0-16,21 0 0,0 0 15,0 0-15,-22 0 0,22 0 0,0-22 16,0 22-16,-22 0 0,1 0 0,-21 0 15,20-21-15,-20 21 0,-1-21 0,-20 21 16,-1 0-16,0 0 0,1 0 16,-1 0-16,-21 0 0,0 0 0,0 0 15,1 0-15,-22-21 16,-22 21 31,1 0-47,0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2T10:16:08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8128 953 0,'0'0'0,"0"-22"0,0 1 0,0 0 16,0 0-16,0-21 0,0 20 0,0 1 15,0 0-15,0 0 0,0 0 0,0-22 16,0 22-16,0 0 0,0 0 16,21 0-16,-21-22 0,0 22 0,0 0 15,0 0-15,0 0 0,0 0 16,0-1-16,0 1 0,0 0 0,0 0 15,0 42 17,-21 0-32,21 0 0,0 1 0,0 20 15,0 0-15,-21 1 0,21 20 16,0 1-16,-21-1 0,21 1 16,0-1-16,0 22 0,-22-22 0,1 22 15,0-22-15,21 22 0,-21-21 16,0-1-16,0 1 0,-1 20 0,1-20 15,0-22-15,0 22 0,0-22 0,0 0 16,21-21-16,-22 1 0,22-1 16,0 0-16,0 0 0,0-42 31,0 0-31,0 0 0,0-1 16,0 1-16,0-21 0,0 0 0,0 20 15</inkml:trace>
  <inkml:trace contextRef="#ctx0" brushRef="#br0" timeOffset="603.73">7662 995 0,'0'0'16,"-21"-21"-16,-21-43 15,21 22-15,21 21 0,0 0 0,-22-22 0,22 22 16,0-21-16,0 21 0,0-1 0,0-20 15,22 21-15,-1 0 0,0 0 16,21-22-16,-21 22 0,43 0 16,-22 0-16,22 0 0,-22-1 0,22 1 15,-1 0-15,1 21 0,-1 0 16,1 0-16,-22 0 0,21 0 0,-20 21 16,20 0-16,-20 22 0,-1-22 15,-21 21-15,21 1 0,-20-1 0,-22 21 16,0-20-16,0 20 0,0 1 0,-43-1 15,22 1-15,-21-1 0,-1 1 16,1-1-16,0 1 0,-1-22 0,-20 0 16,-1 1-16,22-1 0,0 0 0,-22-20 15,22-1-15,0 0 0,-1 0 16,22 0-16,0-21 0,-21 0 16,20 0-16,1 0 0,0-21 15,21 0-15,-21 21 0,21-21 16,0-22-16,0 22 0,0 0 0,0 0 15,0 0-15,0 0 0,0-1 0,21 1 16,0 21-16,0 0 0,1 0 16,-1 0-16,0 21 0,21 1 0,-21-1 15,1 0-15,-1 0 0,0 21 0,0-20 16,0 20-16,-21 0 16,21-21-16,-21 22 0,22-1 0,-22-21 0,0 22 15,21-22-15,0 0 0,-21 0 0,21 0 16,0 0-16,-21 1 15,21-22-15,1 0 0,-1 0 16,0 0-16,0 0 0,0 0 16,0-22-16,1 1 0,-22 0 15,21 0-15,0 0 0,0 0 0,-21-22 16,21 22-16,0-21 0,1 21 0</inkml:trace>
  <inkml:trace contextRef="#ctx0" brushRef="#br0" timeOffset="1015.49">8530 1482 0,'0'21'15,"0"0"-15,0 0 16,21-21 0,0 0-16,1 0 15,-1 0-15,0 0 0,0-21 16,0 0-16,0 21 0,22-21 0,-22 0 15,0-1-15,0 22 0,0-21 0,1 0 16,-1 0-16,-21 0 0,0 0 16,0-1-16,0 1 15,-21 0-15,-64 21 16,64 0-16,-22 0 0,22 21 0,-21 0 16,21 1-16,0 20 0,-22-21 15,22 0-15,0 22 0,0-22 0,0 21 16,-1 0-16,22-20 0,0 20 15,-21-21-15,21 21 0,0-20 0,0-1 16,0 0-16,0 0 0,0 0 0,21 0 16,1-21-1,-1 0-15,0 0 0,0 0 0,0 0 16,22 0-16,-22 0 0,0 0 0,21 0 16,-21 0-16,22 0 0,-22-21 15,21 0-15,-21 21 0,1 0 16,20-21-16</inkml:trace>
  <inkml:trace contextRef="#ctx0" brushRef="#br0" timeOffset="1527.72">9461 1461 0,'0'0'0,"0"-22"0,0-20 16,0 21-16,0 0 15,-21 0-15,0-1 16,0 22-1,0 0-15,0 0 16,-1 22-16,1-22 16,0 21-16,0 21 0,0-21 0,0 0 15,-1 1-15,1 20 0,0 0 0,0-21 16,0 22-16,0-22 0,-1 21 16,22-21-16,0 1 0,0-1 0,0 0 15,0 0-15,0 0 0,0 0 16,22-21-1,-1 0-15,0 0 0,0 0 0,0-21 16,0 21-16,1-21 0,-1 0 0,0 0 16,21-22-16,-21 22 0,1-21 0,20 0 15,-21 20-15,0-20 0,0 21 16,1-21-16,-1 20 16,0 1-16,0 21 0,-21-21 0,21 21 15,0 0-15,1 21 16,-22 0-16,0 1 0,0-1 15,0 0-15,0 0 0,0 0 0,0 22 16,0-22-16,0 21 0,0-21 16,0 0-16,0 1 0,0 20 0,0-21 15,0 0-15,0 0 0,0 1 16,21-1 0,0-21-16,0 0 15,0 0-15,0 0 0,1-21 16,-1 21-16,0-22 0,21 1 0,-21 21 15</inkml:trace>
  <inkml:trace contextRef="#ctx0" brushRef="#br0" timeOffset="11927.66">10541 1820 0,'21'-21'15,"0"0"1,-21 0-16,0 0 0,0 0 16,21-1-16,-21 1 0,0 0 0,0 0 15,0 0-15,0 0 0,0-1 16,0 1-16,-21 0 0,0 0 0,0 0 16,0 0-16,0-1 0,-1 22 0,1 0 15,-21-21-15,21 21 0,0 0 16,-1 0-16,-20 0 0,21 21 15,0 1-15,-22-1 0,22 0 0,0 0 16,0 21-16,0-20 0,0 20 0,21-21 16,0 21-16,-22 1 0,22-22 15,0 21-15,0-21 0,0 1 0,0-1 16,0 0-16,22 0 0,-1 0 16,0-21-16,0 0 0,0 0 15,22 0-15,-22 0 0,0-21 0,21 0 16,1 21-16,-22-21 0,21-22 0,0 22 15,1-21-15,-1 21 0,-21-22 16,22 1-16,-1 0 0,0-1 16,1-20-16,-1 21 0,0-22 0,1 22 15,-22-22-15,21 22 0,-21-22 0,0 1 16,-21 21-16,0-22 0,0 22 16,0-1-16,0 1 0,0 0 0,0 21 15,0-1-15,0 1 0,-21 21 0,0 0 16,0 0-16,0 43 15,0-22-15,-1 21 0,1 0 0,0 22 16,21-22-16,-21 22 0,0-1 16,0 1-16,21-1 0,0 1 0,0-22 15,-22 22-15,22-1 0,0-21 16,-21 1-16,21-1 0,0 0 0,0 1 0,0-22 16,0 21-16,21-21 15,1 1-15,-1-1 0,0-21 16,0 0-16,0 0 0,0 0 0,1 0 15,20-21-15,0-1 0,-21 1 0,22 0 16,-1 0-16</inkml:trace>
  <inkml:trace contextRef="#ctx0" brushRef="#br0" timeOffset="12241.48">12658 762 0,'0'-63'16,"0"126"-16,-22-105 31,1 63-31,21 0 0,-21 21 0,21 1 16,-21 20-16,21-20 0,-21 20 15,0-21-15,-1 22 0,22-1 0,-21-20 16,0 20-16,21-20 0,-21 20 0,0-21 15,21 1-15,-21-1 0,21 0 16,-22-20-16,22 20 0,-21-21 16,21 0-16,0 0 0,0 1 0,0-1 15,0 0-15,-21-42 32,21 0-32</inkml:trace>
  <inkml:trace contextRef="#ctx0" brushRef="#br0" timeOffset="13084.58">12023 1376 0,'0'0'0,"-22"0"0,-20 0 15,63 0 1,0 0 0,22 0-16,-1 0 0,0 0 0,22-21 15,-1 0-15,1 21 0,-1-22 0,1 22 16,-1-21-16,22 0 0,0 0 15,-1-21-15,-20 20 0,21-20 0,-22 21 16,22-21-16,-22-1 0,-20 1 0,-1 0 16,0-1-16,1 1 0,-22 0 15,0 20-15,-21 1 0,0-21 0,0 21 16,0 0-16,-21 21 0,0-22 16,-22 22-16,22 0 15,0 0-15,-21 22 0,20-1 0,-20 0 16,21 0-16,0 21 0,0 1 0,-1-1 15,1 0-15,21 22 0,-21-22 16,0 22-16,21-22 0,-21 0 0,21 22 16,0-22-16,-21 1 0,21-1 0,-22 0 15,22 1-15,-21-1 0,21 0 0,0-21 16,0 22-16,-21-22 0,21 0 16,0 0-16,-21 0 0,21 1 0,0-1 15,0-42 16,21-1-31,-21 1 16,21 0-16,0 0 0,1-21 0,-1 20 16,0 1-16,21-21 0,-21 21 0,1 0 15,-1-1-15,0 1 0,0 0 0,0 0 16,0 21-16,1 0 16,-22 21-1,0 0-15,0 0 0,0 1 0,0 20 16,0-21-16,0 0 15,0 0-15,0 1 0,0-1 16,0 0-16,0 0 0,0 0 0,21-21 0,0 21 16,0 1-16,0-22 0,0 0 0,1 0 15,-1 0-15,0 0 0,0 0 16,21 0-16,-20 0 0,-1 0 16,21-22-16,-21 1 0,22 21 0,-22-21 15,21 0-15,-21 0 0,0-22 0,1 22 16,-1 0-16,0-21 0,0 21 15,-21-1-15,0-20 0,0 21 0,0 0 16,0 0-16,0-1 0,-21 1 16,0 21-16,0 0 0,-1 0 0,1 21 15,0 1-15,0-1 16,21 0-16,0 0 0,-21 21 0,21-20 16,0-1-16,0 21 0,0-21 15,0 0-15,0 1 0,0 20 0,0-21 16,21 0-16,0 0 15,0 1-15,0-22 0,1 0 0,-1 0 16,0 0-16,0 0 0,0 0 0,0 0 16,1 0-16,-1-22 0,0 1 0,0 0 15,0 0-15,22-21 0</inkml:trace>
  <inkml:trace contextRef="#ctx0" brushRef="#br0" timeOffset="13839.53">15684 910 0,'22'0'15,"-1"0"1,0 0-16,0-21 0,0 0 15,0 21-15,1-21 0,20 0 0,-21-1 16,0-20-16,22 21 0,-1 0 16,-21-22-16,21 22 0,-20-21 0,20 0 15,-21-1-15,0 1 0,-21 0 0,0 20 16,0-20-16,0 0 0,0-1 16,-21 22-16,-21 0 0,21 0 15,-1 0-15,-20 21 0,0 0 0,21 0 16,-22 21-16,1 0 0,0 21 15,-1-20-15,22 20 0,-21 0 0,21 22 16,-1-22-16,-20 22 0,42-22 0,0 21 16,-21-20-16,21 20 0,0-20 15,0 20-15,0-21 0,0 1 0,21-1 16,0 0-16,0-20 0,1 20 0,-1-21 16,21 0-16,-21-21 0,22 21 15,-22-21-15,21 0 0,0 0 0,1 0 16,-22 0-16,21 0 0,-21 0 0,1 0 15,-22-21-15,-22 21 16,-20 0 0,21-21-16,-21 21 0,-22 0 0,22 0 15,-22 21-15,22-21 0,-22 21 0,22 1 16,-21-1-16,-1 21 0,22-21 16,-1 22-16,1-1 0,0-21 0,21 21 15,-1 1-15,1-1 0,21 0 0,0-20 16,0 20-16,21-21 0,1 21 0,-1-20 15,21-22-15,0 21 16,1 0-16,-1-21 0,0 0 0,22 0 0,-22 0 16,22 0-16,-1-21 0,-20 0 15,20-1-15,1 22 0,-22-21 0,21 0 16</inkml:trace>
  <inkml:trace contextRef="#ctx0" brushRef="#br0" timeOffset="14108.37">16404 1207 0,'0'21'31,"0"0"-31,0 0 0,0 0 16,0 0-16,0 1 0,21 20 0,-21-21 16,21 21-16,1-20 0,-1-1 15,0 21-15,0-21 0,0 0 16,0 22-16,1-22 0,-1 0 0,0 0 15,-21 0-15,21-21 0,-21 22 0,21-1 16,0-21-16,1 0 16,-1 0-1,-21-21 1,21-1-16,0 1 0,-21 0 0,0 0 16</inkml:trace>
  <inkml:trace contextRef="#ctx0" brushRef="#br0" timeOffset="14339.75">16912 1228 0,'0'0'0,"0"-43"0,-21 43 31,0 0-31,0 22 0,-1-1 0,-20 0 16,21 0-16,0 0 0,-22 22 0,1-22 16,21 21-16,0-21 0,-22 22 15,22-22-15,-21 21 0,21-21 0,0 22 16,-1-22-16,1 0 0,0 0 0,0 0 15,21 0-15,0 1 0,0-1 16,21-21 0,0 0-16,22 0 0,-22 0 15,0-21-15,21-1 0,1 22 0,-22-21 16</inkml:trace>
  <inkml:trace contextRef="#ctx0" brushRef="#br0" timeOffset="14635.58">17378 1228 0,'0'0'0,"0"-21"0,0-1 15,-21 22-15,-1 22 16,1-1-16,0 0 0,0 0 16,0 0-16,0 22 15,21-22-15,-22 21 0,1-21 0,21 22 16,0-22-16,-21 21 0,21-21 0,-21 0 15,21 1-15,0 20 0,0-21 0,0 0 16,0 0-16,21 1 16,0-22-16,0 21 0,1-21 15,-1 0-15,21 0 0,-21 0 0,0 0 16,1 0-16,-1 0 0,0 0 16,0-21-16,21-1 0,-20 22 0,-1-21 15,0 0-15,0 0 0,0 0 0</inkml:trace>
  <inkml:trace contextRef="#ctx0" brushRef="#br0" timeOffset="15432.11">17801 1418 0,'0'0'0,"-21"21"15,21 1-15,21-22 31,0 0-15,0 0-16,22 0 0,-22-22 0,0 1 16,0 21-16,0-21 0,22 21 0,-22-21 15,0 0-15,0 21 16,0-21-16,1-1 0,-22 1 0,0-21 16,21 21-16,-21 0 0,21-1 0,-21 1 15,0 0-15,0 0 0,0 0 16,0 0-16,-21 21 0,0 0 15,-1 0-15,1 0 0,0 21 16,0 0-16,0 0 0,0 0 0,-1 0 16,22 1-16,-21 20 0,0-21 15,21 21-15,-21 1 0,21-22 0,0 0 16,0 21-16,0-20 0,0-1 0,0 21 16,0-21-16,0 0 15,0 1-15,0-1 0,21 0 16,0-21-16,0 0 0,1 21 0,-1-21 15,0 0-15,21 0 0,-21 0 0,1 0 16,20 0-16,-21 0 0,21-21 16,-20 21-16,20-21 0,0 0 0,1-1 15,-22 1-15,21-21 0,0 21 0,-20-22 16,20 1-16,0 0 0,-21-1 16,22-20-16,-1-1 0,-21 1 0,22-1 15,-22 1-15,0-1 0,0 1 0,0-1 16,0 1-16,1 21 0,-22-1 15,21 1-15,-21 0 0,0 20 16,0 1-16,0 0 0,0 42 31,-21 22-31,21-22 16,-22 21-16,1 0 0,0 1 0,0-1 16,0 22-16,21-1 0,-21 1 15,-1-1-15,1 1 0,0-22 0,0 21 16,0-20-16,0 20 0,-1-20 15,1-1-15,21 0 0,0-21 0,-21 22 0,21-22 16,0 21-16,0-21 0,0 1 16,0-1-16,0 0 0,21 0 0,0 0 15,1-21-15,-1 21 0,0-21 16,0 0-16,0 0 0,22 0 0,-22 0 16,0 0-16,0 0 0,0 0 15,0 0-15,1 0 0,-1-21 0,0 21 16,0-21-16,-21 0 0,21 21 0,-21-21 15,21 0-15,-21-1 0,0 1 0,0 0 16,0 0-16</inkml:trace>
  <inkml:trace contextRef="#ctx0" brushRef="#br0" timeOffset="15619.44">18965 1482 0,'0'0'0,"-21"0"16,0 0-1,0 0 32,0 0-47,-1 0 16,1 0-16,0 0 16,0 0-16,-21 0 0,20 0 0</inkml:trace>
  <inkml:trace contextRef="#ctx0" brushRef="#br0" timeOffset="16571.93">8149 2159 0,'0'0'0,"-148"0"16,106 21-16,-1-21 0,1 0 15,0 21-15,20-21 0,-20 0 0,21 0 16,0 0-16,0 0 0,21 22 16,21-22-1,0 0-15,21 0 0,1 0 16,20 0-16,1 0 0,-1 0 16,22 0-16,-1 0 0,22 0 15,0-22-15,21 22 0,0 0 0,0-21 16,21 0-16,-21 21 0,21 0 0,1 0 15,-1-21-15,0 21 0,0 0 16,0 0-16,-21 0 0,0 0 0,-21 0 16,0 0-16,0-21 0,-22 21 0,1 0 15,-21 0-15,-1 0 0,1 0 0,-22 0 16,0 0-16,-21 0 0,1 0 16,-1 0-16,0 0 0,0 0 31,-21-21 0,0-1-15,0 1-16</inkml:trace>
  <inkml:trace contextRef="#ctx0" brushRef="#br0" timeOffset="17409.18">12763 2138 0,'0'0'0,"-42"0"0,21 0 0,0 21 0,0-21 16,-1 0-16,1 0 0,0 0 0,0 0 16,0 0-16,0 0 15,-1 0 1,44 0 15,-1 0-31,0 0 16,0 0-16,21 0 0,1 0 15,-1 0-15,0 0 0,1 0 0,20 0 16,1 0-16,-1 0 0,22 0 16,-22 0-16,22 0 0,0 0 0,-1 0 15,1 0-15,21 0 0,0 0 0,0 0 16,-1 0-16,22 0 0,0 0 0,-21-21 16,21 21-16,0 0 0,0 0 15,0 0-15,21 0 0,-21 0 0,22 0 16,-22 0-16,0 0 0,21 0 0,-21 0 15,0 0-15,21 0 16,-21 0-16,21 0 0,-21 0 0,21 0 16,-21 0-16,21-21 0,1 21 0,-22 0 15,21-21-15,0 21 0,0-22 0,-21 22 16,21 0-16,-21 0 0,0 0 16,-21 0-16,21 0 0,-21 0 0,0 0 15,0 0-15,-22 0 0,-20 0 0,-1 0 16,1 0-16,-22 0 0,0 0 15,1 0-15,-22 0 0,21 0 0,-21 0 16,1 0-16,-22-21 0,21 21 16,0 0-16,0 0 0,-42 0 62,0 0-46,0 0-16,-22 0 0,1 0 0,-22 0 15,1 0-15</inkml:trace>
  <inkml:trace contextRef="#ctx0" brushRef="#br0" timeOffset="18739.22">2688 3450 0,'0'0'0,"-21"-21"0,21 0 16,0 0-16,0 0 0,-21-22 0,21 22 0,-21 0 15,-1 0-15,22 0 16,0-1-16,0 1 0,0 0 0,-21 0 16,21 0-1,-21 21 1,21 21-16,0 0 15,0 0-15,-21 22 16,21-22-16,-21 21 0,21 0 0,0 1 16,-21-1-16,21 0 0,-22 1 15,22-1-15,0 22 0,-21-22 0,21 21 16,0-20-16,0 20 0,0 1 16,0-1-16,-21 1 0,21 20 0,-21-20 15,21 21-15,0-22 0,-21 22 16,0-1-16,-1 1 0,1 21 15,21-21-15,-21 20 0,0 1 0,0 0 16,0 0-16,-1 0 0,1 0 16,0-1-16,0 22 0,0-21 0,0 21 15,-1 0-15,1-21 0,0 21 0,0 0 16,0 0-16,21-21 0,-21 21 16,-1 0-16,1 0 0,0 0 0,0 0 15,21 0-15,-21-21 0,21 21 0,-21 0 16,-1 0-16,22-21 0,0 21 15,0-22-15,-21 1 0,21 0 16,-21 0-16,21-21 0,-21-1 16,21 1-16,0 0 0,0-22 0,0 1 15,-21-1-15,21-21 0,0 1 0,0-22 16,0 0-16,0 0 0,0-42 16</inkml:trace>
  <inkml:trace contextRef="#ctx0" brushRef="#br0" timeOffset="21651.21">2688 3154 0,'21'0'32,"0"0"-17,1 0-15,-1 0 0,0 0 0,0 0 16,21 0-16,-20 0 0,20 0 16,-21 0-16,21 0 0,-20 0 0,20 0 15,-21 0-15,21 0 0,1 0 16,20 21-16,-20-21 0,20 0 0,22 0 15,-22 0-15,22 0 0,0 0 16,-1 0-16,1 0 0,0 0 0,20 0 16,1 0-16,0 0 0,21 0 0,21 0 15,-21 0-15,21 0 0,-21 0 16,22 0-16,-1 0 0,0 0 0,0 0 16,0 0-16,0 0 0,1 0 0,20 0 15,0 0-15,1-21 0,-1 21 16,0 0-16,1 0 0,-1 0 15,21-21-15,1 0 0,-22 21 0,22 0 16,-22-22-16,22 22 0,-1 0 16,1 0-16,-22-21 0,21 21 0,-20-21 15,-1 21-15,22 0 0,-22 0 0,0 0 16,1 0-16,-1 0 0,0-21 16,1 21-16,-22 0 0,21 0 0,-21 0 15,22 0-15,-22 0 0,0 0 0,0 0 16,0 0-16,0 0 0,1 0 15,-1 0-15,0 0 0,-21 0 0,21 0 16,-21 0-16,0 0 0,21 0 0,-21 0 16,0 0-16,-21 0 15,0 0-15,0 21 0,0-21 0,-22 0 16,22 0-16,-21 0 0,-1 0 0,1 0 16,-21 0-16,20 0 0,-20 0 0,-1 0 15,-20 0-15,20 0 0,-42 0 16,22 0-16,-22 0 0,0 0 0,0 0 15,0 0-15,0 0 16,-21 21 47,0 0-63,0 1 15,0-1-15,0 0 0,0 0 16,-21 21-16,21-20 0,0-1 15,0 21-15,0 0 0,0-20 0,0 20 16,0 0-16,0 1 0,0-1 0,-21 0 16,21 1-16,0-1 0,-21 0 0,21 1 15,-21-1-15,21 0 0,0 22 16,0-22-16,-21 0 0,21 22 0,0-22 16,-22 22-16,22-22 0,0 22 15,0-22-15,-21 21 0,21-20 16,-21 20-16,21-20 0,0 20 0,-21 1 15,0-1-15,21 1 0,-21-1 0,-1 22 16,22-22-16,-21 1 0,0 20 0,0-20 16,0-1-16,0 22 0,-1-21 15,22-1-15,-21 22 0,0-22 0,0 22 16,0-22-16,0 1 0,-1 21 0,1-22 16,0 1-16,0-1 0,0 1 0,0-1 15,-1 22-15,1-1 0,0-20 16,21 21-16,-21-22 0,0 22 0,0-1 15,-1-20-15,1 21 0,21-22 16,-21 22-16,0-1 0,0 1 0,21-21 16,-21 20-16,-1 1 0,1-22 0,21 22 15,-21-21-15,0 20 0,21-20 16,-21 20-16,0-20 0,21 21 0,-22-22 16,1 22-16,21-22 0,0 1 0,-21-1 15,0 22-15,21-22 0,-21 1 0,21-1 16,0 1-16,0-1 0,-21 1 0,21-1 15,-22 1-15,22-1 0,0-20 0,0 20 16,-21-20-16,21 20 16,0-21-16,-21 1 0,21-1 0,0 0 0,0 1 15,0-1-15,0 0 0,-21 1 16,21-1-16,0 0 0,0 1 0,0-22 16,-21 21-16,21 1 0,0-22 0,0 21 15,0-21-15,0 0 0,0 22 16,0-22-16,0 0 0,0 0 0,0 0 15,0 22-15,0-22 0,0 0 0,0 0 16,0 0-16,-21 1 0,21-1 16,-22 0-16,1-21 15,0 0 1,0 0-16,0 0 16,0 0-16,-1 0 15,1 0-15,0 0 16,0 0-16,0 0 0,0 0 0,-1 0 15,-20 0-15,21-21 0,-21 21 0,-1 0 16,22-21-16,-21 21 0,-1 0 0,22 0 16,-21 0-16,0-22 0,-1 22 0,1 0 15,-22 0-15,22 0 0,-43 0 16,22-21-16,-22 21 0,-21 0 0,22 0 16,-22 0-16,0 0 0,0 0 0,0 0 15,1 0-15,-1 0 0,-21 0 0,0 0 16,0 0-16,0 0 0,0 0 0,0 0 15,0 0-15,0 0 0,-21 0 16,21 0-16,-22 0 0,22 0 16,0 0-16,-21 0 0,21-21 0,-21 21 15,21 0-15,-21 0 0,0 0 0,0 0 16,21 0-16,-22-21 0,1 21 0,0 0 16,0 0-16,0 0 0,21 0 15,-21 0-15,21 0 0,-22 0 0,22 0 16,0 0-16,-21 0 0,21 0 0,0 0 15,0 0-15,0 0 0,0 0 0,0 0 16,0 0-16,0 0 0,0 0 16,0 0-16,0 21 0,0-21 0,0 0 15,0 0-15,21 21 0,-21-21 0,22 0 16,-22 0-16,21 21 16,0-21-16,0 0 0,0 0 0,0 22 15,22-22-15,-22 0 0,0 0 0,21 21 16,-20-21-16,20 0 0,0 0 15,1 0-15,-1 21 0,0-21 0,1 0 16,20 0-16,1 0 0,-1 0 0,1 0 16,-1 0-16,22 0 0,-22 0 15,22 0-15,0 0 0,-1 0 0,1 0 16,21 0-16,-22 0 0,22-21 0,-21 21 16,21 0-16,0 0 0,-1 0 15,1-21-15,0 21 16,0 0-16,0 0 15,0 0-15,-1 0 0,1 0 16,0 0-16,0-22 0,0 22 16,0 0-16,-1 0 0,1 0 15,0 0-15,0 0 0,0 0 0,0 0 16,-1 0-16,1 0 16,0 0-16,0 0 0,0 0 31,0 0-16,-1 0 64,1 0-64,0 0 16,21 22-31,-21-22 16,0 0-16,21 21 16,-21-21-16,-1 0 15,1 0-15,21 21 0,-21-21 16,0 0 0,21 21-16,-21-21 15,21 21 1,-21-21-16,-1 0 47,1 0-32,21-21 1,0 0-16,0 0 16,0 0-1,0-1-15,0 1 16,0 0-16,0 0 0,-21 0 15,21 0-15,0-1 0,0-20 16,0 21-16,0 0 0,0-22 0,0 1 16,0 0-16,-21-1 0,21 1 15,0 0-15,0-1 0,0 1 0,0 0 16,0-1-16,0 1 0,0 0 16,0-1-16,0 1 0,0 0 0,0-1 15,0 1-15,0 0 0,0-1 16,0 1-16,0-21 0,21 20 0</inkml:trace>
  <inkml:trace contextRef="#ctx0" brushRef="#br0" timeOffset="22627.95">4424 3366 0,'0'-22'0,"-21"-20"16,21 21-16,0 0 15,0 0 1,-22 21 15,22 21-31,0 0 16,0 0-16,0 21 0,0-20 15,0 20-15,0 0 0,0 1 0,0 20 16,0-21-16,0 1 0,22 20 0,-22 1 16,0-1-16,0 1 15,0-1-15,0 22 0,0 0 0,0-1 16,0 1-16,0 0 0,0 20 0,0 1 16,-22-21-16,1 42 0,0-21 15,21 0-15,-21-1 0,0 22 0,0-21 16,-1 21-16,1-21 0,0 21 15,21 0-15,-21 0 0,0-21 0,0 42 16,-1-21-16,22 0 0,-21 0 0,0 0 16,0 21-16,0-21 0,21 21 15,-21 1-15,-1-22 0,1 21 0,0 0 16,21-21-16,-21 21 0,0 0 0,0-21 16,21 21-16,-22-21 0,22 0 15,-21 0-15,21 0 0,0 0 16,-21-21-16,21 0 0,0 0 0,-21 0 15,21 0-15,0-22 0,0 1 0,0 0 16,0-22-16,0 22 0,0-43 16,0 22-16,0-22 0,0 0 0,0 1 15,0-1-15,0-21 0,0 0 0,0-42 32,-21 21-32,21-42 0,0 21 15,0-1-15</inkml:trace>
  <inkml:trace contextRef="#ctx0" brushRef="#br0" timeOffset="23615.4">6646 3323 0,'0'0'0,"0"-21"0,21 0 0,-21 0 15,22 0-15,-22-1 0,0 1 16,0 0-16,0 42 47,0 0-47,0 1 0,0-1 16,0 0-16,0 0 0,0 21 0,0 1 15,0-1-15,0 0 0,0 1 16,0-1-16,0 0 0,0 22 0,0-22 15,0 22-15,0-22 0,-22 22 0,22-1 16,-21 22-16,21-22 0,-21 22 16,21-22-16,0 22 0,-21 0 15,0-1-15,21 1 0,-21 0 0,21 21 16,-22-1-16,1-20 0,0 21 16,0 0-16,21 0 0,-21-1 0,0 1 15,-1 0-15,1 0 0,0 0 0,21 21 16,-21-21-16,0-1 0,21 22 0,-21-21 15,-1 21-15,22 0 0,-21 0 16,0 0-16,21 0 0,-21 0 0,0 0 16,0 0-16,21 0 0,-22 21 0,1-21 15,0 0-15,21 0 0,-21 0 16,0 0-16,21 0 0,0-21 0,-21 21 16,21-21-16,-22 0 0,22 0 15,0-22-15,0 1 0,0 0 0,-21-1 16,21-20-16,0 21 0,-21-22 0,21-21 15,0 22-15,0-22 0,-21 1 16,21-1-16,0-21 0,0 0 0,0 0 16,0 1-16,0-44 31,0 1-31,0 0 0,0 0 16,0-21-16,0-1 0</inkml:trace>
  <inkml:trace contextRef="#ctx0" brushRef="#br0" timeOffset="24539.82">8932 3196 0,'0'0'15,"0"-21"-15,21 0 16,1 21-16,-22-21 15,0 42 17,0 0-32,0 0 15,0 22-15,0-22 0,21 21 0,-21 0 16,0 1-16,0-1 0,0 0 16,21 22-16,-21-22 0,0 22 0,0-1 15,0 1-15,0-1 0,0 1 0,0 20 16,0 1-16,0 0 0,0-1 15,-21 22-15,0-21 0,-1 21 0,1 0 16,21-1-16,-21 1 0,0 21 16,0-21-16,0 0 0,-1 21 0,1 0 15,0 0-15,0 0 0,0 0 0,-22 0 16,22 21-16,0-21 0,0 21 16,0 0-16,0-21 0,-1 22 0,1 20 15,0-21-15,0 0 0,0 0 0,0 1 16,-1 20-16,1-21 0,0 0 0,21-21 15,0 21-15,-21 1 0,21-22 16,-21 0-16,21 0 0,0-22 0,0 1 16,0 0-16,0 0 0,0-21 0,0-1 15,0 1-15,0-22 0,0 22 0,0-21 16,0-22-16,0 21 0,0-20 0,0-22 16,0 21-16,0-21 0,0 1 15,0-44 1,0 1-16,21-21 15,-21 21-15,21-22 0,0-20 0</inkml:trace>
  <inkml:trace contextRef="#ctx0" brushRef="#br0" timeOffset="25524.21">11472 3090 0,'0'0'0,"21"-21"0,1 0 16,-1 21-16,-21-21 15,0 42 17,0 0-32,0 0 15,0 1-15,0 20 0,0 0 0,21 1 16,-21-1-16,0 0 0,0 22 0,0-22 15,0 22-15,0-22 16,0 21-16,0 1 0,0-1 0,0 1 16,0-1-16,0 22 0,0-21 0,0 20 15,0 1-15,0-22 0,-21 22 0,21 0 16,-21-1-16,21 1 0,-22 0 16,1 21-16,21-22 0,-21 22 0,0 0 15,0-21-15,21 20 0,-21 1 0,-1 0 16,1 0-16,0 0 0,0 0 0,0 21 15,0-22-15,-1 22 0,1 0 0,0 0 16,0 0-16,0 0 0,-22 0 16,22 0-16,0 0 0,0 0 15,0 0-15,0 0 0,21 0 0,-22 0 16,1 0-16,0-21 0,0 21 0,21-21 16,-21 0-16,0 0 0,21 0 0,0-1 15,-22 1-15,1 0 0,0-21 0,21 21 16,0-22-16,-21 1 0,21 0 0,-21-22 15,21 22-15,0-22 0,0 22 16,-21-22-16,21 1 0,-22-22 0,22 22 16,0-1-16,0-20 0,0-1 0,0 0 15,0-21-15,0 1 0,0-1 0,0 0 16,0-42 0,0-22-1,0 22-15,0 0 0,0-21 16,0-1-16,0 1 0</inkml:trace>
  <inkml:trace contextRef="#ctx0" brushRef="#br0" timeOffset="27311.07">2328 4720 0,'0'0'0,"0"21"16,0 1 0,21-22 15,1 0-16,-1 0-15,21 0 16,-21 0-16,22 21 0,-1-21 16,0 0-16,22 0 0,-1 0 0,1 0 15,-1 0-15,1 0 0,20 0 16,1 0-16,0 0 0,21-21 0,-1 21 16,1 0-16,0 0 0,21-22 15,0 22-15,0 0 0,21 0 0,22 0 16,-1-21-16,0 21 0,22 0 0,20 0 15,-20-21-15,21 0 0,-1 21 16,22 0-16,-21-21 0,21 21 0,-1 0 16,1-21-16,0 21 0,21 0 0,-21 0 15,-21-22-15,20 22 0,1 0 16,-21 0-16,0 0 0,-1 0 0,1-21 16,0 21-16,20 0 0,-20 0 0,-21-21 15,20 21-15,-20 0 0,-1 0 0,1 0 16,-1 0-16,-20-21 15,-1 21-15,-21 0 0,21 0 0,-20 0 16,-22-21-16,21 21 0,-42 0 0,21 0 16,-22 0-16,-20-21 0,0 21 0,-1 0 15,-20 0-15,-22 0 0,22-22 16,-22 22-16,0 0 0,1 0 0,-22-21 16,21 21-16,1 0 0,-22 0 0,21-21 15,0 21-15,-20 0 0,20 0 16,-21 0-16,21-21 0,-20 21 0,-1 0 15,0 0-15,0 0 0,0 0 16,0 0-16,1 0 16,-1 0-16,0 0 15,0 0-15,0 0 16,0 0 0,1 0-1,-1 0 1,0 0-16,0 0 15,0 0-15,0 0 16,1 0-16,-1 0 16,0 0-16,0 0 0,0-21 0,0 21 15,1 0-15,-1 0 0,0 0 16,0 0-16,21 0 0,-20 0 16,-1-21-16,0 21 0,21 0 0,-21 0 15,22 0-15,-22 0 0,0-22 0,21 22 16,-20 0-16,-1 0 0,0 0 0,0 0 15,0 0-15,0-21 0,1 21 32,-1 0-17,-42 0 329,-1 0-328</inkml:trace>
  <inkml:trace contextRef="#ctx0" brushRef="#br0" timeOffset="29279.7">2201 6668 0,'0'0'0,"-21"0"0,0 0 0,0 0 15,0 0-15,-1 0 16,1 0-16,0 0 15,0 0 17,42 0 15,0 0-47,0 0 0,22 0 15,-22 0-15,21 0 0,1 0 0,-1 0 16,0 0-16,22 0 0,-22 0 15,22 0-15,20-22 0,-20 22 0,-1 0 16,22 0-16,-22 0 0,22 0 0,0 0 16,-1 0-16,1 0 15,21 0-15,0 0 0,21 0 0,0 0 16,0 0-16,0 0 0,21 22 0,0-22 16,0 21-16,22-21 0,-1 0 15,-21 21-15,43-21 0,-22 0 0,21 21 16,1-21-16,-1 0 0,1 21 0,-1 0 15,1-21-15,-1 0 0,1 22 16,-1-22-16,1 21 0,-1-21 0,22 0 16,-21 21-16,-1-21 0,-21 0 0,22 0 15,-1 21-15,1-21 0,-22 0 0,22 0 16,-22 21-16,22-21 0,-22 0 16,21 0-16,-20 0 0,20 0 0,-20 21 15,-1-21-15,21 0 0,-20 0 0,-1 0 16,0 0-16,1 0 0,-22 0 15,21 0-15,-21 0 0,1 0 16,-22 22-16,21-22 0,-21 0 0,0 0 16,0 0-16,-21 0 0,21 0 0,-22 0 15,22 0-15,-21 0 0,0 0 0,-21 0 16,-1 0-16,1 0 0,0 0 0,-22 0 16,1 0-16,-22 0 0,0 0 15,1 0-15,-1 0 0,-21 0 0,0 0 16,1 0-16,-1 0 0,0 0 0,0 0 15,0 0-15,0 0 0,1 0 16,-1 0-16,0 0 0,21 0 16,-21 0-16,1 0 0,-1 0 15,0 0-15,0 0 0,21 0 0,-20 0 16,-1 0-16,-42 0 31,-1 0-31,-20 0 16,21 0-16,-21 0 0,-22 0 0,22 0 15</inkml:trace>
  <inkml:trace contextRef="#ctx0" brushRef="#br0" timeOffset="30715.76">1693 8890 0,'0'0'0,"0"-21"31,21 21-15,1 0-1,-1 0-15,0 0 16,0 0-16,0 0 0,0 0 16,22 0-16,-22 0 0,0 0 15,21 0-15,1 0 0,-22 0 0,21 0 16,22 0-16,-22 0 0,0 0 15,22 0-15,-1 0 0,1 0 0,-1 0 16,1 0-16,21 0 0,-22 0 16,22 0-16,-1 0 0,1 0 0,0 0 15,21 0-15,-1 0 0,1 0 0,21 0 16,-21 0-16,21 0 0,0 0 16,0 0-16,21 0 0,-21 0 0,21 0 15,1 0-15,-1 0 0,0 0 0,0 0 16,0 0-16,0 21 0,22-21 15,-22 0-15,21 0 0,-21 0 16,1 0-16,20 0 0,0 21 0,1-21 16,-1 0-16,0 0 0,1 0 0,-1 0 15,0 0-15,1 0 0,-1 0 16,0 0-16,22 21 0,-22-21 0,0 0 16,1 0-16,-1 0 0,0 0 0,-20 0 15,20 22-15,-21-22 0,21 0 0,-20 0 16,-1 0-16,0 0 0,0 21 15,-21-21-15,21 0 0,-21 0 0,21 0 16,-21 0-16,0 0 0,0 0 0,0 0 16,-21 0-16,0 0 0,-21 0 15,21 0-15,-22 0 0,1 0 16,0 0-16,-22 0 0,22 0 0,-22 0 16,1 0-16,-22 0 0,22 0 0,-22 0 15,-21 0-15,21 0 0,-20 0 0,-1 0 16,0 0-16,0 0 0,0 0 0,0 0 15,1 0-15,-1 0 16,0 0-16,0 0 16,0 0-16,0-21 0,1 21 15,-1 0-15,0 0 0,0 0 16,0 0-16,0 0 0,1 0 16,-1 0-16,0 0 0,0 0 15,0 0-15,22 0 0,-22 0 0,0 0 16,0 0-16,0 0 0,0 0 15,1 0-15,-1 0 0,0 0 0,0 0 16,0 0-16,0 0 16,1 0-1,-44 0 110,1 0-125,0 0 0,0-22 0</inkml:trace>
  <inkml:trace contextRef="#ctx0" brushRef="#br0" timeOffset="33351.69">1587 3281 0,'0'-21'0,"0"0"16,0-1-16,22 22 15,-22-21-15,21 21 0,-21-21 0,0 0 16,0 0 0,0 0-16,0-1 15,0 1 1,-21 21-16,-1 0 16,1 0-16,-21 0 0,21 0 15,0 0-15,-22 0 0,1 0 0,0 0 16,-1 21-16,22-21 0,-21 22 15,-1-22-15,1 21 0,0-21 0,21 21 16,-22 0-16,22-21 0,0 21 16,-21 0-16,20 1 0,1-1 15,0 0-15,0 21 0,0-21 16,0 1-16,-1 20 0,1-21 0,0 0 16,0 22-16,0-22 0,21 21 15,-21-21-15,-1 22 0,22-22 0,-21 0 16,21 21-16,0-21 0,0 1 15,0 20-15,0-21 0,0 0 0,0 22 16,0-22-16,0 21 0,0-21 16,21 22-16,1-1 0,-22 0 0,21 1 15,-21-1-15,21 0 16,0 1-16,-21-1 0,21 21 0,0-20 16,-21-1-16,22 0 0,-1 1 15,-21 20-15,21-20 0,0-1 0,0 21 16,0-20-16,1-1 0,-1 22 15,0-22-15,0 21 0,0-20 0,0 20 16,1-20-16,-1 20 0,0-21 16,0 1-16,0 20 0,0-20 0,1 20 15,-1-21-15,0 22 0,0-22 16,-21 22-16,21-22 0,0 22 0,1-22 16,-1 0-16,-21 22 0,0-22 15,21 0-15,-21 1 0,21-1 16,-21 0-16,0 1 0,0-1 15,0 0-15,0 1 0,-21-1 0,0 0 16,0 1-16,-1-1 0,1 0 16,0 1-16,0-22 0,0 21 0,0-21 15,-1 22-15,1-22 0,0 0 16,0 0-16,0 0 0,0-21 0,-1 22 16,1-22-16,0 0 0,0 21 15,0-21-15,0 0 0,-1 0 0,1 0 16,0 0-16,0 0 15,0 0-15,0 0 0,-1 0 0,1 0 16,0 0 0,21-21-16,0-1 15,0 1 1,0 0 0,21 21-1,0-21-15,1 21 16,-1 0-16,0 0 15,0 0-15,0 0 0,0 0 0,1 21 16,-1-21-16,0 21 16,0-21-16,0 21 0,0-21 15,1 22-15,-22-1 0,21 0 16,-21 0-16,0 0 0,21 0 16,-21 1-16,0-1 0,0 21 0,0-21 15,0 22-15,0-1 0,-21 21 16,21-20-16,-21-1 0,21 22 15,0-22-15,-22 21 0,1-20 0,21 20 16,-21 1-16,0-1 0,21-20 16,-21 20-16,0 1 0,-1-1 0,1 22 15,0-22-15,0 22 0,0-22 0,0 22 16,-1 0-16,1-22 16,-21 22-16,21 0 0,0-1 0,-1-20 0,1 20 15,-21 1-15,21 0 0,0-1 16,-22 1-16,22 0 0,0-1 15,-21-20-15,20 21 0,1-1 16,-21 1-16,21-22 0,0 22 0,-1 0 16,1-22-16,0 22 0,0 0 15,0-22-15,21 22 0,0-1 0,0 1 16,-21 0-16,21-1 0,0-20 16,0 21-16,0-1 0,0-20 0,0 20 15,0-20-15,0 21 0,21-1 16,-21-20-16,21-1 0,0 22 0,0-22 15,0 1-15,1-22 0,-1 22 16,0-1-16,0-20 0,0-1 0,22 0 16,-22 1-16,21-1 0,0 0 15,-20 1-15,20-22 0,0 0 16,1 0-16,-1 0 0,0 0 0,1-21 16,-1 0-16,0 0 0,1 0 15,-1 0-15,0 0 0,1 0 0,-22 0 16,21-21-16,-21 0 0,0 21 15,1-21-15,-1 21 0,0 0 0,0-21 16,-42 21 15,0 0-31,0 0 16,-1-21-16,1 21 0</inkml:trace>
  <inkml:trace contextRef="#ctx0" brushRef="#br0" timeOffset="40844.47">2603 4636 0,'0'0'0,"-42"0"0,0 0 0,21 21 0,-22-21 15,22 0-15,0 0 0,0 0 16,0 0-16,-1 0 0,22 21 0,-21-21 15,21 21 17,21-21-32,1 0 0,-1 21 15,0-21-15,0 0 0,0 0 16,22 21-16,-22-21 0,21 0 0,0 0 16,22 0-16,-22 0 0,1 0 15,20 0-15,-21 0 0,22 0 0,-1 0 16,1 0-16,-1-21 0,1 21 15,21 0-15,-1 0 0,1-21 0,0 21 16,20 0-16,-20-21 0,0 21 0,21-21 16,-22 21-16,1 0 15,21 0-15,-22 0 0,22 0 0,0 0 0,0 0 16,0 0-16,-22 0 0,22 0 16,-21-21-16,21 21 0,-22 0 15,1 0-15,21 0 0,-21 0 0,20 0 16,1 0-16,0 0 0,0 0 0,0 0 15,21 0-15,0 0 0,0 0 0,21 0 16,-21 0-16,21 0 0,0 0 16,0 21-16,1-21 0,-1 0 0,21 0 15,-21 0-15,0 0 0,22 0 0,-22 0 16,-21 0-16,21 0 0,0 0 16,0 0-16,1 0 0,-1 0 0,-21 0 15,21 0-15,-21 0 0,21 0 16,0 0-16,0 0 0,1 0 0,-22 0 15,21 0-15,-21 0 0,0 0 16,0 0-16,0 21 0,0-21 0,-21 0 16,21 0-16,-22 0 0,1 21 0,0-21 15,0 0-15,-21 21 0,20 0 0,-20-21 16,0 0-16,-1 22 0,1-22 16,0 0-16,-22 0 0,22 21 0,-22-21 15,1 0-15,-22 0 0,1 0 0,-1 0 16,0 21-16,1-21 0,-1 0 15,-21 0-15,21 0 0,-20 0 0,-1 0 16,21 0-16,-21 0 0,0 0 0,1 0 16,-1 0-16,0 0 0,0 0 15,0 0-15,22 0 0,-22 0 16,0 0-16,21 0 0,1-21 0,-1 21 16,0 0-16,1 0 0,-1 0 0,0 0 15,1-21-15,-1 21 0,-21 0 16,21-22-16,-20 22 0,-1 0 0,0 0 15,0-21-15,0 21 0,0 0 0,1 0 16,-22-21-16,0 0 31,-22 21-15,1 0-16</inkml:trace>
  <inkml:trace contextRef="#ctx0" brushRef="#br0" timeOffset="42243.97">2349 6604 0,'0'0'0,"-42"0"15,21 0-15,0 0 0,0 0 16,-1 0-16,1 21 0,0-21 16,0 0-1,21 21-15,-21-21 0,0 0 16,21 22-1,21-22 1,0 0-16,0 0 0,0 0 16,0 0-16,22 0 0,-22 0 0,21 0 15,1 0-15,-1 0 0,0 0 0,1 0 16,-1 0-16,0 0 0,1 0 16,-1 0-16,21 0 0,-20 0 0,-1 0 15,22 0-15,-22 0 0,0 0 16,22 0-16,-22 0 0,22 0 0,-22 0 15,21 0-15,1 0 0,21 0 16,-22 0-16,22 0 0,-1 0 0,1 0 16,0 0-16,-1-22 0,22 22 15,-21 0-15,21 0 0,0 0 0,-1 0 16,1 0-16,0 0 0,0-21 0,0 21 16,0 0-16,-1 0 0,-20 0 15,21 0-15,0 0 0,0 0 0,-1 0 16,1 0-16,0 0 0,0 0 0,0 0 15,0 0-15,-1 0 0,-20 0 16,21 0-16,0 0 0,0 0 0,-1 0 16,1 21-16,0-21 0,0 0 0,-21 0 15,-1 22-15,22-22 16,-21 0-16,-1 0 0,1 21 0,0-21 16,21 0-16,-22 0 0,22 21 0,-21-21 15,-1 0-15,22 0 0,-21 0 0,0 0 16,-1 0-16,1 21 0,0-21 15,20 0-15,-20 0 0,0 0 0,21 0 16,-22 0-16,1 0 0,0 0 0,-1 0 16,1 0-16,0 0 0,-1 0 0,1 0 15,0 0-15,20 21 0,-20-21 16,0 0-16,21 0 0,-22 0 0,1 0 16,0 0-16,20 0 0,-20 0 0,0 0 15,21 0-15,-1 0 0,-20 0 16,21 0-16,0 0 0,-22 0 15,22 0-15,-21 0 0,0 0 0,20 0 16,-20 0-16,0 0 0,-22 0 0,22 0 16,0 0-16,-1 0 0,1 0 0,0 0 15,-1 0-15,-20 0 0,20 0 0,-20 0 16,-1 0-16,22 0 0,-21 0 16,-1 0-16,22 0 0,-22 0 0,1 0 15,-1 0-15,1 0 0,-1 0 0,-20 0 16,20 0-16,-21 0 0,1 0 0,-22 0 15,21-21-15,-21 21 0,1 0 16,-1 0-16,0 0 0,-42 0 47,0 0-47,-22 0 0,1 0 16,-22 0-16,1 0 0,-22 21 0</inkml:trace>
  <inkml:trace contextRef="#ctx0" brushRef="#br0" timeOffset="43853.89">1947 8848 0,'-21'0'31,"42"0"48,0 0-79,1 0 15,-1 0-15,0 0 0,0 0 0,0 0 16,22 0-16,-22 21 0,21-21 15,0 0-15,1 0 0,-1 0 0,0 0 16,1 0-16,-1 0 0,0 0 16,22 0-16,-22 0 0,22 0 0,-22 0 15,22 0-15,-1 0 0,1 21 0,-1-21 16,22 0-16,-22 0 0,22 0 16,0 0-16,-22 0 0,43 0 0,-21 0 15,-1 0-15,1 0 0,21 0 0,-22 0 16,1 0-16,0 0 0,21 0 15,-22 0-15,22 0 0,0 0 16,-21 0-16,20 0 0,1 0 0,0 0 16,0 21-16,0-21 0,0 0 15,21 0-15,-22 0 0,22 21 0,0-21 16,-21 22-16,21-22 0,-21 0 0,21 21 16,-21-21-16,21 21 0,-21-21 0,21 0 15,0 21-15,-21-21 0,21 21 16,-22-21-16,1 0 0,0 21 0,21-21 15,-21 0-15,0 22 0,21-22 0,-21 0 16,-1 21-16,22 0 0,-21-21 0,0 0 16,0 0-16,0 21 0,21-21 15,-21 0-15,21 0 0,-22 21 16,22-21-16,-21 0 0,0 0 0,0 21 16,21-21-16,-21 0 0,0 0 0,21 0 15,-22 0-15,1 0 0,0 22 0,0-22 16,0 0-16,0 0 0,-1 0 15,1 0-15,21 0 0,-21 0 0,0 0 16,0 0-16,-22 0 0,22 0 0,-21 0 16,0 0-16,-1 0 0,1 0 0,0 0 15,-1 0-15,1 0 0,-22 0 0,22 0 16,-21 0-16,-1 0 0,1 0 16,-1 0-16,1 0 0,-1 0 0,-21 0 15,1 0-15,20 0 0,-20 0 16,-1 0-16,-21 0 0,21 0 0,1 0 15,-22 0-15,0 0 0,21-22 0,-20 22 16,-1 0-16,0 0 0,0 0 16,0 0-16,-21-21 15,21 21 17,1 0-17,-1 0 1,0 0-16,0 0 15,0 0-15,0 0 16,1 0-16,-1 0 0,0 0 16,0 0-16,0 0 0,0 0 0,1 0 15,-1 0-15,0 0 0,0 0 16,0 0-16,0 0 16,1 0-16,-44 0 62,1 0-62,0 0 0,0 0 16,0 0-16,0 0 0,-1 0 15,1 0-15,0 0 0,0 0 16,0 0-16,0 0 0</inkml:trace>
  <inkml:trace contextRef="#ctx0" brushRef="#br0" timeOffset="46485.04">825 12975 0,'-21'-21'0,"0"21"0,0-21 16,0 0-16,0 0 16,-1 21-16,22-22 0,0 1 0,0 0 15,0 0-15,0 0 16,0 0-16,0-1 0,22 22 15,-1 0-15,0-21 0,0 21 16,21 0-16,-20 0 0,-1 21 16,0 1-16,21-1 0,-21 0 15,1 21-15,-1-21 0,21 22 0,-21-1 16,0-21-16,1 22 0,-1-1 16,0 0-16,-21-21 0,0 22 0,21-22 15,-21 21-15,0-21 0,0 22 16,0-22-16,0 0 0,0 0 0,0 0 15,0-42 32,0 0-47,0 0 0,0 0 16,0-22-16,0 22 0,0-21 16,0 0-16,0-1 0,0-20 0,21 20 15,-21 1-15,21 0 0,1-1 16,-1 1-16,0 0 0,0 21 0,0-22 15,0 22-15,1 0 16,-1 21-16,0 0 0,0 0 16,0 21-1,-21 0-15,0 0 0,21 1 16,1-1-16,-1 0 0</inkml:trace>
  <inkml:trace contextRef="#ctx0" brushRef="#br0" timeOffset="46979.07">1947 12806 0,'0'0'16,"0"-21"-16,-21 21 16,0 0-16,0 0 0,0 0 15,-1 0-15,1 0 16,0 21-16,0 0 0,21 0 0,-21 22 15,0-22-15,21 21 16,-22-21-16,22 22 0,0-22 0,0 21 16,0-21-16,0 22 0,0-22 15,0 21-15,0-21 0,0 0 0,22 1 16,-1-1-16,0 0 16,0-21-16,0 0 0,0 0 0,1 0 15,-1 0-15,0 0 0,0 0 0,0 0 16,0-21-16,1 21 0,-1-21 15,0-1-15,0 1 0,0 0 0,0 0 16,-21-21-16,22 20 0,-22-20 16,21 21-16,-21-21 0,0-1 0,0 22 15,0-21-15,-21-1 0,-1 22 16,1 0-16,-21-21 0,21 42 16,0-21-16,-1 21 0,-20 0 0,21 0 15,0 0-15,0 0 0,-22 21 16,22 0-16,0 0 0,0 0 0,21 22 15,0-22-15,-21 21 0,21-21 16,0 22-16,0-1 0,0-21 0,0 0 16,0 22-16,0-22 0,0 0 0,0 0 15,21-21-15,0 21 0,0-21 16,0 0-16,0 0 0</inkml:trace>
  <inkml:trace contextRef="#ctx0" brushRef="#br0" timeOffset="47596.73">2307 12912 0,'0'0'0,"0"-21"0,0-1 15,0 44 17,0-1-32,0 0 0,0 21 15,0-21-15,0 22 0,0-22 16,0 21-16,0-21 0,-21 22 0,21-22 15,0 21-15,-21-21 0,21 1 0,0-1 16,0 0-16,0 0 16,0 0-16,21-21 31,0 0-31,-21-21 16,21 21-16,0-21 0,1 0 0,-1 0 15,0-22-15,-21 22 0,21 0 0,0 0 16,0-22-16,1 22 0,-22 0 15,21 0-15,-21 0 0,21 21 0,-21 21 32,0 0-32,0 0 0,0 0 15,0 1-15,0-1 0,0 0 16,0 0-16,0 0 0,0 0 16,0 1-16,0-1 0,21 0 0,-21 0 15,21-21-15,0 21 0,1-21 0,-1 0 16,0 0-16,0 0 15,0 0-15,22 0 0,-22 0 0,0 0 16,0-21-16,0 0 0,0 0 0,1 0 16,-1-1-16,0 1 0,0-21 15,0 21-15,-21-22 0,0 1 0,0 0 16,0 21-16,0-22 0,0 1 0,0 21 16,0 0-16,0-1 0,0 1 15,0 0-15,-21 21 31,0 0-15,21 21-16,0 0 16,0 1-16,0-1 0,0 0 15,21-21 1,0 21-16</inkml:trace>
  <inkml:trace contextRef="#ctx0" brushRef="#br0" timeOffset="48047.47">3408 12912 0,'42'-21'0,"-84"42"0,169-85 16,-106 43-16,0 0 0,-21 0 0,0 0 16,0-1-16,0 1 15,-21 21-15,0 0 16,0 0-16,-1 0 0,1 0 16,-21 21-16,21 1 0,0-1 0,-22 21 15,22-21-15,0 22 0,0-22 0,-22 21 16,43-21-16,-21 0 0,21 22 15,0-22-15,0 0 0,0 0 16,0 0-16,21-21 0,1 0 16,20 0-16,-21 0 15,21 0-15,1 0 0,-22 0 0,21 0 16,1 0-16,-1 0 0,0 0 0,-21 0 16,22 0-16,-22 0 0,21 0 15,-21 0-15,1 22 0,-22-1 16,0 0-16,0 0 15,0 0-15,-22-21 0,1 21 0,0 1 16,0-1-16,-21 0 0,-1 0 16,22 0-16,-21-21 0,-1 21 0,22 1 15,-21-1-15,0-21 0,20 21 0,1 0 16,0-21-16,-21 0 0,21 21 16,-1-21-16,1 0 15,0 0-15,0 0 0,21-21 16,0 0-16,0 0 15,0 0-15,0-22 0,0 22 16,0-21-16</inkml:trace>
  <inkml:trace contextRef="#ctx0" brushRef="#br0" timeOffset="50189.39">3344 2688 0,'0'0'0,"-21"0"16,0 0 0,0 0-16,21-21 15,0 0-15,0 0 16,-21 21-16,21-21 16,0-1-16,0 1 0,0 0 0,0 0 15,21 0-15,-21-22 0,21 22 0,0-21 16,21 21-16,-20-22 0,-1 1 15,21 0-15,0 21 0,-20-22 0,20 1 16,0 0-16,1-1 0,20 1 16,-21-22-16,1 43 0,-1-21 0,-21 0 15,22-1-15,-1 1 0,0 0 0,1 20 16,-1-20-16,0 21 0,1 0 16,20-22-16,-21 22 0,1 0 0,20 21 15,-20-21-15,20 0 16,-21 0-16,22 21 0,-1 0 0,-20-22 15,20 22-15,-20 0 0,-1 0 0,0 0 16,1 0-16,-1 0 0,-21 0 16,21 0-16,-20 22 0,-1-22 0,21 21 15,-21-21-15,0 21 0,1 0 0,-1 0 16,0-21-16,0 21 0,21 1 16,-20-1-16,-1 0 0,21 0 0,-21 0 15,22 0-15,-22 1 0,21-22 0,0 21 16,1 0-16,-1 0 0,0 0 15,1 0-15,-22 1 0,21-1 0,1 0 16,-1 0-16,0 0 0,1 0 16,-1-21-16,-21 22 0,21-1 15,1 0-15,-1 0 0,-21 0 0,22-21 16,-1 21-16,0 1 0,22-1 0,-22 0 16,22-21-16,-1 21 0,1 0 15,20 0-15,1 1 0,-22-1 0,43 0 16,-21-21-16,0 21 0,-1 0 0,1 0 15,0 1-15,20-1 0,1 0 16,0-21-16,0 21 0,0 0 16,0 0-16,-1-21 0,1 22 0,0-22 15,0 21-15,0-21 0,0 21 0,21-21 16,-22 0-16,1 21 0,0-21 16,0 0-16,0 0 0,0 21 0,-1-21 15,1 0-15,0 0 0,0 0 16,0 0-16,0 0 0,-22 0 0,22-21 15,-21 21-15,-1-21 0,1 21 0,0-21 16,-1 21-16,-20-21 0,21 21 16,-22-22-16,1 1 0,-1 21 0,-21-21 15,22 21-15,-22-21 0,1 21 0,-22-21 16,0 21-16,21-21 0,-21 21 0,-21-22 16,22 1-1,-1 21-15,-21-21 0,0 0 16,0 0-1,-21 0 17,-1 21-17,1 0 1,21 21 0,-21 0-16,21 0 15,-21 0-15,21 0 0,0 1 16,0-1-16,0 0 15,0 0-15,0 0 16,0 0-16,21-21 0,0 22 0,-21-1 16,21 0-16,1 0 0,-1-21 0,0 21 15,0 0-15,21-21 0,-20 22 16,20-1-16,0-21 0,22 0 0,-22 0 16,22 21-16,-1-21 0,1 0 0,-1 21 15,22-21-15,-22 0 0,22 0 16,0 0-16,-1 0 0,-20 0 0,20 0 15,1 0-15,-21 0 0,20 0 0,1 0 16,0-21-16,-1 21 0,1 0 16,21-21-16,-22 21 0,22 0 0,-21-21 15,0 21-15,-1-22 0,22 22 16,-21-21-16,21 21 0,-22-21 0,22 21 16,0 0-16,0-21 0,0 21 15,-22 0-15,22-21 0,-21 21 0,21 0 16,-1-21-16,1-1 0,-21 22 0,21 0 15,0 0-15,-1-21 0,1 21 16,-21 0-16,0 0 0,20 0 0,-20 0 16,-21 0-16,20 0 0,1 0 0,-22 0 15,1 0-15,-1 0 0,1 21 16,-1-21-16,-20 22 0,147-1 16,-147 0-1,-22 0-15,21-21 0,-21 21 16,0 0-16,1 1 0,-22-1 0,21 0 15,-21 0-15,21 0 0,-21 0 16,0 1-16,0-1 0,0 0 0,0 0 16,0 0-16,0 0 15,0 1 1,-21-22 31,0 0-47,-1-22 15,1 1 1,0 0-16,-21 21 0,21-21 16,-22 0-16</inkml:trace>
  <inkml:trace contextRef="#ctx0" brushRef="#br0" timeOffset="53683.25">2857 847 0,'0'-21'0,"0"-1"0,0 1 16,0 0-16,0 0 0,-21 0 15,0 0 1,0 21-16,0 0 0,0 0 16,-1 0-16,1 0 0,-21 0 0,21 0 15,0 21-15,-1 0 0,-20 0 16,21 0-16,0 22 0,0-22 0,-1 21 15,1 0-15,0 1 0,0 20 16,0-20-16,0-1 0,21 21 0,0-20 16,0-1-16,0 0 0,0 1 15,0-1-15,0 0 0,0-20 0,42 20 16,-21-21-16,0 0 0,22 0 0,-22 1 16,21-22-16,-21 0 0,22 0 15,-1 0-15,0 0 0,1 0 16,-1-22-16,0 22 0,-21-21 15,22 0-15,-1 0 0,0 0 0,-20 0 16,20-1-16,0-20 0,-21 21 0,22 0 16,-22-22-16,21 22 0,-21-21 15,1 21-15,-1 0 0,-21-1 0,0 1 16,0 42 15,0 1-31,0-1 0,-21 0 16,21 0-16,-22 0 15,22 0-15,0 1 0,0-1 0,0 0 16,0 0 0,22 0-16,-1-21 0,0 21 0,0-21 15,0 0-15,0 0 0,22 0 0,-22 0 16,0 0-16,0 0 0,22 0 16,-22 0-16,0-21 0,21 0 0,-21 21 15,1-21-15,-1 0 0,21 0 0,-21-1 16,-21 1-16,21 0 0,-21 0 15,0 0-15,0 0 0,0-1 0,0-20 16,0 21-16,-21-21 0,0 20 16,0-20-16,0 21 0,-22 0 15,22 0-15,-21-1 0,0 1 0,20 0 16,-20 0-16,21 21 0,-21 0 16,20 0-16,1 0 0,0 21 0,0 0 15,0-21-15,0 43 0,21-22 16,0 0-16,0 21 0,0-21 0,0 22 15,0-1-15,0-21 0,0 22 16,21-22-16,0 0 0,0 0 0,0 0 16,0 0-16,1 1 0,-1-1 0,0-21 15,0 0-15,0 21 0,0-21 16,1 0-16,-1 0 0,0 0 0,21 0 16,-21 0-16,1-21 0,-1 0 0,21 21 15,-21-22-15,0 1 16,22-21-16,-1 21 0,-21-22 0,0 22 15,22-21-15,-22 0 0,0-1 0,0-20 16,0 20-16,1-20 0,-1 21 16,0-22-16,-21 22 0,21-22 0,0 22 15,-21-22-15,0 22 0,0 0 16,0-1-16,0 22 0,0-21 0,0 21 16,0 0-16,0-1 0,-21 22 31,21 22-31,-21 20 0,21-21 15,0 21-15,-21 1 0,21-1 16,-21 22-16,21-22 0,-22 21 16,22-20-16,0 20 0,0 1 0,0-22 15,0 22-15,0-22 0,0 0 16,0 1-16,0-1 0,0-21 0,0 21 16,0-20-16,22-1 0,-22 0 0,21-21 15,0 21-15,0-21 0,0 0 16,0 0-16,1 0 0,-1 0 0,0 0 15,0 0-15,0 0 0,22-21 16,-22 0-16,0 21 0,21-21 0,-21-1 16,1-20-16,-1 21 0,0 0 15,-21 0-15,21-22 0,-21 22 0,21-21 16,-21 21-16,0-22 0,0 22 16,0 0-16,0 0 0,0 0 0,0-1 15,0 44 16,0-1-31,0 0 16,0 0-16,-21 21 0,21-20 16,0 20-16,0-21 0,0 0 0,0 22 15,0-22-15,0 0 0,0 0 16,21 0-16,-21 0 0,21 1 0,1-22 16,-1 21-16,0-21 0,0 0 0,0 0 15,0 0-15,1 0 0,20 0 16,-21 0-16,0 0 0,22 0 15,-22-21-15,21-1 0,-21 1 0,22 21 16,-22-21-16,0 0 0,0-21 16,0 20-16,0 1 0,-21 0 0,0-21 15,0 21-15,22-1 0,-22-20 0,0 21 16,0 0-16,0 0 16,-22 21-1,1 0-15,21 21 16,-21 0-16,21 0 0,-21 21 15,21-20-15,0-1 0,0 21 0,0-21 16,0 0-16,0 1 0,0 20 16,0-21-16,21-21 0,0 21 15,0 0-15,-21 1 0,22-22 0,-1 0 16,21 21-16,-21-21 0,0 0 0,1 0 16,-1 0-16,21 0 0,-21 0 15,22-21-15,-22 21 0,0-22 0,0 1 16,21 0-16,-20 21 0,-1-21 0,0 0 15,0 0-15,-21-1 0,0 1 16,0 0-16,21 0 0,-21 0 0,0 0 16,0-1-16,0 1 15,-21 21-15,0 0 16,21 21-16,-21-21 16,21 22-16,-21-1 0,21 0 15,0 0-15,0 0 0,0 0 0,0 1 16,0-1-16,0 0 0,0 0 0,0 0 15,0 0-15,0 1 16,0-1-16,0 0 16,0-42 31,0 0-47,0-1 0,0 1 15,0 0-15,0 0 0,0 0 16,21 0-16,0-1 0,-21 1 15,21-21-15,0 21 0,0 0 0,-21-1 16,22 22-16,-1-21 0,0 21 16,0 0-16,0 0 0,0 0 15,1 0-15,-22 21 0,21 1 16,-21-1-16,21 0 0,-21 0 16,0 0-16,0 0 0,0 1 0,21-1 15,-21 0-15,0 0 0,0 0 0,21 0 16,-21 1-16,0-1 15,21-21 17,1 0-17,-22-21-15,0-1 0,0 1 16,21 0-16,-21 0 0,21 21 16,-21-21-16,21-22 0,0 22 15,-21 0-15,21 0 0,1 0 0,-22 0 16,21-1-16,0 1 0,-21 0 0,21 21 15,0-21-15,0 21 16,1 0-16,-1 0 0,-21 21 16,0 0-16,0 0 0,21 1 15,-21-1-15,0 0 16,0 0-16,0 0 0,0 0 0,0 1 16,0-1-16,0 0 0,0 0 0,0 0 15,0 0-15,0 1 16,21-22-16,-21 21 0,21-21 15,0 0-15,1 0 16,-1 0-16,0 0 16,0-21-16,0 21 0,0-22 15,-21 1-15,22 21 0,-1-21 0,-21 0 16,21 0-16,-21 0 0,0-1 16,0 1-16,0 0 0,0 0 0,0 0 15,0 0 1,0 42-1,0 0 1,-21 0-16,21 0 0,0 0 16,-21 1-16,21-1 0,0 0 15,-22-21-15,22 21 0,0 0 0,0 0 16,0 1-16,-21-22 0,21 21 16,0-42 30,0-1-30,0 1-16,21 21 0,-21-21 16,22 0-16,-22 0 0,0 0 0,0-1 15,21 1-15,0 0 16,-21 0-16,21 21 16,0 0-16,-21 21 15,0 0 1,0 0-16,0 1 0,0-1 15,0 0-15,0 0 0,0 0 16,0 0-16,0 1 16,0-1-16,21-21 0,1 0 15,-22 21-15,21-21 16,0 0-16,0 0 0,0 0 16,0 0-16,1 0 15,-1-21-15,0 21 0,0-21 0,0-1 16,0 22-16,1-21 0,-1 0 0,0 0 15,0-21-15,0 20 0,0 1 16,1 0-16,-22-21 0,21 21 0,-21-1 16,0 1-16,21 0 0,-21 0 15,-21 21 1,0 21-16,-1-21 0,22 21 16,-21 0-16,21 1 0,0-1 15,0 0-15,0 0 16,0 0-16,0 0 0,0 1 0,0-1 15,0 0-15,0 0 0,0 0 16,21-21-16,-21 21 16,22-21-16,-22 22 0,21-22 15,-21 21-15,0 0 32,0 0-32,-21-21 15,-1 0 1,1 0-16,0 0 15,0 0 1,0 0-16,0 0 0</inkml:trace>
  <inkml:trace contextRef="#ctx0" brushRef="#br0" timeOffset="62040.49">2857 3217 0,'0'-21'16,"22"21"-1,-44 0 48,1 0-63,0 0 0,0 0 15,0 0-15,0 0 0,21 21 16,-22-21-16,1 0 0,0 0 0,0 22 16,0-22-16,0 0 0,-1 21 15,1 0-15,0-21 0,0 0 0,0 21 16,0-21-16,21 21 0,-22 0 15,1-21-15,0 22 0,0-1 0,0 0 16,0 0-16,-1-21 0,22 21 16,-21 0-16,0 1 0,0-1 0,21 21 15,0-21-15,-21 0 0,0 1 16,21-1-16,-22 0 0,22 0 16,0 21-16,0-20 0,-21 20 0,21-21 15,-21 21-15,21 1 0,0-1 16,0 0-16,0 1 0,0-1 0,-21 0 15,21 1-15,0-1 0,-21 0 16,21 1-16,0-1 0,0 0 0,0 1 16,0-1-16,0 0 0,0 1 0,0-1 15,0-21-15,0 22 0,0-1 16,0 0-16,0 1 0,-21-22 0,21 21 16,0 0-16,0 1 0,0-22 15,0 21-15,0-21 0,0 1 16,0-1-16,0 0 0,0-42 47,0 0-47,0-1 15,0 1-15,0 0 0,0 0 16,0 0-16,0 0 0,0-1 0,0 1 16,0-21-16,0 21 0,0-22 15,0 1-15,0 21 0,0-21 0,0-22 16,0 22-16,0-1 0,0-20 15,0-1-15,0 1 0,0-1 0,21 1 16,-21-1-16,21 22 0,0-21 16,-21 20-16,21 1 0,0 0 15,1-1-15,-22 1 0,21 21 0,0-22 16,0 22-16,0 0 0,-21 0 16,0-21-16,21 20 0,1 22 0,-22-21 15,0 0-15,0 0 0,21 0 0,0 0 16,-21-1-16,0 1 15,0 0-15,21 21 16,-21-21-16,21 21 16,-21-21-16,21 21 31,-21-21-31,22 21 16,-1-22-16,0 22 0,0 0 15,0-21-15,0 21 16,1 0-16,-1-21 0,0 21 0,0 0 15,0-21-15,0 21 0,1 0 16,-1 0-16,0-21 0,0 21 0,0 0 16,0 0-16,1 0 0,20 0 15,-21 0-15,0-21 0,0 21 0,22 0 16,-22-22-16,0 22 0,21 0 0,-20 0 16,20 0-16,0-21 0,1 21 15,-22 0-15,21 0 0,22 0 0,-22 0 16,0 0-16,22 0 15,-22 0-15,0 0 0,22-21 0,-22 21 16,22 0-16,-22 0 0,22 0 16,-22 0-16,0 0 0,1 0 0,-1 0 15,0 0-15,1 0 0,-1 0 0,-21 0 16,21 0-16,1 0 0,-22 0 16,0 0-16,0 0 0,0 0 0,1 0 15,-22 21-15,21-21 16,-21 21-16,21-21 15,-21 22-15,0-1 0,0 0 16,0 0-16,21-21 0,-21 21 16,21 0-16,-21 1 0,0-1 15,0 0-15,0 0 0,0 0 0,0 0 16,0 1-16,0-1 0,0 0 0,0 0 16,0 21-16,0-20 0,0-1 15,0 21-15,0-21 0,-21 0 0,21 22 16,0-22-16,0 0 0,0 21 0,0-20 15,0 20-15,0-21 0,0 21 16,0-20-16,0 20 0,0-21 0,21 21 16,-21-20-16,0-1 0,0 21 15,21-21-15,-21 22 0,0-22 0,0 0 16,0 21-16,0-21 0,0 1 16,0 20-16,0-21 0,0 21 0,0-20 15,0 20-15,0-21 0,0 0 0,0 0 16,0 1-16,-21-1 0,21 0 15,-21 0-15,21 0 16,-21-21 0,0 0-16,0 0 15,-1 0-15,1 0 16,0 0-16,0 0 0,0 0 0,0 0 16,-22 0-16,22 0 0,-21 0 15,21 0-15,-22 0 0,1 21 0,21-21 16,-22 0-16,1 22 0,0-22 15,21 0-15,-22 21 0,1 0 0,0-21 16,20 0-16,-20 0 0,0 21 16,-1-21-16,1 0 0,21 0 0,-21 21 15,-1-21-15,-20 0 0,20 0 0,1 0 16,0 21-16,-1-21 0,22 0 16,-21 0-16,0 0 0,-1 0 15,1 0-15,21 0 0,-22 0 0,1 0 0,21 0 16,-21 0-16,-1 0 0,22-21 15,-21 21-15,-1-21 0,1 21 16,0 0-16,21-21 0,-64 21 16,64-21-16,-22 21 0,22 0 15,-21 0-15,21-21 0,0 21 0,-1 0 16,1 0-16,0-22 0,0 22 16,0 0-16,0 0 0,-1 0 0,1-21 15,0 21-15,0 0 0,0 0 0,0 0 16,-1 0-16,1-21 15,0 21-15,21-21 63,-21 21-47,21-21-16,0 0 0,-21 21 15,21-22-15,0 1 0,0 0 16,0 0-16,-21 0 0,21 0 15,0-22-15,-22 22 0,22-21 0,0-1 16,0 1-16,0-21 0,0 20 16,0-20-16,0 20 0,0-20 0,0 21 15,22-22-15,-1 22 0,0-1 16,21 1-16,-21 0 0,22-22 0,-22 22 16,21 0-16,1-1 0,-22 1 15,21 0-15,-21-1 0,0 1 16,22 0-16,-22-1 0,-21 22 0,21-21 15,0 21-15,0-1 0,-21 1 16,0 0-16,0 0 0,22 21 0,-22-21 16,0 0-16,21 21 15,-21-22-15,0 1 32,21 21-17,0 0 1,0 0-1,0 0-15,1 0 0,-1 0 0,0 0 0,0-21 16,0 21-16,0 0 16,1 0-16,20 0 0,-21 0 0,0 0 15,22 0-15,-22 0 0,21 0 0,0 0 16,-20 0-16,20 0 0,0 0 16,1 0-16,-1 0 0,21 0 0,-20 0 15,20 0-15,-20 0 0,20 0 0,1 0 16,-1 0-16,1 0 0,-22 0 15,21 0-15,1 0 0,-22 0 0,1 0 16,-1 0-16,0 0 0,1 0 16,-22 0-16,21 0 0,-21 0 0,0 0 15,1 0-15,-1 0 0,0 0 0,0 0 16,0 0-16,0 0 0,1 0 16,-1 0-16,0 0 15,0 0-15,-21 21 0,21-21 16,-21 21-16,21-21 0,-21 22 0,0-1 15,0 0-15,0 21 16,0-21-16,0 1 0,0 20 0,0-21 16,0 21-16,0-20 0,0 20 0,0 0 15,0 1-15,0-22 0,0 21 16,0 0-16,0-20 0,0 20 0,0-21 16,0 21-16,0 1 0,0-22 0,0 21 15,0 1-15,0-1 0,0-21 16,0 21-16,0 1 0,0-1 15,0 0-15,0 1 0,0-1 0,0-21 16,0 22-16,0-1 0,0-21 16,0 21-16,0-20 0,0-1 0,0 21 15,0-21-15,0 0 0,0 1 0,0-1 16,0 0-16,0 0 0,0 0 16,0 0-16,0 1 15,0-1 16,0 0-15,-21-21-16,0 21 16,0-21-16,0 0 15,0 21-15,-1-21 0,1 0 16,0 0-16,0 0 0,0 0 16,0 0-16,-1 0 0,-20 0 0,0 21 15,21-21-15,-22 0 0,1 0 0,-22 0 16,22 0-16,-21 0 0,-1 0 15,22 0-15,-22 0 0,1 0 0,-1 0 16,1 0-16,-1 0 0,1 0 0,-1 0 16,1 0-16,20 0 0,-20 0 15,21 0-15,-22 0 0,22 0 0,-22 0 16,22 0-16,-22 0 0,22 0 0,0 0 16,-22 0-16,22 0 15,0 22-15,-1-22 0,1 0 0,21 0 16,-22 0-16,22 0 0,-21 0 15,21 0-15,0 0 0,-1 0 0,1 0 16,0 0 0,21-22 15,-21 22 0,21-21 0,0 0-15,0 0 0,0 0-16,0 0 15,0-1-15,0 1 16,0 0-16,0 0 0,0 0 16,0 0-16,0-22 0,0 22 0,0-21 15,0-1-15,0-20 0,0 21 16,0-22-16,0 1 0,0 20 15,21-20-15,-21-1 0,21 1 0,0 20 16,1-20-16,-1 21 0,0-1 16,0 1-16,0-22 0,0 22 0,-21 21 15,0-21-15,0-1 0,0 22 16,0-21-16,0-1 0,0 22 0,0 0 16,0-21-16,0 21 0,0-1 15,0 1-15,0 0 0,0 0 0,0 0 16,0 0-16,0-1 0,-21 1 15,21 0-15,21 21 47,1 0-47,-1 0 16,0 0-16,0 0 0,0 0 16,0-21-16,1 21 0,20 0 0,-21 0 15,0 0-15,0 0 0,1 0 16,20-21-16,-21 21 0,0 0 0,0 0 15,22 0-15,-22 0 0,0 0 0,21 0 16,-20 0-16,20-21 0,-21 21 16,21 0-16,1 0 0,-1 0 0,22-22 15,-22 22-15,21 0 0,1 0 16,21-21-16,-22 21 0,22 0 0,-22 0 16,1 0-16,-1 0 0,1 0 15,-1 0-15,-20 0 0,-1 0 16,0 0-16,1 0 0,-22-21 0,21 21 15,-21 0-15,0 0 0,1 0 0,-1 0 16,0 0-16,0 0 0,0 0 16,0 0-1,1 0-15,-1 0 16,0 0-16,0 21 16,-21 0-1,21-21-15,-21 22 0,0-1 16,0 0-1,0 0-15,0 0 0,0 22 0,0-22 0,0 21 16,0 0-16,0 1 0,0 20 0,21-20 16,-21-1-16,0 21 15,0-20-15,22-1 0,-22 0 0,0 1 16,0-1-16,0 0 0,0 1 0,21-1 16,-21-21-16,21 22 0,-21-1 15,0 0-15,0 1 0,21-22 0,-21 21 16,21 0-16,-21 1 0,0-22 0,0 21 15,0-21-15,0 1 0,0-1 0,21 21 16,-21-21-16,0 0 16,0 1-16,0-1 0,22-21 0,-22 21 15,0 0-15,0 0 32,0 0-1,-22-21-16,1 0 1,0 0-16,0 22 0,0-22 0,0 21 16,-1-21-16,-20 0 0,21 21 0,-21-21 15,-1 0-15,-20 21 0,20-21 16,-20 0-16,-1 21 0,1-21 0,-22 0 16,1 0-16,-1 21 0,21-21 15,-20 0-15,20 0 0,1 0 16,-1 0-16,22 0 0,0 0 0,-1-21 15,1 21-15,21-21 0,-22 21 0</inkml:trace>
  <inkml:trace contextRef="#ctx0" brushRef="#br0" timeOffset="66104.52">2794 3831 0,'0'-21'15,"0"0"1,0 0 0,0 0-16,-21 21 31,0 0-16,21 21-15,0 0 16,0 0-16,-22 21 16,22-20-16,-21-1 0,21 21 0,0 0 15,-21-20-15,21 20 0,0 0 16,0-21-16,0 22 0,0-22 0,0 21 16,0-21-16,0 1 0,0-1 0,0 0 15,0 0 1,21-21-16,0 0 15,1 0-15,-1 0 0,0 0 16,-21-21-16,21 21 0,0-21 16,0 0-16,1-1 0,-1 1 0,0 0 15,0 0-15,0-21 0,0 20 16,-21-20-16,22 21 0,-1-21 0,-21 20 16,0-20-16,0 21 0,0 0 0,0 0 15,0-1-15,0 1 0,0 0 16,0 0-16,0 42 31,0 0-15,0 0-16,0 1 0,0-1 0,0 0 15,0 0-15,0 21 0,0-20 0,0 20 16,0 0-16,0-21 0,0 1 16,0 20-16,0-21 0,0 0 0,0 0 15,0 1-15,0-1 0,0 0 16,0 0-16,21-21 0,-21 21 15,21-21-15,0 0 16,0 0-16,1-21 16,-22 0-16,21 21 0,0-21 0,0 0 15,0-1-15,0-20 0,-21 21 0,22 0 16,-1-22-16,0 22 16,0-21-16,0 21 0,-21 0 0,0-1 15,21 1-15,-21 0 0,0 0 0,-21 42 47,21 0-47,0 0 0,0 1 16,0-1-16,0 0 0,0 0 15,0 0-15,0 0 0,0 1 0,21-1 16,-21 0-16,22-21 0,-1 21 0,-21 0 16,21-21-16,0 21 0,-21 1 15,21-1-15,-21 0 31,-21-21-15,0 0 0,0 0-16,0 0 15,-1 0-15,1 0 16,0 0 0,21 21-1,0 0 1,21-21-1,0 21-15,1-21 0,-1 0 16,0 0 0,0 0-16,0 0 0,0 0 0,1 0 15,-1 0-15,0-21 0,0 0 16,0 21-16,0-21 0,1 21 16,-1-21-16,-21 0 0,21-1 15,-21 1-15,0 0 0,21 21 0,-21-21 16,0 0-16,0 0 15,0 42 1,0 0 0,0 0-16,-21 0 15,21 0-15,0 1 0,0-1 16,0 0-16,0 0 31,21-21-15,-21-21-1,21 0 1,0 0-16,1-1 16,-22 1-16,21 21 0,-21-21 0,21 0 15,0 0-15,0 0 16,0 21-16,1 0 16,-1 0-16,-21 21 0,21-21 15,-21 21-15,21 0 16,-21 0-16,21 0 0,-21 1 0,0-1 15,0 0-15,0 0 0,0 0 16,21-21-16,-21 21 16,22-21-1,-1 0-15,0-21 16,0 0-16,0 0 0</inkml:trace>
  <inkml:trace contextRef="#ctx0" brushRef="#br0" timeOffset="66667.82">4911 3768 0,'0'0'0,"0"-21"0,0-1 0,0 1 16,0 0-16,0 42 31,0 0-31,0 1 16,0 20-16,0-21 0,0 21 15,0 1-15,0-1 0,0 0 16,0 22-16,0-22 0,-22 1 0,22-1 16,0 0-16,0 1 0,-21-22 0,21 0 15,0 21-15,-21-21 0,21 1 16,0-1-16,21-42 47,-21-1-47,0 1 15,0 0-15,0 0 0,0 0 0,0-22 0</inkml:trace>
  <inkml:trace contextRef="#ctx0" brushRef="#br0" timeOffset="66979.17">4826 3810 0,'0'0'16,"0"-21"-16,0-21 15,0 20-15,0 1 0,0 0 0,21 0 16,-21 0-16,42 21 0,-20-21 0,-1-1 15,0 22-15,21 0 0,1-21 16,-22 21-16,21 0 0,0 0 0,-20 0 16,20 0-16,-21 21 0,21 1 0,-20-22 15,-1 21-15,0 0 16,-21 0-16,0 21 0,0-20 0,0-1 0,0 0 16,-21 0-16,0 21 0,-1-20 15,-20-1-15,21 0 0,-21 21 0,20-21 16,-20 1-16,21-1 0,0 0 15,0 0-15,-1-21 0,1 21 0,21 0 16,-21-21-16,21 22 0,0-1 16,21-21-1,0 0-15,1 0 0,-1 0 16,0 0-16,0 0 0</inkml:trace>
  <inkml:trace contextRef="#ctx0" brushRef="#br0" timeOffset="68044.13">5376 4064 0,'0'0'0,"21"-42"16,1 42 0,-22-21-16,0-1 0,0 1 15,0 0-15,0 0 0,-22 21 16,1 0-16,0 0 16,0 0-16,21 21 15,-21 0-15,21 0 0,-21 1 16,21-1-16,-22 21 0,22-21 15,0 0-15,-21 1 0,21 20 16,-21-21-16,21 0 0,0 0 0,0 1 16,0-1-16,0 0 0,21-21 47,0 0-47,-21-21 0,22 21 0,-22-21 15,21-1-15,0 1 0,-21 0 0,0 0 16,21-21-16,-21 20 15,0 1-15,0 0 0,0 0 16,0 0-16,0 42 31,0 0-31,0 0 16,0 0-16,0 22 0,0-22 16,0 0-16,21 0 0,-21 0 0,0 1 15,0-1-15,21 0 16,-21 0-16,22-21 0,-1 21 15,0-21-15,0 0 0,0 0 16,0 0-16,1-21 16,-1 21-16,0-21 0,0 0 0,0 21 15,-21-21-15,21-1 0,1 1 0,-1 0 16,-21 0-16,0 0 0,0 0 0,0-1 16,0 1-16,0 0 15,-21 21 1,-1 21-1,22 0 1,0 1-16,0-1 0,0 0 16,0 0-16,0 0 0,0 0 15,22 1-15,-1-1 0,0 0 16,0-21 0,-21 21-1,-21-21 16,0 0-31,0 0 0,-1 0 16,1 0-16,0 0 16,21 21 15,21-21-15,0 0-1,1 0-15,-1 0 0,0 0 16,0 0-16,0-21 15,0 21-15,1-21 0,-1 21 0,0-21 16,0 0-16,0 21 0,0-22 0,1 1 16,-1 0-16,-21 0 0,21 0 15,0 0-15,-21-1 16,0 1-16,0 0 16,-21 21-16,0 0 0,0 0 15,-1 21-15,22 0 16,-21 1-16,21-1 0,0 0 15,0 0-15,0 0 0,0 0 16,21 1-16,-21-1 16,22 0-16,-1 0 0,-21 0 15,21-21-15,-21 21 16,-21-21 15,0 0-15,-1 0-16,1-21 15,0 0-15,0 0 0,0-21 16</inkml:trace>
  <inkml:trace contextRef="#ctx0" brushRef="#br0" timeOffset="68992.1">4572 3196 0,'21'0'47,"0"0"-47,0 0 0,22 0 16,-1 0-16,0 0 0,1 0 16,-1 0-16,22 0 0,-1-21 0,1 21 15,-22 0-15,43 0 0,-22 0 0,1 0 16,20 0-16,1-21 0,-22 21 15,22 0-15,0 0 0,-22 0 0,22 0 16,-22 0-16,1 0 0,-1 0 0,-20 0 16,20 0-16,-20 0 0,-1 0 15,0 0-15,1 0 0,-1 0 0,-21 0 16,21 0-16,-20 0 0,-1 21 0,0-21 16,0 0-16,0 0 15,0 21-15,1-21 0,-1 21 0,-21 1 16,21-22-16,0 21 15,-21 0-15,0 0 16,0 0-16,0 0 0,0 1 0,0-1 16,0 0-16,0 0 0,0 21 0,0-20 15,0 20-15,0-21 0,0 21 16,0 1-16,0-1 0,0-21 0,0 22 16,0-1-16,-21 0 0,21 1 0,0-1 15,0 0-15,0 1 0,0-1 0,0 0 16,0 1-16,0-1 15,-21 0-15,21-21 0,0 22 0,0-1 16,0-21-16,0 22 0,0-22 0,0 0 16,0 0-16,0 21 0,0-20 0,0-1 15,0 0-15,0 0 0,0 0 16,0 0 0,0 1-1,-21-22 1,-1 0-1,1 0-15,0 0 16,0 0-16,-21 0 0,20 0 0,-20 0 16,0 21-16,-22-21 0,1 0 0,-1 0 15,-20 0-15,-1 0 0,0 21 16,-21-21-16,22 0 0,-22 21 16,21-21-16,1 0 0,-1 0 0,21 21 15,1-21-15,-1 21 0,1-21 0,21 0 16,-22 0-16,22 22 0,-1-22 0,1 0 15,0 0-15,21 0 0,-1 0 16,1 0-16,21-22 63</inkml:trace>
  <inkml:trace contextRef="#ctx0" brushRef="#br0" timeOffset="69937">2709 5779 0,'0'0'0,"-21"-22"15,0 22-15,21-21 0,-21 0 16,0 21-16,-1-21 0,1 0 16,0 21-16,0-21 0,0-1 15,0 22-15,-1 0 16,-20 0-16,21 0 0,0 0 0,0 0 16,-22 0-16,22 0 0,0 22 0,0-1 15,0 0-15,-1 0 0,1 0 16,0 0-16,21 1 0,0 20 15,-21-21-15,21 0 0,0 22 16,0-22-16,0 0 0,0 0 0,0 0 16,0 0-16,0 1 0,21-22 15,0 0-15,0 0 16,1 0-16,-1 0 0,0-22 16,0 22-16,0-21 0,0 0 15,1 21-15,-1-21 0,0 0 0,0 0 16,0-1-16,0 1 0,-21 0 0,22 0 15,-22 0-15,21 0 16,-21-1-16,0 1 16,0 42-1,0 1 1,0-1-16,0 0 16,0 0-16,0 0 0,0 0 15,0 1-15,0-1 0,0 0 16,0 0-16,0 0 0,21-21 15,0 0 1,0 0-16,0 0 16</inkml:trace>
  <inkml:trace contextRef="#ctx0" brushRef="#br0" timeOffset="70484.22">2879 5800 0,'0'0'0,"0"-21"0,0-1 16,-22 22-16,1-21 16,0 21-16,0 0 15,0 0-15,21 21 0,-21 1 16,-1-22-16,22 21 0,0 0 0,0 0 16,-21 0-16,21 0 0,0 1 0,-21-1 15,21 0-15,0 0 0,0 0 16,0 0-16,0 1 15,0-1-15,0 0 0,21-21 32,0 0-32,1 0 0,-1-21 15,0 21-15,0-21 0,0-1 16,0 1-16,1 0 0,-22 0 16,21 0-16,0-22 0,0 22 0,-21-21 15,21 0-15,-21 20 0,21-20 0,-21 0 16,22-1-16,-22 1 0,0 0 15,0-1-15,0 22 0,0 0 0,0 0 16,0 0-16,0 0 0,0 42 31,0 0-31,0 0 16,0 21-16,0-20 0,0 20 16,0 0-16,0 1 0,0-1 0,-22 0 15,22 1-15,0-22 0,0 21 0,0 0 16,0-20-16,-21-1 0,21 21 15,0-21-15,0 0 0,-21-21 0,21 22 16,0-1-16,0 0 16,21-42 15,-21 0-31,21 21 0,-21-22 16</inkml:trace>
  <inkml:trace contextRef="#ctx0" brushRef="#br0" timeOffset="71187">3111 5863 0,'0'21'31,"0"1"-31,0-1 16,0 0-16,0 0 15,0 0-15,0 0 16,0 1-1,0-1 1,0-42 31,0-1-47,0 1 16,0 0-16,0 0 15,0 0-15,0 0 0,0-1 0,0 1 16,22 0-16,-22 0 0,21 0 15,0 0-15,0 21 0,0-22 16,0 22-16,1 0 16,-1 0-16,0 22 15,-21-1-15,0 0 0,0 0 16,21-21-16,-21 21 0,0 0 16,0 1-16,0-1 0,0 0 15,0 0-15,0 0 16,-21-21-16,21 21 15,0-42 17,0 0-17,0 0-15,0 0 16,0 0-16,21-1 0,0 1 16,0 0-16,1 0 0,-1 0 15,0 21-15,0-21 0,0 21 16,0 0-16,1 0 0,-1 0 15,0 0-15,0 0 0,-21 21 16,21 0-16,-21 0 0,0 0 16,0 0-16,0 1 15,0-1-15,0 0 0,0 0 16,0 0-16,-21-21 0,21 21 0,-21-21 16,0 22-16,21-44 62,0 1-62,0 0 16</inkml:trace>
  <inkml:trace contextRef="#ctx0" brushRef="#br0" timeOffset="71455.86">3746 5757 0,'0'22'31,"0"-1"-31,0 0 16,0 0-16,0 0 0,0 0 15,0 1 1,-21-1-16,21 0 16,-21-21-16,21 21 0,0 0 31,-21-21 0,21-21-31,0 0 0,0 0 16,0 0-16,0-1 15</inkml:trace>
  <inkml:trace contextRef="#ctx0" brushRef="#br0" timeOffset="71624.77">3683 5652 0,'0'21'94,"21"-21"-94,-21 21 0</inkml:trace>
  <inkml:trace contextRef="#ctx0" brushRef="#br0" timeOffset="72079.5">3831 5821 0,'0'21'0,"0"0"16,0 0-16,0 1 15,-21-1-15,0-21 16,21 21-16,0-42 78,0 0-78,0-1 16,0 1-16,0 0 0,0 0 15,21 0-15,0 0 0,-21-1 16,21 1-16,0 21 0,-21-21 16,22 21-16,-1 0 0,0 0 15,0 0-15,0 0 0,-21 21 16,21-21-16,-21 21 16,22 1-16,-22-1 0,0 0 15,0 0-15,0 0 0,0 0 16,0 1-16,0-1 15,-22-21 17,1 0-32</inkml:trace>
  <inkml:trace contextRef="#ctx0" brushRef="#br0" timeOffset="72684.8">4445 5398 0,'0'0'0,"-21"0"31,21 21-15,0 0-16,0 0 0,0 21 16,0 1-16,0-1 0,0 0 0,0 1 15,0-1-15,0 0 0,0 1 0,0-1 16,-21 0-16,21 1 0,0-22 16,0 0-16,0 0 0,0 0 0,0 1 15,21-22 16,-21-22-15,0 1-16,0 0 16</inkml:trace>
  <inkml:trace contextRef="#ctx0" brushRef="#br0" timeOffset="73269.61">4233 5525 0,'0'0'0,"-21"-22"0,21 1 15,0 0-15,0 0 0,0 0 16,21 0-16,0-1 0,1 22 16,-1-21-16,21 0 0,-21 21 15,22-21-15,-22 21 0,21 0 0,0 0 16,-20 0-16,20 0 0,0 0 0,1 21 16,-1 0-16,-21 0 15,21 22-15,-20-22 0,-1 21 0,0-21 16,0 22-16,-21-1 0,0 0 0,0-20 15,0 20-15,0 0 0,0-21 16,0 22-16,0-22 0,-21 0 0,21 0 16,-21 0-16,21 1 0,-21-1 15,-1-21-15,22-21 32,0-1-32,0 1 15,0-21-15,0 21 16,0 0-16,0-22 0,0 22 15,0-21-15,0-1 0,0 1 0,0 0 16,22 21-16,-1-22 0,0 22 0,0 0 16,0-21-16,22 42 0,-22-22 15,21 1-15,-21 21 0,22 0 0,-22 0 16,21 0-16,-21 0 0,22 21 0,-22-21 16,0 22-16,0 20 0,0-21 15,0 0-15,-21 22 0,0-1 0,0-21 16,0 21-16,0 1 0,0-1 15,-21 0-15,0-20 0,0 20 0,0-21 16,21 21-16,-21-20 0,-1-1 0,22 0 16,-21 0-16,21 0 0,-21 0 15,21 1 1,-21-22-16,21-22 31</inkml:trace>
  <inkml:trace contextRef="#ctx0" brushRef="#br0" timeOffset="73759.64">5419 5800 0,'0'0'0,"0"-21"0,0-1 15,-22 22-15,1 0 16,0 0-16,0 0 16,0 0-16,0 22 0,-1-1 15,1 0-15,0 0 0,21 0 0,0 0 16,-21-21-16,21 22 0,-21-1 16,21 0-16,0 0 0,0 0 0,0 0 15,0 1 1,21-22-16,0 0 15,0 0-15,0 0 16,1-22-16,-1 22 0,0-21 16,0 0-16,0 21 0,-21-21 0,21 0 15,1 21-15,-1-21 0,-21-1 16,0 1-16,0 0 0,21 21 0,-21-21 16,0 42 30,0 0-46,0 0 16,0 1-16,0-1 0,0 0 16,0 0-16,0 0 0,0 0 31,21-21-15,0 0-16,0-21 15,1 0-15,-1 21 0</inkml:trace>
  <inkml:trace contextRef="#ctx0" brushRef="#br0" timeOffset="74200.39">5609 5821 0,'0'21'16,"0"0"0,-21-21-16,21 21 0,0 1 15,0-1-15,0 0 16,0 0-16,0 0 15,-21-21-15,21 21 16,-21-21 15,21-21-15,0 0-16,0 0 16,0 0-16,0 0 15,0-1-15,21 1 16,0 0-16,0 0 0,0 0 15,0 0-15,1 21 0,-1 0 16,0 0-16,0 0 16,0 21-16,0 0 15,-21 0-15,0 0 0,0 0 16,0 1-16,0-1 0,0 0 16,0 0-16,0 0 15,-21-21 1,21 21-16,0-42 62</inkml:trace>
  <inkml:trace contextRef="#ctx0" brushRef="#br0" timeOffset="75071.42">5969 5800 0,'0'0'0,"0"-21"16,-21 21 15,0 0-15,21 21-16,-22 0 0,1-21 0,21 21 16,-21 0-16,21 0 15,-21 1-15,0-1 0,21 0 16,0 0-16,0 0 15,21-21 17,0 0-32,0 0 15,0-21-15,1 0 16,-1 21-16,-21-21 0,21 0 0,-21-1 16,21 1-16,-21 0 15,0 0 1,0 42 15,0 0-15,0 0-16,0 1 0,0-1 15,0 0-15,0 0 0,0 0 16,0 0-16,21 1 16,0-22-16,1 0 15,-1 0-15,0 0 0,0 0 16,0 0-16,0 0 0,1-22 0,-1 1 15,0 21-15,-21-21 0,21 21 16,-21-21-16,0 0 16,21 0-16,-21-1 0,0 1 15,0 0-15,0 0 0,0 0 16,-21 0-16,0 21 16,0 0-16,0 0 15,-1 21-15,1 0 16,21 0-16,0 0 15,0 0-15,0 1 16,0-1 0,0 0-1,0 0 1,0 0-16,0 0 0,21-21 0,-21 22 16,0-1-16,0 0 15,0 0-15,0 0 0,0 0 16,0 1-16,0-1 0,0 21 0,0-21 15,-21 0-15,21 1 0,-21-1 0,21 21 16,0-21-16,-21 0 0,0 1 0,0-1 16,21 0-16,-22 21 0,1-21 15,21 1-15,0-1 0,-21-21 16,21 21-16,-21-21 16,21-21 30,0 0-46,21-1 16,0 1-16,-21 0 16,0 0-16,21 0 0,1 0 0</inkml:trace>
  <inkml:trace contextRef="#ctx0" brushRef="#br0" timeOffset="75487.91">6392 5990 0,'0'-21'0,"0"0"32,0 0-32,21 21 15,1 0-15,-22-21 0,0-1 16,21 22-16,0-21 0,-21 0 15,0 0 1,-21 21 15,0 21-31,21 0 16,-22 0-16,1 1 16,21-1-16,0 0 15,0 0-15,0 0 0,0 0 16,0 1-1,21-22 1,1 0 0,-1 0-16,0 0 15,0-22-15,0 22 16,0-21-16</inkml:trace>
  <inkml:trace contextRef="#ctx0" brushRef="#br0" timeOffset="75947.88">6625 5821 0,'0'-21'15,"21"21"1,0 0-16,1 0 16,-1 0-1,0 0-15,-21 21 16,21 0-16,-21 0 15,21 0-15,-21 1 0,0-1 16,0 0-16,0 0 0,0 0 16,0 0-16,0 1 15,0-1-15,0 0 16,0-42 31,0 0-47,0-1 15,0 1-15,0 0 0,0 0 16,21 0-16,1-22 0,-22 22 0,21 0 16,0-21-16,0 21 0,0-1 0,0 1 15,-21 0-15,22 0 0,-1 21 16,0-21-16,-21 0 0,21 21 16,0 0-16,0 0 31,1 0-16,-44 0 17,1 0-32,0 0 0,0 0 0</inkml:trace>
  <inkml:trace contextRef="#ctx0" brushRef="#br0" timeOffset="77479.67">3810 4890 0,'0'0'0,"21"0"15,0 0-15,0 0 16,-21-22-1,-21 1 17,0 21-17,0 0-15,0 0 16,0 0-16,-1 0 0,-20 0 0,21 0 16,-21-21-16,-1 21 0,1 0 0,0 0 15,-1 0-15,1 0 0,0 0 16,-1 0-16,1 0 0,0-21 0,-1 21 15,1 0-15,21 0 0,-22 0 16,1 0-16,21 0 0,-21 0 0,20 0 16,-20 0-16,21 0 0,-21 0 0,-1 0 15,22 0-15,-21 0 0,21 21 16,-1-21-16,-20 0 0,21 21 16,0-21-16,0 0 0,-1 21 15,22 1-15,-21-22 0,0 0 16,21 21-16,-21 0 15,0-21-15,0 21 16,21 0-16,-22 0 16,1 1-16,21-1 15,-21-21-15,21 21 0,0 0 16,-21 0-16,0-21 0,21 21 16,-21 1-16,-1-1 0,1 0 15,21 0-15,-21-21 0,0 21 16,21 0-16,0 1 0,-21-1 15,0 0-15,-1 0 0,1 0 16,21 22-16,0-22 0,-21 0 16,21 0-16,-21 0 0,21 0 0,-21 1 15,21 20-15,0-21 0,0 21 16,0-20-16,0 20 0,-21-21 0,21 21 16,0-20-16,0 20 0,-22-21 0,22 21 15,0-20-15,0 20 0,0-21 16,0 0-16,0 22 0,0-22 0,0 0 15,0 0-15,0 0 16,0 0-16,-21 1 0,21 20 0,-21-21 16,21 0-16,0 0 0,-21 1 0,21-1 15,0 0-15,0 21 0,0-21 16,-21 1-16,21-1 0,-21 0 0,21 0 16,0 0-16,0 0 15,0 1-15,-22-22 0,22 21 0,0 0 31,0 0-31,0 0 16,0 0 0,0 1 15,0-1-31,0 0 47,0-42 15,0 0-46,0-1-16</inkml:trace>
  <inkml:trace contextRef="#ctx0" brushRef="#br0" timeOffset="87503.41">1397 3747 0,'0'-22'31,"0"1"1,-21 21-1,0 0-31,-1 0 0,1 0 16,0 21-16,21 1 15,-21-22-15,0 21 0,0-21 16,21 21-16,-22 0 15,22 0-15,-21-21 0,21 21 0,0 1 16,0-1-16,0 0 0,0 0 16,0 0-16,0 0 0,0 1 15,0-1-15,0 21 0,0-21 16,0 0-16,0 1 0,0-1 0,0 0 0,21 0 16,1 0-16,-22 0 15,21-21-15,0 22 0,0-1 16,0-21-16,0 0 0,1 21 15,-1-21-15,0 0 0,0 0 0,0 0 16,22 0-16,-22 0 0,0 0 16,0 0-16,0 0 0,0-21 0,1 21 15,20-21-15,-21 21 0,0-22 0,0 1 16,-21 0-16,22 0 0,-1 21 16,0-21-16,-21 0 0,0-1 0,21 1 15,-21-21-15,21 21 0,-21 0 16,0-1-16,0-20 0,0 21 15,0 0-15,0 0 0,0-22 16,-21 22-16,21 0 0,-21 0 0,0 0 16,21-1-16,-21 1 0,-1 21 15,22-21-15,-21 0 0,0 21 0,0 0 16,0 0-16,21-21 0,-21 21 0,-1 0 16,1 0-16,0 0 0,0 0 15,0 0-15,0 21 0,-22 0 0,22-21 16,0 21-16,0 0 15,0 1-15,-1-1 0,1 0 0,0 0 16,0 0-16,21 0 0,-21 1 16,21 20-16,0-21 0,0 21 0,0-20 15,0 20-15,0-21 0,0 21 16,0-20-16,21-1 0,0 21 0,-21-21 16,21 0-16,0 1 0,1-1 15,-1 0-15,0-21 0,0 21 0,0 0 16,0-21-16,1 0 0,-1 0 15,0 0-15,0 0 0,0 0 0,0 0 16,1 0-16,20 0 0,-21 0 16,0-21-16,0 21 0,22-21 0,-22 0 15,0 0-15,0-1 0,0 1 16,1-21-16,-1 21 0,0 0 16,0-22-16,-21 1 0,0 21 0,21-22 15,-21 22-15,0-21 0,0 21 16,0-22-16,0 22 0,0 0 0,-21-21 15,0 21-15,21-1 0,-21 1 16,0 0-16,-1 0 0,-20 0 0,21 21 16,0 0-16,0-21 0,-22 21 15,1 0-15,21 0 0,-22 0 0,1 0 16,0 21-16,-1 0 0,1 0 16,0 0-16,21 0 0,-22 1 0,22-1 15,0 21-15,0-21 0,0 22 16,-1-1-16,22-21 0,0 21 15,0 1-15,0-1 0,0 0 0,0-20 16,0 20-16,0-21 0,0 21 16,22-20-16,-1-1 0,0 0 0,0-21 15,0 21-15,0-21 0,1 0 16,-1 0-16,0 0 0,21 0 0,-21 0 16,22 0-16,-22 0 0,21 0 15,-21-21-15,1 0 0,20 21 0,-21-21 16,0-1-16,0 22 0,1-21 15,-1 0-15,0 0 0,-21 0 0,0-22 16,21 22-16,-21 0 16,0 0-16,0-21 0,0 20 0,0 1 15,0-21-15,0 21 0,-21 0 0,21-1 16,-21 1-16,0 0 0,-1 0 16,1 0-16,0 0 0,0 21 0,0 0 15,0-22-15,-1 22 0,-20 0 16,21 0-16,0 0 0,-22 0 0,1 0 15,21 0-15,-21 22 0,20-22 16,-20 21-16,21 0 0,0 0 0,0 0 16,-1 0-16,1 1 15,0 20-15,21 0 0,-21-21 0,21 22 16,0-1-16,0 0 0,0 1 16,0-1-16,0-21 0,0 22 0,21-22 15,0 0-15,0 0 0,1 0 16,-1 0-16,0 1 0,0-22 0,0 0 15,22 21-15,-22-21 0,21 0 16,-21 0-16,22 0 0,-22 0 0,21 0 16,-21 0-16,0-21 0,1 21 15,-1-22-15,0 1 0,0 21 0,-21-21 16,0 0-16,0 0 0,0 0 16,0-1-1,0 1-15</inkml:trace>
  <inkml:trace contextRef="#ctx0" brushRef="#br0" timeOffset="90027.46">3937 2328 0,'0'0'0,"0"-21"0,0 0 15,-21 21 1,0 0-16,-1 0 0,1 0 16,0 0-16,0 0 0,0 0 15,0 0-15,-1 0 16,1 21-16,0 0 0,0 1 0,0-1 15,21 0-15,-21 0 0,21 21 0,-22-20 16,22 20-16,0 0 0,0 1 16,0-22-16,0 21 0,0 0 0,0-20 15,0 20-15,0-21 0,22 0 16,-1 0-16,-21 1 0,21-1 16,0 0-16,0-21 0,0 21 0,1-21 15,-1 0-15,21 0 0,-21 0 0,0 0 16,1 0-16,-1 0 0,21 0 15,-21-21-15,0 21 0,1-21 0,-1 0 16,0 21-16,0-22 0,0 1 16,0 0-16,1 0 0,-1 0 0,0-22 15,0 22-15,-21 0 0,0-21 0,0 21 16,0-1-16,0-20 0,0 21 0,0-21 16,0 20-16,-21 1 0,0-21 15,0 21-15,-1 0 0,1-1 16,0 22-16,0-21 0,0 0 0,0 21 15,-1 0-15,1-21 0,0 21 16,0 0-16,0 0 0,-22 0 0,22 0 16,0 0-16,0 0 0,0 21 15,0-21-15,-1 21 0,1 0 0,0 1 16,0-1-16,0 21 0,0-21 0,21 22 16,0-22-16,0 21 0,-22 0 15,22-20-15,0 20 0,0-21 0,0 21 16,0-20-16,0 20 0,0-21 0,22 0 15,-22 0-15,21 1 16,0-1-16,42 42 16,-41-63-16,-1 0 0,0 0 15,0 0-15,0 0 0,0 0 16,1 0-16,-1 0 0,0 0 0,21 0 16,-21-21-16,1 0 0,-1 0 0,0 21 15,21-21-15,-21-1 0,1 1 16,-1-21-16,0 21 0,0 0 0,0-22 15,-21 22-15,0-21 0,0 21 0,0-22 16,0 22-16,0-21 0,0 21 16,0-22-16,-21 22 0,0 0 0,0 0 15,0 0-15,-1-1 0,-20 1 16,21 21-16,0 0 0,-22-21 16,22 21-16,-21 0 0,0 0 0,20 0 15,-20 0-15,0 21 0,-1 0 16,22 1-16,-21-1 0,0 0 0,20 0 15,1 21-15,0 1 0,0-1 0,0-21 16,21 22-16,0-1 0,0 0 16,0-21-16,0 22 0,0-22 0,0 0 15,0 21-15,0-20 0,21-22 0,0 21 16,0 0-16,-21 0 0,21-21 16,1 21-16,-1-21 0,0 0 15,21 0-15,-21 0 0,1 0 0,62 0 16,-63-21-16,22 21 15</inkml:trace>
  <inkml:trace contextRef="#ctx0" brushRef="#br0" timeOffset="90871.96">5440 2371 0,'0'0'0,"0"-21"31,21-1-15,0 1-16,0 21 16,-21-21-16,21 0 0,1 0 15,-22 0-15,21-1 16,0 1-16,-21 0 0,21 0 0,-21 0 15,0 0-15,21-1 16,-21 44 31,0-1-47,0 0 0,0 21 16,0-21-16,0 1 0,0 20 0,0-21 15,0 21-15,0-20 0,0 20 16,-21-21-16,21 21 0,0-20 15,0 20-15,0-21 0,0 21 0,0-20 16,0-1-16,0 0 0,0 0 0,0 0 16,0 0-16,0 1 15,-21-1-15,21 0 0,-21-21 16,21 21-16,-21-21 16,-1 0-16,1 0 15,0 0-15,0 0 16,0 0-16,0 0 0,-1 0 15,1 0-15,0 0 0,0 0 16,0 0-16,0 0 16,-1 0-16,1 0 15,42 0 1,1 0 0,-1 0-16,21 0 0,0 0 0,1 0 15,-1 0-15,0 0 0,1-21 0,-1 21 16,0 0-16,1 0 0,-1-21 15,0 21-15,1 0 0,-22 0 0,0 0 16,0-21-16,0 21 0,1 0 0,-1 0 16</inkml:trace>
  <inkml:trace contextRef="#ctx0" brushRef="#br0" timeOffset="91723.59">7514 2328 0,'-21'-21'16,"21"0"15,-21 21-31,0-21 15,21 0 1,0 0-16,0-1 16,21 1-1,0 21-15,0 0 0,-21-21 0,21 21 0,22 0 16,-22 0-16,0 0 16,0 0-16,0 0 0,22 0 0,-22 0 15,0 0-15,0 0 0,0 21 0,0 0 16,1 1-16,-1-1 0,-21 0 0,0 0 15,0 0-15,0 0 0,0 22 16,0-22-16,-21 21 0,-1 1 0,1-22 16,-21 21-16,0-21 0,-1 22 0,1-1 15,0-21-15,-22 21 0,22-20 16,-1-1-16,1 0 0,0 0 0,21 0 16,-1 0-16,-20-21 0,21 22 15,0-22-15,0 0 16,42 0 15,0 0-31,0 0 16,0 0-16,22 0 0,-22 0 15,21-22-15,-21 22 0,22 0 0,-1 0 16,21-21-16,-20 21 0,-1 0 0,22-21 16,-22 21-16,21 0 0,1 0 15,-22-21-15,1 21 0,-1 0 0,-21 0 16,21 0-16,-20 0 0,-1 0 15,0 0-15,0 0 0,-21-21 63,0 0-63</inkml:trace>
  <inkml:trace contextRef="#ctx0" brushRef="#br0" timeOffset="92663.55">9800 2307 0,'0'0'0,"21"0"15,-21-21 1,0 0 0,0 0-1,21 21-15,-21-21 16,22-1-16,-1 22 0,0-21 15,0 21-15,0 0 0,22-21 16,-22 0-16,0 21 0,0 0 16,21 0-16,-20 0 0,20 0 15,-21 0-15,0 0 0,22 0 0,-22 21 16,0 0-16,0 0 0,0 1 0,-21-1 16,0 0-16,0 0 0,0 21 15,0-20-15,-21 20 0,0-21 0,0 21 16,-22-20-16,1 20 0,0-21 0,-1 0 15,1 0-15,0 1 0,-1-1 16,22-21-16,-21 21 0,21-21 0,0 21 16,-1-21-16,22-21 31,0 0-15,22 21-16,-1-21 0,0 21 0,0-22 15,0 22-15,22 0 0,-22-21 0,21 21 16,-21 0-16,22 0 0,-1 0 15,0 0-15,-21 0 0,22 0 0,-1 0 16,-21 0-16,22 0 0,-22 21 0,0 1 16,0-22-16,0 21 0,0 0 15,-21 0-15,0 0 0,0 0 16,0 1-16,-21-1 0,0 0 0,-21-21 16,-1 21-16,22 0 0,-21 0 0,-22-21 15,22 22-15,0-1 0,-1-21 16,1 0-16,0 21 0,-1-21 15,1 0-15,21 0 0,-21 0 0,20 0 16,1 0-16,0 0 0,0 0 0,0 0 16,0 0-1,-1 0-15,22-21 47,22 21-47,-1 0 16,0-21-16,0 21 0,0 0 0,22-22 15,-22 22-15,21-21 0</inkml:trace>
  <inkml:trace contextRef="#ctx0" brushRef="#br0" timeOffset="93387.13">12636 2138 0,'0'0'0,"0"-21"0,0 0 15,0 42 32,0 0-47,-21 0 0,21 0 0,-21 0 16,0 22-16,0-22 0,0 21 0,-1-21 15,1 22-15,0-22 0,0 21 16,0-21-16,-22 1 0,22 20 0,0-21 16,0 0-16,0 0 0,0 1 0,-1-22 15,22 21-15,22-21 47,-1 0-31,0 0-16,21 0 0,-21 0 15,1 0-15,20 0 0,0 0 0,-21 0 16,22-21-16,-22 21 0,21-22 0,-21 22 16,22 0-16,-22-21 0,0 21 0,0-21 15,0 0-15,1 21 0,-1-21 16,-21 0-16,0-1 0,21 1 0,-21 0 15,0 0-15,0 0 0,0 0 16,0-1-16,0 1 0,-21 21 31,0 0-31,21 21 16,-22 1-16,1 20 0,21-21 16,-21 21-16,0-20 0,21 20 15,0-21-15,-21 21 0,21-20 0,-21 20 16,21-21-16,-22 21 0,22-20 0,0-1 15,0 21-15,0-21 0,0 0 0,0 1 16,0-1-16,0 0 16,0 0-16,-21-21 47,0 0-32,0 0-15,0 0 0</inkml:trace>
  <inkml:trace contextRef="#ctx0" brushRef="#br0" timeOffset="94727.02">1524 5461 0,'0'0'0,"0"-21"0,0 0 0,0 0 16,0-1-16,0 1 15,0 0-15,0 0 0,0 0 16,0 42 31,0 0-47,0 0 0,0 0 0,0 1 16,0-1-16,0 21 0,0 0 15,0-20-15,0 20 0,0 0 0,0 1 16,0-22-16,0 21 0,0 0 15,0-20-15,0 20 0,0-21 0,-21 0 16,21 0-16,0 1 0,0-1 16,0 0-16,0-42 31,0 0-15,0-1-16,0 1 0,0-21 0,0 21 15,21-22-15,-21 1 16,21 0-16,-21-1 0,0 1 0,0 0 15,0-1-15,0 1 0,0 0 16,0-1-16,0 1 0,0 21 0,0 0 16,0 0-16,0 42 15,0 0 1,0 21-16,0-21 0,21 22 16,-21-1-16,21 0 0,-21 22 0,0-22 15,22 1-15,-22-1 0,0 0 16,0 1-16,0-1 0,0-21 0,0 21 15,0-20-15,0 20 0,0-21 16,0 0-16,0 0 0,0 1 16,0-1-16,0 0 0,0 0 15</inkml:trace>
  <inkml:trace contextRef="#ctx0" brushRef="#br0" timeOffset="95623.08">1566 7345 0,'0'0'0,"-63"0"16,42 0-16,-1 0 16,1 0-16,0 0 0,0 0 15,0 0-15,0-21 0,21 0 0,-22 21 16,22-22-16,0 1 16,0 0-16,0 0 0,0 0 15,22 21-15,-1-21 0,0-1 16,0 22-16,0 0 0,0 0 0,22 0 15,-22 0-15,21 0 0,-21 0 0,1 22 16,20-22-16,-21 21 0,0 0 16,0 21-16,1-21 0,-1 1 0,-21 20 15,0-21-15,0 21 16,0-20-16,0 20 0,0 0 0,-21-21 16,-1 22-16,-20-1 0,21-21 15,-21 22-15,-1-1 0,22-21 0,-21 21 16,-1-20-16,1 20 0,0-21 0,-1 0 15,22 0-15,-21 1 0,21-22 16,0 21-16,-1-21 0,1 0 16,0 0-16,42-21 31,0 21-15,1-22-16,20 22 0,-21 0 0,21-21 15,1 21-15,-1-21 16,0 21-16,1-21 0,20 21 0,-20 0 15,-22 0-15,21-21 0,-21 21 16,0 0-16,1 0 0,-1 0 0,-21 21 47,-21-21-47,-1 0 0,1 21 16,0-21-16,0 0 15</inkml:trace>
  <inkml:trace contextRef="#ctx0" brushRef="#br0" timeOffset="96623.66">889 9102 0,'0'0'0,"0"-21"15,0-1 1,21 1 0,0 21-1,0 0-15,1 0 0,-1 0 16,0 0-16,21 0 0,-21 0 0,22 0 15,-22 21-15,0 1 0,21-1 16,-20 0-16,-22 0 0,0 0 16,0 0-16,0 1 0,0 20 0,0-21 15,-22 0-15,1 22 0,0-22 16,-21 0-16,-1 21 0,22-21 0,-21 1 16,0-1-16,20 0 0,-20 0 15,21 0-15,-21 0 0,20-21 0,1 0 16,0 0-16,0 0 15,21-21 1,0 0 0,21 21-16,0-21 0,0 21 0,1-21 15,20 21-15,-21-21 0,0 21 16,22 0-16,-1 0 0,-21 0 16,21 0-16,1 0 0,-1 0 0,0 0 15,1 21-15,-22-21 0,21 21 16,-21 0-16,1 0 0,20 0 0,-42 1 15,21-1-15,0 0 0,-21 0 16,0 0-16,0 0 0,0 22 0,0-22 16,0 0-16,0 0 0,-21 0 15,0 1-15,0-1 0,0 0 0,-22 0 16,22 0-16,-21-21 0,-1 21 16,22-21-16,-21 22 0,0-22 0,-1 0 15,1 0-15,21 0 0,-22 0 0,1 0 16,21 0-16,-21 0 15,20 0-15,1-22 0,0 22 0,0 0 16,21-21-16,0 0 16,0 0 15,0 0-15,0 0-16,0-1 15</inkml:trace>
  <inkml:trace contextRef="#ctx0" brushRef="#br0" timeOffset="108452.5">3323 4847 0,'0'-21'16,"-21"21"15,0 0-16,0 0-15,-1 0 0,-20 0 16,21 0-16,-21 21 0,-1-21 0,1 0 16,0 21-16,-1-21 0,1 22 15,21-22-15,-22 0 0,1 0 0,21 21 16,-21-21-16,-1 0 0,22 0 16,0 0-16,-21 21 0,20-21 0,1 0 15,-21 0-15,21 0 0,0 0 16,-1 0-16,1 0 0,0 21 0,0-21 15,0 21-15,0-21 0,-1 0 0,1 0 16,0 0-16,21 21 16,-21-21-16,21 22 15,0-1 1,0 0-16,0 0 16,0 0-16,0 0 15,0 1-15,-21-1 0,21 0 0,0 0 16,-21 0-16,21 0 0,0 1 15,0 20-15,-22-21 0,22 0 0,-21 0 16,0 1-16,21-1 0,0 0 0,-21 0 16,21 0-16,-21 0 0,0 22 15,21-22-15,-22 0 0,22 21 16,0-20-16,-21 20 0,0 0 0,21-21 16,-21 22-16,21-1 0,0 0 0,0 1 15,0-1-15,0-21 16,0 22-16,0-1 0,0 0 0,0-21 15,0 22-15,0-22 0,0 21 0,0-21 16,0 22-16,0-22 0,0 0 16,0 21-16,0-20 0,0 20 0,0-21 15,0 0-15,-21 0 0,21 22 16,0-22-16,0 0 0,0 0 0,0 22 16,0-22-16,-21 0 0,21 0 15,0 0-15,0 0 0,0 1 0,0-1 16,-22 0-16,22 0 0,0 0 0,-21 0 15,21 1-15,0-1 16,21-21 62,1 0-78,-1 0 0,0 0 16,0 0-16,0-21 0,0 21 15,1 0-15,20 0 16,-21-22-16,0 22 0,22 0 0,-22 0 16,21-21-16,0 21 0,-20 0 15,20 0-15,0-21 0,1 21 16,-1 0-16,0 0 0,1-21 0,20 21 16,-21 0-16,1 0 0,-1-21 0,0 0 15,1 21-15,-1 0 0,0 0 16,1-22-16,-1 22 0,22 0 0,-22 0 15,21 0-15,1 0 0,-1 0 0,1 0 16,-22 0-16,22 0 0,-22 0 16,22 0-16,-22 0 0,21 0 0,-20 0 15,-1 0-15,0 0 0,1 0 16,-22 0-16,21 0 0,-21 0 0,1 0 0,-1 0 16,0 0-16,0 0 15,0-21-15,0 21 0,-21-21 16,22 21-16,-1-21 15,0 21-15,-21-21 16,21 0 15,0 21 1,-21-22-32,0 1 15,0 0 1,21 0-16,-21 0 0,0 0 15,0-1-15,0 1 16,0 0-16,0-21 0,0 21 16,0-1-16,0-20 0,0 21 0,0-21 15,0-1-15,0 22 0,0-21 0,0-1 16,0 22-16,0-21 0,0 0 16,0-1-16,0-20 0,0 20 0,0 1 15,0-21-15,0 20 0,0 1 0,0 0 16,22-22-16,-22 22 0,0-1 0,0 22 15,21-21-15,-21 0 0,0 20 16,0 1-16,0 0 0,0-21 0,0 21 16,0-1-16,0 1 0,0 0 15,0 0-15,0 0 16,0 0-16,0-1 0,0 1 16,0 0-16,0 0 0,0 0 0,-21 21 15,21-21-15,-22-1 0,22 1 16,0 0-16,0 0 15,-21 21-15,21-21 0,-21 21 16,0-21 0,21-1-16,0 1 15,-21 0 1,21 0 0,-21 21-1,-1 0 1,1 0-1,0 0-15,0 0 0,0 0 16,-22 0-16,22 0 0,-42 0 16,20 0-16,-20 21 0,-1-21 0,-20 21 15,-1-21-15,-21 21 0,22 1 0,-1-22 16,0 21-16,1-21 0,20 21 16,-21-21-16,22 0 0,21 0 0,-22 0 15,22 21-15,-1-21 0,-20 0 16,21 0-16,-1 0 0,1 0 0,0 0 15,20 0-15,-20 0 0,21 0 0,0 21 16,0-21-16,-1 0 16,1 0-16,0 0 0,0 0 15,21 21 1,0 1 0,21-1-1,0 0-15,-21 0 16,21 0-16,-21 0 0,0 1 0,0-1 15,0 0-15,22 0 0,-22 0 16,0 22-16,21-22 0,-21 21 0,0-21 16,0 22-16,0-22 0,0 21 15,0 0-15,0 1 0,0-1 0,0 0 16,0 1-16,0-1 16,0 0-16,0 1 0,0-1 0,0 0 15,0 1-15,-21-1 0,21 0 0,0 1 16,0-1-16,-22 0 0,22 1 15,-21-22-15,21 21 0,0 1 0,0-1 16,-21 0-16,0 1 0,21-1 16,-21 0-16,0-21 0,21 22 0,-22-22 15,1 21-15,21-21 0,-21 1 0,0-1 16,21 0-16,-21 0 16,21 0-16,-21 0 0,-1 1 15,22-1-15,0 0 0,0 0 16,-21 0-1,21 0-15,0 1 16,0-1 15,21-21 1,1-21-32,-1-1 15,0 22-15,0 0 0,0-21 16,0 21-16,22 0 0,-1 0 15,0-21-15,1 21 0,20 0 16,-20 0-16,20-21 0,22 21 0,-22 0 0,1 0 16,20 0-16,-20 0 15,21 0-15,-22 0 0,22 0 0,-1 0 16,-20 0-16,21 0 0,-22 0 0,22 0 16,-22 0-16,1 0 0,-1 0 15,1 0-15,-22 0 0,22 0 0,-22 0 16,0 0-16,-21 0 0,22 0 0,-22 0 15,0-21-15,0 21 0,0 0 0,1 0 16,-1 0-16,0 0 31,-21-21 32,-21 21-16,0 0-47</inkml:trace>
  <inkml:trace contextRef="#ctx0" brushRef="#br0" timeOffset="110512.6">5397 11007 0,'0'-21'31,"22"21"-31,-22-22 16,21 1 0,-21 0 15,-21 21 0,-1 0-31,1 0 16,0 21-16,0-21 0,0 21 0,0 1 15,-1-1-15,1 0 0,0 0 0,-21 0 16,21 0-16,-1 22 0,-20-22 16,21 21-16,-21 1 0,-1-1 0,22-21 15,0 21-15,-21 1 0,20-1 0,1 0 16,0 1-16,0-22 0,21 21 0,0-21 15,0 22-15,0-22 0,0 21 16,0-21-16,0 1 0,0 20 0,0-21 16,21 0-16,-21 0 0,21 1 0,0-1 15,1 0-15,-1 0 16,0 0-16,0 0 0,0 1 0,0-1 16,22 0-16,-22-21 0,0 21 0,0-21 15,0 21-15,1-21 0,-1 0 0,0 0 16,0 0-16,0 21 0,0-21 15,1 0-15,-22 22 32,-22-22-17,1 0 1,0 0-16,0 0 16,0 0-16,0 0 0,-1 0 0,1 0 15,0-22-15,21 1 0,-21 0 16,0 0-16,0 0 0,-1 0 15,1-1-15,0-20 0,0 21 0,0-21 16,0 20-16,21-20 0,-22 21 0,1-21 16,21-1-16,-21 22 0,21-21 15,0-1-15,0 22 0,-21-21 0,21 21 16,0-22-16,0 1 0,0 21 0,0-21 16,21 20-16,0-20 0,0 21 15,22-21-15,-22 20 0,21 1 0,1-21 16,-1 21-16,0 0 0,-21-1 0,22-20 15,-1 42-15,0-21 0,1 0 0,-1 0 16,-21 21-16,22 0 0,-22-22 16,0 22-16,0 0 0,0 0 15,-42 0 32,0 0-47,0 0 0,21 22 16,-21-22-16,-1 0 0,1 0 0,0 21 15,-21-21-15,21 21 0,-1-21 16,-20 21-16,0 0 0,21 0 0,-22 1 16,1-1-16,21 21 0,-22 0 0,22-20 15,-21 20-15,21 0 0,-22 1 16,22-1-16,0 0 0,0 1 0,0-1 16,0-21-16,21 21 0,0 1 15,0-1-15,0 0 0,0-20 0,0 20 16,0-21-16,0 0 0,0 22 15,0-22-15,21 0 0,0 0 0,0-21 16,-21 21-16,21 0 0,0-21 0,-21 22 16,22-22-16,-1 0 0,0 0 15,0 0-15,0 0 0,0 0 16,1 0-16,-1 0 0,0-22 16,0 22-16,0-21 0,0 21 0,-21-21 15,22 0-15,-1 21 16</inkml:trace>
  <inkml:trace contextRef="#ctx0" brushRef="#br0" timeOffset="116316.84">6032 11282 0,'0'0'0,"0"-21"16,0 0-16,0-1 0,0 1 16,0 0-16,0 0 15,0 0 1,0 42-1,0 0 1,0 21-16,0-20 0,0 20 16,-21 0-16,21-21 0,0 22 0,-21-1 15,21 0-15,-21 22 0,0-22 0,21-21 16,0 22-16,-21-1 16,-1 0-16,22 1 0,-21-22 0,21 21 0,0-21 15,0 1-15,0-1 0,-21 0 16,21 0-16,0 0 15,0-42 1,0 0 0,0 0-16,21 0 15,-21-1-15,0-20 0,0 21 0,21 0 16,-21-22-16,22 1 0,-22 0 0,0-1 16,0 1-16,21 0 0,-21-1 15,0-20-15,0 21 0,0-1 0,0 22 16,0-21-16,0 21 0,0-1 0,0 44 47,0-1-47,0 0 0,0 21 0,0 1 15,0-22-15,0 21 0,0 0 16,0 1-16,0-22 0,0 21 0,0-21 16,0 22-16,0-22 0,0 0 0,0 21 15,0-20-15,0-1 0,0 0 16,0 0-16</inkml:trace>
  <inkml:trace contextRef="#ctx0" brushRef="#br0" timeOffset="116907.51">6456 11853 0,'0'22'0,"-21"-22"47,-1 0-32,22-22-15,0 1 16,22 21-1,-1 0 1,0 0 0,0 0-16,0 0 0,0 21 15,1 1-15,-22-1 0,0 0 16,21 0-16,-21 0 16,0 0-16,0 22 0,0-22 0,-21 0 15,-1 0-15,1 0 0,0 1 0,21-1 16,-21 0-16,0-21 0,0 21 0,-1-21 15,1 0 1,21-21 0,0 0-16,-21 0 15,21-1-15,0 1 16,0 0-16,0 0 0,0 0 0,21 0 16,-21-1-16,21 22 0,1-21 0,-1 21 15,0 0-15,0 0 0,0 0 16,0 0-16,1 21 0,-1 1 15,-21-1-15,0 0 0,0 0 0,0 0 16,0 0-16,0 22 0,0-22 0,0 21 16,-21-21-16,-1 22 0,1-22 0,0 21 15,-21-21-15,21 22 0,-1-22 16,-20 0-16,21 0 0,0 0 16,-22-21-16,22 22 0,0-22 0,0 0 15,0 0-15,21-22 16,0-20-1,0 21-15</inkml:trace>
  <inkml:trace contextRef="#ctx0" brushRef="#br0" timeOffset="117797.54">7451 11345 0,'0'0'0,"0"-21"0,-22 21 31,1 0-31,0 0 16,0 0-16,21 21 0,-21 1 15,0-1-15,21 21 0,-22-21 16,1 0-16,21 22 0,0-1 0,-21-21 15,0 22-15,21-1 0,-21-21 0,21 21 16,0 1-16,0-22 0,0 21 16,0-21-16,0 1 0,0 20 15,0-21-15,21 0 0,0 0 0,0-21 16,0 22-16,1-22 0,-1 0 0,21 0 16,-21 0-16,0 0 0,22 0 0,-22-22 15,21 22-15,1-21 0,-22 0 16,21 0-16,0 0 0,-20-22 0,20 22 15,-21 0-15,0-21 0,0-1 0,1 22 16,-1-21-16,-21 0 0,0-1 0,0 1 16,0 0-16,0-22 0,0 22 15,0 21-15,0-22 0,-21 22 16,-1-21-16,1 21 0,0-1 0,0 22 16,-21-21-16,20 21 0,1 0 15,-21 0-15,21 0 0,-22 21 0,22 1 16,-21-1-16,21 0 0,-22 0 0,1 21 15,21 1-15,-21-1 0,20-21 0,1 22 16,-21-1-16,21 0 0,0 1 16,-1-1-16,1-21 0,21 21 0,0 1 15,0-22-15,0 21 0,0-21 0,0 1 16,0-1-16,21 21 0,-21-21 0,22 0 16,-1-21-16,21 22 0,-21-22 15,0 0-15,22 0 0,-22 0 16,21 0-16,-21 0 0,22 0 0,-1 0 15,-21 0-15,22-22 0,-1 1 0,0 0 16,-21 0-16,22 0 0,-1-22 16,-21 22-16,22-21 0,-22 21 0,0-22 15,0 1-15,-21 0 0,0-1 0,0 1 16,0 0-16,0-1 0,-21 1 0,21 0 16,-21-1-16,-22 22 0,22-21 15,0 21-15,0 0 0,0 21 0,-22-22 16,22 22-16,0 0 0,0 0 15,-21 0-15,20 22 0,1-1 0,0 0 16,-21 0-16,21 21 0,-1-20 16,1-1-16,0 21 0,0 0 0,21-20 15,-21-1-15,21 21 0,-21-21 0,21 0 16,-22 1-16,22-1 0,0 0 16,0 0-16,0 0 0,0 0 15,22-21 1,-1 0-16,0 0 15,0-21-15,0 0 0,22 21 16</inkml:trace>
  <inkml:trace contextRef="#ctx0" brushRef="#br0" timeOffset="118364.22">8107 10922 0,'0'0'0,"0"-21"0,-21 0 15,42 21 17,0 0-17,21 0-15,-21 21 0,1-21 16,-1 21-16,21 0 0,-21-21 0,22 21 15,-22 1-15,21-1 0,-21 21 16,22-21-16,-22 22 0,0-1 0,21 0 16,-21 1-16,22-1 0,-22 0 0,0 22 15,0-22-15,-21 22 0,0-22 16,0 0-16,0 22 0,0-22 0,-21 0 16,0 22-16,0-22 0,-22 1 0,22 20 15,-21-21-15,21 1 0,-22-1 0,1 0 16,21 1-16,-21-22 0,20 21 0,-20-21 15,21 22-15,0-22 16,0 0-16,-1 0 0,1 0 0,0-21 16,21 22-16,0-1 0,-21-21 0,0 21 15,0-21 1,21-21 109,0 0-109,0-1-16</inkml:trace>
  <inkml:trace contextRef="#ctx0" brushRef="#br0" timeOffset="119414.1">5334 12573 0,'-21'0'0,"42"0"0,-63 0 16,20 0-16,1 0 15,42 0 17,1 0-17,-1 0-15,21 0 0,-21 0 0,22 0 16,-22 0-16,21 0 0,0 0 0,1 0 16,-1 0-16,0-21 0,1 21 0,-1 0 15,0 0-15,-20 0 16,20-21-16,-21 21 0,0 0 15,-42 0 1,0 0-16,0 0 16,0 0-16,-22 21 0,1-21 15,0 0-15,-1 21 0,1-21 0,0 0 16,-1 21-16,1-21 0,21 0 0,-22 21 16,22-21-16,-21 22 0,21-22 15,0 0-15,21 21 0,-22-21 16,44 0-1,-1 0 1,0 0-16,0 0 16,0 0-16,22 0 0,-22 0 0,21 0 15,0 0-15,1-21 0,-1 21 0,-21 0 16,22 0-16,-22-22 0,0 22 16,21 0-16,-21 0 0,-21-21 15,-21 21 1,0 0-16,0 0 15,0 0-15,0 0 0,-22 0 16,22 0-16,0 0 0,0 0 0,0 0 16,-1 0-16,1 0 0,42 0 78,1 21-78,-1-21 15</inkml:trace>
  <inkml:trace contextRef="#ctx0" brushRef="#br0" timeOffset="120035.12">5419 13123 0,'0'0'15,"-22"0"-15,1 0 0,0 0 16,0 0 15,21-21-31,0 0 16,21 21-16,0 0 16,0 0-16,1 0 15,-1 0-15,0 0 0,-21 21 16,21-21-16,0 21 0,0-21 0,1 22 15,-1-1-15,0 0 0,0 0 0,-21 0 16,21 0-16,0 1 0,-21-1 16,22 0-16,-22 0 0,0 0 0,0 0 15,0 1-15,0-1 0,0 0 16,0 0-16,0 0 16,-22 0-1,1-21-15,0 0 16,21-21-16,0 0 15,0 0-15,0 0 0,0 0 0,0-1 16,21 1-16,0 0 0,1-21 16,-1 21-16,0-1 0,0 1 0,0 0 15,0 0-15,22 0 0,-22 0 0,0-1 16,0 1-16,0 0 0,1 21 0,-22-21 16,21 21-16,0 0 15,0-21-15,0 21 16,0-21-16,1 21 15,-1-22-15,-21 1 0</inkml:trace>
  <inkml:trace contextRef="#ctx0" brushRef="#br0" timeOffset="120779.23">7514 12425 0,'0'0'0,"-21"0"0,0 0 15,0 0-15,-1 0 0,1 0 0,0 0 16,0 0-16,0 0 16,42 0 15,21 0-31,-21 0 16,1 0-16,20 0 0,0 0 15,-21 0-15,22 0 0,20-21 16,-20 21-16,-1 0 0,0 0 0,1-21 15,-1 21-15,0 0 0,-21 0 0,1 0 16,-1 0-16,0 0 0,-42 0 31,0 0-31,-1 0 16,-20 0-16,21 0 0,-21 0 0,20 0 16,-20 0-16,0 0 0,-1 0 15,22 0-15,0 0 0,-21 0 0,21 0 16,42 0 15,0 0-31,0 0 16,0 0-16,0 0 0,22 0 0,-22 0 15,0 0-15,21 0 0,-20 0 0,20 0 16,-21 0-16,0 0 0,0 0 16,1 0-16,-1 0 0</inkml:trace>
  <inkml:trace contextRef="#ctx0" brushRef="#br0" timeOffset="121551.9">7705 13081 0,'0'-21'32,"0"0"-17,-22 21 1,1 0-16,0 0 0,0 0 15,0 0-15,0 0 16,-1 21-16,1 0 0,0 0 16,0 0-16,21 1 15,-21-1-15,0 0 0,21 0 0,-22 0 16,22 0-16,0 1 0,0-1 16,0 0-16,0 0 0,0 0 15,22-21-15,-1 0 0,0 0 16,0 21-16,21-21 0,-20 0 15,-1 0-15,0 0 0,21 0 0,-21 0 0,1 0 16,20 0-16,-21 0 0,21 0 16,-20 0-16,-1 0 0,0 0 15,0 0-15,0 0 16,-42 0 0,0 22-16,0-22 15,0 0-15,-1 21 0,1-21 16,0 0-16,-21 0 0,21 21 0,-1-21 15,1 0-15,-21 0 0,21 0 0,0 0 16,-1 0-16,1 0 0,0-21 0,0 0 16,0 21-16,0-22 0,-1 1 0,22 0 15,0-21-15,0 21 0,0-22 16,0 22-16,0-21 0,0 21 16,0-1-16,22-20 0,-1 21 0,0 0 15,0 0-15,0-1 0,22 1 0,-22 21 16,0-21-16,21 21 0,-21 0 15,22 0-15,-22 0 0,0 0 0,0 0 16,0 0-16,1 0 0,-1 0 0,0 0 16,-21 21-16,0 0 31,0 1-15,-21-1-1,0-21 1,21-21 15,0-1-31</inkml:trace>
  <inkml:trace contextRef="#ctx0" brushRef="#br0" timeOffset="122671.84">10710 11240 0,'21'0'16,"1"0"-16,-1 0 15,0-22 1,0 1-16,0 21 16,-21-21-16,21 21 0,-21-21 0,0 0 15,0 0-15,0-1 16,-21 1-1,0 21-15,0 0 0,0 0 16,-22 0-16,22 0 0,0 0 0,-21 0 16,21 21-16,-1 1 0,-20-1 0,21-21 15,-21 42-15,-1-21 0,22 0 16,-21 22-16,-1-22 0,1 21 16,21 1-16,-21-1 0,-1 21 0,22-20 15,-21-1-15,21 22 0,-1-22 0,1 21 16,0 1-16,0-22 0,0 22 0,0-1 15,21 1-15,-22-1 0,22-20 16,0 20-16,0 1 0,0-22 0,0 0 16,0 1-16,22-1 0,-1 0 0,0 1 15,0-1-15,21-21 0,-20 0 0,20 22 16,-21-43-16,21 21 0,-20-21 16,20 0-16,0 0 0,-21 0 0,22 0 0,-1-21 15,0 21-15,-20-22 16,-1 22-16,21-21 0,-21 21 0,0 0 15,1 0-15,-22-21 0,21 21 16,-21-21 0,-21 21-1,-1 0 1,1 0-16,0 0 16,0 0-16,0 0 15,0 0 1,-1 0-16,22-21 15</inkml:trace>
  <inkml:trace contextRef="#ctx0" brushRef="#br0" timeOffset="127829.84">12509 11345 0,'-21'-21'0,"21"0"16,-21 0-16,0 0 15,0 0-15,21-1 0,0 1 16,0 0-16,0 0 0,0 0 16,0 0-16,0-1 0,0 1 0,0 0 15,0 0-15,0 0 16,0 0-16,0-1 16,0 44-1,0-1-15,-21 0 0,21 0 16,0 0-16,0 22 0,0-22 0,0 21 15,-22 0-15,22 1 0,0-22 16,0 21-16,0 1 0,0-22 16,0 21-16,0-21 0,0 22 0,0-22 15,-21 0-15,21 0 0,0 0 0,0 0 16,-21-21-16,21 22 0,0-1 0,0 0 16,0 0-1,0-42 48,21 21-63</inkml:trace>
  <inkml:trace contextRef="#ctx0" brushRef="#br0" timeOffset="128064.16">12742 11642 0,'0'21'16,"0"0"-16,-21-21 15,0 0-15,0 0 32,0 0-1,21-21-16</inkml:trace>
  <inkml:trace contextRef="#ctx0" brushRef="#br0" timeOffset="128803.74">12361 11218 0,'0'0'0,"0"-21"0,21 0 0,-21 0 16,22 21-16,-22-21 0,0 0 15,0 42 1,0 0 0,0 21-16,0-21 0,0 22 15,0-1-15,0 0 0,0 1 16,0-1-16,0 0 0,0 1 0,0-1 15,0 0-15,0 1 0,0-1 0,0 0 16,0 1-16,0-1 0,-22 0 0,22-20 16,-21 20-16,0 0 0,21-21 0,0 1 15,0-1-15,-21 0 0,21 0 0,0 0 16,-21 0 0,21-42-1,0 0 1,21 0-16,-21 0 0,21-22 15,-21 22-15,0-21 0,0 0 0,21-1 16,-21 1-16,21 0 0,-21-1 0,0-20 16,0 20-16,22-20 0,-22 21 15,21-22-15,-21 22 0,0-1 0,0 1 16,0 21-16,0 0 0,0 0 0,0 42 31,0 0-31,0 0 0,0 21 0,0 1 16,0-1-16,0 0 0,0 1 15,0 20-15,0-20 0,0-1 0,0 0 16,0 1-16,-21-1 0,21 0 0,-22-21 16,22 22-16,0-22 0,0 21 15,0-21-15,0 1 0,0-1 0,0 0 16,0 0-16,0-42 47,0 0-32,0 0-15,22-1 16,-1 1-16,0 21 0</inkml:trace>
  <inkml:trace contextRef="#ctx0" brushRef="#br0" timeOffset="129312.45">12912 11896 0,'0'-21'16,"0"-1"-1,0 1 1,0 42 46,-22-21-62,22 22 0,-21-22 0,21 21 16,-21 0 0,21-42 15,0 0-15,21-1-16,0 1 15,1 0 1,-1 21-16,0 0 15,0 0-15,0 0 16,-21 21-16,0 0 16,0 1-16,0-1 0,0 0 0,0 0 15,0 21-15,0-20 0,-21-1 0,0 21 16,0-21-16,0 22 0,-1-22 16,1 0-16,0 0 0,0 0 0,0 0 15,-22 1-15,22-1 0,0 0 0,0 0 16,0-21-16,0 0 15,21-21 1,0 0-16,21-22 0,0 22 16</inkml:trace>
  <inkml:trace contextRef="#ctx0" brushRef="#br0" timeOffset="129955.66">13631 11663 0,'0'0'0,"21"-21"0,1-22 16,-1 43-16,0-21 16,-21 0-16,21 0 0,-21-21 0,0 20 15,0 1-15,21-21 0,-21 21 0,0-22 16,21 22-16,-21 0 0,0 0 0,0 0 16,0 0-16,0-1 0,0 44 46,0-1-46,0 0 0,0 0 0,0 21 16,0 1-16,0-22 0,0 21 0,0 1 16,0-1-16,0 0 0,0-21 0,0 22 15,0-1-15,0-21 0,0 22 0,0-22 16,-21 0-16,21 21 0,0-21 16,-21 1-16,21-1 0,0 0 0,0 0 15,0 0-15,0 0 0,-21-21 0,21 22 16,-21-1-16,0 0 15,-1-21 1,1 0-16,0 0 0,0 0 16,0 0-16,0 0 15,-1 0-15,1 0 16,0 0-16,0 0 0,0 0 16,42 0 15,0 0-16,21 0-15,-20 0 0,20 0 0,-21 0 16,21 0-16,-20 0 0,20-21 16,-21 21-16,21-21 0,-20 21 0,-1 0 15,21 0-15,-21-22 0,0 22 0,1 0 16,20 0-16,-21 0 0,0-21 16,0 21-16,1 0 15,-22-21 16,0 0-15,0 0 0,0 0-16,21 21 0,0-22 15</inkml:trace>
  <inkml:trace contextRef="#ctx0" brushRef="#br0" timeOffset="130423.4">14457 10986 0,'0'-22'15,"0"1"-15,-21 21 16,21-21-16,21 42 31,0 0-31,0-21 16,0 22-16,0 20 0,22-21 0,-22 21 15,21-20-15,-21 20 0,22 0 16,-22 1-16,21-1 0,-21 21 0,1-20 16,-1-1-16,0 0 0,0 1 15,-21-1-15,0 0 0,0-20 0,0 20 16,0 0-16,0-21 0,-21 22 0,-21-1 16,20 0-16,-20-20 0,0 20 0,-1 0 15,1-21-15,-21 22 0,20-22 0,-20 21 16,-1 1-16,1-22 0,20 21 15,-20-21-15,21 22 0,-1-22 0,22 21 16,-21-21-16,21 0 0,-1 1 0,1-1 16,0 0-16,0 0 0,21 0 15,-21-21 1,0 0 15,21-21-15,0 0-16,0 0 15,0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45E9-EA04-423F-8FC4-DB0BA53D6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14A22-B245-412B-9DC6-547616CAD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F9636-BAED-4EC8-B7E1-D3A11F49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FCBD-6E4A-4839-A585-BB4A750BC743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355CC-1C3A-4A95-9945-58681261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4E440-2344-404D-A15A-B2251653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B3CE-E44C-48D8-8282-0F5206A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25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63DD-C7D5-4655-BFAC-01E8A13B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66F8B-4BBE-4AB7-AB8B-9C575FBE4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BEBBB-6717-4581-8380-B22E3299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FCBD-6E4A-4839-A585-BB4A750BC743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BAC9-8D14-40AC-88E5-8C1FBD32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A3D19-AB22-4681-B2D1-AD79A7E6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B3CE-E44C-48D8-8282-0F5206A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75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4EFD7-92D4-4700-8CF1-AD6E819AA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C6C23-4F05-4C22-9A4D-CC79AF521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537D4-78D8-4642-95B8-D0553333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FCBD-6E4A-4839-A585-BB4A750BC743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F2DDB-5D47-4EEB-B79A-5B7F363B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C3D1E-B06B-4F45-98E2-05DD4290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B3CE-E44C-48D8-8282-0F5206A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20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BE42-0778-409F-9CEB-0DF4BF9E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C9F9-1091-4A28-9586-CB728DA1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7862-0A32-4A7E-97EE-34EB6F17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FCBD-6E4A-4839-A585-BB4A750BC743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047A-321E-460B-AF90-2ED9890D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A4A2-DCBC-4386-A198-344FDE81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B3CE-E44C-48D8-8282-0F5206A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8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0417-C68D-48BB-AE77-C3D4A7C6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9E107-800C-4D84-94B6-EB07FB8AB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B3127-9C54-4132-9B83-6A42CD42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FCBD-6E4A-4839-A585-BB4A750BC743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D5146-2059-4F4C-8675-083D16C9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F191-DF96-4BAD-BF27-0CFCD54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B3CE-E44C-48D8-8282-0F5206A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49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5BB9-5819-448A-95DF-1B046966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F134B-B376-40AE-87A7-045810BB1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D3F0F-85DA-4780-9F42-C512CDB09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E7F8-36CF-46EA-9E42-CE566288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FCBD-6E4A-4839-A585-BB4A750BC743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0B976-F795-46D9-8636-460C022A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D7DA6-0638-4226-9D7B-7DCBE38E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B3CE-E44C-48D8-8282-0F5206A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1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FFB7-FD6B-4582-B92D-65BF44E1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C641D-5EE3-409B-B5CA-E1434B9D2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1450C-0F13-4AFB-B39C-CFE9B0C7A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5F5B7-D39A-4C59-A2B4-3138EB155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92B62-B33B-4CE8-BF94-99240E578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1E147-0EF0-43A6-898F-25E1111D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FCBD-6E4A-4839-A585-BB4A750BC743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696CC-FB54-4E2F-ABB6-02DD7B35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5A882-5841-46CB-BC33-255242F1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B3CE-E44C-48D8-8282-0F5206A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30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7BF5-0434-479D-98CE-37C8D923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B964E-8A00-438C-9F00-DCFF8435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FCBD-6E4A-4839-A585-BB4A750BC743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62D2A-A7C9-4677-8075-56F41D64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05DE4-F30E-4B5A-B2D7-2459F993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B3CE-E44C-48D8-8282-0F5206A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96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5951D-944E-4CAE-8B95-350160A9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FCBD-6E4A-4839-A585-BB4A750BC743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B493C-B0D8-4FC6-8C72-465DB024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008D4-3CD5-4244-B8D1-317FE5C9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B3CE-E44C-48D8-8282-0F5206A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7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BACD-4C90-45C1-96DA-A7F6E841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DE078-7248-4D70-9008-723AC9C37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D4E27-7035-456C-808E-831D6C186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CD462-B2E4-44EC-B2BB-635229C6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FCBD-6E4A-4839-A585-BB4A750BC743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659CA-E505-44A6-8D42-79E7C788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0B3D9-3B14-4331-B1C9-E26D1090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B3CE-E44C-48D8-8282-0F5206A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11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FB57-A87F-4E68-86B7-22E91C6B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1F4FD-5052-45A3-A59E-DDB8AA680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D857B-0352-4E90-82D8-6320D7CDB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4B863-A200-4273-959C-42FEFB65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FCBD-6E4A-4839-A585-BB4A750BC743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7076A-DC7E-4E3B-8FB5-7F936238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8B794-993D-4F2D-8BAF-0389A19D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B3CE-E44C-48D8-8282-0F5206A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24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1D2EC-0026-4DCD-96B6-FC204332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42638-86CA-417F-8799-1738C46E0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45F94-7CA2-4EC7-A736-3FDE4430B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FFCBD-6E4A-4839-A585-BB4A750BC743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EFC8-D69D-4AA8-B1FB-1B78B9B3E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BDC65-078D-4771-A8C6-49FA50CA6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7B3CE-E44C-48D8-8282-0F5206AA84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78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9ACF-B403-46A9-97A3-C34EB5074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8D33D-2C51-4516-BB29-42563742E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50CA3D-D751-437B-A4AF-657B1DDDD95B}"/>
                  </a:ext>
                </a:extLst>
              </p14:cNvPr>
              <p14:cNvContentPartPr/>
              <p14:nvPr/>
            </p14:nvContentPartPr>
            <p14:xfrm>
              <a:off x="312480" y="0"/>
              <a:ext cx="917460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50CA3D-D751-437B-A4AF-657B1DDDD9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-9360"/>
                <a:ext cx="919332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169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9ACF-B403-46A9-97A3-C34EB5074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8D33D-2C51-4516-BB29-42563742E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1482FE-C961-4C7F-8BF7-FB9C3D3028BC}"/>
                  </a:ext>
                </a:extLst>
              </p14:cNvPr>
              <p14:cNvContentPartPr/>
              <p14:nvPr/>
            </p14:nvContentPartPr>
            <p14:xfrm>
              <a:off x="175320" y="0"/>
              <a:ext cx="8702280" cy="642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1482FE-C961-4C7F-8BF7-FB9C3D3028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-9360"/>
                <a:ext cx="8721000" cy="64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80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9ACF-B403-46A9-97A3-C34EB5074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8D33D-2C51-4516-BB29-42563742E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6D3B91-07F5-4AD9-B384-6F44A7FB521C}"/>
                  </a:ext>
                </a:extLst>
              </p14:cNvPr>
              <p14:cNvContentPartPr/>
              <p14:nvPr/>
            </p14:nvContentPartPr>
            <p14:xfrm>
              <a:off x="0" y="182880"/>
              <a:ext cx="9159480" cy="451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6D3B91-07F5-4AD9-B384-6F44A7FB52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73520"/>
                <a:ext cx="9178200" cy="45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78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9ACF-B403-46A9-97A3-C34EB5074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8D33D-2C51-4516-BB29-42563742E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D4EBA4-D1E7-424E-BCFF-0360C698778F}"/>
                  </a:ext>
                </a:extLst>
              </p14:cNvPr>
              <p14:cNvContentPartPr/>
              <p14:nvPr/>
            </p14:nvContentPartPr>
            <p14:xfrm>
              <a:off x="114120" y="0"/>
              <a:ext cx="962460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D4EBA4-D1E7-424E-BCFF-0360C69877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-9360"/>
                <a:ext cx="964332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179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9ACF-B403-46A9-97A3-C34EB5074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8D33D-2C51-4516-BB29-42563742E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B7B25F-8023-4958-8B8D-0CB8EDB4820B}"/>
                  </a:ext>
                </a:extLst>
              </p14:cNvPr>
              <p14:cNvContentPartPr/>
              <p14:nvPr/>
            </p14:nvContentPartPr>
            <p14:xfrm>
              <a:off x="259200" y="350640"/>
              <a:ext cx="9395640" cy="201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B7B25F-8023-4958-8B8D-0CB8EDB482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341280"/>
                <a:ext cx="9414360" cy="20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421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9ACF-B403-46A9-97A3-C34EB5074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8D33D-2C51-4516-BB29-42563742E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F9A5E0-1A1A-403E-AAE5-3F48F796D66D}"/>
                  </a:ext>
                </a:extLst>
              </p14:cNvPr>
              <p14:cNvContentPartPr/>
              <p14:nvPr/>
            </p14:nvContentPartPr>
            <p14:xfrm>
              <a:off x="1005840" y="167760"/>
              <a:ext cx="7132680" cy="299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F9A5E0-1A1A-403E-AAE5-3F48F796D6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480" y="158400"/>
                <a:ext cx="7151400" cy="30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322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9ACF-B403-46A9-97A3-C34EB5074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8D33D-2C51-4516-BB29-42563742E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C9E244-8DA6-43D2-8B1A-248D50ED5869}"/>
                  </a:ext>
                </a:extLst>
              </p14:cNvPr>
              <p14:cNvContentPartPr/>
              <p14:nvPr/>
            </p14:nvContentPartPr>
            <p14:xfrm>
              <a:off x="289440" y="411480"/>
              <a:ext cx="8976960" cy="349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C9E244-8DA6-43D2-8B1A-248D50ED58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402120"/>
                <a:ext cx="8995680" cy="35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12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9ACF-B403-46A9-97A3-C34EB5074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8D33D-2C51-4516-BB29-42563742E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4BC81B-7FC0-4B84-AF57-E11035C45155}"/>
                  </a:ext>
                </a:extLst>
              </p14:cNvPr>
              <p14:cNvContentPartPr/>
              <p14:nvPr/>
            </p14:nvContentPartPr>
            <p14:xfrm>
              <a:off x="76320" y="76320"/>
              <a:ext cx="6835320" cy="478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4BC81B-7FC0-4B84-AF57-E11035C451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66960"/>
                <a:ext cx="6854040" cy="480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778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2020-12-22T09:01:23Z</dcterms:created>
  <dcterms:modified xsi:type="dcterms:W3CDTF">2020-12-22T10:26:51Z</dcterms:modified>
</cp:coreProperties>
</file>