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08:39:41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868 0,'0'-21'0,"0"0"16,0-1-16,0 1 15,0 0 1,0 0-16,0 0 0,0 0 16,0-1-16,0 1 15,0 0-15,0 0 16,21 0-16,-21 0 0,0-1 16,0 1-16,0 0 0,0 0 0,0 0 15,21 21-15,-21-21 0,0-1 16,0 1-16,0 0 0,0 0 15,0 42 17,0 0-17,0 0-15,0 1 16,0 20-16,0-21 0,0 21 0,0-20 0,0 20 16,0 0-16,0 22 15,-21-22-15,0 22 0,0-22 0,21 21 16,-22 1-16,1-1 0,0-20 15,21 20-15,-21-20 0,0 20 0,0-21 16,21 22-16,-22-22 0,1 1 0,21-1 16,-21 21-16,0-41 0,21 20 15,-21 0-15,21 1 0,0-22 0,-21 0 16,21 0-16,-22 0 0,22 0 16,0-42 15,0 0-31,0 0 15,0-21-15,0 20 0,0-20 0,0 0 16,0 21-16,0-22 0,0 1 16,22 21-16,-22-22 0,21 22 0,-21 0 15,21 0-15,-21 0 0,0 0 16,21-1-16,0 22 16,0 0-1,1 22-15,-22-1 0,0 0 16,21-21-16,0 21 0,0 0 0,-21 0 15,0 1-15,21-1 0,0 0 16,-21 0-16,22 0 0,-1 0 0,-21 1 16,21-1-16,0 0 0,0 0 15,-21 0-15,21-21 16,1 21-16,-1-21 0,0 0 16,0 0-1,0 0-15,0 0 16,1-21-16,-22 0 0,21 21 0,0-21 15,0 0-15,0 0 0,0-1 16,1-20-16,-1 21 0,0 0 0,0 0 16,0-22-16,0 22 0,1 0 0,-1 0 15,0-22-15,0 22 0,0 0 16,0 0-16,1 0 0,-22 0 0,0-1 16,0 1-16,0 0 15,0 0-15,-22 21 31,22 21-15,-21 0-16,0 0 0,21 1 0,-21-1 16,0 21-16,21-21 0,-21 22 15,-1-22-15,1 21 0,21-21 0,0 22 16,0-22-16,-21 21 0,21-21 0,0 22 16,0-22-16,0 0 15,0 0-15,21 0 0,-21 0 0,21-21 0,1 0 16,-1 0-16,0 0 0,0 0 15,21 0-15,-20 0 0,20 0 16,-21-21-16,0 0 0,22 0 0,-22 0 16,0 0-16,0-22 0,0 22 0,0-21 15,1 21-15,-1-22 0,-21 1 16,0 21-16,0-22 0,0 22 0,0-21 16,0 21-16,0 0 0,-21-1 15,-1 22-15,1 0 0,0 0 16,0 0-16,0 0 0,0 0 15,-1 22 1,1-22-16,0 21 0,21 0 0,-21 0 16,0 0-16,21 0 15,0 1 1,21-22-16,0 0 16,21 0-16,-20 0 15</inkml:trace>
  <inkml:trace contextRef="#ctx0" brushRef="#br0" timeOffset="335.8">3408 1228 0,'0'0'0,"42"0"0,22-43 15,-43 43-15,0-21 16,0 0-16,0 21 0,-21-21 0,0 0 16,0 0-16,-21 21 15,0 0 1,0 0-16,-22 0 0,22 0 15,0 21-15,-21 0 0,21 0 16,-22 0-16,22 22 0,-21-22 0,21 21 16,-22 0-16,22-20 0,0 20 0,0 0 15,0-21-15,-1 22 0,22-22 16,0 21-16,0-21 0,0 1 0,0-1 16,0 0-16,0 0 0,22 0 0,-1 0 15,0-21-15,0 0 16,21 0-16,-20 0 0,20 0 0,0 0 15,1 0-15,-1 0 0,0 0 0,1-21 16,-1 0-16,21 21 0,-20-21 16,-1 0-16,0 0 0,1-1 0,-1 1 15,0 0-15,1 0 0</inkml:trace>
  <inkml:trace contextRef="#ctx0" brushRef="#br0" timeOffset="796.55">4127 1355 0,'0'0'0,"22"-21"0,-1-43 15,-21 43-15,0 0 16,0 0-16,-21-1 15,-1 22-15,1 0 0,0 0 16,0 0-16,0 0 0,0 22 16,-1-1-16,-20-21 0,21 21 15,0 0-15,0 0 0,-1 0 0,1 22 16,0-22-16,0 0 0,0 0 0,0 22 16,21-22-16,0 0 0,0 0 15,0 0-15,0 0 0,0 1 0,0-1 16,0 0-16,21 0 0,0-21 15,0 0-15,0 0 0,0 0 16,1 0-16,-1 0 0,0-21 16,0 0-16,21 0 0,-20-1 0,-1 1 15,0 0-15,0 0 0,0-21 16,0 20-16,1-20 0,-22 0 16,21 21-16,0-22 0,0 1 0,-21 21 15,0 0-15,0-1 0,21 1 0,-21 42 47,0 22-47,0-22 0,0 0 0,0 0 16,-21 22-16,21-22 0,0 21 15,0-21-15,0 0 0,0 1 0,0-1 16,0 21-16,0-21 0,0 0 0,0 1 16,0-1-16,21-21 31,0 0-31,1 0 0,-1 0 15,0-21-15,0-1 0,21 1 16</inkml:trace>
  <inkml:trace contextRef="#ctx0" brushRef="#br0" timeOffset="1145.33">4932 169 0,'0'0'0,"0"22"31,0 20-31,0-21 0,0 21 16,-21 1-16,21-1 0,0 22 0,-22-22 16,1 21-16,0 1 0,0-1 0,0 22 15,21-21-15,-21 20 0,-1-20 16,1-1-16,21 1 0,0-22 0,-21 22 15,0-22-15,21 0 0,0 1 0,0-1 16,-21-21-16,21 0 0,0 22 16,0-22-16,-21 0 0,21 0 15,21-21 17,0-21-32,0 21 0,0-21 15,-21 0-15,21-22 0,22 22 0,-22 0 16,0 0-16</inkml:trace>
  <inkml:trace contextRef="#ctx0" brushRef="#br0" timeOffset="1572.09">5101 1037 0,'0'0'0,"0"21"47,0 1-47,-21-1 0,0 0 15,0 21-15,-1-21 0,22 22 0,0-22 16,-21 21-16,0 1 0,21-22 15,-21 21-15,21-21 0,0 0 0,0 22 16,0-22-16,0 0 0,0 0 0,0 0 16,0 1-16,0-1 0,21 0 15,0-21-15,0 21 0,22-21 16,-22 0-16,0 0 0,0 0 0,22 0 16,-22-21-16,21 0 0,-21 0 0,0-1 15,1 1-15,-1 0 0,0 0 16,0 0-16,-21-22 0,0 22 0,0-21 15,0 0-15,0-1 0,0 1 0,0 0 16,-21-1-16,0 1 0,0 0 16,-1 20-16,1 1 0,0 21 15,0 0-15,-21 0 0,20 0 0,1 0 16,-21 0-16,21 21 0,0 1 0,-22-1 16,22 0-16,0 0 0,0 0 15,0 0-15,21 1 0,0-1 0,0 0 16,0 0-16,0 0 0,0 0 15,0 1-15,21-22 0,0 0 16,0 0-16,21 0 0,-20 0 0,20 0 16,0 0-16,-21 0 0</inkml:trace>
  <inkml:trace contextRef="#ctx0" brushRef="#br0" timeOffset="2020.12">5609 1164 0,'0'-21'15,"0"0"-15,0 0 32,21 21-32,0 0 15,1 0-15,-1 21 16,0-21-16,0 21 0,0 0 16,0 0-16,1 1 0,-22-1 0,21 0 0,0 0 15,0 0-15,0 0 0,0 22 0,-21-22 16,0 0-16,22 21 15,-22-20-15,0-1 0,0 0 0,0 0 16,0 0-16,0 0 0,0 1 0,0-1 16,0 0-16,0-42 31,0 0-15,0-1-16,0 1 0,0 0 0,0 0 15,0 0-15,21-22 0,0 1 16,-21 21-16,21-21 0,0-1 0,0 1 15,1 0-15,-1 20 0,-21-20 0,21 21 16,0 0-16,0 0 0,0-1 0,-21 1 16,22 21-16,-1 0 15,-21-21-15,21 21 0,0 0 16,0 0-16,-21 21 16,21 0-1,-21 1-15,0-1 16,0 0-16</inkml:trace>
  <inkml:trace contextRef="#ctx0" brushRef="#br0" timeOffset="2544.14">6816 1291 0,'0'0'0,"21"0"0,0-21 0,0 21 16,-21-21-16,0 0 0,21 21 0,0-21 15,-21-1-15,0 1 16,0 0-16,0 0 16,-21 21-16,0 0 0,-21 0 15,21 0-15,-1 21 16,1-21-16,0 21 0,-21 0 0,21 1 16,-1-1-16,1 0 0,0 0 15,0 0-15,21 0 0,0 1 0,0-1 16,0 0-16,0 0 15,0 0-15,21 0 0,0-21 16,0 0-16,1 22 0,20-22 0,-21 0 16,0 21-16,0-21 0,1 0 0,-1 0 15,0 21-15,0-21 0,0 0 16,0 21-16,1-21 0,-22 21 0,21-21 16,-21 21-16,0 1 15,0-1-15,-21 0 16,-1-21-16,1 0 0,0 21 15,0-21-15,0 0 0,-22 21 0,22-21 16,0 0-16,0 0 0,-21 0 0,20 0 16,1 0-16,0 0 0,0 0 15,0 0-15,0 0 0,-1 0 16,1 0-16,0 0 0,0 0 0,0 0 16,0 0-1,21-21 1,0 0-1,0 0-15,0 0 0</inkml:trace>
  <inkml:trace contextRef="#ctx0" brushRef="#br0" timeOffset="2947.91">4911 656 0,'-22'-21'0,"44"42"0,-22-42 31,42 21-31,-21 0 16,21 0-16,-20 0 0,20 0 0,21 0 16,1 0-16,-22 0 0,43 0 0,-22 0 15,1 0-15,21 0 0,-22-21 16,1 21-16,-1 0 0,-21 0 0,1 0 16,-1 0-16,0 0 0,-20 0 0,-1 0 15,0 0-15,-42 0 47,0 0-31,-1 0-16</inkml:trace>
  <inkml:trace contextRef="#ctx0" brushRef="#br0" timeOffset="3753.62">2265 1905 0,'0'0'0,"-21"0"0,-1 0 0,1 21 0,0-21 16,0 0-16,0 0 16,0 0-16,42 0 47,0 0-32,0 0-15,21 0 0,-20 0 16,20 0-16,0 0 0,22 0 0,-22 0 15,22 0-15,-1 0 0,1 0 16,20 0-16,-20 0 0,-1 0 0,22 0 16,0 0-16,-1 0 0,1 0 15,21 0-15,0 0 0,-1 0 0,1 0 16,0 0-16,21 0 0,0 0 0,-21 0 16,42 0-16,-21 0 0,0 0 15,21 0-15,0 0 0,-21 0 0,22 0 16,-22 0-16,21 0 0,-21 0 0,21-21 15,-21 21-15,0 0 0,0 0 0,0 0 16,-21 0-16,21 0 0,-21 0 16,-1-21-16,1 21 0,-21 0 0,0 0 15,-1 0-15,1-21 0,-22 21 0,1 0 16,-22 0-16,1 0 0,-1-21 16,0 21-16,-21 0 0,22 0 15,-22-22-15,0 22 0,0 0 16,0 0-1,-21-21 17,22 21-17,-1 0-15,0 0 16,0 0-16</inkml:trace>
  <inkml:trace contextRef="#ctx0" brushRef="#br0" timeOffset="24169.31">2857 3090 0,'0'-21'16,"0"0"-1,0 0 1,22 21 0,-22-21-16,0 0 15,0-1 1,0 1 0,0 0-1,0 0 1,0 42 31,0 0-47,0 0 15,0 1-15,0-1 0,0 0 0,0 0 16,0 0-16,0 22 0,0-22 0,0 21 16,0 0-16,0 1 0,0-1 15,0 0-15,0 1 0,0-1 0,0-21 16,-22 22-16,22-22 0,0 0 15,0 21-15,0-21 0,-21 1 0,21-1 16,0 0-16,-21-21 47,21-21-16,0 0-31,0-1 16,0 1-16,0 0 15,21 0-15</inkml:trace>
  <inkml:trace contextRef="#ctx0" brushRef="#br0" timeOffset="24828.28">3217 3429 0,'0'21'47,"0"0"-16,21-21-15,1 0-1,-22-21 1,21 21-16,-21-21 0,0 0 16,21 21-16,-21-21 0,0 0 15,0-1 1,-21 22 15,0 0-31,21 22 0,0-1 16,0 0-16,0 0 15,21-21 32,0 0-31,-21-21-1,0 0-15,0 0 16,0-1-16,0 1 16,0 42 31,0 1-32,0-1 1,0 0-1,-21-21 17,21-21-32,0 0 15</inkml:trace>
  <inkml:trace contextRef="#ctx0" brushRef="#br0" timeOffset="28047.52">4191 3154 0,'0'0'0,"0"-21"0,0 0 31,0-1-16,21 22 1,-21-21-16,0 42 63,0 1-63,0 20 0,0-21 15,0 0-15,0 22 0,0-22 0,0 21 16,0 0-16,0-20 0,0 20 15,0-21-15,0 0 0,0 22 0,0-22 16,0 0-16,0 0 0,0 0 16,0 0-16,21-21 15,0 22-15,1-22 16,-1 0-16,0 0 16,0-22-16,0 1 15,0 21-15,-21-21 0,22 0 0,-1 21 16,-21-21-16,21 0 0,-21-1 0,0 1 15,21 0-15,-21 0 0,0 0 16</inkml:trace>
  <inkml:trace contextRef="#ctx0" brushRef="#br0" timeOffset="28443.79">4276 2815 0,'0'0'0,"-43"0"15,43 21-15,0 1 0,0-1 16,0 0 0,21-21-1,1 0 1,-1 0-16,0 0 0,0 0 15,0 0-15,0 0 16,-21-21-16,22 0 0,-22-1 16,0 1-1,0 0 1,-22 21-16,1 0 0,0 0 16,0 0-16,0 0 15,0 21 1,21 0-16,0 1 15,0-1 1,0 0-16,21 0 16</inkml:trace>
  <inkml:trace contextRef="#ctx0" brushRef="#br0" timeOffset="29203.58">5228 3239 0,'21'0'0,"-21"-22"0,0 1 16,0 0-16,0 0 15,0 0-15,0 0 16,0-1-1,-21 22-15,0 0 0,0 0 16,0 0-16,-1 0 0,1 0 16,0 22-16,0-1 0,0 0 0,0 0 15,-22 0-15,22 0 0,0 1 16,0-1-16,-22 21 0,22-21 0,0 0 16,0 22-16,0-22 0,21 0 0,0 21 15,-21-20-15,21-1 0,0 0 16,0 0-16,0 0 15,0 0-15,21-21 16,-21 22-16,21-22 0,0 0 0,0 0 16,0 0-16,1 0 0,-1-22 15,0 1-15,0 21 0,0-21 0,22 0 16,-22 0-16,0 0 0,0-22 0,0 22 16,0-21-16,1-1 0,20 1 15,-21 0-15,0-1 0,0 1 0,1-21 16,-1 20-16,0 1 0,0 0 0,0-22 15,0 22-15,1-1 0,-1 1 16,0 0-16,0 21 0,-21-22 16,0 22-16,21-21 0,-21 21 15,0-1-15,0 1 0,0 0 0,0 0 16,0 0-16,0 42 31,0 0-31,-21 0 0,21 0 0,-21 22 16,0-22-16,21 21 0,-21 1 0,-1-1 15,1 0-15,21 22 0,-21-22 16,0 0-16,0 22 0,21-22 0,0 22 16,-21-22-16,21 0 0,0 22 15,0-22-15,0 1 0,0-1 16,0-21-16,0 0 0,21 22 0,0-22 16,0-21-16,0 21 0,0-21 0,1 0 15,-1 0-15,21 0 0,-21 0 16,22 0-16,-22 0 0,0 0 0,21 0 15,-21 0-15,1-21 0,-1 21 0,0-21 16,0-1-16,0 1 0,-21 0 16,21 0-16,-21 0 0,22 21 15</inkml:trace>
  <inkml:trace contextRef="#ctx0" brushRef="#br0" timeOffset="30635.53">2963 4678 0,'-21'0'31,"21"-21"-31,0 0 16,0-1-16,0 1 15,0 0-15,0 0 16,0 0-16,21 21 15,-21-21 1,21 21-16,1 0 0,-1 0 16,0 0-16,0 21 15,-21 0-15,21-21 0,0 21 16,-21 0-16,0 22 0,22-22 0,-22 21 16,21-21-16,-21 22 0,0-1 15,0 0-15,0 1 0,0-1 0,0 0 16,0 1-16,-21-1 0,-1 0 15,1-21-15,0 22 0,0-22 16,0 0-16,0 21 0,-1-20 0,1-22 16,0 21-16,21 0 0,-21-21 0,0 0 15,0 0 1,-1 0-16,1 0 0,21-21 0,-21 21 16,0-21-16,21-1 0,-21 1 15,21 0-15,-21-21 0,-1 21 0,22-1 16,0 1-16,0-21 0,0 21 15,0 0-15,0-1 0,0 1 0,0 0 16,0 0-16,22 0 16,-1 21-16,0 0 0,0-21 15,0 21-15,0 0 0,1 0 16,20 21-16,-42 0 0,21 0 16,0 0-16,0 0 0,1 1 0,-22-1 15,0 21-15,21-21 0,-21 0 0,21 1 16,-21-1-16,0 0 0,0 21 15,0-21-15,0 1 0,0-1 16,0 0-16,21-21 0,-21 21 0,0 0 16,21-21-1,-21 21-15,0-42 47,0 0-47,21 21 0</inkml:trace>
  <inkml:trace contextRef="#ctx0" brushRef="#br0" timeOffset="31063.29">3365 5038 0,'0'21'31,"0"0"-15,22-21 15,-1 0-31,0 0 16,-21-21 0,21 21-16,-21-21 0,0 0 15,0-1-15,0 1 0,0 0 16,0 0-1,-21 21 1,21 21-16,-21-21 16,21 21-16,0 0 15,0 1-15,0-1 16,0 0-16,0 0 16,21-21-1,0 0 1,-21-21 15,0 0-31,0 0 0,0-1 16</inkml:trace>
  <inkml:trace contextRef="#ctx0" brushRef="#br0" timeOffset="34135.23">4403 4593 0,'21'0'0,"-21"-21"16,0 0-1,0 0 17,0 42 14,0 0-46,0 0 16,0 0-16,0 1 0,0-1 16,0 21-16,0-21 0,0 22 0,0-1 15,-21-21-15,21 21 0,-22 1 0,22-22 16,0 21-16,-21-21 0,0 1 16,21 20-16,-21-21 0,21 0 0,0 0 15,0 1-15,-21-22 16,21 21-16,0-42 31,0-1-15,0 1-16,0 0 0,0 0 15,0 0-15,21 0 0,-21-22 0,21 22 16,-21-21-16,21-1 0,0 1 16,1 0-16,-1 21 0,0-22 0,21 22 15,-21-21-15,1 21 0,20-1 0,-21 22 16,21-21-16,-20 21 0,20 0 15,-21 0-15,0 0 0,0 0 0,1 21 16,-22 1-16,21-1 0,-21 0 0,21 0 16,-21 21-16,21-20 15,-21 20-15,0 0 0,0 1 0,0-22 16,0 21-16,0-21 0,21 22 0,-21-22 16,0 0-16,21 0 0,-21 0 15,0 0-15,0 1 0,22-22 0,-1 21 16,0-21-1,0 0-15,0 0 16,-21-21-16,21-1 0,1 1 16,-22 0-16,21 0 0,0 0 0,-21 0 15,21-22-15,0 1 0,0 21 16,1-22-16,-1 1 0,0 0 0,0-1 16,0 22-16,0 0 0,1 0 15,20 0-15,-21 0 0,0-1 16,0 22-16,1 0 0,-1 0 0,0 0 15,0 0-15,0 0 0,0 22 0,1-1 16,-1 0-16,-21 0 0,0 0 16,21 0-16,-21 1 0,0-1 0,0 0 15,0 0-15,0 0 0,0 0 0,0 1 16,0-1 0,0-42 15,0-1-16,0 1-15,0 0 0,0 0 0,0 0 16,0 0-16,0-1 0,0 1 16,0 0-16,0 0 0,-21 0 15,21 0-15,-21-1 0,21 1 0,0 0 16,-22 21-16,1 0 0,0 0 16,0 0-16,0 0 15,0 21-15,-1 0 0,1 1 0,0-1 16,21 0-16,-21 21 0,0 1 0,0-1 15,-1-21-15,22 21 0,-21 1 16,21-1-16,-21 0 0,21-20 0,0 20 16,0-21-16,0 21 0,0-20 15,0-1-15,0 0 0,0 0 16,21-21 0,0 0-16,1 0 15,-1 0-15,0-21 0,0 0 16,0 21-16,0-21 0,1-1 0,20-20 15,-21 21-15,0 0 0,0-22 0,1 22 16,-1-21-16,0 0 0,0 20 16,0-20-16,0 21 0,-21 0 0,0 0 15,0-1-15,0 1 0,0 0 16,0 42 15,0 0-31,0 1 0,0-1 16,-21 0-16,21 21 15,0-21-15,-21 22 0,21-22 0,0 0 16,0 21-16,0-20 0,0-1 0,0 0 16,0 0-16,0 0 0,0 0 15,21 1-15,0-1 0,1-21 0,-1 0 16,0 0-16,0 0 0,0 0 0,22 0 16,-22 0-16,21 0 0,-21-21 15,22-1-15,-22 22 0,0-21 0,21 0 16,-21 0-16,1-21 0,-1 20 0,0-20 15,0 21-15,0-21 0,-21 20 16,0-20-16,0 21 0,0-21 0,21 20 16,-21 1-16,0 0 0,0 0 15,0 42 17,0 0-32,0 0 0,0 1 15,0-1-15,0 21 0,-21-21 0,21 22 16,0-22-16,0 21 0,0-21 15,0 0-15,-21 1 0,21 20 0,0-21 16,-21 0-16,21 0 0,0 1 16,0-1-1,0-42 17,0-1-32,0 1 15,0 0-15,0 0 0,0 0 16,0 0-16,0-22 0,0 22 0,21-21 15,0-1-15,-21 1 0,21 21 0,1-21 16,-1 20-16,0 1 0,0 0 16,0 0-16,0 0 0,1 21 0,-1 0 15,0 0-15,21 0 0,-21 0 0,1 0 16,-1 0-16,0 0 0,0 21 0,0 0 16,0 0-16,1 22 0,-22-22 15,0 0-15,21 21 0,-21-21 0,21 22 16,-21-22-16,0 0 0,0 21 15,0-20-15,0-1 0,0 0 16,0 0-16,0 0 0,0 0 0,-21-21 16,21 22-16,-21-22 0,21 21 0,0-42 47,0-1-47,0 1 0,0 0 15,0 0-15,0 0 0,0-22 0,21 1 16,0 0-16,0-1 0,0 22 15,0-21-15,1 0 0,20 20 0,-21-20 16,21 21-16,1 0 0,-22 21 0,21-21 16,1 21-16,-1 0 0,-21 0 15,21 0-15,-20 0 0,20 21 16,-21-21-16,0 21 0,0 21 0,1-21 16,-22 1-16,0 20 0,0-21 0,0 21 15,0-20-15,0-1 0,0 21 16,0-21-16,0 0 0,-22 1 0,22-1 15,0 0-15,-21 0 0,0 0 0,21 0 16,-21-21-16,21 22 0,-21-1 16,21-42 15,0-1-31,0 1 16,0 0-16,21-21 0,0 21 15,-21-1-15,21-20 0</inkml:trace>
  <inkml:trace contextRef="#ctx0" brushRef="#br0" timeOffset="34544">7366 4805 0,'21'21'16,"0"-21"-16,0 0 0,1 0 15,-1 0-15,0-21 0,0 21 16,0-21-16,0 21 15,22-21-15,-22-1 0,0 1 0,21 21 16,-20-21-16,-1 0 0,0 0 0,0 0 16,0-1-16,-21 1 0,0 0 0,0 0 15,-21 21 1,0 0 0,0 0-16,0 0 0,-22 21 0,22 0 15,-21 0-15,21 1 0,-1 20 16,-20-21-16,21 21 0,0 1 0,0-1 15,-1 0-15,1 1 0,0-1 0,21-21 16,0 22-16,0-22 0,0 21 0,0-21 16,0 0-16,0 1 15,21-1-15,0-21 0,1 0 16,20 0-16,-21 0 0,21 0 0,1 0 16,-1 0-16,-21 0 0,22-21 0,-1-1 15,0 22-15,-21-21 0,43-21 16,-43 42-16,0-21 0,0 0 15,1-1-15,-22 1 0,21 21 0</inkml:trace>
  <inkml:trace contextRef="#ctx0" brushRef="#br0" timeOffset="35607.39">2984 6498 0,'-21'0'0,"0"0"0,0 0 16,21-21 0,0 0-1,0 0 1,0 0-16,21 21 0,0 0 15,22 0-15,-22-22 0,0 22 0,0 0 16,0 0-16,0 0 0,1 0 16,-1 22-16,-21-1 0,21 0 0,-21 0 15,21 0-15,-21 22 0,0-22 16,0 0-16,0 21 0,0-21 0,-21 1 16,0 20-16,0-21 0,-1 0 0,1 0 15,-21 1-15,21-22 16,0 21-16,-1 0 0,1-21 0,0 0 15,0 0-15,0 0 0,21-21 32,0 0-17,21 21-15,0-22 0,0 22 16,0 0-16,1 0 0,-22-21 0,21 21 16,0 0-16,21 0 0,-21 0 0,1 0 15,-1 0-15,0 21 0,0 1 16,21-22-16,-20 21 0,-1 0 0,0 0 15,0 0-15,-21 0 0,0 22 0,0-22 16,0 0-16,0 0 16,-21 0-16,0 22 0,0-22 0,-1 0 15,-20 0-15,0 0 0,-1 22 0,22-43 16,-21 21-16,0 0 0,-1 0 16,1-21-16,0 0 0,-1 0 0,22 0 15,-21 0-15,21 0 0,-1 0 16,1-21-16,0 21 0,0-21 0,0 0 15,21 0-15,0-1 0,0 1 0,0 0 16,-21 21-16,21-21 0,0 0 16,0 0-16,0-1 0,21 1 15,0 21-15,-21-21 0,21 0 16,21 21-16,-20-21 0,20 0 16</inkml:trace>
  <inkml:trace contextRef="#ctx0" brushRef="#br0" timeOffset="35843.33">3916 6773 0,'0'0'0,"21"0"0,21-21 16,-42 0 0</inkml:trace>
  <inkml:trace contextRef="#ctx0" brushRef="#br0" timeOffset="36572.11">5313 6265 0,'0'0'0,"42"-63"16,-21 42-1,-21 0-15,21 21 0,-21-22 0,0 1 16,22 21-16,-22-21 0,0 42 31,0 0-31,0 22 16,0-22-16,0 21 0,-22 1 0,22-1 15,-21 0-15,21 22 0,-21-22 0,0 22 16,0-22-16,0 0 0,-1 22 16,1-22-16,0 0 0,0 1 0,0-1 15,0-21-15,-1 22 0,22-22 0,-21 0 16,0 0-16,0 0 15,21 0-15,-21-21 0,21 22 16,-21-22-16,21-22 16,0 1-16,0 0 0,0 0 15,0 0-15,0 0 0,0-22 16,0 22-16,0-21 0,0 21 0,21-22 16,-21 22-16,21 0 0,0 0 0,0 0 15,0 21-15,1-22 16,-1 22-16,0 0 0,0 22 15,0-1-15,0 0 0,-21 0 16,0 0-16,22 0 0,-1 1 16,-21-1-16,21 0 0,-21 0 15,21 0-15,0 0 0,-21 1 0,0-1 16,21-21-16,1 21 0,-1-21 16,-21 21-16,21-21 0,0 0 15,0 0-15,0 0 0,1 0 16,-1 0-16,0 0 0,0 0 0,0-21 15,0 21-15,1-21 0,-1 21 16,0-21-16,0-1 0,0 1 16,0 0-16,1 0 0,-1 0 0</inkml:trace>
  <inkml:trace contextRef="#ctx0" brushRef="#br0" timeOffset="36851.94">6096 6287 0,'0'-22'16,"0"1"0,21 21-1,0 0-15,0-21 0,1 21 16,-1 0-16,0 0 0,21-21 16,-21 21-16,22 0 0,-1 0 0,0 0 15,1-21-15,-1 21 0,0 0 0,-20 0 16,20 0-16,-21 0 0,0 0 0,0 0 15,-42 21 17,0-21-17,0 0-15,0 0 0,0 21 16,-22-21-16,22 0 0</inkml:trace>
  <inkml:trace contextRef="#ctx0" brushRef="#br0" timeOffset="37115.8">6371 6244 0,'-21'0'32,"21"21"-32,0 1 0,0-1 15,-21 0-15,21 0 16,0 0-16,0 0 0,0 22 0,0-22 16,0 21-16,0 1 0,0-22 0,0 21 15,0 0-15,0-20 0,-21 20 16,21-21-16,0 0 0,-22 22 0,22-22 15,0 0-15,0 0 0,0 0 16,0 0-16,-21 1 16,21-1-1,-21-21 1,21-21 0,-21 21-16</inkml:trace>
  <inkml:trace contextRef="#ctx0" brushRef="#br0" timeOffset="38579.98">3006 8276 0,'0'0'16,"0"-21"31,0 0-32,0 0-15,0 0 0,21 21 16,0-22-16,0 22 0,0-21 15,0 21-15,-21-21 0,22 21 16,-1 0-16,0 0 0,0 21 16,-21 0-16,21-21 15,-21 22-15,0-1 0,0 0 0,0 0 16,0 0-16,0 0 0,-21 1 0,0-1 16,0-21-16,21 21 0,0 0 15,-21-21-15,21 21 0,-22-21 0,22-21 47,0 0-31,0 0-16,0 0 15,0-1-15,0 1 0,0 0 16,0 0-16,0 0 0,0 0 16,22-1-16,-22 1 0,21 21 15,-21-21-15,0 0 0,21 21 16,0-21-16,-21 0 15,21 21 1,-21 21 15,0 0-31,0 0 16,0 21-16,21-20 0,-21-1 16,0 21-16,0-21 0,0 22 0,0-1 15,0 0-15,0 1 0,0-1 0,0 0 16,0 1-16,0-1 0,0 0 15,-21 22-15,21-22 0,-21 0 0,0-20 16,21 20-16,0 0 0,0-21 0,-21 22 16,21-22-16,0 0 0,0 0 15,0 0-15,0-42 32,0 0-17,0 0-15,0 0 0,0-22 0,21 22 16,-21-21-16,0 0 0,0-1 15,21 1-15,-21-22 0,21 22 0,-21-21 16,0-1-16,21 22 0,-21-22 0,22 1 16,-22 20-16,0 1 0,0 0 15,0 21-15,0-1 0,0 1 0,0 0 16,0 42 0,0 0-16,0 1 0,-22-1 15,1 21-15,0 0 0,0-20 0,0 20 16,0 21-16,-1-20 15,1-1-15,0 0 0,0 1 0,-21-1 16,20 0-16,1 1 0,-21-22 16,21 21-16,0-21 0,-1 22 0,1-22 15,0 0-15,0 0 0,21-42 32,0 0-32,0 0 0,0 0 15,0-1-15,21 1 0,0-21 16,0 21-16,1-22 0,-1 22 0,0 0 15,0 0-15,0 21 0,0 0 0,1 0 16,-1 0-16,0 0 0,0 0 16,0 0-16,0 0 0,1 21 15,-1 0-15,0 0 0,0 1 0,-21-1 16,21-21-16,0 21 0,1 0 16,-1-21-16,0 21 0,0-21 0,0 21 15,0-21-15,1 0 16,-1 0-1,-21-21 17,21 0-32,-21 0 15</inkml:trace>
  <inkml:trace contextRef="#ctx0" brushRef="#br0" timeOffset="38767.87">3810 8615 0,'0'0'0,"42"-21"15,-63 21 32</inkml:trace>
  <inkml:trace contextRef="#ctx0" brushRef="#br0" timeOffset="39359.97">5165 8149 0,'0'0'0,"0"-21"0,0 0 15,0 0-15,0 0 0,0-1 16,0 44 15,0-1-15,0 0-16,0 21 0,0 1 0,21-1 15,-21 0-15,0 1 0,0-1 16,0 0-16,0 1 0,0-1 0,0 0 16,0 1-16,0-22 0,0 21 15,0 0-15,0 1 0,0-22 0,0 21 16,-21-21-16,21 1 0,-22-1 0,22 0 15,0 0-15,0 0 16,0-42 15,0 0-31,0 0 16,0-22-16,0 22 0,0 0 0,0-21 16</inkml:trace>
  <inkml:trace contextRef="#ctx0" brushRef="#br0" timeOffset="39715.76">5101 8213 0,'0'0'0,"0"-21"0,0-1 0,-21 22 15,21-21-15,0 0 16,0 0-16,0 0 16,21 21-16,0-21 0,0-1 15,1 22-15,20 0 0,-21 0 16,21-21-16,1 21 0,-22 0 0,21 0 15,-21 0-15,22 21 0,-22 1 0,21-22 16,-21 21-16,1 0 0,-1 0 16,-21 21-16,0-20 0,0-1 0,0 0 15,0 0-15,0 21 0,-21-20 16,-1-1-16,1 0 0,0 0 0,-21 0 16,21 0-16,-1-21 0,1 22 15,0-1-15,0-21 0,0 21 0,0-21 16,21 21-16,-22-21 15,44-21 17,-1 0-17,0 0-15,0-1 0</inkml:trace>
  <inkml:trace contextRef="#ctx0" brushRef="#br0" timeOffset="40287.79">6096 8086 0,'0'0'15,"0"-21"-15,-21 42 32,0 0-32,-1 0 15,22 21-15,0-20 0,-21-1 16,21 21-16,-21-21 0,21 22 0,-21-1 15,0-21-15,21 21 0,-21 1 0,-1-22 16,1 21-16,21-21 0,-21 22 16,0-22-16,0 21 0,0-21 15,-1 1-15,22 20 0,-21-21 0,0-21 16,21 21-16,0 0 0,0 1 16,0-44-1,0 1 1,0 0-16,0 0 0,0 0 15,0 0-15,0-22 0,21 22 16,0 0-16,1-21 0,-22 20 0,21 1 16,0 21-16,0-21 0,0 21 0,0 0 15,1 0-15,-1 0 16,0 0-16,-21 21 16,21 0-16,0 1 0,-21-1 15,0 0-15,0 0 0,21 0 0,1-21 16,-22 21-16,21 1 0,-21-1 0,21-21 15,-21 21-15,21-21 0,0 0 16,0 0-16,1 0 16,-1 0-16,0 0 15,0 0-15,-21-21 0,0 0 16,21-1-16,0 1 16,-21 0-1,22 21-15,-1-21 0,-21 0 16,21 21-16,-21-21 0,21-1 0,0 22 15,0-21-15</inkml:trace>
  <inkml:trace contextRef="#ctx0" brushRef="#br0" timeOffset="40575.62">6794 8128 0,'0'-21'15,"22"0"17,20 21-32,-21 0 15,0-21-15,22 21 0,-1-22 0,0 22 16,1 0-16,-1-21 0,0 0 0,-21 21 16,22 0-16,-1 0 0,-21 0 0,0-21 15,1 21-15,-1 0 0,-42 0 47,-1 0-47,1 0 16,0 21-16,0-21 0,0 0 0</inkml:trace>
  <inkml:trace contextRef="#ctx0" brushRef="#br0" timeOffset="40828">7070 8065 0,'0'0'0,"-22"0"0,22 21 0,0 0 15,-21-21-15,21 21 0,-21 0 16,21 0-16,0 1 0,-21-1 16,21 0-16,0 0 0,0 21 0,-21-20 15,21-1-15,-21 21 0,21-21 0,0 22 16,0-22-16,-22 0 0,22 0 16,-21 21-16,21-20 0,-21-22 0,21 21 15,0 0-15,0 0 0,0 0 16,0 0-1,-21-21 17,0 0-32</inkml:trace>
  <inkml:trace contextRef="#ctx0" brushRef="#br0" timeOffset="41357.42">2963 9885 0,'21'0'16,"1"21"0,-1-21-16,0 0 0,0 0 15,0 0-15,0 0 16,1 0-16,20 0 0,-21 0 15,0 0-15,0 0 0,1 0 0,-1 0 16,0 0 0,-42 0 15,0 0-31,-1 0 0</inkml:trace>
  <inkml:trace contextRef="#ctx0" brushRef="#br0" timeOffset="41860.14">2984 9906 0,'0'0'0,"-21"42"16,0-42-16,21 22 0,0-1 15,-21-21-15,21 21 0,-21 0 0,21 0 16,-21 0-16,-1 1 16,22-1-16,0 0 0,0 0 0,0 0 15,0 0-15,0 1 16,0-44 31,22 22-32,-1-21-15,0 0 16,0 21-16,0 0 16,0-21-16,1 21 0,-1 0 15,0 0-15,0 0 0,0 0 0,22 0 16,-22 0-16,0 0 0,0 21 15,0 0-15,0-21 0,1 21 0,-1 1 16,0-1-16,-21 0 0,0 0 0,21 0 16,-21 0-16,0 1 0,0 20 15,0-21-15,-21 0 0,0 0 0,0 1 16,-1-1-16,-20 0 0,21 0 0,-21 0 16,20 0-16,1-21 0,-21 22 15,21-1-15,-22-21 0,22 0 0,0 0 16,0 0-16,-21 0 0,20 0 15,1 0-15,0 0 16,0 0-16,21-21 31,21-1-15,0 22-16,0-21 0,1 0 0,-1 21 16</inkml:trace>
  <inkml:trace contextRef="#ctx0" brushRef="#br0" timeOffset="42060.02">3577 10351 0,'0'0'0,"21"-22"0,0 22 0,1 0 16,-22-21 15,21 0 16</inkml:trace>
  <inkml:trace contextRef="#ctx0" brushRef="#br0" timeOffset="42925">5080 9821 0,'0'0'0,"0"-21"0,0 0 15,21 0-15,-21 0 0,0 0 16,0-1-16,0 1 0,0 0 15,0 0 1,0 42 15,0 0-15,0 0-16,-21 1 0,21 20 16,-21-21-16,21 21 0,0 1 0,-21-1 15,-1 0-15,22 1 0,-21-1 16,21 0-16,-21 1 0,0-1 15,0 22-15,21-22 0,0 0 0,-21 1 16,21-1-16,-22 0 0,22 1 16,0-22-16,0 0 0,0 21 0,0-21 15,22 1-15,-1-1 0,0-21 16,0 0-16,0 0 16,0 0-16,1-21 0,-1 21 15,-21-22-15,21 1 0,0 21 0,0-42 16,0 21-16,-21 0 0,0-1 0,22-20 15,-22-21 1,0 41-16</inkml:trace>
  <inkml:trace contextRef="#ctx0" brushRef="#br0" timeOffset="43127.88">4889 10181 0,'-21'0'16,"42"0"15,1 0-31,-1 0 0,0 0 0,0-21 16,0 21-16,0 0 0,1 0 15,-1-21-15,0 21 0,0 0 16,21-21-16,-20 21 0,-1 0 0,21-21 16,-21-1-16,0 22 0,1 0 15,20 0-15</inkml:trace>
  <inkml:trace contextRef="#ctx0" brushRef="#br0" timeOffset="44303.35">5884 10351 0,'0'0'0,"21"0"0,-21 21 0,0 0 31,22-21-16,-1 0-15,-21-21 16,0 0-16,21 21 0,0-22 0,-21 1 16,21 21-16,-21-21 0,0 0 0,0 0 15,0 0-15,0-1 16,0 1-16,0 0 0,-21 0 16,0 21-16,0 0 0,0 0 15,-1 0-15,1 0 0,0 0 0,0 0 16,-21 0-16,20 21 0,1-21 15,-21 21-15,21 0 0,-22 1 0,22 20 16,0-21-16,-21 0 0,21 22 0,-1-22 16,1 21-16,21-21 0,0 22 15,0-22-15,0 0 0,0 0 16,0 0-16,0 0 0,0 1 0,21-22 16,1 0-16,-1 0 0,0 0 15,0 0-15,0 0 0,0 0 16,1-22-16,20 1 0,-21 0 0,0 0 15,22 0-15,-22 0 0,21-22 0,-21 22 16,22-21-16,-22 21 0,0-22 0,0 22 16,0-21-16,0 21 0,1-1 15,-22 1-15,0 0 0,21 0 16,-21 42 0,0 0-1,0 0-15,0 1 16,0-1-16,0 0 0,0 0 0,-21 0 15,21 22-15,0-22 0,0 0 0,0 0 16,0 21-16,0-20 0,0-1 0,0 0 16,21-21-16,0 21 0,0 0 15,0-21-15,0 0 0,1 0 0,-1 0 16,0 0-16,21 0 0,-21-21 0,1 21 16,20-21-16,-21 0 0,21 0 0,1-1 15,-22 1-15,21 0 16,-21 0-16,1-21 0,-1 20 0,0 1 15,0-21-15,-21 21 0,0 0 0,0-1 16,0-20-16,0 21 0,0 0 16,-21 21-16,0 0 15,0 0-15,-1 0 0,1 0 16,0 0-16,-21 21 0,21 0 0,-1 0 16,1-21-16,21 21 0,-21 1 0,0-1 15,21 0-15,-21 0 0,21 0 16,0 0-16,0 1 0,0-1 15,21-21 1,0 0-16,0 0 16,0 0-16,1 0 15,-1 0-15,0 0 0,21 0 0,-21 0 16,1 0-16,-1 0 0,0 0 16,0 0-16,0 0 15,-21 21 1,0 0-1,0 0-15,0 0 0,0 1 0,0-1 16,0 21-16,0-21 0,0 22 0,0-22 16,0 21-16,0 0 0,0 1 15,0-1-15,-21 0 0,21 1 0,0 20 16,0-20-16,-21 20 0,0-21 16,0 22-16,21-1 0,0-20 0,-22 20 15,22-20-15,-21 20 0,21-21 0,-21 1 16,21-1-16,-21 0 0,0 1 0,21-22 15,-21 21-15,-1-21 0,1 1 16,0-1-16,0 0 0,-21 0 0,20 0 16,-20-21-16,21 0 0,0 0 0,-22 0 15,1 0-15,21 0 0,-21 0 0,20-21 16,-20 0-16,21 0 0,-21 0 0,20-1 16,1-20-16,21 21 0,0-21 0,0 20 15,0-20-15,0 0 0,0-1 16,0 1-16,0 0 0,21-1 15,1-20-15,-1 21 0,0-1 0,21-20 16,-21 20-16,22-20 0</inkml:trace>
  <inkml:trace contextRef="#ctx0" brushRef="#br0" timeOffset="44820.13">7027 10012 0,'0'0'0,"0"21"47,0 0-47,0 0 0,0 1 16,0-1-16,0 0 0,0 0 0,0 0 15,0 22-15,0-22 0,0 0 0,0 0 16,0 0-16,0 0 0,0 1 15,-21-22-15,21 21 0,0 0 16,-21-21-16,21-21 16,0 0-1,0-1 1,0 1-16,0 0 0,0 0 0,0-21 16,0 20-16,0 1 0,21 0 0,0-21 15,0 21-15,1-1 0,20 1 0,-21 0 16,0 0-16,22 0 0,-22 21 15,0 0-15,21 0 0,-21 0 0,22 0 16,-22 0-16,0 21 0,21 0 0,-20 0 16,-1 0-16,-21 1 0,21-1 0,-21 0 15,0 0-15,0 0 0,0 0 16,0 1-16,0-1 0,0 0 0,0 0 16,0 0-16,0 0 0,0 1 15,-21-22-15,21-22 47,0 1-31,21 0-16</inkml:trace>
  <inkml:trace contextRef="#ctx0" brushRef="#br0" timeOffset="46083.44">8107 10075 0,'0'0'0,"0"-21"0,0 0 0,0 0 16,0 0-16,0 0 15,-21-1-15,-1 22 16,1-21-16,0 21 0,0 0 16,0 0-16,0 0 0,-1 0 15,22 21-15,-21 1 0,0-22 0,0 21 16,0 0-16,0 0 0,-1 0 15,22 0-15,-21 22 0,0-22 0,0 0 16,21 0-16,0 22 0,0-22 0,-21 0 16,21 0-16,0 0 0,0 0 0,0 1 15,21-22 1,0 0 0,0 0-16,0 0 0,1 0 15,-1 0-15,0-22 0,21 1 0,-21 0 16,1 0-16,-1 0 0,21 0 15,-21-1-15,0 1 0,1-21 0,-1 21 16,0 0-16,0-1 0,-21 1 0,0 0 16,21 0-16,0 21 15,-21 21 17,0 0-32,0 0 0,0 1 15,0-1-15,0 0 0,-21 0 0,21 0 0,0 0 16,0 1-16,0-1 15,0 0-15,0 0 0,0 0 16,21-21-16,-21 21 0,22-21 16,-1 0-16,0 0 0,0 0 0,0 0 15,0 0-15,1 0 0,-1-21 16,0 0-16,0 21 0,0-21 16,-21 0-16,21 0 0,1-1 0,-22 1 15,0 0-15,21 0 0,-21 0 0,21-22 16,-21 22-16,21 0 0,-21 0 15,0 0-15,0 42 32,0 0-17,0 0-15,0 0 0,0 1 16,0-1-16,0 0 0,0 0 0,-21 0 16,21 0-16,0 1 0,-21-1 0,21 0 15,0 0-15,0 0 16,0 0-16,0 1 0,-21-22 31,21-22 0,0 1-31,0 0 16,0 0-16,0 0 0,0 0 0,0-1 16,0 1-16,21 0 0,-21-21 0,21 21 15,0-1-15,0 1 0,0 0 0,1 0 16,-1 0-16,0 0 0,0-1 15,0 22-15,22 0 0,-22 0 0,0 0 16,0 0-16,0 0 0,22 0 0,-43 22 16,21-1-16,0 0 0,-21 0 0,21 0 15,-21 0-15,0 1 0,0-1 16,0 0-16,0 21 0,0-21 0,0 1 16,0-1-16,0 0 0,0 0 15,0 0-15,0 0 0,0 1 16,-21-22 31,21-22-47,0 1 0,0 0 15,0 0-15,0 0 0,0 0 16,0-1-16,0-20 0,21 21 0,0 0 16,0-22-16,22 22 0,-22 0 15,0-21-15,21 21 0,1-1 0,-22 1 16,21 21-16,-21 0 0,22 0 0,-22 0 15,0 0-15,21 0 0,-20 0 0,-1 21 16,0 1-16,0-1 16,-21 0-16,0 0 0,0 21 0,0-20 15,0-1-15,0 0 0,0 0 0,0 0 16,0 0-16,0 1 0,0-1 0,-21 0 16,0 0-16,0 0 0,-1 0 15,1-21 1,21-21 15,0 0-15,0 0-16,21 0 0,1 0 0,-1-22 15,0 22-15</inkml:trace>
  <inkml:trace contextRef="#ctx0" brushRef="#br0" timeOffset="46512.71">9673 10054 0,'0'0'16,"0"21"-16,21-21 31,0 0-31,1 0 16,-1 0-16,0 0 0,21-21 0,-21 0 15,1 21-15,20-21 0,-21 21 16,0-21-16,0 21 0,1-21 15,-1-1-15,0 22 0,-21-21 0,0 0 16,0 0-16,-21 21 31,0 0-31,-1 0 0,1 0 16,-21 21-16,21 0 0,0-21 0,-1 43 16,1-22-16,0 0 0,0 0 0,0 0 15,0 0-15,21 22 0,0-22 0,0 0 16,0 0-16,-22 0 0,22 1 0,0-1 15,0 0 1,22-21-16,-1 21 0,0-21 0,0 0 16,0 0-16,0 0 0,1 0 0,20 0 15,-21 0-15,0 0 0,0 0 16,1-21-16,-1 21 0,0-21 16,-21 0-16,21 21 0,-21-22 0,0 1 15,21 21-15,-21-21 0</inkml:trace>
  <inkml:trace contextRef="#ctx0" brushRef="#br0" timeOffset="47636.06">3260 11917 0,'0'-21'15,"-22"21"1,1 0-16,0 0 16,0 0-16,0 0 0,0 0 15,-1 21-15,1 0 0,0 0 16,-21 0-16,21 1 0,-1 20 15,1 0-15,0 1 0,0-1 16,0 0-16,0 1 0,-1-1 0,1 21 16,0-20-16,21-1 0,0 0 0,0 1 15,0-22-15,0 21 0,0 1 16,0-22-16,21 0 0,-21 21 0,21-21 16,1 1-16,20-22 0,-21 21 15,0-21-15,0 0 0,22 0 0,-22 0 16,21 0-16,-21 0 0,1 0 0,20-21 15,-21-1-15,21 1 0,-20 0 16,-1 0-16,0 0 0,0 0 0,0-1 16,-21 1-16,0 0 0,0 0 15,0 0-15,0 0 0,0-1 0,-21 1 16,0 0-16,0 21 0,-22 0 16,22 0-16,0 0 0,0 0 0,0 0 15,0 0-15,-22 21 0,22-21 0,21 21 16,-21 1-16,0-1 0,21 0 15,-21 0-15,21 21 0,0-20 0,0-1 16,0 0-16,0 0 0,0 0 0,0 0 16,0 1-16,0-1 15,0 0-15,0 0 0,0 0 0,21-21 16,0 0-16,0 0 16,0 0-16,0-21 15,1 0-15,-1 0 0,0 0 0</inkml:trace>
  <inkml:trace contextRef="#ctx0" brushRef="#br0" timeOffset="47919.9">3662 12467 0,'0'21'16,"21"-21"15,0 0 0,0-21-31,-21 0 16,-21 21 15,0 0-31,0 0 16,0 0-16,42 0 46,0 0-46,0-21 0</inkml:trace>
  <inkml:trace contextRef="#ctx0" brushRef="#br0" timeOffset="48495.57">5080 12065 0,'0'0'0,"0"-21"16,0 0-16,0 0 0,0-1 15,0 1-15,-21 21 0,0-21 0,-1 21 16,1 0-16,0 0 16,-21 0-16,21 0 0,-1 21 0,1 0 15,0 1-15,-21-1 0,21 0 0,-1 21 16,1-21-16,0 22 0,21-1 16,-21 0-16,21 1 0,-21-1 0,0 0 15,21 1-15,0-1 0,0 0 0,0 1 16,0-1-16,0-21 0,0 22 0,0-22 15,21 0-15,0 0 0,0 0 16,0 0-16,22-21 0,-22 0 16,21 0-16,-21 0 0,22 0 0,-1-21 15,0 21-15,1-21 0,-1 0 16,0 0-16,-21-22 0,22 22 0,-1-21 16,0 21-16,22-22 0,-22 1 0</inkml:trace>
  <inkml:trace contextRef="#ctx0" brushRef="#br0" timeOffset="49971.72">5715 11959 0,'0'0'16,"0"-21"-16,21-21 0,-21 21 0,21-1 16,-21 1-16,0 0 0,0 0 0,0 0 15,-21 21 1,0 0-16,21 21 16,-21 0-16,0 0 0,21 0 0,0 22 15,-22-1-15,1 0 0,21 1 16,-21-1-16,21 22 0,0-22 0,-21 0 15,21 1-15,-21 20 0,0-21 0,21-20 16,0 20-16,0 0 0,-22 1 0,22-22 16,0 21-16,0-21 0,0 0 15,0 1-15,0-1 0,0 0 0,0 0 16,22-21-16,-1 0 16,0 0-16,0 0 0,0 0 15,0-21-15,22 21 0,-22-21 0,21 0 16,-21 21-16,22-22 0,-22 1 15,21 0-15,1 21 0,-22-21 0,21 0 16,0 0-16,-20-1 0,20 1 16,-21 0-16,0 21 0,0-21 0,1 0 15,-1 0-15,0-1 0,-21 1 0,21 0 16,-21 0-16,0 0 0,0 0 0,0-1 16,0 1-16,-21 21 15,0 0-15,0 0 16,-1 0-16,1 0 0,0 0 15,0 21-15,0 1 0,0-1 16,-1 0-16,1 0 0,0 21 16,0-20-16,0-1 0,21 0 15,0 21-15,-21-21 0,21 1 0,-22-1 16,22 0-16,0 0 0,0 0 0,0 0 16,0 1-16,0-1 0,22 0 15,-1-21-15,0 0 16,0 0-16,0 0 0,0-21 0,1 21 15,-1-21-15,0-1 0,0 1 0,0 0 16,0 0-16,1 0 0,-1 0 16,-21-1-16,21-20 0,-21 21 0,21-21 15,-21 20-15,0-20 0,0 21 0,0 0 16,0 0-16,0-1 0,0 1 16,0 42 15,0 1-31,0-1 0,0 0 15,0 0-15,0 0 0,0 0 16,0 22-16,0-22 0,0 0 0,0 0 16,0 0-16,0 1 0,0-1 0,0 0 15,0 0-15,21-21 16,0 21-16,1-21 16,-1 0-16,0 0 0,0 0 0,0 0 15,0-21-15,22 0 0,-22 21 0,0-21 16,21 0-16,-20-1 0,20 1 0,0-21 15,-21 21-15,22 0 0,-22-22 16,0 22-16,0-21 0,0 21 16,1-1-16,-22 1 0,0 0 0,0 0 15,-22 21 1,1 0-16,0 0 0,0 21 16,0-21-16,21 21 0,0 0 0,-21 1 15,21-1-15,0 21 0,0-21 0,0 0 16,0 1-16,0-1 0,21 0 0,0 0 15,-21 0-15,21 0 0,0 1 16,0-1-16,1-21 0,-22 21 0,21-21 16,0 0-16,-21 21 0,-21-21 47,21-21-32,-21 21-15,-1 0 0,1-21 0,0 21 16,0 0-16,0 0 0,0 0 15,-1 0 1,22 21 0,0 0-1,22-21-15,-1 0 16,0 21-16,0-21 0,0 0 0,0 0 16,1 0-16,20 0 0,-21 0 15,21 0-15,-20 0 0,20 0 0,-21 0 16,21-21-16,-20 21 0,20-21 0,-21 0 15,21 0-15,-20-1 0,20 1 0,-21 0 16,21 0-16,-20 0 0,-1 0 16,-21-1-16,0 1 0,21 0 0,-21 0 15,0-21-15,0 20 0,0 1 16,0 0-16,-21 21 0,0 0 31,-1 21-31,22 0 16,0 1-16,0-1 0,0 0 0,0 0 0,0 0 15,0 0-15,22 1 0,-22-1 16,0 0-16,21 0 0,0 0 16,-21 0-16,21 1 0,-21-1 15,21-21-15,-21 21 0,-21-21 32,0 0-17,0 0-15,0 0 16,-1 0-16,1 0 0,0 0 0,0 0 15,0 0 1,42 0 15,0-21-31,0 21 16,0 0-16</inkml:trace>
  <inkml:trace contextRef="#ctx0" brushRef="#br0" timeOffset="52064.26">7980 12213 0,'0'0'0,"0"-21"15,-21 21 1,-1 0 0,1 0-1,21 21-15,-21 0 0,21 1 0,0-1 16,0 0-16,0 0 0,-21 0 0,21 0 15,0 1-15,-21-1 0,21 0 16,0 0-16,-21 0 0,21 0 0,0 1 16,0-1-16,0 0 15,0-42 32,0 0-47,0-1 16,0 1-16,21 0 0,0 0 0,-21 0 15,21-22-15,0 22 0,0 0 0,1 0 16,-1-21-16,21 20 0,-21 22 16,0-21-16,22 0 0,-22 21 0,0 0 15,0 0-15,0 0 0,1 0 0,-1 21 16,0-21-16,-21 21 0,21 1 16,-21 20-16,21-21 0,-21 0 15,0 0-15,21 1 0,1-1 0,-22 0 16,0 0-16,21 0 0,0-21 0,-21 21 15,0 1-15,21-22 0,0 0 0,0 0 16,1 0 0,-1 0-1,0 0-15,0-22 16,-21 1-16,21 0 0,0 0 16,-21 0-16,22 0 0,-1-22 0,0 22 15,21-21-15,-21 21 0,22-22 16,-22 22-16,21-21 0,-21 21 0,1-22 15,20 22-15,-21 0 0,0 21 0,0-21 16,1 21-16,-1 21 16,-21 0-1,0 0-15,0 0 0,0 22 0,0-22 16,0 0-16,0 0 0,0 0 16,0 1-16,0-1 0,0 0 0,21 0 15,-21 0-15,0 0 0,21-21 16,0 0 15,0-21-15,-21 0-16,0 0 15,0 0-15,0 0 0,0-1 16,0 1-16,0 0 0,0-21 0,0 21 16,-21-1-16,0 22 0,21-21 0,-21 0 15,0 21-15,0 0 16,-1 0-16,1 0 0,0 0 15,0 21-15,0 0 0,0 1 0,-1-1 16,1 0-16,0 0 0,0 21 0,0-20 16,0-1-16,-1 21 0,1-21 0,0 0 15,0 22-15,21-22 0,0 0 16,0 0-16,0 0 0,0 1 0,0-1 16,21-21-16,0 21 15,0-21-15,1 0 0,-1 0 0,0 0 16,0 0-16,21 0 0,-20 0 0,-1-21 15,0 21-15,0-21 0,21-1 16,-20 22-16,-1-21 0,0 0 16,0 0-16,0 0 0,-21 0 0,21-22 15,-21 22-15,22 0 0,-22-21 0,0 20 16,0 1-16,0 0 0,0 0 16,0 42 15,0 0-31,0 0 0,0 1 15,0-1-15,0 0 0,0 21 16,0-21-16,0 1 0,0-1 16,0 0-16,0 0 0,0 0 15,21-21-15,0 21 16,0-21-16,0 0 0,0 0 16,1 0-16,-1 0 0,0 0 15,0-21-15,0 21 0,0-21 0,1 21 16,-1-21-16,0 0 0,0 0 0,0-1 15,-21 1-15,21 0 0,-21 0 0,22-21 16,-22 20-16,0 1 0,0 0 16,0 0-16,0 0 0,0 0 0,0 42 31,0 0-31,0 0 16,0 0-16,0 0 0,-22 1 15,22 20-15,-21-21 0,21 0 0,-21 0 16,21 1-16,0-1 0,0 0 15,0 0-15,0 0 0,0 0 0,0 1 16,-21-22 0,21-22 15,0 1-15,0 0-16,0 0 0,21 0 0,-21 0 15,0-1-15,21 1 0,0 0 0,-21-21 16,22 21-16,-1-22 0,0 22 15,0 0-15,-21 0 0,21 0 16,0-1-16,-21 1 0,22 21 0,-1 0 16,0 21-1,-21 1-15,0-1 0,21 0 16,-21 0-16,21 21 0,-21-20 16,0-1-16,0 0 0,0 0 0,0 0 15,21 0-15,-21 1 0,0-1 16,0 0-16,22-21 47,-1-21-32,-21 0-15,21 21 0,-21-22 0,21 1 16,0 0-16,0 0 0,1 0 0,-22 0 16,42-22-16,-21 22 0,0 0 15,-21 0-15,21-22 0,1 22 0,-1 21 16,0-21-16,-21 0 0,21 21 15,-21 21 1,0 0 0,0 0-16,0 1 0,0-1 0,0 0 15,0 0-15,0 0 0,0 0 0,0 1 16,0-1-16,0 0 0,21 0 0,-21 0 16,0 0-16,21 1 15,1-1-15,-1-21 16,0 0-16,0 0 0,0 0 15,0 0-15,1 0 0,-1 0 16,21 0-16,-21 0 0,0 0 0,22-21 16,-22 21-16,0-22 0,0 1 0,0 0 15,1 0-15,-1 0 0,0 0 16,-21-22-16,21 22 0,-21-21 0,21 21 16,-21-1-16,0-20 0,0 21 0,0 0 15,0 0-15,-21 21 16,0 0-16,0 0 15,0 21-15,-1 0 0,1 0 16,21 21-16,-21-20 0,21 20 0,-21-21 16,21 0-16,0 22 0,0-22 0,0 21 0,0-21 15,0 0-15,0 1 0,0-1 16,21 0-16,0-21 0,0 21 16,1-21-16,-1 0 0,0 21 0,0-21 15,0 0-15,22 0 0,-22 0 0,0 0 16,21 0-16,-21 0 0,1 0 0,-1-21 15,0 21-15,0-21 0,-21 0 0,0 0 16,0-1-16,0 1 0,-21 21 16</inkml:trace>
  <inkml:trace contextRef="#ctx0" brushRef="#br0" timeOffset="52983.96">2921 13758 0,'21'0'15,"0"0"17,-21 22-32,21-22 15,1 0-15,-1 0 0,0 0 16,0 0-16,0 0 0,0 0 15,1 0-15,20 0 0,-21 0 0,0 0 16,22-22-16,-22 1 0,21 21 16,-21-21-16,0 21 0,1 0 0,-1 0 15,-21-21-15,0 0 0,0 0 16,0 42 31,-21 0-47,21 0 15,-22 0-15,22 0 0,0 22 16,-21-22-16,21 21 0,0 1 0,0-22 16,0 21-16,-21 0 0,21-20 15,-21 20-15,21-21 0,0 21 0,0 1 16,-21-22-16,21 21 0,-21-21 0,21 22 16,0-22-16,0 0 0,0 0 15,0 0-15,0 1 0,0-1 0,-22-21 47,22-21-47,0-1 16,0 1-16,0 0 15,0 0-15,0 0 16,0 0-16,0-1 0,0 1 16</inkml:trace>
  <inkml:trace contextRef="#ctx0" brushRef="#br0" timeOffset="53243.81">3069 14161 0,'0'0'0,"21"0"31,0 0-15,1 0-16,-1 0 0,0 0 15,0 0-15,0-22 0,0 22 0,22 0 16,-22 0-16,0 0 0,21 0 15,-20 0-15,-22-21 0,21 21 0,0 0 16,0 0 0,0 0 15</inkml:trace>
  <inkml:trace contextRef="#ctx0" brushRef="#br0" timeOffset="53471.68">3895 14097 0,'0'0'0,"21"0"0,-21-21 31,0 0 63</inkml:trace>
  <inkml:trace contextRef="#ctx0" brushRef="#br0" timeOffset="54148.1">5927 13843 0,'0'0'0,"0"-21"15,21 21 1,-21-21-16,21 21 0,-21-21 0,0-1 16,0 1-16,0 0 15,0 0 1,-21 21-16,0 0 0,-1 0 15,1 0-15,0 0 0,-21 0 0,21 0 16,-1 0-16,-20 0 0,21 0 16,-21 0-16,20 21 0,-20 0 15,21 0-15,-21 1 0,-1-1 0,22 0 16,0 21-16,-21-21 0,20 1 0,1 20 16,0-21-16,0 21 0,0-20 15,21-1-15,0 21 0,0-21 0,0 0 16,0 1-16,0-1 0,0 0 0,21 0 15,0 0-15,0 0 0,0 1 16,1-22-16,-1 21 0,21-21 0,-21 0 16,22 0-16,-22 0 0,21 0 0,-21 0 15,22 0-15,-22 0 0,0 0 0,21 0 16,-21 0-16,1-21 0,-1 21 16,0-22-16,0 1 15,0 0-15,-21 0 0,0 0 16,21 0-16</inkml:trace>
  <inkml:trace contextRef="#ctx0" brushRef="#br0" timeOffset="54725.21">6773 13843 0,'0'0'0,"21"0"0,1-21 0,-1 21 15,-21-21-15,0 0 16,0-1-16,0 1 16,-21 0-1,-1 21-15,1 0 0,0 0 16,0 0-16,0 0 0,0 0 0,-1 0 16,1 21-16,-21-21 0,21 21 15,0 1-15,-22-1 0,22 0 0,0 0 16,0 0-16,-22 0 0,22 1 15,0-1-15,21 0 0,-21 0 0,21 0 16,0 0-16,0 1 0,0-1 16,0 0-1,21-21-15,0 0 0,0 0 0,1 0 16,-1 21-16,21-21 0,-21 0 0,22 0 16,-22 0-16,21 0 0,-21 21 15,22-21-15,-22 0 0,21 0 0,-21 21 16,0 1-16,1-22 0,-1 0 0,0 21 15,-21 0-15,0 0 16,-21 0 0,0-21-16,-1 21 0,1-21 15,0 22-15,0-22 0,-21 0 0,20 21 0,-20-21 16,21 0-16,0 0 0,-22 0 16,22 0-16,0 0 0,0 0 15,0 0-15,0 0 0,-1 0 0,1 0 16,0 0-1,21-21 17,0-1-17,0 1-15,21 21 0,0-21 0,1 21 16,-1-21-16</inkml:trace>
  <inkml:trace contextRef="#ctx0" brushRef="#br0" timeOffset="55319.85">7429 13885 0,'0'0'16,"22"0"-16,20-42 16,-21 42-16,-21-21 0,21 21 0,-21-21 15,0 0 1,0-1-16,-21 22 31,0 0-15,0 0-16,0 22 15,-1-1-15,1-21 0,0 21 0,0 0 16,0 0-16,0 0 0,-1-21 0,1 22 16,0-1-16,0 0 0,21 0 0,-21 0 15,21 0 1,0 1-16,21-1 15,0-21-15,0 0 0,0 0 16,1 21-16,-1-21 0,0 0 0,0 0 16,0 21-16,0-21 0,1 0 0,20 0 15,-21 21-15,0-21 16,0 0-16,-21 21 0,22-21 16,-22 22-16,0-1 15,-22 0 1,1-21-16,0 0 0,0 21 15,0-21-15,0 0 0,-1 0 0,1 21 16,0-21-16,0 0 0,0 0 0,0 0 16,-1 0-16,1 0 15,0 0 1,0 0 15,21 21-31,-21-21 16,0 0-1,21-21 17,0 0-32</inkml:trace>
  <inkml:trace contextRef="#ctx0" brushRef="#br0" timeOffset="56164.11">8530 13695 0,'0'0'0,"21"0"0,22-21 16,-22 0-1,0 21-15,0-22 0,21 1 16,-20 21-16,-1-21 0,0 0 16,-21 0-16,0 0 0,0-1 15,0 1-15,-21 21 16,0 0-16,-1-21 0,1 21 16,-21 0-16,21 0 0,-22 0 0,22 0 15,-21 0-15,21 0 0,0 0 0,-1 21 16,1-21-16,0 21 0,0 1 0,21-1 15,0 0-15,0 0 0,0 0 16,0 22-16,0-22 0,0 0 0,21 0 16,0 21-16,0-20 0,1-1 15,-1 0-15,0 21 0,0-21 0,21 1 16,-20-1-16,20 0 0,-21 0 16,0 0-16,0 0 0,1 1 0,-1-1 15,-21 0-15,0 0 0,0 0 16,0 0-16,-21-21 0,-1 22 0,-20-22 15,21 0-15,-21 21 0,-1-21 16,22 0-16,-21 0 0,-1 0 0,1 0 16,21 0-16,-21 0 0,20 0 15,1 0-15,0 0 0,0 0 0,0-21 16,0 21-16,21-22 0,-22 22 0,22-21 31,22 0-15,-1 21-16,0-21 0,0 0 15,21 21-15</inkml:trace>
  <inkml:trace contextRef="#ctx0" brushRef="#br0" timeOffset="56559.38">8890 13928 0,'21'0'16,"0"0"-1,0 0 1,1-21-16,-1 21 16,0-22-16,0 1 0,0 21 15,0-21-15,1 21 0,-1-21 0,0 0 16,0 21-16,-21-21 0,21-1 0,-21 1 16,0 0-16,0 0 15,-21 21 1,0 0-16,0 0 0,0 0 0,-1 0 15,1 0-15,-21 21 0,21 0 0,0 0 16,-1 1-16,1-1 0,0 21 0,0-21 16,21 0-16,-21 22 0,21-22 15,0 0-15,0 0 0,0 0 16,0 1-16,0-1 0,21 0 0,0 0 16,0 0-16,0 0 0,1-21 15,-1 0-15,0 0 0,0 0 16,0 0-16,0 0 0,1 0 0,-1 0 15,0 0-15,0 0 0,0-21 0,22 0 16,-22 0-16,0 0 0,0 0 0</inkml:trace>
  <inkml:trace contextRef="#ctx0" brushRef="#br0" timeOffset="56860.21">9652 13208 0,'-21'0'16,"0"0"-16,21 21 16,-22 0-16,22 1 0,-21 20 15,0-21-15,21 21 0,0 22 0,0-22 16,0 1-16,0 20 0,0-21 16,0 1-16,0-1 0,0 0 0,0 1 15,-21-1-15,21 0 0,0-20 0,0 20 16,0-21-16,0 0 0,0 0 15,-21 1-15,21-1 0,0 0 16,0 0-16,0-42 31,0 0-31,21 0 16,0-1-16,-21 1 0,21 0 16</inkml:trace>
  <inkml:trace contextRef="#ctx0" brushRef="#br0" timeOffset="57228">9715 13801 0,'0'21'0,"0"0"16,22 0 15,-1-21-31,0 0 0,0 0 16,0 0-16,0 0 0,1 0 0,-1-21 15,0 21-15,0-21 0,0 21 16,22-21-16,-22 0 0,0-1 15,-21 1-15,0 0 0,0 0 16,0 0-16,-21 21 16,0 0-16,-1 0 15,1 0-15,-21 0 0,21 21 16,0-21-16,-1 21 0,1 0 16,21 0-16,-21 1 0,21 20 0,-21-21 15,21 0-15,0 0 0,0 1 16,0-1-16,0 0 0,0 0 0,0 0 15,0 0-15,21-21 0,0 0 16,-21 22-16,21-22 0,1 0 0,-1 0 16,0 0-16,0 0 0,0 0 15,22 0-15,-22-22 0,0 22 0,21-21 16,-21 21-16,22-21 0</inkml:trace>
  <inkml:trace contextRef="#ctx0" brushRef="#br0" timeOffset="57519.83">10456 13674 0,'0'0'0,"0"-21"0,0-1 16,-21 22-1,0 0 1,0 0-16,21 22 16,-21-1-16,-1 0 0,22 0 0,-21 0 15,21 0-15,0 22 0,0-22 0,-21 0 16,21 0-16,0 0 0,0 22 0,0-22 15,0 0-15,0 0 0,0 0 16,0 1-16,0-1 0,0 0 16,0 0-16,21-21 0,-21 21 0,21-21 15,1 0-15,-1 0 16,0 0-16,0 0 16,0 0-16,0 0 0,-21-21 0,22 0 15,-1 21-15,0-21 0,0 0 0,0-1 16,22 1-16</inkml:trace>
  <inkml:trace contextRef="#ctx0" brushRef="#br0" timeOffset="57835.65">11049 13060 0,'0'0'0,"0"-21"0,0 0 15,0-1-15,-21 1 16,0 21-16,-1 0 0,1 0 15,0 21-15,0 22 16,0-22-16,21 21 0,-21 1 0,-1-1 16,22 0-16,-21 22 0,21-22 0,0 22 15,0-22-15,0 21 0,0 1 0,0-22 16,-21 22-16,21-22 0,0 0 16,0 1-16,0-1 0,-21-21 0,21 22 15,0-22-15,0 0 0,0 0 16,0 0-16,0 0 0,0 1 15,21-22 1,0-22 0,0 22-16,1-21 0,-1 0 0,0 0 15,21 0-15,-21 0 0</inkml:trace>
  <inkml:trace contextRef="#ctx0" brushRef="#br0" timeOffset="58253.41">11261 13631 0,'0'0'0,"-22"0"31,22 22-31,-21-1 16,0-21-16,0 21 0,21 21 15,-21-21-15,0 1 0,21-1 0,-22 0 16,22 0-16,0 0 0,0 0 0,0 1 16,0-1-16,0 0 0,0 0 0,0 0 15,22-21-15,-1 0 16,0 0-16,0 0 0,0 0 15,0 0-15,22 0 0,-22 0 0,0 0 16,0-21-16,0 21 0,22-21 0,-22 0 16,0 0-16,0-1 0,0 1 0,-21 0 15,22 0-15,-22-21 0,21 20 16,-21-20-16,0 0 0,0 21 16,0-1-16,0 1 0,-21 0 0,-1 0 15,1 21-15,0 0 0,0 0 0,0 0 16,0 0-16,-1 21 0,1-21 15,0 21-15,21 0 0,-21 1 0,0-1 16,21 0-16,-21 0 0,21 0 0,0 0 16,0 1-16,0-1 0,0 0 15,21 0-15,0-21 16,0 0-16,0 0 0,0 0 0,1 0 16,-1 0-16,0 0 0,0 0 0,0 0 15</inkml:trace>
  <inkml:trace contextRef="#ctx0" brushRef="#br0" timeOffset="58663.17">11769 13674 0,'0'0'0,"0"-43"15,21 43 1,-21-21-16,21 21 0,0 0 16,0 0-16,0 0 15,1 0-15,20 0 0,-21 0 0,0 0 16,22 0-16,-22 21 0,0 1 0,21-1 15,-21 0-15,1 21 0,-1-21 0,-21 1 16,0 20-16,0-21 0,0 0 16,0 0-16,0 22 0,0-22 15,0 0-15,0 0 0,-21 0 0,-1 1 16,22-1-16,-21-21 0,0 21 16,0-21-16,21-21 31,0 0-16,0-1-15,0 1 0,21 0 16,0 0-16,0-21 0,1 20 0,-1-20 16,0 21-16,0-21 0,0-1 15,0 1-15,1 0 0,-1 20 0,0-20 16,0 21-16,0 0 0,0 0 16,-21-1-16,0 1 0,22 21 0,-22-21 15</inkml:trace>
  <inkml:trace contextRef="#ctx0" brushRef="#br0" timeOffset="59007.98">10647 13356 0,'0'0'0,"-43"0"16,1-21-16,63 0 31,22 21-31,-1 0 16,0 0-16,1-21 0,20 21 0,22 0 15,-22 0-15,22 0 0,0-21 0,-1 21 16,-20 0-16,-1 0 0,1 0 0,-1 0 15,-20-22-15,-1 22 0,0 0 16,-21 0-16,1 0 0,-1 0 0,0 0 16,-42 0 15,0 0-31,-1 0 0,1 0 0,0 0 16,0 0-16,-21 0 0,20 22 15,-20-22-15,0 21 0</inkml:trace>
  <inkml:trace contextRef="#ctx0" brushRef="#br0" timeOffset="60123.76">3514 15621 0,'0'0'0,"-22"0"0,1 21 15,-21-21-15,21 0 0,0 0 0,-1 0 0,1 0 16,-21 0-16,21 0 0,0 0 16,-1 0-16,1-21 0,21 0 15,-21 21-15,0-21 0,0 0 16,21-1-1,0 1-15,0 0 0,0 0 16,0 0-16,21 0 0,0-1 0,21 1 16,-20 21-16,20-21 0,-21 0 15,21 0-15,1 21 0,-1-21 0,0 21 16,-20 0-16,20 0 0,-21 0 16,0 0-16,0 0 0,1 21 0,-22 0 15,0 0-15,0 0 0,0 0 16,0 22-16,-22-22 15,-20 21-15,21-21 0,0 22 0,-22-22 16,1 21-16,21-21 0,-21 22 0,20-1 16,-20 0-16,21-20 0,-21 20 15,20 0-15,1 1 0,0-1 0,0-21 16,0 21-16,21-20 0,-21 20 16,21-21-16,0 0 0,0 0 0,0 1 15,21-1-15,0-21 0,0 0 16,0 0-16,0 0 0,22 0 15,-22 0-15,21-21 0,-21 21 16,22-22-16,-22 1 0,21 0 0,-21 0 16,1 0-16,-1-22 0,0 22 0,-21-21 15,0 21-15,0-22 0,0 22 16,0-21-16,-21 21 0,0 0 0,-1-1 16,22 1-16,-21 21 0,0 0 15,0-21-15,0 21 0,0 0 0,-1 0 16,1 0-16,0 0 0,0 21 15,0-21-15,21 21 0,-21 1 16,21-1-16,-22-21 0,22 21 0,0 0 16,0 0-16,0 0 15,0 1-15,22-22 16,-1 0-16,0 0 0,0 0 16,0 0-16,0 0 0,1 0 15</inkml:trace>
  <inkml:trace contextRef="#ctx0" brushRef="#br0" timeOffset="60344.14">3831 15769 0,'0'0'0,"21"0"0,0 0 0,-21-21 32</inkml:trace>
  <inkml:trace contextRef="#ctx0" brushRef="#br0" timeOffset="60957.99">5249 15346 0,'0'0'0,"-21"-21"15,21 0-15,21 21 32,0 0-17,1 21-15,-22 0 0,21 0 16,21 0-16,-21 22 0,0-22 0,1 21 15,20-21-15,-21 22 0,0-22 16,22 21-16,-22 0 0,0-20 0,21 20 16,-21 0-16,1-21 0,-22 22 15,21-1-15,0-21 0,-21 22 0,21-22 16,-21 21-16,0-21 0,0 0 0,0 1 16,0-1-16,0 0 15,0-42 16,0 0-31,0-1 16,0 1-16,0 0 0,0 0 0,0-21 16,0 20-16,0-20 0,0 21 0,21-21 15</inkml:trace>
  <inkml:trace contextRef="#ctx0" brushRef="#br0" timeOffset="61295.33">6138 15219 0,'-21'0'16,"0"0"-16,0 0 15,0 0-15,-1 21 16,1 0-16,-21 0 0,0 1 0,20-1 16,-20 0-16,0 0 0,-1 21 0,1-20 15,0 20-15,-1 0 0,1 1 16,0-22-16,-1 21 0,22 0 0,-21 1 15,21-22-15,-22 21 0,22 1 0,0-22 16,0 21-16,0-21 0,0 0 16,21 1-16,0-1 0,0 0 0,-22 0 15,22 0-15,0-42 32,22 0-17,-22 0-15,21 21 0,0-21 0,0-1 16,21 1-16,-20 0 15,20 0-15,-21 0 0,21 0 0,1-1 16</inkml:trace>
  <inkml:trace contextRef="#ctx0" brushRef="#br0" timeOffset="61652.12">6202 15536 0,'0'22'15,"0"-1"-15,0 0 16,-21 0-16,21 0 0,-22 22 16,22-22-16,-21 0 0,21 21 15,0 1-15,0-1 0,-21 0 16,21 1-16,-21-1 0,21 0 0,-21 22 16,21-22-16,0 22 0,-21-22 0,-1 0 15,22 22-15,-21-1 0,21-20 16,-21 20-16,0 1 0,0-22 0,21 21 15,-21 1-15,-1-22 0,22 1 0,-21-1 16,21 0-16,0 1 0,-21-22 0,21 21 16,-21-21-16,21 0 15,0-42 1,0 0-16,0 0 16,0 0-16,21 0 0,-21-22 15,21 1-15,0 0 0,-21-1 0,22 1 16,-1-22-16,0 22 0,0-21 0</inkml:trace>
  <inkml:trace contextRef="#ctx0" brushRef="#br0" timeOffset="61991.93">6096 15833 0,'0'0'0,"0"-85"16,0 64-16,0-21 0,0 20 0,21 1 15,0 0-15,0 0 0,-21 0 0,22 21 16,-1-21-16,0-1 0,0 22 15,0-21-15,0 21 16,1 0-16,-1 0 0,0 0 0,0 0 16,-21 21-16,21 1 0,0-1 0,-21 0 15,0 0-15,0 21 0,0-20 16,0-1-16,0 0 0,0 0 0,0 21 16,0-20-16,0-1 0,-21 0 0,0 0 15,0 0-15,0 0 0,0-21 16,-1 22-16,1-1 0,0-21 0,0 0 15,0 21-15,0-21 0,-1 0 16,1 0-16,21-21 31,21 21-15,1-21-16,-1-1 0,0 22 16,0-21-16,21 21 0</inkml:trace>
  <inkml:trace contextRef="#ctx0" brushRef="#br0" timeOffset="62531.62">7112 15706 0,'0'0'15,"21"-21"-15,0-1 16,-21 1-16,0 0 16,0 0-16,-21 0 0,0 21 15,0 0-15,0 0 0,-1 0 16,1 0-16,0 0 0,0 0 15,-21 21-15,20 0 0,1 0 0,0 0 16,-21 1-16,21 20 0,-1-21 0,1 21 16,0-20-16,0 20 0,0 0 15,21-21-15,0 22 0,0-22 0,0 0 16,0 0-16,0 0 0,0 1 0,0-1 16,21-21-16,0 0 15,0 0-15,0 0 16,1 0-16,-1 0 0,0-21 0,0-1 15,0 1-15,0 0 0,22 0 0,-22 0 16,0-22-16,0 22 0,0-21 16,1 21-16,-22-22 0,21 1 0,0 21 15,-21-21-15,0 20 0,21-20 0,-21 21 16,21 0-16,-21 0 16,0 42-1,0 0-15,0 0 16,0 21-16,0-20 0,0 20 0,0-21 15,0 0-15,0 22 0,0-22 16,0 21-16,0-21 0,0 0 16,0 1-16,0-1 0,0 0 0,0 0 15,21 0-15,1-21 16,-1 0 0,0 0-16,0 0 0,0-21 15,0 0-15,1 0 0,-1 0 16,0-1-16,0-20 0,0 21 0,0-21 15</inkml:trace>
  <inkml:trace contextRef="#ctx0" brushRef="#br0" timeOffset="62836.14">7832 15007 0,'-22'0'0,"1"0"15,21 21-15,0 22 16,-21-22-16,0 21 0,21 1 0,-21-1 16,0 0-16,21 22 0,0-22 0,0 0 15,0 22-15,-22-22 0,22 1 16,0-1-16,0 0 0,0-21 0,0 22 16,0-1-16,0-21 0,0 0 0,0 22 15,0-22-15,0 0 0,0 0 16,0 0-16,0 1 15,0-1-15,22-21 16,-1-21 0,0-1-16,0 1 0,21 0 15,-20-21-15,20 21 0</inkml:trace>
  <inkml:trace contextRef="#ctx0" brushRef="#br0" timeOffset="63411.86">8361 14965 0,'0'0'0,"0"-21"0,0 0 0,-21 21 31,21 21-31,-22 0 16,22 0-16,-21 21 0,21 1 0,0-1 15,-21 22-15,0-1 0,21-21 16,-21 22-16,21-1 0,0-20 0,0-1 15,-21 0-15,21 1 0,-22-1 0,22 0 16,0-20-16,0 20 0,0-21 0,0 0 16,0 0-16,0 1 15,0-1-15,0 0 0,0-42 47,0 0-47,0-1 0,0 1 16,0 0-16,0 0 0,22-21 0,-1 20 15,-21 1-15,21-21 0,0 21 0,0-22 16,0 22-16,22 0 0,-22 0 16,0-21-16,0 42 0,22-22 0,-22 1 15,0 21-15,21 0 0,-21 0 0,1 0 16,20 0-16,-21 21 0,0-21 16,0 22-16,1-1 0,-1 21 0,-21-21 15,0 0-15,0 22 0,21-22 0,-21 21 16,0-21-16,0 1 0,0 20 0,0-21 15,0 0-15,0 0 16,-21 1-16,21-1 0,-21 0 0,21 0 16,0 0-16,-22-21 0,22 21 31,0-42-15,0 0-1,0 0-15,0 0 16,0 0-16,-21-1 15</inkml:trace>
  <inkml:trace contextRef="#ctx0" brushRef="#br0" timeOffset="63687.71">7832 15515 0,'0'0'0,"-22"0"0,1 0 15,-21 0-15,21-21 0,21 0 16,0 0 0,0 0-1,21 21-15,0 0 0,0-22 0,22 22 16,-22 0-16,0-21 0,0 21 16,21 0-16,-20 0 0,-1 0 15,0-21-15,0 21 16,-21-21-1,-21 21 1</inkml:trace>
  <inkml:trace contextRef="#ctx0" brushRef="#br0" timeOffset="66251.62">1757 3471 0,'0'-21'16,"0"0"-16,-21 21 0,21-21 15,0 0-15,0 0 16,0 42 47,0 0-63,0 0 15,0 0-15,0 0 16,0 1-16,0-1 0,0 0 0,0 0 0,0 0 15,21 0-15,-21 1 16,21-1-16,-21 0 0,0 0 0,0 0 16,0 0-16,21 1 0,-21-1 15,21-21 1,-21 21-16,0 0 16,21-21 15,1 0-31,-1 0 15,0-21-15,0 21 0,0-21 16,0 0-16,1 21 0,-1-22 16,21 1-16,0 0 0,1 0 0,-1 0 15,22-22-15,-22 22 0,21 0 16,1 0-16,-1-21 0,1 20 16,-1 1-16,1-21 0,-22 21 0,22 0 15,-22-1-15,0 1 0,-20 0 0,20 0 16,-21 0-16,0 21 0,0-21 15,1 21-15,-1 0 0,-21-22 0,21 22 16,-21-21-16,21 21 16,-21 21 156,0 1-172,-21-1 15</inkml:trace>
  <inkml:trace contextRef="#ctx0" brushRef="#br0" timeOffset="68429.28">1926 4847 0,'0'-21'15,"-21"21"1,21-21 31,0 0-31,0 0-1,0-1 16,-21 22 141,0 0-78,21-21-94,0 0 31,0 0 1,0 42 46,0 0-63,0 0 1,0 1-16,0-1 16,0 0-1,0 0-15,0 0 16,0 0-16,-22 1 15,22-1 1,0-42 47,0-1-63,0 1 15,0 0-15,0 0 16,0 0-16,0 0 15,0-1-15,0 1 16,0 0 0,0 42 31,0 0-47,0 1 15,0-1-15,0 0 16,0 0-16,0 0 0,0 0 0,0 22 15,0-22-15,0 0 0,0 21 0,0-20 16,0-1-16,0 0 16,0 0-16,0 0 0,0 0 0,0 1 15,0-1-15,0 0 0,22 0 16,-22 0-16,0 0 16,0 1-1,21-22 32,0 0-47,0 0 16,0-22-1,0 22-15,1-21 0,-1 0 0,0 0 16,21 0-16,-21 0 0,22-1 16,-1 1-16,0-21 0,22 0 15,-1 20-15,1-20 0,-1 0 0,1-22 16,-1 22-16,1 21 0,-1-22 15,1 1-15,-22 21 0,22-21 0,-22 20 16,0 1-16,1 0 0,-1 21 0,-21-21 16,0 21-16,22 0 0,-22-21 15,0 0-15,0 21 16,0 0-16,1 0 172,-1 0-157,-21 21-15,0 0 16</inkml:trace>
  <inkml:trace contextRef="#ctx0" brushRef="#br0" timeOffset="70110.21">1630 6752 0,'0'0'0,"0"-21"0,0 0 31,0 42 0,0 0-15,0 0-16,0 1 0,0-1 0,0 0 15,0 0-15,0 0 16,0 0-16,0 1 0,0-1 0,0 21 16,0-21-16,21 0 0,-21 1 15,21-1-15,-21 0 0,0 0 0,0 0 16,21 0-16,-21 1 0,21-22 0,-21 21 16,22-21-16,-1 0 15,0 0-15,0 0 0,0 0 0,0 0 16,22 0-16,-22-21 0,21-1 15,1 1-15,20 0 0,-21 0 0,22 0 16,-1-22-16,1 22 0,-1 0 16,22-21-16,-21 21 0,-1-1 15,-21 1-15,22-21 0,-22 21 0,1 21 16,-1-21-16,-21-1 0,0 22 16,0 0-16,1 0 0,-22-21 15,0 42 48,0 1-63,0-1 15,0 0-15,-22-21 0,22 21 16,-21-21-16,0 21 0</inkml:trace>
  <inkml:trace contextRef="#ctx0" brushRef="#br0" timeOffset="70895.75">1884 8107 0,'0'0'0,"0"-21"16,0 42 30,0 0-46,0 0 16,0 0-16,0 1 0,0-1 0,0 0 16,0 21-16,0-21 0,0 1 15,0-1-15,0 0 0,21 0 0,-21 21 16,0-20-16,0-1 0,21 0 0,-21 0 16,0 0-16,0 0 15,21 1-15,0-1 16,-21 0-16,22-21 15,-1 0-15,0 0 0,0 0 16,0 0-16,22 0 0,-22-21 16,21 21-16,22-21 0,-22-1 0,21 1 15,1 0-15,-1 0 0,1-21 16,21 20-16,-22 1 0,22 0 0,-22 0 16,1-21-16,-1 42 0,1-22 0,-22 1 15,22 0-15,-22 21 0,-21-21 16,21 21-16,-20 0 0,-1 0 15,0 0-15,-21-21 16,21 21 31,0 0-16,-21-21-31,21-1 16,1 22-16</inkml:trace>
  <inkml:trace contextRef="#ctx0" brushRef="#br0" timeOffset="72755.97">9165 6033 0,'-21'0'31,"0"0"-31,0 0 16,-1 0 0,1 0-16,0 0 15,42-22 79,0 22-94,1-21 16,-1 21-16,0-21 0,0 21 15,21-21-15,-20 21 0,-1 0 0,0 0 16,0-21-16,0 21 15,0 0-15,1 0 0,-1 0 0,0 0 16,0 0-16,0 21 16,0-21-16,-21 21 0,22-21 0,-22 21 15,0 0-15,0 1 16,0-1-16,0 0 0,0 0 16,0 0-16,0 0 0,0 1 0,-22-1 15,1 0-15,0 0 0,0 0 16,0 0-16,0 1 0,-1-1 15,1 0-15,0 21 0,-21-21 0,21 1 16,-1-1-16,1 0 0,0 21 0,0-21 16,0 1-16,0 20 15,-1-21-15,1 0 0,0 22 0,0-22 16,0 0-16,0 0 0,21 21 0,0-20 16,-22-1-16,22 0 0,-21 0 0,21 0 15,0 0-15,0 1 0,0-1 16,0 0-16,0 0 0,0 0 15,21 0-15,1 1 0,-1-1 16,0-21-16,0 0 0,0 21 16,0-21-16,1 0 0,-1 0 0,0 0 15,0 0-15,0 0 0,0 0 16,1 0-16,-1 0 0,0 0 0,0 0 16,0 0-16,0 0 0,1 0 15,-1-21-15,0 21 0,-21-21 16,21 21-16,-21-22 0,0 1 15,-21 21 17,0 0-17,0 0-15,-1 0 0,22 21 16,-21 1-16,0-22 0,21 21 16,-21 0-16,0 0 15,21 0-15,-21 0 0,-1 1 16,22-1-16,0 0 0,0 0 15,0 0-15,0 0 0,-21 1 0,21-1 16,0 0-16,0 0 0,0 0 0,0 0 16,0 1-16,0-1 0,0 0 15,0 0-15,0 0 0,0 0 0,0 1 16,0-1-16,0 0 0,0 0 16,0 0-16,0 0 0,0 1 15,0-1-15,21 0 0,-21 0 16,0 0-16,0 0 15,0 1-15,22-22 0,-22 21 0,0 0 16,0 0-16,21-21 0,-21 21 0,0 0 16,0 1-16,0-1 0,0 0 15,0 0-15,21-21 0,-21 21 16,0 0-16,0 1 0,0-1 16,0 0-16,0 0 15,-21-21-15,21 21 16,-21-21-16,-1 0 0,1 21 0,0-21 15,0 0-15,0 22 0,0-22 16,-1 0-16,1 0 0,0 0 16,0 0-16,0 0 0,0 0 15,-1 0-15,1 0 16,0 0-16,0 0 16,0 0-16,42 0 109,0 0-93,-21-22-16,21 22 15,-21-21-15</inkml:trace>
  <inkml:trace contextRef="#ctx0" brushRef="#br0" timeOffset="81624.13">11218 6456 0,'21'0'47,"1"0"-1,-22-21 64,21 21 202,-21-21-280,21 21 14,-21-22-46,21 1 32,-21 0-17,0 0 1,21 0 0,-21 0-1,0-1 1,21 22-1,-21-21-15,0 0 16,0 0-16,22 21 16,-22-21-16,0 0 15,0-1 1,21 22-16,-21 22 78,0-1-78,0 0 0,0 0 16,0 0-16,0 0 0,0 1 0,0-1 15,0 21-15,0-21 0,0 22 0,0-22 16,0 21-16,-21 0 0,21-20 16,-22 20-16,22-21 0,-21 21 0,21-20 15,0 20-15,-21-21 0,21 21 0,-21-20 16,21-1-16,0 21 0,-21-21 15,0 0-15,21 1 0,-22 20 0,22-21 16,0 0-16,-21 0 0,0 1 16,21-1-16,0 0 0,-21 0 15,21 0-15,-21-21 0,21 21 0,0 1 16,0-1-16,-21-21 16,21 21-16,-22-21 46,22-21-30,0 0 0,0-1-16,-21 1 15,21 0-15,0 0 0,0 0 16,0 0-16,0-1 0,0 1 16,0 0-16,0 0 15,0 0-15,0 0 0,0-1 0,0 1 16,21 0-16,-21 0 0,0 0 0,0 0 15,22 21-15,-22-22 0,21 22 0,-21-21 16,21 0-16,0 21 31,0 0-15,-21 21 0,0 0-16,21 1 0,-21-1 15,0 0-15,22-21 0,-22 21 0,0 0 16,0 0-16,0 1 0,21-1 15,-21 0-15,21 0 0,-21 0 16,0 0-16,21 1 0,0-1 16,0-21-16,-21 21 0,22 0 15,-1-21-15,0 0 0,-21 21 16,21-21-16,0 0 0,0 0 16,1 0-16,-1 0 15,0-21-15,0 0 16,0 21-16,-21-21 0,21 0 15,1 21-15,-22-22 0,21 1 0,0 0 16,-21 0-16,21 0 0,0 0 0,0-1 16,-21 1-16,22 0 0,-22 0 15,0 0-15,21 21 0,-21-21 0,0-1 16,0 1 15,0 42 0,0 1-31,-21-22 0,21 21 0,0 0 16,0 0-16,0 0 0,-22-21 0,22 21 16,-21 1-16,21-1 0,0 0 15,0 0-15,0 0 0,0 0 16,0 1-16,0-1 0,0 0 16,0 0-1,21-21 1,1 0-1,-1 0 1,0 0-16,0 0 31,-21-21-31,21 0 0,-21 0 16,0-1-16,0 1 16,0 0-16,0 0 15</inkml:trace>
  <inkml:trace contextRef="#ctx0" brushRef="#br0" timeOffset="82027.21">11832 6498 0,'0'0'0,"-21"0"0,21 21 15,-21-21-15,21 22 16,21-22 15,0 0-31,0 0 16,0 0-16,1-22 16,-22 1-1,0 0 1,0 0-16,-22 21 0,1-21 15,0 21-15,0 0 16,0 0 0,0 0-1,21 21-15,0 0 16,0 0-16,0 0 16,0 1-16,0-1 15,0 0-15,21-21 16,0 0-16,-21 21 0</inkml:trace>
  <inkml:trace contextRef="#ctx0" brushRef="#br0" timeOffset="82685.13">12107 6689 0,'0'21'47,"0"0"-47,-21-21 16,21 21-16,0 0 0,0 1 15,0-1-15,-21-21 0,21 21 0,0 0 16,0 0-16,0 0 0,0 1 15,0-1-15,0 0 16,0 0-16,-21-21 16,21 21-16,0 0 15,-21-21 1,21-21 15,0 0-31,0 0 16,0 0-16,0 0 15,0-1-15,0 1 0,0 0 16,0 0-16,21 0 0,0 0 16,0-1-16,0 1 0,0 21 0,1-21 0,-1 0 15,0 21-15,0-21 0,0 21 16,0 0-16,22 0 0,-22 0 0,0 0 16,0 0-16,0 0 0,1 21 15,-1 0-15,0 0 0,-21 0 16,21 1-16,-21-1 0,0 0 15,21 0-15,-21 0 0,0 0 0,0 1 16,0-1-16,0 0 0,-21 0 16,21 0-16,-21-21 0,21 21 15,-21-21-15,21 22 16,-21-22 0,21 21-16,0-42 46,0-1-46,0 1 0,0 0 16,21 21-16,0-21 0,-21 0 0</inkml:trace>
  <inkml:trace contextRef="#ctx0" brushRef="#br0" timeOffset="83552.03">12890 6435 0,'0'-64'15,"-21"43"-15,21 0 0,0 0 16,-21 21 15,0 21-15,21 0-16,0 21 0,0-20 15,0-1-15,-21 21 0,21-21 16,0 22-16,-21-1 0,21 0 0,0-21 16,0 22-16,0-1 0,-22-21 15,22 22-15,-21-22 0,0 21 0,21-21 16,0 0-16,0 1 0,-21-1 0,21 0 16,-21 0-16,21 0 0,0 0 0,0 1 15,0-44 48,0 1-63,0 0 15,0 0-15,0 0 0,0 0 16,0-1-16,0 1 0,21 0 16,0 0-16,-21 0 0,21 0 0,0-1 15,1 1-15,-1 0 0,0 0 16,0 21-16,0-21 0,0 21 0,1 0 15,-1 0-15,0-21 16,0 21-16,0 0 16,0 0-16,-21 21 0,0 0 15,0 0 1,-21 0-16,0-21 0,0 0 16,0 21-16,0-21 0,-1 0 0,1 22 15,0-22-15,0 0 16,0 0-16,0 0 0,-1 0 15,1 0-15,0 0 16,21-22 15,0 44-15,0-1 0,21-21-16,-21 21 0,0 0 15,21 0-15,-21 0 0,22 1 16,-22-1-16,0 0 0,21-21 15,-21 21-15,21 0 0,0 0 16,0 1 0,0-22 62,-21-22-78,22 22 15,-22-21-15,0 0 0,21 21 16,0-21-16</inkml:trace>
  <inkml:trace contextRef="#ctx0" brushRef="#br0" timeOffset="84323.98">13441 6773 0,'21'-21'0,"-42"42"16,63-63-16,-21 42 0,0-21 0,-21 0 15,22 21-15,-1-21 0,0-1 16,-21 1 0,-21 21 15,0 21-31,-1-21 0,1 22 15,0-22-15,0 21 0,0 0 16,0 0-16,-1-21 0,1 21 16,0 0-16,0 1 0,0-22 0,0 21 15,-1 0-15,22 0 0,0 0 16,0 0 0,22-21-1,-1 0-15,0 0 16,0 0-16,0 0 15,0 0-15,1 0 0,-1 0 0,-21 22 16,21-22-16,0 0 0,0 0 16,0 21-16,1-21 15,-22 21-15,0 0 16,0 0 0,0 0-16,-22-21 15,1 22-15,0-22 0,0 0 0,0 21 16,0-21-16,-1 0 0,1 21 15,0-21-15,0 0 0,0 0 0,0 21 16,-1-21-16,1 0 0,0 0 0,0 0 16,0 0-16,0 0 15,-1 0 1,1 0 0,0 0 30,21-21 95,-21 21-125,21-21-16</inkml:trace>
  <inkml:trace contextRef="#ctx0" brushRef="#br0" timeOffset="131844.18">1672 13970 0,'0'-21'15,"0"0"1,0 0 15,0 42 32,0 0-48,0 0-15,0 0 0,0 0 16,0 1-16,0-1 16,0 0-16,0 0 0,0 0 15,0 0-15,0 1 16,0-1-1,0-42 32,0-1-47,0 1 16,0 0-16,0 0 16,0 0-16,0 0 0,0-1 15,0 1-15,0 0 0,0 0 16,0 0-1,0 42 17,0 0-17,0 0-15,0 0 0,0 1 16,21-1-16,-21 0 0,0 0 16,0 0-16,0 0 0,0 1 15,0-1 1,0 0-16,0 0 15,0 0 126,0 0-125,0 1-1,0-1 1,21-21 15,1 0-31,-1 0 16,0 0-16,0 0 15,0 0-15,0-21 0,1 21 16,-1-22-16,21 1 0,-21 21 0,22-21 16,-22 0-16,21 21 0,0-21 15,22 0-15,-22-1 0,22 1 0,-22 0 16,22 0-16,-1 0 0,1-22 16,-1 22-16,1 0 0,20-21 15,-20 21-15,-22-22 0,22 22 0,-1-21 16,-21 21-16,1-1 0,20 1 15,-42 0-15,22 0 0,-22 0 0,0 21 16,0 0-16,-21-21 0,21 21 0,-21 21 125,-21 0-109,21 0-16,-21-21 15</inkml:trace>
  <inkml:trace contextRef="#ctx0" brushRef="#br0" timeOffset="134031.91">13462 13441 0,'0'0'0,"-21"0"16,0 0-16,-1 0 15,1 0-15,0 0 16,0 0 0,21 21 15,-21-21-31,0 0 31,-1 0 344,1 0-359,42 0 93,1 0-109,-1 0 0,0 0 16,0 0-16,0 0 0,0 0 0,22 0 0,-22 0 15,0 0-15,21 0 0,1 0 16,-1 0-16,-21 0 0,22 0 16,-1 0-16,0 0 0,1-21 0,-1 21 15,0 0-15,1 0 0,-1 0 0,0 0 16,1 0-16,-1 0 0,0 0 0,-21 0 16,22 0-16,-22-21 0,21 21 15,-21 0-15,1 0 0,-1 0 0,0 0 16,0 0-16,0 0 47,-42 0 31,0 0-78,0 0 0,0 0 15</inkml:trace>
  <inkml:trace contextRef="#ctx0" brushRef="#br0" timeOffset="134649.07">13398 13504 0,'0'0'0,"-21"0"16,0 0 0,42 0 93,0 22-93,1-22-16,-1 0 0,0 0 15,0 0-15,0 0 0,0 0 0,1 0 16,20 21-16,-21-21 0,21 0 0,1 0 15,-22 0-15,21 0 0,1 0 0,-1 0 16,-21 0-16,21 0 0,1 0 16,-1 0-16,0 0 0,22 0 0,-22 0 15,-21 0-15,22 0 0,-1 0 16,0 0-16,-20 0 0,-1 0 16,0 0-16,0 0 0,0 0 0,0 0 15,1 0-15,-1 0 0,0 0 31,-21-21-15,0-1 47,0 1-48,0 0 1</inkml:trace>
  <inkml:trace contextRef="#ctx0" brushRef="#br0" timeOffset="135555.25">14436 13187 0,'0'0'0,"0"21"31,0 0-15,0 0-1,21 1 1,0-22-16,0 21 15,0-21-15,0 0 16,1 21-16,-1-21 0,0 0 16,0 0-16,-21 21 0,21-21 0,0 0 15,1 0 1,-1 21-16,0-21 16,0 0-1,-21 21 1,0 1 15,0-1-31,-21 0 16,0-21-16,21 21 0,-21-21 0,-1 21 15,1 0-15,0-21 0,0 22 16,0-1-16,-22 0 0,22 0 0,0 0 16,0 0-16,0 1 0,-22-1 15,22 0-15,0 0 0,0-21 0,0 21 16,0 0-16,-1 1 0,1-1 15,0-21-15,0 21 0,21 0 0,-21-21 16,21 21-16,-21-21 0,21 21 0,-22 1 16,1-22-16,21 21 15,21-42 32,1-1-31,-1 1-16,0 21 15,21-21-15,-21 0 0,1 0 0,20 0 16,-21-1-16,0-20 0,22 21 0,-22 0 16,21 0-16,-21-1 0,0 1 15,1 21-15,-1-21 0,0 0 0,0 0 16,0 21-16,-21-21 16,21 21-16,-21-22 0,22 22 15,-22-21-15,21 21 0,-21-21 172</inkml:trace>
  <inkml:trace contextRef="#ctx0" brushRef="#br0" timeOffset="140707.25">15854 12510 0,'0'-22'16,"0"1"-16,21 0 15,-21 0 1,21 21-16,-21-21 0,21 0 0,-21-1 16,21 1-16,-21 0 15,22 21-15,-22-21 16,0 0-16,0 0 16,0-1-16,0 1 15,0 42 48,0 1-63,0-1 15,0 0-15,0 0 0,0 0 16,0 0-16,-22 1 0,22 20 0,-21-21 16,21 0-16,-21 22 0,21-22 0,0 21 15,0-21-15,-21 22 0,0-22 0,21 21 16,-21-21-16,21 22 0,0-22 0,0 21 15,-22-21-15,22 0 0,-21 22 16,21-22-16,0 0 0,0 0 0,0 0 16,0 1-16,0-1 15,21-21 17,1 0-32,-1 0 15,0 0-15,0 0 0,0 0 16,0-21-16,1 21 0,-1-22 15,0 1-15,-21 0 16,21 21-16,0-21 16,-21 0-16,0 0 0,0-1 15</inkml:trace>
  <inkml:trace contextRef="#ctx0" brushRef="#br0" timeOffset="141020.07">15663 12742 0,'0'0'0,"-21"0"0,0 0 15,21-21 17,21 21-32,0-21 15,0 21-15,1 0 0,-1 0 0,0-21 16,0 21-16,0 0 0,0 0 15,1-21-15,-1 21 0,21 0 0,-21 0 16,0-21-16,1 21 0,-1 0 16,0 0-16</inkml:trace>
  <inkml:trace contextRef="#ctx0" brushRef="#br0" timeOffset="142400.48">16404 12891 0,'0'0'0,"21"0"15,0 0 1,1 0-16,-1-22 16,0 1-1,0 21-15,0-21 0,-21 0 0,21 21 16,1-21-16,-22 0 0,21-1 16,-21 1-16,0 0 0,0 0 15,0 0-15,0 0 0,-21-1 16,-1 22-1,1 0-15,21-21 0,-21 21 0,0 0 16,0 0-16,0 0 0,-1 0 16,1 0-16,0 0 0,0 21 15,21 1-15,-21-22 0,0 21 16,-1 0-16,1 0 0,21 0 0,-21 22 16,0-22-16,21 0 0,-21 21 0,21-21 15,-21 1-15,21-1 0,-22 0 0,22 21 16,0-21-16,0 1 0,0-1 15,0 0-15,0 0 16,22-21 0,-1 0-16,0 0 0,0 0 0,0 0 15,0 0-15,1 0 16,-1-21-16,0 0 0,0 21 16,0-21-16,0-1 0,1 1 0,-1 0 15,0 0-15,0 0 0,0 0 0,0-1 16,1 1-16,-1 0 0,-21 0 0,0 0 15,0 0-15,21-1 0,-21 1 16,21 21-16,-21 21 47,0 1-31,-21-1-16,21 0 15,0 0-15,-21 0 0,21 0 0,0 1 16,0-1-16,0 0 0,0 0 15,0 0-15,0 0 0,0 1 16,21-22-16,0 0 0,-21 21 16,21-21-16,0 0 0,1 0 15,-1 0-15,0 0 0,21 0 0,-21 0 16,1-21-16,-1-1 0,21 22 0,-21-21 16,22 0-16,-22 0 0,0 0 0,21 0 15,-21-1-15,1 22 0,-22-21 16,21 0-16,-21 0 0,0 0 15,0 0-15,0-1 0,0 1 0,0 0 16,0 0-16,-21 21 16,-1 0-16,1 0 0,0 0 15,0 0-15,0 0 0,0 0 16,-1 21-16,1-21 0,0 21 0,0 0 16,0 1-16,0-1 0,-1 0 0,22 0 15,-21 0-15,0 0 0,21 1 0,0-1 16,0 0-16,0 0 0,0 0 15,0 0 1,21-21-16,0 0 16,1 0-16,-1 0 15,0-21-15,0 0 0,0 21 0,0-21 16,1 0-16,-1 21 0,0-21 16,-21-1-16,21 1 15,0 0-15,0 21 16,-21-21-16,0 42 47,0 0-47,0 0 0,0 1 15,0-1-15,0 0 0,0 21 16,0-21-16,0 1 0,0 20 0,-21-21 16,21 21-16,0 1 0,-21-22 15,21 21-15,0 1 0,0-1 0,0 0 16,0 1-16,0-1 0,-21 0 15,21 22-15,0-22 0,-21 22 0,21-22 16,0 0-16,0 1 0,0 20 0,0-21 16,-21 1-16,21-22 0,-22 21 0,22 1 15,-21-22-15,21 0 0,0 21 0,-21-21 16,0 1-16,21-1 0,-21 0 0,0-21 16,-1 21-16,1 0 0,0 0 15,-21-21-15,21 22 0,-22-22 0,22 0 16,-21 21-16,-1-21 0,1 0 15,0 0-15,21 0 0,-22 0 0,1 0 16,21 0-16,-22-21 0,22 21 0,0-22 16,-21 1-16,21 21 0,-1-21 0,22 0 15,-21 21-15,21-21 0,-21 0 0,21-1 16,0 1-16,0 0 0,0 0 16,0 0-16,0-22 0,21 22 15,0 0-15,1-21 0,-1 21 0,0-22 16,0 1-16,21 0 0</inkml:trace>
  <inkml:trace contextRef="#ctx0" brushRef="#br0" timeOffset="143135.51">17441 12700 0,'0'21'47,"0"0"-47,0 1 16,0-1-16,0 0 0,0 0 15,0 0-15,0 0 16,0 1-16,0-1 15,0 0-15,0 0 16,-21-21-16,21 21 16,-21-21-16,0 0 31,21-21-15,0 0-16,-21 0 0,21 0 15,0-1-15,0 1 0,0 0 0,0 0 16,0 0-16,21 0 0,0-1 0,-21 1 15,21 0-15,0 0 0,0 0 16,1 21-16,-1-21 0,21-1 16,-21 22-16,0 0 0,1 0 0,-1 0 0,0 0 15,0 0-15,21 0 0,-20 0 16,-1 22-16,0-1 0,0 0 16,-21 0-16,0 0 0,0 0 15,0 22-15,0-22 0,0 0 0,0 21 16,0-20-16,0-1 0,0 0 0,0 0 15,0 0-15,0 0 0,0 1 16,-21-22-16,21 21 0,0-42 63,0-1-63,0 1 15,21 21-15,-21-21 0,21 21 0</inkml:trace>
  <inkml:trace contextRef="#ctx0" brushRef="#br0" timeOffset="143692.2">18267 12742 0,'0'0'0,"0"-21"0,0 0 0,0 0 16,0 0-16,-21 0 15,21-1-15,-22 22 0,22-21 0,-21 0 16,0 0-16,0 21 16,0 0-16,0 0 0,-1 0 15,1 0-15,0 21 16,0 0-16,0 0 0,0 1 16,-1-1-16,1 21 0,0-21 0,0 0 15,0 22-15,21-22 0,0 0 0,-21 0 16,21 0-16,0 1 0,0-1 0,0 0 15,0 0-15,0 0 16,21-21-16,0 0 0,0 0 16,0 0-16,0 0 15,22 0-15,-22 0 0,0-21 0,0 0 16,0 21-16,1-21 0,-1 0 0,0-1 16,0 1-16,-21 0 0,21-21 15,-21 21-15,21-1 0,-21 1 0,22 0 16,-22 0-16,0 0 0,0 0 0,-22 42 47,22 0-47,0 0 15,0 0-15,-21 0 0,21 1 16,0-1-16,0 0 0,0 0 0,0 0 16,0 0-16,0 1 0,0-1 15,0 0-15,21-21 16,1 21-16,-1-21 0,0 0 15,0 0-15,0 0 16,0 0-16,1-21 0,-1 0 16,0 0-16</inkml:trace>
  <inkml:trace contextRef="#ctx0" brushRef="#br0" timeOffset="144444.03">18542 12637 0,'0'-22'16,"-21"22"-1,0 0 1,21 22-16,0-1 16,0 0-16,0 0 0,0 0 15,-22 0-15,22 1 16,0-1-16,0 0 0,0 0 0,0 0 16,0 0-16,-21 1 0,21-1 15,0 0 1,0-42 15,0 0-15,0-1-16,0 1 15,0 0-15,0 0 0,0 0 0,0 0 16,0-1-16,0 1 0,0 0 0,21 0 16,1 0-16,-1 21 0,0-21 15,-21-1-15,21 22 0,0-21 0,0 21 16,1 0-16,-1 0 0,0 0 15,0 0-15,0 0 0,0 0 16,1 0-16,-1 0 0,-21 21 0,0 1 16,21-22-16,0 21 0,-21 0 15,0 0-15,0 0 0,0 0 0,0 1 16,0-1-16,0 0 0,0 0 16,0 0-16,0 0 0,0 1 31,-21-22-16,21-22 1,0 1 0,0 0-16,0 0 0,0 0 15,0 0-15,0-1 0,21 1 0,-21 0 16,21 0-16,0 0 0,1 0 16,-22-1-16,21 22 0,0-21 0,0 0 15,0 21-15,0 0 0,1 0 16,-1 0-16,0 0 0,0 0 15,-21 21-15,21-21 0,-21 21 16,0 1-16,21-1 0,-21 0 16,0 0-16,0 0 0,0 0 15,0 1-15,0-1 0,0 0 16,0 0-16,0 0 16,0 0 15,0-42 0,0 0-15</inkml:trace>
  <inkml:trace contextRef="#ctx0" brushRef="#br0" timeOffset="144911.71">19410 12679 0,'0'0'15,"21"-21"17,0 21-32,0-21 15,0 21-15,1-22 0,-1 22 16,0-21-16,0 0 0,0 21 0,0-21 15,1 0-15,-1 21 16,-21-21-16,21 21 16,-42 0-1,0 0-15,-1 0 16,1 0-16,0 0 0,0 0 0,0 21 16,0 0-16,-1-21 0,1 21 0,0 0 15,0 0-15,0 1 0,0-1 16,-1 0-16,1 0 0,21 0 15,0 0-15,0 1 0,-21-1 0,21 0 16,0 0-16,0 0 0,0 0 16,0 1-16,21-22 15,-21 21-15,21-21 0,1 0 16,-1 0-16,0 0 16,0 0-16,0 0 0,0 0 15,1 0-15,-1 0 0,0-21 16,0-1-16,0 22 0,0-21 0,1 0 15,-1 0-15</inkml:trace>
  <inkml:trace contextRef="#ctx0" brushRef="#br0" timeOffset="145855.49">20256 11875 0,'0'-22'16,"0"1"-1,22 21-15,-1-21 0,0 21 16,0 0-16,0 0 0,0 0 0,1 0 16,20-21-16,-21 21 0,0 0 15,22 0-15,-22 0 0,0 0 0,0 0 16,0 0-16,0 0 0,1 0 0,-1 0 16,-42 0 15,-1 0-31,1 0 15,-21 0-15,21 0 0,0 0 0,-22 0 16,22 0-16,-21 0 0,21 0 0,-22 0 16,22 0-16,0 0 0,-21 0 0,20 0 15,1 0-15,0 0 0,0 0 16,0 0-16,0 0 0,-1 0 0,1 0 16,21 21-16,-21-21 0,0 21 15,21 0-15,-21-21 0,21 22 16,0-1-16,0 0 15,-21 0-15,21 0 0,-22 0 16,22 1-16,0-1 16,0 0-16,0 0 0,0 0 0,0 22 0,-21-22 15,21 0-15,0 0 0,-21 21 16,21-20-16,0-1 0,0 21 0,-21-21 16,21 22-16,-21-22 0,21 21 15,0-21-15,0 0 0,-21 22 0,-1-22 16,22 21-16,-21-21 0,0 1 0,21 20 15,0-21-15,-21 21 0,0-20 0,21-1 16,-21 21-16,21-21 0,0 0 16,-22 1-16,22 20 0,0-21 0,0 0 15,0 0-15,0 1 0,0-1 16,0 0-16,0 0 0,22 0 16,-1 0-16,0-21 15,0 0-15,-21 22 0,21-22 16,0 0-16,1 0 0,-1 21 0,0-21 15,0 0-15,0 0 0,0 0 0,1 0 16,-1 0-16,0 0 0,0 0 16,0 0-16,0 0 0,1 0 15,-1 0-15,0 0 16,0 0-16,0-21 16,0 21 15,1 0 0,-22-22-31,0 1 16,21 21-1,-21-21-15,0 0 16,21 0-16,-21 0 0</inkml:trace>
  <inkml:trace contextRef="#ctx0" brushRef="#br0" timeOffset="163971.07">20426 12277 0,'0'21'0,"21"-21"16,0 0 0,0 0-1,-21-21 1,21 21 0,-21 21 30,0 0-30,0 0-16,0 0 0,-21 1 16,21-1-16,-21 0 0,21 0 0,0 0 15,0 0-15,-21 1 16,0-1-16,21 0 0,-21 0 0,21 0 16,0 0-16,-22 1 0,22-1 0,-21 0 15,21 0-15,-21 0 0,21 0 0,0 1 16,0-1-16,0 0 15,0-42 32,0-22-31,21 22 0,-21 0-16,21 0 0,-21 0 0,0 0 15,22-1-15,-1 22 0,-21-21 16,21 0-16,-21 0 0,0 0 0,21 0 15,0-1-15,-21 1 0,21 0 0,-21 0 16,0 0-16,22 0 0,-22-1 16,21 1-16,-21 0 15,0 0-15,21 21 16,0 0-16,0 0 31,0 21-15,-21 0-16,0 0 0,0 1 15,0-1-15,0 0 0,22 0 0,-22 0 16,0 0-16,21 1 0,-21-1 0,0 0 16,0 0-16,21 0 0,-21 0 0,21 1 15,-21-1-15,0 0 0,21 0 16,-21 0-16,21-21 16,-21 21-16,0 1 15,0-44 32,0 1-31,0 0-16,-21 21 15,21-21-15,-21 21 0,0-21 16,0 21-16</inkml:trace>
  <inkml:trace contextRef="#ctx0" brushRef="#br0" timeOffset="164208.95">20447 12615 0,'0'-21'16,"21"21"15,0 0-31,0-21 0,1 21 16,-1 0-16,0 0 0,0 0 15,0 0-15,0-21 0,1 21 16,-1 0-16,0 0 0,0 0 15,0 0-15,-21-21 16,21 21-16,1 0 16,-22-21-16,21 21 15</inkml:trace>
  <inkml:trace contextRef="#ctx0" brushRef="#br0" timeOffset="164571.74">21040 12383 0,'0'-22'15,"0"1"1,0 42 31,0 1-47,0-1 0,0 0 15,0 0-15,0 0 0,0 0 16,0 1-16,0-1 0,0 21 0,0-21 16,0 0-16,0 1 0,0-1 0,0 0 15,0 0-15,0 0 16,0 0-16,0 1 0,0-1 16,0-42 30,0-1-30,0 1-16,0 0 0,0 0 16,0 0-16</inkml:trace>
  <inkml:trace contextRef="#ctx0" brushRef="#br0" timeOffset="164887.56">21040 12446 0,'0'-21'15,"0"0"1,21 21 0,-21 21-1,21-21-15,-21 21 0,0 0 16,21 0-16,0 1 0,-21-1 0,21 0 16,1 0-16,-22 0 0,21 0 0,-21 1 15,21-1-15,0 0 0,-21 0 0,0 0 16,21-21-16,0 21 0,-21 1 0,22-1 15,-1-21 1,0 0-16,-21 21 0,21-21 16,0 0-1,-21-21 1,0 0-16,21-1 0,-21 1 16,0 0-16,22 0 15,-22 0-15,0 0 0,0-1 0</inkml:trace>
  <inkml:trace contextRef="#ctx0" brushRef="#br0" timeOffset="165235.35">21463 12361 0,'0'0'0,"0"-21"0,0 0 16,0 0-16,0 0 15,0 42 32,-21 0-47,21 0 0,0 0 16,0 1-16,0-1 0,-21 0 15,21 0-15,0 21 0,0-20 0,0-1 0,0 0 16,0 0-16,0 0 16,0 0-16,-22 1 0,22-1 0,0 0 15,0 0-15,0 0 0,-21 0 16,21 1-16,21-22 62,-21-22-62,22 22 0,-22-21 16,0 0-16,21 21 0,0-21 0</inkml:trace>
  <inkml:trace contextRef="#ctx0" brushRef="#br0" timeOffset="165631.64">21823 12446 0,'21'0'47,"0"0"-47,0-21 16,0 21-16,1 0 16,-1 0-16,0 0 15,0 0-15,0 0 16,0 0-1,1 0 17,-44 0 30</inkml:trace>
  <inkml:trace contextRef="#ctx0" brushRef="#br0" timeOffset="165917.48">21865 12573 0,'0'0'0,"21"0"62,0 21-46,1-21 0,-1 0-16,0 0 15,0 0-15,0 0 16,0 0 0,1 0 15,-1-21-16</inkml:trace>
  <inkml:trace contextRef="#ctx0" brushRef="#br0" timeOffset="166626.37">22521 12171 0,'0'0'0,"0"-21"16,0 42 30,0 0-30,0 0 0,21-21-1,1 0 1,-1 0-16,0 0 16,-21-21-16,0 0 15,21 21-15,-21-21 16,0 0-16,0-1 15,-21 22 17,0 0-32,0 22 15,-1-1-15,1 0 16,21 0-16,0 0 31,21-21 0,1 0-15,-22-21 0,21 0-1,-21 0-15,0 0 16,0 42 15,-21 0-31,21 0 0,0 0 16,-22 0-16,22 1 0,-21-1 0,21 0 15,-21 0-15,21 0 0,0 0 0,0 1 16,0-1-16,-21 0 16,21 0-16,0 0 15,0 0-15,21-21 32,0 0-32,0 0 0,1 0 15</inkml:trace>
  <inkml:trace contextRef="#ctx0" brushRef="#br0" timeOffset="167526.35">23093 12277 0,'0'0'0,"0"-21"16,0-1-1,0 44 32,0-1-47,0 0 16,-21 0-16,21 0 0,-22 0 15,22 22-15,0-22 0,-21 0 0,0 21 0,21-20 16,0-1-16,-21 0 0,21 21 16,-21-21-16,21 1 0,-21-1 15,21 0-15,0 0 0,0 0 16,-22-21-16,22 21 0,0 1 15,0-44 17,22 1-17,-22 0-15,21 0 0,-21 0 0,0 0 16,21-1-16,-21 1 0,21 0 16,-21 0-16,21 0 0,0 0 0,-21-22 15,22 22-15,-1 0 0,-21 0 0,21 0 16,-21-1-16,21 1 0,-21 0 0,0 0 15,21 21-15,0-21 16,1 42 15,-22 0-31,0 0 0,0 0 0,0 1 16,0-1-16,0 0 0,0 0 16,0 0-16,0 0 0,21 1 0,-21-1 15,0 0-15,0 0 0,0 0 0,0 0 16,0 1-16,0-1 0,21 0 0,-21 0 15,0 0-15,0 0 0,0 1 16,0-1-16,21-21 16,-21 21-16,21-21 0,-21-21 62,0 0-46,0-1-16</inkml:trace>
  <inkml:trace contextRef="#ctx0" brushRef="#br0" timeOffset="167755.23">23029 12679 0,'0'0'0,"-21"0"0,21-21 31,21 21-16,0 0 1,1 0-16,-1-21 0,0 21 16,0 0-16,0 0 0,0 0 0,1 0 15,-1 0-15,0 0 0,0 0 16,0-22-16,0 22 16,-21-21-16,22 21 15,-1 0-15</inkml:trace>
  <inkml:trace contextRef="#ctx0" brushRef="#br0" timeOffset="168144.41">23643 12298 0,'0'21'31,"0"0"-15,0 0-16,0 1 15,0-1-15,0 0 16,0 0-16,0 0 0,0 0 16,0 1-16,0-1 0,21 0 0,-21 0 15,0 0-15,0 0 0,21-21 0,-21 22 16,0-1-16,22 0 0,-22 0 15,0 0-15,0 0 16,0 1 0,21-22-1,0-22 17,0 1-17,0 0-15,-21 0 16</inkml:trace>
  <inkml:trace contextRef="#ctx0" brushRef="#br0" timeOffset="168544.18">24066 12383 0,'0'-22'0,"0"1"16,0 0-1,0 42 32,0 0-47,-21-21 0,21 22 16,0-1-16,-21 0 0,21 0 0,-21 0 16,0 0-16,21 1 0,-21-1 0,-1 0 15,22 0-15,-21 0 0,21 0 16,-21 1-16,0-22 0,21 21 0,0 0 15,0 0-15,-21-21 0,21 21 0,-21 0 16,-1 1-16,22-1 31,0-42 32,22 21-63,-22-22 0,21 1 0,0 21 15,-21-21-15,21 0 0,0 21 0</inkml:trace>
  <inkml:trace contextRef="#ctx0" brushRef="#br0" timeOffset="169042.79">24363 12171 0,'0'0'0,"0"21"63,0 0-48,0 0 1,-21-21 0,21-21 31,0 0-47,0 0 15,0 0-15,21 21 16,-21-21-16,21 21 15,0 0-15,-21 21 32,0 0-32,0 0 15,0 0-15,0 0 16,0 1-16,0-1 0,0 0 16,-21 0-16,0-21 0,21 21 0,-21-21 15,21 21-15,-22-21 0,1 22 16</inkml:trace>
  <inkml:trace contextRef="#ctx0" brushRef="#br0" timeOffset="169985.53">24469 11748 0,'0'0'0,"21"0"47,0 0-31,0 0-16,0 0 0,0 0 15,1-22-15,-1 22 0,0 0 16,0 0-16,0 0 0,0 0 0,1 0 16,-1 0-16,0 0 15,0 0-15,-21 22 63,0-1-63,0 0 15,0 0-15,0 0 16,0 0-16,0 1 0,0-1 16,0 0-16,0 0 0,0 0 0,0 0 15,0 1-15,0-1 0,0 21 0,0-21 16,0 0-16,-21 22 0,21-22 0,0 0 15,-21 21-15,21-20 0,0-1 16,0 21-16,0-21 0,0 0 0,-21 1 16,21 20-16,0-21 0,-22 0 0,22 0 15,0 1-15,-21-1 0,21 0 16,0 0-16,0 0 0,0 0 16,0 1-16,-21-1 0,21 0 0,0 0 0,0 0 15,0 0-15,-21 1 0,21-1 16,0 0-16,0 0 0,0 0 15,0 0-15,0 1 0,0-1 16,0 0-16,0 0 16,0 0-16,0 0 15,0 1-15,-21-22 0,0 21 16,-1-21-16,1 0 16,0 21-16,0-21 0,0 0 15,0 21-15,-1-21 0,1 0 16,-21 0-16,0 21 0,20-21 15,1 0 1,0 0-16,0 0 0,0 0 0,0 0 16,-1 0-16,1 0 31,42 0 78,-21-21-109,0 0 16</inkml:trace>
  <inkml:trace contextRef="#ctx0" brushRef="#br0" timeOffset="189811.91">18267 13928 0,'-21'0'47,"21"-21"-31,0-1 15,0 1-15,0 0-1,0 0 1,21 21-16,-21-21 15,0 0-15,0-1 16,0 1-16,21 0 16,-21 0-1,0 0-15,0 0 16,0 42 46,0 0-62,0 0 16,0 0-16,0 0 0,-21 1 16,21-1-16,0 0 0,0 0 15,0 0-15,0 22 0,0-22 0,0 0 16,0 0-16,-21 21 0,21-20 0,0-1 16,-22 0-16,22 0 15,0 0-15,0 22 0,0-22 0,0 0 16,0 0-16,0 0 0,0 0 0,0 1 15,0-1-15,0 0 0,0 0 0,0 0 16,0 0-16,22-21 16,-22 22-16,21-22 0,0 0 15,0 0-15,0 0 16,0 0-16,1 0 0,-1 0 16,0 0-16,0-22 15,0 1-15,0 0 0,-21 0 16,22 21-16,-22-21 0,21 0 15,-21-1-15,0 1 16,0 0-16</inkml:trace>
  <inkml:trace contextRef="#ctx0" brushRef="#br0" timeOffset="190115.74">18161 14118 0,'0'0'0,"-21"0"0,0 0 0,21-21 16,-22 21-16,22-21 31,22 21-15,-1 0-16,0 0 0,0 0 15,0-21-15,0 21 0,1 0 16,-1 0-16,0 0 0,0 0 15,0 0-15,-21-21 16,21 21-16,1 0 31,-1 0 1,0 0-32</inkml:trace>
  <inkml:trace contextRef="#ctx0" brushRef="#br0" timeOffset="191592.26">18711 14076 0,'21'0'31,"1"0"-16,-1 0-15,0 0 0,0-21 16,0 21 0,-21-21-16,21 21 0,-21-22 15,22 22-15,-22-21 0,0 0 16,0 0-16,-22 21 47,1 0-32,21 21-15,-21 0 0,0 0 16,0 1-16,21-1 16,-21 0-16,21 0 0,0 0 0,0 0 0,0 1 15,0-1-15,0 0 0,0 0 0,0 0 16,0 0 0,0 1-16,21-22 0,-21 21 0,21-21 15,0 0-15,-21 21 0,21-21 0,0 0 16,1 0-16,-1 0 15,0 0-15,0 0 0,0 0 16,0-21-16,1 21 0,-1-21 0,-21-1 16,21 1-16,0 21 0,-21-21 0,21 0 15,-21 0-15,0 0 0,21-1 16,-21 1-16,22 0 0,-22 0 16,0 0-16,21 0 0,0-1 15,0 22-15,-21-21 0,21 21 16,0 0-16,-21-21 15,22 21-15,-1 0 0,0 0 16,0 0-16,0 0 0,0 21 16,-21 0-16,22 1 15,-22-1-15,0 0 16,0 0-16,0 0 0,0 0 16,0 1-16,0-1 0,0 0 15,0 0-15,0 0 0,-22-21 16,22 21-16,-21 1 0,0-1 15,21 0-15,-21-21 16,21-21 31,0 0-47,21-1 16,-21 1-16,21 0 0,0 0 0,-21 0 15,22 21-15,-1-21 0,-21-1 16,21 1-16,0 0 0,-21 0 0,0 0 15,21 21-15,-21-21 0,21 21 0,-21-22 16,22 22-16,-22-21 0,0 42 63,0 1-63,0-1 0,-22 0 15,22 0-15,-21 0 16,21 0-16,0 1 0,0-1 15,0 0-15,0 0 0,0 0 16,0 0-16,0 1 16,0-1-1,21-21-15,1 0 0,-1 0 16,0 0-16,0 0 16,0 0-16,0 0 15,1 0-15,-1-21 0,0-1 0,0 22 16,0-21-16,-21 0 0,21 0 0,1 0 15,-1 0-15,0-1 0,0 1 0,-21 0 16,21-21-16,-21 21 0,21-1 16,-21 1-16,22 0 0,-22 0 0,0-21 15,0 20-15,0 1 0,0 0 0,0 0 16,21 0-16,-21-22 0,0 22 16,0 0-16,0 0 0,0 0 15,0 0-15,0-1 16,0 44 31,0-1-47,0 0 0,-21 0 0,21 21 15,0-20-15,-22-1 0,22 21 16,0-21-16,0 0 0,0 22 0,0-22 16,-21 0-16,21 0 0,0 22 0,-21-22 15,21 0-15,0 0 0,0 0 16,0 0-16,0 1 0,0-1 0,0 0 15,0 0-15,0 0 0,0 0 16,0 1 0,21-22-1,0 21-15,1-21 0,-1 0 16,0 0-16,0 0 0,0 0 16,0 0-1,1-21-15,-1 21 0,-21-22 16,21 22-16,-21-21 0,0 0 15,21 21-15,-21-21 16,0 0-16,21 21 0,-21-21 16,0-1-16,0 1 15,0 0-15</inkml:trace>
  <inkml:trace contextRef="#ctx0" brushRef="#br0" timeOffset="192011.54">19770 13907 0,'0'0'0,"-22"0"0,1 0 0,42 0 46,1 0-46,-1 0 16,0 0-16,0 0 0,0 0 16,0-22-16,1 22 0,-1 0 0,0 0 15,0 0-15,0 0 0,0 0 16,1 0-16,-22-21 0,21 21 16,0 0-16,0 0 15,-21 21 95,-21 1-95</inkml:trace>
  <inkml:trace contextRef="#ctx0" brushRef="#br0" timeOffset="-201492.94">2032 10118 0,'0'0'0,"21"-21"31,0 21-31,0 0 16,-21-22-16,22 22 16,-22-21-1,-22 21 48,1 0-48,0 0-15,0 0 0,0 0 16,0 0-16,-1 0 0,1 21 16,0-21-16,0 0 0,0 0 15,0 0-15,-1 22 0,-20-22 16,21 0-16,0 0 0,0 0 0,-1 21 15,1-21-15,0 0 0,0 0 16,0 0-16,0 21 0,-1-21 16,1 0-16,0 0 15,0 21-15,0 0 16,0-21 0,21 21-16,-22-21 0,22 22 15,-21-1 1,21 0-16,-21-21 0,21 21 15,0 0-15,0 0 16,0 1-16,0-1 16,0 0-16,0 0 0,0 0 15,0 0-15,0 1 0,0-1 16,0 0-16,0 0 0,0 0 16,0 0-16,0 1 0,0-1 15,0 0-15,0 0 0,0 0 16,0 0-16,21 1 15,-21-1-15,0 0 16,21-21-16,-21 21 0,0 0 0,0 0 16,0 1-16,0-1 15,0 0-15,0 0 0,0 0 16,0 0-16,0 1 16,0-1-16,0 0 15,0 0-15,0 0 16,-21 0-16,0 1 0,0-1 15,21 0-15,-21 0 16,21 0-16,-21-21 0,-1 21 16,22 1-1,-21-22-15,0 0 16,0 0 31,42 0 0,0 0-47,0 0 15,1 0-15,-1 0 16,0 0-16,0 0 0,0 0 16,0 0-16,1 0 15,-1 0-15,0 0 0,0 21 16,0-21-16,-21 21 0,21-21 15,-21 21-15,22-21 0,-22 21 0,0 0 16,21-21-16,-21 22 0,21-1 16,-21 0-16,0 0 15,0 0-15,0 0 0,0 1 16,0-1-16,0 0 16,0 0-16,0 0 0,0 0 15,0 1-15,0-1 16,0 0-16,0 0 0,0 0 15,0 0-15,0 1 16,0-1-16,0 0 0,0 0 16,-21-21-16,21 21 0,0 0 15,-21 1-15,21-1 0,0 0 16,0 0-16,0 0 0,-22-21 16,22 21-16,0 1 0,0-1 0,-21 0 15,21 0-15,-21 0 0,21 0 16,0 1-16,0-1 15,-21 0-15,21 0 0,0 0 0,-21-21 16,21 21-16,0 1 0,0-1 16,0 0-16,0 0 0,-21 0 15,21 0-15,0 1 16,-22-1-16,22 0 0,0 0 16,0 0-16,0 0 15,0 1-15,-21-22 16,21 21-16,0 0 0,0 0 15,-21-21-15,21 21 0,0 0 16,0 1-16,0-1 0,0 0 16,0 0-1,0 0-15,0 0 0,0 1 16,0-1 0,0 0-16,0 0 0,0 0 15,21-21-15,0 21 16,-21 1-1,22-22-15,-1 0 16,0 21-16,0-21 16,0 0-16,0 0 0,1 0 15,-1 0-15,0 0 0,0 0 16,0 0-16,0 0 16,1 0-16,-1 0 0,0 0 15,0 0-15,0 0 16,0 0-1,-21-21 64,0-1-64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09:43:32.8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5461 85 0,'21'0'16,"0"0"-1,-21-21 1,21 21-16,-21-22 15,22 22 1,-22-21-16,0 0 16,0 42 93,0 0-109,0 1 0,0-1 16,0 0-16,0 21 0,0-21 0,0 1 15,-22 20-15,22 0 0,0-21 0,-21 22 16,21-1-16,0 0 0,0 1 16,0-22-16,-21 21 0,21 1 0,-21-1 15,21 0-15,-21 1 0,21-1 0,0 0 16,-21 1-16,-1-1 0,22 0 15,-21 22-15,21-22 0,0 0 0,-21-20 16,21 20-16,-21 0 0,21 1 0,0-22 16,0 21-16,0-21 15,-21 22-15,21-22 0,0 0 0,-21 0 16,21 0-16,0 0 0,0 1 0,0-1 16,0 0-16,0 0 15,0-42 16,-22 0-15,22 0-16,0-1 16,-21 1-16,21 0 0,0 0 15,0 0-15</inkml:trace>
  <inkml:trace contextRef="#ctx0" brushRef="#br0" timeOffset="844.51">5101 572 0,'0'0'0,"0"-22"15,0 1-15,0 0 16,0 0-16,0 0 15,0 0-15,0-1 16,0 1-16,21 0 0,0-21 0,1 21 16,-1-1-16,0 1 0,0 0 0,0-21 15,22 21-15,-22-1 0,21 1 16,0 0-16,1 0 0,-1 0 0,0 21 16,1-21-16,-1 21 0,0 0 15,-20 0-15,20 0 0,-21 0 0,21 0 16,-20 0-16,-1 21 0,0 0 0,0 0 15,-21 0-15,0 22 0,21-22 16,-21 21-16,0-21 0,0 22 16,0-22-16,0 21 0,0 0 0,0-20 15,-21 20-15,21 0 0,-21-21 16,0 22-16,0-1 0,-1 0 0,1-20 16,0 20-16,0 0 0,0 1 0,-22-1 15,22 0-15,-21 1 0,21-22 16,-22 21-16,22 0 0,-21-20 0,21 20 15,-22-21-15,22 0 0,0 0 16,0 1-16,-21-1 0,42 0 0,-22-21 16,1 21-16,0-21 0,21 21 0,-21-21 31,21-21-15,0 0-1,0 0-15,21 0 16,-21-1-16,21 22 0,0-21 15,1 21-15,-22-21 16,21 21-16,0 0 0,0 0 16,0 0-16,0 0 15,1 21-15,-22 0 0,21 1 16,0-1-16,-21 0 16,21 0-16,-21 0 0,21 0 15,-21 1-15,21-1 0,-21 0 0,0 0 16,22-21-16,-1 21 0,-21 0 15,21 1-15,-21-1 16,21-21-16,0 21 0,0-21 0,1 21 16,-1-21-16,0 0 15,0 0 1,0 0-16,-21-21 16,21 21-16,1-21 15,-22 0-15,0-1 16,21 22-16,-21-21 0,0 0 15,0 0-15,0 0 16</inkml:trace>
  <inkml:trace contextRef="#ctx0" brushRef="#br0" timeOffset="1431.68">5969 1270 0,'21'0'31,"0"0"-31,0 0 16,1-21-16,-1 21 0,-21-21 15,21 21-15,-21-21 0,21-1 16,0 1-16,0 0 16,-21 0-16,0 0 0,0 0 15,0-1-15,0 1 16,0 0-16,0 0 16,-21 21 15,0 0-31,0 0 15,0 21-15,21 0 16,-21 0-16,21 1 0,-22-1 0,22 0 16,0 0-16,-21 21 0,21-20 15,-21-1-15,21 21 0,-21-21 0,21 0 16,0 1-16,0 20 0,0-21 0,0 0 16,0 0-16,0 1 0,0-1 15,0 0-15,21-21 0,0 21 16,0-21-16,1 21 0,-1-21 15,0 0-15,0 0 0,0 0 16,0 0-16,1 0 0,-1 0 16,0 0-1,0 0-15,-21-21 0,21 21 16,-21-21 0,21 21-16,-21-21 0,0 0 15</inkml:trace>
  <inkml:trace contextRef="#ctx0" brushRef="#br0" timeOffset="4584.25">6392 1503 0,'0'21'15,"0"0"1,0 0-16,21-21 16,-21 22-16,22-22 15,-1 0 16,0 0-15,-21-22-16,21 1 16,0 0-1,-21 0-15,21 0 0,-21 0 0,0-1 16,22 1-16,-1 0 0,-21-21 0,21 21 16,-21-22-16,21 22 0,0-21 15,-21-1-15,0 1 0,21 0 16,-21-1-16,22 1 0,-22 0 0,0-22 0,0 22 15,0 0-15,0-1 16,0 22-16,0-21 0,0-1 0,0 22 16,0-21-16,0 21 0,0 0 0,0-22 15,0 22-15,0 0 0,0 0 16,-22 0-16,1-1 0,0 22 16,21-21-16,-21 21 15,0 0 1,0 21 15,21 1-31,-22-1 0,22 0 0,0 0 0,0 0 16,0 22-16,0-22 0,0 21 15,0 0-15,0 1 0,0-1 16,0 0-16,0 22 0,0-22 0,0 22 16,22-22-16,-22 22 0,0-22 0,0 0 15,0 1-15,0-1 0,21 0 16,-21 1-16,21-1 0,-21-21 0,0 21 15,21-20-15,0-1 0,0 0 16,1 0-16,-1-21 16,0 0-16,0 21 0,0-21 15,0 0-15,1 0 0,-1 0 0,0 0 16,0-21-16,0 21 0,0-21 16,1 21-16,-1-21 0,0 0 15,0-1-15,0 1 16,-21 0-16,21 0 0,-21 0 15,22 0-15</inkml:trace>
  <inkml:trace contextRef="#ctx0" brushRef="#br0" timeOffset="6696.65">7345 1122 0,'0'0'0,"0"-21"15,0 0-15,0-1 0,0 1 16,0 0-16,0 0 0,0 0 0,0 0 16,0-1-16,-21 1 0,-1 21 15,1 0 1,0 0-16,21 21 15,-21-21-15,0 22 0,0 20 16,-1-21-16,22 0 0,0 22 0,-21-22 16,21 21-16,-21 0 0,0-20 15,21 20-15,0-21 0,0 21 16,-21-20-16,21-1 0,0 21 0,0-21 16,0 0-16,0 1 0,0-1 15,21-21 1,0 0-16,0 0 0,0 0 15,1 0-15,-22-21 0,21 21 0,0-22 16,0 1-16,0 0 0,-21 0 16,21 0-16,1 0 0,-22-1 0,0-20 15,21 21-15,0-21 0,-21 20 0,21-20 16,-21 21-16,0-21 0,0 20 16,21 1-16,-21 0 0,0 0 15,21 0-15,-21 0 0,0 42 47,0 0-47,0 0 0,0 0 0,0 0 16,0 1-16,0 20 0,0-21 15,0 21-15,0-20 0,0 20 0,0-21 16,0 0-16,0 22 0,0-22 0,0 0 16,0 0-16,0 0 0,0 0 15,0 1-15,0-1 0,22 0 16,-1-21-16,0 0 0,0 0 15,0 0-15,0 0 0,22 0 16,-22 0-16,0-21 0,21 21 16,-20-21-16,20-1 0,0 1 0,-21-21 15,22 21-15,-22 0 0,21-22 0,-21 1 16,22 0-16,-22-1 0,0 1 16,0 0-16,0-22 0,1 22 0,-22-22 15,21 22-15,-21-22 0,21 22 0,-21 0 16,0-22-16,0 22 0,0 0 15,0-1-15,0 1 0,21 21 0,-21-22 16,0 1-16,0 21 0,0 0 0,0 0 16,0-1-16,0 1 15,-21 0-15,0 21 16,0 0 0,-1 21-16,1 0 0,21 1 15,-21-1-15,0 0 0,21 0 0,0 21 16,-21 1-16,21-22 0,-21 21 15,-1 1-15,22 20 0,-21-21 0,21 1 16,0 20-16,-21-20 0,21 20 0,-21-21 16,21 22-16,0-22 0,0 1 15,0-1-15,0 0 0,0 1 16,0-1-16,0 0 0,0-21 0,0 22 0,0-22 16,0 0-16,0 0 0,0 22 15,21-43-15,0 21 0,-21 0 16,21 0-16,1-21 0,-1 0 0,0 21 15,0-21-15,0 0 0,0 0 0,1 0 16,-1 0-16,0 0 0,0-21 0,0 0 16,0 21-16,1-21 0,-1 0 15,0-1-15,0 1 0,0-21 0,0 21 16,-21 0-16,22-1 0,-1-20 0,0 21 16,0 0-16,-21 0 15,0-22-15,21 22 0,-21 0 0,21 0 16,-21 0-16,0-1 15,0 44 17,0-1-32,0 0 0,0 0 15,0 0-15,0 0 0,0 1 16,0-1-16,-21 21 0,21-21 0,0 0 16,-21 1-16,21-1 0,0 0 0,0 0 15,0 0-15,0 0 0,0 1 0,0-1 16,0 0-16,21-21 31,0 0-31,1 0 0,-1 0 16,0 0-16,0-21 15,0 0-15,0-1 0,1 22 0,-22-42 16,21 21-16,0 0 0,0 0 0,0-1 16,0 1-16,1-21 0,-1 21 0,-21 0 15,21 21-15,-21-22 0,21 1 16,-21 0-16,21 21 31,-21 21-15,0 0-16,0 1 0,0-1 15,0 0-15,0 0 0,0 0 16,0 0-16,0 1 0,0-1 16,0 0-16,0 0 0,0 0 15,0 0-15,0 1 0,0-1 16,21-21-16,-21 21 0,22-21 15,-1 0-15,0 0 16,0 0-16,0 0 0,-21-21 16,21 21-16,1-21 0,-1-1 0,0 1 15,0 21-15,0-21 0,0 0 0,1 0 16,-22 0-16,21-1 0,0 1 16,0 0-16,0 0 0,-21 0 0,21 0 15,1-1-15,-22 1 16,0 42 31,0 1-47,0-1 0,0 0 15,0 0-15,0 0 16,0 0-16,0 1 0,0-1 0,0 0 16,0 0-16,0 0 0,0 0 0,21 1 15,-21-1-15,21-21 0,0 21 16,0-21-16,0 21 15,1-21-15,-1 0 0,0 0 0,0 0 16,0 0-16,0 0 0,1 0 16,-1 0-16,0 0 0,0-21 0,0 21 15,0-21-15,22 0 0,-22-1 16,0 22-16,0-21 0,0-21 0,1 21 16,-1 0-16,0-1 0,0 1 0,0-21 15,0 21-15,1 0 0,-1-1 0,-21 1 16,0 0-16,0 0 0,0 0 15,0 0-15,0-1 0,0 1 16,0 0-16,-21 21 16,-1 0-1,1 0-15,0 21 0,0 0 16,0-21-16,21 22 0,-21-1 16,-1 0-16,22 0 0,0 21 15,-21-20-15,21-1 0,-21 0 0,21 0 16,0 21-16,0-20 0,0-1 0,0 0 15,0 0-15,0 0 0,0 0 0,0 1 16,0-1-16,0 0 16,21 0-16,0-21 0,1 0 0,-1 0 15,0 0-15,0 0 0,0 0 0,0 0 16,1 0-16,20-21 0,-21 21 0,0-21 16,22 0-16,-22-1 0,0 22 0,21-21 15,-21-21-15,1 21 0,-1 0 16,0-1-16,0 1 0,0-21 15</inkml:trace>
  <inkml:trace contextRef="#ctx0" brushRef="#br0" timeOffset="7120.03">8975 614 0,'-22'0'16,"22"21"0,0 0-16,0 0 15,22-21 1,-1 0-16,0 0 15,0 0-15,0 0 16,-21-21-16,21 21 0,-21-21 16,0 0-1,0 0 1,-21 21 0,0 0-16,0 21 15,0-21 1,0 21-16,-1 0 0,1 0 15,0-21 1,21 22-16,-21-22 16</inkml:trace>
  <inkml:trace contextRef="#ctx0" brushRef="#br0" timeOffset="7440.74">7789 783 0,'21'0'16,"1"0"-16,-1 0 0,21 0 15,0 0-15,-20 0 0,20 0 0,0 0 16,1-21-16,-22 21 0,21 0 16,0 0-16,-20 0 0,-1 0 15,0 0-15,0-21 0,0 21 0</inkml:trace>
  <inkml:trace contextRef="#ctx0" brushRef="#br0" timeOffset="8016.41">10943 699 0,'0'0'0,"0"-22"0,0 1 15,0 0-15,21 21 16,-21-21-16,21 21 15,1 0-15,-1 21 16,0 0-16,-21 0 0,21 1 16,0 20-16,-21 0 0,21 1 15,1-1-15,-1 0 0,-21 1 0,0 20 16,21-21-16,-21 1 0,21 20 0,-21-20 16,0-1-16,0-21 0,0 21 15,0 1-15,0-22 0,0 0 0,0 21 16,0-20-16,21-1 0,-21 0 15,0 0-15,0-42 32,0 0-17,0 0-15,0-1 0,0 1 0,0-21 16,0 21-16</inkml:trace>
  <inkml:trace contextRef="#ctx0" brushRef="#br0" timeOffset="8316.24">11493 826 0,'0'0'0,"22"-22"0,-1-20 16,-21 21-16,-21 21 47,-1 0-47,1 21 0,0 0 0,0 0 15,0 1-15,0 20 0,-1-21 0,-20 21 16,21 1-16,-21-1 15,20 0-15,-20-20 0,0 20 0,-1 0 16,22 1-16,-21-22 0,21 21 0,-22 0 16,22-20-16,0-1 0,0 0 15,21 0-15,0 0 0,-21 0 0,21 1 16,21-22 0,0 0-16,0 0 15,0 0-15,1-22 16,-1 1-16,21 0 0</inkml:trace>
  <inkml:trace contextRef="#ctx0" brushRef="#br0" timeOffset="8732.53">11938 741 0,'0'0'0,"0"21"16,0 0-16,0 22 16,0-22-16,0 0 0,0 21 0,0 1 15,0-1-15,0 21 0,0-20 16,0-1-16,-21 22 0,0-22 0,21 21 16,-22 1-16,1-22 0,21 22 15,-21 20-15,0-20 0,0-1 0,21 1 16,-21-1-16,-1 22 0,22-21 15,0-1-15,-21 1 0,0-22 0,21 21 16,-21 1-16,21-22 0,0 22 0,0-22 16,0 0-16,-21 1 0,21-1 0,0 0 15,-21 1-15,21-22 0,0 0 0,0 21 16,0-20-16,0-1 0,-22 0 16,22-42 15,0 0-31,0-1 15,0 1-15,0-21 0,0 0 0,22 20 16,-22-41-16,0 21 0,0-1 0,21-20 16,-21 20-16</inkml:trace>
  <inkml:trace contextRef="#ctx0" brushRef="#br0" timeOffset="9089.32">11726 889 0,'21'-21'15,"-42"42"-15,64-63 0,-1 42 0,0-21 0,1-1 16,-22 1-16,21 21 0,0 0 16,1-21-16,-1 21 0,-21 0 0,22 0 15,-22 21-15,0-21 0,0 21 0,-21 1 16,0 20-16,0-21 0,0 0 15,0 22-15,-21-22 0,0 21 0,0-21 16,-22 0-16,22 22 0,-21-22 0,21 0 16,-22 0-16,22 0 0,-21 1 15,21-1-15,-1-21 0,1 21 0,0-21 16,21 21-16,-21-21 16,42 0 15,0-21-16,0 21-15,1-21 0,-1 21 16</inkml:trace>
  <inkml:trace contextRef="#ctx0" brushRef="#br0" timeOffset="9683.62">12615 995 0,'0'0'0,"0"-21"16,0 0-16,0-1 16,0 1-16,0 0 0,-21 0 15,0 0 1,0 21-16,0 0 16,-1 0-16,1 0 0,21 21 0,-21-21 15,0 21-15,0 0 0,0 0 0,-1 1 16,22-1-16,-21 21 0,0-21 15,21 0-15,0 1 0,-21 20 0,0-21 16,21 0-16,-21 0 0,21 1 16,0-1-16,0 0 0,0 0 15,21-21 1,0 0-16,0 0 16,0 0-16,0 0 0,1-21 0,-1 0 15,0 0-15,0-1 0,0 1 16,0 0-16,1-21 0,-1 21 15,0-1-15,-21-20 0,0 21 0,21-21 16,-21 20-16,21-20 0,-21 21 0,0 0 16,0 0-16,0-1 15,0 44 1,0-1 0,0 0-16,0 0 0,-21 0 15,21 22-15,0-22 0,0 21 0,-21-21 16,21 22-16,0-22 0,0 0 0,0 21 15,0-21-15,0 1 0,0-1 16,0 0-16,0 0 0,21 0 0,-21 0 16,21-21-16,-21 22 0,21-22 15,1 0-15,-1 0 0,0 0 16,0 0-16,0 0 0,0-22 16,1 1-16,-1 0 0,0 0 0,0 0 15,0-22-15,0 22 0,1-21 0,-1 0 16</inkml:trace>
  <inkml:trace contextRef="#ctx0" brushRef="#br0" timeOffset="10021.62">13293 191 0,'-22'0'16,"1"21"-16,21 0 15,-21 0-15,21 21 0,-21-20 0,21 20 16,0 0-16,0 1 0,-21-1 0,21 0 16,-21 1-16,21-1 0,0 0 15,-22 1-15,22-1 0,0 21 16,0-20-16,0-1 0,0 0 0,0 1 16,0-1-16,-21 0 0,21-20 0,0 20 15,0-21-15,0 0 0,0 0 16,0 1-16,0-1 0,0 0 0,0 0 15,21-21 1,1 0 0,-1 0-16,-21-21 0,21 0 15,0 0-15,0-1 0,0-20 0,1 21 16,-1-21-16,0-1 0</inkml:trace>
  <inkml:trace contextRef="#ctx0" brushRef="#br0" timeOffset="10636.76">13652 275 0,'0'0'0,"0"-21"15,0 42 1,0 0 0,0 22-16,0-22 0,0 0 15,0 21-15,0 1 0,0-22 0,0 21 16,0 1-16,0-1 0,0 0 15,0 1-15,0-1 0,-21 21 16,21-20-16,0-1 0,0 0 0,-21-20 16,21 20-16,-21 0 0,21-21 0,-21 1 15,21 20-15,0-21 0,0 0 16,-21 0-16,21 1 0,-22-22 16,22 21-16,0-42 46,0-1-46,0 1 0,0 0 16,0 0-16,0 0 0,0-22 16,0 22-16,0 0 0,22 0 15,-1 0-15,-21-22 0,21 22 0,-21 0 16,21 0-16,0 0 0,0 0 0,1-1 16,-22 1-16,21 0 0,0 21 15,0 0-15,0-21 0,0 21 0,1 0 16,-1 0-16,0 0 0,0 0 0,0 0 15,0 0-15,1 21 0,-1-21 0,-21 21 16,0 0-16,0 1 0,21-1 16,-21 21-16,0-21 0,0 0 0,0 22 15,0-22-15,0 0 0,0 0 0,0 0 16,-21 1-16,21-1 0,0 0 16,-21 0-16,21 0 0,-22 0 15,22 1-15,-21-22 16,21 21-16,-21-21 15,21-21 17,0-1-32,0 1 0,0 0 15,-21 0-15,21 0 0,-21 0 16</inkml:trace>
  <inkml:trace contextRef="#ctx0" brushRef="#br0" timeOffset="10915.63">12912 656 0,'0'0'0,"-22"0"0,44-21 31,-1 21-15,0 0-16,0 0 0,0 0 0,0 0 15,1 0-15,20 0 0,-21-21 0,0 21 16,0 0-16,1 0 0,20 0 16,-21 0-16,0 0 15,0 0-15,1 0 0,-1 0 16</inkml:trace>
  <inkml:trace contextRef="#ctx0" brushRef="#br0" timeOffset="12248.33">5546 1757 0,'0'0'15,"-22"0"-15,22 21 0,-21-21 0,0 0 16,0 0-16,42 0 47,0 0-47,0 0 0,22 0 15,-22 0-15,0 0 0,0 0 0,22 0 16,-1 0-16,-21 0 0,21 0 0,1 0 16,-1 0-16,0 0 15,1 0-15,-22 0 0,21 0 0,1 0 16,-1 0-16,0 0 0,1 0 0,20 0 15,-21 0-15,1 0 0,-1 0 16,0 0-16,1 0 0,20 0 0,-20 0 16,20 0-16,1 0 0,-1 0 0,1 0 15,-1 0-15,22 21 0,-22-21 0,22 0 16,0 0-16,-22 0 0,22 0 16,-1 0-16,1 0 0,0 0 0,-1 0 15,22 0-15,-21 0 0,0 0 0,-1 0 16,22 0-16,-21 0 0,-22 0 15,22 0-15,0 0 0,-1 0 16,1 0-16,0 0 0,-1 0 0,1 0 16,-22 0-16,22 0 0,0 0 0,-1 0 15,-20 0-15,21 0 0,-1 0 16,-20 0-16,20 0 0,1 0 0,0 0 16,-1 0-16,1 0 0,-21 0 0,20 0 15,1 0-15,0 0 0,-22 0 0,22 0 16,-22 0-16,22 0 0,-22 0 15,22 0-15,-21 0 0,20 0 0,-20 0 16,20 0-16,-20 0 0,21 0 0,-22 0 16,22 0-16,-22 0 0,22 21 15,-22-21-15,22 0 0,-21 0 16,20 0-16,-20 0 0,20 0 0,1 22 16,0-22-16,-1 0 0,1 0 0,0 0 15,-1 0-15,1 21 0,-21-21 0,20 0 16,1 0-16,-22 0 0,22 0 15,0 0-15,-22 21 0,22-21 0,0 0 16,-1 0-16,-20 0 0,20 0 0,-20 0 16,-1 0-16,1 0 0,-1 0 15,1 0-15,-1 0 0,1 0 0,-1 0 16,1 0-16,-22 0 0,22 0 0,-1 0 16,-20 0-16,20 0 0,-21 0 15,1 0-15,-1 0 0,0 0 16,1 0-16,-1 0 0,-21 0 0,22 0 15,-22 0-15,0 0 0,0 0 0,0 0 16,0 0 0,-42 0 93,0 0-109,0 0 0,0 0 0,0 0 16,-1 0-1</inkml:trace>
  <inkml:trace contextRef="#ctx0" brushRef="#br0" timeOffset="15632.47">16870 318 0,'0'0'0,"21"-22"0,0 22 16,0-21-16,0 21 0,-21-21 15,22 21-15,-22-21 16,21 21-16,-21-21 16,-21 21 15,-1 0-31,1 0 16,0 21-16,0-21 15,0 21-15,0 0 0,-1 0 16,1-21-16,-21 22 0,21-1 15,0 0-15,-1 0 0,-20 0 0,21 0 16,-21 1-16,20 20 0,-20-21 0,21 0 16,0 22-16,-22-22 0,22 21 15,-21-21-15,21 22 0,-22-1 0,1 21 16,21-20-16,-21-1 0,-1 22 16,22-22-16,0 21 0,-21-20 0,20 20 15,1-20-15,0 20 0,0 1 0,0-22 16,0 21-16,21-20 0,0 20 0,0-20 15,0-1-15,0 0 0,0 22 16,0-22-16,0 0 0,0-20 0,0 20 16,21 0-16,0-21 0,0 1 0,0 20 15,0-21-15,22 0 0,-22 0 0,21 1 16,-21-1-16,22 0 0,-22-21 16,21 21-16,-21-21 0,22 0 15,-22 21-15,0-21 0,0 0 0,0 0 16,1 0-16,-1 0 0,0 0 15,0 0-15,-21-21 32,0 0-17,21 0-15,0 0 0</inkml:trace>
  <inkml:trace contextRef="#ctx0" brushRef="#br0" timeOffset="16563.93">17822 804 0,'21'-21'16,"-21"0"-16,22 0 15,-22 0-15,21 21 16,-21-21-16,0-1 31,0 44 16,-21-1-31,21 0-16,-22-21 0,1 21 0,0 0 15,21 0-15,-21 22 0,0-22 16,0 21-16,-1-21 0,-20 22 16,21-1-16,0 0 0,-22 1 0,22-1 15,0-21-15,-21 22 0,21-1 0,-1 0 16,-20 1-16,21-22 0,0 21 16,0-21-16,-22 22 0,22-1 0,0-21 15,0 21-15,0-20 0,-1 20 0,1-21 16,0 21-16,0-20 0,0-1 0,0 0 15,-1 0-15,1 0 0,21 0 16,-21 1-16,21-1 0,0-42 78,0-1-78,0 1 0,21 0 16,0 0-16</inkml:trace>
  <inkml:trace contextRef="#ctx0" brushRef="#br0" timeOffset="17228.55">18140 677 0,'21'-21'15,"-21"42"48,0 1-63,-21-22 0,0 21 0,21 0 15,0 0-15,-22 21 0,1-20 0,0 20 16,0-21-16,21 21 0,-21 1 16,0-1-16,-1 0 0,1 1 0,0-1 15,0 0-15,0 1 0,0-1 0,-1 0 16,1-20-16,0 20 0,0-21 16,0 21-16,0-20 0,-1 20 15,22-21-15,-42 21 0,42-20 0,-21-1 16,0 0-16,0 0 0,-1 0 0,1 0 15,21 1-15,0-1 16,-21-21-16,21 21 0,-21-21 16,21 21-1,0-42 32,21 0-31,0 0-16,-21-1 15,21 22-15,1-21 0,-22 0 16,21 0-16,0 0 0,-21 0 0,21-1 16</inkml:trace>
  <inkml:trace contextRef="#ctx0" brushRef="#br0" timeOffset="17976.43">18119 275 0,'0'0'16,"21"0"15,0 0-31,0 0 16,0 21-16,0-21 0,1 0 0,-1 22 15,0-22-15,21 21 0,-21 0 16,1-21-16,20 21 0,-21 0 0,0 0 15,22 1-15,-22-1 0,0 0 16,0 0-16,0 0 0,0 22 0,1-22 16,-1 21-16,0 0 0,-21 1 0,0-1 15,21 0-15,-21 22 0,0-22 16,0 1-16,0 84 16,0-85-16,-21-21 0,0 21 0,0 1 15,-1-1-15,1-21 0,0 22 0,-21-22 16,21 21-16,-22-21 15,1 22-15,21-22 0,-22 21 0,1-21 16,0 22-16,-1-22 0,1 21 0,0-21 16,-1 22-16,22-22 0,-21 21 15,0-21-15,20 0 0,-20 22 0,21-22 16,0 0-16,0 0 0,-1 0 0,-20 1 16,21-1-16,0-21 0,21 21 0,-21 0 15,-1 0-15,1-21 0,21 21 16,-21 1-16,0-22 0,21 21 15,-21-21 1,21 21-16,-21-21 0,21 21 109</inkml:trace>
  <inkml:trace contextRef="#ctx0" brushRef="#br0" timeOffset="30104.77">1249 1693 0,'-21'0'0,"42"0"78,0 0-78,0-21 16,0 21-16,0 0 0,1 0 15,-1 0-15,0 0 0,21-21 0,-21 21 16,22 0-16,-22 0 15,0 0-15,21 0 0,-20 0 0,-1-21 16,21 21-16,-21 0 0,0 0 16,1 0-16,-1 0 15,-42 0 32,-1 0-47,1 0 0,0 0 16,0 0-16,0 0 0,0 0 0,-1 0 15,1 0-15,0 0 0,-21 0 16,21 0-16,-22 21 0,22-21 16,0 0-16,-21 0 0,20 0 15,1 0-15,0 0 0,0 0 0,0 21 16,0-21-16,-1 0 16,1 0-16,0 0 0,21 21 15,-21-21 1,21 22-1,-21-22-15,21 21 16,0 0 0,0 0-16,0 0 0,0 0 15,0 1 1,0-1-16,0 0 0,0 0 16,0 0-16,0 0 15,0 1-15,0-1 0,0 0 0,0 0 16,0 0-16,0 0 0,0 1 15,0 20-15,0-21 0,0 0 0,0 0 16,0 22-16,0-22 0,0 21 16,0-21-16,0 22 0,-21-22 15,21 21-15,-22 1 0,22-1 0,0-21 16,0 21-16,0 1 0,-21-22 16,21 21-16,-21 1 0,21-22 0,-21 21 15,21-21-15,0 22 0,0-22 16,-21 0-16,21 21 0,0-21 15,-21 1-15,21-1 0,0 21 0,0-21 16,0 0-16,0 1 0,-22-1 16,22 0-16,0 0 0,-21 0 0,21 0 15,0 1-15,0-1 0,0 0 16,0 0-16,0 0 0,0 0 0,0 1 16,0-1-16,0 0 15,0 0-15,0 0 16,0 0-16,21-21 15,1 0-15,-22 22 16,21-22-16,0 0 16,0 0-16,0 0 15,0 0-15,1 0 0,-1 0 16,0 0-16,0 0 16,0 0-16,0 0 0,1 0 0,-1 0 15,0 0-15,0 0 0,0 0 16,0 0-16,1 0 0,-1 0 0,0 0 15,0 0-15,0 0 16,0 0 0,-21-22 77,-21 22-77,21-21-16,-21 21 0,21-21 16</inkml:trace>
  <inkml:trace contextRef="#ctx0" brushRef="#br0" timeOffset="31171.61">2519 2096 0,'0'0'0,"0"-22"16,0 1 0,-21 21 15,-1 21-16,22 1 1,-21-1-16,21 21 0,0-21 0,0 22 16,0-1-16,0 0 0,0 22 0,0-1 15,0 1-15,0-22 0,0 22 16,-21-1-16,21 1 0,-21-22 16,21 21-16,0-20 0,-21-1 15,21 0-15,-21 1 0,21-22 0,-22 21 16,22-21-16,0 1 0,0-1 0,0 0 15,0 0-15,0-42 47,0 0-47,0 0 16,-21-1-16,21 1 0,0 0 0,-21 0 16,21 0-16,0 0 0,0-22 15,-21 22-15</inkml:trace>
  <inkml:trace contextRef="#ctx0" brushRef="#br0" timeOffset="31580.39">2074 2244 0,'0'0'0,"0"-21"0,0-1 15,0 1-15,0 0 16,0 0-16,0 0 0,0 0 15,0-1-15,21 1 16,1-21-16,20 21 0,0 0 0,1-1 16,-1 1-16,21 0 15,1 21-15,-1-21 0,1 21 0,-1 0 16,-20 0-16,20 0 0,-20 21 0,-1 0 16,0 22-16,-21-22 0,1 21 15,-22 0-15,0 1 0,0-1 0,0 0 16,-22 1-16,1-1 0,0 0 15,0 1-15,-21-1 0,20 0 0,1 1 16,-21-1-16,21-21 0,0 0 0,-1 22 16,1-22-16,0 0 0,0-21 15,21 21-15,0 0 0,-21-21 0,0 22 32,21-44-1,0 1-16,21 21-15</inkml:trace>
  <inkml:trace contextRef="#ctx0" brushRef="#br0" timeOffset="33660.26">3154 2879 0,'0'0'0,"21"-21"0,-21-1 0,0 1 16,0 0-16,0 0 0,0-21 16,0 20-16,0 1 0,0-21 15,0 21-15,-21 0 0,0-22 0,-1 22 16,1 0-16,21 0 0,-21 0 15,0 21-15,0 0 0,0 0 16,-1 0 0,1 21-16,21 0 0,0 21 15,-21-21-15,0 22 0,21-22 0,-21 21 16,21 1-16,0-22 0,-21 21 0,21-21 16,0 22-16,0-22 0,0 21 15,0-21-15,0 0 0,0 1 0,0-1 16,21 0-16,0-21 15,0 0-15,0 0 16,0 0-16,1 0 0,-1 0 16,0-21-16,-21 0 0,21-1 15,0 1-15,0 0 0,-21 0 16,22 0-16,-1 0 0,-21-22 0,0 22 0,21-21 16,-21-1-16,21 22 15,-21-21-15,21 21 0,-21 0 0,0-1 16,0 1-16,0 0 0,21 21 0,1 0 31,-22 21-31,0 0 16,0 1-16,0 20 15,0-21-15,0 0 0,0 0 0,0 22 16,0-22-16,0 21 0,0-21 0,0 1 16,0-1-16,0 0 0,0 0 15,0 0-15,0 0 0,0 1 16,0-1-16,0 0 15,21-21-15,0 0 0,0 0 16,0 0-16,0 0 16,1-21-16,-1 0 0,0-1 15,0 1-15,0 21 0,0-21 0,1 0 16,-1-21-16,0 20 0,0 1 0,-21-21 16,21 21-16,0-22 0,-21 22 15,22 0-15,-22 0 0,0 0 0,0 0 16,-22 21-1,1 0-15,0 0 16,21 21-16,-21 0 16,21 0-16,0 0 15,21-21 1,0 21-16,0-21 0,1 22 16,-1-22-16,0 21 0,0-21 0,-21 21 15,21-21-15,-21 21 0,21-21 16,-21 21-16,0 0 0,0 1 15,0-1-15,0 0 0,0 0 16,0 0-16,0 0 16,0 1-1,22-22-15,-1 21 16,0-21-16,0 0 16,0 0-16,0 0 0,1 0 15,-1 0-15,0-21 0,0 21 0,0-22 16,22 22-16,-22-21 0,0 0 0,0 21 15,0-21-15,0 0 0,1 0 16,-1-1-16,0-20 0,0 21 0,-21 0 16,0 0-16,21-1 0,-21 1 0,0 0 15,0 0-15,0 0 0,0 0 16,0-1-16,-21 22 16,0 0-1,21 22-15,-21-1 16,0-21-16,21 21 0,-22 0 0,1 0 15,0 0-15,21 1 0,0-1 0,-21 0 16,21 0-16,-21 0 0,21 22 16,0-22-16,0 0 0,0 0 0,0 0 15,0 0-15,0 1 0,21-22 16,0 21-16,0-21 0,0 0 16,1 21-16,-1-21 0,0 0 0,0 0 15,21 0-15,-20 0 0,20 0 0,0 0 16,-21-21-16,22 21 0,-1-21 0,-21-1 15,22 22-15,-22-21 0,21 0 16,-21 0-16,0 0 0,1 0 16,-1-22-16,0 22 0,-21 0 0,0 0 15,21 0-15,-21-1 0,0 1 16,0 0-16,0 0 0,-21 42 31,21 0-15,-21 0-16,0 1 0,21-1 0,-22 0 15,22 21-15,0-21 0,-21 1 0,21-1 16,-21 0-16,21 0 0,-21 0 0,21 22 16,0-22-16,0 0 15,-21-21-15,21 21 0,-21 0 16,21-42 15,0 0-15,0 0-16,21 0 0,0-1 0,0 1 15,-21 0-15,21-21 0,0 21 0,1-1 16,-1-20-16,0 21 0,0 0 16,21 0-16,-20-1 0,-1 1 0,0 21 15,0-21-15,0 21 0,0 0 0,1 0 16,-1 0 0,-21 21-16,0 0 0,0 1 15,0-1-15,0 0 0,0 0 16,0 0-16,0 0 0,0 1 0,0-1 15,0 0-15,0 0 0,0 0 16,0 0-16,0 1 0,0-1 16,0 0-16,21-21 15,0 0-15,0 0 0,0 0 16,1 0-16,-1 0 0,0 0 0,0 0 16,0 0-16,22 0 0,-22-21 0,0 0 15,0 21-15,0-22 0,0 1 0,22-21 16,-22 21-16,0 0 0,0-22 15,0 1-15,1 21 0,-22-22 0,21-20 16,0 21-16,0-1 0,0 1 16,-21 0-16,0-1 0,21 1 15,-21 21-15,22-22 0,-22 22 0,0 0 16,0 0-16,0 0 0,0 0 0,0-1 16,0 44 15,0-1-16,-22 0-15,22 0 0,-21 0 0,21 22 16,-21-1-16,21-21 0,-21 21 16,21 1-16,-21-1 0,21 0 0,0 1 15,-21-1-15,21 0 0,-22 1 0,22-22 16,0 21-16,-21-21 16,21 22-16,0-22 0,0 0 0,0 0 15,0 0-15,0 1 0,0-1 16,21-21-16,1 0 0,-22 21 15,21-21-15,0 0 0,0 0 16,0 0-16,0-21 16,1 21-16,-1-21 0,-21-1 0,21 22 15,0-21-15,0 0 0,-21 0 16,21 21-16,1-21 0,-22 0 0,0-1 16,0-20-16,0 21 0</inkml:trace>
  <inkml:trace contextRef="#ctx0" brushRef="#br0" timeOffset="33928.12">5270 2540 0,'0'0'0,"43"0"32,-22 0-17,0 0-15,0 0 0,22 0 0,-22 0 16,21 0-16,0-21 0,-20 21 0,20-21 15,0 21-15,1 0 16,-22 0-16,21 0 0,-21-21 0,0 21 16,1 0-16,-1 0 15,-42 0 32,21 21-47</inkml:trace>
  <inkml:trace contextRef="#ctx0" brushRef="#br0" timeOffset="35027.87">6985 3196 0,'-21'0'16,"21"-21"15,21 0-31,0 21 16,-21-21-16,21 0 0,0-1 15,1 1-15,-1 0 0,0 0 0,0 0 16,0 0-16,0-22 0,1 1 0,-1 0 16,0-1-16,0 1 0,0-22 0,0 22 15,-21-21-15,22-1 0,-1 1 16,-21 20-16,21-20 0,-21 20 0,0 1 15,0 0-15,0 21 0,0-22 16,0 22-16,0 0 0,0 0 16,0 0-16,-21 21 15,0 0-15,-1 21 16,22 0-16,-21 0 16,21 0-16,-21 22 0,0-22 0,21 21 15,-21 0-15,21 1 0,-21-1 0,21 0 16,-22 1-16,22 20 0,-21-20 0,21-1 15,0 0-15,0 1 0,0-1 16,0 0-16,0 1 0,0-1 0,0 0 16,0-21-16,0 1 0,0 20 0,21-21 15,1 0-15,-1 0 0,0 1 16,0-1-16,0-21 16,0 21-16,1-21 15,-1 0-15,0 0 0,0 0 0,0 0 16,-21-21-16,21 0 0,1-1 15,-1 22-15,0-21 0,0 0 0,0 0 16,0 0-16,1-22 0,-1 22 0,0 0 16,0 0-16,-21-21 0,21 20 0,0 1 15,-21 0-15,22 0 0,-22 0 16,0 0-16,0-1 0,21 22 0,-21 22 47,0-1-47,-21-21 0,-1 21 15,22 0-15,0 0 0,-21 0 0,21 1 16,-21 20-16,21-21 0,0 0 0,0 0 16,-21 1-16,21-1 0,0 0 15,0 0-15,0 0 0,0 0 0,0 1 16,0-1-16,0 0 0,21-21 16,0 0-16,0 0 0,1 0 15,-1 0-15,21 0 0,-21 0 16,0 0-16,1-21 0,20 21 0,-21-21 15,0-1-15,0 1 0,1 0 0,-1 0 16,-21-21-16,0 20 0,21-20 16,-21 21-16,0-21 0,0-1 15,0 22-15,0-21 0,0 21 0,0-1 16,-21 1-16,0 0 0,-1 21 0,1 0 16,0 0-16,0 0 0,0 0 15,0 0-15,-1 0 0,1 21 0,0 0 16,0-21-16,0 22 0,0-22 0,21 21 15,-22 0-15,1 0 0,0-21 16,21 21 0,0-42-1,0 0 1,0 0-16,0 0 16</inkml:trace>
  <inkml:trace contextRef="#ctx0" brushRef="#br0" timeOffset="35371.68">6985 2477 0,'0'0'0,"-21"0"15,42 0 1,0 0-1,0 0-15,22 0 0,-1 0 0,-21 0 16,21-22-16,1 22 0,-1-21 16,0 0-16,22 21 0,-22-21 0,1 21 15,20 0-15,-21-21 0,1 21 0,-1 0 16,0 0-16,-20-21 0,20 21 0,-21 0 16,0 0-16,0 0 0,1 0 15,-22 21 32,0 0-16</inkml:trace>
  <inkml:trace contextRef="#ctx0" brushRef="#br0" timeOffset="37355.8">9694 3006 0,'0'0'0,"21"-21"0,22-22 15,-22 43 1,-21-21-16,21 0 0,0 0 16,-21 0-16,21-22 0,-21 22 0,0 0 15,0-21-15,0 20 0,0-20 0,0 21 16,0 0-16,0 0 0,-21-22 0,0 43 16,0-21-16,0 0 0,0 21 15,-22 0-15,22 0 0,0 0 16,0 0-16,0 0 0,-22 21 0,22 0 15,0 0-15,0 1 16,0-1-16,-1 0 0,-20 0 0,42 21 16,-21-20-16,0 20 0,0 0 0,-1-21 15,22 22-15,0-1 0,-21-21 0,21 22 16,-21-1-16,21-21 0,0 0 16,0 22-16,0-22 0,0 0 0,0 0 15,21 0-15,0 0 0,1-21 16,-1 0-16,0 0 0,0 0 15,0 0-15,0-21 0,1 21 16,20-21-16,-21 0 0,0 0 0,22 0 16,-22-1-16,0 1 0,21-21 0,-21 21 15,1-22-15,20 22 0,-21-21 16,0 21-16,-21-22 0,21 22 16,-21-21-16,22 21 0,-22 0 0,0-1 15,0 1-15,0 42 31,0 1-31,-22 20 16,1-21-16,21 0 0,-21 0 16,21 22-16,0-22 0,0 0 0,-21 21 15,21-20-15,0-1 0,0 21 16,0-21-16,0 0 0,0 1 0,0-1 16,21 0-16,0-21 0,22 0 15,-22 0-15,0 0 16,21 0-16,-21 0 0,22 0 0,-22-21 15,21 0-15,1 21 0,-22-22 16,21 1-16,-21 0 0,22 0 0,-22 0 16,0-22-16,0 22 0,0 0 15,0-21-15,-21 21 0,0-1 0,22 1 16,-22 0-16,0 0 0,0 0 0,-22 42 47,22 0-47,0 0 0,-21 0 15,21 1-15,-21-1 0,21 0 16,-21 0-16,21 0 0,-21 22 0,21-22 16,-21 0-16,21 0 0,0 0 15,0 0-15,-22-21 0,22 22 0,-21-1 16,21 0-16,0-42 47,0 0-47,0-1 0,21 1 15,1 0-15,-22 0 0,21 0 0,-21-22 16,21 22-16,0 0 0,0 0 0,-21 0 16,21 0-16,1-1 0,-1 1 15,0 0-15,0 21 16,0 0 0,-21 21-16,21-21 0,-21 21 15,0 1-15,0-1 0,0 0 16,0 0-16,0 0 0,0 0 15,0 1-15,0-1 0,0 0 0,0 0 16,22 0-16,-22 0 16,21-21-16,0 0 15,0 0-15,0 0 16,0 0-16,1 0 16,-1-21-16,0 0 0,0 21 0,0-21 15,-21 0-15,21 0 16,1-1-16,-1 1 0,0 21 0,0-21 15,-21 0-15,0 0 0,21 0 0,-21-1 16,21 1-16,-21 0 0,0 42 47,0 0-47,0 1 0,0-1 16,0 0-16,0 0 0,0 0 15,0 0-15,0 1 0,0-1 16,0 0-16,0 0 0,0 0 15,22 0-15,-1-21 16,0 0-16,0 0 16,0 0-16,0 0 0,1 0 0,-1 0 15,0 0-15,0 0 0,0-21 16,0 0-16,1 21 0,-1-21 0,0 0 16,-21 0-16,21-1 0,0 1 15,-21 0-15,21 0 0,-21 0 16,0 0-16,0-1 15,0 44 17,0-1-32,0 0 15,0 0-15,0 0 16,0 0-16,-21 1 0,21 20 16,0-21-16,-21 21 0,21 1 0,0-1 15,-21 0-15,21 1 0,0-1 0,0 0 16,0 22-16,-21-22 0,21 22 15,-21-22-15,21 22 0,-22-22 0,22 21 16,0 1-16,0-22 0,-21 22 0,21-1 16,-21-20-16,21 20 0,-21-21 0,0 22 15,21-22-15,-21 1 0,-1-1 0,22 0 16,-21-21-16,0 22 0,0-22 0,0 0 16,0 0-16,-1 0 0,1-21 0,0 0 15,0 0-15,0 0 0,0 0 16,-1 0-16,22-21 0,-21 0 0,0 0 15,0 0-15,0-22 0,21 1 16,0 0-16,0-1 0,-21-20 0,21-1 16,0 1-16,0-1 0,0 1 0,0-1 15,21 1-15,0-1 0,0 1 0,0-1 16,22 22-16,-22-21 0,21 20 16,0-20-16,1 20 0,-1 1 0,0 21 15,1-21-15,-1 20 0,22-20 0,-22 21 16,0 0-16,1 0 0,-1-1 0,21 1 15,-41 0-15,20 21 0,0-21 16,-21 0-16,22 0 0,-22 21 16,21-22-16</inkml:trace>
  <inkml:trace contextRef="#ctx0" brushRef="#br0" timeOffset="38528.44">12869 2625 0,'0'0'16,"-21"0"-1,0 0 1,0 0-16,21 21 0,-21 0 15,-1 0-15,22 0 0,-21 1 16,21-1-16,-21 0 0,21 0 16,-21 21-16,21-20 0,0-1 0,0 0 15,0 0-15,0 0 0,0 0 0,0 1 16,0-1-16,21-21 16,0 0-1,0 0-15,1 0 0,-1 0 16,0 0-16,0-21 0,0-1 0,0 22 15,1-21-15,-1 0 0,0 0 0,0 0 16,0 0-16,-21-1 0,21 1 16,-21-21-16,0 21 0,0 0 15,0-22-15,-21 22 0,0 0 0,0 0 16,0 0-16,0-1 0,-22 1 0,22 21 16,0 0-16,0 0 0,0 0 15,-1 0-15,65 21 31,-22-21-15,21 0-16,-21 0 0,22 0 0,20 0 16,-20 0-16,-1 0 0,21 0 0,-20 0 15,20-21-15,-20 0 0,20 0 16,-21 0-16,22 0 0,-22-1 0,1 1 16,-1 0-16,-21 0 0,0 0 15,0 0-15,1-1 0,-22 1 0,21 0 16,-21 0-16,0 0 15,0 0-15,-21 21 0,21-22 16,-22 22-16,1 0 0,0 0 0,0 0 16,0 0-16,0 22 0,-1-22 15,1 21-15,21 21 0,-21-21 16,21 22-16,-21-1 0,0 0 0,21 1 16,0 20-16,-21 1 0,21-1 0,-22 1 15,1-22-15,0 21 0,21 22 0,-21-21 16,0-1-16,0 22 15,21-22-15,-22 22 0,1-22 0,0 22 16,21 0-16,-21-22 0,21 22 0,-21-22 16,21 22-16,-21-21 0,21 20 0,0-20 15,0-1-15,-22 1 0,1-1 0,21 1 16,-21-1-16,0-20 0,21-1 16,-21 0-16,0 1 0,21-22 0,0 21 15,-22-21-15,1 0 0,0-21 0,21 22 16,-21-22-16,0 0 0,0 0 15,-1-22-15,1 1 0,21 0 16,-21 0-16,0-21 0,0 20 16,0-20-16,-1 0 0,1-22 0,21 22 15,-21-22-15,0 1 0,0-22 16,0 22-16,21-1 0,0-20 0,0 20 16,0-21-16,0 22 0,0-1 0,21 1 15,0-1-15,0 1 0,21 21 0,-20-1 16,20-20-16,0 42 0,22-22 15,-22 1-15,22 21 0,-22-22 0,21 22 16,-20 0-16,20 0 0,-20 0 0,20 0 16,-21-1-16,1 22 0,-22-21 0,21 21 15,-21 0-15,1 0 0,-22-21 16,21 21-16,-21-21 16</inkml:trace>
  <inkml:trace contextRef="#ctx0" brushRef="#br0" timeOffset="39023.83">15388 2350 0,'0'-22'15,"0"44"1,-21-1 0,0 0-16,21 21 0,-21-21 15,-1 22-15,22-1 0,-21 0 0,0 1 16,0-1-16,21 22 0,-21-22 16,0 0-16,-1 22 0,1-22 0,0 0 15,0 22-15,0-22 0,-22 1 0,22-1 16,0 0-16,0-21 0,0 22 0,0-22 15,21 0-15,0 0 0,-22 0 0,22 1 16,-21-22 0,21-22-1,0 1 1,-21 0-16,21 0 0,-21 0 16</inkml:trace>
  <inkml:trace contextRef="#ctx0" brushRef="#br0" timeOffset="39920.11">14690 2963 0,'21'0'31,"0"0"-15,0 0-16,0 0 0,0 0 0,22 0 16,-1-21-16,0 21 0,1-21 0,-1 21 15,22-21-15,-1 21 0,-21-21 16,22 0-16,-1-1 0,1 1 15,-1 0-15,1 0 0,-22-21 0,1 20 16,-1-20-16,-21 0 0,21 21 0,-20-22 16,-1 22-16,0-21 0,-21 21 15,0-22-15,0 22 0,0 0 0,0 0 16,0 0-16,-21 21 16,0 0-1,-1 0-15,1 21 0,0 0 0,21 0 16,-21 21-16,0-20 0,0 20 0,21 0 15,-22 1-15,1-1 0,0 0 16,21 1-16,-21 20 0,0-21 16,21 1-16,0-1 0,-21 0 0,21-20 15,-22 20-15,22 0 0,-21-21 0,21 22 16,0-22-16,0 0 0,-21 0 0,21 0 16,0 1-16,-21-1 0,21 0 15,0-42 16,0 0-31,0-1 0,21 1 16,-21 0-16,21 0 0,0 0 16,-21 0-16,22-1 0,-1 1 0,0 0 15,-21 0-15,21 21 0,0-21 16,0 21-16,1 0 0,-1 0 16,0 0-16,0 0 15,-21 21 1,0 0-16,0 0 0,0 0 15,0 1-15,0-1 0,0 0 0,0 0 16,0 0-16,0 0 16,21 1-16,0-1 0,1 0 15,-1-21-15,0 0 16,0 0-16,0 0 0,0 0 0,1 0 16,-1 0-16,21-21 0,-21 21 15,0-21-15,22-1 0,-22 1 16,21 0-16,-21 0 0,1 0 0,-1 0 15,0-1-15,0 1 0,0 0 0,-21 0 16,0 0-16,0-22 0,0 22 0,0 0 16,0 0-16,-21 21 15,0 0 1,0 0-16,0 21 0,-1 0 0,1 0 16,0 1-16,21-1 0,-21 0 15,21 21-15,0-21 0,0 1 16,0-1-16,0 0 0,0 0 0,0 0 15,0 0-15,0 1 0,21-1 16,0-21-16,0 0 0,1 0 16,-1 0-16,0 0 0,0 0 15,0 0-15,0 0 0,1 0 0,-1 0 16,21-21-16,-21 21 0,0-22 0,22 1 16,-22 21-16,0-21 0,21 0 0,-20 0 15,20 0-15</inkml:trace>
  <inkml:trace contextRef="#ctx0" brushRef="#br0" timeOffset="42171.92">18521 2709 0,'0'0'16,"21"-21"-16,-21 0 15,0 0-15,0 0 0,-21 21 16,0 0-16,-1 0 15,1 0-15,0 0 0,0 0 0,0 21 16,0 0-16,-22 0 16,22 0-16,0 22 0,-21-22 0,20 21 15,1 1-15,0-1 0,21 0 0,-21-21 16,21 22-16,-21-1 0,21 0 16,0 1-16,0-22 0,0 21 0,0-21 15,21 1-15,0-1 0,0 0 0,22 0 16,-22-21-16,21 0 0,0 0 0,1 0 15,-1 0-15,0 0 0,1 0 16,20 0-16,-20-21 0,20 0 0,-21 0 16,22-1-16,-22-20 0,1 21 0,-1-21 15,0 20-15,-21-20 0,22 0 16,-22-22-16,0 22 0,0-22 16,0 22-16,-21-21 0,0-1 0,22 22 15,-22-22-15,0 22 0,21 0 0,-21-1 16,0 22-16,0 0 0,0 0 15,0 0-15,0 42 16,0 0-16,-21 0 0,-1 21 16,1 1-16,21-1 0,-21 0 15,0 1-15,0 20 0,0-20 0,21 20 16,-22-21-16,1 1 0,0 20 0,0-20 16,0-1-16,0 0 0,21 1 0,-22-1 15,1 0-15,21-21 0,-21 22 16,21-22-16,0 0 0,0 0 15,0 0-15,0 1 0,0-1 16,0-42 15,21-1-31,0 1 0,1 0 0,-1 0 16,-21 0-16,21 0 0,0-22 0,0 22 16,0 0-16,1 0 0,-1 0 15,0-1-15,0 1 0,0 21 0,0 0 16,1 0-16,-1 0 15,-21 21-15,0 1 16,21-22-16,-21 21 0,0 0 16,0 0-16,0 0 0,0 0 15,0 1-15,0-1 0,0 0 0,21-21 16,-21 21-16,21 0 0,0 0 16,1-21-16,-1 22 15,0-22-15,0 0 0,0 0 0,0 0 16,1 0-16,20 0 0,-21 0 0,0-22 15,22 22-15,-22-21 0,0 0 0,0 0 16,0 0-16,0 0 0,1-1 16,-1-20-16,0 21 0,0-21 0,0 20 15,-21 1-15,0-21 0,21 21 0,1 0 16,-22-1-16,0 44 47,0-1-47,-22 0 0,1 0 15,0 21-15,21-20 0,0-1 16,0 0-16,-21 0 0,21 0 0,0 22 16,0-22-16,0 0 0,0 0 15,0 0-15,0 0 0,21-21 16,0 22-16,0-22 0,22 0 16,-22 0-16,0 0 0,0 0 15,0-22-15,1 22 0,20-21 0,-21 0 16,0 0-16,0 0 0,1-22 0,-1 22 15,0-21-15,0 0 16,0-1-16,0-20 0,1 20 0,-1-20 16,0-1-16,0 22 0,0-21 0,-21-1 15,21 22-15,1-22 0,-1 22 0,-21 0 16,21-1-16,-21 22 0,0 0 16,0-21-16,0 20 0,21 1 0,-21 0 15,0 42 16,0 0-31,-21 1 16,0 20-16,21 0 0,-21 1 0,-1-1 16,1 0-16,21 1 0,-21 20 15,0-21-15,21 1 0,0-1 16,-21 0-16,21 22 0,-21-22 0,21-21 16,-22 22-16,22-1 0,0 0 0,0-20 15,0 20-15,0-21 0,0 0 0,0 22 16,0-22-16,0 0 0,22 0 15,-1 0-15,0-21 0,0 21 0,0 1 16,0-22-16,22 0 0,-22 0 0,21 0 16,1 0-16,-1 0 0,0 0 0,1 0 15,-1 0-15,0 0 0,1 0 16,-22-22-16,21 22 0,0-21 0,-20 0 16,-1 0-16,21 0 0,-21 0 15,0-1-15,1 1 0,-1-21 0,0 21 16,-21 0-16,0-22 0,21 22 15,-21 0-15,0-21 0,0 20 0,0 1 16,0 0-16,0 0 0,-21 21 0,21-21 16,-21 0-16,0 21 0,-1 0 0,-20 0 15,21 0-15,0 0 0,0 0 16,-22 0-16,22 21 0,0-21 0,0 21 16,-22 0-16,22 0 0,0 0 0,21 1 15,-21 20-15,0-21 0,21 0 0,-21 0 16,21 22-16,0-22 0,0 0 15,0 21-15,0-20 0,0-1 16,0 0-16,0 0 0,0 0 0,21 0 16,0-21-16,0 0 15,0 0-15,0 0 16,1 0-16,-1 0 0,0 0 0,0-21 16,21 0-16,-20 21 0,-1-21 0,0-21 15,21 20-15,-21 1 0,1-21 0,-1 0 16,21-1-16,-21 1 0,0 0 15,1-22-15,-1 22 0,0-22 0,0 1 16,0-1-16,0 1 0,1-1 0,-22 1 16,21 20-16,-21 1 15,21 0-15,-21-1 0,0 22 0,0 0 16,0 0-16,0 0 0,0 0 0,0-1 16,0 44 15,-21-1-31,0 0 0,-1 0 15,1 21-15,0 1 0,21-1 0,-21 0 16,0 1-16,0-1 0,-1 22 16,1-22-16,0 21 0,0-20 0,21-1 15,-21 22-15,21-22 0,-21 0 0,21 1 16,0-1-16,0 0 0,0 1 16,0-22-16,0 21 0,0-21 15,0 22-15,21-22 0,0 0 0,0 0 16,0 0-16,0-21 0,22 21 0,-22-21 15,0 0-15,21 0 0,-20 0 0,20 0 16,-21 0-16,21 0 0,-20 0 16,20-21-16,-21 0 0,0 21 0,0-21 15,1 0-15,-1 0 0,0-1 0,-21 1 16,0 0-16,0 0 0,0 0 16,0-22-16,0 22 0,0 0 15,0 0-15</inkml:trace>
  <inkml:trace contextRef="#ctx0" brushRef="#br0" timeOffset="42472.53">19770 2477 0,'0'-22'16,"-22"22"0,1 0-1,42 0 16,1 0-15,-1 0-16</inkml:trace>
  <inkml:trace contextRef="#ctx0" brushRef="#br0" timeOffset="43700.83">21802 2011 0,'21'-21'31,"0"21"-15,0 0-16,0 0 0,0 0 15,22-21-15,-22 21 0,0 0 16,0 0-16,0 0 0,1-22 15,20 22-15,-21 0 0,0 0 16,0 0-16,1 0 0,-1 0 16,0 0-1,-21 22 17,0-1-32,0 0 0,0 0 15,0 0-15,0 0 0,0 1 16,-21-1-16,21 0 0,0 0 15,-21 0-15,21 22 0,0-22 0,0 21 16,0-21-16,-22 22 0,22-1 0,0 0 16,-21 1-16,21-1 15,0 0-15,0 1 0,0-1 0,0 0 16,0 1-16,0-1 0,0 0 0,-21-21 16,21 22-16,0-1 0,-21-21 0,21 22 15,0-22-15,0 21 0,0-21 16,-21 22-16,0-22 0,21 0 0,-22 21 15,22-21-15,0 1 0,-21 20 0,21-21 16,-21 0-16,21 0 0,0 1 16,0-1-16,0 0 0,-21 0 0,21 0 15,-21-21-15,21 21 0,0 1 0,0-1 16,-21-21-16,-1 21 0,1-21 16,21 21-16,-21-21 15,0 0-15,0 0 0,0 21 16,-1-21-16,1 0 0,0 0 15,0 0-15,0 0 0,0 0 0,-1 0 16,1 0-16,0 0 0,0 0 16,0 0-16,0 0 15,-1 0 1,22-21 31</inkml:trace>
  <inkml:trace contextRef="#ctx0" brushRef="#br0" timeOffset="87413.1">720 4657 0,'0'-21'32,"21"21"-32,-21-22 0,0 1 15,0 0 1,0 0-16,0 0 16,0 0-1,0-1-15,0 1 16,0 42 46,0 1-62,0-1 16,0 0-16,-21 0 0,21 0 0,0 22 16,0-22-16,0 21 0,0 0 15,0-20-15,0 20 0,-22 0 16,22 22-16,0-22 0,0 0 0,0 1 15,0-1-15,0 0 0,0 1 16,0-1-16,0 0 0,0-20 0,0 20 16,0-21-16,0 21 0,0-20 15,0-1-15,-21 0 0,21 0 0,0 0 16,0 0-16,0 1 16,0-44 30,0 1-46,0 0 16,0 0-16,0 0 0,0 0 16,0-22-16,0 22 0,0 0 15,0-21-15,0 20 0,21 1 0,1-21 16,-22 0-16,21 20 0,0 1 16,0-21-16,-21 21 0,21 0 0,0-1 15,1 1-15,-1 0 0,0 0 16,0 21-16,0 0 0,0 0 15,1 0-15,-1 0 16,-21 21-16,21 0 0,-21 0 0,21 1 16,-21 20-16,0-21 0,0 21 15,0 1-15,0-22 0,0 21 0,0-21 16,0 22-16,0-22 0,0 0 16,0 0-16,0 0 0,0 1 0,0-1 15,0 0-15,0 0 0,0 0 16,-21-21 15,21-21 0,0 0-15,0 0-16,0 0 16,0-1-16,0 1 0,0 0 0</inkml:trace>
  <inkml:trace contextRef="#ctx0" brushRef="#br0" timeOffset="87823.87">1333 4593 0,'0'-21'15,"-21"21"17,21 21-32,0 22 15,0-22-15,0 0 16,0 21-16,0 1 0,0-1 0,0 0 16,0 1-16,0 20 0,0-21 15,-21 1-15,21-1 0,0 0 16,0 1-16,0-1 0,0-21 15,0 22-15,0-22 0,0 0 0,0 0 16,0 0-16,0 0 0,0 1 16,0-1-16,21-21 15,0 0-15,-21 21 16,22-21-16,-1 0 16,0 0-16,-21-21 0,21 0 15,0-1-15,-21 1 0,0 0 16,21 0-16,-21 0 0,22 0 15</inkml:trace>
  <inkml:trace contextRef="#ctx0" brushRef="#br0" timeOffset="88096.71">1206 5059 0,'22'0'15,"-1"-21"1,0 21-16,0-21 16,21-1-16,-20 22 0,-1-21 0,0 21 15,21-21-15,-21 21 0,1 0 16,20-21-16,-21 21 0,0 0 16,0 0-16,1-21 0,-1 21 0,0 0 15</inkml:trace>
  <inkml:trace contextRef="#ctx0" brushRef="#br0" timeOffset="89019.99">1714 5059 0,'0'0'0,"0"21"0,0 0 15,0 0-15,0 1 0,0-1 16,0 0-16,0 0 0,0 0 15,0 0-15,0 1 0,0-1 0,0 0 16,0 0 0,0 0-16,0 0 0,22-21 15,-22 22-15,0-44 63,0 1-63,0 0 15,0 0-15,0 0 0,-22 0 16,22-1-16,0 1 0,0 0 16,0 0-16,0 0 0,0 0 15,22-1-15,-1 1 0,-21 0 0,0 0 16,21 21-16,0-21 0,-21 0 16,21 21-16,0 0 0,1 0 15,-1 0 1,0 0-16,-21 21 15,21 0-15,0-21 0,-21 21 0,0 0 16,0 0-16,21 1 0,-21-1 16,0 0-16,22 0 0,-22 0 0,0 0 15,0 1-15,0-1 16,0 0-16,0 0 0,0 0 16,0 0-1,-22-21 32,22-21-31,0 0-16,0 0 15,0 0-15,0 0 0,0-1 0,0 1 16,0-21-16,0 21 0,22-22 16,-1 22-16,-21 0 0,21-21 0,0 21 15,0-1-15,-21 1 0,21 0 16,1 0-16,-1 21 0,0 0 0,0 0 15,0 0-15,0 0 0,1 0 16,-1 0-16,-21 21 0,21 21 16,-21-20-16,0-1 0,0 0 0,0 0 15,0 21-15,0-20 16,0-1-16,0 0 0,0 21 0,0-21 16,0 1-16,0-1 15,0 0-15,0 0 0,-21 0 16,21 0-16,-21-21 15,21-21 32,0 0-31</inkml:trace>
  <inkml:trace contextRef="#ctx0" brushRef="#br0" timeOffset="89755.57">2476 5419 0,'22'0'16,"-1"0"-16,0 0 15,0 0-15,-21-21 16,21 21-16,0-22 0,1 1 16,-1 0-16,0 21 0,-21-21 0,21 0 15,0 0-15,0-1 0,-21 1 16,22 0-16,-1 0 0,-21-21 0,21 20 16,-21-20-16,21 21 0,-21-21 15,0 20-15,21-20 0,0 0 0,-21 21 16,0-22-16,0 1 0,0 21 0,22-22 15,-22 22-15,0 0 0,0 0 16,0-21-16,0 20 0,0 1 16,0 0-16,0 0 0,0 0 15,0 0-15,-22 21 0,22-22 16,0 1 0,-21 21-1,0 0 1,21 21-1,-21 1-15,21-1 16,0 0-16,-21 0 0,21 0 16,0 22-16,-21-22 0,21 0 15,-22 21-15,22-21 0,0 22 0,0-1 16,0 0-16,-21-20 16,21 20-16,0 0 0,-21 1 0,21-1 15,0-21-15,0 21 0,0-20 0,0 20 16,0-21-16,0 0 0,0 0 15,0 1-15,0-1 0,0 0 0,0 0 16,21 0-16,0-21 0,-21 21 16,22-21-16,-1 0 0,0 0 0,-21 22 15,21-22-15,0 0 0,0 0 0,1 0 16,-1 0-16,0 0 16,0-22-16,0 22 0,0-21 0,1 21 15,-1-21-15,-21 0 16,21 21-16,-21-21 15,21 21-15,-21-21 0,-21 21 47</inkml:trace>
  <inkml:trace contextRef="#ctx0" brushRef="#br0" timeOffset="90911.66">1482 5821 0,'0'21'16,"0"0"-16,0 0 0,0 1 15,0-1-15,0 0 0,0 21 16,0-21-16,0 22 0,0-22 16,0 21-16,0-21 0,-22 22 0,22-1 15,0-21-15,-21 22 0,21-1 16,0 0-16,0 1 0,0-1 0,0 0 15,0 1-15,0-1 0,0-21 16,0 21-16,0-20 0,0-1 0,0 0 16,0 0-16,0 0 0,0 0 15,21-21 1,-21 22-16,22-22 0,-1 0 16,0 0-1,0 0-15,0 0 0,0 0 16,1 0-16,-1-22 0,0 22 15,0 0-15,0 0 0,22-21 0,-22 21 16,0 0-16,21 0 0,-21-21 16,22 21-16,-22-21 0,0 21 0,21 0 15,-20 0-15,20 0 0,-21-21 16,21 21-16,-20 0 0,-1 0 0,0 0 16,21 0-16,-21 0 15,1 0-15,-1 0 16,-21-21-16,0-1 31,-21 1-31,-1 21 0,22-21 16,-21 21-16,0-21 0,0 21 15,0 0-15,0-21 0,-1 21 0,1-21 16,0 21-16,0 0 0,0 0 16,0 0-16,42 0 46,0 0-30,0 0-16,0 0 16,0 0-16,1 0 0,20 0 0,-21 0 15,0 0-15,0 21 16,1 0-16,-1-21 0,-21 21 0,0 0 16,0 0-16,0 1 0,0-1 15,0 0-15,0 0 0,-21 0 0,-1 0 16,1 22-16,0-22 0,0 0 0,0 0 15,0 0-15,-1 1 0,1-1 16,0 0-16,0 0 0,21 0 0,0 0 16,-21-21-1,21 22-15,21-44 32,-21 1-32</inkml:trace>
  <inkml:trace contextRef="#ctx0" brushRef="#br0" timeOffset="91753.03">2963 6202 0,'0'0'0,"0"-21"16,21 0-16,-21-1 16,0 44 15,0-1-16,0 21-15,0-21 0,0 22 0,0-1 16,0 21-16,0-20 0,0 20 16,-21 1-16,21-1 0,0 1 15,-21-22-15,21 22 0,-21-1 0,21-21 16,-21 1-16,21-1 0,0 0 16,0 1-16,0-1 0,-21-21 0,21 22 15,0-22-15,0 0 0,0 0 0,0-42 31,0 0-15,0 0-16,0-1 16,0 1-16,0-21 0,0 21 0,0 0 15,0-1-15,0 1 0,21 0 0,-21-21 16,0 21-16,21-1 0,-21 1 16,21 21-16,0-21 0,-21 0 15,21 21-15,1-21 0,-1 21 0,0 0 16,0 0-16,0 0 0,0 0 15,1 0-15,-1 0 0,0 21 0,0-21 16,0 21-16,0 0 0,1 0 16,-22 1-16,0-1 0,0 0 0,0 0 15,0 0-15,0 0 0,-22 1 0,1-1 16,0 0-16,0 0 0,0-21 16,0 21-16,-1 0 0,1 1 0,0-22 15,0 0-15,0 21 0,0-21 0,-1 0 31,22-21-15,0-1 0,0 1-1</inkml:trace>
  <inkml:trace contextRef="#ctx0" brushRef="#br0" timeOffset="92236.26">3641 6752 0,'0'0'0,"0"-21"0,0 0 16,-22 21 15,1 0-31,0 0 0,0 21 0,0 0 16,0 0-16,-1 1 0,1-1 0,0 0 15,0 0-15,0 0 0,21 22 16,-21-22-16,21 0 0,-22 0 0,22 21 16,0-20-16,0-1 0,0 0 0,0 0 15,0 0-15,0 0 0,22 1 16,-1-22-16,0 21 0,0-21 0,0 0 16,0 0-16,1 0 0,-1 0 15,0 0-15,21-21 0,-21 21 16,1-22-16,-1 1 0,21 0 0,-21 0 15,0 0-15,1 0 0,-22-1 0,21-20 16,-21 21-16,21-21 0,-21 20 16,0-20-16,0 21 0,0-21 0,0 20 15,-21 1-15,0 0 0,-1 0 0,1 21 16,-21 0-16,21 0 0,0 0 16,-1 0-16,-20 0 0,21 0 15,0 0-15,0 21 0,-1 0 0,1-21 0,21 21 16,0 1-16,0-1 15,0 0-15,0 0 0,0 0 16,21-21-16,1 0 0,-1 0 16,21 0-16</inkml:trace>
  <inkml:trace contextRef="#ctx0" brushRef="#br0" timeOffset="93575.67">4318 6731 0,'0'-21'0,"-21"21"0,21-21 15,-21 21-15,-1 0 0,1 0 16,0 0-16,0 0 0,0 0 0,0 21 16,-1 0-16,1 0 15,0 0-15,0 1 0,0 20 0,0-21 16,-1 0-16,1 0 0,0 22 0,21-22 15,0 0-15,0 0 0,0 22 16,0-22-16,0 0 0,0 0 16,0 0-16,21-21 0,0 0 15,1 0-15,-1 0 16,0 0-16,0 0 0,0-21 0,0 21 0,22-21 16,-22 0-16,0 0 0,0-1 0,22 1 15,-22 0-15,0 0 0,0-21 16,0 20-16,0-20 0,1 0 15,-1-1-15,0-20 0,-21 21 0,21-22 16,0 1-16,-21 20 0,21-20 0,-21 20 16,0-20-16,22 21 0,-22-1 15,0 1-15,0 21 0,0-22 0,0 22 16,0 0-16,0 0 0,-22 21 16,1 0-16,0 21 15,0 0 1,21 0-16,-21 22 0,21-22 0,0 21 15,0 1-15,-21 20 0,21-21 16,-22 22-16,22-22 0,0 22 0,-21-22 16,21 22-16,0-22 0,0 0 0,0 1 15,0-1-15,0 0 0,0-21 16,0 22-16,0-22 0,0 0 0,21 0 16,1 0-16,-1 1 0,0-1 0,0 0 15,0-21-15,0 0 0,1 0 16,-1 0-16,0 0 0,0 0 0,0 0 15,22 0-15,-22 0 0,0 0 0,0-21 16,0 0-16,0-1 0,1 22 16,-1-21-16,0 0 0,0-21 15,0 21-15,0-1 0,-21 1 0,22 0 16,-1 0-16,-21 0 0,0 0 0,0-1 16,21 1-16,-21 42 31,0 1-16,0-1-15,-21 0 0,21 0 0,0 0 16,0 0-16,0 1 0,0-1 16,0 0-16,0 0 0,0 0 0,0 0 15,0 1-15,0-1 0,21-21 16,0 0 0,0 0-16,0 0 0,1 0 0,-1 0 15,21 0-15,-21-21 0,0 21 0,1-22 16,20 1-16,-21 0 0,0 0 0,0 0 15,1 0-15,-1-22 0,0 22 16,0 0-16,0 0 0,-21-22 0,21 22 16,-21 0-16,22 0 0,-22 0 0,0 0 15,0-1 1,0 44 15,0-1-31,0 0 0,-22 0 16,22 0-16,-21 0 15,21 1-15,0 20 0,0-21 0,-21 21 16,21-20-16,-21 20 0,21-21 0,0 21 16,0 1-16,0 20 0,0-20 0,0-1 15,0 21-15,0-20 0,0 20 16,0 1-16,0-22 0,0 22 0,-21-1 16,21 1-16,0-1 0,-21-21 0,21 22 15,0-1-15,0 1 0,0-1 0,0-20 16,0 20-16,0 1 0,0-22 0,0 22 15,0-22-15,0 0 0,0 1 16,0-1-16,0 0 0,0 1 16,0-1-16,0-21 0,0 0 0,0 22 15,-22-22-15,1 0 0,0-21 16,0 0-16,0 0 16,0 0-16,-1 0 0,1-21 15,0 0-15,0-22 0,0 22 0,0-21 16,-1-1-16,1 1 0,21-21 0,-21-1 15,0 1-15,21-1 0,-21 1 0,21-22 16,0 21-16,0-20 0,0 20 16,0 1-16,0-1 0,0 1 0,0-1 15,21 1-15,0-1 0,0 22 0,0-22 16,1 22-16,-1 0 0,0-1 16,0 22-16,21-21 0,-20 21 15,-1-22-15,0 22 0,21 0 0,-21 21 16,1-21-16,-1 0 0,0 21 0,0 0 15,0 0-15</inkml:trace>
  <inkml:trace contextRef="#ctx0" brushRef="#br0" timeOffset="94628.15">3344 8001 0,'0'0'0,"0"-21"0,0 0 0,0 0 16,0-1-16,0 1 0,0 0 15,21 21-15,-21-21 0,0 42 31,0 21-31,0-20 16,0 20-16,0 0 0,0 1 0,0 20 16,0 1-16,0-22 0,0 21 15,0 1-15,0-1 0,0-20 0,-21 20 16,21 1-16,-21-22 0,0 22 16,21-22-16,-21 0 0,0 1 0,21-1 15,-22 0-15,22-21 0,0 22 0,0-22 16,0 0-16,0 0 15,0 0-15,0 1 16,22-22-16,-1 0 0,0 0 16,0 0-16,0 0 0,0 0 15,22 0-15,-22 0 0,21-22 0,1 1 16,-1 21-16,0-21 0,1 21 0,-1-21 16,0 0-16,1 21 0,-1-21 15,0-1-15,1 22 0,-1-21 0,-21 21 16,21-21-16,-20 0 0,-1 21 0,0-21 15,-21 0 1,0-1 0,-21 1-16,21 0 15,-21 21-15,-1 0 0,1 0 16,0 0-16,0 0 0,0 0 16,42 0 30,0 0-46,-21 21 0,21-21 0,0 0 16,1 0-16,-1 21 0,0 1 16,0-22-16,0 21 0,-21 0 15,21 0-15,-21 0 0,0 0 16,0 22-16,0-22 0,0 0 16,0 0-16,0 0 0,-21 1 0,0 20 15,0-21-15,0 0 0,0 0 16,-1 1-16,1-1 0,21 0 0,-21-21 15,21 21-15,-21 0 0,0-21 16,21 21-16,0-42 31,21 0-31</inkml:trace>
  <inkml:trace contextRef="#ctx0" brushRef="#br0" timeOffset="95599.73">5376 9165 0,'43'-42'16,"-22"21"-16,0 21 0,-21-21 16,0-1-16,21 1 0,-21 0 15,0 0-15,0 0 0,0 0 0,0-1 16,0 1-16,0 0 0,0 0 0,-21 0 15,0 0-15,0-1 0,-1 22 16,1 0-16,0 0 0,0 0 0,0 0 16,0 0-16,-1 22 0,1-1 0,0 0 15,0 0-15,0 0 0,21 22 16,-21-22-16,-1 21 0,22-21 16,0 22-16,0-22 0,0 21 0,0-21 0,0 0 15,0 1-15,0-1 0,0 0 16,0 0-16,0 0 0,22-21 15,-1 0-15,0 21 0,0-21 16,0 0-16,22 0 0,-22-21 16,0 0-16,21 0 0,-21 0 15,1 0-15,20-1 0,-21 1 0,21-21 16,-20 0-16,20 20 0,-21-20 0,0 0 16,0-1-16,1 1 0,-1-21 0,0 20 15,-21 1-15,0 0 16,0-1-16,0 1 0,0 0 0,0-1 0,0 1 15,0 0-15,0 20 0,0-20 16,0 21-16,0 0 0,-21 21 16,21 21-1,-21 0-15,21 0 0,0 22 16,0-1-16,0 0 0,0 1 0,0-1 16,0 21-16,0-20 0,0 20 15,0 1-15,0-22 0,0 22 0,0-22 16,0 0-16,0 1 0,0-22 0,0 21 15,0-21-15,0 22 0,0-22 16,21 0-16,0 0 16,0-21-16,0 0 0,0 0 15,1 0-15,-1 0 0,0-21 0,0 0 16,0 0-16,0-1 0,1 1 16,-1 0-16,0-21 0,-21 21 0,21-22 15,-21 22-15,21 0 0,-21-21 0,0 20 16,0 1-16,0 42 31,0 1-31,0-1 0,0 0 16,0 0-16,0 21 0,0-20 0,0-1 15,0 0-15,0 0 0,0 0 16,0 0-16,-21-21 0,21 22 16,0-1-16,0-42 46,0-1-30,0 1-16,0 0 0</inkml:trace>
  <inkml:trace contextRef="#ctx0" brushRef="#br0" timeOffset="95788.63">6032 8700 0,'0'0'0,"0"-22"15,0 1-15,0 42 63,22-21-63,-22 22 0,21-1 16</inkml:trace>
  <inkml:trace contextRef="#ctx0" brushRef="#br0" timeOffset="96047.48">6308 8763 0,'21'42'16,"0"-42"-16,-21 22 15,0-1-15,0 21 0,21-21 0,-21 0 16,0 22-16,0-22 0,21 0 15,-21 21-15,0-20 0,0-1 0,0 0 16,0 0-16,0 0 0,0 0 0,0 1 16,0-1-16,0 0 0,0 0 15,21-21 1,1-21 0,-22 0-1,0 0-15</inkml:trace>
  <inkml:trace contextRef="#ctx0" brushRef="#br0" timeOffset="96280.42">6773 8700 0,'0'21'31,"0"0"-31,-21-21 0,0 21 0,0 21 16,21-20-16,-21-1 0,-1 0 0,1 21 15,0-21-15,0 22 16,0-22-16,0 0 0,-1 21 0,1-20 16,0-1-16,21 0 0,0 0 0,-21-21 15,21 21-15,0 0 0</inkml:trace>
  <inkml:trace contextRef="#ctx0" brushRef="#br0" timeOffset="97489.04">7133 10266 0,'0'21'0,"0"0"15,0 0 1,0 1-16,0-1 0,0 0 0,0 0 16,0 0-16,0 0 0,0 1 0,0-1 15,0 0-15,0 0 0,0 0 16,0 0-16,0 1 15,0-44 17,0 1-32</inkml:trace>
  <inkml:trace contextRef="#ctx0" brushRef="#br0" timeOffset="97664.61">7133 10097 0,'0'0'0,"-21"0"0,0 0 16,42 0 47,0 0-63,0 0 0</inkml:trace>
  <inkml:trace contextRef="#ctx0" brushRef="#br0" timeOffset="98185.4">7535 10266 0,'0'-21'16,"-21"21"-16,0 0 31,21 21-31,0 0 16,0 0-16,0 0 15,0 1-15,0-1 0,0 0 0,0 0 16,0 0-16,0 0 0,0 1 0,0-1 16,0 0-16,0 0 0,0 0 15,0 0 1,0-42-1,0 0 1,0 0-16,0 0 16,0 0-16,-21-1 0,21-20 0,0 21 15,0 0-15,0-22 0,0 22 0,21 0 16,0-21-16,0 21 0,-21-1 0,21 1 16,1 0-16,-1 21 15,0 0-15,21 0 0,-21 0 0,1 0 16,-1 0-16,0 0 0,0 21 0,0-21 15,22 21-15,-43 1 0,21-1 0,0 0 16,-21 21-16,0-21 0,0 1 0,0-1 16,0 0-16,0 0 0,0 0 15,0 0-15,0 1 0,0-1 16,0 0 0,0-42-1</inkml:trace>
  <inkml:trace contextRef="#ctx0" brushRef="#br0" timeOffset="98551.94">8191 10075 0,'0'0'0,"-21"0"31,0 0-31,21 22 0,0-1 16,0 0-16,0 0 0,0 0 16,0 0-16,0 22 0,0-1 0,-21 0 0,21 1 15,0-1-15,0 22 0,0-22 16,0 21-16,0-20 0,0 20 16,0 1-16,0-1 0,0-20 0,0 20 15,0 1-15,-21-1 0,21 1 0,0-1 16,0 1-16,0-22 0,0 21 0,0-20 15,-21-1-15,21-21 0,0 22 0,-22-22 16,22 0-16,0 0 0,-21 0 0,21 0 16,0-42 15,0 0-31,0 0 0,0 0 16,0 0-16,21-1 0,-21-20 0,0 21 15,22-21-15,-22-1 0,0 1 0</inkml:trace>
  <inkml:trace contextRef="#ctx0" brushRef="#br0" timeOffset="98879.53">8128 10181 0,'0'-21'0,"0"42"0,0-84 0,0 20 0,0 22 16,0 0-16,0-21 0,0 21 15,0-1-15,0 1 16,21 21-16,0 0 15,0 0-15,22 0 16,-22 0-16,0 21 0,0 1 0,0-1 16,22 0-16,-43 0 0,21 0 0,0 0 15,-21 1-15,0-1 0,0 0 0,0 21 16,0-21-16,0 1 0,0-1 16,-21-21-16,0 21 0,21 0 0,-21 0 15,-1-21-15,1 21 0,0 1 0,0-22 16,21 21-16,-21-21 0,42-21 47,0-1-32,0 22-15,0-21 0</inkml:trace>
  <inkml:trace contextRef="#ctx0" brushRef="#br0" timeOffset="99599.68">8530 10033 0,'0'0'0,"0"-21"0,0 42 47,0 0-47,0 0 16,0 1-16,0-1 0,0 21 16,0-21-16,0 0 0,0 1 15,0-1-15,0 0 0,0 0 0,0 0 16,0 0-16,0 1 0,0-1 15,21-21-15,0 0 16,1 0-16,-1 0 0,0 0 16,0-21-16,0 21 0,0-22 0,22 1 15,-22 0-15,-21 0 0,21 0 0,0 0 16,0-1-16,1 1 0,-22-21 16,0 21-16,0 0 0,21-1 0,-21 1 15,21 0-15,-21 0 0,0 42 47,0 0-47,-21 0 16,21 22-16,-21-22 0,21 0 0,0 0 15,0 0-15,0 22 0,-22-22 0,22 0 16,0 0-16,0 0 0,0 1 0,0-1 16,22 0-16,-1-21 0,0 0 15,0 0-15,0 0 0,0 0 16,22 0-16,-22 0 0,0-21 15,0 0-15,0-1 0,1 1 0,-1 0 16,0 0-16,0-21 0,0 20 16,-21-20-16,21 21 0,1-21 0,-22-1 15,0-20-15,21 20 0,-21 1 16,21 0-16,-21-22 0,0 22 0,21 0 16,-21-1-16,0 22 0,0 0 0,0 0 15,0 0-15,-21 42 31,21 0-31,-21 0 0,21 21 16,0 1-16,-21-1 0,-1 0 0,22 1 16,-21-1-16,0 0 0,21 1 0,0-1 15,0 0-15,0 1 0,0-1 0,-21-21 16,21 22-16,0-22 0,0 0 16,0 0-16,0 0 0,0 0 15,0 1-15,21-22 0,0 21 16,0-21-16,1 0 0,-1 0 15,0-21-15,-21-1 16,21 1-16,-21 0 0</inkml:trace>
  <inkml:trace contextRef="#ctx0" brushRef="#br0" timeOffset="99800.32">9102 9991 0,'21'0'32,"0"0"-32,0 0 0,0 0 0,0 0 15,22 0-15,-22-21 0,0 21 0,0 0 16,0 0-16,1-22 0,-1 22 16,0 0-16,0-21 15,0 21-15</inkml:trace>
  <inkml:trace contextRef="#ctx0" brushRef="#br0" timeOffset="100564.4">10139 9610 0,'0'21'32,"0"0"-32,0 21 0,-21-20 15,21-1-15,-22 21 0,1 0 16,21 1-16,-21-1 0,21 0 0,-21 1 15,0-1-15,21 0 0,-21 1 16,-1-22-16,1 21 0,0 1 0,21-22 16,-21 21-16,21-21 0,-21 0 0,21 1 15,-21-22-15,21 21 0,0-42 32,0-1-17,0 1-15,21 0 0,-21 0 0,21 0 16,0-22-16,-21 22 0,21-21 0,-21 0 15,21-1-15,1 1 0,-1 0 0,0-22 16,0 22-16,0-22 0,22 22 16,-22 0-16,0-1 0,0 1 15,21 21-15,-20 0 0,-1-1 0,0 1 16,0 21-16,0 0 0,0 0 0,-21 21 16,22 1-16,-1-1 0,-21 0 0,0 21 15,0 1-15,0-1 0,21 0 16,-21 22-16,0-22 0,0 0 0,0 1 15,0-1-15,0 0 0,0 1 0,0-1 16,0-21-16,0 22 0,-21-22 0,21 0 16,0 21-16,0-21 0,0 1 15,0-1-15,-21-21 0,-1 0 32,22-21-17,0-1-15,-21 1 0,0 21 16,0-21-16,21 0 0</inkml:trace>
  <inkml:trace contextRef="#ctx0" brushRef="#br0" timeOffset="100748.3">9991 10097 0,'0'0'0,"21"0"32,0-22-32,0 22 15,21 0-15,-20 0 0,20-21 0,0 21 16,1 0-16,-22 0 0,21-21 0,-21 21 15,22 0-15,-22 0 16,0-21-16,0 21 0,-21-21 16,21 21-16</inkml:trace>
  <inkml:trace contextRef="#ctx0" brushRef="#br0" timeOffset="101856.07">5736 10753 0,'0'21'46,"0"0"-46,0 0 0,0 0 0,-21 22 16,21-22-16,0 21 0,0 22 16,0-22-16,-21 0 0,21 22 0,-21-1 15,21-20-15,-22 20 0,1 1 16,21-22-16,-21 0 0,0 22 0,0-43 16,21 21-16,0 1 0,-21-22 15,21 0-15,0 0 0,0 0 0,0 1 16,0-1-16,21 0 0,0-21 15,0 0-15,0 21 0,0-21 0,22 0 16,-22 0-16,21 0 0,1 0 16,-1 0-16,21 0 0,-20 0 0,20 0 15,1 0-15,-1 0 0,1 0 0,-1 0 16,1 0-16,20 0 0,-20 0 16,-1 0-16,22-21 0,-21 21 15,-22 0-15,21-21 0,-20 21 0,-22-21 16,21 21-16,-21 0 0,-21-22 0,0 1 15,-21 21 1,21-21-16,-42 21 0,21-21 0,0 21 16,-1 0-16,-20 0 0,21 0 15,0-21-15,0 21 0,-1 0 0,1 0 16,42 0 0,1 0-1,-1 0 1,21 0-16,-21 0 0,0 0 0,1 0 15,-1 0-15,0 0 0,0 21 0,-21 0 16,0 0-16,0 0 0,0 1 16,0-1-16,0 0 0,0 0 15,-21 0-15,21 0 0,-21 1 0,0-1 16,-1 0-16,22 0 0,-21 0 0,0 0 16,0 1-16,21-1 0,-21-21 15,21 21-15,21-42 31,0 21-15,0-21-16,0-1 0,1 1 16,-1 0-16</inkml:trace>
  <inkml:trace contextRef="#ctx0" brushRef="#br0" timeOffset="102083.94">7324 11642 0,'0'21'31,"0"0"-31,-22-21 16,22 21-16,0 0 0,0 1 0,-21-1 15,21 0-15,0 0 0,-21-21 16,21 21-16,0 0 16,0 1-1,0-44 16,0 1-31</inkml:trace>
  <inkml:trace contextRef="#ctx0" brushRef="#br0" timeOffset="102263.84">7218 11430 0,'0'0'0,"0"-42"0,0 21 15,0-1-15,21 22 47,0 22-31,0-22-16,-21 21 0,21-21 15,1 21-15,-1-21 0,0 21 16,0 0-16</inkml:trace>
  <inkml:trace contextRef="#ctx0" brushRef="#br0" timeOffset="102751.55">7662 11578 0,'0'21'0,"0"1"0,0-1 16,0 0-16,0 0 15,0 0-15,0 0 0,0 1 16,0-1-16,0 0 0,0 0 15,0 0-15,0 0 16,-21-21 15,21-21-15,0 0 0,0 0-16,0 0 15,0 0-15,0-1 0,21 1 0,0 0 16,-21-21-16,22 21 0,-1-1 0,0 1 15,0 0-15,0 0 0,0 21 0,1 0 16,-1 0-16,0 0 16,0 0-16,0 21 0,0 0 15,-21 0-15,0 1 0,0-1 16,22 0-16,-22 0 0,0 0 0,0 0 16,0 1-16,0-1 0,0 0 15,0 0-15,0 0 0,0 0 0,-22 1 16,22-1-1,0-42 17,22 21-17,-1-22-15,-21 1 0</inkml:trace>
  <inkml:trace contextRef="#ctx0" brushRef="#br0" timeOffset="103095.66">8255 11494 0,'0'0'0,"-21"0"16,0 0-1,21 21-15,0 0 16,0 0-16,0 0 0,0 0 0,0 1 16,0 20-16,0-21 0,0 21 15,0 1-15,0-1 0,0 0 0,-22 1 16,22 20-16,0-20 0,-21-1 0,21 21 15,0-20-15,0 20 0,-21-20 0,21 20 16,-21-21-16,21 1 0,-21 20 0,21-20 16,0-1-16,-21 0 0,-1 22 0,22-22 15,0 0-15,-21 1 0,0-22 16,21 21-16,-21-21 0,21 22 16,0-22-16,0 0 0,0 0 15,0-42 1,0 0-16,0 0 15,0 0-15,21-22 0,-21 22 0,21-21 16,0 21-16</inkml:trace>
  <inkml:trace contextRef="#ctx0" brushRef="#br0" timeOffset="103416.47">8128 11769 0,'0'0'0,"21"-43"0,-21 22 0,0 0 15,0 0-15,0-21 0,21 42 0,-21-22 16,21 1-16,1 0 0,-22 0 0,21 21 16,0-21-16,0 0 0,0 21 15,0 0-15,1 0 0,-1 0 16,0 0-16,0 0 0,0 21 16,0 0-16,-21 0 0,0 0 15,0 0-15,0 1 0,0-1 16,0 0-16,0 0 0,0 0 0,0 22 15,-21-22-15,0 0 0,0-21 0,0 21 16,21 0-16,-21 0 0,-1-21 0,22 22 16,-21-22-16,0 0 15,42-22 17,0 1-17</inkml:trace>
  <inkml:trace contextRef="#ctx0" brushRef="#br0" timeOffset="104152.12">8657 11494 0,'0'0'0,"0"21"31,0 0-31,0 0 0,0 0 16,0 0-16,0 1 0,0-1 15,0 0-15,0 0 0,0 0 0,0 0 16,0 1-16,0-1 0,0 0 0,21 0 16,0-21-16,1 0 15,-1 0-15,0 0 16,0 0-16,0 0 0,0-21 16,1 21-16,-1-21 0,0 0 15,0-1-15,0 1 0,0 0 16,-21 0-16,22 0 0,-22 0 0,21 21 0,-21-22 15,0 1-15,0 0 0,0 42 32,0 0-17,0 1-15,0-1 0,0 0 16,0 0-16,0 0 0,0 0 0,0 1 16,0-1-16,0 0 0,0 0 15,0 0-15,0 0 16,21-21-16,0 0 0,0 22 0,0-22 15,1 0-15,-1 0 0,0 0 16,0 0-16,0-22 0,0 22 0,22-21 16,-22 0-16,0 21 0,0-21 0,0 0 15,1 0-15,-22-22 16,21 22-16,0-21 0,0 21 0,-21-22 16,21 1-16,-21 0 0,21-1 0,-21-20 15,0 20-15,0 1 0,22 0 0,-22-1 16,0 22-16,0-21 0,0 21 0,0 0 15,0-1-15,0 44 32,0-1-32,0 0 0,0 0 15,0 21-15,-22-20 0,22 20 0,0 0 16,0 1-16,0-1 0,0 0 16,-21 1-16,21-1 0,0 0 15,-21-21-15,21 22 0,0-1 0,0-21 16,0 0-16,0 1 0,0 20 0,0-21 15,0 0-15,0 0 0,0 1 16,21-22 15,0 0-31,-21-22 0,22 22 0,-22-21 16,21 21-16,0-21 0,-21 0 0,21 0 16</inkml:trace>
  <inkml:trace contextRef="#ctx0" brushRef="#br0" timeOffset="104356.51">9292 11451 0,'0'0'15,"-21"0"-15,42 0 32,0 0-32,0 0 15,1 0-15,-1-21 0,0 21 0,0 0 16,21 0-16,-20-21 0,-1 21 0,21-21 15,-21 21-15,0 0 0,22-21 16,-22 21-16,21-22 0,-21 22 0,1-21 16</inkml:trace>
  <inkml:trace contextRef="#ctx0" brushRef="#br0" timeOffset="104668.33">10393 11049 0,'0'21'16,"0"0"-16,0 1 16,0-1-16,0 0 0,0 21 15,0-21-15,0 22 0,-21-1 0,21 0 16,0-20-16,-22 20 0,22 0 0,0-21 15,0 22-15,0-1 0,-21-21 0,21 0 16,-21 1-16,21-1 0,0 0 16,0 0-16,0 0 0,0 0 15,-21-21-15,21-21 32,0 0-17</inkml:trace>
  <inkml:trace contextRef="#ctx0" brushRef="#br0" timeOffset="105215.88">10223 11197 0,'0'0'0,"-21"-21"0,21 0 0,0 0 16,0 0-16,21-1 16,1 22-16,-1-21 0,0 21 15,0-21-15,21 21 0,-20 0 16,20 0-16,-21-21 0,21 21 0,1 0 15,-22 0-15,21 0 0,-21 21 0,22-21 16,-22 21-16,0 0 0,-21 1 0,0-1 16,0 0-16,0 0 0,0 0 0,0 0 15,0 1-15,-21 20 0,0-21 16,0-21-16,-1 21 0,1 0 16,0 1-16,0-1 0,-21-21 0,20 21 15,1-21-15,0 0 0,0 0 16,0 0-16,42 0 31,0 0-31,0 0 16,0 0-16,22-21 0,-22 21 0,0 0 15,21 0-15,-20 0 0,20 0 0,-21 0 16,21 0-16,-20 0 0,20 0 16,-21 0-16,0 0 0,22 0 0,-22 0 15,0 21-15,-21 0 0,21-21 16,-21 21-16,21 0 0,-21 1 0,0-1 15,0 0-15,0 0 0,-21 0 16,0 0-16,0 1 0,0-1 0,-22 0 16,1 0-16,21 0 0,-22 0 0,-20 1 15,21-1-15,-1-21 0,1 21 0,0 0 16,-1 0-16,1-21 0,0 21 0,20 1 16,-20-22-16,0 21 0,21-21 15,-1 0-15,-20 21 0,21-21 0,0 0 16,0 0-16,-1 0 15,1 0-15,0 0 0,0 0 16,0-21-16</inkml:trace>
  <inkml:trace contextRef="#ctx0" brushRef="#br0" timeOffset="106380.05">3281 9144 0,'0'-21'16,"0"42"-1,0 0 1,0 0-16,0 22 0,0-22 0,0 21 15,0 1-15,0 20 0,0 1 16,0-1-16,0 1 0,0-1 0,0 22 16,0-22-16,0 22 0,0 0 15,0-22-15,0 43 0,0-21 0,0-1 16,0 22-16,0-21 0,21 21 0,0-1 16,-21 1-16,0 0 0,0 0 15,21 0-15,-21 0 0,0-1 16,21-20-16,-21 21 0,0-21 0,0 20 0,0-20 15,0 0-15,0-1 0,0 1 16,0-21-16,0 20 0,0 1 16,0-22-16,0 22 0,0-21 0,0 20 15,0-20-15,0 20 0,0-20 0,0 21 16,0-22-16,0 22 0,0-22 16,0 1-16,0-1 0,0 1 0,0-22 15,-21 22-15,21-22 0,-21 0 0,21 1 16,0-1-16,0-21 0,-21 0 15,21 0-15,0 1 0,0-1 0,21-21 32,0 0-32,0-21 15</inkml:trace>
  <inkml:trace contextRef="#ctx0" brushRef="#br0" timeOffset="107111.39">3514 13653 0,'0'0'0,"0"21"16,21 0-1,0-21-15,0 0 16,0 0-16,22 21 0,-1-21 0,0 0 16,1 0-16,20 0 0,-21 0 0,22 0 15,-1 0-15,1 0 0,-1 0 16,22 0-16,-21 0 0,20 0 0,-20 0 16,20 0-16,1 0 0,-21 0 0,20 0 15,-20 0-15,-1 0 0,1 0 0,-1 0 16,-20 0-16,-1 0 0,-21 0 0,0 0 15,0 0-15,-42 0 16,0 0 0,0 0-16,0 0 0,0 0 0,-1 0 15,-20 0-15,21 0 0,0 0 16,0 0-16,-1 0 0,1 0 16,21-21-16,-21 21 0,21-21 15,0 0-15,0-1 16,21 1-1,0 21-15,1 0 16,-1 0-16,0 0 0,0 0 16,0 0-16,-21 21 15,21 1-15,-21-1 0,0 0 0,0 0 16,0 0-16,0 0 0,-21 22 16,0-22-16,21 0 15,-42 0-15,21 0 0,-1 1 0,1-1 16,0 0-16,-21 0 0,21 0 0,-1 0 15,22 1-15,22-44 32,-1 1-32</inkml:trace>
  <inkml:trace contextRef="#ctx0" brushRef="#br0" timeOffset="108039.84">6371 13504 0,'0'0'0,"0"-21"0,0 0 0,0-42 15,-21 41-15,0 22 16,0-21-16,-22 21 0,22-21 0,-21 21 15,21 0-15,-22 0 0,1 21 16,0 0-16,-1 1 0,1-1 0,0 0 16,-1 0-16,22 21 0,-21-20 0,21 20 15,-1 0-15,1 1 0,21-22 16,0 21-16,0-21 0,0 0 0,0 1 0,0-1 16,21 0-16,1 0 15,-1-21-15,0 0 0,21 0 0,-21 0 16,22 0-16,-22 0 0,21 0 0,-21-21 15,22 0-15,-1 0 0,0-1 0,-20 1 16,20 0-16,0-21 0,1 21 16,-22-22-16,21 1 0,0 0 0,-20-1 15,20 1-15,-21 0 0,0-1 0,0-20 16,1 20-16,-22-20 0,0 21 0,0-22 16,0 22-16,0-22 0,0 22 0,0 21 15,0-22-15,0 22 16,0 0-16,0 0 0,-22 21 0,1 21 15,21 0-15,-21 22 16,21-1-16,0 0 0,0 1 0,0-1 16,0 0-16,0 22 0,0-22 15,0 22-15,0-22 0,0 0 0,0 22 16,0-22-16,0 0 0,0 1 0,0-1 16,0 0-16,0-20 0,0 20 0,0-21 15,0 0-15,21 0 16,0-21-16,1 0 0,-1 0 15,0 0-15,0-21 0,0 0 0,0 0 16,1 0-16,-22 0 0,21-1 16,0 1-16,0-21 0,0 21 0,-21-22 15,21 22-15,-21 0 0,22 0 16,-22 0-16,21 21 16,-21 21-1,0 0-15,0 0 16,0 0-16,0 1 0,0-1 0,0 0 15,0 0-15,0 0 0,0 0 16,0 1-16,0-1 0,0-42 63,0-1-63,0 1 0,0 0 15</inkml:trace>
  <inkml:trace contextRef="#ctx0" brushRef="#br0" timeOffset="108204.75">6858 13229 0,'0'0'0,"21"0"47,0 21-47,0-21 15,1 22-15,-1-22 16,0 0-1,0 21-15</inkml:trace>
  <inkml:trace contextRef="#ctx0" brushRef="#br0" timeOffset="108415.66">7218 13314 0,'0'0'0,"0"21"16,0 0-16,0 0 15,0 1-15,0-1 0,0 0 16,0 0-16,0 0 0,0 0 0,21 1 15,-21-1-15,21 0 0,-21 0 0,0 0 16,0 0-16,0 1 0,21-1 16,-21 0-16,0 0 15,21-21 1,-21-21 0,22 0-16,-22 0 15</inkml:trace>
  <inkml:trace contextRef="#ctx0" brushRef="#br0" timeOffset="108599.55">7556 13293 0,'0'-21'15,"0"42"-15,0 0 16,-21 0-16,0 0 0,21 0 16,-21 1-16,21-1 0,0 0 15,-21 0-15,21 0 0,-21 0 16,-1 1-16,22-1 0,-21 0 0,21 0 15,-21 0-15,0 0 0,21 1 0,-21-22 16,0 21-16,-1-21 0,22 21 0</inkml:trace>
  <inkml:trace contextRef="#ctx0" brushRef="#br0" timeOffset="109527.99">6773 14161 0,'0'0'15,"0"-22"-15,0 1 0,-21 21 16,0 0 0,21 21-16,0 1 15,0-1-15,0 21 0,0 0 0,0 1 16,0 20-16,-21 1 0,21-22 0,0 22 15,0-1-15,0-21 0,0 22 16,-21-22-16,21 1 0,0-1 0,0 0 16,0-21-16,0 22 0,0-22 0,0 21 15,21-21-15,0-21 0,0 22 0,0-1 16,22-21-16,-22 0 0,0 21 16,21-21-16,1 0 0,-22 0 0,21 0 15,0 0-15,1 0 0,-1 0 0,0 0 16,1 0-16,-1-21 15,0 21-15,1-21 0,-1 21 0,0-22 16,1 22-16,-1 0 0,-21-21 0,0 21 16,1-21-16,-1 21 0,0-21 15,-21 0-15,0 0 16,-21 21-16,0-22 0,-1 22 16,-20 0-16,21-21 0,0 0 0,-22 21 15,22 0-15,0 0 0,0 0 0,0 0 16,21-21-16,21 21 47,0 0-47,0 0 0,0 0 0,1 0 15,20 0-15,-21 21 16,0 0-16,0-21 0,1 21 0,-1 1 16,0-1-16,-21 0 0,21 0 0,-21 0 15,0 22-15,0-22 0,0 0 0,-21 0 16,0 21-16,21-20 0,-21-1 15,-1 0-15,1 0 0,21 0 0,-21 0 16,0 1-16,21-1 0,-21-21 0,21 21 16,-21-21-16,21-21 31,0 0-31,0-1 16,0 1-16</inkml:trace>
  <inkml:trace contextRef="#ctx0" brushRef="#br0" timeOffset="109767.56">8043 14774 0,'0'0'16,"0"22"-16,0-1 0,0 0 16,0 0-16,0 0 0,-21 0 15,21 1-15,0-1 0,0 0 16,-21 0-16,21 0 0,-21 0 15,21 1 1,-21-22 15,21-22-15,0 1-16</inkml:trace>
  <inkml:trace contextRef="#ctx0" brushRef="#br0" timeOffset="109935.47">7959 14605 0,'0'0'16,"0"-21"-16,0 0 0,0 0 0,0-1 16,21 22 31,0 22-32,0-22-15,0 0 0,-21 21 0,21-21 16,1 0-16</inkml:trace>
  <inkml:trace contextRef="#ctx0" brushRef="#br0" timeOffset="110403.46">8297 14732 0,'0'0'0,"0"21"0,0 0 0,0 1 15,0-1-15,0 0 16,0 0-16,0 0 15,0 0-15,0 1 0,0-1 0,0 0 16,0 0-16,0 0 16,-21 0-16,0 1 15,0-22 1,21-22 0,0 1-16,0 0 15,0 0-15,0-21 0,0 20 16,0-41-1,21 42-15,0-22 0,0 22 0,0-21 16,1 0-16,-1 20 0,0 1 0,0 0 16,0 0-16,22 21 0,-22 0 0,0 0 15,21 0-15,-21 21 0,1 0 16,-1 0-16,0 22 0,0-22 0,0 21 16,-21-21-16,0 1 0,0 20 0,0-21 15,0 0-15,0 0 0,0 22 0,0-22 16,0 0-16,0 0 15,-21-21-15,21 21 0,-21-21 16,21-21 15,0 0-31,21 0 16,0 0-16,0 0 0,-21-1 0,22-20 16,-1 21-16</inkml:trace>
  <inkml:trace contextRef="#ctx0" brushRef="#br0" timeOffset="110731.89">8953 14436 0,'0'21'15,"0"0"1,0 0-16,0 22 0,-21-22 0,21 21 16,0 0-16,0 1 0,0-1 15,0 0-15,0 1 0,0-1 0,0 0 16,0 22-16,0-22 0,0 22 15,0-22-15,0 22 0,0-1 0,0 1 16,0-22-16,21 21 0,-21 1 0,0-1 16,0-20-16,0 20 0,0-20 0,0 20 15,0-21-15,0 1 0,0 20 0,-21-20 16,21-1-16,0-21 0,-21 21 16,0-20-16,21-1 0,-21 0 0,21 0 15,0-42 1,0 0-16,0 0 15,0-1-15,0-20 0,0 21 0,0-21 16,0-22-16,0 22 0,0-1 16,21-20-16</inkml:trace>
  <inkml:trace contextRef="#ctx0" brushRef="#br0" timeOffset="111027.72">9038 14753 0,'0'0'0,"0"-42"0,0 21 16,21-22-16,-21 22 0,0-21 15,0 21-15,21 0 0,-21-1 0,22 1 16,-1 0-16,0 0 16,0 21-16,0 0 0,0 0 0,1 0 15,-1 0-15,0 0 0,0 21 16,0 0-16,0 0 0,-21 1 0,0 20 16,0-21-16,0 0 0,0 22 0,0-22 15,0 0-15,0 0 0,-21 21 0,21-20 16,-21-1-16,0 0 0,0-21 15,0 21-15,-1-21 0,1 0 0,21 21 16,0-42 15,0 0-31,0 0 16,21 0-16,1-1 16,-1 1-16</inkml:trace>
  <inkml:trace contextRef="#ctx0" brushRef="#br0" timeOffset="111712.4">9525 14499 0,'0'0'0,"0"21"16,0 1-1,0-1-15,0 0 16,0 21-16,0-21 0,0 1 0,-21-1 16,21 0-16,0 0 0,0 0 0,0 0 15,0 1-15,0-1 0,21-21 16,0 21-1,0-21-15,0 0 16,1 0-16,-1-21 0,0 0 16,0-1-16,0 22 0,0-21 0,1 0 15,-22 0-15,21 0 0,-21 0 16,21-1-16,-21-20 0,0 21 16,0 0-16,0 42 31,0 0-31,0 0 15,0 0-15,0 1 0,0-1 0,0 0 16,0 0-16,0 0 0,0 0 0,0 1 16,0-1-16,0 0 15,21-21-15,0 21 0,0-21 16,1 0-16,-1 0 0,0 0 16,0 0-16,0 0 0,22 0 0,-22 0 15,0 0-15,0-21 0,0 0 0,0 0 16,22-1-16,-22 1 0,0-21 15,0 21-15,0-22 0,-21 1 0,22 0 16,-1-22-16,0 1 0,0 20 0,-21-20 16,21 21-16,-21-22 0,21 22 15,-21-1-15,0 1 0,22 0 0,-22-1 16,0 22-16,0 0 0,0 0 0,-22 42 31,1-21-31,0 42 0,21-20 16,-21 20-16,0-21 0,21 21 15,-21 22-15,21-22 0,-22 1 0,22 20 16,0-21-16,0 22 0,0-22 0,0 1 16,0-1-16,0 0 0,0 1 0,0-1 15,0-21-15,0 0 0,22 0 16,-1 1-16,-21-1 0,0 0 0,21-21 16,0 0-16,0 0 15,0 0-15,1 0 0,-22-21 16,21 0-16,-21-1 15,21 1-15,-21 0 0,0-21 16</inkml:trace>
  <inkml:trace contextRef="#ctx0" brushRef="#br0" timeOffset="111915.29">10096 14393 0,'22'0'31,"-1"0"-15,0 0-16,0 0 0,0 0 16,22-21-16,-22 21 0,0 0 15,0-21-15,21 21 0,-20 0 16,-1-21-16,21 21 0,-21 0 0,0-21 16,22 0-16,-22 21 0,21-22 0,-21 22 15</inkml:trace>
  <inkml:trace contextRef="#ctx0" brushRef="#br0" timeOffset="112300.07">11515 14097 0,'0'0'16,"0"-21"-16,-22 21 16,1-21-16,0 21 0,0 0 15,-21 0-15,20 0 0,-20 21 16,21 0-16,0 0 0,-22 0 0,22 1 16,0-1-16,-21 21 0,21 0 0,-1 1 15,22-1-15,-21 0 0,21 1 16,-21-1-16,21 0 0,0 1 0,0-22 15,0 21-15,21-21 0,0 1 0,1-1 16,-1 0-16,21 0 0,-21-21 16,22 0-16,-22 21 0,0-21 0,21 0 15,-21 0-15,1 0 0,20 0 16,-21 0-16,0-21 0,0 21 0,-21-21 16,22 0-16,-1 0 15</inkml:trace>
  <inkml:trace contextRef="#ctx0" brushRef="#br0" timeOffset="113332.15">6752 15050 0,'0'21'0,"0"0"15,0 21-15,0 1 0,0-1 0,0 21 16,0 1-16,0-22 0,-21 43 16,21-22-16,-21 1 0,0-1 15,21 1-15,-22-1 0,1 1 0,0 21 16,21-43-16,-21 21 0,21 1 16,-21-22-16,21 22 0,0-22 0,0-21 15,0 22-15,0-22 0,21 21 0,0-21 16,0 0-16,22-21 0,-22 22 0,21-1 15,0-21-15,1 0 0,-1 21 16,22-21-16,-22 0 0,0 0 0,22 0 16,-22 21-16,22-21 0,-22 0 0,21 0 15,-20 0-15,20 0 16,1 0-16,-22 0 0,22-21 0,-22 0 0,0 21 16,1 0-16,-22-21 0,0 21 15,0 0-15,0-22 0,-21 1 16,0 0-16,-21 21 15,0-21-15,0 21 0,0 0 0,-22-21 16,22 0-16,0 21 0,-21 0 0,20 0 16,1-22-16,0 22 0,0 0 15,21-21-15,0 0 16,21 21 0,0 0-16,0 0 0,22 0 15,-22 0-15,0 0 0,21 0 0,-20 0 16,20 21-16,-21 0 0,0-21 0,0 22 15,1-1-15,-1 0 16,-21 21-16,0-21 0,0 1 0,0-1 16,0 0-16,-21 0 0,-1 21 0,1-20 15,0-1-15,0 0 0,0 0 0,0 0 16,-1 0-16,22 1 0,-21-1 16,0-21-16,21 21 0,-21-21 0,21-21 31,21 0-31,0-1 15,-21 1-15,21 0 0</inkml:trace>
  <inkml:trace contextRef="#ctx0" brushRef="#br0" timeOffset="113564.02">8276 16171 0,'0'0'0,"0"22"15,0-1-15,0 0 0,0 0 0,0 0 16,0 0-16,-21 1 0,0-1 16,21 0-16,0 0 0,0 0 0,-21-21 15,21 21-15,-22 1 0,22-44 47,0 1-31,0 0-16,0 0 0</inkml:trace>
  <inkml:trace contextRef="#ctx0" brushRef="#br0" timeOffset="113743.92">8213 15981 0,'0'-21'16,"0"42"30,21-21-30,0 0-16,0 0 16,0 21-16,-21 0 0,21-21 15</inkml:trace>
  <inkml:trace contextRef="#ctx0" brushRef="#br0" timeOffset="114195.66">8615 16150 0,'0'43'16,"0"-22"-16,0 0 16,0 0-16,0 0 15,0 0-15,0 1 0,0-1 16,0 0-16,0 0 0,0 0 16,0 0-16,0 1 15,0-44 32,0 1-47,0 0 16,0 0-16,21 0 0,0-22 0,0 22 15,-21 0-15,21 0 0,1-21 0,20 20 16,-21 22-16,0-21 0,0 0 16,1 21-16,-1 0 0,0 0 15,21 0-15,-21 21 0,1 0 16,-1 1-16,0-1 0,-21 0 0,0 0 15,21 0-15,-21 0 0,0 1 16,0-1-16,0 0 0,0 0 0,0 0 16,0 0-16,0 1 0,0-1 0,0 0 15,0 0 1,21-42 15,0 0-15,-21 0-16,22-1 15</inkml:trace>
  <inkml:trace contextRef="#ctx0" brushRef="#br0" timeOffset="114524.47">9313 16150 0,'0'0'0,"0"21"31,0 1-15,0-1-16,0 21 15,0-21-15,0 0 0,0 22 0,-21-22 16,21 21-16,0 1 0,-21-22 0,21 21 16,0 0-16,0 1 0,0-1 15,0 0-15,-21 22 0,0-22 16,21 1-16,-22 20 0,22-21 0,-21 22 16,0-1-16,0-20 0,0 20 0,0-20 15,-1 20-15,1-21 0,0 1 0,0 20 16,0-20-16,0-1 0,-1 0 15,1 1-15,0-22 0,0 0 0,21 0 16,0 0-16,-21 0 0,21-42 16,0 0-1,0 0-15,0-21 16,21 20-16,-21-20 0,21 21 0,0-21 0</inkml:trace>
  <inkml:trace contextRef="#ctx0" brushRef="#br0" timeOffset="114851.66">9271 16362 0,'0'0'0,"21"-21"0,21-43 16,-20 64-16,-1-21 0,0 21 16,0-21-16,0 21 0,0 0 15,1 0-15,-1 0 0,0 0 16,0 0-16,0 21 0,0-21 0,-21 21 15,0 0-15,22 1 0,-22-1 16,0 0-16,0 0 16,0 0-16,-22 0 0,1 1 15,0-1-15,0-21 0,0 21 0,0 0 16,-1-21-16,22 21 0,-21-21 16,0 0-16,42-21 46,0 21-46,1-21 0,-1 0 16,0 0-16,0 21 0,0-22 0</inkml:trace>
  <inkml:trace contextRef="#ctx0" brushRef="#br0" timeOffset="115574.25">9821 16214 0,'0'0'0,"0"-21"0,0 42 46,0 0-46,0 0 16,0 0-16,0 0 0,-21 1 16,21-1-16,0 0 0,0 0 0,0 0 15,0 0-15,0 1 16,21-22 0,0 0-1,1 0-15,-1 0 0,0 0 16,-21-22-16,21 22 0,0-21 0,-21 0 15,21 0-15,1 0 0,-1 0 16,-21-1-16,0 1 0,21 0 0,0 0 16,-21 0-16,21 0 0,-21-1 0,0 44 47,0-1-47,0 0 0,0 0 15,0 0-15,0 0 0,0 1 0,0-1 16,0 0-16,0 0 15,0 0-15,0 0 0,0 1 16,21-22-16,1 0 16,-1 0-16,0 0 0,0 0 15,0 0-15,0 0 0,1 0 16,-22-22-16,21 1 0,0 0 0,0 0 16,0 0-16,0 0 0,-21-1 0,22-20 15,-1 21-15,0-21 0,-21-1 16,21-20-16,0 20 0,-21-20 0,0 21 15,21-22-15,-21 22 0,22-1 0,-22-20 16,21 42-16,-21-22 0,0 22 0,0-21 16,0 21-16,0 42 31,0 21-31,-21-21 16,-1 22-16,22-1 0,-21 0 0,0 1 15,0 20-15,0 1 0,21-22 16,-21 22-16,-1-22 0,1 0 0,21 1 15,0-1-15,0 0 0,-21 1 0,21-22 16,0 0-16,0 0 0,0 0 16,0 0-16,0 1 0,21-22 0,0 0 15,1 0-15,-1 0 0,0 0 16,0-22-16,21 22 0,-20-21 16,-1 0-16,0 0 15,0 0-15,0-22 0,-21 22 16,21 0-16,-21 0 0,0 0 0,0-22 15</inkml:trace>
  <inkml:trace contextRef="#ctx0" brushRef="#br0" timeOffset="115764.13">10329 16002 0,'0'21'15,"0"0"-15,21-21 0,1 0 0,-1 22 16,0-22-16,0 0 0,0 0 0,0 0 15,22 21-15,-22-21 0,0 0 16,21 0-16,-20 0 0,20 0 0,-21 0 16,21-21-16,-20 21 0,20-22 15,0 22-15,-21-21 0,22 0 0,-22 21 16,21-21-16</inkml:trace>
  <inkml:trace contextRef="#ctx0" brushRef="#br0" timeOffset="116072.96">11620 15558 0,'0'0'0,"0"21"16,0 0-1,0 0-15,0 0 0,0 0 0,0 1 16,0 20-16,-21-21 0,21 21 15,-21-20-15,21 20 0,0 0 0,0 1 16,-21-1-16,21 0 0,0-21 0,-21 22 16,21-22-16,0 21 0,0-21 0,0 1 15,0-1-15,0 0 0,0 0 16,0 0-16,0 0 16,0-42 15,21 0-31,-21 0 15</inkml:trace>
  <inkml:trace contextRef="#ctx0" brushRef="#br0" timeOffset="116387.75">11493 15748 0,'0'0'0,"-21"-21"16,21 0-16,0 0 0,0-1 16,0 1-16,0 0 0,0 0 15,21 21-15,1 0 0,20 0 16,-21 0-16,21 0 15,1 0-15,-1 0 0,0 0 0,22 0 16,-22 21-16,22 0 0,-1 22 0,-20-22 16,20 0-16,-21 21 0,1-21 0,-22 22 15,0-1-15,0-21 0,-21 22 16,0-1-16,0-21 0,0 21 0,-21-20 16,-21 20-16,21-21 0,-22 0 0,1 22 15,-22-22-15,1 0 0,21 0 0,-22 21 16,1-20-16,-1-1 0,22 0 15,-22-21-15,22 21 0,0 0 0,-1 0 16,22-21-16,-21 0 0,21 22 0,21-44 47,21 22-47</inkml:trace>
  <inkml:trace contextRef="#ctx0" brushRef="#br1" timeOffset="122944.08">4085 4445 0,'21'0'32,"0"0"-17,1-21-15,-1 21 0,21 0 16,-21 0-16,0 0 16,1-21-16,20 21 0,-21-21 0,0 21 15,0 0-15,1 0 0,-44 0 31,1 0-31,-21 0 16,21 0-16,-22 0 0,22 0 16,-21 0-16,21 0 0,0 0 0,-22 0 15,22 0-15,0 0 0,0 0 0,21 21 16,-21-21-16,-1 0 0,1 0 16,21 21-16,-21-21 15,21 21-15,-21 0 16,21 0-16,-21-21 0,21 22 15,0-1-15,0 0 16,0 0-16,-21 0 0,21 0 16,-22 1-16,22-1 0,-21 21 0,21 0 15,0-20-15,-21 20 0,21 21 16,-21-20-16,21-1 0,0 0 0,-21 1 16,21-1-16,0 0 0,0 1 0,0-1 15,0 0-15,0-20 0,0 20 16,0-21-16,0 0 0,21 0 0,0 1 15,-21-1-15,21 0 0,-21 0 16,21-21-16,1 21 0,-1-21 16,0 0-16,0 0 15,0 0-15,0 0 16,1 0-16,-1-21 0,0 21 16,-21-21-16,21 0 0,0 21 0,-21-21 15,0-1-15,21 22 0,-21-21 16,22 0-16,-22 0 0,0 0 0</inkml:trace>
  <inkml:trace contextRef="#ctx0" brushRef="#br1" timeOffset="123231.92">4424 4657 0,'0'21'15,"0"0"1,0 0-16,0 0 0,0 22 0,0-22 16,0 21-16,0-21 0,0 22 0,0-1 15,0-21-15,0 22 0,0-22 16,0 21-16,0-21 0,0 0 0,0 1 16,0-1-16,0 0 0,0 0 15,0 0 1,21-42 15,0 21-31,-21-21 0,21 0 0,0 0 16,-21-22-16</inkml:trace>
  <inkml:trace contextRef="#ctx0" brushRef="#br1" timeOffset="123732.23">4784 4424 0,'21'0'0,"0"0"0,0 0 15,0 0-15,0 0 0,1 0 16,-1 0-16,21 0 0,-21-21 0,22 21 16,-22-21-16,0 21 0,0 0 15,21 0-15,-20 0 0,-1 0 0,0 0 16,0 0-16,0 0 0,0 0 15,-21 21-15,0 0 16,0 0-16,0 0 0,0 0 16,0 1-16,0-1 0,0 21 15,0-21-15,0 22 0,-21-22 16,21 21-16,-21-21 0,21 22 0,0-1 16,0 0-16,0 1 0,0-22 15,0 21-15,0 0 0,0 1 0,0-1 16,0-21-16,0 22 0,0-1 0,0-21 15,0 21-15,0-20 0,0-1 16,0 0-16,0 21 0,0-21 0,0 1 16,0-1-16,0 0 0,-21-21 0,0 21 15,21 0-15,-21 0 0,-1-21 16,1 22-16,-21-22 0,21 0 0,0 21 16,-1-21-16,1 0 0,-21 0 0,21 0 15,0 0-15,-1 0 0,1 0 16,0 0-16,42 21 47</inkml:trace>
  <inkml:trace contextRef="#ctx0" brushRef="#br1" timeOffset="124456.82">6011 6054 0,'0'0'0,"21"-21"16,1-1-16,-1 22 0,0 0 0,0-21 15,0 21-15,0 0 0,22-21 0,-22 21 16,21 0-16,1-21 0,-22 21 16,21 0-16,-21 0 0,0 0 0,1-21 15,-1 21-15,-42 0 32,-1 0-32,1 0 0,0 0 15,0 0-15,0 21 0,0-21 16,-1 0-16,1 0 0,0 0 15,0 0-15,0 0 0,21 21 0,-21-21 16,-1 0-16,1 0 16,21 21-16,-21-21 15,0 21-15,0 1 0,0-1 16,-1 0-16,22 0 0,0 0 0,-21 0 16,0 1-16,21 20 0,0 0 15,0 1-15,-21-1 0,21 0 0,0 1 16,-21-1-16,21 21 0,-21-20 0,21-1 15,0 0-15,0 1 0,0-1 16,-22 0-16,22-20 0,0 20 16,0-21-16,0 0 0,0 0 0,0 1 15,0-1-15,0 0 0,0 0 0,22-21 16,-22 21-16,21-21 0,0 0 16,0 0-16,0 0 0,0 0 0,1 0 15,-1 0-15,0 0 0,0 0 0,0-21 16,0 0-16,1 0 0,-1 0 15,21-1-15,-21 1 0</inkml:trace>
  <inkml:trace contextRef="#ctx0" brushRef="#br1" timeOffset="124731.66">6689 6265 0,'0'22'31,"0"-1"-31,-22 0 0,22 0 16,0 21-16,-21-20 0,21 20 0,0 0 15,0-21-15,0 22 0,0-1 0,0-21 16,-21 22-16,21-22 0,0 21 16,0-21-16,0 0 0,0 1 0,0-1 15,0 0-15,21-21 31,0 0-31,1-21 16,-1 0-16,-21-1 0,21 1 16,0 0-16</inkml:trace>
  <inkml:trace contextRef="#ctx0" brushRef="#br1" timeOffset="125235.37">7048 5927 0,'0'0'16,"22"0"0,-1-21-16,0 21 0,0 0 15,0 0-15,0-22 16,1 22-16,-1 0 0,0 0 0,0 0 16,0-21-16,0 21 0,1 0 0,-1 0 15,0 0-15,0 0 0,0 0 16,0 0-16,1 0 0,-1 0 15,0 21-15,-21 1 16,0-1-16,0 0 16,0 0-16,0 0 0,0 0 0,0 1 15,0-1-15,0 0 0,0 21 0,0-21 16,0 1-16,0 20 0,0-21 16,0 0-16,0 22 0,0-1 15,0-21-15,0 21 0,0 1 0,0-22 16,0 21-16,0 1 0,21-22 15,-21 21-15,0-21 0,0 22 0,21-22 16,-21 21-16,0-21 0,0 0 0,0 1 16,0 20-16,0-21 0,-21 0 0,21 0 15,-21 1-15,-21-1 0,20 0 16,1 0-16,-21 0 0,21 0 0,-22-21 16,22 22-16,-21-22 0,0 0 0,20 21 15,-20-21-15,21 0 0,0 0 0,0 0 16,-1 0-16,1 0 0,0 0 0,0 0 15,0 0-15,0 0 16,-1 0-16,1 0 16</inkml:trace>
  <inkml:trace contextRef="#ctx0" brushRef="#br1" timeOffset="126172.14">7535 8065 0,'0'0'0,"0"-22"31,21 22-31,1 0 16,-1 0-16,0 0 0,21-21 16,-21 21-16,22 0 0,-22-21 0,21 21 15,-21 0-15,1-21 0,20 21 16,-21 0-16,0 0 0,-42 0 31,0 0-15,-21 0-16,20 0 0,1 0 0,0 0 15,-21 0-15,21 0 0,-1 21 16,1-21-16,0 0 16,0 0-1,21 21-15,-21-21 16,0 21-16,21 1 15,0-1-15,-22 0 0,22 0 16,0 0-16,-21 0 0,21 22 0,0-22 16,0 21-16,0 1 0,0-22 15,0 21-15,0 0 0,0 1 0,0 20 16,0-20-16,0-1 0,0 21 0,-21-20 16,21-1-16,0 22 0,0-22 15,0 0-15,0 1 0,0-22 16,0 21-16,0-21 0,0 0 0,0 1 15,0-1-15,0 0 0,21 0 0,0-21 16,1 0-16,-1 0 16,0 0-16,0 0 0,0 0 0,0-21 15,1 0-15,-1 21 0,21-21 0,-21-1 16,0 22-16,1-21 0,-1 0 0,0 0 16,0-21-16,0 20 0,0 1 15,1 0-15</inkml:trace>
  <inkml:trace contextRef="#ctx0" brushRef="#br1" timeOffset="126428.25">8297 8319 0,'0'21'15,"0"0"-15,0 0 0,0 0 16,0 0-16,0 1 0,0 20 0,0-21 15,0 0-15,0 22 0,0-22 16,0 21-16,0-21 0,-21 22 0,21-22 16,0 21-16,0-21 0,0 0 0,0 1 15,0-1-15,0 0 16,21-42 15,0 0-31,-21-1 0,22 1 0</inkml:trace>
  <inkml:trace contextRef="#ctx0" brushRef="#br1" timeOffset="126923.91">8594 8001 0,'21'-21'0,"0"21"16,0 0-16,0 0 0,0 0 15,22 0-15,-22 0 0,21-21 0,-21 21 16,22 0-16,-1 0 0,0-21 0,1 21 16,-1 0-16,-21-22 0,22 22 15,-1 0-15,-21 0 0,0 0 0,0 0 16,1 0-16,-22 22 0,0-1 16,0 0-16,0 0 15,0 21-15,0-20 0,-22-1 0,1 0 16,21 21-16,0-21 0,0 22 15,0-22-15,-21 21 0,21-21 0,0 22 16,0-22-16,0 21 0,0-21 16,0 1-16,0 20 0,0-21 0,0 21 15,0-20-15,0 20 0,0-21 0,0 21 16,0-20-16,0 20 0,0-21 0,0 21 16,0-20-16,0 20 0,0-21 15,0 0-15,0 22 0,0-22 0,0 0 16,-21 0-16,0 0 0,21 0 0,-21 1 15,-1-22-15,1 21 0,0-21 0,0 21 16,0-21-16,0 0 16,-1 21-16,-20-21 0,21 0 0,0 0 15,0 0-15,-1 0 0,1 0 16,0 0-16,21-21 31</inkml:trace>
  <inkml:trace contextRef="#ctx0" brushRef="#br1" timeOffset="127768.19">11261 9186 0,'-43'0'16,"43"22"0,43-22 15,-22 0-31,0 0 0,0 0 0,21 0 16,-20 0-16,20 0 0,-21 0 15,21 0-15,-20 0 0,-1 0 0,21-22 16,-21 22-16,0-21 0,-42 21 31,0 0-15,0 0-16,0 0 0,0 0 0,-1 0 15,1 0-15,0 0 0,0 0 0,0 0 16,0 0-16,-1 0 0,1 0 16,0 0-1,21 21-15,0 1 16,0-1-16,0 0 0,0 0 15,0 21-15,0-20 0,0-1 0,-21 21 16,21-21-16,-21 22 0,21-1 16,-21 0-16,-1 1 0,22-1 0,-21 0 15,0 1-15,21-1 0,0 21 0,-21-20 16,0-1-16,21 0 0,0 1 0,0-22 16,0 21-16,0-21 0,0 22 15,0-22-15,0 0 0,0 0 0,0 0 16,0 1-16,21-1 0,0-21 15,0 0-15,0 0 16,1 0-16,-1 0 0,0 0 0,0 0 16,0 0-16,0-21 0,1 21 15,20-22-15,-21 1 0,0 21 0,0-21 16,1 0-16,-1 0 0</inkml:trace>
  <inkml:trace contextRef="#ctx0" brushRef="#br1" timeOffset="128036.04">11874 9462 0,'0'21'32,"0"0"-32,0 0 0,0 0 15,0 22-15,0-22 0,-21 21 0,21-21 16,0 22-16,0-1 0,-21-21 0,21 21 15,0-20-15,0-1 0,0 0 0,0 0 16,0 0-16,0 0 0,0 1 16,0-1-16,21-42 47,0-1-47,1 22 0,-22-21 0</inkml:trace>
  <inkml:trace contextRef="#ctx0" brushRef="#br1" timeOffset="128508.24">12319 9144 0,'0'0'16,"42"0"-16,-21 0 15,1 0-15,-1 0 0,0 0 16,0-21-16,0 21 0,0-21 0,1 21 15,20 0-15,-21 0 0,0-21 0,22 21 16,-22 0-16,0 0 0,0 0 16,0 0-16,0 0 0,1 0 15,-22 21-15,0 0 16,0 0-16,0 0 0,0 0 16,0 1-16,0-1 0,-22 0 15,22 0-15,0 21 0,-21-20 16,21-1-16,0 0 0,0 21 0,0-21 15,0 1-15,0 20 0,0 0 0,0-21 16,0 22-16,0-1 0,0 0 0,0 1 16,0-22-16,0 21 0,0 1 0,0-22 15,0 21-15,0-21 16,0 0-16,0 22 0,0-22 0,0 0 16,0 0-16,-21 0 0,21 1 0,-21-1 15,0 0-15,0-21 0,-1 21 0,1 0 16,0-21-16,0 21 0,0-21 0,0 22 15,-1-22-15,1 0 0,0 0 16,0 0-16,21 21 16,-21-21-16,0 0 0,-1 0 15</inkml:trace>
  <inkml:trace contextRef="#ctx0" brushRef="#br1" timeOffset="129173.7">11705 10986 0,'0'0'0,"-21"-22"16,0 1-16,21 0 15,21 21-15,0 0 16,0-21-16,0 21 0,1 0 0,20 0 15,-21 0-15,0 0 0,22 0 0,-22 0 16,0-21-16,0 21 0,0 0 16,0 0-16,1 0 0,-44 0 31,1 0-15,-21 0-16,21 0 0,0 0 0,-1 0 15,1 0-15,0 0 0,0 0 16,0 0-16,0 0 0,-1 21 0,1-21 15,0 21-15,0-21 16,21 21-16,0 0 0,0 1 16,-21-22-16,21 21 0,0 0 15,-21 0-15,21 21 0,0-20 0,0-1 16,0 21-16,0-21 0,-22 22 16,22-22-16,0 21 0,0 0 0,0-20 15,0 20-15,0-21 0,0 21 0,0-20 16,0 20-16,0-21 0,0 0 15,0 22-15,0-22 0,-21 0 0,21 0 16,0 0-16,0 0 0,0 1 16,21-44 31,1 1-47,-1 0 0,0-21 15,0 21-15</inkml:trace>
  <inkml:trace contextRef="#ctx0" brushRef="#br1" timeOffset="129721.67">12467 11091 0,'0'0'15,"0"-21"-15,0 0 0,0 0 16,21 21-16,-21-21 0,21 21 15,-21-21-15,22 21 16,-1 0 0,0 0-16,0 21 15,0 0-15,-21 0 0,0 0 16,21 0-16,-21 22 0,0-22 0,0 21 16,0-21-16,0 22 0,0-22 0,0 0 15,-21 21-15,21-20 0,-21 20 0,0-21 16,-21 0-16,20 0 0,1 1 15,-21-1-15,21 0 0,0 0 0,-1 0 16,-20-21-16,21 0 0,0 21 0,0-21 16,-1 0-1,22-21-15,0 0 0,0 0 16,0 0-16,0 0 0,0-1 16,0-20-16,22 21 0,-1 0 15,0 0-15,-21-1 0,21 22 16,0 0-16,0 0 15,1 0-15,-1 22 16,0-1-16,-21 0 0,21 0 16,0 0-16,0 0 15,-21 1-15,22-1 16,-1-21-16,-21 21 0,21-21 16,0 0-16,0 0 15,0 0-15,1 0 16,-1-21-16,0 0 15,0-1-15,-21 1 16,21 0-16,0 0 0</inkml:trace>
  <inkml:trace contextRef="#ctx0" brushRef="#br1" timeOffset="130275.87">13166 10753 0,'21'0'62,"0"0"-62,0-21 0,0 21 0,0 0 16,22 0-16,-22 0 0,0-22 0,21 22 16,-20 0-16,-1 0 0,21 0 15,-21-21-15,0 21 0,1 0 16,-1 0-16,-21 21 15,0 1-15,0-1 16,0 0-16,0 0 0,0 0 0,0 0 16,0 1-16,0 20 0,0-21 15,0 0-15,0 22 0,0-22 0,0 0 16,0 21-16,-21-21 0,21 1 0,0 20 16,0-21-16,-22 21 0,22-20 15,0-1-15,0 21 0,0-21 0,0 0 16,0 1-16,0 20 0,0-21 0,0 0 15,0 0-15,0 1 0,0-1 0,0 0 16,0 0-16,-21 0 0,21 0 16,-21 1-16,0-1 0,0 0 15,0-21-15,-1 21 0,1-21 0,0 0 16,0 21-16,0-21 0,0 0 0,-1 0 16,1 0-16,0 0 0,0 0 0,0 0 15,0 0-15,-1 0 0,1 0 16,0 0-1,0 0 1,21-21 47</inkml:trace>
  <inkml:trace contextRef="#ctx0" brushRef="#br1" timeOffset="131476.35">8784 12827 0,'21'0'46,"0"0"-46,1 0 0,20 0 0,0 0 16,1 0-16,-1 0 0,0-21 0,1 21 16,-1 0-16,0 0 0,-21 0 15,22 0-15,-22-21 0,0 21 0,21 0 16,-20 0-16,-44 0 31,1 0-31,0 0 0,0 0 16,0 0-16,-22 0 0,22 0 0,0 0 15,0 0-15,-21 0 16,20 0-16,1 0 0,0 21 16,0-21-1,0 0 1,21 21-16,0 0 0,-21 0 16,21 1-16,-22-1 0,22 0 0,-21 0 15,21 21-15,0-20 0,0 20 16,-21 0-16,21 1 0,-21-1 0,21 0 15,-21 1-15,21-1 0,-21 0 0,21 22 16,0-22-16,0 0 0,0 1 0,-22-1 16,22-21-16,0 22 15,0-22-15,0 21 0,0-21 0,0 0 16,0 1-16,22-1 0,-1 0 16,0-21-16,0 0 15,0 0-15,0 0 0,1 0 16,-1-21-16,0 0 0,0 21 0,0-22 15,0 1-15,1 0 0,-1 0 0,0 0 16,0-22-16,0 22 0</inkml:trace>
  <inkml:trace contextRef="#ctx0" brushRef="#br1" timeOffset="132051.54">9631 13081 0,'0'0'0,"0"-21"0,0 0 0,0 0 15,0-1-15,0 1 16,21 21-16,0 0 16,-21-21-16,21 21 15,0 0-15,1 0 0,-1 21 0,0-21 16,0 21-16,0 1 0,-21 20 15,21-21-15,-21 0 0,22 22 16,-22-22-16,0 21 0,0-21 0,0 22 16,0-1-16,0-21 0,-22 0 0,22 22 15,-21-22-15,0 0 0,0 21 0,0-21 16,0 1-16,-1-1 0,1 0 16,-21 0-16,21 0 0,0-21 0,-1 21 15,1-21-15,0 0 0,0 0 0,0 0 16,21-21-1,-21 21-15,21-21 0,0-21 16,0 21-16,0-1 0,0 1 0,0 0 16,0-21-16,0 21 0,21-1 15,0 1-15,0 0 16,0 21-16,0 0 0,1 0 16,-1 0-16,0 0 0,0 21 0,-21 0 15,21 1-15,0-1 0,1 0 0,-22 0 16,21 0-16,0 0 0,-21 1 15,0-1-15,21 0 0,-21 0 0,21 0 16,-21 0-16,21 1 0,-21-1 16,22-21-16,-1 0 15,0 0 1,0 0-16,0-21 0,-21-1 0,21 1 16,1 21-16,-22-21 0,21-21 15,-21 21-15,21-1 0</inkml:trace>
  <inkml:trace contextRef="#ctx0" brushRef="#br1" timeOffset="132587.75">10435 12742 0,'21'0'0,"0"0"16,1 0-16,-1 0 0,21 0 15,-21 0-15,0 0 0,1 0 0,-1 0 16,0-21-16,0 21 0,0 0 16,0 0-16,1 0 0,-1 0 15,-21 21 1,0 1-16,0-1 15,0 21-15,0-21 0,0 0 16,0 22-16,0-1 0,0-21 0,0 22 16,-21-1-16,21 0 0,0-21 15,0 22-15,0-1 0,0 0 16,0 1-16,0-22 0,0 21 0,0 1 16,21-22-16,-21 21 0,21 0 0,-21-20 15,0 20-15,21-21 0,-21 21 0,21-20 16,-21-1-16,0 21 0,0-21 15,0 0-15,0 1 0,0-1 0,0 0 16,-21 0-16,0-21 0,0 21 0,-22 0 16,22-21-16,0 22 0,0-22 0,-21 0 15,20 0-15,1 0 0,0 0 16,0 0-16,0 0 0,0 0 16,-1 0-16,1 0 0,0 0 15,21-22 16,0 1-31</inkml:trace>
  <inkml:trace contextRef="#ctx0" brushRef="#br1" timeOffset="133384.51">12382 13589 0,'22'0'16,"-22"-21"-16,21 21 16,0 0-16,0 0 0,0 0 15,0-21-15,1 21 0,-1 0 0,0 0 16,0 0-16,0-21 0,0 21 16,1 0-16,-1 0 0,-42 0 46,-1 0-30,1 0-16,0 0 0,-21-22 0,21 22 16,-1 0-16,1 0 0,0 0 15,0 0-15,0 0 16,0 22 0,21-1-16,-22 0 15,22 0-15,0 0 0,0 22 16,-21-22-16,21 21 0,-21 0 0,21-20 15,0 20-15,-21 0 0,0-21 16,21 22-16,-21-1 0,21-21 0,-22 22 16,22-1-16,0 0 0,0-21 15,0 22-15,-21-22 0,21 21 0,0 1 16,0-22-16,0 0 0,0 21 0,0-21 16,0 1-16,0-1 0,0 0 15,21 0-15,1-21 16,-1 0-16,0 0 0,0 0 15,0 0-15,0 0 0,1-21 0,-1 0 16,0 21-16,0-21 0,0-1 0,0 1 16,1 21-16,-1-21 15,0 0-15,0 0 0,0 0 0,-21-1 16</inkml:trace>
  <inkml:trace contextRef="#ctx0" brushRef="#br1" timeOffset="133667.35">13060 13801 0,'0'21'16,"0"0"0,0 0-16,0 22 15,-21-22-15,21 0 0,-22 0 0,1 21 16,21-20-16,-21-1 0,21 21 0,0-21 15,-21 0-15,21 1 0,-21-1 16,21 0-16,0 0 0,0 0 0,0 0 16,21-21 15,0 0-31,0-21 16,0 21-16,-21-21 0,22 0 0,-1 0 15</inkml:trace>
  <inkml:trace contextRef="#ctx0" brushRef="#br1" timeOffset="134192.06">13504 13356 0,'21'0'16,"1"0"-16,-1 0 0,-21-21 0,42 21 15,-21 0-15,0 0 0,1 0 0,20-21 16,-21 21-16,21 0 0,-20 0 16,20 0-16,-21 0 0,21 0 0,-20 0 15,-1 0-15,0 0 0,0 0 16,-21 21 0,0 0-16,0 0 15,0 1-15,0-1 0,-21 0 0,0 0 16,21 21-16,0-20 0,0-1 0,-21 21 15,-1-21-15,22 22 0,-21-22 0,21 21 16,0 0-16,-21-20 0,21 20 16,0-21-16,-21 21 0,21 1 0,0-22 15,0 21-15,0-21 0,0 22 16,0-22-16,0 0 0,0 21 0,0-20 16,0-1-16,0 0 0,0 0 15,0 0-15,0 0 0,0 1 0,0-1 16,0 0-16,-21 0 0,0 0 0,21 0 15,-22 1-15,-20-22 0,21 21 0,0 0 16,-22 0-16,1-21 0,21 21 16,-21-21-16,-1 21 0,22-21 0,-21 22 15,21-22-15,-1 0 0,1 0 0,0 0 16,0 0-16,42 0 47</inkml:trace>
  <inkml:trace contextRef="#ctx0" brushRef="#br1" timeOffset="134960.23">12975 15388 0,'21'0'15,"-21"-21"-15,21 21 0,1 0 16,-1 0-16,0 0 0,0 0 0,0 0 15,22 0-15,-22-21 0,0 21 0,0 0 16,21 0-16,-20 0 0,-1 0 16,0 0-16,-42 0 31,0 0-31,-1 0 16,1 0-16,-21 0 0,21 0 15,0 0-15,-22 0 0,22 0 0,0 0 16,0 0-16,0 0 0,-1 0 0,1 0 15,0 0-15,0 0 16,0 0 0,21 21-1,0 0-15,-21-21 16,21 21-16,0 1 0,0-1 0,0 0 16,0 21-16,0-21 0,0 22 15,-22-22-15,22 21 0,0 1 0,-21-1 16,21 0-16,0 1 0,0-1 0,0 0 15,-21 22-15,21-22 0,-21 0 0,21 1 16,0-1-16,0 0 0,0-20 16,0 20-16,0-21 0,0 21 0,0-20 15,0-1-15,0 0 0,0 0 16,0 0-16,21-21 0,0 21 16,0-21-16,1 0 15,-1 0-15,0 0 0,0-21 16,0 0-16,0 0 0,1 21 0,-1-21 15,0 0-15,0-22 0,0 22 0</inkml:trace>
  <inkml:trace contextRef="#ctx0" brushRef="#br1" timeOffset="135551.82">13695 15579 0,'0'0'0,"0"-21"16,21-1-16,-21 1 15,21 0 1,0 21-16,0 0 0,1 0 16,-1 0-16,-21 21 15,21 0-15,0 1 0,-21-1 0,21 0 16,-21 0-16,0 0 0,21 22 15,-21-22-15,0 21 0,0-21 16,0 0-16,0 22 0,0-22 0,0 21 16,0-21-16,-21 22 0,0-22 0,0 21 15,0-21-15,0 1 0,-1-1 16,1 0-16,0 0 0,-21 0 0,21 0 16,-1-21-16,-20 22 0,21-22 0,0 0 15,0 0-15,-1 0 0,1 0 0,0 0 16,21-22-16,0 1 0,0 0 15,0 0-15,0 0 0,0-22 0,0 22 16,0-21-16,0 0 0,0 20 0,21 1 16,0 0-16,1 0 0,-1 0 15,-21 0-15,21 21 0,0 0 16,0 0-16,0 0 0,1 21 16,-1 0-16,-21 0 0,21 0 15,0 0-15,-21 1 0,21 20 0,0-21 16,-21 0-16,22 0 0,-1 1 15,-21-1-15,21 0 0,0 0 0,-21 0 16,21 0-16,0-21 0,1 22 0,-1-22 16,0 21-16,0-21 0,0 0 15,0 0-15,1 0 16,-1 0 0,-21-21-16,21 21 0,0-22 0,-21 1 15,0 0-15,21 0 0,-21 0 0</inkml:trace>
  <inkml:trace contextRef="#ctx0" brushRef="#br1" timeOffset="136160.4">14351 15388 0,'-42'-21'15,"42"0"16,21 21-15,0 0-16,0 0 0,21 0 0,-20-21 16,-1 21-16,21 0 0,-21 0 15,22-21-15,-22 21 0,0 0 0,21 0 16,-21-22-16,1 22 0,-1 0 0,0 0 16,0 0-16,0 0 0,0 0 15,-21-21-15,0 42 31,0 1-31,0-1 0,0 0 16,0 21-16,-21-21 0,21 1 16,0 20-16,0 0 0,0-21 15,0 22-15,-21-22 0,21 21 0,0 1 16,0-22-16,0 21 0,0 0 0,0-20 16,0 20-16,0 0 0,0-21 15,-21 22-15,21-22 0,0 21 0,0 1 16,0-22-16,0 21 0,0-21 0,0 22 15,0-22-15,0 0 0,0 0 0,0 21 16,0-20-16,0-1 0,0 0 16,0 0-16,0 0 0,0 0 15,0 1-15,0-1 0,-21-21 0,0 21 16,-1-21-16,1 21 0,0-21 16,0 0-16,0 0 15,0 0-15,-1 0 0,1 0 0,0 0 16,0 0-16,0 0 0,0 0 15,-1 0-15,1 0 0,0 0 16</inkml:trace>
  <inkml:trace contextRef="#ctx0" brushRef="#br1" timeOffset="136331.29">14499 16552 0,'21'0'15,"-21"-21"48,21 0-63</inkml:trace>
  <inkml:trace contextRef="#ctx0" brushRef="#br1" timeOffset="141095.51">14859 5757 0,'0'-21'31,"0"0"-15,0 0 0,0 0-16,0 0 15,0-1 1,0 1-16,0 42 62,0 1-62,0-1 0,0 0 0,0 21 16,0-21-16,0 22 0,0-22 16,0 21-16,0-21 0,-21 22 15,21-1-15,-21-21 0,21 22 0,0-22 16,0 21-16,-22-21 0,22 22 0,-21-22 16,0 0-16,21 0 0,0 21 0,0-20 15,-21-1-15,21 0 0,-21 21 16,21-21-16,-21 1 0,21-1 0,0 0 15,0 0-15,0 0 0,0 0 16,0 1 0,0-44 46,0 1-46,0 0-16,0 0 15,0 0-15,0 0 0,21-1 0,-21 1 16,0 0-16,21 0 0</inkml:trace>
  <inkml:trace contextRef="#ctx0" brushRef="#br1" timeOffset="141631.75">14838 5906 0,'0'0'0,"0"-43"16,0 22-1,0 0-15,21 0 0,0 0 16,-21-1-16,21 22 0,-21-21 16,0 0-16,21 0 0,1 21 0,-22-21 15,21 0-15,0-1 0,0 22 16,0-21-1,0 21-15,1 0 16,-1 0-16,0 0 0,0 21 16,0 1-16,0-1 15,1 0-15,-1 0 0,-21 21 16,0-20-16,21-1 0,-21 0 0,21 0 16,-21 21-16,0-20 0,0-1 15,0 21-15,0-21 0,0 0 0,0 1 16,0-1-16,0 0 0,0 0 0,0 0 15,0 0-15,0 1 0,0-1 0,0 0 16,0 0-16,0 0 0,0 0 16,0 1-16,0-1 0,0 0 15,0 0-15,0 0 16,0 0-16,0 1 16,0-1-1,0-42 32,0-1-31,0 1-1,0 0-15</inkml:trace>
  <inkml:trace contextRef="#ctx0" brushRef="#br1" timeOffset="142079.49">14838 6181 0,'0'0'0,"-21"0"0,-1 0 0,1 0 31,42 0 1,1 0-32,-1 0 15,0 0-15,0 0 0,0-21 0,22 21 16,-22 0-16,21 0 0,-21 0 15,22 0-15,-22-22 0,0 22 0,21 0 16,-21 0-16,1 0 0,-1 0 16,0 0-16</inkml:trace>
  <inkml:trace contextRef="#ctx0" brushRef="#br1" timeOffset="142888.07">15303 6202 0,'0'21'0,"0"0"15,-21-21 1,21 21-16,0 1 0,-21-1 16,21 0-1,0 0-15,0 0 16,0 0-16,0 1 0,0-1 16,0 0-16,0 0 0,0 0 15,0 0 1,0-42 93,0 0-109,0 0 0,0 0 16,0 0-16,0-1 15,0 1-15,0 0 0,0 0 16,0 0-16,0 0 0,-21-1 0,21 1 16,0 0-16,0 0 0,0 0 0,0 0 15,0-1 1,0 44 15,0-1-15,21 21-1,0-21-15,-21 0 16,0 1-16,21-1 0,-21 0 0,22 0 16,-22 0-16,0 0 0,0 1 15,0-1-15,0 0 0,0 0 0,0 0 16,0 0-16,0 1 0,0-1 16,0 0-1,0-42 48,21 21-48,-21-21 1,21 21-16</inkml:trace>
  <inkml:trace contextRef="#ctx0" brushRef="#br1" timeOffset="148639.71">16383 6117 0,'0'-21'63,"-21"21"-32,0 0-15,-1 0-1,1 0-15,0 0 16,0 0-16,0 0 15,0 0-15,-1 0 0,1 0 0,0 0 16,0 0 0,0 0-1,42 0 63,0 0-78,0 0 16,0 0-16,1 0 0,-1 0 16,0 0-16,0 0 0,21 0 15,-20 0-15,-1 0 0,21 0 0,-21 0 16,0 0-16,22 0 0,-1 0 0,-21 0 16,22 0-16,-1 0 0,-21 0 0,21 0 15,1 0-15,-1 0 16,-21 0-16,22 0 0,-22-21 0,21 21 15,-21 0-15,0 0 0,22 0 0,-22 0 16,21 0-16,-21 0 0,1 0 0,-1 0 16,21 0-16,-21 0 0,0 0 15,1 0-15,-1 0 0,0 0 0,0 0 16,0 0-16,0 0 0,1 0 16,-22-21 15,-22 21-16,1 0 1,0 0-16,0-21 0,0 21 16,0 0-16,-1-22 0,1 22 15,0-21-15,0 21 0,0-21 0,0 21 16,-1-21-16,1 21 0,0-21 0,0 21 16,0-21-16,0-1 0,-1 22 0,1-21 15,0 21-15,21-21 16,-21 21-16,0 0 15,42 0 48,0 0-63,0 0 0,-21 21 0,21-21 16,1 0-16,-1 0 0,0 0 15,0 21-15,0-21 0,0 0 0,1 0 16,20 22-16,-21-22 0,0 0 0,0 0 15,1 21-15,-1-21 0,0 0 16,0 0-16,0 0 0,0 0 16,-21 21-16,22-21 15,-1 0 1,-21 21-16,0 0 31,-21 0-31,-1-21 0,1 22 16,0-1-16,0-21 0,0 21 15,-22-21-15,22 21 0,0 0 16,0-21-16,0 21 0,-22 1 0,22-1 16,0 0-16,-21-21 0,21 21 0,-1 0 15,1 0-15,0 1 0,0-22 0,0 21 16,21 0-16,-21 0 0,21 0 16,-22-21-1,22-21 48,22 21-48,-1-21-15,-21 0 0,21 21 0,0-21 16,0-1-16,0 1 0,1 0 0,-1 0 16,21 0-16,-21 0 0,22-1 15,-22 1-15,21 0 0,-21 0 0,22 0 16,-22 0-16,0-1 0,21 22 15,-21-21-15,1 0 0,-1 21 0,0-21 16,0 21 0,-42 0 62,0 0-78,21 21 0,-21-21 0,-1 21 15,1-21-15,0 21 0,0 1 0,0-22 16,0 21-16,-22 0 0,22-21 16,-21 21-16,21 0 0,-1 0 0,1-21 15,0 22-15,0-22 0,0 21 0,0 0 16,-1 0 0</inkml:trace>
  <inkml:trace contextRef="#ctx0" brushRef="#br1" timeOffset="152728.4">19050 5503 0,'21'-21'31,"0"21"-15,-21-21-16,0 0 15,0 0 1,21 21-16,-21-21 16,22-1-16,-22 1 15,0 0-15,0 0 16,21 0-16,-21 0 15,0-1 1,21 22 0,-21-21-16,0 0 47,0 42 31,0 0-63,0 1 1,0-1-16,-21-21 0,21 21 0,0 0 16,0 0-16,-21 0 0,21 1 15,-22-1-15,22 0 0,0 0 0,0 0 16,0 22-16,-21-22 0,21 0 15,0 21-15,-21-21 0,21 1 0,0 20 16,-21-21-16,21 21 0,0-20 0,0-1 16,0 0-16,-21 21 0,21-21 0,0 1 15,-21-1-15,21 0 0,0 0 16,0 0-16,-22 0 0,22 22 0,-21-43 16,21 21-16,0 0 0,0 0 15,-21 0-15,21 1 0,-21-1 0,21 0 16,-21 0-16,21 0 0,0 0 15,-21 1-15,21-1 16,0 0-16,0 0 31,0-42 32,0 0-63,0 0 15,0-1 1,0 1-16,0 0 0,0 0 16</inkml:trace>
  <inkml:trace contextRef="#ctx0" brushRef="#br1" timeOffset="153800.34">19431 5355 0,'0'-21'16,"0"0"15,0 0-15,0 0 15,21 21-15,-21-22-1,0 44 79,0-1-78,0 0-16,-21 0 15,21 0-15,0 0 0,0 1 16,0-1-16,0 0 0,0 0 15,-21 0-15,21 0 0,0 1 0,-21 20 16,21-21-16,0 0 0,0 0 16,0 22-16,-22-22 0,22 0 0,0 0 15,-21 0-15,21 22 0,-21-22 16,21 0-16,0 0 0,0 0 0,-21 1 16,21-1-16,-21 0 0,21 0 0,0 0 15,-21 0-15,21 1 16,-22-1-16,22 0 0,-21 0 15,21 0-15,0 0 0,0 1 16,-21-22-16,21 21 0,-21 0 16,21 0-16,0 0 15,0 0 17,0 1-32,-21-1 31,21 0-16,-21-21 1,21 21-16,0 0 31,0 0-15,0 1 0,0-1-1,0 0 1,0-42 78,-22 21-79</inkml:trace>
  <inkml:trace contextRef="#ctx0" brushRef="#br1" timeOffset="167907.6">20278 6033 0,'21'0'32,"-21"-22"-17,21 22 1,-21-21-16,0 0 16,0 0-1,0 0-15,0 0 16,-21 21-16,21-22 0,-21 22 15,21-21-15,-22 0 0,1 21 0,0-21 16,0 21-16,0 0 16,0 0-16,-1 0 0,1 0 15,0 0-15,0 0 0,0 0 16,0 0-16,21 21 0,-22 0 16,1-21-16,21 21 15,-21 1-15,21-1 0,-21-21 0,0 21 16,21 0-16,0 0 0,-21 22 0,-1-22 15,22 0-15,0 0 0,0 0 0,-21 0 16,21 1-16,-21-1 0,21 0 16,0 0-16,0 0 0,-21 0 0,21 1 15,0-1-15,0 0 0,0 0 16,21-21-16,0 21 16,0-21-16,1 21 0,-1-21 15,0 0-15,0 0 0,0 0 16,0 0-16,1 0 0,-1-21 15,0 0 1,0 21-16,0-21 0,0 21 0,1-21 16,-22 0-16,21-1 0,0 1 0,0 0 15,0 0-15,0 0 0,1 0 0,-1-22 16,0 22-16,0-21 0,0-1 16,-21 1-16,21 0 0,1 21 0,-1-22 15,-21 1-15,0 0 0,21-1 0,0 1 16,-21 0-16,21 20 0,-21-20 15,0 21-15,0 0 0,0-22 0,0 22 16,21 21-16,-21-21 0,0 0 16,0 0-16,0 0 15,-21 21 1,0 0-16,0 0 16,0 0-1,0 21-15,21 0 0,-22 0 16,22 0-16,-21 0 0,21 22 0,-21-22 15,21 21-15,0-21 0,0 22 16,0-1-16,-21-21 0,21 22 0,0-22 16,0 21-16,-21-21 0,21 22 0,0-22 15,0 0-15,0 21 0,0-21 0,0 1 16,0-1-16,0 0 16,0 0-16,0 0 0,0 0 0,21 1 15,-21-1-15,21-21 0,-21 21 0,21 0 16,0 0-16,1-21 15,-1 21-15,0-21 16,0 0-16,0 0 0,0 0 16,1 0-16,-1 0 0,0 0 15,0 0-15,0 0 0,0-21 16,-21 0-16,22 21 0,-1-21 16,-21 0-16,0 0 0,21 21 0,0-22 15,-21 1-15,21 0 0,-21 0 0,21 0 16,-21 0-16,22-1 15,-22 1 1,0 42 15,0 1-31,0-1 16,0 0-16,0 0 0,0 0 16,0 0-16,0 1 0,0-1 15,0 0-15,0 0 16,0 0 15,0-42 0,0 0-15,0 0-16,0 0 16,0-1-16</inkml:trace>
  <inkml:trace contextRef="#ctx0" brushRef="#br1" timeOffset="168296.21">20870 5715 0,'0'0'0,"0"-21"16,0 0 0,0 0-16,-21-1 15,0 22 1,0 0-16,0 0 15,21 22 1,-22-1-16,22 0 16,0 0-1,0 0-15,22-21 16,-1 0-16,0 0 16,0 0-1,0 0-15</inkml:trace>
  <inkml:trace contextRef="#ctx0" brushRef="#br1" timeOffset="168728.12">21145 5800 0,'0'21'16,"0"0"0,0 0-16,0 0 0,0 1 15,0-1 1,0 0-16,0 0 0,22 0 0,-22 0 15,21 1-15,-21-1 0,0 0 16,0 0-16,0 0 0,0 0 16,0 1-16,21-22 0,-21 21 15,21 0-15,-21 0 16,21-21 15,-21-21 0,0 0-15,0 0-16,0-1 16</inkml:trace>
  <inkml:trace contextRef="#ctx0" brushRef="#br1" timeOffset="169095.69">21548 5779 0,'0'0'0,"0"-22"31,-22 44 0,1-22-15,21 21-16,-21 0 0,0 0 0,21 0 15,-21 0-15,0 1 0,-1-1 16,22 0-16,-21 0 0,0 21 0,0-20 16,0-1-16,21 0 0,-21 0 0,-1 0 15,22 0-15,-21 1 0,21-1 0,0 0 16,-21-21 0,21 21-16,0-42 46,21 21-30,-21-21-16,21 0 0</inkml:trace>
  <inkml:trace contextRef="#ctx0" brushRef="#br1" timeOffset="169672.36">22415 5186 0,'0'21'32,"-21"-21"-32,21 21 0,-21 0 15,0-21-15,21 22 0,0-1 16,-21 0-16,0 21 0,-1-21 0,1 22 15,21-22-15,-21 21 0,0 1 0,0-1 16,0 21-16,-1-20 0,1-1 16,0 0-16,0 22 0,0-22 0,0 1 15,-22-22-15,22 21 0,0 0 0,0-20 16,21 20-16,-21-21 0,-1 0 0,1 0 16,0 1-16,21-1 15,0 0-15,0 0 0,-21 0 0,0 0 16,21 1-1,0-44 48,21 22-63,0-21 16,0 0-16,-21 0 15,21 21-15</inkml:trace>
  <inkml:trace contextRef="#ctx0" brushRef="#br1" timeOffset="170036.42">22458 5800 0,'0'21'15,"0"0"1,0 0-16,0 0 0,0 1 16,-21-1-16,-1 0 0,22 0 15,-21 0-15,21 0 0,0 1 0,0-1 16,-21-21-16,21 21 0,-21 0 15,21 0-15,0-42 63,0 0-47,0 0-16</inkml:trace>
  <inkml:trace contextRef="#ctx0" brushRef="#br1" timeOffset="170277.28">22521 5588 0,'0'0'0,"0"21"78,0 0-62</inkml:trace>
  <inkml:trace contextRef="#ctx0" brushRef="#br1" timeOffset="170876.44">22796 5779 0,'-21'21'0,"21"0"15,-21-21-15,21 21 16,0 0-16,0 0 0,0 1 16,0-1-16,0 0 0,-21-21 15,21 21-15,0 0 0,-21 0 16,21 1-16,0-1 16,-21-21-1,21-21 48,0-1-63,0 1 0,0 0 15,0 0-15,0 0 0,21 0 16,-21-1-16,21 1 0,0 0 0,0 0 16,0 0-16,1 0 0,-1-1 0,0 1 15,0 0-15,21 21 0,-20 0 16,20-21-16,-21 21 0,0 0 15,22 0-15,-22 0 0,0 0 0,0 21 16,-21 0-16,21 0 0,-21 1 16,0-1-16,0 0 0,0 0 15,0 0-15,0 0 0,0 1 16,-21-1-16,21 0 0,-21 0 16,21 0-16,-21-21 0,0 21 15,21 1-15,-22-1 16,1-21-1,42 0 32,1-21-47</inkml:trace>
  <inkml:trace contextRef="#ctx0" brushRef="#br1" timeOffset="171300.1">23453 5673 0,'0'0'0,"0"21"47,0 0-47,-22 0 0,22 0 16,0 1-16,-21-1 0,21 21 0,0-21 15,0 0-15,0 22 0,-21-22 16,21 21-16,-21 1 0,21-22 0,-21 21 16,21 0-16,-21 1 0,-1-1 0,22 0 15,-21 1-15,0-1 0,21 0 0,-21 22 16,0-22-16,0 1 0,21-1 16,-22 0-16,1 1 0,0-1 0,21 0 15,-21 1-15,0-22 0,0 21 0,-1 0 16,1-20-16,21 20 0,-21-21 0,0 0 15,0 0-15,0 1 0,21-1 0,-22 0 16,1-21-16,0 21 0,21-42 47,0 0-47,21 0 0,0-1 16,-21 1-16,22 0 0,-1 0 0,21 0 15,-21 0-15,0-1 0</inkml:trace>
  <inkml:trace contextRef="#ctx0" brushRef="#br1" timeOffset="171676.04">23410 5927 0,'0'0'0,"0"-64"16,0 43-1,0 0-15,0 0 0,0 0 16,21 21-16,1 0 0,-1 0 0,0 0 16,0 0-16,0 0 0,0 0 0,1 0 15,20 0-15,-21 21 0,0-21 16,0 21-16,1 0 0,-1 0 16,-21 0-16,0 1 0,0-1 15,0 0-15,0 0 0,0 0 0,0 0 16,-21 1-16,-1-22 0,1 21 15,0 0-15,0-21 0,0 21 0,0-21 16,-1 21-16,1-21 0,0 0 0,0 0 16,21 21-16,-21-21 0,0 0 15,42 0 32,0 0-47,0-21 0</inkml:trace>
  <inkml:trace contextRef="#ctx0" brushRef="#br1" timeOffset="172571.5">24024 5694 0,'-21'0'31,"0"0"-31,21 21 16,0 0-16,0 0 16,0 1-16,-21-1 0,21 0 0,0 0 15,0 0-15,0 0 0,0 1 16,0-1-16,0 0 0,0 0 0,0 0 16,0 0-16,0 1 15,0-1-15,21-21 16,0 0-16,0 0 15,0 0-15,0 0 0,1 0 16,-1-21-16,0 21 0,-21-22 0,21 22 16,0-21-16,0 0 0,1 0 0,-1 0 15,0 0-15,-21-22 0,21 22 16,0-21-16,0-1 0,1 1 0,-22 21 16,0-21-16,21 20 0,-21 1 15,21 0-15,-21 0 0,0 0 16,0 42-1,-21 0 1,21 0-16,-21 0 16,21 1-16,-22-1 0,22 21 0,0-21 15,0 0-15,-21 1 0,21 20 0,0-21 16,-21 0-16,21 0 0,0 1 0,0-1 16,0 0-16,0 0 15,0 0-15,21-21 0,-21 21 16,21-21-16,1 0 0,-1 0 0,0 0 15,0 0-15,0 0 16,0 0-16,1 0 0,-1-21 16,0 0-16,0 21 0,0-21 0,0 0 15,1 0-15,-1-22 0,0 22 0,0-21 16,0-1-16,0 1 0,-21 0 16,22-1-16,-1 1 0,0-21 0,0 20 15,-21 1-15,21 0 0,-21-1 0,21 22 16,-21-21-16,22 21 0,-22-1 15,0 1-15,0 0 0,0 0 0,0 0 16,21 21 0,-42 21 15,-1 0-31,22 0 0,0 0 0,-21 22 16,0-22-16,0 21 0,21-21 0,0 22 15,-21-1-15,0-21 0,21 22 16,-22-1-16,22 0 0,0 1 0,0-22 15,0 21-15,0 0 0,0-20 0,0 20 16,0-21-16,0 0 0,0 0 16,0 1-16,0-1 0,0 0 0,0 0 15,0 0 1,22-21-16,-1 0 0,0 0 31,0-21-31,0 21 16,-21-21-16,21 0 0,1 0 0,-22-1 15</inkml:trace>
  <inkml:trace contextRef="#ctx0" brushRef="#br1" timeOffset="172816.36">24765 5482 0,'0'0'0,"-21"0"0,21-21 16,0 0 15,21 21-31,0 0 0,0 0 16,22-21-16,-22 21 0,0 0 0,0 0 16,21 0-16,-20-21 0,-1 21 0,0 0 15,0-22-15,0 22 0,0 0 16,1-21-16,-1 21 0</inkml:trace>
  <inkml:trace contextRef="#ctx0" brushRef="#br1" timeOffset="173423.91">25675 5249 0,'0'0'0,"-21"0"0,0 0 16,0 0-16,-1 0 16,1 0-16,0 22 15,0-1-15,21 0 16,0 0-16,-21 0 15,21 0-15,0 1 0,0-1 16,0 0-16,0 0 0,0 0 16,-21 0-16,21 1 0,0 20 0,0-21 15,0 0-15,-22 22 0,22-22 16,-21 21-16,21-21 0,0 0 0,0 1 16,0 20-16,-21-21 0,21 0 0,-21 0 15,21 1-15,0-1 0,0 0 16,0 0-16,0 0 15,0 0-15,0 1 16,21-22 0,0 0-16,0 0 15,1 0 1,-1 0-16,0-22 0,0 22 16,0-21-16,0 21 0,1-21 0,-1 0 15,0 21-15,0-21 0</inkml:trace>
  <inkml:trace contextRef="#ctx0" brushRef="#br1" timeOffset="173779.79">26014 5461 0,'0'21'47,"0"0"-31,0 1-16,-21-1 0,21 0 0,0 0 15,0 0-15,0 0 0,0 1 0,-22-1 16,22 0-16,-21 0 15,21 0-15,-21 0 16,21 1-16,0-44 47,21 1-31,0 0-16</inkml:trace>
  <inkml:trace contextRef="#ctx0" brushRef="#br1" timeOffset="174535.49">26395 5186 0,'21'0'47,"0"0"-47,0 0 0,0 0 15,1 0-15,-1 0 16,0 0-16,0 0 15,-21-21-15,21 21 16,0 0-16,-21 21 47,0 0-31,0 0-16,0 0 15,0 1-15,0-1 0,0 0 16,0 0-16,0 0 15,0 0-15,0 1 0,0-1 16,0 0-16,0 0 0,0 0 16,0 0-16,0 1 0,0-1 0,0 0 15,0 0-15,-21 0 0,21 22 0,0-22 16,-21 0-16,21 0 16,0 0-16,0 0 0,-21 1 0,21-1 15,-21 0-15,21 0 16,0 0-16,-21-21 15,21 21-15,-22 1 0,22-1 16,-21 0 0,0-21-1,0 21 1,0-21 0,0 0-16,-1 0 0,1 0 15,0 0-15,0 0 16,0 0-1,0 0-15,-1 21 16,1-21 0,21-21 15,0 0-15</inkml:trace>
  <inkml:trace contextRef="#ctx0" brushRef="#br1" timeOffset="175715.74">26014 5440 0,'0'-21'47,"0"42"-16,0 0-15,-21-21-16,21 21 0,-22 0 16,22 1-16,0-1 0,0 0 15,0 0-15,0 0 0,-21 0 16,21 1-16,0 20 0,-21-21 0,21 0 15,0 0-15,0 1 0,0-1 0,0 0 16,0 0-16,0 0 16,0 0-1,0-42 17,21 21-17,-21-21-15,0 0 0,21 0 16,-21 0-16,0-1 0,0 1 0,0-21 15,0 21-15,22 0 0,-22-22 16,0 22-16,0-21 0,0 21 16,0-1-16,0 1 0,0 0 0,21 0 15,-21 0-15,0 0 16,0-1 0,0 44 15,0-1-16,0 0-15,0 0 0,0 0 0,0 0 16,0 1-16,0-1 0,-21 21 16,21-21-16,0 0 0,0 1 15,0 20-15,0-21 0,0 0 0,0 0 16,0 1-16,-22-1 0,22 0 16,0 0-16,0-42 62,0 0-62,0 0 0,0-1 16,0 1-16,22-21 0,-22 21 0,0-22 15,21 22-15,-21 0 0,21-21 16,-21 21-16,21 21 0,-21-22 16,0 1-16,0 42 31,0 1-16,0-1-15,0 0 0,0 21 0,-21-21 16,21 22-16,0-22 0,-21 21 0,21-21 16,-21 1-16,21-1 0,-22 0 15,22 0-15,0 0 0,0 0 0,0 1 16,0-1-16,0-42 62,22 21-62</inkml:trace>
  <inkml:trace contextRef="#ctx0" brushRef="#br1" timeOffset="190969.9">19198 5334 0,'0'-21'16,"0"0"15,0 42 47,0 0-62,0 0-16,0 0 15,0 1-15,0-1 0,0 0 16,0 0-16,0 0 0,-21 0 15,21 1-15,-21-1 16,21 0-16,0 0 0,0 0 0,-21 0 16,-1 1-16,22-1 0,-21 0 0,21 0 15,0 0-15,-21 22 0,21-22 16,-21 0-16,0 0 0,21 0 0,-21 22 16,-1-22-16,22 0 0,-21 0 0,21 0 15,0 0-15,-21 1 0,21-1 16,-21 0-16,21 0 0,-21 0 15,21 0-15,0 1 0,-21-1 16,21 0-16,-22-21 16,22 21-16,0 0 15,0 0-15,-21-21 16,21 22-16,0-1 16,-21-21-16,21 21 15,0-42 157,0 0-156,21 21-1,-21-22-15,21 1 0,-21 0 16,0 0-16,22 21 0,-22-21 16,21 0-16,-21-1 0,21 1 0,-21 0 15,0 0-15,21 0 0,0 0 16,-21-1-16,0 1 0,0 0 0,21 0 15,1 0-15,-22 0 0,21-1 0,-21 1 16,21 0-16,-21 0 0,0 0 16,21 0-16,-21-22 0,21 22 0,-21 0 15,0 0-15,21 0 0,-21-1 16,22 22-16,-22-21 0,0 0 0,0 0 16,21 0-16,0 0 0,-21-1 15,0 1-15,0 0 16,21 21-16,-21-21 15,0 0-15,21 21 0,-21-21 16,0-1 0,21 22-1,-21-21 1</inkml:trace>
  <inkml:trace contextRef="#ctx0" brushRef="#br1" timeOffset="193344.13">19600 5376 0,'0'22'78,"0"-1"-63,0 0-15,0 0 0,0 0 16,0 0-16,-21 1 0,21-1 16,-21 21-16,0-21 0,21 0 15,-21 1-15,-1 20 0,1-21 0,21 0 16,-21 22-16,0-22 0,0 0 0,0 0 15,21 21-15,-22-20 0,1-1 16,21 0-16,-21 0 0,0 0 0,0 0 16,21 1-16,0-1 0,-21-21 0,21 21 15,-22 0-15,1 0 0,21 0 16,-21 1-16,21-1 16,-21-21-16,0 21 15,21 0-15,0 0 16,0 0-1,0 1 17,-21-22-32,21 21 31,21-42 31,-21-1-62,21 22 0,-21-21 16,21 0-16,0 0 0,0 0 16,1 0-16,-22-1 0,21-20 15,0 21-15,-21 0 0,21 0 0,0-22 16,0 22-16,1-21 0,-1 21 16,-21-22-16,21 22 0,0-21 0,-21 21 15,21-22-15,0 22 0,-21-21 16,0 21-16,22-1 0,-1-20 0,-21 21 15,0 0-15,0 0 0,21-1 0,-21 1 16,21 0-16,-21 0 0,21 0 16,-21 0-16,21-1 15,-21 1 1,0 0-16,0 0 31,-21 21 157,0 0-173,0 21-15,0-21 16,0 21-16,-1 0 0,1 1 16,0-1-1,0-21 1,21 21-16,21-21 47,0 0-32,0 0-15,1-21 0,-22 0 16,21 21-16,0 0 0,-21-22 16,21 22-16,0 0 15,-21-21-15,-21 21 78,21 21-78,-21 1 16,0-22-16,21 21 16,0-42 46,21 21-62,0 0 16,-21-22-16,0 44 62,0-1-62,-21 0 16,0 0-16,0 0 15,21 22-15,0-22 0,-22 0 0,1 0 16,21 0-16,0 22 0,-21-22 0,0 0 16,21 0-16,-21 0 0,21 0 15,0 1-15,0-1 0,-21 0 16,21-42 46,0 0-62,21-1 16,-21 1-16,0 0 0,21 0 16,0-21-16,-21 20 0,21 1 0,-21-21 15,21 21-15,-21 0 0,22-22 16,-22 22-16,0 0 0,0 0 0,0 0 16,21-1-16,-21 1 0,0 0 15,0 42 16,0 0-31,0 1 0,0-1 16,0 21-16,0-21 16,-21 0-16,21 1 0,0 20 15,0-21-15,-22 0 0,1 0 0,21 22 16,0-22-16,-21 0 0,0 0 16,21 0-16,-21-21 0,21 22 15,0-44 32,0 1-47,0 0 0,0 0 0,21 0 16,-21 0-16,21-1 0,-21 1 15,0-21-15,0 21 0,0 0 0,0-1 16,0 1-16,21 0 0,-21 0 0,0 0 16,0 0-16,21 21 15,-21-22-15,0 1 31,22 21-31,-1 0 16,-21-21 0,0 0 15,21 21-31,-21-21 16,21 21-16,-21-21 0,0-1 31,0 44 16,0-1-32,0 0 1,0 0 0,-21-21 15</inkml:trace>
  <inkml:trace contextRef="#ctx0" brushRef="#br1" timeOffset="201540.5">3852 9546 0</inkml:trace>
  <inkml:trace contextRef="#ctx0" brushRef="#br0" timeOffset="-184255.55">5715 9843 0,'0'0'0,"0"-22"0,0 1 16,0 0 0,0 0-16,0 0 0,-21 0 15,21-1-15,0 1 16,0 0-16,0 0 0,-21 0 15,21 0-15,-22-1 0,22 1 16,0 0-16,-21 0 16,0 0-1,21 0 1,-21 21-16,21 21 47,0 0-47,0 0 15,0 0-15,0 22 0,0-22 0,0 21 16,0 0-16,0 1 0,0-1 16,0 0-16,0-20 0,0 20 15,0 0-15,0 1 0,0-22 0,0 21 16,0 0-16,0-20 0,0 20 0,0-21 16,0 0-16,0 0 0,0 1 15,0-1-15,0 21 0,0-21 16,0 0-16,0 1 0,0-1 15,0 0-15,-21-21 0,21 21 32,21-21-17,0 0-15,0 0 16,0 0-16,1 0 0,-1 0 16,0 0-16,21 0 0,1 0 0,-1-21 15,0 0-15,1 21 0,-1 0 0,0-21 16,1 21-16,-1 0 0,0-22 15,1 22-15,-1 0 0,0 0 16,1-21-16,-1 21 0,-21 0 0,21 0 16,-20 0-16,20 0 0,-21 0 15,0 0-15,0 0 0,1 0 16,-1 0 0,-21-21-1,0 0 1,-21 0-1,-1 21-15,1 0 0,21-21 16,-21 21-16,0 0 0,0-22 16,0 22-16,-1-21 0,-20 21 0,21-21 15,0 21-15,0 0 0,-1-21 16,1 21-16,0 0 0,0 0 16,21-21-1,-21 21-15,21 21 31,21-21-15,0 0-16,0 0 16,0 0-16,1 21 0,20-21 15,-21 0-15,0 0 0,22 0 0,-1 0 16,-21 0-16,21 0 0,-20 0 0,-1 0 16,21 0-16,-21 0 0,0 0 15,1 0-15,-22 21 16,0 0-16,0 1 15,-22-22-15,1 21 0,0 0 16,0 0-16,0 0 0,-22 0 16,22 22-16,-21-22 0,21 0 0,-22 21 15,22-20-15,0-1 0,0 0 0,0 0 16,0 21-16,-1-20 0,22-1 16,0 0-16,-21 0 0,21 0 15,-21 0-15,21 1 16,0-1-1,-21-21-15,0 0 16,0 0-16,-1 0 16,1 0-16,0-21 0</inkml:trace>
  <inkml:trace contextRef="#ctx0" brushRef="#br1" timeOffset="-177236.73">14965 7578 0,'0'0'0,"0"-21"0,0-1 16,0 1-16,0 0 0,0 0 15,-21 21-15,21-21 0,0 0 16,0-1-16,-22 22 16,22 22 15,0-1-31,0 0 15,0 0-15,0 21 0,0-20 16,0 20-16,0-21 0,0 21 0,-21 1 16,21-1-16,0-21 0,0 22 0,0-1 15,0 0-15,0 1 0,0-1 0,0-21 16,0 21-16,0-20 0,0 20 0,0-21 16,0 0-16,0 0 0,0 1 15,0-1-15,0 0 16,0-42 15,0 0-15,0-1-16,0-20 15,0 21-15,0-21 0,0 20 0,0 1 16</inkml:trace>
  <inkml:trace contextRef="#ctx0" brushRef="#br1" timeOffset="-176736.76">14711 7514 0,'0'0'0,"-21"-21"0,21 0 16,0 0-16,0 0 0,0-1 15,21 1 1,0 21-16,0-21 0,0 21 0,0-21 15,1 21-15,20 0 0,0 0 0,1 0 16,-1 0-16,0 0 0,1 0 0,-1 0 16,0 0-16,22 21 0,-22 0 15,0 0-15,1 1 0,-1-1 0,0 21 16,-20-21-16,20 0 0,-21 22 16,0-22-16,-21 21 0,0 1 0,0-22 0,0 21 15,0 0-15,0-20 16,-21 20-16,0 0 0,0 1 0,-22-1 15,1-21-15,0 21 0,-22 1 0,22-22 16,0 21-16,-1-21 0,1 1 0,0-1 16,-1 0-16,1 0 0,21 0 0,0 0 15,-22-21-15,22 0 0,0 22 16,0-22-16,0 0 16,-1 0 15,22-22 0,0 1-15,22 21-1,-1-21-15,0 21 0,0-21 0,0 0 16</inkml:trace>
  <inkml:trace contextRef="#ctx0" brushRef="#br1" timeOffset="-175745.59">16573 7874 0,'0'0'0,"-21"0"0,-21 0 16,21 0-16,0 0 0,-1 0 0,-20 0 16,21 0-16,0 0 0,0 0 0,-1 0 15,1 0-15,0 0 0,0 0 16,42 0 15,0 0-15,0 0-16,22 0 0,-22 0 0,21 0 15,1 0-15,20 0 0,-21 0 0,1 0 16,20 0-16,-20 0 0,20 0 16,1 0-16,-1 0 0,1 0 0,-1 0 15,22 0-15,-22 0 0,1 0 0,-1 0 16,1 0-16,-1 0 0,1 0 0,-22 0 16,0 0-16,1 0 0,-1 0 0,0 0 15,-20 0-15,-1 0 0,0 0 0,0 0 31,-21-21-15,-21 0 0,0 21-16,0 0 15,-1-21-15,1 21 0,0 0 16,0-22-16,0 1 0,0 21 16,-1-21-16,-20 21 0,21 0 0,-21 0 15,20-21-15,1 21 0,0 0 0,0 0 16,-21 0-16,20-21 0,1 21 15,0 0 1,21 21 15,21-21-31,0 0 16,1 0-16,-1 21 0,0-21 16,0 21-16,21-21 0,-20 0 0,20 0 15,-21 21-15,21-21 0,-20 0 16,20 0-16,-21 22 0,21-22 0,-20 0 15,-1 0-15,0 0 0,0 0 0,0 0 16,0 21-16,1-21 16,-22 21 15,-22-21-31,1 21 16,0-21-16,0 21 0,-21 0 15,20-21-15,-20 22 0,21-1 0,-21 0 0,-1 0 16,1 0-16,-22 0 0,22 1 15,0-1-15,-1 21 0,1-21 16,0 0-16,21 1 0,-22-1 0,22 21 16,0-42-16,0 21 0,0 0 0,21 1 15,0-1-15,-22 0 0,22 0 16,0-42 78</inkml:trace>
  <inkml:trace contextRef="#ctx0" brushRef="#br1" timeOffset="-173017.01">19092 7472 0,'0'-21'31,"0"0"-31,0-1 0,0 1 16,0 0-16,0 0 15,0 0-15,0 0 16,0-1-16,0 1 0,0 0 16,21 0-16,-21 0 0,0 0 15,0-1-15,22 22 16,-22 22 15,0-1-15,-22 0-16,22 0 0,-21-21 15,21 21-15,0 0 16,0 1-16,-21 20 0,21-21 0,-21 0 16,21 0-16,0 1 0,0 20 0,-21-21 15,21 0-15,-21 22 0,21-22 0,-22 21 16,22-21-16,0 0 0,0 22 0,-21-22 16,21 21-16,-21-21 0,21 22 0,0-22 15,0 21-15,-21 1 0,21-1 16,-21-21-16,21 21 0,-21 1 0,21-22 15,0 21-15,-22 1 0,22-22 0,-21 21 16,21-21-16,-21 0 0,21 22 0,0-22 16,0 0-16,-21-21 0,21 21 0,0 0 15,-21 1-15,21-44 63,0 1-63,0 0 15,0 0-15,21 0 0,0 0 0,-21-1 16,21 1-16,-21-21 0,21 21 0,1 0 16</inkml:trace>
  <inkml:trace contextRef="#ctx0" brushRef="#br1" timeOffset="-172292.94">19304 7451 0,'0'-21'0,"0"-1"16,0 1-1,0 0-15,0 0 16,21 21-16,-21-21 15,21 0-15,-21-1 16,0 44 62,0-1-78,0 0 16,0 0-16,0 0 0,0 22 15,-21-22-15,21 0 0,0 0 0,-21 21 16,0-20-16,0 20 0,21-21 16,-22 21-16,1 1 0,0-22 0,0 21 15,21-21-15,-21 22 0,0-22 0,21 21 16,-22-21-16,22 22 0,-21-22 16,0 21-16,21-21 0,-21 1 0,21-1 15,0 0-15,0 21 0,-21-21 0,21 1 16,-21-1-16,21 0 0,0 0 15,0 0 1,0-42 78,-22 21-94,22-21 15</inkml:trace>
  <inkml:trace contextRef="#ctx0" brushRef="#br1" timeOffset="-168824.07">19113 7239 0,'0'21'94,"0"0"-78,0 1-16,0-1 15,0 0-15,0 0 0,0 0 0,0 22 16,0-22-16,0 0 0,0 21 0,0-21 16,0 1-16,0 20 0,-21-21 0,21 21 15,-21-20-15,21 20 0,-21-21 0,21 0 16,0 22-16,-21-22 0,21 21 15,-21-21-15,-1 22 0,22-22 0,0 21 16,0-21-16,-21 0 0,21 22 0,-21-22 16,21 0-16,-21 0 0,21 0 0,0 1 15,0-1-15,0 0 0,0 0 0,0 0 16,0 0-16,0 1 0,0-1 31,0 0-15,0-42 31,0 0-32,0-1-15,0 1 16,0 0 0,0 0-16,0 0 0,0 0 0,0-1 15,0 1-15</inkml:trace>
  <inkml:trace contextRef="#ctx0" brushRef="#br1" timeOffset="-167558.56">19325 7281 0,'0'-21'16,"0"0"31,0 42-1,0 0-46,0 1 16,0-1-16,0 0 0,0 0 16,0 21-16,0-20 0,0-1 15,0 21-15,-21-21 0,21 22 0,-21-22 16,21 21-16,0-21 0,-21 22 0,-1-22 16,1 21-16,21-21 0,0 22 0,-21-22 15,0 21-15,0-21 0,21 22 0,-21-22 16,21 0-16,-22 21 0,1-21 15,21 1-15,0-1 0,-21 0 16,21 21-16,-21-21 0,21 1 0,0-1 16,0 0-16,0 0 15,-21 0-15,21-42 78,21 0-62,-21 0-16,0 0 0,21-1 16,0 1-16,-21 0 0,0 0 15,21 0-15,-21-22 0,22 22 0,-1-21 16,-21 0-16,21-1 0,0 22 0,-21-21 16,21-1-16,0 1 0,-21 0 15,22 21-15,-22-22 0,21 1 0,0 21 16,-21-22-16,0 22 0,21 0 0,-21 0 15,21-21-15,-21 20 0,0 1 0,0 0 16,0 0-16,21 0 0,-21 0 0,0-1 16,22 22-16,-22-21 0,0 0 15,0 0-15,0 0 0,0 0 0,0-1 16,21 22-16,-21-21 16,0 42 30,0 1-46,0-1 0,0 0 16,0 0-16,0 0 0,0 0 16,0 1-16,0-1 0,0 0 0,0 21 15,0-21-15,-21 22 0,21-22 16,-22 21-16,1 1 0,21-22 0,-21 21 16,0 0-16,0-20 0,0 20 0,21 0 15,-22-21-15,1 22 0,0-1 0,0-21 16,0 22-16,0-22 0,21 21 15,-22-21-15,1 0 0,21 22 0,-21-22 16,21 0-16,0 0 0,0 0 16,-21 1-16,21-1 0,-21 0 15,21 0-15,0 0 0,0 0 16,0 1-16,0-1 0,-21 0 16,21 0 15,0-42 63,0 0-94,0 0 15,0-1-15,0 1 0,0 0 0,0 0 16,21 0-16</inkml:trace>
  <inkml:trace contextRef="#ctx0" brushRef="#br1" timeOffset="-166640.75">19008 7218 0,'0'-21'31,"21"21"0,-21 21 0,0 0-31,0 0 0,0 0 16,0 1-16,0-1 0,0 21 16,0-21-16,0 22 0,0-22 15,0 21-15,0 0 0,0-20 0,-21 20 16,-1 0-16,22-21 0,-21 22 0,0-1 16,0-21-16,21 22 0,-21-1 0,0-21 15,-1 21-15,22 1 0,-21-22 0,0 21 16,21-21-16,0 1 0,-21 20 15,0-21-15,21 0 0,-21 0 0,21 1 16,0-1-16,0 0 0,0 0 0,0 0 16,0 0-16,0 1 15,0-1 1,0-42 31,0-1-32,0 1 1,0 0-16,21 21 0,-21-21 16,21 21-16,-21-21 0,0 0 0,21-1 15,0 1-15,0 0 0,-21 0 16,0-21-16,22 20 0,-1 1 16,-21-21-16,0 0 0,21 20 0,0-20 15,0 21-15,-21-21 0,21-1 0,-21 22 16,22-21-16,-1 21 0,-21-22 0,21 22 15,-21 0-15,0 0 0,21 0 16,-21-1-16,0 1 16,21 21-1,-21-21-15,-21 21 94,21-21-94,-21 21 0</inkml:trace>
  <inkml:trace contextRef="#ctx0" brushRef="#br1" timeOffset="-162264.66">20193 7980 0,'21'0'15,"0"-21"1,0 0 0,1 21-16,-22-22 0,21 1 15,0 21-15,0 0 0,-21-21 16,0 0-16,21 21 0,-21-21 15,0 0 1,0-1-16,-21 22 16,0-21-16,0 21 15,0 0-15,-1 0 16,1 0-16,0 0 16,0 0-16,0 21 0,0 1 0,-1-1 15,1-21-15,0 21 0,0 0 0,21 0 16,-21 0-16,21 1 0,-21-1 0,21 0 15,0 0-15,0 0 0,0 0 0,0 1 16,0-1-16,0 0 0,0 0 16,0 0-16,0 0 0,0 1 15,21-1 1,0-21 0,0 0-16,0 0 15,0-21 1,1-1-16,-1 22 15,-21-21-15,21 21 0,0-21 0,0 0 16,0 21-16,1-21 0,-22 0 0,21-1 16,0 1-16,0 0 0,0 0 0,0-21 15,-21 20-15,22 1 0,-1 0 16,0 0-16,-21-21 0,0 20 0,21 1 16,0 0-16,-21-21 0,0 21 0,0-1 15,21-20-15,-21 21 0,0 0 0,22 0 16,-22-22-16,0 22 0,0 0 15,0 0-15,0 0 0,0-1 0,0 1 16,0 0-16,0 0 0,0 0 16,0 0-16,0 42 47,-22 0-47,22 0 0,0 0 15,-21 22-15,21-22 0,0 0 0,0 21 16,0-21-16,0 22 0,0-22 15,-21 21-15,21 1 0,0-22 0,-21 21 16,21-21-16,0 22 0,0-22 0,0 21 16,0-21-16,0 22 0,0-22 0,0 0 15,0 0-15,0 0 0,0 0 16,0 1-16,0-1 0,21-21 0,0 21 16,0-21-1,1 0-15,-1 0 0,0 0 16,0 0-16,0 0 0,0 0 15,1 0-15,-1-21 0,0 0 16,0-1-16,-21 1 16,21 21-16,0-21 0,-21 0 0,0 0 15,22 0-15,-1-1 0,-21 1 0,21 0 16,-21 0-16,0 0 16,0 0-16,0-1 0,0 1 15,0 42 16,0 1-15,0-1-16,0 0 0,0 0 16,0 0-16,0 0 0,0 1 15,0-1-15,0 0 16,-21-42 62,21 0-78,0-1 16,0 1-16</inkml:trace>
  <inkml:trace contextRef="#ctx0" brushRef="#br1" timeOffset="-161868.89">20934 7535 0,'0'22'15,"-21"-22"95,21 21-79,-22-21-31,22 21 31</inkml:trace>
  <inkml:trace contextRef="#ctx0" brushRef="#br1" timeOffset="-161429.14">21103 7662 0,'21'0'94,"-21"22"-94,21-1 16,-21 0-1,0 0-15,0 0 0,0 0 16,0 1-16,22-22 0,-22 21 0,0 0 16,0 0-16,0 0 0,0 0 0,21 1 15,-21-1-15,21 0 0,-21 0 16,0 0-1,21 0 1,-21-42 15,0 0-15,0 0-16,0 0 16,0 0-1,0-1-15,0 1 0,0 0 16,21 21-16,-21-21 0,0 0 0</inkml:trace>
  <inkml:trace contextRef="#ctx0" brushRef="#br1" timeOffset="-160940.35">21569 7535 0,'0'0'0,"0"-21"16,0 0-1,0 0-15,0 0 16,-21 42 31,21 0-47,0 0 0,0 0 0,-22 1 16,1-1-16,21 0 0,-21 0 0,21 21 15,-21-20-15,21-1 0,-21 0 0,0 0 16,21 21-16,-22-20 0,22-1 15,-21 0-15,0 0 0,21 0 0,-21 0 16,21 1-16,0-1 0,0 0 0,-21 0 16,21 0-16,0 0 15,0 1-15,0-1 16,0 0 0,0-42 124,0 0-140,0-1 0,0 1 16</inkml:trace>
  <inkml:trace contextRef="#ctx0" brushRef="#br1" timeOffset="-160160.27">22479 7070 0,'0'0'0,"21"-21"0,-21-1 16,21 22-16,0-21 0,1 0 0,-1 0 16,-21 0-16,21 21 15,-21-21-15,21-1 0,-21 1 16,0 0-1,0 42 32,-21 0-47,0 1 0,0 20 0,-1-21 16,1 21-16,0 1 0,0 20 16,0-20-16,0 20 0,-22 1 0,22-22 0,0 21 15,-21 1-15,20-22 0,1 22 16,0-22-16,-21 22 0,21-22 15,-1 0-15,1 1 0,0-1 0,0 0 16,21 1-16,-21-1 0,0-21 0,-1 21 16,22-20-16,0-1 0,-21 21 0,21-21 15,-21 0-15,21 1 16,0-44 15,21 1-31,-21 0 0,21 0 16,-21 0-16,22 0 0,-1-1 0,-21 1 15,21-21-15,0 21 0,-21-22 0</inkml:trace>
  <inkml:trace contextRef="#ctx0" brushRef="#br1" timeOffset="-159885.03">22754 7430 0,'21'0'15,"-21"21"1,0 0-16,0 0 0,0 0 16,0 0-16,-21 1 0,21-1 0,-21 0 15,21 0-15,0 0 0,0 0 16,-21 1-16,21-1 0,-21 0 0,21 0 16,0 0-16,0 0 0,0 1 15,-22-22-15,22 21 16,-21-21-16,21-21 31,0-1-15,0 1-16,0 0 0</inkml:trace>
  <inkml:trace contextRef="#ctx0" brushRef="#br1" timeOffset="-159565.21">22796 7197 0,'0'21'47,"22"-21"-15,-1 0-17,-21-21-15,0 0 16,0-1-1,0 1-15,-21 21 16,-1 0-16,1 0 0,0 0 16,0 21-1,21 1-15,-21-22 0,21 21 16,0 0-16,0 0 0,0 0 16,21 0-16,0-21 0,0 0 15,-21 22-15,21-22 0,1 0 0,-1 0 16</inkml:trace>
  <inkml:trace contextRef="#ctx0" brushRef="#br1" timeOffset="-159045.1">23156 7303 0,'0'21'16,"0"0"-1,0 0-15,0 0 0,0 0 16,0 1-16,0-1 0,0 0 0,-21 0 15,21 0-15,0 22 0,0-22 0,0 0 16,0 0-16,0 21 0,0-20 16,0-1-16,-21 0 0,21 0 0,-21 0 15,21 0-15,0 1 0,0-1 16,-21 0-16,-1-21 16,22-21 15,0 0-31,0-1 15,0-20-15,0 21 16,0 0-16,0-22 0,0 22 0,22-21 16,-1 0-16,0-1 0,0 22 0,0-21 15,0 21-15,1-1 0,-1 1 16,21 0-16,-21 0 0,0 21 0,1 0 16,20 0-16,-21 0 0,0 21 0,0 0 15,1-21-15,-1 43 0,0-22 0,-21 0 16,0 0-16,21 0 0,-21 22 0,0-22 15,0 0-15,0 0 0,0 0 16,0 0-16,0 1 0,0-1 0,0 0 16,-21 0-16,0 0 15,21 0-15,-21-21 16,21 22-16,0-44 31,0 1-15,21 0-16,0 21 0,-21-21 15,21 0-15</inkml:trace>
  <inkml:trace contextRef="#ctx0" brushRef="#br1" timeOffset="-158688.92">23961 7345 0,'0'21'16,"0"0"-1,0 0-15,0 1 0,0-1 0,0 0 16,0 0-16,0 21 0,0-20 16,0-1-16,0 21 0,0-21 0,0 22 15,0-1-15,0-21 0,0 21 0,0 1 16,-22-1-16,22 0 0,-21 1 0,21-1 16,-21 0-16,0 1 0,21-1 0,-21 22 15,0-22-15,-1 0 0,1 1 0,21 20 16,-21-21-16,0 1 15,0-1-15,0 0 0,-1 1 0,22-1 0,-21 0 16,21-20-16,-21 20 0,21-21 16,0 0-16,0 0 0,0 1 0,0-1 15,0-42 1,0-1 0,0 1-16,21 0 0,0-21 0,1 21 15,-1-22-15,-21 1 0,21 0 0,0-1 16</inkml:trace>
  <inkml:trace contextRef="#ctx0" brushRef="#br1" timeOffset="-158353.12">23918 7662 0,'0'0'0,"0"-42"0,0 21 0,0-21 16,0 20-16,0 1 0,0 0 0,21-21 15,-21 21-15,22 21 0,-1-22 16,-21 1-16,21 0 0,0 21 0,0-21 15,22 21-15,-22 0 0,0 0 0,0 0 16,0 0-16,0 0 0,1 0 0,-1 0 16,0 21-16,0-21 0,-21 21 0,0 0 15,0 1-15,0-1 0,0 0 16,-21 0-16,0 0 16,0 0-16,-1 22 0,1-22 0,0 0 15,0-21-15,-21 21 0,20 0 0,1 1 16,0-1-16,0-21 15,21 21-15,21-21 47,0 0-47,0-21 16,1 21-16,-22-21 0</inkml:trace>
  <inkml:trace contextRef="#ctx0" brushRef="#br1" timeOffset="-157568.56">24384 7366 0,'21'-21'16,"-21"42"15,0 0-31,0 0 0,0 1 16,0 20-16,0-21 0,0 0 15,0 0-15,0 22 0,0-22 0,0 0 16,0 21-16,-21-20 0,21-1 15,0 0-15,0 0 0,0 0 0,0 0 16,0 1 0,21-22-16,0 0 15,0 0-15,1 0 0,-1-22 16,0 22-16,-21-21 0,21 0 0,0 21 16,0-21-16,1 0 0,-22 0 15,21-22-15,0 22 0,-21 0 0,21 0 16,-21-22-16,21 22 0,-21 0 0,0 0 15,21 0-15,-21 0 0,22 21 0,-22-22 16,21 22-16,-21 22 16,0-1-1,0 0-15,0 0 0,0 0 16,-21 0-16,21 1 0,0-1 0,0 0 16,-22 0-16,22 0 0,0 0 15,0 1-15,0-1 0,0 0 0,0 0 16,0 0-16,22-21 15,-1 0-15,-21 21 0,21-21 0,0 0 16,0 0-16,0 0 0,1 0 16,-1 0-16,21-21 0,-21 21 0,0-21 15,1 0-15,-1 21 0,-21-21 0,21 0 16,0-1-16,0-20 0,0 21 16,1-21-16,-1 20 0,0-20 0,0 0 15,-21-1-15,21 1 0,-21 0 0,21-1 16,-21 1-16,22 0 0,-22-1 0,0 22 15,0 0-15,0 0 0,0 0 16,0 0-16,0 42 31,-22 0-15,22 21-16,-21-21 0,21 22 0,-21-22 16,21 21-16,0 1 0,-21-1 15,0 0-15,0 1 0,21-22 0,-22 21 16,1 0-16,21-20 0,0 20 0,-21-21 15,0 21-15,21-20 0,-21-1 0,21 0 16,0 0-16,0 0 0,0 0 0,0 1 16,0-1-16,0 0 15,21-21 1,0 0-16,0 0 16,0 0-16,1-21 15,-1 0-15,-21-1 0,21 1 0</inkml:trace>
  <inkml:trace contextRef="#ctx0" brushRef="#br1" timeOffset="-157258.5">25019 7408 0,'0'0'16,"-21"0"-16,21-21 15,21 21-15,0 0 16,21-21-16,-20 0 16,-1 21-16,0 0 0,0-21 0,0 21 15,22 0-15,-22 0 0,0 0 0,0-21 16,0 21-16,0 0 0,1 0 0,-1 0 16,0 0-1,-21-22 16,0 1-15,0 0 0</inkml:trace>
  <inkml:trace contextRef="#ctx0" brushRef="#br1" timeOffset="-156531.72">25802 7133 0,'0'0'0,"0"-21"0,21 21 31,0 0-31,1 0 0,-1 0 16,21 0-16,-21-21 0,0 21 0,1 0 15,-1 0-15,21 0 0,-21 0 16,0 0-16,-21-21 0,22 21 15,-1 0-15,-21-21 0,-21-1 32,-1 22-32,1 0 15,0 0-15,0 0 0,0 0 16,0 0-16,-1 0 0,-20 0 0,21 0 16,0 0-16,0 0 0,-1 0 0,1 22 15,0-22-15,0 21 0,21 0 16,-21-21-16,21 21 0,-21 0 0,21 0 15,0 1-15,0-1 0,-22 21 16,22-21-16,0 0 0,0 22 16,0-22-16,0 21 0,0-21 0,0 1 15,0 20-15,0-21 0,0 0 0,0 22 16,-21-22-16,21 0 0,-21 21 16,21-21-16,-21 1 0,21 20 0,-21-21 15,0 21-15,21-20 0,0 20 0,-22-21 16,22 0-16,-21 22 0,21-22 0,0 0 15,0 21-15,0-21 0,0 1 0,0-1 16,21 0-16,1 0 0,-1-21 16,0 21-16,0-21 15,0 0-15,0 0 0,1 0 16,-1 0-16,0 0 0,0 0 0,21 0 16,-20-21-16,-1 21 0,0-21 0,0 0 15,0 21-15,0-21 0,1-1 0,-22 1 16,21 0-16,0 0 0,0 0 0,0 0 15,0-1-15,1 1 0,-1 0 16</inkml:trace>
  <inkml:trace contextRef="#ctx0" brushRef="#br1" timeOffset="-155928.99">26501 7408 0,'0'0'0,"0"-21"16,0 0-16,0 0 0,0 0 0,0 0 16,0-1-16,0 1 0,0 0 15,21 0-15,0 21 16,0 0 0,0 0-16,0 21 15,-21 0-15,0 0 0,0 1 0,0 20 16,0-21-16,0 0 0,0 22 15,0-22-15,0 21 0,0-21 16,0 22-16,0-22 0,0 21 0,0-21 16,-21 22-16,0-22 0,0 0 0,0 0 15,21 0-15,-21 0 0,-1 1 0,1-1 16,21 0-16,-21 0 0,0-21 0,0 21 16,0-21-16,21 21 15,-22-21-15,1 0 0,0 0 16,0 0-1,21-21-15,0 0 0,0 0 16,0 0-16,0 0 0,0-1 0,0-20 16,0 21-16,0 0 15,21 0-15,0-1 0,-21 1 0,21 0 16,1 21-16,-1 0 16,0 0-16,-21 21 15,21-21-15,-21 21 0,21 1 16,0-1-16,1-21 0,-22 21 15,0 0-15,21-21 0,0 21 0,0 0 16,0-21-16,0 0 16,1 22-16,-1-22 15,0 0-15,0 0 16,0 0-16,0 0 16,1 0-16,-1-22 0,0 1 15,0 21-15,0-21 0,0 0 16,1 0-16,-1 0 0,0-1 0</inkml:trace>
  <inkml:trace contextRef="#ctx0" brushRef="#br1" timeOffset="-155136">27093 6985 0,'-21'0'16,"21"-21"-16,0 0 31,21 21-31,0 0 0,1 0 16,-1-21-16,21 21 0,-21 0 16,0 0-16,1 0 15,-1-22-15,0 22 0,0 0 0,0 0 16,0 0 15,-21 22 0,0-1-31,0 0 16,22 0-16,-22 0 16,21 0-16,-21 1 0,0-1 15,0 0-15,0 21 0,0-21 0,0 1 16,0 20-16,0-21 0,0 21 0,0-20 15,0 20-15,0-21 0,0 21 0,0-20 16,0 20-16,0-21 0,0 0 16,0 22-16,0-22 0,0 0 0,0 21 15,0-21-15,0 1 0,0-1 0,0 0 16,0 0-16,0 0 0,0 0 0,0 1 16,0-1-16,0 0 0,0 0 15,-21 0-15,21 0 0,0 1 0,0-1 16,0 0-16,-22-21 15,22 21-15,-21 0 0,21 0 16,-21-21-16,0 0 16,0 22-16,0-22 15,-1 0-15,1 0 0,0 0 16,0 0-16,0 0 16,0 0-1,-1 0-15,22-22 172,22 22-172</inkml:trace>
  <inkml:trace contextRef="#ctx0" brushRef="#br1" timeOffset="-152972.74">15240 9123 0,'0'0'0,"21"0"0,0-21 16,0 21-16,-21-21 16,22 21-16,-1-22 0,0 1 15,0 0-15,0 21 0,-21-21 16,0 0-16,0 0 15,0-1 1,0 1 0,-21 21-16,0 0 0,0 0 15,0 0-15,-1 0 0,1 0 16,0 0-16,0 21 0,-21-21 16,20 22-16,1-1 0,-21 0 0,21 0 15,-22 0-15,22 0 0,0 22 0,0-22 16,0 21-16,0-21 0,-1 22 0,1-22 15,21 21-15,-21-21 0,21 22 16,0-22-16,0 0 0,0 21 0,0-20 16,0 20-16,21-21 0,0 0 15,1 0-15,-1 1 0,0-1 0,0 0 16,21 0-16,-20-21 0,20 21 0,-21-21 16,0 0-16,22 0 0,-22 0 15,0 0-15,21 0 0,-21 0 0,1 0 16,-1 0-16,0 0 0,0 0 15,0-21-15,-21 0 0,21 21 16,-21-21-16,22 21 0,-22-21 16,21 21-16,-21-22 0,21 22 15,0-21-15,0 21 0,0-21 0,1 0 16,-1 21-16,0-21 0,0 21 16</inkml:trace>
  <inkml:trace contextRef="#ctx0" brushRef="#br1" timeOffset="-152281.62">16383 9292 0,'0'0'0,"-21"0"0,0 0 0,42 0 47,21 0-47,-21 0 16,22 0-16,-1 0 0,0 0 0,1 0 15,-1 0-15,0 0 0,22 0 0,-22-21 16,0 21-16,22 0 0,-22 0 0,1 0 16,20 0-16,-21-21 0,1 21 0,-1 0 15,22 0-15,-22 0 0,0 0 16,1-21-16,-1 21 0,-21 0 0,21 0 15,-20-21-15,-1 21 0,0 0 0,0 0 16,0 0-16,-21-22 0,0 1 16,0 0-1,0 0 1,-21 21-16,0-21 16,0 21-16,0 0 0,-1-21 15,1 21-15,0 0 0,0 0 0,0 0 16,0 0-16,-1 0 15,1 0-15,0 0 16,42 0 15,0 0-15,1 0-16,20 0 16,-21 0-16,0 0 0,0 0 0,1 0 15,-1 0-15,0 0 0,0 0 0,0 0 16,0 0-16,-21 21 31,0 0-31,0 0 16,-21 0-16,0-21 0,0 21 0,21 1 15,-21-1-15,0 0 0,-1 0 0,1 0 16,0 0-16,21 1 0,-21-22 16,0 21-16,21 0 0,0 0 15,-21 0-15,-1-21 0,22 21 16,-21-21-16,21 22 15</inkml:trace>
  <inkml:trace contextRef="#ctx0" brushRef="#br1" timeOffset="-151797.27">15790 10478 0,'0'-22'0,"0"1"16,-21 21-16,21-21 0,-21 21 0,21-21 15,-21 21 1,21 21 0,-21 0-16,21 0 0,0 1 0,0-1 15,0 0-15,0 0 0,0 21 16,0-20-16,0 20 0,-22-21 0,22 21 15,-21-20-15,21 20 0,0-21 16,0 0-16,0 0 0,0 1 0,-21-1 16,21 0-16,0 0 0,0 0 0,-21-21 15,21 21-15,0-42 32,0 0-32,0 0 15,0 0-15,0 0 0,0-1 16,0 1-16,0-21 0,0 21 15</inkml:trace>
  <inkml:trace contextRef="#ctx0" brushRef="#br1" timeOffset="-151236.59">15600 10520 0,'0'-42'15,"0"169"-15,0-212 0,0 21 0,0 43 0,21 0 0,0 21 16,0-21-16,-21 0 0,21 21 16,1-21-16,-1 21 0,0 0 0,0-22 15,0 22-15,0 0 0,22 0 0,-22 0 16,0 0-16,21 0 0,-20 0 0,-1 0 15,0 0-15,0 22 0,0-1 16,-21 0-16,0 0 0,0 0 0,0 0 16,0 1-16,0-1 0,-21 0 0,0 0 15,-21 0-15,20 0 0,-20 1 16,21-1-16,0 0 0,-22-21 0,22 21 16,0-21-16,0 0 0,0 0 0,21 21 15,0-42 16,21 0-31,0 21 0,0 0 16,0-21-16,1 21 0,-1 0 0,21 0 16,-21 0-16,0 0 0,22 0 0,-22 0 15,21 0-15,1 0 0,-1 0 0,-21 0 16,21 0-16,1 21 0,-22-21 16,21 21-16,-21 0 0,1-21 0,-1 21 15,0 1-15,-21-1 0,0 0 16,0 0-16,-21 0 0,-22 0 15,22 1-15,-21-1 0,0-21 0,-1 21 16,-20 0-16,20-21 0,22 21 0,-21 0 16,0-21-16,20 0 0,-20 0 15,21 22-15,0-22 0,0 0 0,-1 0 16,1 0-16,0 0 0,0 0 0,0 0 16,0 0-16,-1 0 15,44 0 48,-1 0-63,-21-22 15,21 22-15,0-21 0,0 0 0,0 21 16</inkml:trace>
  <inkml:trace contextRef="#ctx0" brushRef="#br1" timeOffset="-150477.35">17081 10520 0,'-21'0'0,"42"0"0,-63 0 15,21 0-15,21-21 16,21 21 0,0 0-16,0 0 15,1 0-15,20 0 0,-21 0 0,21 0 16,1 0-16,-1 0 0,22 0 16,-22 0-16,21 0 0,-20 0 15,20 0-15,1-21 0,-1 21 0,-20 0 16,20 0-16,-21 0 0,1-22 0,-1 22 15,0 0-15,-20 0 0,20-21 0,-21 21 16,0 0-16,0 0 0,-21-21 16,0 0-1,0 0-15,-21 0 16,0-1-16,0 22 16,-21 0-16,20-21 0,1 21 0,0 0 15,0 0-15,0 0 0,0 0 0,-1 0 16,1 0-16,0 0 0,0 0 0,0 0 15,42 0 32,0 0-47,0 0 0,0 0 16,22 0-16,-22 0 0,0 0 0,0 0 16,22 0-16,-22 0 0,0 0 15,0 0-15,0 0 0,0 0 16,-21 21-1,0 1 1,-21-1-16,0-21 0,0 21 16,21 0-16,-21 0 0,0 0 15,-1 1-15,-20-1 0,42 0 0,-42 0 16,42 0-16,-43 0 0,43 1 16,-42-1-16,42 0 0,-42 0 0,42 0 15,-21 0-15,-1-21 0,1 22 0,0-1 16,21 0-16,-21-21 0,0 21 15</inkml:trace>
  <inkml:trace contextRef="#ctx0" brushRef="#br1" timeOffset="-99695.14">21378 5440 0,'0'0'0,"0"-21"47,21 21-31,1 0-16,-22-21 0,21 21 15,0 0-15,0 0 0,0 0 16,0 0-16,1-22 0,-1 22 15,0 0-15,-42 0 63,0 22-47,-1-22-16,1 0 0,0 0 15,0 0-15,0 0 0,0 0 16,-1 0-1,1 0-15,21 21 32,0 0 15,0 0-32,0 0-15,-21-21 16,21 21-16,0 1 0,-21-1 0,21 0 15,0 0-15,0 0 0,0 22 0,0-22 16,-21 0-16,21 21 0,0-21 16,-21 22-16,21-22 0,0 21 0,-22-21 15,22 1-15,0 20 0,0-21 0,0 0 16,0 22-16,0-22 0,0 0 0,0 0 16,0 0-16,0 0 0,0 1 15,0-1-15,0 0 16,0 0-1,22-21-15,-22 21 0,21-21 16,0 0-16,0 0 16,0 0-1,0 0-15,1 0 16,-1-21-16,0 0 0,-21 0 16,0 0-16,21-1 15</inkml:trace>
  <inkml:trace contextRef="#ctx0" brushRef="#br1" timeOffset="-99329.34">21590 5630 0,'0'0'0,"0"-21"0,0 0 15,0 42 17,0 0-17,0 1-15,0 20 16,0-21-16,0 0 0,0 22 0,0-22 16,0 21-16,0-21 0,0 22 15,0-22-15,0 0 0,0 0 0,0 0 16,0 0-16,0 1 0,0-1 15,0 0-15,0 0 0,0 0 32,0-42-1,0 0-31,0 0 16,0 0-16,0-1 0,21 1 0,0 0 15</inkml:trace>
  <inkml:trace contextRef="#ctx0" brushRef="#br1" timeOffset="-98781.66">21802 5419 0,'0'-21'16,"21"21"-1,0 0-15,-21-22 0,21 22 16,0-21-16,0 21 0,1 0 16,-1-21-16,0 21 0,0 0 0,0 0 15,0 0 1,-21 21 0,0 0-1,0 1-15,0-1 16,0 0-16,0 0 0,0 0 0,-21 0 15,21 1-15,0-1 0,0 0 16,0 0-16,0 0 0,0 0 0,0 1 16,0-1-16,0 21 0,0-21 0,0 0 15,0 1-15,0-1 0,0 0 16,0 0-16,0 21 0,0-20 0,0-1 16,0 0-16,0 0 0,0 0 0,0 0 15,0 1-15,0-1 16,0 0-16,0 0 15,0 0-15,0 0 0,-21 1 16,0-1-16,0-21 16,0 21-16,-1-21 0,1 21 15,0-21-15,0 0 0,0 0 16,0 21-16,-1-21 16,1 0-16,0 0 15,0 0 1</inkml:trace>
  <inkml:trace contextRef="#ctx0" brushRef="#br1" timeOffset="-97856.7">21653 7197 0,'0'0'0,"-21"0"16,42 0 15,1 0-31,-1-21 0,0 21 0,0-22 16,0 22-16,0 0 0,1-21 15,-1 21-15,-21-21 0,21 21 16,0 0-16,-42 0 47,0 0-47,0 0 0,-1 0 15,1 0-15,21 21 16,-21-21-16,0 21 16,0-21-16,21 22 0,0-1 31,-21-21-31,21 21 0,0 0 16,-22 0-16,22 0 0,0 1 15,0-1-15,0 0 0,0 21 16,0-21-16,-21 1 15,21-1-15,0 0 0,0 0 0,0 0 16,0 0-16,0 1 0,0 20 0,0-21 16,0 0-16,0 0 0,0 1 0,0-1 15,0 0-15,0 0 0,0 0 16,0 0-16,0 1 0,0-1 16,0 0-16,0 0 0,0 0 15,0 0-15,0 1 31,21-22-15,1-22 0,-1 1-1,-21 0-15,0 0 16</inkml:trace>
  <inkml:trace contextRef="#ctx0" brushRef="#br1" timeOffset="-97273.1">21865 7387 0,'0'0'0,"21"0"15,-21-21-15,0 0 0,21 21 16,-21-21-1,22 21-15,-1 0 16,0 21-16,-21 0 16,0 0-16,21 0 15,-21 1-15,0-1 16,0 0-16,0 0 0,0 0 0,0 0 16,0 1-16,0-1 0,0 0 0,0 0 15,0 0-15,0 0 0,-21 1 16,0-1-16,21 0 0,-21-21 15,21 21-15,-22-21 0,1 0 32,21-21-17,0 0-15,0 0 16,0-1 0,0 1-16,21 21 46,-21 21-30,22-21-16,-22 22 0,21-22 0,-21 21 16,0 0-16,21-21 0,-21 21 15,21-21-15,0 21 32,0-21-17,1 0 1,-22-21-1,0 0-15,0 0 0,21 0 16,-21-1-16</inkml:trace>
  <inkml:trace contextRef="#ctx0" brushRef="#br1" timeOffset="-96716.41">22056 7070 0,'0'0'0,"0"-21"47,21 21-47,0 0 0,0-22 15,0 22 1,0-21-16,1 21 15,-22 21 32,0 1-47,0-1 16,0 0-16,0 0 16,0 0-1,0 0-15,0 1 16,0-1-16,0 0 0,21 0 15,-21 0-15,0 0 0,21 1 16,-21-1-16,0 0 0,0 0 0,0 0 16,0 0-16,21 1 15,-21-1-15,0 0 0,0 0 0,21 0 16,-21 0-16,0 1 0,0-1 0,0 0 16,0 0-16,0 0 15,0 0-15,0 1 16,0-1-16,0 0 15,-21 0 1,0-21-16,0 0 16,21 21-16,-21-21 15,-1 21-15,1 1 0,0-22 16,0 0-16,0 0 16</inkml:trace>
  <inkml:trace contextRef="#ctx0" brushRef="#br1" timeOffset="-88048.76">15833 12340 0,'0'-21'0,"0"0"47,0 0-16,0 0-31,21-1 16,-21 1-16,21 21 15,-21-21-15,0 0 0,21 0 16,0 0-16,-21-1 16,0 1-16,0 0 15,0 0 1,0 42 31,0 0-47,0 0 15,0 1-15,0 20 0,-21-21 16,21 0-16,-21 22 0,21-22 16,0 21-16,-21 0 0,0 1 0,-1-1 15,22-21-15,-21 22 0,21-1 16,-21 0-16,21-21 0,-21 22 0,0-22 16,21 21-16,0-21 0,0 1 0,-21-1 15,21 0-15,-22 0 0,22 0 16,0-42 46,0 0-62,0 0 16,0 0-16,0-1 16,22 1-16,-22 0 15,21 0-15,-21 0 0,0 0 0,0-22 16,21 22-16,-21 0 0,21 0 0,0 0 15,-21-22-15,0 22 0,21 0 0,1 0 16,-1 0-16,-21-1 0,21 1 0,0 0 16,-21 0-16,0 0 0,21 0 15,0-1-15,-21 1 0,0 0 16,22 21-16,-22-21 0,21 0 16,-21 0-1,0-1 1,21 22 765,-42 0 32,0 0-798,21-21 79,21 21-78,-21-21-16,21 21 15,0 0 1,-21-21-16,21 21 0,0 0 47,1 0-47,-1 0 31,0 0-31,0 0 0,0 0 16,0 21-16,1 0 15,-1 0 1,-21 1-16,21-22 0,-21 21 0,0 0 15,0 0-15,0 0 16,0 0-16,-21 1 16,0-22-16,-1 21 0,1 0 0,0-21 15,0 21-15,0 0 0,0-21 16,-22 21-16,22-21 0,0 22 0,0-22 16,0 0-16,-1 0 0,1 0 0,21 21 15,-21-21-15,42 0 78,0-21-78,1 21 0,-1 0 16,0 0-16,0 0 0,0 0 16,0 0-16,1-22 0,-1 22 0,0 0 15,0 0-15,0 0 0,0 0 0,1 0 16,-1 0-16,0 0 0,0 0 0,-21 22 15,21-22-15,0 21 0,-21 0 16,0 0-16,0 0 16,0 0-1,-21 1-15,0-1 0,0 0 16,0-21-16,0 21 0,-22 0 0,22-21 16,-21 21-16,21 1 0,-1-22 0,-20 21 15,21-21-15,0 0 0,0 0 0,-1 21 16,1-21-16,0 0 0,0 0 15,0 0-15,0 0 16,21-21 47,0 0-48,21 21-15,-21-22 16,21 1-16,0 21 0,0-21 0,0 21 15</inkml:trace>
  <inkml:trace contextRef="#ctx0" brushRef="#br1" timeOffset="-87688.97">16510 12023 0,'0'-21'0,"0"42"0,0-64 16,0 22 0,0 42 15,21-21-31,-21 22 0,0-1 0,0 0 16,21 21-16,-21-21 0,21 22 0,-21-22 15,0 21-15,0 1 0,0-22 16,0 21-16,0 0 0,0-20 0,0-1 15,0 21-15,0-21 0,0 0 0,0 1 16,0-1-16,0 0 16,0 0-16,0 0 15,0-42 17,0 0-17,0 0-15,0 0 0,0-1 16</inkml:trace>
  <inkml:trace contextRef="#ctx0" brushRef="#br1" timeOffset="-87263.18">16489 12107 0,'0'0'0,"-21"0"0,21-21 16,0 0-16,0 0 0,0 0 15,0 0 1,0-1-16,21 22 0,0-21 15,0 21-15,0 0 0,0-21 16,1 21-16,-1 0 0,21 0 0,-21 0 16,22 0-16,-22 0 0,21 0 0,-21 21 15,22-21-15,-22 21 0,21 1 0,-21-1 16,0-21-16,1 21 0,-1 0 0,0 21 16,0-20-16,-21-1 15,0 0-15,0 0 0,0 0 0,0 0 16,-21 22-16,0-22 0,0 0 0,-1 0 15,1 0-15,0 1 0,0-1 0,-21 21 16,20-21-16,-20-21 0,21 21 0,0 1 16,0-1-16,-22-21 0,22 21 0,0-21 15,0 0 1,0 0 15,42-21 16,-21 0-47,21 21 0,0-22 16,0 1-16</inkml:trace>
  <inkml:trace contextRef="#ctx0" brushRef="#br1" timeOffset="-86392.68">17759 12002 0,'0'0'0,"-21"0"16,-1 0-16,1 0 15,0 0-15,0 0 0,0 0 16,0 0-16,-1 0 0,1 0 0,0 0 15,0 0-15,0 0 0,0 0 16,42 0 15,0 0-15,0 0-16,21 0 0,-20 0 0,20 0 16,-21 0-16,21 0 0,1 0 15,-1 0-15,0 0 0,1-22 0,-1 22 16,0 0-16,1 0 0,-1-21 0,22 21 15,-22 0-15,0 0 0,22-21 16,-22 21-16,0-21 0,1 21 0,-1 0 16,0 0-16,1-21 0,-22 21 0,0 0 15,21 0-15,-20-21 0,-1 21 0,0 0 16,0 0-16,-21-22 0,21 1 16,-21 0-1,0 0 1,-21 21-16,0 0 0,0-21 15,0 21-15,-22-21 0,22 21 16,-21 0-16,-1 0 0,22-22 0,-21 22 16,21 0-16,-22 0 0,22 0 0,0 0 15,0 0-15,0 0 0,0 0 0,-1 0 16,1 0-16,21 22 47,21-22-47,1 0 0,-1 0 0,0 0 15,21 0-15,-21 0 0,1 0 0,20 0 16,0 0-16,-21 0 0,22 0 0,-1 0 16,-21 0-16,22 0 0,-22 0 15,0-22-15,0 22 0,0 0 16,0 0-16,1 0 0,-1 0 0,-21 22 16,0-1-1,0 0-15,-21 0 16,-1 0-16,-20 0 0,21 22 0,-21-22 15,20 0-15,-20 21 0,0-20 16,-1 20-16,22-21 0,-21 21 0,0-20 16,20-1-16,1 21 0,0-21 0,0 0 15,0 1-15,0-1 0,21 0 16,-22-21 31,1 0-32,0 0 1,0 0-16</inkml:trace>
  <inkml:trace contextRef="#ctx0" brushRef="#br1" timeOffset="-85809.01">15706 12764 0,'0'0'0,"21"0"0,0 0 16,0 0-16,0 0 16,0 0-16,1 0 15,-1 0-15,0 0 16,-21-22-16,21 22 16,-21-21-1,21 21-15,-21-21 0,21 21 0,-21-21 16,22 21-16</inkml:trace>
  <inkml:trace contextRef="#ctx0" brushRef="#br1" timeOffset="-82464.79">20362 11409 0,'21'-21'15,"1"21"-15,-22-21 0,0-1 16,21 22-16,-21-21 16,21 21-16,-21-21 0,21 0 15,0 21 1,-21-21-16,0 0 0,0-1 31,21 22-31,-21 22 63,0-1-63,0 0 15,-21 0-15,21 0 0,0 0 16,0 1-16,-21-1 0,21 21 0,-21-21 15,21 22-15,-21-22 0,0 21 0,-1 0 16,1-20-16,0 20 0,0 0 0,0-21 16,0 22-16,21-22 0,-22 21 15,1 1-15,0-22 0,0 21 16,0 0-16,0-20 0,-1 20 0,1-21 16,21 0-16,0 22 0,-21-22 0,0 0 15,21 0-15,0 0 0,0 0 16,-21-21-16,21 22 15,0-44 32,0 1-47,0 0 16,0 0-16,0 0 0,21-22 0,-21 22 16,21 0-16</inkml:trace>
  <inkml:trace contextRef="#ctx0" brushRef="#br1" timeOffset="-81924.58">20891 11134 0,'0'-21'16,"0"42"-1,0 0 1,-21 0-16,21 21 0,-21-20 16,0-1-16,21 21 15,-21-21-15,0 22 0,-1-1 0,1 0 0,21 1 16,-21-1-16,0 0 0,0 1 16,-22-1-16,22 21 0,0-20 0,0-1 15,0 0-15,0 1 0,-22-1 16,22 0-16,0 1 0,0-22 0,21 21 15,-21-21-15,-1 22 0,22-22 0,-21 0 16,21 0-16,0 0 0,0 1 16,-21-22-16,21-22 62,0 1-62,0 0 16,0 0-16</inkml:trace>
  <inkml:trace contextRef="#ctx0" brushRef="#br1" timeOffset="-78465.15">21653 11748 0,'0'-22'47,"0"1"-32,0 0-15,-21 21 16,21-21-16,-21 21 0,0 0 16,0 0-16,0-21 0,-1 21 0,1 0 15,0 0-15,0 0 0,0 0 16,0 0-16,-22 0 0,22 0 0,0 21 16,-21-21-16,20 21 0,1 0 0,0 0 15,0 1-15,0-1 0,0 0 0,-1 0 16,1 0-16,21 22 0,0-22 15,0 21-15,-21-21 0,21 22 0,0-22 16,-21 21-16,21-21 0,0 22 0,0-22 16,0 0-16,0 0 0,0 0 15,0 0-15,21-21 0,0 0 16,0 0-16,1 0 16,-1 0-16,0 0 0,0-21 0,0 0 15,22 0-15,-22 0 0,0 0 16,0-1-16,0-20 0,0 21 15,1 0-15,-1-22 0,0 1 0,21 21 16,-21-21-16,1-1 0,-22 1 0,21 21 16,0-22-16,0 1 0,-21 0 15,0-1-15,21 22 0,-21-21 0,21 0 16,-21-1-16,0 22 0,0-21 0,0 21 16,0-22-16,0 22 0,0 0 0,0 0 15,0 0-15,0-1 16,0 1-16,-21 42 31,21 1-31,-21-1 16,21 21-16,0-21 0,0 22 0,0-22 15,0 21-15,0 0 0,0 1 0,-21-22 16,21 21-16,0 1 0,0-1 0,0-21 16,0 21-16,0-20 0,0 20 15,0-21-15,0 0 0,0 22 0,0-22 16,21 0-16,-21 0 0,21 0 15,-21 0-15,0 1 0,21-22 0,1 21 16,-1 0-16,0-21 16,0 0-16,0 0 15,0 0-15,1-21 0,-1 21 16,0-21-16,0-1 0,-21 1 0,21 21 16,0-21-16,1 0 0,-1 0 15,-21 0-15,21-1 0,-21 1 0,21-21 16,-21 21-16,0 0 0,21-1 0,-21 1 15,0 0-15,21 0 0,-21 0 0,0 0 16,0 42 15,0 0-31,0 0 16,0 0-16,0 0 0,0 1 16,0-1-16,0 0 0,0 0 15,0 0-15,0 0 16,0 1-16,0-1 15,0-42 32,0-1-47,0 1 16,0 0-16,0 0 0,0 0 16</inkml:trace>
  <inkml:trace contextRef="#ctx0" brushRef="#br1" timeOffset="-78141.34">22013 11409 0,'21'0'47,"1"-21"-32,-22 0-15,21 21 16,-21-22-16,-21 22 31,-1 0-15,1 0-16,0 0 16,21 22-1,0-1 1,0 0-16,0 0 15,0 0-15,21-21 16,-21 21-16,21-21 0,1 0 16</inkml:trace>
  <inkml:trace contextRef="#ctx0" brushRef="#br1" timeOffset="-77785.09">22331 11557 0,'0'21'16,"0"0"0,0 1-16,0-1 0,0 0 15,0 0-15,21-21 0,-21 21 0,21 0 16,-21 1-16,21-1 0,-21 0 15,0 0-15,21 0 16,-21 0-16,0 1 0,22-1 0,-22 0 16,0 0-16,0 0 15,0 0-15,21-21 16,0-21 31,-21 0-47,0 0 0,0 0 15,21 0-15,-21-1 0,21 22 16</inkml:trace>
  <inkml:trace contextRef="#ctx0" brushRef="#br1" timeOffset="-77451.28">22775 11494 0,'0'0'16,"0"-22"-1,0 1-15,-21 21 0,0 0 16,0 0-16,0 21 31,-1-21-31,22 22 0,-21-1 0,21 0 16,0 0-16,-21 0 0,0 22 0,0-22 16,21 0-16,-21 21 0,-1-21 0,1 1 15,21-1-15,-21 0 0,0 21 16,21-21-16,-21 1 0,21-1 15,0 0-15,0 0 16,0-42 15,0 0-15,0 0-16,21-1 16,-21 1-16,21 0 15</inkml:trace>
  <inkml:trace contextRef="#ctx0" brushRef="#br1" timeOffset="-75001.47">23791 10732 0,'0'-22'16,"21"22"-16,-21-21 0,0 0 15,0 0-15,0 0 16,0 0-16,-21 21 47,0 21-47,21 0 15,-21 0-15,21 0 0,-21 0 16,0 22-16,21-1 0,-22-21 0,1 22 16,0 20-16,0-21 0,0 1 0,0 20 15,-1 1-15,1-1 0,0-20 0,0 20 16,0 1-16,0-22 0,-1 21 15,1-20-15,0-1 0,21 0 0,-21 1 16,0-1-16,21 0 0,-21-20 0,21-1 16,0 21-16,-22-21 0,22 0 0,-21 1 15,0-1-15,21 0 16,0-42 31,0 0-47,0-1 15,0 1-15,0 0 16,0 0-16,0 0 0,0 0 16,21 21-16,0-22 0,-21 1 0,22 0 15</inkml:trace>
  <inkml:trace contextRef="#ctx0" brushRef="#br1" timeOffset="-74677.66">23918 11261 0,'0'0'0,"0"-21"0,0 42 47,-21-21-47,21 21 0,0 0 0,0 0 15,-21 0-15,21 1 0,0-1 0,0 0 16,0 0-16,0 0 16,0 0-16,0 1 0,0-1 0,-21 0 15,21 0-15,0 0 0,-21-21 16,21 21 0,0-42-1,0 0 1,0 0-16,21 0 0</inkml:trace>
  <inkml:trace contextRef="#ctx0" brushRef="#br1" timeOffset="-74352.84">23961 10964 0,'-22'0'16,"44"0"31,-1 0-47,0 0 0,0 0 15,-21-21-15,21 21 0,-21-21 16,0 0 0,-21 21-1,21-21 1,-21 21-16,0 0 0,0 0 15,-1 0-15,22 21 16,0 0-16,0 0 16,0 0-16,0 1 15,0-1-15,22 0 0,-1-21 16,0 21-16,0-21 0</inkml:trace>
  <inkml:trace contextRef="#ctx0" brushRef="#br1" timeOffset="-73809.15">24363 11134 0,'0'0'0,"0"21"0,-21-21 16,21 21-16,-22-21 0,22 21 0,0 0 15,-21 1-15,21-1 0,0 0 0,0 0 16,0 0-16,0 0 0,0 1 0,0-1 15,0 21-15,0-21 0,0 0 16,0 1-16,0-1 0,0 0 16,0 0-16,0 0 0,0 0 15,-21-21 17,0 0-17,21-21-15,0 0 16,0 0-16,0 0 0,0 0 0,0-1 15,0 1-15,0 0 0,0-21 0,21 21 16,0-22-16,0 1 0,1 21 16,-1-22-16,0 22 0,21 0 0,-21 0 15,1 0-15,20 0 0,-21 21 0,0 0 16,22 0-16,-22 0 0,0 0 0,0 0 16,0 0-16,0 21 0,1 0 15,-1 0-15,-21 0 0,0 0 0,0 1 16,21 20-16,-21-21 0,0 0 15,0 0-15,0 22 0,0-22 0,0 0 16,0 0-16,-21 0 0,21 1 16,0-1-16,-21-21 0,21 21 15,-22-21-15,22 21 0,-21-21 16,21-21 15,21 0-31,1 21 16,-1-21-16</inkml:trace>
  <inkml:trace contextRef="#ctx0" brushRef="#br1" timeOffset="-73396.88">25188 11091 0,'0'0'0,"0"-21"16,0 42 15,0 1-15,0-1-16,0 0 0,0 21 15,0-21-15,0 22 0,0-22 0,0 21 16,0 1-16,-21-1 0,21-21 16,0 21-16,0 1 0,-21-1 0,21 0 15,-21 1-15,21-1 0,-21 0 0,-1 1 16,22-1-16,-21 22 0,0-22 0,21 0 15,-21 22-15,0-22 0,21 22 0,-21-22 16,-1 0-16,22 1 0,-21-1 0,21 0 16,0-21-16,-21 22 0,0-1 15,21-21-15,0 0 0,0 1 0,-21-1 16,21 0-16,0 0 0,-21-21 16,21-21-1,0 0 1,21 0-16,0-1 0,-21 1 15,21 0-15,0-21 0,-21 21 16,21-22-16,-21 22 0,22-21 0</inkml:trace>
  <inkml:trace contextRef="#ctx0" brushRef="#br1" timeOffset="-73041.08">25146 11261 0,'0'0'0,"0"-85"16,0 64-16,0 0 0,0 0 0,0-1 16,0 1-16,21 21 0,-21-21 0,21 21 15,-21-21-15,21 21 0,1-21 16,-1 21-16,0 0 0,0 0 16,0 0-16,0 0 0,1 0 0,-1 0 15,0 0-15,0 0 0,0 21 0,0 0 16,1 0-16,-22 0 0,0 1 15,0-1-15,0 21 0,0-21 0,-22 0 16,1 1-16,0-1 0,0 0 16,0 0-16,-22 0 0,22 0 0,0 1 15,0-1-15,0 0 0,0 0 0,-1-21 16,1 21-16,21 0 16,21-21 15,1 0-31,-1-21 15,0 0-15,0 0 0</inkml:trace>
  <inkml:trace contextRef="#ctx0" brushRef="#br1" timeOffset="-72267.13">25781 10964 0,'-21'22'15,"21"-1"-15,-21-21 16,21 21-16,0 0 0,0 0 0,0 0 16,-22 1-16,22 20 0,0-21 15,0 0-15,0 0 0,0 22 0,0-22 16,0 0-16,0 0 0,0 0 0,0 1 16,0-1-16,22 0 0,-1-21 15,0 0-15,0 0 16,0 0-16,0 0 0,1-21 15,-1 0-15,0-1 0,0 22 16,0-42-16,0 21 0,1 0 0,-1 0 16,-21-22-16,21 22 0,0-21 0,-21 21 15,21-22-15,-21 22 0,0 0 16,21 0-16,-21 0 0,0-1 16,0 44-1,0-1 1,0 0-16,0 0 15,0 0-15,0 22 0,-21-22 0,21 0 16,0 21-16,-21-21 0,21 1 0,0 20 16,0-21-16,0 0 0,0 0 0,0 1 15,21-1 1,0-21-16,1 0 0,-1 0 0,0 0 16,0 0-16,0 0 0,22 0 0,-22 0 15,0-21-15,0 21 0,21-22 0,-20 1 16,-1 0-16,0-21 0,0 21 0,0-22 15,0 1-15,1 0 0,-22-1 16,21 22-16,0-42 0,0 20 0,0 1 16,-21 0-16,21-1 0,1 1 0,-22 0 15,0-1-15,21 22 0,-21-21 0,0 21 16,0-1-16,0 1 0,0 42 31,0 1-31,0-1 16,-21 21-16,-1-21 0,22 22 15,0-1-15,0 0 0,-21 1 16,21-1-16,0-21 0,-21 21 0,21 1 16,0-1-16,0 0 0,0 1 0,0-1 15,0-21-15,0 22 0,-21-22 0,21 0 16,0 21-16,0-21 0,0 1 16,0-1-16,0 0 15,21-42 16,0 21-31,-21-21 0,21-1 0,1 1 16,-22 0-16,21 0 0,0 0 16</inkml:trace>
  <inkml:trace contextRef="#ctx0" brushRef="#br1" timeOffset="-72041.26">26564 10816 0,'0'0'15,"-21"0"-15,0 0 0,42 0 32,0 0-17,21 0-15,-20 0 0,20 0 0,0 0 16,-21 0-16,22 0 0,-1 0 0,22 0 16,-22 0-16,0-21 0,1 21 0,-1-21 15,0 21-15,1-21 0,-1 21 16,0-21-16,-21 21 0,22-22 0,-22 1 15,0 21-15,0-21 0</inkml:trace>
  <inkml:trace contextRef="#ctx0" brushRef="#br1" timeOffset="-71509.47">27707 10605 0,'0'0'0,"-21"21"0,0-21 0,42 0 47,21 0-47,-21 0 15,1 0-15,-1 0 0,21 0 16,-21 0-16,22-21 0,-22 21 0,21 0 16,-21 0-16,0-22 0,1 22 0,-22-21 15,-22 21 16,1 0-31,0 0 0,-21 0 16,21 0-16,-22 0 0,22 0 0,0 0 16,-21 0-16,20 0 0,1 0 0,0 0 15,0 0-15,0 21 0,0-21 16,21 22-16,-22-22 0,1 21 16,21 0-16,-21-21 0,21 21 0,-21 0 15,21 0-15,0 1 0,0-1 16,0 0-16,-21 0 0,21 21 0,-21-20 15,21 20-15,0-21 0,-22 21 0,1-20 16,21 20-16,-21 0 0,0 1 0,21-1 16,-21-21-16,0 21 0,-1 1 15,22-1-15,0-21 0,-21 22 16,21-22-16,-21 0 0,21 21 0,0-21 16,0 1-16,0-1 0,0 0 0,21 0 15,0-21-15,1 21 0,-1-21 0,0 0 16,0 21-16,0-21 0,0 0 15,1 0-15,-1 0 0,0 0 0,21 0 16,-21 0-16,1-21 0,-1 21 0,0-21 16,21 0-16,-21 0 0</inkml:trace>
  <inkml:trace contextRef="#ctx0" brushRef="#br1" timeOffset="-70944.76">28194 10943 0,'0'0'15,"0"-21"-15,0 0 0,0 0 0,21 0 16,-21-1-16,21 1 16,0 21-16,1-21 0,-1 0 0,0 21 15,0 0-15,0 0 0,0 0 0,1 0 16,-1 0-16,0 0 0,0 0 15,-21 21-15,0 0 0,0 0 0,0 1 16,0 20-16,0-21 0,0 21 16,0-20-16,-21 20 0,21 0 0,-21 1 15,0-22-15,-22 21 0,22 0 0,0-20 16,-21 20-16,-1-21 0,22 0 16,-21 22-16,-1-22 0,22 0 0,-21 0 15,21-21-15,-22 21 0,22 0 0,0-21 16,0 0-16,0 0 0,0 0 0,-1 0 15,22-21 1,0 0-16,0 0 0,0 0 16,0 0-16,22-22 0,-1 22 0,0 0 15,0 0-15,0 0 0,0-1 16,1 1-16,-1 21 0,0 0 16,0 0-16,-21 21 15,0 1-15,0-1 0,21 0 16,-21 0-16,0 0 0,21 0 0,-21 1 15,0-1-15,22 0 16,-1 0-16,0-21 0,-21 21 0,21-21 16,0 0-16,0 0 0,1 21 15,-1-21-15,0 0 0,0 0 0,0 0 16,0 0-16,1-21 0,-1 21 16,0-21-16,0 0 0,0 21 0,0-21 15,1-22-15,20 22 0</inkml:trace>
  <inkml:trace contextRef="#ctx0" brushRef="#br1" timeOffset="-70456.04">28829 10520 0,'0'0'0,"-21"-21"0,-22 21 15,43-21 16,22 21-31,20 0 0,-21-22 16,21 22-16,1 0 0,-1-21 0,22 21 16,-22 0-16,0-21 0,1 21 15,-1 0-15,0-21 0,1 21 0,-22 0 16,0 0-16,0 0 0,-21 21 16,0 0-1,0 0-15,0 1 0,0-1 0,0 0 16,0 21-16,0-21 0,0 22 0,-21-1 15,21 0-15,-21 1 0,21-1 0,0 0 16,0 1-16,0-1 0,0 0 16,0 1-16,0-1 0,0 0 0,-21 1 15,21 20-15,0-20 0,0-1 16,-22-21-16,22 21 0,0 1 0,0-1 16,0 0-16,0-20 0,0 20 15,0-21-15,-21 21 0,0-20 0,21-1 16,-21 0-16,0 0 0,0 0 0,-22 0 15,22-21-15,-21 22 0,21-1 0,-22-21 16,22 0-16,-21 21 0,-1-21 16,22 0-16,-21 0 0,21 21 0,0-21 15,-1 0-15,1 0 0,0 0 0,0 0 16,0 0 0,21-21-16</inkml:trace>
  <inkml:trace contextRef="#ctx0" brushRef="#br1" timeOffset="-68377.21">16023 13314 0,'0'-21'16,"21"21"-16,-21-21 31,21 21 16,-21-22-47,0 1 156,0 42-124,0 1-32,0-1 15,0 0-15,0 0 0,0 0 0,0 0 16,-21 1-16,21 20 0,0-21 0,-21 21 16,0-20-16,21 20 0,-21-21 15,0 21-15,21-20 0,-22-1 0,1 0 16,21 0-16,-21 0 0,21 0 0,0 1 15,0-1-15,-21-21 0,21 21 16,-21 0 0,21-42 46,0 0-62,21 0 16,-21-1-16,21 1 0,-21 0 0,0 0 15,21 0-15,0-22 0,1 22 16,-22-21-16,21 21 0,0-22 0,0 1 16,0 21-16,0-21 0,1-1 15,-1 22-15,0-21 0,0-1 0,-21 22 16,21 0-16,0 0 0,1 0 0,-22 0 16,21 21-16,0 0 15,0 21 1,-21 0-1,21 0-15,-21 0 0,0 0 0,0 1 16,0-1-16,21 21 0,-21-21 0,0 22 16,0-1-16,22 21 15,-22-20-15,0-22 0,0 21 0,0-21 16,0 1-16,0 20 0,0-21 0,0 0 16,0 0-16,0 1 0,0-1 15,0 0 1,-22-42 31,1 21-47,0-21 0,21-1 15</inkml:trace>
  <inkml:trace contextRef="#ctx0" brushRef="#br1" timeOffset="-68169.33">15938 13610 0,'0'0'15,"0"-21"-15,22 21 16,-1 0-16,0-21 16,0 21-16,0 0 0,22-21 0,-22 21 15,0 0-15,0-21 0,21 21 16,-20-22-16,-1 22 0,0 0 0,0-21 16,0 21-16,0 0 0,1 0 0,-1-21 15,0 21 1,0-21-16,0 0 0,0 21 15</inkml:trace>
  <inkml:trace contextRef="#ctx0" brushRef="#br1" timeOffset="-67809.54">17187 13123 0,'0'0'16,"-42"-21"0,21 21-16,0 0 0,-1 0 15,1 0-15,0 0 0,0 21 16,0 1-16,0-1 0,-1 0 0,1 0 16,0 0-16,21 22 0,0-22 0,-21 0 15,21 21-15,-21-21 16,21 22-16,0-22 0,0 21 0,0-21 15,0 22-15,0-22 0,0 0 0,21 0 16,0 0-16,-21 1 0,21-1 0,0-21 16,1 21-16,-1-21 0,0 21 15,0-21-15,21 0 0,-20 0 0,-1 0 16,0 0-16,21 0 0,-21-21 0,1 21 16,-1-21-16,21 0 0,-21-1 15,22 1-15,-1 0 0,0 0 0,1 0 16,-1 0-16</inkml:trace>
  <inkml:trace contextRef="#ctx0" brushRef="#br1" timeOffset="-67092.6">18373 13272 0,'0'0'0,"-22"0"0,-20 0 15,21 0 1,42 0 15,0 0-15,22 0-16,-22 0 0,21 0 15,0 0-15,1 0 0,-1 0 0,0 0 16,22-22-16,-22 22 0,1 0 0,-1 0 16,0-21-16,1 21 0,-1 0 0,0 0 15,-21-21-15,22 21 0,-22-21 16,21 21-16,-21 0 0,1-21 16,-1 21-16,-21-21 15,0-1 1,-21 1-16,-1 21 0,1 0 15,0-21-15,-21 21 0,21 0 0,-22-21 16,22 21-16,-21 0 0,21 0 0,-22 0 16,22 0-16,0 0 0,0 0 15,42 0 17,0 0-32,0 0 15,0 0-15,22 0 0,-22 0 16,0 0-16,0 0 0,0 0 15,1 0-15,-1 0 0,0 0 0,0 0 16,-21 21 0,0 0-16,0 0 15,0 1-15,-21-1 0,0 0 16,0 0-16,-1 21 0,1-20 0,0-1 16,0 21-16,0-21 0,0 0 0,-1 22 15,1-22-15,0 21 0,0-21 16,0 22-16,0-22 0,-1 0 0,22 0 15,0 0-15,-21 1 0,21-1 0,-21-21 16,21 21-16,0-42 63</inkml:trace>
  <inkml:trace contextRef="#ctx0" brushRef="#br1" timeOffset="-64112.86">16277 14647 0,'0'-21'110,"0"0"-95,0 0 1,0 0-1,0 0-15,0-1 16,0 1-16,21 0 0,-21 0 16,0 0-16,0 0 0,0-1 15,21 22-15,-21-21 0,0 0 0,0 0 16,0 0-16,0 0 31,0 42-15,0 0-16,0 21 15,0-21-15,-21 1 0,21 20 16,-21-21-16,0 21 0,21 1 16,0-22-16,-21 21 0,21 1 0,-21-1 15,21-21-15,0 21 0,0 1 16,-22-22-16,22 21 0,-21-21 0,21 1 16,0-1-16,-21 21 0,21-21 0,0 0 15,0 1-15,0-1 0,0 0 16,-21-21-1,21-21 48,0 0-47,0-1-16,0 1 15,0 0-15,21 0 16,-21 0-16,0 0 0,0-1 15,0 1-15,21 0 0,-21 0 0,0 0 16,21 0-16,-21-1 0,0-20 16,0 21-16,22 0 0,-22 0 0,21-22 15,0 22-15,-21 0 0,0 0 0,21 0 16,0-1-16,-21 1 0,0 0 16,21 0-16,1 21 0,-22-21 15,21 0-15,0-1 0,0 1 16,-21 0-16,21 21 15,0 0 32,-21 21-31,22 0 0,-22 1-16,21-1 0,-21 0 0,0 0 15,0 21-15,21-20 0,-21-1 16,21 21-16,-21-21 0,0 0 0,0 22 15,0-22-15,0 21 0,0-21 16,0 1-16,0-1 0,0 21 16,0-21-16,0 0 0,0 1 0,0-1 15,0 0-15,0 0 0,0 0 16,0 0-16,0-42 78,-21 0-62,21 0-16,0 0 15,-21 21-15,21-21 0,0-1 16</inkml:trace>
  <inkml:trace contextRef="#ctx0" brushRef="#br1" timeOffset="-63872.99">16277 14838 0,'-21'0'16,"42"0"-1,0 0-15,0 0 16,1 0-16,-1 0 16,0 0-16,21 0 0,-21 0 0,1-21 15,-1 21-15,0 0 0,0-21 0,0-1 16,0 22-1,-21-21-15,0 0 16,22 21 0,-22-21-16,21 21 15</inkml:trace>
  <inkml:trace contextRef="#ctx0" brushRef="#br1" timeOffset="-63541.19">17018 14436 0,'0'-21'0,"-21"21"47,21 21-47,0 0 0,0 0 0,0 0 16,0 0-16,0 1 0,0 20 15,0-21-15,0 21 0,0-20 0,0 20 16,0 0-16,0-21 0,0 22 0,0-22 16,-21 0-16,21 21 0,-22-20 15,22-1-15,-21 0 0,21 0 16,0 0-16,0 0 0,-21-21 16,21-21 15,0 0-16,0 0-15,21 0 0</inkml:trace>
  <inkml:trace contextRef="#ctx0" brushRef="#br1" timeOffset="-63157.41">16870 14499 0,'0'-21'16,"0"0"-1,0 0 1,21 21-16,0-21 0,0 21 0,22 0 16,-22-22-16,21 22 0,0 0 0,-20 0 15,20 0-15,0 0 0,1 0 0,-22 0 16,21 0-16,-21 22 0,22-1 16,-22 0-16,0 0 0,0 0 0,0 22 15,-21-22-15,0 0 0,0 21 0,0-21 16,0 22-16,-21-22 0,0 0 15,0 21-15,-22-20 0,1-1 16,21 21-16,-21-21 0,-1 0 0,1 1 16,21-1-16,-22 0 0,22 0 0,-21-21 15,21 21-15,0-21 0,-1 21 16,1-21-16,21 22 0,-21-22 16,21-22 15,21 1-16,0 21-15,1-21 0,-1 0 0,0 21 16</inkml:trace>
  <inkml:trace contextRef="#ctx0" brushRef="#br1" timeOffset="-62356.47">18288 14711 0,'0'0'0,"-21"0"0,-64-21 16,64 21-16,0 0 15,0 0-15,42 0 47,0 0-47,21 0 0,1 0 0,-1 0 16,0-21-16,1 21 0,-1 0 15,21 0-15,-20 0 0,20 0 0,1 0 16,-22-22-16,22 22 0,-1 0 0,1 0 16,-1-21-16,-21 21 0,22 0 0,-22 0 15,22-21-15,-22 21 0,0-21 16,1 21-16,-22 0 0,21 0 0,-21-21 15,1 21-15,-22-21 0,0-1 32,-22 1-32,1 21 0,0-21 15,-21 21-15,21 0 0,-22-21 0,1 21 16,0-21-16,-1 21 0,1-21 0,0 21 16,20 0-16,-20 0 0,21 0 15,0-22-15,0 22 0,-1 0 16,44 0 15,-1 0-15,0 0-16,0 0 0,21 0 0,-20 0 15,20 0-15,-21 0 0,21 0 16,-20 0-16,20 0 0,-21 0 0,0 0 16,22 0-16,-22 0 0,0 0 15,0 0-15,0 0 16,-21 22-16,0-1 15,0 0-15,0 0 0,-21-21 16,0 21-16,0 0 0,0 1 16,-1-1-16,1 21 0,-21-21 0,21 0 15,0 22-15,-22-22 0,22 21 0,0 1 16,-21-22-16,20 0 0,1 21 0,0-21 16,0 1-16,0-1 15,21 0-15,-21 0 0,-1 0 0,22 0 16,-21 1-16,21-1 0,0-42 62,0-1-62</inkml:trace>
  <inkml:trace contextRef="#ctx0" brushRef="#br1" timeOffset="-58153.08">20532 14118 0,'21'-21'0,"-21"0"16,21 21-16,0-21 0,0 0 15,-21-1-15,21 22 16,-21-21-16,22 21 0,-1 0 16,-21 21 15,0 1-31,0-1 0,0 0 16,0 21-16,0-21 0,-21 22 0,-1-1 15,22 0-15,-21 1 0,0 20 0,0-20 16,0-1-16,21 21 0,-21-20 15,-1-1-15,1 0 0,0 1 16,0-1-16,0 0 0,0-20 0,21 20 16,-22-21-16,22 0 0,-21 0 15,21 1-15,-21-22 0,21 21 0,0-42 47,0-1-31,0 1-16,0 0 0,21 0 15,0-21-15,1 20 0,-22 1 16,21 0-16</inkml:trace>
  <inkml:trace contextRef="#ctx0" brushRef="#br1" timeOffset="-57781.3">20997 14055 0,'21'0'16,"-21"21"15,0 0-31,0 0 16,0 0-16,0 1 0,0 20 0,-21 0 15,21 1-15,-21 20 0,0-21 16,21 1-16,-21 20 0,0-20 15,-1-1-15,1 21 0,0-20 0,21-1 16,-21-21-16,0 22 0,0-22 0,-1 21 16,1-21-16,21 0 0,0 1 15,-21-1-15,0 0 0,0 0 16,21-42 46,0 0-62,0 0 16</inkml:trace>
  <inkml:trace contextRef="#ctx0" brushRef="#br1" timeOffset="-54684.64">21484 14542 0,'21'0'0,"0"0"15,-21-22 17,0 1-32,0 0 15,0 0 1,0 0 0,-21 21-16,0 0 0,0 0 15,0 0-15,0 21 16,-1 0-16,22 0 0,-21-21 15,0 21-15,21 1 0,-21-1 16,21 0-16,-21 0 0,21 0 0,-21 0 16,21 1-16,0-1 0,0 0 0,-22 0 15,22 0-15,0 0 0,0 1 16,-21-1-16,21 0 0,0 0 0,0 0 16,21 0-1,1-21-15,-1 0 16,0 0-16,0 0 15,0 0-15,0-21 0,1 21 16,-1-21-16,0 0 0,0 21 0,0-21 16,0 0-16,1-1 0,-1-20 15,0 21-15,0 0 0,0-22 0,22 1 16,-22 0-16,0-1 0,0 1 0,0 0 16,0-1-16,1 1 0,-1 0 15,-21-1-15,0 1 0,21 21 0,-21-21 16,0 20-16,0-20 0,0 21 0,0 0 15,0 0-15,0-1 0,0 1 16,0 0-16,-21 21 16,0 0 15,21 21-31,-22 0 16,22 1-16,-21-1 0,21 21 0,0-21 15,0 22-15,-21-1 0,21 0 16,-21 1-16,21-1 0,-21 0 0,21 1 15,0-1-15,0 0 0,0-21 0,0 22 16,0-22-16,0 21 0,0-21 16,0 1-16,0-1 0,0 0 0,21 0 15,0 0-15,0-21 0,0 21 16,1-21-16,-1 0 16,0 0-16,0 0 15,0 0-15,0 0 16,1-21-16,-22 0 0,21 0 15,0 0-15,-21 0 0,0-1 16,0 1-16,21 0 0,-21 0 0,21-21 16,-21 20-16,21-20 0,-21 21 0,0-21 15,0 20-15,0 1 0,0 0 16,22 0-16,-22 42 31,0 0-31,0 22 0,0-22 16,0 0-16,0 0 0,0 0 0,0 22 15,0-22-15,0 0 0,0 0 0,0 0 16,0 0 0,0 1-16,0-1 0,-22-21 15,22-21 32,0-1-47,0 1 0,0 0 0,0 0 16,0-21-16</inkml:trace>
  <inkml:trace contextRef="#ctx0" brushRef="#br1" timeOffset="-54376.82">22056 14139 0,'21'0'62,"0"0"-46,0 0-16,-21-21 47,-21 21 0,21 21-47,0 1 15,0-1-15,0 0 16,0 0-16,0 0 16,21-21-16,-21 21 0,21-21 15</inkml:trace>
  <inkml:trace contextRef="#ctx0" brushRef="#br1" timeOffset="-54033.04">22352 14288 0,'0'-22'0,"-21"22"31,21 22-15,0-1 0,0 0-16,0 0 0,0 0 15,21 0-15,0 22 0,-21-22 0,21 0 16,-21 21-16,0-20 0,21-1 0,-21 21 15,0-21-15,22 0 0,-22 1 16,0-1-16,0 0 0,0 0 0,0 0 16,0 0-16,0 1 0,21-1 15,-21-42 32,21-1-31,-21 1-16,0 0 0,21 0 15,-21 0-15,21-22 0,0 22 0,-21 0 16</inkml:trace>
  <inkml:trace contextRef="#ctx0" brushRef="#br1" timeOffset="-53729.22">22818 14203 0,'-22'0'46,"1"0"-46,0 21 0,21 0 0,-21 0 16,0 1-16,0-1 0,21 21 16,-22-21-16,1 22 0,21-22 0,-21 21 15,21-21-15,-21 22 0,0-22 0,21 0 16,0 21-16,-21-21 0,21 1 0,-22-1 16,22 0-16,0 0 15,-21 0-15,21-42 63,0 0-63,0 0 15,0 0-15,0-1 16</inkml:trace>
  <inkml:trace contextRef="#ctx0" brushRef="#br1" timeOffset="-51441.41">23664 13801 0,'0'0'0,"0"-21"15,21-1 1,-21 44 15,0-1-31,-21 0 0,21 0 16,-21 21-16,0-20 15,0 20-15,21 0 0,-21 1 0,-1-1 16,1 0-16,0 1 0,0 20 0,0 1 16,-22-22-16,22 21 0,0 1 15,0-1-15,0-20 0,-22 20 0,22-20 16,0 20-16,0-21 0,0 1 0,0-1 15,-1 0-15,1-20 0,0-1 0,0 21 16,21-21-16,0 0 16,-21 1-16,21-44 31,0 1-15,0 0-16,21 0 15,-21 0-15,21 0 0,0-22 16</inkml:trace>
  <inkml:trace contextRef="#ctx0" brushRef="#br1" timeOffset="-51129.1">23939 14372 0,'0'21'31,"-21"1"-31,21-1 0,-21-21 16,21 21-16,-21 21 0,21-21 15,0 1-15,0-1 0,0 21 16,-21-21-16,21 0 0,-21 1 0,21-1 16,0 0-16,0 0 0,-22 0 0,22 0 15,-21 1-15,0-22 16,21 21-1,0-42 1,0-1-16,0 1 16,0 0-16,0 0 15</inkml:trace>
  <inkml:trace contextRef="#ctx0" brushRef="#br1" timeOffset="-50809.28">23855 14182 0,'0'0'0,"21"0"47,0 0-47,0 0 16,-21-21-16,21 21 15,1 0-15,-22-22 16,0 1-16,0 0 15,-22 21 1,1 0-16,0 0 16,0 0-16,0 0 15,0 0 1,21 21 0,0 0-16,21 1 15,0-22 1,0 21-16</inkml:trace>
  <inkml:trace contextRef="#ctx0" brushRef="#br1" timeOffset="-50233.22">24299 14351 0,'-21'0'16,"0"0"0,21 21-16,0 0 15,0 1-15,0-1 16,0 0-16,0 0 0,0 0 0,0 0 16,0 1-16,0-1 0,0 0 15,0 0-15,0 0 0,0 0 0,0 1 16,0-1-16,-21 0 0,21 0 15,-21 0-15,-1 0 16,1-21 0,21-21-1,0 0 1,0 0-16,0 0 0,0 0 0,0-1 16,0 1-16,0-21 0,0 21 0,0-22 15,0 22-15,21-21 0,1 0 16,-22 20-16,21 1 0,0-21 15,0 21-15,0 0 0,0 21 0,1-22 16,20 22-16,-21 0 0,0 0 0,0 0 16,22 0-16,-22 22 0,0-22 15,0 21-15,0 0 0,1 0 0,-22 21 16,21-20-16,-21-1 0,0 0 0,21 0 16,-21 21-16,0-20 0,0-1 15,0 0-15,0 0 0,0 0 0,-21 0 16,0 1-16,21-1 15,-22-21-15,22 21 0,0-42 47,0 0-47,22 21 0,-22-22 16,21 1-16</inkml:trace>
  <inkml:trace contextRef="#ctx0" brushRef="#br1" timeOffset="-49836.4">24955 14182 0,'0'0'0,"0"21"47,0 0-47,0 0 15,0 0-15,0 1 0,0 20 16,0-21-16,0 21 0,0 1 0,0-22 15,0 21-15,0 1 0,0-1 0,-21 0 16,21 1-16,0-1 0,0 0 16,0 1-16,-21-22 0,21 21 0,0 0 15,0 1-15,0 20 0,0-20 0,-21-1 16,21 0-16,-21 22 0,21-22 0,0 0 16,0 1-16,-21 20 15,-1-20-15,22-1 0,-21 0 0,21-21 16,0 22-16,0-1 0,0-21 0,0 0 15,0 1-15,0-1 0,0 0 0,0 0 16,0 0 0,0-42-1,0 0-15,0 0 16,21 0-16,-21-1 0,22 1 0,-22-21 16,21 21-16</inkml:trace>
  <inkml:trace contextRef="#ctx0" brushRef="#br1" timeOffset="-49504.59">24977 14584 0,'0'0'0,"21"-21"0,0-43 16,0 43-16,0 0 15,0 0-15,1 0 0,-1 21 16,0-22-16,0 1 0,0 21 0,0 0 15,1 0-15,-1 0 0,0 0 0,0 0 16,-21 21-16,0 1 0,0-1 16,21 0-16,-21 0 0,0 21 0,0-20 15,0 20-15,0-21 0,-21 0 16,0 0-16,0 1 0,21-1 0,-21 0 16,-1 0-16,1 0 0,0 0 15,0-21-15,21 22 0,-21-22 0,0 21 16,-1-21-16,22 21 15,0-42 17,22 0-32,-1 21 0</inkml:trace>
  <inkml:trace contextRef="#ctx0" brushRef="#br1" timeOffset="-48724.42">25421 14415 0,'0'0'16,"0"21"15,0 0-15,0 0-16,-21 0 0,21 0 0,0 1 16,0-1-16,0 0 15,0 0-15,0 0 0,0 0 0,21 1 16,0-22-16,-21 21 15,21-21-15,1 0 16,-1 0-16,0 0 16,0-21-16,0 21 0,-21-22 0,21 1 15,1 0-15,-22 0 0,0 0 0,21 0 16,-21-1-16,21 1 0,-21-21 16,21 21-16,-21 0 0,0-22 0,0 22 15,0 0-15,0 0 0,21 0 0,-21-1 16,0 44 15,0-1-31,0 0 0,0 0 0,0 0 16,0 0-16,0 22 0,0-22 15,0 21-15,0-21 0,0 1 16,0-1-16,0 21 0,0-21 0,0 0 16,0 1-16,21-22 0,-21 21 0,0 0 15,22-21-15,-1 0 0,0 0 0,0 0 16,0 0-16,0 0 15,1 0-15,-1 0 0,0-21 0,0 0 16,0-1-16,0 1 0,1 0 0,-1 0 16,0-21-16,0 20 0,0-20 15,0 0-15,1-1 0,-1 1 0,-21 0 16,0-1-16,21 1 0,-21 0 0,21-1 16,-21 1-16,0 21 0,0-21 15,0-1-15,0 22 0,0 0 16,0 0-16,0 0 0,0-1 0,-21 44 31,21-1-31,-21 0 16,21 21-16,0-21 0,0 22 0,0-22 15,-21 21-15,21 1 0,0-22 0,-22 21 16,22 0-16,0 1 0,0-1 16,0 0-16,0-20 0,0 20 0,0 0 15,0-21-15,0 1 0,0-1 0,0 21 16,0-21-16,0 0 0,0 1 15,22-1 1,-1-21-16,0 0 16,0 0-16,0-21 0,0-1 15,1 22-15,-22-21 0,21 0 0,0 0 16,0-21-16,-21 20 0</inkml:trace>
  <inkml:trace contextRef="#ctx0" brushRef="#br1" timeOffset="-48472.56">26204 14161 0,'0'0'16,"-21"0"-1,42 0 32,0 0-47,1 0 0,-1 0 0,0 0 16,0 0-16,0 0 0,0 0 15,1 0-15,-1 0 0,-21-22 16,21 22 0,0 0-16,-21-21 15,0 0 1,0 0-16,21 21 0</inkml:trace>
  <inkml:trace contextRef="#ctx0" brushRef="#br1" timeOffset="-47701.01">27009 13949 0,'0'0'0,"-22"0"15,22-21-15,0 0 16,22 21-1,-1 0-15,0 0 16,0 0-16,0-22 0,0 22 16,1 0-16,-1 0 0,21 0 0,-21 0 15,0 0-15,1 0 0,-1 0 16,-42 0 31,-1 0-47,1 0 0,0 0 0,0 0 15,0 0-15,0 0 0,-1 0 16,-20 0-16,21 0 0,0 0 16,0 0-16,-1 0 47,22 22-47,0-1 0,0 0 15,0 0-15,-21 0 0,21 0 16,0 1-16,0-1 15,0 21-15,0-21 0,0 0 0,0 1 16,-21 20-16,21-21 0,0 0 16,-21 22-16,21-1 0,-21-21 0,21 21 15,0 1-15,-21-22 0,21 21 0,-22-21 16,22 22-16,0-22 0,0 21 16,0-21-16,0 1 0,0 20 0,0-21 15,0 0-15,0 0 0,0 1 0,0-1 16,22 0-16,-1 0 0,0-21 0,0 21 15,0 0-15,0-21 0,1 0 16,-1 0-16,0 0 0,0 0 0,21 0 16,-20 0-16,-1 0 0,0 0 15,21 0-15,-21 0 0,1-21 0,-1 0 16,0 21-16,0-21 0,0 0 16,0 21-16,1-21 0,-1-1 0,0 1 15,-21-21-15</inkml:trace>
  <inkml:trace contextRef="#ctx0" brushRef="#br1" timeOffset="-47320.22">27665 14203 0,'0'0'0,"0"-21"15,-21 42 32,21 0-31,0 0-16,0 0 0,0 1 0,0-1 15,0 0-15,-22 21 0,22-21 0,0 1 16,0 20-16,-21-21 0,21 0 16,0 0-16,0 1 0,0-1 15,0 0-15,0 0 0,0 0 0,0 0 16,-21-21-16,21 22 15,-21-22 17,21-22-1,0 1-15,0 0-16,21 0 0,0 0 15,0 0-15,-21-1 0</inkml:trace>
  <inkml:trace contextRef="#ctx0" brushRef="#br1" timeOffset="-46637.1">27961 13864 0,'0'0'0,"21"0"15,0 0-15,-21-21 0,22 21 16,-1 0-16,0 0 0,0 0 16,0-21-16,0 21 0,1 0 0,-1 0 15,21 0-15,-21-21 0,0 21 0,1 0 16,-1 0-16,0 0 31,-21 21 0,0 0-31,0 0 16,0 0-16,0 1 0,0 20 16,0-21-16,0 0 15,0 0-15,0 1 0,0-1 0,0 21 16,0-21-16,0 0 0,0 1 0,0 20 15,0-21-15,0 0 0,0 0 16,0 22-16,0-22 0,0 0 0,0 21 16,0-20-16,0-1 0,0 0 0,0 21 15,0-21-15,0 1 0,0-1 16,0 0-16,0 0 0,0 0 0,-21 0 16,0 1-16,21-1 0,0 0 15,-22-21-15,1 0 0,21 21 16,-21-21-16,0 0 15,0 21-15,-22-21 0,22 0 0,0 0 16,0 0-16,0 21 0,-22-21 16,22 0-16,0 0 0,0 0 15,0 0-15,0 0 0,-1 0 16,1 0 0,21-21 62</inkml:trace>
  <inkml:trace contextRef="#ctx0" brushRef="#br1" timeOffset="-41552.66">29146 13780 0,'22'-22'0,"-22"1"0,0 0 32,0 0-32,0 0 15,0 0-15,0-1 16,0 1-16,0 0 15,0 0 1,0 0 0,0 0-16,0-1 15,0 1 1,-22 21 31,22 21 0,0 1-47,0-1 0,0 0 0,0 0 15,0 0-15,0 0 0,0 1 16,0-1-16,0 21 0,0-21 0,0 0 16,22 22-16,-22-22 0,0 21 15,0-21-15,0 1 0,21 20 0,-21-21 16,0 0-16,21 22 0,-21-22 0,0 0 15,0 21-15,0-21 0,0 22 16,0-1-16,0-21 0,0 22 16,0-1-16,21-21 0,-21 21 0,0 1 15,0-1-15,0-21 0,0 22 16,0-22-16,0 21 0,0-21 0,0 0 16,0 22-16,0-22 0,0 0 0,0 0 15,0 0-15,0 1 0,0-1 16,0 0-16,21-21 0,-21 21 15,0-42 32,0 0-31,0 0-16,0-1 0,0 1 16,0 0-16,0-21 0,0 21 15,0-22-15,0 22 0,0-21 0,0-1 16,0-20-16,-21 21 0,21-1 15,0 1-15,0-22 0,-21 22 0,0 0 16,21-1-16,-21-20 0,21 21 0,0-1 16,0 1-16,0 0 0,0-22 15,0 22-15,0-1 0,0 1 0,0 0 16,0-1-16,0 22 0,0-21 16,0 21-16,0 0 0,0-1 0,0 1 15,0 0-15,0 42 47,0 0-47,0 1 16,0-1-16,0 21 0,0 0 15,0-20-15,0 20 0,0 0 0,0 1 16,0 20-16,0-21 0,0 1 16,0-1-16,0 0 0,0 1 0,21-1 15,-21 0-15,0 1 0,21-1 0,-21 22 16,0-22-16,0 0 15,0 1-15,0-1 0,0-21 0,0 21 16,0 1-16,0-22 0,0 0 0,0 21 0,0-20 16,0-1-16,0 0 15,0 0-15,0 0 0,0 0 16,0 1-16,0-1 0,0 0 31,0-42 0,0 0-15,0-1-16,0 1 0,0-21 16,0 21-16,0-22 0,0 22 0,0-21 15,0 0-15,0-22 16,0 22-16,21-22 0,-21 22 0,0-22 16,0 22-16,0-21 0,0-1 0,0 22 15,0-22-15,0 22 0,0-22 16,0 22-16,0-21 0,0 20 0,0-20 15,0 20-15,0 1 0,0 21 16,0-21-16,0 20 0,0 1 0,0 0 16,0 0-16,0 0 0,-21 21 31,0 21-31,21 0 16,0 21-16,0 1 0,0-1 15,-21 0-15,21 22 0,0-22 16,-22 22-16,22-22 0,0 22 0,0-22 15,0 0-15,0 22 0,0-22 16,0 0-16,0 22 0,0-22 0,0 1 16,0-1-16,0 0 0,0 22 0,0-22 15,0-21-15,0 22 0,0-1 16,0-21-16,0 21 0,0-20 0,0-1 16,0 0-16,0 0 0,0 0 0,0 0 15,0 1-15,0-1 31,0-42 1,0-1-32,0 1 15,0 0-15,0 0 0,0-21 0,0 20 16,0-20-16,0 0 0,22-1 16,-22-20-16,21 21 0,-21-22 0,0 22 15,0-22-15,21 1 0,-21-1 0,21 22 16,-21-22-16,0 1 0,0-1 15,0 1-15,0-1 0,0 22 0,0-21 16,0 20-16,0 1 0,0 0 0,0-1 16,0 1-16,0 21 0,0 0 15,0-1-15,0 1 0,0 0 16,0 42 15,0 0-31,0 1 0,0-1 0,0 21 16,0 0-16,0 22 0,0-1 15,0-20-15,0 20 0,0 1 0,0-1 16,0 1-16,0-22 0,0 22 0,0-22 16,0 0-16,0 22 0,0-22 15,0 0-15,0 22 0,0-22 0,0 1 16,0-1-16,0 0 0,0-21 16,0 22-16,0-22 0,0 21 0,0-21 15,0 1-15,0-1 0,0 0 16,0 0-16,0 0 0,0 0 15,0 1-15,0-1 16,0-42 15,0-1-15,0 1-16,0 0 0,0 0 0,0 0 16,0-22-16,0 22 0,0-21 15,0 0-15,0-22 0,0 22 0,0-22 16,0 22-16,0-22 0,0 1 0,0 21 15,0-22-15,21 1 0,-21-1 16,0 22-16,0-22 0,0 22 16,0-22-16,0 22 0,0 0 0,0-1 15,0 1-15,0 21 0,0-21 16,-21 20-16,21 1 0,0 42 31,0 1-31,0 20 0,0 0 0,0 1 16,0-1-16,0 21 0,0 1 0,0-1 15,0 1-15,0-22 0,0 22 16,0-22-16,0 22 0,0-22 0,0 0 16,0 1-16,0-1 0,0 0 0,0 1 15,0-22-15,0 21 0,0-21 16,0 0-16,0 1 0,-21-1 0,21 0 16,0-42 15</inkml:trace>
  <inkml:trace contextRef="#ctx0" brushRef="#br1" timeOffset="-38600.84">30289 13801 0,'0'-21'0,"0"-1"31,0 1-15,0 0-16,22 21 16,-22-21-16,21 0 0,-21 0 15,21 21-15,-21-22 0,21 1 16,-21 0-16,0 42 47,0 0-47,-21 1 0,0 20 15,0 0-15,-1 1 0,1-1 0,0 21 16,0-20-16,0-1 16,0 22-16,-22-22 0,22 0 0,0 1 15,-21 20-15,20-21 0,1 1 0,0-1 16,0 0-16,0-20 0,0 20 16,21-21-16,0 0 0,-22 22 0,1-22 15,21 0-15,-21-21 0,21 21 16,0-42 15,0 0-15,0 0-16,0-1 0,0 1 15,21 0-15,-21 0 0,21-21 0,1 20 16,-1 1-16,0-21 0</inkml:trace>
  <inkml:trace contextRef="#ctx0" brushRef="#br1" timeOffset="-38213.06">30586 13631 0,'0'0'0,"0"-21"0,0 42 46,0 22-46,0-22 0,0 21 16,-21 1-16,-1-1 0,1 0 0,0 1 16,0-1-16,0 0 0,0 1 15,-22-1-15,22 0 0,-21 22 0,21-22 16,-1 0-16,-20 1 0,21-1 0,0 0 16,0-20-16,-1 20 0,1-21 15,0 0-15,21 22 0,0-22 0,-21-21 16,21 21-16,-21 0 0,21 0 15,0-42 48,0 0-63,0 0 0,21 0 16,0-1-16</inkml:trace>
  <inkml:trace contextRef="#ctx0" brushRef="#br1" timeOffset="-35697.61">30903 14182 0,'21'0'672,"-21"-21"-656,0-1 15,0 1-31,-21 21 15,0 0 1,0 0-16,0 0 16,0 21-16,-1-21 0,1 22 15,0-1-15,21 0 0,-21-21 0,0 21 16,0 0-16,21 0 0,0 1 16,-22-1-16,22 0 0,-21 0 0,21 0 15,0 0-15,0 1 0,0-1 16,0 0-16,0 0 0,21 0 15,1-21 1,-1 0-16,0 0 16,0 0-16,0 0 0,0 0 0,-21-21 15,22 21-15,-1-21 0,0 21 0,0-21 16,0 0-16,0-1 0,1 1 16,-1 0-16,0-21 0,0 21 0,-21-1 15,21-20-15,0 21 0,1-21 16,-1 20-16,0-20 0,-21 0 0,21 21 15,-21-22-15,21 1 0,-21 0 0,0 20 16,0-20-16,0 0 0,0 21 16,0-22-16,0 22 0,0 0 0,0 0 15,0 0-15,0-1 16,-21 44 0,21-1-16,-21 0 15,0 0-15,0 21 0,21 1 0,-22-1 16,22-21-16,-21 22 0,0-1 0,21 0 15,0 1-15,0-1 0,0-21 16,-21 21-16,21 1 0,0-22 0,0 21 16,0-21-16,0 1 0,0-1 15,0 21-15,0-21 0,21-21 0,0 21 16,-21 1-16,21-22 0,1 21 16,-1-21-16,0 0 15,0 0-15,0-21 16,0-1-16,1 1 15,-1 0-15,-21 0 0,21 0 16,0 0-16,-21-22 0,0 22 0,0 0 16,0 0-16,21 0 0,-21-1 15,0 1-15,0 0 16,0 42 0,0 0-16,0 1 15,0-1-15,0 0 0,0 0 0,0 0 16,0 0-16,0 1 0,0-1 15,0 0-15,0 0 0,0 0 16,0 0 0,0-42 15,0 0-15,0 0-16,0 0 0,0 0 15,0-1-15,0 1 0</inkml:trace>
  <inkml:trace contextRef="#ctx0" brushRef="#br1" timeOffset="-35505.69">31284 13970 0,'21'0'62,"-21"21"-46,22-21-16,-1 0 16</inkml:trace>
  <inkml:trace contextRef="#ctx0" brushRef="#br1" timeOffset="-35212.86">31517 13991 0,'0'21'47,"21"1"-47,-21-1 0,21 0 16,-21 0-16,0 0 16,0 0-16,22 1 0,-22-1 0,21 0 15,-21 0-15,0 0 0,0 0 16,21 1-16,-21-1 15,0-42 32,21 21-31,-21-22-16,21 1 0,-21 0 0,0 0 16,0 0-16,21 0 0</inkml:trace>
  <inkml:trace contextRef="#ctx0" brushRef="#br1" timeOffset="-34968.72">31856 13843 0,'0'0'0,"0"21"15,-21 0-15,21 1 16,-22-1-16,22 21 0,-21-21 16,21 0-16,-21 1 0,21 20 15,-21-21-15,0 0 0,21 0 0,-21 1 16,21-1-16,0 0 0,-22 0 15,1 0-15,21 0 0,-21 1 0,21-1 16,0 0 0,0-42 15,0 0-31,0-1 16</inkml:trace>
  <inkml:trace contextRef="#ctx0" brushRef="#br1" timeOffset="-32132.62">32745 13018 0,'0'0'0,"21"0"0,-21-22 15,21 22-15,-21-21 0,0 0 32,21 0-17,-42 21 95,21 21-95,-21-21-15,21 21 31,0 0-15,-21-21-16,21 22 16,-21-22-1,21 21-15,0 0 16,-22 0 0,22 0-16,-21-21 0,21 21 0,0 1 15,0-1-15,-21 0 0,21 0 0,-21 0 16,0 0-16,21 1 0,-21 20 15,-1-21-15,1 21 0,0 1 16,0-1-16,0 0 0,0 22 0,-22-22 16,22 22-16,0-22 0,-21 0 15,20 22-15,1-22 0,-21 1 0,21-1 16,0 0-16,-1 1 0,-20-1 16,21-21-16,0 21 0,0 1 0,-1-1 15,22-21-15,-21 22 0,0-1 16,0-21-16,0 21 0,21-20 0,-21 20 15,-1-21-15,22 0 0,0 0 16,-21 1-16,21-1 0,-21 0 16,0 0-16,21 0 15,0-42 32,0 0-31,0 0-16,0 0 15,21-1-15,0 1 16,0 0-16,-21 0 0,22 0 16,-1 0-16,0-1 0</inkml:trace>
  <inkml:trace contextRef="#ctx0" brushRef="#br1" timeOffset="-31648.9">32512 14012 0,'-21'0'0,"21"22"31,0-1-31,-21-21 0,21 21 0,0 0 16,0 0-16,0 0 16,0 1-16,-22-1 0,1 0 15,21 0-15,0 0 16,-21-21 0,21-21 30,0 0-30,0 0-16,0 0 0</inkml:trace>
  <inkml:trace contextRef="#ctx0" brushRef="#br1" timeOffset="-31448.98">32554 13843 0,'0'0'0,"21"21"94</inkml:trace>
  <inkml:trace contextRef="#ctx0" brushRef="#br1" timeOffset="-30953.09">32745 13949 0,'0'21'16,"0"0"-1,0 0-15,0 1 0,0-1 16,0 0-16,0 0 16,0 0-16,0 0 15,0 1-15,-21-22 0,21 21 16,-22-21-16,22-21 47,0-1-32,0 1-15,0 0 16,0 0-16,22 0 0,-22 0 16,21 21-16,0-22 0,-21 1 0,21 21 15,0 0-15,-21-21 0,21 21 16,1 0 0,-22 21-16,0 0 15,0 1-15,0-1 0,0 0 16,0 0-16,0 0 15,0 0-15,0 1 16,0-44 47,0 1-48</inkml:trace>
  <inkml:trace contextRef="#ctx0" brushRef="#br1" timeOffset="-30588.3">32914 13949 0,'0'21'16,"0"0"-16,0 0 15,0 1-15,0-1 0,0 0 16,0 0-16,0 0 15,0 0-15,0 1 0,0-1 0,0 21 16,0-21-16,0 22 0,0-1 0,0-21 16,0 21-16,0 1 0,0-22 15,0 21-15,0-21 0,0 22 0,0-22 16,-21 21-16,21-21 0,0 1 16,0-1-16,0 0 0,0 0 0,0 0 15,-21 0-15,21 1 0,-21-1 16,21 0-1,0-42 17,0 0-17,0-1-15,0 1 16,0 0-16,0 0 0,0-21 0,0-1 16,21 22-16,-21-21 0</inkml:trace>
  <inkml:trace contextRef="#ctx0" brushRef="#br1" timeOffset="-30284.96">33062 13949 0,'0'21'16,"0"0"-16,0 0 15,0 1-15,0-1 16,0 0-16,-21-21 16,21 21-16,-21-21 0,0 0 0,21 21 15,-21-21-15,-1 0 16,22 21-16,-21-21 0,42-21 62,1 21-62</inkml:trace>
  <inkml:trace contextRef="#ctx0" brushRef="#br1" timeOffset="-29539.08">33105 13928 0,'0'21'15,"0"0"-15,0 0 16,0 0-16,-22 1 16,22-1-16,0 0 15,0 0-15,0 0 16,22-21 15,-1 0-31,0 0 16,0-21-16,0 0 15,-21 0-15,21 21 16,1-21-16,-22-1 0,0 1 16,0 0-16,0 0 15,0 42 17,0 0-32,0 0 15,0 1 1,0-1-16,0 0 15,0 0 1,21-21 15,0 0-15,0 0-16,-21-21 16,21 21-16,-21-21 0,21 21 15,-21-21-15,22-1 0,-22 1 16,0 0-16,21 0 0,-21 0 15,0 0-15,0-22 0,21 22 16,-21 0-16,0 0 0,0 0 16,0-1-16,0 1 15,0 42 17,0 1-17,0-1-15,-21-21 16,21 21-16,0 0 0,0 0 0,-21 0 15,21 1-15,0-1 0,-22 0 16,22 0-16,0 0 0,0 0 0,0 1 16,0-1-1,0 0-15,0 0 0,0 0 32,22-21-1,-1-21-31,-21 0 15</inkml:trace>
  <inkml:trace contextRef="#ctx0" brushRef="#br1" timeOffset="-29345.19">33253 13885 0,'0'0'0,"21"0"47,0 0-47,0 0 15,0 0-15,1 0 0,-1-21 16,0 21-16,0-21 16</inkml:trace>
  <inkml:trace contextRef="#ctx0" brushRef="#br1" timeOffset="-28801.51">33655 13695 0,'0'0'0,"21"0"0,0 0 16,0 0-16,-21-21 15,22 21-15,-1 0 0,0 0 16,-42 0 31,0 0-31,-1 0-16,1 0 15,0 0-15,0 0 16,0 21-16,0-21 15,21 21-15,0 0 0,-22-21 16,22 21-16,-21 1 16,21-1-16,0 0 0,0 0 15,0 0-15,0 0 16,0 1-16,0-1 0,0 0 0,-21 0 16,21 0-1,-21 0-15,21 1 0,0-1 0,0 0 16,0 0-16,0 0 15,0 0-15,0 1 0,0-1 0,0 0 16,0 0-16,0 0 16,0 0-1,21-21 17,0 0-32,0 0 15,-21-21-15,22 0 16,-1 0-16,0 0 0</inkml:trace>
  <inkml:trace contextRef="#ctx0" brushRef="#br1" timeOffset="-28376.75">33740 13970 0,'0'-21'16,"0"0"15,21 21-15,0 0-1,-21 21 1,0 0-16,0 0 16,0 0-16,0 1 15,-21-22-15,21 21 16,-21-21-16,-1 21 0,22 0 15,-21-21 1,21 21-16,-21-21 16,21 21-1,21-21 17,0 0-32,1 0 31,-1-21-31,-21 0 0,21 21 15,0 0-15,-21-21 16,21 21-16,-21-21 0,0 0 16,21 21-1</inkml:trace>
  <inkml:trace contextRef="#ctx0" brushRef="#br1" timeOffset="-27696.62">33845 13653 0,'0'21'125,"0"0"-125,0 0 0,0 0 16,0 0-16,0 1 16,0-1-16,0 0 0,0 0 15,0 0-15,0 0 0,0 1 16,0-1-16,0 0 0,0 0 16,0 0-16,0 0 0,0 1 0,0-1 15,0 0-15,0 0 16,0 0-16,0 0 0,0 1 15,0-1-15,0 0 0,0 0 16,0 0-16,0 0 16,0 1-16,0-1 0,0 0 15,0 0-15,0 0 16,0 0 0,0 1-1,-21-22 1,0 21-16,0-21 15,0 21 1,0-21-16,-1 0 0,22 21 16,-21-21-1,0 0-15,21-21 47</inkml:trace>
  <inkml:trace contextRef="#ctx0" brushRef="#br1" timeOffset="-24544.98">16489 15642 0,'0'-21'0,"0"0"15,0 42 48,0 0-63,0 0 0,0 1 15,0-1-15,0 0 0,0 21 16,-21-21-16,21 22 0,0-22 0,-22 21 16,22 1-16,0-22 0,0 21 15,0 0-15,0-20 0,0-1 16,-21 0-16,21 0 0,0 0 0,0 0 16,0 1-1,0-44 16,0 1-15,0 0-16,0 0 0,0 0 0,0-22 16,0 22-16,0 0 0,0-21 15,0 21-15,0-1 0,0-20 0,0 21 16,0 0-16,21-22 0,-21 22 0,0 0 16,22 0-16,-1 0 0,0 0 15,-21-1-15,21 1 0,0 0 16,0 21-16,1 0 0,-1-21 0,0 21 15,0 0-15,0 0 16,-21 21-16,0 0 16,0 0-16,0 1 0,0-1 15,0 0-15,0 0 0,-21 0 0,0 0 16,0 1-16,0-1 0,-1 0 0,22 0 16,-21 0-16,0 0 0,0-21 15,21 22-15,-21-22 0,21-22 47,21 1-47,0 21 16,0-21-16,0 21 0,1-21 15,-1 21-15,0 0 16,0-21-16,0 21 0,0 0 0,1 0 16,-1 0-16,0 0 15,0 0-15,-21 21 0,21 0 0,-21 0 16,21 0-16,-21 1 0,0-1 15,0 0-15,0 0 0,0 21 0,0-20 16,-21 20-16,0-21 0,0 0 0,0 22 16,-22-22-16,22 0 0,0 0 15,-21 0-15,21 0 0,-1 1 0,1-22 16,0 21-16,0-21 0,0 0 16,0 0-16,-1 0 15,1 0-15,0 0 31,0 0 32,21-21 296,0-1-312,0 1-47,0 0 16,0 0-16,21 0 15</inkml:trace>
  <inkml:trace contextRef="#ctx0" brushRef="#br1" timeOffset="-24013.08">17589 15579 0,'22'-21'16,"-22"-1"-16,0 1 15,-22 21 16,1 0-31,0 0 16,0 0-16,0 0 0,0 0 0,-1 21 16,-20 1-16,0-1 0,21 0 0,-22 21 15,1-21-15,21 22 0,-22-22 16,22 21-16,-21 1 0,21-1 0,21 0 16,0-21-16,0 22 0,0-22 0,0 21 15,0-21-15,0 1 0,21-1 16,-21 0-16,21 0 0,0-21 0,22 21 15,-22-21-15,0 0 0,21 0 16,-21 0-16,1 0 0,20 0 0,-21 0 16,0 0-16,0-21 0,22 21 0,-22-21 15,0 0-15,0 21 16,-21-21 0,0-1 15,21 22-16,1 0-15,-1 0 16,0-21-16,0 21 16,0 0-16</inkml:trace>
  <inkml:trace contextRef="#ctx0" brushRef="#br1" timeOffset="-22840.54">17314 15663 0,'-21'0'32,"0"0"-17,21 22-15,0-1 0,-21 0 0,21 0 16,0 21-16,0-20 0,-21 20 0,21 0 15,-22-21-15,22 22 0,0-22 16,0 21-16,0 1 0,0-22 0,0 0 16,0 0-16,0 0 0,0 0 15,0 1-15,0-1 0,0 0 0,0 0 16,-21-21 31,21-21-32,0 0-15,0 0 16,0-1-16,0 1 16,0 0-1,0 0-15,0 0 16,0 0 0</inkml:trace>
  <inkml:trace contextRef="#ctx0" brushRef="#br1" timeOffset="-17285.08">18330 15981 0,'0'0'0,"-21"0"0,0 0 16,0 0 15,42 0-15,21 0-1,1 0-15,-1 0 0,0 0 0,22-21 16,-1 21-16,1 0 0,-22-21 15,22 21-15,-1-22 0,1 22 0,-1-21 16,1 21-16,-1-21 0,-21 21 16,22 0-16,-22 0 0,22-21 0,-22 21 15,0 0-15,-20 0 0,20-21 16,-21 21-16,0 0 0,-21-21 16,0-1-1,-21 22 1,0-21-16,0 21 0,0 0 0,-1 0 15,1-21-15,-21 21 0,21 0 0,0 0 16,-22-21-16,22 21 0,0 0 16,0 0-16,0 0 0,-1 0 0,44 0 47,-1 0-47,0 0 15,0 0-15,0 0 16,0 0-16,1 0 0,20 0 0,-21 0 15,0 0-15,0 0 0,-21 21 16,22 0-16,-22 0 16,0 1-16,0-1 0,-22 0 0,1 0 15,0 0-15,0 22 0,0-22 16,0 0-16,-1 0 0,-20 21 0,21-20 16,0-1-16,-22 0 0,22 0 0,0 0 15,0 0-15,0 1 0,0-22 16,-1 21-16,22 0 0,-21 0 0,0-21 15,21 21-15,-21-21 16</inkml:trace>
  <inkml:trace contextRef="#ctx0" brushRef="#br1" timeOffset="-16456.55">15769 17018 0,'-21'21'15,"21"0"1,-21 1-16,21-1 0,0 0 16,0 0-16,-21 21 0,-1-20 0,22 20 15,-21-21-15,21 21 0,-21 1 16,0-22-16,0 21 0,21 1 0,-21-1 15,-1-21-15,1 21 16,21-20-16,0-1 0,-21 21 0,21-21 16,0 0-16,0-42 31,0 0-31,21 0 16,0-21-16,-21 20 0,22-20 15,-1 21-15,-21-21 0,21-1 0,-21 1 16,21 21-16,0-22 0,-21 1 15,21 0-15,1-1 0,-22 1 0,21 21 16,0-21-16,0-1 0,-21 22 16,21 0-16,-21 0 0,21 21 0,1 0 15,-1 21 1,0 21-16,-21-21 0,0 22 16,21-22-16,-21 21 0,0 1 0,0-22 15,0 21-15,0 0 0,0-20 16,0 20-16,0 0 0,0-21 0,0 22 15,0-22-15,0 0 0,0 21 16,-21-20-16,21-1 0,0 0 16,-21-21-1,0 0 1,-1-21-16,22 0 0,-21-1 16,0 1-16,0 0 0,0 0 0</inkml:trace>
  <inkml:trace contextRef="#ctx0" brushRef="#br1" timeOffset="-16285.65">15494 17399 0,'21'0'15,"0"0"-15,22-21 16,-22 21-16,0 0 0,0-21 16,21 21-16,-20 0 0,20 0 0,-21-21 15,21 21-15,1 0 0,-1 0 0,-21-22 16,22 22-16,-1 0 0,0-21 15,22 21-15,-22-21 0,0 21 0</inkml:trace>
  <inkml:trace contextRef="#ctx0" brushRef="#br1" timeOffset="-15558.06">16595 17103 0,'-22'0'16,"1"21"-1,21 0-15,-21-21 0,21 21 0,0 0 16,0 1-16,0 20 0,0-21 16,0 0-16,0 0 0,0 1 0,0 20 15,0-21-15,0 0 0,-21 0 16,21 22-16,-21-22 0,21 0 16,0 0-16,-21 0 0,-1 1 0,1-22 15,0 0 1,21-22-1,-21 1-15,21 0 16,0 0-16,0-21 0,0 20 0,0 1 16,0-21-16,21 21 0,0-22 15,0 22-15,1 0 0,-1-21 0,0 21 16,21-1-16,-21 1 0,1 21 0,20-21 16,-21 0-16,0 21 0,0 0 15,1 0-15,-1 0 0,0 0 0,0 21 16,-21 0-1,0 0-15,0 1 0,0-1 0,0 0 16,0 0-16,-21 21 0,0-20 16,0-1-16,-22 0 0,22 0 0,-21 0 15,21 0-15,-1-21 0,1 0 0,0 22 16,0-22-16,21-22 16,0 1-1,21 21-15,0-21 16,0 21-16,1 0 0,20 0 0,-21-21 15,0 21-15,22 0 0,-22 0 16,0 0-16,0 0 0,21 0 16,-20 21-16,-1-21 0,0 21 0,0 0 15,0 1-15,0-1 0,-21 0 16,0 21-16,0-21 0,0 1 0,0-1 16,-21 0-16,0 0 0,-21 0 15,21 0-15,-1 1 0,-20-1 0,21-21 16,-21 0-16,-1 21 0,1-21 15,21 0-15,-22 0 0,1 0 0,21 0 16,0 0-16,-22-21 0,22 21 16,0-21-16,0-1 0,21 1 15,-21 21-15,21-21 16,21 21 0,0 0-16,0 0 0,0 0 15,22-21-15,-22 21 0,21-21 16,-21 21-16</inkml:trace>
  <inkml:trace contextRef="#ctx0" brushRef="#br1" timeOffset="-15221.26">17505 17187 0,'0'-21'15,"-21"21"1,-1 0-16,-20 0 0,21 0 0,0 21 16,0 1-16,-22-1 0,22 0 0,0 0 15,-21 21-15,20-20 0,1 20 16,21-21-16,-21 21 0,21-20 0,0 20 16,0-21-16,0 21 0,0-20 15,0-1-15,0 0 0,21 0 0,-21 0 16,21 0-16,1 1 0,-1-22 15,0 0-15,21 21 0,-21-21 0,1 0 16,20 0-16,-21 0 16,0 0-16,22-21 0,-22 21 0,21-22 15,-21 1-15,0 0 0,1 0 0,-1 0 16,0 0-16,0-1 0,0 1 16</inkml:trace>
  <inkml:trace contextRef="#ctx0" brushRef="#br1" timeOffset="-14949.4">17907 17272 0,'0'0'0,"0"21"47,0 0-47,0 1 0,0-1 15,0 0-15,0 21 0,0-21 16,0 1-16,-21 20 0,21-21 0,0 0 15,0 22-15,0-22 0,-21 0 16,21 0-16,0 0 0,0 0 0,0 1 16,0-44 31,0 1-47,0 0 15,0-21-15,0 21 0</inkml:trace>
  <inkml:trace contextRef="#ctx0" brushRef="#br1" timeOffset="-14621.59">17865 17145 0,'0'0'0,"0"-21"0,0 0 16,0 0-16,21 21 16,0 0-16,0 0 0,0 0 0,22 0 15,-22 0-15,21 0 0,-21 0 16,22 21-16,-1 0 0,0 0 0,1 0 15,-22 0-15,21 1 16,0 20-16,-20-21 0,-1 0 0,0 22 16,-21-22-16,0 21 0,0-21 0,0 22 15,0-22-15,-21 0 0,0 21 16,-1-21-16,1 22 0,-21-22 0,0 0 16,20 0-16,-20 0 0,21 1 15,-21-1-15,20-21 0,-20 21 0,21 0 16,0-21-16,0 0 0,-1 21 15,1-21-15,21-21 32,0 0-32,0 0 0,0 0 15,0-1-15</inkml:trace>
  <inkml:trace contextRef="#ctx0" brushRef="#br1" timeOffset="-13701.52">19135 17272 0,'0'0'0,"-64"-42"16,43 42-1,0 0-15,0 0 0,21-21 16,-22 21-16,1 0 0,42 0 31,22 0-31,-22 0 16,21 0-16,1 0 0,20 0 15,1 0-15,20 0 0,-20 0 0,20-22 16,1 22-16,0 0 0,-1 0 16,-20 0-16,21 0 0,-22 0 15,1 0-15,-1 0 0,-21 0 0,1 0 16,-1-21-16,-21 21 0,0 0 16,1 0-16,-22-21 0,0 0 15,-22 0 1,-20 21-16,21-21 0,0 21 15,0-22-15,-22 22 0,1 0 0,21-21 16,-22 0-16,22 21 0,-21 0 16,21 0-16,0 0 0,-1-21 0,1 21 15,0 0-15,42 0 47,0 0-47,1 0 0,20 0 16,-21 0-16,0 0 0,22 0 0,-22 0 15,21 0-15,0 0 0,-20 0 16,20 0-16,-21 0 0,0 0 0,0 0 16,1 0-16,-1 0 0,-21 21 15,0 0 1,0 0-16,0 1 0,-21-1 16,-1 0-16,1 0 0,0 0 15,0 0-15,-21 1 0,20-1 0,1 0 16,-21 0-16,21 0 0,0-21 15,-1 21-15,1 1 0,0-1 16,0-21-16,0 21 0,0 0 0,-1-21 16,1 21-16,0-21 0,21 21 15,-21 1-15,0-22 16,0 0 0,21-22-1,0 1-15</inkml:trace>
  <inkml:trace contextRef="#ctx0" brushRef="#br1" timeOffset="-11165.01">22331 16764 0,'0'0'0,"0"-21"0,21 0 15,0 21-15,-21-21 0,0-1 0,21 1 16,-21 0-16,21 0 0,-21 0 15,0 0-15,22-1 16,-22 44 15,0-1-15,0 21-16,-22 0 0,22 22 0,0-22 16,-21 22-16,0-1 0,0 1 0,0-1 15,0 1-15,-1-1 0,1 22 16,0-22-16,0 1 0,0-1 0,0 1 15,-1-22-15,1 22 0,0-22 16,0 0-16,0 1 0,21-22 16,-21 0-16,21 0 0,0 0 15,0 1-15,0-44 32,0 1-32,0 0 0,0 0 15,0 0-15,0-22 0,0 22 16,21-21-16,-21 21 0,21-22 0,0 1 15,0 0-15</inkml:trace>
  <inkml:trace contextRef="#ctx0" brushRef="#br1" timeOffset="-10805.24">22754 16574 0,'21'0'0,"-21"21"16,0 0-16,0 0 0,0 21 15,-21 1-15,0-1 0,0 22 0,0-1 16,-1 1-16,1-1 0,0 1 16,-21-22-16,21 21 0,-22 1 0,22-1 15,0 1-15,0-1 0,0 1 16,-1-1-16,1 1 0,21-22 15,0 1-15,0-1 0,-21-21 16,21 21-16,0-20 0,0-1 0,0 0 16,0 0-16,-21 0 15,21-42 17,0 0-17,0 0-15,0 0 0,0-1 16,0-20-16,21 21 0</inkml:trace>
  <inkml:trace contextRef="#ctx0" brushRef="#br1" timeOffset="-5565.59">22945 17272 0,'21'0'31,"0"0"-15,-21 21-16,0 0 16,0 1-16,0-1 15,0 0-15,0 21 0,0-21 0,0 1 16,0 20-16,0-21 0,0 0 15,0 0-15,0 1 0,0-1 0,0 0 16,0 0-16,0 0 0,0 0 16,0 1-1,0-44 17,0 1-17,0 0-15,0 0 0,0-21 16</inkml:trace>
  <inkml:trace contextRef="#ctx0" brushRef="#br1" timeOffset="-5200.8">23029 17082 0,'0'0'0,"0"21"31,0 0-16,21-21-15,1 0 16,-22 21-16,21-21 16,0 0-16,0 0 0,0 0 15,-21-21-15,21 21 16,-21-21-16,0 0 16,0-1-16,0 1 0,0 0 15,0 0-15,-21 21 16,0 0-16,0 0 15,0 0-15,0 21 16,21 0-16,0 0 16,0 1-16,0-1 15,0 0-15,0 0 0,0 0 16,0 0-16,0 1 0,0-1 16,21-21-16,0 21 15</inkml:trace>
  <inkml:trace contextRef="#ctx0" brushRef="#br1" timeOffset="-4692.58">23453 17251 0,'0'0'0,"21"0"32,-21 21-17,0 0-15,21 0 16,-21 1-16,0-1 0,0 0 0,0 0 15,21 0-15,-21 22 0,0-22 16,0 21-16,0-21 0,0 0 0,0 22 16,0-22-16,0 0 0,0 0 15,0 0-15,0 1 0,0-1 16,-21-42 15,21-1-31,0 1 16,0 0-16,-21-21 0,21 21 0,0-1 15,0-20-15,0 0 0,0 21 16,21-22-16,0 1 0,0 21 0,0-22 16,1 22-16,20 0 0,-21 0 15,21 0-15,1 0 0,-1-1 0,0 22 16,-20 0-16,20 0 0,0 0 0,-21 22 16,1-1-16,-1 0 0,21 0 15,-42 21-15,21-20 0,-21 20 0,0-21 16,0 21-16,0-20 0,0 20 15,0-21-15,0 0 0,-21 0 16,0 22-16,21-22 16,-21 0-16,21 0 0,-21-21 0,-1 21 15,22-42 17,0 0-17,0 0-15,22 0 0,-1 0 0</inkml:trace>
  <inkml:trace contextRef="#ctx0" brushRef="#br1" timeOffset="-4356.86">24193 17166 0,'0'0'0,"22"0"16,-1 0 15,-21 21-31,0 1 0,0-1 16,21 0-16,0 0 0,-21 21 0,0-20 15,21 20-15,-21 0 0,21 1 16,1-1-16,-22 21 0,0-20 0,0 20 16,0 1-16,0-22 0,0 22 15,0-22-15,0 21 0,0-20 0,0-1 16,0 0-16,0 1 0,0-1 16,-22 0-16,22 1 0,-21-1 15,21-21-15,0 22 0,0-22 16,0 21-16,0-21 0,0 0 15,0 1-15,0-44 32,0 1-32,0 0 0,0-21 15,0-1-15,0 1 0,0 0 16,0-1-16</inkml:trace>
  <inkml:trace contextRef="#ctx0" brushRef="#br1" timeOffset="-4029.27">24299 17314 0,'0'0'16,"21"-21"-16,1-21 15,-22 0-15,0 20 0,21 22 0,-21-21 16,21 0-16,0 21 0,-21-21 16,21 21-16,0 0 0,1 0 15,-1 0-15,0 0 0,0 0 0,0 0 16,-21 21-16,21 0 0,1-21 15,-22 21-15,21 1 0,-21-1 0,0 21 16,0-21-16,-21 0 0,-1 1 16,1-1-16,0 0 0,-21 0 15,21 0-15,-22 0 0,22 1 16,0-22-16,-21 21 0,20 0 0,1-21 0,0 0 16,0 0-16,21-21 46,0 0-46,21 21 0,0-22 0,0 1 16</inkml:trace>
  <inkml:trace contextRef="#ctx0" brushRef="#br1" timeOffset="-3227.21">24765 17082 0,'0'0'0,"21"-22"16,0 22-16,-21 22 31,0-1-31,0 0 16,0 0-16,0 0 0,0 0 15,0 22-15,0-22 0,21 0 0,-21 21 16,0-20-16,22-1 0,-22 0 16,0 0-16,0 0 0,21 0 0,0 1 15,0-22 1,0 0-16,0 0 0,1-22 15,-1 1-15,0 21 16,0-21-16,0-21 0,0 21 16,1-1-16,-1-20 0,0 21 15,0-21-15,-21 20 0,21-20 0,0 21 16,1 0-16,-22 0 0,0-1 0,0 1 16,21 0-16,-21 42 15,0 0 1,0 1-16,0-1 0,0 0 15,0 0-15,0 0 0,0 0 0,0 1 16,0 20-16,0-21 0,0 0 16,0 0-16,0 1 0,21-1 0,0 0 15,0 0-15,-21 0 16,21-21-16,1 0 0,-1 0 16,0 0-16,0 0 0,0 0 15,0 0-15,1 0 0,-1-21 0,0 0 16,0 0-16,0 0 0,0-1 15,1 1-15,-1-21 0,0 21 0,0-22 16,0 1-16,0 0 0,1-22 16,-1 22-16,0 0 0,0-22 0,0 22 15,0-22-15,1 22 0,-22 0 16,0-1-16,21 1 0,-21 21 0,0-22 16,0 22-16,0 0 0,0 0 15,0 42 1,-21 0-1,-1 22-15,22-22 0,-21 21 16,0 0-16,21 22 0,0-22 0,-21 22 16,21-22-16,-21 22 0,21-1 15,0-21-15,0 1 0,0 20 0,0-20 16,0-1-16,0 0 0,0-21 16,0 22-16,0-22 0,0 21 0,21-21 15,-21 1-15,21-22 0,0 21 16,0-21-16,1 0 0,-1 0 15,0 0-15,0 0 16,0-21-16,0-1 0,1 1 0,-1 0 16,0 0-16,0 0 0,0 0 15,0-22-15,-21 1 0,0-22 16</inkml:trace>
  <inkml:trace contextRef="#ctx0" brushRef="#br1" timeOffset="-2981.64">25612 16976 0,'0'0'0,"-22"0"16,44 0 0,20 0-16,0 0 15,1 0-15,-1-21 0,21 21 16,1 0-16,-1-22 0,1 22 0,-1-21 16,-20 21-16,20 0 0,-20-21 15,-1 21-15,0 0 0,1 0 0,-22 0 16,0-21-16,0 21 0,0 0 15,0 0-15,1 0 16,-1 0 0,-42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0:03:27.3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20976 8763 0,'0'0'0,"-21"-21"0,0 0 16,21 0-16,-21 21 16,21-22-16,-22 1 0,22 0 15,0 0-15,0 0 0,0 0 16,0-1-16,0 1 16,22 21-16,-1 0 0,0-21 0,0 21 15,0-21-15,22 21 0,-22 0 16,0 0-16,21 0 0,-21 21 0,1 0 15,-1-21-15,0 21 0,-21 1 16,0-1-16,0 21 0,0-21 0,0 0 16,0 22-16,-21-22 0,0 0 0,-1 0 15,1 22-15,0-22 0,0 0 0,0-21 16,21 21-16,-21 0 0,-1 0 16,22 1-16,0-1 15,0 0-15,0 0 16,0 0-1</inkml:trace>
  <inkml:trace contextRef="#ctx0" brushRef="#br0" timeOffset="183.89">21018 9271 0,'0'0'0,"0"21"16,-21-21-1,0 0 16,21 21 16,21-21-47,-21 22 16</inkml:trace>
  <inkml:trace contextRef="#ctx0" brushRef="#br0" timeOffset="560.66">20934 9906 0,'-21'-21'0,"-1"-21"16,1 20-16,21 1 0,0 0 15,0 0-15,0 0 0,0 0 16,21-1-16,1 22 0,20-21 16,-21 21-16,0 0 0,22 0 0,-22 0 15,0 0-15,21 0 0,-21 21 0,1 1 16,-1-22-16,0 21 0,-21 21 0,0-21 16,0 0-16,0 1 0,0 20 0,-21-21 15,0 0-15,-1 0 0,1 1 16,-21-1-16,21 0 0,0 0 0,-1 0 15,1 0-15,0 1 0,0-1 16,21 0 0,0 0-16,0 0 15</inkml:trace>
  <inkml:trace contextRef="#ctx0" brushRef="#br0" timeOffset="748.56">20891 10393 0,'0'21'0,"0"-42"0,-21 63 16,0-42 0,21 21-1,-21-21-15,0 0 16</inkml:trace>
  <inkml:trace contextRef="#ctx0" brushRef="#br0" timeOffset="1420.18">21675 12975 0,'0'0'0,"-22"-42"15,1 21-15,21 0 0,-21-1 0,21 1 16,0-21-16,0 21 0,0 0 15,0-1-15,0 1 0,0 0 0,21 0 16,0 0-16,1 21 0,20 0 0,-21 0 16,0 0-16,0 0 0,1 0 0,20 0 15,-21 21-15,0 0 0,-21 0 16,21 0-16,-21 22 0,0-22 0,0 21 16,0 1-16,0-22 0,0 21 0,0 0 15,-21-20-15,0 20 0,0-21 16,0 0-16,0 0 0,-1 1 15,-20-1-15,21 0 0,0 0 0,-22 0 16,22-21-16,0 21 0,0-21 0,0 0 16,0 22-16,21-1 0</inkml:trace>
  <inkml:trace contextRef="#ctx0" brushRef="#br0" timeOffset="1595.08">21569 13483 0,'0'0'0,"-21"21"15,21 1 64,0-1-79,0 0 15</inkml:trace>
  <inkml:trace contextRef="#ctx0" brushRef="#br0" timeOffset="2200.01">22204 15325 0,'0'0'0,"-21"0"0,-22 0 15,22-21-15,0-1 0,21 1 16,0 0-16,0 0 0,0 0 15,0 0-15,0-1 16,0 1-16,21 21 0,0 0 16,22 0-16,-22 0 0,0 0 15,21 0-15,-21 0 0,22 0 0,-22 21 16,0 22-16,0-22 0,0 21 0,-21-21 16,0 22-16,0-1 0,0 0 15,0 1-15,-21-22 0,0 21 0,0 1 16,-21-22-16,20 21 0,-20-21 0,21 0 15,0 1-15,-22-1 0,22 0 0,0-21 16,21 21-16,-21-21 16,21 21-16,0 0 31,0 1-15</inkml:trace>
  <inkml:trace contextRef="#ctx0" brushRef="#br0" timeOffset="2354.92">22119 16066 0,'0'0'0,"21"0"16,-21 21 0,21-21 46,1 0-62,20-21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09:57:02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2159 0,'0'21'78,"0"0"-63,0 1-15,0 20 0,0-21 16,0 21-16,0-20 0,0 20 0,0 0 16,0 1-16,0 20 0,0-21 0,0 1 15,0-1-15,0-21 0,0 22 0,0-1 16,0-21-16,0 21 16,0-20-16,0-1 0,0 0 15,0 0-15,0-42 31,0 0-31,0 0 16</inkml:trace>
  <inkml:trace contextRef="#ctx0" brushRef="#br0" timeOffset="1052.39">1714 1715 0,'0'0'0,"0"-22"0,0 1 0,0 0 16,0 0-16,0 0 0,22 0 0,-22-1 16,0 1-16,0 0 15,-22 21 16,22 21-31,0 0 16,0 1-16,-21-1 0,21 21 16,-21 0-16,21 1 0,0-1 0,0 22 15,-21-22-15,21 21 0,-21 1 16,21-1-16,0 1 0,-21-1 16,-1 1-16,22 21 0,-21-22 0,21 22 15,-21-1-15,0 1 0,21-21 16,-21 20-16,0 1 0,-1 0 0,1-1 15,0 1-15,21 0 0,-21-1 16,0 1-16,0 0 0,-1-1 0,22 1 16,-21 0-16,0-1 0,21 1 15,-21 0-15,21-1 0,-21 1 0,0 0 16,-1-1-16,22 1 0,-21 0 16,21-1-16,-21 1 0,0 21 15,21-22-15,-21 1 0,21 0 0,0-22 0,-21 1 16,21-1-16,-22 1 15,22-22-15,0 0 0,0 1 0,0-22 16,0 0-16,0 0 0,22-42 16,-1 0-1,-21 0-15,21-43 0,0 22 16,0-43-16,0 1 0</inkml:trace>
  <inkml:trace contextRef="#ctx0" brushRef="#br0" timeOffset="4755.29">1651 1355 0,'0'0'0,"0"-21"0,21 21 0,0 0 15,-21-22-15,21 22 16,1 0-1,-1-21-15,0 21 16,0 0 0,0 0-16,0 0 15,1 0-15,-1 0 0,0 0 16,0 0-16,0 0 0,0 0 16,1 0-16,-1 21 0,0-21 0,0 0 15,21 0-15,1 22 0,-22-22 16,21 0-16,22 0 0,-22 0 15,22 21-15,-1-21 0,22 0 0,-22 0 16,22 0-16,0 0 0,-1 0 16,22 0-16,-21 0 0,-1 0 0,22 21 15,-21-21-15,21 0 0,-22 0 16,22 0-16,-21 0 0,21 0 0,-22 0 16,1 0-16,0 0 0,-1 0 0,1 0 15,0 0-15,-1 0 0,1 0 16,0 0-16,21 0 0,-22 0 0,1 0 15,0 0-15,-1 0 0,1 0 16,0 0-16,-1 0 0,1 0 0,0 0 16,-1 0-16,1 0 0,-22-21 15,22 21-15,-21 0 0,20 0 16,-20 0-16,-1 0 0,1 0 0,-22 0 16,22 0-16,-1 0 0,1 0 0,-1 0 15,1 0-15,20 0 0,-20-21 16,-1 21-16,22 0 0,-22 0 0,22 0 15,-21 0-15,-1 0 0,22 0 0,-22 0 16,1 0-16,-1 0 0,-20 0 16,20 0-16,1 0 0,-22 0 0,0 0 15,22 0-15,-22 0 0,0 0 16,1 0-16,-22 0 0,21 0 0,-21 0 16,22 0-16,-22 0 0,0 0 15,0 0-15,0 0 0,1 0 16,-1 0-16,0 0 15,0 0-15,-21 21 32,0 0-17,0 0 1,-21 0-16,0-21 0,21 21 16,-21 1-16,21-1 0,0 0 0,-22 0 15,22 0-15,-21 22 0,21-22 16,-21 21-16,21 0 0,0 1 0,0-1 15,0 0-15,0 22 0,0-22 16,-21 1-16,21-1 0,0 21 16,-21-20-16,21 20 0,0-20 0,0 20 15,0-21-15,0 22 0,-21-1 0,21 1 16,0-1-16,-22-20 0,22 20 0,0 1 16,0-22-16,-21 22 0,21-22 15,0 0-15,0 22 0,0-22 0,-21 22 16,21-22-16,-21 0 0,21 22 0,0-22 15,0 0-15,-21 1 0,0-1 16,-1 22-16,22-22 0,0 0 0,-21 1 16,0-1-16,0-21 0,21 21 0,0 1 15,-21-1-15,0 0 0,21 1 16,-22-1-16,22 0 0,0 1 16,-21-1-16,21 0 0,-21 1 0,21-1 15,-21 0-15,21 1 0,0-1 0,0-21 16,-21 22-16,21-1 0,-21 0 0,21-21 15,0 22-15,-22-1 0,22-21 16,0 22-16,0-1 0,0-21 0,0 21 16,0-20-16,0 20 0,-21 0 0,21-21 15,0 22-15,0-22 0,0 21 0,0-21 16,-21 1-16,21 20 0,0-21 0,0 0 16,0 22-16,0-22 0,0 0 15,-21 0-15,21 0 0,0 0 16,0 1-16,-21-1 0,21 0 0,0 0 15,0 0-15,0 0 0,-21-21 16,21 22-16,0-1 0,-22-21 0,22 21 16,0 0-1,-21-21-15,21 21 0,-21-21 16,0 0-16,0 0 16,0 0-16,-1 0 15,1 0-15,0 0 16,0 0-16,0 0 0,0 0 0,-1 0 15,1 0-15,-21 0 0,21 0 0,0 0 16,-22 0-16,22 0 0,-21 0 16,-1 0-16,1 0 0,0 0 0,21 0 15,-22-21-15,1 21 0,0 0 0,-1 0 16,1-21-16,0 21 0,-1 0 0,1-21 16,0 21-16,-1 0 0,22 0 15,-21 0-15,-1 0 0,1 0 0,0 0 16,-1 0-16,1 0 0,-21 0 0,20 0 15,1-21-15,-22 21 0,1 0 0,-1 0 16,22 0-16,-21 0 0,-1 0 16,1 0-16,-22-22 0,21 22 15,22 0-15,-21 0 0,-1 0 0,1 0 16,-1 0-16,1 0 0,-1 0 0,1 0 16,-1 0-16,1 0 0,-1 0 0,1 0 15,-1 0-15,1 0 0,-1 0 16,1 0-16,-1 0 0,1-21 0,-1 21 15,1 0-15,-1 0 0,1 0 0,20 0 16,-20 0-16,-1 0 0,22 0 0,-22 0 16,22 0-16,-21-21 0,20 21 15,-20 0-15,20 0 0,-20 0 0,21 0 16,-1 0-16,1 0 0,0 0 16,-1 0-16,-20 0 0,20 0 15,22 0-15,-21 0 0,0 0 0,-1 0 16,1 0-16,0 0 0,-1 0 0,1 0 15,21 0-15,-22 0 0,1 0 16,0 0-16,-1 0 0,1 0 0,0 0 16,-1 0-16,1 0 0,0 0 0,-1 0 15,22 0-15,-21 0 0,21 0 16,-22 0-16,22 0 0,-21 21 0,21-21 16,0 0-16,-1 0 0,-20 0 0,21 0 15,0 0-15,0 0 16,-22 0-16,22 0 0,0 0 0,0 0 0,0 0 15,-1 0-15,-20 0 0,21 0 16,0 0-16,0 0 0,-1 21 16,1-21-16,-21 0 0,21 0 0,0 0 15,-22 0-15,22 0 0,0 0 16,0 22-16,-22-22 0,22 0 16,0 0-16,0 0 15,21 21 63,-21-21-62,0 0 15,21 21-15,-22-21 15,44 0 63,-22-21 468,0 0-312,0-1 125,0 1-328,0 0-31,21 21-16,0-21 15,-21 0 1</inkml:trace>
  <inkml:trace contextRef="#ctx0" brushRef="#br0" timeOffset="5880.64">1884 1461 0,'0'-22'15,"0"1"1,-21 21 0,-1-21-1,22 0-15,0 0 16,-21 21-16,21-21 15,-21 21-15,0 0 47,21 21-47,0 0 16,0 0-16,-21 0 16,21 22-16,0-22 0,0 0 0,0 21 15,0-21-15,0 22 0,0-22 16,0 21-16,0 1 0,0-22 0,0 21 15,0-21-15,0 22 0,0-22 0,0 0 16,0 0-16</inkml:trace>
  <inkml:trace contextRef="#ctx0" brushRef="#br0" timeOffset="8507.92">2836 2223 0,'0'0'0,"0"-22"15,-21 22 1,21-21-16,0 0 0,0 0 16,0 0-1,-21 21-15,21-21 16,-21 21-16,0 0 47,21 21-47,0 0 15,0 0-15,0 0 0,0 22 16,0-22-16,-22 0 0,22 21 16,0 1-16,0-1 0,0 0 15,0 1-15,0-1 0,-21 0 0,21 1 16,0-22-16,-21 21 0,21 0 0,0 1 15,0-22-15,0 21 0,0-21 16,0 1-16,0-1 0,-21 0 0,21 0 16,0 0-16,0-42 47,0 0-47,0 0 0,0 0 0,0-1 15,0 1-15,0-21 0,0 21 16,0-22-16,0 1 0,0 0 15,0-1-15,0-20 0,21 21 0,-21-1 16,21 1-16,0 0 0,1 20 16,-1-20-16,-21 21 0,21-21 0,0 20 15,0 1-15,0 0 0,-21 0 16,22 0-16,-1 21 0,0-21 0,0 21 16,0 0-16,0-22 0,1 22 0,-1 0 15,0 0-15,0 0 0,0 0 16,0 0-16,1 0 0,-1 0 15,0 0-15,-21 22 0,21-1 0,0-21 16,-21 21-16,0 0 16,21-21-16,1 21 0,-22 0 0,21 1 15,-21-1-15,0 0 0,0 0 0,0 0 16,21 0-16,-21 1 0,0-1 16,0 21-16,0-21 0,0 22 0,0-22 15,0 21-15,0-21 0,0 22 0,0-22 16,0 21-16,0-21 0,0 0 15,-21 1-15,21 20 0,-21-21 16,21 0-16,0 0 0,0 1 0,0-1 16,-22 0-16,22 0 15,-21-21 1,21-21 31,-21 21-32,21-21-15,-21 0 0,21-1 16,0 1-16</inkml:trace>
  <inkml:trace contextRef="#ctx0" brushRef="#br0" timeOffset="8792.98">2857 2625 0,'-21'0'0,"42"0"62,1 0-62,-1 0 16,0 0-16,0 0 0,21 0 0,-20 0 16,-1 0-16,0 0 0,0-21 0,0 21 15,0 0-15,1 0 0,-22-22 16,21 22-16,0 0 0,0-21 0,-21 0 15,21 0-15,-21 0 16,21 21-16,-21-21 16,0-1-16,0 1 15,22 0-15,-1 0 16</inkml:trace>
  <inkml:trace contextRef="#ctx0" brushRef="#br0" timeOffset="9821.32">3535 2011 0,'0'0'0,"-21"-21"0,-1 0 15,22-1-15,-21 1 16,21 0-16,-21 21 0,0-21 0,21 0 15,0 0-15,-21-1 0,0 1 0,-1 0 16,1 0-16,0 0 16,0 0-16,0 21 0,0-22 0,-1 22 15,1 0-15,0 0 0,0-21 0,0 21 16,0 0-16,-22 0 0,22 0 16,0 0-16,0 0 0,0 0 0,-1 21 15,-20-21-15,21 22 0,0-1 16,-22-21-16,22 21 0,-21 0 15,21 0-15,-22-21 0,22 21 0,-21 1 16,0-1-16,-1 21 0,22-21 16,-21 0-16,21 1 0,-22 20 0,22-21 15,0 21-15,-21-20 0,20 20 16,1-21-16,0 21 0,0 1 0,0-22 16,0 21-16,-1-21 0,22 22 0,-21-1 15,21-21-15,-21 22 0,21-1 16,-21-21-16,21 21 0,0-20 0,0 20 15,0 0-15,0-21 0,0 22 16,0-22-16,0 0 0,0 21 0,0-20 16,21-1-16,0 21 0,0-21 15,-21 0-15,22 1 0,-1-1 16,0 0-16,0 0 0,21 0 0,-20 0 16,20 1-16,-21-1 0,21 0 15,1 0-15,-22 0 0,21-21 0,1 21 16,-1 1-16,0-1 0,1-21 0,-1 21 15,0-21-15,1 21 0,-1-21 16,0 0-16,-21 0 0,22 0 0,-1 0 16,-21 0-16,22 0 0,-1 0 0,-21 0 15,21 0-15,1-21 0,-22 21 16,21-21-16,-21 0 0,22 21 0,-22-22 16,0 1-16,21 0 0,-20 21 15,20-21-15,-21 0 0,0 0 0,0-1 16,1 1-16,20 0 0,-21 21 15,0-21-15,-21 0 0,21 0 0,1-1 16,-1 1-16,-21 0 0,0 0 0,21 0 16,-21 0-16,21-1 0,-21-20 0,0 21 15,0 0-15,0-22 0,0 22 16,21-21-16,-21 21 0,0-22 0,0 1 16,0 21-16,0-21 0,0 20 0,0 1 15,0-21-15,0 21 16,0 0-16,0-1 0,-21 1 0,21-21 0,0 21 15,0 0-15,-21-1 0,21 1 16,0-21-16,-21 21 0,21 0 16,0-1-16,0 1 0,0 0 0,-21 0 15,21 0-15,-22 0 0,22-1 0,-21 1 16,21 0-16,-21 21 0,0-21 16,0 0-16,0 21 0,-1 0 0,1 0 15,-21-21-15,21-1 0,-22 22 0,22 0 16,0-21-16,-21 21 0,21 0 15,-1 0-15,1-21 0,0 21 0,0 0 16,0 0-16,0 0 16,-1 0-16,1 0 15,0 0-15,21 21 16,-21-21-16,21 21 0,-21-21 0,21 22 16,0-1-16</inkml:trace>
  <inkml:trace contextRef="#ctx0" brushRef="#br0" timeOffset="10996.29">5821 2180 0,'0'-42'0,"0"21"16,0 0-16,0-1 0,0 1 0,0 0 15,0 0-15,0 42 47,0 0-47,-21 22 0,21-22 0,0 21 16,-22 0-16,22 1 15,0-1-15,-21 0 0,21 1 0,0-1 16,0 0-16,-21 1 0,21-1 0,0 0 16,-21-20-16,21 20 0,0-21 0,0 0 15,0 0-15,0 1 0,0-1 16,0 0-16,-21-21 15,21-21 1,0 0-16,0-1 16,0 1-16,0 0 0,0-21 15,0 21-15,0-22 0,0 22 0,0-21 16,0 21-16,0-22 0,0 22 0,0-21 16,0 21-16,0-22 15,0 22-15,0 0 0,21 0 0,-21 0 16,21-1-16,-21 1 0,0 0 0,21 0 15,0 0-15,1 0 0,-22-1 16,21 1-16,0 0 0,0 21 0,21-21 16,-20 0-16,-1 21 0,21 0 0,-21-21 15,22 21-15,-22 0 0,21 0 0,-21 0 16,0 0-16,1 0 0,-1 0 16,0 21-16,-21 0 0,21 0 15,-21 0-15,0 0 0,0 1 16,0-1-16,-21 0 0,0 0 15,0 0-15,-1 0 0,1-21 16,-21 22-16,21-1 0,-22-21 0,22 21 16,0-21-16,0 0 0,0 21 0,0-21 15,-1 0 1,44 0 15,-1 0-15,0 0-16,0 0 0,0 0 0,0 0 15,1 21-15,-1-21 0,0 21 0,0-21 16,0 22-16,0-22 0,1 21 16,-1 0-16,0 0 0,0-21 0,0 21 15,0 0-15,-21 1 0,0-1 16,22-21-16,-22 21 0,21 0 0,-21 0 16,0 0-16,0 1 0,0-1 15,0 0-15,-21 0 0,-1 0 16,1-21-16,0 21 0,0-21 0,-21 0 15,20 22-15,1-22 0,-21 0 0,21 0 16,0 0-16,-1 0 0,1 0 16,0 0-16,0 0 0,0 0 0,0 0 15,-1 0-15,1 0 0,0 0 0,0 0 32,21-22-32,-21 22 0,21-21 31,0 0-16,0 0-15,21 0 16</inkml:trace>
  <inkml:trace contextRef="#ctx0" brushRef="#br0" timeOffset="11724.68">6604 1799 0,'0'0'0,"-42"-42"16,20 21-16,1 0 0,0-22 15,0 22-15,-21 0 0,20 0 0,1 0 16,0-1-16,0 22 0,-21-21 16,20 21-16,1 0 0,0 0 0,-21 0 15,21 0-15,-1 0 0,-20 0 0,21 0 16,-21 21-16,-1 1 0,1-1 15,0 0-15,-1 0 0,1 21 16,0-20-16,-1 20 0,1 0 0,0-21 0,-1 22 16,22-1-16,-21 0 0,21 22 15,-22-22-15,22 1 0,-21-1 16,21 0-16,-1 1 0,1-1 0,0 0 16,0 22-16,0-22 0,0 0 0,21 1 15,0-1-15,0 0 0,-22 1 16,22-1-16,0 0 0,0-20 0,0 20 15,0-21-15,0 21 0,22-20 0,-22-1 16,21 0-16,0 21 0,0-21 16,0 1-16,0-22 0,22 21 0,-22 0 15,21 0-15,1 0 0,-1-21 0,0 21 16,1 1-16,-1-22 0,0 0 0,22 21 16,-22-21-16,0 0 0,22 0 15,-22 0-15,22 0 0,-22 0 16,0 0-16,22 0 0,-22 0 0,1-21 15,-1-1-15,21 22 0,-20-21 0,-1 0 16,0 0-16,1 21 0,-22-21 16,21-22-16,1 22 0,-22 0 0,0-21 15,21 21-15,-21-22 0,1 1 0,-1 0 16,0-22-16,-21 22 0,21-22 0,-21 1 16,0-1-16,0 22 0,0-22 15,0 1-15,0-1 0,0 1 0,0 21 16,-21-22-16,0 22 0,0-1 15,-22 1-15,22 0 0,-21-1 16,-1 22-16,22-21 0,-21 21 0,0 0 16,-1-1-16,1 22 0,0-21 0,-1 21 15,1 0-15,21 0 0,-22 0 16,22 0-16,0 0 0,0 0 0,0 0 16,-22 21-16,22 1 0,0-1 0,0 0 15,0 21-15,-22-21 0,22 1 16,-21 20-16,21 0 0</inkml:trace>
  <inkml:trace contextRef="#ctx0" brushRef="#br0" timeOffset="12448.52">2582 4276 0,'0'0'0,"0"-21"0,0-1 16,0 1-1,-21 21-15,0 0 0,0 0 16,0 0-16,-1 0 0,1 0 0,-21 0 16,21 0-16,-22 21 0,22 1 15,-21-1-15,21 0 0,-22 0 16,22 0-16,-21 0 0,21 1 0,21 20 16,-21-21-16,21 0 0,-22 0 0,22 22 15,0-22-15,0 0 0,0 0 16,0 0-16,0 1 0,22-22 0,-1 21 15,0 0-15,0-21 0,0 0 16,22 21-16,-22-21 0,21 0 0,0 0 16,-20 0-16,20 0 0,-21 0 0,21 0 15,-20 0-15,20 0 0,-21-21 16,0 21-16,22-21 0,-22 21 0,-21-21 16,21-1-16,0 1 0,-21 0 15</inkml:trace>
  <inkml:trace contextRef="#ctx0" brushRef="#br0" timeOffset="13112.14">2815 3916 0,'0'0'0,"-21"-21"0,0 0 15,-22-1-15,22 1 0,0 0 16,0 0-16,-21 21 0,20-21 15,-20 0-15,21 21 0,-21-22 0,20 22 16,-20 0-16,0 0 0,21 0 16,-22 0-16,1 0 0,21 0 0,-22 0 15,1 0-15,21 0 0,-21 22 0,20-1 16,-20 0-16,0 0 0,21 0 16,-22 0-16,22 22 0,-21-1 0,-1 0 15,22 1-15,-21 20 0,21-20 16,0 20-16,-1 1 0,1-22 0,21 21 15,0 1-15,0-22 0,0 22 16,0-22-16,0 22 0,0-22 0,21 0 16,1 1-16,-1-1 0,0 0 15,0 1-15,0-1 0,22-21 16,-22 21-16,21-20 0,0-1 0,-20 0 16,20 0-16,0 0 0,1 0 0,-1-21 15,21 22-15,-20-22 0,20 0 16,-20 0-16,20 21 0,-21-21 0,22 0 15,-22 0-15,22 0 0,-22-21 0,0 21 16,22-22-16,-22 1 0,1 0 0,-1 0 16,0 0-16,1 0 0,-1-22 15,-21 1-15,21 21 0,1-22 0,-22 1 16,21 0-16,-21-1 0,1 1 16,-1 0-16,0-1 0,-21-20 0,0 21 15,0-1-15,0-20 0,0-1 16,-21 1-16,0-1 0,-1 1 0,-20 20 15,21-20-15,-21 21 0,20-22 0,-20 22 16,0 21-16,-1-22 0,1 22 16,-21 0-16,20 0 0,-20 0 0,-1 21 15,1 0-15,-1-22 0,1 22 0,-1 0 16,1 0-16,20 0 0,-20 0 16,21 0-16,-1 22 0,22-22 0,0 0 15,0 21-15,21 0 16,21 0-1,0-21-15,0 0 0</inkml:trace>
  <inkml:trace contextRef="#ctx0" brushRef="#br0" timeOffset="13676.32">5419 4360 0,'0'-21'0,"0"42"0,0-63 15,0 21 1,0 42 15,0 0-31,0 0 16,0 1-16,0-1 0,0 0 0,0 0 16,0 21-16,0-20 0,21-1 15,-21 21-15,0-21 0,0 0 0,0 22 16,0-22-16,0 0 0,0 0 0,0 0 15,0 1-15,0-1 0,0 0 16,0 0-16,0 0 0,-21-21 31,-1 0-31,22-21 16</inkml:trace>
  <inkml:trace contextRef="#ctx0" brushRef="#br0" timeOffset="14081.09">5355 4382 0,'0'-43'15,"21"22"1,-21 0-16,21 21 0,1-21 0,-22 0 16,21 21-16,0-22 0,0 22 0,0 0 15,22 0-15,-22 0 0,0 0 16,21 0-16,1 0 0,-1 0 0,-21 0 15,21 0-15,1 22 0,-22-1 0,21 0 16,-21 0-16,1 0 0,-1 0 0,0 1 16,0 20-16,-21-21 0,0 0 0,0 0 15,0 1-15,0 20 0,0-21 16,-21 0-16,0 0 0,0 1 0,-22-1 16,22 0-16,-21 0 0,-1 0 15,1 0-15,0 1 0,21-1 0,-22 0 16,1 0-16,21-21 0,-22 0 0,22 21 15,0-21-15,0 0 0,0 0 16,0 0-16,-1 0 0,22-21 16,0 0-16,0 0 15,0 0-15,0-1 16,0 1-16,22 0 16,-1 0-16,0 0 15,0 0-15</inkml:trace>
  <inkml:trace contextRef="#ctx0" brushRef="#br0" timeOffset="14724.72">6223 3852 0,'0'0'16,"0"-21"-16,-21 21 0,0-21 0,-1 0 0,-20 21 15,21-21-15,-21 21 0,-1 0 16,1-21-16,0 21 0,-1 0 0,-20 0 16,20 0-16,-20 0 0,-1 0 15,22 0-15,-21 0 0,-1 0 0,1 21 16,-1-21-16,1 21 0,-1 0 0,1 0 16,-1 22-16,1-1 0,-1 0 15,-21 1-15,22 20 0,21-21 0,-22 22 16,1-1-16,20 1 0,1-1 0,21 1 15,0-1-15,-1 1 0,22-1 0,0 1 16,0-1-16,0 1 0,0-1 16,22 1-16,20-22 0,-21 22 0,21-22 15,-20 0-15,20 1 0,0-22 0,22 21 16,-22-21-16,0 22 0,1-22 0,20 0 16,-20 0-16,-1 0 0,21-21 15,-20 22-15,-1-22 0,22 0 16,-1 0-16,1 0 0,-22 0 0,21 0 15,1 0-15,-1-22 0,1 22 0,-1-21 16,1 0-16,-1 0 0,1 0 0,-1-22 16,1 22-16,-22 0 0,22-21 0,-22 21 15,0-22-15,1 22 0,-1-21 0,0-1 16,-20 1-16,20 21 0,-21-21 16,-21-1-16,21 1 0,-21 0 0,0-22 15,0 22-15,0-1 0,0-20 16,-21 21-16,0-22 0,0 1 0,0-1 0,-22 1 15,22-1-15,-21 1 0,-1-1 16,1 22-16,21-1 0,-21 1 16,-1 21-16,1 0 0,0 0 0,-1-1 15,-20 22-15,20 0 0,1 0 0,-21 0 16,20 0-16,-20 22 0,-1-1 0,1-21 16,20 42-16,-20-21 0,-1 22 0,1-22 15,-1 21-15,1 0 0,-1-20 16,22 20-16,-21-21 0</inkml:trace>
  <inkml:trace contextRef="#ctx0" brushRef="#br0" timeOffset="19108.59">2180 2582 0,'42'0'16,"1"0"-16,-1-21 0,22 0 15,-1 21-15,22-21 0,-1 0 0,1 0 16,-21-1-16,20 1 0,1 0 15,0-21-15,-1 21 0,1-1 0,-22 22 16,22-21-16,-21 0 0,-22 21 0,0 0 16,1 0-16,-65 0 31,-20 0-31,0 21 0,-1 0 0,1 1 16,-21-1-16,-1 21 0,1-21 15,-22 22-15,21-22 0,-20 21 0,20 0 16,-20-20-16,20 20 0,1-21 15,20 0-15,1 0 0,21 1 0,0-22 16,21 21-16,21-21 16,21 0-16,-21 0 0,43 0 15,-22 0-15,22-21 0,-22 21 0,21-22 16,1 1-16,-1 0 0,1 21 16,-1-21-16,-20 0 0,20 21 0,-20-21 15,-1 21-15,0 0 0,-21 0 16,-42 21-1,0-21-15,-21 21 0,-1 0 0,-20 0 16,21 22-16,-22-22 0,1 0 0,-1 0 16,22 0-16,-1 0 0,1 1 15,0-22-15,42 21 0,0 0 0,42-21 16,-21 0 0,43 0-16,-22 0 0,43-21 0,-22 0 15,22 21-15,21-22 0,0 1 16,-1-21-16,1 21 0,0 0 15,21-22-15</inkml:trace>
  <inkml:trace contextRef="#ctx0" brushRef="#br0" timeOffset="20112.56">6117 2138 0,'21'0'31,"22"0"-31,-22 0 16,21 0-16,-21 0 0,22 0 0,20 0 15,-21 0-15,1-21 0,-1 21 16,22 0-16,-22 0 0,0 0 15,-21 0-15,1-21 0,-1 21 0,-42 0 32,-22 21-32,1-21 0,0 21 15,-1-21-15,-20 21 0,-1 0 0,1-21 16,-1 21-16,1 1 0,-1-1 16,1 0-16,20-21 0,1 21 0,0-21 15,21 0-15,21 21 0,42-21 16,0 0-16,1 0 15,-1 0-15,0 0 0,22 0 0,-1 0 16,1 0-16,-22 0 0,22 0 0,-1-21 16,-21 21-16,1 0 0,-1 0 15,0 0-15,-20 0 0,-44 0 16,-20 0 0,21 0-16,-21 21 0,-1 0 0,1-21 15,-22 22-15,22-1 0,-21-21 16,-1 21-16,1 0 0,20 0 0,-20 0 15,-1 1-15,22-1 0,0 0 0,20-21 16,1 21-16,42 0 16,1-21-16,-1 0 0,21 0 15,0 0-15,22 0 0,-22 0 0,22-21 16,-1 21-16,-20 0 0,20-21 16,1 21-16,-22 0 0,21 0 0,-41 0 15,20 0-15,-21 0 0,-42 0 31,-21 0-31,-1 21 0,1 0 0,-22 0 16,1-21-16,-1 22 0,1-1 0,-1 0 16,1 0-16,-1 0 0,22 0 15,0 1-15,-1-1 0,22 0 0,21 0 16,21 0-16,1-21 0,20 0 16,21 0-16,-20 0 0,20 0 15,22 0-15,0 0 0,-1 0 0,1-21 16,0 0-16,-1 21 0,-20-21 0,-1 21 15,-20 0-15</inkml:trace>
  <inkml:trace contextRef="#ctx0" brushRef="#br0" timeOffset="21076.56">1460 4170 0,'0'0'0,"-21"21"0,0-21 16,0 0-16,21 21 15,21-42 17,0 21-32,22-21 0,-1 21 0,0-21 15,1 0-15,20-1 0,1 22 0,-22-21 16,21 0-16,1 0 0,-1 0 16,1 21-16,-22-21 0,43-1 0,-22 22 15,1-21-15,-1 0 0,1 21 16,-1-21-16,1 0 0,-1 21 15,1 0-15,-1 0 0,-20-21 0,-1 21 16,-21 0-16,22 0 0,-22 0 0,0 0 16,-42 21-1,-22-21-15,1 21 0,0 0 16,-1 0-16,-20 0 0,-22 1 16,22-1-16,-22 0 0,0 21 0,1-21 15</inkml:trace>
  <inkml:trace contextRef="#ctx0" brushRef="#br0" timeOffset="21328.42">1503 4445 0,'84'0'16,"-41"0"-16,20 0 0,-20-21 16,20 21-16,1-21 0,-1 0 0,1-1 15,20 1-15,1 21 0,0-21 0,-1 0 16,1 0-16,0 0 0,-1-1 15,-20 22-15,-1 0 0,1-21 0,-22 21 16,0 0-16,-20 0 0,-1 0 0,-21 21 16,0 1-1,-43-1-15,22 0 0,-21 0 0,0 0 16,-1 0-16,-20 1 0,-1 20 0,1-21 16,-1 0-16,1 0 0,-22 22 15,22-22-15</inkml:trace>
  <inkml:trace contextRef="#ctx0" brushRef="#br0" timeOffset="21722.47">1757 4741 0,'21'0'15,"0"0"-15,21 0 0,-20 0 0,20-21 0,0 0 16,22 0-16,-22 21 0,22-21 0,-1 0 16,22-1-16,-22 22 0,22-21 15,-22 0-15,22 0 0,-21 21 16,-1-21-16,1 21 0,-22-21 0,0 21 15,1 0-15,-1 0 0,-21 0 0,-21 21 16,0 0 0,-21 0-16,-21 0 0,20-21 0,-20 21 15,-21 1-15,20-1 0,-20 21 0,-1-21 16,1 0-16,-22 1 0,22-1 16,-22 21-16,21-21 0,1 0 0,-22 1 15,43-1-15,-22 0 0,1 0 16,21 0-16,20 0 0,-20-21 15,21 22-15,63-22 16,-21 0-16,22 0 16,-1 0-16,22 0 0,-1-22 15,1 1-15,20 0 0,1 0 0,0 0 16,20 0-16,-20-1 0,0-20 0,21 21 16,-22 0-16,1 0 0,0-1 15,-22 1-15,1 0 0,-1 0 0,-21 0 16,22 0-16</inkml:trace>
  <inkml:trace contextRef="#ctx0" brushRef="#br0" timeOffset="29432.34">2815 4022 0,'-63'0'16,"41"0"-16,1 21 0,0-21 15,-21 0-15,21 21 0,-1 0 0,1-21 16,0 21-16,0 1 0,0-1 0,0-21 16,21 21-16,-22 0 0,22 21 15,-21-20-15,21-1 0,0 0 0,0 0 16,0 21-16,0-20 0,0-1 0,0 21 16,0-21-16,0 0 15,0 1-15,0 20 0,0-21 0,0 0 16,0 0-16,0 1 0,0-1 0,21 0 15,-21 0-15,22 0 0,-1 0 16,0 1-16,0-1 0,0 0 16,0-21-16,1 0 0,20 21 0,-21-21 15,0 0-15,0 0 0,1 0 16,-1 0-16,0 0 0,21 0 0,-21 0 16,1 0-16,20 0 0,-21-21 0,21 21 15,-20-21-15,20 0 0,-21 21 16,21-22-16,-20 1 0,20 21 0,-21-21 15,0 0-15,22 0 0,-22 21 16,0-21-16,0-1 0,0 1 0,0 0 16,1 0-16,-1 0 0,0 0 15,0-1-15,-21 1 0,0-21 0,0 21 16,21 0-16,-21-22 0,0 22 0,0-21 16,0 21-16,0-22 0,0 22 15,0-21-15,0 21 0,-21-1 0,0 1 16,0 0-16,0 0 0,-1 0 0,1 0 15,0 21-15,-21-22 0,21 22 16,-1 0-16,-20 0 0,21 0 0,-21 0 16,20 0-16,-20 0 0,21 0 0,-21 22 15,20-22-15,1 21 16,-21-21-16,21 21 0,-22 0 0,22-21 16,-21 21-16,21 0 0,0-21 0,-22 0 15,22 22-15,0-22 16,42 0 31,0 0-47,0 0 0,1 0 0,-1 0 15,0-22-15,21 1 0,-21 21 0,22-21 16,-22 21-16,21-21 0,-21 21 16,22-21-16,-1 0 0,-21 21 0,22-22 15,-22 22-15,21 0 0,-21 0 16,0 0-16,-42 22 31,21-1-31,-42 0 0,21 0 0,-22 0 16,22 0-16,-21 1 0,0 20 15,-22-21-15,22 0 0,-1 0 0,1 22 16,-21-22-16,20 0 0,22-21 0,-21 21 16,-1 0-16,22-21 0,0 0 15,21 22-15,21-22 31,0-22-31,1 22 16,-1-21-16,21 21 0,-21-21 0,22 0 16,-1 21-16,0-21 0,-21 0 0,22 21 15,-1-22-15,0 1 0,-20 0 16,20 21-16,0-21 0,-21 21 0,22-21 16,-22 21-16,0 0 0,0 0 0,0 0 15,-42 21 1,0 0-1,-21 0-15,21 0 0,-1 1 0,-20-1 16,0 0-16,21 0 0,-22 0 16,1-21-16,21 21 0,-22 1 0,22-1 15,0-21-15,0 21 0,0-21 0,0 0 16,-1 0 0,44 0-1,-1 0 1,0 0-16,0-21 0,21 21 0,-20-21 15,20-1-15,-21 22 0,21-21 16,-20 0-16,20 21 0,0-21 0,-21 0 16,22 21-16,-22-21 0,0 21 0,0 0 15,0-22-15,1 22 0,-44 0 32,1 22-32,0-1 15,-21-21-15,21 21 0,-22 0 16,1 0-16,0 0 0,-1 1 0,-20-1 15,20 0-15,1 0 0,21 0 0,-21 0 16,20 1-16,1-22 0,0 21 16,0-21-16,42 0 31,0 0-31,0 0 0,1-21 16,20 21-16,-21-22 0,21 22 0,-20-21 15,20 0-15,0 21 0,-21-21 0,22 0 16,-22 21-16,21-21 0,-21 21 15,1 0-15,-1 0 0,-21 21 32,-21-21-32,-1 21 0,1 0 15,-21-21-15,21 21 0,-22 0 16,22 1-16,-21-1 0,21 0 0,-22-21 16,22 21-16,0 0 0,21 0 0,0 1 15,0-1-15,0 0 0,0 0 16,0 0-16,0 0 0,0 1 15,21-22-15,0 0 0,22 0 0,-22 0 16,0 0-16,0 0 0,22 0 16,-22-22-16,21 22 0,-21-21 15,22 0-15,-1 0 0,-21 0 0,21-22 16,1 22-16,-1 0 0,-21-21 0,22 21 16,-22-1-16,0-20 0,0 21 15,-21-21-15,0 20 0,0-20 0,0 21 16,0-21-16,-21 20 0,0-20 0,0 21 15,-22-21-15,22 20 0,-21 1 16,21 21-16,-22-21 0,1 21 0,0 0 16,20 0-16,-20 0 0,0 21 0,-1-21 15,22 21-15,-21 1 0,21 20 16,-22-21-16,22 0 0,-21 22 0,21-1 16,0-21-16,-1 21 0,1 1 15,0-1-15,21 0 0,0-20 16,0 20-16,0-21 0,0 21 0,0-20 15,21 20-15,0-21 0,1 0 0,-1 0 16,0 1-16,0-1 0,0-21 0,0 21 16,1-21-16,20 0 0,-21 0 15,0 0-15,0 0 0,1 0 0,20 0 16,-21-21-16,0 0 0,0 21 0,22-22 16,-22 1-16,0 0 0,21 0 15,-20 0-15,-1-22 0,0 22 0,0 0 16,0-21-16,-21 21 0,21-22 15,-21 22-15,0 0 0,0-21 0,0 20 16,-21-20-16,0 21 0,-21 0 16,21 0-16,-1 21 0,1 0 0,-21 0 15,21 0-15,-22 0 0,1 0 0,21 0 16,-21 21-16,-1 0 0,22 21 16,-21-21-16,-1 1 0,22 20 0,-21-21 15,21 21-15,0-20 0,-1 20 0,1-21 16,0 21-16,21-20 0,0 20 15,0 0-15,0-21 0,0 1 0,0 20 16,21-21-16,0-21 0,1 21 0,-1 0 16,0-21-16,21 0 0,-21 0 15,1 0-15,20 0 0,-21-21 16,21 0-16,-20 21 0,20-21 0,-21 0 16,21 0-16,-20-1 0,-1 1 15,0-21-15,0 21 0,-21 0 0,21-1 16,-21 1-16,0 0 0,0 0 15,-21 21-15,0-21 0,0 21 0,0 0 16,-1 0-16,1 0 0,0 0 16,0 0-16,-21 0 0,20 21 0,-20-21 15,21 21-15,0 0 0,0 0 0,-22 1 16,22-1-16,21 0 16,-21 0-16,21 0 0,0 0 0,0 1 15,0-1-15,21-21 16,0 0-16,0 0 15,1 0-15,-1 0 0,0 0 0,0 0 16,0-21-16,0-1 0,1 22 0,-1-21 16,21 0-16,-21 0 0,-21 0 0,21 0 15,1-1-15,-22 1 0,21 0 16,-21 0-16,0 0 0,0 0 16,-21 21-16,-1 0 0,1 0 15,0 0-15,0 0 0,0 0 16,0 0-16,-1 21 0,-20 0 0,21 0 15,0-21-15,0 21 0,-1 0 16,1 1-16,21-1 0,0 0 16,0 0-16,0 0 0,21 0 15,1-21-15,-1 0 16,0 0-16,0 0 0,21 0 16,-20 0-16,-1-21 0,0 0 0,0 21 15,0-21-15,0 0 0,1 0 0,-1-1 16,-21 1-16,21 0 0,-21 0 15,0 0-15,0 0 0,0-1 16,-21 1-16,0 21 0,-1 0 16,1 0-16,0 0 15,0 0-15,0 0 0,0 21 16,-1 1-16,1-1 0,0-21 0,0 21 16,21 0-16,0 0 0,0 0 0,0 1 15,0-1-15,0 0 0,0 0 16,21-21-16,0 0 15,0 0-15,1 0 0,-1 0 16,0 0-16,0 0 0,0-21 0,0 21 16,1-21-16,-1 0 0,0-1 15,0 1-15,-21 0 0,21 0 0,-21-21 16,21 20-16,-21 1 0,0 0 0,0-21 16,0 21-16,0-22 0,-21 22 15,0 0-15,0 0 0,-21-22 16,20 22-16,1 21 0,-21-21 0,0 21 15,20 0-15,-20 0 0,0 0 0,21 0 16,-22 21-16,1-21 0,21 21 16,-22 22-16,22-22 0,0 0 0,0 21 15,0 1-15,21-22 0,-21 21 16,21 1-16,0-1 0,0-21 0,0 21 16,21-20-16,0 20 0,0-21 0,0 21 15,22-20-15,-22-1 0,21 0 16,0-21-16,1 21 0,-1-21 15,0 0-15,1 0 0,-1 0 0,0 0 16,1-21-16,-22 21 0,21-21 0,1 0 16,-1-1-16,-21 1 0,21-21 15,1 21-15,-22 0 0,0-22 0,0 22 16,-21 0-16,0-21 0,0 20 0,0-20 16,0 0-16,-21 21 0,0-22 0,0 1 15,-22 0-15,22-1 0,-21 22 16,0-21-16,20 21 0,-20-22 0,0 43 15,-1-21-15,22 21 0,-21 0 16,21 0-16,-22 0 0,1 0 0,21 21 16,-21 0-16,-1 1 0,22 20 15,-21-21-15,21 21 0,-1 1 0,-20-22 16,42 21-16,-21 1 0,21-1 16,0 0-16,0 1 0,0-1 0,0-21 15,0 21-15,21-20 0,0 20 0,0-21 16,1 0-16,20 0 15,-21 1-15,21-22 0,-20 21 0,20-21 0,-21 0 16,21 0-16,-20 0 0,20 0 0,-21-21 16,21 21-16,-20-22 0,20 1 15,-21 0-15,21 0 0,-20 0 16,-1-22-16,0 22 0,0-21 0,-21 21 16,0-22-16,0 22 0,0-21 0,0 0 15,0-1-15,-21 22 0,0-21 16,-22-1-16,22 22 0,-42-42 15,20 42-15,22 21 0,-21 0 0,0 0 16,20 0-16,-20 0 0,0 0 16,21 21-16,-22-21 0,22 42 0,-21-21 15,21 0-15,-22 22 0,22-22 16,0 21-16,21 1 0,0-1 0,0-21 16,0 21-16,0 1 0,0-22 0,0 21 15,0-21-15,42 1 0,-21-1 0,1 0 16,20 0-16,-21 0 15,21-21-15,1 0 0,-1 0 0,0 0 16,-20 0-16,20 0 0,0 0 0,1-21 16,-22 0-16,21 0 0,-21 21 15,22-43-15,-22 22 0,0 0 0,0 0 16,0-21-16,-21 20 0,0-20 0,0 0 16,0 21-16,0-22 0,-21 1 0,0 21 15,0-22-15,0 22 0,-22-21 16,22 21-16,-21-22 0,-1 22 15,-20 0-15,21 0 0,-1 21 16,1 0-16,0 0 0,20 0 0,-20 21 16,0 0-16,21 0 0,-22 1 15,22-1-15,0 0 0,0 21 0,0 1 16,21-22-16,0 21 0,0 0 16,0 1-16,0-1 0,21-21 0,0 22 15,0-1-15,0-21 0,22 0 0,-22 22 16,21-22-16,0 0 0,-20-21 15,20 21-15,0-21 0,1 0 0,-1 0 16,-21 0-16,21 0 0,1 0 0,-22 0 16,21-21-16,1 0 0,-22 0 15,21-1-15,-21 1 0,0 0 16,1-21-16,-1 21 0,-21-22 0,21 22 16,-21-21-16,0-1 0,0 22 0,-21-21 15,0 0-15,-1-1 0,-20 22 16,21-21-16,-21-1 0,20 22 0,-20 0 15,21 0-15,-21 0 0,-1 21 0,22 0 16,0 0-16,-21 0 0,20 0 16,-20 21-16,21 0 0,0 0 0,-22 22 15,22-1-15,0 0 0,0 1 0,0-1 16,21 0-16,0-21 0,0 22 16,0-1-16,0 0 0,0-20 0,21 20 15,0-21-15,0 0 0,0 0 16,1-21-16,20 22 0,-21-22 0,21 21 15,-20-21-15,20 0 0,0 0 16,-21 0-16,22-21 0,-22-1 0,21 1 16,-21 21-16,22-21 0,-22-21 0,0 21 15,0-1-15,0-20 0,1 21 16,-22-21-16,21 20 0,-21-20 0,0 0 16,0 21-16,-21-22 0,-1 1 0,1 21 15,0 0-15,-21-22 0,21 22 16,-22 0-16,22 21 0,-21-21 0,-1 21 15,1 0-15,21 0 0,-21 0 0,20 21 16,-20 0-16,0 0 0,21 0 16,-1 1-16,-41 41 15,42-21-15,21 1 0,0-1 0,0 0 16,0 1-16,0-1 0,0-21 16,0 22-16,21-1 0,0-21 0,21 21 15,-20-20-15,20-1 0,-21 0 0,21-21 16,1 21-16,-1-21 0,-21 0 0,22 0 15,-1 0-15,0 0 0,-21 0 16,22-21-16,-22 21 0,21-21 0,-21 0 16,1-1-16,20 1 0,-21-21 0,0 21 15,-21 0-15,0-22 0,0 22 16,0-21-16,0-1 0,0 1 16,0 0-16,-21-1 0,0 1 0,-21 0 0,20-1 15,-20 22-15,21-21 0,-21 0 16,20 20-16,-20 1 0,21 0 15,0 21-15,-22 0 0,22 0 0,0 0 16,0 0-16,0 0 0,0 21 0,-22 0 16,22 22-16,0-22 0,0 21 15,0 43-15,21-43 0,0 1 16,0-1-16,0 0 0,0 1 0,0 20 16,21-42-16,0 22 0,0-1 15,0-21-15,0 21 0,1-20 0,20-1 16,-21 0-16,21 0 0,1-21 15,-22 0-15,21 0 16,-21 0-16,1 0 0,20-21 0,-21 21 16,0-21-16,0 0 0,1-1 0,-1 1 15,0 0-15,0 0 0,0-21 0,-21-1 16,21 22-16,-21-21 0,0-1 16,0 1-16,0 0 0,-21-1 0,0 1 15,0 0-15,0-1 0,-22 1 0,1-43 16,0 64-16,21 0 15,-22 0-15,22 21 0,-21 0 0,21 0 16,-1 0-16,-20 0 0,21 0 0,-21 0 16,20 42-16,-20-21 0,21 1 15,0 20-15,-22 0 0,22 22 16,0-22-16,21 0 0,0 22 0,0-22 16,0 22-16,0-22 0,0 0 15,21 1-15,0-1 0,1 0 0,-1-20 16,0 20-16,21-21 0,-21 0 15,22 0-15,-22-21 0,21 22 0,1-22 16,-22 0-16,21 0 0,0 0 0,-20 0 16,20-22-16,-21 1 0,21 21 0,-20-21 15,-1 0-15,0-21 0,21 20 0,-21-20 16,1 21-16,-1-21 16,-21-1-16,0 1 0,0 0 0,0-1 15,0 1-15,0 0 0,-21-1 0,-1-20 16,-20 20-16,21 1 0,-21 0 0,-1 21 15,1-1-15,0 1 0,-1 0 16,1 21-16,0 0 0,-1 0 0,1 0 16,0 21-16,-1 22 0,22-22 0,-21 21 15,-1 0-15,1 22 16,0 21-16,-1-22 0,22 43 16,21-64-16,0 1 0,0-1 0,0 0 15,21 1-15,-21-1 0,43-21 16,-22 0-16,0 0 0,21 1 0,1-22 15,-22 0-15,21 0 0,-21 0 16,22 0-16,-22 0 0,0-22 16,21 1-16,-20 0 0,-1 0 0,0 0 15,0 0-15,-21-1 0,0 1 0,0-21 16,0 21-16,0-22 0,0 22 16,0-21-16,-21 21 0,0 0 0,0-1 15,-1 1-15,-41 21 16,42 0-16,-22 0 0,22 21 0,0 1 15,-21-1-15,21 0 0,-43 21 16,64 1-16,-21-22 0,21 42 16,0-42-16,0 1 0,0-1 15,21 21-15,-21-21 0,21 0 16,0-21-16,1 22 0,20-1 0,-21-21 16,0 0-16,0 0 0,22 0 0,-22 0 15,0 0-15,0 0 0,0 0 16,1-21-16,-1-1 0,0 1 0,-21 0 15,0 0-15,21 0 0,-21 0 16,0-1-16,0 1 0,0 0 0,0-21 16,-21 21-16,21-1 0,-21 22 0,0-21 15,-1 0-15,1 21 0,0 0 16,0 0-16,0 0 16,0 21-16,21 0 0,0 1 15,0-1-15,0 0 0,0 0 0,0 0 16,0 0-16,0 1 0,0-1 15,0 0-15,0 0 16,21 0-16,0-21 0,-21 21 0,21-21 16,0 0-16,0 0 15,1 0 1,-1 0-16,-21-21 0,21 0 16,-21 0-16,0 0 0,0 0 15,0-1-15,0 1 0,0 0 0,-21 0 16,21 0-16,-21 0 15,-1 21-15,22-22 0,-21 22 16,0 22 0,21-1-16,0 0 15,0 0-15,0 0 16,0 0-16,21 1 0,0-22 16,-21 21-16,22-21 15,-1 0-15,0 0 0,0 0 16,0 0-16,0 0 15,-21-21-15,0-1 16,0 1-16,0 0 16,0 0-16,0 0 0,0 0 15,0-1-15,-21 1 0,0 0 0,21 0 16,-21 21-16,21-21 0,-21 21 16,0 0-16,-1 0 15,22 21-15,-21-21 16,21 21-16,0 0 0,0 0 15,0 1-15,0-1 16,0 0-16,21-21 0,1 21 0,-1-21 16,0 0-16,-21 21 0,21-21 15,0 0-15,0 0 16,1 0-16,-1 0 16,-21-21-16,21 0 15,-21 0-15,0 0 16,0-1-16,0 1 15,-21 0-15,0 0 0,-1 0 16,1 0-16,0 21 0,0 0 16,0 0-1,0 0-15,-1 21 16,22 0-16,0 0 0,0 0 16,0 0-16,0 1 15,0-1-15,22-21 16,-1 0-1,0 0-15,0 0 16,0 0-16,-21-21 16,21 21-16,1-22 0,-22 1 15,0 0-15,0 0 16,0 0-16,0 0 0,-22-1 16,1 1-16,0 0 15,0 21-15,0 0 0,0 0 16,-1 0-1,22 21-15,0 0 0,0 1 16,0-1-16,0 0 0,0 0 16,0 0-16,0 0 0,0 1 15,22-22 1,-1 0-16,0 0 16,0 0-16,0 0 0,0-22 15,1 22-15,-22-21 16,21 21-16,-21-21 0,21 0 0,-21 0 15,0 0-15,0-1 0,0 1 0,0 0 16,0 0-16,0 0 0,0-22 0,0 22 16,-21 0-16,0 0 0,21-21 15,-22 20-15,1 1 0,0 0 0,0 21 16,0-21-16,0 21 0,-1 0 0,1 0 16,0 0-16,0 21 15,0-21-15,0 21 0,-1 0 16,1 1-16,0 20 0,0 0 15,21 1-15,0-22 0,0 0 16,0 21-16,0-21 0,0 1 0,0 20 16,0-21-16,0 0 0,21 0 0,-21 1 15,21-1-15,22 0 0,-22 0 16,0 0-16,0-21 0,0 21 16,22 1-16,-22-22 0,0 0 0,0 0 15,0 0-15,0 0 0,1 0 16,-1 0-16,0 0 0,0-22 0,0 1 15,0 0-15,1 0 0,-22 0 16,21 0-16,-21-1 0,21 1 0,-21 0 16,0-21-16,0-1 0,0 22 15,0-21-15,-21 0 0,0-1 0,-1 22 16,-20-21-16,21-1 0,-21 1 0,20 0 16,-20 21-16,21-22 0,-21 22 15,-22-42-15,22 41 16,-22-20-16,43 42 15,-21 0-15,21 0 0,-1 0 16,1 0-16,0 21 0,0 0 0,0 22 16,0-22-16,-1 21 0,22 22 15,0-22-15,-21 0 0,21 1 16,0-1-16,0 22 0,0-22 0,0 0 16,0 1-16,0-22 0,21 21 0,1 0 15,-1-20-15,0 20 0,0-21 16,21 0-16,1 22 0,-1-22 15,-21-21-15,22 21 0,-22-21 16,21 0-16,-21 0 0,22 0 0,-22 0 16,0 0-16,21 0 0,-21 0 0,1-21 15,-1 21-15,21-21 0,-21-1 0,0 1 16,1 0-16,-22-21 0,21 21 16,-21-22-16,21 22 0,-21-21 15,0-1-15,0 1 0,0 0 0,-21-22 16,0 22-16,-1 0 0,1-1 0,0 1 15,0 0-15,-21-1 0,20 22 0,-41-42 16,42 41-16,0 22 16,-1-21-16,1 21 0,0 0 0,0 0 15,0 0-15,0 21 0,-1 1 0,1-1 16,-21 0-16,21 21 16,-22 43-16,22-43 0,0 22 0,0-22 15,21 0-15,0 22 0,0-22 16,0 1-16,0-1 0,0 0 15,0-21-15,0 22 0,21-22 0,0 0 0,0 0 16,1 0-16,20-21 16,-21 0-16,0 22 0,22-22 0,-22 0 15,0 0-15,21 0 0,-21-22 0,1 22 16,-1-21-16,0 0 0,0 0 0,21-21 16,-42 20-16,0-20 15,0 21-15,0-21 0,0-1 0,0 22 16,-21-21-16,0-1 0,0 1 0,0 21 15,0-21-15,-1 20 0,1 1 16,0 0-16,0 21 0,0 0 16,0 0-16,-1 0 0,1 21 0,0 0 0,0 22 15,21-22-15,0 0 0,-21 21 16,21-20-16,0 20 0,0-21 16,0 0-16,0 22 0,21-43 0,-21 21 15,21 0-15,0-21 0,22 0 0,-22 0 16,0 0-16,0 0 0,0 0 15,0 0-15,1 0 0,-1 0 0,0 0 16,-21-21-16,0 0 0,0-1 16,-21 22-1,0 0-15,-1 0 0,1 0 16,0 0-16,0 0 0</inkml:trace>
  <inkml:trace contextRef="#ctx0" brushRef="#br0" timeOffset="33659.97">8149 3641 0,'0'0'0,"-21"0"0,0 0 16,0 0 15,-1 0-15,1 0 0,0 0-16,0-21 15,0 21-15,0 0 0,-1-22 16,1 22-1,21-21-15,0 0 16,0 0 0,21 21-16,1-21 0,-1 21 15,21-21-15,0 21 0,1-22 16,20 22-16,1-21 0,-1 21 0,22-21 16,-22 21-16,22-21 0,21 21 15,-21-21-15,20 0 0,1 21 16,21-22-16,-21 22 0,0-21 0,-21 0 15,20 21-15,1-21 0,-21 21 0,0 0 16,-1 0-16,1 0 0,-22-21 16,-20 21-16,20 0 0,-20 0 0,-1 0 15,-21 0-15,21 0 0,-20 0 0,-22 21 16,21-21-16,-21 21 16,0 0-1,-21-21-15,-1 0 0,1 0 16,0 0-16,0 21 0,0-21 0,0 0 15,-1 0-15,1 0 0,0 0 16,-21 0-16,21 0 0,-1 0 16,-20 0-16,21 0 0,-21 0 0,-1 0 15,1 0-15,0 0 0</inkml:trace>
  <inkml:trace contextRef="#ctx0" brushRef="#br0" timeOffset="34028.76">8170 3641 0,'0'0'0,"-42"0"16,-22 21-16,43-21 0,21 21 15,21-21 17,1 0-32,-1 0 0,21-21 15,0 21-15,22-21 0,-22 21 0,22-21 16,20 21-16,-20-22 0,21 1 15,20 21-15,-20-21 0,21 0 0,0 0 16,0 0-16,-1-1 0,1 1 0,-21 0 16,21 0-16,-22 0 0,1 0 15,0-1-15,-1 1 0,-20 0 0,-1 21 16,1-21-16,-22 21 0,1-21 0,-22 21 16,21-21-16,-21 21 0,0 0 0,-21-22 46,-21 22-30,0 0-16,0 0 16,0-21-16,0 21 15</inkml:trace>
  <inkml:trace contextRef="#ctx0" brushRef="#br0" timeOffset="34485.5">9779 2942 0,'0'0'0,"0"21"47,21 1-47,0-22 0,0 21 15,1-21-15,20 21 0,0-21 16,1 21-16,-1-21 0,0 0 0,1 0 15,20 21-15,-21-21 0,1 0 0,20 0 16,-20 0-16,-1 0 0,0 0 16,1 0-16,-22 0 0,21 0 0,-21 0 15,0 0-15,1 0 0,-1 0 16,-21 21 0,-21 1-1,-1-1-15,-20-21 0,0 21 16,-1 21-16,1-21 0,-21 22 0,20-1 15,-20 0-15,-1 1 0,-20-1 0,20 0 16,1 1-16,-1-1 0,22 22 16,-22-43-16,22 21 0,-22 0 0,22 1 15,21-22-15,-21 0 0,20 0 0,1 0 16,0 1-16,0-1 0,21 0 16,-21-21-16,21 21 0,0-42 31,0 0-16</inkml:trace>
  <inkml:trace contextRef="#ctx0" brushRef="#br0" timeOffset="35304.24">11218 2731 0,'0'0'0,"21"-64"16,-21 43-16,-21 0 0,21 0 15,-21-1-15,-21 1 0,21 0 0,-22 0 16,22 21-16,-21 0 0,21 0 0,-22 0 16,1 0-16,0 21 0,-1 0 15,22 0-15,-21 1 0,21 20 0,-1-21 16,1 21-16,0 1 0,0-1 16,21 0-16,0-20 0,0 20 0,0 0 15,0-21-15,0 1 0,0-1 0,21 0 16,0 0-16,0 0 0,1-21 15,20 0-15,-21 0 0,21 0 0,-20 0 16,20 0-16,0 0 0,-21 0 0,22-21 16,-1 0-16,0 21 0,-20-21 0,20-22 15,-21 22-15,0 0 0,22-21 16,-22-1-16,0 1 0,0-21 0,0 20 16,0-20-16,-21-1 0,0-20 0,22 20 15,-22 1-15,21-1 0,-21 22 0,0-22 16,0 1-16,0 20 15,0 1-15,0 0 0,0 21 0,0-1 16,0 1-16,0 42 16,0 1-1,-21 20-15,-1 0 0,1 1 0,21-1 16,-21 0-16,0 22 0,0-22 0,21 22 16,-21-1-16,21 1 0,-22-1 15,22 1-15,0-22 0,0 0 0,0 22 16,0-22-16,0-21 0,0 22 0,0-1 15,0-21-15,22 0 0,-1 0 0,-21 1 16,21-22-16,0 21 0,0-21 16,0 0-16,1 0 15,-1 0-15,0 0 0,0-21 16,0 21-16,0-22 0,1 1 0</inkml:trace>
  <inkml:trace contextRef="#ctx0" brushRef="#br0" timeOffset="35688.01">11684 2688 0,'-21'43'15,"21"-22"-15,0 0 0,21-21 32,0 0-32,0 0 15,0 0-15,1 0 0,-1 0 16,0-21-16,0 21 0,0-21 0,0 21 15,1-22-15,-1 1 0,0 0 16,-21 0-16,0 0 0,0 0 16,0-1-16,0 1 0,0 0 0,-21 0 15,0 21-15,-1 0 16,1 0-16,0 0 0,0 0 0,0 21 16,0 0-16,-1 0 0,1 1 0,0-1 15,0 21-15,21-21 0,0 22 0,0-22 16,0 21-16,0-21 0,0 0 15,0 1-15,0-1 0,21 0 16,0 0-16,0 0 0,1 0 16,-1-21-16,0 0 0,0 0 0,0 0 15,0 0-15,1 0 0,-1 0 16,0 0-16,0-21 0,21 0 0,-20 21 16,20-21-16</inkml:trace>
  <inkml:trace contextRef="#ctx0" brushRef="#br0" timeOffset="35929.87">12277 2455 0,'0'0'0,"0"22"15,0-1 1,0 0-16,0 0 0,0 0 16,0 22-16,0-22 0,21 0 0,-21 21 15,0-21-15,0 1 0,21-1 0,-21 21 16,21-21-16,-21 0 0,0 1 15,0-1-15,21 0 16,0-21 0,-21-21 15,22 0-31</inkml:trace>
  <inkml:trace contextRef="#ctx0" brushRef="#br0" timeOffset="36168.74">12679 2371 0,'0'0'0,"21"-21"16,-21 42-1,0 0 1,-21 0-16,0 21 0,-1-20 16,22 20-16,-21-21 0,0 21 0,21-20 15,-21 20-15,0 0 0,0-21 0,-1 1 16,1 20-16,21-21 0,-21 0 15,21 0-15,-21-21 0,21 22 16,0-1-16,0 0 16,21-21-1,0-21 1</inkml:trace>
  <inkml:trace contextRef="#ctx0" brushRef="#br0" timeOffset="36540.53">12848 2667 0,'-21'21'0,"0"-21"15,42 0 17,0 0-32,0 0 15,0 0-15,1-21 0,-1 21 16,0-21-16,0 21 0,-21-21 0,21 0 15,0-1-15,1 22 0,-22-21 0,0 0 16,0 0-16,0 0 0,0 0 16,-22 21-1,1 0-15,0 0 0,0 21 0,0 0 16,0 0-16,-1 0 0,1 0 0,0 1 16,0 20-16,0-21 0,0 0 15,-1 22-15,22-22 0,-21 0 16,21 0-16,0 0 0,0 0 0,0 1 15,0-1-15,0 0 0,21-21 16,1 0-16,-1 0 0,0 0 16,0 0-16,0 0 0,22 0 15,-22-21-15,0 21 0,21-21 0</inkml:trace>
  <inkml:trace contextRef="#ctx0" brushRef="#br0" timeOffset="36859.86">13547 1947 0,'0'22'47,"-22"20"-47,22-21 0,-21 21 0,0-20 16,0 20-16,0 21 0,0-20 0,-1-1 15,1 22-15,0-22 0,0 21 0,0-20 16,0 20-16,-1-20 16,1-1-16,0 0 0,21 1 0,0-1 15,-21-21-15,21 0 0,-21 0 0,21 1 16,-21-1-16,21 0 0,0 0 0,0 0 31,21-42-15,0 0-16,0 0 15,0 0-15</inkml:trace>
  <inkml:trace contextRef="#ctx0" brushRef="#br0" timeOffset="37236.65">13547 2646 0,'0'21'0,"-22"-21"15,1 21-15,21 0 0,-21-21 16,0 22-16,21-1 0,0 0 0,-21 0 15,0 0-15,21 0 0,0 1 16,0-1-16,0 0 0,0 0 16,0 0-16,21 0 15,0-21-15,0 0 0,0 0 0,0 0 16,1 0-16,-1 0 0,0 0 0,21 0 16,-21 0-16,1 0 0,-1-21 15,0 0-15,0 21 0,0-21 0,-21 0 16,0 0-16,21-1 0,-21 1 0,0 0 15,0 0-15,0-21 0,0 20 0,0 1 16,0 0-16,-21-21 16,21 21-16,-21 21 0,0-22 0,0 22 15,0 0-15,-1 0 16,1 0-16,21 22 0,-21-22 16,21 21-16,0 0 0,0 0 15,0 0-15,0 0 0,0 1 16,21-22-16,0 0 15,1 0-15</inkml:trace>
  <inkml:trace contextRef="#ctx0" brushRef="#br0" timeOffset="37600.36">14097 2561 0,'0'0'0,"-21"0"31,21 21-15,-21 1-16,21-1 0,-22 0 0,22 21 16,-21-21-16,21 22 0,0-22 15,0 21-15,0 1 0,-21-22 0,21 21 16,-21 0-16,21 1 0,-21-1 16,0 0-16,-1 1 0,22-1 0,-21 0 15,0 1-15,0-1 0,0 22 0,-22-22 16,22 0-16,0-21 0,0 22 15,0-1-15,0-21 0,-1 22 0,22-22 16,0 0-16,-21 0 0,21 0 0,-21 0 16,21 1-16,0-1 0,0-42 47,21-1-32,-21 1-15,0 0 0,21 0 0,1 0 16,-1-22-16,0 22 0</inkml:trace>
  <inkml:trace contextRef="#ctx0" brushRef="#br0" timeOffset="37912.93">13906 2921 0,'0'0'0,"0"-42"0,0 21 0,0-1 16,0 1-16,22 0 0,-22 0 15,21 0-15,0 21 0,0-21 0,0 21 16,22-22-16,-22 22 15,0 0-15,0 0 0,0-21 0,22 21 16,-22 0-16,0 0 0,0 0 0,0 0 16,-21 21-16,0 1 15,0-1-15,0 0 16,0 0-16,0 0 0,-21 0 16,0 1-16,0-1 0,0-21 0,-1 21 15,1-21-15,0 21 0,0-21 0,21 21 16,-21-21-16,0 21 15,42-21 17,0 0-32,0-21 0,21 21 15,-20-21-15</inkml:trace>
  <inkml:trace contextRef="#ctx0" brushRef="#br0" timeOffset="38204.29">14520 2688 0,'0'0'0,"0"-21"16,0 0-1,-21 21 17,21 21-32,-21-21 15,0 21-15,21 0 0,-21 1 0,-1-1 16,22 0-16,0 0 0,-21 0 0,21 0 15,0 1-15,0-1 16,0 0-16,0 0 0,0 0 16,0 0-16,21 1 15,1-22-15,-1 0 16,0 0-16,0 0 0,0 0 16,0-22-16,1 22 0,-1-21 15,0 21-15</inkml:trace>
  <inkml:trace contextRef="#ctx0" brushRef="#br0" timeOffset="38613.05">14795 2667 0,'0'-21'16,"22"21"15,-1 0-31,0 0 0,0 0 15,0 0-15,0 21 0,1-21 16,-22 21-16,21 0 0,-21 1 0,21-1 16,-21 0-16,0 0 15,0 0-15,0 0 0,0 1 0,0-1 0,0 0 16,0 0-16,-21 0 0,0 0 16,-1-21-1,22-21 16,0 0-15,0 0-16,22 0 0,-22 0 16,21-1-16,0 1 0,-21 0 15,21 0-15,0-21 0,0 20 0,-21 1 16,22 0-16,-1 0 0,-21 0 0,0 0 16,21 21-16,0-22 0,0 22 15</inkml:trace>
  <inkml:trace contextRef="#ctx0" brushRef="#br0" timeOffset="39059.81">15494 2688 0,'0'0'0,"21"-21"15,-21 0-15,21 21 0,-21-21 16,21 0-16,-21-1 0,0 1 16,-21 21 15,0 0-31,0 21 0,0 1 16,-22-1-16,22 0 0,0 0 0,0 0 15,0-21-15,0 21 0,21 1 0,-22-1 16,22 0-16,0 0 15,0 0-15,22-21 0,-1 21 16,0-21-16,0 0 0,0 0 0,22 0 16,-22 0-16,0 0 0,0 22 15,21-22-15,-20 0 0,-1 0 0,0 0 16,0 0-16,0 21 0,-21 0 16,0 0-1,0 0 1,-21-21-16,0 21 0,0-21 15,0 0-15,-1 0 0,1 22 0,-21-22 16,21 0-16,0 21 0,-1-21 0,1 0 16,0 21-16,0-21 15</inkml:trace>
  <inkml:trace contextRef="#ctx0" brushRef="#br0" timeOffset="41833.08">3323 720 0,'0'0'0,"-21"-21"0,21-1 16,21 22-1,0-21 1,0 21-16,1 0 0,20 0 16,0 0-16,1 0 0,-1 0 0,0 0 15,1 0-15,-1 0 0,-21 0 0,0 0 16,0 0-16,1 0 0,-44 0 31,1 0-31,0 0 0,-21 0 16,21 21-16,-22-21 0,22 0 15,-21 0-15,21 0 0,-1 0 16,-20 0-16,21 0 0,0 0 0,21-21 16,-21 21-16,-1 0 0,22-21 15,0 42 17,0 0-17,0 1-15,-21 20 0,21-21 16,-21 21-16,21 1 0,0-1 15,0 0-15,-21 22 0,0-22 0,21 1 16,-21-1-16,21 0 0,0 1 16,0-1-16,0-21 0,0 21 15,0-20-15,0-1 0,0 0 0,0 0 16,0 0-16,21-21 0,0 0 16,0 0-16,0 0 0,0 0 0,1 0 15,20-21-15,-21 21 0</inkml:trace>
  <inkml:trace contextRef="#ctx0" brushRef="#br0" timeOffset="42055.99">4064 826 0,'0'0'0,"0"21"31,0 0-31,-21 0 0,21 0 16,-21 0-16,21 22 0,-22-22 15,22 21-15,0-21 0,0 22 0,0-22 16,-21 21-16,21-21 0,0 1 16,0-1-16,0 0 0,0 0 15,21-21-15,1 0 0,-1 0 16,0 0-16,0-21 0</inkml:trace>
  <inkml:trace contextRef="#ctx0" brushRef="#br0" timeOffset="42391.79">4360 677 0,'0'0'15,"0"-21"-15,0 0 16,0 0 0,21 21-16,1 0 0,-1 0 15,0 0-15,21 0 0,-21 0 0,1 0 16,20 0-16,-21 0 0,21 21 15,-20 0-15,-1-21 0,0 21 0,0 22 16,-21-22-16,0 0 0,0 21 0,0-20 16,0-1-16,0 21 0,0-21 15,0 22-15,0-22 0,0 21 16,0-21-16,0 0 0,0 1 16,0-1-16,0 0 0,0 0 0,0 0 15,-21 0-15,0 1 0,0-1 0,-1-21 16,22 21-16,-21 0 0,0-21 15,0 21-15,0-21 0</inkml:trace>
  <inkml:trace contextRef="#ctx0" brushRef="#br0" timeOffset="42827.92">6583 762 0,'0'0'0,"0"-21"16,21 21-16,0 0 0,0 0 15,0-21-15,22 21 0,-22 0 0,21 0 16,1-21-16,-1 21 0,-21-22 15,21 22-15,1 0 0,-22 0 0,21-21 16,-21 21-16,1 0 0,-1 0 0,-21-21 31,-21 21-31,-1 0 16,1 0-16,-21 0 0,21 0 0,-22 0 16,22 0-16,-21 0 0,21 0 15,-22 0-15</inkml:trace>
  <inkml:trace contextRef="#ctx0" brushRef="#br0" timeOffset="43036.81">6625 699 0,'0'0'0,"-21"63"15,21-21-15,-21-20 0,0 20 16,21 0-16,0-21 0,-22 22 0,1-1 16,21-21-16,-21 22 0,21-22 15,0 21-15,0-21 0,0 0 0,0 1 16,0-1-16,0 0 0,0 0 15,21-21-15,0 0 16,1 0-16,-1 0 0,0 0 0,0 0 16,21 0-16,-20-21 0,20 21 15,0-21-15,1 0 0</inkml:trace>
  <inkml:trace contextRef="#ctx0" brushRef="#br0" timeOffset="43492.13">7260 741 0,'0'0'0,"21"-21"16,0 21-16,1 0 0,-1 0 16,0 0-16,0 0 0,0 0 15,0 21-15,-21 0 0,22 0 0,-1 0 16,-21 22-16,0-22 0,0 0 15,0 21-15,0-20 0,0 20 0,0-21 16,-21 0-16,21 22 0,-22-22 16,1 0-16,-21 0 0,21 0 15,0 0-15,-1 1 0,1-22 0,0 0 16,0 21-16,0-21 16,21-21-1,0-1-15,0 1 0,0 0 16,0 0-16,0 0 15,0 0-15,21 21 0,0-22 0,0 22 16,0 0-16,1 0 16,-1 0-16,0 22 0,0-1 15,0 0-15,0-21 0,-21 21 16,22 0-16,-1 0 0,0 1 16,0-22-16,0 0 0,0 21 15,1-21-15,-1 0 16,0 0-16,0 0 0,0 0 0,0-21 15,1 21-15,-1-22 0,0 1 0</inkml:trace>
  <inkml:trace contextRef="#ctx0" brushRef="#br0" timeOffset="43868.92">8340 656 0,'0'21'16,"0"1"-16,0-1 15,-22 0-15,22 0 0,-21 0 16,21 0-16,-21 1 0,21 20 0,0-21 16,0 0-16,0 22 0,-21-22 15,21 21-15,0 0 0,-21-20 16,21 20-16,0-21 0,0 21 0,-21-20 16,21 20-16,-22-21 0,1 0 15,21 22-15,0-22 0,-21 0 0,0 0 16,0 0-16,0 0 0,21 1 0,-22-1 15,-20 0-15,21 0 0</inkml:trace>
  <inkml:trace contextRef="#ctx0" brushRef="#br0" timeOffset="44835.88">2201 5186 0,'0'0'0,"-21"0"0,0-21 15,-21 21-15,20-21 0,1-1 16,0 22-16,21-21 15,-21 21-15,21-21 16,21 21-16,0-21 16,0 21-16,1 0 0,-1-21 0,0 0 15,21 21-15,-21 0 0,22 0 16,-22-22-16,0 22 0,0 0 0,0 0 16,1 0-16,-44 0 31,1 0-16,0 0-15,-21 0 16,21 22-16,-22-22 0,22 21 0,-21 0 16,-1-21-16,22 21 0,-21 0 15,21 0-15,0 1 0,-1-1 0,1 0 16,0 0-16,0 0 0,21 0 0,-21 1 16,21-1-16,0 0 0,0 0 15,0 0-15,0 0 0,0 1 0,0 20 16,0-21-16,-21 0 0,21 0 15,0 22-15,0-22 0,0 21 0,0-21 16,0 1-16,0 20 0,0-21 16,0 0-16,0 0 0,0 1 0,0-1 15,0 0-15,0 0 0,0 0 16,21 0 0,0-21-16,0 0 0,0-21 15,0 0-15,1 0 0</inkml:trace>
  <inkml:trace contextRef="#ctx0" brushRef="#br0" timeOffset="45376.57">2519 5334 0,'0'0'0,"0"-21"16,0 0-1,0 0-15,21 21 16,0-22-16,0 22 15,0 0-15,1 0 0,-1 0 16,0 0-16,0 0 0,0 22 16,0-1-16,1-21 0,-22 21 15,0 0-15,0 0 0,0 0 16,0 1-16,0-1 0,-22 0 0,1 0 16,0 0-16,0 0 0,0 1 0,-22-22 15,22 21-15,0 0 0,0-21 16,0 0-16,0 0 0,-1 0 0,1 0 15,21-21 1,0 0 0,0-1-16,21 22 0,1-21 0,-1 21 15,0 0-15,21-21 0,-21 21 16,22 0-16,-22 0 0,21 0 0,-21 0 16,22 0-16,-22 0 0,0 21 0,21 0 15,-42 1-15,22-22 0,-22 21 16,21 0-16,-21 21 0,0-21 0,0 1 15,0-1-15,-21 21 0,-1-21 0,-20 0 16,21 22-16,-21-22 0,20 0 16,-20 0-16,0 0 0,-1 1 0,1-22 15,21 21-15,-21-21 0,20 0 16,1 0-16,0 0 0,0 0 16,21-21-1,0-1-15,0 1 0,21 0 16,0 0-16,0 0 0,22 0 15,-22-1-15,0 1 0,21 0 0,-20 0 16,20 21-16</inkml:trace>
  <inkml:trace contextRef="#ctx0" brushRef="#br0" timeOffset="45812.32">3260 5165 0,'0'0'0,"21"0"0,0 0 0,0 0 16,0 0-16,0-21 0,1 21 0,-1 0 16,0 0-16,0 0 0,0 0 15,0 0-15,1 0 0,-1 21 0,0-21 16,-21 21-16,21 0 0,-21 0 15,21-21-15,-21 21 16,0 1-16,0-1 0,0 0 0,0 0 16,0 0-16,0 0 0,21 1 15,-21-1-15,0 0 0,0 0 16,0 21-16,0-20 0,22-1 0,-22 0 16,0 0-16,0 21 0,0-20 0,0-1 15,0 21-15,0-21 0,0 0 0,-22 22 16,1-22-16,0 0 0,0 0 15,0 22-15,-22-22 0,22 0 0,-21 0 16,21 0-16,-22 0 0,22 1 0,-21-22 16,21 21-16,0-21 15,-1 0-15,1 0 0,21-21 16,0-1 0,21 1-16</inkml:trace>
  <inkml:trace contextRef="#ctx0" brushRef="#br0" timeOffset="46456.46">6011 5715 0,'-21'0'16,"21"-21"-16,0 0 15,0 0-15,21 21 0,0-22 16,1 1-16,-1 21 0,0-21 0,21 21 15,-21-21-15,1 21 0,20 0 16,-21-21-16,21 21 0,-20 0 16,20 0-16,-21-21 0,0 21 0,0 0 15,1 0-15,-44 21 32,1-21-17,0 0-15,0 0 0,0 21 0,-22-21 16,22 0-16,0 0 0,-21 0 0,21 0 15,-1 21-15,1-21 0,-21 0 16,21 0-16,0 21 0,-1-21 16,1 21-16,0 1 15,21-1-15,0 0 0,0 0 16,0 0-16,-21 0 16,21 1-16,0-1 0,0 0 0,0 21 15,0-21-15,0 1 0,0 20 0,0-21 16,0 0-16,0 22 0,0-22 0,0 0 15,0 21-15,0-21 0,0 1 16,0-1-16,0 0 0,0 0 0,0 0 16,0 0-16,0 1 0,0-1 15,21-21-15,0 0 16,0 0-16,1 0 16,-1 0-16,-21-21 0,21-1 15,0 1-15,0 21 0</inkml:trace>
  <inkml:trace contextRef="#ctx0" brushRef="#br0" timeOffset="47012.14">6689 5652 0,'0'0'0,"0"-22"16,0 44-1,0-1-15,-22 0 16,22 0-16,-21 0 0,21 0 15,0 22-15,0-22 0,-21 21 0,0-21 16,21 1-16,-21-1 0,0 21 0,21-21 16,-22 0-16,22 1 0,-21-1 15,0-21-15,21 21 0,0 0 16,-21-21-16,21-21 16,0 0-1,21 21-15,-21-21 16,21 21-16,0 0 0,1 0 15,-1 0-15,0 0 0,0 0 16,0 0-16,0 0 0,1 0 16,-1 0-16,0 0 0,-21-22 15,21 22-15,0 0 0,0 0 0,1-21 16,-1 21-16,0-21 0,-21 0 16,21 0-16,-21 0 15,0-1-15,0 1 0,0 0 16,0 0-16,0 0 0,0 0 15,-21 21 1,21 21-16,0 0 16,0 0-16,0 0 0,0 0 0,-21 1 15,21-1-15,0 21 0,-21-21 0,21 22 16,0-22-16,0 0 0,-22 21 0,22-21 16,-21 1-16,21-1 15,-21 0-15,21 0 0,0 0 0,0 0 16,21-21 15,0 0-31,1-21 0,-1 0 0,0 0 16</inkml:trace>
  <inkml:trace contextRef="#ctx0" brushRef="#br0" timeOffset="47443.9">7324 5609 0,'21'-21'16,"-21"0"0,21 21-16,0 0 15,0 0-15,0-21 16,1 21-16,-1 0 0,0 0 0,0 0 16,0 0-16,0 0 0,1-21 15,-1 21-15,0 0 0,0 0 0,0 0 16,0 0-16,-21 21 0,22 0 15,-1-21-15,-21 21 16,0 0-16,0 0 0,0 1 16,21-22-16,-21 21 0,0 0 15,0 0-15,0 0 0,0 0 0,0 1 16,0-1-16,0 21 0,0-21 0,21 0 16,-21 1-16,0-1 0,0 0 15,0 0-15,0 0 0,0 0 0,0 1 16,0-1-16,0 0 0,0 0 15,0 0-15,-21 0 0,0 1 0,0-1 16,-1-21-16,-20 21 0,21 0 0,-21 0 16,20-21-16,-20 21 0,21-21 15,-21 22-15,20-22 0,-20 21 16,21-21-16,0 0 0,0 0 0,-1 0 16,1 0-16,0 0 0,0-21 0</inkml:trace>
  <inkml:trace contextRef="#ctx0" brushRef="#br0" timeOffset="62876.63">1545 9462 0,'0'0'0,"0"-22"15,0 1-15,0 0 16,0 0-1,-21 0 1,21 0 0,0-1-1,0 1-15,0 0 16,21 0-16,0 0 16,0 21-16,-21-21 0,22-1 15,-1 1-15,0 0 16,-21 0-16,0 0 0,0 0 0,21 21 15,-21-22-15,0 1 0,0 0 16,0 0-16,0 0 0,0 0 16,0-1-16,0 1 15,0 0 1,0 0 15,-21 21-15,21 21 15,0 0-31,0 0 16,0 1-16,0-1 15,0 0-15,0 0 0,0 0 0,0 22 16,0-22-16,0 0 0,0 21 16,-21-21-16,21 22 0,-21-22 15,21 21-15,-22-21 0,22 22 16,0-1-16,0 0 0,0 1 0,0-1 15,0 0-15,0 22 0,0-22 16,0 22-16,0-22 0,0 0 0,0 22 16,0-22-16,0 22 0,0-22 0,0 22 15,0-22-15,0 21 0,0 1 16,0-1-16,0 1 0,0-1 0,22 1 16,-22-1-16,0 1 0,0-1 15,0 1-15,0-1 0,0 1 0,0-1 16,0 22-16,0-21 0,0-1 15,0 22-15,0-22 0,0 22 16,0-22-16,0 22 0,0-21 0,0 20 16,0-20-16,0 20 0,0-20 15,0 21-15,0-1 0,-22-20 0,22 20 16,0-20-16,-21-1 0,21 1 0,-21-1 16,21 1-16,0-1 0,0 1 15,0-22-15,0 22 0,-21-22 0,21 0 16,0 1-16,0-1 0,-21 0 15,21 1-15,0-1 0,-21-21 0,21 22 16,0-22-16,0 0 0,0 0 0,-22 0 16,22 0-16,0 1 0,0-1 15,0 0 1,0-42 15,0 0-31,0-1 16,0-20-16,0 21 0,0-21 0,0-1 15,0 1-15,0-22 0,0 22 16,22-21-16</inkml:trace>
  <inkml:trace contextRef="#ctx0" brushRef="#br0" timeOffset="63156.47">2942 9652 0,'0'0'0,"-42"0"0,21-21 16,-22 21-16,1-21 15,21 0-15,-22 21 0,22-22 0,-21 22 0,21-21 16,0 0-16,-22 21 0,22-21 16,0 21-16,0 0 0,0 0 15,21-21-15</inkml:trace>
  <inkml:trace contextRef="#ctx0" brushRef="#br0" timeOffset="65104.28">1778 8911 0,'0'0'0,"21"0"31,0 0-31,0 0 16,1 0-16,-1 0 0,0 0 15,0 0-15,0 0 0,0 0 16,22 0-16,-1 0 0,0 0 0,22 0 15,-22 0-15,22 0 0,-1 0 16,22 0-16,-22 0 0,22 21 0,-21-21 16,20 0-16,-20 0 0,20 0 15,1 0-15,0 0 0,-1 0 0,1 0 16,0 0-16,21 0 0,-1 0 0,-20 0 16,21 0-16,0 0 15,0 0-15,21 0 0,0 0 0,0 0 16,21 0-16,0 0 0,0 0 0,0 0 15,0 0-15,1 0 0,20-21 16,0 21-16,-21 0 0,22 0 0,-22 0 16,21 0-16,-21 0 0,22 0 0,-22 0 15,0 0-15,0 0 0,-21 0 16,21 0-16,-21 0 0,0 0 0,0 0 16,0 0-16,-21 0 0,21 0 0,-21 0 15,0 0-15,0 0 0,0 0 0,-22 0 16,1 0-16,21 0 0,-22 0 15,1 0-15,0 0 0,-22 0 0,22 0 16,-22 0-16,1 0 0,-1 0 16,1 0-16,-22 0 0,1 0 15,-1 0-15,0 0 0,-21 0 0,1 0 16,-1 0-16,0 0 0,-21 21 47,0 1-32,0-1-15,0 0 0,0 0 16,0 21-16,0-20 0,0 20 0,0 0 16,0-21-16,0 22 0,-21-1 15,0 22-15,-1-22 0,1 21 0,0 1 16,0-22-16,0 43 0,0-22 16,-1 1-16,1-1 0,0 1 0,0 21 15,0-22-15,0 1 0,21 20 16,0-20-16,-22 20 0,22 1 0,-21 0 15,21-1-15,0-20 0,-21 21 0,21-22 16,0 22-16,0-1 0,0 1 0,0-21 16,0 20-16,0 1 0,-21 0 15,21-22-15,-21 22 0,21-22 0,0 1 16,0 20-16,-21-20 0,21-1 0,-22 1 16,22 21-16,0-22 0,0 1 15,0-1-15,0 1 0,0-1 0,0-21 16,0 22-16,0-22 0,0 22 15,0-22-15,22 22 0,-22-22 0,21 21 16,-21-20-16,0-1 0,0 0 0,0 22 16,0-22-16,0 1 0,0-22 0,0 21 15,0 0-15,0-20 0,0-1 0,0 0 16,0 0-16,0 0 0,0 0 16,0 1-16,0-1 0,0 0 15,-21-21 1,-1 0-1,1 0-15,0 0 16,0 0-16,0 0 0,-22 0 16,22 0-16,0 0 0,-21 0 0,21 0 15,-22 0-15,1 0 0,21 0 0,-22 0 16,1 0-16,0-21 0,-1 21 0,1 0 16,-21 0-16,20 0 0,-20 0 0,-22 0 15,22-21-15,-22 21 0,0 0 16,1 0-16,-1 0 0,-21 0 0,21 0 15,-20 0-15,-1 0 0,0 0 0,0 0 16,0 0-16,0 0 0,1 0 0,-22 0 16,21 0-16,0 0 0,-21 0 15,21 0-15,-21 0 0,21 0 16,-21 0-16,0 0 0,-21 0 0,21 0 16,0 21-16,0-21 0,-21 0 0,21 0 15,-21 0-15,21 0 0,-21 0 0,21 0 16,0 21-16,0-21 0,21 0 15,-21 0-15,0 0 0,21 0 0,-21 0 16,21 0-16,0 21 0,0-21 0,1 0 16,-1 0-16,0 0 0,0 0 15,-21 0-15,21 0 0,0 21 0,1-21 16,-22 0-16,42 0 0,-21 0 16,0 0-16,0 0 0,22 0 15,-22 0-15,21 0 0,1 0 0,-1 0 16,21 0-16,-20 0 0,41 0 15,-20 0-15,21 0 0,-1 0 0,1 0 16,21 0-16,-22 0 0,22 21 16,0-21-16,0 0 0,0 0 0,0 0 15,21-21 48,21 21-63,0-42 0,-21 21 15</inkml:trace>
  <inkml:trace contextRef="#ctx0" brushRef="#br0" timeOffset="66168.35">2455 9483 0,'0'-43'15,"0"22"1,0 0 0,0 42 15,0 0-31,0 1 16,0-1-16,0 0 0,0 21 0,-21 1 15,21-1-15,0 21 0,0-20 16,-21-1-16,0 22 0,0-1 0,21-21 15,-22 1-15,1 20 0,0-20 0,0-1 16,21 0-16,-21 1 0,0-1 16,21 0-16,0-21 0,-22 22 0,22-22 15,0 0-15,-21 0 0,21 0 16,0-42 15,0 0-31,0 0 0,0 0 16,0 0-16,0-1 0,0-20 0,0 21 15,0-21-15,0-1 0,0 1 0,0 0 16,0-1-16,0-20 0,21-1 16,1 22-16,-22-22 0,21 1 0,0 21 15,0-22-15,0 22 0,0-1 16,1 1-16,-1 21 0,21 0 0,-21-22 16,22 43-16,-22-21 0,21 21 15,-21 0-15,0 0 0,22 0 16,-22 0-16,0 21 0,0 22 0,0-22 15,1 21-15,-22-21 0,0 22 16,21-1-16,-21 0 0,21 22 0,-21-22 16,0 1-16,0-1 0,0 0 0,0 1 15,0-1-15,0-21 0,0 21 16,0-20-16,0 20 0,0-21 0,0 0 16,0 0-16,0 1 0,0-1 0,0 0 15,0 0-15,0 0 16,-21-42 31,21 0-47,-21 21 15,-1-21-15,22 0 0,-21-1 0,0 22 16</inkml:trace>
  <inkml:trace contextRef="#ctx0" brushRef="#br0" timeOffset="66388.24">2117 10012 0,'0'0'0,"21"0"31,0 0-31,0 0 0,0 0 16,0 0-16,1 0 0,20-21 0,-21 21 15,0 0-15,22-21 0,-22 21 16,0 0-16,21-22 0,-21 22 0,1 0 15,20-21-15,-21 0 0,0 21 0,0-21 16,1 0-16,-1 21 0,0-21 16</inkml:trace>
  <inkml:trace contextRef="#ctx0" brushRef="#br0" timeOffset="67107.83">2815 9059 0,'0'0'16,"-21"-21"-16,-64 0 15,43 21-15,0 0 0,-22-21 0,22 21 0,-22 0 16,22 0-16,-22 0 0,22 0 15,-21 0-15,-1 21 0,22 0 16,-22 0-16,22 1 0,-22-1 0,22 0 16,-21 21-16,20 1 0,-20-1 15,20 0-15,1 22 0,0-1 0,-1 1 16,1-1-16,0 22 0,21-22 16,-1 1-16,1 21 0,21-22 0,0 22 15,0-22-15,0 1 0,0-1 16,21 1-16,22-1 0,-22 1 0,0-1 15,21 1-15,1-22 0,-1 22 16,0-22-16,1 0 0,-1 1 0,0-22 16,1 21-16,-1-21 0,22 0 15,-22 1-15,21-1 0,-20-21 16,20 21-16,1-21 0,-1 0 0,1 0 16,20 0-16,-20 0 0,-1-21 0,1 21 15,-1-21-15,1-1 0,-22 1 16,22-21-16,-22 21 0,22-22 0,-22 1 15,0 21-15,1-43 0,-1 22 0,-21 0 16,21-22-16,-20 22 0,-1-22 0,0 1 16,0 21-16,0-22 0,-21 1 15,0-1-15,0 1 0,0-22 0,0 21 16,0-20-16,0 20 0,0 1 16,0-1-16,-21 1 0,0-1 15,0 1-15,-22-1 0,22 22 0,-21-22 16,0 22-16,-1 0 0,1 21 15,0-22-15,-22 22 0,22 0 0,-22 21 16,1 0-16,-1 0 0,1 0 0,-22 0 16,22 0-16,-1 21 0,-21 21 15,22-20-15,-1 20 0,1-21 0,21 21 16,-22 1-16,22-1 0,-1 0 16,1 1-16,21-1 0,0 0 0,0 1 15,21-22-15,0 21 0,0 1 16,0-22-16,21 0 0,0 0 0,0 0 15</inkml:trace>
  <inkml:trace contextRef="#ctx0" brushRef="#br0" timeOffset="67832.85">6583 9525 0,'0'0'0,"21"-21"0,-21 0 15,0 0-15,-42 21 16,20 0 0,1 0-16,-21 0 0,0 0 15,20 0-15,-20 0 0,0 21 0,-1 0 16,1 0-16,0 21 0,21-20 0,-22 20 16,1 0-16,21 1 0,0-1 15,-1 0-15,1 1 0,21-1 0,0-21 16,0 21-16,0 1 0,0-22 0,0 0 15,0 21-15,21-20 0,1-1 16,-1 0-16,0 0 0,21-21 0,-21 21 16,1-21-16,20 0 0,-21 0 0,21 21 15,1-21-15,-22 0 0,21 0 16,1 0-16,-1-21 0,0 21 0,-21-21 16,22 0-16,-1 0 0,0 0 15,-20-1-15,20-20 0</inkml:trace>
  <inkml:trace contextRef="#ctx0" brushRef="#br0" timeOffset="68476.48">6858 9059 0,'0'0'15,"-42"0"-15,20-21 0,-20 21 0,0 0 0,-1-21 16,1 21-16,21 0 0,-21 0 0,-1 0 16,1 0-16,0 0 0,-1 0 15,1 0-15,0 0 0,-22 0 0,22 21 16,-22 0-16,22 1 0,-22-1 0,1 21 16,-1-21-16,1 22 0,-1-1 15,1 0-15,-1 1 0,22 20 0,0 1 16,-1-1-16,22 1 0,-21-1 15,21 1-15,0-1 0,21 1 0,0-1 16,0 1-16,0-22 0,0 21 16,21-20-16,21 20 0,-21-20 0,0-1 15,22 0-15,-1 1 0,0-22 0,1 21 16,-1 0-16,0-20 0,22-1 16,-1 0-16,1 0 0,-1 0 0,1-21 15,-1 21-15,1-21 0,-1 0 0,1 0 16,-1 0-16,22 0 0,-21 0 0,20 0 15,-20-21-15,-1 0 0,22 0 16,-22 0-16,1 0 0,-1-1 0,-20 1 16,20-21-16,-20 21 0,-1-22 15,0 22-15,1-21 0,-1 0 0,-21-1 0,0 1 16,0 0-16,1-1 16,-22 1-16,0-22 0,0 1 0,0-1 15,0 22-15,0-21 0,0-1 0,-22 1 16,1-1-16,-21 22 0,21-22 0,0 22 15,-22 0-15,1-1 0,0 1 16,-1 21-16,1 0 0,-22-1 0,22 1 16,-21 0-16,-22 0 0,21 21 0,1 0 15,-1 0-15,-20 0 0,41 0 16,-20 0-16,21 21 0,-22 0 16,43-21-16,-21 21 0,-1 1 0,22-1 15,-21 0-15,21 21 0,-1-21 0,-20 22 16,21-22-16,-21 42 0</inkml:trace>
  <inkml:trace contextRef="#ctx0" brushRef="#br0" timeOffset="69616.34">2286 12044 0,'42'0'16,"-42"21"-16,0 0 16,0 0-16,0 22 0,0-22 15,0 21-15,0 1 0,0-1 0,0 0 16,0 1-16,0-1 0,0 0 15,0 1-15,-21-1 0,0 0 0,21 1 16,-21-22-16,21 21 0,0-21 0,-21 22 16,21-22-16,-22 0 0,22 0 15,0 0-15,0 0 0,-21-42 32,21 0-17,0 0-15,0 0 0,0-22 0,0 22 16,0-21-16,0 0 15,0-1-15,0 1 0,0 0 0,0-1 16,0 1-16,0 0 0,0 20 0,0-20 16,21 0-16,1 21 0,-1-1 15,0 1-15,0 0 0,0 21 0,22-21 16,-1 21-16,-21 0 0,21 0 16,1 0-16,-1 0 0,-21 21 0,22 0 15,-22 0-15,0 1 0,0-1 0,-21 0 16,0 0-16,0 21 0,0-20 15,0-1-15,-21 21 0,-21-21 0,20 0 16,-20 1-16,21-1 0,-21 0 16,20 0-16,-20 0 0,21-21 15,0 0-15,0 21 0,-1-21 0,1 0 0,21-21 32,21 0-17,1 0-15,-1 21 0,21-21 0,0 21 16,1 0-16,-1-21 0,22 21 15,-22 0-15,21 0 0,-20 0 0,20 0 16,-20 0-16,-1 0 0,0 21 0,1 0 16,-1-21-16,-21 21 0,21 0 15,-20 0-15,-1 1 0,0-1 0,-21 0 16,0 0-16,0 21 0,0-20 16,-21-1-16,-22 0 0,22 0 15,-21 0-15,21 0 0,-43 1 0,22-22 0,0 21 16,-22 0-16,1-21 0,-1 21 15,22-21-15,-22 0 0,1 0 16,-1 0-16,1 0 0,20 0 0,1 0 16,0 0-16,-1 0 0,22 0 15,0 0-15,0 0 0,21-21 16,0 0 0,0 0-16,21 21 15,0-22-15,22 1 0,-22 0 0,21 0 16,0 0-16,-20 0 0,20-1 15,0 1-15,1 0 0</inkml:trace>
  <inkml:trace contextRef="#ctx0" brushRef="#br0" timeOffset="70328.16">3281 11853 0,'0'0'16,"0"-42"-16,0 21 0,0 0 0,-21 0 0,-1-22 15,-20 22-15,0 0 0,21 0 0,-43 21 16,22-21-16,-1-1 0,-20 1 16,-1 21-16,1-21 0,-1 21 15,1 0-15,21 0 0,-22 0 16,1 0-16,-1 0 0,1 0 0,20 0 16,-20 21-16,-1 0 0,22 1 0,-22 20 15,22-21-15,-21 21 0,20 1 16,-20-1-16,20 22 0,1-1 0,0 1 15,-1 20-15,1-20 0,21 20 16,-21-20-16,20-1 0,22 22 0,0-21 16,0-1-16,0 22 0,0-22 15,0 1-15,0-1 0,0 1 0,0-1 16,22 1-16,-1-22 0,21 22 16,-21-22-16,22 0 0,-22 1 15,21-1-15,0-21 0,1 21 0,-1 1 16,0-22-16,1 21 0,-1-21 15,22 1-15,-22-1 0,21 0 0,1-21 16,-1 21-16,22-21 0,-21 0 0,20 0 16,-20 0-16,20 0 0,-20-21 15,21 0-15,-22 21 0,1-21 0,20-1 16,-20-20-16,-1 21 0,1 0 0,-1 0 16,1-1-16,-1-20 0,-20 21 15,20 0-15,-21-22 0,1 22 0,-1-21 16,0 0-16,-20-1 0,20 1 15,-21 0-15,0-1 0,0 1 0,1-22 16,-22 22-16,0 0 0,0-22 16,0 22-16,0-22 0,-22 1 0,1 21 15,-21-22-15,21 1 0,-22-1 0,22 22 16,-21-22-16,0 1 0,-1 20 16,-20-20-16,20 21 0,-20-1 0,21 1 15,-22 21-15,1-22 0,20 22 0,-20 0 16,-1 0-16,1 0 0,-1 21 15,1 0-15,-1 0 0,1 0 0,-1 0 16,22 0-16,0 0 0,-22 21 16,22-21-16,-1 21 0,1 0 15,0 0-15,-1 1 0,22-1 0,-21 0 16,21 21-16,0-21 0,21 1 16,0-1-16,0 21 0,0-21 0,21 0 15,21 1-15</inkml:trace>
  <inkml:trace contextRef="#ctx0" brushRef="#br0" timeOffset="70848.05">6646 12150 0,'0'0'0,"21"-21"0,-21-1 15,22 22-15,-1 0 32,-21 43-32,21-22 15,-21 0-15,0 21 0,0 1 0,0-1 16,21 0-16,-21 1 0,0-1 15,0 0-15,0-20 0,0 20 0,0 0 16,0 1-16,0-22 0,0 21 0,0-21 16,0 0-16,0 22 0,0-22 15,0 0-15,0 0 16,0-42 15,0 0-31,0-21 0,0 20 16,0 1-16</inkml:trace>
  <inkml:trace contextRef="#ctx0" brushRef="#br0" timeOffset="71215.85">6519 12234 0,'0'0'16,"0"-21"-16,-21 21 0,21-21 0,0 0 16,0 0-16,0 0 15,21 21-15,0-22 0,1 22 0,20-21 16,0 21-16,1 0 0,-1-21 0,21 21 15,1 0-15,-1 0 0,-20 0 16,20 0-16,1 21 0,-1-21 0,-20 21 16,20 1-16,-21 20 0,-20-21 0,20 0 15,-21 22-15,21-22 0,-42 21 0,0-21 16,0 22-16,0-1 0,0-21 16,0 0-16,0 22 0,-42-22 0,21 0 15,0 21-15,-22-21 0,1 1 0,-21-1 16,20 0-16,-20 0 0,20 0 0,-20 0 15,21 1-15,-1-1 16,1-21-16,0 21 0,-1-21 0,22 0 16,-21 0-16,21 0 0,-1 0 15,22-21-15,0 0 16,0-1-16,22 22 16,-1-21-16,0 0 0,0 0 0,0 0 15,22 0-15,-1-1 0,-21 1 0,21 0 16</inkml:trace>
  <inkml:trace contextRef="#ctx0" brushRef="#br0" timeOffset="71900.55">7451 11684 0,'0'0'0,"-22"-21"0,-20 0 15,21-22-15,-21 22 0,-1 0 0,1 0 16,0 0-16,-1 21 0,1-21 16,0-1-16,-1 22 0,-20 0 0,20 0 15,1 0-15,-21 0 0,20 0 0,-20 22 16,-1-1-16,22 0 0,-22 21 0,22-21 16,0 22-16,-22-1 15,22 0-15,-22 22 0,22-1 0,0 1 16,-22-1-16,22 22 0,0-21 0,-1 20 15,22-20-15,-21-1 0,21 1 0,-1 20 16,22-20-16,0-1 0,0 22 16,0-21-16,0-1 0,0 1 0,22-1 15,20 1-15,-21-22 0,0 21 0,0-20 16,22-1-16,-22 0 0,21 1 0,1-1 16,-1 0-16,0-20 0,1-1 15,20 21-15,-21-21 0,22 0 0,-1 1 16,1-22-16,-1 21 0,1-21 0,-1 0 15,22 0-15,-21 0 0,-1 0 0,22-21 16,-22-1-16,1 1 16,-1 0-16,1 0 0,-22 0 0,22 0 15,-22-1-15,0-20 0,22 0 0,-22 21 16,0-22-16,1 1 0,-22-22 0,21 22 16,-21-21-16,1-1 0,-1 1 0,0-1 15,-21 1-15,0-1 0,0-21 16,0 22-16,0-1 0,-21-20 0,0 20 15,-1 1-15,-20-22 0,21 22 0,-21-1 16,-22 1-16,22-1 0,-1 22 0,-20-1 16,-1 1-16,1 0 0,-1 21 15,1-1-15,-1 1 0,1 0 16,-1 0-16,1 21 0,-1 0 0,22 0 16,-21 0-16,20 0 0,1 0 15,0 0-15,20 0 0,-20 0 0,0 21 16,-1-21-16,22 21 0,-21 0 0,21-21 15,0 22-15,-1-22 0,1 21 0,0 0 16,0-21-16,21 21 0,-21 0 16,21 0-16,0 1 0</inkml:trace>
  <inkml:trace contextRef="#ctx0" brushRef="#br0" timeOffset="76218.17">6985 8297 0,'0'-21'0,"-21"21"16,21-21-1,-21 21-15,21-21 16,-22 21-16,1-21 0,21 0 16,-21 21-16,0-22 0,21 1 0,0 0 15,0 0-15,0 0 16,0 0-16,21-1 0,0 1 16,0 21-16,1-21 0,-1 0 15,21 21-15,-21-21 0,0 21 0,22-21 16,-22 21-16,21 0 0,-21 0 0,1 0 15,-1 0-15,0 0 0,0 0 16,0 21-16,-21 0 0,21 0 16,-21 21-16,0-20 0,0 20 15,0 0-15,0 1 0,0-1 16,0 0-16,-21 1 0,0-1 0,0 0 16,-21-21-16,20 22 0,-20-22 15,21 21-15,-21-21 0,-1 1 0,1 20 16,21-21-16,-22 0 0,1 0 0,21 1 15,-21-1-15,20-21 0,1 21 16,0-21-16,0 21 0,0-21 16,21-21-1,0 0 1,0 0-16,0-1 16,21 1-16,0 0 0,0 0 15,0 0-15,1 21 16,-1-21-16,0 21 0,0 0 15,0 0-15,22 21 0,-22-21 0,0 21 16,0 0-16,0 0 0,0-21 16,1 21-16,-1 1 0,0-1 0,0-21 15,0 21-15,-21 0 0,21-21 16,1 0-16,-1 0 0,0 0 0,0 0 16,0 0-16,0 0 0,1 0 0,-1 0 15,0-21-15,0 21 0,-21-21 16,0 0-16,21 21 0,-21-22 15,21 22-15,-21-21 0,0 0 0,0 0 16,0 0-16,0 0 16,0-1-16</inkml:trace>
  <inkml:trace contextRef="#ctx0" brushRef="#br0" timeOffset="79396.03">2857 8086 0,'0'21'16,"0"0"-16,0 0 15,0 0-15,0 1 0,0 20 0,0 0 16,0-21-16,0 22 0,-21-22 0,21 21 16,-21-21-16,21 1 0,0-1 15,0 0-15,-21 0 0,21 0 0,0 0 16,-21 1-16,21-44 47,0 1-47</inkml:trace>
  <inkml:trace contextRef="#ctx0" brushRef="#br0" timeOffset="79891.75">2413 7874 0,'0'0'0,"-21"-21"16,21 0-1,0 0 1,21 21-16,0 0 16,0 0-16,22 0 0,-22-22 0,0 22 15,21 0-15,-21 0 0,22 0 16,-22 0-16,0 0 0,-42 0 31,-21 0-15,20 0-16,-20 0 0,0 0 0,-1 0 15,1 0-15,0 0 0,-1 0 16,22 0-16,-21 0 0,0 0 0,20 0 16,1 0-16,0 0 0,0 0 15,0 0-15,0 0 0,-1 22 0,22-1 16,0 0-16,0 0 15,0 0-15,0 0 0,0 22 0,0-1 16,0-21-16,0 22 0,0 20 16,0-21-16,0 1 0,0-1 0,0 0 15,0 1-15,0-1 0,0 0 16,0 1-16,0-1 0,0 0 16,0 1-16,0-22 0,0 21 0,0-21 15,0 22-15,0-22 0,0 0 16,0 0-16,0 0 0,22-21 15,-1 0-15,0 0 16,0 0-16,0-21 0,22 21 0,-22-21 16,21-21-16</inkml:trace>
  <inkml:trace contextRef="#ctx0" brushRef="#br0" timeOffset="80280.53">3175 7916 0,'0'0'0,"21"0"16,0 0-16,-21-21 0,21 21 16,1-21-16,-1 21 15,0 0-15,0 0 16,0 0-16,0 0 15,1 21-15,-1 0 0,0-21 0,-21 22 16,21 20-16,0-21 0,-21 0 16,0 22-16,21-22 0,-21 21 15,22-21-15,-22 22 0,0-1 0,0-21 16,0 21-16,0 1 0,0-1 16,0 0-16,-22-20 0,1 20 0,0 0 15,0-21-15,0 22 0,0-1 0,-1 0 16,1 1-16,0-22 0,0 21 15,-21 1-15,20-22 0,1 0 0,0 21 16,21-21-16,-21 1 0,0-22 16</inkml:trace>
  <inkml:trace contextRef="#ctx0" brushRef="#br0" timeOffset="81052.17">5969 8022 0,'0'0'0,"21"0"0,21-21 15,-20 21-15,20 0 0,-21 0 16,0-21-16,22 21 0,-22 0 0,0-21 15,0 21-15,0 0 0,0 0 0,1 0 16,-44 0 15,-20 0-15,21 0-16,0 0 0,0 0 0,-22 0 16,22 0-16,-21 0 0,21 21 0,-1-21 15,1 0-15,0 0 0,0 21 16,0-21-16,21 21 15,0 0 1,0 1 0,0-1-16,0 21 0,21-21 0,-21 22 15,0-22-15,0 21 0,21 0 16,-21 1-16,0-1 0,0 0 16,0 1-16,0-22 0,0 21 0,0 1 15,21-1-15,-21-21 0,0 21 0,0-20 16,0 20-16,0-21 0,0 21 15,0-20-15,0-1 0,21 0 0,-21 0 16,22 0-16,-22 0 0,21-21 16,0 0-16,0 0 0,0 0 15,0 0-15,1-21 0,-1 0 16,21 21-16,-21-21 0</inkml:trace>
  <inkml:trace contextRef="#ctx0" brushRef="#br0" timeOffset="81476.82">7387 7895 0,'0'0'0,"0"-21"15,21 21-15,0 0 16,1-21-16,-1 21 15,21 0-15,-21 0 0,0-21 0,1 0 16,20 21-16,-21 0 0,0 0 0,22-22 16,-22 22-16,0 0 15,0 0-15,0 0 0,0 0 0,1 0 16,-22 22-16,0-1 16,0 0-16,0 21 0,0 1 15,0-22-15,0 21 0,0 0 0,0 1 16,0-1-16,0 0 0,0-20 0,21 20 15,-21 0-15,0-21 0,0 22 16,0-1-16,21-21 0,-21 22 0,21-1 16,-21-21-16,0 21 0,0-20 0,0-1 15,0 21-15,0-21 0,-21 22 16,0-22-16,0 21 0,-22-21 16,22 22-16,-21-22 0,-1 21 0,22-21 15,-21 22-15,0-22 0,-1 0 0,1 0 16,0 0-16,-1 0 0</inkml:trace>
  <inkml:trace contextRef="#ctx0" brushRef="#br0" timeOffset="82348">3090 11282 0,'0'0'0,"21"0"0,1-21 0,-1 21 16,0 0-16,0 0 0,21 0 16,-20-21-16,-1 21 0,0 0 0,21 0 15,-21-22-15,1 22 0,-1 0 16,0 0-16,-21-21 16,-21 21-1,0 0 1,-1 0-16,1 0 0,0-21 15,0 21-15,0 0 0,0 0 0,-1 0 16,1 0-16,0 0 16,0 0-16,0 0 0,0 0 15,-1 0-15,1 0 0,21 21 16,0 0-16,-21-21 0,0 22 0,21-1 16,0 0-16,0 0 0,-21 0 0,21 0 15,0 22-15,-21-22 0,21 21 16,0 1-16,0-22 0,0 21 0,-22 0 15,22 1-15,0-1 0,0-21 0,0 22 16,0-1-16,-21-21 0,21 0 16,0 22-16,0-22 0,0 0 15,0 0-15,0 0 0,0 0 16,0 1-16,21-22 16,1 0-16,-1-22 15,0 1-15,0 0 16,0 0-16,0 0 0</inkml:trace>
  <inkml:trace contextRef="#ctx0" brushRef="#br0" timeOffset="82868.78">3556 11430 0,'0'0'0,"42"0"16,-21 0-16,1 0 0,-1 0 16,0 0-16,0 0 0,0 0 15,0 21-15,-21 0 0,0 1 16,0-1-16,0 0 0,0 0 16,0 0-16,0 0 15,-21 1-15,0-1 0,0-21 0,0 21 16,0-21-16,-1 21 0,-20-21 0,21 0 15,0 21-15,0-21 16,-1 0 0,22-21-16,22 0 15,-1 21-15,0 0 16,0-21-16,0 21 0,0 0 0,22 0 16,-22 0-16,0 0 0,0 0 0,0 0 15,22 0-15,-22 0 0,0 21 16,0 0-16,-21 0 0,21-21 15,-21 21-15,0 1 0,0-1 0,0 0 16,-21 0-16,0 0 0,0 0 0,0 1 16,0-1-16,-22-21 0,22 21 15,0 0-15,-21 0 0,20-21 16,1 0-16,0 21 0,0-21 16,0 0-1,21-21-15,0 0 0,0 0 16,0 0-16,21 0 0,0 21 15,0-22-15,-21 1 0</inkml:trace>
  <inkml:trace contextRef="#ctx0" brushRef="#br0" timeOffset="83296.11">4149 11197 0,'0'0'0,"42"-21"15,-21 21-15,0 0 0,22 0 16,-22 0-16,0 0 0,0 0 0,21 0 16,-20 0-16,20 0 0,-21 0 0,0 0 15,0 21-15,1 0 0,-1 1 16,-21-1-16,0 0 0,0 0 15,0 21-15,0-20 0,0-1 0,0 21 16,0-21-16,0 22 0,0-22 0,0 0 16,0 21-16,0-21 0,0 22 15,0-22-15,0 0 0,0 21 0,-21-20 16,-1-1-16,1 0 0,21 21 0,0-21 16,-21 1-16,0-1 0,0 0 15,0 0-15,-1 0 0,1 0 0,0 1 16,0-1-16,0-21 0,0 21 0,-1-21 15,1 0-15,0 0 0,0 0 16,0 0-16,0 0 16,21-21-16,-22 0 0,22-1 15,0 1-15,0 0 0,0 0 0,0 0 16</inkml:trace>
  <inkml:trace contextRef="#ctx0" brushRef="#br0" timeOffset="84060.1">7387 11451 0,'0'0'0,"-21"-21"0,21 0 16,0 0-1,0 0-15,21 21 0,0 0 16,0-22-16,1 22 0,20-21 15,-21 21-15,21-21 0,1 21 0,-1-21 16,-21 21-16,22 0 0,-1 0 0,-21 0 16,0 0-16,0-21 15,1 21-15,-1 0 0,-42 0 32,-1 0-32,1 0 0,0 0 15,0 0-15,-21 0 0,20 0 0,1 0 16,-21 0-16,21 0 0,0 0 0,-1 0 15,1 0-15,0 0 0,21 21 16,-21 0-16,21 0 0,-21 0 16,21 1-16,-21-1 0,21 21 0,0 0 15,0-20-15,0 20 0,0-21 0,0 21 16,0 1-16,0-22 0,0 21 16,0 1-16,-22-22 0,22 21 15,0-21-15,-21 22 0,21-22 0,0 21 16,-21-21-16,21 0 0,0 1 0,0 20 15,0-21-15,0 0 16,0 0-16,21-21 16,0 0-16,1 0 15,-1 0-15,0-21 0,0 21 0,0-21 16,0 0-16,22 0 0,-22 0 16</inkml:trace>
  <inkml:trace contextRef="#ctx0" brushRef="#br0" timeOffset="84587.8">8064 11451 0,'0'0'15,"0"21"1,0 1 0,0-1-16,0 0 0,0 0 0,-21 0 15,21 0-15,0 22 0,0-22 0,-21 0 16,0 0-16,21 0 0,-21 1 15,0-22-15,21 21 0,0 0 16,-22 0-16,1-21 0,0 21 0,0-21 16,42-21 31,0 21-47,0 0 15,1 0-15,-22-21 0,21 21 0,0 0 16,0 0-16,0 0 0,0-21 15,1 21-15,-1-21 0,0 21 16,0 0-16,-21-22 0,21 22 0,0-21 16,-21 0-1,0 0 1,-21 21 15,21 21-31,0 0 16,-21 0-16,21 1 0,-21-1 15,21 0-15,-21 0 0,21 0 0,0 0 16,0 1-16,0-1 0,0 0 0,0 0 16,-21 0-16,21 0 0,0 1 0,0-1 15,21-21 17,0-21-17,0-1-15,0 1 0,-21 0 0</inkml:trace>
  <inkml:trace contextRef="#ctx0" brushRef="#br0" timeOffset="84980.57">8382 11345 0,'0'-21'15,"21"21"-15,0 0 16,0 0-16,-21-21 0,22 21 15,-1-21-15,0 21 0,0-21 16,21 21-16,-20 0 0,-1 0 16,0 0-16,0 0 0,0 0 0,0 0 15,1 21-15,-22 0 16,21 0-16,-21 0 0,0 22 0,0-22 16,0 21-16,0-21 0,0 1 15,0 20-15,0-21 0,0 21 0,0-20 16,0 20-16,0-21 0,0 21 0,0-20 15,0 20-15,0-21 0,0 21 0,0-20 16,0 20-16,0-21 0,-21 21 16,-1-20-16,1 20 0,0-21 0,-21 21 15,-1-20-15,22-1 0,-21 0 0,0 0 16,-1 0-16,1 0 0,21 1 0,-22-1 16,1-21-16,0 21 0,-1-21 15,1 0-15,0 0 0,-1 0 16,1 0-16,0-21 0,-1-22 0,1 22 15</inkml:trace>
  <inkml:trace contextRef="#ctx0" brushRef="#br0" timeOffset="116700.85">6223 8107 0,'0'0'15,"0"-42"-15,0 20 16,0 1-16,0 0 0,0 0 15,0 0-15,0 0 0,0-1 16,-21 1-16,21 0 16,-21 0-16,21 0 15,0 42 48,21-21-48,0 21-15,0 0 0,0 0 0,0 1 16,22 20-16,-22-21 0,21 21 0,1-20 16,-1 20-16,21 0 0,1 1 15,-1-1-15,1 0 0,-1 1 0,-20-1 16,20 0-16,1 1 0,-22-1 0,22 0 16,-22 1-16,0 20 0,1-21 15,-22 1-15,21-1 0,-21 0 0,22 1 16,-22-1-16,21-21 0,-21 22 0,0-22 15,1 21-15,-1-21 16,0 0-16,0 1 0,0-22 0,0 21 16,-21-42 15,0-1-15,0 1-16,-21 0 0,0 0 0,0-21 15</inkml:trace>
  <inkml:trace contextRef="#ctx0" brushRef="#br0" timeOffset="117112.62">8255 7853 0,'0'0'16,"-21"0"-16,0 0 15,-1 0-15,-20 21 0,0 0 16,-1 0-16,-20 1 0,-1 20 0,-20 0 16,-1 1-16,0-1 0,1 21 0,-22-20 15,0 20-15,0 1 16,-21-22-16,21 22 0,-21-22 0,22 21 15,-1-20-15,0 20 0,0-20 0,21-1 16,22 0-16,-22 1 0,22-22 16,-1 21-16,1-21 0,-1 0 0,1 22 15,20-22-15,1-21 0,21 21 0,-21 0 16,20-21-16,1 21 0,21 1 16,-21-22-16,21 21 0,-21-21 0,0 0 15,0 21-15,-1-21 16,1 0-16,0 0 15,21-21-15</inkml:trace>
  <inkml:trace contextRef="#ctx0" brushRef="#br0" timeOffset="117828.05">1884 7578 0,'0'-21'16,"21"21"-16,-21-22 0,21 22 15,0 0 1,0 0-16,-21 22 15,22-1-15,20 0 0,-21 0 0,21 21 16,-20 1-16,41-1 0,-21 22 16,22-1-16,-1 1 0,22-1 0,-21 22 15,20-1-15,1-20 0,21 21 16,-22-22-16,1 22 0,21-22 0,-21 1 16,20-1-16,-20 1 0,21-1 15,-21 1-15,-1-22 0,1 22 0,-22-22 16,1 0-16,-1 1 0,-20-22 0,-1 21 15,0-21-15,-20 0 0,-1 1 16,0-1-16,0-21 0,0 21 16,-42-42 15,0 0-31,21-1 0,-21-20 16,0 21-16,21 0 0,-22-22 15,22 22-15</inkml:trace>
  <inkml:trace contextRef="#ctx0" brushRef="#br0" timeOffset="118213.16">4339 7430 0,'0'0'0,"-21"0"0,0 0 0,0 21 0,-22 0 15,1 0-15,0 0 0,-1 22 0,-20-1 16,-22 0-16,0 22 0,1-1 16,-22 1-16,-21 42 0,0-22 0,0 22 15,-21 0-15,-22 0 0,1 0 16,21-1-16,0 1 0,0 0 15,-1-21-15,22-1 0,0-20 0,22-1 16,20-20-16,0-1 0,1 0 16,20-20-16,1 20 0,-1-42 0,43 21 15,-21 0-15,20-21 0,1 0 16,42 0 15,1 0-31,-1 0 0,0 0 0</inkml:trace>
  <inkml:trace contextRef="#ctx0" brushRef="#br0" timeOffset="118835.95">3027 10880 0,'0'0'0,"0"-21"0,0-22 15,21 22-15,0 21 32,0 0-32,0 21 0,1 0 0,-1 1 15,21-1-15,0 21 0,1 0 16,20 1-16,1 20 0,-1 1 0,22-1 16,0 1-16,-1 20 0,22-20 0,-21-1 15,21 22-15,-22-21 0,22-1 16,0 1-16,-21-1 0,20 1 0,-20-1 15,-21-21-15,20 22 0,-20-22 0,-1 1 16,-20-1-16,-1-21 0,-21 21 16,0-20-16,0-1 0,-21 0 15,-21-21 1,0 0-16,21-21 0,-21 0 16,0-1-16,-22 1 0,22-21 0,0 21 15,0-22-15,21 1 0</inkml:trace>
  <inkml:trace contextRef="#ctx0" brushRef="#br0" timeOffset="119163.76">5313 10710 0,'0'-21'16,"-21"21"-1,-1 0-15,-20 21 0,0 1 0,-1-1 16,-20 21-16,-22 0 0,1 1 16,-1 20-16,-42 22 0,21-22 0,-21 22 15,0 0-15,0-1 0,-21 1 0,0 21 16,0-21-16,-1-1 0,22 1 0,-21 0 16,21-22-16,0 22 0,0-22 15,21 22-15,1-43 0,-1 22 0,21-1 16,0-20-16,1-1 0,20-21 15,1 21-15,20-20 0,1 20 16,0-21-16,21-21 0,-1 21 0,44-21 31,20-21-31,0 0 0,1-21 0</inkml:trace>
  <inkml:trace contextRef="#ctx0" brushRef="#br0" timeOffset="119859.94">8128 11049 0,'0'0'0,"-21"-21"0,0-21 16,-1 20-16,-20 1 0,21 21 15,0-21-15,21 0 0,-21 21 0,-1 0 16,22-21-16,0 42 16,0 0-1,22 0-15,-1 22 0,21-1 0,0 0 16,-20 22-16,41-1 0,-21 1 0,1-1 16,20 22-16,-20-22 0,20 22 15,1 0-15,-1-22 0,1 22 0,-1 0 16,22-1-16,-22-20 0,1 20 0,20-20 15,-20-1-15,-1-20 0,1 20 0,-1-20 16,-20-1-16,-1 0 0,0-21 16,1 22-16,-22-22 0,21 0 15,-21 0-15,-21 0 0,0 1 0,22-22 16,-22-22 15,0 1-31,0 0 0,0-21 0,0 21 16,0-22-16,0 1 0,0 0 15,0-1-15</inkml:trace>
  <inkml:trace contextRef="#ctx0" brushRef="#br0" timeOffset="120188.28">10118 10964 0,'0'0'0,"0"-21"0,0 0 15,0 0-15,0 0 0,0 0 0,-22 21 16,1 0-16,0 0 0,-21 0 0,-1 0 16,1 21-16,-21 0 0,-1 0 0,1 21 15,-22 1-15,-21 20 0,0 1 16,0 20-16,-21 1 0,0 0 0,-21-1 16,21 22-16,-21-21 0,21 21 0,-21 0 15,0-1-15,0 1 0,21-21 0,-22 0 16,22-1-16,22 1 0,-1 0 15,0-22-15,0 22 0,21-22 0,22 1 16,-22-22-16,22 0 0,20 22 16,-20-22-16,21-21 0,-1 22 0,22-22 15,-21 21-15,21-21 0,-1 1 0,1-22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09:59:37.4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2032 635 0,'-21'0'15,"0"0"1,21 21 15,-22-21-31,22 21 0,0 1 16,0-1-16,0 0 16,0 0-1,22-21 1,-1 0-1,0 0-15,0 0 0,0 0 16,0-21-16,22 0 16,-22 21-16,0-21 0,0-1 0,0 1 15,22 0-15,-22 0 0,0 21 16,-21-21-16,21 0 0,-21-1 0,0 1 16,0 0-16,0 0 0,0 0 15,0 0-15,0-1 0,0 1 16,-21 0-16,0 21 0,0-21 0,0 21 15,-1 0-15,1 0 16,0 0-16,0 21 0,-21-21 0,20 21 16,-20 0-16,21 1 0,0 20 15,0-21-15,-22 0 0,22 0 0,0 22 16,0-22-16,21 21 16,0-21-16,-21 22 0,21-22 0,0 0 15,0 21-15,0-20 0,0-1 16,0 21-16,0-21 0,0 0 0,21 1 15,0-1-15,-21 0 0,21 0 16,0 0-16,0 0 0,1 1 0,-1-1 16,0 0-16,0 0 0,0 0 15,0 0-15,1 1 0,-1-1 0,0 0 16,0 0-16,0 0 0,-21 0 0,21 1 16,-21-1-16,22 0 0,-22 0 15,0 0-15,0 0 0,0 1 16,-22-1-16,1 0 0,0 0 15,-21 0-15,21 0 0,-22 1 0,22-1 16,-21-21-16,21 21 0,-22-21 16,22 0-16,-21 0 0,21 0 0,-22 0 15,22 0-15,0 0 0,-21 0 0,20-21 16,1 21-16,0-21 0,0-1 16,-21 1-16,20 0 0,1 0 0,0 21 15,21-21-15,-21 0 0,21-1 16,-21 22-16,21-21 0,0 0 31,21 21-31,0 0 0,0 0 16,0-21-16,1 21 0,-1 0 15,21 0-15</inkml:trace>
  <inkml:trace contextRef="#ctx0" brushRef="#br0" timeOffset="752.59">2498 1185 0,'0'22'47,"0"-1"-47,0 0 0,-22 0 16,22 0-16,-21 0 0,21 1 15,0-1-15,0 0 0,0 21 0,0-21 16,0 1-16,0-1 0,0 0 16,0 0-16,0 0 0,21-21 0,-21 21 15,22-21-15,-1 0 0,0 0 16,0 0-16,21 0 0,-20 0 0,-1 0 16,21-21-16,-21 0 0,22 0 15,-22 21-15,0-21 0,21 0 16,-21-1-16,1-20 0,-1 21 0,0 0 15,0 0-15,0-1 0,-21-20 0,21 21 16,-21 0-16,0 0 0,0-1 16,0 1-16,22 0 0,-22 0 0,0 0 15,0 0 1,0 42 0,0 0-1,0 0-15,0 21 0,0-20 16,0-1-16,0 21 0,0-21 0,0 22 15,0-1-15,0 0 16,0 1-16,0 20 0,0 1 0,0-1 16,0 1-16,0-1 0,-22 22 0,22-22 15,0 22-15,0-22 0,0 22 16,0 0-16,0-22 0,0 22 0,0 0 16,0-1-16,0-20 0,0 20 0,0-20 15,0-1-15,0 1 0,0-1 16,-21-20-16,0 20 0,21-20 0,-21-1 15,0 0-15,21 1 0,-21-1 0,-22 0 16,22-21-16,0 22 0,0-22 0,-22 0 16,22-21-16,-21 21 0,0-21 15,-1 0-15,1 0 0,-22 0 16,1-21-16,21 0 0,-22 0 0,1 0 16,-1-1-16,22 1 0,-22-21 15,22 21-15,0 0 0,-1-22 0,1 22 16,21 0-16,0-21 0,-1 20 15,1 1-15,21-21 0,0 21 0,0-22 16,0 22-16,0-21 0,21 0 0,-21-1 16,22 1-16,20 0 0,-21-22 15,0 1-15</inkml:trace>
  <inkml:trace contextRef="#ctx0" brushRef="#br0" timeOffset="1407.99">3281 1122 0,'0'-21'16,"21"21"-16,0 0 0,0 0 16,-21 21-16,0 0 15,21 0-15,-21 0 0,0 22 16,0-22-16,0 0 0,0 21 0,0-20 15,0 20-15,0-21 0,0 21 16,0-20-16,0-1 0,-21 0 0,21 0 16,0 0-16,-21 0 15,21-42 17,0 0-32,0 0 0,0 0 15,0-22-15,21 22 16,0 0-16,1 0 0,-1-21 0,0 20 15,0-20-15,0 21 0,22-21 0,-22 20 16,21 1-16,-21 0 0,22 0 16,-1 21-16,-21 0 0,21 0 0,-20 0 15,-1 0-15,21 21 0,-21 0 16,0 0-16,-21 1 0,0-1 0,22 21 16,-22-21-16,0 22 0,0-22 15,0 21-15,0-21 0,0 0 0,-22 1 16,22-1-16,0 0 0,-21 0 15,0 0-15,21 0 0,-21-21 16,21 22-16,0-44 31,0 1-31,21 0 0,0 0 16,0 0-16,1 0 0,-1-1 0,0 1 16</inkml:trace>
  <inkml:trace contextRef="#ctx0" brushRef="#br0" timeOffset="1703.88">4466 550 0,'0'22'0,"0"-1"15,0 0-15,0 21 0,0 1 0,0-1 16,0 0-16,0 22 0,-21-22 15,0 22-15,0-1 0,21 1 0,-22-1 16,22 1-16,0-22 0,-21 0 16,21 22-16,0-43 0,-21 21 0,21 1 15,0-22-15,0 0 0,0 21 0,0-21 16,0 1 0,0-1-16,21-21 15,0 0-15,-21-21 16,22-1-16,-22 1 0,21 0 15,-21 0-15</inkml:trace>
  <inkml:trace contextRef="#ctx0" brushRef="#br0" timeOffset="1932.75">4106 1270 0,'21'0'15,"1"0"1,-1 0-16,0 0 0,0 0 0,0 0 16,0 0-16,1 0 0,-1 0 15,21 0-15,-21 0 0,22 0 0,-22 0 16,0 0-16,0 0 0,0 0 0,0-21 16,1 21-16,-1 0 0,0 0 15,0 0-15,0 0 16</inkml:trace>
  <inkml:trace contextRef="#ctx0" brushRef="#br0" timeOffset="3060.1">5334 1355 0,'0'0'15,"63"-21"1,-41-1-16,-22 1 0,0 0 0,0 0 16,0 0-16,0 0 15,0-1-15,-22 1 16,1 21-16,0 0 0,0 0 16,0 0-16,0 0 0,-1 0 15,1 0-15,0 0 0,0 21 16,0 1-16,0-1 0,21 0 0,-22 0 15,1 0-15,0 0 0,21 1 0,-21 20 16,21-21-16,-21 0 0,21 0 16,-21 1-16,21-1 0,0 0 0,0 0 15,0 0-15,0 0 0,0 1 0,0-1 16,21-21 0,0 0-16,0 0 0,0 0 0,0 0 15,22 0-15,-22-21 0,0 21 16,0-22-16,0 1 0,1 0 0,-1 21 15,0-21-15,0 0 0,0 0 16,0-1-16,-21 1 0,0 0 0,22 0 16,-22 0-16,0 0 0,0-1 0,0 1 15,0 42 17,0 1-17,0-1-15,0 0 16,0 0-16,0 0 0,0 0 0,0 1 15,0-1-15,21 0 0,-21 0 16,0 0-16,21-21 0,-21 21 16,21-21-16,-21 22 15,21-22-15,0 0 0,1 0 16,-1 0-16,0-22 16,0 1-16,-21 0 15,0 0-15,21 0 0,-21 0 16,0-1-16,0 1 0,21 0 15,1 0-15,-22-21 0,21 20 16,0 22-16,0-21 0,0 0 0,0 0 16,1 21-16,-1 0 0,0-21 0,0 21 15,21 0-15,-20 0 0,-1 0 16,0 0-16,0 21 0,-21 0 16,21-21-16,-21 21 0,21 0 0,-21 1 15,0-1-15,0 0 0,0 0 0,0 0 16,0 0-16,0 1 0,-21-1 15,0 21-15,0-21 0,0 0 0,0 1 16,21-1-16,-22 0 0,1-21 0,0 21 16,21 0-16,0 0 15,0-42 17,21 0-32,0 0 0,1 0 0,-1 0 15,0-1-15,0 1 0,0 0 16,0 0-16,1-21 0,-1 20 15,0-20-15,0 21 0,0-21 0,0 20 16,1 1-16,-1 0 0,-21 0 0,0 0 16,21 0-16,-21 42 31,0 0-15,0 0-16,-21 0 0,0 22 15,21-22-15,0 0 0,0 0 0,-22 0 16,22 22-16,-21-22 0,21 0 15,0 0-15,0 0 0,0 0 0,0 1 0,0-1 16,0 0-16,0 0 16,21 0-1,1-21-15,-1 0 0,0 0 16,0 0-16,0 0 0,0-21 16,1 0-16,-22 0 15,21 21-15,-21-21 0,0-1 0,0 1 16</inkml:trace>
  <inkml:trace contextRef="#ctx0" brushRef="#br0" timeOffset="4460.58">7281 1418 0,'0'0'0,"0"21"16,21-21-1,1 0 1,-1 0 0,0 0-16,0 0 0,0 0 15,0-21-15,22 0 0,-22 21 0,21-21 16,1 0-16,-1 0 0,0-1 0,1 1 16,-1 0-16,0-21 0,22 21 15,-22-22-15,0 1 0,1 0 0,-22 20 16,21-20-16,-21 0 0,1-1 0,-1 1 15,-21 0-15,0-1 0,0 1 16,0 21-16,0-21 0,0 20 0,0 1 16,0 0-16,0 0 0,-21 0 0,-1 21 15,1 0-15,0 21 32,21 0-32,0 0 0,-21 43 0,21-22 15,0 22-15,-21-1 0,0 22 16,21-1-16,-22 1 0,1 0 0,0-1 15,0 1-15,0 0 0,0 21 0,-22-1 16,22-20-16,0 21 0,0 0 0,0 0 16,-1-22-16,1 22 0,0 0 15,0 0-15,0 0 0,0-22 0,-1 22 16,1 0-16,0-21 0,21 20 0,-21-20 16,21 0-16,-21-22 0,21 1 15,0-1-15,0-20 0,0-1 0,0 0 16,0-21-16,0 1 0,0-1 15,21-21-15,0 0 0,0-21 0,0-1 16,22 1-16,-1-21 0,0 0 0,1-1 16,-1 1-16,22-22 0,-22 22 0,0-21 15,22-1-15,-22 1 0,0-22 0,-20 21 16,20 1-16,-21-1 0,0-20 16,-21 20-16,0-20 0,0-1 0,0 21 15,-21 1-15,0-22 0,-21 22 0,20-1 16,-20 1-16,-21-22 0,20 43 0,1-22 15,-22 22-15,22-22 16,-21 43-16,20-21 0,1 21 0,21 0 16,-22-1-16,22 1 0,21 0 0,0 0 15,0 0 1,43 21-16,-22-21 16,0-1-16,21 22 0,1-21 0,-1 0 15,21 0-15,-20 0 0,-1 0 0,22-1 16,-22 1-16,0 0 0,22 0 15,-22-21-15,0 20 0,1 1 0,-22-21 16,21 21-16,-21 0 0,1-1 0,-1 1 16,-21 0-16,0 0 15,-21 21 1,-1 21 0,1 0-16,21 0 0,-21 1 15,0-1-15,0 0 0,21 0 0,0 0 16,-21 22-16,21-22 0,-22 0 0,22 0 15,0 0-15,0 0 0,0 1 0,0-1 16,0 0-16,22-21 16,-1 21-16,0-21 0,0 0 15,0 0-15,0 0 0,1 0 0,-1 0 16,0-21-16,0 0 0,0 21 16,0-21-16,1-1 0,-22 1 15,21 0-15,-21 0 0,0 0 16,0 0-16,0-22 0,0 22 0,0 0 15,-21 0-15,-1 0 0,22-1 16,-21 1-16,0 21 0,0 0 0,0 0 16,0 0-16,-1 0 0,1 0 15,0 0-15,21 21 0,-21 1 16,21-1-16,0 0 0,0 0 16,0 0-16,0 0 15,21-21-15,0 0 0,0 0 16,1 0-16,-1 0 0,0 0 0,0 0 15,0 0-15,0 0 0</inkml:trace>
  <inkml:trace contextRef="#ctx0" brushRef="#br0" timeOffset="4792.39">8699 1207 0,'0'0'0,"22"-22"16,-1 1-16,0 21 15,0 0-15,0 0 16,0 0-16,1 0 0,-22 21 15,21-21-15,0 22 16,-21-1-16,21 0 0,-21 0 0,0 0 16,0 0-16,0 1 0,0-1 0,0 0 15,0 0-15,0 0 0,0 0 16,-21-21-16,0 22 0,0-22 16,21-22 15,0 1-31,0 0 15,0 0-15,21-21 0,0 20 16,-21 1-16,21-21 0,0 21 0,0 0 16,-21-22-16,22 22 0,-1 0 15,-21 0-15,0 0 0,21 21 0,0-22 16,0 22 0,0 0-1</inkml:trace>
  <inkml:trace contextRef="#ctx0" brushRef="#br0" timeOffset="5408.07">11197 593 0,'0'0'0,"21"-21"16,0-1-16,-21 1 0,22-21 15,-1 21-15,0 0 0,-21-1 0,21-20 16,-21 21-16,21 21 0,-21-21 0,0 0 15,0 42 1,0 21-16,0-21 16,-21 22-16,0 20 0,21-21 0,-21 22 15,0 21-15,-1-22 0,1 22 16,0-22-16,0 22 0,0-22 16,0 1-16,-1 21 0,-20-43 0,21 21 15,0 1-15,0-22 0,-1 1 16,1-1-16,0 0 0,0-21 0,21 1 15,0-1-15,0 0 0,0-42 32,0 0-17,0-1-15,0-20 0,0 21 0,0-21 16,0 20-16,0-20 0,0 0 0,0-1 16,-21 1-16</inkml:trace>
  <inkml:trace contextRef="#ctx0" brushRef="#br0" timeOffset="5855.81">10858 868 0,'0'0'0,"0"-42"15,0-1-15,0 1 0,0 0 0,0-1 16,0 1-16,0 0 0,22 20 16,-1-20-16,0 0 0,21 21 0,1-22 15,-1 22-15,0 0 0,1 0 16,20 0-16,1 21 0,-22 0 0,21 0 16,1 0-16,-1 0 0,1 21 0,-1 0 15,-20 21-15,-1 1 0,0-22 16,-20 21-16,-1 22 0,-21-22 0,0 0 15,-21 1-15,-22 20 0,1-21 0,0 1 16,-1 20-16,-20-20 0,20-1 0,-20-21 16,-1 21-16,22-20 15,-21-1-15,20 0 0,1 0 0,0-21 16,-1 0-16,1 0 0,21 0 0,0 0 16,-1-21-1,22 0-15,0 0 0,0-1 16,22 1-16,-1 0 0,0 21 15,0 0-15,21 0 0,-20 0 16,-1 0-16,0 21 0,0 0 0,0 22 16,22-22-16,-22 0 0,0 21 0,-21-20 15,21 20-15,0-21 0,0 21 16,-21-20-16,22-1 0,-1 0 0,-21 0 16,21 0-16,0 0 0,-21 1 15,21-22-15,-21 21 0,21-21 0,1 0 16,-1 0-16,0 0 15,0 0-15,0 0 0,0 0 0,1-21 16,-22-1-16,21 1 0,0 21 0,0-21 16</inkml:trace>
  <inkml:trace contextRef="#ctx0" brushRef="#br0" timeOffset="6224.03">11853 1228 0,'0'21'16,"21"-21"15,1 0-15,20 0-16,-21 0 0,0-21 15,0 21-15,22-21 0,-22-1 16,21 22-16,-21-21 0,1 0 0,-1 0 16,0 0-16,-21 0 0,0-1 15,0 1-15,0 0 0,0 0 16,-21 21-16,-22 0 0,22 0 0,0 0 15,-21 0-15,-1 0 0,22 21 0,-21 0 16,0 0-16,20 1 0,1 20 16,-21-21-16,21 21 0,0-20 0,-1 20 15,22-21-15,0 0 0,0 22 16,0-22-16,0 0 0,0 0 0,0 0 16,0 0-16,43-21 15,-22 0-15,0 0 0,21 0 0,-20 0 16,20 0-16,0 0 0,22 0 0,-22-21 15,0 0-15,1 0 0,-1 0 0,22 0 16,-22-22-16</inkml:trace>
  <inkml:trace contextRef="#ctx0" brushRef="#br0" timeOffset="6505.06">12806 339 0,'0'0'0,"0"-21"0,0-1 0,0 1 0,-21 21 15,-1 21 1,1 22-16,21-22 0,-21 42 16,0-20-16,0 20 0,21 1 0,-21-1 15,-1 1-15,1 20 0,21-20 16,-21 21-16,0-22 0,21 1 0,0-1 16,-21 1-16,0-1 0,21-21 0,0 1 15,-22-1-15,22 0 0,0-20 16,0-1-16,0 0 0,0 0 15,0 0-15,22-21 16,-1 0-16,0 0 0,0 0 16,0-21-16,0 0 0,1 0 15,-1 0-15,0-1 0</inkml:trace>
  <inkml:trace contextRef="#ctx0" brushRef="#br0" timeOffset="7024.2">13208 1207 0,'21'-22'16,"0"1"-16,-21 0 16,21 0-16,-21 0 15,0 0-15,0-1 0,0 1 16,0 0-16,-21 0 0,0 21 16,0 0-16,0 0 0,0 0 15,-22 0-15,22 21 0,0 0 0,-21 0 16,20 1-16,1 20 0,-21 0 0,21-21 15,0 22-15,-1-22 0,1 21 0,0-21 16,0 22-16,21-22 0,0 0 16,0 0-16,0 0 0,0 1 0,0-1 15,0 0-15,21-21 16,0 0-16,0 0 16,22 0-16,-22-21 0,0 0 0,0 21 15,22-22-15,-22 1 0,0 0 0,0-21 16,21 21-16,-20-1 0,-1-20 15,0 0-15,0-1 0,-21 22 16,21-21-16,0 0 0,-21 20 0,22 1 16,-22 0-16,0 63 31,0-20-31,0 20 0,0-21 16,-22 21-16,22 1 0,-21-22 0,21 21 15,0 1-15,0-22 0,0 0 0,0 21 16,0-21-16,0 1 0,0-1 15,0 0-15,0 0 0,0 0 16,21-21-16,1 0 16,-1 0-16,0 0 0,0 0 15,0-21-15,0 0 0,1 21 0,-1-42 16,0 20-16,0 1 0</inkml:trace>
  <inkml:trace contextRef="#ctx0" brushRef="#br0" timeOffset="8127.57">13758 487 0,'0'-42'0,"0"84"0,0-127 16,0 43-16,0 21 0,0 0 15,0-1-15,0 1 0,0 42 16,0 1 0,0-1-16,0 0 0,0 21 0,-21 22 15,21-22-15,-21 22 0,0-1 16,21 1-16,0-1 0,-21 1 0,21 20 15,-22-20-15,1-1 0,21 1 0,0-22 16,0 22-16,0-22 0,0 0 0,0 1 16,0-1-16,0-21 0,0 0 15,0 22-15,0-22 0,0 0 16,0 0-16,21-21 0,1 0 16,-1 0-16,0 0 15,0 0-15,0-21 0,0 0 16,-21 0-16,22 21 0,-1-22 0,0 1 15,0 0-15,0-21 0,-21 21 0,21-1 16,1 1-16,-22 0 0,0 0 0,21 0 16,-21 42 15,0 0-31,0 0 0,0 0 16,0 1-16,-21-1 0,21 0 15,0 0-15,0 0 0,0 0 0,0 1 16,0-1-16,0 0 0,0 0 15,21-21 1,0 0-16,0 0 0,0 0 16,0 0-16,1-21 0,-1 21 15,0-21-15,0 0 0,0-1 0,0 1 16,-21 0-16,22 0 0,-1 0 0,0 0 16,0-1-16,-21 1 0,21 0 15,-21 0-15,21 0 0,1 21 16,-22 21-1,0 0-15,0 0 0,0 0 16,0 1-16,-22-1 0,22 0 16,-21 0-16,21 0 0,0 0 0,-21 1 15,21-1-15,0 0 0,0 0 16,21-21 0,0 0-16,1 0 15,-1 0-15,0 0 0,0 0 16,0-21-16,0 0 0,1 0 0,-1 21 15,0-22-15,0 1 0,0 0 0,0 0 16,1-21-16,-1 20 0,0 22 16,0-21-16,-21 0 0,0 0 0,21 21 15,0 0-15,-21 21 16,0 0-16,0 0 16,0 1-1,-21-1-15,0 0 0,21 0 0,-21 0 16,21 0-16,0 1 0,0-1 0,0 0 15,0 0-15,0 0 0,0 0 16,21-21-16,0 0 0,0 0 16,22 0-16,-22 0 0,0 0 0,21 0 15,1 0-15,-1-21 0,-21 21 0,22-21 16,-1 0-16,0 0 0,-21 0 0,1-1 16,20 1-16,-21 0 0,0 0 15,-21-21-15,0 20 0,0-20 0,0 21 16,0-21-16,0 20 0,0 1 0,-21 0 15,0 21-15,0 0 16,0 0-16,-22 0 0,22 21 16,0 0-16,0 22 0,0-22 0,21 21 15,-22-21-15,22 22 0,-21-22 0,21 21 16,0-21-16,0 1 0,0 20 0,0-21 16,21 0-16,1 0 0,-1 1 15,21-22-15,-21 21 0,22-21 0,-1 0 16,21 0-16,-20 0 0,-1 0 0,0 0 15,22 0-15,-43 0 0,21-21 0,1-1 16,-22 1-16,21 0 0,-21 0 16,1 0-16,-1 0 0,-21-22 0,0 22 15,0 0-15</inkml:trace>
  <inkml:trace contextRef="#ctx0" brushRef="#br0" timeOffset="8324.45">14838 720 0,'0'0'0,"-21"0"47,-1 0-16,1 0-16</inkml:trace>
  <inkml:trace contextRef="#ctx0" brushRef="#br0" timeOffset="8508.34">13462 910 0,'21'-21'0,"-42"42"0,0 0 0,0-21 0,42 0 31,0 0-31,0 0 16,21 0-16,-20 0 0,20-21 0,0 21 16,1-21-16,20 21 0,-21-21 15,22 21-15,-1-21 0,1 0 0</inkml:trace>
  <inkml:trace contextRef="#ctx0" brushRef="#br0" timeOffset="9003.94">16023 381 0,'0'0'0,"21"-127"15,-21 106-15,0-21 0,21 20 16,-21-20-16,0 21 0,0 0 0,22 21 15,-22 21 1,0 0-16,21 21 0,0 1 0,-21-1 16,21 22-16,0-1 0,22 22 0,-22-22 15,0 22-15,0 0 0,0 20 16,0-20-16,1 0 0,-22-1 0,21 1 16,0 0-16,0-22 0,0 22 0,0-22 15,-21-20-15,22 20 0,-1-20 16,0-1-16,0 0 0,-21-21 0,21 1 15,-21-1-15,21 0 0,1-21 16,-1 0 0,-21-21-16,0 0 0,0-1 15,21-20-15,-21 21 0</inkml:trace>
  <inkml:trace contextRef="#ctx0" brushRef="#br0" timeOffset="9291.77">16976 318 0,'0'0'16,"0"-22"-16,0-20 0,0 21 0,-22 21 15,1 0 1,0 21-16,-21 0 0,21 22 0,-22-1 16,22 0-16,-21 1 0,-1 20 0,1 1 15,-21 20-15,20-20 0,-20 20 16,20 1-16,-20 0 0,-1-1 0,1-20 15,21 21-15,-22-22 0,22 1 0,-1-1 16,1-21-16,21 1 0,0-1 0,0 0 16,-1-20-16,22-1 0,0 0 15,0 0-15,0 0 0,22-21 16,-1 0-16,0 0 0,0 0 16,0 0-16,22-21 15</inkml:trace>
  <inkml:trace contextRef="#ctx0" brushRef="#br0" timeOffset="9584.61">16743 1312 0,'0'0'16,"0"22"-16,0-1 0,0 0 16,0 0-16,0 21 0,0 1 0,-21-22 15,21 42-15,-22-20 0,22-1 0,0 22 16,-21-22-16,21 21 0,-21 1 0,21-1 15,-21 1-15,0-1 16,21 1-16,0-1 0,-21 1 0,-1 21 16,1-22-16,21 1 0,-21-1 0,0 1 15,0-1-15,21 1 0,-21-22 0,21 0 16,-22 1-16,22-22 0,0 21 0,0-21 16,0 0-16,22-42 31,-22 0-31,21 0 0,0-21 0,0 20 15,0-20-15,-21 0 0</inkml:trace>
  <inkml:trace contextRef="#ctx0" brushRef="#br0" timeOffset="9880.21">16870 1566 0,'0'-42'0,"0"84"0,0-126 15,0 41-15,0 22 0,0-21 0,0 21 16,0 0-16,21-1 0,0 22 15,0-21-15,0 21 0,22 0 0,-22 0 16,21 0-16,-21 0 0,22 0 0,-22 21 16,42 22-16,-41-22 15,-1 0-15,-21 0 0,0 0 0,0 22 16,-21-22-16,-1 0 0,1 0 0,-21 0 16,21 1-16,-22-1 0,1 0 15,0 0-15,-1 0 0,1-21 16,21 21-16,0-21 0,0 0 0,-1 22 15,1-22-15,42 0 32,1 0-32,-1 0 15,0-22-15,21 1 0</inkml:trace>
  <inkml:trace contextRef="#ctx0" brushRef="#br0" timeOffset="10294.98">17653 1312 0,'0'0'0,"0"-21"16,0 0 0,-21 21-16,0 0 0,-1 0 15,1 0-15,0 0 0,-21 21 16,21 0-16,-1 1 0,1-22 0,0 42 16,0-21-16,0 0 0,0 0 0,21 1 15,-22-1-15,22 0 16,0 0-16,0 0 0,22-21 15,-1 0-15,0 0 16,0 0-16,0 0 0,0-21 0,22 21 16,-22-21-16,0 0 0,0 0 15,0-1-15,1 1 0,-1 0 16,0-21-16,-21 21 0,0-1 0,21 1 16,-21 0-16,0 42 31,0 0-31,-21 1 15,21-1-15,-21 0 0,21 21 0,-21-21 16,21 1-16,0-1 0,0 0 16,0 0-16,0 0 0,-22-21 0,22 21 15,0 1-15,22-22 32,-1 0-32,0-22 15</inkml:trace>
  <inkml:trace contextRef="#ctx0" brushRef="#br0" timeOffset="10592.32">18055 741 0,'0'0'0,"0"-42"0,0-1 0,21-20 16,-21 20-16,0 22 0,0-21 16,0 21-16,0 0 0,0-1 0,0 1 15,0 42 1,0 1-16,0-1 0,0 21 15,-21 0-15,0 1 0,0 20 0,21 1 16,-21 20-16,-1-20 0,1 21 16,0-22-16,21 22 0,-21-22 15,0 1-15,0-1 0,21-20 0,-22-1 16,22 0-16,-21 1 0,21-1 0,0-21 16,0 0-16,0 0 0,0 1 0,0-1 15,0-42 1,21 21-1,-21-22-15,22 1 0,-1-21 0,0 21 16</inkml:trace>
  <inkml:trace contextRef="#ctx0" brushRef="#br0" timeOffset="11078.05">18394 593 0,'0'0'0,"0"-85"16,0 64-16,0 42 31,0 0-31,-21 22 0,21-22 16,0 21-16,0 22 0,0-22 0,-22 21 15,22 1-15,-21-1 0,0 1 0,21-1 16,-21-20-16,0 20 16,0 1-16,21-22 0,-22 0 0,1 1 0,0-1 15,21-21-15,0 22 0,-21-22 0,0 0 16,21 0-16,0 0 15,-21 0-15,21-42 32,0 0-32,0 0 0,21 0 15,0 0-15,0-1 0,0-20 16,0 21-16,1-21 0,-1 20 0,0-20 16,0 21-16,21 0 0,-20 0 0,-1 21 15,0 0-15,0-22 0,21 22 16,-20 0-16,-1 0 0,-21 22 0,21-1 15,-21 0-15,21 0 0,-21 0 16,0 0-16,0 22 0,0-22 16,0 0-16,0 0 0,0 0 0,-21 1 15,0-1-15,0 0 0,21 0 0,-22 0 16,1 0-16,0 1 16,0-22-16,0 0 15,21-22 1,0 1-16,0 0 0,0 0 15</inkml:trace>
  <inkml:trace contextRef="#ctx0" brushRef="#br0" timeOffset="11288.16">17928 1122 0,'0'0'0,"-21"0"0,0-21 0,21 0 16,0-1-1,21 1-15,0 21 16,0 0-16,0 0 0,1 0 0,20-21 16,-21 21-16,0 0 0,22 0 15,-22 0-15,0 0 0,-42 0 32,-22 0-32</inkml:trace>
  <inkml:trace contextRef="#ctx0" brushRef="#br0" timeOffset="12236.02">1968 2223 0,'0'0'16,"-42"0"-16,-85 0 15,85 0-15,21 0 0,-22 0 16,22 0-16,42 0 31,0 0-31,22 0 16,-1 0-16,22 0 0,-1 0 0,22 21 16,-1-21-16,22 0 0,21 0 15,0 0-15,0 0 0,21 0 0,1 0 16,-1 0-16,21 0 0,0 0 0,1 0 15,20 0-15,-20 0 0,-1-21 16,21 21-16,-20-22 0,20 22 0,-42 0 16,22 0-16,-43-21 0,21 21 15,-21 0-15,-21 0 0,0 0 16,-22 0-16,-20 0 0,-1 0 0,-20 0 16,-22 0-16,0 0 0,0 0 0,-42 0 46,0 0-30,21-21 0</inkml:trace>
  <inkml:trace contextRef="#ctx0" brushRef="#br0" timeOffset="12772.72">7747 1842 0,'0'0'0,"-42"0"0,-43 0 16,64 0-16,0 0 15,-1 0-15,44 0 16,-1 0 0,21 0-16,-21 0 0,43 0 0,-22 0 15,22 0-15,-1 0 0,1 0 16,20 0-16,-20 0 0,20 0 0,-20 0 16,21 0-16,-1 0 0,1 0 15,-22 0-15,22 0 0,-21 0 0,-1 0 16,1 0-16,-22 0 0,0 0 0,-21 0 15,1 0-15,-1 21 0,-21 0 32,-21-21-32</inkml:trace>
  <inkml:trace contextRef="#ctx0" brushRef="#br0" timeOffset="13444.89">10943 1884 0,'0'0'0,"-42"0"16,-43 21-1,64-21-15,21 21 0,0 0 31,21-21-31,0 0 0,22 0 0,-1 0 16,0 0-16,22 0 0,-1 0 0,1 0 16,20 0-16,1 0 0,0 0 15,21 0-15,-1 0 0,22 0 0,0 0 16,0 0-16,0-21 0,0 21 0,22 0 16,-22 0-16,0 0 0,21 0 15,-21 0-15,0 0 0,-21 0 16,-1 0-16,1 0 0,-21 0 0,0 0 15,-1 0-15,-20 0 0,-1 0 0,-20 0 16,-1 0-16,-21 0 0,0 0 16,0 0-16,-21-21 0,-21 21 31,0 0-31,0 0 0,42 0 31,21 0-15,-20 0-16,41 0 0</inkml:trace>
  <inkml:trace contextRef="#ctx0" brushRef="#br0" timeOffset="14084.51">15515 1969 0,'0'0'0,"-21"0"0,-85 0 16,85 0-16,63 0 31,-21 0-31,22 0 0,20 0 16,1 21-16,20-21 0,-20 0 0,42 0 15,0 0-15,21 0 0,0 21 16,0-21-16,0 0 0,0 0 0,21 21 16,0-21-16,-21 0 0,21 0 0,-21 0 15,-21 0-15,21 21 0,-21-21 16,-22 0-16,1 0 0,0 0 0,-22 0 15,-20 0-15,-1 0 0,0 0 0,-21 0 16,1 0-16,-1 0 0,0 0 16</inkml:trace>
  <inkml:trace contextRef="#ctx0" brushRef="#br0" timeOffset="20144.98">1291 4636 0,'21'0'16,"0"0"0,1 0-16,-22-22 15,21 1-15,0 21 0,-21-21 16,21 21-16,-21-21 0,21 21 0,-21-21 15,0 0-15,0-1 16,0 1-16,0 0 0,0 0 16,0 0-16,-21 21 15,0-21-15,0 21 0,0 0 0,-1 0 16,1 0-16,-21 0 0,21 0 16,-22 0-16,22 0 0,-21 0 0,21 21 15,-22 0-15,22 0 0,0 0 16,-21 0-16,21 1 0,-1 20 0,-20-21 15,21 21-15,0 1 0,0-1 16,-1 0-16,22 22 0,-21-22 0,0 22 16,21-22-16,-21 22 15,21-22-15,0 0 0,0 22 0,0-22 16,0 0-16,0 1 0,0-22 16,0 21-16,0-21 0,0 22 0,0-22 15,0 0-15,0 0 0,21 0 16,0 1-16,0-1 0,1-21 0,-1 21 15,0-21-15,0 0 0,0 0 16,0 0-16,1 0 0,20 0 0,-21 0 16,0 0-16,22-21 15,-22 0-15,0 21 0,21-22 0,-21 1 0,1 0 16,20 21-16</inkml:trace>
  <inkml:trace contextRef="#ctx0" brushRef="#br0" timeOffset="21467.87">1672 5038 0,'0'0'0,"0"-21"0,0-1 15,0 1-15,0 0 0,-21 21 16,0 0-16,0 0 16,-1 0-16,1 0 0,0 21 15,0-21-15,0 21 0,0 1 0,-1 20 16,22-21-16,-21 0 15,0 22-15,0-1 0,0-21 0,21 21 16,0-20-16,-21 20 0,21-21 16,-22 0-16,22 0 0,0 1 0,0-1 15,0 0-15,0 0 0,0 0 16,22-21-16,-1 0 16,0 0-16,0 0 15,0-21-15,0 0 0,1 0 16,20 0-16,-21 21 15,-21-22-15,21-20 0,0 21 0,1 0 0,-1 0 16,0-22-16,-21 22 16,21 0-16,-21 0 0,21 0 0,-21-1 15,0 1-15,0 0 0,21 21 16,-21-21-16,0 42 31,0 0-15,0 0-16,0 1 0,0-1 0,0 0 15,0 0-15,0 0 0,0 22 16,0-22-16,0 0 0,0 0 0,0 0 16,0 0-16,0 1 15,0-1-15,22 0 0,-1-21 32,0 0-32,0 0 0,0 0 15,0 0-15,1 0 0,-1-21 0,0 0 16,0 21-16,0-22 0,0 1 15,1 0-15,-1-21 0,0 21 0,0-1 16,0-20-16,22 21 0,-22-21 16,0 20-16,0 1 0,0 0 0,0 0 15,-21 0-15,0 42 47,0 0-47,0 0 16,0 0-16,0 1 0,0-1 0,0 0 15,0 0-15,0 0 16,0 0-16,0 1 0,0-1 16,22 0-16,-22 0 0,21-21 15,-21 21-15,0 0 16,-21-21 0,-1 0-16,1 0 15,0 0-15,0 0 0,0 0 16,0 0-16,-1 0 15,1-21-15,0 21 0,0-21 16,0 21 0,21 21 31,0 0-47,0 1 15,0-1-15,21 0 16,0-21-16,-21 21 15,21-21-15,0 21 0,1-21 16,-1 0-16,0 0 16,0 0-16,0 0 0,0 0 15,1 0-15,20 0 0,-21-21 0,0 0 16,22 21-16,-22-21 0,21 0 0,0 21 16,-20-22-16,20 1 0,-21 0 15,21 0-15,-20 0 0,-1 0 16,0-1-16,0 1 0,0 0 0,-21 0 15,21 0-15,-21 0 0,0-1 0,0 1 16,0 0-16,0 0 16,-21 21-1,0 0 1,0 21-16,0 0 0,0 0 16,21 1-16,-22-1 0,1 0 15,21 0-15,-21 0 0,21 0 16,0 22-16,0-22 0,0 0 0,0 0 15,0 0-15,0 1 0,0-1 16,0 0-16,21-21 0,0 21 16,1-21-16,-1 0 15,0 0-15,0 0 0,0 0 16,0 0-16,1 0 0,-1-21 16,0 21-16,-21-21 15,21 0-15,0 21 0,0-22 0,-21 1 16,22 0-16,-1 0 0,0 0 0,0 0 15,0-1-15,0-20 16,-21 21-16</inkml:trace>
  <inkml:trace contextRef="#ctx0" brushRef="#br0" timeOffset="22160.5">3408 4995 0,'21'0'32,"-21"-21"-32,21 0 0,0 0 15,0 0-15,-21 0 16,22-1-16,-1 1 0,-21 0 0,21-21 16,0 21-16,-21-1 0,21 1 15,-21 0-15,21 0 0,-21 0 0,0 0 16,0-1-16,0 1 0,0 42 47,0 1-47,0-1 0,0 21 15,0-21-15,0 22 0,-21-22 16,21 21-16,0-21 0,0 22 0,0-1 16,0-21-16,-21 21 0,21 1 15,0-22-15,0 21 0,0-21 16,0 22-16,0-22 0,0 0 0,0 0 15,0 22-15,0-22 16,0 0-16,0 0 0,0 0 0,0 0 16,0 1-1,-21-22 1,0 0-16,0 0 16,-1 0-16,1 21 0,0-21 0,0 0 15,-21 0-15,20 0 0,-20 0 16,21 0-16,0 0 0,0 0 0,-1 0 15,1 0-15,0 0 0,21 21 0,21-21 47,22 0-47,-22 0 16,0 0-16,21 0 0,-21 0 16,22 0-16,-1 0 0,-21 0 0,22 0 15,-22 0-15,0 0 0,21 0 0,-21 0 16,1 0-16,-1 0 0,0 0 15,0 0-15,-42 0 47,0 0-31,0 0-16,-1 0 0,1 0 16,0 0-16,-21 0 0</inkml:trace>
  <inkml:trace contextRef="#ctx0" brushRef="#br0" timeOffset="22652.52">1122 5779 0,'-21'0'15,"42"0"17,0 0-32,0 21 0,0-21 15,22 0-15,-1 0 0,21 0 0,1 0 16,-1 0-16,22 0 0,-21 0 15,20 0-15,1 0 0,21-21 0,-22 21 16,22 0-16,0 0 0,21 0 16,-21 0-16,0 0 0,0 0 15,-22-22-15,22 22 0,-21 0 0,-22 0 16,22 0-16,-22 0 0,-20 0 0,20 0 16,-20 0-16,-22 0 0,0 0 15,0-21-15,0 21 0,0 0 16,-42 0 15,0 0-31,0 0 0,-21 0 0,20 0 16,-20 0-16,21 0 0,-21 0 0,-1 0 15,1 0-15,-22 0 0,22 0 16,-43 0-16,22 0 0,-22 21 16</inkml:trace>
  <inkml:trace contextRef="#ctx0" brushRef="#br0" timeOffset="23048.8">1249 5927 0,'0'0'16,"-64"0"-16,22 0 0,0 0 0,-1 21 15,1-21-15,21 0 0,0 0 0,-1 0 16,1 21-16,42-21 31,1 0-31,-1 0 0,21 0 16,0 0-16,22 0 0,-1 0 15,1 0-15,21 0 0,-1 0 0,1 0 16,0 0-16,20 0 0,1 0 16,21 0-16,-21-21 0,21 21 0,0-21 15,0 21-15,0 0 0,-21 0 0,0 0 16,0-21-16,-22 21 0,1 0 16,0 0-16,-22 0 0,1 0 0,-1 0 15,-21 0-15,1 0 0,-1 0 0,-21 0 16,0 0-16,1 0 0,-1 0 15,0 0-15,-21-22 63,21 1-47,0 0-1</inkml:trace>
  <inkml:trace contextRef="#ctx0" brushRef="#br0" timeOffset="23600">4551 4974 0,'0'0'0,"0"-21"16,0 42 15,0 0-31,0 1 16,21-22 46,-21-22-62,0 1 16,0 0-16,0 0 31,0 42 32,21-21-63,-21 21 15,0 0 1,21-21-16</inkml:trace>
  <inkml:trace contextRef="#ctx0" brushRef="#br0" timeOffset="24015.56">4614 5376 0,'21'0'16,"1"0"-1,-1 0-15,0 0 16,0 0-16,-21-21 15,0 0 1,-21 21 0,0 0-16,0 0 15,-1 0 1,1 21-16,21 0 0,-21-21 16,21 22-16,0-1 15,21-21 16,0 0-15,1 0-16,-22-21 0,21-1 16,-21 1-1,21 21-15,-21-21 0,0 0 16</inkml:trace>
  <inkml:trace contextRef="#ctx0" brushRef="#br0" timeOffset="24428.32">4572 5017 0,'0'21'16,"0"-42"62,0-1-62,0 44 62,0-1-78,0 0 16,0 0-1,0 0-15</inkml:trace>
  <inkml:trace contextRef="#ctx0" brushRef="#br0" timeOffset="24799.84">4572 5355 0,'0'0'0,"-21"21"0,21 1 16,0-1-1,21-21 17,0 0-32,0 0 0,0 0 15,1 0 1,-22-21-16,0-1 16,0 1 15,-22 21-16,1 0-15,0 0 16,21 21-16,0 1 16,-21-22-16,21 21 31</inkml:trace>
  <inkml:trace contextRef="#ctx0" brushRef="#br0" timeOffset="33995.76">6456 4191 0,'0'-21'0,"0"0"16,0 0-16,0-1 15,0 44 32,21 20-47,-21-21 0,21 21 16,0 1-16,-21 20 0,21-20 0,1 20 15,-1-21-15,0 22 0,0-1 0,0 1 16,-21-1-16,21 1 0,1-1 16,-1 1-16,0-22 0,-21 22 0,21-1 15,0-20-15,0-1 0,1 0 0,-1 1 16,-21-1-16,21 0 0,0-21 0,-21 22 16,21-22-16,-21 0 0,0 0 15,21 0-15,-21 1 0,0-1 16,0-42-1,0-1 1,0 1-16,0 0 16,0 0-16,0 0 0,22-22 0,-22 22 15</inkml:trace>
  <inkml:trace contextRef="#ctx0" brushRef="#br0" timeOffset="34351.57">7345 4149 0,'0'0'0,"0"-21"0,-21 21 16,-1 0 0,1 21-16,0 0 15,0 0-15,0 21 0,0-20 0,-1 41 16,-20-21-16,0 1 0,21 20 0,-22 1 15,-20-1-15,20 22 0,1-22 16,-21 22-16,20-21 0,-20 20 0,-1-20 16,22 20-16,-22-20 0,22-1 0,-21 1 15,20-1-15,1-20 0,0 20 0,20-20 16,-20-1-16,21 0 0,0-21 16,0 1-16,21-1 0,0 0 15,0 0-15,0 0 0,21-21 31,0 0-31,0-21 16,0 0-16,0 0 0,22 0 0</inkml:trace>
  <inkml:trace contextRef="#ctx0" brushRef="#br0" timeOffset="34751.86">7239 5122 0,'0'0'0,"0"22"31,0-1-15,0 21-16,0-21 0,0 22 0,0-22 15,0 21-15,0 0 0,0 1 16,0 20-16,0-20 0,0 20 0,0 1 15,0-1-15,0 1 0,0-1 0,0 1 16,0-1-16,0 22 0,-21-22 0,21 1 16,-21 20-16,21-20 0,-22 21 15,1-22-15,0 1 0,0-1 16,0 1-16,0-22 0,-1 21 0,1-20 16,0-1-16,0-21 0,21 22 0,0-22 15,-21 0-15,21 0 0,0-42 31,0 0-31,0 0 16,0-22-16,21 22 0,-21 0 16,21-21-16,0-1 0,0 1 0,-21 0 15,22-22-15</inkml:trace>
  <inkml:trace contextRef="#ctx0" brushRef="#br0" timeOffset="35083.78">7260 5482 0,'0'0'0,"0"-106"16,0 85-16,0-21 0,0 21 16,0 0-16,0-22 0,0 22 15,0 0-15,21 0 0,0 0 0,-21-1 16,22 1-16,-1 21 0,0-21 0,0 0 16,21 21-16,-20 0 0,-1 0 0,21 0 15,-21 0-15,0 21 0,22 0 16,-22 0-16,0 1 0,0-1 0,-21 0 15,0 21-15,0-21 0,0 1 16,0 20-16,-21-21 0,0 21 0,-21-20 16,20-1-16,-20 0 0,21 0 15,-21 0-15,20 0 0,-20 1 0,21-1 16,0-21-16,0 0 0,-1 21 0,1-21 16,21-21 15,21 0-16,1-1-15</inkml:trace>
  <inkml:trace contextRef="#ctx0" brushRef="#br0" timeOffset="35644.49">8255 5038 0,'0'0'0,"0"-21"15,-21 21 1,0 0-16,-1 0 16,1 0-16,0 21 0,-21 0 15,21 0-15,-1 0 0,1 0 0,-21 1 16,21 20-16,0-21 0,-1 21 15,-20-20-15,21 20 0,21-21 0,-21 21 16,0-20-16,21-1 0,-22 0 0,22 0 16,0 0-16,0 0 0,0 1 0,22-22 15,-1 0 1,0 0-16,0 0 0,0 0 0,0 0 16,22-22-16,-22 1 0,0 21 0,0-21 15,0 0-15,1 0 0,-1 0 0,0-1 16,0-20-16,0 21 0,0 0 15,-21-22-15,0 22 0,22 0 0,-22-21 16,21 21-16,-21-1 0,0 1 16,0 42 15,0 1-31,0-1 0,0 0 0,0 0 16,0 0-16,0 0 0,0 22 0,0-22 15,0 0-15,-21 0 0,21 0 16,0 1-16,0-1 0,-22 0 0,22 0 15,0 0-15,0 0 16,22-21 0,-1 0-1,-21-21-15,21 0 0,0 21 16,-21-21-16</inkml:trace>
  <inkml:trace contextRef="#ctx0" brushRef="#br0" timeOffset="35984.29">8932 4466 0,'0'0'0,"0"-21"0,0 0 16,0 0-16,0 42 31,0 0-31,0 21 15,0-20-15,-21 20 0,21 0 0,-21 22 16,21-22-16,-21 22 0,0-1 0,21 1 16,-22-1-16,22-21 0,-21 22 15,0-22-15,21 22 0,-21-22 0,21 0 16,-21-20-16,0 20 0,21-21 0,0 21 16,0-20-16,-22-1 0,22 0 0,0 0 15,-21-21-15,21 21 0,0 0 16,-21-42 15,21 0-15,-21 0-16</inkml:trace>
  <inkml:trace contextRef="#ctx0" brushRef="#br0" timeOffset="36712.6">8424 5165 0,'0'0'0,"21"0"15,1 0 1,-1 0-16,0 0 0,0 0 16,21 0-16,1 0 0,-1 0 0,0 0 15,1-21-15,-1-1 0,22 22 0,-22-21 16,21 0-16,-20 21 0,20-21 16,-20 0-16,-1 0 0,21-1 15,-41 1-15,20 0 0,-21-21 0,0 21 16,0-22-16,1 22 0,-22 0 0,0-21 15,0 20-15,0-20 0,0 21 16,0 0-16,0-22 0,0 22 0,-22 0 16,22 0-16,-21 21 0,0 0 15,0 0 1,0 21-16,21 0 16,-21 0-16,21 1 0,0-1 15,0 21-15,0 0 0,-22 1 0,22-1 16,-21 0-16,21 22 0,0-22 0,0 1 15,-21 20-15,21-21 0,-21 1 16,21-1-16,-21 0 0,21 1 0,-21-1 16,21-21-16,0 22 0,0-22 0,-22 21 15,22-21-15,0 0 0,-21 1 0,21-1 16,0 0-16,0 0 16,-21-21-1,21-21 1,0 0-16,0 0 15,0-22 1,0 22-16,0 0 0,21 0 0,-21 0 16,21-22-16,1 22 0,-1-21 0,0 21 15,0-1-15,0 1 0,0 0 0,22 0 16,-22 0-16,0 0 0,0 21 16,0 0-16,1 0 0,-1 0 0,0 0 15,0 0-15,-21 21 0,21-21 16,-21 21-16,0 0 0,0 0 0,0 0 15,0 1-15,0 20 0,0-21 16,0 21-16,0-20 0,0-1 0,-21 21 16,21-21-16,-21 0 0,21 1 0,-21-1 15,0 0-15,21 0 0,0 0 16,-22 0-16,22-42 47,0 0-32,0 0-15,0 0 0</inkml:trace>
  <inkml:trace contextRef="#ctx0" brushRef="#br0" timeOffset="37576.89">10985 4360 0,'0'0'15,"0"-21"-15,0 0 0,-21 21 16,0 0-16,0 0 16,21 21-16,-21 0 15,0 1-15,-1-1 0,22 21 16,-21 0-16,0-20 0,0 41 0,21-21 16,-21 22-16,0-1 0,21 1 0,-22-1 15,1 1-15,0-1 0,0 1 16,21-1-16,-21-20 0,0 20 0,-1-20 15,22 20-15,-21-21 0,0 1 0,21-1 16,-21-21-16,21 22 0,-21-22 0,21 0 16,0 0-16,0 0 0,0 0 0,-21-21 15,-1 0 1,22-21-16,0 0 16,0 0-16,0 0 0,0 0 15,0-1-15,0 1 0,0-21 0,22 21 16,-1 0-16,-21-22 0,21 22 15,-21 0-15,21 0 0,0 0 0,0-1 16,1 1-16,-1 0 0,0 21 16,0 0-16,0 0 0,0 0 0,1 0 15,-1 0-15,0 0 0,21 0 16,-42 21-16,21 0 0,1 1 0,-1-1 16,0 0-16,-21 0 0,0 0 0,0 0 15,0 1-15,0-1 0,0 0 0,0 0 16,-21 0-16,0 0 0,-1-21 0,1 22 15,0-1-15,-21 0 16,21-21-16,-1 21 0,-20-21 0,21 0 16,0 0-16,0 0 0,-1 0 0,1 0 15,0 0 1,42 0 15,0 0-15,1-21-16,-1 21 0,0-21 15</inkml:trace>
  <inkml:trace contextRef="#ctx0" brushRef="#br0" timeOffset="38559.44">11218 5228 0,'0'21'16,"0"1"0,0-1-16,0 0 0,0 0 15,0 0-15,0 0 0,0 1 16,0-1-16,0 0 16,21 0-1,1-21-15,-1 0 16,0 0-16,0 0 0,0 0 0,0 0 15,1 0-15,-1-21 0,0 0 16,0 21-16,0-21 0,0 21 0,-21-22 16,22 1-16,-1 21 0,-21-21 0,21 21 15,-21-21-15,0 0 0,21 0 16,-21-1-16,21 22 16,-21-21-1,0 42 16,0 1-31,0-1 16,0 0-16,0 21 16,0-21-16,0 1 0,0-1 0,0 21 15,0-21-15,0 22 0,0-1 0,0 0 16,0 1-16,0-1 0,0 0 0,0 1 16,0-1-16,0 21 0,0-20 0,0-1 15,0 0-15,0 22 0,0-22 16,0 1-16,-21 20 0,0-21 0,0 22 15,21-22-15,-21 22 0,-1-22 0,1 22 16,0-22-16,0 21 0,0-20 0,-22-1 16,22 22-16,0-22 0,0 0 0,0 1 15,-22-1-15,22-21 0,0 21 16,0 1-16,0-22 0,0 21 0,-1-21 16,1 1-16,0 20 0,0-21 0,0 0 15,0 0-15,-1 1 0,1-22 16,0 21-16,0-21 0,0 0 15,0 0-15,-1 0 16,1 0-16,0 0 0,21-21 0,-21-1 16,0 1-16,0 0 0,-1-21 0,1 21 15,0-22-15,-21 1 0,21 0 0,-1-1 16,1 1-16,0-22 0,0 1 0,0-1 16,0 1-16,-1-1 0,22-20 15,0 20-15,0 1 0,0-1 0,0 1 16,0-1-16,22 22 0,-1-22 15,0 22-15,0-21 0,0 20 0,22 1 16,-22 0-16,0-1 0,21 22 0,-21-21 16,22 21-16,-1-1 0,0-20 0,-20 42 15,20-21-15,0 0 0,1 0 16,-22-1-16,21 22 0,-21-21 0,22 21 16,-22 0-16,0-21 0,0 21 15,0 0-15</inkml:trace>
  <inkml:trace contextRef="#ctx0" brushRef="#br0" timeOffset="39815.73">13293 4466 0,'0'-42'16,"0"21"-16,0 42 31,-22 0-31,1 0 0,0 22 16,0-1-16,0 0 0,-22 1 0,22 20 15,-21 1-15,21 20 0,-22-20 16,22-1-16,-21 22 0,0-22 0,-1 1 15,22-1-15,-21 1 0,21-22 16,-1 1-16,1-1 0,0 0 0,0 1 16,21-22-16,-21 0 0,21 0 0,0 0 15,0-42 17,21 0-32,0 0 0,-21-22 15,21 22-15,0-21 0,1 21 0,-1-22 16,0 1-16,21 0 0,-21-22 15,1 1-15,20 20 0,-21-20 0,21-1 16,1-20-16,-22 41 0,21-20 0,1-1 16,-22 22-16,21 0 0,-21 21 15,0-22-15,1 22 0,-1 21 16,-21 21 0,0 0-16,0 22 0,0-1 15,0 0-15,0 22 0,0-1 16,0-20-16,-21 20 0,21 1 0,-22-1 15,22 1-15,0-1 0,-21-20 0,0-1 16,21 0-16,-21 1 0,21-1 0,0-21 16,0 0-16,0 22 0,0-22 15,-21-21-15,21 21 0,0 0 0,-21-21 32,-1-21-17,1 21-15,0-21 0,0 0 16,21-1-16</inkml:trace>
  <inkml:trace contextRef="#ctx0" brushRef="#br0" timeOffset="40044.6">12785 5271 0,'21'0'31,"0"0"-31,0 0 0,0 0 16,0 0-16,1 0 0,-1-22 0,21 22 15,-21 0-15,22 0 16,-22-21-16,21 0 0,-21 21 0,22 0 16,-22-21-16,21 21 0,-21-21 0,0 21 15,1-21-15,-1 21 0,0-22 0,0 1 16,0 21-16,0-21 0,1 0 16,-22 0-16,21 0 0</inkml:trace>
  <inkml:trace contextRef="#ctx0" brushRef="#br0" timeOffset="40372.41">13843 4551 0,'0'0'0,"0"-21"16,0 0-1,0 42 1,0 0-1,-21 0-15,21 21 0,-21-20 16,21 20-16,0 0 0,0 1 0,-22-1 16,22 21-16,-21-20 0,0 20 15,21-20-15,-21 20 0,21-21 0,-21 22 16,21-22-16,-21 1 0,21-1 16,0 0-16,-22-21 0,22 22 0,0-22 15,-21 0-15,21 0 0,0 0 0,0 1 16,0-1-1,0-42 1,0-1 0,21 1-16,1-21 0,-1 21 0,0-22 15</inkml:trace>
  <inkml:trace contextRef="#ctx0" brushRef="#br0" timeOffset="41172.99">14203 4551 0,'0'0'0,"0"-21"16,0 42-1,0 0-15,0 0 16,0 0-16,0 1 0,0-1 16,-21 21-16,21 0 0,-22 1 0,22-1 15,-21 0-15,21 1 0,-21 20 0,0-20 16,21-1-16,-21 0 0,0 22 15,21-22-15,-22 0 0,1 1 0,21-22 16,-21 21-16,21-21 0,0 22 0,0-22 16,0 0-16,0 0 0,0 0 0,0 1 15,0-1-15,21-21 32,0 0-32,1 0 0,-1 0 15,0-21-15,0-1 0,21 22 0,-20-21 16,-1 0-16,21 0 0,-21-21 0,22 20 15,-22 1-15,0-21 0,0 21 16,0 0-16,0-22 0,-21 22 0,0 0 16,0 0-16,0 0 0,0-1 0,-21 22 31,0 0-31,0 0 16,21 22-16,-21-22 15,21 21-15,0 0 0,0 0 0,0 0 16,0 0-16,0 22 0,0-22 15,0 0-15,21 0 0,-21 0 0,0 1 16,0-1-16,0 0 0,0 0 16,0 0-16,0 0 0,0 1 0,21-22 15,-21 21-15,21 0 16,-21 0-16,21-21 16,1 0-16,-1 0 15,0 0-15,0-21 0,-21 0 16,21 21-16,0-21 0,1-1 15,-1 1-15,0 0 0,0 0 0,0 0 0,0 0 16,1-1-16,-1-20 0,0 21 16,0 0-16,-21 0 0,21-1 15,-21 1-15,21 21 0,-21 21 32,0 1-32,0-1 15,-21 0-15,21 0 0,-21 0 16,21 0-16,-21 1 0,21-1 0,0 0 15,0 0-15,0 0 0,0 0 0,0 1 16,0-1-16,0 0 16,0-42 31,21 0-47,-21-1 0,0 1 0,21 21 15,-21-42-15</inkml:trace>
  <inkml:trace contextRef="#ctx0" brushRef="#br0" timeOffset="41355.89">14901 4953 0,'0'-21'16,"-21"0"-16</inkml:trace>
  <inkml:trace contextRef="#ctx0" brushRef="#br0" timeOffset="41568.1">13801 4974 0,'0'0'0,"-43"0"0,22 0 0,42 0 47,0 0-47,1 0 0,20 0 16,0 0-16,1 0 0,-1 0 0,21 0 15,-20-21-15,20 0 0,1 21 0,-22-21 16,22 21-16,-1-21 0</inkml:trace>
  <inkml:trace contextRef="#ctx0" brushRef="#br0" timeOffset="42195.74">15430 4382 0,'0'0'16,"-21"0"-16,-21 0 0,21 0 16,21 21-16,-21-21 15,21 21-15,-22 0 0,22 0 16,0 22-16,0-22 0,0 21 0,0 0 16,-21 1-16,21-1 0,-21 0 15,0 22-15,21-1 0,-21 1 0,0-22 16,-1 22-16,22-1 0,-21-20 15,0 20-15,0-21 0,21 1 0,0-1 16,-21-21-16,21 22 0,-21-22 0,21 0 16,0 0-16,-22 0 0,22 0 0,0 1 15,0-1-15,0-42 32,0-1-32,0 1 15,0 0-15,0 0 0,0 0 16,0 0-16,0-1 0,22 1 15,-1 0-15,0 0 0,-21 0 16,21 0-16,0 21 0,0-22 16,1 1-16,-1 21 0,0 0 0,21-21 15,-21 21-15,1 0 0,-1 0 0,0 0 16,0 0-16,0 0 0,0 21 0,1 0 16,-22 1-16,21-22 0,-21 21 15,0 0-15,0 0 0,0 0 0,0 0 16,-21 1-16,-1-1 0,1 0 0,0 0 15,0 0-15,-21-21 0,20 21 0,-20 1 16,21-1-16,-21-21 0,20 21 16,1-21-16,-21 0 0,21 0 0,0 0 15,21 21-15,-22-21 0,1 0 16,42-21 15,1 21-31,-1 0 0,0-21 16,0 0-16,0 21 0,0-22 0</inkml:trace>
  <inkml:trace contextRef="#ctx0" brushRef="#br0" timeOffset="42988.28">15706 5080 0,'0'0'0,"-22"21"15,22 0 1,0 1-16,0 20 16,-21-21-16,21 0 0,-21 22 0,21-22 15,-21 21-15,21-21 0,0 0 0,0 1 16,0-1-16,0 0 0,0 0 0,0 0 16,0 0-16,0 1 0,21-22 15,0 0 1,0 0-16,1 0 0,-1 0 15,0-22-15,0 1 0,0 0 16,0 0-16,-21 0 0,22 0 16,-1-1-16,0-20 0,-21 21 0,21 0 15,0-22-15,-21 22 0,0 0 16,21 0-16,-21 0 0,22 21 0,-22 21 31,0 0-31,0 0 16,0 0-16,0 1 0,0-1 15,-22 0-15,22 0 0,-21 0 0,21 0 16,0 1-16,0-1 0,0 0 0,0 0 16,0 0-16,21-21 31,1 0-31,-1 0 16,0 0-16,0-21 0,0 0 15,0 0-15,1 0 0,-1-22 16,0 22-16,0-21 0,-21 21 0,21-22 15,0-20-15,1 20 0,-22-20 0,21 21 16,-21-22-16,21 1 0,-21-1 16,0 1-16,21 20 0,-21 1 0,0 0 15,0-1-15,0 1 0,0 21 0,0 0 16,0-1-16,0 1 0,-21 21 31,0 0-31,21 21 0,-21 1 0,-1 20 16,1-21-16,21 21 0,0 1 0,-21-1 15,21 0-15,-21 22 0,21-22 16,0 22-16,0-22 0,0 22 0,0-22 16,0 0-16,0 22 0,0-22 0,0 0 15,0-20-15,0 20 0,0 0 0,0-21 16,0 1-16,0-1 0,0 21 0,0-21 16,0 0-16,0 1 15,21-22 1,0 0-16,0-22 31,1 22-31,-22-21 0,0 0 0,21 0 16,0 0-16</inkml:trace>
  <inkml:trace contextRef="#ctx0" brushRef="#br0" timeOffset="43359.94">16468 5271 0,'0'0'0,"21"0"16,0 0-16,0 0 15,0 0-15,0 0 16,1 0-16,-1 0 0,0-22 0,0 1 16,0 0-16,0 0 15,1 0-15,-22 0 0,0-1 16,0 1-16,0 0 0,0 0 15,-22 21 1,1 0-16,0 0 16,0 21-16,0 0 0,0-21 0,-1 21 15,22 1-15,-21-1 0,0 21 0,0-21 16,21 0-16,0 1 0,0-1 0,-21 0 16,21 0-16,0 0 0,0 0 15,0 1-15,0-1 16,0 0-16,21-21 0,0 0 15,0 0-15,0 0 0,1 0 16,-1 0-16,21 0 0,-21 0 0,0-21 16,22 0-16</inkml:trace>
  <inkml:trace contextRef="#ctx0" brushRef="#br0" timeOffset="43727.73">17103 5038 0,'0'0'0,"0"-21"0,0-1 16,-22 22-1,1 0-15,0 0 16,0 0-16,0 22 0,0-22 0,21 21 16,-22 0-16,22 0 0,-21 0 0,21 0 15,0 1-15,-21-1 0,21 0 16,0 0-16,0 0 0,0 0 16,0 1-16,21-22 0,0 21 0,1 0 15,-22 0-15,21-21 0,0 21 16,0 0-16,-21 1 15,0-1 1,0 0 0,-21-21-1,0 0 1,0 0-16,-1 0 0,1 0 16,0 0-16,0 0 15,0 0-15,0 0 16,21-21 15,0 0-31</inkml:trace>
  <inkml:trace contextRef="#ctx0" brushRef="#br0" timeOffset="44027.56">15938 4741 0,'0'0'0,"-21"0"0,0 0 0,21-21 0,0 0 15,21 21-15,0 0 16,1-21-16,20 21 0,0 0 16,1 0-16,-1 0 0,0-21 0,1 21 15,-1 0-15,21 0 0,-20 0 0,-1 0 16,0-21-16,-20 21 0,20 0 0,-21 0 15,0 0-15,0 0 0,-42 0 47,0 0-31,0 0-16,-21 21 0,20-21 16</inkml:trace>
  <inkml:trace contextRef="#ctx0" brushRef="#br0" timeOffset="44788.27">6731 5927 0,'0'0'0,"-42"0"0,-64 0 16,85 0-16,-1 0 0,1 0 15,0 0-15,21 21 0,0 0 16,21-21-16,0 21 0,22-21 15,-1 0-15,22 21 0,-1-21 16,1 0-16,20 0 0,1 0 0,0 0 16,20 0-16,1 0 0,0 0 0,21 0 15,0 0-15,0 0 0,0 0 16,0 0-16,0-21 0,0 21 16,-21-21-16,0 21 0,0 0 0,-1 0 15,-20-21-15,-21 21 0,-1 0 0,-21 0 16,1 0-16,-22 0 0,0 0 15,-42 0 1,0 0-16,0 0 0,-1 0 16,1 0-16,0 0 0,0 0 15,42 0 1,0 0 0,0-21-16,1 21 0</inkml:trace>
  <inkml:trace contextRef="#ctx0" brushRef="#br0" timeOffset="45252.01">10541 5906 0,'0'0'0,"-21"0"16,-64 0-16,43 0 0,-1 0 16,22 0-16,-21 0 15,0 0-15,-1 0 0,22 0 0,-21 0 16,21 0-16,-1 0 0,1 0 0,42 21 31,22-21-31,-1 0 16,0 0-16,22 0 0,-22 0 0,43 21 15,-22-21-15,22 0 0,0 0 0,21 0 16,-1 0-16,1 0 0,0 0 0,21 0 16,-21 0-16,0 0 0,0 0 15,-1 0-15,1 0 0,-21 0 0,21 0 16,-43 0-16,22 0 0,-22 0 0,1 0 16,-22 0-16,1 0 0,-1 0 15,-21 0-15,0 0 63,22 0-63,-22 0 15</inkml:trace>
  <inkml:trace contextRef="#ctx0" brushRef="#br0" timeOffset="45851.66">13547 5884 0,'0'0'0,"-43"0"0,22 0 15,-21 0-15,-1 0 0,22 0 0,0 0 16,0 0-16,0 0 0,0 0 0,-1 0 16,1 0-16,0 0 15,42 0 1,22 0-1,-22 0-15,21 0 0,22 0 0,-1 0 16,22 0-16,-22 0 0,43 0 16,0 0-16,0 0 0,42 0 0,-21 22 15,21-22-15,0 0 0,22 21 16,-1-21-16,0 0 0,1 21 0,-22-21 16,21 0-16,-21 0 0,0 0 0,1 0 15,-22 0-15,0 0 0,-22 0 16,1 0-16,0 0 0,-21 0 0,-1 0 15,-20 0-15,-1 0 0,-20 0 0,-1 0 16,0 0-16,-20 0 0,-1 0 0,0 0 16,0 0-16,-21-21 15</inkml:trace>
  <inkml:trace contextRef="#ctx0" brushRef="#br0" timeOffset="52835.87">1185 7303 0,'21'0'31,"1"0"-31,-1 0 15,0-22-15,0 1 0,0 21 16,0-21-16,22 0 0,-22 0 0,0 21 16,0-21-16,0-1 0,22 1 15,-22 0-15,0 0 0,0 0 0,0 0 16,1-1-16,-22 1 16,0 0-16,0 0 0,0 0 15,0 0-15,-22 21 0,1 0 16,0 0-16,0 0 0,-21 0 15,-1 0-15,1 0 0,0 0 16,-1 21-16,-20-21 0,20 21 0,1 0 16,0 0-16,21-21 0,-22 21 15,22 1-15,0 20 0,0-21 0,21 0 16,0 0-16,0 22 0,0-22 16,0 0-16,0 21 0,0-20 0,0 20 15,0-21-15,21 0 0,0 22 16,0-22-16,0 21 0,22-21 0,-22 22 15,21-22-15,-21 21 0,22-21 16,-22 22-16,0-1 0,0-21 0,0 21 16,-21 1-16,22-1 15,-22-21-15,0 22 0,-22-1 0,1 0 16,-21 1-16,21-22 0,-43 21 16,22 0-16,0-20 0,-22 20 0,22-21 15,-22 0-15,22-21 0,0 21 16,-22-21-16,22 0 0,-1 0 0,1 0 15,0-21-15,-1 0 0,22 0 16,-21 0-16,21-22 0,-22 22 0,22-21 16,0 0-16,0-1 0,0 1 15,0 0-15,21-1 0,0 1 0,0-22 16,0 43-16,0-21 0,21 0 16,0 20-16,0-20 0,0 21 15,22 0-15,-22 21 0,21-21 16,-21 21-16,0 0 0,1 0 0,20 0 15,-21 0-15,0 0 0</inkml:trace>
  <inkml:trace contextRef="#ctx0" brushRef="#br0" timeOffset="53527.68">1482 7599 0,'0'0'0,"0"21"0,0 0 0,0 0 15,0 1-15,0-1 0,0 0 16,0 21-16,0-21 0,0 1 0,0-1 16,-22 21-16,22-21 0,0 22 15,0-22-15,0 0 0,0 0 0,0 0 16,0 0-16,22 1 0,-1-22 15,0 0-15,0 0 0,0 0 16,0 0-16,1-22 0,-1 22 16,0-21-16,21 0 0,-21 0 15,1-21-15,-1 20 0,0 1 0,0 0 16,0 0-16,0-21 0,-21 20 16,0 1-16,22 0 0,-22 0 0,0 0 15,0 0-15,0-1 16,-22 22-16,1 22 31,21-1-31,0 0 0,0 0 0,0 21 16,0-20-16,0 20 0,0 0 0,0 22 15,0-22-15,0 22 0,0-22 16,0 21-16,0 1 0,0-22 0,0 22 16,0-1-16,0 1 15,0-1-15,0 1 0,0 20 0,0-20 16,0 21-16,0-22 0,-21 22 0,0-22 15,0 22-15,21-22 0,-21 1 16,-1-1-16,1 1 0,0-1 0,0-20 16,0 20-16,0-20 0,-22-1 15,22-21-15,0 21 0,-21-20 0,20-1 16,-20 0-16,0-21 0,21 0 0,-43 0 16,22 0-16,-1 0 0,1-21 15,-21 21-15,20-21 0,-20-1 0,20-20 16,1 21-16,0-21 0,21 20 15,-22-20-15,22 21 0,0-21 16,21-1-16,0 1 0,0 21 0,0-22 16,0 1-16,0 0 0,0 21 15,0-22-15,21-20 0,0 20 0,0 1 16,22-21-16,-22 20 0,21-20 16</inkml:trace>
  <inkml:trace contextRef="#ctx0" brushRef="#br0" timeOffset="54052.38">2074 7811 0,'-21'0'16,"21"21"-1,0 0-15,0 0 0,-21 0 16,21 22-16,0-22 0,0 21 0,-21 0 16,21-20-16,0 20 0,0-21 15,0 0-15,0 22 0,-21-22 0,21 0 16,0 0-16,0-42 47,0 0-47,0 0 0,0-1 15,0-20-15,0 21 0,21-21 0,-21-1 16,21 22-16,-21-21 0,21-1 0,0 22 16,0-21-16,1 21 0,20-22 15,-21 22-15,21 21 0,-20-21 0,20 21 16,-21 0-16,21 0 0,-20 0 16,-1 21-16,0-21 0,0 21 0,0 1 15,-21 20-15,0-21 0,0 21 16,0-20-16,0 20 0,0-21 0,0 21 15,-21 1-15,21-22 0,-21 21 0,0-21 16,21 1-16,0-1 16,0 0-16,-21 0 0,21 0 15,0-42 1,21 21 0,-21-21-16,0 0 0,21 0 0,0-1 15,0-20-15,0 21 0</inkml:trace>
  <inkml:trace contextRef="#ctx0" brushRef="#br0" timeOffset="54357.25">2921 7239 0,'0'0'0,"0"-21"16,0 42-16,0 0 15,0 22-15,0-22 0,0 21 16,0 0-16,0 1 0,0-1 0,0 0 16,-21 22-16,21-22 0,0 22 15,0-22-15,-21 22 0,-1-22 0,22 0 16,-21 22-16,21-22 0,0-21 0,-21 22 16,21-1-16,0-21 15,0 0-15,-21 0 0,21 1 0,0-1 16,0-42 15,0-1-31,0 1 0,0 0 16</inkml:trace>
  <inkml:trace contextRef="#ctx0" brushRef="#br0" timeOffset="54560.13">2752 7811 0,'0'-22'31,"21"22"-15,0-21-16,0 21 15,0 0-15,0-21 0,1 21 16,-1 0-16,0-21 0,0 21 16,0-21-16,0 21 0,1-21 15,-1 21-15</inkml:trace>
  <inkml:trace contextRef="#ctx0" brushRef="#br0" timeOffset="55579.86">3387 7747 0,'0'0'16,"0"-21"-16,0 0 16,0 0-1,-22 21-15,1 0 16,0 0 0,0 21-16,0 0 0,0 0 15,-1-21-15,1 21 0,21 22 0,-21-22 16,0 0-16,21 21 0,0-21 15,0 22-15,-21-22 0,21 21 0,-21-21 16,21 1-16,0-1 0,0 0 0,0 0 16,0 0-16,21-21 15,0 0 1,0 0-16,0-21 16,0 0-16,-21 0 0,22 0 15,-1-1-15,0 1 0,-21 0 0,0 0 16,21 0-16,-21 0 0,0-22 15,0 22-15,0 0 0,0 0 16,0 0-16,0 42 31,0 0-15,0 0-16,0 0 0,0 22 0,21-22 16,-21 0-16,0 0 0,0 21 0,0-20 15,0-1-15,21 0 0,-21 0 16,0 0-16,22 0 15,-1-21 1,0 0-16,-21-21 16,21 21-16,0-21 15,-21 0-15,21 0 0,1 0 0,-22-1 0,21 1 16,0-21-16,0 21 16,0 0-16,0-22 0,1 22 0,-1 0 15,0 0-15,0 0 0,0 21 0,0-22 16,1 22-16,-1 0 0,0 0 15,0 0-15,0 0 0,-21 22 16,21-1-16,-21 0 0,0 0 0,0 0 16,0 0-16,0 1 0,0-1 15,0 21-15,0-21 0,-21 0 0,21 1 16,-21-1-16,21 0 0,-21 0 0,0 0 16,21 0-16,-21-21 15,21 22-15,0-44 31,0 1-31,0 0 16,0 0-16,21 0 0,-21 0 16,21-22-16,0 22 0,-21-21 0,21 21 15,0-22-15,1 22 0,-22-21 0,21 21 16,0-1-16,-21 1 0,21 0 16,0 21-1,-21 21 1,0 0-16,0 1 0,0-1 15,0 0-15,-21 0 0,21 0 16,-21 22-16,21-22 0,-21 21 0,21-21 16,0 22-16,0-22 0,0 21 0,0-21 15,0 0-15,0 1 0,0-1 16,0 0-16,0 0 0,21-21 16,0 0-16,0 0 15,0 0-15,1 0 16,-1 0-16,-21-21 0,0 0 0,21 21 15,-21-21-15</inkml:trace>
  <inkml:trace contextRef="#ctx0" brushRef="#br0" timeOffset="56120.03">889 8551 0,'0'0'0,"-64"0"16,22 0-16,-64 22 15,64-22-15,0 0 0,20 0 0,1 0 16,0 0-16,42 0 16,0 0-16,22 0 15,-1 0-15,0 0 0,22 0 16,21 0-16,-22 0 0,43 0 0,0 0 16,0 0-16,21 0 0,21 0 0,-21-22 15,21 22-15,0 0 0,0 0 16,0 0-16,1-21 0,20 21 0,-42 0 15,21 0-15,-21 0 0,21 0 16,-21 0-16,0 0 0,21 0 0,-42 0 16,21 0-16,-21 0 0,0 0 15,-21 0-15,-1 0 0,-20 0 0,-1 0 16,1 0-16,-22 0 0,0 0 16,-20 0-16,-1 0 0,0 0 0,-21 21 15,-21-21 32,21-21-31,0 0-16</inkml:trace>
  <inkml:trace contextRef="#ctx0" brushRef="#br0" timeOffset="56576.02">4911 7938 0,'-22'0'32,"1"0"-17,42-22 32,-21 1-31,0 0-1,-21 21 17,0 0-32,21 21 15,0 0-15,0 1 16,-21-22-16,21 21 16,0 0-16,0 0 15,21 0 1,-21 0-1</inkml:trace>
  <inkml:trace contextRef="#ctx0" brushRef="#br0" timeOffset="56836.87">4805 8319 0,'21'0'16,"0"0"-1,0 0-15,0 0 0,-21-22 16,0 1 15,-21 21-15,0 0-16,0 0 16,21 21-1,-21-21-15,21 22 16</inkml:trace>
  <inkml:trace contextRef="#ctx0" brushRef="#br0" timeOffset="69975.83">7324 7070 0,'0'0'0,"0"-21"0,21 21 16,-21-22-16,0 1 15,0 42 32,-21-21-47,21 22 0,-22-1 0,22 0 16,-21 0-16,0 21 0,21 1 16,-21-1-16,0 0 0,0 1 15,-1-1-15,-20 22 0,21-22 0,-21 21 16,20-20-16,-20 20 0,0-20 0,-1 20 15,1 1-15,0-22 0,-1 21 16,-20 1-16,21-1 0,-1 1 0,1-22 16,0 22-16,20-1 0,-20-20 0,0-1 15,21 0-15,-22 1 0,22-1 16,0-21-16,21 0 0,0 0 0,-21 1 16,21-1-16,0 0 0,-21-21 0,21-21 31,21 0-16,-21-1-15,21 1 16,-21 0-16,21-21 0,0 21 0</inkml:trace>
  <inkml:trace contextRef="#ctx0" brushRef="#br0" timeOffset="71460.19">7641 7112 0,'0'0'0,"21"-21"16,-21 42 15,0 0-15,0 0-16,-21 1 0,0-1 16,0 21-16,0 0 0,-1 1 0,1 20 15,-21-20-15,0 20 0,-1 1 16,1-1-16,0 1 0,-1-1 15,-20 22-15,20-22 0,-20 22 0,21 0 16,-22-22-16,22 1 0,-22-1 0,22 1 16,21-22-16,-22 0 0,22 1 15,0-1-15,0 0 0,0-21 0,0 1 16,21 20-16,0-21 0,0 0 0,0 0 16,-22 1-16,22-1 15,0-42 63,0-1 110,22 22-157,-22-21 703</inkml:trace>
  <inkml:trace contextRef="#ctx0" brushRef="#br0" timeOffset="94352.68">8869 7472 0,'0'0'0,"0"-21"0,21 21 16,-21-21-16,0 42 31,0 0-15,0 0-16,0 0 0,-21 0 15,0 22-15,21-1 0,-22-21 0,22 22 16,-21-1-16,0 0 0,0 1 0,21-1 15,-21 21-15,0-20 0,21-1 16,0 0-16,0 1 0,-22-1 0,22-21 16,0 22-16,0-22 0,0 0 0,0 0 15,0 0-15,0 0 0,0 1 16,0-1-16,22-21 0,-1 0 16,0 0-16,0 0 15,0 0-15,0 0 16,1 0-16,-1-21 15,-21-1-15,21 1 0,-21 0 16,21 0-16,-21 0 0,0 0 0</inkml:trace>
  <inkml:trace contextRef="#ctx0" brushRef="#br0" timeOffset="94571.55">8657 7980 0,'0'0'0,"-21"0"0,0 21 16,42-21 15,0 0-31,0 0 0,22-21 16,-22 21-16,0 0 0,21-21 16,-21 21-16,1-21 0,-1 21 0,21-22 15,-21 22-15,0 0 0,1-21 0,-1 0 16,0 21-16</inkml:trace>
  <inkml:trace contextRef="#ctx0" brushRef="#br0" timeOffset="97060.64">9377 7916 0,'0'0'0,"0"-42"15,0 21 1,-21 21 15,-1 0-31,1 0 0,0 0 0,21 21 16,-21 0-16,0 0 0,0 1 0,-1-1 15,1 21-15,0-21 0,21 22 16,-21-22-16,0 21 0,21-21 0,-21 22 16,21-22-16,0 21 0,0-21 0,0 0 15,0 1-15,0-1 0,0 0 16,0 0-16,21-21 16,0 0-16,0 0 15,0 0-15,0-21 16,1 0-16,-1 0 0,0-1 0,-21 1 15,21 0-15,0 0 0,-21-21 16,0 20-16,21-20 0,-21 21 0,22-21 16,-22 20-16,0-20 0,0 21 0,21-21 15,-21 20-15,0 1 0,21 21 0,-21-21 16,0 0-16,0 42 31,0 0-31,0 0 16,0 22-16,0-22 0,0 0 0,0 21 15,0-20-15,0 20 0,0 0 16,0-21-16,0 22 0,0-22 0,0 0 16,0 21-16,0-20 0,21-1 0,0 0 15,0-21-15,1 21 0,-1 0 0,0-21 16,21 0-16,-21 0 0,22 0 16,-1 0-16,0 0 0,1 0 0,-22 0 15,21-21-15,1 0 0,-1 21 0,0-21 16,-21 0-16,22-1 0,-22 1 0,0 0 15,0-21-15,0 21 0,-21-22 0,22 22 16,-22-21-16,0 21 16,0-22-16,0 22 0,0-21 0,-22 21 15,1-1-15,0 1 0,0 0 16,0 21-16,0 0 0,-1 0 0,1 0 16,-21 0-16,21 0 0,0 21 15,-1 0-15,1 1 0,0-1 0,0 21 16,0-21-16,0 0 0,21 22 0,0-22 15,0 0-15,0 0 0,0 0 0,0 1 16,0-1-16,0 0 16,21-21-16,0 0 0,0 0 15,0 0-15,0 0 0,1 0 0,20 0 16,-21-21-16,0 21 0,0-21 0,1 21 16,-1-22-16,0 22 0,0-21 15,0 0-15,-21 0 0,21 21 16,-21-21-16,0 0 15,0 42 17,0 0-32,0 0 0,0 0 15,0 0-15,-21 1 0,21 20 0,0-21 16,0 21-16,0 1 0,0-22 0,0 21 16,0 1-16,0-1 0,0 0 15,0 22-15,0-22 0,0 22 16,0-22-16,0 21 0,0 1 0,21-22 15,-21 22-15,0-1 0,0 1 0,0-1 16,0-20-16,0 20 0,0 1 0,0-1 16,0 1-16,-21-22 0,0 21 0,21 1 15,-21-22-15,0 1 0,0 20 0,-1-21 16,1 1-16,-21-1 0,21 0 16,-22-20-16,22 20 0,-21-21 0,0 0 15,20 0-15,-20 1 0,0-1 0,-1-21 16,1 0-16,0 0 0,-1 0 0,-20 0 15,21 0-15,-22-21 0,1-1 16,-1 1-16,1-21 0,-1 21 0,1-22 16,20-20-16,-20 21 0,20-1 0,1-20 15,0-1-15,-1 1 0,22 20 16,0-20-16,21 21 0,0-22 0,0 22 16,0-1-16,0-20 0,42 21 0,-20-1 15,20-20-15,0 20 0,1-20 0,-1 21 16</inkml:trace>
  <inkml:trace contextRef="#ctx0" brushRef="#br0" timeOffset="97688.33">10350 8043 0,'0'22'0,"0"-1"16,0 0-16,0 0 0,0 0 16,0 0-16,0 1 0,0-1 0,0 0 15,0 0-15,0 0 0,0 0 0,0 1 16,0-1-16,0 0 31,-21-21-31,0 0 16,21-21-16,0 0 0,0-1 15,0 1-15,0 0 0,0 0 16,0 0-16,0 0 0,0-22 16,0 22-16,0 0 0,0-21 15,21 20-15,0 1 0,1 0 0,-1 0 16,0 0-16,21 0 0,-21 21 0,1 0 16,20 0-16,-21 0 0,0 0 0,22 0 15,-22 21-15,0 0 0,0 0 16,0 21-16,0-20 0,-21 20 0,22-21 15,-22 0-15,0 22 0,0-22 0,0 21 16,-22-21-16,1 0 0,21 1 0,-21-1 16,21 0-16,-21-21 0,21 21 0,-21-21 15,42-21 32,-21 0-47,21 0 0,0-1 16,0 22-16</inkml:trace>
  <inkml:trace contextRef="#ctx0" brushRef="#br0" timeOffset="98176.05">11366 7832 0,'0'0'0,"-21"0"0,0 0 15,0 0-15,0 0 0,0 0 0,-22 0 16,22 0-16,-21 0 0,21 21 16,-22 0-16,22 0 0,-21 0 0,21 1 15,-1 20-15,1 0 0,-21 1 0,21-22 16,21 21-16,-21 0 0,21-20 0,-22 20 16,22-21-16,0 0 0,0 0 15,0 1-15,0-1 0,0 0 0,22-21 16,-1 0-16,0 0 0,0 0 0,0 0 15,22 0-15,-22 0 0,21 0 0,-21-21 16,22 0-16,-1 21 0,-21-22 0,21-20 16,-20 21-16,20 0 15,-21-22-15,0 22 0,0-21 0,1 21 16,-1-22-16,-21 1 0,0 21 0,0-21 16,0 20-16,0 1 0,0 0 15,0 42 1,-21 0-16,21 1 0,-22-1 15,22 0-15,0 21 0,0-21 16,-21 22-16,21-22 0,0 21 0,0-21 16,0 1-16,0-1 0,0 0 15,0 0-15,0 0 0,0 0 0,0 1 16,21-22-16,1 0 0,-1 0 0,0 0 16,0 0-16,0 0 15,0 0-15,1-22 0</inkml:trace>
  <inkml:trace contextRef="#ctx0" brushRef="#br0" timeOffset="98859.68">11874 7874 0,'-21'0'16,"0"0"0,0 21-16,0-21 15,21 21-15,0 1 0,0-1 0,-21 0 16,21 0-16,0 0 0,-22 22 0,22-22 15,0 0-15,0 0 0,0 0 0,0 0 16,0 1-16,0-1 0,0 0 0,0 0 16,0 0-16,0 0 15,0-42 17,-21 0-32,21 0 15,0 0-15,0 0 0,0-1 0,0 1 16,0-21-16,0 21 0,0-22 15,0 1-15,21 21 0,1-21 16,-1 20-16,0-20 0,0 21 0,21 0 16,-20 0-16,20 21 0,-21-22 0,21 22 15,-20 0-15,20 0 0,-21 0 0,0 0 16,0 22-16,1-22 0,-1 21 16,0 21-16,-21-21 0,0 0 0,0 1 15,0 20-15,0-21 0,0 21 0,0-20 16,-21-1-16,0 0 0,21 0 0,-22 21 15,1-42-15,21 22 0,-21-1 0,0-21 16,21 21-16,-21-21 16,0 0-1,21-21-15,0 0 16,0-1-16,0 1 0,0 0 0,21 0 16,0-21-16,0 20 0,0-20 0,0 0 15,1 21-15,20-1 0,-21-20 0,21 21 16,-20 0-16,20 0 0,-21 21 15,21 0-15,-20-22 0,-1 22 0,0 0 16,0 0-16,0 22 0,-21-1 16,21 0-16,-21 0 0,0 0 0,0 22 15,0-22-15,0 0 0,0 21 0,-21-21 16,21 22-16,-21-22 0,0 0 16,21 0-16,0 0 0,-21 1 0,0-1 15,21 0-15,-22-21 0,22 21 16,0-42 15,22 0-31,-1 0 0,-21-1 16,21 1-16</inkml:trace>
  <inkml:trace contextRef="#ctx0" brushRef="#br0" timeOffset="99264.45">12890 7811 0,'0'21'16,"22"-21"15,-1-21-31,0-1 16,0 22-16,0-21 0,22 21 0,-22-21 15,0 0-15,0 21 0,21-21 0,-20 0 16,-1 21-16,0-22 0,-21 1 15,-21 21 1,0 0 0,-1 0-16,-20 21 0,21-21 0,-21 22 15,20-1-15,1 0 0,-21 21 16,21-21-16,0 1 0,-22 20 0,22-21 16,0 21-16,21 1 0,-21-22 15,21 21-15,0-21 0,0 1 0,0 20 16,0-21-16,0 0 0,0 0 15,21 1-15,0-22 0,0 0 0,0 21 16,1-21-16,-1 0 0,0 0 0,0 0 16,0 0-16,22 0 0,-22-21 15,0 21-15,0-22 0,0 1 0,0 0 16</inkml:trace>
  <inkml:trace contextRef="#ctx0" brushRef="#br0" timeOffset="100068.98">13906 6922 0,'64'-22'15,"-43"22"-15,21-21 0,-20 21 0,20 0 0,0-21 16,1 0-16,-1 21 0,21 0 16,-20-21-16,20 21 0,-20 0 0,-1 0 15,0-21-15,1 21 0,-22 0 0,0 0 16,0 0-16,-42 0 31,-21 0-31,20 0 16,-20 0-16,0 0 0,-1 0 0,1 0 15,0 0-15,-1 0 0,1 0 0,0 0 16,21 0-16,-22 0 0,1 0 16,21 0-16,-22 0 0,22 21 0,0-21 15,0 0-15,0 0 0,21 21 0,-21-21 16,-1 0-16,22 21 0,0 0 16,0 0-1,-21-21-15,21 22 0,0-1 0,-21-21 16,21 21-16,0 0 0,0 0 15,0 0-15,-21 22 0,0-22 0,21 21 16,-21-21-16,21 22 0,0-1 0,-22 0 16,1 22-16,21-22 0,-21 22 15,0-22-15,21 22 0,-21-22 0,0 21 16,-1 1-16,1-1 0,0 1 0,-21-1 16,21 1-16,-1-1 0,1 1 0,21-1 15,-21 1-15,21-22 0,0 22 0,0-22 16,0 0-16,0 1 0,21-1 15,0 0-15,1 1 0,-1-22 0,0 21 16,21-21-16,1 1 0,-22 20 0,21-42 16,0 21-16,22 0 0,-22-21 15,1 0-15,-22 0 0,21 0 0,0 0 16,-20 0-16,20 0 0,-21 0 0,0 0 16,0 0-16,1-21 0,-1 0 0,0 0 15,-21 0-15,21-1 0,0 1 16,-21-21-16,21 21 0</inkml:trace>
  <inkml:trace contextRef="#ctx0" brushRef="#br0" timeOffset="102407.92">15134 7789 0,'21'-21'0,"-21"0"16,21 21-16,-21-21 0,0 0 0,0 0 15,0-1-15,0 1 0,0 0 0,0 0 16,0 0-16,0 0 0,-21-1 0,0 22 16,21-21-16,-21 21 15,21-21-15,-21 21 0,0 0 0,-1 0 16,1 21-16,0 0 0,-21-21 15,21 22-15,-1 20 0,1-21 0,0 0 16,-21 22-16,21-22 0,-1 21 0,1-21 16,0 22-16,21-22 0,-21 0 15,21 21-15,0-21 0,-21 1 0,21-1 16,0 0-16,0 0 0,0 0 0,21-21 16,0 0-16,0 0 15,0 0-15,1 0 0,-1-21 0,21 21 16,-21-21-16,0 0 0,1 0 0,20-1 15,-21 1-15,0 0 0,0 0 16,1-21-16,-22 20 0,21 1 16,0-21-16,-21 21 0,0 0 0,21-1 15,-21 1-15,21 0 0,-21 0 16,0 42 0,-21 0-1,21 0-15,-21 1 0,21-1 16,0 0-16,0 0 0,0 0 0,-21 0 15,21 1-15,0 20 0,0-21 0,0 0 16,0 0-16,0 1 0,21-1 0,-21 0 16,21 0-16,0 0 0,0-21 0,1 21 15,-1-21-15,0 0 0,21 0 16,-21 0-16,1 0 0,20 0 16,-21-21-16,21 0 0,-20 0 0,20 0 15,-21 0-15,0-1 0,0 1 0,1 0 16,-1-21-16,0 21 0,0-22 0,-21 22 15,21-21-15,-21-1 0,0-20 0,0 21 16,0-1-16,0-20 0,0-1 16,0 22-16,0-22 0,0 22 0,-21 0 15,0-1-15,0 1 0,0 21 0,-1-21 16,1 20-16,-21 1 0,21 0 0,-22 0 16,22 0-16,-21 21 0,0 0 15,-1 0-15,1 0 0,0 0 16,-1 21-16,1-21 0,0 21 0,-1 21 15,-20-20-15,20 20 0,1 0 0,-21 1 16,20-1-16,1 21 0,-22 1 0,22-22 16,0 22-16,-1-1 0,1 1 15,0-1-15,21-20 0,-22 20 0,22 1 16,21-22-16,0 21 0,0-20 0,0-1 16,0 0-16,0 1 0,21-1 0,0 0 15,1 1-15,-1-22 0,21 0 0,0 0 16,-20 0-16,20 1 0,0-1 0,1-21 15,-1 0-15,0 21 16,1-21-16,-1 0 0,-21 0 0,21 0 16,1 0-16,-1 0 0,0 0 0,-20-21 15,20 21-15,-21 0 0,21-21 0,-20-1 16,-1 22-16,0 0 0,0 0 0,-21-21 16,21 21-16,-21-21 15,0 0 1126,0 0-1016,0 0-110,-21-1 1,0 22-16,0 0 0,0-21 16,-1 21-16,22-21 0,-21 21 15,0 0-15,0-21 0,0 21 0,0-21 16,-1 21-16,22-21 16</inkml:trace>
  <inkml:trace contextRef="#ctx0" brushRef="#br0" timeOffset="103779.93">16404 7176 0,'0'0'0,"21"-22"0,-21 1 0,21 21 15,-21-21 1,0 42 0,0 0-16,0 1 15,0-1-15,0 0 0,-21 0 16,0 21-16,21 1 0,-21-1 0,0 0 15,0 1-15,-1-1 0,1 0 0,0 1 16,0-1-16,0 0 0,0-20 16,21 20-16,-22 0 0,1-21 0,0 22 15,21-22-15,0 0 0,0 0 0,0 0 16,-21 1-16,21-1 0,0-42 47,21-1-47,0 1 0,-21 0 15,21 0-15,1-21 0,-1 20 0,0-20 16,0 21-16,21-21 0,-20-1 16,-1-20-16,21 20 0,-21 1 0,0-21 15,22-1-15,-22 22 0,0-1 16,0 1-16,0 0 0,1 21 0,-1-22 16,0 22-16,0 0 0,-21 0 15,21 21 1,-21 21-16,0 0 15,0 0-15,0 0 0,0 22 16,0-22-16,0 21 0,0 1 0,0-1 16,0 0-16,0 22 0,0-22 0,0 0 15,0-20-15,0 20 0,0 0 16,0-21-16,0 22 0,0-22 0,0 21 16,0-21-16,0 1 0,-21-1 0,21 0 15,0 0-15,0 0 0,0 0 16,0 1-16,0-44 47,0 1-32,0 0 1,0 0-16,0 0 0,0 0 16</inkml:trace>
  <inkml:trace contextRef="#ctx0" brushRef="#br0" timeOffset="104068.28">16277 7684 0,'0'0'0,"-21"0"0,-21 0 16,63 0 15,0 0-31,0 0 0,21 0 16,-20 0-16,20 0 0,0-22 0,1 22 15,-1-21-15,-21 21 0,21 0 16,1-21-16,-22 21 0,0 0 0,0 0 16,0 0-16,-21-21 0,0 0 78</inkml:trace>
  <inkml:trace contextRef="#ctx0" brushRef="#br0" timeOffset="105095.39">17145 7197 0,'0'21'32,"0"0"-32,0 0 0,0 0 15,0 1-15,-21-1 0,21 0 0,-21 21 16,21-21-16,0 22 0,-22-22 0,22 21 15,0-21-15,0 22 0,-21-22 0,0 21 16,21-21-16,-21 22 0,21-22 16,0 0-16,-21 21 0,21-20 0,-21-1 15,21 0-15,-22 0 0,22 0 16,0 0-16,-21 1 0,21-1 16,0-42 15,0-1-16,0 1-15,0 0 0,0 0 16,21 0-16</inkml:trace>
  <inkml:trace contextRef="#ctx0" brushRef="#br0" timeOffset="105432.2">17145 7197 0,'0'0'0,"0"21"47,21-21-47,0 21 0,-21 0 15,21 22-15,1-22 0,-1 21 0,-21-21 16,21 22-16,0-22 0,0 21 0,-21 0 16,21-20-16,1 20 0,-1 0 15,-21-21-15,21 1 0,0 20 0,0-21 16,0 0-16,-21 0 0,22 1 15,-1-1-15,0 0 0,0 0 0,-21 0 16,21-21-16,-21 21 16,21-21-1,-21-21 1,0 0 0,0 0-16,22 0 0,-22 0 15,0-1-15,21 1 0,-21-21 0</inkml:trace>
  <inkml:trace contextRef="#ctx0" brushRef="#br0" timeOffset="105768.01">17886 7070 0,'0'0'0,"-21"21"15,21 0-15,0 0 16,-22 0-16,1 22 0,21-22 16,-21 21-16,21-21 15,-21 22-15,21-1 0,-21 0 0,0 1 16,-1-1-16,22 0 0,-21-20 0,0 20 16,21 0-16,-21-21 0,0 22 0,21-22 15,-21 21-15,21-21 0,0 1 0,-22-1 16,22 0-16,-21 0 0,0 0 15,21 0 1,21-21 0,0 0-16,-21-21 15,22 21-15,-1-21 0,0 0 0,0 0 16,0 0-16</inkml:trace>
  <inkml:trace contextRef="#ctx0" brushRef="#br0" timeOffset="106096.82">18415 7472 0,'-21'0'15,"42"0"16,0 0-15,0 0-16,0 0 16,22 0-16,-22 0 0,0 0 0,0 0 15,0 0-15,1 0 0,-1 0 0,0 0 16,0 0-16,0 0 0,0 0 16,1 0-1,-44 0 16,1 0-15,0 21-16</inkml:trace>
  <inkml:trace contextRef="#ctx0" brushRef="#br0" timeOffset="106376.66">18309 7726 0,'0'0'0,"0"21"15,0 0 1,21-21 0,0 0-16,1 0 0,20 0 15,-21 0-15,0 0 0,0 0 0,1 0 16,-1 0-16,0 0 0,0 0 0,0 0 16,0 0-16,1 0 0,-1 0 15,0 0 1,0 0-16,0 0 0</inkml:trace>
  <inkml:trace contextRef="#ctx0" brushRef="#br0" timeOffset="107204.36">19643 6668 0,'-22'0'31,"1"0"-31,0 0 0,21 21 0,-21-21 16,0 21-16,0-21 0,21 21 16,-22-21-16,22 21 0,0 0 15,22-21 16,-1 0-31,0 0 0,0 0 16,-21-21-16,21 21 16,-21-21-16,0 0 0,0 0 15,-21 0 1,0 21-16,0 0 16,0 0-16,-1 0 15,1 21-15,0 0 16,21 0-16,0 0 0,0 0 15,0 1 1,21-22 0,0 0-16,1 0 15,-1 0-15,0 0 0,0 0 16,0 0-16,-21-22 0,21 22 0,1-21 16,-22 0-16,21 21 0,-21-21 15,0 0-15,0 0 0,0-1 16,-21 22-1,-1 0-15,1 0 16,0 0-16,21 22 0,-21-22 16,0 21-16,0 0 0,-1 21 0,22-21 15,-21 1-15,0-1 0,21 21 0,0-21 16,0 0-16,0 1 0,0 20 16,0-21-16,0 0 0,0 0 0,0 1 15,0-1-15,21 0 0,22-21 16,-22 0-16,21 21 0,-21-21 15,22 0-15</inkml:trace>
  <inkml:trace contextRef="#ctx0" brushRef="#br0" timeOffset="108672.45">20108 7091 0,'21'0'63,"1"0"-32,-1 0-15,-21-21-1,0 0 1,0-1 0,0 1-1,21 21-15,-21-21 16,21 21-16,-21-21 16,0 42 30,0 0-46,-21 0 16,21 22-16,-21-22 0,0 21 16,21 1-16,-22-1 0,1 0 0,0 1 15,0 20-15,0-21 0,0 1 0,-1 20 16,1-20-16,0-1 0,0 0 0,0 1 16,0-1-16,-1-21 0,1 21 0,21-20 15,0-1-15,-21 0 0,21 0 16,0 0-16,-21-21 0,21 21 15,0-42 1,21 21 0,-21-21-16,21 0 0,0 0 0,-21 0 15,22-1-15,-1-20 0,0 21 0,0-21 16,0-1-16,0 1 0,22-22 16,-22 22-16,21-21 0,-21-1 0,22 1 15,-1 20-15,-21-20 0,22 20 0,-22 1 16,0 0-16,0-1 0,0 22 0,0 0 15,1 0-15,-22 0 16,21 21 0,-21 21-16,0 0 0,0 0 15,0 0-15,0 22 0,0-1 0,0 0 16,0 1-16,0 20 0,-21-20 0,21-1 16,-22 0-16,22 22 0,-21-22 0,21 0 15,0 1-15,0-22 0,-21 21 16,21-21-16,-21 22 0,21-22 0,-21 0 15,21 0-15,0 0 0,0 1 0,0-1 16,0 0 0,0-42 15,0 0-15,0-1-16,-21 1 15,-1 0-15</inkml:trace>
  <inkml:trace contextRef="#ctx0" brushRef="#br0" timeOffset="108856.35">19960 7641 0,'0'0'0,"21"0"31,0 0-15,1 0-16,-1 0 0,21 0 15,-21 0-15,0-21 0,22 21 0,-22 0 0,21 0 16,-21 0-16,22-21 0,-22 21 15,21 0-15,-21 0 0,22-21 0,-22 0 16,21 21-16,-21-22 0,22 22 0,-22-21 16</inkml:trace>
  <inkml:trace contextRef="#ctx0" brushRef="#br0" timeOffset="109168.17">21018 7112 0,'0'-21'16,"0"42"15,0 0-31,0 0 16,0 22-16,0-22 0,0 21 16,0-21-16,0 22 0,0-1 0,22-21 15,-22 22-15,21-1 0,-21 0 0,0-21 16,0 22-16,21-22 0,-21 21 0,21-21 15,-21 1-15,0-1 0,0 0 0,0 0 16,0 0-16,21 0 0,-21 1 16,21-22 15,1-22-15,-22 1-16,21 0 0,-21 0 0,21 0 15</inkml:trace>
  <inkml:trace contextRef="#ctx0" brushRef="#br0" timeOffset="109466">21590 7006 0,'-21'0'16,"0"0"-1,-1 0-15,1 21 0,21 1 0,-21-1 16,0 0-16,0 21 0,0 1 15,-1-1-15,22 0 0,-21 1 0,0-1 16,0 0-16,0 1 0,0-1 16,-1 0-16,1 1 0,0-1 0,0-21 15,21 21-15,0-20 0,-21-1 0,21 0 16,-21 0-16,21 0 0,0 0 0,0 1 16,0-44 15,21 22-16,0-21-15,0 0 0,0 0 0,0-21 16</inkml:trace>
  <inkml:trace contextRef="#ctx0" brushRef="#br0" timeOffset="110292.04">22119 6900 0,'0'-21'93,"0"0"-77,0 0 0,21 21-1,-21-21 1,21 21 0,1 0-1,-22 21 1,0 0-16,0 0 15,0 0-15,0 1 16,0-1-16,0 0 0,0 0 16,-22-21-16,1 0 15,21 21-15,-21-21 0,0 0 16,21-21 15,0 0-31,0 0 0,21 0 16,-21-1-16,0 1 0,21 21 15,0-21-15,1 21 0,-22-21 16,21 21-16,0 0 16,-21 21-1,0 0-15,0 0 16,0 1-16,0-1 0,0 0 16,0 0-16,0 0 15,-21-21-15,0 21 0,-1-21 16,22 22-16,-21-22 0,0 0 15,21-22 1,0 1 0,0 0-1,0 0-15,21 0 0,-21 0 16,21-1-16,1 22 16,-1 0-16,0 0 15,0 0 1,-21 22-16,0-1 15,0 0-15,0 0 0,0 0 16,0 22-16,0-22 0,-21 0 0,0 0 16,0 0-16,21 0 0,-22 1 0,1-1 15,0 0-15,0 0 16,0-21-16</inkml:trace>
  <inkml:trace contextRef="#ctx0" brushRef="#br0" timeOffset="111053.52">22542 6350 0,'22'0'16,"-1"0"-16,0-21 15,0 21-15,21 0 0,-20 0 0,41-21 16,-21 21-16,1 0 0,-1-21 0,0 21 16,1 0-16,-1-22 0,0 22 0,1 0 15,-1 0-15,-21-21 0,22 21 16,-22 0-16,0 0 0,0 0 15,-21 21 17,-21 1-17,21-1-15,-21 0 0,21 0 16,-21 21-16,21-20 0,0 20 0,-22-21 16,1 21-16,21 1 0,-21-1 15,21 0-15,-21 1 0,21-1 0,-21 22 16,21-22-16,0 0 0,0 22 0,0-1 15,0-20-15,0 20 0,0 1 0,0-1 16,0 1-16,0-22 0,0 21 16,0-20-16,0 20 0,0-20 0,0-1 15,0 0-15,0 1 0,0-1 0,0 0 16,-21 1-16,-1-22 0,1 21 0,21 0 16,0-20-16,-21 20 0,0 0 0,0-21 15,21 22-15,-21-22 16,-1 21-16,1-21 0,0 1 0,21-1 15,-21 0-15,0 0 0,0 0 0,-1 0 16,-20 1-16,21-22 0,0 21 0,0-21 16,-22 0-16,22 0 0,0 0 0,-21 0 15,-1 0-15,1 0 0,0 0 0,-1 0 16,1 0-16,-22 0 0,22 0 16,-21 0-16,-1 0 0,22 0 0,-22 0 15,22 0-15,0 0 0,-1 0 0,1 0 16,21 0-16,0 0 0,-1 0 0,1 0 15,0 0-15,0 0 0,21 21 63</inkml:trace>
  <inkml:trace contextRef="#ctx0" brushRef="#br0" timeOffset="111227.44">21823 8467 0,'0'0'0</inkml:trace>
  <inkml:trace contextRef="#ctx0" brushRef="#br1" timeOffset="119512.17">1778 10329 0,'0'0'0,"0"22"47,0-1-31,0 0-16,21-21 15,-21 21-15,21-21 0,0 0 16,1 0-16,-1 0 15,0 0-15,0 0 0,0-21 16,0 21-16,1-21 0,-1 0 16,0-1-16,0 1 0,0 21 15,22-21-15,-22 0 0,-21 0 0,21 0 16,-21-1-16,0 1 0,0 0 16,-21 21-1,0-21-15,-1 21 0,1 0 0,0 0 16,-21 0-16,21 0 0,-22 21 0,1 0 15,0 0-15,-1 22 0,22-22 16,-21 21-16,21 1 0,-22-1 0,22 0 16,21 1-16,0-1 0,0 0 15,0-21-15,0 22 0,0-22 0,21 21 16,0-21-16,1 1 0,-1-1 16,0 0-16,21-21 0,-21 0 0,22 0 15,-22 0-15,21 0 0,1 0 16,-22 0-16,0 0 0,0 0 15,0-21-15,0 21 0,-21-21 0,0-1 16,-21 22 0,0 0-16,-21 0 0,21 0 15,-22 0-15,1 0 0,0 22 16,-22-22-16,22 21 0,-1 0 0,-20 21 16,21-21-16,20 1 0,-20-1 15,21 0-15,0 21 0,0-21 0,21 1 16,0-1-16,0 0 0,0 21 15,0-21-15,0 1 0,21-1 0,0 0 16,0-21-16,21 21 0,-20-21 16,20 0-16,0 0 0,1 0 15,-1 0-15,0-21 0,1 21 0,20-21 16</inkml:trace>
  <inkml:trace contextRef="#ctx0" brushRef="#br1" timeOffset="120160.05">2730 10541 0,'22'0'0,"-44"0"0,1-21 0,-21 21 0,21 0 15,-22 0-15,22 21 0,-21-21 16,21 21-16,-22 0 0,1 22 0,21-22 16,-21 21-16,20-21 0,-20 22 15,21-22-15,0 21 0,0 1 16,21-22-16,0 0 0,0 0 0,0 0 15,0 0-15,0 1 0,0-1 0,21-21 16,0 0-16,0 0 16,21 0-16,1 0 0,-22-21 0,21-1 15,1 1-15,-1 0 0,0 0 16,1 0-16,-22 0 0,21-1 0,-21 1 16,0 0-16,1 0 0,-1 0 15,-21 0-15,0-1 0,0 1 0,0 0 16,0 0-1,0 42 1,0 0-16,-21 0 16,21 1-16,-22-1 0,22 21 0,-21-21 15,21 22-15,0-1 0,0 0 16,0 1-16,-21-1 0,21 21 0,0 1 16,0-1-16,0 1 0,0-1 0,0 1 15,0-1-15,0 1 0,-21-1 16,21 1-16,0-1 0,0 1 0,0-1 15,0 1-15,0-22 0,-21 22 0,21-22 16,-21 22-16,21-22 0,-22 0 16,1 1-16,0-22 0,0 21 15,0-21-15,0 0 0,-1 1 0,1-22 16,-21 0-16,21 21 0,-22-21 16,22 0-16,-21 0 0,0 0 0,-1-21 15,1-1-15,-22 1 0,22 0 0,0 0 16,-1 0-16,-20 0 0,21-1 15,-1 1-15,22 0 0,0 0 0,-21 0 16,42 0-16,0-22 0,0 22 0,0 0 16,0-21-16,0 20 0,0-20 15,21 21-15,0-21 0,0 20 16,21-20-16,-20 0 0,20-1 0,0 1 16,-21 0-16</inkml:trace>
  <inkml:trace contextRef="#ctx0" brushRef="#br1" timeOffset="120412.18">3302 10732 0,'0'-22'0,"-21"22"16,21-21-16,0 42 62,0 1-46,0-1-16,0 0 16,0 0-16</inkml:trace>
  <inkml:trace contextRef="#ctx0" brushRef="#br1" timeOffset="120624.06">3281 11176 0,'0'21'16,"-21"0"-16,-1-21 16,22-21 62,0 0-78,22 0 15</inkml:trace>
  <inkml:trace contextRef="#ctx0" brushRef="#br1" timeOffset="121376.15">5482 10520 0,'0'0'0,"0"-42"0,42-22 16,-20 43-16,-22 0 16,0 0-16,0-1 0,21 22 15,-21 22 17,0-1-32,0 0 15,0 21-15,-21-21 0,21 22 16,0-1-16,0 22 0,-22-22 0,22 0 15,-21 1-15,21-1 0,0 21 0,0-20 16,0-1-16,0 0 0,0 1 0,0-1 16,0 0-16,0 1 0,0-1 15,0-21-15,21 22 0,-21-22 16,22 0-16,-1 0 0,0 0 0,0-21 16,0 0-16,0 0 0,1 0 0,-1 0 15,21 0-15,-21-21 0,0 0 16,22 0-16,-22 0 0,0-1 0,21-20 15,-20 0-15,20-1 0,-21 22 0,0-42 16,22 20-16,-22 1 0,-21 0 16,21-1-16,0-20 0,-21 21 0,0-1 15,0 1-15,0 21 0,0-22 0,0 22 16,0 0-16,0 0 0,0 0 0,0 0 31,0 42 0,0 0-31,0 0 16,0 0-16,21-21 16,-21 21-16,21-21 0,1 0 15</inkml:trace>
  <inkml:trace contextRef="#ctx0" brushRef="#br1" timeOffset="121932.83">6964 10541 0,'0'0'0,"0"-21"0,0 0 16,0 0-16,-21-1 16,-1 22-16,1 0 15,0 0-15,0 0 0,0 0 0,0 22 16,-22-1-16,22-21 0,0 21 0,0 0 15,0 0-15,-22 0 0,43 22 16,-21-22-16,0 0 0,21 0 0,-21 0 16,21 1-16,0-1 0,0 0 0,0 0 15,0 0-15,0 0 0,21-21 16,0 22-16,0-22 0,0 0 16,1 21-16,-1-21 0,0 21 15,0-21-15,0 21 0,0-21 0,1 0 16,-22 21-16,21-21 0,0 0 0,0 21 15,-21 1-15,21-22 0,-21 21 16,21-21-16,-21 21 0,0 0 16,0 0-16,-21 0 15,0 1-15,0-22 0,0 21 0,-22 0 16,22 0-16,-21-21 0,0 21 0,20 0 16,-20-21-16,21 0 0,-21 0 15,20 22-15,1-22 0,-21 0 16,21 0-16,0 0 0,-1 0 15,22-22 1,-21 22-16,21-21 16,0 0-1,0 0 1,21 21-16,1-21 16,-1 21-16,0-21 15,0 21-15,0 0 16</inkml:trace>
  <inkml:trace contextRef="#ctx0" brushRef="#br1" timeOffset="122196.68">7324 10859 0,'0'-22'0,"0"1"31,0 42 47,0 1-62,0-1-16</inkml:trace>
  <inkml:trace contextRef="#ctx0" brushRef="#br1" timeOffset="122439.74">7281 11218 0,'0'0'0,"0"22"0,-21-22 16,21-22 93,0 1-93</inkml:trace>
  <inkml:trace contextRef="#ctx0" brushRef="#br1" timeOffset="123071.89">8276 10456 0,'0'0'0,"0"-42"16,0 21-16,0 42 47,0 0-32,0 0-15,0 22 0,0-22 0,0 21 16,0 1-16,0-1 0,0 0 16,0 1-16,0-1 0,0 0 0,0 1 15,0-1-15,-21 0 0,21 1 16,-21-1-16,21 0 0,0-21 0,0 22 0,0-22 15,0 0-15,0 0 0,0 0 0,0 1 16,0-1 0,0-42 15,0-1-31,0 1 0,0 0 16,0 0-16,0 0 0,0 0 15,0-1-15,0 1 0,21 0 0,-21 0 16,0-21-16,21 20 0,-21 1 0</inkml:trace>
  <inkml:trace contextRef="#ctx0" brushRef="#br1" timeOffset="124459.7">8445 10372 0,'0'0'0,"0"-21"0,22 21 63,-1 0-63,0 0 0,21 0 0,-21 0 15,22 0-15,-1 0 0,0 0 0,1 0 16,-1 0-16,22 0 0,-22 0 16,21 0-16,1 0 0,-1 0 15,1 0-15,21 0 0,-22 0 0,22 0 16,-1-22-16,22 22 0,-21 0 0,21 0 15,0 0-15,21 0 0,-22-21 16,1 21-16,0 0 0,0 0 0,0 0 16,0 0-16,-22-21 0,22 21 0,0 0 15,0 0-15,-22-21 0,1 21 0,0 0 16,-1 0-16,1 0 0,0-21 16,-22 21-16,22 0 0,0 0 0,-22 0 15,1 0-15,20 0 0,-20 0 0,-1-21 16,1 21-16,-22 0 0,22 0 0,-22 0 15,0 0-15,1 0 0,-1-22 16,-21 22-16,21 0 0,-20 0 0,-1 0 16,0 0-16,0 0 0,0 0 15,-21-21-15,21 21 16,1 0 0,-22 21 15,0 1-31,0-1 0,0 0 15,-22 0-15,22 0 0,0 0 16,0 1-16,0-1 0,0 21 0,-21-21 16,21 0-16,0 22 0,0-22 0,0 21 15,0 1-15,0-22 0,0 21 16,0-21-16,0 22 0,0-22 0,0 21 16,0-21-16,0 22 0,0-22 0,0 21 15,-21-21-15,21 0 0,-21 22 0,21-22 16,0 21-16,0-21 0,0 22 15,0-22-15,0 0 0,0 21 0,0-20 16,0-1-16,-21 0 0,21 0 0,0 0 16,0 0-16,0 1 0,0-1 15,0 0-15,-21-21 16,-1 0 0,1 0-1,0 0 1,0 0-16,0 0 0,0 0 0,-1 0 0,1 0 15,0 0-15,0 0 0,0 0 16,-22 0-16,22 0 0,-21 0 0,0 0 16,-1 0-16,1 0 0,0 0 0,-22 0 15,22 0-15,-1 0 0,-20 0 0,-1 0 16,22 0-16,-21 0 0,-1 0 16,1 0-16,-22 0 0,21 0 0,1 0 15,-22 0-15,22 0 0,-22 0 0,22 0 16,-1 0-16,1 0 0,-1-21 0,1 21 15,-1 0-15,1 0 0,20 0 16,-20 0-16,-1-21 0,1 21 0,-1 0 16,1 0-16,-1 0 0,1 0 15,-22 0-15,22 0 0,-1 0 0,1 0 16,-22 0-16,43 0 0,-22 0 0,1 0 16,20 0-16,-20 0 0,20 0 0,1 0 15,0-22-15,-1 22 0,22 0 0,-21 0 16,0 0-16,20 0 0,-20 0 15,0 0-15,-1 0 0,22 0 0,-21 0 16,0 0-16,-1 0 0,1-21 0,21 21 16,-22 0-16,22 0 0,-21 0 0,21 0 15,0 0-15,-1 0 0,1 0 16,0 0-16,0 0 0,0-21 16,0 21-16,-1 0 0,1 0 15,0 0-15,0 0 16,0-21-16,0 21 15,-1 0 1,1 0 31,0 0 0,0 0-32,0 0 32,21-21-15,0 0-17,0-1 1,0 1-16,0 0 15,0 0-15</inkml:trace>
  <inkml:trace contextRef="#ctx0" brushRef="#br1" timeOffset="125508.09">8657 10329 0,'0'-21'47,"-21"21"-32,0-21 1,0 21-16,-1 0 15,1 0-15,0 0 16,0 0-16,0 0 0,0 0 16,-1 0-16,1 0 0,0 0 15,0 0-15,21 21 0,-21-21 16,0 0-16,21 21 0,-22-21 16,1 0-1,21 22-15,-21-22 0,21 21 16,0 0-1,0 0 1,-21 0-16,21 0 16,0 1-16,0-1 15,0 0-15,0 0 0,-21-21 16,21 21-16,0 0 0,0 1 0,0 20 16,0-21-16,0 0 0,0 0 0,0 1 15,0 20-15,0-21 0,0 0 0,0 0 16,0 1-16,0-1 0,0 0 0,21 0 15,-21 0-15,0 0 0,0 1 16,0-1-16,21 0 0,-21 0 0,0 0 16,0 0-16,0 1 0,0-1 0,0 0 15,0 0-15,0 0 16,0 0 0,0 1-1,0-1 1,0 0-1,0 0 32,0 0-31,0 0 15,21-21-15,0 0-1,1 0-15,-1 0 0,0 0 16,0 0-16,0 0 0,0 0 0,1 0 16,20-21-16,-21 21 0,21 0 15,-20 0-15,-1-21 0,21 21 0,-21 0 16,0 0-16,1 0 0,-1 0 0,-42 0 94,-1 0-79</inkml:trace>
  <inkml:trace contextRef="#ctx0" brushRef="#br1" timeOffset="130156.44">4445 12594 0,'0'0'0,"0"-21"0,42 0 16,-21 21-16,-21-21 0,22 21 16,-44 21 15,1 0-31,0-21 15,-21 21-15,21 0 0,-22 22 0,1-22 16,0 0-16,-1 21 0,-20 1 16,20-22-16,1 21 0,0-21 0,-1 22 15,1-1-15,21-21 0,-21 0 0,-1 1 16,22-1-16,-21 0 0,21 0 16,-1 0-16,1-21 0,42 0 46,1 0-46,-1 0 16,0 0-16,0 0 0,21 0 0,-20 0 16,20 0-16,0 21 0,1-21 15,-22 22-15,21-1 0,0-21 0,1 21 16,-1 0-16,0 0 0,-20-21 0,20 21 16,-21 1-16,21-1 0,-20 0 15,-1 0-15,0-21 0,0 21 0,0 0 16,0-21-16,-21 22 0,0-1 15,22-21-15,-22-21 47,0-1-31,0 1-16,21 21 16,-21-21-16</inkml:trace>
  <inkml:trace contextRef="#ctx0" brushRef="#br1" timeOffset="130432.28">4889 12954 0,'0'21'16,"0"0"-16,0 1 0,0-1 15,-21 0-15,21 0 0,0 0 0,-21 0 16,21 1-16,0-1 15,0 0-15,0 0 0,0 0 16,0 0-16,0 1 0,-21-22 47,21-22-31,0 1-16,0 0 15,0 0-15,0 0 0,0 0 0</inkml:trace>
  <inkml:trace contextRef="#ctx0" brushRef="#br1" timeOffset="130600.19">4868 12785 0,'0'-21'0,"21"21"47,-21 21-32,22-21-15,-1 0 0,-21 21 16,21-21-16,-21 21 0</inkml:trace>
  <inkml:trace contextRef="#ctx0" brushRef="#br1" timeOffset="131123.89">5228 12933 0,'0'0'0,"0"21"16,0 0-16,0 0 15,0 1-15,0-1 0,0 0 16,0 0-16,0 0 0,0 0 16,0 1-16,0-1 0,0 0 0,0 0 15,0 0-15,0 0 0,0 1 16,0-1-16,0 0 0,-21 0 15,21 0 1,0-42 15,0 0-31,0 0 0,0 0 16,0-1-16,0 1 0,0 0 0,0-21 16,0 21-16,21-22 0,0 22 0,0-21 15,1 21-15,-1-1 0,0-20 0,0 21 16,0 21-16,22-21 0,-22 0 15,0 21-15,0 0 0,0 0 0,22 0 16,-22 0-16,0 21 0,0 0 16,0 0-16,-21 0 0,21 0 15,-21 1-15,22-1 0,-22 0 0,0 0 16,0 21-16,0-20 0,0-1 0,0 0 16,0 0-16,0 0 0,0 0 0,0 1 15,-22-1-15,1 0 16,21 0-16,0-42 47,21 0-47,1 0 15,-1-1-15</inkml:trace>
  <inkml:trace contextRef="#ctx0" brushRef="#br1" timeOffset="131507.73">6117 12785 0,'0'0'0,"-42"0"15,21 0 1,-1 21 0,22 0-16,0 0 0,0 0 15,0 1-15,0 20 0,0-21 0,0 21 16,0 1-16,0-22 0,0 21 0,0 1 15,0-1-15,0 0 0,0 1 16,-21-1-16,21 0 0,0 1 0,-21 20 16,21-21-16,0 1 0,0 20 0,0 1 15,-21-22-15,21 22 0,-21-22 0,21 21 16,-21-20-16,21-1 0,0 22 16,-22-22-16,1-21 0,21 21 0,-21 1 15,21-22-15,0 21 0,-21-21 0,21 1 16,-21-22-16,21 21 0,0-42 31,0-1-31,0 1 16,0 0-16,21-21 0,-21 21 15,21-1-15,0-20 0,-21 0 0</inkml:trace>
  <inkml:trace contextRef="#ctx0" brushRef="#br1" timeOffset="131860.19">5990 13123 0,'0'0'0,"0"-21"16,0 0-16,0 0 0,0 0 0,0 0 15,0-1-15,0 1 0,21 0 16,0 0-16,1 0 0,-1 21 0,0-21 16,0-1-16,0 22 0,0 0 15,1-21-15,-1 21 0,21 0 0,-21 0 16,0 0-16,1 21 0,-1-21 0,0 22 15,-21-1-15,0 0 0,21 0 0,-21 0 16,0 0-16,0 1 0,0-1 16,0 0-16,-21 0 0,0 0 0,0 0 15,-1 1-15,1-1 0,0 0 0,-21 0 16,21 0-16,-1 0 0,1-21 16,0 22-16,0-22 0,0 0 0,21 21 15,21-21 16,0-21-15,0-1-16,0 1 0,1 21 16,-1-21-16</inkml:trace>
  <inkml:trace contextRef="#ctx0" brushRef="#br1" timeOffset="132675.54">6646 12869 0,'0'-21'0,"0"42"47,0 1-47,0-1 0,0 0 16,0 0-16,0 0 0,-21 22 0,21-22 16,0 21-16,0-21 0,-21 0 0,21 22 15,0-22-15,0 0 0,0 0 0,0 0 16,0 1-16,0-1 15,21-21-15,0 21 0,0-21 16,1 0-16,-1 0 0,0 0 16,0 0-16,0-21 0,0 21 0,1-21 15,-1-1-15,0 1 16,0 0-16,0 0 0,0 0 0,1 0 16,-1-22-16,0 22 0,0 0 0,-21-21 15,21 20-15,0 1 0,-21 0 0,0 0 16,22 0-16,-22 0 15,21 21-15,-21 21 16,0 0-16,0 0 16,0 0-16,0 0 0,0 1 0,-21-1 15,21 0-15,-22 0 0,22 0 16,0 0-16,0 1 0,0-1 0,0 0 16,0 0-16,0 0 15,0 0-15,22-21 0,-1 0 0,0 0 16,0 0-16,0 0 15,0 0-15,1 0 0,-1 0 0,0 0 16,0 0-16,0-21 0,0 0 0,1 0 16,-1 21-16,-21-21 0,21-22 0,0 22 15,0 0-15,-21-21 0,21-1 0,-21 22 16,22-21-16,-22-22 0,0 22 16,0 0-16,0-1 0,21 1 0,-21 0 15,0-1-15,0 1 0,0 21 0,0 0 16,0-22-16,0 22 0,0 0 0,0 0 15,0 42 17,0 0-32,-21 0 15,21 1-15,0-1 0,0 21 0,0 0 16,-22-20-16,22 41 0,0-21 16,-21 1-16,21-1 0,0 0 0,0 22 15,0-22-15,0-21 0,0 22 0,0-1 16,0-21-16,0 22 0,0-22 0,0 0 15,0 0-15,21 0 0,1 0 16,-1-21-16,0 0 16,0 0-16,0 0 0,0 0 15,1 0-15,-1 0 16,0-21-16,0 21 0,-21-21 0,21 0 16,0 21-16,1-21 0,-22 0 15,0-1-15,21 1 0</inkml:trace>
  <inkml:trace contextRef="#ctx0" brushRef="#br1" timeOffset="132928.41">7345 12721 0,'0'0'0,"21"0"15,0 0 1,0 0-16,22 0 15,-22 0-15,0 0 0,21-21 0,-21 21 16,22 0-16,-22 0 0,21-21 0,-21 21 16,1 0-16,20 0 0,-21 0 0,0 0 15,0 0-15,-21-21 0,22 21 16</inkml:trace>
  <inkml:trace contextRef="#ctx0" brushRef="#br1" timeOffset="133991.62">10118 12594 0,'0'-21'0,"0"0"15,0 0 1,0 0-1,0-1-15,21 22 16,0-21-16,0 21 0,0-21 0,0 21 16,1 0-16,20 0 0,-21 0 0,0 0 15,22 0-15,-22 0 16,0 0-16,21 21 0,-21 0 0,1 22 16,-22-22-16,0 21 0,21-21 0,-21 22 15,0-1-15,0 0 0,0 1 0,0-1 16,0 0-16,-21-20 0,-1 20 0,22-21 15,-21 0-15,21 0 0,-21 1 16,0-1-16,21-42 31,0-1-15,0 1-16,0-21 0,21 21 16,0-22-16,0 22 0,1-21 0,-1 0 15,0-1-15,21 1 0,-21 0 16,1 20-16,20-20 0,-21 21 0,21 0 15,-20 0-15,20 21 0,-21 0 16,0 0-16,0 0 0,1 21 0,-1 0 16,-21 0-16,21 0 0,-21 22 0,21-22 15,-21 21-15,0 0 0,0-20 0,0 20 16,0-21-16,0 21 0,0-20 16,0-1-16,0 21 0,0-21 0,0 0 15,0 1-15,0-1 16,0-42 15,21-1-31,0 1 16,1 0-16,-1 0 0,0 0 0</inkml:trace>
  <inkml:trace contextRef="#ctx0" brushRef="#br1" timeOffset="135407.92">11642 12637 0,'0'0'0,"0"-22"16,0 1-16,0 0 0,0 0 16,0 0-16,-22 0 0,1-1 15,21 1-15,-21 0 16,0 0-16,0 21 16,0 0-16,-1 0 15,1 0-15,0 0 0,0 21 0,0 0 16,21 0-16,-21 1 0,-1-1 0,1 21 15,0-21-15,0 22 0,0-1 0,21 0 16,0-21-16,-21 22 0,21-1 16,0-21-16,0 0 0,0 1 0,0-1 15,0 0-15,0 0 0,0 0 0,21-21 16,0 0-16,0 0 0,0 0 16,0 0-16,1-21 0,-1 0 0,0 21 15,0-21-15,0 0 16,0-1-16,-21-20 0,22 21 0,-1 0 15,0-22-15,-21 22 0,0-21 0,0 21 16,21-22-16,-21 22 0,0 0 0,0 0 16,0 0-16,0 42 31,0 0-31,0 21 0,0-20 16,0-1-16,0 0 0,0 21 0,0-21 15,0 22-15,21-22 0,-21 0 0,21 0 16,-21 0-16,22 1 0,-1-1 15,0 0-15,0-21 0,0 0 0,0 0 16,1 0-16,-1 0 0,0 0 16,21 0-16,1 0 0,-22-21 0,21 21 15,-21-21-15,22-1 0,-22 1 0,0-21 16,0 21-16,-21 0 0,21-22 16,-21 22-16,21-21 0,-21 21 0,0-22 15,0 22-15,0 0 0,0 0 0,0 0 16,0-1-16,-21 22 15,0 22 1,0-1-16,21 0 0,0 0 16,0 21-16,0-20 0,-21-1 0,21 21 15,0-21-15,0 22 0,0-22 0,0 21 16,0-21-16,-21 0 0,21 22 16,0-22-16,0 0 0,0 0 15,0 0-15,0-42 31,21 0-15,-21 0-16,0 0 0,21 0 0,-21-1 16,0 1-16,0-21 0,21 21 0,0-22 15,-21 1-15,21 21 0,1-21 16,-22 20-16,21 1 0,0 0 0,-21 0 16,21 0-16,0 21 0,0 0 15,1 0-15,-1 0 16,-21 21-16,0 0 15,21 0-15,-21 0 0,21 1 16,-21-1-16,0 21 0,0-21 0,0 22 16,0-22-16,21 0 0,-21 0 0,21 0 15,-21 0-15,0 1 0,22-1 0,-1-21 16,-21 21-16,21-21 16,0-21-1,-21 0-15,21-1 16,0 1-16,-21 0 0,22-21 15,-1 21-15,0-1 0,-21-20 0,21 21 0,0-21 16,0 20-16,1-20 0,-1 21 16,0 0-16,0 0 0,-21-1 15,0 1-15,21 21 0,0 0 16,-21 21-16,0 1 16,0-1-16,0 0 0,0 0 0,0 0 15,0 22-15,0-22 0,0 0 16,-21 21-16,21-21 0,0 22 0,0-22 15,0 21-15,0-21 0,0 1 0,21-1 16,1 0-16,-1 0 0,0-21 0,0 21 16,0-21-16,0 0 0,1 0 0,-1 0 15,21 0-15,-21 0 16,0 0-16,22 0 0,-22-21 0,21 0 0,-21 21 16,1-21-16,20-22 0,-21 22 15,0 0-15,0 0 0,1-21 0,-22 20 16,0-20-16,21 21 0,-21-21 0,0 20 15,0-20-15,0 21 0,0 0 16,0 0-16,0-1 0,-21 22 16,-1 0-16,1 0 0,0 22 15,0-1-15,21 0 0,-21 0 0,0 0 16,21 22-16,-22-22 0,22 21 0,0-21 16,0 22-16,0-22 0,0 0 15,0 0-15,0 0 0,0 0 16,0 1-16,0-1 0,0 0 0,22 0 15,-1-21-15,0 0 0,0 0 16,0 0-16,0 0 0,1 0 16,-1 0-16,0 0 0,0 0 15,0-21-15,0 21 0,1-21 0,-1 0 16,0 21-16,0-22 0,21 1 0,-20 0 16,-1 0-16</inkml:trace>
  <inkml:trace contextRef="#ctx0" brushRef="#br1" timeOffset="135643.79">14118 12594 0,'-21'0'15,"21"-21"16,21 21-15,0 0-16,0 0 0,1 0 16,-1 0-16,0 0 15,0 0 1</inkml:trace>
  <inkml:trace contextRef="#ctx0" brushRef="#br1" timeOffset="135807.69">13991 12742 0,'0'0'0,"0"22"0,-21-1 16,21 0-16,21-21 31,0 0-15,0 0-16,1 0 0,-1 0 16,-21-21-16,21 21 0,0-21 15,0-1-15,-21 1 16</inkml:trace>
  <inkml:trace contextRef="#ctx0" brushRef="#br1" timeOffset="136312.41">15155 11726 0,'0'0'0,"0"-21"15,0 0-15,-21 21 31,0 0-31,0 21 16,0 0-16,21 1 0,-22-1 0,1 0 16,0 0-16,21 0 0,-21 22 0,21-22 15,-21 0-15,21 21 0,-21-21 0,21 1 16,0-1-16,0 0 0,0 0 16,0 0-16,0 0 0,21-21 15,0 0-15,0 0 0,0 0 16,22 0-16</inkml:trace>
  <inkml:trace contextRef="#ctx0" brushRef="#br1" timeOffset="136720.18">15557 11959 0,'0'0'0,"0"21"47,0 1-47,0-1 0,0 21 0,0-21 15,0 22-15,0-1 0,0 0 0,-21 22 16,21-22-16,-21 0 0,21 1 0,-21 20 15,21-20-15,0-1 0,-21 21 0,0-20 16,21-1-16,0 0 0,0 1 16,-22-1-16,22 0 0,-21 1 0,21-1 15,-21-21-15,21 0 0,0 22 0,0-22 16,0 0-16,0 0 16,0-42 15,0 0-31,0 0 15,0 0-15,0-22 0,0 22 0,0-21 16,21-1-16</inkml:trace>
  <inkml:trace contextRef="#ctx0" brushRef="#br1" timeOffset="137015.01">15473 12150 0,'0'0'0,"63"-106"15,-42 85-15,-21 0 16,43-1-16,-22 1 0,0 21 15,21 0-15,-20 0 0,-1 0 0,21 0 16,-21 0-16,0 0 0,1 21 16,-1 1-16,0 20 0,0-21 0,-21 0 15,0 22-15,0-22 0,0 21 0,0-21 16,-21 22-16,0-22 0,0 21 0,-22-21 16,22 0-16,0 1 0,-21-1 0,20 0 15,-20-21-15,21 21 0,0 0 16,-22-21-16,22 0 0,42 0 31,1 0-15,20 0-16,-21 0 0,21-21 0,-20 0 15,-1 21-15,21 0 0,0 0 16</inkml:trace>
  <inkml:trace contextRef="#ctx0" brushRef="#br1" timeOffset="137644.67">16425 12086 0,'0'0'16,"0"-21"-16,-21-21 15,0 42-15,0 0 0,0 0 0,-22 0 16,22 0-16,0 0 0,-21 21 0,20 0 16,-20 0-16,21 22 0,-21-22 0,20 21 15,1 0-15,0-20 0,0 20 16,0 0-16,0-21 0,21 22 0,0-1 15,0-21-15,0 0 0,0 1 0,0-1 16,0 0-16,0 0 0,21-21 16,0 21-16,0-21 0,0 0 0,0 0 15,1 0-15,-1 0 0,0-21 16,21 0-16,-21 21 0,1-21 0,-1 0 16,21-1-16,-21 1 0,0-21 15,1 21-15,-1-22 0,0 22 0,0-21 16,0 21-16,-21-22 0,21 22 0,1 0 15,-22 0-15,0 0 0,21 21 16,-21 21 0,0 0-16,0 0 15,0 0-15,0 1 0,0 20 0,0-21 16,0 21-16,-21-20 0,21 20 0,0 0 16,-22-21-16,22 22 0,-21-1 0,0 0 15,21 1-15,-21-1 0,21 0 16,0 1-16,-21-1 0,21 0 0,-21 1 15,21-1-15,0-21 0,0 22 16,-22-22-16,22 0 0,-21 21 0,21-21 16,0 1-16,21-44 31,1 1-15,-1 0-16,0 0 0,0 0 0,0-22 15,0 1-15,1 0 0,20-1 0,-21 1 16,21 0-16,-20-22 0,20 22 0,-21 0 15,0-1-15,0 1 0,1 21 0,-1-22 16,-21 22-16,0 0 0,0 0 16,21 0-16,-21 0 0,21 21 15,-21-22-15,0 1 16</inkml:trace>
  <inkml:trace contextRef="#ctx0" brushRef="#br1" timeOffset="138047.78">16954 12044 0,'0'0'0,"0"-21"16,0 0 0,0-1-16,22 22 31,-1 22-31,0-1 15,0 0-15,0 0 0,0 0 0,1 0 16,-22 22-16,21-22 0,-21 21 0,21-21 16,-21 22-16,0-22 0,0 21 0,0-21 15,0 1-15,0-1 0,0 0 16,0 0-16,0 0 0,-21-21 31,0 0-31,21-21 16,0 0-16,0 0 0,0 0 15,0-1-15,0 1 0,0 0 16,0-21-16,0 21 0,0-22 16,21 1-16,-21 21 0,21-22 0,0 22 15,-21-21-15,21 21 0,0 0 0,-21-1 16,0 1-16,22 21 0,-1-21 0,0 0 16,0 0-16,0 21 15,0 0-15</inkml:trace>
  <inkml:trace contextRef="#ctx0" brushRef="#br1" timeOffset="138476.26">17738 11621 0,'0'21'47,"0"0"-31,0 0 0,-22-21-1,1 0 1,21-21-1,0 0 1,0 0-16,0-1 16,21 22-1,1 0 1,-22 22-16,0-1 0,0 0 16,0 0-16,0 0 0,0 0 0,0 1 15,0-1-15,0 0 0,0 0 0,0 0 16,0 0-16,-22 1 0,1-1 0,21 0 15,-21-21-15,0 21 0,21 0 16,-21-21-16</inkml:trace>
  <inkml:trace contextRef="#ctx0" brushRef="#br1" timeOffset="140152.17">19304 11832 0,'0'0'0,"0"-42"16,0 21-16,0 0 0,21 21 15,0-22-15,0 1 0,1 21 0,-1 0 16,0-21-16,21 21 0,-21 0 0,22 0 16,-22 0-16,21 21 0,-21 0 15,22 1-15,-22-1 0,0 21 0,21-21 16,-20 43-16,-1-22 0,-21 0 0,21 22 16,-21-22-16,0 1 0,0 20 0,0-21 15,0 1-15,0-22 0,0 21 0,0-21 16,0 22-16,0-22 15,0 0-15,0 0 0,0-42 32,0 0-17,0 0-15,21 0 0,-21-1 0,0-20 16,21 21-16,0-21 0,-21-1 16,22 1-16,-1 0 0,0-22 0,0 22 15,0-22-15,0 22 0,-21-22 0,22 22 16,-1 0-16,21-1 0,-21 1 0,0 0 15,1 21-15,-22-1 0,21 1 0,0 0 16,0 21-16,0 0 16,0 21-16,-21 0 0,0 1 15,0-1-15,22 0 0,-22 21 0,0-21 16,0 22-16,21-1 0,-21-21 16</inkml:trace>
  <inkml:trace contextRef="#ctx0" brushRef="#br1" timeOffset="141600.29">20701 12171 0,'0'0'0,"21"-21"0,-21 0 16,21-1-16,-21 1 0,0 0 0,0-21 15,0 21-15,0-1 0,0 1 16,0 0-16,0 0 0,-21 0 15,0 21-15,0 0 0,0 0 16,-1 0-16,1 0 0,0 21 0,0 21 16,-21-21-16,20 1 0,1 20 0,-21-21 15,21 21-15,0 1 0,-1-22 0,1 21 16,21 1-16,0-22 0,0 0 16,0 0-16,0 21 0,0-20 15,0-1-15,21-21 0,1 21 16,-1-21-16,0 0 0,21 0 0,-21 0 15,1 0-15,-1-21 0,0 0 0,21 21 16,-21-22-16,1 1 16,-1 0-16,0-21 0,-21 21 0,21-22 15,0 1-15,0 21 0,-21-22 0,0 1 16,22 0-16,-22 21 0,21-1 0,-21 1 16,0 0-16,0 42 15,0 0-15,0 1 16,-21-1-16,21 0 0,-22 21 0,22-21 15,0 22-15,0-1 0,0-21 0,-21 22 16,21-22-16,0 0 0,0 21 0,0-21 16,0 1-16,21-1 0,-21 0 15,22 0-15,-1-21 0,0 21 0,0-21 16,21 0-16,-20 0 0,20 0 16,-21 0-16,21 0 0,-20 0 0,20-21 15,-21 0-15,0 0 0,22 0 0,-22-1 16,0 1-16,0-21 0,0 0 15,0-1-15,1 1 0,-1 0 0,-21-22 16,0 22-16,21-22 0,-21 1 0,0 20 16,21-20-16,-21 21 0,0-1 0,0 1 15,0 0-15,0 20 0,0 1 16,0 0-16,0 0 0,-21 42 16,0-21-16,21 42 15,-21-20-15,21-1 0,-22 21 0,22 0 16,-21 1-16,21 20 0,0-20 15,-21-1-15,21 21 0,0-20 16,0 20-16,0-20 0,0-1 0,0 0 16,0 1-16,0-1 0,0-21 0,0 21 15,0-20-15,0-1 0,21 0 16,-21 0-16,21-21 0,1 0 0,-1 0 16,0 0-16,0 0 0,0 0 15,0 0-15,1-21 0,-1 0 0,0 0 16,0-1-16,0 1 0,0 0 0,1-21 15,-1 21-15,0-1 0,0-20 0,-21 21 16,0 0-16,21 0 0,-21-1 16,21 22-16,-21 22 15,0-1 1,0 0-16,0 0 0,0 0 16,0 0-16,0 22 0,0-22 0,0 0 15,0 0-15,0 0 0,0 1 0,0-1 16,0 0-16,0 0 15,22 0-15,-1-21 16,0 0-16,0 0 0,0 0 0,0 0 16,1 0-16,-1-21 15,0 21-15,0-21 0,0 0 0,0 0 16,1-1-16,-1-20 0,-21 21 16,21 0-16,0-22 0,0 22 0,-21 0 15,0 0-15,21 0 0,-21 0 0,22 21 16,-22 21 15,0 0-31,0 0 0,0 0 16,0 0-16,0 1 0,0-1 0,0 0 15,0 0-15,0 0 0,0 0 0,0 1 16,0-1-16,0 0 0,0 0 16,21-21-16,0 21 15,0-21-15,0 0 0,0 0 16,1 0-16,-1 0 0,0 0 0,21 0 15,-21 0-15,1-21 0,-1 0 0,0 21 16,0-21-16,21 0 0,-20-1 0,-1-20 16,0 21-16,-21-21 0,21 20 15,0-20-15,-21 0 0,21-1 0,-21 22 16,0-21-16,0 0 0,0 20 0,0 1 16,0 0-16,-21 21 15,0 0-15,0 0 0,0 21 16,0 0-16,21 22 0,-22-22 0,1 21 15,21-21-15,0 22 0,0-1 0,-21-21 16,21 22-16,0-22 0,0 21 16,0-21-16,0 0 0,0 1 0,0-1 15,0 0-15,0 0 0,21 0 16,0-21-16,1 0 0,-1 0 16,0 0-16,0 0 0,0 0 0,0 0 15,1 0-15,20 0 0,-21 0 0,0-21 16,0 21-16,22-21 0,-22 0 0,0 0 15,0-1-15,22 22 0,-22-21 16,21 0-16,-21 0 0</inkml:trace>
  <inkml:trace contextRef="#ctx0" brushRef="#br1" timeOffset="141828.17">23664 12065 0,'21'0'47,"1"0"-47,-1 0 16,0 0-16,0 0 0,0 0 16,0 0-1,-42 0 16</inkml:trace>
  <inkml:trace contextRef="#ctx0" brushRef="#br1" timeOffset="141992.07">23516 12256 0,'-21'42'0,"21"-21"16,21-21-1,0 0-15,0 0 16,1 0-16,-1 0 0,0 0 15,0 0-15,-21-21 16,21 21-16,0-21 0,-21 0 16,0-1-16</inkml:trace>
  <inkml:trace contextRef="#ctx0" brushRef="#br1" timeOffset="142463.91">24596 11430 0,'0'0'0,"21"-21"15,0-43-15,-21 43 16,0 0-16,0 0 0,0 42 31,0 0-15,0 0-16,-21 22 0,0-22 16,21 0-16,0 21 0,0 1 0,0-22 15,0 21-15,-22-21 0,22 22 0,0-22 16,0 0-16,0 21 0,0-20 0,22-1 15,-22 0-15,21 0 0,0-21 16</inkml:trace>
  <inkml:trace contextRef="#ctx0" brushRef="#br1" timeOffset="142751.26">24998 11832 0,'0'-21'15,"0"0"1,0 42 0,0 0-16,21 0 0,0 1 0,-21-1 15,21 0-15,0 0 0,1 21 0,-1-20 16,0 20-16,0-21 0,21 21 16,-20-20-16,-1 20 0,21-21 15,-21 0-15,0 22 0,1-22 0,-1 0 16,0 0-16,0 0 0,0-21 0,-21 21 15,0-42 17,0 0-32,0 0 15,0 0-15</inkml:trace>
  <inkml:trace contextRef="#ctx0" brushRef="#br1" timeOffset="143008.12">25612 11726 0,'0'0'0,"0"22"31,-22-1-15,1 0-16,0 0 0,0 21 0,0-20 15,0 20-15,-22-21 0,22 21 0,0 1 16,-21-22-16,20 21 0,-20 1 16,21-1-16,-21-21 0,20 21 0,-20 1 15,21-22-15,-21 0 0,20 21 0,1-20 16,0-1-16,0-21 0,0 21 0,21 0 15,21-21 17,0-21-32,0 0 0,0 0 15,1-1-15,20 1 0,0 0 0</inkml:trace>
  <inkml:trace contextRef="#ctx0" brushRef="#br1" timeOffset="143471.89">25950 11790 0,'0'0'0,"0"21"31,0 0-31,-21 0 0,0 1 16,21-1-16,-21 0 0,21 0 0,-21 21 16,21-20-16,0-1 0,0 0 0,0 21 15,0-21-15,0 1 0,0-1 16,0 0-16,21-21 15,0 21-15,0-21 0,0 0 0,22 0 16,-22 0-16,21 0 0,-21-21 0,22 21 16,-22-21-16,21 0 0,-21-1 0,22 1 15,-22 0-15,0 0 0,0-21 16,0 20-16,0 1 0,1-21 0,-22 21 16,21 0-16,-21-1 0,0 44 31,-21-1-16,21 0-15,-22 0 0,1 21 16,21-20-16,-21-1 0,0 21 0,0-21 16,21 22-16,-21-22 0,-1 0 0,22 21 15,-21-21-15,0 1 0,21-1 0,-21 0 16,21 0-16,0 0 0,-21 0 16,21 1-16,0-1 0,21-21 31,0 0-31,0 0 15,0-21-15,1-1 0,-1 1 16,21 0-16,-21 0 0</inkml:trace>
  <inkml:trace contextRef="#ctx0" brushRef="#br1" timeOffset="144076.09">26649 11832 0,'21'0'15,"0"0"1,0 0-16,0 0 0,1 0 16,-1 0-16,0 0 0,21 0 0,-21 0 15,22 0-15,-22 0 0,21 0 16,1-21-16,-22 21 0,21-21 0,-21 21 16,0-21-16,1 21 0,-1 0 15,-21-21-15,0-1 16,-21 22-1,-1 0-15,1 0 0,0 22 0,-21-1 16,21 0-16,-1 0 0,-20 0 0,21 22 16,-21-22-16,20 21 0,1 0 15,-21-20-15,21 20 0,0 0 0,-22-21 16,22 22-16,0-22 0,21 0 0,-21 0 16,0 22-16,21-22 0,-22 0 0,1 0 15,21 0-15,0 0 16,-21-21-1,21-21 1,21 0 0,-21 0-16,21 0 0,1 0 0,-1-1 15,0 1-15,0 0 0,0-21 0,0 42 16,1-21-16,-1-1 0,0 22 16,0 0-16,-21 22 15,0-1 1,0 0-16,0 0 0,0 0 0,0 0 15,0 1-15,21-22 0,-21 21 16,0 0-16,0 0 0,21-21 16,1 21-16,-22 0 0,21-21 0,0 0 15,0 0-15,0 0 0,0 0 0,1 0 16,-1 0-16,0 0 0,0 0 0,0 0 16,0-21-16,1 0 15,-22 0-15,21 21 0,0-21 0,-21 0 16,21-22-16,0 22 0,-21 0 0,21 0 15</inkml:trace>
  <inkml:trace contextRef="#ctx0" brushRef="#br1" timeOffset="144511.84">27644 11282 0,'0'21'15,"0"0"-15,-22 0 16,22 1-16,0-1 0,-21-21 16,21 21-16,0 0 0,0 0 15,-21-21 1,21 21-16,0-42 31,0 0-31,0 0 16,0 0-16,0 0 15,21-1-15,-21 1 0,0 0 16,21 21-16,1 0 16,-1 0-16,-21 21 15,0 0-15,0 1 0,0-1 16,0 0-16,0 21 0,0-21 0,0 22 15,0-22-15,0 0 0,-21 0 16,-1 0-16,1 1 0,0-1 0,0 0 16,0 0-16,0 0 0,-1 0 15,1-21-15,0 0 0,0 22 16</inkml:trace>
  <inkml:trace contextRef="#ctx0" brushRef="#br1" timeOffset="146183.98">29273 11134 0,'0'0'0,"22"0"0,-22-21 16,21 21-1,-42 21 16,21 0-31,-43 21 16,22 1-16,-21-1 0,-1 0 0,1 22 16,0-1-16,-22 1 0,1-1 15,-1 1-15,1-1 0,-1 1 0,22-1 16,-22 22-16,1-22 0,21 1 0,-22-1 16,22 1-16,-1-1 0,22-20 15,-21-1-15,21 0 0,0 1 0,21-1 16,0-21-16,-22 0 0,22 1 0,0-1 15,0 0-15,22-42 32,-1 0-17,0-1-15,0 1 0,0 0 16,0 0-16,1 0 16,-1 0-16,0-1 0,21 22 0,-21-21 15,1 0-15,-1 0 0,0 0 16</inkml:trace>
  <inkml:trace contextRef="#ctx0" brushRef="#br1" timeOffset="146531.32">29400 11875 0,'0'0'0,"22"-22"0,-22 1 16,0 0-16,21 21 15,-21 21 1,-21 0-16,21 1 16,-22-1-16,1 21 0,0-21 0,21 22 15,-21-22-15,0 21 0,0-21 16,21 0-16,0 1 0,0 20 0,-22-21 15,22 0-15,0 0 0,-21-21 16,21 22-16,0-44 31,0 1-15,21 0-16,1 0 0,-22 0 0,21 0 16,0-1-16</inkml:trace>
  <inkml:trace contextRef="#ctx0" brushRef="#br1" timeOffset="146712.23">29527 11599 0,'0'0'0,"0"-21"0,-21 21 15,42 0 63</inkml:trace>
  <inkml:trace contextRef="#ctx0" brushRef="#br1" timeOffset="147199.97">29803 11726 0,'0'0'0,"-22"22"16,22-1-16,0 0 0,-21 0 16,21 0-16,0 0 0,0 1 15,0 20-15,0-21 0,0 0 0,0 0 16,0 22-16,-21-22 0,21 0 16,0 0-16,0 0 0,-21 1 0,21-1 15,-21-21-15,21 21 0,-21-21 31,21-21-15,0 0-16,0-1 16,0 1-16,0 0 0,0 0 0,21 0 15,0-22-15,0 1 0,0 21 16,0-21-16,1 20 0,20-20 0,-21 21 16,0 0-16,22 0 0,-22-1 0,0 22 15,0 0-15,0 0 0,0 0 16,1 0-16,-1 0 0,-21 22 0,0-1 15,0 0-15,21 0 0,-21 0 0,0 0 16,0 22-16,0-22 0,0 0 16,0 21-16,0-20 0,0-1 0,0 0 15,-21 0-15,21 0 0,-21-21 0,21 21 16,0 1-16,-22-22 16,1 0-1,21-22 1,21 22-1</inkml:trace>
  <inkml:trace contextRef="#ctx0" brushRef="#br1" timeOffset="147579.92">30501 11769 0,'-42'0'16,"21"0"-16,-1 0 0,1 0 15,21 21-15,-21 0 0,21 0 16,-21 0-16,21 1 0,0 20 16,-21 0-16,21-21 0,0 22 0,0-1 15,-21 0-15,21 1 0,0-1 0,0 0 16,0 1-16,0-1 0,0 0 16,0 1-16,0-1 0,0 0 0,-22-20 15,22 20-15,-21 0 0,0-21 0,21 22 16,-21-22-16,0 21 0,0-21 0,21 22 15,0-22-15,-22 0 16,22 0-16,-21 0 0,21 1 0,0-1 16,0 0-16,0 0 0,0 0 15,21-21 17,1 0-32,-22-21 0,0 0 15,21 0-15,0 0 0,-21-1 0,21 1 16,-21-21-16,0 21 0,21-22 15,0 1-15</inkml:trace>
  <inkml:trace contextRef="#ctx0" brushRef="#br1" timeOffset="147916.18">30480 11832 0,'21'-21'0,"-42"42"0,63-63 16,-21 21-16,1 0 15,-1 21-15,0 0 0,0-22 0,0 22 16,0 0-16,1 0 16,-1 0-16,0 0 0,-21 22 15,0-1-15,0 0 0,0 0 0,0 0 16,0 0-16,0 1 0,0-1 0,0 21 16,-21-21-16,21 0 0,-21 1 15,-1-1-15,1 0 0,0 0 0,0-21 16,0 21-16,0-21 0,-1 0 15,1 21-15,0-21 0,0 0 16,0 0-16,21 22 0,-21-22 0,21 21 16,21-21 31,0 0-47,0 0 0,0-21 0</inkml:trace>
  <inkml:trace contextRef="#ctx0" brushRef="#br1" timeOffset="148719.24">30967 11790 0,'0'-21'16,"0"42"0,-21 0-1,21 0-15,-22 0 16,1 1-16,21 20 0,0-21 0,-21 0 15,21 22-15,-21-22 0,21 0 0,0 0 16,0 21-16,0-20 0,0-1 16,0 0-16,0 0 0,21 0 15,0-21 1,0 0-16,1 0 0,-1 0 16,0 0-16,-21-21 0,21 0 15,0 0-15,0 0 0,1-1 0,-1 1 16,0 0-16,0-21 0,0-1 15,0 22-15,22-21 0,-22 0 0,0 20 16,-21 1-16,21 0 0,-21 0 0,21 0 16,-42 21 15,0 21-31,21 0 16,0 0-16,-21 0 0,21 1 0,-21-1 15,21 0-15,-21 0 0,21 0 0,0 0 16,0 1-16,0-1 15,0 0-15,0 0 0,0 0 0,0 0 16,21-21-16,0 0 0,0 0 16,0 0-16,0 0 15,1 0-15,-1-21 0,0 21 0,0-21 16,0 0-16,0 0 0,1-22 0,-1 22 16,0-21-16,0 0 0,0-1 15,0 1-15,1 0 0,-1-1 0,0 1 16,0 0-16,-21-1 0,21 1 15,0 0-15,1-1 0,-1 1 0,0 0 16,0 20-16,-21 1 0,0 0 16,0 42-1,0 0 1,0 1-16,-21-1 0,21 21 0,-21-21 16,0 22-16,-1-1 0,1 0 15,0-21-15,0 22 0,0-1 0,0-21 16,-1 22-16,1-22 0,21 21 0,0 0 15,-21-20-15,21-1 0,0 21 16,0-21-16,0 0 0,0 1 0,0-1 16,0 0-16,0 0 0,0 0 15,21-21-15,0 0 0,1 0 16,-1 0-16,0 0 0,0 0 16,0 0-16,0 0 0,1 0 15,-1 0-15,0-21 0,0 0 16,0 0-16,0 0 15,-21-1 1</inkml:trace>
  <inkml:trace contextRef="#ctx0" brushRef="#br1" timeOffset="148968.09">31538 11769 0,'21'0'32,"1"0"-17,-1 0-15,0 0 0,0 0 16,0 0-16,0 0 0,-21-21 0,22 21 16,-1 0-16,0 0 15,0-22-15,0 22 16,0-21-1,1 21-15</inkml:trace>
  <inkml:trace contextRef="#ctx0" brushRef="#br1" timeOffset="150208.74">32554 11282 0,'0'0'0,"0"-21"0,0 0 15,0-1 1,0 1 0,0 42 30,0 1-30,21-22-16,-21 21 0,22 0 16,-1 0-16,0 21 0,0-20 0,0-1 15,22 0-15,-22 21 0,0-21 16,0 1-16,0-1 0,22 0 0,-22 0 16,0 0-16,0 0 0,0 1 0,0-1 15,1-21-15,-1 21 0,0 0 16,0-21-16,0 0 0,-21 21 0,21-21 15,-21 21 1,-21 1 15,0-22-31,0 21 0,0-21 0,-22 21 16,22 0-16,-21 0 0,0 0 0,-1 1 16,1-1-16,0 21 0,-22-21 15,22 0-15,-1 22 0,-20-22 0,21 0 16,-1 21-16,1-20 0,21-1 15,-22 0-15,1 0 0,21 0 0,0 0 16,0 1-16,-1-22 0,1 21 16,0-21-16,21 21 0,-21-21 15,21 21 1</inkml:trace>
  <inkml:trace contextRef="#ctx0" brushRef="#br1" timeOffset="156596.31">6943 15092 0,'21'0'16,"-21"-21"-16,21 0 16,0 21-1,0-22-15,-21 1 0,21 0 16,1 0 0,-1 0-16,-21 0 15,21-1-15,-21 1 16,21 21-16,-21-21 0,21 21 0,-21-21 15,0 0-15,21 0 16,-21-1 0,22 22-16,-22-21 15,21 21 32,-21 21 47,0 1-94,-21-1 16,21 0-16,-22-21 0,22 21 0,0 0 15,-21 22-15,0-22 16,0 0-16,0 21 0,0-21 0,-1 22 15,1-1-15,0 0 0,0 1 0,0-1 16,0 0-16,-1 1 0,1-22 16,0 21-16,21 1 0,-21-1 0,0 0 15,0 1-15,-1-22 0,22 21 0,-21 0 16,0 1-16,0-22 0,0 21 0,0 1 16,-1-22-16,22 21 0,-21 0 15,0 1-15,0-22 0,21 21 0,-21 1 16,0-22-16,21 21 0,-22-21 0,22 0 15,0 1-15,-21-1 0,21 0 16,-21 0-16,21 0 16,0 0-1,0-42 32,0 0-31,0 0-16,21 21 0,-21-21 15,0 0-15,21-1 0,1 1 0,-22 0 16,21 0-16</inkml:trace>
  <inkml:trace contextRef="#ctx0" brushRef="#br1" timeOffset="157361.38">7429 14923 0,'0'-22'0,"0"44"0,0-65 16,22 43-16,-22-21 15,0 0 1,0 0-16,0 0 31,21 21-31,-21 21 47,0 0-47,0 0 16,0 0-16,-21 0 0,21 1 15,0-1-15,-22 21 0,22-21 0,-21 22 16,0-1-16,0 0 0,21 1 0,-21-1 15,0 0-15,-1 22 0,1-22 16,0 0-16,0 1 0,0-1 0,0 22 16,-1-22-16,-20 0 0,21-21 0,0 22 15,0-1-15,21 0 0,-22-20 16,1 20-16,0 0 0,0-21 16,0 22-16,21-1 0,-21-21 0,-1 22 15,1-22-15,21 21 0,0-21 0,-21 0 16,0 22-16,21-22 0,0 0 15,0 0-15,-21 0 0,0 1 16,21-1-16,-22 0 0,22 0 16,0-42 77,0 0-77,0 0-16,0-1 16,0 1-16</inkml:trace>
  <inkml:trace contextRef="#ctx0" brushRef="#br1" timeOffset="158183.54">7070 14944 0,'0'-21'31,"-22"42"32,22 0-63,-21-21 15,0 21-15,21 0 0,-21 22 16,0-22-16,0 21 0,-1 0 0,1 1 15,0 20-15,0-20 0,0 20 16,-22-21-16,22 22 0,-21-22 0,21 22 16,0-22-16,-22 0 0,22 1 15,0-1-15,0 0 0,0 22 0,-1-22 16,1-21-16,0 22 0,0-1 0,0 0 16,21-20-16,-21 20 0,-1 0 15,1-21-15,0 1 0,21 20 0,-21-21 16,21 0-16,-21 0 0,0 1 15,21-1-15,0 0 16,0-42 47,0 0-63,0-1 0,0 1 15,0 0-15,0 0 0,21 0 16</inkml:trace>
  <inkml:trace contextRef="#ctx0" brushRef="#br1" timeOffset="158912">7366 14986 0,'0'-21'16,"21"21"0,-21-21-1,21 21-15,-21-21 16,21 21-1,1 0 17,-22 21 15,0 0-47,0 21 15,0-21-15,-22 22 0,1-1 0,0 0 16,21 1-16,-21 20 0,0-20 15,21-1-15,-21 21 0,-1-20 0,22-1 16,-21 22-16,0-22 0,21 0 0,-21 1 16,0 20-16,0-21 0,21 1 15,-22-1-15,1 22 0,0-22 0,0 0 16,0 1-16,0-1 0,-1 0 0,1-21 16,0 22-16,0-22 0,21 0 15,0 0-15,-21 0 0,21 1 16,0-1-16,-21-21 0,21 21 0,0-42 62,0 0-62,21 21 16,-21-22-16,0 1 0,0 0 16,0 0-16</inkml:trace>
  <inkml:trace contextRef="#ctx0" brushRef="#br1" timeOffset="159936.09">6943 15452 0,'0'21'47,"-22"0"-47,22 0 15,-21 0-15,0 1 0,0 20 16,0-21-16,0 21 0,21-20 0,-43 20 16,22 0-16,0-21 0,0 22 15,0-1-15,-1 0 0,-20 1 0,21-1 16,0-21-16,0 22 0,-1-1 15,1-21-15,21 0 0,-21 0 0,0 1 16,21-1-16,0 0 0,0 0 0,-21-21 16,21 21-16,-21 0 15,21-42 79,0 0-78,0 0 15,0 0 94,0 0-125,0-1 16,0 1-16,21 0 15,-21 0-15,0 0 0,21 0 0,-21-1 16,21-20-16,0 0 0,0 21 0,1-22 15,-1 1-15,0 0 0,0 20 0,0-20 16,22 0-16,-22-1 0,21 1 16,-21 0-16,22 21 0,-22-22 0,0 1 15,21 0-15,-21-1 0,22 1 0,-22 0 16,0 20-16,0-20 0,0 0 16,1 21-16,20-22 0,-42 22 0,21 0 15,0 0-15,0 0 0,-21-1 16,22 1-16,-1 21 15,-21-21 1,0 42 47,-21-21-48,21 21-15,0 1 16</inkml:trace>
  <inkml:trace contextRef="#ctx0" brushRef="#br1" timeOffset="161135.96">7366 15240 0,'21'0'16,"-21"21"-16,0 0 0,0 1 16,0-1-16,0 0 15,0 0-15,0 0 0,0 0 16,-21 1-16,21 20 0,-21-21 0,0 0 16,21 22-16,-22-22 0,22 0 15,-21 21-15,21-21 0,-21 22 0,0-22 16,21 21-16,-21-21 0,0 22 15,21-22-15,-22 21 0,1 1 0,0-22 16,21 0-16,-21 21 0,0-21 0,21 1 16,0 20-16,-21-21 0,-1 0 15,1 0-15,21 1 0,0-1 0,-21 0 16,0-21-16,21 21 0,-21 0 0,21 0 16,-21-21-16,21 22 15,0-1 32,-22-21-31,1 0-1,21 21-15,-21-21 32,21 21-17,-21-21-15,21 21 16,-21-21 15,21 21-31,21-42 63,-21 0-63,21 0 0,-21 0 15,21 21-15,0-43 0,-21 22 16,22 0-16,-1 0 0,0-21 0,0 20 15,-21-20-15,21 21 0,0-21 0,1 20 16,-22-20-16,21 21 0,-21 0 16,21 0-16,0-22 0,-21 22 15,0 0-15,0 0 0,21 21 16,-21-21-16,0-1 0,21 22 0,-21-21 16,0 0-1,0 0 1,22 21-1,-22-21-15,0 0 32,-22 21 30,22 21-62,-21 0 0,0 0 16,21 0-16,0 0 0,0 22 15,-21-22-15,0 0 0,21 0 0,-21 0 16,21 1-16,0-1 0,0 0 16,-22 0-16,22 0 0,-21 0 15,21 1-15,0-1 16,0 0-16,-21-21 16,21 21-16,-21 0 15,21 0 1,0-42 31,0 0-47,0 0 0,0 0 15,0 0-15,0-1 0,0-20 16</inkml:trace>
  <inkml:trace contextRef="#ctx0" brushRef="#br1" timeOffset="161663.63">7006 15155 0,'0'0'0,"0"-21"31</inkml:trace>
  <inkml:trace contextRef="#ctx0" brushRef="#br1" timeOffset="186811.86">8022 15452 0,'0'0'0,"0"-21"0,0-1 15,0 44 1,0-1 0,0 0-16,0 0 0,0 0 15,0 22-15,0-22 0,0 21 0,0-21 16,0 22-16,0-22 0,0 21 15,0-21-15,-21 22 0,21-22 0,0 0 16,0 21-16,-21-21 0,21 1 0,0-1 16,0 0-1,0-42 17,0 0-32,0-1 15,0-20-15,21 21 0,-21 0 16,21-22-16</inkml:trace>
  <inkml:trace contextRef="#ctx0" brushRef="#br1" timeOffset="187151.66">8191 15092 0,'0'0'0,"-21"0"15,0 0-15,21 21 0,-21 0 16,21 0-16,0 1 15,0-1-15,0 0 16,21-21 0,0 0-16,0 0 0,1-21 15,-1 21-15,0-21 0,0-1 0,-21 1 16,0 0-16,0 0 16,0 0-16,0 0 0,0-1 15,-21 22-15,0-21 0,0 21 16,-1 0-16,1 0 0,0 0 15,0 21-15,0-21 0,0 22 16,21-1-16,0 0 0,-22-21 0,22 21 16,0 0-16,0 0 0,0 1 15,0-1-15,0 0 0,22 0 16,-22 0-16,21 0 0,0 1 0,0-1 16</inkml:trace>
  <inkml:trace contextRef="#ctx0" brushRef="#br1" timeOffset="187667.67">8467 15473 0,'0'21'16,"0"0"0,0 0-16,-22 1 15,22-1-15,0 0 0,0 0 16,0 0-16,0 0 0,0 1 15,0-1-15,0 0 0,0 0 0,0 0 16,0 0-16,0 1 0,0-1 0,0 0 16,0 0-16,0 0 0,0 0 15,0 1-15,-21-44 32,21 1-17,0 0-15,0 0 0,0 0 16,0 0-16,0-1 0,0-20 0,0 21 15,0 0-15,21-22 0,1 22 16,-1-21-16,0 21 0,0 0 16,21-1-16,-20 1 0,-1 21 0,0 0 15,21 0-15,-21 0 0,1 0 0,-1 0 16,21 0-16,-21 21 0,0-21 16,1 22-16,-22-1 0,21 0 0,-21 21 15,0-21-15,0 1 0,0-1 0,0 0 16,0 0-16,0 0 0,0 0 0,0 1 15,0-1-15,-21 0 0,-1 0 16,22 0-16,-21-21 16,21-21 31,21 21-47,1-21 0,-1 21 15</inkml:trace>
  <inkml:trace contextRef="#ctx0" brushRef="#br1" timeOffset="188096.42">9207 15579 0,'0'0'0,"0"-21"16,0-1-16,0 44 47,0-1-32,0 0-15,0 0 0,0 0 16,0 0-16,0 1 0,0-1 0,-21 21 16,21-21-16,0 22 0,0-1 0,-21-21 15,0 21-15,21 1 0,-21-1 16,21 22-16,-21-22 0,-1 0 0,1 22 16,0-22-16,-21 22 0,21-22 0,-22 21 15,22 1-15,-21-1 0,21 1 0,-22 21 16,1-22-16,21 1 0,-22-1 15,1 1-15,21 20 0,0-41 0,0 20 16,-1 1-16,1-22 0,21 0 16,0 22-16,0-43 0,-21 21 0,21-21 15,-21 1-15,21-1 0,0 0 16,0 0-16,0-42 31,0 0-31,0 0 0,0-22 0,21 22 16,0-21-16,0-1 0,1 1 15,-1-21-15,0 20 0,0-20 0,21-1 16,-20-20-16</inkml:trace>
  <inkml:trace contextRef="#ctx0" brushRef="#br1" timeOffset="188440.23">9207 15727 0,'0'0'15,"0"-42"-15,0 20 0,0 1 0,0 0 0,0 0 16,22 0-16,-1 21 0,0-21 0,0-1 16,0 22-16,0 0 0,1-21 15,-1 21-15,0 0 0,0 0 0,0 0 16,0 0-16,1 21 0,-1 1 16,0-1-16,0 0 0,-21 0 0,0 21 0,0-20 15,0-1-15,0 0 0,0 0 16,-21 21-16,0-20 0,0-1 15,-1 0-15,1 0 0,-21 0 0,21-21 16,0 21-16,-1 1 0,1-22 0,0 0 16,0 21-16,0-21 0,0 0 15,21-21 32,21 21-47,0-22 16,0 22-16</inkml:trace>
  <inkml:trace contextRef="#ctx0" brushRef="#br1" timeOffset="189236.04">9800 15600 0,'0'0'0,"0"-21"15,-21 21 16,21 21-31,0 0 16,0 0-16,0 0 0,-21 1 0,21-1 16,0 0-16,0 0 0,-21 0 0,21 22 15,0-22-15,0 0 0,0 0 16,0 0-16,0 0 0,0 1 16,21-22-16,0 0 15,0 0-15,0 0 0,0 0 16,1-22-16,-1 1 0,0 21 15,0-21-15,0-21 0,0 21 0,1-1 16,-1 1-16,0-21 0,0 21 0,0 0 16,-21-22-16,21 22 0,1 0 0,-1 0 15,-21 0-15,21 21 16,0 21 0,-21 0-16,0 21 15,0-21-15,0 1 16,0-1-16,0 21 0,0-21 15,0 0-15,0 1 0,0 20 0,0-21 16,21 0-16,0 0 0,-21 1 0,22-1 16,-1-21-16,0 21 0,0-21 15,0 0-15,0 0 0,1 0 16,-1 0-16,0-21 0,0 0 0,0-1 16,0 1-16,1 0 0,20-21 0,-21 21 15,0-22-15,0 1 0,1 0 16,-1-1-16,0-20 0,0 20 0,21-20 15,-20-1-15,-1-20 0,0 20 16,0 1-16,0 20 0,0-20 0,-21 21 16,0-1-16,0 1 0,0 21 15,0-22-15,0 22 0,0 0 0,-21 21 16,0 0 0,0 0-16,0 21 15,0 0-15,21 22 0,-22-22 0,1 21 16,21 1-16,0 20 0,-21-21 0,21 22 15,-21-22-15,21 22 0,0-1 16,0-20-16,0 20 0,0-21 0,0 1 16,0 20-16,0-42 0,0 22 0,0-1 15,0-21-15,21 0 0,0 1 16,-21-1-16,21 0 0,1 0 16,-22 0-16,21-21 0,0 0 0,0 0 15,0 0-15,22 0 0,-22 0 16,0-21-16,0 21 0,21-21 0,-20 0 15,-1 0-15,0-1 0,21 1 16,-21 0-16,1 0 0,-22-21 0,21 20 16,-21-20-16</inkml:trace>
  <inkml:trace contextRef="#ctx0" brushRef="#br1" timeOffset="189483.89">10541 15388 0,'0'0'16,"-21"0"-16,42 0 16,0 0-1,21 0-15,1 0 0,-1 0 16,0 0-16,1 0 0,-1 0 0,0 0 16,22-21-16,-22 21 0,1 0 0,-22 0 15,21-21-15,-21 21 0,22 0 16,-22 0-16,-21-21 0,21 21 0,0-21 15,0-1-15,-21 1 16,21 21-16,1-21 0,-1 0 0,0 21 16</inkml:trace>
  <inkml:trace contextRef="#ctx0" brushRef="#br1" timeOffset="190343.31">12742 14626 0,'0'-21'15,"0"0"1,21 0-16,1 0 15,20 21-15,-21-22 16,21 22-16,1 0 0,20-21 0,-20 21 16,20 0-16,-21 0 0,1-21 0,-1 21 15,0 0-15,1 0 0,-1 0 16,-21 0-16,0 0 0,-42 0 31,0 0-31,-21-21 0,-1 21 0,-20 0 16,21 0-16,-22 0 0,1 0 15,-1 0-15,1 0 0,-1 0 0,22 0 16,-1 0-16,1 0 0,0 0 16,21 0-16,-1 0 0,1 0 15,0 0-15,0 0 0,0 0 16,21 21 15,0 0-31,-21 0 16,21 1-16,0-1 0,0 0 0,0 21 15,0-21-15,-22 22 0,22-22 16,-21 21-16,0 1 0,21-1 0,-21 0 16,21 1-16,-21-1 0,0 21 0,21-20 15,-22 20-15,1 1 0,0-1 16,21 1-16,-21-1 0,0 1 16,0-22-16,-1 22 0,1-1 0,0 1 15,0-1-15,21-21 0,0 22 0,0-1 16,0-20-16,0 20 0,0-20 15,21-1-15,0 0 0,22 1 0,-22-22 16,21 21-16,0-21 0,1 0 0,-1 22 16,-21-43-16,22 21 0,-1 0 15,0-21-15,-21 0 0,22 0 0,-1 0 16,-21 0-16,22 0 0,-22 0 0,0 0 16,21 0-16,-21 0 0,1-21 0,-1 0 15,21 0-15,-21 21 0,0-22 16,1 1-16,-1 0 0,21 0 15,-21-21-15,0 20 0,22-20 0,-1 21 16,-21-21-16</inkml:trace>
  <inkml:trace contextRef="#ctx0" brushRef="#br1" timeOffset="192491.13">13758 15240 0,'0'-21'63,"0"0"-48,21 21-15,-21-21 0,22-1 16,-22 1-16,0 0 15,0 0-15,0 0 0,0 0 16,0-1-16,-22 22 0,1-21 16,0 0-16,21 0 0,-21 21 0,0 0 15,21-21-15,-21 21 0,-1 0 0,1 0 16,0 0-16,0 21 16,0-21-16,0 21 0,-1 0 0,1 0 15,0 1-15,0 20 0,0-21 0,0 21 16,-1-20-16,22 20 0,0-21 15,0 0-15,0 22 0,0-22 0,0 0 16,0 0-16,0 0 0,0 0 16,22 1-1,-1-22 1,0 0-16,0 0 0,0-22 16,0 1-16,1 0 0,-1 21 0,0-21 15,0 0-15,0 0 0,0-22 16,-21 22-16,22 0 0,-1 0 0,-21-22 15,0 22-15,0 0 0,21 0 16,-21 0-16,0 42 31,0 0-15,0 0-16,0 0 0,0 1 16,0-1-16,0 0 0,0 0 15,0 0-15,0 0 0,0 1 16,0-1-16,0 0 0,0 0 0,0 0 15,21-21-15,-21 21 0,21-21 16,0 0-16,1 0 0,-1 0 0,0 0 16,0 0-16,0 0 0,0 0 0,22 0 15,-22 0-15,21-21 0,-21 0 16,22 0-16,-22 0 0,21 21 0,-21-43 16,1 22-16,20 0 0,-21 0 0,0-21 15,-21 20-15,21-20 0,1 21 16,-22-21-16,0 20 0,0-20 0,0 21 15,0-21-15,0 20 0,0-20 0,0 0 16,0 21-16,0-1 0,0-20 16,-22 21-16,1 0 0,0 0 15,0-1-15,0 1 0,0 0 0,-22 0 16,22 21-16,-21 0 0,21-21 0,-22 21 16,1 0-16,21 0 0,-22 0 15,1 0-15,0 0 0,-1 0 0,1 0 16,0 21-16,-1 0 0,1-21 0,0 21 15,-1 0-15,1 1 0,0-1 16,-1 0-16,1 0 0,0 0 0,21 22 16,-22-22-16,1 21 0,21 0 0,-22 1 15,22-22-15,0 21 0,0 1 16,0 20-16,0-21 0,21 1 16,0-1-16,0 0 0,0 22 0,0-22 15,0 1-15,0-1 0,0-21 16,0 21-16,0 1 0,0-22 0,21 21 15,0-21-15,0 1 0,0-1 0,0 0 16,1 0-16,20 0 0,-21 0 16,21 1-16,-20-22 0,20 0 0,0 21 15,1-21-15,-1 0 0,0 0 0,1 0 16,-1 0-16,0 0 0,1 0 0,-1-21 16,0 21-16,-21-22 0,22 22 15,-22 0-15,0-21 0,0 21 0,0 0 16,1-21-16,-1 0 15,-21 0 17,-21 21 77</inkml:trace>
  <inkml:trace contextRef="#ctx0" brushRef="#br1" timeOffset="198119.65">15155 15028 0,'0'-21'0,"0"0"15,0 0-15,21 21 16,-21-21-16,0 0 15,22 21 1,-22 21 0,0 0-1,0 21-15,0-21 0,0 22 16,0-22-16,0 21 0,0 1 0,0-1 16,0 0-16,0 1 0,0-1 15,-22-21-15,22 21 0,-21-20 0,0 20 16,21-21-16,-21 0 0,0 0 15,0 1-15,-1-22 16,1 0 0,21-22-16,0 1 15,-21 0-15,21 0 0,0-21 0,0 20 16,0-20-16,0 21 0,0-21 0,0-1 16,21 1-16,-21 0 0,21-1 15,1 1-15,-1 0 0,0-1 0,21 1 16,1 21-16,-22 0 0,21-1 0,0 22 15,1 0-15,-1 0 0,0 0 16,1 0-16,-22 22 0,21-1 16,-21 21-16,1 0 0,-1-20 0,0 20 15,-21 0-15,0 1 0,0-1 0,0 0 16,0 1-16,0-22 0,0 21 16,-21-21-16,0 0 0,21 1 0,-22-1 15,1-21-15,0 21 0,42-42 47,0 0-47,1-1 16,-1 1-16,21 0 0,-21 0 0</inkml:trace>
  <inkml:trace contextRef="#ctx0" brushRef="#br1" timeOffset="198583.9">16256 15092 0,'0'0'0,"21"0"0,0-21 0,0-22 15,-21 22-15,0 0 16,0 0-16,0 0 0,-21 21 16,0-21-16,0-1 0,0 22 0,0 0 15,-1 0-15,1 0 0,0 0 0,0 0 16,-21 0-16,20 22 0,1-1 16,0 0-16,0 21 0,0-21 0,0 22 15,-1-1-15,1 0 0,21 1 16,-21-1-16,21-21 0,0 22 0,0-1 15,0-21-15,0 0 0,0 0 16,0 1-16,21-1 0,0-21 0,1 0 16,-1 0-16,0 0 0,21 0 15,-21-21-15,1 21 0,-1-22 16,21 1-16,-21-21 0,0 21 0,1 0 16,-1-22-16,0 1 0,0 0 0,0 20 15,-21-20-15,0 0 0,21 21 0,-21-22 16,0 22-16,22 0 15,-22 42 1,0 0-16,0 0 0,0 1 16,0 20-16,0-21 15,0 21-15,0-20 0,0 20 0,0-21 16,0 21-16,0-20 0,0-1 0,0 0 16,0 0-16,21 0 0,0 0 0,0-21 15,0 22-15,0-22 0,1 0 16,-1 0-16,0 0 0,0 0 0,21-22 15,-20 22-15,-1-21 0</inkml:trace>
  <inkml:trace contextRef="#ctx0" brushRef="#br1" timeOffset="199232.31">16849 15007 0,'0'0'0,"0"-21"0,21 0 0,-21 0 16,0 42-1,-21 0 1,21 0-16,-22 22 0,22-22 0,0 21 15,0-21-15,-21 22 0,21-1 0,0-21 16,-21 21-16,21-20 0,0 20 16,-21-21-16,21 0 0,0 0 0,0 1 15,0-1-15,0 0 0,0-42 47,0-22-47,0 22 0,0 0 16,0-21-16,0-1 0,0 1 0,21 0 15,0-1-15,0 1 0,1 0 16,-22-1-16,21 22 0,0-21 0,0 21 16,0 0-16,0 21 0,1 0 15,-1 0-15,0 21 0,0 0 16,-21 21-16,21-21 16,-21 22-16,0-22 0,21 21 0,-21 1 15,0-22-15,0 21 0,0 0 0,0-20 16,0 20-16,0-21 0,0 0 0,0 0 15,0 1-15,-21-1 0,21 0 16,-21-21 0,21-21-1,0 0-15,0-1 0,21 1 16,-21-21-16,21 0 0,22-1 16,-22 1-16,0 0 0,21-1 0,1 1 15,-22 0-15,21 20 0,1-20 0,-1 21 16,-21 0-16,21 21 0,-20 0 15,-1 0-15,0 0 0,0 21 0,0 0 16,-21 0-16,0 22 0,0-22 0,0 21 16,0 0-16,0 1 0,0-22 0,-21 21 15,0 1-15,0-22 0,0 21 16,21-21-16,-22 0 0,1 1 16,21-1-16,0 0 0,0 0 0,-21-21 15,21 21-15,21-42 31,0 21-31,1-21 0,20 0 0,-21 0 16,21-22-16,-20 22 0,20-21 0,-21 21 16</inkml:trace>
  <inkml:trace contextRef="#ctx0" brushRef="#br1" timeOffset="199589.13">17907 15113 0,'0'21'31,"0"0"-31,21-21 15,0 0-15,0 0 0,1 0 16,-1 0-16,0 0 0,0 0 16,0-21-16,0 21 0,1-21 15,-1 21-15,0-21 0,0 0 0,0 0 16,0-1-16,1 1 0,-22 0 0,0 0 16,0 0-16,0 0 0,0-1 0,0 1 15,-22 21-15,1 0 16,0 0-16,0 0 0,-21 0 0,20 21 15,-20 1-15,21-1 0,0 0 0,0 0 16,-1 21-16,1 1 0,0-22 16,0 21-16,21 1 0,0-22 15,0 21-15,0-21 0,0 22 0,0-22 16,0 21-16,0-21 0,0 0 0,21-21 16,0 22-16,0-1 0,1-21 0,20 0 15,-21 0-15,0 0 0,22 0 16,-1 0-16,0 0 0,1-21 0,-1-1 15,0 1-15,1 0 0,20 0 0</inkml:trace>
  <inkml:trace contextRef="#ctx0" brushRef="#br1" timeOffset="199821.05">19262 15028 0,'0'0'0,"21"0"32,0 0-32,0 0 15,0 0-15,0 0 0,1 0 0,-1 0 16,21 0-16,-21 0 0,22 0 16,-22 0-16,0 0 0,0 0 15,0 0-15,0 0 0,-63 0 16</inkml:trace>
  <inkml:trace contextRef="#ctx0" brushRef="#br1" timeOffset="199975.97">19219 15177 0,'0'0'0,"0"21"0,0 0 0,0 0 16,0 0-16,21 0 16,1-21-16,-1 0 0,0 0 15,0 0-15,0 0 0,0 0 0,1 0 16,20 0-16,-21-21 0,0 21 0,0-21 15,1 0-15,-1 0 0,0 0 16,0-1-16,0 1 0</inkml:trace>
  <inkml:trace contextRef="#ctx0" brushRef="#br1" timeOffset="200427.71">20722 14436 0,'0'0'0,"21"-43"0,-21 1 16,0 21-16,0 0 15,0 0-15,-21 21 0,0-22 16,0 22-16,-22 0 0,22 0 0,0 22 15,-21-1-15,21 0 0,-1 0 0,1 21 16,21-20-16,0 20 0,-21 0 16,21-21-16,0 22 0,0-22 0,0 21 15,0-21-15,0 22 0,21-22 0,0 0 16,1 0-16,-1 0 0,0 1 16,0-1-16,0 0 0,0-21 0,22 21 15,-22 0-15,0-21 0</inkml:trace>
  <inkml:trace contextRef="#ctx0" brushRef="#br1" timeOffset="200724.54">21103 14817 0,'0'0'0,"0"-21"0,0-1 16,0 44-1,0-1-15,-21 0 16,21 0-16,-21 0 0,21 22 15,0-1-15,0 0 0,-21 22 0,21-1 16,-22 1-16,22-1 0,0 1 0,-21 20 16,0-20-16,21 21 0,-21-22 0,0 22 15,0-22-15,21 22 16,-22-22-16,1 1 0,0-1 0,21 1 16,-21-1-16,0-20 0,21-1 0,-21 0 15,21 1-15,0-22 0,-22 0 0,22 0 16,0 0-16,-21-21 15,21-21-15,0-21 16,0 21-16,0-22 0</inkml:trace>
  <inkml:trace contextRef="#ctx0" brushRef="#br1" timeOffset="201011.99">20955 15388 0,'0'0'0,"0"-84"0,21 20 15,-21-21-15,21 22 0,0-1 0,-21 22 0,22-21 16,-1 20-16,0 1 0,0 21 15,0 0-15,22-1 0,-22 1 16,21 0-16,-21 21 0,22 0 0,-1 0 16,0 0-16,1 21 0,-1 0 0,0 1 15,-21-1-15,1 21 0,-1-21 0,-21 22 16,0-22-16,0 21 0,-21-21 16,-22 0-16,22 22 0,-21-22 0,-1 0 15,1 0-15,0 0 0,-1 1 0,1-1 16,0-21-16,-1 21 0,22-21 0,0 21 15,0-21-15,21 21 16,21-21 0,0 0-16,0 0 0,1 0 15,20 0-15,-21-21 0,21 21 0,1-21 16</inkml:trace>
  <inkml:trace contextRef="#ctx0" brushRef="#br1" timeOffset="201639.65">22077 14923 0,'0'0'0,"0"-22"0,0 1 16,0 0-16,0 0 0,-21 21 16,-1-21-16,-20 21 15,21-21-15,0 21 0,-22 0 0,22 0 0,-21 21 16,21 0-16,-22 0 0,22 0 0,0 0 16,-21 1-16,21-1 15,-1 21-15,1-21 0,0 22 0,0-1 16,21-21-16,0 21 0,0 1 0,0-22 15,0 0-15,0 21 0,0-20 0,21-1 16,21 0-16,-20-21 0,-1 21 16,0-21-16,21 0 0,-21 0 0,1 0 15,20-21-15,-21 21 0,0-21 0,0 0 16,1-1-16,-1-20 0,0 21 0,0-21 16,0 20-16,0-20 15,-21 0-15,0 21 0,22-22 0,-22 22 16,21 0-16,-21 0 0,0 0 0,0-1 15,0 44 1,0-1 0,0 21-16,0-21 0,0 22 15,0-1-15,0 0 0,0 1 0,0-1 16,0 21-16,0 1 0,0-22 0,0 22 16,-21-1-16,21-20 0,-22 20 15,1 1-15,21-22 0,-21 21 0,21 1 16,-21-1-16,0 1 0,21-22 0,0 22 15,-21-22-15,-1 22 0,22-22 16,-21 0-16,21-21 0,0 22 16,0-22-16,-21 0 0,21 0 0,0-42 31,0 0-31,0 0 16,21 0-16,0-22 0,1 1 0,-1 0 15,-21-1-15,21 1 0,0-22 16,0 22-16,0 0 0,1-1 0,-1 1 15,0 0-15,0-1 0,0 22 0,-21-21 16,21 21-16,1 0 0,-22-22 0,21 22 16,0 0-16,-21 0 0,21 0 15,0-22-15,0 22 0,1 0 16,-1 0-16</inkml:trace>
  <inkml:trace contextRef="#ctx0" brushRef="#br1" timeOffset="202027.43">22648 14859 0,'0'0'16,"0"-42"-16,0 21 0,0-1 0,0 1 0,0 0 16,0 0-16,21 21 15,1 0-15,-1 0 16,-21 21-16,21 0 0,0 0 15,0 22-15,-21-22 0,21 0 16,-21 21-16,22-20 0,-22 20 0,0 0 16,0-21-16,0 22 0,0-22 0,0 21 15,0-21-15,0 1 0,0-1 0,0 0 16,-22 0-16,1-21 16,0 0-16,21-21 15,0-21 1,0 20-16,0 1 0,0-21 0,21 0 15,0 20-15,1-20 0,-1 0 16,0 21-16,0-22 0,0 22 16,0-21-16,1 21 0,-1-1 0,0 22 15,0-21-15,0 0 0,0 21 0,1 0 16,-1-21-16,0 21 0,0 0 16</inkml:trace>
  <inkml:trace contextRef="#ctx0" brushRef="#br1" timeOffset="202491.55">23728 14372 0,'-21'0'32,"21"21"-17,-22 1-15,22-1 16,0 0-16,0 0 0,0 0 16,0 0-16,-21-21 0,21 22 15,-21-22 16,21-22-31,0 1 0,0 0 16,0 0-16,0 0 0,0 0 16,21-1-16,0 1 15,1 21-15,-22-21 0,21 21 16,-21 21-16,21 0 16,-21 22-16,0-22 15,0 0-15,0 21 0,0-20 0,-21 20 16,0-21-16,-1 0 0,1 22 0,0-22 15,0 0-15,0 0 0,0 0 0,-1 0 16,22 1 0</inkml:trace>
  <inkml:trace contextRef="#ctx0" brushRef="#br1" timeOffset="203076.2">24151 14097 0,'0'0'15,"0"-21"1,21 21 0,0 0-16,1 0 15,-1 0-15,0 0 0,0-21 0,21 21 16,-20 0-16,20 0 0,-21 0 0,21 0 15,1-21-15,-22 21 0,21-22 16,1 22-16,-22 0 0,0-21 0,0 21 16,0 0-16,0-21 0,-21 42 47,0 0-47,-21 1 0,0-1 15,0 0-15,0 0 0,0 21 0,-1 1 16,1-1-16,0 0 15,0 22-15,0-22 0,0 22 0,-1-1 16,1-20-16,21 20 0,0 1 0,0-1 16,0 1-16,0-1 0,0 1 0,0-1 15,0 1-15,0-1 0,0 1 16,0-1-16,0 1 0,0-22 0,0 21 16,0-20-16,0-1 0,-21 0 0,21 1 15,-21-22-15,0 21 0,0-21 0,-22 1 16,22-1-16,-21 0 0,-1 0 15,1 0-15,0 0 0,-1-21 0,1 0 16,-21 22-16,20-22 0,1 0 16,0 0-16,-1 0 0,1 0 0,21 0 15,-22 0-15,22 0 0,0 0 16,21-22-16,0 1 16,0 0-1,21 21-15,0 0 0,1 0 16,-1 0-16,0 0 0</inkml:trace>
  <inkml:trace contextRef="#ctx0" brushRef="#br1" timeOffset="203248.1">24003 15896 0,'-21'0'31</inkml:trace>
  <inkml:trace contextRef="#ctx0" brushRef="#br1" timeOffset="-214394.49">9461 3598 0,'0'22'47,"22"-22"-47,-1 21 15,0-21-15,0 0 0,0 0 0,0 0 16,1 21-16,-1-21 0</inkml:trace>
  <inkml:trace contextRef="#ctx0" brushRef="#br1" timeOffset="-212644.69">18415 4128 0,'0'0'0,"21"0"0,0-22 0,0 22 0,-21-21 16,22 0-16,-1 0 0,-21 0 15,0 0-15,0-1 0,0 1 16,0 0 0,-21 21-1,-1 0-15,1 0 0,0 0 16,0 0-16,0 0 0,-22 0 0,22 0 16,-21 0-16,0 21 0,-1 0 15,22 1-15,-21-1 0,-1 21 0,1-21 16,0 22-16,-1-1 0,-20 0 0,21 1 15,-1-1-15,1 0 0,0 1 16,-1 20-16,1-21 0,0 22 0,-1-22 16,1 22-16,0-1 0,-1-20 0,22 20 15,-21 1-15,21-22 0,-1 21 0,1-20 16,21-1-16,0 22 0,0-22 16,0 0-16,21-21 0,1 22 15,20-1-15,-21-21 0,0 22 0,22-22 16,-1 21-16,-21-21 0,21 0 0,1 1 15,-22-1-15,21-21 0,-21 21 0,1 0 16,-1-21-16,0 21 0,0-21 0,0 21 16,0-21-1,1 0-15,-22 22 0,21-22 16,-21-22 46,21 1-62,0 0 16,-21 0-16</inkml:trace>
  <inkml:trace contextRef="#ctx0" brushRef="#br1" timeOffset="-210072.86">18732 4826 0,'22'0'31,"-22"21"-31,21-21 31,0 0-15,0 0-1,0-21 1,0 21 0,-21-21-16,22 21 15,-1-21-15,-21 0 16,21 21-16,0-22 0,-21 1 15,21 21 1,-21-21-16,21 21 0,-21-21 0,0 0 16,22 0-1,-22-1-15,21 22 16,-21-21-16,0 0 16,0 0-1,-21 21 1,-1 0-16,1 0 15,0 0-15,0 0 0,0 0 16,-22 21-16,22-21 0,-21 21 0,21 0 16,-22 1-16,1-1 0,21 0 0,-21 0 15,-1 0-15,22 0 0,0 22 16,0-22-16,0 0 0,-1 0 0,22 0 16,0 1-16,0-1 0,0 0 0,0 0 15,0 0-15,22 0 0,-1 1 16,0-22-16,0 21 0,21 0 15,-20-21-15,-1 21 0,21 0 0,-21-21 16,0 21-16,22 1 0,-22-22 0,0 21 16,0 0-16,0-21 0,-21 21 0,0 0 15,0 0-15,0 1 16,0-1-16,-21 0 16,0-21-16,-21 21 0,-1 0 0,-20-21 15,21 21-15,-1-21 0,-20 0 0,20 0 16,1 22-16,0-22 0,-1 0 0,1 0 15,21 0-15,0 0 0,0 0 16,-1 0-16,1 0 0,0 0 16,0 0-16,21-22 15,0 1 1,0 0 15,21 21 0,0 0 1,0 0 93,1 0-94,-22-21-15</inkml:trace>
  <inkml:trace contextRef="#ctx0" brushRef="#br1" timeOffset="-205337.7">19240 5059 0,'0'0'15,"22"-21"-15,-1 0 0,-21-1 16,0 44 31,0-1-47,0 0 0,-21 0 0,-1 21 16,1-20-16,21-1 0,-21 0 0,0 21 15,21-21-15,0 1 0,-21-1 16,0 0-16,21 0 0,-22-21 0,22 21 15,0 0-15,-21-21 0,21-21 47,21 21-31,-21-21-16,0 0 0,22 0 0,-1 0 16</inkml:trace>
  <inkml:trace contextRef="#ctx0" brushRef="#br1" timeOffset="-204997.32">19346 4826 0,'0'0'0,"-21"0"15,0 0-15,21 21 16,0 0 0,21-21 15,0 0-31,0 0 15,1 0 1,-1-21-16,-21 0 0,0 0 16,0 0-16,0 0 15,0-1-15,-21 22 32,-1 0-32,1 0 15,21 22-15,0-1 16,-21 0-16,21 0 15,0 0-15,0 0 0,0 1 16,0-1-16,0 0 16,21 0-16</inkml:trace>
  <inkml:trace contextRef="#ctx0" brushRef="#br1" timeOffset="-204534.07">19558 5080 0,'0'0'0,"0"42"16,0-20 0,0-1-16,0 0 0,0 0 15,0 0-15,-21-21 0,21 21 16,0 1-16,0-1 0,-21-21 0,21 21 16,-22-21-16,22 21 0,-21-21 15,21 21 1,-21-21-16,21-21 31,0 0-31,0 0 16,0 0-16,0-1 0,0 1 0,21-21 15,0 21-15,1 0 0,-1-22 0,0 22 16,21-21-16,-21 21 0,22-1 0,-1 1 16,-21 0-16,22 0 0,-22 21 15,21 0-15,-21 0 0,0 0 0,1 0 16,-1 21-16,0 0 0,0 0 0,-21 1 15,0-1-15,0 21 0,0-21 0,0 0 16,0 22-16,-21-22 16,0 0-16,21 21 0,-21-20 0,-1-1 15,1 0-15,0-21 0,0 21 0,21 0 16,-21-21-16,0 21 0,-1-21 16,22 22-16,22-44 46,-1 22-46,0-21 0</inkml:trace>
  <inkml:trace contextRef="#ctx0" brushRef="#br1" timeOffset="-203878.22">20447 5101 0,'0'0'0,"0"-21"0,0 0 0,0 0 15,0 0-15,0-1 16,-21 22-16,0 0 16,-1-21-16,1 21 0,0 0 15,-21 0-15,21 21 0,-1 1 0,1-22 16,0 21-16,0 21 0,0-21 0,0 0 16,-1 1-16,1-1 0,0 0 15,21 0-15,0 0 0,0 0 16,0 1-16,0-1 0,0 0 15,21-21-15,0 0 16,1 0-16,-1 0 0,0 0 16,21 0-16,-21 0 0,1 0 0,-1-21 15,0 0-15,0 21 0,0-22 0,0 22 16,1-21-16,-1 0 0,-21 0 0,0 0 16,21 0-16,-21-1 15,0 44 16,-21-1-31,21 0 16,-21 0-16,-1 0 0,22 0 16,0 1-16,-21-1 0,0 21 15,0-21-15,0 0 0,21 22 0,0-22 16,-21 21-16,-1-21 0,22 22 0,-21-22 16,21 21-16,0 1 0,0-22 0,-21 21 15,21-21-15,-21 22 0,21-22 0,-21 21 16,0-21-16,21 22 0,0-22 15,-22 0-15,1 0 0,21 0 0,-21 0 16,0 1-16,0-1 16,0-21-16,-1 0 0,1 21 0,0-21 0,0 0 15,0 0-15,0 0 0,-1 0 0,-20 0 16,21 0-16,0 0 0,0 0 16,-22 0-16,22 0 0,0-21 15,0 21-15,0-21 0,-1 21 0,1-22 16,21 1-16,-21 0 0,21 0 15,0 0-15,0 0 16,0-1-16,21 1 0,0 0 16,1 21-16,-1-21 0</inkml:trace>
  <inkml:trace contextRef="#ctx0" brushRef="#br1" timeOffset="-203494.44">21018 4551 0,'0'21'46,"-21"-21"-46,0 21 0,21 0 0,-21 22 16,0-22-16,0 21 0,-1 1 16,1-1-16,0 0 0,21 1 0,-21-1 15,0 0-15,0 1 0,21-22 0,-22 21 16,22 0-16,-21-20 0,21-1 0,-21 0 16,21 0-16,0 0 0,0 0 15,0 1-15,0-1 0,21-21 47,0 0-47,1 0 16,-22-21-16,21-1 15,0 22-15</inkml:trace>
  <inkml:trace contextRef="#ctx0" brushRef="#br1" timeOffset="-203145.65">20934 5165 0,'21'0'31,"0"0"-31,0 0 16,0 0-16,1 0 0,-1 0 15,0-21-15,0 21 0,0-22 16,0 22-16,1-21 0,-1 0 16,0 0-16,-21 0 15,0 0-15,0-1 16,-21 22-1,0 0-15,-22 22 16,22-22-16,0 21 0,0 0 0,0 0 16,-22 0-16,22 0 0,0 1 15,0 20-15,21-21 0,0 0 0,0 0 16,0 1-16,0-1 0,0 0 16,21-21-16,0 0 15,21 0-15,-20 0 0,-1 0 16,0 0-16,0 0 0,21 0 0,-20 0 15,-1 0-15,0-21 0,21 21 16,-21-21-16,1-1 0</inkml:trace>
  <inkml:trace contextRef="#ctx0" brushRef="#br1" timeOffset="-202354.06">22161 4678 0,'0'0'0,"0"-21"0,0-22 0,0 22 0,0 0 16,0 0-16,0 0 15,-21 21 1,21 21-16,-21 0 0,0 21 16,21-20-16,-21 20 0,0 0 0,-1 22 15,1-22-15,0 22 0,0-1 16,0-21-16,-22 22 0,22-22 0,0 22 15,0-22-15,0 0 0,0-20 16,-1 20-16,1-21 0,21 0 0,0 0 16,0 1-16,21-44 31,1 1-31,-1 0 16,0-21-16,-21-1 0,21 22 0,21-42 15,-20 20-15,-1-20 0,0-1 16,0 1-16,0-1 0,22 1 0,-22-1 15,0 1-15,0 21 0,0-22 0,0 22 16,1-1-16,-1 22 0,-21-21 16,0 21-16,21 21 15,0 21-15,-21 0 0,0 21 16,21-20-16,-21 20 0,0 21 0,0-20 16,0 20-16,0 1 0,0-1 15,0 1-15,0-1 0,0-20 0,0 20 16,0-21-16,0 1 0,0-1 0,0 0 15,-21-20-15,21-1 0,-21 0 0,21 0 16,0 0-16,-21 0 16,0-21-16,-1 0 0,1 0 15,0 0-15,0 0 0,0-21 16</inkml:trace>
  <inkml:trace contextRef="#ctx0" brushRef="#br1" timeOffset="-202182.78">21823 5122 0,'0'-21'16,"21"21"0,-21-21-16,21 21 0,0 0 15,0 0-15,1 0 0,-1 0 16,21-21-16,-21 21 0,22 0 0,-22-21 16,42 21-16,-20-21 0,-1-1 0,21 1 15,-20 0-15,20 0 0,1-21 16</inkml:trace>
  <inkml:trace contextRef="#ctx0" brushRef="#br1" timeOffset="-201958.9">22945 4509 0,'0'0'0,"21"-22"0,-21 1 15,0 0-15,0 42 16,0 0 0,-21 1-16,-1-1 0,1 0 0,0 21 15,0-21-15,0 22 0,0 20 16,-1-20-16,1-1 0,0 21 0,0-20 15,0-1-15,0 0 0,-1 1 0,1-1 16,0 0-16,21-20 0,0-1 16,-21 0-16,21 0 0,0 0 0,0 0 15,21-21 1,0-21 0,0 0-16,22 0 0</inkml:trace>
  <inkml:trace contextRef="#ctx0" brushRef="#br1" timeOffset="-201238.3">23241 4360 0,'0'0'0,"0"-63"15,0 42 1,0 42-16,-21 0 16,0 0-16,-1 22 0,22-1 0,-21-21 15,0 43-15,0-22 16,0 0-16,-22 1 0,22 20 0,0-21 15,0 22-15,0-22 0,0 22 0,-1-22 16,1 0-16,0 1 0,21-1 16,0 0-16,-21-20 0,21 20 0,0-21 15,0 0-15,0 0 0,0 1 16,21-22-16,0 0 16,0 0-16,1 0 0,-1 0 15,21 0-15,-21-22 0,0 1 0,22 21 16,-22-21-16,21-21 0,-21 21 0,1-22 15,-1 22-15,0-21 0,-21-1 0,0 22 16,0-21-16,0 21 16,0 0-16,0-1 0,-21 22 15,0 0-15,-1 0 0,1 0 0,0 22 16,21-1-16,-21-21 16,21 21-16,0 0 0,0 0 0,0 0 15,0 1-15,21-1 0,0 0 0,-21 0 16,21-21-16,1 21 0,-1 0 0,0-21 15,-21 22-15,0-1 0,21-21 16,-21 21-16,21-21 0,-21 21 16,0 0-1,21-21 32,1 0-47,-1-21 0,0 0 16,0 0-16,0 0 0,0-1 15,1 1-15,-22 0 0,21 0 16,0 0-16,0 0 0,-21-1 0,21 22 16,-21 22-1,0-1 1,0 0 0,0 0-16,-21 0 0,21 0 15,0 1-15,-21-1 0,21 0 0,0 0 16,-21 0-1,21-42 17,21 0-32,0 21 15,0-21-15,-21 0 0</inkml:trace>
  <inkml:trace contextRef="#ctx0" brushRef="#br1" timeOffset="-201058.06">23664 4741 0,'-21'0'0,"42"0"0,-63 0 16,21-21-1,21 0 17,21 21-17</inkml:trace>
  <inkml:trace contextRef="#ctx0" brushRef="#br1" timeOffset="-200866.17">22775 4657 0,'0'0'0,"-21"21"0,-21-21 0,21 0 0,-1 0 15,44 0 16,20 0-31,-21 0 0,21 0 0,-20 0 16,20 0-16,0 0 0,22 0 16,-22 0-16,0 0 0,22 0 0,-22 0 15,22-21-15</inkml:trace>
  <inkml:trace contextRef="#ctx0" brushRef="#br1" timeOffset="-200334.48">24172 4360 0,'0'0'0,"-21"0"15,0 0-15,0 0 16,0 0-16,-1 22 16,22-1-16,-21 0 0,0 21 15,0-21-15,21 22 0,-21-1 0,0 0 16,-1 1-16,1-1 0,21 0 0,-21 22 15,0-22-15,0 1 0,0-1 16,21 21-16,-22-20 0,1-22 16,21 21-16,0 1 0,-21-22 0,0 0 15,21 0-15,-21 0 0,21 0 0,0 1 16,-21-22 0,21-22-1,0 1-15,0 0 16,0 0-16,21 0 0,0 0 0,0-1 15,0 1-15,0-21 0,1 21 16,-1 0-16,0-1 0,0 1 0,0 0 16,0 21-16,1 0 0,-1-21 0,0 21 15,0 0-15,0 0 0,0 0 16,1 21-16,-1 0 0,-21 0 16,0 1-16,0-1 0,0 0 15,0 0-15,0 0 0,0 0 0,-21 1 16,-1-1-16,1 0 0,0-21 0,0 21 15,0 0-15,0-21 0,-1 21 16,-20-21-16,21 0 0,0 22 16,0-22-16,-1 0 0,44-22 31,-1 22-15,0-21-16</inkml:trace>
  <inkml:trace contextRef="#ctx0" brushRef="#br1" timeOffset="-199442.47">24215 4911 0,'0'21'32,"0"0"-32,0 0 0,0 0 0,0 22 15,-22-22-15,22 0 0,-21 0 0,21 0 16,-21 1-16,21-1 0,0 0 0,0 0 15,0 0-15,0 0 16,0 1-16,21-22 16,0 0-16,1 0 15,-1 0-15,0 0 0,0-22 16,0 1-16,0 0 0,1 0 16,-1 0-16,0 0 0,0-1 0,-21-20 15,21 21-15,0 0 0,1 0 0,-22-1 16,0 1-16,0 42 31,0 1-31,-22-1 16,1 0-16,21 0 0,-21 0 0,21 0 15,-21 1-15,21-1 16,-21 0-16,21 0 0,0 0 16,0 0-16,21-21 15,0 0-15,0 0 16,0 0-16,1 0 15,-1 0-15,0-21 0,0 0 0,0 0 16,0 0-16,1 0 0,20-1 0,-21-20 16,0 0-16,0 21 0,1-22 0,20-20 15,-21 20-15,0 1 0,0 0 16,-21-1-16,22 1 0,-22 21 0,21-21 16,-21 20-16,0 1 0,0 0 0,0 0 15,-21 21 16,-1 21-31,1 0 0,0 0 16,21 1-16,-21-1 0,0 21 0,0-21 16,-1 22-16,1-1 0,0 0 15,21 1-15,0-1 0,-21 0 0,21-21 16,-21 22-16,21-1 0,0-21 0,0 0 16,0 1-16,0-1 0,0 0 15,0 0-15,0 0 0,0 0 0,21-21 16,0 22-16,0-22 0,0 0 15,1 0-15,-1 0 0,0 0 0,0 0 16,0 0-16,22 0 0,-22 0 16,0-22-16,0 1 0,21 0 0,-20 21 15,-1-21-15,0 0 0,-21 0 0,0-1 16,21 1-16,-21 0 0,0 0 16,-21 21-1,0 21-15,0 0 16,-1 0-16,1 1 0,21-1 15,0 0-15,-21 0 0,21 0 0,-21-21 16,21 21-16,0 1 0,0-1 16,0 0-1,21-21 1,0 0-16,0 0 0,1 0 0,-1 0 16,-21-21-16,21 21 0,0-21 15,0-1-15,0 22 0</inkml:trace>
  <inkml:trace contextRef="#ctx0" brushRef="#br1" timeOffset="-199257.58">24765 4890 0,'0'0'0,"-42"0"16,20 0-1,44 0 1,-1 0-1,0 0-15,0 0 0,21-22 16,-20 22-16,20 0 0,-21-21 0,21 21 16,1 0-16</inkml:trace>
  <inkml:trace contextRef="#ctx0" brushRef="#br1" timeOffset="-198934.75">25336 4233 0,'-21'0'0,"42"0"0,-42-21 16,0 21-16,42 0 31,0 0-31,1 21 0,-1 1 16,0-1-16,-21 0 0,21 0 0,0 21 15,0-20-15,-21 20 0,22 0 0,-22 1 16,0-1-16,0 0 0,0 1 0,0-1 15,0 21-15,-22 1 0,1-22 16,0 22-16,0-22 0,0 22 0,0-22 16,-1 0-16,1 1 0,0-1 0,-21-21 15,21 21-15,-22-20 0,22-1 16,-21 0-16,21 0 0,-1 0 16,-20 0-16,21-21 0,0 22 0,0-22 15,-1 0-15,1 0 0,21 21 0,-21-21 16</inkml:trace>
  <inkml:trace contextRef="#ctx0" brushRef="#br1" timeOffset="-198786.84">24913 5525 0,'0'0'0,"0"21"16,-21-21-16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0:10:48.1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720 0,'0'-21'31,"0"-1"-15,0 1-16,0 0 0,0 0 16,0 0-16,0 0 15,0-1-15,0 1 0,0 0 16,-22 0-16,22 0 0,-21 0 15,0-1-15,0 1 0,0 0 0,0 0 16,-1 0-16,1 0 0,0-1 16,0 22-16,-21 0 0,20-21 15,-20 21-15,21 0 0,-21 0 0,-1 0 0,22 21 16,-21 1-16,-1-1 16,1 0-16,0 0 0,-1 21 0,22-20 15,-21 20-15,0 0 0,20 1 16,-20-1-16,21 0 0,-21 22 0,20-22 15,1 22-15,0-1 0,0 1 16,0-1-16,21 1 0,0-1 0,-21 1 16,21-22-16,0 21 0,0 1 0,0-22 15,0 1-15,0 20 0,0-21 16,0 1-16,21-22 0,0 21 0,0-21 16,0 1-16,0 20 15,22-42-15,-22 21 0,0-21 0,21 0 16,-20 0-16,20 0 0,-21 0 0,0 0 15,22 0-15,-22-21 0,21 0 16,-21 0-16,22 21 0,-22-22 0,21 1 16</inkml:trace>
  <inkml:trace contextRef="#ctx0" brushRef="#br0" timeOffset="1219.3">1778 1249 0,'0'0'0,"0"-21"15,0-22-15,0 22 16,0 0-16,0 0 0,0 0 0,-21 0 16,0 21-1,-1 0-15,1 0 0,0 0 0,0 0 16,0 0-16,0 21 0,-1 0 0,1 0 16,-21 21-16,21-20 0,0 20 15,-22 0-15,22 1 0,0-1 0,0-21 16,0 21-16,-1 1 0,1-1 15,0 0-15,21 1 0,0-22 0,0 0 16,0 21-16,0-20 16,0-1-16,21-21 0,0 0 15,1 0-15,-1 0 0,21 0 0,-21-21 16,0-1-16,22 1 0,-22 0 16,21 0-16,-21 0 0,1-22 0,20 22 15,-21 0-15,0 0 0,0-21 16,1 20-16,-1 1 0,-21 0 0,21 0 15,-21 0-15,21 0 0,-21-1 0,0 1 16,0 42 31,0 1-47,0-1 0,0 0 0,0 0 16,0 0-16,0 22 0,0-22 15,-21 0-15,21 21 0,0-21 16,-21 22-16,21-22 0,0 0 0,0 21 15,0-20-15,0-1 0,21 0 16,0-21-16,0 0 16,0 0-16,1 0 0,-1 0 0,21-21 15,-21 0-15,0-1 0,22 1 0,-22 0 16,0-21-16,21 21 0,1-1 16,-22-20-16,0 21 0,21 0 0,-20 0 15,-1-1-15,-21 1 0,0 0 16,0 0-16,-21 21 31,-1 0-31,1 21 16,0-21-16,21 21 0,0 0 0,-21 1 15,21-1-15,0 0 0,0 0 16,0 0-16,0 0 0,21 1 16,-21-1-16,21 0 0,0 0 15,1 0-15,-1 0 0,0 1 16,0-22-16,-21 21 0,0 0 15,21-21-15,-21 21 0,-21 0 16,0-21 0,0 0-16,0 0 15,-22 0-15,22 0 0,0-21 16,0 0-16,0 21 0,-1-21 16,1 21-16,21 21 46,21 0-46,1 0 16,-1-21-16,0 21 0,0-21 16,0 22-16,0-22 0,22 0 15,-22 0-15,0 0 0,0 0 0,22 0 16,-1 0-16,-21 0 0,21 0 0,1-22 16,-1 1-16,-21 21 0,22-21 15,-1 0-15,0 0 0,1 0 16,-1-1-16,-21 1 0,21 0 0,-20 0 15,20 0-15,-21 0 0,0-22 16,-21 22-16,0 0 0,0 0 0,21 0 16,-21-1-16,0 1 0,0 0 15,-21 21-15,0 0 16,0 0-16,0 0 0,0 0 16,-1 0-16,1 21 0,21 0 0,-21 1 15,0-1-15,0 0 0,21 21 16,0-21-16,0 1 0,0-1 0,0 21 15,0-21-15,0 0 0,0 1 0,0-1 16,0 0-16,0 0 0,21 0 16,0 0-16,0-21 15,0 0-15,1 0 0,-1 0 0,0 0 16,0 0-16,0 0 0,0 0 0,1 0 16,-22-21-16,21 21 0,0-21 15,0 0-15,0 0 0,0 0 16,-21-1-16,0 1 0,0 0 0,22 0 15</inkml:trace>
  <inkml:trace contextRef="#ctx0" brushRef="#br0" timeOffset="1898.86">3768 1122 0,'0'0'0,"0"-21"0,0 0 15,0-1-15,0 1 16,0 0-16,0 0 0,0 0 15,21 0-15,0 21 0,-21-22 16,21 1-16,0 0 0,0 21 0,-21-21 16,22 0-16,-1 21 0,0 0 0,0-21 15,0 21-15,0 0 16,1 0-16,-1 0 0,0 0 0,-21 21 16,21 0-16,0 0 0,-21 21 0,0-20 15,21 20-15,-21 0 0,22 1 16,-22-1-16,0 0 0,0 1 0,0-1 15,-22 0-15,1 1 0,0-1 16,0 0-16,0 1 0,0-1 16,-22-21-16,22 21 0,-21-20 0,21 20 15,-22-21-15,22 0 0,-21 0 0,21-21 16,-22 22-16,22-22 0,-21 0 0,21 0 16,-1 0-16,1 0 0,0 0 15,21-22-15,-21 1 0,21 0 16,0 0-16,0 0 0,0 0 0,0-22 15,0 22-15,0 0 16,0 0-16,21-22 0,0 22 0,0 0 16,-21 0-16,22 21 0,-1 0 0,0 0 15,0 0 1,0 0-16,0 0 0,1 21 0,-1-21 16,-21 21-16,21 0 0,0 1 0,0-1 15,0 0-15,1 0 0,-22 0 0,21 0 16,0 1-16,-21-1 0,21-21 15,-21 21-15,21 0 0,0-21 0,-21 21 16,22-21-16</inkml:trace>
  <inkml:trace contextRef="#ctx0" brushRef="#br0" timeOffset="2415.57">847 2265 0,'0'0'0,"-43"0"16,-20 0-16,20 0 16,22 21-16,42-21 31,1 0-31,20 0 0,0 0 16,22 0-16,-1-21 0,1 21 0,20-21 15,22 21-15,0-21 0,0 21 16,21 0-16,-21-22 0,42 22 0,-21 0 15,21-21-15,21 0 0,-20 21 0,20 0 16,-21 0-16,0 0 0,0-21 16,1 21-16,-1 0 0,-21 0 0,0 0 15,-21 0-15,-1 0 0,-20 0 16,-21 0-16,20 0 0,-41 0 0,-1 0 16,0 0-16,-21 0 0,1 0 0,-1 0 15,0 0-15,-21-21 16,-21 21 15,0 0-15,21-21-1,0-1-15,0 1 16,0 0-16</inkml:trace>
  <inkml:trace contextRef="#ctx0" brushRef="#br0" timeOffset="2683.41">4847 1418 0,'0'-21'16,"0"42"31,0 0-31,0 1-16</inkml:trace>
  <inkml:trace contextRef="#ctx0" brushRef="#br0" timeOffset="2881.3">4720 1926 0,'0'0'16,"0"21"0,21-21 15,0 0 0,-21-21-31,0 0 16</inkml:trace>
  <inkml:trace contextRef="#ctx0" brushRef="#br0" timeOffset="3403.01">6371 318 0,'0'0'0,"0"-22"0,21 1 15,-21 0-15,21 21 16,1 21-16,-1 22 16,-21-22-16,21 21 0,0 0 0,0 22 15,0-22-15,1 22 16,-1-1-16,0 22 0,0-22 0,0 22 0,0 0 16,1-1-16,-22-20 0,21-1 15,0 1-15,0-1 0,-21 1 16,21-22-16,-21 1 0,21-1 0,-21 0 15,0 1-15,22-22 0,-22 0 0,21 0 16,0-42 15,-21 0-31,0 0 0</inkml:trace>
  <inkml:trace contextRef="#ctx0" brushRef="#br0" timeOffset="3730.82">7345 233 0,'0'0'0,"0"-21"0,0-64 16,-21 64-16,-1 21 16,1 21-16,0 0 15,-21 0-15,21 22 0,-22-1 0,1 22 16,0-1-16,-1 1 0,-20-1 0,20 22 15,-41-1-15,20 1 0,-20 21 16,20-21-16,-21 20 0,1-20 16,20 0-16,1-1 0,-1 1 0,1-21 15,-1 20-15,22-20 0,-22-22 0,22 22 16,0-22-16,21 0 0,-1-21 0,1 22 16,21-22-16,-21 0 0,42-21 15,0 0 1,1 0-16,-1 0 0,0-21 0,21 0 15,-21 0-15,1-1 0,20 1 0</inkml:trace>
  <inkml:trace contextRef="#ctx0" brushRef="#br0" timeOffset="4087.62">7302 1080 0,'0'0'0,"22"-22"16,-22 44 0,0-1-16,-22 0 0,1 0 0,21 21 15,-21 1-15,21-1 0,-21 0 16,0 22-16,0-22 0,21 43 0,-22-22 16,1 22-16,0-21 0,0 20 15,-21 1-15,20 21 0,1-22 0,0 1 16,0 0-16,0 21 0,-22-22 0,22 1 15,0 0-15,0-1 0,0 1 16,0-22-16,21 1 0,0-1 0,-22 1 16,22-22-16,0 1 0,0-1 0,0-21 15,0 0-15,0 0 0,0 1 0,0-1 16,0-42 0,0-1-16,0 1 15,0 0-15,22-21 0,-22 21 0,0-22 16,0 1-16,21 0 0</inkml:trace>
  <inkml:trace contextRef="#ctx0" brushRef="#br0" timeOffset="4399.43">6985 1672 0,'0'0'0,"0"-42"16,0 0-16,0-1 0,0 1 0,0 0 15,0 20-15,0 1 0,0-21 0,21 21 16,0 0-16,0-1 0,1 1 0,-1 0 15,0 0-15,0 0 0,21 0 16,-20-1-16,20 1 0,-21 21 0,21 0 16,1 0-16,-1 0 0,0 0 0,1 0 15,-22 0-15,0 21 16,0 1-16,0-1 0,-21 21 0,0-21 16,0 22-16,-21-22 0,0 21 0,-21-21 15,-1 22-15,22-1 0,-21-21 0,0 21 16,-1-20-16,1-1 0,0 0 15,20 0-15,-20 0 0,21 0 0,0-21 16,21 22-16,0-44 31</inkml:trace>
  <inkml:trace contextRef="#ctx0" brushRef="#br0" timeOffset="4927.74">8001 1228 0,'0'0'0,"-21"-21"0,0 21 0,-1 0 0,1 0 15,0-22-15,0 22 0,0 0 16,0 0-16,-1 22 0,-20-1 0,21 0 15,0 0-15,0 21 0,-22-20 16,22 20-16,0-21 0,0 21 0,0 1 16,21-1-16,-22-21 0,22 22 15,-21-22-15,21 21 0,0-21 0,0 0 16,0 1-16,0-1 0,21-21 16,1 0-16,-1 0 0,0 0 0,0 0 15,0-21-15,0-1 0,1 1 16,20 0-16,-21 0 0,21 0 0,-20 0 15,-1-22-15,21 22 0,-21-21 0,0-1 16,1 1-16,-1 21 0,-21-21 0,0-1 16,21 1-16,-21 21 15,0-22-15,0 22 0,0 0 0,0 42 32,0 0-32,0 22 0,0-22 15,0 21-15,0 1 0,-21-1 16,21 0-16,-21-21 0,21 22 0,0-1 15,-22 0-15,22 1 0,0-22 0,0 21 16,0-21-16,0 1 0,0-1 0,0 0 16,0 0-16,22-21 15,-1 0-15,0 0 0,0 0 0,0 0 16,0-21-16,1 0 0,-1 0 0,0-1 16,0-20-16</inkml:trace>
  <inkml:trace contextRef="#ctx0" brushRef="#br0" timeOffset="5242.55">8869 381 0,'0'0'0,"0"-21"0,-21 21 15,21 21 1,-22 0-16,1 22 0,21-22 0,0 21 15,-21 0-15,21 22 0,-21-22 16,0 1-16,21 20 0,-21 1 0,-1-1 16,22 1-16,-21-1 0,0 1 15,21-1-15,-21 1 0,0-1 0,21-21 16,0 22-16,0-22 0,-21-21 0,21 22 16,-22-1-16,22-21 0,-21 0 0,21 1 15,0-1-15,-21 0 0,0-21 31,0 0-15,21-21-16,0 0 0,-21-1 0</inkml:trace>
  <inkml:trace contextRef="#ctx0" brushRef="#br0" timeOffset="5958.49">8191 1185 0,'0'0'0,"-21"-21"0,0 21 15,42 0 16,22 21-31,-22-21 0,21 0 16,-21 0-16,22 0 0,20 0 0,-21 0 16,22 0-16,-1 0 0,1 0 15,21-21-15,-22 0 0,1 21 0,20-21 16,-20 0-16,-1 0 0,1-1 0,-1 1 16,1-21-16,-22 21 0,0-22 15,1 1-15,-1 0 0,-21 21 16,0-22-16,1 1 0,-22 0 0,21-1 15,-21 22-15,0-21 0,0-1 0,0 22 16,-21 0-16,-1 0 0,22 0 16,-21 21-16,0 0 0,0 0 0,0 0 15,0 0-15,-1 21 0,1 0 0,0 0 16,0 22-16,0-1 0,21 0 16,-21 1-16,-1-1 0,1 21 0,0 1 15,0-1-15,21 1 0,-21-22 0,0 22 16,-1-1-16,22 1 0,0-22 0,-21 0 15,0 22-15,21-22 16,-21 1-16,21-22 0,0 21 0,0-21 16,-21 22-16,21-22 0,0 0 0,-21 0 15,21 0-15,0 0 16,-22-21 0,22-21-16,0 0 15,0 0-15,0 0 0,0 0 16,0-1-16,22 1 0,-22-21 0,21 21 15,0 0-15,0-1 16,21 1-16,-20-21 0,-1 21 0,21 0 0,-21-1 16,0 22-16,22-21 0,-22 21 0,0 0 15,0 0-15,0 0 0,1 0 16,-1 0-16,0 0 0,-21 21 16,0 1-16,21-1 0,-21 0 0,0 0 15,0 0-15,0 0 0,0 1 0,0-1 16,0 21-16,0-21 0,0 0 0,-21 22 15,21-22-15,-21 0 0,21 0 0,-21 0 16,21 1-16,-22-1 0,22 0 16,0 0-16,0 0 15,0-42 17,0 0-17,0 0-15,0 0 16,0-1-16</inkml:trace>
  <inkml:trace contextRef="#ctx0" brushRef="#br0" timeOffset="6942.86">11112 847 0,'0'0'0,"0"-43"16,0 22-16,0 0 0,22-21 0,-22 21 15,21-1-15,-21-20 0,0 21 0,0 0 16,0 0-16,0-1 0,0 1 16,0 42-1,-21 1 1,21-1-16,0 0 0,0 21 0,-22 22 16,22-22-16,-21 22 0,0-1 15,21 22-15,-21-22 0,0 1 0,21-1 16,-21 1-16,-1-1 0,1 1 0,0-1 15,0-20-15,0 20 0,21-21 16,-21 1-16,-1-1 0,22-21 0,-21 0 16,21 1-16,0-1 0,0 0 15,0-42 1,0 0 0,0-1-16,0 1 0,0 0 0,0-21 15,21 21-15,1-22 0,-1 22 16,-21-21-16,21 21 0,0-22 15,0 1-15,0 21 0,1 0 0,-1-1 0,21 1 16,-21 0-16,0 21 0,1 0 16,20 0-16,-21 0 0,0 0 15,0 0-15,1 21 0,-1 0 0,0 1 16,-21 20-16,0-21 0,0 0 0,0 22 16,0-22-16,0 21 0,0-21 0,-21 22 15,0-22-15,-1 0 0,1 0 16,-21 21-16,21-20 0,-22-1 0,22-21 15,-21 21-15,21 0 0,0-21 0,-1 0 16,1 0-16,0 21 0,0-21 0,21-21 47,21 21-47,0-21 16,0 0-16,1 21 0,-22-21 15,42 21-15,-21-22 0</inkml:trace>
  <inkml:trace contextRef="#ctx0" brushRef="#br0" timeOffset="7555.52">11599 1334 0,'0'0'0,"0"-22"0,21 22 16,-21-21-16,0 42 31,0 1-31,0-1 0,-21 0 0,21 0 16,-21 21-16,21-20 0,0-1 0,-21 21 15,21-21-15,-21 22 16,21-22-16,0 21 0,0-21 0,0 0 16,0 1-16,0-1 0,21 0 0,0-21 15,0 21-15,0-21 0,1 0 0,20 0 16,-21 0-16,21 0 0,1 0 0,-1-21 16,-21 0-16,22 0 0,-1-1 15,0 1-15,1 0 0,-22-21 0,21 21 16,-21-1-16,0-20 0,1 21 0,-22 0 15,0 0-15,21-1 0,-21 1 0,0 0 16,0 0-16,-21 42 47,21 0-47,-22 0 0,1 1 0,0 20 16,21-21-16,-21 21 0,0 1 15,0-1-15,21 0 0,-22 22 0,1-22 16,21 22-16,0-1 0,0-20 0,-21 20 15,21 1-15,0-1 0,0 1 0,0-1 16,-21 1-16,21-1 0,0 1 0,0-1 16,0 1-16,-21-1 0,0 1 0,21-1 15,-22 1-15,1-1 0,-21-21 16,21 22-16,0-22 0,-22 1 0,22-1 16,-21 0-16,-1 1 0,22-22 0,-21 21 15,0-21-15,-22 0 0,22 1 16,-1-22-16,-20 21 0,-1-21 0,22 0 15,-21 0-15,-1 0 0,22 0 0,-22 0 16,22-21-16,0-1 0,-1 22 0,1-21 16,21 0-16,0 0 0,-1 0 15,22 0-15,0-1 0,0 1 0,0 0 16,0 0-16,0 0 0,22-22 0,-1 22 16,0 0-16,0-21 0</inkml:trace>
  <inkml:trace contextRef="#ctx0" brushRef="#br0" timeOffset="8058.47">13843 614 0,'0'0'0,"21"-21"0,0 0 0,-21 42 31,0 0-31,0 21 16,0 1-16,0-1 0,0 21 0,0 1 15,-21-1-15,0 22 0,0-21 16,21 20-16,-21-20 0,-1 20 15,1-20-15,21 21 0,-21-22 0,0 1 16,21-22-16,-21 21 0,0-20 0,21-1 16,0 0-16,-22-20 0,1-1 0,21 0 15,0 0-15,-21-21 0,21-21 32,0 0-32,0 0 0,-21-1 0</inkml:trace>
  <inkml:trace contextRef="#ctx0" brushRef="#br0" timeOffset="8663.12">13377 1164 0,'0'0'0,"0"-42"15,-42-64-15,42 64 16,0-1-16,0 1 0,0 21 0,0-21 16,0-1-16,0 22 0,0-21 15,21 21-15,0-1 0,0 1 0,22-21 16,-22 21-16,0 0 0,21 21 0,1-22 15,-1 1-15,0 21 0,1 0 0,20 0 16,1 0-16,-1 0 16,-20 21-16,20 1 0,1 20 0,-22 0 0,21 22 15,-20-22-15,-1 22 0,-21-1 0,0 22 16,1-22-16,-22 22 0,0-22 16,0 1-16,0-1 0,0 1 15,-22-1-15,22 1 0,-21-22 0,0 22 16,0-22-16,21-21 0,0 22 0,-21-22 15,0 0-15,-1 0 0,1-42 32,21 0-17,0-22-15,0 22 0,0-21 0,0 0 16,21-1-16,1-20 0,-22 20 0,21-20 16,21-1-16,-21-20 0,0 20 15,22-20-15,-22-1 0,21 21 16,1-20-16,-22 20 0,21 1 0,0-1 15,1 22-15,-1-22 0,-21 43 0,22-21 16,-22 42-16,21-21 0,-21 21 16,22 0-16,-22 21 0,0 0 0,0 21 15,0 1-15,-21 20 0,0 1 0,0 20 16,0-20-16,0 21 0,0-1 16,-21-20-16,0 20 0,0-20 0,0 21 15,-1-22-15,1 1 0,0-22 0,0 0 16,21 1-16,-21-1 0,0 0 0,21-21 15,-22 1-15,22-1 0,0 0 0,0 0 16,0-42 15,22 21-31,-1-42 16,0 20-16,0 1 0</inkml:trace>
  <inkml:trace contextRef="#ctx0" brushRef="#br0" timeOffset="9898.12">15155 1270 0,'0'0'0,"0"21"31,0 0-31,0 1 16,0-1-16,-21 0 0,0 0 0,21 0 15,-21 22-15,0-22 0,21 0 0,0 21 16,-22-21-16,22 1 0,-21-1 15,21 21-15,0-21 0,0 0 0,0 1 16,0-1-16,0 0 0,21-21 16,1 0-16,-1 0 0,0 0 15,0 0-15,21-21 0,-20 0 0,-1-1 16,0 22-16,21-42 0,-21 21 16,1 0-16,-1 0 0,0-22 15,0 22-15,0-21 0,0 21 0,1-22 16,-22 22-16,21-21 0,-21 21 0,0-1 15,0 1-15,21 21 0,-21-21 16,0 42 0,0 0-16,0 1 15,0-1-15,0 0 0,-21 21 0,21-21 16,-21 22-16,21-1 0,0-21 0,-22 22 16,22-1-16,0-21 0,0 0 15,0 22-15,0-22 0,0 0 0,0 0 16,22 0-16,-1-21 0,0 0 15,0 0-15,21 0 16,-20 0-16,-1-21 0,0 0 0,21 0 16,-21 0-16,22-1 0,-22 1 15,0-21-15,21 0 0,-20-1 0,-1 1 16,0 0-16,0-1 0,0-20 0,0 20 16,1-20-16,-1-1 0,0 1 0,-21-1 15,21 1-15,0-1 0,-21 1 16,0-1-16,0 22 0,21 0 0,-21-1 15,0 22-15,0-21 0,0 21 16,-21 42 0,21 0-16,-21 0 0,0 22 0,0-1 15,21 21-15,-21-20 0,-1 20 16,22 1-16,-21-1 0,21 1 0,-21-1 16,0 1-16,21-1 0,0-20 15,0 20-15,0-21 0,-21 22 0,21-22 16,0 1-16,0-1 0,0 0 0,0 1 15,0-1-15,0-21 0,0 0 0,21 0 16,0 1-16,0-1 0,0 0 0,1-21 16,-1 0-16,0 0 0,21 0 15,-21 0-15,22 0 0,-1-21 0,0 0 16,-20-1-16,20 1 0,0 0 0,1-21 16,-22 21-16,21-22 0,-21 1 0,0-22 15,1 22-15,-1-21 16,21 20-16,-42-20 0,21-1 0,0 1 15,1-22-15,-1 22 0,0-1 0,-21 1 16,21-1-16,0 1 0,-21 20 0,21 1 16,-21 0-16,0-1 0,22 22 15,-22 0-15,0 63 32,-22-21-32,1 22 0,0-1 15,0 22-15,21-1 0,-21 1 0,0-1 16,-1 1-16,1-1 0,21 22 0,-21-43 15,0 22-15,21-1 0,0 1 16,-21-22-16,21 21 0,-21-20 16,21-1-16,0 0 0,0 1 0,0-22 15,0 0-15,0 21 0,0-20 0,21-1 16,0-21-16,0 21 0,0-21 0,0 0 16,1 0-16,-1 0 0,0 0 0,0 0 15,21 0-15,-20-21 0,-1 0 16,21-1-16,-21 1 0,0 0 0,1-21 15,-1-1-15,0 22 0,0-21 0,0 0 16,0-1-16,1 22 0,-22-21 0,0 21 16,0-1-16,0 1 15,0 42 1,0 1 0,0-1-16,0 0 0,0 0 0,0 21 15,-22-20-15,22-1 0,-21 0 16,21 0-16,0 0 0,0 0 0,0 1 15,0-1-15,21-42 32,1 21-32,-1-22 15</inkml:trace>
  <inkml:trace contextRef="#ctx0" brushRef="#br0" timeOffset="10158.96">17187 1016 0,'0'0'0,"-21"0"0,-21 0 16,21 0-16,-1 0 0,44 0 47,-1 0-32,-21-21-15,0 0 16,0 0-1,0-1-15,-21 22 16,-1 0-16,1 0 16,0 0-16,21 22 15,-21-22-15,0 0 16,21 21-16</inkml:trace>
  <inkml:trace contextRef="#ctx0" brushRef="#br0" timeOffset="10370.85">16404 1312 0,'-21'22'0,"42"-22"31,0 0-31,22 0 0,-1 0 0,-21 0 16,21-22-16,1 22 0,-1-21 15,0 21-15,1-21 0,-1 21 0,0 0 16,1-21-16,-22 21 0,21 0 0</inkml:trace>
  <inkml:trace contextRef="#ctx0" brushRef="#br0" timeOffset="10734.64">17399 1249 0,'-21'21'0,"0"0"16,-1 0-16,22 1 0,-21 20 15,21-21-15,-21 21 0,21 1 16,0-1-16,0 0 0,0 1 0,0 20 16,0-20-16,0 20 0,0 1 0,0-22 15,-21 21-15,0 1 0,0-22 0,-1 22 16,1-1-16,0 1 0,-21-1 0,21 1 15,-1-1-15,-20 1 16,21-1-16,-21 1 0,20-22 0,-20 22 16,21-1-16,0-21 0,0 1 0,-1-1 15,1 0-15,21 1 0,-21-22 0,21 0 16,0 0-16,0 0 0,0 1 0,0-44 31,0 1-31,21 0 0,0 0 16,1 0-16,-1 0 0,0-22 0,0 1 15,0 0-15,0-1 0,1 1 16</inkml:trace>
  <inkml:trace contextRef="#ctx0" brushRef="#br0" timeOffset="11058.46">17230 1736 0,'0'0'0,"0"-64"0,21-84 15,-21 106-15,21-1 16,-21 22-16,21-21 0,0 21 0,0-22 15,1 22-15,-1 21 0,0-21 0,21 0 16,-21 21-16,1 0 0,20 0 0,-21 0 16,0 0-16,0 21 0,1 0 15,-1 0-15,0 1 0,-21 20 0,0-21 16,0 0-16,0 22 0,0-22 0,0 21 16,-21-21-16,-22 22 0,22-1 0,0-21 15,-21 0-15,21 22 16,-22-22-16,22 0 0,-21 0 0,21 0 15,-22 0-15,22-21 0,0 22 0,0-1 16,0-21-16,21 21 0,-22-21 16,44 0 15,-1-21-31,0 0 0,0-1 16,0 1-16,0 0 0,1 0 0</inkml:trace>
  <inkml:trace contextRef="#ctx0" brushRef="#br0" timeOffset="11378.58">18203 910 0,'-21'0'15,"0"0"-15,21 21 16,-21 1-16,0-1 0,-1 0 15,22 0-15,-21 0 0,0 22 0,0-22 16,0 21-16,0 0 0,21 1 16,-22-1-16,1-21 0,21 22 0,-21-1 15,21 0-15,-21 1 0,21-1 0,-21 0 16,21-21-16,-21 22 0,21-22 16,0 21-16,0-21 0,0 1 0,0-1 15,0 0-15,0 0 0,21-42 47,0 0-47,0 0 0,0 21 16,0-22-16</inkml:trace>
  <inkml:trace contextRef="#ctx0" brushRef="#br0" timeOffset="11755.02">18161 1503 0,'21'0'31,"0"0"-31,0 0 16,1 0-16,-1 0 0,0 0 0,0 0 15,0 0-15,0 0 0,1-21 0,-1 21 16,0-21-16,0 21 0,0-22 0,0 22 16,1-21-16,-1 0 0,-21 0 15,21 21-15,-21-21 0,0 0 0,0-1 16,-21 22-1,0 0-15,-1 0 0,1 0 16,-21 0-16,21 0 0,0 22 0,-22-1 16,22 0-16,0 0 0,-21 0 15,20 0-15,1 1 0,21-1 0,-21 21 16,21-21-16,-21 0 0,21 1 0,0-1 16,0 0-16,0 0 0,0 0 15,21 0-15,0-21 0,0 22 16,1-22-16,-1 0 0,0 0 0,0 0 15,0-22-15,0 1 0,1 0 16,-1 0-16,0 0 16</inkml:trace>
  <inkml:trace contextRef="#ctx0" brushRef="#br0" timeOffset="12696.31">20278 889 0,'0'0'0,"0"-106"16,0 85-16,0 0 0,0 0 16,0 0-16,-22 21 15,1 42-15,0-21 16,0 43-16,0-22 0,0 21 0,-1 22 15,-20 0-15,21-22 0,0 22 0,0 0 16,-22-22-16,22 22 0,-21-22 0,21 1 16,-22-1-16,22 1 0,-21-22 15,21 0-15,-1 1 0,1-22 0,0 21 16,21-21-16,0 1 0,0-44 16,0 1-1,0 0-15,42 0 16,-20-21-16,-1-1 0,0 1 0,21 0 15,1-22-15,-22 1 0,21-1 0,0-21 16,1 22-16,-22-22 0,21 1 16,1-1-16,-1 0 0,-21 1 0,0 20 15,22 1-15,-43-1 0,0 43 0,21-21 16,-21 20-16,0 1 0,0 42 16,-21 1-16,21 20 15,0 0-15,-22 22 0,1-1 0,21 22 16,-21-22-16,21 22 0,0-21 0,0-1 15,0 22-15,0-22 0,0 1 16,0-22-16,0 22 0,0-22 16,0 0-16,0 1 0,0-22 0,0 21 15,0-21-15,0 0 0,0 1 0,0-1 16,-21-21 0,0 0-16,0-21 15,-1-1-15,-20 1 0</inkml:trace>
  <inkml:trace contextRef="#ctx0" brushRef="#br0" timeOffset="12863.22">19727 1439 0,'0'0'0,"-21"-21"0,0 0 0,21 0 15,21 21-15,0 0 16,0 0-16,1 0 16,20 0-16,-21 0 0,21 0 0,22-21 15,-22 0-15,22 21 0,-1-22 0,22 1 16,0 0-16,-22 0 0,22 0 15,-1-22-15,-20 1 0,21 0 0,-22-1 16,1-20-16</inkml:trace>
  <inkml:trace contextRef="#ctx0" brushRef="#br0" timeOffset="13091.08">20997 593 0,'0'0'0,"0"-21"0,0-43 16,-21 64 0,0 21-1,0 0-15,0 22 0,21-1 16,-22 22-16,1-22 0,0 21 0,0 22 15,0-21-15,21-1 0,-21 22 0,-1-22 16,1 1-16,21-1 0,0 1 16,-21-1-16,0-20 0,21-1 0,-21 21 15,0-41-15,21 20 0,0 0 0,0-21 16,-22 1-16,22-1 0,0 0 0,22-42 31,-1 21-31,0-21 16,0-22-16,21 22 0,-20-21 15</inkml:trace>
  <inkml:trace contextRef="#ctx0" brushRef="#br0" timeOffset="13834.97">21230 614 0,'0'0'0,"0"-21"16,0-22-16,0 65 31,0-1-31,-21 0 0,0 21 0,21-21 15,-21 43-15,21-22 0,0 22 16,0-1-16,-22 1 0,22-1 0,-21 1 16,21-1-16,0 1 0,-21-22 15,0 22-15,0-1 0,21-21 0,-21 1 16,21-1-16,0 0 0,-22-20 16,22-1-16,0 21 0,0-21 15,0 0-15,22-21 16,-1 0-16,0 0 0,0-21 15,0 0-15,0 0 0,1 0 16,20 0-16,-21-1 0,21-20 0,-20 0 16,20 21-16,-21-22 0,0 1 0,0 21 15,1-22-15,-22 22 0,0 0 0,0 0 16,-22 21 0,1 0-16,0 0 15,0 0-15,0 21 0,21 0 0,-21-21 16,21 21-16,-22 1 0,22-1 15,0 0-15,0 0 0,0 0 16,22-21-16,-1 21 0,0-21 16,0 22-16,0-1 0,0-21 15,1 21-15,-22 0 16,21-21-16,-21 21 0,21-21 0,-21 21 16,0 1-16,0-1 15,0 0-15,0 0 16,0 0-1,21-21 1,0 0-16,0-21 16,1 21-16,-1-21 0,0 0 15,0 0-15,0-1 0,0 1 0,22 0 16,-22-21-16,0 21 0,0-22 16,0 22-16,1-21 0,-1 21 0,-21-1 15,0 1-15,21 0 0,-21 42 31,0 0-31,0 1 0,-21-1 16,21 0-16,0 0 0,-21 0 0,-1 22 16,22-22-16,-21 0 0,21 0 15,0 0-15,-21 0 16,21 1-16,-21-22 16,21-22-1,21 1 1,0 0-16</inkml:trace>
  <inkml:trace contextRef="#ctx0" brushRef="#br0" timeOffset="14033.09">21886 868 0,'0'0'0,"-21"-21"16,0 21-1,21-21 32</inkml:trace>
  <inkml:trace contextRef="#ctx0" brushRef="#br0" timeOffset="14226.84">20934 974 0,'0'0'0,"-21"0"0,-22 0 16,43 21 0,21-21-1,1 0-15,-1 0 0,21 0 16,0-21-16,1 21 0,-1-21 0,22 21 15,-1-22-15,1 22 0</inkml:trace>
  <inkml:trace contextRef="#ctx0" brushRef="#br0" timeOffset="16147.01">22458 572 0,'0'0'0,"0"-22"16,0 1-16,-21 21 15,-1 0 1,22 21-16,-21-21 0,21 22 15,0 20-15,0-21 0,-21 0 0,21 22 16,-21-1-16,21 21 0,0-20 16,-21 20-16,0 1 0,-1-22 0,1 22 15,21-1-15,-21 1 0,0-1 16,0-21-16,0 22 0,-1-22 16,22 1-16,-21-1 0,21 0 0,-21-21 15,21 1-15,0 20 0,0-21 0,-21 0 16,21 0-16,0-42 31,0 0-15,0 0-16,0 0 0,0 0 0,0-1 15,0-20-15,0 21 0,21-21 0,0 20 16,0-20-16,-21 21 0,22 0 16,-1-22-16,0 22 0,0 0 0,0 21 15,0-21-15,1 0 0,-1 21 16,0 0-16,0 0 0,0 0 0,0 0 15,1 0-15,-1 0 0,0 21 16,0 0-16,-21 0 0,0 0 0,21 1 16,-21-1-16,0 21 0,0-21 0,0 0 15,0 1-15,-21 20 0,0-21 0,0 0 16,0 0-16,-1 1 0,-20-1 16,21 0-16,-21 0 0,20-21 0,1 21 15,-21-21-15,21 0 0,0 21 0,-1-21 16,1 0-16,0 0 15,21-21 1,0 0 0,0 0-16,21 21 0,0-21 0,1 0 15,-1 21-15,0-22 0</inkml:trace>
  <inkml:trace contextRef="#ctx0" brushRef="#br0" timeOffset="16886.84">22627 1228 0,'0'0'0,"21"-21"0,0-1 16,-21 1-16,0 0 0,22 21 0,-22 21 31,0 0-31,0 1 16,0 20-16,-22-21 0,22 0 0,-21 22 16,21-22-16,-21 21 0,21-21 15,0 0-15,0 22 0,0-22 0,0 0 16,-21 0-16,21 0 0,0 1 0,0-1 15,21 0 1,0-21-16,0 0 16,1 0-16,-1 0 0,0-21 0,0 0 15,21-1-15,-20 22 0,-1-21 0,0-21 16,0 21-16,-21 0 0,21-22 0,0 1 16,1 21-16,-22-22 15,0 22-15,21-21 0,-21 21 0,21 0 16,-21-1-16,0 44 31,0-1-31,0 0 0,0 21 16,-21-21-16,21 1 0,-21 20 0,21-21 15,0 0-15,0 22 0,0-22 0,0 0 16,0 0-16,0 0 0,0 0 16,0 1-16,0-1 0,21-21 15,0 0-15,0 0 0,0 0 0,0 0 16,1 0-16,-1 0 0,0-21 0,0-1 15,0 1-15,0 0 0,1 0 16,-1 0-16,0-22 0,0 22 16,0-21-16,0-22 0,1 22 0,-22-21 15,21 20-15,0-20 0,-21-1 0,0 1 16,21-1-16,-21 1 0,21 20 16,-21 1-16,0 21 0,0 0 0,0 0 15,0-1-15,0 44 16,0-1-16,-21 21 0,0-21 15,0 22-15,21-1 0,-21 0 16,21 1-16,-22-1 0,22 0 0,-21 22 16,21-22-16,0 0 0,0 1 15,0-1-15,-21 0 0,21 1 16,0-1-16,0-21 0,0 22 0,0-22 16,0 0-16,0 0 0,0 0 0,0 0 15,0 1-15,0-1 0,21-21 31,0 0-31,1 0 16,-22-21-16,21-1 0,-21 1 16,21 0-16,-21 0 0,0 0 0</inkml:trace>
  <inkml:trace contextRef="#ctx0" brushRef="#br0" timeOffset="17070.73">23199 1143 0,'0'0'0,"-22"0"15,44 0 17,-1 0-32,21 0 15,-21 0-15,0 0 0,1 0 0,20 0 16,-21-21-16,21 21 0,1-21 16,-22 21-16,21 0 0,-21-21 0,1 21 15,-1 0-15,0-22 0</inkml:trace>
  <inkml:trace contextRef="#ctx0" brushRef="#br0" timeOffset="17763.43">23664 1291 0,'0'0'0,"0"21"0,0 1 15,21-22-15,1 0 0,-1 0 16,0 0-16,0-22 15,0 1-15,0 21 0,1-21 0,-1 21 16,0-21-16,0 0 0,-21 0 0,0-1 16,21 1-16,-21 0 0,0 0 15,0 0-15,0 0 0,0-1 16,-21 22 0,0 0-16,0 0 15,0 22-15,-1-1 16,1 0-16,0 0 0,0 21 0,0-20 15,0-1-15,-1 21 0,22-21 0,-21 0 16,21 22-16,-21-22 0,21 0 0,0 0 16,0 0-16,0 1 0,0-1 15,0 0-15,0 0 0,0 0 16,21-21-16,0 0 0,1 0 0,-1 0 16,0 0-16,0 0 0,21 0 15,1 0-15,-1 0 0,0-21 0,1 21 16,-1-21-16,0 0 0,1 0 15,-1-1-15,0-20 0,1 21 0,-1 0 16,-21-22-16,22 22 0,-22-21 0,0 21 16,0 0-16,-21-22 0,0 22 15,0 0-15,0 0 16,-21 21-16,0 0 0,0 0 16,-1 21-16,1 0 0,0 0 0,0 0 15,21 1-15,0-1 0,-21 0 16,21 0-16,0 0 0,0 0 0,0 1 15,0-1-15,0 0 0,21 0 0,-21 0 16,21 0-16,0 1 0,0-1 16,1-21-16,-1 21 0,0 0 15,0 0-15,0-21 0,-21 21 0,0 1 16,0-1 0,-21 0-1,0-21-15,0 0 0,0 0 16,-1 0-16,1 0 15,0 0 17</inkml:trace>
  <inkml:trace contextRef="#ctx0" brushRef="#br0" timeOffset="18883.59">6435 2138 0,'0'0'0,"-43"0"16,1 0-16,-43 0 15,43 0-15,0 0 0,20 21 0,1-21 0,0 0 16,0 0-16,21 21 0,21-21 16,0 21-16,0-21 15,22 0-15,-1 0 0,22 22 16,-1-22-16,22 0 0,-1 0 0,22 0 16,-21 0-16,21 0 0,21 21 0,-21-21 15,21 0-15,-22 0 0,22 0 0,22 0 16,-22 0-16,0 0 0,0 0 15,0 0-15,0 0 0,-22 0 0,22 0 16,-21 0-16,0 0 0,0 0 0,-21 0 16,-1 0-16,1 0 0,-22 0 15,-20 0-15,20 0 0,-42 0 16,22 0-16,-22 0 0,0 0 0,0 0 16,-21 21-1,-21-21 1,0 0-1</inkml:trace>
  <inkml:trace contextRef="#ctx0" brushRef="#br0" timeOffset="19343.11">10583 2201 0,'-21'0'0,"0"0"0,0 0 0,0 0 15,-1 0-15,1 0 0,0 0 16,0 0-16,0 0 0,0 0 0,-22 0 15,22 0-15,0 0 0,-21 0 0,20 0 16,1 0-16,42 0 31,1 0-31,-1 0 0,21 0 16,0 0-16,1 0 0,20 0 0,1 0 16,-1 0-16,1 0 0,20 0 0,1 0 15,0 0-15,-1 0 0,-20 0 0,21 0 16,-1 0-16,-20 0 0,-1 0 15,1 0-15,-1 0 0,-20 0 0,20 0 16,-21 0-16,-20 0 0,20 0 0,-21 0 16,0 0-16,0 0 0,1 0 15,-1-21 48,0 0-48</inkml:trace>
  <inkml:trace contextRef="#ctx0" brushRef="#br0" timeOffset="19938.77">13928 2286 0,'0'0'0,"-43"0"0,22 0 0,-21 0 0,-1 0 15,22 0-15,0 0 0,-21 0 0,21 0 16,42 0 15,0 0-31,21 0 16,1 0-16,-1 0 0,0 0 0,22 0 16,20 0-16,-20 0 0,21 0 0,20 0 15,-20 0-15,21 0 0,0 0 0,0 0 16,21 0-16,21 0 0,0 0 0,0 0 15,0 0-15,22 0 0,-1 0 16,21 21-16,-20-21 0,20 0 0,-20 0 16,-1 0-16,0 0 0,1 0 15,-22 0-15,0 0 0,0 0 0,0 0 16,-21 21-16,-21-21 0,0 0 16,0 0-16,0 0 0,-22 0 0,-20 0 15,-1 0-15,1 0 0,-22 0 0,0 0 16,-20 0-16,-1 0 0,0 0 0,0 0 31,-42 0 0,0 0-15,21-21-16,21 21 31,0-21-31</inkml:trace>
  <inkml:trace contextRef="#ctx0" brushRef="#br0" timeOffset="20598.9">19770 2244 0,'0'0'16,"-43"0"-16,-41 0 16,62 0-16,1 0 0,0 0 15,42 0 1,22 0-16,-1 0 0,0 0 16,22 0-16,-1 0 0,22 0 0,0 0 15,20 0-15,22 21 0,0-21 16,0 0-16,22 21 0,-1-21 0,0 21 15,21-21-15,22 21 0,-22-21 0,22 22 16,-1-22-16,1 0 0,-1 21 16,-21-21-16,22 0 0,-22 0 0,-21 0 15,1 0-15,-1 0 0,-21 0 0,-21 0 16,21 0-16,-43 0 0,1 0 16,-22 0-16,1 0 0,-22-21 0,1 21 15,-1 0-15,-21-22 0,0 22 16,0 0-16,-42 0 94,0 0-94,0 0 15,0 0-15,0 0 0,-1 0 16,-20 0-16,21 0 0,0 0 15,-22 22-15</inkml:trace>
  <inkml:trace contextRef="#ctx0" brushRef="#br0" timeOffset="25966.87">1270 3366 0,'0'0'0,"0"21"0,21 0 16,0 0-16,-21 0 0,21-21 16,1 21-16,-1-21 15,0 0-15,0 0 0,0 0 16,0 0-16,22-21 0,-22 0 0,0 0 16,21 0-16,1 0 0,-22-1 15,21-20-15,-21 21 0,22 0 0,-22-22 16,0 22-16,0-21 0,0 21 15,-21 0-15,0-1 0,0-20 0,0 21 16,0 0-16,-21 21 0,-21-21 0,21-1 16,0 22-16,-22 0 0,1 0 15,0 0-15,-22 0 0,22 22 0,-1-22 16,-20 21-16,21 0 16,-1 21-16,1-21 0,0 22 0,-1-1 0,22 0 15,0 1-15,21-1 0,0 0 16,0 1-16,0-1 0,0 0 15,21 1-15,0-22 0,0 21 16,22 1-16,-1-1 0,-21-21 0,22 21 16,-1 1-16,-21-22 0,21 21 15,-20 1-15,20-1 0,-21-21 0,-21 21 16,0 1-16,0-1 0,0-21 16,-21 22-16,0-1 0,-22-21 0,1 21 15,-21-20-15,20-1 0,-20 0 0,-1 0 16,1-21-16,20 0 0,-20 0 15,-1 0-15,22 0 0,0-21 0,-1 0 16,1-22-16,0 22 16,-1-21-16,22 0 0,0-1 0,0 1 15,0 0-15,0-1 0,-1 1 16,22 0-16,0-1 0,0 1 0,0 21 16,0 0-16,0-1 0,22 22 15,-1 0-15,0 0 0,21 0 0,-21 0 16,1 22-16,-1-1 0,21 0 15,-21 0-15,0 0 0,1 22 0,20-1 16,-21 0-16,0 1 0,0-1 16,1 0-16,-1-21 0,-21 22 15,21-1-15,0 0 0,0-20 0,0-1 0,22 0 16,-22 0-16,0 0 16,0-21-16,22 0 0,-22 0 0,21 0 15,-21 0-15,22-21 0,-22 0 16,21 0-16,0 0 0,1-1 0,-22 1 15,21-21-15,1 21 0,-1-22 16,0 1-16,1 0 0,-22 21 0,0-22 16,0 22-16,0-21 0,0 21 0,-21-1 15,22 1-15,-22 42 32,-22 1-17,22-1-15,-21 0 0,21 0 16,0 0-16,0 22 0,-21-22 0,21 21 15,-21-21-15,21 22 0,0-22 16,-21 21-16,21-21 0,0 0 0,0 1 16,0-1-16,0 0 0,0 0 15,0 0-15,21-21 0,0 0 16,0 0-16,0 0 0,1-21 0,-1 0 16,0 0-16,21 0 0,-21-1 15,1-20-15,-1 21 0,0 0 0,0-22 16,-21 22-16,0 0 0,21 0 0,-21 0 15,0 0-15,0-1 16,0 44 15,0-1-15,0 0-16,0 0 0,0 0 0,0 22 16,0-1-16,0-21 0,0 21 15,0 1-15,0 20 0,0-20 0,0 20 16,-21-21-16,21 22 0,0-1 15,0 1-15,-21-1 0,21 1 0,-21 21 16,0-22-16,21 1 0,-22 20 0,22-20 16,-21-1-16,21 22 15,-21-22-15,0 1 0,0-1 0,21 1 16,-21-22-16,-1 22 0,1-1 0,-21-20 16,21 20-16,0-21 0,-22-20 15,22 20-15,-21-21 0,21 0 0,-22-21 16,1 0-16,21 0 0,-22 0 0,-20-21 15,21-21-15,-1-1 0,-20 1 16,20 0-16,-20-22 0,-1 22 0,1-22 16,-1 1-16,22 21 0,-21-22 15,20 22-15,1-1 0,0 1 0,20 0 16,1-1-16,0 22 0,21-21 16,0 21-16,0-22 0,0 22 15,21-21-15,0 21 0,1-22 0,20 1 16,0 0-16,1-22 0,20 22 15</inkml:trace>
  <inkml:trace contextRef="#ctx0" brushRef="#br0" timeOffset="27707.46">2540 3895 0,'0'21'31,"0"0"-15,0 0-16,0 0 15,0 1-15,0-1 0,0 21 0,0 0 16,0-20-16,-21 20 0,21-21 0,-21 21 16,21-20-16,0-1 0,-22 21 15,22-21-15,0 0 0,0-42 31,0 0-31,22 0 16,-22 0-16,21 0 0,0-22 0,0 1 16,-21 21-16,21-22 0,0 1 15,-21 0-15,22-1 0,-1 1 0,0 0 16,0 21-16,0-1 0,0 1 0,-21 0 16,22 21-16,-1 0 0,0 0 15,0 0-15,-21 21 0,21 0 16,-21 22-16,21-22 0,-21 21 15,0-21-15,0 22 0,0-1 16,0 0-16,0 1 0,0-1 0,0 0 16,22-20-16,-22 20 0,0-21 0,21 0 15,-21 0-15,21-21 16,0 0-16,0 0 0,0 0 0,1 0 16,-1 0-16,0-21 0,0 0 15,0 0-15,0-21 0,22 20 0,-22-20 16,21 0-16,-21-1 0,22 1 0,-22 0 15,21-22-15,1 22 0,-22-22 16,0 22-16,0-21 0,0-1 16,0 22-16,1-1 0,-22-20 0,21 21 15,-21-1-15,0 22 0,0-21 16,0 21-16,0-1 0,0 1 16,-21 21-16,-1 0 0,1 0 0,0 21 15,0 1-15,0 20 16,21-21-16,0 21 0,-21 1 0,21-1 15,0 22-15,-22-22 0,22 21 0,0-20 16,0 20-16,0 1 16,0-1-16,0-20 0,0 20 0,0 1 0,0-22 15,0 21-15,22-20 0,-1-1 16,-21-21-16,21 22 0,0-22 16,0 0-16,22 0 0,-22-21 0,0 0 15,21 0-15,-21 0 0,22 0 0,-22 0 16,21 0-16,1-21 0,-1 0 15,-21-22-15,21 22 0,1 0 0,-22-21 16,21-1-16,-21 1 0,1 0 0,-22-1 16,0 1-16,21 21 0,-21-21 0,0 20 15,0 1-15,0 0 0,0 0 16,0 0-16,-21 21 0,-1 0 16,1 21-16,0 0 15,0 0-15,-21 0 0,20 1 0,1 20 16,0 0-16,0-21 0,21 22 15,-21-1-15,0 0 0,21-20 0,0 20 16,0-21-16,0 21 0,0-20 0,0-1 16,0 0-16,21-21 15,0 0-15,0 0 16,0 0-16,0 0 0,-21-21 0,22 0 16,-1-1-16,0 1 0,0 0 15,-21 0-15,0 0 0,21-22 0,-21 22 16,21-21-16,-21 21 0,0-22 0,0 22 15,0 0-15,0 0 16,22 21 0,-22 21-16,0 0 0,0 0 15,0 1-15,0-1 0,0 21 0,0-21 16,0 0-16,0 1 0,0 20 16,0-21-16,21 0 0,-21 0 0,0 1 15,21-22-15,-21 21 0,21-21 0,0 0 16,0 0-16,1 0 15,-1-21-15,-21-1 16,21 1-16,0 21 0,0-42 0,0 21 16,-21 0-16,22-22 0,-1 22 15,-21-21-15,21 21 0,0-22 16,0 22-16,0 0 0,1 0 0,-22 0 16,21 21-16,0 0 0,0 0 0,0 0 15,-21 21-15,0 0 0,21 0 16,-21 0-16,0 0 0,0 1 15,0 20-15,0-21 0,0 21 0,-21-20 16,0 20-16,21-21 0,-21 0 0,0 0 16,21 22-16,-21-22 0,-1 0 15,22 0-15,0-42 32,0 0-17,22 0-15,-1 0 0,0-1 16,0-20-16,0 21 0,0-21 0,1-1 15,-1 22-15,0-21 0,0-1 0,0 1 16,0 21-16,1 0 0,-1 0 16,0-1-16,0 1 0,-21 0 0,0 42 31,0 0-31,0 1 0,0-1 16,0 0-16,-21 0 0,0 21 15,21 1-15,-21-22 0,21 21 0,0-21 16,0 22-16,0-22 0,0 21 0,0-21 15,0 1-15,0-1 0,21 0 0,0 0 16,0-21-16,0 0 16,0 0-16,1 0 0,20 0 0,-21 0 15,0 0-15,0 0 0,22-21 0,-22 21 16,0-21-16,0 0 0,0-1 0,1 1 16,-1 0-16,0 0 0,-21 0 15,0 0-15,0-1 0,0 1 0,0 0 16,0 0-16</inkml:trace>
  <inkml:trace contextRef="#ctx0" brushRef="#br0" timeOffset="28007.29">3090 3704 0,'0'0'0,"-21"21"15,-21-21 1,63 0-16,21 0 16,1 0-16,-1-21 0,21 21 0,1-21 15,-1 21-15,22-21 0,-21 21 16,20-21-16,1 21 0,0-21 0,-22 21 16,22 0-16,-22 0 0,-20-22 0,20 22 15,-42 0-15,22-21 16,-22 21-16,0 0 0,0 0 0</inkml:trace>
  <inkml:trace contextRef="#ctx0" brushRef="#br0" timeOffset="28686.27">5778 3852 0,'-21'0'32,"0"0"-32,0 0 15,21 22-15,0-1 16,0 0-16,0 0 15,21-21 1,0 0 0,0 0-16,-21-21 15,22 0-15,-1 21 16,-21-21-16,0-1 16,0 1-1,-21 21-15,-1 0 16,1 0-16,0 0 31,21 21-15,0 1-1,0-1-15,0 0 16,0 0 0</inkml:trace>
  <inkml:trace contextRef="#ctx0" brushRef="#br0" timeOffset="29175.02">5673 4339 0,'0'0'0,"0"21"0,0 1 15,0-1-15,0 0 16,21-21 0,0 0-16,0 0 0,0 0 0,0-21 15,1 21-15,-22-21 16,0-1-16,0 1 16,0 0-16,0 0 0,0 0 15,0 0-15,-22 21 0,1 0 16,0 0-1,0 0-15,0 0 16,21 21-16,-21-21 0,21 21 0,0 0 16,0 0-16,0 0 15,0 1 1,0-44 31,0 1-32,0 0 17,-22 42 15</inkml:trace>
  <inkml:trace contextRef="#ctx0" brushRef="#br0" timeOffset="30271.01">1566 6414 0,'0'0'0,"-21"0"31,0 21-31,0 21 15,-22-21-15,22 22 0,-21-1 16,0 21-16,-1-20 0,1 20 0,-22 1 16,1-1-16,21 1 15,-22-1-15,22 1 0,-22-1 0,1 1 16,20 20-16,-20-20 0,-1-22 16,22 22-16,-21-1 0,20-20 0,1-1 15,0-21-15,20 21 0,-20-20 16,21-1-16,0 0 0,21 0 0,0-42 31,0 0-15,0 0-16,21-1 0,0-20 15,0 21-15</inkml:trace>
  <inkml:trace contextRef="#ctx0" brushRef="#br0" timeOffset="30679.29">1693 6435 0,'0'21'0,"0"0"16,0 0-16,0 22 0,-21-1 16,0 0-16,0 1 0,0-1 0,-22 0 15,22 1-15,-21 20 0,21-21 16,-22 22-16,1-22 0,0 22 0,-1-1 16,-20-20-16,20 20 0,-20 1 15,21-1-15,-22 1 0,1-1 0,20-21 16,1 1-16,-22-1 0,22 0 0,0 1 15,21-22-15,-22 21 0,22-21 16,0 1-16,0-22 0,21 21 16,21-42 15,0 21-15,0-22-16,-21 1 0</inkml:trace>
  <inkml:trace contextRef="#ctx0" brushRef="#br0" timeOffset="31398.84">2138 6668 0,'63'-22'16,"-63"44"-1,0 20-15,0-21 16,-21 21-16,0 1 0,0-22 16,0 21-16,-1 1 0,1 20 15,0-21-15,0 1 0,0 20 0,0-20 16,21 20-16,-22-21 0,22 1 16,-21-1-16,21-21 0,0 22 0,0-22 15,0 0-15,0 0 0,0 0 16,21-21-1,1 0-15,-1 0 16,0-21-16,0 0 0,0 0 0,0 0 16,1-1-16,-1 1 0,-21-21 0,21 21 15,-21 0-15</inkml:trace>
  <inkml:trace contextRef="#ctx0" brushRef="#br0" timeOffset="31590.73">1884 7133 0,'21'0'31,"-21"-21"-31,21 0 16,0 21-16,0 0 0,1-21 0,20 21 16,-21-21-16,0-1 0,22 22 0,-22-21 15,21 21-15,0-21 0,-20 21 16,-1 0-16,21-21 0,-21 21 0</inkml:trace>
  <inkml:trace contextRef="#ctx0" brushRef="#br0" timeOffset="32551.48">2752 7366 0,'84'-63'16,"-63"41"-16,1 1 0,-1 0 0,0 0 15,0-21-15,0 20 0,-21 1 16,0 0-16,0-21 0,0 21 0,0-1 16,0 1-16,0 0 0,-21 0 15,0 0-15,-21 21 0,20 0 0,1 0 16,-21 0-16,21 0 0,-22 21 0,22-21 15,-21 21-15,21 21 0,0-20 16,-1-1-16,1 21 0,0 0 0,0 1 16,21-22-16,-21 21 0,21 1 15,0-22-15,0 21 0,0-21 0,0 0 16,0 1-16,0-1 0,21-21 0,0 0 16,0 0-16,22 0 15,-22 0-15,0-21 0,0 21 16,21-22-16,-20 1 0,20-21 0,0 21 15,-21 0-15,1-22 0,20 22 16,-21 0-16,0-21 0,0 20 0,1 1 16,-22 0-16,0 0 0,21 21 0,-21-21 15,0 0-15,0 42 32,0 0-32,-21 0 0,-1 0 15,1 0-15,21 1 0,-21 20 0,0-21 16,21 21-16,0 1 0,-21-22 0,0 21 15,21-21-15,0 22 0,0-22 16,0 0-16,0 0 0,0 0 16,21 1-16,0-22 0,0 0 15,0 0-15,22 0 0,-22 0 16,0 0-16,21-22 0,1 1 0,-22 0 16,21 0-16,0 0 0,1 0 0,-1-1 15,0-20-15,1 21 0,-22-21 16,21 20-16,-21-20 0,1 0 0,-1 21 15,-21-1-15,0-20 0,0 21 0,-21 0 16,-1 21-16,-20 0 16,21 0-16,0 0 0,-22 0 0,22 21 15,-21-21-15,0 21 0,20 0 16,-20 0-16,21 1 0,0-1 16,0 0-16,21 21 0,0-21 0,0 1 15,0-1-15,0 0 0,21-21 31,0 0-31,-21 21 0,21-21 0,0 21 16,0 0-16,1-21 0,-1 22 16,0-1-16,0 21 0,0-21 0,0 22 15,-21-1-15,0 0 0,0 1 0,0 20 16,0-21-16,0 22 0,-21-1 0,0 1 16,-21 21-16,21-22 0,-1 22 15,-62 126 1,41-147-16,1-1 0,21 1 0,-21-1 15,20 1-15,1-1 0,-21-20 16,21 20-16,21-20 0,-21-22 0,21 21 16,0-21-16,-22 0 0,22-42 15,0 0 1,22-21-16,-1-1 0,0 1 16,0 0-16</inkml:trace>
  <inkml:trace contextRef="#ctx0" brushRef="#br0" timeOffset="33031.19">3598 7049 0,'0'0'16,"0"21"-1,0 0-15,0 0 0,0 0 16,0 0-16,-21 1 0,21-1 16,0 0-16,0 0 0,-21 21 0,21-20 15,-21-1-15,21 0 0,-21-21 16,21 21-16,0 0 0,-22-21 16,22-21-1,0 0 1,0 0-16,0 0 0,22-22 15,-1 22-15,-21-21 0,21 21 0,0-22 16,0 22-16,0 0 0,1 0 16,-1 0-16,0-1 0,0 1 0,0 21 15,0 0-15,1 0 0,-1 0 0,0 0 16,0 0-16,0 21 0,-21 1 16,21-1-16,-21 0 0,0 21 0,0-21 15,0 1-15,0 20 0,0-21 0,0 21 16,0-20-16,-21-1 0,21 0 15,-21 0-15,21 0 0,-21 0 16,21-42 15,0 0-15</inkml:trace>
  <inkml:trace contextRef="#ctx0" brushRef="#br0" timeOffset="33531.44">4212 6985 0,'0'-21'16,"-21"21"0,0 0-1,0 0-15,-1 21 16,1 0-16,0 0 0,0 1 15,21-1-15,-21 21 0,21-21 0,-21 22 16,21-22-16,-22 21 0,22-21 16,0 0-16,0 1 0,0-1 0,0 0 15,0 0-15,22-21 32,-1 0-32,0 0 0,0-21 15,0 0-15,0 0 0,-21-1 16,22 1-16,-1-21 0,-21 21 15,0 0-15,21-22 0,-21 22 0,21 0 16,-21 0-16,0 0 0,0-1 0,0 1 16,0 0-16,0 42 31,0 0-31,0 1 0,0-1 16,0 21-16,0-21 0,0 0 0,0 22 15,0-22-15,0 21 16,0-21-16,0 1 0,0-1 0,0 0 15,0 0-15,21 0 0,0-21 16,1 0-16,-1 0 16,0 0-16,0 0 0,0 0 15,0-21-15,1 0 0,-1 0 0,0 0 16</inkml:trace>
  <inkml:trace contextRef="#ctx0" brushRef="#br0" timeOffset="34203.08">4762 6985 0,'0'0'0,"-21"21"15,21 0-15,0 1 0,-21-1 16,0 0-16,21 0 0,-21 0 16,21 0-16,-21 1 0,21-1 15,0 0-15,-22 0 0,1 0 16,0-21 15,21-21-15,0 0-16,0 0 15,0 0-15,0-1 0,0 1 16,0 0-16,21 0 0,-21 0 16,21 0-16,1-1 0,-22 1 0,21 0 15,0 0-15,0 21 0,0 0 0,-21-21 16,21 21-16,1 0 0,-1 0 15,0 21-15,0 0 16,-21 0-16,0 0 0,0 1 0,0-1 16,0 0-16,0 0 0,0 0 15,0 22-15,0-22 0,0 0 0,0 0 16,0 0-16,0 0 0,0 1 16,0-44 30,0 1-46,0 0 0,0 0 16,0 0-16,21-22 0,-21 22 16,21 0-16,1-21 0,-1 21 0,-21-1 15,21-20-15,0 21 0,0 0 0,0 0 16,1 21-16,-1-22 0,0 22 0,0 0 16,0 0-16,0 0 15,-21 22-15,22-1 0,-1 0 16,-21 0-16,0 0 0,0 22 0,0-22 15,0 21-15,0-21 0,0 22 0,0-22 16,0 0-16,0 21 0,0-21 16,0 1-16,0-1 0,0 0 15,0 0-15,0-42 47,0 0-47,21 0 0,-21-1 16</inkml:trace>
  <inkml:trace contextRef="#ctx0" brushRef="#br0" timeOffset="34622.85">5482 7006 0,'0'0'0,"0"21"16,21-21-1,0 0 1,1 0-16,-1 0 0,0-21 16,0 21-16,0-21 0,0 21 0,1-21 15,-1 21-15,0-21 0,0 0 0,0-1 16,0 1-16,1 0 16,-22 0-16,0 0 15,-22 21 1,1 0-1,0 0-15,0 21 0,0-21 16,-22 21-16,22 0 0,0 0 0,0 22 16,0-22-16,0 0 0,-1 21 0,22-20 15,0-1-15,-21 21 0,21-21 0,0 0 16,0 1-16,0-1 0,0 0 16,0 0-16,21 0 0,-21 0 0,22-21 15,-1 0-15,0 22 0,0-22 0,21 0 16,-20 0-16,-1 0 0,0 0 0,0 0 15,0-22-15,22 1 0,-22 21 16,0-21-16,0 0 0,0 0 16</inkml:trace>
  <inkml:trace contextRef="#ctx0" brushRef="#br0" timeOffset="35883.67">6435 6033 0,'-22'-22'15,"22"1"1,0 0 0,22 21-1,-1-21-15,0 21 0,21 0 0,-21 0 16,1 0-16,20 0 0,-21 0 15,21-21-15,-20 21 0,20 0 16,-21 0-16,0 0 0,0 0 0,1 0 16,-1 0-16,-21-21 15,-21 21-15,-1 0 16,1 0-16,-21 0 0,21 0 0,-22 0 16,22 0-16,-21 0 0,0 0 0,20 0 15,-20 0-15,21 0 0,-21 0 16,20 0-16,1 0 0,0 0 0,0 0 15,0 0-15,0 21 16,21 0 0,0 0-16,0 0 0,0 0 15,0 1-15,0-1 0,-22 21 16,22-21-16,0 0 0,0 22 16,0-1-16,0 0 0,-21 1 0,21-1 15,-21 0-15,21 22 0,-21-1 0,21 1 16,-21-22-16,0 22 0,-1-1 0,22 1 15,-21-1-15,0 1 0,0-1 16,0 1-16,21-1 0,-21 1 0,21-1 16,-22 1-16,22-1 0,0 1 0,0-1 15,0 1-15,0-1 0,0 1 0,0-22 16,0 22-16,0-1 0,0 1 0,22-22 16,-22 21-16,21 1 0,0-22 15,-21 1-15,21 20 0,0-42 16,0 22-16,1-1 0,-22-21 0,21 0 15,0 0-15,21 1 0,-21-1 0,1-21 16,-1 0-16,21 0 0,-21 0 0,22 0 16,-22-21-16,21-1 0,0 22 0,-20-21 15,20 0-15,-21 0 0,21 21 16,-20-21-16,-1 0 0,0 21 0,-21-22 16,21 22-16,-21-21 0,21 21 15,-21-21-15,21 21 16,1 0-1,-22-21 251,0 0-250,0 0-16</inkml:trace>
  <inkml:trace contextRef="#ctx0" brushRef="#br0" timeOffset="38574.78">7154 7091 0,'21'0'0,"1"0"16,-22-21-16,21 0 0,0-1 15,0 22-15,-21-21 0,0 0 16,0 0-16,21 21 0,-21-21 0,21 0 16,-21-1-16,0 1 0,0 0 0,0 0 15,0 0-15,0 0 16,-21 21-16,0 0 0,0 0 0,0 0 16,0 0-16,-1 0 0,1 0 15,-21 21-15,21 0 0,0 0 16,-22 0-16,22 0 0,-21 1 0,21 20 15,-1-21-15,1 21 0,21-20 0,0-1 16,0 21-16,0-21 0,0 0 0,0 1 16,0-1-16,21 0 15,1-21-15,-1 0 0,0 0 16,0 0-16,0-21 0,0 0 0,1 21 16,-1-22-16,0 1 0,0 0 15,0 0-15,0 0 0,1 0 0,-1-1 16,0 1-16,0 0 0,-21 0 15,0 0-15,21 0 0,-21-1 0,21 1 16,-21 0-16,0 0 16,0 42-1,-21-21-15,21 21 16,-21 0-16,0 1 0,21 20 0,0-21 16,0 0-16,0 22 0,0-22 15,-21 21-15,21-21 0,0 0 0,0 1 16,0 20-16,0-21 0,0 0 0,21-21 15,0 21-15,0-21 0,0 0 16,1 0-16,-1 0 0,0 0 16,0 0-16,21-21 0,-20 0 15,20 21-15,-21-42 0,21 21 0,-20-1 16,-1 1-16,21 0 0,-21-21 16,0 21-16,1-22 0,-1 22 0,-21-21 15,0-1-15,0 1 0,0 0 0,0-1 16,0 1-16,-21 0 0,-1-1 0,1 1 15,-21 0-15,21-1 0,-22 22 16,1 0-16,0 0 0,-1 0 0,1 21 16,0 0-16,-1 0 0,-20 0 15,21 21-15,-22-21 0,1 42 0,-1-21 16,1 22-16,-1 20 0,1-20 0,20 20 16,-20-21-16,20 22 0,1-1 15,0 1-15,21-1 0,-1 1 16,22-1-16,0-20 0,0 20 0,0-20 15,0 20-15,22-42 0,-1 22 0,0-1 16,21-21-16,-21 0 0,22 0 16,-1 1-16,0-22 0,1 0 0,-1 21 15,0-21-15,-20 0 0,20 0 0,0 0 16,1-21-16,-1 21 0,0-22 0,-21 1 16,22 0-16,-1 0 0,0 0 15,1 0-15,-22-22 0,21 22 0</inkml:trace>
  <inkml:trace contextRef="#ctx0" brushRef="#br0" timeOffset="39310.69">8297 6604 0,'0'0'0,"0"-21"0,21 21 15,-21-21-15,0 0 16,0 42 0,0 0-16,0 0 15,0 0-15,-21 22 0,0-1 0,0 0 16,0 1-16,21-1 0,-21 0 15,-1 1-15,-20-22 0,21 21 0,0 0 16,0 1-16,-1-1 0,1 0 0,-21 1 16,21-22-16,21 21 0,-21-21 15,21 1-15,-22-1 0,44-42 32,-22-1-32,21-20 15,0 21-15,0-21 0,0 20 16,0-20-16,1 0 0,-1-1 0,0 1 15,0-21-15,0 20 0,0-20 16,1 20-16,-1 1 0,0-21 0,0 20 16,0 22-16,0-21 0,1 21 15,-1-1-15,0 22 16,0 22-16,-21-1 0,0 21 16,21-21-16,-21 22 0,0-1 15,0 0-15,0 1 0,0-1 0,0 0 16,0 1-16,0-1 0,0 0 0,0 1 15,0-1-15,0-21 0,0 21 0,0 1 16,0-22-16,0 0 0,0 0 0,0 0 16,0 1-16,0-1 15,0-42 17,0-1-32,0 1 0,0 0 15</inkml:trace>
  <inkml:trace contextRef="#ctx0" brushRef="#br0" timeOffset="39499.58">8022 7070 0,'0'0'0,"-21"0"16,42 0 0,0 0-16,0 0 15,1 0-15,-1 0 16,0 0-16,0 0 0,21 0 0,-20 0 15,20 0-15,-21-21 0,21 21 0,-20 0 16,-1-22-16,0 1 0,0 21 0,0-21 16</inkml:trace>
  <inkml:trace contextRef="#ctx0" brushRef="#br0" timeOffset="40782.5">8848 6752 0,'0'-21'360,"21"21"-329,-21-21-15,0 0-1,0 0 16,0-1-31,21 1 16,-21 0 15,0 42 16,0 0-47,0 1 16,0-1-16,-21 0 0,21 21 15,0-21-15,-21 22 0,-1-22 16,22 21-16,-21-21 0,21 22 0,0-22 16,-21 21-16,0-21 0,21 1 0,-21 20 15,21-21-15,0 0 0,0 22 0,0-22 16,-21-21-16,21 21 0,0 0 16,0 0-16,0-42 46,0 0-30,0 0-16,0 0 16,0-1-16,21 1 15,-21 0-15,0 0 16,21 0-16</inkml:trace>
  <inkml:trace contextRef="#ctx0" brushRef="#br0" timeOffset="41099.32">8869 6689 0,'0'0'0,"0"-21"16,0-1-1,21 22 1,-21 22 0,0-1-16,21 0 15,0 0-15,0 0 0,-21 0 16,22 22-16,-1-22 0,-21 0 0,21 0 15,-21 22-15,21-22 0,0 0 0,-21 0 16,0 0-16,0 0 0,21 1 16,-21-1-16,22 0 0,-22 0 15,0 0-15,21 0 16,0-21 15,-21-21-15,0 0-16,0 0 0,0 0 15,0 0-15</inkml:trace>
  <inkml:trace contextRef="#ctx0" brushRef="#br0" timeOffset="41399.18">9334 6519 0,'0'-21'16,"0"42"15,0 1-15,0 20-16,0-21 0,-21 21 0,21-20 15,-21 20-15,21 0 0,0 1 0,0-22 16,-21 21-16,0 0 16,0-20-16,21 20 0,0-21 0,-22 0 15,22 22-15,-21-22 0,21 0 0,-21 0 16,21 0-16,0 0 0,0 1 15,0-1-15,-21-21 16,21-21 15,0-1-31</inkml:trace>
  <inkml:trace contextRef="#ctx0" brushRef="#br0" timeOffset="41959.1">9715 6604 0,'22'0'15,"-22"21"17,0 0-32,0 1 0,0-1 0,-22 21 15,22-21-15,-21 22 0,21-22 16,0 21-16,0 0 0,-21-20 0,21 20 15,-21-21-15,0 0 0,21 22 0,-21-22 16,21 0-16,0 0 0,0 0 0,-22 0 16,22 1-16,0-1 0,-21-21 15,21 21-15,0-42 32,0 0-17,0-1-15,21 1 0,1 0 16,-1 0-16</inkml:trace>
  <inkml:trace contextRef="#ctx0" brushRef="#br0" timeOffset="42307.43">10287 6837 0,'21'0'47,"0"0"-47,0 0 16,1 0-16,-1 0 15,0 0-15,0 0 16,0 0-16,0 0 16,1 0-1,-1 0-15</inkml:trace>
  <inkml:trace contextRef="#ctx0" brushRef="#br0" timeOffset="42566.19">10308 7006 0,'0'21'0,"21"-21"31,0 0-15,-21 22-16,22-22 0,-1 0 16,0 0-16,0 0 0,0 0 15,0 0-15,1 0 16,-1 0 0,-21-22-1</inkml:trace>
  <inkml:trace contextRef="#ctx0" brushRef="#br0" timeOffset="43674.99">11366 6265 0,'-21'0'78,"0"0"-63,0 22 1,21-1 0,21-21 31,0 0-47,0 0 15,1-21-15,-22-1 0,21 1 16,-21 0-1,-21 0 17,-1 21-32,1 0 15,0 0-15,21 21 0,-21 0 16,21 0-16,-21 1 16,21-1-16,0 0 0,0 0 15,0 0-15,21-21 16,0 0-1,0 0-15,0 0 16,1 0-16,-1-21 16,0 0-16,-21 0 15,0 0-15,0-1 0,0 1 16,0 0 0,-21 21-1,0 0-15,-1 21 16,1-21-16,21 21 0,-21 1 0,21-1 15,0 21-15,0-21 0,-21 0 16,21 22-16,-21-22 0,21 21 0,0-21 16,0 1-16,0-1 0,0 0 15,0 0-15,0 0 0,0 0 0,0 1 16,0-1-16,21-21 0,0 0 16</inkml:trace>
  <inkml:trace contextRef="#ctx0" brushRef="#br0" timeOffset="44282.99">11811 6562 0,'0'0'0,"0"-21"0,21-1 0,-21 1 15,0 0-15,21 21 0,-21-21 0,0 0 16,0 42 15,0 0-31,0 0 0,0 22 16,-21-22-16,21 21 0,-21 0 0,0-20 15,21 20-15,-21 0 0,21-21 0,-22 22 16,1-1-16,0-21 0,0 22 0,0-22 16,0 21-16,-1-21 0,1 0 15,0 1-15,21-1 0,-21 0 0,21 0 16,-21-21-16,21-21 31,0 0-31,21 0 0,0-1 0,0 1 16,0-21-16,1 21 0,-1-22 15,-21 1-15,21 21 0,0-21 0,0-1 16,-21 1-16,21 0 0,1-1 0,-22 1 16,0 21-16,21 0 0,-21-1 15,21 22-15,0 0 0,-21 22 16,0-1 0,0 0-16,0 21 0,21 1 0,-21-22 15,0 21-15,0 0 0,0 1 0,0-22 16,0 21-16,0-21 0,0 22 0,0-22 15,0 21-15,0-21 0,0 1 0,0-1 16,0 0-16,0 0 16,-21-21 15</inkml:trace>
  <inkml:trace contextRef="#ctx0" brushRef="#br0" timeOffset="44430.91">11451 6922 0,'21'0'31,"0"0"-31,1 0 0,-1-22 16,0 22-16,0 0 0,21 0 0,1 0 16,-22-21-16,21 0 0</inkml:trace>
  <inkml:trace contextRef="#ctx0" brushRef="#br0" timeOffset="44679.76">12425 6456 0,'0'0'0,"-21"0"16,-1 0-16,1 42 15,21-21-15,-21 1 0,21 20 16,0-21-16,0 21 0,0 1 0,0-22 15,0 21-15,0 1 0,0-22 16,0 21-16,0-21 0,0 22 16,0-22-16,0 0 0,0 0 0,0 0 15,0 0-15,21 1 0,0-22 16,1-22 0</inkml:trace>
  <inkml:trace contextRef="#ctx0" brushRef="#br0" timeOffset="44914.63">12679 6477 0,'0'0'15,"21"-21"-15,-42 21 16,0 0 0,21 21-16,-22 21 0,1-20 0,0-1 15,0 21-15,0 0 0,0-20 0,-1 20 16,22 0-16,-21 1 0,0-22 15,0 21-15,0 0 0,0-20 0,-1-1 16,1 21-16,0-21 0,0 0 0,21 1 16,0-1-16,21-42 31,0 21-31</inkml:trace>
  <inkml:trace contextRef="#ctx0" brushRef="#br0" timeOffset="45166.48">12933 6541 0,'0'21'16,"0"0"-16,-21 0 15,21 0-15,0 22 0,-22-22 0,1 0 16,0 21-16,21-21 0,0 22 15,-21-22-15,0 21 0,21-21 0,-21 1 16,21-1-16,0 0 0,0 0 16,0 0-16,0 0 0,21-42 31</inkml:trace>
  <inkml:trace contextRef="#ctx0" brushRef="#br0" timeOffset="45846.85">13356 6181 0,'21'0'16,"-21"21"30,-21-21-46,21 21 16,-21-21-16,0 0 16,21-21-1,0 0 1,0 0 0,21 21-16,-21-22 15,21 22-15,0 0 16,0 0-1,-21 22 1,0-1 0,-21 0-1,0-21 1,21-21 15,0 0-15,0-1-16,0 1 15,21 21 1,0 0-16,1 0 0,-1 0 31,-21 21-31,0 1 16,0-1-16,0 0 0,0 0 16,0 0-16,0 22 0,0-22 0,-21 0 15,21 21-15,-22-21 0,1 22 0,0-22 16,21 0-16,0 0 0,-21 0 0,0 1 15,21-1-15</inkml:trace>
  <inkml:trace contextRef="#ctx0" brushRef="#br0" timeOffset="47439.2">14711 7070 0,'21'0'0,"0"0"15,-21-21-15,0-1 16,21 1-1,-21 0-15,0 0 0,21 0 16,-21 0-16,0-1 0,0 1 16,0 0-16,0 0 0,0 0 15,0 0-15,0-1 0,-21 22 16,0 0-16,0-21 0,0 21 16,0 0-16,-1 0 0,-20 21 0,21 1 15,0-22-15,-22 21 0,22 0 0,0 21 16,-21-21-16,21 1 0,-22 20 0,22-21 15,0 21-15,0-20 0,21 20 16,0 0-16,-21-21 0,21 22 16,0-22-16,0 21 0,0-21 0,0 1 15,0-1-15,21 0 0,0-21 0,0 21 16,0-21-16,0 0 0,1 0 0,-1 0 16,0 0-16,0 0 0,0 0 15,0 0-15,22-21 0,-22 0 0,0 21 16,0-21-16,0-1 0,1-20 0,-1 21 15,0 0-15,0 0 0,-21-22 0,21 22 16,0-21-16,-21 21 0,0-22 0,0 22 16,22 0-16,-22 0 0,0 0 15,0 42 17,0 0-32,0 0 0,-22 0 15,22 0-15,0 1 0,0 20 0,0-21 16,0 0-16,0 0 0,0 1 15,0-1-15,0 0 0,0 0 0,0 0 16,0 0-16,0 1 0,22-22 0,-1 21 16,0-21-16,0 0 0,0 0 15,0 0-15,22 0 0,-22 0 16,0-21-16,0-1 0,22 1 0,-22 0 16,0 0-16,21 0 0,-21 0 15</inkml:trace>
  <inkml:trace contextRef="#ctx0" brushRef="#br0" timeOffset="47895.97">15346 6922 0,'0'0'0,"0"21"31,-21 0-15,21 0-16,0 0 0,0 0 0,-22 1 16,22-1-16,0 0 0,-21 21 0,21-21 15,0 1-15,0-1 0,0 21 0,-21-21 16,21 0-16,0 1 0,0-1 15,-21 0-15,21 0 16,0 0-16,0-42 31,0 0-31,0 0 16,0 0-16,0-1 0,0-20 16,0 21-16,0 0 0,0-22 15,0 22-15,21-21 0,0 21 0,0-22 16,1 22-16,-1-21 0,0 21 0,0 0 15,21-1-15,-20 22 0,20-21 0,-21 21 16,21 0-16,-20 0 0,20 0 0,-21 21 16,0 1-16,22-1 15,-22 0-15,-21 0 0,21 0 0,0 22 0,-21-22 16,0 21-16,0-21 0,0 22 16,0-22-16,0 0 0,0 21 0,0-21 15,-21 1-15,0-1 0,0 0 16,-1 0-16,1 0 15,0-21-15,21-21 32,0 0-32,21 0 15</inkml:trace>
  <inkml:trace contextRef="#ctx0" brushRef="#br0" timeOffset="48519.78">16362 7070 0,'0'0'0,"0"-21"0,0-1 15,0 1-15,0 0 0,0 0 16,-21 0-16,-1 21 16,1 0-16,0 0 15,0 0-15,0 0 0,0 0 0,-1 0 16,-20 21-16,21 0 0,0 0 15,0 0-15,-22 1 0,22-1 0,0 21 16,0-21-16,0 22 0,-1-22 0,22 21 16,0-21-16,-21 22 0,21-22 15,0 0-15,0 0 0,0 0 0,0 0 16,0 1-16,21-22 0,1 0 0,-1 21 16,0-21-16,0 0 0,0 0 0,0 0 15,1 0-15,20-21 0,-21 21 0,0-22 16,0 1-16,1 21 0,20-21 0,-21 0 15,0-21-15,0 20 0,1-20 16,-1 21-16,21-21 0,-21 20 16,0-20-16,1 0 0,-22-1 0,21 1 0,0 0 15,0-1-15,0 1 0,-21-21 16,21 20-16,-21 1 0,22-22 0,-22 22 16,0 0-16,21-1 0,-21 1 15,0 0-15,21 21 0,-21-1 0,0 1 16,-21 42-1,0 1-15,-1-1 16,1 21-16,0 0 0,0 1 16,0 20-16,0-20 0,-1 20 0,1-21 15,0 22-15,21-22 0,-21 1 0,0 20 16,0-21-16,21 1 0,0-1 0,0 22 16,0-43-16,0 21 0,0 0 15,0-20-15,0-1 0,21 21 0,0-42 16,0 21-16,0 0 0,0 1 15,22-22-15,-22 0 0,0 0 0,0 0 16,22 0-16,-22 0 0,0 0 0,0-22 16,0 1-16,0 0 0,1 0 0,-1 0 15,-21 0-15</inkml:trace>
  <inkml:trace contextRef="#ctx0" brushRef="#br0" timeOffset="49814.59">18690 6879 0,'0'0'0,"0"-21"0,21 21 0,0-21 15,-21 0-15,0 0 16,0-1-16,0 1 0,0 0 15,0 0-15,0 0 0,0 0 0,0-1 0,-21 1 16,0 21-16,0-21 16,0 21-16,0 0 0,-1 0 15,1 21-15,0 0 0,-21 1 0,21-1 16,-1 0-16,1 21 0,0 1 0,0-22 16,-21 21-16,42 0 0,-22-20 0,1 20 15,21-21-15,0 0 0,0 0 16,0 1-16,0-1 0,0 0 0,0 0 15,21-21-15,1 0 0,-1 0 16,0 0-16,0 0 0,0 0 0,0 0 16,22-21-16,-22 0 0,0 21 15,21-21-15,-20-1 0,-1 1 0,0 0 16,0 0-16,0 0 0,0-22 16,-21 22-16,0 0 0,22-21 0,-22 21 15,21-1-15,-21 1 0,0 0 0,0 0 16,0 42-1,0 0 1,0 0-16,-21 1 0,21-1 0,-22 21 16,22-21-16,-21 0 0,21 22 0,0-22 15,0 21-15,0-21 0,0 1 16,0-1-16,0 0 0,0 0 0,21 0 16,1 0-16,-1 1 0,0-22 15,0 0-15,0 0 0,22 0 16,-22 0-16,0 0 0,0 0 0,21-22 15,-20 1-15,20 0 0,0-21 16,-21 21-16,1-1 0,20-20 0,-21 0 16,0-1-16,0 1 0,1 0 0,-22-22 15,0 22-15,0 0 0,0-22 0,0 1 16,0 20-16,0-20 0,0 20 16,-22 1-16,1 0 0,0-1 15,-21 22-15,21 0 0,-22-21 0,1 42 0,0-21 16,-1 21-16,1 0 0,-22 0 0,1 0 15,-1 0-15,-20 21 16,-1 0-16,22 0 0,-22 21 0,0 1 16,1 20-16,20 1 0,1-1 0,-1 22 15,22-22-15,-1 22 0,1-21 0,21 20 16,-21-20-16,42-1 0,0 1 0,0-1 16,0 1-16,0-1 0,0-20 15,21-1-15,0 0 0,21 1 0,1-22 16,-1 0-16,0 0 0,1 0 0,20 0 15,1-21-15,-22 0 0,21 0 0,1 0 16,-1 0-16,-20 0 0,20-21 0,-20 0 16,-1 21-16,0-21 0,1 21 15,-1-21-15,-21 21 0,21-21 16,-20 21-16,-1 0 0,0-22 0,0 22 16,-21-21-16,21 0 0,-21 0 15,21 21-15</inkml:trace>
  <inkml:trace contextRef="#ctx0" brushRef="#br0" timeOffset="51194.94">19854 6731 0,'21'0'16,"-21"-21"-1,22 21-15,-22-21 16,0 0-16,0-1 15,0 1-15,0 0 16,0 0 0,0 42 31,-22 0-47,1 0 0,21 1 0,-21 20 15,0 0-15,21-21 0,-21 22 0,0-1 16,-1 0-16,1 1 0,21-1 0,-21 0 15,0-20-15,0 20 0,0 0 16,-1-21-16,22 22 0,0-22 0,-21 0 16,21 0-16,-21 0 0,21 1 0,0-1 15,0-42 17,0-1-32,21 1 15,0 0-15,-21-21 0,22 21 0,-1-22 16,0 22-16,0-21 0,0-1 15,0 22-15,1-21 0,-1 0 0,0-22 16,0 22-16,0-1 0,0 1 16,1 0-16,-1-1 0,0 22 0,0-21 15,0 21-15,-21 0 0,21 21 16,-21 21-16,22 0 16,-22 0-16,0 21 0,0 1 15,0-1-15,0 0 0,0 1 0,0-1 16,21 0-16,-21-20 0,0 20 0,0 0 15,0 1-15,0-22 0,0 21 0,0-21 16,0 0-16,0 1 0,0-1 16,0 0-16,0 0 0,0 0 15,0 0-15,-21-21 16,21-21 0,-22 0-16,1 21 15,0-21-15,0 0 0</inkml:trace>
  <inkml:trace contextRef="#ctx0" brushRef="#br0" timeOffset="51379.23">19664 7006 0,'21'0'32,"0"0"-32,0 0 0,0 0 0,1-21 15,-1 21-15,21 0 0,-21 0 16,0 0-16,22 0 0,-22-21 0,21 21 15,-21 0-15,1 0 0,-1-21 0,0 21 16,0 0-16,0-21 0,0 21 0,-21-22 16,22 22-16</inkml:trace>
  <inkml:trace contextRef="#ctx0" brushRef="#br0" timeOffset="51711.04">20362 6583 0,'0'0'0,"21"0"0,-21-21 16,22 21-16,-1 0 15,-21 21 1,0 0-16,0 0 0,21 0 16,-21 1-16,0 20 0,21-21 0,-21 21 15,0 1-15,0-22 0,0 21 0,0-21 16,21 22-16,-21-1 0,21-21 0,-21 0 15,0 22-15,0-22 0,22 0 16,-22 0-16,21 0 0,-21 1 16,0-1-16,0 0 0,21-21 15,0 0 1,-21-21 0,0 0-16,0-1 15,21 1-15,-21 0 0,0 0 0,0 0 16,21 0-16,-21-1 0</inkml:trace>
  <inkml:trace contextRef="#ctx0" brushRef="#br0" timeOffset="52027.36">20934 6519 0,'0'0'0,"0"22"31,-21-1-31,-1 21 0,1-21 16,0 0-16,0 22 0,0-1 0,0-21 16,-1 22-16,1-1 0,0 0 0,0-21 15,0 22-15,21-22 0,-21 21 16,-1-21-16,1 1 0,21-1 0,0 0 15,-21 0-15,21 0 0,-21 0 16,21 1-16,0-44 31,21 1-31,0 21 0</inkml:trace>
  <inkml:trace contextRef="#ctx0" brushRef="#br0" timeOffset="52524.69">21251 6710 0,'-21'-21'0,"21"0"0,0-1 15,0 1-15,0 0 16,0 0-1,21 21-15,-21-21 0,21 21 16,1 0-16,-1 0 0,0 0 0,0 0 16,0 0-16,0 0 0,-21 21 15,22 0 1,-22 21-16,0-20 0,0-1 0,0 21 16,0-21-16,0 22 0,-22-22 0,1 0 15,0 21-15,0-21 0,-21 1 0,20 20 16,-20-21-16,21 0 0,-21 0 0,20-21 15,-20 22-15,21-1 0,0-21 16,0 0-16,-1 21 0,44-21 47,-1 0-47,21 0 0,-21-21 16,0 21-16,1 0 0,-1 0 15,0 0-15,0 0 0,0 0 16,0 0-16,1-21 0,-1 21 0,0 0 15,0 0-15,0 0 0,0 0 0,1 0 16,-1 0-16,0-22 16,0 1-1,0 21-15</inkml:trace>
  <inkml:trace contextRef="#ctx0" brushRef="#br0" timeOffset="52807.53">22183 6710 0,'0'0'0,"21"0"0,0 0 31,0 0-31,0 0 0,0 0 16,1 0-16,-1 0 0,0 0 16,0 0-16,0 0 0,0 0 0,1 0 15,-1 0 1,-21 21 0,-21-21-16</inkml:trace>
  <inkml:trace contextRef="#ctx0" brushRef="#br0" timeOffset="52955.44">22183 6858 0,'0'0'0,"0"21"16,21-21 31,0 0-47,0 0 0,0 0 0,0 0 16,1 0-16,-1 0 0,0 0 15,0-21-15,0 0 0,22 0 16,-22 0-16</inkml:trace>
  <inkml:trace contextRef="#ctx0" brushRef="#br0" timeOffset="53367.12">23029 6181 0,'0'0'0,"0"-21"0,21 21 94,1 0-78,-22-22-1,0 1-15,0 0 16,0 0-16,0 0 16,-22 21-1,1 0-15,0 0 0,0 0 16,0 0-16,0 21 16,-1 0-16,1 0 0,21 0 15,0 1-15,0-1 0,-21 0 0,21 0 16,0 0-16,0 0 0,0 1 15,0 20-15,0-21 0,0 0 0,0 0 16,21 1-16</inkml:trace>
  <inkml:trace contextRef="#ctx0" brushRef="#br0" timeOffset="53910.97">23453 6350 0,'-22'-21'0,"1"21"15,0 21 1,0 0-16,0 0 0,0 1 16,21 20-16,0 0 0,-22-21 0,1 22 15,21-1-15,-21 0 0,21 1 16,0-22-16,-21 21 0,0-21 15,21 22-15,0-22 0,0 0 0,-21 0 0,21 0 16,-22 1-16,22-1 16,0-42 15,22-1-31,-22 1 16,0 0-16,0 0 0,21 0 0,-21-22 15,21 22-15,0-21 0,-21 0 0,21-1 16,0-20-16,1 20 0,-22 1 15,21 0-15,0-1 0,0 1 0,0 21 16,0-21-16,1 20 0,-1 22 0,-21-21 16,21 21-16,0 0 15,-21 21-15,0 1 16,0 20-16,0 0 0,0-21 16,0 43-16,0-22 0,0 1 0,0-1 15,0 0-15,0 1 0,0-22 16,0 21-16,0 0 0,-21-20 0,21-1 15,0 0-15,0 0 0,0 0 0,0 0 16,0 1-16,0-1 16,-21-21-16,0-21 31,21-1-31</inkml:trace>
  <inkml:trace contextRef="#ctx0" brushRef="#br0" timeOffset="54094.87">23135 6773 0,'21'0'31,"0"0"-31,1 0 16,-1 0-16,0 0 0,0 0 0,0 0 16,22 0-16,-22 0 0,0 0 15,21 0-15,-21 0 0,1 0 0,20 0 16,-21-21-16,0 21 0,0-21 0,1 21 15</inkml:trace>
  <inkml:trace contextRef="#ctx0" brushRef="#br0" timeOffset="54382.7">23939 6414 0,'22'-22'15,"-22"1"-15,0 42 32,0 1-32,0-1 0,0 0 15,0 0-15,0 21 0,0-20 16,0 20-16,0-21 0,0 21 0,0-20 16,0-1-16,0 21 0,0-21 15,0 0-15,0 1 0,0-1 0,0 0 16,0 0-16,21-21 47,-21-21-47</inkml:trace>
  <inkml:trace contextRef="#ctx0" brushRef="#br0" timeOffset="54663.56">24320 6308 0,'-21'0'16,"0"0"-16,21 21 15,-21 0-15,0 0 0,21 22 16,-21-22-16,-1 21 0,1 0 0,0-20 16,0 20-16,21 0 0,-21-21 0,0 22 15,-1-22-15,22 0 0,-21 21 16,21-20-16,-21-1 0,0 0 15,21 0 1,21-42 15,0 0-15,-21 0-16,21 21 0</inkml:trace>
  <inkml:trace contextRef="#ctx0" brushRef="#br0" timeOffset="55714.96">24596 6435 0,'0'-21'16,"-22"21"-16,1 0 0,0 0 15,0 0 1,21 21 359,-21-21-375,21 21 31,-21-21-15,21-21 31,0 0-32,0-1-15,0 1 16,21 21-16,-21-21 0,21 21 15,0-21-15,-21 0 0,21 21 0,0-21 16,1 21-16,-1 0 0,0-22 0,0 22 16,0 0-16,0 0 0,1 0 15,-1 0-15,-21 22 16,0-1-16,0 0 0,0 0 16,0 0-16,0 22 0,-21-22 0,-1 21 15,1 0-15,0 1 0,0-1 16,-21-21-16,-1 22 0,22-1 15,-21-21-15,-1 0 0,22 22 0,0-22 16,-21 0-16,21-21 0,-1 21 0,1-21 16,21 21-16,-21-21 15,21-21 1,21 0 0,0 0-16,1 21 0,-22-21 15,21-1-15,0 1 0,0 21 16,0-21-16,0 21 15,1 0-15,-1 0 0,0 0 16,0 0 0,-21 21-1,0 0-15,21-21 0,0 22 16,1-22 0,-1 0-1,0 0-15,0-22 16,-21 1-16,21 0 0,0 21 0</inkml:trace>
  <inkml:trace contextRef="#ctx0" brushRef="#br0" timeOffset="56235.12">25104 6181 0,'0'-21'0,"-22"21"15,44 0 32,-1 0-31,0-22-16,0 22 16,0-21-1,0 21-15,-21 21 47,0 1-31,-21-22-1,21 21-15,0 0 16,-21-21-16,0 0 0,21-21 47,0 0-32,0-1 1,21 1-16,0 21 16,0 0-16,-21 21 47,0 1-47,0-1 0,0 0 15,0 0-15,-21 0 0,21 0 16,-21-21-16,21 22 0,-21-1 15,21 0 1</inkml:trace>
  <inkml:trace contextRef="#ctx0" brushRef="#br0" timeOffset="56966.39">25358 5588 0,'0'-21'32,"21"21"-17,0 0-15,21 0 0,-21 0 0,22 0 16,-22 0-16,21 0 0,1 0 0,-1-21 16,-21 21-16,21 0 0,1 0 15,-22 0-15,0 0 0,21 0 0,-20 0 16,-1 0-16,-21 21 47,-21 0-32,-1 0-15,22 0 0,-21 1 16,0 20-16,21-21 0,0 21 0,-21 1 16,0-1-16,0 0 0,-1 1 0,22-1 15,-21-21-15,0 43 0,0-22 16,0 0-16,0 1 0,-1-1 0,22 22 15,-21-1-15,0-21 0,21 22 0,-21-1 16,21 1-16,0-1 0,0 1 16,0-22-16,0 22 0,0-22 0,0 22 15,0-22-15,0 21 0,21 1 16,0-22-16,0 22 0,-21-22 0,22 22 16,-22-22-16,0 0 0,21 22 15,-21-43-15,0 21 0,21 1 0,-21-22 16,0 21-16,0-21 0,0 0 0,-21 1 15,0-1-15,21 0 0,-43 0 0,22-21 16,0 21-16,-21-21 0,20 21 0,-20-21 16,0 0-16,-64 0 15,42 0-15,22 0 0,-21 0 0,-1 0 16,22 0-16,-1 0 0,1 0 0,21 0 16,-21 0-16,20 0 0,1 0 0,21-21 31,0 0-31,0 0 0</inkml:trace>
  <inkml:trace contextRef="#ctx0" brushRef="#br1" timeOffset="72718.09">20616 6837 0,'0'0'0,"0"-21"0,0 0 16,0-1-1,0 1-15,21 0 0,-21 0 16,0 0-16,0 0 16,0-1-16,0 1 15,0 0 1,0 42 0,0 0-1,0 1-15,0-1 0,0 0 0,0 0 16,-21 0-16,21 0 0,0 1 15,-21-1-15,0 21 0,21-21 0,-21 0 16,0 1-16,21 20 0,0-21 0,0 0 16,-22 0-16,22 1 0,-21-1 0,21 0 15,-21 0-15,21 0 0,0 0 0,0 1 16,0-1-16,0 0 16,0-42 30,0 0-46,0-1 0,0 1 16,0 0-16,21 0 0,-21 0 0,0 0 16,0-1-16,21-20 0,-21 21 0,0-21 15,22 20-15,-22-20 0,0 21 0,0-21 16,0-1-16,0 22 0,0 0 16,0-21-16,0 20 0,0 1 0,21 0 15,-21 0-15,0 0 16,21 21 15,-21 21-15,21 0-16,-21 0 15,0 0-15,0 1 0,21-1 16,-21 0-16,0 0 0,21 0 0,-21 0 16,0 1-16,0-1 0,22 0 15,-22 0-15,21 0 0,-21 0 0,21 1 16,-21-1-16,21 0 0,-21 0 15,21 0-15,-21 0 0,21 1 0,1-1 0,-22 0 16,0 0-16,21-21 0,0 21 16,-21 0-16,21 1 0,-21-1 15,0 0-15,0 0 0,0 0 32,0-42 14,0 0-46,0 0 16,0 0-16,0-1 16,0 1-16,0 0 0,0 0 15,0-21-15,0 20 0,0 1 0,0-21 16,0 0-16,0-1 0,21 1 16,-21 0-16,0-1 0,21 1 0,1 0 15,-22-1-15,21 22 0,-21-21 0,0 21 16,0-22-16,21 22 0,-21 0 15,21 0-15,-21 0 16,0 42 15,0 0-15,0 0-16,-21 0 16,21 0-16,0 1 0,-21-1 0,21 0 15,0 21-15,0-21 0,0 1 16,-21 20-16,21-21 0,0 21 0,-22-20 15,22-1-15,0 21 0,0-21 0,0 0 16,0 1-16,-21-1 0,21 0 16,0 0-16,-21 0 0,21 0 0,0 1 15,0-1-15,0 0 0,0 0 16,0 0-16,0 0 16,-21-21-16,21 22 15,-21-22 16,0-22 1,-1 1-32,1 0 0,0 0 15,21 0-15,0 0 0,-21-1 16,0 1-16,21 0 0,-21-21 0,21 21 16,0-1-16,-22 1 0,22 0 15,-21 0-15,21 0 0,-21 0 0,21-1 16,0 1-16,0 0 0,-21 21 0,21-21 15,-21 0-15,21 0 0,0-1 16,0 1-16,-21 21 16,21-21-1,-22 21 17,22 21-32,0 0 0,0 1 15,0-1-15,-21 0 0,21 0 0,-21 0 16,21 0-16,0 1 0,0-1 0,0 0 15,0 21-15,0-21 0,-21 1 16,21-1-16,0 0 0,0 0 0,0 21 16,-21-20-16,21-1 0,0 0 0,0 0 15,0 0-15,0 0 0,-21 1 16,21-1-16,0 0 0,-22-21 0,22 21 16,0 0-16,0 0 15,-21-21-15,0 0 31,21-21 1,0 0-32,0 0 0,0 0 15,0 0-15,0-1 0,0 1 0,0 0 16,0-21-16,21 21 0,0-22 0,-21 1 16,22 0-16,-1-1 0,-21 1 0,0 0 15,21 20-15,-21-20 0,21 0 16,-21 21-16,0-1 0,0 1 0,21 21 15,-21 21 1,0 1 0,0 20-16,0-21 0,0 0 0,0 22 15,0-22-15,0 0 0,0 21 16,0-21-16,0 1 0,0-1 0,0 0 16,0 0-16,-21 0 0,21 0 0,0 1 15,0-1-15</inkml:trace>
  <inkml:trace contextRef="#ctx0" brushRef="#br1" timeOffset="188646.32">8149 8107 0,'-21'0'0,"42"0"0,-63 0 0,21 0 16,-1 0-16,1 0 0,0 0 0,0 0 16,0 0-16,0 0 0,-1 0 15,-20 0-15,21 0 0,0 0 16,0 0-16,-1 0 0,1 0 0,0 0 15,0 0-15,0 0 0,0 0 16,-1 0-16,1 0 31,42 0 32,1 0-63,-1 0 0,0 0 15,0 0-15,0 0 16,0 0-16,1 0 0,-1 0 16,0 0-16,21 0 0,-21 0 0,1 0 15,20 0-15,-21 0 0,21 0 0,-20 0 16,20 0-16,-21 0 0,21 0 16,-20 0-16,-1 0 0,21 0 0,-21 0 15,0 0-15,22 0 0,-22 0 0,21 0 16,1 0-16,-22 0 0,21 0 0,0 0 15,1 0-15,-1 0 0,0 0 16,1 0-16,-1 0 0,0 0 0,22 0 16,-22 0-16,1 0 0,-1 0 0,0 0 15,1 0-15,-1 0 0,0 0 16,1 0-16,-1 0 0,0 0 0,22 0 16,-22 0-16,0 0 0,22 0 15,-1 0-15,-20 0 0,20 0 0,1 0 16,-1 0-16,-20 0 0,20 0 0,-21 0 15,22 0-15,-1 0 0,-20 0 0,-1 0 16,22 0-16,-22 0 0,0 0 0,1 0 16,-1 0-16,21 0 0,-20 0 15,-1 0-15,22 0 0,-22 0 0,21 0 16,-20 0-16,20 0 0,-20 0 0,20 0 16,-21 0-16,22-21 0,-22 21 0,1 0 15,-1 0-15,0 0 0,1 0 16,-1 0-16,0 0 0,1 0 15,-1 0-15,0 0 0,1-21 0,-1 21 16,0 0-16,1-22 0,-1 22 0,-21 0 16,21 0-16,1 0 0,-1 0 0,0-21 15,-20 21-15,20 0 0,0 0 0,-21 0 16,22 0-16,-22 0 0,21-21 16,-21 21-16,1 0 0,-1 0 0,0 0 15,0 0-15,0 0 0,0 0 16,1 0-16,-1 0 15,-42 0 501,-1 0-500,1 0-16,0 0 15,0 0-15</inkml:trace>
  <inkml:trace contextRef="#ctx0" brushRef="#br1" timeOffset="191039.83">20341 7916 0,'0'0'0,"-21"0"16,0 0-16,0-21 0,-1 21 15,1 0-15,0 0 16,0 0-16,0 0 0,0-21 0,-1 21 15,1 0-15,-21 0 0,21 0 0,0 0 16,-1 0-16,1 0 0,0 0 0,0 0 16,0 0-16,0 0 0,-1 0 0,1 0 15,0 0-15,0-21 0,0 21 16,0 0-16,-1 0 16,1 0-1,42 0 63,1 0-62,-1 0-16,0 0 0,0 0 16,0 0-16,0 0 0,1 0 0,-1 0 15,0 0-15,21 0 0,-21 0 0,1 0 16,20 0-16,-21 0 0,21 0 15,1 0-15,-22 0 0,21 0 16,1 0-16,-1 0 0,0 0 0,22 0 16,-22 21-16,22-21 0,-22 0 0,21 0 15,-20 0-15,20 0 0,1 0 0,-1 0 16,-20 0-16,20 21 0,1-21 0,-22 0 16,21 0-16,-20 0 0,20 0 0,1 0 15,-22 0-15,22 0 0,-22 0 16,21 0-16,1 21 0,-1-21 0,22 0 15,-21 0-15,-1 0 0,22 0 0,-22 0 16,1 0-16,-1 0 0,22 0 0,-22 0 16,1 0-16,21 0 0,-22 0 15,1 0-15,-1 0 0,1 0 16,20 0-16,-20 0 0,-1 0 0,1 0 16,-22 0-16,22 0 0,-1 0 0,1 0 15,-22 0-15,21 0 0,-20 0 0,-1 0 16,0 0-16,1 0 0,-1 0 15,0 0-15,1 0 0,-1 0 0,-21 0 16,22 0-16,-22 0 0,0 0 0,21 0 16,-21 0-16,1 0 0,-1 0 0,0 0 15,0 0-15,0 0 0,0 0 0,1 0 16,-1 0 0,-21-21-16,-21 21 109,-1 0-93,1 0 77,0 0-93,0 0 16,0 0-16</inkml:trace>
  <inkml:trace contextRef="#ctx0" brushRef="#br1" timeOffset="194763.4">1206 9821 0,'22'-21'15,"-22"0"-15,21 21 0,-21-21 16,21 0-16,0 0 16,-21-1-16,0 1 15,0 0-15,0 0 16,0 0-16,0 0 15,0-1 1,-21 22 0,0 0-1,0 0 1,21 22 0,0-1-16,-22 0 0,22 0 15,-21 0-15,21 0 0,0 1 16,0 20-16,0-21 0,0 21 0,0-20 15,0-1-15,0 21 0,0-21 16,0 22-16,0-22 0,0 21 0,0-21 16,0 0-16,0 1 0,0-1 15,0 21-15,0-21 0,0 0 0,21-21 16,1 22-16,-22-1 0,0 0 16,21-21-16,0 21 0,0-21 15,-21 21-15,21-21 16,0 0-16,1 0 0,-1 0 15,0 0-15,0 0 16,0 0-16,0-21 0,1 21 0,-1-21 16,0 21-16,0-21 0,0 0 15,0-1-15,1 1 0,20 0 0,-21 0 16,0 0-16,0 0 0,1-22 16,-1 22-16,0-21 0,0 21 0,0-22 15,0 1-15,1 0 0,-1 20 16,-21-20-16,21 21 0,-21-21 0,21 20 15,-21 1-15,0 0 0,0 0 16,21 21-16,-21-21 16,0 42 77,0 0-93,-21 0 16,21 0 0</inkml:trace>
  <inkml:trace contextRef="#ctx0" brushRef="#br1" timeOffset="195475.1">2498 9652 0,'0'0'0,"21"-21"0,-21 0 15,0 0 1,-21 21-1,-1 0 1,1 0-16,0 0 0,0 0 0,0 0 16,0 0-16,-1 21 0,-20-21 15,21 21-15,0 0 0,-22 0 0,22-21 16,0 21-16,0 1 0,0-1 16,0-21-16,-1 21 0,1 0 0,21 0 15,0 0-15,-21 1 16,21-1-16,0 0 0,0 0 15,0 0 1,0 0-16,21 1 16,0-22-16,-21 21 15,22-21-15,-1 21 0,0-21 16,0 0-16,0 0 0,0 21 0,1-21 16,-1 0-16,0 0 0,0 21 15,21-21-15,-20 0 0,-22 21 0,21-21 16,0 0-16,0 22 0,-21-1 15,0 0-15,0 0 16,0 0-16,0 0 16,-21-21-16,21 22 0,-21-22 15,0 21-15,-1-21 0,-20 21 0,21 0 16,0-21-16,0 21 0,-1-21 16,-20 0-16,21 0 0,0 21 15,0-21-15,-1 0 0,1 0 16,0 0-16,0 0 15,0-21-15,0 0 16,21 0 0,-22 21-16,22-21 47,22 21-32,-22-21 1,21 21-16,0-22 0,0 1 15,0 0-15</inkml:trace>
  <inkml:trace contextRef="#ctx0" brushRef="#br1" timeOffset="195778.27">3069 9758 0,'0'0'0,"0"-21"15,0 0 1,0 42 78,0 0-94,0 0 15,0 0-15,0 0 0</inkml:trace>
  <inkml:trace contextRef="#ctx0" brushRef="#br1" timeOffset="196043.12">3006 10224 0,'-22'0'16,"22"-22"46,0 1 1</inkml:trace>
  <inkml:trace contextRef="#ctx0" brushRef="#br1" timeOffset="196746.98">4085 9419 0,'0'0'0,"0"-21"32,0 42-17,0 0-15,-21 1 16,0-1-16,21 0 0,-21 21 16,21-21-16,0 22 0,-22-1 0,1 0 15,0 1-15,21 20 0,0-20 0,-21-1 16,0 21-16,21-20 15,-21-1-15,-1 0 0,22 1 0,0-1 0,0-21 16,-21 22-16,21-1 0,-21-21 0,21 21 16,0-20-16,0-1 15,0 0-15,0 0 0,0 0 0,0 0 16,0 1-16,0-44 47,0 1-47,0 0 0,0 0 15,0 0-15,0 0 0,0-22 16,0 22-16,0 0 0,0 0 0</inkml:trace>
  <inkml:trace contextRef="#ctx0" brushRef="#br1" timeOffset="197987.73">3916 9567 0,'0'0'15,"21"0"1,-21-21-16,21 21 16,0 0-16,0 0 15,1 0-15,-1 0 16,0 0-16,0 0 0,0 0 0,0 0 15,1 0-15,-1 0 16,21 0-16,0 0 0,1 0 0,-1 0 16,0 0-16,22 0 0,-1 0 0,1 0 15,-1 0-15,22 0 0,-21 0 16,-1 0-16,22 0 0,-22 0 0,1 0 16,20 0-16,-20 0 0,-1 0 15,22-21-15,0 21 0,-22 0 0,22 0 16,-22 0-16,1 0 0,21 0 15,-22 0-15,1 0 0,-22 0 0,21 0 0,-20 0 16,-1 0-16,0-21 16,1 21-16,-1 0 0,0 0 0,1 0 15,-1 0-15,0 0 0,1 0 0,-22 0 16,21 0-16,-21 0 0,22 0 16,-22 0-16,21-21 0,-21 21 0,1 0 15,-1 0-15,0 0 0,0 0 0,0 0 16,0 0-1,-21 21 17,-21-21-17,21 21-15,-21 0 0,21 0 16,0 1-16,-21-1 0,21 0 16,-21 0-16,21 21 0,-21-20 0,21-1 15,0 21-15,0-21 0,0 0 0,0 22 16,-22-22-16,22 0 0,0 0 15,0 22-15,0-22 0,0 0 0,0 0 16,0 0-16,0 0 0,0 1 0,0-1 16,-21 0-16,21 0 0,0 0 0,0 0 15,0 1-15,0-1 0,-21 0 16,21 0-16,0 0 0,0 0 16,0 1-16,0-1 0,0 0 15,0 0 1,0 0-1,-21-21-15,0 0 16,21 21-16,-21-21 16,-1 22-16,1-22 0,0 0 15,0 0 1,0 0-16,0 0 0,-1 0 16,1 0-16,0 0 0,0 0 15,0 0-15,0 0 0,-1 0 16,1 0-16,0 0 0,-21 0 15,21 0-15,-1 0 0,-20 0 0,0 0 0,21 0 16,-22 0-16,1 0 0,0 0 0,-1 0 16,1 0-16,0 0 15,-1 0-15,1 0 0,0 0 0,-22 0 16,22 0-16,-1 0 0,1 0 0,0 0 16,-1 0-16,1 0 0,0 0 0,-1 0 15,1 0-15,0 0 0,-1 0 16,1 0-16,0 0 0,-1 0 0,1 0 15,0 0-15,-1 0 0,1 0 0,0 0 16,-1 0-16,22 0 0,-21 0 16,0 21-16,-1-21 0,1 0 15,0 0-15,20 0 0,-20 0 0,0 0 0,21 0 16,-22 0-16,22 0 0,-21 0 16,21 0-16,-1 0 0,-20 0 15,21 0-15,0 0 0,-22 0 0,22 0 16,0 21-16,0-21 0,-21 0 15,20 0-15,1 0 0,0 0 0,0 0 16,0 0-16,0 21 16,-1-21-16</inkml:trace>
  <inkml:trace contextRef="#ctx0" brushRef="#br1" timeOffset="199844.45">8594 9398 0,'0'0'0,"21"-21"0,-21 0 0,21 21 16,-21-21-16,0-1 15,21 22-15,-21-21 0,21 21 0,-21-21 16,21 21 0,-21 21 30,-21 0-46,21 1 0,-21-1 0,0 0 16,-21 21-16,20-21 0,-20 22 16,21-1-16,-21 0 0,-1 1 0,-20-1 15,20 0-15,1 1 0,-21-1 0,20 0 16,1 1-16,-22-1 0,22-21 0,0 22 16,-1-22-16,22 0 0,-21 0 15,0 0-15,20 0 0,1 1 0,0-22 16,0 0-16,0 21 0,42-21 62,0 0-62,0 0 0,0 0 0,22 0 16,-22 0-16,21 0 0,1 0 0,-1 21 16,0-21-16,1 21 0,-1-21 15,-21 21-15,21-21 0,1 21 0,-1-21 16,0 22-16,-20-1 0,20 0 0,-21-21 15,0 21-15,0 0 0,1-21 0,-1 21 16,0 1-16,-21-1 0,0 0 16,21-21-16,-21 21 15,-21-21 32,0-21-31,21 0-16,0 0 0</inkml:trace>
  <inkml:trace contextRef="#ctx0" brushRef="#br1" timeOffset="200126.53">8742 9885 0,'0'21'16,"0"0"-16,0 0 0,0 1 16,0-1-16,0 0 0,0 0 0,0 0 15,0 0-15,0 22 0,0-22 16,0 0-16,0 0 0,-21 0 0,21 1 16,0-1-16,0 0 15,0-42 32,-22 0-47,22-1 16</inkml:trace>
  <inkml:trace contextRef="#ctx0" brushRef="#br1" timeOffset="200310.54">8742 9694 0,'0'-21'16,"0"42"31,0 1-31,0-1-16,21-21 15</inkml:trace>
  <inkml:trace contextRef="#ctx0" brushRef="#br1" timeOffset="200834.24">9080 9885 0,'-21'0'0,"0"0"16,21 21-1,-21-21-15,21 21 0,0 0 16,0 1-16,-21-1 0,21 0 16,0 0-16,0 0 0,0 0 15,0 1-15,0-1 0,0 0 16,-21 0-16,21 0 0,0 0 16,0 1-1,0-44 16,0 1-31,0 0 16,0 0-16,0 0 0,0 0 16,0-22-16,0 22 0,21 0 0,-21 0 15,21-22-15,0 22 0,21 0 16,-20 0-16,-1 0 0,0 0 0,0 21 16,21 0-16,-20 0 0,-1 0 0,0 0 15,0 0-15,0 21 0,0 0 16,-21 0-16,22 21 0,-22-20 15,0-1-15,0 0 0,0 21 0,0-21 16,0 1-16,0-1 0,0 21 0,0-21 16,0 0-16,0 1 0,0-1 15,-22 0-15,22 0 0,0 0 16,0-42 31,0 0-47,22 0 0</inkml:trace>
  <inkml:trace contextRef="#ctx0" brushRef="#br1" timeOffset="201187.04">9631 9864 0,'0'0'0,"0"-21"15,0 42 16,0 0-31,0 0 0,0 0 16,0 0-16,0 1 0,0 20 0,0-21 16,0 21-16,0 1 0,0-22 0,0 42 15,0-20-15,0-1 0,0 22 16,0-22-16,0 21 0,0 1 0,-21-1 16,21 1-16,0-1 0,0 1 0,-22-1 15,22 1-15,-21-1 0,21-20 0,-21 20 16,21 1-16,0-22 0,0 0 15,-21 1-15,21-1 0,-21 0 0,21-20 16,0-1-16,0 0 0,0 0 0,0-42 31,0 0-31,0 0 0,0-1 16,0-20-16,0 0 0,0-1 0,21 1 16,0 0-16,-21-22 0,21 22 0,-21-22 15</inkml:trace>
  <inkml:trace contextRef="#ctx0" brushRef="#br1" timeOffset="202223.45">9652 10033 0,'0'0'0,"0"-42"15,0 21-15,0-22 0,0 22 0,21 0 0,-21-21 16,0 20-16,21 1 0,0 0 16,1 0-16,-1 0 0,0 0 15,21 21-15,-21 0 0,1 0 16,-1 0-16,0 0 0,0 21 0,0 0 15,0 0-15,1 21 0,-1-20 0,-21 20 16,0-21-16,0 21 0,0-20 16,0 20-16,0-21 0,0 21 0,-21-20 15,-1-1-15,1 21 0,0-21 0,0 0 16,0 1-16,0-22 0,-1 21 0,1 0 16,21-42 30,21 0-46,1-1 16,20 1-16,-21 0 0,0 21 16,0-21-16,1 0 0,-1 0 15,0-1-15,21 1 0,-21 21 0,1-21 16,-1 0-16,0 21 0,0-21 0,0 0 16,0 21-16,1 0 0,-22 21 46,0 0-46,0 0 16,0 0-16,0 0 0,0 1 0,0-1 16,0 0-16,0 0 0,0 0 0,0 0 15,0 1-15,0-1 16,21-21 0,0 0-16,0 0 15,0-21-15,0-1 0,1 1 16,-1 0-16,0 21 0,-21-21 0,21 0 15,0 0-15,-21-1 0,0 1 0,0 0 16,21 0-16,-21 0 0,22 0 16,-22-1-16,0 44 31,0-1-31,0 0 16,0 0-16,0 0 0,0 0 15,0 1-15,0-1 0,0 0 16,0 0-16,0 0 0,0 0 0,0 1 15,0-1-15,0 0 0,0 0 16,21-21-16,0 0 0,0 0 16,0 0-16,0 0 0,1 0 0,20 0 15,-21-21-15,21 0 0,-20 0 16,20 21-16,-21-43 0,0 22 0,22 0 16,-22 0-16,0-22 0,21 1 0,-21 0 15,1-1-15,-1 1 0,0-21 16,0 20-16,0-20 0,0 20 0,1-20 15,-22 21-15,0-1 0,0 1 16,21 21-16,-21-22 0,0 22 0,0 0 16,0 0-16,0 0 0,-21 21 15,-1 0 1,22 21-16,-21 0 0,0 0 16,0 22-16,21-22 0,-21 21 0,21 0 15,-21 22-15,21-22 0,-22 1 0,22 20 16,-21-21-16,0 22 0,21-22 0,0 1 15,0-1-15,0 0 0,0-21 0,0 22 16,0-1-16,0-21 16,0 0-16,0 1 0,0-1 0,21 0 15,-21 0-15,21-21 0,1 21 0,-1-21 16,0 0-16,0 0 0,0 0 16,0 0-16,22-21 0,-22 21 0,0-21 15,0 0-15,0 0 0,1-1 0,-1 1 16,0-21-16,0 21 0,0-22 15,-21 22-15</inkml:trace>
  <inkml:trace contextRef="#ctx0" brushRef="#br1" timeOffset="202434.33">10880 9758 0,'0'0'0,"21"0"31,0 0-31,21 0 0,-21 0 16,22 0-16,-22 0 0,21 0 0,1 0 16,-22-21-16,21 21 0,0 0 15,-20-21-15,-1 21 0,21 0 0,-21-22 16,0 22-16,1-21 0,-22 0 16,21 21-16,-21-21 0</inkml:trace>
  <inkml:trace contextRef="#ctx0" brushRef="#br1" timeOffset="202974.87">13589 9589 0,'21'-22'0,"-42"44"0,42-65 0,-21 22 0,0 0 16,0 0-16,0 0 0,0-1 16,-21 22-16,0 0 15,0 0-15,-1 0 0,1 22 16,-21-1-16,21 0 0,-22 0 0,22 0 15,0 22-15,0-1 0,-21 0 0,20 1 16,1-1-16,0 0 0,0 1 0,21-1 16,0 0-16,0 1 0,0-1 0,0-21 15,0 0-15,0 0 0,0 22 16,21-43-16,0 21 0,22 0 0,-22-21 16,0 0-16,21 0 0,-21 0 0,22 0 15,-1 0-15,0 0 0,1 0 0,-22-21 16,21 0-16,1 0 0,-1-1 0,0-20 15</inkml:trace>
  <inkml:trace contextRef="#ctx0" brushRef="#br1" timeOffset="203242.71">14203 9208 0,'0'-22'0,"0"44"0,0-65 0,0 1 15,-21 21-15,-1 21 0,1 0 16,0 0-16,21 21 15,-21 0-15,21 0 16,0 22-16,-21-22 0,21 21 0,-21 0 16,21 22-16,-22-22 0,22 22 0,0-1 15,0-20-15,0 20 0,0 1 0,-21-22 16,21 21-16,-21-20 0,21-1 0,0 0 16,0-20-16,0 20 0,0-21 0,0 0 15,0 0-15,0 1 0,0-1 16,21-21-16,0 0 15,1 0-15,-1 0 0,0 0 0,0-21 16,0 21-16,0-22 0</inkml:trace>
  <inkml:trace contextRef="#ctx0" brushRef="#br1" timeOffset="204395.03">14711 9673 0,'0'0'16,"0"-21"-16,21-42 15,-21 41-15,-21 22 0,0-21 16,-1 21-16,1 0 0,0 0 0,0 0 16,0 0-16,0 0 0,-1 21 0,1 1 15,0-1-15,0 0 0,0 21 16,0 1-16,-1-22 0,22 21 0,-21 0 16,21-20-16,-21 20 0,21-21 0,0 21 15,-21-20-15,21-1 0,0 0 16,0 0-16,0 0 0,21-21 15,0 21-15,0-21 0,1 0 0,-1 0 16,0 0-16,0-21 16,21 0-16,-20 0 0,-1 21 0,-21-21 15,21 0-15,0-1 0,0-20 0,0 21 16,-21 0-16,0-22 0,22 22 0,-22-21 16,21 21-16,-21 0 0,0-22 0,21 22 15,-21 0-15,0 42 31,0 0-15,0 0-16,0 22 0,0-22 0,-21 0 16,21 21-16,0-20 0,-21 20 0,21-21 15,0 0-15,0 0 0,0 1 0,0-1 16,0 0-16,0 0 0,0 0 0,0 0 16,21-21-16,0 0 15,0 0-15,0 0 0,0 0 16,1 0-16,-1 0 0,21 0 0,-21-21 15,22 0-15,-22 0 0,21 0 0,0 0 16,1-22-16,-1 22 0,0-21 0,1 21 16,-1-22-16,-21 1 0,0 21 15,22-22-15,-43 22 0,0 0 16,0 0-16,0 0 0,-21 21 16,-1 0-16,1 0 0,0 21 15,0-21-15,0 21 0,-22 0 0,22 0 16,21 22-16,-21-22 0,21 0 15,0 0-15,0 22 0,0-22 0,0 0 16,0 0-16,0 21 0,0-20 0,21-1 16,-21 0-16,21 0 0,1 0 0,-1 0 15,0 1-15,0-22 16,-42-22 31,0 22-47,0-21 0,-1 21 15,1-21-15,0 0 16,0 21-16,0 0 0,0 0 16,-1 0-16,1 21 15,21 0 1,0 0-16,0 1 16,0-1-16,21-21 0,1 21 15,-1-21-15,0 0 0,0 0 0,21 0 16,-20 0-16,20 0 0,0 0 0,1 0 15,-1 0-15,0 0 0,1 0 16,-1-21-16,0 0 0,1-1 0,-1 1 16,-21 0-16,21 0 0,1 0 15,-1 0-15,-21-22 0,22 22 0,-22-21 16,0 21-16,0-22 0,-21 22 0,0 0 16,0 0-16,0 0 0,0-1 0,-21 22 15,0 0 1,0 0-16,-1 22 0,1-1 15,0 0-15,21 21 0,0-21 16,-21 1-16,21-1 0,0 21 0,0-21 16,0 0-16,0 1 0,0-1 0,21 21 15,-21-21-15,21 0 0,-21 1 16,0-1-16,0 0 0,0 0 16,0 0-1,-21-21-15,0 0 0,0 21 16,0-21-16,-1 0 0,1 0 15,0 0-15,21-21 16,0 0 0,0 0-16,21 0 0,0 0 0,1-1 15,20 1-15</inkml:trace>
  <inkml:trace contextRef="#ctx0" brushRef="#br1" timeOffset="204602.92">16425 9779 0,'21'0'47,"1"0"-31,-1 0-16,0 0 0,0 0 15,0 0-15,0 0 0,1 0 0,-1 0 16,0 0-16</inkml:trace>
  <inkml:trace contextRef="#ctx0" brushRef="#br1" timeOffset="204766.82">16404 9948 0,'0'0'0,"-21"0"16,21 22-16,0-1 15,21-21 1,0 0-1,0 0-15,1 0 0,-1 0 0,21 0 16,-21-21-16,0 21 0,1-22 16,20 1-16,-21 21 0,0-21 15,0 0-15</inkml:trace>
  <inkml:trace contextRef="#ctx0" brushRef="#br1" timeOffset="205026.91">17441 9059 0,'-42'0'15,"21"0"-15,0 0 0,-1 0 0,22 22 16,-21-1-16,0 0 15,21 0-15,0 0 0,0 0 0,0 1 16,0-1-16,0 0 0,0 0 16,0 0-16,21 0 0,0-21 15,1 22-15,-1-22 0</inkml:trace>
  <inkml:trace contextRef="#ctx0" brushRef="#br1" timeOffset="205398.7">17928 9462 0,'0'0'0,"-21"0"0,-21 0 16,20 0-16,1 0 15,21 21-15,-21 0 0,0 21 0,21 1 16,-21-22-16,21 42 0,-21-20 16,-1 20-16,22-21 0,-21 22 0,21-22 15,-21 22-15,0-1 0,21-20 0,-21 20 16,0 1-16,-1-1 0,22-21 16,-21 22-16,0-22 0,0 22 0,0-22 15,21 0-15,0-20 0,-21 20 0,21-21 16,0 0-16,-22 0 0,22 1 0,22-44 47,-22 1-47,21-21 0,-21 21 0,21-22 15,-21 1-15,0 0 0</inkml:trace>
  <inkml:trace contextRef="#ctx0" brushRef="#br1" timeOffset="205646.56">17653 9864 0,'0'0'0,"0"-64"0,42-63 16,-21 85-16,1 0 15,-1-1-15,0 1 0,21 0 0,-21 20 16,22 1-16,-22 0 0,0 0 0,21 21 16,-20 0-16,20 0 0,-21 21 0,0 0 15,0 0-15,1 1 0,-1-1 0,-21 21 16,0-21-16,0 22 0,0-1 0,0 0 16,-21-21-16,-1 22 0,1-22 15,0 21-15,-21-21 0,21 1 0,-22-1 16,1 0-16,21 0 0,-22 0 15,22-21-15,0 21 0,0-21 0,0 22 16,0-22-16,42 0 16,0-22-1,21 22-15,-21-21 0</inkml:trace>
  <inkml:trace contextRef="#ctx0" brushRef="#br1" timeOffset="206282.77">18669 9567 0,'0'0'0,"0"-21"16,-21-42-16,0 42 0,-1 21 15,-20 0-15,21 0 0,0 0 16,-22 0-16,22 0 0,-21 0 0,21 21 16,0 0-16,-22 0 0,22 0 15,-21 22-15,21-22 0,-1 21 0,1 0 16,0-20-16,21 20 0,-21 0 0,21-21 15,0 1-15,0 20 0,0-21 0,0 0 16,0 0-16,0 1 0,0-1 16,21-21-16,0 0 0,0 0 0,1 0 15,-1 0-15,0 0 0,0 0 16,21 0-16,-20-21 0,-1-1 0,0 1 16,21 0-16,-21 0 0,1-21 0,-1 20 15,0-20-15,-21 21 0,21-21 0,0 20 16,-21-20-16,0 21 0,21-21 15,-21 20-15,0 1 0,0 0 16,22 21-16,-22 21 31,-22 0-31,22 1 0,-21-1 0,21 21 16,0 0-16,-21 1 0,0-1 0,0 22 16,21-22-16,0 0 0,-21 22 0,-1-22 15,1 22-15,0-1 0,0 1 16,21-1-16,-21-21 0,0 22 0,-1-1 15,1 1-15,21-22 0,-21 1 16,0-1-16,21 0 0,0 1 0,-21-1 16,21-21-16,-21 0 0,21 0 0,0 1 15,0-1-15,0-42 32,0-1-32,21 1 0,0 0 15,0-21-15,0 21 0,22-22 16,-22 1-16,0 0 0,21-1 0,-21 1 15,22 0-15,-22-1 0,0 1 0,21 0 16,-20-1-16,-1 22 0,0-21 0,0 21 16,0-1-16,0-20 0,1 21 15,-22 0-15,21 0 0,0-1 0,-21-20 0,21 21 16</inkml:trace>
  <inkml:trace contextRef="#ctx0" brushRef="#br1" timeOffset="206662.56">19092 9546 0,'-21'0'0,"42"0"0,-42-21 16,21 0 0,0 0-16,21 21 15,0 0-15,-21 21 16,0 0-16,22 0 0,-1 0 0,-21 1 15,21 20-15,-21 0 0,0 1 0,0-1 16,0-21-16,0 21 0,0 1 0,0-1 16,0-21-16,0 0 0,0 22 15,0-22-15,0 0 0,0 0 16,0 0-16,0-42 31,0 0-31,0 0 0,0 0 0,21 0 16,0-1-16,0-20 0,1 21 0,-22-21 15,42-1-15,-21 1 16,0 0-16,0-1 0,1 22 0,-1-21 16,0 21-16,0-1 0,0 1 0,-21 0 15,21 0-15,1 0 0,-1 21 0,-21-21 16,21 21-16</inkml:trace>
  <inkml:trace contextRef="#ctx0" brushRef="#br1" timeOffset="206890.49">20002 9208 0,'0'21'31,"0"0"-15,0 0-1,0 0-15,0 0 0,0 1 16,0-1-16,-21-21 16,21 21-16,-21-21 15</inkml:trace>
  <inkml:trace contextRef="#ctx0" brushRef="#br1" timeOffset="208427.02">21484 9631 0,'0'-21'16,"21"21"-16,-21-21 15,0-1-15,21 22 0,-21-21 16,0 0-16,0 0 16,0 42 15,0 0-31,0 22 0,0-22 16,0 21-16,0-21 0,0 22 15,-21-1-15,0-21 0,0 21 0,21 1 16,0-22-16,-21 21 0,0-21 15,21 1-15,-22-1 0,22 0 0,0 0 16,0 0-16,0 0 0,22-42 47,-22 0-47,21 0 0,0 0 0,-21 0 16</inkml:trace>
  <inkml:trace contextRef="#ctx0" brushRef="#br1" timeOffset="208606.93">21548 9250 0,'-22'-21'0,"-20"21"16,42-21-16,-21 21 16,21 21-1,0 0 1,21-21-16,0 21 0,0 0 0,1-21 15,-1 21-15,0 1 0,21-1 16</inkml:trace>
  <inkml:trace contextRef="#ctx0" brushRef="#br1" timeOffset="209191.93">22373 9737 0,'0'-21'15,"0"-1"-15,0 1 0,0 0 16,-21 0-16,0 0 0,0 0 0,-1-1 16,1 1-16,0 21 0,0-21 0,0 21 15,0 0-15,-1 0 0,1 0 16,0 0-16,0 21 0,0 0 0,0 1 0,-22-1 16,22 0-16,0 21 15,0 1-15,0-22 0,-1 21 0,1 0 16,21 1-16,0-22 0,0 21 0,0-21 15,0 22-15,0-22 0,0 0 0,0 0 16,0 0-16,21 1 0,1-22 0,-1 21 16,0-21-16,0 0 0,0 0 0,0 0 15,22 0-15,-22 0 0,21-21 16,-21-1-16,22 22 0,-22-42 0,21 21 16,1 0-16,-22-22 0,21 1 0,-21 21 15,0-43-15,22 22 0,-22-21 0,0-1 16,-21 22-16,21-22 0,0 1 15,-21-1-15,22 1 0,-22-1 16,0 1-16,0 20 0,0-20 0,0-1 16,0 22-16,0 0 0,0 21 0,0-22 15,-22 43-15,1 0 0,0 0 16,21 43-16,-21-1 16,21-21-16,-21 43 0,21-22 0,0 21 15,0-20-15,0 20 0,0 1 0,0-1 16,0 1-16,0-1 0,0 1 0,0-22 15,0 22-15,0-22 16,0 0-16,0 1 0,0-1 0,21-21 16,-21 21-16,21-20 0,0-1 0,0-21 15,-21 21-15,22 0 0,-1-21 0,0 0 16,21 0-16,-21 0 0,1 0 0,20 0 16,0-21-16,-21 0 0,22 0 15,-1-1-15</inkml:trace>
  <inkml:trace contextRef="#ctx0" brushRef="#br1" timeOffset="209410.78">23431 9504 0,'0'21'0,"0"0"31,22-21-31,-1 0 0,0 0 15,0 0-15,0 0 0,0 0 0,1 0 16,-1 0-16,0 0 0,0 0 0,0 0 16,0 0-16,-21 21 31</inkml:trace>
  <inkml:trace contextRef="#ctx0" brushRef="#br1" timeOffset="209550.7">23431 9694 0,'0'0'0,"-21"0"0,0 22 15,21-1 17,21-21-17,22 0-15,-22 0 0,0 0 16,21-21-16,1-1 0,-22 22 0,21-21 16</inkml:trace>
  <inkml:trace contextRef="#ctx0" brushRef="#br1" timeOffset="209787.57">24638 8975 0,'0'0'16,"-21"0"-16,0-21 0,-22 21 15,22 0-15,0 21 16,0 0-16,0 0 0,-1 0 15,1 0-15,21 1 0,0-1 0,0 0 16,-21 0-16,21 0 0,0 0 0,0 1 16,0-1-16,0 0 0,0 0 15,0 0 1,21-21-16</inkml:trace>
  <inkml:trace contextRef="#ctx0" brushRef="#br1" timeOffset="210434.2">24977 9589 0,'0'0'0,"0"-22"0,21-20 16,-21 21-1,0 0-15,0 0 16,0-1-16,0 1 16,0 0-16,-21 0 15,-1 21-15,1 0 16,0 0-16,0 0 0,-21 0 0,20 0 15,-20 21-15,21 0 0,-21 0 16,-1 1-16,22-1 0,-21 0 16,21 0-16,-22 21 0,22-20 0,0-1 15,0 21-15,0-21 0,-1 0 0,22 22 16,0-22-16,0 0 0,0 0 16,0 0-16,22-21 15,-1 0-15,0 0 0,0 0 16,0 0-16,0 0 0,1 0 0,20-21 15,-21 0-15,21 0 0,-20 21 0,20-42 16,-21 20-16,21 1 0,-20 0 16,-1-21-16,0 21 0,21-1 0,-21-20 15,-21 21-15,22 21 0,-22-21 0,21 0 16,-21 42 0,0 0-1,0 0-15,-21 0 0,-1 0 16,22 1-16,0-1 0,0 21 0,-21-21 15,21 0-15,-21 22 0,21-22 0,0 0 16,0 0-16,0 0 0,0 1 0,0-1 16,0 0-16,0 0 15,21-21-15,0 0 16,1 0-16,-1 0 16,0-21-16,0 21 0,0-21 0</inkml:trace>
  <inkml:trace contextRef="#ctx0" brushRef="#br1" timeOffset="210946.1">25506 9165 0,'0'0'16,"0"-21"-16,0 0 0,0 0 0,0 0 16,0 42-1,0 0 1,-21 0-16,-1 0 0,22 0 0,0 22 15,-21-22-15,21 21 0,-21 1 16,0-1-16,21 0 0,-21-21 0,21 22 16,-21-1-16,21 0 0,-22 1 0,1-1 15,21-21-15,-21 22 0,21-22 16,0 0-16,-21 0 0,0 0 16,21-42 15,0 0-16,21 0-15,0 0 0,0-1 0,0 1 16,1-21-16,-1 21 0,0 0 0,0-1 16,0 1-16,22 0 0,-22 21 0,0-21 15,21 21-15,-21 0 0,1 0 0,-1 0 16,0 21 0,-21 0-16,21 0 0,-21 1 0,0-1 15,0 0-15,0 21 0,0-21 0,0 1 16,-21-1-16,0 0 0,0 0 0,-1 0 15,1 0-15,0 1 0,-21-22 16,21 21-16,-1-21 0,-20 21 0,21-21 16,0 0-16,-22 0 0,22 0 0,0 0 15,0 0-15,0 0 16,42-21 15,0 21-31,-21-21 0,42 21 0</inkml:trace>
  <inkml:trace contextRef="#ctx0" brushRef="#br1" timeOffset="211242.79">26141 9504 0,'0'0'0,"0"-21"0,0 0 0,0-1 15,-21 22 1,-1 0-16,1 0 0,0 0 15,0 0-15,0 0 0,-22 22 0,22-1 0,0 0 16,-21 0-16,21 21 0,-1-20 0,1 20 16,0 0-16,0-21 0,21 22 15,0-22-15,0 0 0,0 21 16,0-20-16,0-1 0,0 0 0,0 0 16,0 0-16,21-21 0,0 21 0,0-21 15,1 0-15,-1 0 0,0 0 0,0 0 16,21 0-16,-20 0 0,-1 0 15,21 0-15,-21-21 0,22 21 0,-1-21 16,-21 0-16,21 0 0</inkml:trace>
  <inkml:trace contextRef="#ctx0" brushRef="#br1" timeOffset="211710.75">26755 8996 0,'0'-21'0,"-22"21"63,22-21-16,22 21-32,-1-22-15,0 22 16,-21 22 31,0-1-47,0 0 16,0 0-16,0 0 15,0 0-15,-21-21 0,21 22 16,-21-22-16</inkml:trace>
  <inkml:trace contextRef="#ctx0" brushRef="#br1" timeOffset="212650.72">27432 9610 0,'0'0'0,"-21"0"31,21 21-31,-21 0 16,-1 0-16,1 0 0,21 1 15,0 20-15,-21-21 0,21 21 0,-21-20 16,0 20-16,21-21 0,-21 0 0,21 0 16,-22 1-16,22-1 0,-21 0 0,21 0 15,0 0-15,-21-21 16,21-21 0,0 0-1,0 0-15,0 0 16,0-1-16,21-20 0,-21 21 0,21-21 15,1 20-15,-1-20 0,0 0 16,0-1-16,21 1 0,-20 21 0,-1-21 16,0 20-16,21 1 0,-21 21 0,1 0 15,-1 0-15,0 0 0,21 0 16,-42 21-16,21 1 0,1-1 0,-22 0 16,21 21-16,-21-21 0,0 22 0,0-22 15,0 21-15,0-21 0,0 1 0,0-1 16,0 21-16,0-21 0,0 0 15,0 1-15,0-1 16,21-21 0,0 0-1,0-21-15,0 21 0,1-22 0</inkml:trace>
  <inkml:trace contextRef="#ctx0" brushRef="#br1" timeOffset="213726.65">28342 9525 0,'0'0'0,"0"-21"0,0 0 0,0 0 16,0-1-16,-21 22 16,0 0-16,0 0 0,-1 0 15,-20 22-15,21-22 0,-21 21 16,20 0-16,-20 21 0,21-21 16,0 22-16,-22-22 0,22 21 0,0-21 15,0 22-15,0-1 0,21-21 0,0 0 16,-21 22-16,21-22 0,0 0 0,0 0 15,0 0-15,21-21 16,0 0-16,0 0 0,0 0 16,22 0-16,-22 0 0,21-21 0,-21 0 15,22 0-15,-22 0 0,21 0 0,-21-1 16,22-20-16,-22 21 0,0-21 16,0 20-16,0-20 0,-21 0 0,0 21 15,0-1-15,0 1 0,21 0 16,-21 0-16,0 42 15,0 0 1,0 0-16,0 1 0,-21-1 0,21 0 16,0 21-16,0-21 0,0 22 0,0-22 15,0 0-15,0 21 0,0-20 0,0-1 16,0 0-16,0 0 0,21-21 16,1 21-16,-1-21 0,0 0 0,0 21 15,0-21-15,0 0 0,22 0 0,-22 0 16,21 0-16,-21-21 0,22 21 0,-22-21 15,21 0-15,-21 0 0,1 0 16,-1-1-16,0 1 0,0-21 16,-21 21-16,0-22 0,0 22 0,0-21 15,0 21-15,0 0 0,0-1 0,0 1 16,0 42 0,-21 1-1,21-1-15,-21 21 0,21-21 0,-21 22 16,21-22-16,0 21 0,0-21 0,0 22 15,0-22-15,-22 0 0,22 0 16,0 0-16,0 0 0,0 1 0,-21-1 16,21 0-16,0-42 47,0 0-47,21-1 15,-21 1-15,22 0 0,-1-21 0,-21 21 16,21-22-16,0 22 0,-21-21 0,21-1 15,0 22-15,1-21 0,20 21 16,-21-22-16,0 22 0,0 0 0,1 21 16,20 0-16,-21 0 0,0 0 0,0 0 15,1 21-15,-1 0 0,-21 1 16,0 20-16,0-21 0,21 21 16,-21-20-16,0 20 0,0-21 0,0 0 15,0 22-15,0-22 0,0 0 16,0 0-16,0 0 0,0 0 15,-21-21-15,0 0 32,21-21-17,0 0-15,0 0 0,0 0 16,21 0-16,-21-1 0,21-20 0,0 21 16,0-21-16,0-1 0,22 22 0,-22-21 15,0 21-15,21-1 0,-20 1 0,-1 0 16,0 21-16,0 0 0,0 0 15,0 0-15,1 21 0,-22 0 0,0 1 16,0 20-16,21-21 0,-21 0 16,0 22-16,0-22 0,0 21 15,0-21-15,0 0 0,0 22 0,0-22 16,0 0-16,0 0 0,0 0 16,-21-21-16,21 22 0,0-44 46,21 22-46,0-21 0</inkml:trace>
  <inkml:trace contextRef="#ctx0" brushRef="#br1" timeOffset="214078.7">29866 9737 0,'21'0'31,"0"0"-31,1 0 0,-1 0 16,0-21-16,0 21 0,0 0 16,22-22-16,-22 1 0,0 21 0,21-21 15,-21 21-15,22-21 0,-22 0 0,0 0 16,-21-1-16,0 1 16,0 0-16,-42 21 15,21 0-15,-1 21 16,-20 0-16,0 1 0,21-1 0,-22 0 15,1 21-15,21-21 0,0 22 16,-22-22-16,22 21 0,0-21 0,21 22 16,0-22-16,-21 0 0,21 0 0,0 0 15,0 1-15,0-1 0,21 0 16,0-21-16,0 0 0,0 0 16,22 0-16,-22 0 0,0 0 0,21 0 15,1 0-15,-22-21 0,21 21 0,1-21 16</inkml:trace>
  <inkml:trace contextRef="#ctx0" brushRef="#br1" timeOffset="214298.14">30607 9673 0,'-21'0'0,"42"0"47,0 0-47,0 0 0,0 0 16,1 0-16,-1 0 0,0 0 15,0 0-15,0 0 0</inkml:trace>
  <inkml:trace contextRef="#ctx0" brushRef="#br1" timeOffset="214438.66">30480 9843 0,'0'0'0,"0"21"16,21-21 15,0 0-31,0-21 16,1 21-16,-1-22 0,21 22 0,-21-21 15</inkml:trace>
  <inkml:trace contextRef="#ctx0" brushRef="#br1" timeOffset="214678.52">31263 8890 0,'0'0'0,"0"-21"0,0 0 0,-42 21 16,21 0-1,-1 0-15,1 21 0,0 0 16,21 0-16,-21 0 16,21 1-16,0 20 0,0-21 0,0 0 15,-21 22-15,21-22 0,0 21 0,0-21 16,0 0-16,0 22 0,0-22 16,0 0-16,0 0 0</inkml:trace>
  <inkml:trace contextRef="#ctx0" brushRef="#br1" timeOffset="-214405.45">31073 9906 0,'0'0'0,"0"21"0,-22-21 15,44-21 16,-1 0-31,21 0 16,-21 0-16,0-1 0,1 1 16,-1 0-16,0-21 0,21-1 0,-21 22 15,1-21-15,-1 0 0,0-22 16,0 22-16,0-1 0,0 1 0,-21 21 16,22-21-16,-22 20 0,0 1 0,0 0 15,-22 42 1,1 0-16,0 1 15,0-1-15,0 21 0,0-21 0,-1 22 16,1-1-16,0 21 0,0-20 16,21-1-16,0 0 0,0-20 0,-21 20 15,21 0-15,0-21 0,0 1 0,0-1 16,0 0-16,0 0 0,0 0 16,21-21-16,0 21 0,0-21 15,0 0-15,1 0 0,-1 0 16,0-21-16,0 21 0</inkml:trace>
  <inkml:trace contextRef="#ctx0" brushRef="#br1" timeOffset="-213793.82">31623 9652 0,'-21'0'16,"0"21"-16,-1 0 15,22 1-15,0-1 0,-21 0 16,21 0-16,-21 0 0,21 0 15,0 1-15,0-1 0,0 0 16,0 0-16,0 0 0,0 0 16,0 1-16,0-44 47,0 1-47,0 0 15,0 0-15,0 0 0,0 0 0,21-1 16,0 1-16,-21-21 0,22 21 15,-22 0-15,21-22 0,0 22 0,-21 0 16,21 0-16,0 21 16,-21 21-1,0 0-15,0 0 16,0 0-16,0 1 0,0-1 16,0 21-16,0-21 0,0 0 15,0 1-15,0-1 0,0 0 16,0-42 31,0 0-47,0-1 15,0 1-15,0 0 0,21-21 0,1 21 16,-1-1-16,0 1 0,0-21 0,0 21 16,0 0-16,1-1 0,-1 22 15,0 0-15,0 0 0,21 0 0,-20 0 16,-1 0-16,-21 22 0,0-1 15,21 0-15,-21 21 0,0-21 16,0 1-16,0 20 0,0-21 0,-21 0 0,0 0 16,-1 22-16,22-22 15,-21 0-15,0 0 0,21 0 16,0-42 31</inkml:trace>
  <inkml:trace contextRef="#ctx0" brushRef="#br1" timeOffset="-213409.03">32300 9567 0,'0'0'0,"0"22"31,0-1-31,-21-21 0,0 21 16,0 0-16,21 0 0,0 0 0,-21 1 15,21-1-15,-22 0 0,22 0 0,-21 0 16,21 0-16,0-42 47,0 0-31,0 0-16,0 0 15,21-22-15,1 22 0,-1 0 0,0-21 16,0 21-16,21-22 0,-20 22 0,-1 0 15,21 0-15,-21 0 0,0 21 16,1 0-16,-1 0 0,0 0 16,0 0-16,-21 21 0,0 0 15,0 0-15,0 0 0,0 0 16,0 1-16,0-1 0,0 21 0,-21-21 16,0 0-16,0-21 0,21 22 0,-22-1 15</inkml:trace>
  <inkml:trace contextRef="#ctx0" brushRef="#br1" timeOffset="-213133.64">32914 8996 0,'0'0'0,"0"-21"0,0 0 16,-21 21 15,21 21-31,-21 0 16,0 0-16,-1 0 0,22 0 15,-21 1 1</inkml:trace>
  <inkml:trace contextRef="#ctx0" brushRef="#br1" timeOffset="-212665.91">33295 8932 0,'0'0'0,"0"22"47,0-1-47,0 0 16,0 0-16,21-21 0,0 21 15,1 0-15,-1 1 0,0-1 16,0-21-16,0 0 0,0 0 16,1 21-16,-1-21 0,0 0 15,0 0-15,0 0 16,-21 21 15,-21-21-31,0 21 0,0 0 16,-22-21-16,22 22 0,-21 20 0,21-21 15,-22 0-15,1 22 0,21-1 16,-21 0-16,-1 1 0,22-1 0,-21 0 16,21 1-16,-1-1 0,1 0 15,0 1-15,0-1 0,0-21 16,21 21-16,-21-20 0,-1-1 0,22 0 0,-21-21 16,21 21-16,-21-21 15</inkml:trace>
  <inkml:trace contextRef="#ctx0" brushRef="#br1" timeOffset="-205425.39">1799 12446 0,'0'0'0,"0"-21"0,21 0 0,-21 0 16,21-1-16,1 1 0,-22 0 0,0 0 15,21 0-15,0 0 16,-21-1-16,0 1 0,0 0 16,0 0-16,0 0 15,0 42 16,-21 0-15,0 21-16,-1 1 0,1-1 0,0 0 16,-21 1-16,-1 20 0,22 1 15,-21-1-15,0 22 0,-22 0 0,22-22 16,-1 22-16,1-1 0,0-20 16,-1-1-16,-20 1 0,42-1 0,-22 1 15,1-1-15,0-20 16,21 20-16,-22-20 0,22-1 0,0 0 15,-21 1-15,20-22 0,1 21 16,21-21-16,-21 0 0,21 1 0,-21-22 16,21 21-16,0-42 31,0-1-31,0 1 16,0 0-16,0-21 0,21 21 0,0-22 15,-21 1-15,21 21 0</inkml:trace>
  <inkml:trace contextRef="#ctx0" brushRef="#br1" timeOffset="-204961.06">2180 12171 0,'0'21'16,"0"0"-16,-21 0 15,0 1-15,0 20 0,-1 0 0,1 1 16,0-1-16,0 0 0,0 22 15,-22-1-15,22 1 0,-21 20 0,0-20 16,-1 21-16,-20-1 0,20-20 16,1-1-16,-21 22 0,20-22 0,1 1 15,0-1-15,-1 1 0,1-22 16,0 22-16,20-22 0,-20 22 0,21-43 16,0 21-16,0 0 0,-1-20 15,1-1-15,21 0 0,-21 0 16,21 0-16,0 0 0,0-42 47,21 21-32,-21-21-15,21 0 0,-21 0 0,22 21 16</inkml:trace>
  <inkml:trace contextRef="#ctx0" brushRef="#br1" timeOffset="-202045.91">2836 12679 0,'0'0'0,"21"-21"0,-21 0 31,0 42 266,0 0-297,0 21 0,0-21 0,0 22 16,0 20-16,0-20 0,0-1 15,-21 21-15,21-20 0,-21-1 16,21 0-16,0 1 0,0-1 0,0 0 15,0-20-15,0 20 0,-21-21 16,21 0-16,0 0 0,0 1 0,0-1 16,0-42 31,0-1-47,0 1 15,0 0-15,0 0 0,0 0 0</inkml:trace>
  <inkml:trace contextRef="#ctx0" brushRef="#br1" timeOffset="-201654.14">2857 12467 0,'0'0'0,"-21"0"0,0 0 15,21 21 17,21-21-17,0 0-15,1 0 16,-1 0-16,0 0 0,0 0 16,0 0-16,22-21 0,-22 21 0,0-21 15,0 21-15,-21-21 0,0 0 16,0 0-16,0-1 0,-21 1 15,0 21-15,0 0 0,-1 0 16,-20 0-16,21 0 0,-21 0 16,20 0-16,-20 0 0,21 0 0,0 21 15,0-21-15,-1 22 0,22-1 16,0 0-16,0 0 0,0 0 16,22 0-16,-1 1 0,0-1 15,21 0-15,-21 0 0,1 0 16,20 0-16,-21 1 0,21-1 0,-20 0 15</inkml:trace>
  <inkml:trace contextRef="#ctx0" brushRef="#br1" timeOffset="-201177.75">3535 12869 0,'0'0'0,"-43"43"16,22-22-16,21 0 15,-21 0-15,21 0 0,0 1 16,-21-1-16,21 21 0,-21-21 0,21 0 16,0 1-16,-21-1 0,21 0 0,0 0 15,0 0-15,0 0 0,0 1 16,0-1-16,0 0 16,-22-21-1,1-21 1,21 0-16,0-1 0,0 1 15,0 0-15,0 0 0,0-21 16,21-1-16,1 1 0,-1 0 0,0-1 16,0 1-16,21 0 0,-20-1 15,20 22-15,0-21 0,1 21 16,-22-1-16,21 22 0,0 0 0,1 0 16,-22 0-16,0 22 0,21-1 0,-20 21 15,-1-21-15,-21 22 0,0-22 16,0 21-16,0 0 0,0 1 0,0-1 15,0-21-15,0 22 0,0-22 16,0 21-16,-21-21 0,21 0 0,-22 1 16,1-1-16,21 0 0,0-42 47,21 21-47,1-21 15,-1-1-15,0 1 0</inkml:trace>
  <inkml:trace contextRef="#ctx0" brushRef="#br1" timeOffset="-200841.95">4233 12721 0,'0'0'0,"0"21"16,0 1 0,-21-1-16,0 0 0,21 21 15,-21-21-15,21 22 0,0-1 0,0 0 16,-21 1-16,21 20 0,0-20 0,-22 20 15,22-21-15,0 22 16,0-1-16,0 1 0,0-1 0,0 1 16,0 21-16,-21-22 0,21 1 0,0-1 15,0 22-15,-21-22 0,21 1 16,-21-1-16,21 1 0,0-1 0,0 1 16,0-22-16,0 22 0,0-22 0,0 0 15,-21 1-15,21-1 0,0-21 0,0 0 16,0 0-16,0-42 31,0 0-31,0 0 0,21-21 0,-21-1 0,21 1 16,-21 0-16,0-22 0,21 1 15,-21-1-15,21 1 0,-21-1 16</inkml:trace>
  <inkml:trace contextRef="#ctx0" brushRef="#br1" timeOffset="-200558.4">4170 13208 0,'0'0'0,"0"-63"0,0-1 0,0 22 15,0-22-15,0 22 0,0-22 0,0 22 16,0 21-16,21-21 0,-21-1 16,21 22-16,0 0 0,22 0 0,-22 0 15,0-1-15,21 22 0,-21 0 0,22 0 16,-22 0-16,0 0 0,21 22 16,-20 20-16,-1-21 0,-21 0 15,0 22-15,0-1 0,0 0 0,0 1 16,-21-1-16,-1 0 0,1 1 15,0-22-15,-21 21 0,21-21 0,-1 22 16,-20-22-16,21 0 0,0 0 0,0 0 16,-1-21-16,22 21 0,22-42 31,-1 21-15,0-21-16,0-21 0,21 21 15</inkml:trace>
  <inkml:trace contextRef="#ctx0" brushRef="#br1" timeOffset="-199850.27">4762 12742 0,'0'0'0,"0"-21"15,0 42 17,0 1-32,0-1 0,0 0 0,0 0 15,0 21-15,0 1 0,0-22 0,0 21 16,0-21-16,0 22 0,0-22 15,0 0-15,0 21 0,0-20 0,22-22 16,-22 21-16,0 0 0,21-21 0,0 0 16,0 0-16,0 0 15,0 0-15,1 0 0,-1-21 16,0 21-16,0-21 0,0-22 0,0 22 16,-21 0-16,22-21 0,-1 20 15,0-20-15,-21 0 0,0 21 0,21-22 16,0 22-16,-21-21 0,21 42 0,-21-21 15,0-1-15,0 44 16,0-1-16,0 21 16,0-21-16,0 0 0,0 1 15,0 20-15,0-21 0,0 21 16,0 1-16,0-22 0,0 0 16,0 21-16,0-20 0,0-1 0,0 0 15,0 0-15,22 0 0,-1-21 0,-21 21 16,21-21-16,0 0 0,0 0 15,0 0-15,1 0 0,-1 0 0,0-21 16,21 0-16,-21 0 0,1 0 0,20 0 16,-21-22-16,0 1 0,22 0 15,-22-1-15,0 1 0,0-22 0,0 1 16,0 21-16,1-22 0,-1 1 0,-21-1 16,0 22-16,0-22 0,21 22 0,-21 0 15,0-1-15,0 1 16,0 0-16,0 20 0,0 1 0,0 42 31,0 1-31,0 20 0,-21-21 16,0 21-16,21 1 0,-22 20 0,1-20 15,0 20-15,21-21 0,-21 22 0,21-1 16,-21-20-16,21 20 0,0-20 16,-21 20-16,21-21 0,0 1 0,0-22 15,0 21-15,0-21 0,0 1 0,0-1 16,21 0-16,-21 0 0,21-21 0,0 0 15,0 0-15,0 0 16,1 0-16,-1-21 16,0 0-16,0-22 0,0 22 15,-21 0-15,21-21 0</inkml:trace>
  <inkml:trace contextRef="#ctx0" brushRef="#br1" timeOffset="-199634.4">5503 12594 0,'0'0'0,"21"-21"31,1 21-31,20 0 16,-21 0-16,0-21 0,22 21 0,-1-21 15,0 21-15,1 0 0,-1-21 0,0 21 16,1-22-16,-1 22 0,0-21 0,1 21 15,-1-21-15,0 0 0,-21 21 16,22-21-16</inkml:trace>
  <inkml:trace contextRef="#ctx0" brushRef="#br1" timeOffset="-198969.8">7429 11832 0,'0'0'0,"-21"0"0,-21 0 15,0 0-15,-1 0 0,1 0 0,21 0 16,-22 21-16,22-21 0,0 0 0,0 0 15,0 0-15,0 22 0,-1-22 16,1 0-16,0 0 0,21 21 0,-21 0 16,0 0-1,0 0-15,21 0 16,-22 1-16,22-1 0,-21 0 0,0 0 16,21 21-16,-21 1 0,0-1 0,0 0 15,21 1-15,-22-1 0,1 22 0,0-1 16,0-21-16,-21 22 0,20-1 15,1 1-15,0-1 0,21 1 0,-21-1 16,0 1-16,0-1 0,21 1 0,0-22 16,-22 22-16,1-22 0,21 0 15,-21 22-15,21-22 0,-21 1 0,21-1 16,0 0-16,0 1 0,0-1 0,0 0 16,0-21-16,21 22 0,0-22 0,0 0 15,1 0-15,-1 0 0,0 1 16,0-1-16,21-21 0,-20 0 15,20 0-15,0 0 0,-21 0 0,22 0 16,-1 0-16,-21-21 0,22 21 0,-1-22 16,-21 1-16,21 0 0,-20 0 0,20-21 15,-21 20-15,21-20 0</inkml:trace>
  <inkml:trace contextRef="#ctx0" brushRef="#br1" timeOffset="-197241.75">7832 12933 0,'0'0'15,"21"0"-15,0 0 16,0 0-16,0-21 0,0 0 0,1-1 16,-1 22-16,-21-21 15,0 0-15,21 0 0,-21 0 0,21 0 16,-21-1-16,0 1 0,0 0 0,0 0 15,0 0-15,0 0 0,0-1 16,-21 22-16,0-21 0,0 0 16,-1 21-16,1 0 0,0 0 0,0 0 15,-21 0-15,20 21 0,-20 0 0,21 1 16,-21-1-16,20 0 0,-20 21 16,21 1-16,0-1 0,0-21 0,-1 21 15,1 1-15,21-1 0,0-21 0,0 22 16,0-22-16,0 0 0,0 0 0,0 0 15,21-21-15,1 0 16,20 0-16,-21 0 0,0 0 0,0 0 16,22 0-16,-22-21 0,0 0 15,21 21-15,-20-42 0,-1 20 0,21 1 16,-21 0-16,0-21 0,1 21 16,-1-1-16,-21-20 0,0 0 0,21 21 15,-21-1-15,0-20 0,21 21 0,-21 0 16,0 0-16,0 42 31,0 0-31,0 0 16,-21 0-16,21 22 0,0-22 15,-21 21-15,21-21 0,0 22 0,0-22 16,0 21-16,0-21 0,0 0 16,0 22-16,0-22 0,0 0 0,0 0 15,21 0-15,0-21 16,0 0-16,0 0 0,1 0 0,-1 0 15,0 0-15,0 0 0,0 0 0,0 0 16,1-21-16,-1 0 0,21 0 0,-21 0 16,0 0-16,1-1 0,-1-20 15,0 21-15,0-21 0,-21-1 0,0 1 16,21 0-16,-21-1 0,0 22 0,0-21 16,0-1-16,0 1 0,0 0 15,0 21-15,-21-22 0,21 1 0,-21 21 16,0-22-16,-22 22 0,22 0 15,0 0-15,-21 0 0,-1 21 0,1-21 16,0 21-16,-1 0 0,-20 0 16,21 0-16,-22 0 0,1 0 0,20 21 15,-20 0-15,-1 0 0,22 21 0,0-20 16,-1 20-16,1 0 0,0 1 16,-1-1-16,22 21 0,0 1 0,0-1 15,0 1-15,-1-22 0,1 22 0,21-1 16,-21-20-16,21 20 0,0-21 0,0 1 15,0-1-15,0 0 0,21-20 16,0 20-16,1-21 0,-1 0 0,21 0 16,-21 1-16,22-1 0,-22 0 15,21 0-15,0-21 0,22 0 0,-22 21 16,1-21-16,20 0 0,-21 0 16,22 0-16,-22 0 0,22 0 0,-22 0 15,0-21-15,1 21 0,-1-21 0,-21 21 16,0-21-16,1 21 0,-1-21 0,0-1 15,0 22-15,-21-21 0,0 0 16,0 0 0</inkml:trace>
  <inkml:trace contextRef="#ctx0" brushRef="#br1" timeOffset="-195130.23">9017 12573 0,'63'-21'16,"-41"21"-16,-22-21 15,21 21-15,-21-21 0,21-1 16,-21 1 15,-21 21-15,0 0-16,-1 0 0,1 21 16,0-21-16,0 22 15,21-1-15,-21 21 0,0-21 0,21 22 16,0-1-16,-22 0 0,22 1 0,0-1 15,-21 0-15,21 1 0,0-1 0,0 0 16,0 1-16,0-1 0,21-21 16,1 0-16,-1 0 0,0 1 0,0-1 15,0 0-15,0-21 0,1 0 16,-1 0-16,21 0 0,-21 0 0,22 0 16,-22-21-16,0 21 0,21-21 15,-21-1-15,1 1 0,-1 0 0,21 0 16,-21-21-16,0 20 0,1-20 0,-22 0 15,21-1-15,0 1 0,0 0 16,-21-1-16,21 1 0</inkml:trace>
  <inkml:trace contextRef="#ctx0" brushRef="#br1" timeOffset="-194874.56">9673 12044 0,'0'0'0,"0"21"31,0 0-31,0 22 0,-21-22 16,21 21-16,0 0 0,0 22 0,0-22 16,0 1-16,-21-1 0,21 21 0,-21-20 15,21-1-15,0 0 0,0 1 16,0-1-16,0 0 0,0 1 0,0-1 16,0 0-16,0-20 0,0 20 0,0-21 15,0 0-15,0 0 0,0 1 0,0-1 16,21-21 15,0-21-31,0 21 0,0-22 0</inkml:trace>
  <inkml:trace contextRef="#ctx0" brushRef="#br1" timeOffset="-193621.72">10287 12510 0,'0'0'16,"0"-64"-16,0 43 0,0 0 16,-21 21-16,21-21 0,-21 21 15,-1 0-15,1 0 0,0 0 0,0 0 16,0 0-16,0 0 0,-1 21 16,1 21-16,0-21 0,0 0 0,0 22 15,0-1-15,-1 0 0,1 1 16,0-1-16,21 0 0,0 1 0,-21-1 15,21 0-15,0-20 0,0 20 0,0-21 16,0 0-16,0 0 0,0 1 16,21-22-16,0 0 0,0 0 0,1 0 15,-1 0-15,21 0 0,-21-22 16,0 22-16,1-21 0,-1 0 0,0 0 16,0-21-16,21 20 15,-20-20-15,-1 0 0,-21 21 0,21-22 0,0 1 16,-21 0-16,21 20 0,-21-20 15,0 21-15,21-21 0,-21 20 0,0 1 16,22 21-16,-22-21 0,0 42 31,0 0-31,0 1 16,0-1-16,0 21 0,0-21 0,0 0 16,0 22-16,0-1 0,0-21 0,0 22 15,0-22-15,0 21 0,0-21 16,0 0-16,0 1 0,0-1 0,0 0 15,0 0-15,21 0 16,0-21-16,0 0 0,0 0 16,0-21-16,1 21 15,-1-21-15,21 0 0,-21 0 0,0-1 16,22 1-16,-22-21 0,21 21 0,-21-22 16,22 1-16,-22 21 0,0-21 0,0 20 15,0-20-15,1 21 0,-1 0 16,-21 0-16,0-1 0,-21 22 31,-1 0-31,22 22 0,-21-1 0,0 0 16,0 0-16,21 0 0,0 0 0,0 1 15,0 20-15,0-21 16,0 0-16,0 0 0,0 1 0,0-1 16,0 21-16,0-21 0,21 0 15,-21 1-15,21-1 0,0 0 0,-21 0 16,22-21-1,-44 0 17,1-21-32,0 0 0,0 21 15,0-21-15,0-1 16,-1 22-16,1 0 16,0 0-1,21 22 1,0-1-16,0 0 0,0 0 15,0 0-15,0 0 16,0 1-16,21-22 0,0 21 16,1-21-16,-1 21 0,0-21 15,0 0-15,0 0 0,22 0 0,-22 0 16,21 0-16,0 0 0,1-21 16,-22 21-16,21-21 0,1-1 0,-1 1 15,0 0-15,1 0 0,-1-21 0,-21 20 16,21-20-16,1 0 0,-22-1 0,21 22 15,-21-21-15,1 0 0,-1 20 16,-21-20-16,0 21 0,0 0 0,0 0 16,-21 21-1,-1 0-15,1 21 16,0-21-16,21 21 0,-21 0 0,0 0 16,21 0-16,-21 1 0,21-1 15,0 21-15,0-21 0,0 22 0,0-22 16,0 0-16,0 21 0,21-21 0,-21 1 15,21-1-15,0 0 0,-21 0 0,0 0 16,0 0-16,21 1 0,-21-1 16,0 0-16,0 0 15,-21-21 1,0 0-16,0 0 0,0 0 16,-1 0-16,1 0 15,21-21 1,0 0-1,0 0-15,21 21 16,1-22-16,-1 1 0,0 21 0,0-21 16</inkml:trace>
  <inkml:trace contextRef="#ctx0" brushRef="#br1" timeOffset="-193358.55">12213 12637 0,'0'0'0,"21"0"47,0 0-47,1 0 0,-1 0 15,0 0-15,0 0 0,0 0 16,0 0-16,1 0 15,-22 21 17,0 0-17</inkml:trace>
  <inkml:trace contextRef="#ctx0" brushRef="#br1" timeOffset="-193192.64">12150 12848 0,'0'0'15,"0"21"-15,0 1 0,-22 20 16,22-21-1,22-21 1,-1 0 0,0 0-16,0 0 0,0 0 0,0 0 15,1 0-15,-1-21 0,0 21 0,0-21 16,-21 0-16,21 21 16,0-22-16</inkml:trace>
  <inkml:trace contextRef="#ctx0" brushRef="#br1" timeOffset="-192426.08">13123 12086 0,'-21'0'16,"0"21"-16,0 1 16,0-22-16,-1 21 0,22 0 15,-21 0-15,21 0 0,0 0 31,21-21-31,1 0 0,-1 0 16,0 0-16,0 0 0,0 0 0,0-21 16,1 0-16,-1 21 0,0-21 0,-21 0 15,21 0-15,-21-1 16,0 1-16,0 0 0,-21 0 16,0 21-1,0 0-15,-1 0 0,1 0 0,0 0 16,0 21-16,21 0 0,-21-21 0,0 21 15,21 1-15,0-1 16,0 0-16,0 0 0,21-21 31,0 0-31,0 0 0,0 0 16,0 0-16,-21-21 0,22 0 16,-1 0-16,-21-1 15,0 1-15,0 0 0,0 0 16,-21 21-1,-1 0-15,1 21 16,0-21-16,21 42 0,-21-20 16,0-1-16,21 0 0,0 21 0,-21 1 15,21-22-15,-22 21 0,22-21 0,0 22 16,0-1-16,0-21 0,0 21 0,0-20 16,0 20-16,22-21 0,-1 0 0,0 22 15,0-22-15</inkml:trace>
  <inkml:trace contextRef="#ctx0" brushRef="#br1" timeOffset="-192077.28">13779 12552 0,'0'0'15,"-21"0"-15,0-21 0,0 21 16,0 0-16,0 21 0,-1 0 16,1 0-16,0 0 0,21 22 15,-21-22-15,0 21 0,21 1 16,0-1-16,-21 0 0,-1 1 0,22-1 16,-21 0-16,21 22 0,0-22 15,0 0-15,-21 22 0,0-22 0,21 1 16,-21 20-16,21-21 0,-21 1 0,21 20 15,-22-20-15,1-1 0,21 0 0,0 1 16,0-22-16,-21 21 0,21-21 0,0 0 16,0-42 15,0 0-31,0 0 0,21 0 0</inkml:trace>
  <inkml:trace contextRef="#ctx0" brushRef="#br1" timeOffset="-191766.46">13504 12848 0,'0'0'0,"0"-42"0,0-85 16,21 85-16,-21 20 15,22 1-15,-1 0 0,-21 0 0,21 0 16,0 0-16,0 21 0,0-22 0,1 22 16,-1 0-16,21 0 0,-21 0 0,22 0 15,-22 0-15,21 22 0,-21-1 16,0 0-16,1 0 0,20 0 0,-42 22 15,0-22-15,0 21 0,0-21 0,0 22 16,0-22-16,0 21 0,-21-21 16,0 0-16,-22 1 0,22-1 0,-21 0 15,-1 0-15,22 0 0,-21-21 16,21 21-16,-22-21 0,22 0 0,0 0 16,42 0 15,0-21-31,22 21 15,-22-21-15,21 21 0,-21 0 0</inkml:trace>
  <inkml:trace contextRef="#ctx0" brushRef="#br1" timeOffset="-191102.77">14647 12658 0,'0'0'0,"0"-21"0,0-43 16,0 43-1,-21 0-15,0 21 0,0 0 0,0 0 16,-1 0-16,1 0 0,0 0 0,0 21 16,-21 0-16,20 0 0,1 0 0,-21 1 15,21 20-15,0 0 0,-1-21 16,1 22-16,0-1 0,0-21 16,0 22-16,21-1 0,0-21 0,0 21 0,-21-20 15,21-1-15,0 0 0,0 0 0,0 0 16,21-21-16,0 0 15,0 0-15,0 0 16,0 0-16,1-21 0,-1 0 0,0 0 16,0 0-16,0-1 0,0 1 0,1 0 15,-1 0-15,0-21 0,0 20 0,0-20 16,0 21-16,-21-21 0,0 20 0,22-20 16,-1 21-16,-21 0 0,0-22 15,21 43-15,-21-21 0,0 0 0,21 21 16,-21 21-1,0 0-15,0 1 16,0-1-16,0 0 0,0 21 0,0 1 16,0-1-16,0 0 0,0 1 15,-21-1-15,21 0 0,0 1 16,-21 20-16,21-21 0,0 1 0,0 20 16,-21-20-16,-1 20 0,22 1 0,-21-22 15,0 21-15,21 1 0,-21-22 0,0 22 16,0-1-16,-1-20 0,1-1 0,0 0 15,21 1-15,-21-1 0,21-21 0,-21 21 16,21-20-16,0-1 0,0 0 16,0-42-1,21 0 1,0-1-16,0-20 0,0 21 0,1-21 16,20-1-16,-21 1 0,0 0 15,22-1-15,-22-20 0,21 20 0,-21 1 16,0 0-16,1-1 0,-1 22 0,0-21 15,0 21-15,0 0 0,-21-1 16,21 1-16,-21 0 0,0 0 0,0 0 16,22 0-16,-22-1 0,21 1 15,-21 0-15</inkml:trace>
  <inkml:trace contextRef="#ctx0" brushRef="#br1" timeOffset="-190666.54">15176 12615 0,'0'0'0,"-21"-21"0,0 21 0,21-21 15,0 0-15,0 0 0,0 0 16,0-1-16,0 1 16,21 21-16,0 0 0,1 0 15,-1 0-15,0 0 16,0 0-16,0 0 0,-21 21 0,21 1 15,1-1-15,-1 0 0,-21 21 16,0-21-16,21 22 0,0-22 0,-21 21 16,0 1-16,21-1 0,-21-21 0,0 21 15,0 1-15,0-22 0,0 0 16,0 21-16,0-20 0,0-1 0,0 0 16,0 0-16,0-42 31,0 0-31,0 0 15,0-22-15,0 22 0,0-21 0,21 21 16,1-22-16,-22 1 0,21 0 16,0-1-16,0 1 0,0 0 0,0-1 15,1 1-15,-1 21 0,0-22 0,0 22 16,0 0-16,0 21 0,-21-21 16,0 0-16,22 21 0,-1-21 15,0-1-15,0 1 16</inkml:trace>
  <inkml:trace contextRef="#ctx0" brushRef="#br1" timeOffset="-190038.52">16383 11980 0,'0'0'0,"-21"0"16,21-21-16,-21 21 31,-1 0-31,1 21 16,21 1-16,-21-22 0,21 21 16,-21-21-16,21 21 0,-21-21 46,21-21-30,0 0 0,0-1-16,0 1 15,0 0-15,0 0 16,21 21-16,-21-21 0,21 21 16,0 0-16,0 0 15,-21 21 1,0 0-16,0 0 15,0 0-15,0 1 0,0-1 0,0 0 16,0 0-16,-21 0 0,0 0 16,0-21-16,21 22 0,-21-22 15,0 21-15,21-42 32,0-1-17,0 1-15,21 0 16,0 0-16,0 0 0,0 0 15,0-1-15,1 1 0,-22 0 0,21 21 16,0 0-16,0-21 0,-21 42 16,0 0-16,0 0 0,0 1 15,0 20-15,0-21 0,0 21 0,0 1 16,-21-1-16,0 0 16,0 1-16,-1-22 0,-20 21 0,21 1 0,0-22 15,-22 0-15,22 0 0,-21 0 0,21 0 16,0-21-16</inkml:trace>
  <inkml:trace contextRef="#ctx0" brushRef="#br1" timeOffset="-186779.51">17886 12573 0,'21'-21'328,"0"21"-312,-21-21-16,0 0 15,21 21 1,-21-22-16,0 1 0,0 0 16,0 0-16,0 0 15,0 0-15,0-1 0,0 1 16,0 0-16,0 0 0,0 0 0,0 0 16,-21-1-16,21 1 15,-21 0-15,0 21 0,0 0 16,-1 0-16,1 0 0,-21 0 0,21 0 15,0 0-15,-22 21 0,1 0 0,0 22 16,20-22-16,-20 21 0,0-21 0,-1 22 16,22-1-16,-21-21 0,21 22 15,0-1-15,21-21 0,0 21 0,0 1 16,0-22-16,0 0 0,0 0 0,0 22 16,21-22-16,0 0 15,0 0-15,0-21 0,0 0 0,1 0 16,-1 0-16,21 0 0,-21 0 15,22 0-15,-22-21 0,21 0 0,-21 0 16,22-1-16,-22 1 0,0 0 0,21 0 16,-21 0-16,1 0 0,-1-1 0,0 1 15,0 0-15,0-21 0,0 21 0,1-1 16,-22-20-16,0 21 0,21 0 16,-21 0-16,0-1 0,0 1 0,0 42 31,-21 1-31,21-1 15,0 0-15,0 21 0,0-21 16,0 22-16,0-22 0,0 0 16,0 21-16,0-20 0,0-1 0,0 0 15,0 0-15,21 0 0,0 0 0,0 1 16,0-22-16,0 0 0,1 0 0,20 0 16,-21 0-16,21 0 0,-20 0 0,20 0 15,0 0-15,-21-22 0,22 1 16,-22 0-16,0 0 0,21 0 0,-20 0 15,-1-1-15,-21 1 0,0 0 0,21-21 16,-21 21-16,0-1 0,0-20 0,0 21 16,0 0-16,0 0 0,0-1 0,0 1 15,0 0-15,0 42 32,0 0-32,-21 1 0,21-1 0,0 21 15,0-21-15,0 0 0,-21 1 0,21 20 16,0-21-16,0 0 0,-22 0 0,22 1 15,0-1-15,0 0 0,0 0 16,0 0-16,0-42 47,0 0-47,0 0 16,0 0-16,0-1 0,0 1 15,0 0-15,22 0 0,-1 0 0,0-22 16,0 22-16,0 0 0,0 0 0,1-21 15,-1 20-15,21 22 0,-21-21 0,0 21 16,1 0-16,-1 0 0,0 0 0,0 0 16,0 21-16,0 1 0,1-1 15,-1 0-15,0 0 0,-21 0 0,21 0 16,0 22-16,-21-22 0,21 0 0,1 0 16,-22 0-16,21 1 0,0-1 0,-21 0 15,21 0-15,0-21 0,-21 21 0,21-21 16,1 0-1,-1 0-15,0 0 16,-21-21-16,21 0 16,-21 0-16,21 0 0,0-1 15,1 1-15,-22-21 0,42 21 0,-21-22 16,0 22-16,0-21 0,22 21 0,-1-22 16,-21 22-16,22-21 0,-1 21 15,-21 21-15,21-21 0,1 21 0,-1 0 16,-21 0-16,22 0 0,-22 21 0,21 0 15,-21 0-15,0 0 0,1 0 16,-1 1-16,-21-1 0,0 0 0,21 0 0,-21 0 16,21 0-16,-21 1 15,0-1-15,0 0 0,0 0 16,0-42 15,0 0-15,0 0-16,0-1 0,0 1 15,0 0-15,0 0 0,0 0 16,-21 0-16,21-1 0,-21 1 0,21 0 16,-21 0-16,21 0 0,-22 0 0,1 21 15,0 0-15,0 0 0,0 0 16,0 0-16,-22 0 0,22 0 0,-21 21 16,21 0-16,-22 0 0,1 0 15,21 0-15,-22 22 0,22-22 0,-21 0 16,21 21-16,0-20 0,-1-1 0,22 21 15,0-21-15,0 0 0,0 22 0,0-22 16,0 0-16,0 0 0,22-21 0,-1 21 16,0 1-16,0-22 0,0 0 15,22 0-15,-22 0 0,21 0 0,0 0 16,-20 0-16,20 0 0,0-22 16,-21 1-16,22 0 0,-1 0 0,-21 0 0,22 0 15,-22-22-15,0 22 0,0-21 16,0-1-16,0 1 0,1 0 0,-1-1 15,-21 1-15,21-21 0,0 20 16,-21-20-16,0 20 0,21-20 0,0 21 16,-21-22-16,22 22 0,-22-1 0,21 1 15,0 0-15,-21 21 0,21-22 0,-21 22 16,0 0-16,0 42 16,0 21-1,0-20-15,-21 20 0,0 21 16,0-20-16,21 20 0,-22 1 0,1-1 15,0 1-15,0-1 0,0-20 16,21 20-16,0 1 0,-21-22 0,21 0 0,0 1 16,0-1-16,0 0 0,0-21 15,0 22-15,0-22 0,0 0 16,0 0-16,21 0 0,0 1 0,0-22 16,0 0-16,0 0 0,1 0 0,20 0 15,-21 0-15,21 0 0,-20-22 0,20 1 16,-21 0-16,21 0 0,-20-21 0</inkml:trace>
  <inkml:trace contextRef="#ctx0" brushRef="#br1" timeOffset="-183353.98">22754 12213 0,'21'-21'47,"-21"0"-32,21 21-15,-21-21 0,0 0 16,0-1-16,0 1 0,0 0 16,0 0-16,0 0 15,0 0-15,0-1 0,-21 22 16,0-21-16,0 21 16,0 0-16,0 0 0,-1 21 0,1-21 15,0 22-15,0-1 16,0 21-16,0-21 0,-22 22 0,22-1 15,0-21-15,0 21 0,0 1 0,21-1 16,0-21-16,-22 22 0,22-22 0,0 0 16,0 0-16,0 0 0,0 0 0,0 1 15,0-1-15,22-21 16,-1 0-16,0 0 0,0 0 16,0 0-16,0 0 0,1-21 0,-1-1 15,0 1-15,0 21 0,0-21 0,22 0 16,-22-21-16,0 20 0,0 1 0,-21-21 15,21 21-15,0-22 0,1 22 16,-22-21-16,0 0 0,21 20 16,-21-20-16,21 21 0,-21 0 0,0 0 15,0 42 17,0 0-32,0 0 0,-21 21 0,0-20 15,21 20-15,0-21 0,0 21 0,-22-20 16,22 20-16,0-21 0,0 0 0,0 0 15,0 22-15,0-22 0,0 0 16,22 0-16,-1-21 0,0 0 16,0 21-16,0-21 0,0 0 15,22 0-15,-22 0 0,0-21 0,21 0 16,-20 21-16,-1-21 0,21 0 16,-21 0-16,0-1 0,22-20 15,-22 21-15,0-21 0,0 20 0,0-20 16,-21 0-16,0-1 0,22-20 0,-22 21 15,0-1-15,0 1 0,0 0 0,0-1 16,0 1-16,0 0 0,-22-1 16,1 1-16,0 0 0,0 20 0,0 1 15,0 0-15,-22 0 0,1 0 0,0 21 16,-1 0-16,-20 0 0,-1 21 0,1 0 16,-1 0-16,-20 0 0,20 22 15,-21 20-15,22-20 0,-22 20 16,22 1-16,-1 20 0,22-20 0,0 20 0,-1-20 15,22-1-15,0 1 0,21-1 16,0 1-16,0-22 0,0 22 0,21-22 16,0 0-16,0 1 0,22-22 15,-1 21-15,0-21 0,1 1 0,-1-1 16,0 0-16,22-21 0,-1 0 0,-20 0 16,20 0-16,1 0 0,-1 0 0,1 0 15,-22-21-15,22 0 0,-1-1 16,-21 22-16,1-21 0,-1 0 0,0 0 15,1 0-15,-22 21 0,0-21 0,0-1 16,0 22-16,1-21 0,-1 21 16,0-21-16,-21 0 0,21 21 0</inkml:trace>
  <inkml:trace contextRef="#ctx0" brushRef="#br1" timeOffset="-178689.75">24109 12107 0,'0'0'0,"0"-21"16,0 0-16,0 0 16,-21 21-1,-1 21 1,22 0-16,0 0 0,0 1 16,-21-1-16,0 21 0,21 0 15,-21-20-15,21 20 0,0 0 0,-21-21 16,21 22-16,-21-22 0,21 21 0,-22-21 15,22 1-15,0-1 0,0 0 0,0 0 16,0 0-16,0-42 47,0 0-47,0 0 0,0 0 16,0-1-16,0-20 0</inkml:trace>
  <inkml:trace contextRef="#ctx0" brushRef="#br1" timeOffset="-178349.56">24066 11705 0,'-21'0'0,"42"0"0,-63 0 16,21 0-16,0 0 16,21 21-16,0 1 15,-21-1-15,21 0 16,0 0-16,21 0 0,0-21 15,0 0-15,0 0 16,0 0-16,1 0 0,20 0 0,-21 0 16,0-21-16,0 0 0,1 21 0,-1-21 15,-21 0-15,0-1 0,0 1 16,0 0-16,-21 0 16,-1 21-16,1-21 0,0 21 0,0 0 15,0 0-15,0 0 0,-1 0 16,1 21-16,21 0 0,0 0 15,0 0-15,0 1 0,0 20 16,0-21-16,0 21 0,0-20 0,21 20 0,1 0 16,-22-21-16,21 22 0,0-22 0,0 21 15,0-21-15</inkml:trace>
  <inkml:trace contextRef="#ctx0" brushRef="#br1" timeOffset="-177729.36">24955 12298 0,'0'-21'15,"0"0"1,-21-1-16,0 1 16,21 0-16,-21 21 0,0-21 0,-22 0 15,22 21-15,0 0 0,0-21 16,0 21-16,-22 0 0,22 0 0,0 0 15,0 21-15,0 0 0,0 0 0,-1 0 16,-20 0-16,21 1 0,0 20 0,0-21 16,21 21-16,-22-20 0,1 20 0,21-21 15,-21 21-15,21-20 0,0 20 16,0-21-16,0 0 0,0 0 0,0 1 16,0-1-16,21 0 15,0-21-15,1 0 0,-1 0 0,0 0 16,0 0-16,21 0 0,-20-21 15,20 0-15,-21-1 0,21 1 0,1 0 16,-1 0-16,-21-21 0,22 20 0,62-126 16,-62 106-1,-22-22-15,0 22 0,0-21 0,0-1 0,1 22 16,-1-22-16,0 1 0,0 20 16,-21 1-16,0 0 0,0-1 0,0 22 15,0-21-15,0 21 0,0 0 0,0-1 16,0 44-1,-21-1 1,21 21-16,0-21 0,-21 22 16,0-1-16,-1 21 0,22 1 0,0-22 15,-21 22-15,0-1 0,21 1 0,0-1 16,0-20-16,0 20 0,0-21 16,0 1-16,0-1 0,0 0 0,0-20 15,0-1-15,0 21 0,21-21 0,0 0 16,1 1-16,-1-1 0,0-21 15,0 0-15,0 0 0,0 0 0,1 0 16,-1 0-16,0 0 0,21-21 16,-21-1-16,1 1 0,20 0 0,-21 0 15</inkml:trace>
  <inkml:trace contextRef="#ctx0" brushRef="#br1" timeOffset="-177461.01">26141 12129 0,'21'0'47,"0"0"-47,0 0 15,0 0-15,1 0 0,-1 0 16,0 0-16,0 0 16,0 0-16,0 0 0</inkml:trace>
  <inkml:trace contextRef="#ctx0" brushRef="#br1" timeOffset="-177306.1">26077 12361 0,'0'0'0,"0"43"16,0-22 0,21-21-16,1 0 0,-1 0 15,0 0-15,0 0 16,0 0-16,0 0 0,22 0 16,-22-21-16,0 0 0,21-1 0,-20 22 15,20-21-15</inkml:trace>
  <inkml:trace contextRef="#ctx0" brushRef="#br1" timeOffset="-177061.8">27495 11557 0,'0'0'0,"0"-42"16,0 21-1,-21 21-15,0 21 16,0 0-16,0 0 0,0 0 16,-1 0-16,1 1 0,0-1 0,0 0 15,21 0-15,-21 21 0,0-20 16,-1-1-16,22 0 0,0 21 0,0-21 16,0 1-16,0-1 0,22 0 0</inkml:trace>
  <inkml:trace contextRef="#ctx0" brushRef="#br1" timeOffset="-176389.53">28321 12086 0,'0'0'0,"0"-21"0,-21 0 0,0 0 0,-1 0 15,1-1-15,0 1 0,0 21 16,0 0-16,-22 0 0,22 0 0,-21 0 16,0 21-16,20 1 0,-20-1 0,0 21 15,21-21-15,-1 22 16,-20-1-16,21-21 0,0 21 0,0 1 16,-1-1-16,1-21 0,21 22 0,0-22 15,0 0-15,0 0 0,0 0 0,0 0 16,0 1-16,0-1 15,21-21 17,1 0-32,-1 0 0,0 0 31,0 0 0,0 0-15,0 0-16,1 0 15,-1 0-15,-21-21 16,21 21-16,0-22 0,0 1 16,0 0-16,1 0 0,-1 0 0,0-22 15,0 22-15,21-21 0,-20 0 0,-1-1 16,0 1-16,-21 0 0,21-1 16,-21 1-16,21 0 0,-21 20 0,0 1 15,0 0-15,0 0 0,0 0 16,0 42-1,-21 0-15,0 0 0,0 0 16,21 1-16,-21 20 0,-1 0 0,1 1 16,21-1-16,0 0 0,-21 1 0,21-22 15,0 21-15,0 0 0,0-20 16,0-1-16,0 21 0,0-21 0,0 0 16,21 1-16,-21-1 0,21-21 15,1 0-15,-1 0 0,0 0 0,0 0 16,0 0-16,0 0 0,1-21 15,20 21-15,-21-22 0,0 1 0</inkml:trace>
  <inkml:trace contextRef="#ctx0" brushRef="#br1" timeOffset="-175893.82">28787 11599 0,'0'0'0,"-22"0"15,1 0-15,0 22 16,21-1-16,-21 0 0,0 0 0,0 21 16,-1-20-16,22 20 0,0 0 0,-21 22 15,21-22-15,-21 22 0,21-22 16,-21 21-16,21-20 0,0-1 16,0 0-16,0 1 0,0-1 0,-21-21 15,21 22-15,0-22 0,-21 0 0,21 0 16,0 0-16,-22-21 31,22-21-15,0 0-16,0 0 0,0 0 0,0-1 15,0 1-15,0 0 0,22-21 16,-22 21-16,21-22 0,0 22 0,21 0 16,-21 0-16,1 0 0,20-1 0,-21 22 15,21 0-15,-20 0 0,-1 0 16,21 0-16,-21 22 0,0-1 15,1 0-15,-22 0 0,0 0 0,0 0 16,0 22-16,0-22 0,0 0 0,-22 0 16,1 0-16,0 1 0,0-1 15,0 0-15,-22 0 0,22 0 0,-21-21 16,21 21-16,-22-21 0,1 0 0,0 0 16,21 22-16,-1-22 0,-20 0 0,21 0 15,42-22 1,0 1-1,0 0-15,1 21 0</inkml:trace>
  <inkml:trace contextRef="#ctx0" brushRef="#br1" timeOffset="-175625.97">29443 12086 0,'0'0'0,"21"-21"0,-21 0 16,0 0-16,0 0 0,0-1 15,-21 22-15,0 0 16,-1 0-16,1 22 0,-21-1 0,21 0 16,0 0-16,-22 0 0,22 22 0,0-22 15,0 21-15,0 0 0,21-20 16,-22 20-16,22-21 0,0 0 0,0 22 16,0-22-16,22 0 0,-1-21 15,0 21-15,0 0 0,0-21 0,0 0 16,1 0-16,-1 0 0,21 0 15,-21 0-15,0 0 0,1-21 0,20 21 16,-21-21-16,21 0 0,-20 0 0</inkml:trace>
  <inkml:trace contextRef="#ctx0" brushRef="#br1" timeOffset="-175234.2">30120 11684 0,'0'-21'0,"-21"21"62,0 0-46,21-21 31,0 0-47,21-1 15,0 22 1,-21 22 15,0-1-31,0 0 0,0 0 0,0 0 16,0 0-16,0 1 15,-21-1-15,0 0 0,0-21 0,21 21 16,0 0-16,-22-21 0,22 21 16</inkml:trace>
  <inkml:trace contextRef="#ctx0" brushRef="#br1" timeOffset="-174154.36">30670 11007 0,'22'0'0,"-1"0"0,0 0 15,0 0-15,0 0 0,0 0 0,22 0 16,-22 0-16,21 0 0,-21 0 16,1 0-16,20 0 0,-21 0 0,0 0 15,0 0-15,1 0 0,-1 0 16,0 0-16,0 0 0,0 0 16,-21 21 15,0 0-16,0 0-15,0 0 0,0 1 0,-21 62 16,0-41-16,0 20 16,0-21-16,-1 1 0,1 20 0,0 1 15,21-22-15,-21 22 0,0-22 0,0 21 16,21 1-16,-22-1 0,1 1 16,0 21-16,21-22 0,-21 1 0,21-1 15,-21 1-15,0-22 0,21 21 0,-22 1 16,22-22-16,0 22 0,0-22 15,-21 22-15,21-22 0,0 21 0,0-20 16,0-1-16,0 22 0,0-22 0,0 0 16,0 1-16,0-1 15,0-21-15,0 21 0,0-20 0,0 20 16,0-21-16,0 0 0,-21 0 0,21 1 16,-21-1-16,21 0 0,-21-21 15,0 21-15,-1-21 0,1 0 16,0 0-16,-21 0 0,21 0 0,-22 0 15,1 0-15,0 0 0,-22 0 0,22 0 16,-22 0-16,22 0 0,-22 0 16,1 0-16,21 0 0,-1 0 0,1 0 15,0 0-15,20 0 0,1 0 0,0 0 16,0 0-16,21-21 31,21 0-15,0 21-1</inkml:trace>
  <inkml:trace contextRef="#ctx0" brushRef="#br1" timeOffset="-173977.46">29930 13377 0,'0'0'0,"0"-21"78,0 0-63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0:20:15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6456 0 0,'21'0'15,"0"0"1</inkml:trace>
  <inkml:trace contextRef="#ctx0" brushRef="#br0" timeOffset="933.98">3979 656 0,'0'0'15,"-21"-21"-15,21-42 16,0 20-16,0 22 0,0-21 0,0 21 16,0-1-16,0 1 0,0 0 0,0 0 15,0 0-15,0 0 0,0 42 31,0 21-15,0 0-16,0 1 0,0-1 0,-21 0 16,0 22-16,21-1 0,-21 22 0,-1-21 15,1 20-15,0-20 16,0-1-16,-21 22 0,20-22 0,1 1 16,-21-1-16,0-20 0,20 20 0,1-20 15,-21-1-15,21 0 0,0 1 16,-1-1-16,1-21 0,21 0 0,0 0 15,0 1-15,-21-22 0,21-22 32,0 1-32,0 0 0,0 0 0,21-21 15,-21-1-15,0 1 0</inkml:trace>
  <inkml:trace contextRef="#ctx0" brushRef="#br0" timeOffset="1323.27">3365 593 0,'0'0'0,"-42"-64"16,21 43-16,21-21 16,0 21-16,0-1 0,0-20 0,0 21 15,0 0-15,21 0 0,0-22 16,0 22-16,22 0 0,-1 0 0,22 0 16,-1 21-16,1 0 0,20 0 15,1 0-15,-22 0 0,22 21 0,0 21 16,-1 0-16,1 1 0,0 20 15,-1 1-15,-20-1 0,-22 1 0,1 20 16,-22 1-16,-21 0 0,0-1 16,-21 1-16,-22-21 0,1 20 0,-43 1 15,22-22-15,-22 1 0,0-1 16,1 1-16,-1-22 0,0 1 0,22-1 16,-22 0-16,22 1 0,-1-22 0,22 0 15,0-21-15,-1 21 0,1-21 16,21 0-16,0 0 0,-1 0 0,1-21 15,21 0-15,0 0 0,0-1 16,0 1-16,0 0 0,0 0 0,21 0 16,22 0-16,-22-1 0,0 1 15,21 0-15,1 21 0,-1-21 16,0 0-16,1 0 0</inkml:trace>
  <inkml:trace contextRef="#ctx0" brushRef="#br0" timeOffset="1730.04">4466 1249 0,'0'0'0,"0"-42"15,21 20 1,-21 1-16,21 21 0,-21-21 0,22 21 16,-1 0-16,0 0 15,0 0-15,21 0 0,-20 0 0,20 21 16,-21 0-16,21 1 0,1-1 0,-1 0 15,-21 21-15,0 1 0,1-22 16,-1 21-16,0 0 0,-21 1 0,0-1 16,0-21-16,0 22 0,-21-1 0,0-21 15,-1 21-15,1-20 0,0-1 16,0 0-16,0-21 0,21-21 31,0 0-31,0-22 16,0 22-16,0-21 0,21 21 0,0-22 15,0 1-15,0 0 0,-21-1 16,22 1-16,-1 0 0,0 20 0,0-20 16,0 21-16,0 0 0,1 0 15,-1-1-15,0 22 0,0 0 0,0 0 16,0 0-16,1 22 16,-1-1-16,-21 0 15,21 0-15,0 0 0</inkml:trace>
  <inkml:trace contextRef="#ctx0" brushRef="#br0" timeOffset="2269.73">5778 1524 0,'0'0'0,"22"-21"16,-1-21-16,-21 20 15,21 1-15,-21 0 0,0 0 16,0 0-16,0 0 0,0-1 0,0-20 15,-21 21-15,0 0 0,-1 21 0,1-21 16,0 21-16,0 0 0,-21 0 16,20 0-16,-20 21 0,21 0 0,-21 0 15,-1 0-15,22 22 0,-21-1 0,21-21 16,-22 21-16,22 1 0,0-1 16,0 0-16,0 1 0,21-1 0,0-21 15,0 22-15,0-22 0,0 0 16,0 0-16,0 0 0,21 0 15,21-21-15,-21 0 0,0 0 16,22 0-16,-22-21 0,21 0 0,1 0 16,-22 0-16,21-22 0,0 22 15,-20-21-15,20 0 0,-21 20 0,0-20 16,22 0-16,-22-1 0,0 1 0,-21 21 16,21 0-16,-21 0 0,21-1 15,-21 1-15,0 42 16,0 1-1,-21-1-15,0 0 0,0 21 0,21-21 16,-21 22-16,21-22 16,0 21-16,-22 1 0,22-22 0,-21 21 15,21-21-15,0 22 0,0-22 0,0 0 16,0 0-16,0 0 0,0 0 16,21-21-1,1 0-15,-1 0 0,0 0 0,21-21 16,-21 21-16,1-21 0,20-21 15,-21 21-15,21-22 0,-20 22 0,-1-21 16</inkml:trace>
  <inkml:trace contextRef="#ctx0" brushRef="#br0" timeOffset="2830.41">6286 1291 0,'0'0'0,"0"-21"16,22-21-16,-22 21 16,0 42-1,0 0-15,0 21 16,-22-21-16,22 1 0,-21-1 15,21 21-15,0-21 0,-21 22 0,21-22 16,-21 21-16,21-21 0,-21 22 16,21-22-16,0 0 0,0 0 0,0 0 15,0 0-15,21-21 16,0 0 0,0-21-16,0 0 0,-21 0 0,22 0 15,-1 0-15,0-1 0,0 1 16,0-21-16,0 21 0,1 0 0,-1-1 15,0 1-15,0 0 0,-21 0 16,21 21-16,0 0 16,-21 21-1,0 0-15,0 0 16,0 1-16,0 20 0,0-21 0,0 0 16,0 0-16,0 1 0,0 20 0,0-21 15,0 0-15,0 0 0,22 1 16,-1-22-16,0 0 0,0 0 15,0 0-15,22 0 0,-22 0 16,21 0-16,0 0 0,1-22 0,-22 1 16,21 0-16,-21-21 0,22 21 15,-22-22-15,0 22 0,0-21 0,0-1 16,-21 1-16,0-21 0,0 20 0,0 1 16,0 0-16,-21-1 0,0 1 15,0 21-15,0 0 0,0-1 0,-22 22 16,22 0-16,0 0 0,0 0 0,0 0 15,-1 22-15,1-1 0,0 0 16,0 0-16,0 0 0,21 0 0,0 1 16,0-1-16,0 0 0,0 0 15,21 0-15,0-21 0,0 0 16,22 0-16,-22 0 0,21 0 16</inkml:trace>
  <inkml:trace contextRef="#ctx0" brushRef="#br0" timeOffset="3358.35">7578 593 0,'0'0'0,"0"-21"15,0-1-15,0-41 16,-22 84 15,1 0-31,21 0 0,-21 22 0,21-1 16,0 0-16,-21 1 0,0 20 0,21 1 15,-21-1-15,-1 1 0,22-1 16,-21 1-16,21-1 0,-21 1 0,0-1 16,21-20-16,0-1 0,-21 0 0,21 1 15,-21-1-15,21 0 0,0-21 16,0 1-16,0-1 0,0 0 0,0-42 47,0 0-47,0-1 0,0 1 0,21-21 15,0 21-15,0-22 0,0 1 0,0 21 16,1-21-16,20 20 0,-21 1 16,21-21-16,-20 21 0,20 0 15,0 21-15,1 0 0,-22 0 0,21 0 16,0 0-16,-20 0 0,20 21 0,-21 0 16,0 0-16,0 0 0,1 0 15,-22 22-15,0-22 0,0 21 0,0-21 16,-43 22-16,22-22 0,-21 21 0,21-21 15,-22 1-15,1 20 0,0-21 16,-1 0-16,1 0 0,0-21 0,-1 22 16,1-22-16,21 0 0,-22 0 15,22 0-15,0 0 0,0 0 0,0 0 16,0 0-16,21-22 16,0 1-16,21 0 15,0 0-15,21 0 0,-21 0 0</inkml:trace>
  <inkml:trace contextRef="#ctx0" brushRef="#br0" timeOffset="3882.05">8615 1270 0,'0'0'0,"0"-21"0,0-21 15,-21 20-15,-1 1 0,1 0 16,0 21-16,0 0 16,0 0-16,0 0 0,-1 21 15,1 0-15,0 1 0,-21-1 0,21 0 16,-1 21-16,1 1 0,0-22 0,-21 21 16,21 0-16,21 1 0,-22-22 15,1 21-15,21-21 0,0 22 0,0-22 16,0 0-16,0 0 0,0 0 0,0 1 15,21-22-15,1 0 0,-1 0 16,0 0-16,21 0 0,-21 0 16,1-22-16,20 1 0,-21 0 0,21 0 15,-20 0-15,-1-22 0,21 22 0,-21-21 16,0 0-16,1 20 0,-1-20 16,0 0-16,0-1 0,-21 22 0,0-21 15,0 21-15,0 0 0,0 42 31,-21 0-31,21 0 16,-21 0-16,0 22 0,21-22 0,0 0 16,0 21-16,-22-21 0,22 22 15,0-22-15,0 0 0,0 21 16,0-20-16,0-1 0,0 0 0,0 0 16,22 0-16,-1-21 0,0 21 0,0-21 15,0 0-15,0 0 0,1 0 0,20 0 16,-21-21-16,21 0 0,1 21 15,-1-21-15</inkml:trace>
  <inkml:trace contextRef="#ctx0" brushRef="#br0" timeOffset="4154.89">9419 953 0,'0'0'0,"0"-64"15,0 43-15,-21 21 0,0 0 16,0 0-16,-1 0 0,1 0 0,0 0 15,0 21-15,0 0 0,0 22 16,-22-1-16,22-21 0,0 21 0,-21 22 16,20-22-16,1 1 0,0-1 0,0 0 15,21 1-15,0-1 0,0 0 16,0 1-16,0-22 0,0 21 0,0-21 16,0 0-16,0 22 0,0-22 0,21-21 15,0 21-15,0-21 0,1 0 16,-1 0-16,0 0 0,0 0 15,0 0-15,0-21 0,22 0 16,-22 0-16,0-1 0,21 1 0</inkml:trace>
  <inkml:trace contextRef="#ctx0" brushRef="#br0" timeOffset="4862.14">9906 487 0,'0'0'0,"0"-127"15,0 106-15,0 0 0,0 42 32,-21 0-32,0 0 0,-1 21 15,1 1-15,0-22 0,0 42 16,0-20-16,0 20 0,-1 1 16,1-1-16,0 1 0,0 20 0,21-20 15,-21-1-15,0 1 0,21-1 0,-22-20 16,22-1-16,0 22 0,-21-43 15,21 21-15,0-21 0,-21 0 0,21 1 16,0-1-16,0 0 0,0-42 31,0 0-31,0-22 16,21 22-16,-21 0 0,21-21 16,1-1-16,-1-20 0,0 20 0,0 1 15,21 0-15,-20-22 0,20 22 16,-21 21-16,21-22 0,1 22 15,-22 0-15,21 0 0,1 0 0,-1 21 16,0 0-16,-21 0 0,22 0 16,-22 21-16,0 0 0,0 0 0,-21 0 15,0 1-15,0-1 0,0 0 0,0 0 16,-21 0-16,0 0 0,-21 1 0,20-1 16,-20 0-16,0 0 0,-1-21 15,1 21-15,21-21 0,-21 0 0,20 0 16,-20 0-16,21 0 0,0 0 15,21-21-15,-21 21 16,21 21 15,0 22-31,21-22 16,-21 0-16,21 21 0,-21-21 16,21 22-16,0-22 0,-21 21 0,21-21 15,1 22-15,-1-22 0,0 0 0,21 0 16,-21 0-16,1 1 0,20-1 15,0-21-15,-21 0 0,22 0 0,-22 0 16,21 0-16,-21 0 0,22 0 0,-22-21 16,21-1-16,-21 1 0,1 0 15,-1 0-15,0 0 0,0 0 16,-21-1-16,0 1 0,21 0 0,-21 0 16,0 0-16,0 0 0,0-1 0,-21 22 15,21-21-15,-42 21 0,21 0 0,-22 0 16</inkml:trace>
  <inkml:trace contextRef="#ctx0" brushRef="#br0" timeOffset="5446.12">3090 1820 0,'0'0'16,"-21"-21"-16,-21 0 15,42 0 1,42 21 15,-21 0-31,0 21 0,22-21 16,20 0-16,1 21 0,-1-21 0,22 21 16,21-21-16,0 22 0,-1-1 0,22-21 15,22 21-15,20-21 0,0 21 16,1-21-16,20 21 0,1-21 0,20 21 15,1 1-15,-22-22 0,22 21 0,0-21 16,-1 21-16,22-21 0,-21 21 0,0-21 16,-1 0-16,22 21 15,-21-21-15,-1 0 0,-20 21 0,21-21 16,-22 22-16,-21-22 0,22 0 0,-22 0 16,1 0-16,-22 0 0,0 21 0,-21-21 15,0 0-15,-21 0 0,0 0 16,-1 0-16,-41 0 0,21 0 0,-43 0 15,0 0-15,1 0 0,-22 0 0,0 0 16,0 0-16,-21 21 16,-21-21-1,0 0-15,0 0 0,-22 0 0,1 21 16,0-21-16</inkml:trace>
  <inkml:trace contextRef="#ctx0" brushRef="#br0" timeOffset="6134.66">2244 3620 0,'0'0'0,"21"-22"0,0-41 16,0 42-16,-21 0 16,0-1-16,21 22 15,-21 22 1,0-1-16,0 21 15,0 0-15,0 1 0,0-1 0,-21 0 16,21 22-16,-21-22 0,21 22 16,0-22-16,-21 22 0,0-22 0,21 0 15,-22 22-15,22-22 0,0-21 16,-21 22-16,21-22 0,0 0 0,-21 0 16,21 0-16,0 0 0,21-42 31,0 0-31,1 0 15,-1 0-15</inkml:trace>
  <inkml:trace contextRef="#ctx0" brushRef="#br0" timeOffset="6455.48">2730 3937 0,'22'0'31,"-1"0"-16,0 0-15,0 0 16,0 0-16,0 0 0,1-21 16,-22 0-16,0 0 15,0-1-15,0 1 16,-22 21 0,1-21-16,0 21 0,0 0 15,0 0-15,0 0 0,-1 0 0,1 21 16,0-21-16,0 21 0,0-21 15,21 22-15,-21-1 0,-1-21 16,22 21-16,22-21 31,-1 0-31,0 0 16,0-21-16,0 0 0,22 21 16</inkml:trace>
  <inkml:trace contextRef="#ctx0" brushRef="#br0" timeOffset="7455.37">4254 2921 0,'0'0'0,"0"-21"16,0 0-16,-21 0 0,21-1 0,0 1 15,0 0-15,0 0 0,0 42 32,0 0-32,21 0 0,1 22 15,-1 20-15,0-20 0,21 20 16,-21 22-16,22-22 0,-1 22 16,0 0-16,-20-22 0,20 22 0,-21-22 15,21 1-15,-20-22 0,-1 22 0,0-22 16,0 0-16,0-21 0,0 22 15,1-22-15,-22 0 0,0 0 0,0 0 16,21-21-16,0 0 16,-21-21-16,0 0 0,21 0 15,-21 0-15,21 0 0,0-22 16,-21 1-16,0 0 0,22-1 16</inkml:trace>
  <inkml:trace contextRef="#ctx0" brushRef="#br0" timeOffset="7690.24">5165 2773 0,'0'0'0,"21"-64"16,-21 22-16,0 0 0,0 21 0,0-1 16,-43 22-16,22 43 15,0-22-15,-21 21 0,-22 22 16,22-1-16,-22 1 0,22-1 0,-21 22 16,-1 0-16,1-1 0,-1 1 0,1 0 15,-1-1-15,1 1 0,-1 0 16,22-22-16,-22 22 0,22-22 15,0 1-15,20-1 0,-20 1 0,21-22 16,0 0-16,21 1 0,0-22 16,0 0-16,0 0 0,21-21 15,0 0-15,0-21 0,0 0 0,22 0 16</inkml:trace>
  <inkml:trace contextRef="#ctx0" brushRef="#br0" timeOffset="7942.09">5080 3408 0,'0'0'0,"21"-21"0,21 0 16,-42 42 0,0 0-16,0 21 0,0 1 15,0 20-15,0-21 0,0 22 0,0-1 16,-21 1-16,21 21 0,0-22 0,-21 1 16,0 20-16,21 1 0,-21-22 15,21 22-15,-21 0 0,-1-22 0,22 22 16,-21-22-16,0 22 0,0-21 0,0-1 15,0 1-15,21-1 0,0-21 0,-22 1 16,22-22-16,0 0 0,0-42 16,22 0-16,-1 0 15,0-22-15,-21 1 0,21-22 0,0 1 16</inkml:trace>
  <inkml:trace contextRef="#ctx0" brushRef="#br0" timeOffset="8207.62">5038 3852 0,'0'0'0,"0"-211"15,0 168-15,0-20 0,21 21 16,0-1-16,0 1 0,0 0 16,22 20-16,-22 1 0,21 0 0,22 21 15,-22 0-15,0 0 0,22 21 0,-22 0 16,0 1-16,1 20 0,-22-21 16,0 21-16,-21 1 0,0-1 0,-21 0 15,0 1-15,-22-1 0,22 0 0,-42-20 16,20 20-16,1-21 0,-21 21 15,20-20-15,1-1 0,0 0 0,-1-21 16,22 21-16,0 0 0,0-21 16,42 0-1,0 0-15,0 0 16,22-21-16,-1 0 0,-21 0 0,43 0 16</inkml:trace>
  <inkml:trace contextRef="#ctx0" brushRef="#br0" timeOffset="8614.37">6032 3493 0,'0'0'0,"22"-22"0,-1 1 0,-21 0 16,0 0-16,0 0 0,-21 21 15,-1 0-15,-20 21 16,21 0-16,-21 0 0,20 22 16,-20-22-16,21 21 0,-21 0 0,20 1 15,1-22-15,0 21 0,0 1 0,0-1 16,0-21-16,21 0 0,0 22 15,0-22-15,0 0 0,21-21 16,0 0-16,21 0 0,-21 0 16,1-21-16,20 0 0,-21-1 15,21 1-15,-20 0 0,-1-21 0,21 21 16,-21-22-16,0 1 0,1 0 16,-22-22-16,0 22 0,21-1 0,-21 1 15,0 0-15,0 21 0,0-1 0,0 1 16,0 42-1,0 1-15,0-1 0,0 21 0,0 0 16,0 1-16,0-1 0,-21 0 16,21-20-16,0 20 0,0 0 0,0 1 15,0-1-15,0-21 0,0 0 0,21 0 16,-21 1-16,21-1 0,0 0 0,0-21 16,0 0-16,1 0 0,-1 0 15,21-21-15,-21 0 0,22-1 0,-1 1 16</inkml:trace>
  <inkml:trace contextRef="#ctx0" brushRef="#br0" timeOffset="8841.76">6964 2900 0,'0'0'0,"0"-64"0,0 22 16,0-43 0,-21 85-16,21 22 0,-22-1 15,1 21-15,0 0 0,0 1 0,0 20 16,0-20-16,21 41 0,-22-20 0,1 20 15,0-20-15,0 21 0,21-22 16,0 22-16,-21-43 0,21 22 0,0-22 16,0 0-16,0 1 0,0-1 15,0-21-15,0 0 0,0 0 0,0 1 16,-21-44 0,-1 1-16</inkml:trace>
  <inkml:trace contextRef="#ctx0" brushRef="#br0" timeOffset="9367.1">6308 3408 0,'0'0'0,"0"-21"0,0 0 16,0-22-16,21 43 0,0-21 15,0 21-15,21 0 0,1-21 0,20 21 16,1-21-16,-1 0 0,1-1 16,20 1-16,1 0 0,0 0 15,-1 0-15,-20-22 0,21 22 0,-22-21 16,1 21-16,-1-22 0,-21 1 0,1-21 15,-1 20-15,-21-20 0,0 20 16,1-20-16,-22 21 0,21-22 0,-21 43 16,0-21-16,0 20 0,-21 1 0,-1 21 15,1 0-15,0 21 0,0 22 16,0-1-16,0 0 0,-1 1 0,1 20 16,0 1-16,0-1 0,0 22 0,0-22 15,21 1-15,-22 21 0,1-1 16,0-20-16,21-1 0,-21 1 15,0-1-15,21 1 0,-21-22 0,21 0 16,0 1-16,-22-22 0,22 21 0,-21-21 16,21 1-16,0-44 31,0 1-31,0 0 0,0 0 0,21-21 16,-21-1-16,43-20 0,-22 20 0,0-20 15,21 21-15,-20-22 0,20 22 16,-21 21-16,21-1 0,1 1 0,-1 21 15,-21 0-15,0 0 0,22 43 0,-22-22 16,0 21-16,-21 0 0,0 1 16,0-1-16,0 0 0,0 22 15,0-22-15,0 1 0,0-1 0,0 0 16,-21-21-16,21 22 0,-21-22 0,0 0 16,21 0-16,0 0 0,0 1 0,0-44 31</inkml:trace>
  <inkml:trace contextRef="#ctx0" brushRef="#br0" timeOffset="9962.75">9440 2646 0,'0'0'0,"-21"-42"0,0-1 0,21 1 0,0 21 16,0 0-16,0-1 0,-21 1 0,0 42 31,21 22-31,0-1 0,0 22 0,0-1 15,0 1-15,0 20 0,0-20 16,0 20-16,0 1 0,-22 0 0,1-1 16,0 1-16,21-21 0,-21 20 15,0-20-15,0-1 0,-1-20 0,22-1 16,-21 0-16,0 1 0,0-22 0,0 0 16,21 0-16,-21-21 0,-1 0 15,22-42 1,0 21-16,0-1 0,0-20 15,0 0-15,22-22 0,-1 22 0,0-22 16,21 1-16,-21 21 0,22-22 16,-1 22-16,0-1 0,1 22 0,-1 0 15,0 0-15,1 21 0,-1 0 16,0 0-16,1 21 0,-1 0 0,0 0 16,-20 22-16,-1-22 0,0 21 15,-21 1-15,0-1 0,0 0 0,0 1 16,-21-22-16,0 21 0,-1-21 0,-20 22 15,0-22-15,-1 0 0,1 0 0,0 0 16,-1 0-16,22-21 0,-21 0 16,21 22-16,-22-22 0,22 0 15,21-22-15,0 1 16,0 0-16,21 0 0,1 0 0,-1 0 0,0-1 16,21 1-16</inkml:trace>
  <inkml:trace contextRef="#ctx0" brushRef="#br0" timeOffset="10526.43">9969 3239 0,'0'0'0,"22"0"0,-22 21 31,0 0-31,0 0 0,-22 0 0,1 0 16,0 22-16,0-1 0,0-21 0,21 22 16,-21-22-16,21 21 0,-22-21 15,22 0-15,0 1 0,0-1 0,0 0 16,0 0-16,22-21 0,-1 0 0,0 0 15,0 0-15,21 0 0,-20 0 0,20 0 16,0-21-16,1 0 0,-1 0 16,-21-1-16,21-20 0,1 21 15,-22-21-15,21-1 0,-21 22 0,1-21 16,20-1-16,-21 22 0,-21-21 0,21 21 16,-21 0-16,21 21 0,-21 21 31,0 0-31,0 0 0,-21 21 0,21 1 15,-21-1-15,0 0 0,21 22 0,0-22 16,-21 22-16,21-1 0,0 1 0,0 20 16,0-20-16,0 21 0,0 20 15,0-20-15,21 0 0,-21 21 0,0-22 16,0 22-16,0 0 0,0 0 16,0 0-16,0-1 0,0-20 0,-21 21 15,0-21-15,-1 20 0,1-41 0,0 21 16,0-22-16,-21 1 0,20-1 0,-20-21 15,0-20-15,21-1 0,-22-21 0,1 0 16,0 0-16,-1-21 0,22-1 16,-21-20-16,21-21 0,-22 20 0,22-20 15,0-1-15,0-20 0,21 20 0,0-21 16,0 1-16,0-1 0,21 0 16,0 1-16,0-1 0,22 0 0,-1 1 15,0-1-15,1 0 0,-1 1 0,0-1 0,22 0 16,-1 22-16,-20-22 15,20 1-15,1 20 0,-1 1 0,-21-1 16,43 1-16,-21 20 0</inkml:trace>
  <inkml:trace contextRef="#ctx0" brushRef="#br0" timeOffset="11194.05">12615 3239 0,'0'0'16,"21"0"-16,1-22 0,41-41 15,-63 42-15,0 0 16,21-1-16,-21 1 0,0 0 16,0 0-16,0 0 0,0 0 0,0-22 15,-21 22-15,21 0 0,-21 0 0,0 0 16,0-1-16,-1 22 0,-20 0 15,21 0-15,-21 0 0,-1 22 0,22-1 16,-21 21-16,-1-21 0,1 22 0,0-1 16,21 21-16,-22-20 0,22 20 0,0-20 15,0 20-15,0-21 0,21 1 16,-22-1-16,22 0 0,0-20 0,0-1 16,0 0-16,22 0 0,-1-21 15,0 0-15,0 0 0,0 0 0,22-21 16,-1 0-16,-21 0 0,21-22 15,1 1-15,-22 0 0,21-1 0,-21 1 16,22-22-16,-22 22 0,0-21 0,0 20 16,-21-20-16,0 20 0,21 1 15,-21 0-15,0 21 0,0-1 0,0 44 16,0-1 0,0 21-16,0 0 0,0 1 15,0-1-15,0 0 0,0 22 0,0-22 16,0 22-16,0-22 0,0 22 0,0-22 15,0 0-15,0-21 0,0 22 16,22-22-16,-1 0 0,-21 0 16,21 0-16,0-21 0,0 0 0,0 0 15,1 0-15,-1 0 0,0-21 0,0 0 16,0 0-16</inkml:trace>
  <inkml:trace contextRef="#ctx0" brushRef="#br0" timeOffset="11461.9">13356 2519 0,'0'0'16,"21"-64"-16,0 1 0,1-1 0,-22 22 16,21 0-16,-21 21 0,0-1 0,0 1 15,0 42 1,0 22-16,0-1 0,-21 0 0,-1 43 16,22-21-16,-21 20 0,0 1 15,21 0-15,-21-22 0,21 22 0,-21-22 16,0 22-16,-1-22 0,22 1 0,-21 21 15,0-43-15,21 21 0,0-20 16,-21-1-16,21 0 0,-21 1 0,21-22 16,0 0-16,0 0 0,0 0 0,21-21 15,0-21 1,0 0-16,0 0 0,1-21 16,-1-1-16</inkml:trace>
  <inkml:trace contextRef="#ctx0" brushRef="#br0" timeOffset="12138.52">13758 2413 0,'0'0'0,"21"-169"16,-21 148-16,0-22 0,0 22 15,0 42 1,0 0-16,0 22 0,0 20 16,-21 1-16,0 20 0,0-20 0,21 21 15,-21-1-15,0 1 0,-1 0 0,1-1 16,0-20-16,0 20 0,0 1 15,21-21-15,0-1 0,-21 1 0,21-22 16,0 0-16,0 1 0,0-1 16,0-21-16,21 0 0,-21 0 0,21-21 15,0 0-15,0 0 0,22 0 0,-22 0 16,0 0-16,21-21 0,-21 0 16,22 0-16,-22 0 0,21-22 0,-21 22 15,1-21-15,-1 0 0,0-1 0,-21 1 16,0 0-16,0-1 0,0 1 15,0 21-15,0-22 0,-21 22 16,0 21-16,-1 0 16,22 21-16,0 1 15,0-1-15,0 0 0,0 0 16,0 0-16,22 22 0,-1-22 16,0 0-16,-21 21 0,21-21 0,0 1 15,-21 20-15,0-21 0,21 0 0,-21 0 16,22 1-16,-22-1 0,0 0 15,21-21-15,0 21 16,0-21-16,0 0 16,0 0-16,1-21 0,-1 0 0,0 21 15,0-21-15,21-22 0,-20 22 16,-1 0-16,0-21 0,21-1 16,-21 1-16,1 0 0,-1-1 0,0 1 15,0 0-15,0 20 0,-21 1 0,0 0 16,0 42-1,0 22 1,0-22-16,0 21 0,0-21 0,-21 22 16,21-1-16,-21 0 0,21-21 0,-21 22 15,21-22-15,0 21 0,0-21 0,0 1 16,0-1-16,0 0 0,0 0 16,0-42-1,0 0 1,0 0-16,0-1 0,0 1 15,21 0-15,-21-21 0</inkml:trace>
  <inkml:trace contextRef="#ctx0" brushRef="#br0" timeOffset="12294.43">14584 2688 0,'0'0'0,"0"-21"0,0-21 16,0 21-16,-21 21 31,21 21-31,0 0 15,0 0 1,-22-21 0,1 0-16,0 0 0</inkml:trace>
  <inkml:trace contextRef="#ctx0" brushRef="#br0" timeOffset="12487.32">13208 2752 0,'0'0'0,"-169"21"16,126-21-16,22 0 0,42 0 31,22 0-31,-1 0 0,21 0 0,1 0 16,-1 0-16,22-21 0,0 0 16,21 21-16,-1-22 0,1 1 15,21 21-15,-21-21 0,21 0 0,-21 0 16</inkml:trace>
  <inkml:trace contextRef="#ctx0" brushRef="#br0" timeOffset="12990.54">15219 2011 0,'0'0'16,"0"-85"-16,-21 85 0,21-21 16,-22 21-16,1 0 0,0 21 15,0 0-15,-21 22 0,20-22 0,1 42 16,-21-20-16,21 41 0,0-20 0,-1 21 15,1-1-15,0 1 0,0 0 0,0-1 16,0 1-16,21 0 16,-22-1-16,22 1 0,0-22 0,0 1 15,0-1-15,-21 1 0,21-1 0,0-20 16,-21-1-16,21 0 0,0 1 0,0-22 16,0 0-16,0 0 0,0-42 31,0-21-31,0 21 15,0-1-15,0-20 0,21 0 0,0-1 16,1 1-16,-1-21 0,0 20 16,21 1-16,-21 0 0,22-1 0,-1 22 15,0-21-15,1 21 0,-22 21 0,21 0 16,1 0-16,-22 0 0,21 21 16,-21 0-16,0 21 0,1-21 15,-22 22-15,0-1 0,0 0 0,0 1 16,0-1-16,-22 0 0,1 1 0,0-22 15,-21 21-15,21 1 0,-22-22 0,1 0 16,0 0-16,-1 0 0,1 0 16,0-21-16,-1 22 0,22-22 0,0 0 15,0 0-15,0 0 0,21-22 16,0 1-16,0 0 16,21 21-16,0-21 0,21 0 0,-21 0 15,22-22-15,-1 22 0,0 0 0,1-21 16</inkml:trace>
  <inkml:trace contextRef="#ctx0" brushRef="#br0" timeOffset="14037.58">15557 3048 0,'0'0'0,"22"-21"0,-22 42 31,0 0-31,-22 0 16,1 22-16,21-22 0,-21 21 15,0 1-15,21-22 0,-21 21 0,21 0 16,0 1-16,0-22 0,-21 21 0,21-21 15,0 22-15,0-22 0,0 0 16,21 0-16,0-21 0,-21 21 0,21-21 16,21 0-16,-20 0 0,-1 0 15,0 0-15,21-21 0,-21 0 0,1 0 16,20 0-16,-21 0 0,0-22 0,0 22 16,22-21-16,-22-1 0,0-20 0,0 21 15,0-1-15,-21 1 0,22 0 16,-1-1-16,-21 1 0,21 21 0,-21 0 15,0 42 17,0 0-32,-21 21 0,21-21 0,0 22 15,-21-1-15,-1 0 0,22 1 16,0-1-16,0 0 0,-21-20 0,21 20 16,0-21-16,0 21 0,0-20 15,0-1-15,0 0 0,21-21 0,1 21 16,-1-21-16,0 0 0,0 0 0,0 0 15,22-21-15,-22 21 0,21-21 0,-21 0 16,22-1-16,-22-20 0,21 0 0,-21 21 16,22-43-16,-22 22 0,0-22 15,21 1-15,-21-1 0,1 1 0,-1-1 16,0-20-16,0 20 0,0-21 0,0 22 16,-21-1-16,0 1 15,22 21-15,-22-1 0,0 22 0,0 0 16,0 0-16,0 42 15,0 0-15,-22 21 0,22-20 0,-21 41 16,0-21-16,0 22 0,0-1 16,0 1-16,-1-1 0,1 1 0,0-1 15,0 1-15,0-1 0,21 1 0,0-1 16,-21 1-16,21-22 0,0 22 16,-22-22-16,22 0 0,0 1 0,0-22 15,0 21-15,22-21 0,-1 1 0,0-1 16,0-21-16,0 0 0,0 0 0,1 0 15,-1 0-15,21 0 0,-21-21 0,22 21 16,-22-22-16,21-20 16,-21 21-16,0 0 0,22-22 0,-22 1 15,0 0-15,0-1 0,0-20 0,1 42 16,-22-22-16,0 22 0,0-21 0,0 21 16,0 42-1,-22 0 1,22 0-16,-21 22 0,0-22 0,21 21 15,0-21-15,0 22 0,0-1 0,0-21 16,0 0-16,0 22 0,0-22 16,0 0-16,21 0 0,0 0 15,1-21-15,-1 0 0,0 0 0,0 0 16,21 0-16,-20-21 0,-1 0 16,21 21-16,-21-21 0,0-22 0,1 22 15,20 0-15,-21-21 0,0-1 16,22 1-16,-22 0 0,0-1 0,21 1 15,-42 0-15,21 21 0,-21-1 0,22 1 16,-22 0-16,0 42 16,0 0-16,0 1 15,-22 20-15,1-21 0,21 21 0,-21 1 16,0-1-16,21 0 0,-21-20 0,21 20 16,-21 0-16,21-21 0,-22 1 0,22 20 15,0-21-15,0 0 16,0 0-16,-21-42 31,21 0-31,0 0 0,-21 0 0,0 0 16</inkml:trace>
  <inkml:trace contextRef="#ctx0" brushRef="#br0" timeOffset="14226.46">16425 2836 0,'0'0'0,"-21"0"0,0 0 0,0 0 0,63 0 47,-21 0-47,22 22 0,-1-22 0,0 0 15,1 0-15,-1 0 0,0 0 0,22 21 16,-22-21-16,0 0 0,1 0 16,-22 0-16,21 0 0,-21 0 0,22 0 15,-22 0-15</inkml:trace>
  <inkml:trace contextRef="#ctx0" brushRef="#br0" timeOffset="14938.85">19113 3302 0,'0'0'0,"43"-42"0,-1 21 0,-21-22 0,0-20 16,1 20-16,-22 1 0,0-21 0,0 20 16,0-20-16,0 20 0,-22 1 15,1 0-15,-21 21 0,21-22 0,0 43 16,-1 0-16,-20 0 0,21 0 0,-21 21 15,-1 22-15,22-1 16,-21 0-16,21 1 0,-1 20 0,-20-20 16,21 20-16,0 1 0,0-22 0,-1 0 15,22 1-15,0-1 0,0 0 0,0-21 16,0 22-16,22-22 0,-1-21 16,0 21-16,21-21 0,-21 0 0,1 0 15,20 0-15,-21-21 0,21 21 0,-20-21 16,20 0-16,0-22 0,1 22 15,-22-21-15,0-1 0,21 1 0,-21 0 16,1-1-16,-1 1 0,-21 0 0,0-1 16,21 22-16,-21-21 0,0 21 15,0 42 1,0 0-16,0 21 16,-21 1-16,21-1 0,-21 0 0,21 1 15,-22-1-15,1 0 0,21 1 16,0-1-16,0 0 0,0-20 0,0 20 15,0-21-15,0 21 0,0-20 0,0-1 16,21 0-16,1-21 16,-1 0-16,0 0 0,0 0 0,0-21 15,0 0-15,22-1 0,-22 1 0</inkml:trace>
  <inkml:trace contextRef="#ctx0" brushRef="#br0" timeOffset="15194.55">19939 2096 0,'0'0'0,"0"-22"0,0-20 15,0 63-15,0 0 16,0 22-16,0-1 0,-21 22 0,21-1 16,-21 1-16,-1 20 0,22 1 0,-21-22 15,0 22-15,21 0 0,-21-1 16,21-20-16,-21-1 0,0 1 0,21-1 15,-22 1-15,22-22 0,0 1 0,0-1 16,0 0-16,0-21 0,0 1 16,0-1-16,0 0 0,22-21 15,-1 0-15,0-21 16,0 0-16</inkml:trace>
  <inkml:trace contextRef="#ctx0" brushRef="#br0" timeOffset="15587.32">20489 2794 0,'0'0'16,"21"-21"-16,1 0 0,-1 0 0,0-1 0,-21 1 16,-21 21-1,0 0-15,-1 0 16,-20 21-16,21-21 0,-21 22 16,-1-1-16,22 0 0,-21 0 15,21 0-15,-22 0 0,22 1 0,21-1 16,0 0-16,0 0 0,0 0 0,0 0 15,0 1-15,21-1 0,0 0 16,22-21-16,-22 21 0,21-21 16,1 21-16,-1 0 0,-21-21 0,21 22 15,1-1-15,-22-21 0,0 21 0,21 0 16,-42 0-16,0 0 16,0 1-16,0-1 0,-21 0 15,0-21-15,-21 21 0,-1-21 16,22 0-16,-21 21 0,0-21 0,-1 21 15,1-21-15,0 0 0,20 0 0,-20 0 16,21 0-16,0 0 0,0 0 16,-1 0-16,44-21 15,20 0 1,-21 0-16,21 21 16,1-21-16</inkml:trace>
  <inkml:trace contextRef="#ctx0" brushRef="#br0" timeOffset="15946.13">21145 2836 0,'0'0'0,"22"-42"15,-44 63 1,1 0 0,-21 1-16,21-1 0,0 21 15,-1-21-15,1 22 0,0-22 0,-21 21 16,21 0-16,21 1 0,-22-22 0,22 21 15,-21 1-15,21-22 0,0 0 0,0 21 16,0-21-16,21 1 0,1-22 16,-1 21-16,0-21 0,21 0 15,-21 0-15,22 0 0,-1-21 0,-21-1 16,22 1-16,-1 0 0,-21 0 0,21 0 16,-20-22-16,-1 1 0,0 21 15,0-21-15,-21-1 0,0 1 0,0 0 16,0-1-16,0 22 0,0-21 0,0 21 15,-21-1-15,-21 22 0,20 0 16,1 0-16,0 0 0,-21 0 16,21 22-16,-22-1 0,22 0 0,-21-21 15,-1 21-15,1 0 0,0 0 0,-1 1 16,1-1-16</inkml:trace>
  <inkml:trace contextRef="#ctx0" brushRef="#br0" timeOffset="18374.68">5292 4868 0,'0'0'0,"0"-21"0,0 0 0,0 0 16,0 0-16,0 0 15,0-1-15,0 44 31,0-1-15,21 21-16,-21 0 0,0 1 0,21 20 16,-21-20-16,0 20 0,0 1 0,0-1 15,0-21-15,0 22 0,0-22 16,0 1-16,-21-1 0,21 0 0,0 1 16,0-22-16,-21 0 0,21 0 0,0 0 15,21-42 1,0 0-16,-21 0 15,21 0-15,0-22 0,0 22 0,1-21 16,-22-1-16,21 1 0,0 0 16,0-1-16,0 22 0,0-21 15,-21 0-15,22 20 0,-1 1 0,0 0 16,0 0-16,0 21 16,0 0-16,-21 21 0,22 0 0,-1 0 15,-21 1-15,21-1 0,-21 0 0,21 21 16,-21-21-16,0 1 0,21 20 0,0-21 15,-21 0-15,0 0 0,0 1 16,22-1-16,-1 0 0,0 0 0,0-21 16,0 0-16,0 0 0,1 0 15,-1 0-15,0 0 0,0-21 16,0 21-16,0-21 0,22 0 0,-22-1 16,0-20-16,0 21 0,22-21 15,-43-1-15,21 22 0,0-21 0,-21-1 16,21 1-16,-21 0 0,0-1 15,0 1-15,0 21 0,0 0 0,21 0 16,-21 42 0,0 21-16,0-21 15,0 0-15,0 22 0,0-1 16,0 0-16,-21 1 0,21-1 0,0-21 16,0 22-16,0-1 0,0 0 0,0-21 15,0 1-15,0 20 0,0-21 0,0 0 16,21 0-16,0-21 15,22 0-15,-22 0 16,0-21-16,0 21 0,22-21 0,-22 0 16,21 0-16,-21 0 0,22-1 0,-22-20 15,0 21-15,0-21 0,0 20 16,0-20-16,1 21 0,-22-21 0,0 20 16,21-20-16,-21 21 0,0 0 0,21 21 15,-21-21-15,0 42 16,0 0-1,0 21-15,0-21 0,0 1 0,-21 20 16,21-21-16,-21 21 0,21 1 0,0-22 16,0 21-16,0-21 0,0 1 15,0-1-15,0 21 0,0-21 16,21 0-16,0-21 0,0 0 16,0 0-16,0 0 0,22 0 0,-22 0 15,21-21-15,1 0 0,-22 0 16,21 0-16,0 0 0,-20-22 0,20 22 15,0-21-15,-21-22 0,22 22 0,-22-22 16,0 1-16,0-1 0,0 1 0,1-22 16,-1 22-16,0-1 0,-21 1 15,0-1-15,21 22 0,-21 0 0,21-1 16,-21 22-16,0 0 0,0 0 0,-21 42 31,0 0-31,0 21 16,21 1-16,-21-1 0,-1 0 0,22 22 15,-21-1-15,0 1 0,21-1 0,0 1 16,-21-1-16,21 1 0,-21-1 16,21 1-16,0-22 0,0 22 0,0-22 15,0-21-15,0 22 0,0-22 0,21 0 16,0 0-16,0 0 0,0-21 0,1 0 16,20 0-16,-21 0 0,21-21 15,1 21-15,-22-21 0,21 0 0,1-22 16,-1 22-16,0-21 0,1 0 0,-1-1 15,-21 1-15,21-22 0,-20 1 0,20-1 16,-21 1-16,0-1 0,0 1 16,-21-22-16,0 22 0,22-1 15,-22 1-15,0 20 0,0-20 0,0 21 16,0 20-16,0 1 0,0 0 0,-22 42 16,1 22-1,0-22-15,0 42 0,0-20 0,0 20 16,21 1-16,-22 20 0,1 1 0,21-22 15,-21 22-15,21-21 0,0 20 0,0-20 16,0-22-16,0 22 0,0-22 16,0 0-16,21-21 0,0 22 0,1-22 15,20 0-15,-21-21 0,0 0 16,0 0-16,22 0 0,-22 0 0,21-21 16,-21 0-16,22 0 0,-22-1 0,21 1 15,-21 0-15,1-21 0,-1-1 16,0 22-16,-21-42 0,0 20 0</inkml:trace>
  <inkml:trace contextRef="#ctx0" brushRef="#br0" timeOffset="18570.56">6879 4530 0,'0'0'0,"-42"0"16,-1 21-16,22-21 0,-21 0 0,21 0 15,0 0-15,-1 0 16,44 0 0,-1 0-1,0 0-15,21 0 0,-21 0 0,1 0 16,20 0-16</inkml:trace>
  <inkml:trace contextRef="#ctx0" brushRef="#br0" timeOffset="19178.28">10858 4720 0,'0'0'0,"0"-21"0,-21-21 16,0 42-16,0-21 0,21-1 16,0 44-1,0 20-15,0-21 0,0 21 0,0 1 16,-21-1-16,21 0 0,0 64 15,0-42-15,-21-22 0,21 22 16,0-22-16,-22 0 0,22 1 0,-21-22 16,21 21-16,-21-21 0,21 0 0,0 1 15,0-44 17,21-20-32,0 21 15,1 0-15,-1-22 0,0 1 0,21 0 16,-21-22-16,22 22 0,-22-22 0,21 1 15,1-1-15,-1 22 0,0-21 16,1 41-16,-1-20 0,0 21 0,1 0 16,-22 21-16,21 0 0,-21 0 0,0 21 15,1 0-15,-1 21 0,-21 1 0,0-1 16,0 0-16,0 22 0,0-22 16,0 1-16,0 20 0,-21-21 0,21 1 15,-22-1-15,1-21 0,21 22 0,-21-22 16,21 21-16,-21-21 0,21 0 15,0 1-15,21-44 32,0 1-32,0 0 15,1 0-15</inkml:trace>
  <inkml:trace contextRef="#ctx0" brushRef="#br0" timeOffset="19566.83">11959 4763 0,'0'0'0,"21"-22"0,-21 44 31,-21 20-31,0-21 0,0 21 16,0-20-16,-1 20 0,1 0 15,0 1-15,0 20 0,21-21 16,-21 1-16,0-22 0,-1 21 0,22 1 16,0-1-16,-21-21 0,21 0 0,0 22 15,0-22-15,0 0 0,21 0 16,1-21-16,-1 0 0,21 0 0,-21 0 15,22-21-15,-1 0 0,0 21 16,1-21-16,-1-1 0,0-20 0,1 21 16,-22-21-16,21-1 0,-21 1 0,0 0 15,-21-1-15,0-20 0,0 20 0,0-20 16,0 21-16,-21-1 0,0 1 16,0 21-16,-21 0 0,20-1 15,-20 1-15,21 21 0,-21 0 0,-1 0 16,1 21-16,21-21 0,-22 22 0,22 20 15,0-21-15,0 0 0,0 22 0,21-22 16,0 0-16,0 0 0,0 21 16,0-20-16,21-22 0,0 21 0,0-21 15,22 0-15,-1 0 0,0 0 0,1 0 16</inkml:trace>
  <inkml:trace contextRef="#ctx0" brushRef="#br0" timeOffset="19830.68">12912 4339 0,'0'0'0,"0"-21"0,0-21 16,0-1-16,0 22 0,0 0 0,0 42 15,0 0 1,-22 1-16,1 20 0,0 0 16,0 22-16,0-22 0,21 22 0,-21-1 15,-1 1-15,1-1 0,0 1 0,0-1 16,0 22-16,0-22 0,21-20 0,0 20 15,-22-21-15,22 1 0,0-1 16,0 0-16,0-20 0,0-1 0,0 0 16,0 0-16,22-21 0,-1 0 15,0 0-15,0-21 0,-21 0 16,0 0-16,0-1 0,0 1 16</inkml:trace>
  <inkml:trace contextRef="#ctx0" brushRef="#br0" timeOffset="19982.59">12361 4805 0,'0'0'0,"-42"-42"16,42 20-16,21 1 0,0 21 15,22 0-15,-22 0 0,21 0 0,0 0 16,22-21-16,-22 21 16,22 0-16,-1-21 0,1 21 0,-1-21 15,22 21-15,-22-21 0,1-1 0</inkml:trace>
  <inkml:trace contextRef="#ctx0" brushRef="#br0" timeOffset="21290.55">15473 4487 0,'0'0'0,"-21"0"0,-64 0 16,85-21-16,0 0 0,0 0 16,21 0-16,0 0 0,22 21 15,-1-22-15,0 1 0,1-21 16,20 21-16,1-22 0,-22 22 0,21-21 15,1 0-15,-1-1 0,-20 22 0,-1-21 16,-21-1-16,-21 22 0,0-21 16,0 21-16,-21 0 0,0-1 0,-21 1 15,-1 21-15,1 0 0,0 0 16,-22 0-16,1 0 0,20 0 0,-20 21 16,-1 1-16,1 20 0,-1 0 15,1 1-15,20 20 0,1-21 0,21 22 16,0-1-16,0 1 0,21-1 0,0 1 15,0 21-15,21-22 0,0 1 0,0-1 16,0 1-16,22-1 0,-22 22 16,0-43-16,0 22 0,0-22 0,-21 21 15,0-41-15,0 20 0,0 0 0,0-21 16,-21 1-16,0-1 0,-21 0 0,20-21 16,-20 0-16,0 0 0,-1 0 15,1 0-15,-21-21 0,20 0 16,1-1-16,0-20 0,-1 21 0,22-21 15,-21-1-15,21-20 0,-1 20 0,1-20 16,0 21-16,21-22 0,0 22 0,-21-1 16,21 1-16,0 0 0,0 21 15,0-1-15,0 1 0,21 42 16,-21 1-16,21 20 16,0-21-16,-21 21 0,22 1 15,-1 20-15,0-20 0,-21-1 16,21 0-16,0 1 0,0-1 0,1 0 0,-1 1 15,0-22-15,21 0 0,-21 0 0,1 0 16,20 0-16,0-21 0,-21 0 16,22 0-16,-1 0 0,0 0 15,1-21-15,-1 0 0,0 21 0,1-42 16,-1 21-16,0-1 0,1 1 0,-22-21 16,21 0-16,-21 20 0,1-20 0,-1 0 15,0-1-15,-21 22 0,0 0 16,0 0-16,0 0 0,0 42 15,-21 21 1,21-21-16,0 1 0,-21 20 0,-1 0 16,22-21-16,-21 22 0,21-22 15,0 21-15,0-21 0,0 1 16,0-1-16,0 0 0,0 0 0,0 0 16,21-21-16,1 0 0,-1 0 15,0 0-15,0 0 0,43-21 16,-43 0-16,21 0 0,-21 0 15,0-1-15,22 1 0,-22 0 0,0-21 16,21 21-16,-20-1 0,-22-20 0,21 21 16,-21 0-16,21 21 0,-21-21 0,0 42 31,0 0-31,0 21 16,-21-21-16,21 1 0,-21 20 0,21-21 15,0 0-15,0 22 0,0-22 16,0 0-16,0 0 0,0 0 15,0 0-15,0 1 0,21-22 0,0 0 16,21 0-16,-21 0 0,1 0 0,20 0 16,0 0-16,1-22 0,-22 22 0,21-21 15,0 0-15,1 0 0,-22 0 16,21-22-16,-21 22 0,1-21 0,-1 0 16,0 20-16,0-20 0,-21 0 0,21-1 15,-21 1-15,0 21 0,0-21 0,0 20 16,0 1-16,0 42 15,0 1-15,0-1 16,0 21-16,-21-21 0,21 43 16,-21-22-16,0 0 0,21 22 0,-21-1 15,-1 1-15,22-1 0,-21 1 0,0-1 16,21 1-16,0 21 0,-21-22 16,0 22-16,21-22 0,-21 22 0,21 0 15,0-22-15,-22 1 0,1 20 0,21-20 16,-21-1-16,0 1 0,0-1 0,21-20 15,0-1-15,-21 0 0,21-21 0,0 1 16,0-44 0,21 1-16</inkml:trace>
  <inkml:trace contextRef="#ctx0" brushRef="#br0" timeOffset="21574.39">16489 5313 0,'0'-64'0,"0"-20"15,0-1-15,0 22 0,0-22 0,21 21 16,0 1-16,0-1 0,22 22 0,-1 0 16,0 21-16,1-1 0,-1 1 0,0 21 15,1 0-15,20 21 0,-42 22 16,22-22-16,-1 21 0,-21 1 16,0 20-16,-21-21 0,0 22 0,0-22 0,-21 22 15,0-22-15,0 0 0,-22 1 16,1-1-16,0-21 0,-1 0 15,1 22-15,21-22 0,-21-21 0,-1 21 16,22 0-16,0-21 0,0 0 0,21-21 31,21 21-31,0-21 0,0 0 16,0 0-16,22-1 0</inkml:trace>
  <inkml:trace contextRef="#ctx0" brushRef="#br0" timeOffset="21850.23">17272 4720 0,'0'0'0,"21"-21"0,0-21 16,-21 63-1,-21 0 1,0 21-16,0 1 0,21-1 0,0 22 16,0 20-16,-21-20 0,21-1 0,-22 22 15,22-22-15,0 22 0,-21 0 0,21-1 16,0-20-16,0 21 0,0-1 15,-21 1-15,0-22 0,21 22 0,-21-21 16,0-1-16,-1 1 0,1-1 0,-21 1 16,21-22-16,0 0 0,-1 1 15,22-1-15,0-21 0,-21 0 0,21-42 16,21 0 0,-21-21-16,22-1 0,-1 22 0,0-42 15,-21 20-15</inkml:trace>
  <inkml:trace contextRef="#ctx0" brushRef="#br0" timeOffset="22110.08">17081 5440 0,'0'0'0,"22"-64"0,-22-20 16,0-1-16,21 0 0,0 1 0,0 20 15,0 1-15,0-1 0,22 22 0,-22 0 16,21-1-16,1 22 0,-1 0 0,0 0 16,-21 21-16,22 0 15,-1 21-15,-21 0 0,0 0 0,1 22 16,-22-1-16,0-21 0,0 21 0,0 22 15,0-22-15,-22 1 0,1-22 0,0 21 16,0 0-16,-21-20 0,20-1 16,-20 0-16,0 0 0,21 0 0,-22 0 15,22-21-15,0 0 0,21 22 0,-21-22 16,42 0 0,0 0-1,0-22-15,0 1 0,1 21 0</inkml:trace>
  <inkml:trace contextRef="#ctx0" brushRef="#br0" timeOffset="22468.88">17822 4741 0,'0'0'16,"0"-21"-16,-21 21 16,0 0-16,21 21 0,-21 1 15,0-1-15,-1 0 0,1 21 0,0 1 16,21-22-16,0 21 0,-21 0 15,21-20-15,0 20 0,0-21 0,0 0 16,0 0-16,0 1 0,21-1 0,0 0 16,0-21-16,1 0 0,-1 0 15,0 0-15,0 0 16,0 0-16,0 0 0,1-21 0,-1 0 16,0-1-16,-21 1 0,0 0 0,0-21 15,0 21-15,0-22 0,0 1 0,0 0 16,0-1-16,0 1 0,-21 0 15,0 20-15,21 1 0,-22 0 0,1 21 16,0 0-16,0 0 0,0 0 16,21 21-16,0 0 0,0 1 15,0 20-15,0-21 0,0 0 16,0 0-16,0 1 0,0-1 0,21 0 16,-21 0-16,21-21 0</inkml:trace>
  <inkml:trace contextRef="#ctx0" brushRef="#br0" timeOffset="22809.99">18055 4784 0,'0'0'0,"0"-64"15,0 43-15,21 0 16,-21 0-16,21 21 16,1 0-16,-1 21 0,0-21 15,-21 42-15,21-21 0,-21 1 16,21 20-16,-21 0 0,0 1 0,21-1 15,-21 0-15,0-21 0,0 22 16,0-1-16,0 0 0,0-20 0,0-1 16,0 21-16,0-21 15,0 0-15,0-42 16,0 0 0,0 0-16,0-21 0,0 20 15,0-20-15,22 21 0,-22-21 0,21-1 16,0-20-16,-21 20 0,21 1 15,0-21-15,0 20 0,1 1 0,-1 21 16,21-22-16,-21 22 0,0 0 0,1 0 16,-1 0-16,0 0 0,0 21 15,0-22-15,0 22 0</inkml:trace>
  <inkml:trace contextRef="#ctx0" brushRef="#br0" timeOffset="23081.83">19156 4106 0,'0'0'0,"0"-21"0,0 0 16,-21 42-1,21 22-15,-22-22 16,1 21-16,0 0 0,0 1 0,21 20 16,-21-20-16,-22 20 0,22 1 15,0-1-15,0 1 0,0-1 16,0 1-16,-1-1 0,1 1 0,21-1 15,0 1-15,-21-22 0,21 0 0,0 1 16,0-22-16,0 21 0,0-21 0,0 0 16,21-21-16,0 0 0,1 0 15,-1 0-15,0-21 16,-21 0-16,21 0 0,-21 0 16</inkml:trace>
  <inkml:trace contextRef="#ctx0" brushRef="#br0" timeOffset="23240.38">18732 4720 0,'0'0'0,"0"-21"0,-21 21 0,21-21 16,21 21-1,1 0-15,-1 0 16,0 0-16,0 0 0,21 0 0,-20-21 16,-1 21-16,21 0 0,-21-21 15,22 21-15,-22-22 0,21 1 0,-21 21 16</inkml:trace>
  <inkml:trace contextRef="#ctx0" brushRef="#br0" timeOffset="23678.32">21442 4128 0,'0'0'0,"0"-43"15,0 1-15,21 0 0,0 20 16,-21-20-16,21 21 0,-21 0 0,21 0 16,-21 42-1,0 0-15,-21 21 0,0 22 16,0-1-16,0 1 0,21 20 0,-21-20 16,-1 21-16,1-22 0,0 22 0,0-22 15,0 1-15,0 20 0,-1-20 0,1-22 16,21 22-16,-21-22 15,21 0-15,0 1 0,0-22 0,0 0 16,0 0-16,0 0 0,21-21 0,0 0 16,1 0-16,-1 0 0,-21-21 15,0 0-15</inkml:trace>
  <inkml:trace contextRef="#ctx0" brushRef="#br0" timeOffset="23858.21">21124 4614 0,'0'0'15,"-21"0"-15,0-21 0,42 21 32,0 0-17,22 0-15,-22 0 16,21 0-16,0 0 0,22 0 0,-22 0 16,22 0-16,-1-21 0,22 21 0,-22-21 15,1 21-15,-22 0 0,22-21 0</inkml:trace>
  <inkml:trace contextRef="#ctx0" brushRef="#br0" timeOffset="24209.95">21886 4614 0,'0'0'0,"-21"22"16,21-1-16,21-21 31,0 0-31,1 0 0,-1 0 16,0 0-16,21 0 0,-21 0 0,22 0 15,-22-21-15,21 21 0,1-22 0,-22 22 16,21-21-16,-21 21 0,0-21 16,1 0-16,-1 0 0,-21 0 0,0-1 15,0 1-15,0 0 0,0 0 0,-21 0 16,-1 21-16,1 0 0,-21 0 0,21 0 16,-22 0-16,22 0 0,-21 21 15,21 0-15,-22 21 0,22-20 0,0 20 16,0 0-16,21 1 0,0-1 0,0 0 15,0 1-15,0-1 0,0-21 0,21 21 16,0-20-16,22 20 16,-22-21-16,21 0 0,0 0 0,-20-21 15,20 0-15,21 22 0,-20-22 0,-1 0 16,0 0-16,1-22 0,20 1 0,-20 21 16</inkml:trace>
  <inkml:trace contextRef="#ctx0" brushRef="#br0" timeOffset="24434.61">22923 4487 0,'0'0'0,"0"-63"16,0 84 15,0 21-31,0-20 0,0 20 16,0-21-16,0 21 0,22 1 15,-22-1-15,21 0 0,-21-20 0,21 20 16,-21 0-16,21-21 0,-21 22 0,21-22 15,-21 0-15,21 0 0,1-21 0,-22 21 16,21-21-16,0 0 16,0 0-16,-21-21 15,21 0-15,0 0 0</inkml:trace>
  <inkml:trace contextRef="#ctx0" brushRef="#br0" timeOffset="24634.5">23241 4551 0,'0'0'16,"21"-42"-16,-21 20 0,0-20 0,0 21 0,0 0 15,0 0-15,-21 21 0,0 0 0,0 0 16,-1 21-16,1 0 0,-21 0 16,0 21-16,20-20 0,-20 20 0,0 0 15,-1 1-15,1-1 0,0 0 0,-1 1 16,22-1-16,-21 0 0,21 1 16,0-1-16,-1-21 0,22 21 0,0-20 15,0-1-15,0 0 0,22-21 16,-1 0-16,0 0 0,21 0 0,-21 0 15,22 0-15</inkml:trace>
  <inkml:trace contextRef="#ctx0" brushRef="#br0" timeOffset="24938.6">23834 3937 0,'0'0'0,"0"-42"15,0 21-15,0-1 0,-22 22 16,22 22-16,-21-1 0,0 21 0,0 0 16,0 22-16,0-22 0,-1 22 15,1 20-15,0-20 0,0-1 0,0 22 16,21-21-16,-21-1 0,-1 1 16,22 20-16,-21-20 0,21-22 0,0 22 15,0-22-15,0 0 0,0 1 16,0-1-16,21-21 0,1 0 0,-1 0 15,0 1-15,0-22 0,21 0 0,-20 0 16,20 0-16,0 0 0,-21-22 0,22 22 16,-1-21-16,-21-21 0,0 21 0,22-22 15,-22 22-15,-21-21 0</inkml:trace>
  <inkml:trace contextRef="#ctx0" brushRef="#br0" timeOffset="25126.5">23495 4509 0,'0'0'0,"-21"0"16,0 0-16,21 21 16,42-21-16,-21 0 15,21 0-15,1 0 0,-1 0 0,22 0 16,-1 0-16,1 0 0,-1 0 0,1-21 16,-1 21-16,1-22 0,-1 22 15,1-21-15,-22 21 0,21-21 0,-20 21 16,-1-21-16,0 0 0,-20 21 0</inkml:trace>
  <inkml:trace contextRef="#ctx0" brushRef="#br0" timeOffset="26638.17">2117 7112 0,'-22'0'0,"1"-21"16,21 0 0,0 0-16,0-1 15,0 1-15,0 0 16,0 0-16,0 0 16,0 0-16,21 21 15,1 0-15,-1 0 16,0 0-16,0 0 0,0 0 0,0 21 15,1 0-15,20 0 0,-21 0 16,0 22-16,0-1 0,1 0 0,-22 1 16,0 20-16,0-21 0,0 22 15,0-22-15,0 22 0,0-22 16,-22 22-16,1-22 0,-21 21 0,21-20 16,-22-1-16,1 22 0,0-22 15,-1 0-15,1 1 0,0-1 0,-1-21 16,1 21-16,-21-20 0,20-1 0,1-21 15,0 0-15,-22 0 0,22 0 16,-1 0-16,1-21 0,-21-1 0,41-20 16,-20 21-16,21-21 0,-21-1 15,20 1-15,22 0 0,0-22 0,-21 22 16,21-22-16,0 22 0,0 0 16,21-1-16,1 1 0,-1 0 15,21 20-15,0 1 0,1 21 16,-1 0-16,0 0 0,1 0 0,-1 43 15,0-22-15,1 0 0,-1 21 16,0 1-16,1-1 0,-22 0 0,0 1 16,0-1-16,0 0 0,1 1 0,-1-1 15,-21 0-15,0 1 0,0-1 16,0 0-16,21 1 0,-21-1 0,0-21 16,0 0-16,0 0 0,0 1 15,0-1-15,21-21 0,-21-21 16,21-1-1,0 1-15</inkml:trace>
  <inkml:trace contextRef="#ctx0" brushRef="#br0" timeOffset="27640.11">2688 7705 0,'0'0'15,"0"21"-15,0 0 16,0 0-16,0 0 31,21-21-15,0 0-16,-21-21 0,22 21 16,-1-21-16,0 21 0,0-21 15,-21 0-15,0 0 0,0-1 16,0 1-16,0 0 0,0 0 15,-21 21-15,0 0 16,0 0-16,-1 0 0,1 21 0,0 0 16,21 0-16,-21 1 0,21-1 15,0 0-15,0 0 0,0 0 16,0 0-16,0 1 0,0-1 16,21-21 15,0 0-16,-21-21 17,0-1-17,0 1 1,0 0 0,0 42 46,21 0-31,1-21-15,-1 0 0,-21-21-16,0 0 15,21 0-15,-21 0 16,0 0-16,0-1 15,-21 1-15,0 21 16,-1-21-16,1 21 16,0 0-16,0 0 0,21 21 15,0 0-15,-21-21 16,21 22-16,0-1 0,0 0 16,0 0-16,0 0 0,0 0 15,21-21 1,0 0-16,0 0 15,0 0-15,-21-21 16,22 21 0,-22-21-16,0 0 0,0 0 31,-22 21-31,1 0 16,0 0-16,21 21 15,0 0 1,0 0-1,0 0-15,0 1 32,0-44 46,0 1-63</inkml:trace>
  <inkml:trace contextRef="#ctx0" brushRef="#br0" timeOffset="29918.71">5143 7578 0,'0'0'0,"0"-21"0,0-1 15,0 1-15,22 0 0,-22 0 16,21 0-16,-21 0 0,0-1 0,21 1 16,-21 0-16,21 21 0,-21-21 15,0 0-15,21 21 0,0 0 0,-21-21 16,22 21-16,-22 21 31,0 0-31,0 0 0,0 21 16,0-20-16,0 20 0,0 0 0,0 1 15,0-1-15,-22 0 0,22 22 0,-21-22 16,21 22-16,-21-22 0,21 21 16,-21-20-16,21 20 0,0-20 0,0-1 15,0 0-15,0 1 0,0-1 16,0-21-16,0 0 0,21 0 0,0 1 16,0-1-16,1-21 0,-1 0 0,0 0 15,0 0-15,0 0 0,22 0 16,-22-21-16,21-1 0,-21 1 0,22 0 15,-22-21-15,21 21 0,-21-22 0,0 1 16,1 0-16,-1-1 0,0 1 16,0 0-16,0-1 0,0-20 0,1 20 15,-22 1-15,0 0 0,21-1 16,-21 1-16,21 21 0,-21-21 0,0 20 16,21 1-16,-21 0 15,0 0-15,0 42 31,0 0-31,0 0 16,0 1-16,21-1 16,0-21-16</inkml:trace>
  <inkml:trace contextRef="#ctx0" brushRef="#br0" timeOffset="30330.47">6498 7557 0,'0'0'0,"0"-22"0,0 1 16,-21 21-1,0 0-15,-22 0 16,22 0-16,0 21 0,0 1 0,-21-22 16,20 21-16,1 0 0,0 0 0,0 0 15,21 0-15,0 1 0,0-1 16,0 0-16,0 0 0,0 0 15,0 0-15,0 1 0,21-1 0,0-21 16,0 21-16,1 0 0,-1 0 16,0 0-16,0 1 0,0-1 15,0 21-15,-21-21 0,22 0 0,-22 1 16,0-1-16,0 0 0,0 0 0,0 0 16,-22 0-16,1 1 0,0-22 15,-21 21-15,21 0 0,-22-21 0,22 0 16,-21 0-16,-1 0 0,22 0 0,0 0 15,0 0-15,0 0 0,0 0 0,-1 0 16,22-21-16,-21 21 16,21-21-16,0-1 0,0 1 15,21 0-15,1 21 16,-1-21-16,0 0 0,-21 0 0,42-1 16</inkml:trace>
  <inkml:trace contextRef="#ctx0" brushRef="#br0" timeOffset="30546.35">7133 7684 0,'0'0'16,"0"-22"-16,0 44 62,0-1-62,0 0 16,0 0-16,0 0 0,0 0 16,0 1-16,-21-22 0</inkml:trace>
  <inkml:trace contextRef="#ctx0" brushRef="#br0" timeOffset="30719.25">7048 8170 0,'0'22'0,"-21"-22"31,0 0-15,42-22 15,0 22-31,1-21 16,-1 21-16,-21-21 0</inkml:trace>
  <inkml:trace contextRef="#ctx0" brushRef="#br0" timeOffset="31054.06">8191 7493 0,'0'0'16,"0"-21"-16,-21 0 16,0 21-16,0 0 0,21 21 15,0 0-15,0 0 0,0 22 16,-21-22-16,21 21 0,0 0 0,0 1 16,-21-1-16,21 0 0,0 1 15,0-1-15,-22-21 0,22 22 0,0-1 16,-21 0-16,21-21 0,0 1 15,0 20-15,0-21 0,0 0 16,0-42 15,0 0-31</inkml:trace>
  <inkml:trace contextRef="#ctx0" brushRef="#br0" timeOffset="31577.76">8107 7451 0,'0'0'0,"21"-21"16,0-22-16,0 43 16,0 0-16,1 0 0,20 0 15,-21 0-15,43 0 0,-22-21 0,21 21 16,1 0-16,21 0 0,-22 0 0,43 0 16,-21 0-16,20-21 0,-20 21 15,0 0-15,-1 0 0,1-21 0,0 21 16,-22 0-16,1 0 0,-22 0 0,0-21 15,1 21-15,-1 0 0,-21 0 0,0 0 16,1 0-16,-22 21 16,0 0-1,0 0-15,-22 0 16,1 22-16,21-22 0,-21 0 0,21 0 16,-21 21-16,21-20 0,0 20 15,0-21-15,0 21 0,0-20 0,0 20 16,0-21-16,0 21 0,0-20 0,0 20 15,21-21-15,-21 21 0,0 1 0,21-22 16,-21 0-16,0 21 0,0-20 0,0-1 16,0 0-16,0 0 0,-21 0 15,0 0-15,0-21 0,-22 0 16,22 0-16,-21 22 0,-22-22 0,22 0 16,-21 0-16,-1 0 0,-21 0 0,1 0 15,-22 0-15,21 0 16,-21 0-16,22 0 0,-1 0 0,0 0 15,22 0-15,-1 0 0,22 0 0,0 0 16,-1 21-16,22-21 0,0 0 0,0 0 16,21 21 15</inkml:trace>
  <inkml:trace contextRef="#ctx0" brushRef="#br0" timeOffset="32051.49">4191 9567 0,'0'0'0,"0"-21"0,21-21 16,-21 63 15,21 0-15,-21 0-16,0 22 0,0-1 16,0-21-16,0 43 0,0-22 0,0 0 15,0 1-15,0-1 0,0 0 0,0 1 16,0-22-16,0 21 0,0-21 15,0 1-15,0 20 0,0-21 16,0 0-16</inkml:trace>
  <inkml:trace contextRef="#ctx0" brushRef="#br0" timeOffset="32326.33">4149 9737 0,'0'0'0,"0"-43"0,0 1 0,0 0 0,0-22 15,0 43-15,0-21 0,21-1 16,0 22-16,0 0 0,21 0 16,-20 21-16,20 0 0,0 0 0,1 0 15,-1 0-15,0 0 0,1 21 16,-22 0-16,21 22 0,-21-22 0,-21 21 16,0 0-16,0 1 0,0-1 0,-21-21 15,-21 22-15,-1-1 0,1-21 16,0 0-16,-1 22 0,1-22 0,21 0 15,-21-21-15,20 21 0,-20-21 0,63 0 47,0 0-47,1-21 0,-1 0 0,21 21 16,-21-21-16</inkml:trace>
  <inkml:trace contextRef="#ctx0" brushRef="#br0" timeOffset="32838.55">4932 9546 0,'0'21'16,"0"1"-16,0-1 0,0 21 0,-21-21 15,21 22-15,-22-22 0,1 21 0,21 0 16,-21 1-16,0-22 0,21 21 16,-21 1-16,21-22 0,-21 0 0,-1 21 15,22-21-15,0 1 0,0-1 16,-21-21-16,21 21 0,0-42 31,21 0-15,-21-1-16,22 1 0,-1 0 15,-21 0-15,21 0 0,0 0 0,0-1 16,-21 1-16,21 21 0,1 0 0,-1 0 16,0 0-16,0 21 15,-21 1-15,21-1 16,0 0-16,-21 0 0,0 0 0,22 0 15,-1 1-15,-21-1 0,21 0 0,0 0 16,0 0 0,0-21-16,1 21 0,-1-21 0,0 0 15,0 0-15,0 0 0,0 0 0,1-21 16,-1 0-16,0 21 0,0-21 0,0 0 16,-21 0-16,0-1 0,0 1 15,0-21-15,0 21 0,0 0 0,0-22 16,0 1-16,0 21 0,-21-22 0,0 22 15,0-21-15,21 21 0,-21 0 16,-1-1-16,22 44 31,0-1-31,0 0 16,22-21-16,-1 0 16,0 0-16,0 0 0</inkml:trace>
  <inkml:trace contextRef="#ctx0" brushRef="#br0" timeOffset="33066.61">5800 9546 0,'0'0'0,"0"-21"0,0 0 0,-22 21 16,22 21-16,0 0 16,-21 22-16,0-22 0,0 21 15,21 0-15,-21 1 0,21 20 16,0-20-16,-21-1 0,21 0 0,-22 1 15,22-1-15,-21-21 0,21 21 0,0-20 16,0-1-16,0 21 0,0-21 16,0 0-16,21-21 15</inkml:trace>
  <inkml:trace contextRef="#ctx0" brushRef="#br0" timeOffset="33378.43">5609 9610 0,'0'0'16,"0"-21"-16,21-1 0,0-20 0,1 21 0,-1 21 15,0-21-15,21 21 0,-21 0 16,22 0-16,-1 0 0,0 0 0,1 21 16,-1 0-16,0 0 0,-20 0 0,20 22 15,-21-1-15,0 0 0,0-20 0,1 20 16,-22 0-16,0 1 0,0-22 15,0 21-15,0-21 0,-22 22 0,1-22 16,-21 0-16,21 0 0,-22 0 0,22 0 16,-21 1-16,0-1 0,-1 0 15,1-21-15,21 21 0,-22-21 0,22 0 16,0 0-16,21 21 16,-21-21-16,42-21 15,0 0 1,0 21-16,1-21 0,-1 0 15</inkml:trace>
  <inkml:trace contextRef="#ctx0" brushRef="#br0" timeOffset="33570.32">6689 9652 0,'0'0'0,"0"21"63,0 0-63,0 1 15,0-1-15,0 0 16</inkml:trace>
  <inkml:trace contextRef="#ctx0" brushRef="#br0" timeOffset="33752.73">6625 10202 0,'0'0'0,"-21"22"16,0-22-16,21-22 78,21 1-78,0 0 0</inkml:trace>
  <inkml:trace contextRef="#ctx0" brushRef="#br0" timeOffset="34146.5">7662 9440 0,'0'0'0,"0"-21"0,-21-21 15,21 63 1,0 0-16,0 0 15,0 22-15,0-1 0,0 22 0,0-22 16,0 21-16,0 1 0,0-22 0,0 22 16,-21-22-16,21 22 0,-21-22 15,0 0-15,21 1 0,-22-22 0,1 21 16,21-21-16,-21 0 0,21 1 0,0-1 16,0 0-16,0-42 31,0 0-31,0-1 15,21 1-15,0 0 0,1-21 0,-22 21 16</inkml:trace>
  <inkml:trace contextRef="#ctx0" brushRef="#br0" timeOffset="34786.83">7705 9377 0,'0'0'0,"21"0"16,0 0-1,0 0-15,0 0 0,22 0 0,-1 0 16,21-21-16,1 21 0,-1 0 16,1 0-16,-1 0 0,22-21 15,0 21-15,-1 0 0,1-22 0,0 1 0,21 21 16,-1 0-16,-20-21 16,21 21-16,-21 0 0,-1 0 0,-20-21 15,-1 21-15,1 0 0,-1 0 0,1 0 16,-22 0-16,0 0 0,1 0 0,-22 0 15,21 0-15,-21 0 0,1 0 16,-1 0-16,0 0 0,0 0 0,0 0 16,-21 21-1,0 0-15,0 0 0,0 1 16,0-1-16,0 0 0,0 0 0,-21 21 16,0-20-16,21 20 15,0 0-15,-21 1 0,0-1 0,21 0 0,0 1 16,0-1-16,0 0 0,0 1 15,0-1-15,0 0 0,0-21 0,0 22 16,0-1-16,0-21 0,0 0 16,0 22-16,21-22 0,-21 0 0,0 0 15,0 0-15,0 1 0,0-1 16,0 0-16,-21 0 16,-1-21-16,1 0 15,0 0-15,-21 0 0,-1 0 0,1 0 16,0 0-16,-22 0 0,22 0 15,-43 0-15,22 0 0,-43 0 16,21 0-16,-21 0 0,-21 0 0,22 0 16,-22 0-16,0 0 0,0 0 0,21 0 15,-21 0-15,21 21 0,0-21 0,0 21 16,43-21-16,-22 0 0,43 22 16,-22-22-16,43 0 0,-21 0 0,21 0 15,42 0 16,0 0-31,0-22 16,0 1-16,0 21 0,1-21 0,-1 0 16</inkml:trace>
  <inkml:trace contextRef="#ctx0" brushRef="#br0" timeOffset="35635.12">11811 7218 0,'0'0'0,"21"-21"0,0 21 16,0-21-16,1 21 0,-1-22 15,0 22-15,-21-21 0,21 21 16,-21 21-1,0 1-15,-21-1 0,-21 0 16,20 0-16,-20 0 0,0 22 0,-1-22 16,-20 21-16,21-21 0,-22 22 0,1-22 15,20 0-15,-20 0 0,-1 21 0,22-20 16,-22-22-16,22 21 0,21 0 16,-21-21-16,20 0 0,22 21 15,0 0 1,22-21-16,-1 21 0,0-21 15,21 22-15,-21-1 0,22 0 16,-1-21-16,0 21 0,1 0 0,-1 0 16,0 1-16,1-1 0,-1-21 0,0 21 15,1 0-15,-1-21 0,0 21 0,-20 0 16,20-21-16,0 22 0,-21-22 0,1 0 16,-1 0-16,0 21 0,0-21 15,-42 0 16,0 0-31</inkml:trace>
  <inkml:trace contextRef="#ctx0" brushRef="#br0" timeOffset="35870.99">12065 7578 0,'0'0'0,"21"-43"16,-21 65-1,0-1 1,0 0-16,21-21 0,-21 21 0,0 0 16,0 22-16,0-22 0,0 0 0,0 0 15,0 0-15,0 0 0,0 1 16,0-1-16,0 0 0,0 0 16,0 0-16</inkml:trace>
  <inkml:trace contextRef="#ctx0" brushRef="#br0" timeOffset="36038.12">12234 7345 0,'0'0'0,"0"-21"0,21-22 0,-21 22 15,22 0-15,-22 0 0,0 0 16,21 21 15,-21 21-31,21-21 16,0 21-16</inkml:trace>
  <inkml:trace contextRef="#ctx0" brushRef="#br0" timeOffset="36499.28">12552 7493 0,'0'0'0,"0"21"0,0 0 16,-21 1-16,21-1 0,0 0 15,0 0-15,0 0 0,-22 0 16,22 1-16,0-1 0,0 0 16,0 0-16,0 0 0,0 0 15,0 1-15,0-1 16,-21-21-1,21-21 17,0-1-32,0 1 15,0 0-15,0 0 0,0-21 16,21 20-16,1-20 0,-1 21 0,0-21 16,0 20-16,-21 1 0,21 0 0,0 0 15,1 21-15,-1 0 0,0 0 0,0 0 16,0 0-16,0 0 0,1 21 15,-1 21-15,0-20 0,-21-1 0,0 21 16,0-21-16,0 0 0,0 22 0,0-22 16,0 0-16,0 0 0,0 0 0,0 1 15,0-1-15,-21 0 0,0 0 16,21 0-16,0-42 47,21 0-47</inkml:trace>
  <inkml:trace contextRef="#ctx0" brushRef="#br0" timeOffset="36806.1">13166 7324 0,'0'21'16,"0"0"-1,0 0-15,0 0 0,0 22 16,0-1-16,0 0 0,0 1 0,0-1 16,0 22-16,0-22 0,0 21 0,0-20 15,0 20-15,0 1 0,0-1 0,0 1 16,0-1-16,0-20 0,0 20 16,0-21-16,0 22 0,0-22 0,0 1 15,-22-1-15,22 0 0,0 1 0,-21-22 16,21 21-16,0-21 0,0 0 0,0 1 15,-21-22 1,21-22 0,0 1-16,-21 0 0,21 0 15,0 0-15</inkml:trace>
  <inkml:trace contextRef="#ctx0" brushRef="#br0" timeOffset="37078.01">13017 7578 0,'0'0'0,"64"-127"16,-43 106-16,0-1 16,22 1-16,-22 0 0,0 0 0,21 21 15,-21 0-15,22 0 0,-22 0 0,0 0 16,0 0-16,0 21 0,1 21 0,-1-20 16,-21-1-16,0 21 0,0 0 15,0-20-15,0 20 0,0-21 16,0 21-16,-21-20 0,-1-1 0,1 0 15,0 0-15,0 0 0,-21 0 0,20-21 16,1 22-16,0-22 0,0 21 0,0-21 16,42-21 15,0-1-31,0 22 0,0-21 0</inkml:trace>
  <inkml:trace contextRef="#ctx0" brushRef="#br0" timeOffset="37734.28">13610 7408 0,'0'0'0,"21"0"0,-21 22 15,0-1-15,0 0 0,0 0 0,0 0 16,0 22-16,0-22 0,0 0 0,0 21 16,0-21-16,0 1 0,0 20 15,0-21-15,0 0 0,0 0 16,0 1-16,0-1 15,21-21-15,1 0 16,-1 0-16,-21-21 0,21 21 16,0-22-16,0 1 0,-21 0 15,21 0-15,1 0 0,-1 0 0,-21-22 16,21 22-16,0-21 0,0 21 0,-21-1 16,21 1-16,-21 0 0,22 0 15,-22 42 1,0 0-16,0 0 15,0 1-15,0-1 0,0 0 16,0 21-16,0-21 0,0 1 0,0 20 16,0-21-16,0 0 0,0 0 0,21 1 15,0-1-15,0-21 0,-21 21 0,21 0 16,22-21-16,-22 0 0,0 0 0,21 0 16,-21 0-16,22 0 15,-22 0-15,21-21 0,1 0 0,-22 0 16,21-1-16,-21 1 0,22 0 0,-22-21 15,21-1-15,-21 1 0,0 0 0,1-1 16,-1-20-16,0 21 0,0-22 0,0 1 16,0-1-16,1 22 0,-22-1 15,0 1-15,21 21 0,-21 0 0,0 0 16,0-1-16,0 44 16,0 20-16,-21-21 0,21 21 15,0 1-15,-22 20 0,1-20 0,21 20 16,-21-21-16,21 1 0,0 20 15,-21-20-15,21-1 0,0 0 16,0-21-16,0 22 0,0-22 0,0 21 16,0-21-16,0 1 0,21-1 15,-21 0-15,21-21 0,0 0 16,1 0-16,-1 0 16,0 0-16,-21-21 0,0 0 15,0-1-15,0 1 0,0 0 0</inkml:trace>
  <inkml:trace contextRef="#ctx0" brushRef="#br0" timeOffset="37886.19">14499 7514 0,'0'0'0,"21"0"47,0-21-47,1 21 0,-1 0 0,0 0 15,0 0-15,21-21 0,-20 21 0,-1-21 16,0 21-16,21-21 0,-21 21 0,1-22 15,-1 1-15,21 21 0</inkml:trace>
  <inkml:trace contextRef="#ctx0" brushRef="#br0" timeOffset="38278.49">16827 7387 0,'0'21'47,"0"22"-47,0-22 0,0 0 15,0 0-15,0 22 0,0-22 0,0 0 16,0 0-16,0 0 0,0 0 0,0 1 16,0-1-16,0 0 0,0 0 0,0 0 15,0 0 1,0-42 15,0 0-31</inkml:trace>
  <inkml:trace contextRef="#ctx0" brushRef="#br0" timeOffset="38438.39">16827 7239 0,'0'0'0,"0"-42"0,0 21 0,0-1 0,0 1 16,0 0-16,0 0 15,0 42 17,0 0-32,0 0 0,22 1 0,-1-1 15,0 0-15,21 0 0,-21 0 0</inkml:trace>
  <inkml:trace contextRef="#ctx0" brushRef="#br0" timeOffset="38990.17">17653 7408 0,'0'0'0,"0"-21"15,0 0-15,0 0 16,-21 21-16,0 0 0,-1 0 16,1 0-16,0 21 0,-21 0 0,21 0 15,-22 1-15,22-1 0,-21 0 0,21 21 16,-22-21-16,22 22 0,0-22 15,0 21-15,0-21 0,-1 1 0,22 20 16,0-21-16,0 0 0,0 0 16,0 1-16,0-1 0,22 0 15,-1-21-15,0 0 0,0 0 0,21 0 16,-20 0-16,20 0 0,-21 0 16,21-21-16,-20 0 0,20-1 0,-21 1 15,21 0-15,-20 0 0,20-21 0,-21 20 16,0-20-16,0 0 0,22-1 0,-22-20 15,0 21-15,-21-22 0,21 1 0,0-1 16,1 22-16,-22-22 0,0 22 16,0-22-16,0 22 0,0 0 15,0-1-15,0 22 0,0-21 0,0 21 16,0 42 0,0 0-16,-22 0 15,22 22-15,-21-1 0,21 0 0,0 1 16,-21 20-16,21 1 0,0-1 0,0-21 15,0 22-15,0-1 0,0-20 0,0 20 16,0-20-16,21-1 0,-21 0 0,21-21 16,-21 22-16,22-22 0,-22 21 15,0-21-15,21-21 0,0 22 0,-21-1 16,21-21-16,0 0 0,0 0 16,1 0-16,-1 0 15,0 0-15,-21-21 0,21 21 0,0-22 16,0 1-16</inkml:trace>
  <inkml:trace contextRef="#ctx0" brushRef="#br0" timeOffset="39198.04">18478 7430 0,'0'21'15,"22"-21"1,-1 0-1,0 0-15,0 0 0,0 0 16,0 0-16,1 0 0,-1 0 0,0 0 16,0 21-16,0-21 15,0 0-15</inkml:trace>
  <inkml:trace contextRef="#ctx0" brushRef="#br0" timeOffset="39329.97">18478 7557 0,'0'0'0,"-21"21"0,21 0 15,21-21 17,22 0-32,-22 0 15,0 0-15,0 0 0,0-21 16,1 0-16,-1-1 0,0 22 16</inkml:trace>
  <inkml:trace contextRef="#ctx0" brushRef="#br0" timeOffset="39558.37">19473 6773 0,'0'0'16,"-21"0"-16,0 0 16,0 0-16,0 0 0,-1 0 0,22 22 15,-21-1-15,0 0 16,21 0-16,-21-21 0,21 21 0,0 0 15,0 1-15,0-1 0,0 0 16,0 0-16,0 0 0,0 0 0,0 1 16,0-1-16,21 0 0,-21 0 0,21 0 15,0 0-15,1 1 0</inkml:trace>
  <inkml:trace contextRef="#ctx0" brushRef="#br0" timeOffset="40046.1">19854 7387 0,'0'0'0,"0"-21"0,21-42 15,-21 41-15,0 1 0,0 0 0,0-21 16,0 21-16,0-1 0,0 1 16,0 0-16,0 0 0,-21 21 15,0 0-15,0 0 0,0 0 0,0 21 16,-1 0-16,-20 22 0,21-22 0,0 21 15,-22 0-15,22 1 0,0-1 16,0 0-16,0-20 0,0 20 0,21 0 16,0-21-16,-22 1 0,22 20 15,0-21-15,0 0 0,22-21 16,-1 0 0,0 0-16,0 0 15,0-21-15,0 0 0,1 0 0,-1 0 16,0-1-16,0 1 0,0-21 0,0 21 15,1-22-15,-1 1 0,0 0 0,0 21 16,-21-22-16,0 22 0,21 0 0,-21 0 16,0 0-16,0 42 15,0 21-15,0-21 16,0 0-16,0 22 0,0-22 0,-21 21 16,21 1-16,0-22 0,0 21 15,0-21-15,0 22 0,0-22 16,0 0-16,0 0 0,0 0 0,21 0 15,0 1-15,1-1 0,-1-21 16,0 0-16,0 0 0,0 0 0,0 0 16,1 0-16,20-21 0,-21-1 0</inkml:trace>
  <inkml:trace contextRef="#ctx0" brushRef="#br0" timeOffset="40529.85">20383 6837 0,'0'0'0,"0"-21"0,0-43 16,-21 85 15,21 1-31,-21-1 0,21 21 0,-21-21 16,21 22-16,-21-1 0,21 0 0,0 1 16,0 20-16,0 1 0,-21-22 0,21 21 15,0-20-15,0 20 0,-22-20 0,22-1 16,0 0-16,-21-21 0,21 22 15,0-22-15,0 0 0,-21 0 0,21 0 16,0 1-16,-21-22 0,21-22 31,0 1-31,0 0 16,0 0-16,0 0 0,0 0 16,21-1-16,0 1 0,0-21 0,1 21 15,20 0-15,-21-1 0,0 1 0,22 0 16,-22 21-16,0 0 0,21 0 0,-21 0 15,1 0-15,-1 0 0,-21 21 16,0 0-16,0 1 0,0 20 16,0-21-16,0 0 0,0 0 0,-21 22 15,-1-22-15,1 0 0,0 0 0,-21 0 16,21-21-16,-1 22 0,-20-1 0,21-21 16,0 21-16,-22-21 0,22 0 0,0 0 15,0 0 1,42-21 15,0 0-31,0 21 0,1-22 0</inkml:trace>
  <inkml:trace contextRef="#ctx0" brushRef="#br0" timeOffset="40797.69">21124 7133 0,'0'0'0,"-21"0"16,0 0 0,0 0-16,0 21 0,-1 1 0,-20-1 15,21 21-15,0-21 0,0 22 0,-1-1 16,1 0-16,21 1 0,0-22 16,0 21-16,0-21 0,0 22 0,0-22 15,0 0-15,0 0 0,0 0 0,0 0 16,21-21-16,-21 22 0,22-22 0,-1 0 15,0 0-15,0 0 0,0 0 16,0 0-16,-21-22 0,22 22 0,-1-21 16,0 0-16,0 0 0,21 0 0</inkml:trace>
  <inkml:trace contextRef="#ctx0" brushRef="#br0" timeOffset="41042.4">21696 6964 0,'0'0'0,"0"21"47,-21 0-47,21 0 16,0 1-1,-22-22-15,22 21 0,-21-21 16,21 21-16,-21 0 16</inkml:trace>
  <inkml:trace contextRef="#ctx0" brushRef="#br0" timeOffset="41517.14">22140 6922 0,'0'0'0,"0"-22"16,0 44-1,0-1 1,0 0-16,21 0 16,1 0-16,-1-21 15,0 21-15,0-21 0,0 22 0,0-22 16,22 21-16,-22-21 0,21 21 0,1-21 16,-1 0-16,21 0 0,-20 0 0,-22 0 15,21 0-15,-21 0 0,1 0 16,-1 0-16,-42 21 31,-22-21-31,22 21 0,-21 0 0,-1 1 16,1-1-16,0 21 0,-1 0 15,-20 1-15,21-22 0,-1 21 0,1 1 16,0-1-16,-1-21 0,1 21 0,0-20 16,20 20-16,1-21 0,0 0 15,0 0-15,0-21 0,0 22 0,-1-22 16,1 0-1,0 0-15,0 0 0</inkml:trace>
  <inkml:trace contextRef="#ctx0" brushRef="#br0" timeOffset="42326.68">12086 8954 0,'0'0'0,"21"0"0,22 0 16,-65 0-1,1 21-15,-21 0 16,0 0-16,-1-21 0,1 21 0,-22 0 16,22 1-16,-21-1 0,20 0 0,-20 0 15,-1 0-15,22-21 0,0 21 0,-1 1 16,1-22-16,0 21 0,20-21 15,1 0-15,0 0 0,0 0 0,21 21 16,0 0 0,21 0-1,0 0-15,0-21 0,1 22 0,20-1 16,-21 0-16,21 21 0,-20-21 16,20 1-16,-21-1 0,21 0 0,-20 0 15,-1 0-15,21 0 0,-21 1 0,0-1 16,1 0-16,-1-21 0,0 21 0,0 0 15,0-21 17,-21 21-32,21-21 15,1 0 1,-1-21-16,0 0 0</inkml:trace>
  <inkml:trace contextRef="#ctx0" brushRef="#br0" timeOffset="42530.56">12446 9377 0,'21'-21'16,"0"21"-16,-21 21 31,0 0-31,0 0 0,0 0 16,-21-21-16,21 22 0,-21-1 0,21 0 15,0 0 1,-21-21-16,21 21 0,0 0 15,0-42 1</inkml:trace>
  <inkml:trace contextRef="#ctx0" brushRef="#br0" timeOffset="42694.07">12446 9144 0,'0'0'0,"21"-21"0,-21-21 16,21 63 31,0 0-47,1 0 15,-1 0-15,0-21 0,-21 21 16,21-21-16</inkml:trace>
  <inkml:trace contextRef="#ctx0" brushRef="#br0" timeOffset="43102.28">12954 9313 0,'0'0'0,"0"22"0,0-1 0,0 0 0,0 0 15,0 0-15,-21 0 0,21 1 16,-21-1-16,-1 0 0,22 0 16,-21 0-16,21 0 0,0 1 0,0-1 15,-21 0-15,21 0 0,-21-21 16,21 21-16,0-42 31,0 0-31,0 0 16,0 0-16,21-1 0,0 1 0,-21 0 15,21-21-15,1 21 0,-1-22 0,21 22 16,-21 0-16,0-21 0,22 20 16,-22 1-16,0 21 0,0 0 15,0 0-15,1 0 0,-1 0 0,0 0 0,-21 21 16,21 1-16,-21-1 15,0 21-15,0-21 0,0 0 0,0 22 16,0-22-16,0 0 0,0 21 16,0-20-16,0-1 0,0 0 0,0 0 15,0 0-15,0 0 0,0 1 0,0-1 16,21-21 0,0 0-1,1-21-15</inkml:trace>
  <inkml:trace contextRef="#ctx0" brushRef="#br0" timeOffset="43417.12">13779 9271 0,'0'-21'0,"0"42"16,0 0-16,0 22 15,0-22-15,0 0 0,-21 21 16,21 1-16,0-1 0,0 0 0,0 1 15,0-1-15,0 21 0,0-20 16,0 20-16,0 1 0,0-22 0,0 22 16,0-1-16,0-21 0,-21 22 15,21-1-15,0 1 0,-21-22 0,0 22 16,0-1-16,-1-20 0,22-1 0,-21 0 16,21 1-16,-21-22 0,21 21 0,0-21 15,0-42 1,0 0-1,21 0-15,0 0 0,-21-22 0,22 1 16,-1 0-16,-21-1 0,0 1 16,21-22-16</inkml:trace>
  <inkml:trace contextRef="#ctx0" brushRef="#br0" timeOffset="44286.73">13737 9673 0,'0'0'0,"0"-63"0,21-85 15,0 126-15,-21-20 0,22 21 16,-1 0-16,0 0 0,0-1 0,0 1 15,0 21-15,1 0 0,-1 0 16,0 0-16,0 0 0,0 21 0,0 1 16,1-1-16,-1 0 0,-21 0 0,0 0 15,0 0-15,0 1 0,0-1 0,0 21 16,0-21-16,-21 0 0,-1 1 0,1-22 16,0 21-16,0 0 0,0-21 0,0 0 15,-1 21-15,1-21 0,0 0 16,21 21-16,21-21 47,0 0-47,1 0 0,-1 0 15,0-21-15,21 21 0,-21-21 0,1 0 16,-1 21-16,0-21 0,0-1 16,0 1-16,0 0 0,1 0 0,-22 0 15,21 0-15,-21-1 0,21 22 0,-21-21 16,0 42 15,0 1-31,0-1 0,0 0 16,0 0-16,0 0 0,0 0 15,0 1-15,0-1 0,0 0 16,21-21 0,0 0-16,0 0 0,1 0 0,-1 0 15,0 0-15,0-21 0,0 0 16,22-1-16,-22 1 0,0 0 15,0 21-15,0-21 0,0-21 0,1 20 16,-1 1-16,-21 0 0,21 21 0,-21-21 16,21 0-16,-21 42 15,0 0 1,0 0-16,0 0 0,0 1 0,0-1 16,-21 0-16,21 0 0,0 21 15,0-20-15,0-1 0,0 0 16,0 0-16,0 0 0,21-21 15,0 21-15,0-21 16,1 0-16,-1 0 0,0-21 16,0 0-16,0 21 0,0-21 0,1 0 15,-1 0-15,-21-22 0,21 22 0,0 0 16,0-21-16,-21-1 0,21 1 16,1 0-16,-22-1 0,0 1 0,21 0 15,0-22-15,-21 22 0,0-22 0,0 22 16,0 0-16,21 20 0,-21-20 0,-21 63 31,21 0-15,-21 22-16,0-1 0,21 0 0,0 1 15,-22-1-15,1 0 0,21 1 0,-21-1 16,21 0-16,0 1 0,0-1 0,0 0 16,0-20-16,0 20 0,0-21 0,0 0 15,21 0-15,0 1 0,1-1 0,-1-21 16,0 0-16,0 0 0,0 0 15,0 0-15,1 0 16,-22-21-16,21-1 0,-21 1 16,0 0-16</inkml:trace>
  <inkml:trace contextRef="#ctx0" brushRef="#br0" timeOffset="44446.64">14795 9271 0,'0'-21'31,"22"21"-31,-1 0 16,21 0-16,-21-21 0,0 21 0,22 0 16,-1-21-16,-21 21 0,22 0 15,-1-22-15,-21 1 0,21 21 0,-20-21 16,20 21-16</inkml:trace>
  <inkml:trace contextRef="#ctx0" brushRef="#br0" timeOffset="44849.94">16785 9292 0,'0'21'31,"0"1"-31,0-1 0,21 0 15,-21 0-15,0 0 0,0 0 0,0 1 16,0-1-16,0 0 0,0 0 16,0 0-16,0 0 0,0 1 0,0-1 15,0-42 17,0-1-17,0 1-15</inkml:trace>
  <inkml:trace contextRef="#ctx0" brushRef="#br0" timeOffset="44997.85">16870 9123 0,'0'0'16,"21"-21"-16,-21-64 15,0 64-15,0 0 16,21 21 0,0 21-16,-21 0 15,21-21-15,1 21 0,20-21 16,-21 21-16,21-21 0,-20 22 0</inkml:trace>
  <inkml:trace contextRef="#ctx0" brushRef="#br0" timeOffset="45542.54">17886 9356 0,'0'0'0,"21"-43"16,-21 22-1,0 0-15,0 0 0,0 0 0,0 0 16,-21-1-16,0 1 0,-1 21 16,22-21-16,-21 21 0,0 0 0,0 0 15,0 0-15,0 0 0,-22 0 16,22 21-16,0 0 0,0 1 0,-22 20 16,22-21-16,0 0 0,0 22 0,0-22 15,0 21-15,-1-21 0,22 22 0,0-22 16,0 21-16,0-21 0,0 0 0,0 1 15,0-1-15,22-21 0,-1 0 16,0 0-16,21 0 0,-21 0 16,22 0-16,-22 0 0,21-21 0,1-1 0,-1 1 15,0 0-15,-21 0 0,22-21 0,-1 20 16,-21-20-16,22 0 0,-22-1 16,0 1-16,0 0 0,0-22 0,0 22 15,1-22-15,-22 1 0,0-1 16,21 1-16,-21-1 0,21 22 0,-21 0 15,0-1-15,0 1 0,0 21 0,0 42 32,-21 21-32,0-20 0,21 41 15,-22-21-15,1 22 0,21-22 16,0 22-16,0-1 0,-21-20 0,21 20 16,0-21-16,0 22 0,0-22 0,0-21 15,0 22-15,0-1 0,21-21 0,-21 0 16,21 22-16,1-22 0,-1-21 15,0 21-15,21-21 0,-21 0 16,22 0-16,-1 0 0,0 0 0,1 0 16,-1-21-16,0 21 0</inkml:trace>
  <inkml:trace contextRef="#ctx0" brushRef="#br0" timeOffset="45747.42">19240 9123 0,'-21'0'16,"42"0"15,1 0-15,-1 0-16,0 0 0,21 21 0,-21-21 15,1 21-15,-1-21 0,-21 21 16</inkml:trace>
  <inkml:trace contextRef="#ctx0" brushRef="#br0" timeOffset="45878.2">19050 9356 0,'0'0'0,"21"0"32,21 0-17,-20 0-15,20 0 0,-21 0 0,21-21 16,1-1-16,-1 22 0,0-21 0,1 0 15</inkml:trace>
  <inkml:trace contextRef="#ctx0" brushRef="#br0" timeOffset="46086.6">20045 8551 0,'0'0'16,"-21"-21"-16,-1 21 15,1 21 1,0 1-16,0 20 16,21-21-16,0 0 0,0 22 0,0-22 15,0 21-15,0 0 0,0-20 0,0 20 16,0-21-16,0 21 0,21-20 16,0-1-16</inkml:trace>
  <inkml:trace contextRef="#ctx0" brushRef="#br0" timeOffset="46554.34">20553 9144 0,'-21'-42'16,"-1"21"-16,1-1 0,21 1 0,-21 21 15,0-21-15,0 21 0,0 0 0,-1 0 16,1 0-16,0 21 0,0 0 15,-21 1-15,20-1 0,1 0 0,0 21 16,0-21-16,21 22 0,-21-22 16,0 21-16,21-21 0,0 22 0,0-22 0,0 0 15,0 21-15,0-20 0,0-1 16,0 0-16,21-21 16,0 21-16,0-21 0,0 0 15,0 0-15,1-21 0,20 0 0,-42 0 16,21 21-16,0-22 0,0 1 0,1-21 15,-1 21-15,0 0 0,-21-22 0,21 1 16,0 21-16,-21-22 0,0 1 16,21 0-16,-21 21 0,22-1 0,-22 1 15,0 0-15,0 42 16,0 0-16,0 1 0,-22 20 16,22-21-16,-21 21 0,21-20 0,0 20 15,0-21-15,0 21 16,0-20-16,0-1 0,0 21 0,0-21 15,0 0-15,0 1 0,21-1 0,1-21 16,-1 21-16,0-21 0,0 0 0,0 0 16,0 0-16,1 0 0,-1 0 0,0 0 15,0-21-15</inkml:trace>
  <inkml:trace contextRef="#ctx0" brushRef="#br0" timeOffset="47018.76">21040 8636 0,'0'42'15,"0"-20"-15,0-1 16,-22 21-16,22 0 0,-21 1 16,21-1-16,-21 0 0,21 1 0,0-1 15,0 0-15,0 1 0,0-1 0,0 0 16,0 1-16,0-22 0,0 21 0,0-21 15,0 1-15,0-1 0,-21 0 0,21 0 16,0 0-16,-21-21 0,0 0 31,21-21-31,0 0 16,0 0-16,0 0 16,21-1-16,-21 1 0,21 0 0,0 0 15,0 0-15,22 21 0,-22-21 16,0-1-16,21 22 0,-21 0 0,22 0 15,-22 0-15,21 0 0,-21 0 0,1 22 16,-22-1-16,0 0 0,0 0 0,0 0 16,0 0-16,0 1 0,0-1 0,-22 0 15,1 0-15,0-21 0,0 21 0,0 0 16,-22-21-16,22 22 0,-21-22 16,0 0-16,20 0 0,-20 0 0,21 21 15,0-21-15,0 0 0,-1 0 16,22-21-1,22-1-15,-1 22 0,0-21 16</inkml:trace>
  <inkml:trace contextRef="#ctx0" brushRef="#br0" timeOffset="47274.12">21717 9038 0,'0'0'0,"-21"0"15,0 0 1,-1 0-16,1 21 0,0 1 16,0-1-16,0 0 0,0 0 0,-1 0 15,1 22-15,0-22 0,21 0 0,0 0 16,0 0-16,0 0 0,0 1 0,0-1 16,0 0-16,0 0 0,0 0 15,21-21-15,0 21 0,1-21 16,-1 0-16,0 0 0,0 0 0,0 0 15,0 0-15,22-21 0,-22 0 0,0 0 16,21 21-16</inkml:trace>
  <inkml:trace contextRef="#ctx0" brushRef="#br0" timeOffset="47491">22183 8657 0,'-22'0'16,"22"21"0,0 1-16,0-1 15,-21 0-15,21 0 0,-21-21 16,21 21-16,-21 0 0,21 1 16,-21-1-16,0-21 15,21 21-15</inkml:trace>
  <inkml:trace contextRef="#ctx0" brushRef="#br0" timeOffset="47922.01">22606 8742 0,'-21'0'0,"21"21"16,0 0-16,21 0 15,0 1-15,-21-1 0,21 0 16,22 0-16,-22 0 0,21-21 0,0 21 16,1 1-16,-1-1 0,22 0 0,-22-21 15,21 21-15,-20-21 0,-1 0 16,0 0-16,1 0 0,-22 0 0,0 0 15,0 0-15,0 0 0,-21-21 0,0 0 16,0 0 0,-21 21-1,0 0-15,0 0 16,-21 0-16,-1 21 0,1 21 0,0-21 16,-1 22-16,1-1 0,-22 0 0,22 1 15,-21-1-15,-1-21 0,1 21 16,20 1-16,-20-1 0,20-21 0,1 22 15,0-22-15,-1 21 0,22-21 0,0 0 16,0 1-16,0-22 0,21 21 0,-21-21 16,-1 0-16</inkml:trace>
  <inkml:trace contextRef="#ctx0" brushRef="#br0" timeOffset="48682.93">16383 10075 0,'0'0'0,"-21"0"0,-43 0 16,43 0-16,0 22 15,0-22-15,21 21 16,21-21-1,0 0 1,0 21-16,22-21 0,-1 0 0,0 0 16,22 0-16,-22 0 0,22 0 0,-1 0 15,22 0-15,-22 0 0,22 0 0,21 0 16,0 0-16,-1 0 0,22 0 0,0 0 16,22 0-16,-22 0 0,21 0 0,21 0 15,0 0-15,1 0 0,-1 0 16,0 21-16,22-21 0,-22 0 0,1 0 15,-1 21-15,0-21 0,-21 0 16,1 0-16,-1 0 0,-21 0 0,-21 0 16,-1 0-16,1 0 0,0 0 0,-21 0 15,-1 0-15,-20 0 0,-1 0 0,1 0 16,-1-21-16,-20 21 0,20 0 0,-20-21 16,-22 21-16,21 0 0,-21 0 0,0 0 15,1 0-15,-1 0 0,0 0 16,-21-21-16,21 21 0,-21-21 47,0-1-47,0 1 15,0 0-15</inkml:trace>
  <inkml:trace contextRef="#ctx0" brushRef="#br0" timeOffset="49286.64">17505 8128 0,'0'0'0,"-64"0"16,43-21-16,0 21 16,0 0-16,0 0 0,42 0 47,21 0-47,0 0 0,43 0 0,-21 21 15,20-21-15,22 21 0,21-21 0,0 21 16,21-21-16,0 22 0,22-22 0,-1 0 15,0 21-15,1-21 0,-1 21 16,0-21-16,22 21 0,-22-21 16,-21 0-16,22 0 0,-22 0 0,0 0 15,-21 0-15,-21 0 0,0 0 16,-22 0-16,1 0 0,-21 0 0,-22 0 16,0 0-16,-21 0 0,1 0 0,-1 0 15,0-21-15,-21 0 16,-21 21-1,0 0-15,-22 0 16,1 0-16,0 21 0,-22 0 16,1 0-16</inkml:trace>
  <inkml:trace contextRef="#ctx0" brushRef="#br0" timeOffset="52593.82">2159 12171 0,'-21'0'0,"0"21"16,21 0-16,-22 0 15,22 1 1,-21-22-16,21 21 16,21-21-1,1 0-15,-1 0 16,0 0-16,21-21 0,-21 21 0,22-22 16,-22 1-16,21 0 0,-21 0 15,22 0-15,-22 0 0,0-1 0,0 1 16,0 0-16,-21 0 0,22 0 15,-22 0-15,0-1 0,0 1 0,0 0 16,-22 21 31,22 21-31,-21 0-16,21 1 0,0 20 0,0-21 15,0 21-15,0-20 0,0 20 16,0 0-16,0 1 0,0-1 0,0 0 15,0 1-15,0-1 0,0 0 16,0 1-16,0-1 0,-21 21 0,21-20 16,-21-1-16,21 0 0,-21 1 15,21-1-15,0-21 0,-21 22 0,21-22 16,-22 0-16,1 0 0,0-21 16,0 21-16,0-21 15,0 0-15,-1-21 0,1 0 16,21 0-16,-21 0 0,0-1 15,0 1-15,0-21 0,-1 21 0,1-22 16,0 22-16,21 0 0,0 0 16,-21 21-16,0 0 15,21 21-15,0 0 16,0 0-16,21 1 0,0 20 16,0-21-16,0 21 0,22-20 0,-22-1 15,21 0-15,1 0 0,-1 0 16,0 0-16,22-21 0,-22 0 0,0 0 15,22 0-15,-22 0 0,22 0 16,-1-21-16,-20 0 0,-1 0 16,21-21-16,-20-1 0,-1 22 0,22-21 15,-22-1-15,0 1 0,-21 0 16,22-1-16,-22-20 0,0 21 0,0-1 16,0-20-16,-21 20 0,0 1 0,0-21 15,0 20-15,0 1 0,0 21 16,0-22-16,-21 22 0,0 21 15,0 21-15,0 1 16,21-1-16,0 21 0,0 0 0,-21 22 16,-1-22-16,22 22 0,-21-1 0,21 1 15,0 20-15,-21 1 16,0 0-16,21-1 0,-21 1 0,21 0 16,0 21-16,-21-22 0,-1 22 0,1 0 15,21 0-15,-21 0 0,21-1 16,-21-20-16,21 0 0,-21-1 0,21-20 15,0-1-15,0-20 0,0-1 0,0-21 16,21 0-16,0-21 0,0 0 16,0 0-16,1-21 0,20 0 0,-21-21 15,21-1-15,1 1 0,-22 0 0,21-22 16,1 1-16,-1-1 0,-21-20 16,0 20-16,0 1 0,-21-22 0,0 21 15,0 22-15,-21-21 0,0 20 16,-21 1-16,21 0 0,-22-1 15,1 22-15,21 0 0,-22 0 0,22 21 16,0 0-16,0-21 0,0 21 0,21-22 31,21 22-31,0-21 0,21 0 16,1 21-16,-1-21 0,0 0 0,1 0 16,-1-1-16,22 1 0</inkml:trace>
  <inkml:trace contextRef="#ctx0" brushRef="#br0" timeOffset="55394.33">5419 12171 0,'0'0'0,"21"0"31,0 0-15,0 0-16,0-21 0,0 0 16,1 21-16,-1-22 0,21 1 0,-21 0 15,22 0-15,-1 0 0,0 0 16,-21-1-16,22 1 0,-22 0 0,0 0 16,0 21-16,-21-21 0,-21 21 15,0 0 1,-21 0-16,-1 0 0,1 0 0,0 21 15,-22 0-15,22 21 0,-1-20 0,-20-1 16,42 21-16,-22-21 0,22 22 16,0-22-16,0 0 0,21 0 0,0 0 15,0 0-15,0 1 0,21-1 16,0-21-16,0 0 0,22 0 16,-22 21-16,0-21 0,21 0 0,-20 21 15,-1-21-15,21 21 0,-21-21 0,0 21 16,-21 1-16,0-1 0,0 0 15,0 0-15,0 0 0,-21 22 0,21-22 16,-21 0-16,-21 21 0,21-21 16,-1 22-16,-20-1 0,21-21 15,0 22-15,0-1 0,-1-21 0,1 21 16,21-20-16,0-1 0,0 0 0,0 0 16,0 0-16,0 0 0,21 1 15,1-22-15,-1 0 0,0 0 0,21 0 16,-21 0-16,22 0 0,-1-22 0,0 1 15,1 0-15,20-21 0,-20 21 16,-1-22-16,21 1 0,-20 0 0,20-1 16,-20 1-16,-1-22 0,0 22 15,1-21-15,-1 20 0,0-20 0,-21-1 16,22 1-16,-22-1 0,0 1 16,0-1-16,0 1 0,-21 20 0,0 22 15,0-21-15,0 21 0,0 0 0,-21 21 16,0 0-16,0 21 15,0 0-15,0 21 0,-1 1 0,1-1 16,21 0-16,-21 22 0,0-1 0,0-20 16,21 20-16,0 1 0,0-1 15,0-21-15,0 22 0,0-22 0,0 22 16,0-22-16,0 0 0,0 1 16,21-22-16,0 21 0,0-21 0,22 1 15,-22-1-15,21-21 0,0 0 0,1 0 16,20 0-16,-20 0 0,20-21 15,-21-1-15,22 1 0,-22 0 0,22 0 16,-22 0-16,0-22 0,1 22 16,-1-21-16,-21 21 0,0 0 0,-21-22 15,0 22-15,0 0 0,0 0 0,0 0 16,0-1-16,-21 22 0,0 0 16,0 0-16,0 0 0,0 0 0,-1 22 15,1-1-15,0 0 0,0 0 0,21 0 16,0 22-16,-21-22 0,21 21 0,0 0 15,0-20-15,0 20 0,0-21 16,0 21-16,21-20 0,0-1 16,43 21-16,-43-42 15,0 0-15,21 0 0,1 0 0,-22 0 16,21 0-16,-21-21 0,22 21 16,-22-21-16,21 0 0,-21-22 0,0 22 15,1 0-15,-1-21 0,0 20 0,0-20 16,-21 21-16,21-21 0,-21 20 15,0 1-15,0 0 0,0 0 0,0 42 47,0 0-47,0 0 0,0 1 16,0 20-16,0-21 0,0 0 0,0 22 16,0-22-16,0 0 0,0 0 0,-21 21 15,21-20-15,0-1 0,0 0 16,0-42 15,0 0-31,0-1 16,0 1-16,21 0 0,-21 0 15,21-21-15,1 20 0,-22-20 0,21 21 16,0-21-16,-21 20 0,21-20 0,0 21 16,0 0-16,1 0 0,-1 21 15,0 0-15,0 0 16,0 21-1,-21 0-15,0 0 0,0 0 0,21 0 16,-21 22-16,0-22 0,0 21 0,0-21 16,0 22-16,0-22 0,22 0 15,-22 21-15,21-20 0,-21-1 0,0 0 16,21-21-16,0 21 0,0-21 0,0 0 16,1 0-16,-1 0 15,0 0-15,0-21 0,21 0 0,-20 0 16,-1-1-16,0 1 0,0 0 0,0-21 15,22 21-15,-22-22 0,0 22 16,-21-21-16,21-1 0,0 22 16,0 0-16,-21 0 0,0 0 0,0 0 15,0-1-15,0 44 32,0-1-32,0 0 0,-21 0 15,0 0-15,21 0 0,-21 22 0,21-22 16,0 21-16,0 1 0,0-22 0,0 21 15,0-21-15,0 0 0,0 22 0,0-22 16,0 0-16,21 0 0,0-21 16,0 21-16,22-21 0,-22 0 0,0 0 15,21 0-15,1 0 0,-22 0 16,21 0-16,1-21 0,-1 0 0,0 0 16,1 0-16,-22 0 0,21-1 15,0-20-15,-20 21 0,-1-21 0,0 20 16,0-20-16,0 0 0,0 21 0,-21-22 15,0 22-15,0 0 0,0 0 0,0 0 16,-21 21 0,21 21-1,-21 0-15,21 0 0,-21 0 0,21 22 16,0-22-16,0 0 0,0 21 0,0-21 16,0 1-16,0 20 0,0-21 15,21 0-15,0 0 16,0-21-16,1 0 0,-1 0 15,0 0-15,0 0 0,0 0 0,0 0 16,22-21-16,-22 0 0,0 0 16,0 0-16,0 0 0,1-1 0,-22 1 15,21 0-15,-21-21 0,21 21 0,-21-1 16,0 1-16,0 0 0,0 0 0,0 42 31,-21 0-15,21 0-16,-21 1 0,-1-1 0,22 0 15,0 0-15,-21 21 0,21-20 16,-21-1-16,21 0 0,-21 21 16,21-21-16,0 1 0,0-1 15,-21-21-15,21 21 0,0-42 32,0 0-32,21-1 15,0 1-15,-21 0 0,21-21 0,0 21 16,1-1-16,-1-20 0,0 0 0,21 21 15,-21-22-15,1 22 0,-1-21 16,21 21-16,-21-1 0,22 1 16,-22 0-16,21 21 0,-21 0 0,0 0 0,1 0 15,-1 0-15,-21 21 0,0 0 0,0 1 16,21-1-16,-21 21 0,0-21 16,0 0-16,0 22 0,0-22 15,0 21-15,0-21 0,0 1 0,0-1 16,0 21-16,0-21 0,0 0 0,0 1 15,0-1-15,21-21 0,0 0 16,0 0-16,1 0 0,-1 0 16,0 0-16,21 0 0,-21-21 0,1-1 15,20 1-15,-21 0 0,21 0 0,-20 0 16,20-22-16,-21 22 0,0-21 16,22 21-16,-22-22 0,0 1 15,0-21-15,0 20 0,0 1 0,1-22 0,-1 1 16,0-1-16,0 22 0,0-21 15,0 20-15,1 1 0,-22 21 16,21-22-16,-21 22 0,0 42 16,0 1-16,-21-1 15,-1 21-15,1 0 0,21 1 0,-21 20 16,0-20-16,0-1 0,0 21 16,-1-20-16,1 20 0,0-20 0,0-1 15,0 0-15,21 1 0,0-1 0,0 0 16,0-21-16,0 22 0,0-22 15,0 0-15,0 0 0,21-21 0,0 0 16,0 21-16,0-21 0,1 0 0,20 0 16,-21 0-16,21-21 0,1 21 15,-22-21-15,21 0 0,-21 0 0,1 0 16,20-1-16,-21-20 0,0 21 16,0 0-16,1 0 0,-1-22 0,-21 22 15,0 0-15,0 0 0,-21 21 31,21 21-31,0 0 0,0 0 0,0 0 16,0 1-16,0-1 0,0 0 16,0 0-16,0 21 0,0-20 15,0-1-15,0 0 0,0 0 0,0 0 16,-22 0-16,22 1 0,-21-1 16,0-21-16,0 0 15,0 0 1,0 0-16,21-21 0,-22 21 0,1-22 15,21 1-15,-21 0 0,0 0 0,0 0 16</inkml:trace>
  <inkml:trace contextRef="#ctx0" brushRef="#br0" timeOffset="55591.21">9504 12340 0,'0'0'0,"-21"0"15,42 0 1,0 0-16,21 0 15,-21 0-15,43-21 0,-22 21 0,22 0 16,-22-21-16,22 21 0,-1 0 0,1-21 16,-22 21-16,0 0 0,1 0 15,-1-21-15,-21 21 0,0 0 0,0 0 16,1 0-16,-22-22 0,0 1 16</inkml:trace>
  <inkml:trace contextRef="#ctx0" brushRef="#br0" timeOffset="56278.28">11790 12742 0,'21'-21'16,"0"0"-16,0 0 15,0 0-15,22 0 0,-22-1 0,21 1 16,-21 0-16,1 0 0,-1 0 0,0 0 16,-21-1-16,0-20 0,0 21 15,0-21-15,0 20 0,-21-20 0,0 21 16,-22-21-16,22 20 0,-21 1 0,21 21 16,-22 0-16,1 0 0,21 0 15,-22 0-15,22 0 0,0 21 16,-21 22-16,21-22 0,-1 21 0,1-21 15,0 22-15,0-1 0,21 0 0,-21 1 16,21-1-16,0-21 0,0 22 0,0-22 16,0 0-16,21 21 0,0-42 15,0 21-15,0 1 0,1-22 0,20 0 16,-21 0-16,21 0 0,-20 0 0,20-22 16,0 22-16,-21-21 0,22 0 0,-22 0 15,21 0-15,-21-22 0,1 22 16,-1 0-16,0-21 0,-21 21 0,0-22 15,0 1-15,0 21 0,0-22 16,0 22-16,0 0 0,0 0 0,0 0 0,0 42 31,0 0-31,0 0 0,0 0 0,0 1 16,0 20-16,21 0 0,0-21 0,-21 22 16,21-22-16,1 21 0,-22-21 0,21 22 15,0-22-15,-21 0 0,21 0 0,0 0 16,0 1-16,1-22 0,-22 21 15,21-21-15,21 0 0,-21 0 0,0 0 16,1-21-16</inkml:trace>
  <inkml:trace contextRef="#ctx0" brushRef="#br0" timeOffset="56638.07">12488 12383 0,'0'0'0,"0"-43"15,0 1-15,21 21 0,1 0 0,-22-22 16,21 22-16,0 0 0,0 0 15,0 21-15,0 0 0,1 0 0,-1 21 16,0-21-16,0 21 0,0 21 16,0-20-16,1-1 0,-1 21 0,0 0 15,-21 1-15,0-22 0,0 21 0,0 1 16,0-22-16,0 21 0,0 0 0,0-20 16,0 20-16,-21-21 0,21 0 15,0 0-15,-21-21 0,21 22 16,-22-22-16,22-22 15,0 1-15,0 0 16,0-21-16,0 21 0,22-1 0,-1-20 16,-21 0-16,21 21 0,0-22 15,0-20-15,0 20 0,-21 1 0,22 0 16,-1 21-16,0-22 0,0 22 0,0 0 16,0 0-16,1 21 0,-1 0 0,0 0 15,0 0-15,-21 21 16,21 0-16,-21 0 0,0 0 0,21 1 15,-21 20-15,0-21 0</inkml:trace>
  <inkml:trace contextRef="#ctx0" brushRef="#br0" timeOffset="56930.4">13293 12637 0,'0'0'0,"21"0"0,63 0 16,-62 0-16,-1 0 0,0 0 0,21 0 15,-21-22-15,1 1 0,-1 0 0,21 0 16,-21 0-16,0 0 0,1-1 15,-1 1-15,-21 0 0,0-21 0,0 21 16,0-1-16,0 1 0,0 0 0,0 0 16,-21 21-16,-1 0 0,1 21 15,-21 0-15,21 0 0,0 1 0,-22-1 16,22 0-16,0 21 16,0-21-16,0 22 0,-1-22 0,22 0 15,0 21-15,0-20 0,0-1 0,0 0 16,22 0-16,-1 0 0,0 0 0,21-21 15,-21 22-15,22-22 0,20 0 16,-20 0-16,-1 0 0,21 0 0,1-22 16,-1 22-16,-20-21 0,20 0 0,-20 0 15,-1 0-15</inkml:trace>
  <inkml:trace contextRef="#ctx0" brushRef="#br0" timeOffset="57766.92">15579 12213 0,'0'0'0,"-22"0"16,44 21 15,-1 22-31,-21-22 0,21 0 16,-21 21-16,21-20 0,-21 20 0,0 0 15,0-21-15,0 22 0,0-22 0,0 21 16,0-21-16,0 1 0,0-1 16,-21 0-16,21 0 0,-21 0 15,21 0-15,0-42 32,0 0-32,0 0 0,0 0 15,0 0-15,0-22 0,0 22 0,0-21 16,21-1-16,0 1 0,-21 0 0,21-1 15,0 1-15,-21 0 0,22-1 0,-1 22 16,0 0-16,0 0 0,0 21 16,0 0-16,1 21 0,-22 0 15,21 0-15,0 1 0,0-1 0,0 0 16,0 21-16,1-21 0,-1 22 0,0-1 16,-21-21-16,0 22 0,21-22 15,-21 0-15,21 0 0,-21 0 0,0 0 16,0 1-16,0-1 0,0 0 15,21-21-15,1 0 16,-22-21-16,21 0 16,0 21-16,0-22 0,0-20 0,0 21 15,1 0-15,-1-22 0,21 1 16,-21 0-16,22-1 0,-1-20 0,0 21 16,1-1-16,-1 1 0,0 0 0,-21 20 15,1 1-15,-1 21 0,0 0 0,0 21 16,-21 1-16,0 20 0,0-21 15,0 21-15,0 1 16,0-22-16,0 21 0,0 1 0,0-1 16,0 0-16,0-21 0,0 22 0,0-22 15,0 21-15,0-21 0,21 1 0,0-1 16,-21 0-16,22 0 0,-1-21 0,0 0 16,0 21-16,21-21 0,-20 0 15,20 0-15,-21 0 0,21-21 0,1 21 16,-1-21-16,0 0 0,1 21 0,20-21 15,-20-1-15,-1 1 0,0 0 0</inkml:trace>
  <inkml:trace contextRef="#ctx0" brushRef="#br0" timeOffset="58430.05">17505 12361 0,'0'0'0,"21"-21"0,-21-63 16,0 62-16,-21 1 0,21 0 16,-21 0-16,-1 0 0,1 21 0,0 0 15,0 0-15,0 0 0,0 21 16,-22 0-16,22 0 0,0 22 0,0-22 15,-22 21-15,22-21 0,0 22 0,21-22 16,-21 21-16,0-21 0,21 0 0,0 1 16,-21 20-16,21-21 0,0 0 15,0 0-15,21-21 16,0 0-16,0 0 0,0 0 0,0 0 16,1 0-16,20-21 0,-21 21 0,0-21 15,22 0-15,-22 0 0,0 0 16,0-22-16,0 22 0,0-21 0,-21 21 15,22-22-15,-22 1 0,21 21 16,-21-22-16,0 22 0,0 0 0,0 0 16,0 63-1,0-21 1,-21 1-16,21 20 0,0-21 16,0 21-16,0-20 0,0 20 0,0 0 15,0-21-15,0 1 0,0 20 0,0-21 16,0 0-16,0 0 0,21 1 15,0-22-15,0 21 0,0-21 0,0 0 16,22 0-16,-22 0 0,21 0 16,1 0-16,-22 0 0,21 0 0,0-21 15,-20-1-15,20 1 0,-21 0 0,21 0 16,-20-21-16,-1-1 0,0 22 0,21-21 16,-42-22-16,21 22 0,1-22 0,-1 1 15,-21-1-15,0 1 0,0-1 16,0 22-16,21-21 0,-21 20 0,0 1 15,0 0-15,0 20 0,0 1 0,0 0 16,0 42 0,0 0-16,-21 1 0,21 20 15,-21 0-15,21 1 0,0 20 16,-22-21-16,22 22 0,-21-1 0,21-20 16,0-1-16,-21 0 0,21 1 0,-21-1 15,21 0-15,-21 1 0,21-22 0,-21 0 16,21 21-16,0-20 0,0-1 15,0 0-15,-22-21 16,22-21 0,-21 21-16,21-21 15,-21-1-15</inkml:trace>
  <inkml:trace contextRef="#ctx0" brushRef="#br0" timeOffset="58598.96">17674 12256 0,'0'0'0,"21"0"15,0 0-15,1 0 16,-1 0-16,0 0 0,0 0 16,21 0-16,-20 0 0,-1 0 15,0 0-15,21 0 0,-21 0 0,22 0 16,-1 0-16,-21 0 0,22 0 0,-1 0 16,0-22-16,1 1 0,-1 21 0,21 0 15</inkml:trace>
  <inkml:trace contextRef="#ctx0" brushRef="#br0" timeOffset="59993.67">18711 12065 0,'0'0'0,"-21"0"0,21-21 0,-21 0 0,0 21 16,0-21-16,-1 21 0,1 0 16,0 0-16,0 21 15,0 21-15,0-21 0,21 22 0,-22-1 16,1-21-16,0 21 0,21 1 0,0-1 15,0 0-15,-21 1 0,21-22 0,0 21 16,0-21-16,0 22 0,0-22 16,21 0-16,0 0 0,0 0 0,1-21 15,-1 22-15,0-22 0,21 0 16,-21 0-16,22 0 0,-1 0 0,0 0 0,-20 0 16,20-22-16,0 1 0,-21 21 15,22-42-15,-22 21 0,21 0 16,-21-22-16,1 1 0,-1 0 0,0-1 15,0-20-15,-21-1 0,21 1 0,-21-1 16,21 1-16,-21-1 0,22 1 0,-22-1 16,0 22-16,0 0 0,0 20 0,0 1 15,0 0-15,0 42 16,-22 0-16,1 22 16,0-1-16,0 0 0,21 1 15,0 20-15,-21-20 0,21 20 0,-21 1 16,21-22-16,-22 21 0,22-20 0,0-1 15,0 0-15,0 1 0,0-1 16,0-21-16,0 22 0,0-22 0,0 0 16,0 0-16,0 0 0,22-21 31,-22-21-31,21 0 0,0 21 0,0-21 16,0 0-16,-21-1 0,43-20 15,-43 21-15,42 0 0,-21 0 0,0-1 16,0 1-16,-21 0 0,22 0 0,-1 21 15,-21 21 1,0 0 0,0 0-16,0 1 0,0-1 15,0 0-15,0 0 0,0 0 0,0 0 16,21 1-16,-21-1 0,21-21 0,-21 21 16,21-21-16,0 0 0,1 0 15,-1 0-15,0 0 16,0 0-16,0 0 0,0-21 15,1 0-15,-1-1 0,0 1 16,0 0-16,0-21 0,0 21 0,1-1 16,-22 1-16,21 0 0,0 21 0,-21-21 15,21 21-15,-21 21 32,0 0-32,0 0 15,0 1-15,0-1 0,0 0 16,0 0-16,0 0 0,0 0 15,21 1-15,-21-1 0,21-21 0,1 21 16,-1-21-16,0 21 0,0-21 16,0 0-16,22 0 0,-22 0 0,0 0 15,0 0-15,0-21 0,0 21 0,22-21 16,-22 0-16,0-1 0,0 1 16,0 0-16,1 0 0,-1 0 15,0 0-15,0 21 0,0-22 0,-21 1 0,21 21 16,1 0-16,-1 0 0,0 21 15,-21 1 1,21-1-16,-21 0 16,21 0-16,0 0 0,1 0 15,-1 1-15,0-22 0,21 21 16,-21-21-16,22 0 0,-1 0 0,-21 0 16,22 0-16,-1 0 0,0 0 0,-21 0 15,22 0-15,-22 0 0,0 0 16,0-21-16,0-1 0,1 1 0,-1 0 15,0 0-15,0-21 0,0 20 16,-21-20-16,0 0 0,0 21 0,21-22 16,-21 1-16,0 21 0,0 0 15,0-1-15,-21 22 16,0 0-16,0 0 0,-21 22 0,20-1 16,1 0-16,-21 0 0,21 21 0,-22-20 15,22-1-15,0 21 0,0-21 16,0 0-16,0 1 0,21-1 0,0 0 15,0 0-15,0 0 0,0 0 16,0 1-16,0-1 16,0 0-16,0 0 15,21 0-15,-21 0 16,0 1-16,21-1 0,-21 0 0,0 21 16,0 1-16,0-22 0,0 21 0,0 22 15,0-22-15,-21 0 0,0 1 0,21 20 16,-22-21-16,22 1 0,-21-1 15,0 22-15,21-22 0,-21 0 0,0 1 16,0 20-16,21-21 0,-22 1 0,1-1 16,21 0-16,0 1 0,-21-22 0,21 21 15,-21-21-15,21 1 0,0-1 16,-21-21-16,21-21 16,0-1-16,0 1 15,0 0-15,0 0 0,0-21 16,0 20-16,0-20 0</inkml:trace>
  <inkml:trace contextRef="#ctx0" brushRef="#br0" timeOffset="60178.44">20045 12065 0,'0'0'0,"0"-21"0,-43-43 16,43 43-16,0 0 15,-21 21-15,42-21 32,1 21-17,-1 0-15</inkml:trace>
  <inkml:trace contextRef="#ctx0" brushRef="#br0" timeOffset="61862.8">22733 11896 0,'-42'-43'16,"42"22"-16,-22 21 16,22-21-16,0 42 15,-21 0 1,21 1-16,0-1 0,-21 21 15,21 0-15,0-20 0,-21 20 0,21 0 16,-21 1-16,0-1 0,21-21 0,0 21 16,-22-20-16,1-1 0,21 0 0,0 0 15,0 0-15,0-42 32,21 0-17,1 0-15,-22 0 0,21-1 0,21-20 16,-21 0-16,0 21 0,1-22 15,-1 1-15,0 21 0,21 0 0,-21-1 16,1 1-16,-22 0 0,21 21 0,0 0 16,-21 21-1,0 0-15,21 22 0,-21-22 0,0 0 16,0 21-16,0-20 0,0-1 0,21 21 16,-21-21-16,21 0 0,-21 1 0,22-1 15,-1-21-15,0 21 0,0-21 16,0 0-16,0 0 0,1 0 0,-1 0 15,21 0-15,-21 0 0,0-21 0,22 0 16,-22-1-16,0 1 0,0 0 0,22-21 16,-22 21-16,0-22 15,0 1-15,0-22 0,0 22 0,1 0 16,-1 21-16,0-22 0,-21 22 0,0-21 16,21 42-16,-21-21 0,0 42 15,0 0 1,0 0-16,-21 0 0,21 22 0,0-1 15,-21-21-15,21 21 0,-21 1 0,21-1 16,0 0-16,0-20 0,0 20 0,0-21 16,0 0-16,0 0 0,0 1 15,0-1-15,21 0 0,0-21 0,0 0 16,0 0-16,0 0 0,1 0 0,-1 0 16,0 0-16,21-21 0,-21 0 0,1-1 15,-1 1-15,0 0 0,0-21 16,21 21-16,-42-22 0,22 1 15,-1 0-15,0-1 0,-21 1 0,21 0 16,-21 20-16,21-20 0,-21 21 0,21 21 16,-21-21-16,0 42 15,0 0 1,0 21-16,-21-20 0,21-1 16,-21 21-16,21 0 0,-21-20 0,21 20 15,0-21-15,0 21 0,0-20 16,0 20-16,0-21 0,0 0 0,21 0 15,0-21-15,0 22 0,1-22 0,-1 0 16,0 0-16,21 0 0,-21 0 0,1 0 16,20-22-16,-21 1 15,0 0-15,22 0 0,-22 0 0,0-22 16,0 22-16,0-21 0,0 0 0,1-22 16,-1 22-16,0-22 0,0 22 0,0-22 15,-21 1-15,21 21 0,1-22 16,-1 1-16,0-1 0,-21 22 0,21-1 15,0 1-15,-21 0 0,21 21 0,-21-1 16,0 44 0,0 20-16,-21 0 15,0 1-15,0-1 0,0 21 0,0-20 16,-1 20-16,1 1 0,21-22 0,0 22 16,-21-1-16,21-21 0,0 22 15,0-22-15,0 22 0,0-22 0,0 0 16,0-20-16,0 20 0,0-21 0,21 0 15,-21 0-15,21-21 0,1 0 0,-1 0 16,21 0-16,-21 0 0,22 0 16,-1-21-16,0 0 0,-21 0 0,22-21 15,-1-1-15,0 1 0,1 0 0,-22-22 16,21 22-16,-21-22 0,22 1 0,-22-1 16,0 1-16,21-1 15,-20 1-15,-22 20 0,21-20 0,-21 21 16,0-1-16,0 22 0,0 0 0,-21 42 15,-1 0 1,22 22-16,-21-1 0,0 0 16,0 1-16,0-1 0,0 21 0,21-20 15,-22 20-15,22-20 0,-21-1 0,21 21 16,-21-20-16,21-1 0,0 0 16,0 1-16,0-1 0,-21-21 0,21 0 15,0 1-15,0-1 0,-21 0 0,21-42 47,21 0-47,0-22 0,0 22 0,0-21 16,1 21-16,-1-22 0,0 1 0,21 21 15,-21-22-15,1 22 0,-1 0 0,0 0 16,0 21-16,-21 21 16,0 0-1,0 22-15,0-22 0,0 0 0,0 21 16,0 1-16,0-22 0,0 21 0,0-21 15,0 0-15,0 1 0,0 20 16,0-21-16,21 0 0,0 0 16,1-21-16,-1 0 0,0 0 15,21 0-15,-21 0 0,22 0 0,-1-21 16,-21 0-16,22 21 0,-22-42 0,0 21 16,21-22-16,-21 22 0,1-21 15,-22-1-15,0 1 0,0 0 0,0-1 16</inkml:trace>
  <inkml:trace contextRef="#ctx0" brushRef="#br0" timeOffset="62066.68">24490 11599 0,'0'0'15,"-21"0"-15,-1 0 16,44 0-1,-1-21-15,0 21 16,0 0-16,21 0 0,1-21 0,-1 21 16,0 0-16,1-21 0,-1 21 0,-21-21 15,0 21-15,1-21 0</inkml:trace>
  <inkml:trace contextRef="#ctx0" brushRef="#br0" timeOffset="62238">24151 11409 0,'0'0'0,"-85"0"16,64-21-16,0 21 15,0 0-15,0 0 0,21-21 0,21 21 47,0 0-31</inkml:trace>
  <inkml:trace contextRef="#ctx0" brushRef="#br0" timeOffset="64172.08">26522 12277 0,'0'0'0,"0"21"0,21-21 16,0 0-16,0 0 16,0 0-16,1-21 0,-1 0 15,21-1-15,-21 1 0,22 0 0,-1 0 16,21-21-16,-20-1 0,20 1 0,1 0 16,-1-1-16,-20-20 0,20 20 0,-21-20 15,1-1-15,-1 22 0,-21-21 16,0 20-16,1 1 0,-22 0 0,0 20 15,0 1-15,0 0 0,-22 21 16,1 0-16,0 0 16,-21 21-16,-1 0 0,1 1 0,21 20 15,-21 0-15,20 1 0,-20-22 0,21 21 16,21 0-16,0 22 0,0-22 0,0 1 16,0-1-16,21 0 0,-21 1 15,42-1-15,-20-21 0,-1 21 0,0-20 16,0-1-16,-21 0 0,21 0 0,-42-42 47,0 0-47,0 0 15,21-1-15,-21 1 0,-1-21 0,1 21 16,0 21-16,21-21 0,-21-1 0,21 44 31,0-1-31,21 0 16,0-21-16,0 21 0,22 0 0,-22 0 15,21 1-15,1-22 0,-1 21 16,0-21-16,1 0 0,-1 0 0,0 0 16,22 0-16,-22 0 0,22 0 0,-22 0 15,0-21-15,22-1 0,-22 1 0,0 0 16,1-21-16,-1 21 0,-21-22 16,0 1-16,1 0 0,-22 20 15,0-20-15,0 0 0,0-1 0,0 22 16,0-21-16,-22 21 0,1 21 15,0 0-15,-21 0 0,21 0 0,-22 0 16,22 0-16,-21 21 0,-1 0 0,22 21 16,-21-20-16,21 20 0,0 0 0,-22-21 15,43 22-15,-21-1 0,21 0 16,0-20-16,0 20 0,0-21 0,0 0 16,0 0-16,0 1 0,21-22 0,0 21 15,1-21-15,-1 0 0,0 0 0,21 0 16,-21-21-16,22 21 0,-22-22 15,0 1-15,21 0 0,-20 0 16,20-21-16,-21 20 0,0-20 0,0 0 16,1 21-16,-1-22 0,0 1 15,0 21-15,0 0 0,-21-1 0,0 44 32,0-1-32,0 21 15,0-21-15,0 22 0,0-22 16,0 21-16,0-21 0,0 22 0,0-22 15,0 0-15,0 21 0,21-21 0,1-21 16,-1 22-16,0-1 0,0-21 16,0 0-16,22 0 0,-22 0 0,0 0 15,0 0-15,0-21 0,0-1 16,1 1-16,-1 0 0,0 0 16,0-21-16,0 20 0,0-20 0,1 0 15,-22-1-15,21 22 0,0-21 0,0 0 16,-21 20-16,0 1 0,0 0 0,0 42 31,0 0-31,0 1 16,0 20-16,-21-21 0,0 21 0,21-20 15,-21 20-15,21 0 0,0-21 16,0 22-16,0-22 0,-22 0 0,22 0 16,0 0-16,0 1 0,0-1 0,0-42 46,22-1-46,-22 1 0,21 0 16,0-21-16,-21 21 0,21-22 0,0 22 16,0-21-16,1 21 0,-1-22 15,0 1-15,0 21 0,0 0 0,0-1 16,1 1-16,-1 21 0,0 0 0,0 0 16,0 0-16,-21 21 15,0 1-15,0-1 0,0 0 0,0 21 16,0-21-16,0 22 0,0-22 15,0 21-15,0-21 0,0 22 0,0-22 16,0 0-16,21 0 0,-21 0 0,22 1 16,-22-1-16,21-21 15,0 0 1,0 0-16,-21-21 0,21-1 16,0 1-16,-21 0 0,22 0 0,-1-21 15,0 20-15,0-20 0,21 21 0,-20-21 16,20-1-16,-21 1 0,21 21 15,-20-22-15,20 22 0,-21-21 0,0 21 16,0 21-16,1-21 0,-1 21 0,-21 21 31,0 0-31,0 0 0,0 21 16,0-20-16,0-1 0,-21 0 0,-1 21 16,22-21-16,0 22 0,0-22 0,0 21 15,0 1-15,0-22 0,0 0 16,22 21-16,-1-21 0,0 1 0,0-1 15,21-21-15,-20 21 0,-1-21 0,21 0 16,-21 0-16,22 0 0,-1 0 16,-21-21-16,21 21 0,-20-21 0,20-22 15,-21 22-15,21-21 0,-20-1 0,-1 1 16,0 0-16,0-1 0,0 1 16,0 21-16,1-21 0,-22-1 15,0 22-15,0 0 0,-22 21 31,-20 21-31,21 0 0,0 0 0,0 22 16,-1-1-16,1-21 0,0 22 0,0 20 16,21-21-16,-21 1 0,21-22 15,0 21-15,0 1 0,0-22 0,0 21 16,21-21-16,21 0 0,-21 1 0,22-22 16,-1 21-16,22-21 0,-22 0 15,21 0-15,1 0 0,-22-21 0,22 21 16,-1-22-16,-20 1 0,20 0 0,1 0 15,-22 0-15,0 0 0,1-1 16,-1 1-16,-21-21 0,0 21 16,-21 0-16</inkml:trace>
  <inkml:trace contextRef="#ctx0" brushRef="#br0" timeOffset="65919.25">8657 15007 0,'0'0'0,"-21"21"15,42-21 16,0-21-31,0 21 0,1-21 0,-1 21 0,0-21 16,21 0-16,-21 0 16,1-1-16,-1 1 0,0 0 0,-21 0 15,0 0-15,0 0 0,0-1 0,0-20 16,-21 21-16,0 0 0,-1 0 16,-20-1-16,21 1 0,-21 21 0,-1 0 15,1 0-15,21 0 0,-22 21 0,1 1 16,0-1-16,21 21 0,-22-21 15,22 22-15,-21-1 0,21 0 0,-1 1 16,1-1-16,0 0 0,21 1 0,0-22 16,0 21-16,0-21 0,0 22 15,0-22-15,21-21 0,-21 21 16,21-21-16,22 0 0,-22 0 0,21-21 16,1 0-16,-1-1 0,0 1 15,1 0-15,20-21 0,-21 21 0,1-22 16,-1 1-16,0 0 0,1-1 0,-1 1 15,-21 0-15,0-1 0,1 1 16,-1 0-16,0-1 0,-21 1 0,0 21 16,0 0-16,0 42 15,0 0-15,0 0 16,0 21-16,-21 1 0,21-1 0,0 0 16,0 1-16,0-1 0,0 0 0,0 1 15,0-22-15,0 21 16,21 1-16,0-22 0,0 21 0,0-21 15,22 0-15,-22 1 0,21-1 0,-21-21 16,22 0-16,-1 0 0,0 0 0,-20-21 16,20-1-16,0 1 0,1 0 15,-1-21-15,0-1 0,1 22 0,-22-42 16,21 20-16,-21 1 0,0-21 0,1-1 16,-1-21-16,0 22 0,-21-22 15,0 22-15,0-1 0,0 1 0,0 20 16,0 22-16,0-21 0,0 21 0,-21 42 31,0 0-31,-1 21 0,1 1 16,21-1-16,-21 22 0,0-1 0,21 1 15,0-1-15,-21-21 0,0 22 16,21-22-16,0 22 0,0-22 0,0 0 16,0-20-16,0 20 0,0-21 0,0 21 15,21-42-15,0 22 0,0-1 16,0-21-16,0 0 0,22 0 0,-22 0 15,21-21-15,1-1 0,-1 1 0,-21-21 16,21 21-16,1-22 0,-1 1 0,-21 0 16,22-1-16,-22-20 15,0-1-15,21-20 0,-21 20 0,1 1 16,-22-22-16,21 22 0,0 20 0,-21-20 16,0 42-16,0-22 0,0 22 15,0 0-15,0 42 16,0 0-16,0 0 0,-21 22 15,0-1-15,-1 0 0,22 22 16,-21-1-16,0 1 0,21-1 0,0-20 16,-21 20-16,21 1 0,0-1 0,-21-20 15,21 20-15,0-21 0,0 1 16,0-1-16,0-21 0,21 22 16,0-22-16,0 21 0,0-42 0,1 21 15,20-21-15,-21 0 0,0 0 0,0 0 0,22 0 16,-22-21-16,0 0 15,21 0-15,-20-22 0,-1 22 0,21 0 16,-21-21-16,0-1 0,-21 1 0,0 21 16,22-21-16,-22-1 0,0 22 15,0 0-15,0 0 0,-22 21 16,1 0 0,21 21-16,0 0 15,0 0-15,0 0 16,0 1-16,21-1 0,1 0 15,-1 0-15,-21 0 0,21-21 0,0 21 16,-21 1-16,0-1 0,21 0 16,-21 0-16,21-21 0,-21 21 0,0 0 15,0 1-15,22-22 16,-1 0 0,0 0-16,0 0 15,0-22-15,0 1 0,1 21 0,-1-21 16,21-21-16,-21 21 0,22-1 0,-1-20 15,-21 0-15,21 21 0,-20-22 16,-1 22-16,0 0 0,0 0 0,-21 0 16,21 21-16,-21 21 15,0 0 1,0 0-16,0 0 0,-21 0 0,21 22 16,-21-22-16,21 0 0,0 0 0,0 0 15,0 1-15,0-1 0,0 0 16,0 0-16,0 0 15,0-42 17,0 0-32,0 0 0</inkml:trace>
  <inkml:trace contextRef="#ctx0" brushRef="#br0" timeOffset="66096.16">11218 14457 0,'0'0'0,"0"-42"0,0 20 0,0 1 0,0 0 15,21 0-15,-21 0 0,0 0 16,0-1 0</inkml:trace>
  <inkml:trace contextRef="#ctx0" brushRef="#br0" timeOffset="66296.05">10033 14520 0,'0'0'0,"-42"0"0,20 0 0,-20 0 16,21 0-16,0 0 0,42 0 31,0 0-31,21 0 0,1-21 15,-1 21-15,22-21 0,20 21 16,-20-21-16,20 0 0,-20 21 0,42-21 16,-22-1-16,22 1 0</inkml:trace>
  <inkml:trace contextRef="#ctx0" brushRef="#br0" timeOffset="66782.85">11832 13949 0,'0'0'0,"-21"0"16,21 21 0,-21 0-16,0 0 0,-1 1 0,22-1 15,-21 21-15,0 0 0,0 1 0,0-1 16,21 0-16,-21 22 0,21-1 16,-22 1-16,1-22 0,21 22 0,0-1 15,0-20-15,-21 20 0,21-21 16,0 1-16,0-1 0,0-21 0,0 22 15,0-22-15,0 0 0,0 0 16,0 0-16,0-42 31,0 0-31,0 0 16,0 0-16,0-22 0,0 22 0,0-21 16,21 21-16,0-22 0,1 1 0,-1 21 15,0 0-15,21-1 0,-21 1 0,1 0 16,20 21-16,-21 0 0,0 0 15,0 0-15,1 21 0,-22 0 16,0 1-16,0-1 0,0 21 16,0-21-16,0 0 0,0 1 15,-22-1-15,1 0 0,0 21 0,-21-21 16,21-21-16,-22 22 0,22-1 0,0 0 16,-21 0-16,20-21 0,1 21 0,0-21 15,42-21 16,0 0-31,1 0 0,20 0 0,-21-1 16,21 1-16,1 0 0,-1-21 0</inkml:trace>
  <inkml:trace contextRef="#ctx0" brushRef="#br0" timeOffset="67802.82">12234 14457 0,'0'63'16,"0"-41"-16,0 20 15,-21-21-15,21 21 0,-21-20 16,0 20-16,21-21 0,0 21 0,0-20 16,0-1-16,0 0 0,0 0 0,0 0 15,0 0-15,21 1 16,0-22-16,0 0 0,0 0 16,22 0-16,-22-22 0,21 22 0,-21-21 15,1 0-15,20 21 0,-21-42 16,0 21-16,0-1 0,1-20 0,-1 21 15,0-21-15,0 20 0,-21-20 16,21 21-16,-21 0 0,0 0 0,21 21 16,-21 21-1,0 0-15,-21 0 16,21 21-16,-21-20 0,0-1 0,21 21 16,0-21-16,0 22 0,0-22 0,0 0 15,0 0-15,0 21 0,0-20 0,0-1 16,21 0-1,0 0-15,0-21 0,1 0 0,-1 21 16,0-21-16,21 0 0,-21 0 0,1 0 16,20-21-16,-21 21 0,21-21 0,-20 0 15,-1 0-15,0-22 0,21 22 16,-21-21-16,1-1 0,-1 1 0,0-21 16,0-1-16,0 1 0,0-1 0,1 1 15,-1-1-15,0 1 0,0-1 16,-21 22-16,21-1 0,-21 1 0,0 21 15,0 0-15,0 0 0,-21 21 16,0 0-16,0 21 0,0-21 16,-1 21-16,1 21 0,0-21 15,0 22-15,0-1 0,0 22 0,-1-22 16,22 21-16,0-20 0,0 20 0,0 1 16,0-22-16,0 22 0,0-22 15,0 0-15,0 1 0,0-1 0,0 0 16,0-21-16,0 1 0,22 20 0,-1-21 15,0-21-15,-21 21 0,21-21 0,0 0 16,0 0-16,22 0 0,-22 0 16,21 0-16,1-21 0,-1 21 0,0-21 15,-21 0-15,22-22 0,-22 22 0,21 0 16,-21-21-16,1 21 0,-22-22 0,21 1 16,-21 21-16,0-22 15,0 22-15,0 0 0,-21 21 16,-1 0-16,22 21 15,-21 0-15,0 1 0,0-1 16,0 0-16,21 21 0,0-21 0,0 1 16,0-1-16,0 21 0,0-21 0,0 0 15,0 1-15,0-1 0,21 0 16,0-21-16,0 0 16,0 0-16,1 0 0,-1 0 0,21 0 15,-21 0-15,0-21 0,1 0 0,-1-1 16,0 1-16,0 0 0,0-21 0,0 21 15,1-22-15,-1 1 16,0 21-16,0-22 0,-21 22 0,0 0 16,21 0-16,0 21 15,-21 21-15,0 0 16,22 0-16,-22 1 0,0-1 16,0 21-16,0-21 0,0 0 0,0 1 15,0-1-15,0 0 0,0 0 0,0 0 16,0 0-16,0 1 0,0-1 0,0 0 15,-22-21 1,1 0 0,21-21-16,0 0 0,-21-1 15</inkml:trace>
  <inkml:trace contextRef="#ctx0" brushRef="#br0" timeOffset="68070.17">12996 14457 0,'0'0'0,"-21"0"16,42 0-1,0 0-15,1 0 0,20 0 0,0 0 16,1-21-16,-1 21 0,0 0 16,22-21-16,-22 21 0,0 0 15,22 0-15,-22-22 0,1 22 0,-1 0 0,-21 0 16,0-21-16,0 21 15,1 0-15,-1 0 0,-42 0 47,-1 0-47,1 0 0,0 0 0,-21 0 16,21 21-16</inkml:trace>
  <inkml:trace contextRef="#ctx0" brushRef="#br0" timeOffset="93044.91">19092 16955 0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0:22:33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4932 572 0,'0'-22'16,"-21"22"-16,21-21 15,-22 21-15,22-21 0,0 0 16,0 0-16,-21 21 16,21-21-16,0-1 0,0 1 15,0 0-15,0 0 16,0 0-1,21 42 32,-21 0-47,22 0 16,-1 0-16,-21 22 0,21-22 0,0 21 16,-21 1-16,21 20 0,-21-21 0,0 22 15,21-1-15,1 1 0,-1-1 16,-21 1-16,0-1 0,21 1 0,0-1 15,-21-20-15,21 20 0,0 1 0,-21-1 16,22-20-16,-1 20 0,-21-21 16,21 22-16,-21-22 0,21 1 0,-21-1 15,0 0-15,21-21 0,-21 22 0,0-22 16,21 0-16,-21 0 16,0 0-16,0 1 15,0-44 1,0 1-16,0 0 0,0 0 15,0-21-15,0 20 0,0-20 16,0 0-16,0-1 0</inkml:trace>
  <inkml:trace contextRef="#ctx0" brushRef="#br0" timeOffset="351.7">5673 635 0,'0'0'0,"0"-21"0,21-21 16,-21 20-16,0 1 16,0 0-16,-21 21 15,-1 0 1,1 21-16,0 0 0,0 1 16,0 20-16,-22 0 0,1 22 0,0-22 15,-1 43-15,1-22 0,-21 22 0,20 0 16,-20-1-16,-1 1 0,1-22 15,-22 22-15,22 0 0,-1-1 0,-21 1 16,22-21-16,-1 20 0,1-20 16,-1-22-16,22 22 0,0-22 15,-1 0-15,1 1 0,21-22 0,-21 21 16,42-21-16,-22 0 0,22 1 16,22-22-1,-1 0-15,0 0 16,0-22-16,21 22 0,-20-21 0,20 0 15</inkml:trace>
  <inkml:trace contextRef="#ctx0" brushRef="#br0" timeOffset="730.48">5715 1566 0,'-21'0'15,"21"22"-15,-21-1 0,-1 0 16,22 21-16,0 1 0,-21-1 0,0 0 16,21 22-16,-21-22 15,0 22-15,0-1 0,21 1 0,-22-1 16,1 1-16,0 20 0,0-20 0,0 20 15,0-20-15,21 21 0,-22-22 0,1 22 16,0-22-16,0 1 0,0-1 16,0 1-16,21-1 0,0-20 0,-22 20 15,22-21-15,-21 1 0,21-22 0,0 21 16,0-21-16,0 1 0,0-1 0,21-42 31,1-1-31,-22 1 16,21-21-16,0 0 0,0-1 0,0 1 15,0-22-15</inkml:trace>
  <inkml:trace contextRef="#ctx0" brushRef="#br0" timeOffset="1055.29">5715 1778 0,'0'0'0,"0"-106"16,21 64-16,-21 21 0,21 0 0,0-1 0,1 1 15,20 0-15,-21 0 0,21 21 0,-20-21 16,20 21-16,0 0 0,-21 0 16,22 0-16,-1 0 0,-21 0 0,22 21 15,-22 0-15,-21 0 0,0 0 16,0 1-16,0 20 0,0-21 16,0 21-16,-43 1 0,22-22 0,-21 21 15,21-21-15,-22 22 0,-20-22 0,21 21 16,-1-21-16,22 1 0,-21-1 0,-1-21 15,22 21-15,0 0 0,0-21 16,0 0-16,21 21 0,21-21 31,0 0-31,0 0 0,22 0 16,-22 0-16,21-21 0,-21 0 0,22 21 16</inkml:trace>
  <inkml:trace contextRef="#ctx0" brushRef="#br0" timeOffset="1579.07">6816 1545 0,'0'0'0,"0"-21"0,21-42 16,-21 41-16,0 1 0,0 0 0,0 0 16,0 0-16,0 0 0,-21 21 15,-1-22-15,1 22 0,0 0 16,0 0-16,0 22 0,0-1 0,-22 0 15,22 21-15,0-21 0,-21 22 16,20-1-16,1 22 0,-21-22 16,21 21-16,0-20 0,-1-1 0,1 0 15,0 1-15,21-1 0,0 0 16,0-20-16,0-1 0,0 0 0,0 0 16,21 0-16,0-21 0,1 0 0,-1 0 15,0 0-15,0 0 0,21 0 0,-20 0 16,20-21-16,0 0 0,-21-21 15,22 20-15,-22-20 0,21 21 0,-21-21 16,1-22-16,-1 22 0,21-1 0,-21-20 16,0 21-16,-21-1 0,22-20 15,-1 20-15,-21 1 0,0 21 0,0-21 16,0 20-16,0 1 0,0 42 31,0 1-15,0 20-16,0-21 0,0 21 0,0-20 15,0 20-15,0 0 0,0 1 0,0-1 16,0 21-16,0-41 0,0 20 16,0 0-16,0 1 0,0-22 0,0 0 15,21 0-15,-21 0 0,21 0 0,0 1 16,0-1-16,1-21 0,-1 0 0,0 0 16,0 0-16,0 0 0,0 0 15,1-21-15,-1-1 0</inkml:trace>
  <inkml:trace contextRef="#ctx0" brushRef="#br0" timeOffset="1894.22">7789 804 0,'0'0'16,"0"-127"-16,0 85 0,0 21 15,0 0-15,0 0 0,0-1 0,-21 22 16,0 0-1,21 22-15,0 20 0,-21 0 16,0 1-16,21-1 0,-22 21 16,1 22-16,0-21 0,21-1 15,-21 22-15,0-22 0,21 22 0,0-22 16,-21 1-16,-1-1 0,22-20 0,-21 20 16,21 1-16,-21-22 0,21 0 15,0 1-15,0-1 0,0-21 0,0 0 16,0 22-16,-21-22 0,21 0 15,0 0-15,21-21 16,0-21 0,0 0-16,1 0 0,-1-22 0</inkml:trace>
  <inkml:trace contextRef="#ctx0" brushRef="#br0" timeOffset="2443.88">8297 572 0,'0'0'0,"0"-22"0,0 1 0,0 0 16,-21 21-16,0 0 15,0 21 1,21 22-16,0-22 0,0 21 16,-21 0-16,-1 1 0,22 20 0,-21 1 0,21-1 15,-21 1-15,0 20 0,21-20 16,-21-1-16,0 1 0,-1 21 15,1-43-15,0 21 0,21 1 0,-21-22 16,21 1-16,-21-1 0,21 0 0,-21 1 16,21-22-16,0 0 0,0 0 15,0 0-15,0 0 16,0-42 0,0 0-16,0 0 15,0 0-15,21-22 0,0 22 0,-21-21 16,21 0-16,0-1 0,0 1 0,1 0 15,20-1-15,-21 1 0,0 21 0,22-22 16,-22 22-16,0 0 0,21-21 16,-21 42-16,1-21 0,20-1 15,-21 22-15,0 0 0,0 0 0,22 22 16,-22-1-16,0 0 0,0 0 16,0 0-16,1 22 0,-22-22 0,0 21 15,0-21-15,21 22 0,-21-1 0,0 0 16,0-21-16,0 22 0,0-22 0,0 21 15,-21-21-15,21 1 0,0-1 16,0 0-16,-22-21 0,22 21 0,-21 0 16,21 0-16,-21-21 15,0 0 1,0 0 0</inkml:trace>
  <inkml:trace contextRef="#ctx0" brushRef="#br0" timeOffset="2810.98">7260 1270 0,'21'0'16,"0"0"0,22 0-16,-22 0 0,21 0 0,1 0 15,-1-21-15,0 21 0,22 0 0,-22 0 16,0 0-16,22 0 0,-22 0 15,22-21-15,-22 21 0,0 0 0,-20 0 16,20 0-16,-21 0 0,0 0 0,0 0 16,-42 0 31</inkml:trace>
  <inkml:trace contextRef="#ctx0" brushRef="#br0" timeOffset="3619.52">1460 1058 0,'0'0'0,"22"-21"0,-22 0 0,21 0 16,-21 0-16,0 0 0,21 21 0,-21-22 16,21 1-16,-21 0 0,0 0 15,0 0 1,0 42 0,0 0-1,0 21-15,0 1 0,0-1 0,0 0 16,-21 22-16,0-22 0,0 22 15,-1-1-15,1 22 0,0-22 0,21 1 16,-21 21-16,0-22 0,0 1 16,-1-1-16,1-21 0,21 22 0,0-22 15,0 1-15,-21-22 0,21 21 16,0-21-16,-21 0 0,21 1 0,0-1 16,0 0-1,0-42 16,0 0-31,0-1 0,0 1 16,21 0-16</inkml:trace>
  <inkml:trace contextRef="#ctx0" brushRef="#br0" timeOffset="4236.85">1884 1715 0,'0'0'0,"0"21"0,0 0 15,0 0 1,21-21-1,0 0-15,0 0 16,-21-21-16,21 21 0,1-21 16,-22 0-16,0-1 0,21 1 15,-21 0-15,0 0 16,0 0-16,0 0 0,0-1 16,0 1-16,-21 21 15,21 21 1,-22 1-16,1-1 15,21 0-15,-21 0 0,21 0 16,0 0-16,0 1 0,0-1 0,0 0 16,0 0-16,0 0 0,0 0 15,21-21 1,0 0 0,-21-21-16,22 21 0,-22-21 0,21 0 15,-21 0-15,0 0 16,0-1-16,0 1 15,0 0-15,0 0 0,-21 0 16,-1 21-16,1 21 31,21 0-31,0 0 0,-21 0 16,21 1-16,0-1 0,0 0 16,0 0-16,-21 0 0,21 0 15,-21 1-15,21-1 16</inkml:trace>
  <inkml:trace contextRef="#ctx0" brushRef="#br0" timeOffset="9498.75">1460 3683 0,'-21'-21'16,"0"21"-1,21-21-15,-21 21 16,0 0-16,0-21 0,21-1 16,-22 1-16,1 0 15,21 0-15,0 0 0,0 0 16,21-1-16,1 1 15,-22 0-15,42 0 0,-21 21 16,0 0-16,0-21 0,22 21 0,-22 0 16,0 0-16,21 21 0,-20 0 0,20 21 15,-21 1-15,21-1 0,-20 0 16,-1 22-16,-21-1 0,0 22 0,0 0 16,0-1-16,-21 1 0,-1 0 15,-20-1-15,0 1 0,-1-21 0,1-1 16,0 1-16,-1-1 0,-20-21 15,21 1-15,-1-22 0,1 0 16,0 0-16,-1 0 0,22-21 0,-21 0 16,21 0-16,-1 0 0,1-21 15,0 0-15,0 0 0,21 0 16,0-22-16,0 1 0,0 0 0,0-1 16,0-20-16,21 21 0,0-22 15,0 22-15,1-22 0,-1 1 0,21 20 16,0 1-16,-20 21 0,41 0 15,-21 0-15,1 21 0,-1 21 0,0 0 16,1 0-16,-1 21 0,-21 22 0,0-22 16,1 22-16,-1-1 0,-21 1 15,0-22-15,21 22 0,-21-1 16,0-21-16,0 22 0,0-22 16,0 1-16,0-1 0,0 0 0,0-21 15,0 1-15,21-1 0,-21 0 16,21 0-16,0-21 0,1 0 15,-22-21-15,21 0 0,0 0 16,0-1-16</inkml:trace>
  <inkml:trace contextRef="#ctx0" brushRef="#br0" timeOffset="9670.66">2349 4339 0,'0'0'0,"22"0"0,-1 0 0,-21 21 47,21-21-32,0 0 1,0 0-16,0 0 0</inkml:trace>
  <inkml:trace contextRef="#ctx0" brushRef="#br0" timeOffset="10078.85">4826 3577 0,'0'0'0,"-64"-42"16,43 42-16,-21-21 0,0 0 15,-1-1-15,1 1 0,0 0 16,-1 0-16,1 21 0,21-21 0,-22 0 16,22 21-16,0-22 0,0 22 15,21-21-15,0 0 0,21 0 16,21 21-16,1 0 0,20-21 15,1 21-15,20 0 0,-20-21 0,21 21 16,-1 0-16,1-22 0,0 22 0,-1 0 16,-20 0-16,20 0 0,-20 0 15,-1 0-15,-20 0 0,20 0 0,-42 0 16,1 0-16,-1 0 0,-21 22 16,-21-22-1,-1 0-15,-20 0 0</inkml:trace>
  <inkml:trace contextRef="#ctx0" brushRef="#br0" timeOffset="10354.29">5122 3281 0,'0'0'0,"0"21"16,0 0-16,0 0 0,0 1 15,0-1-15,0 21 0,-21 0 16,0 1-16,0 20 0,0-20 0,-1 20 15,1 1-15,0-1 0,0 22 0,0-22 16,0 1-16,-22 20 0,22-20 16,0-1-16,0 1 0,0-1 15,-1-20-15,1-1 0,21 0 0,0-20 16,0 20-16,0-21 0,0 0 16,0 0-16,21-21 15,1 0-15,-1-21 16,0 0-16,0 0 0,0-21 0,22 20 15,-22-20-15</inkml:trace>
  <inkml:trace contextRef="#ctx0" brushRef="#br0" timeOffset="10926.91">5376 3916 0,'0'0'0,"21"-21"0,22-22 16,-43 22 0,21 21-16,-21 21 15,0 1-15,0-1 16,0 0-16,0 0 0,0 21 0,-21 1 15,21-1-15,-21 0 0,21 1 16,0-22-16,0 21 0,0 1 0,0-22 16,0 21-16,0-21 0,0 0 0,0 1 15,21-22-15,0 21 0,0-21 16,0 0-16,22 0 0,-22 0 16,0-21-16,21 21 0,-21-22 15,22 1-15,-1-21 0,0 21 0,-20-22 16,20 22-16,-21-21 0,21 0 15,-20-1-15,-1 22 0,0-21 0,0 21 16,-21-22-16,0 22 0,0 0 0,21 0 16,-21 0-16,0 42 31,0 0-31,-21 0 0,21 21 0,0 1 16,-21 20-16,0-20 0,0 20 0,21 1 15,-22-1-15,22 1 0,0-1 16,-21 1-16,0 20 0,21-20 0,-21 20 15,21 1-15,0-21 0,-21 20 0,0 1 16,21 0-16,-22-1 0,1-20 0,0 20 16,21 1-16,-21-21 15,0 20-15,-22-20 0,22-1 0,0 1 16,-21-1-16,21-20 0,-22 20 0,1-21 16,0-20-16,-1 20 0,1-21 0,0 0 15,20 0-15,-20-21 0,0 0 0,-1 0 16,22-21-16,-21 0 0,21 0 15,-22-21-15,22-1 0,0 1 0,0-22 16,0 1-16,21-1 0,0 1 0,0-1 16,0 1-16,21-1 0,0 1 0,0-1 15,0 22-15,22-21 0,-22-1 16,21 22-16,1-22 0,-1 22 16</inkml:trace>
  <inkml:trace contextRef="#ctx0" brushRef="#br0" timeOffset="11218.75">6329 3852 0,'0'0'0,"0"-21"0,0-21 16,0 84 0,0-21-1,0 43-15,0-1 0,0 1 0,0 21 16,0-1-16,0 1 0,0 0 0,0 20 15,-21-20-15,21 21 0,0-21 16,-22-1-16,1 1 0,21 0 0,-21-22 16,0 22-16,0-22 0,21-20 0,0 20 15,-21-21-15,-1-20 0,22 20 0,0-21 16,0 0-16,0 0 0,-21 1 16,0-22-1,21-22-15,0 1 16,0 0-16,0-21 0</inkml:trace>
  <inkml:trace contextRef="#ctx0" brushRef="#br0" timeOffset="11502.32">6202 4233 0,'0'0'16,"0"-42"-16,0-21 0,21 20 0,0-20 0,0 20 15,0 22-15,1-21 0,-1 21 0,21 0 16,0-1-16,1 1 0,-1 21 15,0 0-15,1 0 0,-1 0 0,0 0 16,1 21-16,-1 1 0,0-1 0,-20 21 16,-1 0-16,-21 1 0,0-1 15,0 0-15,-43 1 0,22-1 16,-21 0-16,21-20 0,-22 20 0,1-21 16,0 21-16,-1-20 0,1-1 0,0 0 15,21 0-15,-22 0 0,22-21 16,0 0-16,21 21 0,0-42 31,21 0-31,0 21 0,0-21 0</inkml:trace>
  <inkml:trace contextRef="#ctx0" brushRef="#br0" timeOffset="11976.05">6858 4339 0,'0'0'0,"21"0"0,0 0 0,0-21 16,1 0-16,20 21 0,-21-21 15,0 0-15,0-1 0,1 1 0,20 0 16,-21 0-16,0 0 0,0 0 0,1-22 16,-1 22-16,0-21 0,0 21 0,-21-1 15,21 1-15,-21 0 0,0 0 16,0 0-16,-21 21 16,0 0-16,0 21 0,0 0 0,-22 0 15,22 22-15,-21-1 0,21 0 0,-1 1 16,-20-1-16,21-21 0,0 21 15,0 1-15,21-22 0,0 21 0,0-21 16,0 1-16,0-1 0,0 0 16,21-21-16,21 0 0,-21 0 0,0 0 15,22 0-15,-22 0 0,21 0 16,1-21-16,-22 0 0,21-1 0,-21 1 16,22-21-16,-1 21 0,-21-22 0,21 22 15,1-21-15,-1 0 0,-21 20 0,22-20 16,-22 21-16,0 0 0,0 0 15,-21-1-15,-21 44 16,0-1 0,21 0-16,-21 21 0,-1-21 15,1 22-15,21-22 0,-21 21 0,0-21 16,21 22-16,-21-22 0,21 21 16,-21-21-16,-1 1 0,22-1 0,-21 0 15,21 0-15,-21 0 0,21 0 0,-21 1 16,0-22-16</inkml:trace>
  <inkml:trace contextRef="#ctx0" brushRef="#br0" timeOffset="12774.05">8953 3747 0,'0'0'0,"-21"0"0,-63 21 16,41 0-16,22 0 16,-21 0-16,-1 22 0,1-22 0,0 21 15,-1 0-15,22 22 0,-21-22 0,21 1 16,-22-1-16,22 0 0,21 1 0,0-1 15,0-21-15,0 0 0,21 0 16,1 1-16,-1-1 0,21-21 16,0 0-16,1 0 0,-1 0 0,0 0 15,1 0-15,-1-21 0,0-1 0,22 1 16,-22 0-16,1-21 0,-22-1 16,21 22-16,-21-21 0,0-22 0,1 22 15,-22 0-15,0-22 0,0 22 0,0-22 16,0 22-16,-22 0 0,1-22 0,0 22 15,21 0-15,0-1 0,-21 1 16,21 0-16,0 20 0,0 1 0,0 0 16,0 0-16,21 0 0,0 0 0,0 21 15,22-22-15,-1 22 0,-21 0 0,22-21 16,-1 0-16,0 21 16,1 0-16,-22 0 0,21 0 0,-21 0 15,22 0-15,-22 0 0,0 21 0,-21 0 16,0 1-16,0-1 0,0 21 15,0 0-15,0 22 0,-21-22 0,0 22 16,-1-1-16,-20 22 0,21-22 0,0 22 16,-22 21-16,22-21 0,-21-1 0,21 1 15,0 21-15,-22-22 0,22 22 0,0-21 16,21 0-16,0 20 0,-21-20 16,21 0-16,0-1 0,0 1 15,0 0-15,0-22 0,0 22 0,0-22 0,0 22 16,0-21-16,0-1 0,0-21 15,0 22-15,0-1 0,0-20 0,0-1 16,0 0-16,0-20 0,0-1 0,0 21 16,-21-42-16,21 21 0,-22-21 15,1 0-15,0-21 16,21 0-16,0-21 0,0-1 0,0 1 16,0 0-16,-21-22 0,21 1 0,0-22 15,0 21-15,0-20 0,0-1 0,21 0 16,0 1-16,0-1 0,1 0 0,-1 1 15,0-1-15,0 22 0,21-1 16,-20 1-16,20-1 0,0 22 16,-21-22-16,43 22 0,-22 0 0,22-1 15,-1 1-15</inkml:trace>
  <inkml:trace contextRef="#ctx0" brushRef="#br0" timeOffset="13041.89">11155 3366 0,'0'0'0,"21"-43"0,21-63 15,-21 85-15,-21-21 0,22 42 0,-1 0 16,0 0-16,0 0 0,0 21 16,0 0-16,1 22 0,-1-1 15,0 21-15,0 1 0,-21-1 0,21 22 16,-21-21-16,21-1 0,-21 1 0,0-1 15,0 1-15,0-22 0,22 21 0,-22-20 16,0-1-16,0 0 0,0 1 0,0-22 16,0 0-16,0 0 0,0 0 15,-22-21 1</inkml:trace>
  <inkml:trace contextRef="#ctx0" brushRef="#br0" timeOffset="13287.21">11726 3302 0,'0'0'0,"0"-21"0,-21 0 0,0 21 0,0 0 15,0 0-15,-22 42 0,22-21 16,-21 22-16,21-1 0,-22 21 0,1-20 16,0 20-16,-22 1 0,22-1 0,-1-20 15,1 20-15,0 1 0,-1-1 0,1 1 16,21-22-16,-21 0 0,20 22 15,1-22-15,0-21 0,0 22 0,0-22 16,21 21-16,0-21 0,0 0 16,0 1-16,0-1 0,0 0 15,21-21-15,0 0 0,0 0 16</inkml:trace>
  <inkml:trace contextRef="#ctx0" brushRef="#br0" timeOffset="13563.05">11769 3895 0,'0'0'0,"0"-21"16,21-43-16,-21 85 16,0 22-1,0-22-15,0 21 0,-21 22 0,21-1 16,-22 1-16,22-1 0,-21 22 16,21-22-16,-21 22 0,0 0 0,21-1 15,-21-20-15,0 20 0,-1 1 16,22-21-16,-21 20 0,0-20 0,0-1 15,21-20-15,-21 20 0,21-21 0,-21 1 16,21-22-16,0 21 0,0-21 0,0 1 16,0-1-16,0 0 0,21-21 15,0 0 1,0 0-16,0-21 0,0 0 16,1-1-16,-1 1 0</inkml:trace>
  <inkml:trace contextRef="#ctx0" brushRef="#br0" timeOffset="13826.9">11726 4487 0,'0'0'0,"0"-84"0,0-1 0,0 0 16,21 1-16,1-1 0,-1 22 0,0-1 15,0 22-15,0-22 0,22 22 16,-22 21-16,21 0 0,-21-1 0,22 1 16,-1 21-16,-21 0 0,21 0 0,-20 0 15,-1 21-15,0 1 0,0-1 0,0 21 16,-21-21-16,0 22 0,0-1 15,0 0-15,-21 1 0,0-1 0,0 0 16,-22-21-16,22 22 0,-21-22 0,0 21 16,20-21-16,-20 1 0,21-1 15,-21-21-15,20 21 0,1-21 16,0 21-16,42-42 31,0 21-31,22-21 0</inkml:trace>
  <inkml:trace contextRef="#ctx0" brushRef="#br0" timeOffset="14210.98">12700 3852 0,'0'0'0,"0"-21"0,0-21 16,0 21-16,-21 21 16,0 0-16,-1 0 0,1 0 15,0 0-15,0 21 0,0 0 16,0 0-16,-1 0 0,1 1 0,0-1 15,21 0-15,-21 21 0,0-21 0,21 1 16,0-1-16,0 21 0,0-21 0,0 0 16,0 1-16,21-22 15,0 0-15,0 0 16,0 0-16,1 0 0,-1-22 0,0 22 16,0-21-16,0-21 0,0 21 0,1 0 15,-1-22-15,0 22 0,0-21 0,0-1 16,-21 22-16,0 0 15,21-21-15,-21 21 0,0 42 32,0 0-32,0 0 0,0 0 0,-21 0 15,21 1-15,0-1 0,0 0 16,0 0-16,0 0 0,0 0 16,0 1-16,21-22 0,-21 21 15,22-21-15,-1 0 0,0 0 0,0 0 16</inkml:trace>
  <inkml:trace contextRef="#ctx0" brushRef="#br0" timeOffset="14486.82">13483 3154 0,'0'-42'0,"0"84"0,0-127 15,21 43-15,-21 21 0,0 0 0,0-1 16,0 44-1,0 20-15,-21 0 0,0 1 16,21 20-16,-21 1 0,0 20 0,21-20 16,0 20-16,-22-20 0,1 21 0,21-22 15,-21 1-15,21 20 0,0-20 16,-21-1-16,21-20 0,0 20 0,-21-21 16,21 1-16,0-1 0,0 0 15,0-20-15,0-1 0,0 0 0,21-21 16,0 0-16,0-21 15,0 0-15</inkml:trace>
  <inkml:trace contextRef="#ctx0" brushRef="#br0" timeOffset="14922.61">13970 3069 0,'0'0'0,"21"-21"0,-21-21 16,0 63-1,0 0-15,0 21 16,0 1-16,0-1 0,0 22 0,0-1 16,-21 1-16,0-1 0,0 22 0,21-22 15,-22 1-15,1-1 0,21 1 0,-21-22 16,21 22-16,-21-22 0,21 0 16,0 1-16,-21-1 0,21 0 0,-21-21 15,21 1-15,-22-22 0,22 21 0,0-42 16,0-1-1,0-20-15,0 21 0,0 0 16,22-22-16,-1 1 16,0 0-16,21-1 0,-21 1 0,22 0 15,20 21-15,-20-22 0,-1 22 0,0 0 16,1 0-16,-1 0 0,0 21 0,1 0 16,-1 0-16,-21 21 0,0 0 15,0 0-15,1 0 0,-22 0 0,0 22 16,0-22-16,0 21 0,0 1 0,0-1 15,-22 0-15,22-21 0,-21 22 0,0-1 16,0-21-16,0 22 0,-22-22 0,22 0 16,0 0-16,0 0 0,0 0 15,0-21-15,-1 0 16,1 0-16,0 0 0,0 0 0</inkml:trace>
  <inkml:trace contextRef="#ctx0" brushRef="#br0" timeOffset="15142.48">12869 3408 0,'0'0'0,"-21"0"0,21-21 16,0 0-16,21 21 0,0 0 16,22 0-16,20 0 0,-20 0 0,20 0 15,1 0-15,-1 0 16,1 0-16,20 0 0,-20 21 0,-1-21 15,1 21-15,-1-21 0,1 0 0,-22 21 16,0-21-16,1 0 0,-22 0 0,0 21 16,0-21-16,-21 21 0</inkml:trace>
  <inkml:trace contextRef="#ctx0" brushRef="#br0" timeOffset="16238.38">1228 6858 0,'21'-21'15,"0"21"1,21-21-16,-21 21 15,22-21-15,-1 21 0,-21 0 0,22 0 16,-1 0-16,0 0 0,-21 0 16,1 0-16,-1 21 0,0 0 0,-21 0 15,0 0-15,0 0 16,0 1-16,-21-1 0,0 21 0,-22-21 16,1 0-16,0 1 0,-1 20 15,1-21-15,0 0 0,-1 0 0,1 1 16,0-1-16,-1-21 0,1 0 15,21 0-15,0 0 0,-1 0 0,22-21 32,43 21-32,-22 0 0,21-22 15,1 22-15,20 0 0,-21 0 16,22 0-16,-1 22 0,-20-1 0,20 0 16,-20 21-16,-1-21 0,0 22 0,1-1 15,-22 0-15,0 1 16,-21 20-16,0-20 0,0-1 0,-21 0 15,-22 1-15,22-22 0,-42 21 16,20 0-16,-20-20 0,-1-1 0,22 0 16,-21 0-16,-1 0 0,1 0 15,20-21-15,1 0 0,-22 0 0,43 0 16,-21 0-16,21 0 0,-22-21 0,22 0 16,0 21-16,21-21 0,0 0 15,0 0-15,0-1 0,0 1 0,0 0 16,21 0-16,22 0 0,-22 0 15,21-1-15,0 1 0,22 0 0</inkml:trace>
  <inkml:trace contextRef="#ctx0" brushRef="#br0" timeOffset="16410.28">2138 7281 0,'0'0'15,"84"-21"1,-84 0-16,0 0 15,22 21 17,-1 0-32,0 0 15,0-21 1</inkml:trace>
  <inkml:trace contextRef="#ctx0" brushRef="#br0" timeOffset="16999.84">4339 6710 0,'0'0'0,"-42"-85"16,21 64-1,-1 0-15,22 0 0,-21 21 16,0 0-16,0 21 0,21 0 16,-21 0-16,21 43 0,0-22 15,-21 22-15,-1-1 0,1 22 0,21-1 16,-21 1-16,0 0 0,0-1 0,0 1 16,-1 0-16,1-22 0,0 22 15,-21-22-15,21 1 0,-1-1 0,1-20 16,0-1-16,0 0 0,0-20 0,21-1 15,0-42 1,0-1 0,0 1-16,0-21 0,21 0 15,0-1-15,0-20 0,0 20 0,1-41 16,20 20-16,-21-20 0,21-1 16,1-21-16,-1 21 0,0 1 0,22-1 15,-22 0-15,22 1 0,-22 20 0,0 1 16,22 20-16,-22 1 0,-21 21 15,22 21-15,-22 0 0,0 21 0,0 0 16,0 22-16,1-1 0,-22 21 0,0 1 16,0-1-16,0 1 0,0 21 15,0-22-15,0 22 0,0-22 0,0 22 16,-22-22-16,22 1 0,0-1 0,-21-20 16,21 20-16,-21-20 0,0-22 15,21 21-15,0-21 0,-21 0 0,0 1 16,21-1-16,-22 0 0,1-21 15,0 0-15,0 0 0,-21 0 0,20 0 16,-20 0-16,21-21 0</inkml:trace>
  <inkml:trace contextRef="#ctx0" brushRef="#br0" timeOffset="17567.52">3979 7408 0,'0'0'0,"0"-84"15,21 63-15,22-1 0,-22 1 0,21 0 16,1 0-16,20 21 0,1-21 15,-1 0-15,22-1 0,-1 1 0,1 0 16,21 0-16,-21 0 0,20-22 0,-20 22 16,0-21-16,-1 21 0,1-22 15,-21 22-15,-1-21 0,1 0 0,-22-1 16,-21 1-16,0 21 0,-21-22 0,0 1 16,0 21-16,0 0 0,-21 0 0,0-1 15,0 22-15,0 0 0,-22 0 16,22 22-16,-21-1 0,-1 0 0,22 21 15,0 1-15,-21 20 0,21-21 16,-1 22-16,1-1 0,0 1 16,0-1-16,0 1 0,21 21 0,0-22 15,0 1-15,-21-1 0,21 1 0,0-1 16,0 1-16,0-22 0,0 0 0,0 1 16,0-22-16,0 21 0,0-21 15,0 0-15,0 1 0,0-1 0,0-42 31,-22-1-31,22-20 16,0 21-16,0-21 0,0 20 0,0-20 16,22 0-16,-1-1 0,0 1 15,0 0-15,21-1 0,1 1 16,20 21-16,-20 0 0,20 21 0,-21 0 16,22 0-16,-22 0 0,22 0 0,-43 21 15,21 0-15,-21 0 0,1 0 16,-22 1-16,0 20 0,0-21 0,-22 21 15,1-20-15,-21 20 0,0-21 0,-1 0 16,1 22-16,-22-22 0,1 0 0,21 0 16,-1 0-16,-20 0 0,42-21 15,-22 22-15,22-22 0,0 0 0,21-22 32,21 1-32,0 21 0,22-21 15</inkml:trace>
  <inkml:trace contextRef="#ctx0" brushRef="#br0" timeOffset="17966.58">6519 7154 0,'0'0'0,"21"-21"0,22-21 16,-43 21-16,-21 21 15,-22 0 1,22 0-16,-21 0 0,-1 0 15,1 21-15,0 0 0,-1 0 16,1 0-16,21 1 0,-21-1 0,20 0 16,1 21-16,21-21 0,0 1 0,0-1 15,0 21-15,0-21 0,21 0 16,1 1-16,-1-22 0,0 21 0,21 0 16,1 0-16,-1 0 0,0 0 0,1 1 15,-22-1-15,21-21 0,-21 21 0,22 0 16,-22 0-16,-21 0 0,0 1 0,0-1 15,0 0-15,-43 0 16,22 0-16,-21-21 0,0 21 0,-1-21 16,1 0-16,0 22 0,-1-22 0,1 0 15,0 0-15,-1 0 0,1 0 16,21 0-16,0 0 0,-22 0 16,43-22-16,0 1 0,0 0 15,0 0-15,21 0 0,1 0 16,20-1-16,-21 1 0</inkml:trace>
  <inkml:trace contextRef="#ctx0" brushRef="#br0" timeOffset="18323.27">7578 6414 0,'0'0'0,"0"-64"15,0 43-15,0 0 0,-22 21 16,1 0-16,0 21 0,21 0 16,-21 21-16,0 1 0,0 20 0,-1 1 15,1-1-15,0 1 0,0 20 16,0 1-16,0-21 0,-22 20 0,22 22 15,0-21-15,-21-1 0,20-20 0,1 21 16,0-22-16,0 1 0,0-1 16,0-21-16,-1 1 0,22-1 0,0-21 15,0 22-15,0-22 0,0 0 16,22-21-16,-1 0 16,0 0-16,21-21 0,-21 21 0,1-21 15,20-22-15</inkml:trace>
  <inkml:trace contextRef="#ctx0" brushRef="#br0" timeOffset="19619.34">7853 7197 0,'0'0'0,"0"-21"0,0 42 16,-21 0 0,-1 0-16,1 0 0,21 22 0,-21-22 15,0 21-15,0 0 0,0 1 0,-1-1 16,1 0-16,0 1 0,21-22 15,0 21-15,0 1 0,0-22 0,0 0 16,0 0-16,0 0 0,0 0 0,0 1 16,21-22-16,0 0 0,1 0 15,-1 0-15,0 0 0,21 0 0,1 0 16,-22-22-16,21 1 0,0 0 16,-20 0-16,20 0 0,-21-22 15,21 22-15,-20-21 0,-1 21 0,0-22 0,-21 1 16,0 0-16,0-1 0,0 1 15,0 0-15,0-1 0,0 1 0,0 21 16,-21 0-16,0 0 0,-1 21 16,1 0-16,-21 0 0,21 21 0,-22-21 15,1 42-15,0-21 0,21 0 0,-22 22 16,1-1-16,21 0 0,0 1 0,-1-22 16,1 21-16,21 1 0,0-22 0,0 0 15,0 21-15,0-21 0,0 1 16,21-1-16,1-21 0,-1 21 0,21-21 15,-21 0-15,22 0 0,-22 0 0,21 0 16,0 0-16,1 0 0,-1-21 16,0 0-16,1-1 0,-1 1 0,0 0 15,1 0-15,-1-21 0,0 20 16,-20-20-16,20 21 0,-21-21 0,0 20 16,0 1-16,1 0 0,-22 0 0,0 42 31,0 0-31,0 0 15,0 22-15,-22-22 0,22 0 0,-21 21 16,21-20-16,-21 20 0,21-21 0,0 0 16,0 0-16,0 1 0,0-1 0,0 0 15,0 0-15,21-21 16,0 0-16,22 0 0,-22 0 16,0 0-16,0 0 0,22 0 15,-22-21-15,0 0 0,21 0 0,-21-1 16,22 1-16,-22 0 0,0-21 0,0 21 15,0-22-15,1 22 0,-1-21 0,0 21 16,0-1-16,-21 1 0,0 0 0,0 0 16,0 42-1,0 0-15,0 0 16,0 1-16,0-1 0,0 0 0,0 0 16,0 21-16,0-20 0,0-1 0,0 0 15,0 0-15,0 0 0,21 0 16,0 1-16,1-1 0,-1-21 15,0 21-15,0-21 0,0 0 0,0 0 16,22 0-16,-1 0 0,-21 0 0,22 0 16,-1-21-16,-21 21 0,21-21 0,1-1 15,-22-20-15,21 21 0,1-21 0,-22 20 16,0-41-16,21 21 0,-21-22 0,22 22 16,-22-22-16,21 1 0,-21-1 15,22 1-15,-22-1 0,21-20 16,-21 20-16,22 1 0,-22-1 0,21 1 0,-21-1 15,22 1-15,-22 20 0,-21 1 0,21 21 16,-21 0-16,0-1 0,0 44 16,0-1-1,-21 21-15,0 0 0,0 1 0,-1-1 16,1 22-16,0-1 0,-21-21 0,21 22 16,-22-1-16,22 22 0,0-21 0,0-1 15,0 1-15,-1-1 0,22-21 0,0 22 16,0-22-16,0 1 0,0-1 15,0 0-15,0-21 0,22 1 0,-1-1 16,21 0-16,-21 0 0,22-21 0,-22 0 16,21 0-16,0 0 0,1 0 0,-1 0 15,0 0-15,1-21 0,-22 0 0,21 0 16,-21-1-16,22-20 0,-22 21 16,0-21-16,0-1 0,-21 1 15,0 21-15,0-22 0,0 22 0,0-21 16,0 21-16,-21 21 0,0 0 15,0 0-15,0 21 0,-1 0 0,1 0 16,0 22-16,0-22 0,21 21 0,-21 0 16,21-20-16,0 20 0,0 0 0,21-21 15,0 1-15,0 20 0,0-21 16,1 0-16,20 0 0,-21-21 0,21 22 16,1-1-16,-1-21 0,0 0 0,1 0 15,-1 0-15,0 0 0,1 0 16,-1 0-16,-21-21 0,22-1 0,-22 1 15,0 0-15,0-21 0,0 21 0,-21-22 16,0 1-16</inkml:trace>
  <inkml:trace contextRef="#ctx0" brushRef="#br0" timeOffset="19816.23">9842 7091 0,'0'0'16,"-42"0"-16,21 0 0,0 0 0,42 0 15,0 0-15,21 0 16,1 0-16,-1 0 0,22 0 16,-1 0-16,-21 0 0,22 0 0,-1 0 15,1 0-15,-1 0 0,1 0 16,-1-21-16,-20 21 0,20 0 0,-20 0 16,-1-21-16,-21 21 0,0 0 0</inkml:trace>
  <inkml:trace contextRef="#ctx0" brushRef="#br0" timeOffset="20635.25">6075 8551 0,'0'0'0,"21"-42"0,0-21 15,-21 41-15,21 1 0,-21 0 16,0 42-1,0 22-15,-21-22 16,-21 21-16,21 0 16,-1 1-16,1 20 0,-21-20 0,21 20 15,-22 1-15,22-1 0,0 1 0,-21-1 16,21-21-16,21 1 0,0 20 0,0-42 16,0 22-16,0-1 0,42-21 15,-21 0-15,21 1 0,1-1 0,-1 0 16,22-21-16,-22 21 0,21-21 0,1 0 15,21 0-15,-22 0 0,22 0 0,-22 0 16,22 0-16,-22 0 0,1-21 16,-1 21-16,-20-21 0,20 21 0,-42-21 15,22 21-15,-22-22 0,0 1 0,-21 0 16,0 0-16,0 0 0,-21 21 16,0-21-16,0-1 0,-22 1 15,22 21-15,-21-21 0,21 21 0,-22-21 16,22 21-16,0 0 0,0 0 0,42 0 31,21 0-31,-21 0 16,1 0-16,20 21 0,0 0 0,-21 0 15,22 1-15,-22-1 0,0 0 0,-21 21 16,0-21-16,0 22 0,0-1 16,0 0-16,0-20 0,-21 20 0,-21 0 15,20 1-15,-20-1 0,21-21 16,-21 21-16,-1-20 0,22-1 0,0 21 15,-21-21-15,20 0 0,44-21 32</inkml:trace>
  <inkml:trace contextRef="#ctx0" brushRef="#br0" timeOffset="20884.14">8022 8678 0,'0'0'0,"-21"22"16,0-1-16,0 0 15,-1 21-15,1 1 0,-21-1 16,21 21-16,0-20 0,-1-1 0,1 22 16,0-22-16,0 0 0,21 22 0,-21-22 15,21 0-15,-21-20 0,21 20 0,0 0 16,0-21-16,0 1 0,0-1 15,0 0-15,0 0 0,0 0 0</inkml:trace>
  <inkml:trace contextRef="#ctx0" brushRef="#br0" timeOffset="21186.97">7535 8996 0,'0'0'0,"0"-169"16,0 105-16,21 1 15,1 20-15,20 1 0,0 0 0,1-1 16,-1 22-16,21 0 0,1 21 0,-1 0 16,22 0-16,-21 0 0,-1 0 15,1 42-15,-1-21 0,1 22 0,-22 20 16,21 1-16,-20-1 0,-22 1 0,0-1 16,-21 1-16,0-1 0,0 1 15,-21-22-15,0 22 0,-22-22 0,1 21 16,-21-20-16,20-22 0,-20 21 15,-1 1-15,1-22 0,-1 0 0,1 0 16,20 0-16,-20-21 0,21 0 0,20 21 16,-20-21-16,42-21 15,21 0 1,0 0-16,22 0 0,-1 0 0,0-1 16,1-20-16,20 21 0</inkml:trace>
  <inkml:trace contextRef="#ctx0" brushRef="#br0" timeOffset="21538.77">8678 9081 0,'0'0'0,"21"-22"0,1 22 16,-1 0-16,0 0 0,0 22 16,0-1-16,0-21 0,1 42 15,-1-21-15,0 0 0,-21 1 0,42 20 16,-21-21-16,1 21 0,-1 1 0,21-22 15,-21 21-15,0-21 0,1 22 0,-1-22 16,0 0-16,-21 0 0,0 0 16,0 1-16,21-1 0,-42-42 31,21-1-31,0-20 16,0 21-16,0 0 0,0-22 15,0 1-15,0 21 0,0-21 16,21-1-16,0 1 0,0-22 0,1 43 15,-1-21-15,0 0 0,0 20 0,-21 1 16,21 0-16,0 0 0,1 21 0,-1 0 16,0 0-16,0 0 0,0 0 15,0 21-15,1 0 0,-1-21 0,21 21 16</inkml:trace>
  <inkml:trace contextRef="#ctx0" brushRef="#br0" timeOffset="22507.07">10118 9081 0,'0'0'0,"-22"-22"0,-41 1 16,42 21-16,0 0 16,-1 0-16,-20 21 0,21 1 0,0-1 15,-22 0-15,22 21 0,0-21 16,0 22-16,0-22 0,0 21 0,21-21 15,0 22-15,0-22 0,0 0 16,0 21-16,0-20 0,0-1 0,0 0 16,21 0-16,0-21 0,0 0 15,0 0-15,0 0 16,1 0-16,-1 0 0,0-21 0,0 0 16,0 0-16,0-1 0,1 1 0,20 0 15,-21 0-15,0 0 0,0-22 0,1 22 16,-1-21-16,-21 21 0,21-22 0,0 22 15,-21 0-15,0 0 0,21 0 16,-21 42 0,0 0-16,0 0 0,0 0 15,0 1-15,0-1 0,0 21 16,0-21-16,-21 0 0,21 1 0,0-1 16,0 0-16,0 0 0,0 0 15,0 0-15,0 1 0,0-1 0,21 0 16,0-21-16,1 21 0,-1-21 15,0 0-15,0 0 0,0-21 16,0 0-16,1 0 0,-1-1 16,0 1-16,-21 0 0,21 0 0,0-21 15,0 20-15,-21 1 0,22-21 16,-22 21-16,21 0 0,-21-1 16,0 44-1,0-1-15,0 0 16,0 21-16,-21-21 0,21 1 0,0 20 15,0-21-15,0 0 0,0 22 16,0-22-16,0 0 0,0 0 0,0 21 16,0-20-16,0-1 0,0 0 15,21-21-15,0 0 0,0 0 0,0 0 16,0 0-16,1 0 0,-1 0 16,0 0-16,0-21 0,0 0 15,0-1-15,1 1 0,-1 0 0,0 0 16,-21 0-16,21 0 0,0-22 0,-21 22 15,21 0-15,-21 0 0,0 0 0,-21 21 32,21 21-17,-21 0-15,21 0 0,0 0 16,0 0-16,0 1 0,0-1 16,0 0-16,0 0 0,21 0 15,0-21-15,1 0 0,20 0 16,-21 0-16,0 0 0,22 0 0,-1 0 15,-21 0-15,21 0 0,-20-21 0,-1 0 16,0 21-16,0-21 0,-21 0 16,21-1-16,-21 1 0,0-21 0,0 21 15,0-22-15,0 22 0,0-21 0,-21 21 16,0 0-16,0-22 0,0 22 16,-1 0-16,1 21 0,0-21 0,0 21 15,42 0 16,0 0-31,0 0 0,1 0 16,-1 0-16,0 0 0,21 0 0,-21 0 16</inkml:trace>
  <inkml:trace contextRef="#ctx0" brushRef="#br0" timeOffset="22990.79">12023 8234 0,'0'0'0,"0"-21"0,0-64 16,-22 85 0,1 0-16,21 21 0,-21 0 0,0 1 15,0 20-15,21-21 0,-21 21 0,-1 22 16,1-22-16,21 22 0,-21-1 0,21-20 16,-21 41-16,21-20 0,-21-1 0,21 1 15,0-1-15,-21 1 0,21-1 0,-22 1 16,1-22-16,21 0 0,-21 1 15,21-1-15,-21 0 0,0-20 0,21-1 16,-21 0-16,21 0 0,0 0 0,-22-21 16,1 0-1,21-21 1,0 0-16,0 0 0,0 0 0,21-22 16,1 22-16,-1-21 0,0-1 15,21 22-15,-21-21 0,22 0 0,-22 20 16,21 1-16,1 0 0,-22 0 0,21 21 15,-21 0-15,0 0 0,1 0 0,-22 21 16,0 0-16,0 0 0,0 1 0,0-1 16,0 21-16,0-21 0,0 0 0,-22 22 15,1-22-15,0 0 16,0 21-16,0-20 0,-22-1 0,22-21 0,-21 21 16,21 0-16,-22 0 0,22-21 15,0 0-15,0 21 0,0-21 0,0 0 16,42-21-1,0 0-15,0 21 16</inkml:trace>
  <inkml:trace contextRef="#ctx0" brushRef="#br0" timeOffset="23390.62">12721 8996 0,'0'0'0,"-21"0"15,0 0-15,0 0 0,-1-21 0,1 21 16,0 0-16,0 0 0,0 0 0,-22 21 16,22 0-16,0-21 0,-21 42 0,21-20 15,-1-1-15,-20 0 0,21 21 16,21-21-16,-21 1 0,21 20 0,0-21 16,0 0-16,0 0 0,0 1 0,0-1 15,21 0-15,0-21 0,0 21 0,0-21 16,1 0-16,-1 0 0,21 0 0,-21 0 15,0 0-15,1 0 0,-1-21 16,0 0-16,0 21 0,0-21 16,0-1-16,1-20 0,-1 21 0,0 0 15,-21-22-15,21 22 0,0 0 0,-21-21 16,21 21-16,-21-1 0,0 1 16,0 42-1,0 1-15,-21-1 0,21 0 16,-21 21-16,21-21 0,0 1 15,0-1-15,0 0 0,-21 0 0,21 0 16,0 0-16,0 1 0,0-1 0,21 0 16,0-21-16</inkml:trace>
  <inkml:trace contextRef="#ctx0" brushRef="#br0" timeOffset="23690.81">13483 8911 0,'0'0'0,"0"-63"16,0 42-16,-21 42 15,0 0-15,0 0 16,-1 0-16,1 0 0,0 22 0,0-22 16,21 21-16,-21-21 0,0 22 15,21-1-15,-22-21 0,22 22 16,0-22-16,0 0 0,0 0 0,0 21 15,0-20-15,22-1 0,-1-21 0,0 21 16,0 0-16,21-21 0,-20 0 0,20 21 16,-21-21-16,21 0 0,-20 0 0,20 0 15,-21 0-15,21-21 0,-20 0 0,-1 0 16,0 0-16,0-1 0,21-20 16,-20 0-16,-1-1 0,0 1 0</inkml:trace>
  <inkml:trace contextRef="#ctx0" brushRef="#br0" timeOffset="24142.55">14118 8509 0,'0'0'0,"0"-42"0,0 63 31,-21 0-31,0 21 0,21-20 16,0 20-16,-21 0 0,-1 1 0,22-1 16,0 21-16,0-20 0,-21-1 0,21 22 15,-21-22-15,21 0 0,-21 1 16,21-22-16,-21 21 0,21-21 0,0 0 15,0 1-15,-21-1 0,21 0 0,0 0 16,-22-21-16,22-21 31,22 0-15,-1 0-16,0-1 16,0 1-16,0 0 0,0 0 0,1 0 15,20 0-15,-21 21 0,0-22 0,-21 1 16,21 21-16,1-21 0,-44 21 31,1 21-15,0-21-16,21 21 0,-21 1 15,0-22-15,21 21 0,-21 0 0,21 0 16,0 0-16,0 0 0,-22 1 16,22-1-16,0 0 15,22 0 1,-1-21-16,0 21 0,0-21 0,0 0 15,22 21-15,-1-21 0,-21 0 16,21 0-16,-20 0 0,-1 0 0,21 0 16,-21 0-16,0 0 0</inkml:trace>
  <inkml:trace contextRef="#ctx0" brushRef="#br0" timeOffset="24978.16">296 11536 0,'0'0'0,"85"-21"16,-43 0-16,1-1 0,20 1 0,-21 21 16,1 0-16,20 0 0,-20 0 0,-1 0 15,0 0-15,1 0 0,-1 21 16,-21 1-16,0-1 0,0 0 0,-21 0 15,0 0-15,0 22 0,0-22 16,0 0-16,-21 0 0,0 21 0,0-20 16,-21-1-16,20 0 0,1-21 15,0 21-15,0-21 0,0 0 16,0 0-16,21-21 31,0 0-31,0 0 16,0-1-16,0 1 15</inkml:trace>
  <inkml:trace contextRef="#ctx0" brushRef="#br0" timeOffset="25631.78">1206 11303 0,'0'0'0,"0"-21"0,0 42 31,0 21-15,-21-20-16,21 41 0,-21-21 15,0 22-15,21-1 0,-21 1 0,0-1 16,21 22-16,-22 0 0,1-22 16,0 22-16,0 0 0,0-22 0,0 1 15,-1-1-15,1 1 0,0-22 16,0 0-16,21 1 0,-21-1 15,21-21-15,0 0 0,0 0 0,0-42 32,21 0-32,0 0 0,0-21 15,0-1-15,1 1 0,-1-22 16,0 1-16,0-1 0,0-20 0,22-1 16,-22 0-16,0 1 0,0-1 15,0 0-15,0-20 0,1 41 0,-22-21 16,0 22-16,0-1 0,0 43 15,-22-21-15,1 42 0,0 0 0,-21 21 16,-1 0-16,1 22 0,-21-1 16,20 21-16,-20-20 0,-1 20 0,-20 1 15,20-22-15,-21 22 0,22-22 16,-1 21-16,1-20 0,21-22 0,-22 21 16,43-21-16,-21 1 0,20-1 15,1-21-15,21-21 16,0-1-16,43 1 15,-22 0-15,0-21 0,21 21 16,1-1-16,-1 1 0,0 0 0,1 0 16,-1 21-16,0 0 0,1 0 15,20 0-15,-21 21 0,1-21 0,-1 21 16,0 0-16,1 1 0,-22-1 16,21 0-16,1 0 0,-22 0 15,21 0-15,-21 1 0,22-22 16,-22 21-16,0-21 0,21 0 0,-21 0 15,1 0-15,-1 0 16,0 0-16,0 0 0,-21-21 16</inkml:trace>
  <inkml:trace contextRef="#ctx0" brushRef="#br0" timeOffset="25770.74">1524 11875 0,'0'0'15,"21"0"-15,0 0 47,0 0-31,1 0-16,-1-22 15</inkml:trace>
  <inkml:trace contextRef="#ctx0" brushRef="#br0" timeOffset="26186.52">4466 10901 0,'0'0'0,"-21"-21"0,0 21 0,0-21 15,21-1-15,-22 22 0,1 43 16,21-22-16,0 21 0,0 22 16,0-1-16,-21 22 15,0-22-15,21 22 0,-21 0 0,0-1 16,-1 1-16,1 0 0,0-1 0,0-20 15,0 21-15,0-22 0,-1 1 0,-20-1 16,21-21-16,0 22 0,0-22 16,-1 1-16,1-22 0,21 0 0,0 0 15,0-42 1,0 0-16,0 0 0,0-1 16,0-20-16,0 0 0</inkml:trace>
  <inkml:trace contextRef="#ctx0" brushRef="#br0" timeOffset="27031.25">4022 11409 0,'0'0'0,"21"-85"16,42-148-16,-42 149 16,22 20-16,-1 1 0,0 20 15,22 1-15,-22 21 0,22 0 0,-1 21 16,1 0-16,-1 0 0,1 21 0,-22 21 16,0 1-16,1-1 0,-1 0 0,-21 22 15,-21-22-15,0 22 0,0-1 16,-42 1-16,0-22 0,-1 21 0,1 1 15,-22-22-15,1 1 0,-1-1 0,1 0 16,-1 1-16,1-22 0,21 0 16,-1 0-16,1-21 0,0 0 0,20 0 15,1 0-15,0 0 0,21-21 16,0 0-16,0 0 0,0-1 16,0 1-16,0 0 0,21 21 15,-21 21 1,21 0-16,1 22 0,-1-22 0,0 21 15,0 1-15,0-1 0,0 0 16,1 22-16,20-22 0,-21 0 0,0 22 16,0-22-16,22 1 0,-22-22 0,21 21 15,-21 0-15,22-20 0,-1-1 16,0 0-16,1-21 0,-1 0 0,0 0 16,1 0-16,-1 0 0,0 0 0,1-21 15,-1 0-15,0-1 0,1 1 16,-1-21-16,0 0 0,1 20 15,-1-41-15,-21 21 0,22-1 0,-22 1 16,0 0-16,0-1 0,-21 1 0,0 0 16,0-1-16,0 22 0,-21 21 15,0 0-15,0 0 0,-22 0 16,22 21-16,0 0 0,0 22 0,-22-1 16,22 0-16,0 1 0,0-1 0,0 0 15,21 1-15,0 20 0,0-20 16,0-1-16,0-21 0,0 21 0,42-20 15,-21 20-15,0-21 0,1 0 16,20-21-16,0 0 0,1 0 0,20 0 16,-21 0-16,22 0 0,-1-21 0,1 0 15,-1 0-15,1-22 0,-1 1 16,1 0-16,-1-1 0,1-20 0,-1 21 16,-20-22-16,-1 1 0,0-22 0,1 21 15,-22 1-15,0-22 0,21 1 16,-20-1-16,-1 0 0,-21 22 0,0-1 15,0 1-15,0-1 0,0 22 0,0 0 16,0 20-16,0 1 0,-21 21 0,-1 0 16,1 21-16,0 1 0,0 20 15,0 21-15,0 1 0,21-1 16,-22 22-16,22 0 0,-21-1 0,21 1 16,0-21-16,0 20 0,0-20 0,0-1 15,0 1-15,0-1 0,0 1 16,0-22-16,21 0 0,1-20 0,-22 20 15,21-21-15,0 0 0,21 0 0,-21-21 16,22 0-16,-22 0 0,42 0 0,-20 0 16,20-21-16,-20 21 0,20-21 15,1-21-15,-1 21 0</inkml:trace>
  <inkml:trace contextRef="#ctx0" brushRef="#br0" timeOffset="28539.29">7387 11578 0,'0'0'0,"0"-21"0,-42 21 16,21 0-16,-1 0 0,1 0 0,-21 21 16,21-21-16,-22 21 0,22 1 0,-21 20 15,21-21-15,-22 0 0,1 22 0,21-1 16,0-21-16,0 21 0,-1 1 16,1-1-16,0-21 0,21 22 0,-21-1 15,21-21-15,0 0 0,0 22 0,21-22 16,0 0-16,0-21 0,1 0 15,-1 0-15,0 0 0,21 0 16,-21-21-16,22 21 0,-22-21 16,21-22-16,-21 22 0,22-21 0,-22 21 15,0-22-15,0 1 0,0 0 0,1-22 16,-1 22-16,-21-1 0,0 1 0,21 0 16,-21-1-16,21 1 0,-21 21 15,0 0-15,21 0 0,-21 42 16,0 0-16,0 0 15,0 21-15,-21 1 0,21-22 0,-21 21 16,21 1-16,0-1 0,0 0 16,0 1-16,0-1 0,0 0 0,0-21 15,0 22-15,0-22 0,21 21 0,0-21 16,0 1-16,1-22 0,-1 21 16,0-21-16,21 0 0,-21 0 0,22 0 15,-1 0-15,0 0 0,1-21 16,20-1-16,-20 1 0,-1-21 0,0 21 15,1-22-15,-1 1 0,0 0 0,1-22 16,-22 22-16,21-22 0,-21 1 0,0-1 16,1 1-16,-1-1 0,0 1 15,0-22-15,0 22 0,0-1 0,-21 1 16,0 20-16,0 1 0,0 0 0,0-1 16,0 22-16,-21 21 0,0 0 15,-21 0-15,21 21 16,-1 1-16,1-1 0,-21 21 0,21 22 15,0-22-15,-1 21 0,1 1 0,0-1 16,21 22-16,0-21 0,0-1 0,0 1 16,0-1-16,0 1 0,0-1 15,0-21-15,0 22 0,0-22 0,21 1 16,-21-1-16,21 0 0,1-21 0,-1 22 16,21-22-16,-21 0 0,0 0 0,22-21 15,-22 0-15,0 0 0,21 0 0,1 0 16,-22 0-16,21-21 0,-21 0 15,22 0-15,-22 0 0,21-1 0,-21 1 16,1-21-16,-1 0 0,0-1 16,0 22-16,0-21 0,0-1 0,-21 22 15,0 0-15,22 0 0,-22 0 0,0 0 16,21 21-16,-21 21 16,0 0-16,0 0 0,0 0 15,0 22-15,0-22 0,0 21 0,0-21 16,0 22-16,0-22 0,0 21 0,0-21 15,0 0-15,0 1 0,0-1 16,0 0-16,21 0 0,0-21 16,0 21-16,0-21 0,1 0 0,20 0 15,-21 0-15,0-21 0,0 21 16,22-21-16,-22 0 0,0 0 0,0-1 16,0-20-16,1 21 0,20-21 15,-21 20-15,0-20 0,0 21 0,-21-21 16,22 20-16,-1 1 0,0 21 0,-21-21 15,0 42 1,0 0-16,0 1 0,0-1 16,0 0-16,0 21 0,0-21 15,0 1-15,0-1 0,0 0 0,0 0 16,0 0-16,0 0 0,0 1 0,0-1 16,21-21-16,0 0 15,0 0-15,1 0 16,-1 0-16,0-21 0,0 21 15,0-22-15,0 1 0,1 0 0,-1 0 16,0-21-16,0 20 0,0-20 0,0 21 16,1 0-16,-1-22 0,-21 22 0,21 0 15,0 0-15,-21 0 0,21 21 0,-21 21 32,0 0-17,0 0-15,0 0 0,0 1 0,0 20 16,0-21-16,-21 21 0,21-20 0,0 20 15,0-21-15,0 0 0,0 22 16,21-22-16,0 0 0,1 0 0,-1-21 16,0 21-16,0-21 0,21 0 15,-20 0-15,20 0 0,0 0 0,1 0 16,-1 0-16,0 0 0,1-21 0,-1 0 16,0 0-16,1 0 0,-1-1 0,-21-20 15,21 21-15,-20-21 0,-1-1 0,0 1 16,0 0-16,0-1 0,0 22 15,-21-21-15,22 21 0,-22-22 0,0 22 16,0 0-16,-22 21 16,1 21-16,0 0 0,0 0 15,0 1-15,0-1 0,21 21 16,-22-21-16,22 22 0,-21-1 16,21-21-16,0 21 0,0-20 0,0 20 15,0-21-15,0 0 0,0 0 0,21 1 16,-21-1-16,22 0 0,-1-21 0,0 0 15,0 0-15,0 0 0,0 0 0,1 0 16,-1 0-16,0-21 0,0 21 0,0-21 16,0-1-16,-21 1 0,22 0 15,-1-21-15,-21 21 0,0-22 0,0 1 16</inkml:trace>
  <inkml:trace contextRef="#ctx0" brushRef="#br0" timeOffset="28726.18">10350 11197 0,'0'0'0,"-21"0"0,-21 0 16,-22 0-1,43 0-15,0 0 0,0 0 16,0 0-16,21 21 31,-21-21-15,-1 0-16,1 0 15</inkml:trace>
  <inkml:trace contextRef="#ctx0" brushRef="#br0" timeOffset="28954.06">7980 11388 0,'0'0'0,"-43"0"0,-20 0 16,84 0-1,21 0-15,1 0 0,20 0 16,-20 0-16,41 0 0,-20 0 16,-1 0-16,22 0 0,0 0 0,-1 0 15,1 0-15,-22 0 0,1 0 0,-1 0 16,1 0-16,-22 0 0,-21 0 16,1 0-16,-1 0 0</inkml:trace>
  <inkml:trace contextRef="#ctx0" brushRef="#br0" timeOffset="29210.9">6562 13716 0,'0'-21'15,"0"0"-15,0 0 0,-22-1 0,1 22 16</inkml:trace>
  <inkml:trace contextRef="#ctx0" brushRef="#br0" timeOffset="29746.6">6392 13399 0,'0'0'0,"0"-22"0,0-41 16,0 84 0,0 0-16,0 0 15,-21 22-15,0-1 0,0 0 16,0 1-16,-1 20 0,1 1 0,0-22 15,0 22-15,0-22 0,0 21 0,-1-20 16,22-1-16,-21 0 0,21 1 16,0-1-16,0-21 0,0 22 15,21-22-15,1 0 0,20-21 0,-21 21 0,21 0 16,1-21-16,20 0 0,1 0 0,-1 0 16,22 0-16,-22 0 0,22-21 15,0 0-15,-1 21 0,1-21 16,0 0-16,-22-1 0,1 1 0,-1 21 15,1-21-15,-22 0 0,-21 0 0,0 0 16,-21-1-16,-21 1 16,-21 21-16,0 0 15,-1 0-15,1 0 0,0 0 0,-1 0 16,1-21-16,0 21 0,20 0 0,-20 0 16,42-21-16,0 0 15,42 0 1,-20 21-16,20 0 0,0 0 0,1 0 15,-1 0-15,0 0 0,22 0 0,-22 0 16,-21 21-16,22 0 0,-1 0 0,-21 0 16,-21 22-16,0-22 0,0 21 15,0-21-15,0 22 0,0-1 0,-21 0 16,-21-21-16,20 22 0,-20-1 0,21 0 16,-21 1-16,20-22 0,-20 21 0,21-21 15,0 1-15,0-1 0,-1 0 16,22 0-16,22-21 15,-1 0-15,0-21 16,21 0-16,-21 0 0</inkml:trace>
  <inkml:trace contextRef="#ctx0" brushRef="#br0" timeOffset="29995.46">8467 13399 0,'0'0'0,"0"-43"0,0 1 0,0 21 15,0 0-15,-22 42 16,1 21-16,0-21 0,0 43 16,0-22-16,0 22 0,-1-1 0,1 22 15,0-22-15,21 22 16,-21-22-16,0 1 0,0-1 0,21 1 16,-22-1-16,1-20 0,21 20 0,0-20 15,-21-1-15,21 0 0,-21-21 0,21 22 16,0-22-16,0 0 0,0-42 31,21 21-31</inkml:trace>
  <inkml:trace contextRef="#ctx0" brushRef="#br0" timeOffset="30331.02">8043 13568 0,'0'0'0,"0"-64"0,-21 22 16,21-21-16,0-22 15,0 43-15,21 20 0,22-20 0,-22 21 16,21 0-16,-21 0 0,43 21 0,-22 0 16,0 0-16,22 0 0,-1 21 0,1 0 15,21 21-15,-22 1 0,1-1 16,-1 21-16,-21 1 0,22-1 0,-22 22 16,-21-21-16,1-1 0,-1 1 0,-21 20 15,0-41-15,-21 20 0,-1 1 0,-20-22 16,0 21-16,-22-20 0,1-1 15,-1 0-15,1 1 0,-1-1 0,1 0 16,-1-20-16,1-1 0,-1 0 16,22 0-16,0 0 0,-1-21 0,1 0 15,0 0-15,20 0 0,1 0 0,21-21 32,21 21-32,1-21 0,-1 0 15,21 0-15,0-1 0,1 1 0</inkml:trace>
  <inkml:trace contextRef="#ctx0" brushRef="#br0" timeOffset="30706.85">9102 14034 0,'0'0'0,"21"0"16,0 0-16,0 0 15,0 0 1,0 0-16,1 21 0,-1 0 0,0 0 15,0 0-15,0 0 0,22 1 0,-22 20 16,0-21-16,-21 21 0,21-20 0,-21 20 16,21-21-16,-21 21 0,0-20 0,0 20 15,0-21-15,0 0 0,0 0 16,0 1-16,-21-1 0,0-21 0,0 0 16,0 0-1,21-21-15,0-1 0,0 1 0,0 0 16,0-21-16,0-1 15,0 1-15,21 0 0,-21-1 0,21 1 16,0 0-16,0-1 0,0-20 0,22 21 16,-22-1-16,0 1 0,21 0 0,-20 20 15,-1 1-15,21 0 0,-21 0 16,0 21-16,1 0 0,20 0 0,-21 0 16,0 0-16,0 0 0,1 21 0,-1 0 15,21 0-15,-21 1 0,0-1 0</inkml:trace>
  <inkml:trace contextRef="#ctx0" brushRef="#br0" timeOffset="31394.46">10414 14224 0,'21'-42'0,"-21"21"16,21-1-16,-21 1 0,0 0 15,0-21-15,0 21 0,0-1 0,0-20 16,0 21-16,0 0 0,0-22 0,-21 22 15,0 21-15,0 0 0,0 0 0,-1 0 16,-20 0-16,21 0 0,-21 21 16,20 1-16,-20-1 0,21 21 15,0-21-15,-22 22 0,22-22 0,0 21 16,0 0-16,0-20 0,0 20 0,21 0 16,0-21-16,0 22 0,0-22 15,0 0-15,0 21 0,0-20 0,21-1 16,0-21-16,0 0 0,21 0 15,-20 0-15,-1 0 0,21-21 0,-21 21 16,22-22-16,-22 1 0,0-21 16,21 21-16,-21 0 0,1-22 0,-1 22 15,0-21-15,0 21 0,0-22 0,0 1 16,1 0-16,-22 20 0,0-20 0,21 21 16,-21 0-16,0 42 31,0 0-31,0 0 0,-21 0 15,21 1-15,-22 20 0,22-21 0,-21 21 16,21-20-16,0 20 0,0-21 0,0 0 16,0 22-16,0-22 0,0 0 15,0 0-15,0 0 0,0 0 16,21-21-16,1 0 0,-1 0 0,0 0 16,0 0-16,0 0 0,0-21 0,1 21 15,-1-21-15,0 0 0,0 0 0,0 0 16,0-22-16,1 22 0,-1-21 15,0 21-15,0-1 0,0-20 16,0 21-16,1-21 0,-1 20 0,-21 1 16,0 0-16,21 21 0,-21-21 15,0 42 17,0 0-17,-21-21-15,21 21 0,-21-21 63,21 22-63,-22-22 0</inkml:trace>
  <inkml:trace contextRef="#ctx0" brushRef="#br0" timeOffset="31594.34">10837 13991 0,'0'0'0</inkml:trace>
  <inkml:trace contextRef="#ctx0" brushRef="#br0" timeOffset="32490.86">8361 13843 0,'-21'0'15,"-1"21"-15,1-21 16,0 0-16,0 0 0,0 0 15,0 21-15,-1-21 0,1 0 16,42 22 15,1-22-31,20 0 0,0 0 0,22 0 16,-1 0-16,22 21 0,0-21 0,20 0 16,1 0-16,21 0 0,0 0 15,-21 0-15,21 0 0,21 0 0,-21 0 16,21 21-16,-21-21 0,22 21 0,-22-21 15,-22 0-15,1 21 0,0-21 0,-42 0 16,20 0-16,-20 0 0,-22 0 16,0 0-16,-20 0 0,-1 0 0,0 0 15,0 0-15,-42 0 32,0 0-32,0-21 15,-1 21-15,1 0 0,0 0 16,-21 0-16,21 0 0,-22 0 0,1-21 15,21 21-15,-22 0 0,-20 0 0,21 0 16</inkml:trace>
  <inkml:trace contextRef="#ctx0" brushRef="#br0" timeOffset="32863.01">8191 14118 0,'0'0'0,"-42"0"0,21 0 0,0 21 16,0-21-16,-1 0 16,22 22-1,22-22-15,20 0 0,-21 0 16,43 0-16,-22 0 0,21 21 0,22-21 16,0 0-16,21 0 0,-1 0 0,1 0 15,21 0-15,-21 0 0,21 0 16,0 0-16,0 0 0,0 21 0,0-21 15,-21 0-15,21 0 0,-21 0 0,0 0 16,-22 0-16,-20 0 0,-1 0 16,1 0-16,-22 0 0,-21 0 15,22 0-15,-22 0 0,0 0 16,-42 0 0,0 0-1,-1 0-15,1 0 0,-21 0 0,0 0 16,-1-21-16,1 21 0,-22 0 15,1-21-15,-22 21 0,1 0 0</inkml:trace>
  <inkml:trace contextRef="#ctx0" brushRef="#br0" timeOffset="33306.76">6710 14139 0,'0'0'0,"21"0"31,0 0-31,21 0 0,1 0 0,20 0 16,22 0-16,0 0 0,-1 0 0,22 0 16,0 0-16,21 0 0,-21-21 15,42 0-15,-21 21 0,0 0 0,0 0 16,0-21-16,0 21 0,0 0 0,0 0 16,-21 0-16,0 0 0,-1 0 0,-20-21 15,-21 21-15,-1 0 0,-21 0 16,-20 0-16,-1 0 0,0 0 0,-21-21 15,0-1 1,-21 22-16,0-21 0,-1 21 0,1 0 16,0 0-16,-21-21 15,21 21-15,-22 0 0,-20 0 0,20 0 16,1 0-16,-21 0 0,-1 0 0,1-21 16,-1 21-16</inkml:trace>
  <inkml:trace contextRef="#ctx0" brushRef="#br0" timeOffset="33586.89">6646 14161 0,'0'0'0,"21"0"16,22 0-16,-1 0 15,0 0-15,22 0 0,-1 0 0,22 0 16,0-22-16,-1 22 0,1-21 15,21 21-15,0 0 0,-22 0 0,43-21 16,-21 21-16,0 0 0,0 0 0,-21 0 16,20 0-16,-20 0 0,0 0 0,-1 0 15,-20 0-15,-1 0 0,1 0 16,-22 0-16,1 0 0,-1 0 0,0 0 16,-21 0-16,1 0 0,-1 0 0,0-21 15,-21 0-15,0 0 0,0-1 16</inkml:trace>
  <inkml:trace contextRef="#ctx0" brushRef="#br0" timeOffset="34762.69">12467 12383 0,'0'0'0,"21"-43"0,-21 22 0,21 0 0,1-21 16,-22 20-16,0 1 0,0 0 15,0 42 1,0 0-16,0 22 0,0-22 16,0 42-16,0-20 0,-22-1 15,22 22-15,-21-1 0,0 1 0,21-1 16,-21 1-16,0-1 0,21 1 0,-21-1 16,21-21-16,-22 22 0,1-22 0,21 1 15,0-1-15,0-21 0,0 21 0,0-20 16,0-1-16,0 0 0,0-42 31,0 0-15,21-1-16,1 1 0</inkml:trace>
  <inkml:trace contextRef="#ctx0" brushRef="#br0" timeOffset="35022.54">12954 12827 0,'0'0'0,"0"21"16,21-21-16,0 0 16,0 0-1,1 0-15,-22-21 16,0 0 0,0 0-16,-22 21 31,1 0-31,0 0 15,0 0 1,21-21 0</inkml:trace>
  <inkml:trace contextRef="#ctx0" brushRef="#br0" timeOffset="35497.28">15176 11684 0,'0'0'0,"43"-63"15,-43 84 1,0 21-16,0-21 15,0 43-15,21-22 0,-21 22 0,21 20 16,0-20-16,0 20 0,1 1 0,-1-21 16,0 20-16,0 1 0,0 0 0,0-22 15,1 22-15,-1-22 16,0 1-16,0-1 0,-21 1 0,0-1 16,21-20-16,-21-1 0,0 0 0,0-21 15,0 1-15,0-1 0,0 0 0,0 0 16,-21-21-1,21-21-15,0 0 0,0 0 16,0-1-16</inkml:trace>
  <inkml:trace contextRef="#ctx0" brushRef="#br0" timeOffset="35763.12">16150 11790 0,'0'0'0,"64"-64"0,-22 1 16,-21 21-16,0-1 0,0 1 0,-21 21 15,-21 21-15,0 21 16,-21 0-16,-22 0 0,1 43 0,-1-22 16,1 22-16,-1 20 0,-20 1 0,20 0 15,-21-1-15,1 1 0,-1 21 0,22-22 16,-22 1-16,21 0 0,-20-1 0,20 1 16,22 0-16,-22-22 0,22 22 15,0-22-15,-1-20 0,22 20 0,-21-20 16,21-1-16,21 0 0,0 1 0,-21-22 15,21 21-15,0-21 0,21-21 16,0 0-16,21-21 16,1 0-16,-1 0 0</inkml:trace>
  <inkml:trace contextRef="#ctx0" brushRef="#br0" timeOffset="36031.96">15938 12446 0,'0'0'0,"22"0"15,-22 21-15,0 0 16,0 1-16,21 20 0,-21 0 0,0 1 16,0 20-16,0 1 0,0-1 0,0 22 15,0-22-15,-21 22 0,-1-22 0,22 22 16,-21-21-16,21 20 0,0-20 16,-21 20-16,0 1 0,21-21 0,-21 20 15,0-20-15,21-1 0,-22 1 16,1-1-16,21-20 0,-21 20 0,21-21 15,-21 1-15,0-1 0,21 0 0,0-20 16,0-1-16,0 0 0,0-42 16,0 0-16,0-22 15,0 1-15,21 0 0</inkml:trace>
  <inkml:trace contextRef="#ctx0" brushRef="#br0" timeOffset="36318.31">15981 12996 0,'0'0'0,"0"-63"0,0-1 0,21 1 16,0 21-16,-21-22 0,21 22 0,0-1 16,22 22-16,-1-21 0,0 21 0,1 0 15,-1-1-15,22 22 0,-1 0 16,-21 0-16,22 0 0,-22 22 0,22-1 16,-22 21-16,-21-21 0,0 22 0,1-1 15,-22 0-15,0 1 0,0-1 0,-22 0 16,1 1-16,-21-1 0,0 0 0,-1-21 15,-20 1-15,-1-1 0,22 0 16,-22 0-16,1 0 0,21-21 16,-1 0-16,1 21 0,0-21 0,20 0 15,1 0-15,0 0 0,42 0 16,0-21-16,1 0 16,20 0-16,-21 0 0,21 0 15</inkml:trace>
  <inkml:trace contextRef="#ctx0" brushRef="#br0" timeOffset="36706.99">17124 12531 0,'-21'-21'16,"-1"21"-16,1 21 0,0-21 0,-21 21 16,21 0-16,-1 21 0,1-20 15,-21 20-15,21 0 0,0 1 0,-1-1 16,1 0-16,0 1 0,0-1 0,21-21 15,-21 21-15,21-20 0,0-1 0,0 0 16,0 0-16,0 0 0,21-21 0,0 0 16,0 0-16,0 0 0,1 0 15,-1-21-15,0 0 0,0 0 0,0-22 16,22 22-16,-22-21 0,0 0 0,0-1 16,-21 1-16,21 0 0,0-1 15,-21 1-15,22 21 0,-22 0 0,0-1 16,0 1-16,0 42 15,0 1-15,0 20 16,0-21-16,0 21 0,0 1 0,-22-22 16,22 21-16,0 1 0,-21-1 0,21-21 15,0 21-15,0-20 0,0-1 0,0 0 16,0 0-16,21 0 0,1-21 16,-1 0-16,0 0 0,0 0 0,0 0 15,0 0-15,1 0 0,20-21 0</inkml:trace>
  <inkml:trace contextRef="#ctx0" brushRef="#br0" timeOffset="36950.86">17928 12044 0,'0'0'0,"21"-42"0,-21 20 0,21 1 16,-21 0-16,0 42 15,0 22-15,0-1 0,-21 0 16,0 22-16,21-1 0,0-20 0,-21 20 15,21 1-15,0-1 0,-21 1 0,21-1 16,0 1-16,-21-1 0,21-21 0,0 22 16,0-22-16,0 1 0,0-1 0,0-21 15,0 21-15,0-20 0,0-1 16,0 0-16,-22-21 0,1 21 16,0-21-16,0-21 15,-21 0-15</inkml:trace>
  <inkml:trace contextRef="#ctx0" brushRef="#br0" timeOffset="37488.55">17357 12637 0,'0'0'0,"0"-22"15,21 1-15,0 0 16,0 21-16,21 0 0,1 0 0,-1 0 16,0-21-16,22 21 0,-22 0 15,22 0-15,-1-21 0,1 21 0,-1-21 0,22-1 16,0 1-16,-22 21 0,22-21 15,-1-21-15,1 21 0,-21-22 0,20 22 16,-41-21-16,20-1 0,-21 1 16,-20 0-16,-1-1 0,0 1 0,-21 0 15,0-1-15,0 22 0,0 0 0,0 0 16,-21 21-16,0 0 0,-1 21 16,1 0-16,0 22 0,0-1 15,-21 0-15,20 22 0,1-1 0,-63 128 16,62-128-16,1 1 15,21-1-15,0 1 0,-21-1 0,21-20 16,-21 20-16,21-21 0,0 1 0,0-1 16,0-21-16,0 0 0,0 22 15,0-22-15,0 0 16,0-42 0,0 0-16,0 0 0,0-1 15,21-20-15,0 21 0,0-21 0,22-22 16,-22 22-16,21-1 0,1 1 0,-1 0 15,21-1-15,-20 1 0,-1 21 16,0 0-16,1 0 0,-1 21 0,0 0 16,1 0-16,-22 0 0,0 21 0,0 0 15,-21 0-15,0 21 0,0 1 16,0-22-16,0 21 0,0 1 0,-21-1 16,0-21-16,0 21 0,21-20 0,-21 20 15,-1-21-15,1 0 0,0 0 16,21 1-16,-21-22 0,0 21 0,0-21 15</inkml:trace>
  <inkml:trace contextRef="#ctx0" brushRef="#br0" timeOffset="38878.94">21548 12129 0,'21'0'78,"0"0"-62,-21-22 0,21 22-16,-21-21 109,0 0-31,21 21 31,-21-21-93,21 21-16,1 0 0,-22-21 16,21 0-16,0 21 0,-21-22 0,21 22 15,0-21-15,0 0 0,-21 0 0,22 0 16,-1 0-16,0-22 0,0 22 16,0 0-16,0-21 0,1 20 15,-1-20-15,0 21 0,0 0 0,-21-22 16,0 22-16,21 0 0,-21 0 0,21 0 15,-21 0-15,0-1 16,0 44 0,-21-1-16,0 21 0,0 0 15,-21 1-15,20 20 0,-20 22 0,0-22 16,-1 22-16,1 0 0,0-1 0,-1-20 16,1 21-16,21-22 0,-21 1 0,20-1 15,1-21-15,0 1 0,21-1 16,0 0-16,0-20 0,0-1 15,0 0-15,0-63 32,21 20-32,0 1 0,-21-21 15,22 21-15,-1-22 0,0 1 16,0-21-16,0 20 0,0-20 0,22-1 16,-22-20-16,21 20 0,1-21 0,-22 22 15,21-1-15,0 1 0,-20-1 0,20 1 16,-21 21-16,0-1 0,0 22 0,-21 63 31,0-20-31,0 41 0,0-21 16,0 22-16,0-1 0,0 1 15,0-1-15,0 1 0,0-1 0,0 1 16,0-1-16,0 1 0,0-22 16,0 1-16,-21-1 0,21 0 0,0-21 15,0 1-15,0-1 0,0 0 0,0 0 16,0 0-16,-21-21 0,0 0 15,0 0-15,0 0 0,-1-21 16,1 0-16,0 0 0,-21 0 0</inkml:trace>
  <inkml:trace contextRef="#ctx0" brushRef="#br0" timeOffset="39250.73">21315 12171 0,'21'0'16,"21"0"-16,-21 0 0,22 0 15,-1 0-15,0 0 0,22 0 0,-22 0 16,22 0-16,-1-21 0,1 21 0,20-21 16,-20 21-16,21-22 0,-1 1 15,1 21-15,0-21 0,-1-21 0,1 21 16,0-1-16,-22-20 0,1 0 0,-1 21 16,-21-22-16,1 1 0,-1 0 0,-21-1 15,0 1-15,-21 0 0,0-1 16,0 22-16,0 0 0,0 0 15,-21 21-15,0 0 0,0 0 0,0 21 16,-22 0-16,22 21 0,0 1 0,-21-1 16,21 22-16,-22-1 0,22 1 0,0 20 15,0-20-15,0 20 0,-1-20 16,1-1-16,0 1 0,21-22 0,-21 1 16,21-1-16,0 0 0,0 1 0,0-1 15,0-21-15,0 0 0,0 0 0,0 1 16,21-22-16,0 0 0,0 0 0,22 0 15,-22 0-15,21-22 0,-21 1 16,22 0-16,-1 0 0</inkml:trace>
  <inkml:trace contextRef="#ctx0" brushRef="#br0" timeOffset="39838.91">23283 11790 0,'0'0'0,"21"-64"0,1 22 0,-1 21 15,0 0-15,-21 0 0,0-1 16,0 44-16,0-1 15,0 21-15,-21 0 0,0 1 0,-1-1 16,1 22-16,0-22 0,0 21 0,0 1 16,0-1-16,-1 1 0,1-22 15,0 22-15,0-22 0,21 0 16,0 1-16,-21-1 0,21-21 0,0 22 16,0-22-16,0 0 0,0 0 0,21-21 15,0 0-15,0 0 16,22 0-16,-22 0 0,0-21 15,21 0-15,1 0 0,-1-1 0,0-20 16,-21 0-16,22-1 0,-1 1 0,-21 0 16,0-1-16,1 22 0,-1-21 0,-21 21 15,0 0-15,0-1 0,-21 44 16,-1-22 0,1 21-16,0 21 0,0-21 15,0 0-15,21 22 0,-21-22 0,21 0 16,0 0-16,0 0 0,0 22 0,0-22 15,21 0-15,0 0 0,0-21 16,0 0-16,-21 21 0,21-21 16,1 0-16,-1 0 0,0 0 0,0 0 15,0-21-15,0 0 0,1 0 0,-1 0 16,-21 0-16,0-1 0,21 1 0,-21 0 16,21 0-16,-21 42 31,0 0-31,0 0 0,-21-21 0,21 22 15,-21-1-15,21 21 0,0-21 16,0 0-16,0 1 0,0-1 16,0 0-16,21-21 31,0 0-31,0-21 0,0 0 16,1 21-16,-1-22 0,-21 1 0,21 0 15,0 0-15,0-21 0,0 20 0,1-20 16,-1 21-16</inkml:trace>
  <inkml:trace contextRef="#ctx0" brushRef="#br0" timeOffset="39990.82">24130 12023 0,'0'0'0,"0"21"15,0 0-15,-21 21 16,21-20-16,-21-1 0,21 0 0,0 0 16,0 0-16,-22 0 0,22 1 15,0-1-15,0 0 0,0 0 16,22-21-1,-22-21 1</inkml:trace>
  <inkml:trace contextRef="#ctx0" brushRef="#br0" timeOffset="40182.71">23135 11684 0,'0'0'0,"-85"-21"0,-84 0 16,127 21-16,-1 0 0,22 0 0,0 0 16,42 0-16,0 0 15,22 0-15,20 21 0,-20-21 16,41 0-16,-20 21 0,20-21 0,22 0 16,0 0-16</inkml:trace>
  <inkml:trace contextRef="#ctx0" brushRef="#br0" timeOffset="40657.72">25125 11282 0,'0'0'0,"0"-21"0,-21 21 0,-1 0 16,-20 0-16,21 0 0,0 21 0,-22 0 16,22 21-16,0-20 0,-21 20 0,21 21 15,-1-20-15,-20-1 0,21 22 16,0-1-16,0 1 0,-1-1 0,1 1 15,0-1-15,0 1 0,0-1 0,0 1 16,-1-1-16,22-21 0,-21 22 0,0-22 16,0 1-16,21-1 0,-21-21 15,0 21-15,21-20 0,0-1 0,-22-21 16,22 21-16,-21-21 0,0 0 16,21-21-1,0 0-15,0-1 0,0 1 0,21 0 16,0-21-16,1-1 0,20 22 0,0-21 15,1 0-15,20 20 0,-21 1 16,22 0-16,-22 0 0,1 0 0,-1 21 16,0 0-16,1 0 0,-22 21 0,21 0 15,-21 0-15,-21 0 0,0 22 16,0-22-16,0 0 0,-21 0 0,0 0 16,0 1-16,0-1 15,-22-21-15,22 21 0,-21 0 0,-1-21 0,1 21 16,21 0-16,-21-21 0,-1 0 15,22 22-15,0-22 0,0 0 0,0 0 16,42 0 0,0 0-16,21-22 0,1 1 15,-1 0-15,0 0 0</inkml:trace>
  <inkml:trace contextRef="#ctx0" brushRef="#br0" timeOffset="41631.29">25463 12107 0,'0'22'15,"-21"-22"-15,0 21 16,21 0-16,-21 0 0,0 0 0,21 0 16,-21 1-16,21-1 0,0 0 15,0 0-15,0 0 0,0 0 0,0 1 16,0-1-16,0 0 16,21-21-16,0 0 15,0 0-15,0 0 0,0 0 16,1 0-16,20-21 0,-21 0 0,0-1 15,0 1-15,1 0 0,-1 0 0,0 0 16,0 0-16,0-1 0,0 1 16,-21 0-16,0 42 31,0 0-31,0 1 0,-21 20 16,0-21-16,21 0 0,-21 0 15,21 1-15,0-1 0,0 0 16,0 0-16,0 0 0,0 0 0,21-21 15,21 22-15,-20-22 0,-1 0 0,21 0 16,0 0-16,-20 0 0,20 0 0,0-22 16,1 1-16,-1 0 0,0 0 15,1 0-15,-22-22 0,21 22 0,0-21 16,-20-22-16,20 22 0,-21-21 0,0-1 16,22 1-16,-22-1 0,0-21 15,21 22-15,-21-1 0,1-20 0,-1 20 16,0 1-16,21-1 0,-42 1 15,21 20-15,-21 22 0,0 0 0,-21 63 16,-21-20 0,21 41-16,0-21 0,-22 1 0,1 20 15,21 1-15,0-22 0,-1 22 16,1-1-16,21 1 0,0-22 0,0 21 16,0-20-16,0 20 0,21-20 0,1-1 15,-1-21-15,0 0 0,-21 0 0,21 1 16,0-22-16,0 0 0,1 0 15,-1 0-15,0 0 0,0 0 16,0-22-16,22 1 0,-22 0 0,0 0 16,0-21-16,0 20 0,22-20 0,-22 0 15,21 21-15,-21-22 0,0 22 16,1 0-16,-1 0 0,-21 42 16,0 21-1,0-21-15,-21 1 0,-1 20 0,1 0 16,0 1-16,0-22 0,21 21 15,0 0-15,-21-20 0,21 20 0,0-21 16,0 0-16,0 0 0,0 1 0,21-1 16,0 0-16,21 0 0,-20-21 0,20 21 15,0-21-15,1 0 16,-1 0-16,0 0 0,-21 0 0,22 0 16,-22-21-16,0 0 0,21 0 0,-20 0 15,-1-1-15,0 1 0,0-21 0,0 0 16,0 20-16,1-20 0,-1 21 15,0 0-15,-21 0 0,21 21 0,-21 21 16,-21 0 0,0 0-16,0 21 0,-1-20 0,1-1 15,-21 21-15,21-21 0,0 22 16,-1-22-16,1 0 0,21 0 0,-21 0 16,21 0-16,-21-21 0,21 22 0,0-1 15,-21-21 16,21-21-15,-21-1-16,-1 1 0,22 0 16</inkml:trace>
  <inkml:trace contextRef="#ctx0" brushRef="#br0" timeOffset="41922.15">26098 11578 0,'0'0'0,"-42"0"0,0 0 15,-1 0-15,22 0 0,0 0 16,0 0-16,42 0 16,21 0-1,1 21-15,-1 1 0,22-22 0,-22 21 16,21-21-16,22 21 0,-21 0 16,-1 0-16,22-21 0,-22 21 0,22 1 15,-22-1-15,22-21 0,-21 21 0,-22-21 16,21 0-16,-20 21 0,-1-21 0,0 0 15,-20 0-15,-44 0 32,1 0-32,-21 0 0,0 21 15,-22-21-15,1 0 0,-1 0 0,1 0 16,-22 0-16</inkml:trace>
  <inkml:trace contextRef="#ctx0" brushRef="#br0" timeOffset="42430.92">18838 13568 0,'0'21'0,"0"0"0,0 0 16,0 22-16,-21 20 0,0 1 0,0-1 15,0 1-15,-22 20 0,22-20 0,0 21 16,0-1-16,-22 1 0,22 0 0,0-1 15,-21 1-15,21-22 0,-1 1 16,1-1-16,0 1 0,0-1 0,21 1 16,-21-22-16,0 1 0,21-1 0,-22-21 15,22 21-15,0-20 0,-21-22 16,0 0 0</inkml:trace>
  <inkml:trace contextRef="#ctx0" brushRef="#br0" timeOffset="42786.48">17865 14076 0,'0'0'0,"0"-42"0,0-1 15,21 1-15,0 0 0,21-1 16,-21 1-16,1 21 0,20-22 0,0 22 16,1 0-16,-1 0 0,21 21 0,1 0 15,-1 0-15,22 0 0,-21 0 16,20 42-16,1-21 0,0 22 15,-1-1-15,-20 22 0,20-1 0,-41 1 16,20-1-16,-42 1 0,1 20 0,-22-20 16,0 20-16,0 1 0,-22-21 15,-20 20-15,0-20 0,-1-1 0,-20 1 16,-1-1-16,1 1 0,-1-22 0,1 0 16,-1 1-16,1-1 0,-1 0 0,22-20 15,0-1-15,-1 0 0,1-21 0,21 0 16,0 0-16,0 0 0,-1 0 15,1 0-15,21-21 16,0-22-16,0 22 0,0 0 0,0-21 16,0 21-16,0-22 0,0 22 0,21-21 15,-21-1-15,22 22 0,-1-21 0,21 21 16</inkml:trace>
  <inkml:trace contextRef="#ctx0" brushRef="#br0" timeOffset="43170.39">18923 14669 0,'0'0'16,"42"-22"-16,64-20 16,-64 21-16,-20 0 0,20 0 0,0 21 15,-21 0-15,22-22 0,-1 22 16,0 0-16,-20 0 0,20 22 0,0-1 16,-21 0-16,22 0 0,-1 0 0,-21 22 15,0-22-15,1 21 0,-1 0 16,-21 1-16,0-22 0,0 21 0,0 1 15,0-22-15,-21 21 0,-1 0 0,1-20 16,-21-1-16,21 21 0,0-21 0,-1-21 16,1 21-16,0-21 0,0 0 15,21-21-15,0 0 16,0 0-16,0 0 0,0-22 0,0 22 16,21-21-16,0 0 0,22-1 0,-22-20 15,21 20-15,-21-20 16,22 21-16,-1-22 0,0 1 0,1 20 15,-1 1-15,0 0 0,1-1 0,-1 22 16,0 0-16,1 21 0,-22 0 0,21 0 16,-21 21-16,0 0 0,1 0 15,-1 22-15,-21-22 0,0 21 0,21 1 16,0-22-16,-21 21 0</inkml:trace>
  <inkml:trace contextRef="#ctx0" brushRef="#br0" timeOffset="43670.72">20722 14901 0,'0'0'0,"21"-21"0,0-21 0,22 0 16,-22-1-16,-21 1 16,0 0-16,0-1 0,0 22 0,0-21 15,0 21-15,0-1 0,-42 1 0,20 0 16,-20 21-16,0 0 0,-1 21 15,1 0-15,-21 1 0,20-1 0,1 0 16,0 21-16,-1 1 0,1-1 0,21 0 16,0 1-16,-1-22 0,1 21 0,21 0 15,0-20-15,0 20 0,0-21 16,0 0-16,0 22 0,21-22 16,1 0-16,-1-21 0,0 0 15,0 0-15,0 0 0,0 0 0,1-21 16,20 0-16,-21 21 0,0-22 15,22-20-15,-22 21 0,0 0 0,21-22 16,-21 1-16,1 21 0,-1-21 0,0-1 16,0 1-16,0 21 0,0-22 0,-21 22 15,0 42 1,0 1 0,0-1-16,-21 21 0,21-21 0,0 0 15,0 22-15,0-22 0,0 0 16,0 0-16,0 0 0,0 1 15,0-1-15,0 0 0,21-21 16,1 0-16,-1 0 0,0 0 16,0 0-16,0 0 0,0 0 0,1 0 15,20-21-15,-21 21 0,0-21 0,0-1 16,22 1-16</inkml:trace>
  <inkml:trace contextRef="#ctx0" brushRef="#br0" timeOffset="44174.56">21251 14563 0,'0'0'16,"0"-21"-16,21-1 15,-21 44 1,0-1-16,0 0 0,0 21 16,-21-21-16,21 1 0,0 20 0,0-21 15,-21 21-15,21-20 0,-21-1 0,21 0 16,0 0-16,0 0 0,0 0 16,0 1-16,0-1 0,21 0 15,0-21-15,0 0 0,1 0 16,20 0-16,-21 0 0,0-21 15,0 0-15,1 21 0,-1-22 0,0 1 16,0 0-16,0 21 0,-21-21 16,0 0-16,21 0 0,-21-1 15,0 1-15,0 42 16,0 1 0,0-1-16,0 0 15,0 0-15,0 0 0,22 0 16,-1-21-16,0 0 0,0 0 15,0 0-15,0 0 0,22 0 0,-22 0 16,0 0-16,0 0 0,22 0 16,-22 0-16,0 0 0,0-21 0,0 0 15,-21 0-15,0 0 16,0 0-16,0-1 0,0 1 0,0 0 16,0 0-16,-21 0 0,21 0 15,-21-1-15,0 1 0,21 0 16,21 21 31,0 0-47,0 0 0,0 0 0,1 0 15,20-21-15,-21 21 0,21-21 0,-20 0 16,20-1-16,0 1 0,1 0 0</inkml:trace>
  <inkml:trace contextRef="#ctx0" brushRef="#br0" timeOffset="44670.28">22796 13716 0,'0'0'0,"0"-42"0,0 21 16,0-1-16,0 1 0,-21 21 15,0 21-15,0 1 0,0 20 16,0 0-16,-1 22 0,1-22 16,-21 22-16,21-1 0,0 1 0,-1-1 15,1 1-15,0-1 0,0 1 0,0-1 16,0 1-16,-1-1 0,1-21 15,0 1-15,21-1 0,-21 0 0,0 1 16,0-22-16,21 0 0,0 0 0,0 0 16,-22-21-16,22-21 31,0 0-31,0 0 16,0 0-16,22-22 0,-1 1 0,0 21 15,21-21-15,-21-1 0,22 1 0,-1 0 16,22-1-16,-22 22 0,21 0 15,-20 0-15,20 21 0,-20 0 0,-1 0 16,-21 0-16,21 21 0,-20 21 0,-1-21 16,0 22-16,-21-1 0,0 0 15,0-20-15,0 20 0,-21 0 0,0 1 16,-1-22-16,-20 0 0,21 21 0,-21-21 16,-1 1-16,-20-1 0,20-21 0,1 21 15,-21 0-15,20-21 16,1 0-16,0 21 0,-1-21 0,1 0 15,0 0-15,20 0 0,1 0 0,0 0 16,21-21 0,21 0-16,22 21 0,-22-21 15,21 0-15,0 21 0,22-22 0,-22 1 16,22 0-16,-22 0 0</inkml:trace>
  <inkml:trace contextRef="#ctx0" brushRef="#br0" timeOffset="45118.27">23537 14415 0,'0'0'16,"64"-85"-16,-43 43 16,-21 20-16,0 1 0,-21 0 15,0 21-15,-1 0 0,1 0 16,-21 0-16,21 21 0,-22 0 0,22 22 16,-21-1-16,0 0 0,20 1 0,-20-1 15,0 0-15,21 1 0,-22-22 16,22 21-16,0-21 0,21 22 0,0-22 15,0 0-15,0 0 0,0 0 0,0 1 32,21-22-32,0 0 0,43 0 15,-22-22-15,-21 1 0,0 21 0,22-21 16,-22 0-16,21 0 0,1 0 16,-22-22-16,21 22 0,-21-21 15,22 21-15,-22-22 0,0 1 0,21 21 16,-42 0-16,21-1 0,-21 44 31,0-1-31,-21 0 0,0 21 16,21-21-16,0 1 0,-21-1 0,21 21 15,0-21-15,0 0 0,0 1 0,0-1 16,0 0-16,0 0 16,21-21-16,0 0 0,0 21 0,1-21 15,20 0-15,-21 0 16,0 0-16,0 0 0,1 0 0,-1 0 15,0-21-15,21 21 0,-21-21 16,22 0-16</inkml:trace>
  <inkml:trace contextRef="#ctx0" brushRef="#br0" timeOffset="46128.31">24469 14224 0,'0'0'0,"21"-21"0,-21 0 0,0 0 15,-21 21 1,-1 21-16,1-21 0,0 21 15,0 21-15,0-21 0,-22 22 0,22-22 16,0 21-16,0 1 16,0-1-16,21-21 0,0 21 0,0 1 15,0-22-15,0 21 0,0-21 0,0 1 16,0-1-16,21 0 0,0 0 16,0-21-16,22 21 0,-22-21 0,21 0 15,-21 0-15,22 0 0,-1 0 0,0 0 16,-21 0-16,22-21 0,-1 0 0,0 0 15,-20 0-15,20-1 0,0-20 16,-21 21-16,22-21 0,-1-1 0,-21-20 16,0 20-16,22-20 0,-22-1 0,0 1 15,21-1-15,-20 1 0,-1 21 16,0-22-16,0 1 0,0 20 16,0 1-16,-21 21 0,0 0 0,22-1 15,-22 44 1,0 20-16,-22-21 0,22 21 15,-21 1-15,0-1 0,0 0 0,-21 1 16,20 20-16,1-20 0,-21 20 0,21-21 16,0 22-16,-1-22 0,1 1 15,0-1-15,0 0 0,0 1 0,21-22 16,0 0-16,0 0 0,0 0 0,0 0 16,21-21 15,0-21-31,-21 0 0,21 0 15,0 0-15,1 0 0,20-1 16,-21 1-16,0-21 0,22 21 0,-22-22 16,21 22-16,0 0 0,-20 0 0,20 0 15,-21 0-15,21 21 0,-20 0 0,-1 0 16,0 0-16,0 0 0,0 0 16,0 0-16,-21 21 15,-21-21 1,0 0-1,0 0-15,0 0 0,0 0 16,-1 21-16,1-21 0,0 0 0,0 0 16,-21 21-16,20 0 0,1-21 0,0 21 15,0-21-15,0 22 0,21-1 16,0 0-16,-21-21 0,21 21 0,0 0 16,0 0-16,21 1 0,-21-1 15,21-21-15,21 21 0,-21-21 16,1 0-16,20 0 0,-21 0 0,21 0 15,-20 0-15,20 0 0,0 0 0,1 0 16,-1 0-16,-21 0 0,21-21 16,1 21-16,-1-21 0,0-1 0,1 1 15,-22 0-15,21-21 0,-21 21 16,1-22-16,-1 22 0,-21 0 0,21 0 16,-42 21-1,0 0-15,-22 0 0,22 21 16,0 0-16,0 0 0,0 0 0,21 22 15,0-22-15,-22 0 0,22 0 16,0 22-16,0-22 0,0 0 0,0 0 16,0 0-16,0 0 0,0 1 15,0-1-15,22-21 0,-22 21 32,-22-21-17,1 0 1,0 0-16,0 0 15,0 0-15,0 0 0,-1 0 0,1-21 16,0 21-16,0 0 0,-21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08:44:02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1058 0,'0'0'0,"0"-21"16,21 21-1,-21-21-15,0 0 16,21 21-16,-21-21 0,0 0 16,21-1-1,-21 1-15,21 0 16,-21 0-1,0 0 1,-21 21 15,0 21-31,0 0 16,0 0-16,-22 0 0,22 1 0,0 20 16,0-21-16,0 21 0,-22 1 0,22-1 15,0 0-15,21 1 16,-21-22-16,21 21 0,-21 1 0,21-1 0,0-21 15,0 21-15,0-20 16,0 20-16,21-21 0,0 0 0,-21 22 16,21-22-16,0 0 0,1-21 15,-1 21-15,0-21 0,0 0 0,0 21 16,0-21-16,1 0 0,-1 0 16,21 0-16,-21 0 0,0-21 0,1 21 15,-1-21-15,0 0 0,0 0 0,21-1 16,-20 1-16,-1 0 0,0 0 15,0-21-15,0 20 0,0 1 0,1-21 16</inkml:trace>
  <inkml:trace contextRef="#ctx0" brushRef="#br0" timeOffset="328.4">2095 783 0,'0'0'0,"0"-21"0,0 0 15,0 42 17,0 0-17,0 22-15,0-22 0,0 21 16,0 0-16,0 1 0,0-1 0,0 22 16,0-22-16,0 0 15,0 22-15,0-22 0,0 0 0,0 1 16,0-22-16,0 21 0,0 1 15,0-22-15,0 0 0,0 21 0,0-21 16,0 1-16,0-1 0,0 0 16,0-42 31,0 0-47,0-1 0,0 1 15,0 0-15</inkml:trace>
  <inkml:trace contextRef="#ctx0" brushRef="#br0" timeOffset="956.88">2625 1270 0,'0'0'0,"21"0"15,0 0 1,-21-21-16,0 0 15,0 0-15,0-1 16,0 1-16,0 0 16,0 0-16,0 0 0,0 0 15,-21 21 1,0 0-16,-1 0 16,1 0-16,21 21 0,-21-21 0,0 21 15,21 0-15,-21 0 0,0 0 16,-1 22-16,22-22 0,0 21 0,-21-21 15,21 22-15,0-22 0,-21 21 0,21-21 16,0 1-16,0-1 0,0 21 16,0-21-16,0 0 0,0 1 15,0-1-15,21-21 0,0 0 16,1 0-16,-1 0 0,0 0 16,0-21-16,0 21 0,0-22 15,1 1-15,-22 0 16,21 21-16,0-21 0,-21 0 0,21 0 15,-21-22-15,21 22 0,-21 0 0,21 0 16,-21-22-16,0 22 0,0 0 16,0 0-16,0 0 0,0 0 0,0-1 15,0 44 17,0-1-32,0 21 15,0-21-15,0 0 0,0 1 0,0 20 16,0-21-16,0 0 0,0 0 0,0 22 15,0-22-15,0 0 0,0 0 16,0 0-16,22 1 16,-1-22-16,-21 21 0,21-21 15,0 0-15,0 0 0,0 0 16,1 0 0,-22-21-16,21-1 0,-21 1 15,21 0-15</inkml:trace>
  <inkml:trace contextRef="#ctx0" brushRef="#br0" timeOffset="1432.6">3344 1164 0,'-21'-21'31,"0"21"-31,0 0 15,0 0-15,-1 0 0,1 21 0,0 0 16,0 1-16,0-1 16,0-21-16,-1 21 0,1 0 0,0 0 15,21 0-15,0 1 0,-21-22 0,21 21 16,0 0-16,0 0 16,21-21-1,0 0-15,0 0 0,1 0 0,-1 0 16,0 0-16,0 0 0,0 0 15,22 0-15,-22 0 0,0 0 0,0 21 16,0-21-16,0 21 16,-21 1-16,0-1 15,0 0-15,0 0 0,-21 0 16,0 0-16,0-21 16,0 22-16,0-1 0,-1-21 15,1 21-15,0-21 0,0 21 0,0-21 0,0 21 16,-1-21-16,1 0 0,0 0 15,0 0 1,0 0-16,21-21 16,0 0-1,0 0-15,0 0 16,0-1-16,0 1 0,0 0 0</inkml:trace>
  <inkml:trace contextRef="#ctx0" brushRef="#br0" timeOffset="1964.36">3895 1249 0,'0'0'0,"21"-21"16,-21 0-16,0-1 0,0 1 15,-21 21 1,-1 0 0,1 0-16,0 21 0,0-21 15,0 22-15,-22-1 0,22-21 0,0 21 16,0 0-16,0 0 0,0 0 16,-1 1-16,22-1 0,0 0 15,-21 0-15,21 0 16,21 0-1,1-21-15,-1 0 0,0 0 0,0 22 16,21-22-16,-20 0 0,-1 0 0,0 0 16,0 0-16,21 0 0,-20 0 15,-1 0-15,-21 21 0,21-21 0,0 0 16,-21 21-16,0 0 31,-21-21-31,0 21 0,0-21 16,-1 21-16,1-21 0,0 22 0,-21-22 0,21 21 15,-1-21-15,1 21 0,0-21 16,0 0-16,0 21 0,0-21 16,-1 0-16,1 21 0,0-21 0,0 21 15,0-21-15,0 0 32,21-21-17,0 0-15</inkml:trace>
  <inkml:trace contextRef="#ctx0" brushRef="#br0" timeOffset="2841.03">4995 1101 0,'0'0'0,"0"-21"16,0-1-16,0 1 16,-21 21-1,21-21-15,0 42 32,0 0-32,0 22 15,0-22-15,0 0 0,0 0 0,0 0 16,0 22-16,0-22 0,0 0 0,0 0 15,0 0-15,0 1 0,0-1 16,0 0-16,0 0 0,0 0 0,0 0 16,0 1-16,-21-22 15,21 21 1,-21-21-16,0 0 16,21-21-1,0-1-15,-22 1 16,22 0-16,0 0 15,0 0-15,0 0 0,0-22 0,0 22 16,22 0-16,-1-21 0,0 20 0,0-20 16,0 21-16,0-21 0,1 20 15,-1 1-15,0 21 0,0-21 0,0 21 16,0 0-16,22 0 0,-22 0 0,0 21 16,0 0-16,0 1 0,1-1 15,-1 0-15,-21 0 0,0 0 16,21 0-16,-21 1 0,0-1 0,0 0 15,0 0-15,0 0 0,0 0 16,0 1-16,0-1 0,0 0 16,-21-21-1,21 21 1,0-42 15,0 0-15</inkml:trace>
  <inkml:trace contextRef="#ctx0" brushRef="#br0" timeOffset="3443.69">5948 1101 0,'0'0'0,"0"-21"16,0-1-16,0 1 15,-21 0-15,-1 21 16,1 0-16,21-21 16,-21 21-16,0 0 0,0 0 15,0 0-15,-1 21 16,1-21-16,21 21 0,-21 0 16,0 1-16,21-1 0,-21 0 0,0 0 15,21 0-15,-22 22 0,22-22 0,0 0 16,0 21-16,-21-21 0,21 1 0,0 20 15,-21-21-15,21 0 0,0 0 16,0 1-16,0-1 16,21-21-16,0 0 0,1 0 15,-1 0-15,0 0 0,0 0 16,0 0-16,0-21 0,1 21 16,-1-22-16,0 1 0,0 0 0,0 21 15,0-21-15,1 0 0,-1 0 0,0-22 16,-21 22-16,21 0 0,-21-21 15,0 20-15,0 1 0,0-21 0,0 21 16,0 0-16,0-1 0,0 1 16,0 42-1,0 1 1,-21-1-16,21 0 0,0 21 0,-21-21 16,21 1-16,0 20 0,0-21 15,0 0-15,0 0 0,0 1 0,0-1 16,0 0-16,0 0 0,21 0 15,-21 0-15,21-21 0,0 0 16,0 22 0,1-22-16,-1 0 0,0 0 15,0-22-15,0 22 0,-21-21 16,21 0-16,1 0 16,-1 0-16,-21 0 0</inkml:trace>
  <inkml:trace contextRef="#ctx0" brushRef="#br0" timeOffset="4208.89">6329 995 0,'0'21'31,"0"0"-15,0 0-16,0 1 0,0-1 15,0 0-15,0 0 0,0 0 16,0 22-16,0-22 0,0 0 0,0 0 15,0 0-15,0 0 0,0 1 0,0-1 16,0 0-16,-21 0 16,21 0-16,0 0 15,-22-21 17,22-21-17,-21 21-15,21-21 16,0 0-16,0 0 0,0 0 0,0-1 15,0 1-15,0 0 0,0-21 16,0 21-16,0-22 0,0 22 0,21-21 16,1 21-16,-1-1 0,0-20 0,-21 21 15,21 21-15,0-21 0,0 0 16,1 21-16,-1 0 0,0 0 0,0 0 16,0 0-16,0 0 0,1 21 15,-1 0-15,0 0 0,0 0 0,0 0 0,0 1 16,-21-1-16,0 21 0,0-21 15,0 0-15,0 1 0,0-1 16,0 0-16,0 0 0,0 0 0,0 0 16,0 1-16,0-1 15,0 0 1,-21-21-16,21-21 31,0 0-31,0-1 16,0 1-16,21 0 0,-21 0 15,22 0-15,-1 0 0,0-22 0,-21 22 16,21-21-16,0 21 16,0-22-16,1 22 0,-1 0 0,21 0 0,-21 21 15,0 0-15,1 0 0,-1 0 16,0 0-16,0 21 16,0 0-16,0 0 0,-21 0 0,0 1 15,0-1-15,0 0 0,0 21 0,0-21 16,0 1-16,0-1 0,0 0 0,0 0 15,0 0-15,0 0 16,0 1-16,0-1 16,0-42 31,0-1-32,0 1-15</inkml:trace>
  <inkml:trace contextRef="#ctx0" brushRef="#br0" timeOffset="4615.67">7218 1164 0,'21'21'0,"0"-21"16,0 0-16,0 0 15,1 0-15,-1 0 16,0 0-16,0 0 0,0-21 15,0 0-15,1 21 0,-1-21 0,0 21 16,0-21-16,0 0 0,0 21 0,1-22 16,-1 1-16,-21 0 0,0 0 15,0 0-15,0 0 0,0-1 16,0 1-16,-21 21 0,-1 0 16,1 0-16,0 21 15,0-21-15,0 22 0,0-1 0,-1 21 16,1-21-16,21 22 0,-21-22 0,0 21 15,0-21-15,21 22 0,0-22 16,0 21-16,-21-21 0,21 0 0,0 1 16,0-1-16,0 0 0,0 0 15,0 0-15,21 0 0,0-21 16,0 0-16,0 0 0,0 0 16,1 0-16,-1 0 0,0 0 0,0 0 15,0 0-15,22-21 0,-22 21 0,0-21 16,0 21-16,0-21 0,0 0 0,1 21 15,-1-21-15,0-1 0</inkml:trace>
  <inkml:trace contextRef="#ctx0" brushRef="#br0" timeOffset="6563.39">9525 1185 0,'21'0'47,"0"0"-47,0 0 16,1-21-16,-1 21 0,0-21 15,0 21-15,0-21 0,0 0 16,1 21-16,-1-21 0,-21-1 15,0 1-15,0 0 0,0 0 16,0 0-16,-21 21 0,-1-21 16,1-1-16,0 22 0,0-21 15,-21 21-15,20 0 0,-20 0 0,21 0 0,-21 0 16,20 0-16,-20 21 16,21 1-16,-21-1 0,20 0 0,1 0 15,-21 0-15,21 22 0,0-1 0,-1-21 16,22 21-16,-21 1 0,21-22 0,-21 21 15,21-21-15,0 1 0,0 20 16,0-21-16,0 0 0,0 0 0,21-21 16,0 22-16,1-1 0,-1-21 0,0 0 15,0 0-15,0 0 0,0 0 16,22 0-16,-22 0 0,0 0 0,21-21 16,-20 21-16,20-22 0,-21 1 0,21 0 15,-20 21-15,20-21 0,-21 0 16,0 0-16,0-1 0,-21 1 15,0 0-15,0 0 0,0 0 0,0-22 16,0 22-16,0 0 0,0 0 0,0 0 16,0 0-16,0 42 31,-21 0-31,21 0 0,0 0 16,0 0-16,0 22 0,0-22 0,0 0 15,0 0-15,0 0 16,0 1-16,0-1 0,21 0 15,1-21-15,-22 21 0,21-21 0,0 0 16,0 0-16,0 0 0,0 0 0,1 0 16,20 0-16,-21 0 0,0 0 15,0 0-15,22-21 0,-22 21 0,0-21 16,0 0-16,0-1 0,1 22 0,-22-21 16,21 0-16,-21 0 0,21 0 0,-21 0 15,0-1-15,0 1 0,0 0 16,0 0-16,0 0 0,0 42 31,0 0-15,-21 0-16,21 0 0,-21 1 15,21-1-15,0 0 0,0 0 0,0 0 16,0 0-16,0 1 0,0-1 0,0 0 16,0 0-16,0 0 15,21-42 32,0 0-47,0 21 0,-21-21 0,21 21 16,0-21-16,-21-1 0,22 1 0,-1 0 15,-21 0-15,21 0 0,0 0 0,-21-1 16,0 1-16,21 0 0,0 21 16,1 0-1,-22 21-15,0 0 16,0 1-16,21-1 0,-21 0 0,0 0 15,21 0-15,-21 0 0,0 1 16,21-1-16,-21 0 0,21 0 0,-21 0 16,21 0-16,1-21 0,-1 0 15,0 0 1,0 0-16,0 0 0,0 0 16,1 0-16,-1 0 0,0-21 15,0 0-15,0 21 16,0-21-16,1 0 0,-1 0 0,0-1 15,0 1-15,0 0 0,0 0 16,1-21-16,-1 20 0,21 1 0,-21 0 16,0 0-16,1 0 0,-1 0 0,0 21 15,0 0-15,0 0 0,0 0 16,1 0-16,-1 21 16,-21 0-16,21-21 0,-21 21 0,0 0 15,0 0-15,21 1 16,-21-1-16,0 0 0,0 0 15,21-21-15,0 0 47,-21-21-31,0 0-16,22 21 0,-22-21 0,0-1 16,0 1-16,0 0 0,0 0 15,0 0-15,-22 0 16,22-1-16,-21 22 0,0 0 0,21-21 15,-21 21-15,0 0 0,0 0 0,-1 0 16,1 21-16,0-21 0,0 22 16,-21-1-16,20 0 0,1 0 0,0 0 15,-21 22-15,21-22 0,-1 0 0,1 0 16,0 0-16,0 22 0,21-22 0,0 0 16,0 0-16,-21 0 15,21 0-15,0 1 0,21-1 16,0-21-16,0 0 15,0 0-15,1 0 0,-1 0 0,21 0 16,-21 0-16,0 0 0,22-21 16,-22-1-16,0 22 0,21-21 0,-20 0 15,20 0-15,-21 0 0,0 0 0,22-1 16,-22-20-16,0 21 0,0-21 0,0-1 16,0 22-16,1-21 0,-22-1 15,21 1-15,-21-21 0,21 20 16,-21 1-16,0 0 0,0-1 0,0 1 15,0 0-15,0 20 0,0-20 16,0 21-16,0 0 0,0 0 0,0-1 16,0 1-16,0 42 15,0 1-15,0 20 0,0-21 16,-21 21-16,0 1 0,21 20 16,-22-20-16,1 20 0,21 1 0,-21-22 15,21 21-15,0-20 0,-21 20 0,21-20 16,0-1-16,0 0 0,0 1 15,0-1-15,0-21 0,0 0 0,21 22 16,-21-22-16,21-21 0,0 21 0,1-21 16,-1 0-16,0 0 0,0 0 15,0 0-15,0 0 0,1 0 16,-1-21-16,-21 0 0,21-1 16,0 1-16</inkml:trace>
  <inkml:trace contextRef="#ctx0" brushRef="#br0" timeOffset="7335.52">13314 677 0,'21'0'0,"-42"0"16,42-21-16,-21 0 0,0 0 0,0 0 15,0 0-15,0-1 16,0 1-16,0 0 0,0 0 0,0 0 16,0 0-16,0-1 15,0 44 16,0-1-31,0 0 0,0 21 16,0-21-16,0 22 0,-21-1 16,21 0-16,0 22 0,0-22 0,-21 22 15,-1-22-15,22 22 0,-21-22 0,21 0 16,0 22-16,-21-22 0,21 0 0,-21 1 16,21-22-16,-21 21 15,21 1-15,0-22 0,0 0 0,0 0 16,0 0-16,0 0 0,0 1 0,0-1 15,0 0-15,21 0 0,0-21 16,0 0-16,0 0 16,1 0-16,-1 0 0,0 0 15,0-21-15,0 21 0,-21-21 0,21 21 16,1-21-16,-22-1 0,0 1 0,21 0 16,-21-21-16,0 21 15,0-1-15,0 1 0</inkml:trace>
  <inkml:trace contextRef="#ctx0" brushRef="#br0" timeOffset="7608.37">12869 1185 0,'0'0'0,"21"-21"46,1 0-46,20 21 0,-21-21 16,21 21-16,-20-21 0,20 0 0,0 21 16,1-22-16,-1 22 0,0-21 15,1 21-15,-1-21 0,-21 21 16,0-21-16,0 21 0,1 0 0,-1 0 16,0 0-16,-42 0 31,0 0-16</inkml:trace>
  <inkml:trace contextRef="#ctx0" brushRef="#br0" timeOffset="8976.21">13906 1249 0,'0'0'0,"22"0"16,-1-21-16,0 0 15,0-1-15,-21 1 16,0 0-16,0 0 0,0 0 15,0 0-15,0-1 16,0 1-16,0 0 0,-21 0 16,21 0-16,-21 21 0,0-21 0,-1 21 15,1 0-15,0 0 0,0 0 16,0 0-16,21 21 0,-21-21 16,-1 21-16,1 0 0,21 21 0,-21-20 15,21 20-15,-21-21 0,21 21 0,-21-20 16,21 20-16,0-21 0,0 0 15,0 0-15,0 1 0,0-1 0,0 0 16,0 0-16,0 0 16,21-21-1,0 0-15,0 0 0,0 0 16,1 0-16,-1 0 0,0-21 0,0 21 16,0-21-16,0 0 0,1 0 0,-1 21 15,0-22-15,0 1 0,0 0 0,0 0 16,1-21-16,-22 20 0,0 1 15,21 0-15,-21 0 0,0-21 0,0 20 16,0 1-16,0 0 0,0 0 16,0 42-1,0 0 1,0 0-16,0 1 0,0-1 16,-21 0-16,21 21 0,0-21 0,0 1 15,0 20-15,0-21 0,0 0 16,0 0-16,0 1 0,0-1 0,0 0 15,0 0-15,21 0 0,0-21 0,-21 21 16,21-21-16,0 0 0,0 0 0,22 0 16,-22 0-16,0 0 0,21 0 15,-20 0-15,20 0 0,0-21 0,-21 0 16,22 21-16,-1-21 0,-21 0 0,22 0 16,-22-1-16,21 1 0,-21 0 15,0 0-15,1 0 0,-1 0 16,-21-22-16,0 22 0,0 0 0,0-21 15,0 20-15,0 1 0,0 0 0,0 0 16,-21 21 0,-1 0-16,1 21 15,0-21-15,0 21 0,0 0 0,0 22 16,-1-22-16,1 0 0,21 0 16,-21 22-16,0-22 0,0 0 0,21 0 15,0 0-15,0 0 0,0 1 0,0-1 16,21-21 15,0 0-31,0 0 0,0 0 0,1 0 16,-1 0-16,0-21 0,0-1 0,0 22 15,-21-21-15,21 0 0,1 0 16,-22 0-16,0 0 0,21-1 16,-21 1-16,21 0 0,-21 0 0,21 0 15,-21 0-15,0-1 0,0 44 47,0-1-47,0 0 16,0 0-16,0 0 0,0 0 0,0 22 15,0-22-15,0 0 0,0 21 16,0-20-16,0 20 0,0-21 16,0 21-16,0 1 0,0-22 0,0 42 0,0-20 15,0-1-15,0 0 0,0 22 16,-21-22-16,21 22 0,-21-22 0,21 0 15,0 22-15,0-22 0,-21 22 16,21-22-16,-22 0 0,22 1 0,0-1 16,0 0-16,-21 1 0,21-1 0,0 0 15,0-20-15,0 20 0,-21-21 0,0 0 16,21 0-16,-21 1 0,0-1 0,-1 0 16,1-21-16,0 21 0,0-21 15,0 21-15,0-21 0,-22 0 16,22 0-16,-21 0 0,-1 0 0,1 0 15,0 0-15,-1-21 0,1 0 0,0 0 16,-1 0-16,1-1 0,0 1 0,21-21 16,-22 21-16,22-22 0,0 22 0,0-21 15,0 0-15,-1 20 0,22-20 0,0 21 16,0 0-16,0 0 0,0-1 16,0-20-16,0 21 0,0 0 0,22 0 15,-1-1-15,0 1 0,21-21 0,-21 21 16,22-22-16,-1 22 0</inkml:trace>
  <inkml:trace contextRef="#ctx0" brushRef="#br0" timeOffset="9673.14">15049 974 0,'0'-21'16,"0"42"15,0 0-31,0 0 0,0 0 16,0 0-16,-21 1 0,21-1 16,0 0-16,0 0 0,0 0 15,0 0-15,0 1 0,-21-22 16,21 21-16,-21 0 0,21 0 15,-21-21-15,21 21 16,-21-21 0,21-21-1,0 0 1,0 0-16,0 0 0,0-1 16,21 1-16,0-21 0,-21 21 15,21 0-15,0-22 0,0 22 0,1 0 16,-1 0-16,0 0 0,0-1 0,21 1 15,-20 21-15,-1 0 0,0 0 16,0 0-16,0 21 0,0 1 0,1-1 16,-1 0-16,0 0 0,0 21 0,-21-20 15,0-1-15,0 21 16,0-21-16,0 0 0,0 22 0,0-22 16,0 0-16,0 0 0,0 0 15,0 1-15,-21-1 0,0-21 16,21 21-1,0-42 17,0 0-32,0-1 15,21 1-15,0 0 0,0 21 16</inkml:trace>
  <inkml:trace contextRef="#ctx0" brushRef="#br0" timeOffset="10227.4">15938 974 0,'0'0'0,"0"-43"15,0 22-15,0 0 0,0 0 16,-21 21 0,0 0-16,0 0 0,0 0 0,0 0 15,-1 0-15,-20 21 16,42 0-16,-42 0 0,42 1 0,-43-1 15,43 0-15,-21 21 0,0-21 16,0 1-16,0 20 0,21-21 0,-21 21 16,21-20-16,0-1 0,0 0 0,0 0 15,0 0-15,0 0 16,0 1-16,21-22 0,0 0 16,0 0-16,0 0 0,0 0 15,1-22-15,-1 22 0,0-21 0,0 21 16,0-21-16,0 0 0,1 0 15,-1 0-15,0-1 0,0-20 0,0 21 16,0 0-16,-21-22 0,0 22 0,22-21 16,-22 21-16,21 0 15,-21-1-15,0 1 0,0 0 0,0 0 16,0 42 0,0 0-1,0 0-15,-21 22 0,21-22 16,0 0-16,0 21 0,0-20 0,0 20 15,0-21-15,0 0 0,0 0 0,0 22 16,0-22-16,0 0 0,21 0 16,0 0-16,0-21 15,0 0-15,0 0 0,1 0 16,-1 0-16,0 0 0,0 0 0,0 0 16,0 0-16,1-21 0,-1 0 15,0 0-15,0 0 16,-21 0-16,0-1 0,21 1 0</inkml:trace>
  <inkml:trace contextRef="#ctx0" brushRef="#br0" timeOffset="10964.09">16341 974 0,'0'0'0,"0"-43"15,0 22-15,0 42 32,0 1-32,0-1 15,0 0-15,0 0 0,0 0 0,0 0 16,0 1-16,-22-1 0,22 0 15,0 0-15,0 0 0,0 0 16,0 1-16,0-1 0,0 0 16,0 0-16,-21-21 0,21 21 15,-21-21 17,21-21-17,0 0-15,0 0 0,0 0 16,0-1-16,0 1 0,0-21 15,0 21-15,21 0 0,0-22 0,-21 22 16,22-21-16,-1 21 0,0-22 0,0 22 16,0 0-16,0 0 0,-21 0 15,22 21-15,-1 0 0,0 0 16,0 0-16,0 0 0,-21 21 0,21 0 16,1 0-16,-22 0 0,21 0 0,-21 1 15,0 20-15,0-21 0,0 0 16,0 22-16,0-22 0,0 0 0,0 0 15,0 21-15,0-20 0,0-1 16,0 0-16,0 0 0,0 0 16,-21-21-16,-1 0 31,22-21-15,0 0-1,0 0-15,0 0 16,22-22-16,-22 22 0,21 0 0,0-21 15,0 20-15,0-20 0,0 0 0,1 21 16,-1-22-16,0 22 0,0 0 16,21-21-16,-20 42 0,-1-22 0,0 22 15,0 0-15,0 0 0,0 0 0,1 0 16,-1 22-16,-21-1 0,0 0 16,21 0-16,-21 0 0,0 22 0,0-22 15,0 21-15,0-21 0,0 0 16,0 22-16,0-22 0,0 0 15,0 0-15,0 0 0,0 1 0,-21-1 16,21 0-16,0 0 0,0 0 0,-21 0 16,21 1-1,0-44 17,0 1-32,0 0 15,21 0-15,0 0 0</inkml:trace>
  <inkml:trace contextRef="#ctx0" brushRef="#br0" timeOffset="11420.84">17251 1016 0,'21'0'31,"0"0"-15,0 0-16,0 0 0,1 0 15,-1 0-15,0 0 0,0-21 0,0 0 16,0 21-16,1-21 0,-1 21 0,0-22 16,0 1-16,0 0 0,-21 0 15,0 0-15,0 0 0,21-1 0,-21 1 16,0 0-16,0 0 0,0 0 16,-21 21-1,0 0-15,0 0 16,0 0-16,0 21 0,-22 0 0,22 0 15,0 22-15,0-22 0,0 21 0,-1 0 16,1 1-16,0-22 0,0 21 16,21 1-16,0-22 0,0 21 0,0-21 15,0 0-15,0 1 0,0-1 0,0 0 16,21 0-16,0 0 0,22-21 0,-22 21 16,0-21-16,0 0 0,0 0 15,22 0-15,-22 0 0,0 0 0,0 0 16,21 0-16,-20 0 0,-1 0 15,0-21-15,0 0 0,0 21 0,0-21 16,1 21-16,-1-21 0,-21 0 16,0-1-16,0 1 0,21 0 15,-21 0-15,0 0 0</inkml:trace>
  <inkml:trace contextRef="#ctx0" brushRef="#br0" timeOffset="12835.73">1693 2011 0,'0'0'0,"-21"0"0,-21 0 16,21 0-16,-1 0 16,1 0-1,42 0 32,1 0-31,-1 0-16,0 0 0,0 0 0,21 0 15,-20 0-15,20 0 0,-21 0 16,21 0-16,1 0 0,-1 0 0,0 0 16,1 0-16,20 0 0,-20 0 0,20 0 15,1 0-15,20 0 0,-20 0 16,20 0-16,1 0 0,0 0 0,-22 0 15,22 0-15,0 0 0,-1 0 16,-20 0-16,20 0 0,1 0 0,21 0 16,-21 0-16,-1 0 0,22 0 0,0-21 15,-21 21-15,20 0 0,1 0 16,-21 0-16,21 0 0,0 0 16,-1 0-16,1 0 0,21 0 0,-21 0 15,0 0-15,0 0 0,0 0 0,-1 0 16,-20 0-16,21 0 0,0 0 15,0 0-15,-22 0 0,22 0 0,-21 0 16,-1 0-16,22 0 0,-21 0 0,-22 0 16,22 0-16,0 0 0,-22 0 15,22 0-15,-22 0 0,1 0 0,21 0 16,-22 0-16,1 0 0,-22 0 0,21 0 16,-20 0-16,20-21 0,-42 21 15,22 0-15,-22 0 0,0 0 16,0 0-16,0 0 0,1 0 15,-22-22 64,0 1-64,0 0-15</inkml:trace>
  <inkml:trace contextRef="#ctx0" brushRef="#br0" timeOffset="13980.04">13420 1651 0,'0'0'0,"-22"0"16,-20 0-16,21 0 0,0 0 15,-22 0-15,22 0 0,0 0 0,0 0 16,0 21-16,-22-21 0,22 0 0,0 0 16,0 0-16,0 0 15,21 21 17,21-21-17,0 0-15,0 0 0,0 0 16,22 0-16,-22 0 0,21 0 15,1 0-15,-1 0 0,0 0 0,22 0 16,-22 0-16,0 0 0,22 0 0,-1 0 16,1 0-16,-1 0 0,22 0 15,0 0-15,21 0 0,-22 0 0,22 0 16,21 0-16,-21 0 0,21 0 0,0 0 16,0 0-16,21 0 0,0 0 15,0 0-15,-21 0 0,22 0 16,-22 0-16,21 0 0,-21 0 0,21 0 15,-21 0-15,0-21 0,0 21 0,0 0 16,-21 0-16,0 0 0,21 0 16,-43 0-16,22 0 0,0 0 0,-21 0 15,20 0-15,-20 0 0,-21 0 0,20 0 16,-20 0-16,-22 0 0,22 0 16,-22 0-16,0 0 0,-21 0 0,1 0 15,-1 0-15,0 0 0,-42-21 141</inkml:trace>
  <inkml:trace contextRef="#ctx0" brushRef="#br0" timeOffset="28615.93">4530 1122 0,'-22'0'31,"1"0"1,0 0-1,0 0-31,0 0 0,0 0 15,-1 0 1,1 0-16,0 0 16,42-21 77,0 21-93,-21-21 16,22 21-16,-1-22 0,0 22 16,0-21-16,0 21 15,0-21-15,1 21 0,-1 0 0,0 0 16,0 0-16,0-21 16,0 21-16,1 0 0,-1 0 15,0 0-15,0 0 16,-21 21-16,21-21 0,0 21 0,1-21 15,-22 21-15,21 1 16,-21-1-16,21 0 0,0-21 16,-21 21-16,21 0 0,-21 0 0,0 1 15,0-1-15,0 0 16,0 0-16,0 0 0,0 0 0,0 1 16,0-1-16,0 0 0,0 0 15,0 0-15,0 0 0,0 1 16,0-1-16,0 0 0,-21 0 15,21 0-15,0 0 16,-21-21-16,21 22 16,-21-22-1,21-22 48,0 1-48,0 0-15,0 0 16,0 0-16,0 0 16,21 21-16,-21-22 0,21 22 15,-21-21-15,21 0 0,-21 0 16,21 0-16,1 21 0,-22-21 0,21-1 16,0 1-16,-21 0 0,21 21 15,0-21-15,0 0 0,-21 0 16,22-1-16,-1 1 0,0 0 15,0 0-15,0 0 0,0 0 16,1 21-16,-22-22 16,21 1-16,0 21 15,0 0 17,-21 21-32,21-21 15,-21 22-15,0-1 0,0 0 16,0 0-16,0 0 15,0 0-15,21-21 0,-21 22 0,0-1 0,22 0 16,-22 0 0,0 0-16,0 0 0,0 1 15,0-1-15,0 0 16,0 0-16,0 0 0,0 0 16,0 1-16,0-1 0,0 0 15,0 0-15,0 0 16,0 0-1,-22-21 64,22 22-64,-21-22-15,0 0 16,21 21-16,0 0 15,0 0-15</inkml:trace>
  <inkml:trace contextRef="#ctx0" brushRef="#br0" timeOffset="45107.59">1990 3725 0,'21'0'0,"0"0"32,0 0-17,-21-21 1,0 0-16,21 0 31,-21 0-31,0 0 16,0-1-1,-21 22 1,21-21-16,-21 21 16,0 0-16,0 0 15,-1 0-15,1 0 16,0 0-16,0 21 0,0 1 15,0-22-15,-1 21 16,1-21-16,21 21 0,-21 0 0,0 0 16,0 0-16,21 1 15,-21-1-15,21 0 0,-22-21 0,22 21 16,0 0-16,0 0 0,0 1 16,0-1-16,0 0 0,0 0 0,0 0 15,0 0-15,0 1 0,0-1 16,0 0-16,0 0 0,0 0 0,22 0 15,-22 1-15,21-1 0,-21 0 0,21-21 16,0 21-16,0-21 16,0 21-16,1-21 0,-1 0 15,0 0-15,0 0 16,0 0-16,0 0 0,1 0 0,-1 0 16,-21-21-16,21 21 0,0-21 0,0 21 15,-21-21-15,21 0 0,1 21 16,-1-22-16,-21 1 0,21 0 0,0 0 15</inkml:trace>
  <inkml:trace contextRef="#ctx0" brushRef="#br0" timeOffset="45488.47">2540 3514 0,'0'0'0,"0"-21"0,0-22 16,0 22 0,0 0-16,0 0 15,0 42 17,0 0-17,0 21-15,0-20 0,0-1 16,0 21-16,0-21 0,0 22 0,0-22 15,0 21-15,0 0 0,0-20 16,0 20-16,0-21 0,-21 21 16,21 1-16,-21-22 0,21 21 0,0-21 15,-22 1-15,22-1 0,-21 21 16,21-21-16,0 0 0,0 1 16,0-1-16,21-21 46,1-21-46</inkml:trace>
  <inkml:trace contextRef="#ctx0" brushRef="#br0" timeOffset="46160.15">3302 3810 0,'0'0'0,"0"-42"16,0 21-16,0-1 0,-21 1 15,21 0-15,-21 0 16,-1 21-16,1 0 0,0-21 15,0 21-15,0 0 0,0 0 16,-1 0-16,1 21 16,0 0-16,0 0 0,21 0 15,0 1-15,-21-1 0,0 0 0,21 0 16,-22 21-16,22-20 0,-21-1 16,21 21-16,0-21 0,0 22 0,0-22 15,0 0-15,0 0 0,0 0 16,0 0-16,0 1 0,21-22 15,1 0 1,-1 0-16,0 0 0,0 0 16,0-22-16,0 1 15,1 21-15,-1-21 0,-21 0 0,21 0 16,0 0-16,-21-1 0,0 1 16,21 0-16,-21 0 0,21-21 0,-21 20 15,0 1-15,0 0 0,0 0 0,0 0 16,0 0-16,0 42 47,0 0-47,0 0 15,0 0-15,0 0 0,0 1 16,0-1-16,0 0 0,0 0 0,0 0 16,0 0-16,0 1 0,0-1 15,22 0-15,-22 0 0,0 0 16,21 0-16,-21 1 15,21-22 1,0 0 0,0-22-16,-21 1 15,21 21-15</inkml:trace>
  <inkml:trace contextRef="#ctx0" brushRef="#br0" timeOffset="46711.38">3958 3747 0,'21'-22'15,"-21"1"1,0 0 0,-21 21-16,0 0 15,0 0 1,0 0-16,-1 0 0,1 0 0,0 0 0,0 0 15,0 21-15,0-21 0,21 21 0,-22 1 16,1-22-16,21 21 16,-21 0-16,21 0 0,0 0 15,0 0-15,0 1 0,0-1 16,0 0-16,0 0 16,21-21-16,0 21 15,1-21-15,-1 0 0,0 21 0,0-21 16,0 0-16,0 22 0,1-22 15,-1 0-15,0 21 0,-21 0 16,0 0-16,21-21 16,-21 21-16,0 0 0,0 1 15,-21-22-15,0 21 16,0-21-16,-1 21 0,1-21 16,0 21-16,0-21 0,-21 21 0,20-21 15,1 0-15,0 0 0,0 0 0,0 0 16,0 0-16,-1 0 0,1 0 15,0 0-15,0 0 16,0-21-16,0 21 31,21-21-31,0 0 32,21 21-32,0-21 0,0 21 0,0-22 15,0 22-15,1-21 0</inkml:trace>
  <inkml:trace contextRef="#ctx0" brushRef="#br0" timeOffset="47315.99">4508 3789 0,'0'-21'16,"0"0"-16,-21 21 31,0 0-31,0 0 0,0 0 16,0 0-16,-1 0 0,1 0 16,0 0-16,0 21 0,21 0 15,-21 0-15,0-21 0,21 21 16,0 0-16,0 1 0,0-1 15,0 0 1,0 0-16,0 0 16,21-21-16,0 21 0,0-21 15,0 22-15,0-1 16,1-21-16,-1 0 0,0 21 16,0-21-16,0 21 0,0 0 15,1-21 1,-22 21-16,0 1 0,0-1 15,-22 0 1,1-21-16,0 21 0,0-21 16,0 0-16,0 21 0,-22-21 0,22 0 15,0 21-15,0-21 0,0 0 16,-1 0-16,1 0 0,0 0 0,0 0 16,0 0-16,0 0 0,-1 0 0,1 0 15,0 22 1,21-44 62,0 1-78,21 21 16,0-21-16</inkml:trace>
  <inkml:trace contextRef="#ctx0" brushRef="#br0" timeOffset="47944.65">5249 3874 0,'0'0'0,"-21"0"31,21 21-31,21-21 47,0 0-47,1 0 16,-1 0-16,0 0 0,0 0 0,0 0 15,0 0-15,1 0 0,-1 0 0,0 0 16,0 0-16,0 0 0,0 0 0,-21-21 15,22 21 1,-44 0 47</inkml:trace>
  <inkml:trace contextRef="#ctx0" brushRef="#br0" timeOffset="48191.5">5334 4022 0,'0'21'16,"0"0"0,21-21 15,0 0-31,0 0 15,1 0-15,-1 0 0,0 0 16,0 0-16,0 0 0,0 0 16,1 0-16,-1 0 15,0 0-15,0 0 0,0 0 16,0-21-16,1 0 0,-1 21 16,0-21-16</inkml:trace>
  <inkml:trace contextRef="#ctx0" brushRef="#br0" timeOffset="48643.29">6308 3408 0,'0'0'0,"-22"-21"15,22 0-15,0 42 47,0 0-31,0 0-16,0 0 0,0 0 16,0 1-16,0-1 15,0 0-15,0 0 16,0 0-1</inkml:trace>
  <inkml:trace contextRef="#ctx0" brushRef="#br0" timeOffset="48869.16">6456 3366 0,'0'0'0,"0"21"47,0 0-47,0 0 16,0 0-16,0 0 0,0 1 16,0-1-16,0 0 0,0 0 15,0 0-15,0 0 16,0 1-16,21-22 15</inkml:trace>
  <inkml:trace contextRef="#ctx0" brushRef="#br0" timeOffset="49635.2">7239 3852 0,'0'0'0,"-21"0"0,0 0 16,21-21-16,0 0 15,0 0 1,0 0 0,0 0-16,0-1 15,0 1-15,0 0 0,0 0 16,0 0-16,0 0 0,0-1 16,0 1-1,0 0-15,-22 21 0,1 0 0,21-21 16,-21 21-16,0 0 0,0 0 0,0 0 15,-1 0-15,1 21 0,0 0 16,-21-21-16,21 21 0,-1 1 16,1-1-16,0 0 0,-21 21 0,21-21 15,-1 1-15,22-1 0,-21 21 0,0-21 16,0 0-16,21 1 0,0 20 16,0-21-16,0 0 0,0 0 15,0 1-15,0-1 16,21-21-16,0 0 0,0 0 0,1 0 15,-1-21 1,0 21-16,0-22 0,0 1 0,0 21 16,1-21-16,-1 0 0,0 0 0,0 0 15,0-1-15,-21 1 0,21 0 0,-21 0 16,22-21-16,-22 20 0,0 1 16,0 0-16,0 0 0,0 0 0,0 0 15,0-1-15,0 1 16,0 42-1,0 1-15,0-1 16,0 0-16,0 0 0,0 21 16,0-20-16,0-1 0,0 0 0,0 0 15,0 0-15,21 0 0,-21 1 16,0-1-16,0 0 0,0 0 16,21-21-16,-21 21 0,21-21 0,-21 21 15,21-21-15,-21 22 0,21-22 16,1 0-16,-1 0 0,0 0 15,0-22-15,0 1 16,0 0-16,1 0 0</inkml:trace>
  <inkml:trace contextRef="#ctx0" brushRef="#br0" timeOffset="50211.72">7599 3302 0,'0'0'0,"0"-21"0,0 0 15,0 0-15,-21 21 16,21 21 0,0 0-16,0 0 15,0 21-15,0-20 0,0 20 0,0 0 16,-22-21-16,22 22 0,0-1 0,0 0 16,0-20-16,0 20 0,-21 0 0,21-21 15,0 22-15,0-22 0,0 0 16,0 0-16,-21 0 0,21 1 15,0-1-15,0 0 0,0 0 0,-21 0 16,21-42 31,-21 21-47,21-21 0,0 0 16,0 0-16,0-1 0,0 1 15,0 0-15,0 0 0,0 0 16,0 0-16,21-1 0,0 1 15,0 21-15,0 0 0,1 0 16,-1 0-16,0 0 0,0 0 0,0 0 16,22 0-16,-22 0 0,0 21 0,0-21 15,-21 22-15,21-1 16,0 0-16,-21 0 0,0 0 16,0 0-16,0 1 15,-21-22-15,0 21 0,0-21 0,0 21 16,0-21-16,-1 0 0,1 21 15,0-21-15,0 0 0,0 0 0,0 21 16,-1-21-16,1 0 0,0 0 0,0 0 16,0 0-16,42 0 47,0-21-32,0 21-15,0-21 0</inkml:trace>
  <inkml:trace contextRef="#ctx0" brushRef="#br0" timeOffset="50552.82">8234 3598 0,'0'-21'16,"-21"21"-1,-1 0-15,1 0 0,0 0 16,0 0-16,0 0 0,0 21 16,-1 1-16,1-1 0,0 0 0,0 0 15,0 0-15,0 0 0,21 1 0,-22-1 16,22 0-16,0 0 0,0 0 16,0 0-16,0 1 0,0-1 0,0 0 15,22 0-15,-1-21 16,0 21-16,0-21 0,0 0 0,0 0 15,1 0-15,20 0 0,-21 0 16,0 0-16,0 0 0,1-21 0,-1 21 16,0 0-16,0-21 0,0 21 0,0-21 15,1 0-15,-1 21 0,0-22 16,0 1-16,0 0 0</inkml:trace>
  <inkml:trace contextRef="#ctx0" brushRef="#br0" timeOffset="50871.64">8784 3239 0,'-21'0'16,"0"0"15,21 21-15,-21-21-16,21 21 0,0 0 15,0 0-15,0 0 16,-22-21-16,22 22 0,-21-1 16,21-42 30,21 21-30</inkml:trace>
  <inkml:trace contextRef="#ctx0" brushRef="#br0" timeOffset="51084.52">8932 3175 0,'0'0'0,"21"-21"15,-21 42 16,0 0-15,0 0-16,0 1 16,0-1-16,0 0 15,0 0-15,0 0 0,-21 0 16,21 1-16,0-1 16,-21-21-16,21 21 0,0 0 15</inkml:trace>
  <inkml:trace contextRef="#ctx0" brushRef="#br0" timeOffset="69743.5">2074 4678 0,'0'0'0,"-21"0"16,0 0 0,0 0-16,0 0 15,-1 0 16,44 0 48,-1 0-79,0 0 15,0 0-15,0 0 0,0 0 16,22 0-16,-22 0 0,21 0 0,1 0 15,-1 0-15,0 0 0,1 0 0,20-21 16,1 21-16,-1 0 0,1 0 16,-1 0-16,1 0 0,-1 0 15,1 0-15,-1 0 0,1 0 0,-1 0 16,1 0-16,-1 0 0,1 0 16,-1 0-16,1 0 0,-1 0 0,1 0 15,-1 0-15,1 0 0,-1 0 0,-21 0 16,22 0-16,-22 0 0,22 0 15,-22 0-15,0 0 0,1 0 0,-22 0 16,21 0-16,-21 0 0,1 0 0,-1 0 16,0 0-16,-21 21 0,21-21 15,-42 0 63,0-21-78</inkml:trace>
  <inkml:trace contextRef="#ctx0" brushRef="#br0" timeOffset="70500.33">2138 4720 0,'0'0'0,"-21"0"16,-1 0-16,1 0 15,0 0 1,42 0 46,0 0-62,1 0 16,-1 0-16,0 0 0,21 0 16,-21 0-16,22 0 0,-1 0 0,0 0 15,1 0-15,20 0 0,1 0 0,-22 0 16,22 0-16,-1 0 0,22 0 16,-22 0-16,1 0 0,-1 0 15,1 0-15,-1 0 0,22 0 0,-22 0 16,1 0-16,-1 0 0,1 0 0,-1 0 15,1 0-15,-1 21 0,1-21 16,-1 0-16,1 0 0,-22 0 0,22 0 16,-22 0-16,0 0 0,1 0 0,-1 0 15,-21 0-15,22 0 0,-22 0 16,0 0-16,0 0 0,0 0 0,0 0 16,1 0-16,-1 0 15,-21 22 110</inkml:trace>
  <inkml:trace contextRef="#ctx0" brushRef="#br0" timeOffset="78319.7">13758 3175 0,'21'-21'0,"-21"0"15,22 21-15,-22-21 32,21 21-32,-21-22 15,21 22-15,-21-21 16,21 21-16,-21-21 16,21 21-1,-21-21 16,0 42 32,-21-21-47,21 21-16,-21-21 15,0 0-15,0 21 0,-1 1 16,1-22-1,0 21-15,21 0 0,-21-21 0,0 21 16,0-21-16,21 21 0,-22-21 0,1 21 16,0 1-16,0-1 0,0-21 15,0 21-15,-1 0 0,1-21 16,0 21-16,0 0 0,0-21 0,0 22 16,-1-1-16,1-21 0,0 21 15,0-21-15,0 21 0,0-21 0,-1 21 16,1-21-16,0 21 0,0 1 15,0-22-15,0 21 0,-1 0 16,1-21-16,0 0 16,21 21-16,-21-21 15,0 21-15,42-21 235,0 0-235,0 0 15,0 0 1,1 0-16,-1 0 16,0 0-16,0 0 15,0 0-15,-21 21 16,21-21-16,1 0 0,-1 22 15,0-1-15,0-21 16,0 21-16,0 0 0,1-21 16,-1 0-16,-21 21 0,21-21 15,0 0-15,-21 21 0,21-21 16,0 22-16,1-22 0,-1 21 16,0-21-16,0 0 0,-21 21 15,21-21-15,0 21 0,1 0 16,-1-21-1,-21 21 1,21-21-16,-21-21 172,0 0-172,-21 0 16</inkml:trace>
  <inkml:trace contextRef="#ctx0" brushRef="#br0" timeOffset="79812.46">14563 3387 0,'21'0'15,"0"0"-15,0-21 32,0 21-32,-21-22 0,0 1 15,21 0-15,-21 0 16,0 0-1,0 0-15,0-1 0,0 1 16,0 0-16,0 0 0,0 0 16,0 0-16,-21-1 15,0 1-15,0 21 16,0 0 0,0 0-1,-1 0-15,1 0 0,0 21 16,21 1-16,-21-22 0,0 21 0,21 0 15,-21 0-15,-1 0 0,1 0 0,21 1 16,-21 20-16,0-21 0,21 0 16,0 22-16,-21-22 0,0 0 0,21 21 15,-22-21-15,22 1 0,0-1 0,0 0 16,0 0-16,0 0 0,0 0 16,-21 1-16,21-1 0,0 0 0,0 0 15,0 0-15,0 0 16,0 1-1,21-22 1,1 0-16,-1 0 16,0 0-16,0 0 0,0 0 15,0 0-15,-21-22 0,22 22 16,-1-21-16,0 21 0,0-21 0,0 0 16,0 0-16,1 0 0,-1 21 0,0-22 15,0-20-15,0 21 0,-21 0 0,21 0 16,1-1-16,-1 1 0,-21 0 15,21 0-15,-21 0 0,21 0 0,-21-1 16,0 1-16,21 0 0,0 0 16,-21 0-1,0 0-15,22 21 16,-22 21 15,0 0-15,0 0-16,0 0 15,0 0-15,0 1 0,0-1 0,0 0 16,0 0-16,0 0 0,0 0 16,0 1-16,0-1 0,0 0 0,0 0 15,0 0-15,0 0 0,0 1 16,0-1 0,21-21-16,0 21 15,-21 0-15,21-21 16,0 0-16,0 0 0,1 0 15,-1 0-15,0 0 16,0 0-16,0 0 16,0 0-1,1-21-15,-22 0 16,21 0-16,0 21 16</inkml:trace>
  <inkml:trace contextRef="#ctx0" brushRef="#br0" timeOffset="80632.48">15515 3006 0,'0'-21'15,"0"42"79,0 0-94,0 0 16,21 0-16,0-21 15,-21 21-15,22 1 0,-1-22 16,0 21-16,0 0 0,0-21 16,0 21-16,-21 0 0,22-21 0,-1 21 15,0 1-15,0-1 0,0-21 16,0 21-16,1-21 0,-1 21 0,0-21 15,0 0-15,0 0 0,0 21 0,1-21 16,-1 0-16,0 0 0,0 0 0,0 0 16,0 0-16,1 0 15,-1 0 1,-42 0 46,-1 21-62,1-21 16,21 22-16,-21-22 0,0 21 0,0 0 16,0-21-16,21 21 0,-22-21 0,1 21 15,0 0-15,0-21 0,0 22 16,0-1-16,-1 0 0,1-21 0,0 21 16,0 0-16,0 0 0,0-21 0,-1 22 15,1-1-15,0 0 0,0-21 0,0 21 16,0-21-16,-1 21 0,1-21 15,0 21-15,0 1 0,0-22 16,21 21-16,-21-21 0,21 21 31,-22-21 32,1 0-48,0 0 1,0 0-16,21 21 0</inkml:trace>
  <inkml:trace contextRef="#ctx0" brushRef="#br0" timeOffset="95462.27">12912 5271 0,'0'0'0,"-22"0"15,1 0-15,0 0 16,0 0-16,0 21 15,0-21-15,-1 0 16,1 0 0,0 0-16,21 21 15,21-21 63,0 0-78,1 0 0,20 0 16,-21 0-16,0 0 0,22 0 0,-22 0 16,21 0-16,-21 0 0,22 0 0,-22 0 15,21 0-15,-21 0 0,22 0 0,-22 0 16,0 0-16,0 0 0,0 0 16,0 0-16,1-21 0,-1 21 0,0 0 15,0 0-15,0 0 47,-42 0-16,0 0-15,0 0-16,0 0 16,-1 0-16,1 0 15</inkml:trace>
  <inkml:trace contextRef="#ctx0" brushRef="#br0" timeOffset="95836.07">12742 5398 0,'0'0'0,"21"0"47,1 0-47,-1 0 0,0 0 16,0 0-16,0 0 0,22 0 15,-22 0-15,0 0 0,0 0 0,0 0 16,22 0-16,-22 0 0,0 0 0,21 0 16,-21 0-16,1 0 0,-1 0 0,0 0 15,0 0-15,0 0 16,0 0-16,1 0 0,-1 0 15,0 0 1,-21-22-16,0 1 63,0 0-48</inkml:trace>
  <inkml:trace contextRef="#ctx0" brushRef="#br0" timeOffset="96443.72">13462 4953 0,'0'0'0,"0"-21"16,21 21 31,-21 21-47,21-21 0,-21 21 0,21-21 16,-21 21-16,22 1 15,-1-1-15,0 0 0,0-21 16,-21 21-16,21-21 0,0 0 0,1 21 15,-1-21-15,0 0 0,0 0 0,0 0 16,0 0-16,1 21 0,-1-21 16,0 0-16,0 0 0,0 0 0,0 0 15,1 0-15,-1 0 0,0 0 16,-42 0 46,0 22-62,-1-22 0,1 21 0,0-21 16,0 21-16,0 0 0,0 0 0,-1 0 16,1 1-16,0-1 0,0 0 15,0 0-15,0 0 0,-1 0 0,-20 22 16,21-22-16,0 0 0,0 0 0,-1 0 16,22 1-16,-21-22 0,21 21 0,-21 0 15,21 0-15,-21-21 0,21 21 0,0 0 31,-21-21-15,21 22 0,0-44 15,0 1-31,0 0 16,21 21-16</inkml:trace>
  <inkml:trace contextRef="#ctx0" brushRef="#br0" timeOffset="97163.61">15007 4995 0,'0'22'47,"0"-1"-32,0 0-15,0 0 0,-21 0 0,21 0 16,-21 1-16,0-1 0,-1 21 0,1-21 16,0 0-16,0 22 0,0-22 0,0 21 15,-1-21-15,-20 1 0,21-1 0,0 0 16,0 0-16,-22 0 15,22 0-15,0 1 0,0-22 0,0 21 16,-1 0-16,1-21 16,42 0 31,1-21-47,-1 21 15,0 0-15,0 0 16,0 0-16,0 0 0,1 0 0,-1 21 15,0 0-15,0-21 0,0 0 0,0 21 16,1-21-16,-1 0 0,0 21 16,0 1-16,0-22 0,0 21 15,1-21-15,-1 0 0,0 21 0,0-21 16,0 21-16,0-21 16,-21 21-1,22-21-15,-22-21 63,0 0-48,21 0-15</inkml:trace>
  <inkml:trace contextRef="#ctx0" brushRef="#br0" timeOffset="97919.27">15896 5313 0,'0'0'16,"0"-21"-16,0-22 15,0 22-15,0 0 16,0 0-16,-21 0 16,0 21-16,0 0 15,-1 0-15,1 0 0,0 0 16,0 21-16,0-21 16,0 21-16,-1 0 0,1 0 0,0 1 15,0-1-15,0 0 0,0 0 0,-1 21 16,1-20-16,0-1 0,21 0 0,-21 0 15,0 0-15,0 22 0,21-22 16,-22 0-16,22 0 0,0 0 16,0 0-16,0 1 15,0-1-15,22-21 16,-1 0-16,0 0 16,0 0-16,0 0 0,0 0 15,1 0-15,-1-21 0,0 21 0,0-22 16,0 1-16,0 21 0,1-21 0,-1 0 15,0 0-15,0 0 0,0-1 0,0 1 16,-21 0-16,22 0 0,-1 0 0,0 0 16,-21-1-16,0 1 0,0 0 15,21 0-15,0 21 0,-21-21 16,0 42 15,0 0-15,0 0-16,0 0 0,0 1 15,0-1-15,0 0 0,0 0 0,0 0 16,-21-21-16,21 21 0,0 1 0,-21-1 16,21 0-16,0 0 0,0 0 15,0 0-15,0 1 0,0-1 16,21 0 0,0-21-16,0 0 15,1 0-15,-1 0 16,0 0-1,0 0-15,0 0 16,0 0 0,-21-21-16,0 0 15,22-1-15,-1 1 16</inkml:trace>
  <inkml:trace contextRef="#ctx0" brushRef="#br0" timeOffset="98676.18">16616 4953 0,'-21'0'16,"-1"0"-16,22 21 31,0 0-15,0 1 0,0-1-16,0 0 15,22-21-15,-1 21 0,-21 0 0,21-21 0,0 21 16,-21 1-16,21-22 0,0 21 15,1-21-15,-1 21 0,0 0 16,0-21-16,0 21 0,0-21 0,1 0 16,20 21-16,-21-21 0,0 0 0,0 0 15,1 0-15,-1 22 0,0-22 16,0 0-16,0 0 0,0 0 16,1 0-1,-44 0 32,1 0-31,0 21-16,0-21 15,0 21-15,0-21 0,21 21 16,-22 0-16,1-21 0,0 21 0,0 1 16,0-1-16,0-21 0,-1 21 0,1 0 15,0 0-15,0 0 0,0 1 16,0-22-16,-1 21 0,1 0 0,0 0 15,0-21-15,0 21 0,0 0 16,21 1-16,-22-22 0,22 21 16,-21-21-16,21 21 0,0 0 31,-21-21-31,21 21 16,-21-21 62,0 0-47</inkml:trace>
  <inkml:trace contextRef="#ctx0" brushRef="#br0" timeOffset="-84577.33">14986 5038 0,'0'0'0,"21"0"0,0 0 16,0-21-16,1 21 15,-1-22-15,0 1 0,0 0 16,0 21-16,0-21 0,1 0 16,-1 0-16,-21-1 15,0 44 32,0-1-31,-21-21-16,-1 21 0,1 0 0,0 0 15,0 22-15,0-22 0,0 0 0,-1 21 16,1-21-16,0 1 0,0 20 0,-21-21 16,20 0-16,1 22 0,-21-22 0,21 0 15,0 21-15,-22-21 0,22 1 16,0-1-16,-21 0 0,20 0 0,1 0 15,0 0-15,0 1 0,0-22 0,0 21 16,-1 0-16,1-21 0,0 21 0,0-21 31,21 21-31,-21-21 16,42 0 78,0 0-79,0 0-15,0 0 16,1 21-16,-1-21 16,0 0-16,0 22 0,0-22 15,0 0-15,1 21 0,-1-21 16,0 21-16,21-21 0,-21 21 0,1-21 15,20 21-15,0 0 0,-21-21 0,22 22 16,-1-1-16,0 0 0,-20-21 16,20 21-16,0 0 0,1 0 0,-22-21 15,21 22-15,-21-1 0,22-21 0,-22 21 16,0-21-16,0 0 0,0 21 0,0-21 16,1 0-16,-22 21 15,21-21 1,-42 0 31,-1 0-47,22-21 15,0 0 1</inkml:trace>
  <inkml:trace contextRef="#ctx0" brushRef="#br0" timeOffset="-83447.92">16531 4911 0,'0'0'0,"-21"0"0,21-21 16,-21 21-16,0 0 15,21-22-15,-22 22 16,22-21 0,0 42 31,22 1-47,-1-1 0,0 0 15,0 0-15,0 0 0,0 0 0,1 1 16,-1-1-16,0 21 0,0-21 15,0 0-15,0 1 0,1-1 0,-1 0 16,0 0-16,21 0 0,-21 0 0,1 1 16,-1-1-16,0 0 0,21 0 15,-21-21-15,1 21 0,-1-21 0,0 0 0,0 21 16,0-21-16,0 0 0,1 0 16,-1 0-16,0 0 0,-21 22 15,21-22 1,-42 0-1,0 0 1,0 21-16,-1-21 0,1 21 16,0-21-16,0 21 0,0-21 0,0 21 15,-1 0-15,-20 1 0,21-22 0,-21 21 16,20 0-16,-20 0 0,21 0 0,-21 0 16,-1 1-16,22-1 0,-21 0 15,21 0-15,-22 0 0,22-21 16,0 21-16,0 1 0,0-22 0,-1 21 15,1-21-15,0 0 0,21 21 0,-21-21 16,42 0 31,0 0-47,0 0 0,1-21 16,20 0-16,-21-1 0,0 1 0,22 0 15,-1 0-15,-21 0 0,21-22 0,1 22 16,-1-21-16,0 21 0,1-22 0,-1 22 15,0 0-15,-20 0 0,20 0 16,-21 0-16,0 21 0,0-22 16,1 22-16,-22-21 0,21 21 15,-21-21 1,0 42 15,0 0-31,0 1 16,-21-22-16,21 21 0,-22 0 0,1-21 15,0 21-15,0 0 0,0-21 0,0 21 16,-1-21-16,1 22 0,0-1 0,0-21 16,0 21-16,0-21 0,21 21 15,-22-21-15,1 0 0,0 21 16</inkml:trace>
  <inkml:trace contextRef="#ctx0" brushRef="#br0" timeOffset="-69333.04">12721 6879 0,'0'0'0,"-21"21"0,0-21 16,0 0-16,-1 22 0,1-22 16,0 0-16,0 0 15,0 0-15,0 0 0,-1 0 16,1 0-16,0 0 0,0 0 15,0 0-15,0 0 16,42 0 47,0 0-63,0 0 0,21 0 15,1 0-15,-1 0 0,0 0 0,22 0 16,-22-22-16,22 22 0,-1 0 15,1 0-15,-1 0 0,1-21 0,-1 21 16,-20 0-16,20 0 0,-21 0 0,1 0 16,-22 0-16,21 0 0,-21 0 0,1 0 15,-1 0-15,-42 0 78,-1 0-62,-20 0-16,21 0 0,0 0 16,0 0-16,-22 0 0,22 0 0,-21 21 15,-1-21-15,1 0 0</inkml:trace>
  <inkml:trace contextRef="#ctx0" brushRef="#br0" timeOffset="-68997.24">12509 7006 0,'0'0'0,"-21"0"0,-63 21 16,62-21-16,1 0 0,0 0 16,21 22-1,21-22 1,0 0-16,1 0 0,20 0 16,-21 0-16,21 0 0,1 0 0,-1 0 15,0 0-15,1 0 0,-1 0 0,22-22 16,-22 22-16,0 0 0,22 0 0,-22 0 15,0 0-15,22 0 0,-22 0 0,1-21 16,-22 21-16,21 0 0,-21 0 16,0 0-16,1 0 0,-1 0 15,0 0-15,0 0 0,-21-21 63,0 0-48,-21 21-15,21-21 0</inkml:trace>
  <inkml:trace contextRef="#ctx0" brushRef="#br0" timeOffset="-68513.41">13314 6456 0,'0'-21'15,"-21"21"1,21 21 15,0 0-31,0 0 0,0 0 16,21-21-16,0 22 0,-21-1 16,21 0-16,0 0 0,0-21 0,1 21 15,-1-21-15,0 21 0,0 1 16,21-22-16,-20 0 0,-1 0 0,21 21 15,-21-21-15,22 0 0,-22 0 16,0 0-16,21 0 0,-21 0 0,1 0 16,-1 0-16,-21 21 0,21-21 15,-21 21-15,0 0 16,0 0-16,-21 1 16,0-1-16,-1 0 0,-20 0 0,21 0 15,-21 0-15,-1 1 0,1 20 0,0-21 16,-1 0-16,1 22 0,0-22 0,-1 21 15,1-21-15,0 22 0,-1-1 16,1-21-16,0 21 0,-1-20 0,22-1 16,0 0-16,-21 0 0,20 0 15,1 0-15,21 1 0,0-1 0,-21-21 16,21 21-16,-21-21 16,21 21-16,21-42 31,0 0-31,0 0 0,1-22 15</inkml:trace>
  <inkml:trace contextRef="#ctx0" brushRef="#br0" timeOffset="-67641.32">15430 6689 0,'0'0'0,"22"-21"15,-1-1 1,-21 1-16,0 42 47,0 1-32,-21-1-15,-1 21 0,1-21 0,21 22 16,-42-22-16,21 21 0,0-21 0,-22 22 16,22-1-16,-21-21 0,21 21 0,-22 1 15,1-22-15,21 21 0,-22-21 16,1 22-16,0-22 0,-1 21 0,22-21 16,-21 1-16,21-1 0,0-21 15,-22 21-15,22-21 0,0 0 16,21-21-1,0 0 1,0-1-16,21 1 16,0 21-16,0 0 15,1 0-15,-1 0 0,0 0 0,21 0 16,-21 0-16,22 21 0,-22-21 0,21 22 16,1-22-16,-1 21 0,21-21 0,-20 21 15,-1-21-15,0 21 0,22-21 0,-22 21 16,-21-21-16,22 21 15,-1-21-15,-21 22 0,0-1 0,1-21 16,-1 0-16,0 21 0,-21 0 16,0-42 46,21 21-62,-21-21 0,21 0 16,-21-1-16,0 1 0,0 0 0</inkml:trace>
  <inkml:trace contextRef="#ctx0" brushRef="#br0" timeOffset="-67349.48">15917 7027 0,'0'0'15,"0"-21"-15,0 42 31,0 1-15,0-1-16,0 0 0,0 0 16,0 0-16,0 0 0,0 1 0,0-1 15,0 21-15,0-21 0,0 0 16,-21 1-16,21-1 0,0 0 0,0 0 16,0 0-16,0 0 0,0 1 15,-21-22 1,21-22 15,0 1-31,0 0 0,0-21 16,0 21-16</inkml:trace>
  <inkml:trace contextRef="#ctx0" brushRef="#br0" timeOffset="-67005.18">15960 6837 0,'-22'0'15,"1"0"-15,0 0 32,0 21-17,21 0 1,21-21-16,0 0 16,0 0-16,1 0 0,-1 0 0,0-21 15,0 0-15,0 21 16,-21-21-16,0 0 0,0-1 15,0 1-15,0 0 0,0 0 0,-21 21 16,0-21-16,21 0 0,-21 21 0,0 0 16,-1 0-1,1 0-15,0 21 16,21 0-16,0 0 0,0 0 16,0 0-16,0 1 0,0-1 15,0 0-15,0 0 0,0 0 0,0 0 16,21-21-16,0 22 0,1-22 15,-1 0-15</inkml:trace>
  <inkml:trace contextRef="#ctx0" brushRef="#br0" timeOffset="-66453.49">16362 6985 0,'-21'0'31,"21"21"-31,-22 0 16,22 1-16,0-1 15,0 0-15,0 0 0,0 0 0,0 0 16,0 1-16,-21-1 0,21 0 0,0 0 16,0 0-16,0 0 0,0 1 15,0-1-15,0 0 16,-21 0-16,21 0 15,-21-21 1,21-21 0,-21 21-16,21-21 15,0 0-15,0 0 0,0-1 16,0-20-16,0 21 0,0-21 0,0 20 16,21 1-16,0-21 0,0 21 0,-21 0 15,21-1-15,1 1 0,20 0 0,-21 0 16,0 0-16,0 0 0,1 21 0,-1 0 15,21 0-15,-21 0 0,0 0 16,1 0-16,-1 0 0,0 0 16,0 21-16,-21 0 0,21 0 0,-21 0 15,21 0-15,-21 1 0,0-1 0,0 21 16,0-21-16,0 0 0,0 22 0,0-22 16,0 0-16,0 21 0,0-20 0,0-1 15,0 0-15,-21 0 0,21 0 16,-21-21-16,21 21 15,21-42 17,0 0-32,1 0 15,-1 0-15,0 0 16</inkml:trace>
  <inkml:trace contextRef="#ctx0" brushRef="#br0" timeOffset="-66049.18">17060 6964 0,'0'-42'0,"-21"42"31,21 21-15,0 0-16,0 0 0,0 0 0,0 0 15,0 1-15,-21-1 0,21 21 0,0 0 16,0-20-16,0 20 15,0 0-15,0 1 0,0-1 0,0 0 16,0 22-16,0-22 0,0 0 0,0 1 16,0-1-16,0 22 0,0-22 0,-21 0 15,21 22-15,0-22 0,0 22 0,-21-22 16,-1 21-16,1-20 0,21-1 0,-21 22 16,0-22-16,0 0 0,0 1 0,21-1 15,-22 0-15,1 1 0,0-22 0,21 21 16,0-21-16,-21 0 0,21 1 0,-21-1 15,21 0-15,0-42 47,21 21-47,-21-21 0,21-1 16,0 1-16,0 0 0,-21 0 0,22-21 16,-1-1-16,0 1 0,0 0 0</inkml:trace>
  <inkml:trace contextRef="#ctx0" brushRef="#br0" timeOffset="-64817.24">17018 7218 0,'0'0'0,"0"-21"0,-21-64 16,21 43-16,0 21 0,0-1 15,0 1-15,0 0 0,0 0 0,0 0 16,21 0-16,0-1 0,0 1 15,22 21-15,-22 0 0,0 0 0,0 0 16,21 0-16,-20 0 0,-1 0 16,0 0-16,0 21 0,0 1 0,0-22 15,-21 21-15,22 0 0,-22 21 0,0-21 16,0 1-16,0-1 0,0 0 0,-22 21 16,1-21-16,0 1 0,0-1 0,0 0 15,0 0-15,-1 0 0,1 0 16,0-21-16,0 22 0,0-22 15,0 21-15,-1-21 0,1 21 0,21 0 32,21-21-17,1 0 1,-1 0-16,0 0 0,0 0 0,0 0 16,0-21-16,1 21 0,-1 0 15,0-21-15,0 21 0,21-21 0,-20-1 16,-1 22-16,0-21 0,0 0 0,0 0 15,0 0-15,1 0 0,-1-1 0,0 1 16,-21 0-16,21 0 0,-21 0 16,21 0-16,0 21 0,-21-22 15,0 1-15,0 0 16,0 42 15,0 0-31,-21 1 16,21-1-16,-21 0 0,21 0 0,0 0 15,0 22-15,0-22 0,0 0 16,0 0-16,0 0 0,0 0 0,0 1 16,0-1-16,0 0 0,21 0 15,0-21-15,1 0 16,-1 0-16,0 0 16,0 0-16,0 0 0,-21-21 0,21 0 15,1 0-15,-1-1 0,0 1 16,-21 0-16,21 0 0,0 0 0,-21-22 15,0 22-15,21 0 0,-21 0 0,22 0 16,-22 0-16,0-1 0,0 1 16,0 42 31,0 1-47,0-1 15,0 0-15,0 0 0,-22 0 0,22 22 16,0-22-16,0 0 0,0 0 15,0 0-15,0 0 0,0 1 0,0-1 16,0 0-16,0 0 16,22-21-16,-1 0 0,-21 21 0,21-21 15,0 0-15,0 0 0,0 0 16,1 0-16,-1-21 0,0 21 0,0-21 16,0 0-16,0 0 0,1-22 0,-1 22 15,0-21-15,0-1 0,0 1 0,0 0 16,1-1-16,-1 1 0,0-21 15,0 20-15,0 1 0,0 0 16,-21-22-16,0 43 0,22-21 0,-22-1 0,21 1 16,-21 21-16,0 0 0,0-1 15,0 1-15,0 0 0,0 0 0,0 0 16,0 42 15,0 0-31,0 0 0,-21 0 0,-1 22 16,22-22-16,-21 21 0,21 1 0,0-1 15,-21 0-15,21 1 0,-21-1 16,21 0-16,0 1 0,-21-1 0,21 0 16,-21 1-16,21-1 0,-22-21 0,22 21 15,0 1-15,0-22 0,0 21 0,0-21 16,0 1-16,0-1 0,0 0 0,0 0 16,22 0-1,-1-21-15,0 0 0,0 0 16,0 0-16,0 0 0,1 0 0,-1 0 15,0-21-15,0 21 0,0-21 16,0 21-16,-21-21 0,22 0 0,-1-1 16,0 1-16,-21 0 0,0 0 0,21 0 15,-21 0-15,21-1 0,-21 1 16,0 0-16</inkml:trace>
  <inkml:trace contextRef="#ctx0" brushRef="#br0" timeOffset="-64592.98">18182 6943 0,'-42'21'15,"63"-21"17,0 0-32,21 0 15,-20 0-15,-1 0 0,0 0 16,0 0-16,21 0 0,-20 0 0,-1 0 15,0 0-15,0 0 0,0 0 16,0 0-16,1-21 16,-1 0-16,0 21 15</inkml:trace>
  <inkml:trace contextRef="#ctx0" brushRef="#br0" timeOffset="-64005.8">19219 6689 0,'0'0'0,"-21"-21"16,0 21-1,0 0-15,0 0 16,21 21-1,0 0 1,0 0-16,0 0 0,21 0 16,0-21-16,0 22 0,0-1 0,0-21 15,1 21-15,-1 0 0,0-21 0,21 21 16,1 0-16,-22-21 0,21 0 0,0 22 16,-20-22-16,20 0 0,-21 0 15,21 0-15,1 0 0,-22 0 16,0 0-16,0 0 0,0 0 0,1 0 15,-1 0-15,0 0 0,-21-22 0,21 22 16,-21-21-16,0 0 16,-21 21-1,0 0 1,0 0-16,-1 0 0,22 21 0,-42 0 16,21 1-16,0-1 0,0 0 0,-22 0 15,22 0-15,-21 0 0,-1 22 0,22-22 16,-21 0-16,21 21 0,-22-20 15,22 20-15,0-21 0,0 0 0,0 22 16,0-22-16,-1 0 0,1 0 16,0 0-16,21 0 0,0 1 15,-21-22-15,21 21 16,21-21 46,-21-21-62</inkml:trace>
  <inkml:trace contextRef="#ctx0" brushRef="#br0" timeOffset="-61093.49">13652 8678 0,'0'0'0,"-21"-21"0,21 0 16,0 0-16,0 0 0,0 0 16,0-1-1,0 44 16,0-1-15,0 21-16,0-21 0,0 0 16,0 22-16,0-1 0,-21 0 15,21-20-15,0 20 0,0 0 0,0 1 16,-21-1-16,21-21 0,0 21 0,-21-20 16,21 20-16,-21-21 0,21 0 0,0 0 15,0 1-15,0-1 0,0-42 63,0-1-63,0 1 0,21 0 15</inkml:trace>
  <inkml:trace contextRef="#ctx0" brushRef="#br0" timeOffset="-60773.16">13864 8932 0,'0'0'0,"0"22"16,0-1 0,21-21 15,0 0-31,1 0 0,-1 0 16,0 0-16,0 0 0,-21-21 15,0-1 1,0 1-16,0 0 15,-21 21-15,0 0 16,0 0-16,-1 0 0,1 0 16,0 0-16,0 0 15,21 21-15,0 0 16,0 1 0,21-22-1,0 0-15,0 0 16,1 0-16,-1 0 0</inkml:trace>
  <inkml:trace contextRef="#ctx0" brushRef="#br0" timeOffset="-60257.44">14563 8488 0,'0'0'0,"-22"0"0,44 0 47,-1 0-47,21 0 0,0 0 0,-20 0 16,20 0-16,0 0 0,22 0 0,-22 0 15,0 0-15,1 0 0,20 0 16,-20 0-16,-1 0 0,-21 0 0,21 0 16,-20 0-16,-1 0 0,-42 0 31,-1 0-31,1 0 15,0 0-15,-21 0 0</inkml:trace>
  <inkml:trace contextRef="#ctx0" brushRef="#br0" timeOffset="-60009.58">14922 8467 0,'0'0'0,"-21"0"16,0 21-1,21 0 1,0 0-16,0 0 0,0 1 0,0-1 15,0 21-15,0-21 16,0 22-16,0-1 0,-21 0 0,21 1 16,0-1-16,0 0 0,0-21 0,0 22 15,0-22-15,-21 21 0,21-21 0,0 1 16,0-1-16,-21 0 0,21 0 16,0 0-1,21-21 1,0 0-16,0-21 0,-21 0 0,21 21 15,0-21-15</inkml:trace>
  <inkml:trace contextRef="#ctx0" brushRef="#br0" timeOffset="-59646.01">15155 8890 0,'0'21'0,"-21"-21"15,21 21-15,21-21 31,0 0-31,1 0 16,-1 0-16,0 0 0,0 0 0,0 0 16,22-21-16,-22 0 0,0 21 0,0-21 15,0 0-15,-21 0 0,0-1 16,0 1-16,0 0 16,-21 21-16,0 0 15,0 0-15,0 0 0,-22 21 0,22-21 16,0 21-16,0 1 0,0 20 15,-1-21-15,22 0 0,0 22 0,0-22 16,-21 21-16,21-21 0,0 0 16,0 22-16,0-22 0,21 0 0,-21 0 15,22 0-15,-1-21 0,0 22 0,0-22 16,0 0-16,22 0 0,-22 0 0,21 0 16,0 0-16,-20 0 0,20 0 0,0 0 15,-21-22-15,22 1 0,-22 0 16,0 21-16,0-21 0</inkml:trace>
  <inkml:trace contextRef="#ctx0" brushRef="#br0" timeOffset="-59425.14">15748 8784 0,'0'0'0,"0"21"32,0 1-32,0-1 15,21 0-15,-21 0 0,0 21 16,21-20-16,0-1 0,1 0 0,-22 0 15,21 0-15,0 0 0,-21 1 0,21-1 16,0 0-16,-21 0 0,21-21 16,1 21-16,-1-21 15,0 0-15,-21-21 16,0 0-16,21 0 16,-21 0-16,21-1 0</inkml:trace>
  <inkml:trace contextRef="#ctx0" brushRef="#br0" timeOffset="-59229.25">16044 8805 0,'0'0'0,"0"-21"0,-21 0 0,-21 0 16,21 21-16,-1 0 16,1 21-16,0-21 0,0 21 15,0 22-15,-22-22 0,22 0 0,0 21 16,0-21-16,0 22 0,21-1 0,-21-21 16,21 0-16,-22 22 0,22-22 15,0 0-15,0 0 0,0 0 0,0 1 0,0-1 16,22-21-16,-1 0 15,0 0-15,0 0 16,0 0-16,0-21 0,1-1 0,-1 1 16,0 0-16</inkml:trace>
  <inkml:trace contextRef="#ctx0" brushRef="#br0" timeOffset="-58981.95">16404 8488 0,'0'0'0,"0"21"31,-21 0-31,21 0 0,-21 22 16,21-1-16,0-21 0,0 22 15,-21 20-15,21-21 0,0 1 0,0-1 16,-22 0-16,22 1 0,0-1 0,0-21 16,0 22-16,0-22 0,0 0 0,0 0 15,0 0-15,0 0 0,22-21 16,-1 0-16,0 0 0,0 0 15,0 0-15,0 0 0,1-21 16,-22 0-16,21 0 0,-21 0 0,0 0 16</inkml:trace>
  <inkml:trace contextRef="#ctx0" brushRef="#br0" timeOffset="-58842.03">16214 8827 0,'0'0'0,"-22"0"0,1 0 15,42 0 1,1 0-1,-1-22-15,0 22 0,21 0 0,1 0 16,-22 0-16,21-21 0,0 0 0,-20 21 16,20-21-16,0 0 0,1 21 0,-22-21 15</inkml:trace>
  <inkml:trace contextRef="#ctx0" brushRef="#br0" timeOffset="-57969.01">17081 8509 0,'0'0'0,"-169"21"16,106-21-16,20 21 0,-20 1 16,20-22-16,1 0 0,21 21 0,-21-21 15,20 21-15,1 0 0,0-21 0,0 21 16,21 0-16,21-21 15,0 0-15,0 0 0,1 0 16,20 0-16,0 0 0,1 0 0,-1 0 16,0-21-16,1 0 15,20 0-15,-21 0 0,1 0 0,20-1 16,-20-20-16,-1 21 0,-21-21 0,0-1 16,22 1-16,-43 0 0,0-1 0,0 1 15,0 21-15,0-22 0,0 22 0,-22 0 16,22 0-16,-21 0 0,0 21 0,0 0 15,0 0-15,0 21 16,-1 21-16,1-21 0,21 22 0,0-1 16,-21 0-16,0 1 0,21 20 15,-21 1-15,21-22 0,0 22 0,-21 20 0,-1-20 16,1-1-16,21 1 0,0 20 16,-21-20-16,0 21 0,21-22 0,-21 1 15,21-1-15,0 1 0,-21 20 16,21-20-16,-22-22 0,22 22 0,0-1 15,0-21-15,0 1 0,0-1 0,0 0 16,0-20-16,22-1 0,-1 0 0,0 0 16,0-21-16,0 0 0,22 0 0,-22 0 15,21-21-15,-21 0 0,22 0 0,-1-22 16,-21 22-16,21-21 0,-20 21 0,-1-22 16,0 1-16,0 0 0,-21-1 15,0 1-15,0 0 0,0-1 0,0 1 0,-21 0 16,0 20-16,-22-20 0,22 0 15,-21 21-15,0-22 0,20 22 16,-20 0-16,21 21 0,0-21 0,0 21 16,-1 0-16,1 0 0,42 0 31,1-21-31,20 21 16,-21-22-16,0 1 0,22 21 15,-22-21-15,21 0 0,0-21 0,-20 20 16,20-20-16,0 21 0,-21-21 0,22-1 15,-22 22-15,0 0 0,0-21 0,0 20 16,1 1-16,-1 21 0,-21-21 0,0 42 31,0 0-15,0 22-16,0-22 0,0 0 16,0 0-16,0 22 0,0-22 0,-21 0 15,21 0-15,-22 0 0,22 0 0,0 1 16,0-1-16,0 0 0,0 0 15,0-42 17,0 0-32,0 0 0,0-1 0</inkml:trace>
  <inkml:trace contextRef="#ctx0" brushRef="#br0" timeOffset="-57809.11">17632 8488 0,'-21'0'16,"-1"0"-16,1 0 16,42 0 15,1 21-31,-1-21 0,-21 21 16</inkml:trace>
  <inkml:trace contextRef="#ctx0" brushRef="#br0" timeOffset="-57465">17801 8742 0,'0'21'15,"21"-21"1,0 0 0,1-21-16,-1 21 0,0-21 0,0 0 15,0-1-15,0 1 0,1 0 16,-1 21-16,0-21 0,-21 0 0,21 0 15,-21-1-15,0 1 0,0 0 16,-21 21 0,0 0-16,0 0 15,-1 0-15,1 0 0,0 0 0,0 21 16,0 0-16,21 22 0,-21-22 0,21 0 16,-22 21-16,22 1 0,0-22 0,0 21 15,0-21-15,0 22 0,0-22 0,0 0 16,22 0-16,-1 0 0,0 1 0,0-1 15,0-21-15,0 0 0,1 0 16,20 0-16,-21 0 0,21 0 0,1 0 16,-22-21-16,21-1 0,1 1 0,-1-21 15</inkml:trace>
  <inkml:trace contextRef="#ctx0" brushRef="#br0" timeOffset="-57253.11">18627 8192 0,'0'0'0,"-64"21"16,64 0-16,-21 0 0,0 0 16,21 22-16,-21-22 0,21 21 0,-22 0 15,1 1-15,21-1 0,0 0 0,-21 1 16,21-1-16,-21 0 0,21-20 0,0 20 16,0 0-16,0-21 0,0 1 0,0-1 15,0 0-15,0 0 0,21-21 16,0 0-1,0 0-15,22 0 0,-22 0 0</inkml:trace>
  <inkml:trace contextRef="#ctx0" brushRef="#br0" timeOffset="-56781.39">19050 8615 0,'0'0'0,"0"-21"15,0 0-15,0-1 0,-21 22 16,0 0-16,-1-21 0,1 21 0,0 0 15,0 0-15,0 0 0,0 0 0,-1 21 16,-20 1-16,21-1 0,0 0 16,0 0-16,-1 0 0,22 22 15,-21-22-15,21 21 0,0-21 0,-21 0 16,21 22-16,0-22 0,0 0 0,0 0 16,0 0-16,21-21 0,0 22 0,1-22 15,-1 0-15,21 0 0,-21 0 16,0 0-16,1-22 0,20 22 15,-21-21-15,0 0 0,22 0 0,-22-21 16,0 20-16,21-20 0,-21 0 0,1-1 16,-1 1-16,0 0 0,0-22 0,-21 22 15,21-22-15,0 1 0,-21-1 0,0 22 16,0-21-16,0 20 0,0 1 16,0 0-16,0 20 0,0 1 15,-21 21-15,0 21 16,0 22-16,21-22 0,-21 42 0,21-20 15,-21 20-15,21-20 0,0 20 0,0 1 16,0-22-16,0 21 0,0 1 0,0-22 16,0 22-16,0-22 0,0 0 15,0-20-15,21 20 0,0-21 0,0 0 16,21 0-16,-20 1 0,20-22 0,0 0 16,-21 0-16,22 0 0,-1 0 15,0-22-15,-20 22 0,20-21 0,0 0 16</inkml:trace>
  <inkml:trace contextRef="#ctx0" brushRef="#br0" timeOffset="-56029.82">13483 10245 0,'-21'0'15,"21"-21"1,0-1-1,0 1-15,21 0 0,0 21 16,0-21-16,1 0 0,-1 21 0,0-21 16,0 21-16,0 0 0,0 0 15,1 0-15,-1 0 0,0 0 0,0 21 16,-21 0-16,0 21 0,21-21 0,-21 22 16,0-1-16,0 0 0,0 1 0,0-1 15,-21 0-15,0 1 0,0-1 16,0 0-16,-1 1 0,-20-22 0,21 21 15,-21-21-15,20 1 0,1-1 16,0-21-16,0 21 0,0-21 0,0 0 16,-1 0-16,22-21 15,-21 0-15,21-1 0,0 1 0,0 0 16,0 0-16,0-21 0,0-1 0,0 22 16,0-21-16,0 21 0,0-1 0,21 1 15,1 21-15,-1 0 0,0 0 16,0 21-16,-21 1 0,21-1 15,0 0-15,-21 21 0,0-21 0,22 1 16,-22 20-16,21-21 0,-21 21 16,0-20-16,0-1 0,0 0 0,0 0 15,21 0-15,-21 0 0,21 1 0,-21-1 16,21-21-16,0 0 16,1 0-16,-1 0 0,0 0 15,0-21-15,0-1 0,0 1 0,1 0 16</inkml:trace>
  <inkml:trace contextRef="#ctx0" brushRef="#br0" timeOffset="-55877.91">13991 10435 0,'0'21'47,"0"1"-31,21-22-16,0 0 0,22 0 15,-22 0-15,0 0 0,21 0 0</inkml:trace>
  <inkml:trace contextRef="#ctx0" brushRef="#br0" timeOffset="-55649.04">14732 10139 0,'21'0'31,"0"0"-31,0 0 0,1 0 16,20 0-16,-21 0 0,21 0 0,1 0 15,-1-21-15,0 21 0,1 0 0,-22 0 16,21 0-16,-21 0 0,22 0 0,-22 0 16,-42 0 15,-22 0-31</inkml:trace>
  <inkml:trace contextRef="#ctx0" brushRef="#br0" timeOffset="-55450.23">14944 10139 0,'-22'21'0,"44"-42"0,-65 63 15,22-21-15,21 1 0,-21-1 16,21 0-16,0 21 0,0-21 0,0 22 16,0-1-16,0 0 0,0-20 0,0 20 15,0 0-15,0-21 0,0 22 16,0-22-16,0 0 0,0 0 0,0 0 15,-21 1-15,21-1 0,0 0 16,21-21 0,0 0-1,0-21-15,0 0 0,-21-1 0,22 1 16</inkml:trace>
  <inkml:trace contextRef="#ctx0" brushRef="#br0" timeOffset="-55118.79">15071 10520 0,'0'21'16,"21"-21"0,0 0-16,0 0 0,0 0 15,0 0-15,1 0 0,20-21 0,-21 0 16,21 21-16,-20-21 0,20 21 0,-21-22 16,21 1-16,-20 0 0,-22 0 31,-22 21-31,1 0 15,0 0-15,-21 21 0,21-21 0,-22 21 16,1 0-16,21 1 0,0-1 0,-22 0 16,22 0-16,0 21 0,21-20 0,0-1 15,0 21-15,0-21 0,0 0 0,0 1 16,0-1-16,0 0 0,21 0 16,0-21-16,0 21 0,1-21 0,-1 0 15,0 0-15,21 0 0,1 0 0,-22 0 16,21 0-16,0 0 0,-20 0 0,20-21 15,-21 21-15,21-21 0,-20 0 0,-1 0 16</inkml:trace>
  <inkml:trace contextRef="#ctx0" brushRef="#br0" timeOffset="-54917.43">15684 10414 0,'0'0'0,"0"-21"0,0 0 16,22 21-1,-1 21-15,-21 0 16,0 21-16,0-20 0,21-1 15,-21 0-15,21 0 0,-21 21 0,21-20 16,-21-1-16,0 0 0,21 0 0,-21 0 16,22 0-16,-22 1 0,0-1 15,0 0-15,21-21 16,0 0 0,-21-21-16,0 0 15</inkml:trace>
  <inkml:trace contextRef="#ctx0" brushRef="#br0" timeOffset="-54712.66">15960 10456 0,'0'0'0,"-22"0"16,1 0-1,0 0-15,0 0 0,0 22 0,0-1 16,-1 0-16,-20 0 0,21 0 0,0 22 16,0-22-16,-1 0 0,22 0 0,-21 0 15,0 0-15,21 1 0,0-1 16,0 0-16,0 0 0,-21-21 0,21 21 15,21-21 1,0 0-16,0 0 16,22-21-16,-22 0 0,0 0 0,0 0 15,0-1-15</inkml:trace>
  <inkml:trace contextRef="#ctx0" brushRef="#br0" timeOffset="-54488.79">16150 10245 0,'0'0'0,"21"-21"16,-21-22-16,0 22 0,0 0 0,21 21 15,-21-21-15,0 42 16,0 0 0,0 0-16,0 22 0,0-22 0,0 21 15,-21 0-15,21 1 0,0-1 0,0 0 16,-21 1-16,21-22 0,0 21 0,-21 1 16,21-22-16,0 21 0,0-21 0,0 0 15,0 1-15,0-1 0,21-21 16,0 0-16,0 0 0,1 0 15,-1 0-15,0 0 0,0-21 0,0-1 16,0 1-16</inkml:trace>
  <inkml:trace contextRef="#ctx0" brushRef="#br0" timeOffset="-54352.87">16171 10414 0,'0'0'0,"-21"0"0,-21 0 15,42 21 1,0 0-1,42-21 1,-21 0-16,0 0 0,22 0 0,-1 0 16,-21 0-16</inkml:trace>
  <inkml:trace contextRef="#ctx0" brushRef="#br0" timeOffset="-53182.5">16870 10329 0,'0'0'16,"-21"-21"-1,-1 0-15,1 21 0,0 0 0,0 0 16,0 0-16,0 0 0,-1 21 16,1 0-16,0 1 0,0-1 0,0 0 15,0 21-15,-1 1 0,1-22 0,0 21 16,0-21-16,21 22 0,0-22 0,0 21 16,0-21-16,0 0 0,0 1 0,0-1 15,0 0-15,21-21 16,0 0-16,0 0 0,1 0 15,20 0-15,-21-21 0,0 0 0,0-1 16,22 22-16,-22-42 0,0 21 0,0 0 16,0 0-16,1-22 0,-1 22 15,0-21-15,-21-1 0,0 22 0,21-21 16,-21 21-16,0 0 0,0-1 16,0 44-1,0-1-15,0 0 16,-21 0-16,21 0 0,-21 22 0,21-22 15,0 0-15,0 21 0,0-21 0,0 1 16,0 20-16,0-21 0,0 0 0,0 0 16,0 1-16,0-1 15,21-21-15,0 0 0,0 0 16,22 0-16,-22 0 0,0 0 0,0 0 16,21-21-16,-20 21 0,20-22 15,-21 1-15,0 0 0,22 0 0,-22-21 16,0 20-16,0 1 0,0 0 0,-21-21 15,0 21-15,21-1 0,-21 1 0,22 21 16,-22-21-16,0 42 31,0 0-31,0 1 0,0-1 0,0 0 16,0 0-16,0 0 0,0 0 0,0 1 16,0-1-16,0 0 0,0 0 0,0 0 15,0 0-15,21-21 0,0 22 0,-21-1 16,21-21-16,0 0 0,22 0 0,-22 0 15,21 0-15,-21 0 16,22 0-16,-22 0 0,21-21 0,-21-1 16,22 1-16,-22 21 0,0-21 0,0 0 15,0 0-15,0-22 0,1 22 0,-22 0 16,0-21-16,0 21 0,0-1 0,0 1 16,0 0-16,0 0 0,-22 21 15,1 0 1,21 21-16,-21 0 0,21 0 0,0 1 15,-21-1-15,21 0 0,-21 85 16,21-85-16,0 0 16,0 0-16,0 0 0,21 1 15,0-1-15,0-21 0,22 0 0,-22 21 16,0-21-16,21 0 0,1 0 16,-1 0-16,0 0 0,-21 0 0,22 0 15,-1-21-15,0 0 0,1 21 0,-1-22 16,-21 1-16,22 0 0,-22 0 0,0 0 15,0 0-15,0-1 0,-21 1 0,0 0 16,0 0-16,0 0 0,0 0 16,-21 21-16,0 0 0,0 0 15,0 0-15,-22 0 0,22 0 16,0 0-16,0 21 0,0 0 0,-1 0 16,1 0-16,21 22 0,-21-22 0,21 0 15,-21 0-15,21 0 0,0 0 0,0 1 16,0-1-16,0 0 0,21-21 15,0 0-15,0 0 16,1 0-16,-1 0 0,0 0 0,0-21 16,0 0-16,0-1 0,1 22 15,20-21-15,-21-21 0,0 21 0,0 0 16,1-1-16,-1 1 0,0-21 0,0 21 16,0 21-16,-21-21 0,0 42 31,0 0-31,0 0 15,0 0-15,0 0 16,0 1-16,0-1 0,0 0 0,0 0 16,0 0-16,21-21 0,1 0 15,-1 21-15,0-21 0,0 0 16,0 0-16,0 0 0,1-21 0,-1 21 16</inkml:trace>
  <inkml:trace contextRef="#ctx0" brushRef="#br0" timeOffset="-51861.23">19113 10245 0,'0'0'0,"-42"0"0,21 21 0,-21 0 16,20-21-16,1 0 0,0 0 0,0 0 16,42 0-1,0-21 1,0 21-16,22-21 0,-22 0 0,21 21 16,1-22-16,20 1 0,-21 0 0,1-21 15,20 21-15,-20-22 0,-22 22 0,21-21 16,-21-1-16,0 1 0,-21 0 0,0 21 15,0-22-15,0 22 0,-21 0 0,0 0 16,0 21-16,0 0 0,0 0 16,-22 0-16,22 21 0,-21 21 0,21-21 15,-1 22-15,-20-1 0,21-21 0,0 43 16,0-22-16,-1 0 0,1 22 0,0-22 16,0 22-16,21-1 0,0 1 0,-21-1 15,21 1-15,0-1 0,-21 1 16,21-1-16,0 1 0,0-22 0,0 22 15,0-1-15,0-21 0,0 22 16,0-22-16,21 1 0,-21-1 0,0 0 16,0 1-16,0-22 0,21 0 0,-21 0 15,0 0-15,21-21 0,0 0 16,0-21-16,1 21 0,-22-21 16,21 0-16,0-22 0,0 22 0,0-21 15,-21 0-15,0-1 0,21 1 0,-21 0 16,0-1-16,0 1 0,0-22 0,0 22 15,0 0-15,-21-1 0,0 1 0,21 0 16,-21 21-16,21-1 0,-21 1 16,21 0-1,21 21 1,0 0-16,0 0 0,22 0 16,-22 0-16,0 0 0,21 0 0,-21 0 15,22 0-15,-1 0 0,-21 0 0,22 0 16,-22-21-16,21 21 0,-21-21 0,0 0 15,1-1-15,-1 1 0,-21 0 16,21 0-16,-21-21 0,21 20 16,-21 1-16,0 0 0,0 0 0,0 0 15,0 42 17,0 0-32,0 0 0,0 0 0,0 1 15,0 20-15,0-21 0,0 0 16,0 22-16,0-22 0,0 0 0,0 0 15,0 21-15,0-20 0,21-1 16,0 0-16,1-21 0,-1 0 0,0 0 16,21 0-16,-21 0 0,22 0 0,-22 0 15,21 0-15,-21-21 0,22 0 0,-22 21 16,21-22-16,-21-20 0,1 21 16,-1 0-16,0-22 0,0 22 0,-21-21 15,21 21-15,-21-22 0,0 22 16,0 0-16,0 0 0,-21 0 15,0 21-15,0 0 0,0 0 16,-1 0-16,1 21 0,21 0 0,-21-21 16,0 21-16,21 22 0,0-22 0,0 0 15,-21 0-15,21 0 0,0 0 16,0 1-16,0-1 0,0 0 0,0 0 16,21 0-16,-21 0 0,21-21 0,0 22 15,0-22-15,1 0 0,-1 0 0,0 0 16,21 0-16,-21 0 0,1 0 0,20-22 15,-21 1-15,21 0 0,-20 0 0,20 0 16,-21 0-16,0-22 0,22 1 16,-22 0-16,0-1 0,0 1 15,0 0-15,0-22 0,1 22 0,-1-1 16,-21-20-16,0 21 0,21-1 0,-21 1 16,0 21-16,0 0 0,0-1 0,0 1 15,-21 42 1,0 1-1,-1 20-15,1-21 0,21 21 0,-21-20 16,0 20-16,21 0 0,0 1 0,-21-1 16,0-21-16,21 21 0,-22 1 15,22-1-15,0 0 0,0 1 0,0-22 16,0 21-16,0-21 0,0 22 0,0-22 16,22 0-16,-1-21 0,0 21 15,0 0-15,0-21 0,22 0 0,-22 0 16,0 0-16,21 0 0,-21 0 0,22 0 15,-1 0-15,0-21 0,-20 0 0,20 21 16,0-21-16,1 0 0,-22 0 0</inkml:trace>
  <inkml:trace contextRef="#ctx0" brushRef="#br0" timeOffset="-51365.51">21230 10308 0,'0'0'0,"0"-21"0,0 0 0,0-43 16,-21 64-16,0 0 15,0-21-15,-1 21 0,1 0 16,0 0-16,0 0 0,0 21 15,0-21-15,-1 22 0,1-1 16,0 0-16,0 0 0,0 0 16,21 22-16,0-22 0,-21 0 0,21 0 15,0 21-15,0-20 0,0-1 0,0 0 16,0 0-16,21 0 0,0-21 16,0 21-16,0-21 0,0 0 15,1 0-15,-1 0 0,0-21 16,21 21-16,-21-21 0,1 0 0,-1 0 15,0 0-15,0-22 0,0 1 16,22 21-16,-22-22 0,0 1 0,0-21 0,0 20 16,0-20-16,1 20 0,-1-20 0,0-1 15,-21 1-15,0-1 0,21 22 16,-21-21-16,21 20 0,-21 1 16,0 21-16,0 0 0,-21 42 15,0 0 1,0 0-16,21 21 0,-21 1 0,-1 20 15,1-20-15,0 20 0,0-21 0,21 22 16,0-1-16,0-20 0,-21 20 16,21-20-16,0 20 0,0-21 0,0 1 15,0-1-15,0-21 0,0 22 16,0-22-16,21 0 0,0 0 0,0 0 16,0-21-16,1 0 0,-1 0 0,0 0 15,21 0-15,-21 0 0,1 0 0,20-21 16,-21 21-16,0-21 0,22 0 15,-22 0-15,0-1 0,0-20 0,0 21 16,0 0-16,-21 0 0</inkml:trace>
  <inkml:trace contextRef="#ctx0" brushRef="#br0" timeOffset="-51000.72">19875 9779 0,'-21'0'31,"0"0"-15,21 21 31,-21-21-32,21 21-15</inkml:trace>
  <inkml:trace contextRef="#ctx0" brushRef="#br0" timeOffset="-47653.24">16383 7641 0,'0'0'0,"-21"0"15,0 0-15,-1 0 0,1 0 0,0 0 16,0 0-16,42 0 31,0 0-15,22 0-16,-1 0 0,0 0 0,22 21 15,-1-21-15,1 0 0,20 0 0,-20 0 16,21 0-16,-1 0 0,1 22 16,21-22-16,0 0 0,-1 0 0,1 0 15,21 0-15,-21 0 0,-21 21 0,-1-21 16,1 0-16,0 0 0,-22 0 0,-20 0 15,20 0-15,-42 0 0,22 0 16,-22 0-16,0 0 0,-42 0 47,0-21-47,-1 21 16,1 0-16,0-22 0,-21 22 0,21 0 15,-22 0-15,1 0 0,0 0 16</inkml:trace>
  <inkml:trace contextRef="#ctx0" brushRef="#br0" timeOffset="-47270.02">16425 7684 0,'0'0'0,"-21"0"0,0 21 15,42 0 1,0-21-16,22 0 0,-1 0 0,21 21 16,-20-21-16,41 0 15,-20 0-15,-1 0 0,22 0 0,21 0 16,-21 0-16,-1 0 0,22 0 0,0 0 16,-21 0-16,20 0 0,-20 0 0,0 0 15,-1 0-15,-20 0 0,-1 0 0,1 0 16,-22 0-16,1 0 0,-1 0 15,-21 21-15,0-21 0,0 0 16,-21 21 78</inkml:trace>
  <inkml:trace contextRef="#ctx0" brushRef="#br0" timeOffset="-27201.88">7789 7260 0,'0'-21'15,"0"0"-15,0 0 0,-21 21 16,21-21-16,0-1 16,0 1-16,0 0 15,0 0 1,0 42 31,0 0-32,0 0-15,0 22 0,0-22 16,0 21-16,-21-21 0,21 22 0,0-1 16,0 0-16,0 1 0,-21-1 0,21 0 15,-21 1-15,21-1 0,0-21 16,0 22-16,-22-22 0,22 21 0,-21-21 16,21 0-16,0 1 0,0-1 0,0 0 15,0 0-15,-21-21 0,0 0 47,21-21-47,0 0 0,0 0 0,0-1 16,0 1-16,0 0 0,0-21 15,21 21-15,0-1 0,0 1 16</inkml:trace>
  <inkml:trace contextRef="#ctx0" brushRef="#br0" timeOffset="-26145.37">7832 7091 0,'0'0'0,"21"0"62,0 0-46,0 0-16,0 21 0,0-21 0,22 0 15,-1 0-15,0 0 0,1 0 16,-1 21-16,0-21 0,22 0 16,-1 0-16,-20 0 0,41 0 0,-20 0 15,-1 0-15,22 0 0,0 0 0,-1 0 16,22 0-16,-21 0 0,0 0 15,-1 21-15,1-21 0,0 0 0,-22 0 16,22 0-16,-22 0 0,1 0 0,-22 0 16,22 22-16,-22-22 0,21 0 15,-20 0-15,-1 0 0,-21 0 0,22 0 16,-22 0-16,0 0 0,0 0 0,0 0 16,0 21-16,1-21 31,-22 21-16,0 0 1,-22 0 0,22 0-16,0 1 0,-21-1 15,21 0-15,-21 0 0,21 0 0,0 0 16,0 1-16,0 20 0,0-21 0,-21 0 16,21 0-16,0 1 0,0-1 15,0 0-15,0 21 0,0-21 0,0 1 16,0-1-16,0 0 0,0 0 15,0 0-15,0 0 0,0 1 16,0-1-16,0 0 16,0 0-1,0 0 1,-21-21-16,0 0 16,-1 0-1,1 0-15,0 0 16,0 0-16,0 0 0,0 0 15,-22 0-15,22 0 0,0 0 0,-21 0 16,20 0-16,-20 0 0,0 0 0,-1 0 16,-20 0-16,-1 0 0,1 0 15,-22 0-15,1 0 0,-1 0 0,-21 0 16,21 0-16,-20 0 0,20 0 16,-21 0-16,43 0 0,-22 0 0,0 0 15,22 0-15,-1 0 0,1 0 0,-1 0 16,1 0-16,-1 0 0,22 0 15,0 0-15,-1 0 0,1 0 0,0 0 16,-1 0-16,22 0 0,0 0 0,0 0 16,0 0-16,-1 0 0,1 0 0,0 0 31,0 0 0,0 0 0,0 0-31,-1 0 16,1 0-16,0 21 31,42-21 16,0 0-47,1 0 16,-1-21-16,0 21 0</inkml:trace>
  <inkml:trace contextRef="#ctx0" brushRef="#br0" timeOffset="-25057">9165 8975 0,'0'0'0,"0"-21"16,0-1-16,0 1 16,0 0-1,-21 21-15,21-21 0,-21 21 16,0 0-16,-1 0 16,1 0-16,0 0 0,0 0 0,-21 0 15,20 21-15,1 0 0,-21 0 16,21 1-16,0-1 0,-1 21 0,-20-21 15,21 22-15,0-22 0,0 21 0,-1-21 16,1 22-16,0 41 16,21-41-16,-21-22 0,21 21 15,0-21-15,0 22 0,0-22 0,0 0 16,21 0-16,0 21 0,0-20 0,1-22 16,-1 21-16,21 0 0,-21-21 15,22 0-15,-1 0 0,0 0 0,1 0 16,-22 0-16,21 0 0,0 0 15,1-21-15,-1 0 0,0-1 0,1 1 16,-1 0-16,-21-21 0,0 21 0,22-1 16,-22-20-16,-21 21 0,0-21 15,0-1-15,0 1 0,0 0 0,0-1 16,0 22-16,-21-21 0,-22-1 0,22 1 16,-21 21-16,21-21 0,-22 20 0,1 1 15,21 21-15,-21 0 0,20 0 16,-20 0-16,21 0 0,-21 0 0,20 21 15,1 1-15,-21-1 0,21 0 0,0 0 16,-1 0-16,1 0 0,21 1 16,0-1-16,-21 21 0,21-21 15,0 0-15,0 1 0,0-1 0,21-21 16,0 21-16,22 0 0,-1-21 0,0 0 16,1 0-16</inkml:trace>
  <inkml:trace contextRef="#ctx0" brushRef="#br0" timeOffset="-24680.92">10647 8890 0,'-21'21'16,"-1"0"-16,22 1 0,-21-1 0,21 0 16,0 0-16,0 0 0,0 22 15,0-22-15,-21 21 0,21-21 0,0 22 16,0-22-16,-21 21 0,21-21 0,0 22 16,0-22-16,0 0 0,0 0 0,-21 0 15,21 0-15,0 1 0,0-1 0,-21-21 16,21 21-16,0 0 15,0-42 17,0 0-32,0 0 15,0-1-15,0 1 0,0 0 16,21 0-16,0-21 0,-21 20 0,21 1 16,-21-21-16</inkml:trace>
  <inkml:trace contextRef="#ctx0" brushRef="#br0" timeOffset="-24032.79">10562 8932 0,'21'0'16,"0"0"-16,22 0 16,-22 0-16,21 0 0,-21 0 0,22 0 15,-1 0-15,0 0 0,1-21 16,20 21-16,-20-21 0,-1 21 0,21 0 15,-20-21-15,-1 21 0,0 0 0,1 0 16,-1 0-16,-21-21 0,22 21 0,-22 0 16,0 0-16,0 0 0,0 0 15,0 0-15,1 21 16,-22 0 0,0 0-16,0 0 0,0 1 15,0-1-15,0 0 0,0 0 16,0 0-16,0 0 0,0 1 15,-22 20-15,22-21 0,0 0 0,0 0 16,0 1-16,0-1 0,0 0 0,0 0 16,0 0-16,0 0 0,0 1 15,0-1-15,0 0 16,0 0-16,0 0 0,0 0 16,0 1-1,0-1 16,-21-21-31,0 0 0,0 0 16,0 0-16,0 21 16,-1-21-16,-20 0 0,21 0 15,0 0-15,-22 0 0,22 0 0,-21 0 16,0 0-16,-1 0 0,-20 0 0,20 0 16,1 0-16,0 0 0,-1 0 0,1 0 15,0 0-15,21 0 0,-1 0 16,1 0-16,-21 0 0,21 0 15,0 0-15,-1 0 32,22-21 15,0 0-32,0-1-15</inkml:trace>
  <inkml:trace contextRef="#ctx0" brushRef="#br0" timeOffset="-19913.19">2963 7408 0,'0'0'0,"0"-21"15,21 21-15,-21-21 16,22 21-16,-1-21 16,-21 0-16,21 21 0,0-21 15,-21-1 17,0 44-17,0-1-15,-21-21 16,21 21-16,-21 21 0,-22-21 15,22 1-15,-21 20 0,21-21 16,-22 21-16,-20 1 0,21-1 0,-1-21 16,-20 22-16,-1-22 0,22 21 0,0-21 15,-22 22-15,22-22 0,21 0 16,-22-21-16,22 21 0,0 0 0,0-21 31,21-21 0,21 21-15,0 0-16,0 0 0,0 0 16,1 0-16,-1 0 15,0 0-15,21 0 0,-21 21 0,22 0 16,-22-21-16,21 22 0,-21-1 16,22 0-16,-1 0 0,-21 0 0,22-21 15,-22 21-15,21 1 0,-21-1 0,0 0 16,1-21-16,-1 21 0,0 0 15,0-21-15,-21 21 0,21-21 16,-21 22-16,21-22 0,-21-22 63,0 1-63,0 0 15,0 0-15,22 0 0</inkml:trace>
  <inkml:trace contextRef="#ctx0" brushRef="#br0" timeOffset="-19329.52">3429 7662 0,'0'-21'16,"0"0"-16,0 0 0,-21 21 0,0 0 15,-1 0-15,1 0 0,0 0 16,0 0-16,0 0 16,0 21-16,-1 0 0,1 0 15,0 1-15,0 20 16,21-21-16,-21 0 0,0 22 0,-1-22 16,22 0-16,0 21 0,0-21 0,-21 1 15,21-1-15,0 0 0,-21 0 16,21 0-16,0 0 0,21-21 31,0 0-15,1-21-16,-1 0 0,0 21 0,0-21 15,0 0-15,0 0 16,1-22-16,-1 22 0,0 0 0,0 0 16,0-22-16,0 22 0,-21 0 0,22 0 15,-1 21-15,-21-21 0,21 21 31,-21 21-15,0 0-16,0 0 16,0 0-16,0 1 0,0-1 0,0 0 15,0 0-15,0 0 0,0 22 16,0-22-16,0 0 0,0 0 16,0 0-16,0 0 0,0 1 15,0-1 1,21-21-1,0 0 1,0 0-16,1-21 0,-1 21 16,0-22-16,0 1 0,0 0 15,0 0-15,1 0 0,-1 0 0</inkml:trace>
  <inkml:trace contextRef="#ctx0" brushRef="#br0" timeOffset="-18785.32">3873 7366 0,'0'0'0,"-21"0"16,0 0-1,21 21 1,0 0-16,0 1 15,0-1-15,0 0 0,0 0 0,0 0 16,0 0-16,0 1 0,21-22 16,0 21-16,1 0 0,-22 0 15,21 0-15,0 0 0,0-21 0,0 22 16,0-22-16,1 0 0,-1 21 16,0-21-16,0 0 0,0 0 0,0 0 15,1 0-15,-1 0 0,21 0 0,-21 0 16,0 0-16,1 0 15,-44 21 17,1 0-32,0-21 15,0 21-15,0 0 0,0 1 16,-1-1-16,1 0 0,0 0 0,-21 0 16,21 0-16,-1 1 0,-20 20 15,21-21-15,0 0 0,0 0 16,-1 22-16,1-22 0,0 0 0,0-21 15,21 21-15,0 0 0,-21-21 0,21 22 16,-21-22-16,-1 0 31,1 0 1,0 0-32</inkml:trace>
  <inkml:trace contextRef="#ctx0" brushRef="#br0" timeOffset="-16766.03">1270 11980 0,'21'0'0,"-21"-21"31,0 0 0,0 0-15,0 0 31,21 21-31</inkml:trace>
  <inkml:trace contextRef="#ctx0" brushRef="#br0" timeOffset="-15909.56">1312 11875 0,'-21'-22'0,"0"22"15,0 0-15,0 0 16,-1 0-16,1 0 16,0 0-16,0 22 0,0-22 15,21 21-15,-21 0 0,-1 0 0,1 0 16,0 0-16,0 1 0,0-1 16,21 21-16,-21-21 0,21 0 0,-22 22 15,22-22-15,0 0 0,0 0 0,0 0 16,0 1-16,0-1 15,0 0-15,0 0 0,22-21 32,-1 0-32,0 0 0,0 0 0,-21-21 15,21 21-15,22-21 0,-22 0 0,0-1 16,0 1-16,0 0 0,22 0 16,-22-21-16,0 20 0,0-20 0,0 0 15,0-1-15,22 1 0,-22 0 16,0-1-16,0-20 0,0 21 0,1-1 15,-1 1-15,0-22 16,0 22-16,-21 21 0,0-21 0,21-1 0,-21 22 16,0 0-16,21 21 0,-42 0 31,0 21-31,0 0 16,0 0-16,21 22 0,-21-22 15,-1 21-15,22 1 0,-21-1 0,0-21 16,21 21-16,0 1 0,-21-1 15,21 0-15,-21 1 0,21-1 0,-21-21 16,21 22-16,0-22 0,0 0 0,0 21 16,21-21-16,0 1 15,0-22-15,0 0 0,0 0 16,1 0-16,-1 0 0,0 0 16,0-22-16,0 22 0,22-21 0,-43 0 15,21 21-15,0-21 0</inkml:trace>
  <inkml:trace contextRef="#ctx0" brushRef="#br0" timeOffset="-15772.63">1609 12002 0,'0'0'0,"0"21"0,-22 21 15,22-21 1,22 0 0,-1-21-16,0 0 0,0 0 15,0 0-15,0 0 16,1 0-16,-1 0 0</inkml:trace>
  <inkml:trace contextRef="#ctx0" brushRef="#br0" timeOffset="4938.96">5080 11155 0,'0'0'0,"0"-21"0,0 0 0,0-1 16,0 1-16,0 0 0,0 0 15,0 0-15,0 0 0,-21-1 0,21 1 16,0 0-16,-21 0 0,21 0 0,-22 21 15,22-21-15,-21-1 16,0 22 0,21 22-1,0-1-15,0 0 16,0 0-16,0 21 0,0-20 0,0 20 16,0 0-16,0 1 0,0-1 15,0 21-15,0 1 0,-21-1 0,21-20 16,0 20-16,0 1 0,0 20 15,0-20-15,-21-1 0,21 22 0,0-21 16,0 20-16,0 1 0,0 0 0,0-1 16,0 1-16,0 0 0,0-1 15,21 1-15,0 21 0,-21-22 0,21 22 16,-21-21-16,0 0 0,21 20 0,1 1 16,-22-21-16,0 21 0,0 0 0,21-1 15,-21-20-15,21 21 0,-21 0 16,0 0-16,0-1 0,0 1 15,0 0-15,21 21 0,-21-21 0,0 0 16,0 0-16,21-1 0,-21 1 0,21 0 16,-21 0-16,0 0 0,22 0 15,-22-1-15,21-20 0,-21 21 0,0-21 16,21 20-16,0-20 0,-21 0 0,21-1 16,-21 1-16,0 0 0,0-1 15,0-20-15,0 21 0,0-22 0,21 22 16,-21-22-16,0 1 0,0-1 15,0 1-15,0-1 0,0-20 0,0-1 0,0 0 16,0-21-16,0 1 16,0-1-16,0 0 0,0-42 15,0 0-15,0-1 0,0-20 16,22 0-16,-22-22 0,21 1 0,-21-22 16</inkml:trace>
  <inkml:trace contextRef="#ctx0" brushRef="#br0" timeOffset="6838.88">5376 11536 0,'0'0'0,"0"-21"0,-63 21 16,63-21-16,-21 21 0,-1 0 15,1 0-15,0 0 16,0 0-16,0 0 0,21 21 31,0 0-15,0 0-16,21-21 15,0 21-15,0-21 0,22 21 0,-1 1 16,0-22-16,1 21 0,-1-21 16,21 21-16,22 0 0,0-21 15,-1 21-15,22-21 0,-21 21 0,21-21 16,21 22-16,0-22 0,0 21 0,0-21 15,21 0-15,0 21 0,0-21 16,0 21-16,1-21 0,-1 21 0,21 0 16,-21-21-16,22 22 0,-22-1 0,21-21 15,-21 21-15,22 0 0,-22 0 0,21-21 16,-21 21-16,0 1 0,22-1 16,-22-21-16,21 21 0,-21-21 15,1 21-15,20 0 0,-21-21 0,0 21 0,0-21 16,22 22-16,-22-22 0,0 21 0,0-21 15,22 21-15,-22-21 16,0 0-16,21 21 0,-21-21 0,1 0 16,-1 21-16,0-21 0,0 0 0,0 21 15,0-21-15,-21 0 0,22 22 0,-22-1 16,0-21-16,0 0 0,0 0 16,-22 21-16,1-21 0,21 0 0,-21 0 15,0 21-15,-21-21 0,20 0 0,-20 0 16,-21 0-16,20 0 0,-20 0 0,-1 0 15,-20 0-15,20 0 16,-21 0-16,1 0 0,-22 0 0,21 0 0,-21 0 16,1 0-16,-1 0 0,0 0 15,-21 21 1,0 0 0,0 1-16,0-1 15,0 0-15,0 0 0,0 0 0,0 0 16,0 1-16,0-1 0,0 21 0,0 0 15,-21-20-15,21 41 0,0-21 0,-21 1 16,21 20-16,0-20 0,0 20 16,0-21-16,0 22 0,0-1 0,0 1 15,0-1-15,0 1 0,0-1 0,0 22 16,0 0-16,21-22 0,-21 22 0,21 0 16,-21-22-16,0 22 0,21-1 15,0 1-15,-21 0 0,21-1 16,-21 1-16,0 0 0,22 21 0,-1-22 15,0 1-15,-21 0 0,0-1 0,21 1 16,-21 0-16,21-1 0,-21 1 16,0 0-16,0-1 0,0 1 0,0 0 15,0-22-15,0 22 0,0-1 0,0 1 16,0 0-16,0-22 0,0 22 0,0-22 16,0 22-16,0-21 0,-21-1 15,0 1-15,0-1 0,0 1 0,21-1 16,-22 1-16,1-1 0,0-21 0,0 22 15,0-22-15,0 22 0,-1-22 16,1 0-16,-21 1 0,21-22 16,0 21-16,-1-21 0,-20 22 0,21-22 15,0 0-15,-22 21 0,22-20 0,-21-1 16,0-21-16,20 21 0,-20 0 16,0-21-16,-1 21 0,-20-21 0,21 0 15,-22 0-15,22 21 0,-22-21 0,1 0 16,-1 0-16,-20 0 0,20 0 15,-21 0-15,1 0 0,20 0 0,-42-21 16,22 21-16,-22 0 0,0-21 16,0 21-16,0 0 0,1-21 15,-1 21-15,-21-21 0,21 21 0,-21-21 16,0 21-16,0 0 0,0-22 0,0 22 16,-21 0-16,21-21 0,0 21 0,-21 0 15,-1 0-15,1-21 0,0 21 16,0-21-16,0 21 0,0 0 0,-1 0 15,1-21-15,21 21 0,-21 0 0,0 0 16,21 0-16,-21-21 0,21 21 16,-21 0-16,21 0 0,-22 0 0,22 0 15,0-22-15,0 22 0,0 0 0,0 0 16,0 0-16,22 0 0,-22 0 16,0 0-16,21 0 0,-21 0 15,21-21-15,0 21 0,-21 0 0,21 0 16,0 0-16,1-21 0,-1 21 0,0-21 15,0 21-15,0 0 0,0 0 16,1-21-16,20 21 0,-21 0 0,0 0 16,22-21-16,-1 21 0,-21 0 0,21 0 15,1-22-15,20 22 0,-20 0 16,20 0-16,1 0 0,-1 0 0,1 0 16,-1-21-16,22 21 0,-22 0 0,1 0 15,20 0-15,-20 0 0,21 0 16,-22 0-16,22 0 0,-1 0 15,-20 0-15,21 0 0,20 0 0,-20 0 16,21 0-16,0 0 0,0 0 16,-1 0-16,22-21 62,0 0-62</inkml:trace>
  <inkml:trace contextRef="#ctx0" brushRef="#br0" timeOffset="8130.86">5397 12361 0,'0'-21'16,"22"21"-16,-22-21 15,0 0 1,0 42 47,0 0-63,0 0 15,0 1-15,0-1 0,0 21 0,0-21 16,0 0-16,0 22 0,0-22 0,0 21 15,0 1-15,0-1 0,0-21 16,0 21-16,0 1 0,-22-1 0,22-21 16,0 0-16,0 22 0,0-22 0,0 0 15,-21 0-15,21 0 0,0 1 16,0-44 31,0 1-47,0 0 0,0 0 15,0 0-15,0-22 0,0 22 0,0-21 16,0 0-16</inkml:trace>
  <inkml:trace contextRef="#ctx0" brushRef="#br0" timeOffset="9058.82">5461 12361 0,'21'0'62,"0"0"-62,0 0 16,1 0-16,-1 0 0,0 0 16,0 0-16,21 0 0,-20 0 0,20 0 15,0 0-15,1 0 0,-1 0 0,0 0 16,1 0-16,20 0 0,-21 0 15,22 0-15,-22 0 0,22 0 16,-22 0-16,22 0 0,-1 0 0,1 0 0,-1 0 16,1 0-16,20 0 15,-20 0-15,-1 0 0,1 0 0,20 0 16,-20 0-16,-1 0 0,1 0 0,-1 0 16,1 0-16,-1 0 0,1 0 0,-1 0 15,-20 0-15,20 0 0,1 0 16,-1 0-16,-20 0 0,20 0 0,1 0 15,-1 0-15,-21 0 0,22 0 0,-22 0 16,1 0-16,-1 0 0,-21 0 16,21 0-16,-20 0 0,-1 0 0,0 0 15,0 0-15,0 0 0,0 0 0,1 0 16,-1 0 0,-21 22-1,0-1-15,0 0 16,21-21-16,-21 21 0,0 0 0,0 0 15,0 1-15,0-1 16,0 0-16,0 0 0,0 0 0,0 0 16,0 1-16,0-1 0,0 21 0,0-21 15,0 0-15,0 22 0,0-22 0,0 21 16,0-21-16,0 1 0,0 20 16,0-21-16,0 0 0,0 0 0,0 22 15,0-22-15,0 0 0,0 0 0,0 0 16,0 1-16,-21-1 15,21 0 1,-21-21-16,-1 0 16,1 0-16,0 0 15,0 0-15,0 0 0,0 0 16,-1 0-16,1 0 0,-21 0 0,0 0 16,-1 0-16,1 0 0,-22 0 0,22 0 15,-21 0-15,-1 0 0,1-21 0,-1 21 16,1 0-16,-1 0 0,-21 0 15,22-21-15,-22 21 0,1 0 16,-1 0-16,0 0 0,1 0 0,-1 0 16,-21 0-16,21 0 0,1 0 15,-1 0-15,22 0 0,-22 0 0,21 0 16,-20 0-16,20 0 0,1 0 0,20 0 16,-20 0-16,21 0 0,-1 0 0,22 0 15,-21 0-15,21 21 0,-22-21 16,22 0-16,0 0 0,0 0 15,0 0 1,42 0 31,0 0-47,0 0 0</inkml:trace>
  <inkml:trace contextRef="#ctx0" brushRef="#br0" timeOffset="9682.18">9271 12552 0,'0'0'0,"0"-21"15,0 42 1,0 0 0,0 21-16,0-20 15,0-1-15,0 21 0,0 0 0,0 1 16,0-22-16,0 21 0,0 1 16,0-1-16,0-21 0,0 21 0,0-20 15,0 20-15,0-21 0,0 0 16,-21 0-16,21 1 0,-21-1 15,21-42 17,0-1-17,21 1-15,-21 0 0,21-21 0,-21-1 16,0 22-16,0-21 0</inkml:trace>
  <inkml:trace contextRef="#ctx0" brushRef="#br0" timeOffset="10514.7">9271 12467 0,'21'0'31,"0"21"-31,0-21 0,1 0 16,-1 0-16,0 0 0,21 0 15,-21 22-15,22-22 0,-1 0 0,22 0 16,-22 0-16,21 0 0,1 0 0,-1 0 15,22 0-15,-21 0 0,41 0 0,-20 0 16,0 0-16,-1 0 16,22 0-16,-21 0 0,21-22 0,0 22 15,-22 0-15,22 0 0,0 0 0,0 0 16,-22-21-16,1 21 0,0 0 16,-1 0-16,1 0 0,21 0 0,-21-21 15,-1 21-15,1 0 0,0 0 0,-1 0 16,1 0-16,0 0 0,-22 0 0,1 0 15,20-21-15,-20 21 0,-22 0 16,22 0-16,-22 0 0,0 0 0,22 0 16,-43 0-16,21 0 0,1 0 0,-1 0 15,-21 0-15,0 0 0,0 0 0,1 0 16,-1 0-16,-21 21 31,0 0-31,0 0 16,0 1-16,0-1 0,0 0 15,0 0-15,0 21 0,0-20 16,0-1-16,0 21 0,0-21 0,0 22 16,0-1-16,0-21 0,0 21 0,0-20 15,0 20-15,0-21 0,0 0 0,0 0 16,0 22-16,0-22 0,-21 0 16,21 0-16,0 0 0,-22 1 0,22-1 15,0 0-15,-21-21 0,0 21 16,0-21-16,0 0 15,0 21-15,-1-21 16,1 0-16,0 0 0,0 0 0,0 0 16,-22 0-16,22 0 0,-21 0 0,0 0 15,-1 0-15,-20 0 0,20 0 0,-20 0 16,-22 0-16,1 0 0,-1 0 0,0 0 16,-21 0-16,1 0 0,-22 0 15,21 0-15,-21 0 0,-21-21 0,21 21 16,0 0-16,0 0 0,0 0 0,21 0 15,0 0-15,0 0 0,-21 0 0,42 0 16,-20 0-16,-1 0 16,21 0-16,0 0 0,1 0 0,-1 21 15,22-21-15,-1 0 0,22 0 0,-22 0 16,22 0-16,21 0 0,-22 21 0,22-21 16,0 0-16,0 0 0,0 0 15,0 0-15,42 0 47,0 0-47,0 0 0</inkml:trace>
  <inkml:trace contextRef="#ctx0" brushRef="#br0" timeOffset="11307.49">6032 13801 0,'-21'0'16,"0"0"-16,0 21 15,0-21-15,21 21 0,-21 0 16,-1 0-16,1 1 0,0-1 0,0 0 15,0 21-15,0-21 0,-1 22 16,1-22-16,0 21 0,21-21 0,0 22 16,0-22-16,0 21 0,0-21 0,0 22 15,0-22-15,0 0 0,21 0 16,-21 0-16,43 1 0,-22-1 16,0 0-16,21-21 0,-21 0 0,1 0 15,20 0-15,0 0 0,-21 0 16,22-21-16,-22 21 0,21-21 0,-21-1 15,1 1-15,20 0 0,-21-21 0,0 21 16,-21-22-16,0 22 0,0-21 0,0-1 16,0 1-16,0 21 0,-21-21 15,21-1-15,-42 22 0,21-21 0,-1 21 16,1-1-16,-21 1 0,21 21 0,-22 0 16,22 0-16,-21 0 0,21 0 15,-22 0-15,22 0 0,0 21 0,-21 1 16,21-1-16,21 0 0,-22 0 15,22 0-15,-21 0 0,21 1 16,0 20-16,0-21 0,0 0 0,0 0 16,0 1-16,21-1 0,1 0 0,-1 0 15,21-21-15,-21 21 0,0-21 16,22 0-16,-1 0 0</inkml:trace>
  <inkml:trace contextRef="#ctx0" brushRef="#br0" timeOffset="11818.84">7387 13991 0,'-21'0'15,"0"0"-15,0 0 0,-1 0 16,1 0-16,0 0 0,0 0 15,0 0-15,0 21 0,-1 1 16,1-1-16,0 0 0,0 0 0,0 0 16,21 0-16,-21 1 0,-1-1 0,22 21 15,-21-21-15,21 0 0,0 22 0,0-22 16,0 0-16,0 21 16,0-20-16,0-1 0,21 0 0,1 0 15,20 0-15,-21 0 0,0-21 0,22 22 16,-22-22-16,21 0 0,0 0 0,-20 0 15,20 0-15,0 0 0,-21-22 16,22 1-16,-1 0 0,-21 21 0,22-42 16,-22 21-16,0-1 0,0-20 0,0 21 15,-21-21-15,0-1 0,0 22 16,0-21-16,0-1 0,-21 22 0,0-21 16,0 21-16,0 0 0,-1-1 0,1 22 15,0-21-15,0 21 0,0 0 0,0 0 16,-22 0-16,22 0 15,0 0-15,0 21 0,0-21 0,-1 22 16,22-1-16,-21-21 0,21 21 0,-21 0 16,21 0-16,0 0 0,0 1 0,0-1 15,0 0-15,21 0 16,0-21-16,1 0 0,20 0 16,-21 0-16</inkml:trace>
  <inkml:trace contextRef="#ctx0" brushRef="#br0" timeOffset="12240.13">8530 14034 0,'-21'0'16,"0"21"-1,0-21-15,-1 21 0,1 0 0,0-21 16,0 21-16,0 0 0,0 1 16,-1-1-16,22 0 0,0 0 15,0 0-15,0 22 0,0-22 0,0 0 16,0 0-16,22 0 0,-1 0 16,0-21-16,0 0 15,21 22-15,-20-22 0,-1 0 0,0 0 16,21 0-16,-21 0 0,1-22 0,20 1 15,-21 21-15,0-21 0,0 0 0,1 0 16,-1 0-16,0-22 0,-21 22 16,0 0-16,0 0 0,0-22 0,0 22 15,0 0-15,-21 0 0,21 0 0,-21 21 16,-1-21-16,1 21 0,0 0 0,0 0 16,-21 0-16,20 0 0,1 0 15,0 21-15,21 0 0,-21-21 16,21 21-16,0 0 15</inkml:trace>
  <inkml:trace contextRef="#ctx0" brushRef="#br0" timeOffset="12654.89">10562 14055 0,'0'0'0,"21"0"15,-21 21 1,0 0 0,0 0-16,0 0 0,0 22 15,0-22-15,0 21 0,0-21 0,0 22 16,0-22-16,-21 21 0,21 1 16,-21-22-16,21 21 0,0 0 15,-21-20-15,21-1 0,0 0 0,0 0 16,-21 0-16,21 0 0,21-21 31,0 0-31,0-21 16,0-21-16,-21 21 0,21 0 0</inkml:trace>
  <inkml:trace contextRef="#ctx0" brushRef="#br0" timeOffset="13102.87">10647 14012 0,'21'0'16,"0"0"-16,0 0 0,0 0 0,1 0 16,20 0-16,0 0 0,1 0 15,-1 0-15,21 0 0,-20 0 0,20 0 16,-20 0-16,20 0 0,-21 22 0,1-22 16,-1 21-16,0 0 0,-20-21 0,-1 21 15,0-21-15,-21 21 0,0 0 16,0 1-16,0-1 15,0 0-15,-21-21 0,0 21 0,-1 0 16,22 0-16,-21 1 0,21-1 0,-21 0 16,21 0-16,0 0 15,0 0-15,0 1 0,0-1 0,0 0 16,0 21-16,0-21 0,0 1 0,0-1 16,0 0-16,0 0 0,0 0 15,0 0-15,-21 1 16,0-22-16,0 21 15,-22-21-15,22 0 0,-21 0 0,-1 0 16,-20 0-16,21 0 0,-1 0 0,1 0 16,0-21-16,-1 21 0,1 0 15,0 0-15,20-22 0,1 22 0,0 0 16,0 0-16,21-21 16,21 0-1,0 21-15,0-21 0,22 21 16,-22-21-16,42 0 0</inkml:trace>
  <inkml:trace contextRef="#ctx0" brushRef="#br0" timeOffset="13390.7">11980 14012 0,'0'0'0,"-21"0"0,0 0 15,21 22 1,0-1-16,-21 0 0,21 0 0,0 0 16,0 0-16,0 22 0,-21-22 15,21 21-15,0-21 0,0 22 0,0-1 16,0-21-16,0 22 0,0-22 0,-22 0 16,22 21-16,0-21 0,0 1 0,0-1 15,0 0-15,0 0 16,0-42 15,22 0-31,-22 0 0,0-1 16</inkml:trace>
  <inkml:trace contextRef="#ctx0" brushRef="#br0" timeOffset="13842.98">12001 13970 0,'0'0'16,"-21"-21"-16,21 0 0,0 0 15,21 21-15,1 0 16,-1 0-16,21 0 0,-21 0 16,22 0-16,-1 0 0,0 0 0,1 0 15,-1 0-15,0 0 0,1 0 16,-1 21-16,0 0 0,1-21 0,-1 21 16,-21 0-16,21 0 0,-20 1 0,-22-1 15,0 0-15,0 0 0,0 0 16,0 0-16,0 1 0,0-1 0,0 0 15,0 0-15,0 0 0,0 0 16,0 1-16,0-1 0,0 0 0,0 0 16,-22 0-16,22 0 0,0 1 0,0-1 15,0 0-15,0 0 0,0 0 0,0 0 16,0 1-16,-21-1 16,21 0-16,0 0 0,0 0 15,-21-21-15,0 0 0,0 0 0,0 21 16,-1-21-16,1 0 0,0 0 0,-21 0 15,21 0-15,-22 0 0,1 0 16,21 0-16,-22-21 0,1 21 16,0-21-16,21 21 0,-1 0 0,-20-21 15,21 21-15,0-21 16,21 0 0,21 21-16,0-22 15,0 1-15,22 21 0,-1-21 0</inkml:trace>
  <inkml:trace contextRef="#ctx0" brushRef="#br0" timeOffset="14142.82">13525 13970 0,'-21'0'15,"0"0"-15,0 21 16,0-21-16,21 21 0,-21 22 16,-1-22-16,1 0 0,21 21 0,-21-20 15,21 20-15,-21 0 0,21-21 0,0 22 16,0-1-16,0-21 0,0 22 0,0-22 16,0 21-16,0-21 15,0 0-15,0 1 0,0-1 0,0 0 16,0-42 15,21 21-31,0-21 0,0-22 16</inkml:trace>
  <inkml:trace contextRef="#ctx0" brushRef="#br0" timeOffset="14514.61">13441 13885 0,'0'0'0,"-21"0"16,21-21-16,0 0 15,21 21-15,0-21 0,0 21 16,0 0-16,22 0 0,-22 0 0,21 0 16,0 0-16,1 0 0,20 0 0,-20 0 15,20 21-15,-21 0 0,22-21 16,-22 21-16,1 1 0,-1-1 0,0 0 16,-21 0-16,1 0 0,-22 0 0,0 1 15,0-1-15,0 0 0,0 21 16,0-21-16,-22 1 0,1-1 0,21 0 15,-21 0-15,0 0 0,0 0 0,0 22 16,21-22-16,0 0 0,-22 0 16,22 0-16,0 1 0,-21 20 0,21-21 15,0 0-15,0 0 0,0 1 16,0-1-16,0 0 0,0 0 0,0 0 16,-21-21-16,0 21 0,21 1 0,-21-22 15,0 21-15,-1-21 0,1 0 0,-21 21 16,21-21-16,-22 21 0,1-21 15,0 0-15,-1 0 0,-20 0 0,21 0 16,-22 0-16,-21 0 0,22 0 0</inkml:trace>
  <inkml:trace contextRef="#ctx0" brushRef="#br0" timeOffset="15690.29">6879 15282 0,'0'0'0,"0"-21"16,0 0 0,21 0-1,0 0-15,-21 0 16,0-1-16,0 1 0,0 0 16,0 0-16,0 0 15,0 42 1,0 0-1,0 21-15,0 1 0,-21-1 16,21 22-16,-21-1 0,21-21 0,-21 22 16,21-1-16,0 1 0,-21-1 0,0 22 15,-1-21-15,1 20 16,0-20-16,0-1 0,0 22 0,0-22 16,-1 1-16,1-1 0,0-20 0,0-1 15,0 22-15,0-22 0,21-21 0,-22 21 16,1-20-16,21 20 0,-21-21 15,21 0-15,0 0 0,0-42 32,0 0-32,0 0 0,21 0 15,0-22-15,1 22 0,-1-21 0,0-22 16,21 22-16,-21-21 0,22-1 0</inkml:trace>
  <inkml:trace contextRef="#ctx0" brushRef="#br0" timeOffset="16434.6">6985 15219 0,'0'0'0,"0"-21"0,0 0 16,0-1 0,21 22-1,0 0-15,0 0 0,1 0 16,-1 0-16,21 0 0,0 0 0,1 0 15,20 0-15,1 0 0,-22 0 16,22 0-16,20 0 0,-20 0 16,20 0-16,22-21 0,-21 21 0,21 0 15,0 0-15,-22 0 0,22 0 0,-21 0 16,21 0-16,-1 0 0,-20 0 16,21 0-16,-21 0 0,-1 0 0,1 0 15,-22 0-15,1 0 0,-22 0 16,1 0-16,-1 0 0,-21 0 0,21 0 15,-20 0-15,-1 0 0,0 0 16,0 21-16,-21 1 0,21-1 16,-21 0-16,0 0 0,21 0 0,-21 22 15,0-22-15,0 21 0,0 0 16,0-20-16,0 20 0,0 0 0,0 1 16,0-1-16,0-21 0,0 21 15,0 1-15,0-1 0,0 0 0,0 1 16,-21 20-16,0-20 0,21-1 0,0 0 15,-21 22-15,21-22 0,-21 0 16,0 1-16,21-22 0,0 21 0,0 1 16,-22-22-16,22 21 0,-21-21 0,21 0 15,0 1-15,0-1 0,0 0 16,0 0-16,0 0 0,0 0 16,0 1-1,-21-22 1,0 21-16,0-21 0,0 0 15,-1 0-15,-20 0 0,0 0 16,-1 0-16,-20 0 0,21 0 0,-22 0 16,-21 0-16,1 0 0,-1 0 15,0 0-15,-20 0 0,-22 0 0,21 0 16,-21-21-16,0 21 0,0 0 0,0 0 16,0 0-16,21 0 0,0 0 15,0 0-15,22 0 0,-1 0 0,0 0 16,22 0-16,-1 0 0,1 0 0,20 0 15,1 21-15,0-21 0,21 0 16,-1 0-16,1 0 0,21-21 31,0-1-31,21 22 0,1-21 16,20 0-16,-21-21 0,21 21 0</inkml:trace>
  <inkml:trace contextRef="#ctx0" brushRef="#br0" timeOffset="16994.7">10858 15663 0,'0'0'0,"43"-63"15,-22 42-15,-21 0 16,0-1-16,0 1 0,21 0 0,-21 0 16,21 0-16,-21 42 31,0 0-31,0 0 0,0 0 16,0 22-16,0-1 0,21 22 15,-21-22-15,0 21 0,0 1 0,0-1 16,0 1-16,0-1 0,0 1 0,0-1 15,0 1-15,-21-22 0,21 22 16,-21-22-16,0 0 0,0 1 16,21-1-16,-21-21 0,21 0 0,-22 22 15,1-43-15,21 21 0,0 0 16,0-42 0,0 0-16,0 0 15,0-1-15,0 1 0,0-21 0,21 0 16,1-1-16,-1 1 0,0-22 15,-21 1-15,21-1 0</inkml:trace>
  <inkml:trace contextRef="#ctx0" brushRef="#br0" timeOffset="17731.28">11028 15515 0,'0'0'0,"0"-21"0,0 0 0,21 21 31,0 0-31,0 0 16,0 0-16,1 0 0,20 0 0,0 0 15,1 0-15,20 0 0,1 0 0,-1 0 16,1 0-16,20-21 0,1 21 16,0 0-16,-1-21 0,22 21 0,0-22 15,0 1-15,0 21 0,-22-21 0,22 21 16,-21-21-16,-1 21 0,22 0 16,-21-21-16,0 21 0,-1 0 0,1 0 15,0 0-15,-1 0 0,-20 0 0,-1 0 16,1 0-16,-1 0 15,-20 0-15,-22 0 0,21 21 0,-21-21 16,0 21-16,-21 0 0,0 0 0,0 1 16,0 20-16,0-21 15,0 0-15,0 0 0,0 1 0,0 20 16,-21-21-16,0 0 0,21 22 16,-21-22-16,21 21 0,-21-21 0,0 22 15,21-1-15,0 0 0,0 1 0,-22-22 16,22 21-16,0 0 0,0 1 15,0-1-15,0 0 0,-21 1 16,21-1-16,0-21 0,0 22 0,0-1 0,0-21 16,0 0-16,0 22 0,0-22 15,0 0-15,0 0 0,0 0 16,0 0-16,0 1 0,0-1 0,0 0 16,-21 0-16,0 0 0,0 0 15,0-21-15,-1 22 16,1-22-16,0 0 15,0 21-15,0-21 0,0 0 16,-1 0-16,1 21 0,-21-21 0,21 0 16,0 0-16,-1 0 0,-20 0 0,21 0 15,-21 21-15,-1-21 0,22 0 16,-21 0-16,-1 0 0,-20 0 16,21 0-16,-22 0 0,1 0 0,-22 0 15,21 0-15,-20 0 0,-22 0 0,21 0 16,-21-21-16,22 21 0,-22 0 15,21 0-15,1-21 0,-1 21 0,0 0 16,1-21-16,20 21 0,1 0 0,-1 0 16,1-22-16,-1 22 0,22-21 15,21 21-15,-22 0 0,22 0 0,0 0 16,0 0-16,0 0 0,-1 0 16,1 0 15,0 0-31</inkml:trace>
  <inkml:trace contextRef="#ctx0" brushRef="#br0" timeOffset="22710.58">17060 12467 0,'0'-21'15,"0"0"1,0 0 15,-21 42 63,0-21-63,21-21 32,0 0-48,0-1 32,-21 22 16,21 22-48,0-44 63,0 1-62,0 0 15,0 42 0,0 0-15,0 1-16,-21-1 0,21 0 16,-22 21-16,1 1 0,0-22 15,0 21-15,-21 0 0,20 1 0,-20-1 16,21 0-16,-21 1 0,20-1 0,-20 0 16,0 1-16,-1-1 0,22-21 0,-21 22 15,21-22-15,0 0 0,-1 0 16,1-21-16,21 21 0,0-42 31,21 0-15,1 0-16,-1 0 15,-21-1-15,21 22 0,0-21 16,0 21-16,0 0 0,1 0 16,-1 0-16,0 0 0,0 0 0,0 0 15,0 21-15,1 1 0,-1-22 16,21 21-16,0 0 0,-20 0 15,-1-21-15,0 0 0,0 21 16,0-21-16,0 21 0,1-21 16,-1 0 31,-21-21-47,21 0 15,-21 0-15</inkml:trace>
  <inkml:trace contextRef="#ctx0" brushRef="#br0" timeOffset="22966.44">17335 12700 0,'0'0'0,"0"21"47,0 0-47,0 1 0,0-1 16,-21 0-16,21 0 0,0 21 0,-21-20 15,21-1-15,-21 0 0,21 21 16,0-21-16,-21 1 0,0-1 16,-1-21-16,22 21 0,0 0 0,0 0 15,-21-21-15,21 21 0,0-42 32,0 0-32,0 0 15,21 0-15,1 0 0</inkml:trace>
  <inkml:trace contextRef="#ctx0" brushRef="#br0" timeOffset="23254.43">17399 12510 0,'21'21'62,"0"-21"-46,0 0-16,1 0 15,-1 0-15,-21-21 16,0-1 0,0 1-16,-21 21 15,-1 0-15,1-21 16,0 21-16,0 0 16,0 0-16,21 21 0,0 0 15,0 1-15,0-1 16,0 0-16,0 0 0,21 0 15,0-21-15,0 21 0,0 1 16</inkml:trace>
  <inkml:trace contextRef="#ctx0" brushRef="#br0" timeOffset="23766.13">17801 12679 0,'-21'0'15,"0"21"1,21 0 0,0 0-16,0 1 15,0-1-15,0 0 0,0 0 0,0 0 16,0 0-16,0 1 0,0-1 0,0 0 16,0 0-16,0 0 0,0 0 15,0 1-15,0-44 47,0 1-47,-21 0 16,21 0-16,0 0 0,0 0 0,0-1 15,0 1-15,0 0 0,0-21 16,0 21-16,21-22 0,0 22 16,0 0-16,-21 0 0,21 0 0,0-1 15,1 1-15,-1 0 0,0 21 0,0 0 16,0 0-16,0 0 0,1 0 0,-1 0 15,0 21-15,0 0 0,0 1 0,0-1 16,-21 0-16,0 0 0,22 0 16,-22 0-16,0 1 0,0 20 0,0-21 15,0 0-15,0 0 0,0 1 16,0-1-16,0 0 0,-22-21 0,22 21 16,-21 0-1,42-21 32,-21-21-47,22 0 0,-1 21 0,0-21 16</inkml:trace>
  <inkml:trace contextRef="#ctx0" brushRef="#br0" timeOffset="24114.46">18373 12637 0,'0'0'0,"0"-22"0,0 1 16,0 0-1,0 42 17,0 0-32,0 1 0,0-1 15,0 21-15,0-21 0,-22 22 0,22-1 16,0 0-16,0 1 0,0-1 0,0 0 16,0 1-16,0-1 0,0 0 0,0 22 15,0-22-15,0 0 0,0 22 16,0-22-16,0 22 0,0-22 0,0 22 15,0-22-15,0 21 0,-21-20 0,21-1 16,0 0-16,0 1 0,-21-1 0,21-21 16,-21 22-16,0-22 0,21 0 0,0 0 15,0-42 17,0 0-32,0 0 15,0-1-15,21 1 0,0 0 16,0 0-16,-21 0 0,21-22 0,1 1 15,-22 21-15</inkml:trace>
  <inkml:trace contextRef="#ctx0" brushRef="#br0" timeOffset="25226.72">18500 12785 0,'0'0'0,"-22"-21"15,1-64 1,21 64-16,0 0 0,0-1 0,0-41 15,21 63-15,1-21 16,-1 21-16,0 0 0,21 0 0,-21 0 16,1 0-16,-1 0 0,21 0 15,-21 0-15,0 21 0,1 0 0,-1-21 16,-21 21-16,0 0 0,0 22 0,0-22 16,0 0-16,0 0 0,0 0 0,0 22 15,0-22-15,-21 0 0,-1 0 0,-20 0 16,21-21-16,0 22 0,0-1 15,-1-21-15,1 21 0,0-21 0,0 0 16,0 0-16,21 21 16,21-21 15,0 0-15,0 0-16,0 0 0,1 0 0,-1 0 15,0-21-15,0 21 0,0 0 0,-21-21 16,21 21-16,1 0 0,-1-21 0,0-1 15,0 22-15,-21-21 0,21 0 16,0 0-16,1 21 0,-22-21 0,21 0 16,-21-1-16,21 1 0,-21 0 0,0 0 15,0 0-15,0 0 0,0-1 16,0 44 31,-21-1-47,21 0 0,0 0 0,0 0 15,0 0-15,0 1 0,0-1 0,0 0 16,0 0-16,0 0 0,0 0 0,0 1 16,0-1-16,0 0 15,21-21-15,0 0 16,0 0-16,0 0 0,1 0 16,-1 0-16,-21-21 0,21 21 15,0-21-15,-21-1 0,21 1 0,0-21 16,-21 21-16,22 0 15,-1-1-15,-21-20 0,0 21 0,21 0 16,-21 0-16,21 21 0,-21-22 0,0 1 16,0 42 15,0 1-31,0-1 16,0 0-16,0 0 0,0 0 0,0 22 15,0-22-15,0 0 0,0 0 0,0 0 16,0 0-16,0 1 0,0-1 15,0 0-15,21-21 0,0 0 0,1 0 16,-1 0-16,0 0 16,0 0-16,0 0 0,0 0 15,1-21-15,-1 21 0,-21-21 0,21-1 16,0 1-16,0-21 0,-21 21 0,21-22 16,1 1-16,-22 0 0,0-1 0,21 1 15,0-21-15,-21 20 0,21 1 16,-21-22-16,0 22 0,0 0 0,0-1 15,21 22-15,-21 0 0,0 0 0,0 0 16,0 42 0,0 0-16,0 0 15,-21 22-15,0-22 0,21 21 0,0 0 16,-21 1-16,21-1 0,-21 0 0,21-20 16,0 20-16,-22 0 0,22 1 15,-21-1-15,21-21 0,0 21 0,-21-20 16,21 20-16,0-21 0,0 0 15,0 0-15,0 1 0,21-22 16,0 0 0,1 0-16,-1 0 0,0 0 15,0 0-15,0 0 0,-21-22 0,21 22 16,-21-21-16,22 21 0,-22-21 16,21 0-16,-21 0 0,0 0 15,0-1-15,0 1 16,0 0-16</inkml:trace>
  <inkml:trace contextRef="#ctx0" brushRef="#br0" timeOffset="25431.6">19367 12488 0,'0'0'16,"-21"0"-16,0 0 16,0 0-16,42 0 15,0 0 1,0 0-16,1 0 0,20 0 0,-21 0 15,0 0-15,0 0 0,1 0 16,20 0-16,-21 0 0,0 0 0,0 0 16,1-21-16,-1 21 0,0 0 15,0 0-15,0-21 0,22 21 16,-22 0-16,0-21 0</inkml:trace>
  <inkml:trace contextRef="#ctx0" brushRef="#br0" timeOffset="25894.35">20193 12298 0,'-21'0'16,"42"21"15,0-21-31,0 0 16,-21 21-16,43 0 0,-22-21 0,21 0 15,-21 22-15,22-22 0,-1 0 0,0 21 16,22-21-16,-22 0 0,0 0 0,-20 0 16,20 0-16,-21 0 0,0 0 15,0 0-15,1 0 0,-22-21 32,-22 21-17,1 0-15,0 0 16,0 0-16,0 21 0,0 0 0,-1 0 15,1 0-15,0 0 0,-21 1 16,21-1-16,-1 0 0,1 0 0,-21 21 16,21-20-16,0-1 0,-1 21 15,1-21-15,0 0 0,0 1 0,0-1 16,0 0-16,-1 0 0,1 0 0,21 0 16,0 1-16,-21-1 0,0 0 15,21 0-15</inkml:trace>
  <inkml:trace contextRef="#ctx0" brushRef="#br0" timeOffset="46871.98">5440 13039 0,'0'0'0,"0"-21"15,0-1 1,0 1-16,0 0 16,0 0-16,0 0 15,-21 0 1,21-1-16,0 1 16,0 0-16,0 0 0,0 0 15,0 42 48,0 0-63,0 0 0,0 0 15,0 1-15,0-1 16,0 0-16,0 0 16,0 0-16,0 0 15,-22 1-15,22-1 16,-21-21-1,21 21 48,0 0-32,0 0-15,21-21-16,1 0 15,-1 21-15,0-21 0,0 0 16,0 0-16,0 0 0,22 0 16,-1 0-16,22 0 0,-22 0 0,21 0 15,22 0-15,-21-21 0,20 21 0,-20 0 16,20 0-16,-20-21 0,-1 21 0,1 0 16,-22 0-16,1 0 0,-1 0 0,-21 0 15,0 0-15,0 0 0,1 21 16</inkml:trace>
  <inkml:trace contextRef="#ctx0" brushRef="#br0" timeOffset="47714.5">6498 12658 0,'0'21'16,"0"0"-16,0 0 15,0 0 1,0 1-16,0-1 15,0 0 1,21-21 15,0-21-31,22 0 0,-1-1 16,0-20-16,22 21 0,21-21 16,-1-1-16,1 1 0,21-22 0,0 22 15,-1-21-15,1-1 0</inkml:trace>
  <inkml:trace contextRef="#ctx0" brushRef="#br0" timeOffset="48465.95">10689 12531 0,'0'21'109,"0"0"-109,0 0 16,0 0-16,0 1 16,0-1-16,0 0 0,0 0 15,0 0-15,0 0 16,0 1-1,21-22-15,0 0 0,1 0 16,-1 0-16,0 0 0,0 0 0,21-22 16,1 1-16,20 0 0,-20 0 15,20 0-15,22 0 0,-22-1 0,1 1 16,20 0-16,-20-21 0,21 21 0,-22-22 16,1 22-16,-1-21 0,1 21 15,-22-1-15,0 1 0,1 0 0</inkml:trace>
  <inkml:trace contextRef="#ctx0" brushRef="#br0" timeOffset="49122.46">6075 13970 0,'-21'0'0,"21"21"31,21-21 0,0-21-31,0 0 16,21 0-16,22 0 0,-22-1 0,22-20 15,20 0-15,1-1 0,0 1 0</inkml:trace>
  <inkml:trace contextRef="#ctx0" brushRef="#br0" timeOffset="49538.41">7324 14203 0,'0'0'0,"0"21"15,21-21 32,0-21-47,21 0 0,-21 0 0,22-1 16,20 1-16,1-21 0,-1 21 0,1-22 15,20 1-15</inkml:trace>
  <inkml:trace contextRef="#ctx0" brushRef="#br0" timeOffset="49926.65">8678 14118 0,'-42'21'15,"63"-42"32,0 21-31,0-21-16,22 0 0,-22 0 0,21 0 15,1-1-15,20-20 0,-21 0 16,22 21-16</inkml:trace>
  <inkml:trace contextRef="#ctx0" brushRef="#br0" timeOffset="73658.13">6096 12658 0,'0'0'0,"0"-21"0,0-1 15,-21 1 1,21 0-1,0 42 17,0 0-17,0 1-15,0-1 0,0 0 16,0 0-16,-21 0 0,21 22 0,0-22 16,0 0-16,0 0 0,0 0 15,0 0-15,0 1 0,0-1 16,21-21 15,0-21-31,0 21 16,0-22-16,-21 1 0,21 0 0,1 0 15,-1 0-15,-21 0 0,21-1 0,-21-20 16,21 21-16,-21 0 16,0 0-16,21 21 0,-21-22 0,21 22 15,1 0-15,-22 22 16,21-1-1,-21 0-15,0 0 0,0 0 16,21 0-16,-21 1 0,0-1 0,0 0 16,0 0-16,0 0 0,21 0 0,-21 1 15,0-1-15,0 0 0,21-21 16,0 21-16,1-21 16,-1 0-16,0 0 15,0 0-15,-21-21 0,21 21 0,0-21 16,1 0-16,-22-1 15,21 1-15,0 0 0,0 0 0,-21 0 16,21 0-16,0-1 0,1 1 0,-1 0 16,0 21-16,0-21 0,0 21 15,0 0 1,-21 21-16,22 0 16,-22 0-16,21 1 0,0-1 15,-21 0-15,0 0 0,0 0 0,21 0 16,-21 1-16,21-1 0,-21 0 15,0 0-15,21-21 16,1 0-16,-1 0 16,0 0-1,0 0-15,0 0 16,-21-21-16,21 0 0,1 0 16,-1-1-16,-21 1 0,21 0 0,0 21 15,-21-21-15,21 21 0,-21-21 16,21 21-16,1 0 15,-22 21-15,21-21 16,-21 21-16,21-21 0,-21 21 16,21-21-16,-21 21 0,0 1 0,21-1 15,0-21-15,-21 21 16,22-21-16,-1 0 16,0 0-1,0 0-15,0 0 16,-21-21-16,0 0 0,21-1 15,1 22-15,-22-21 0,0 0 0,21 0 16,-21 0-16,0 0 16,0-1-1</inkml:trace>
  <inkml:trace contextRef="#ctx0" brushRef="#br0" timeOffset="76431.66">11409 15917 0,'0'0'0,"-43"0"0,22 0 0,0 0 15,0 0-15,0 0 16,42 0 15,0 0-31,0 0 16,0 0-16,1 0 0,-1 0 15,0 0-15,0 0 0,0 0 0,22 0 16,-22 0-16,0 0 0,0 0 16,0 0-16,0 0 0,1 0 15,-1 0-15,0 0 16,0 0-16,-21 22 0,0-1 16,0 0-1,0 0-15,0 0 0,0 0 16,21-21-16,-21 22 0,0-1 31,21-21-31,1 0 16,-1 0-1,0 0-15,0-21 16,0 21-16,-21-22 0,21 22 0,1-21 16,-1 21-16,-21-21 0,21 0 15,0 21-15,0 0 16,0 0-16,1 0 15,-1 0 1,-21 21-16,0 0 16,21-21-16,0 21 15,0-21-15,0 0 0,1 0 16,-1 0-16,0 0 16,0 0-16,0 0 0,0 0 15,1 0-15,-1 0 0,0 0 16,0 0-16,-21-21 0,21 21 15,0-21-15,1 21 16,-22-21-16,21 21 0,0 0 31,0 0-31,-21 21 0,21 0 16,0 0-16,1 1 0,-1-22 16,-21 21-16,21-21 0,-21 21 15,21 0-15,0-21 0,0 21 16,1-21-1,-1 0-15,-42 0 47,-1 0-47,1 0 16,0 0-16,0 0 0</inkml:trace>
  <inkml:trace contextRef="#ctx0" brushRef="#br0" timeOffset="77065.95">11282 16256 0,'0'0'0,"0"21"15,21-21 1,0 0-16,0 0 0,0 0 16,1 0-16,-1 0 0,0 0 0,0 0 15,0 0-15,0 0 0,1 0 16,-1 0-16,0-21 0,0 21 0,0-21 16,0 21-16,1 0 0,-1-21 0,0 21 15,0-21-15,0 21 16,0 0-16,1 0 15,-1 0-15,0 0 0,0 0 16,0 0-16,0 21 16,1-21-16,-1 21 15,-21 0-15,21-21 0,0 0 0,-21 21 16,21-21-16,0 0 0,1 0 0,-22 21 16,21-21-16,0 0 0,0 0 15,0 0-15,0 0 0,1 0 16,-1 0-16,0 0 0,0 0 15,0 0-15,0-21 0,1 21 16,-1 0-16,0 0 0,0 0 0,-21-21 16,21 21-16,0 0 15,1 0-15,-1 0 0,0 0 16,0 0-16,0 0 0,0 0 16,1 0-1,-1 0-15,-21 21 0,21-21 0,0 0 16,0 0-16,0 0 0,1 0 15,-1 0 1,0 0-16,0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08:53:36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783 0,'0'-21'0,"0"0"0,21 21 0,-21-21 16,0 0-16,21 21 16,-21-22-16,0 1 0,0 0 15,0 0-15,0 0 16,0 0-16,0-1 0,22 1 16,-22 0-16,0 0 15,0 0-15,0 0 0,0-1 16,0 1-1,0 42 32,0 1-47,0-1 16,0 0-16,0 0 0,0 0 0,0 22 16,0-22-16,0 21 0,0 0 15,0 1-15,0-1 0,0 0 0,0 22 16,0-22-16,0 1 0,0 20 15,0-21-15,0 1 0,0 20 0,0-20 16,0-1-16,0 0 0,21-21 16,-21 22-16,0-22 0,0 21 0,21-21 15,0 1-15,0-22 0,-21 21 0,21 0 16,1-21-16,-1 0 16,0 0-16,0 0 15,0 0-15,0 0 0,1 0 16,-22-21-16,21 21 0,0-21 0,0-1 15,-21 1-15,21 0 0,-21 0 16,21 0-16,-21 0 0,0-1 0</inkml:trace>
  <inkml:trace contextRef="#ctx0" brushRef="#br0" timeOffset="211.87">1101 1143 0,'21'0'32,"0"-21"-17,0 21-15,0-21 0,22 0 16,-22 21-16,0-22 0,21 1 0,-21 21 16,22-21-16,-22 21 0,0-21 0,0 0 15,0 21-15,1-21 0,-1 21 16,0 0-16</inkml:trace>
  <inkml:trace contextRef="#ctx0" brushRef="#br0" timeOffset="1444.18">1968 1312 0,'0'0'0,"0"-21"0,0 0 15,0 0-15,22 0 16,-22 0-16,0-1 0,0 1 16,0 0-16,0 0 0,0 0 15,0 0-15,-22-1 0,1 1 16,21 0-16,-21 21 0,0 0 15,0 0 1,0 21-16,21 0 0,-22 1 0,1-1 16,0 0-16,21 0 0,-21 21 15,21-20-15,-21 20 0,21-21 0,0 21 16,-21-20-16,21-1 0,0 0 16,0 0-16,0 0 0,0 0 0,0 1 15,0-1 1,21-21-16,0 0 15,0 0-15,0 0 0,0-21 0,1 21 16,-1-22-16,-21 1 0,21 0 16,0 21-16,0-21 0,0-21 0,-21 20 15,0 1-15,22 0 0,-22 0 0,21 0 16,-21-22-16,0 22 0,0 0 16,0 0-16,0 0 0,0 42 46,0 0-46,0 0 0,0 0 16,0 1-16,0-1 0,0 21 0,0-21 16,0 0-16,0 1 0,0-1 15,0 21-15,0-21 0,0 0 16,0 1-16,0-1 0,0 0 16,21-21-16,0 0 0,0 21 15,0-21-15,1 0 0,-1 0 0,21 0 16,-21 0-16,22-21 0,-1 0 0,0 21 15,1-21-15,-1-1 0,-21 1 16,21 0-16,-20 0 0,20 0 0,-21-22 16,-21 22-16,0 0 0,0-21 0,0 21 15,0-1-15,0 1 0,0 0 16,0 0-16,-21 21 0,0 0 16,0 0-1,-1 0-15,1 21 0,0-21 0,0 21 16,0 0-16,0 1 0,-1-1 0,1 0 15,0 21-15,21-21 0,-21 1 16,21-1-16,0 0 0,0 0 16,0 0-1,21-21-15,0 0 0,0 0 0,1 0 16,-1 0-16,0 0 0,0-21 0,0 0 16,0 21-16,1-21 0,-1 0 15,0-1-15,0 1 0,0 0 16,-21 0-16,0 0 15,0 0 1,0 42 15,0 0-31,0 0 16,0 21-16,0-20 0,0-1 0,0 21 16,0 0-16,0 1 0,0-1 15,0 0-15,21 22 0,-21-22 0,22 22 16,-22-1-16,21 1 0,-21-1 0,21 1 15,-21-1-15,21 22 0,-21-22 16,0 1-16,0-1 0,0 1 16,0-1-16,0 1 0,0-1 0,-21-20 15,0 20-15,0-20 0,-1-1 0,1 0 16,-21-21-16,21 1 0,-22-1 16,22 0-16,-21 0 0,0 0 0,-1-21 15,1 0-15,0 0 0,-1 0 0,1-21 16,0 0-16,-1 0 0,-20 0 15,20-22-15,1 22 0,0-21 0,21-1 16,-22 1-16,22 0 0,-21-1 16,21 1-16,-1 0 0,22-1 0,0 1 15,0 0-15,0-22 0,0 22 0,0 0 16,22-1-16,-1 1 0,21-22 16,-21 22-16,22-21 0,-1 20 15,-21-20-15</inkml:trace>
  <inkml:trace contextRef="#ctx0" brushRef="#br0" timeOffset="1939.9">2773 1122 0,'0'0'0,"0"-21"15,0 42 1,0 0-16,0 0 15,0 0-15,0 1 0,0-1 0,0 0 16,0 0-16,0 0 16,0 0-16,21 1 0,-21-1 0,0 0 15,0 0-15,0 0 0,0 0 16,0-42 31,0 0-47,0 0 15,0 0-15,0 0 0,0-1 0,0 1 16,0 0-16,0 0 0,21 0 16,0-22-16,0 22 0,1 21 15,-1-21-15,0 0 0,0 21 0,21 0 16,-20 0-16,-1 0 0,21 0 16,-21 0-16,0 21 0,1 0 0,-1 0 15,0 1-15,-21-1 0,0 0 0,0 0 16,0 0-16,0 0 0,0 1 15,0-1-15,0 0 0,0 0 0,0 0 16,-21 0-16,21 1 16,0-44 15,0 1-15,21 21-16,-21-21 0,21 0 15</inkml:trace>
  <inkml:trace contextRef="#ctx0" brushRef="#br0" timeOffset="2440.12">3704 1164 0,'0'0'0,"0"-21"16,0 0-16,0 0 16,-21 0-16,0 21 15,21-22-15,-21 22 0,-1 0 16,1 0-16,0 0 15,0 0-15,0 0 0,0 0 16,-1 22-16,1-1 0,0 0 16,21 21-16,-21-21 0,21 1 0,-21-1 15,21 21-15,0-21 0,0 0 0,0 1 16,0-1-16,0 0 0,0 0 16,0 0-16,0 0 0,21-21 15,0 0-15,0 0 16,0 0-16,1 0 0,-1-21 15,0 0-15,0 21 0,0-21 0,0 0 16,1 0-16,-1-1 0,0 1 0,-21 0 16,0-21-16,21 21 15,-21-1-15,0 1 0,0 0 0,21 0 16,-21 0-16,0 0 0,0 42 31,-21 0-31,21 0 0,-21 21 16,21-20-16,0-1 0,0 0 0,0 21 15,-21-21-15,21 1 0,0-1 16,0 0-16,0 0 0,0 0 0,0 0 16,21 1-16,0-22 15,0 0-15,0 0 0,1 0 16,-1 0-16,0 0 0,0-22 16,0 22-16,0-21 0,1 0 0</inkml:trace>
  <inkml:trace contextRef="#ctx0" brushRef="#br0" timeOffset="3116.14">4085 1080 0,'0'-22'15,"0"44"1,0-1-16,0 0 16,-21 0-16,21 0 0,0 0 0,0 1 15,0-1-15,0 0 0,-21 21 16,21-21-16,0 1 0,0-1 0,0 0 15,0 0-15,0 0 0,0 0 16,0-42 31,0 0-31,-21 0-16,21 0 0,0 0 0,0-1 15,0 1-15,0-21 0,0 21 16,0 0-16,21-22 0,-21 22 0,21 0 15,0-21-15,0 20 0,0 1 0,1 21 16,-1-21-16,0 21 0,0 0 16,0 0-16,0 0 0,1 0 15,-22 21-15,21 0 0,0 1 0,0-1 16,-21 21-16,21-21 0,-21 0 16,21 22-16,-21-22 0,0 0 0,0 21 15,0-20-15,0-1 0,0 0 0,0 0 16,0 0-16,0 0 15,-21-21 1,21-21 0,0 0-1,0 0-15,0 0 0,0 0 0,0-1 16,21 1-16,1-21 0,-1 21 16,0 0-16,0-22 0,0 22 0,0 0 15,1 0-15,-1 0 0,0-1 16,0 22-16,0 0 0,0 0 0,1 0 15,-1 0-15,0 22 0,-21-1 16,21 0-16,-21 0 0,21 21 16,-21-20-16,0-1 0,0 0 0,0 0 15,0 0-15,0 0 0,0 1 0,0-1 16,0 0-16,0 0 16,0 0-16,0-42 46,21 0-46,-21 0 0,22 0 16</inkml:trace>
  <inkml:trace contextRef="#ctx0" brushRef="#br0" timeOffset="3552.4">5080 1291 0,'0'0'0,"21"0"31,0 0-15,0 0-16,1-21 0,-1 21 0,0-21 16,0 21-16,0-21 0,0 0 0,1-1 15,-1 22-15,0-21 0,-21 0 16,0 0-16,21 0 0,-21 0 15,0-1-15,0 1 16,-21 21-16,0 0 16,0 0-16,-1 0 0,1 0 15,0 21-15,0 1 0,0-1 0,0 0 16,-1 0-16,1 0 0,0 0 16,21 1-16,-21-1 0,21 0 15,0 0-15,0 0 0,0 0 0,0 1 16,0-1-16,0 0 0,21-21 0,0 21 15,0-21-15,1 0 0,-1 21 16,0-21-16,0 0 0,0 0 0,0 0 16,1 0-16,-1 0 0,0 0 0,0-21 15,0 21-15,-21-21 0,21 0 16,1 0-16,-1-1 16</inkml:trace>
  <inkml:trace contextRef="#ctx0" brushRef="#br0" timeOffset="4519.84">7197 931 0,'0'0'0,"63"-42"16,-63 21-16,0 0 0,21 0 0,-21-1 16,21 1-16,-21 0 0,0 0 15,0 0-15,0 0 0,0-1 16,0 1-16,-21 0 0,0 21 15,0 0-15,0-21 0,0 21 16,-1 0-16,1 0 0,-21 0 0,21 21 16,-22 0-16,1 0 0,21 1 0,-21 20 15,-1 0-15,1 1 0,21-1 16,-22 0-16,22 1 0,0-1 0,0 0 16,0-21-16,21 22 0,0-1 0,0-21 15,0 0-15,0 1 0,21-1 16,0 0-16,0-21 0,0 0 0,1 0 15,20 0-15,0 0 0,-21 0 0,22 0 16,-22 0-16,21-21 0,-21 21 16,1-21-16,-1 21 0,0-22 15,0 1-15,-21 0 16,-21 21-16,0 0 16,-22 0-16,22 0 0,-21 21 15,21-21-15,-22 21 0,22 1 0,-21-22 16,21 21-16,-22 0 0,22 0 0,0 0 15,0 0-15,21 1 0,0-1 16,-21 0-16,21 0 0,0 0 16,0 0-16,0 1 0,0-1 15,21-21-15,0 0 0,0 0 16,0 0-16,1 0 0,20 0 16,-21 0-16,0 0 0,0-21 0,22 21 15,-22-22-15,0 22 0,0-21 0,0 0 16,1 21-16,-1-21 0,-21 0 15,0 42 17,-21-21-32,-1 21 0,22 0 15,-21 22-15,0-22 0,21 0 16,0 21-16,-21 1 0,0-1 16,21 0-16,-21 1 0,21-1 0,-22 0 15,22 1-15,0-22 0,0 21 0,0 0 16,0-20-16,0-1 0,0 21 0,0-21 15,0 0-15,0 1 16,22-22-16,-1-22 16,0 1-16,0 0 0,0 0 15</inkml:trace>
  <inkml:trace contextRef="#ctx0" brushRef="#br0" timeOffset="4996.07">8467 804 0,'0'0'0,"21"-84"16,-21 63-16,0-1 0,0 1 16,0 0-16,-21 21 0,-1 0 15,1 0-15,0 0 0,0 0 16,0 21-16,0-21 0,-22 21 0,22 22 15,0-22-15,0 21 0,0 1 0,-1-1 16,1 21-16,0-20 0,0-1 16,21 0-16,0 1 0,0-1 0,0 0 15,0 1-15,0-22 0,0 21 0,0-21 16,0 1-16,21-1 0,0 0 16,0 0-16,1-21 0,-1 0 0,0 0 15,0 0-15,0 0 0,0 0 16,22 0-16,-22-21 0,0 21 0,21-21 15,-20 0-15,-1-22 0,21 22 16,-21 0-16,0-21 0</inkml:trace>
  <inkml:trace contextRef="#ctx0" brushRef="#br0" timeOffset="5252.92">8890 572 0,'0'0'0,"0"-64"15,0 43-15,0 42 31,-21 0-31,21 0 16,0 22-16,-21-22 0,21 21 16,0 1-16,0-1 0,0 0 0,-22 22 15,22-22-15,-21 22 0,21-22 16,-21 0-16,21 1 0,0-1 0,-21 0 16,0 1-16,21-22 0,-21 21 0,21-21 15,0 0-15,0 1 0,0-1 16,21-21-1,0 0-15,0-21 16,0-1-16,22 1 0,-22 0 16</inkml:trace>
  <inkml:trace contextRef="#ctx0" brushRef="#br0" timeOffset="6383.83">9334 953 0,'0'0'0,"0"-43"15,0 22-15,0 0 0,-21 21 0,21-21 16,-21 21-16,0 0 0,0 0 16,0 0-16,-1 0 0,1 21 15,0 0-15,0 0 0,0 0 16,0 1-16,-1 20 0,1-21 16,21 21-16,-21-20 0,0 20 0,21 0 0,-21-21 15,21 1-15,0 20 16,0-21-16,0 0 0,0 0 0,0 1 15,21-22 1,0 0-16,0 0 0,0 0 16,1 0-16,-1-22 0,0 22 15,0-21-15,0 0 0,0 0 0,1 0 16,-1-22-16,0 22 0,0-21 0,-21 21 16,0-22-16,21 22 0,-21-21 15,21 21-15,-21 0 0,0-1 0,0 1 16,0 0-16,0 42 31,0 0-31,0 1 16,0 20-16,-21-21 0,21 0 0,-21 22 15,21-22-15,-21 0 0,21 21 0,0-21 16,0 1-16,0 20 0,0-21 16,0 0-16,0 0 0,0 1 15,0-1-15,21-21 0,0 0 16,0 0-16,22 0 0,-22 0 0,0 0 15,0-21-15,22 21 0,-22-22 16,21 1-16,-21 0 0,22 0 0,-22 0 16,21 0-16,-21-22 0,0 22 15,1-21-15,-1 21 0,0-1 0,-21 1 16,0 0-16,0 0 0,0 0 16,-21 21-1,0 21-15,-1-21 0,1 21 16,21 0-16,0 0 0,-21 1 15,21-1-15,0 21 0,0-21 0,0 0 16,0 1-16,0-1 0,0 0 0,0 0 16,21 0-16,-21 0 0,21 1 0,-21-1 15,22-21-15,-1 21 16,-21-42 15,-21 21-31,-1-21 16,1 21-16,21-22 0,-21 22 15,0 0-15,0-21 0,0 21 16,-1 0-16,1 0 16,21 21-16,0 1 15,0-1-15,0 0 16,21 0 0,1-21-16,-1 0 0,21 0 0,-21 0 15,0 0-15,22 0 0,-22 0 0,21 0 16,1 0-16,-1 0 0,0-21 15,1 21-15,-1-21 0,0 21 16,1-21-16,-1-1 0,0 1 0,-21 0 16,1 0-16,-1 0 0,0 0 0,0-1 15,-21 1-15,0 0 0,0 0 16,0 0-16,-21 21 16,0 0-16,0 0 0,-1 0 0,1 0 15,0 21-15,0 0 16,21 0-16,0 0 0,0 1 15,0-1-15,0 0 0,21 0 0,-21 0 16,21 0-16,0 1 0,1-1 0,-1-21 16,-21 21-16,21 0 0,0-21 0,-21 21 15,0 0 1,-21-21 0,0 0-16,0 0 15,-1 0-15,1 0 0,0 0 0,0 0 16,21-21-16,-21 21 15,21-21-15,0 0 16,0 0-16,21 21 0,0-21 16,0 21-16</inkml:trace>
  <inkml:trace contextRef="#ctx0" brushRef="#br0" timeOffset="7035.69">10583 1037 0,'0'21'47,"-21"-21"-47,21 22 0,-21-1 16,21 0-16,0 0 0,0 0 0,0 0 16,0 1-16,0-1 0,-21 0 0,21 0 15,0 0-15,0 0 0,0 1 16,0-1-16,0 0 0,-21-21 15,21-21 32,0 0-47,0-1 0,0-20 16,0 21-16,0 0 0,0 0 0,0-22 16,0 22-16,0-21 0,0 21 15,21-1-15,0-20 0,0 21 0,0 0 16,0 21-16,1-21 0,20 21 0,-21 0 15,0 0-15,22 0 0,-1 0 0,-21 0 16,21 21-16,1 0 0,-1 0 16,-21 0-16,22 0 0,-22 22 0,0-22 15,-21 21-15,0-21 0,0 1 0,0-1 16,0 21-16,0-21 0,0 0 0,-21 1 16,21-1-1,-21-21-15,-1 0 0,1 21 0,0-21 16,0 0-1,21-21 17,21 21-32,0 0 0,0-21 0,1-1 15,-1 22-15,0-21 0,21 0 16</inkml:trace>
  <inkml:trace contextRef="#ctx0" brushRef="#br0" timeOffset="7527.42">11642 974 0,'0'0'0,"0"-21"0,-43-1 15,22 1-15,0 21 16,0 0-16,-22 0 0,22 0 16,0 0-16,0 21 0,0 1 0,0-1 15,-1 0-15,1 0 0,0 0 16,0 0-16,0 22 0,21-22 0,-21 0 15,21 0-15,-22 22 0,22-22 0,0 0 16,0 0-16,0 0 0,0 0 16,22 1-1,-1-22-15,0 0 0,0 0 16,0 0-16,0 0 0,1-22 0,20 22 16,-21-21-16,0 21 0,0-21 0,1 0 15,-1 0-15,0 0 0,0-1 16,0 1-16,0 0 0,-21-21 0,22 21 15,-22-1-15,0 1 0,0 0 0,0 0 16,0 0-16,-22 42 31,22 0-31,0 0 16,0 0-16,0 22 0,-21-22 0,21 0 16,0 0-16,0 0 15,0 1-15,0-1 0,0 0 0,0 0 16,0 0-16,21 0 0,1-21 15,-1 0-15,21 0 0,-21 0 16,0 0-16,1 0 0,20 0 16,-21 0-16,0-21 0,22 0 0,-22 21 15,0-21-15,21 0 0</inkml:trace>
  <inkml:trace contextRef="#ctx0" brushRef="#br0" timeOffset="8184.05">12107 995 0,'0'0'0,"0"-21"0,0 0 16,-21 21-1,0 0-15,21 21 16,-21-21-16,21 21 0,0 0 0,-21 0 16,21 0-16,-22 1 0,22-1 0,0 0 15,0 21-15,0-21 0,0 1 0,0-1 16,0 0-16,0 0 0,-21 0 16,21 0-16,0 1 15,-21-22 16,21-22-31,0 1 16,0 0-16,0 0 0,0 0 16,0 0-16,0-22 0,0 22 15,21 0-15,0-21 0,1 20 0,-1 1 16,0 0-16,0 0 0,0 0 16,22 0-16,-22-1 0,21 22 0,-21 0 15,0 0-15,22 0 0,-22 0 0,0 0 16,0 22-16,0-1 0,1 0 0,-22 0 15,0 0-15,21 0 0,-21 1 16,0-1-16,21 0 0,-21 0 0,0 0 16,0 0-16,0 1 0,0-1 0,0 0 15,-21-21-15,0 21 16,-1-21-16,22-21 31,0 0-31,0 0 16,0-1-16,22 1 15,-22 0-15,21-21 0,0 21 0,0-1 16,21 1-16,-20-21 0,-1 21 0,21 0 16,-21-1-16,22 22 0,-22-21 0,0 21 15,21 0-15,-21 0 0,1 0 16,-1 21-16,0-21 0,0 22 0,0-1 16,-21 0-16,0 0 0,0 21 0,0-20 15,0-1-15,0 0 0,0 0 0,0 21 16,-21-20-16,21-1 0,-21 0 15,0 0-15,21 0 0,-21-21 16,21 21-16,-22-21 16,22-21 15,22 21-31,-1-21 0,0 0 16,0 0-16,0 0 0</inkml:trace>
  <inkml:trace contextRef="#ctx0" brushRef="#br0" timeOffset="8576.04">13144 1058 0,'-21'22'0,"0"-22"16,21 21-16,21-21 16,0 0-1,1 0-15,-1 0 0,0 0 0,21 0 16,-21 0-16,1-21 0,20-1 0,-21 22 15,21-21-15,-20 0 0,-1 0 0,0 0 16,0 0-16,0-1 0,0 1 16,-21-21-16,0 21 0,0 0 0,0-1 15,0 1-15,-21 21 16,0 0-16,0 0 0,0 21 16,-22 1-16,22-1 0,-21 0 0,21 0 15,-22 21-15,22-20 0,0 20 16,-21 0-16,21 1 0,-1-22 0,22 21 15,0-21-15,0 22 0,0-22 0,0 0 16,0 0-16,0 0 0,22 0 16,-1-21-16,21 0 0,-21 22 0,22-22 15,-1 0-15,0 0 0,1 0 0,-1 0 16,0-22-16,-21 1 0,22 21 0,-22-21 16,21 0-16,-21 21 0,1-21 15,-1 0-15,0 21 0</inkml:trace>
  <inkml:trace contextRef="#ctx0" brushRef="#br0" timeOffset="9600.92">1757 1842 0,'0'0'0,"-64"21"15,43-21-15,0 0 0,0 0 0,0 0 16,-1 0-1,22 21-15,22-21 47,-1 0-47,0 0 0,0 0 16,0 0-16,22 0 0,-1 0 16,0 0-16,1 0 0,-1 0 0,21 0 15,1 0-15,21 0 0,-1-21 0,22 21 16,0 0-16,0-21 0,21 21 15,-21 0-15,21-22 0,-22 22 0,22 0 16,0-21-16,-21 21 0,21 0 0,-21 0 16,0 0-16,0 0 0,-22 0 15,22-21-15,-42 21 0,20 0 0,-20 0 16,21 0-16,-22 0 0,-21 0 16,22 0-16,-22 0 0,1 0 0,-1 0 0,-21 0 15,0 0-15,0 0 16,1 0-16,-1 0 0,0 0 94,0 0-79,0-21 1,0 21-16,1-21 15</inkml:trace>
  <inkml:trace contextRef="#ctx0" brushRef="#br0" timeOffset="10688.3">8509 1693 0,'0'0'0,"-21"0"0,0 0 16,-1 0-16,1 0 16,0 0-16,42 0 78,0 0-78,1 0 0,-1 0 15,0 0-15,0 0 0,21 0 0,-20 0 16,20 0-16,0 0 0,1 0 0,-1 0 16,21 0-16,1 0 0,-1 0 15,1 0-15,-1 0 0,1 0 0,-1 0 16,1 0-16,21 0 0,-22-21 0,22 21 15,21 0-15,-22 0 0,1-21 16,21 21-16,0-21 0,-1 21 0,-20 0 16,21 0-16,0 0 0,-22 0 0,22 0 15,0-21-15,0 21 0,0 0 0,0 0 16,-1 0-16,1 0 0,-21 0 16,21 0-16,0 0 0,-22 0 15,22 0-15,0 0 0,0 0 0,0 0 16,-1 0-16,-20 0 0,21 0 0,0 0 15,-22 0-15,22 0 0,-21 0 16,21 0-16,0 0 0,-22 0 0,1 21 16,21-21-16,-22 0 0,1 0 0,-21 0 15,20 0-15,-20 21 0,-1-21 16,-20 0-16,20 0 0,-21 0 0,1 0 16,-1 0-16,-21 21 0,22-21 0,-22 0 15,0 0-15,0 0 0,0 0 16,-42 0 78</inkml:trace>
  <inkml:trace contextRef="#ctx0" brushRef="#br0" timeOffset="15484.25">1101 3704 0,'21'0'31,"-21"-21"-16,0 0-15,0 0 0,0 0 16,0-1-16,0 1 16,0 0-16,0 0 0,-21 0 15,-1 0-15,1 21 0,0-22 16,0 1-16,0 21 0,0 0 0,-1 0 16,1 0-16,-21 0 15,21 0-15,0 21 0,-1-21 0,-20 22 16,21-1-16,0 0 0,0 21 15,-1-21-15,1 1 0,21 20 0,-21-21 16,21 21-16,-21-20 0,21-1 16,0 21-16,0-21 0,0 22 0,0-22 15,0 0-15,0 21 0,0-21 16,0 1-16,0-1 0,0 0 16,21 0-16,0-21 0,0 0 15,1 0-15,-1 0 0,0-21 16,0 0-16,0 0 0,0-22 15,22 22-15,-22 0 0,0-21 16,0 20-16,22-20 0,-22 0 0,0-1 16,0 1-16,0 0 0,0-22 15,1 22-15,-1-22 0,0 22 0,-21-21 16,21 20-16,-21 1 0,0-22 16,0 22-16,0 0 0,0 21 0,0-22 15,0 22-15,0 0 0,0 0 16,-21 21-1,21 21 1,0 0-16,-21 0 0,21 22 0,-21-1 16,21 21-16,0-20 15,0 20-15,-22-20 0,1 20 0,21-21 16,-21 22-16,21-22 0,0 22 16,0-22-16,-21 0 0,21 1 0,0-1 15,0-21-15,0 22 0,0-22 16,0 0-16,0 21 0,0-21 0,21-21 15,0 22-15,0-22 0,1 0 16,-1 0-16,0 0 0,0 0 16,21-22-16,-20 22 0,-1-21 0,0 0 15,0 0-15,21 0 0,-20 0 16,-1-1-16,0 1 0,0-21 0,-21 21 16,0 0-16,0-1 15,0 1-15,0 0 0,0 0 0,0 0 16,-21 21-1,0 0-15,0 21 16,-1 0-16,1 0 16,21 0-1,21-21 1,1 0 0,-1 0-16,0 0 0,0-21 0,0 21 15,0-21-15,1 0 0,-1 21 16,0-21-16,0 0 0,0-1 0,0 22 15,1-21-15,-22 0 16,21 21-16,-21-21 0,21 21 0,-21 21 31,0 0-15,0 0-16,0 1 0,0 20 0,0-21 16,-21 0-16,21 22 0,-21-22 15,21 0-15,0 21 0,0-21 0,0 1 16,0-1-16,0 0 0,0 0 15,0 0-15,0 0 0,21-21 16,0 0-16,0 0 0,0 0 16,0 0-16,1 0 0,-1 0 0,0-21 15,0 0-15,0 0 0,0 0 16,1 0-16,-1-22 0,0 22 16,0 0-16,0-21 0,0 20 0,-21 1 15,0-21-15,0 21 0,22 0 16,-22-1-16,0 44 31,0-1-31,0 0 16,0 0-16,0 21 0,0-20 0,0-1 15,-22 0-15,22 0 0,0 0 16,0 0-16,-21 1 0,21-1 16,-21-21-1,21-21 16,0-1-31,0 1 0</inkml:trace>
  <inkml:trace contextRef="#ctx0" brushRef="#br0" timeOffset="15656.25">1947 3344 0,'0'0'0,"-21"-21"16,42 42 46,0-21-62,-21 22 0</inkml:trace>
  <inkml:trace contextRef="#ctx0" brushRef="#br0" timeOffset="16771.38">2244 3556 0,'0'-21'15,"-22"21"1,22 21 15,22 0-31,-22 0 16,21 1-16,-21-1 0,21 0 0,-21 0 15,0 0-15,0 0 0,0 1 16,0-1-16,0 0 0,0 0 0,0 0 16,0 0-16,0 1 0,0-1 0,0 0 15,21-21 17,0-21-17,-21 0-15,21-1 16,1 1-16,-1 0 0,0 0 0,0 0 15,0 0-15,0-22 0,1 22 0,-1-21 16,0 21-16,0-1 0,0-20 16,-21 21-16,21 0 0,-21 0 15,0-1-15,22 22 16,-22 22-16,0-1 16,0 0-16,0 0 0,0 0 15,0 22-15,0-22 0,-22 0 16,22 0-16,0 0 0,0 22 0,-21-22 15,21 0-15,0 0 0,0 0 16,0 0-16,0 1 0,0-1 16,0 0-16,21-21 0,1 0 15,-1 0-15,0 0 0,0 0 0,0 0 16,22 0-16,-22 0 0,21-21 16,0 0-16,-20 21 0,20-22 0,-21 1 15,21 0-15,-20 0 0,-1 0 0,0-22 16,0 22-16,-21 0 0,0 0 15,0-21-15,21 20 0,-21 1 0,0-21 16,0 21-16,0 0 16,0-1-16,-21 22 0,0 22 15,21-1 1,-21 0-16,0 0 0,21 0 0,0 0 16,0 22-16,-22-22 0,22 0 15,-21 21-15,21-20 0,0-1 0,0 0 16,0 0-16,0 0 0,0 0 0,0 1 15,0-1-15,21 0 16,1-21-16,-1 0 0,0 0 16,0 0-16,0 0 0,0-21 15,22 21-15,-22-21 0,64-43 16,-64 43-16,0 0 0,0 0 16,0-22-16,0 22 0,1 0 15,-22-21-15,21 20 0,-21 1 16,0 0-16,0 0 0,0 0 0,-21 21 31,-1 0-31,1 0 0,21 21 16,0 0-16,-21 0 0,21 0 15,0 1 1,21-22 0,0 0-16,1 0 0,-1 0 15,0 0-15,0 0 0,0-22 16,0 22-16,-21-21 0,22 0 0,-1 21 15,0-21-15,0 0 16,0 21-16,-21 21 31,0 0-31,0 0 16,0 0-16,0 1 0,0-1 0,-21 0 16,21 21-16,0-21 0,0 1 15,0-1-15,0 0 0,0 0 16,0 0-16,0 0 0,0 1 15,21-22 1,0 0-16,1 0 16,-1 0-16,0 0 0,-21-22 0,21 1 15</inkml:trace>
  <inkml:trace contextRef="#ctx0" brushRef="#br0" timeOffset="16948.28">3916 3662 0,'0'-21'63,"0"0"-32</inkml:trace>
  <inkml:trace contextRef="#ctx0" brushRef="#br0" timeOffset="17728.12">4572 3175 0,'0'0'0,"0"-63"16,0 41-16,0 44 31,-21-1-15,21 21-16,0-21 0,0 22 15,0-1-15,0 0 0,0 1 0,0-1 16,-21 0-16,21-21 0,-22 22 16,22-1-16,0-21 0,0 0 0,0 22 15,0-22-15,-21 0 0,21 0 16,0 0 0,21-21-1,1-21-15,-1 0 16,-21 0-16,21 0 0,0 0 0,-21-1 15,0 1-15</inkml:trace>
  <inkml:trace contextRef="#ctx0" brushRef="#br0" timeOffset="17904.02">4593 3196 0,'0'0'16,"0"-21"-16,0 0 0,0 0 16,21 21-1,0 0 1,1-21-16,-1 21 0,21 0 15,-21 0-15,0 0 0,1 0 0,-1 0 16,0 0-16,0 0 0,0 21 16,-21 0-1,0 0-15</inkml:trace>
  <inkml:trace contextRef="#ctx0" brushRef="#br0" timeOffset="18063.91">4614 3450 0,'0'0'0,"0"21"15,0 1-15,21-22 32,1 0-17,-1 0-15,0 0 0,0 0 0,21-22 16,1 1-16,-22 21 0,21-21 16,-21 0-16,22 0 0,-1 0 0</inkml:trace>
  <inkml:trace contextRef="#ctx0" brushRef="#br0" timeOffset="18359.75">5334 3006 0,'-21'0'16,"0"21"0,-1 0-16,22 0 0,-21 0 15,21 22-15,-21-22 0,0 21 16,21 1-16,0-1 0,0 0 0,-21-21 15,21 22-15,0-1 0,-21 0 0,21-20 16,0 20-16,0-21 16,0 21-16,0-20 0,0-1 0,21 0 15,-21 0-15,21-21 0,0 21 0,0-21 16,0 0-16,1 0 0,-1 0 0,0 0 16,0 0-16,0 0 0,22-21 15,-22 21-15,0-21 0,0 0 0,0 21 16,0-21-16,-21-1 0,0 1 0,22 0 15,-22 0-15,0 0 0,0 0 0</inkml:trace>
  <inkml:trace contextRef="#ctx0" brushRef="#br0" timeOffset="18519.66">5249 3387 0,'0'0'0,"-21"0"16,21 21-1,21-21 1,0 0-16,1 0 0,-1 0 0,0 0 15,0 0-15,0 0 0,22-21 16,-22 0-16,0 21 0,0-22 0,0 1 16,0 0-16,1 21 0,-22-21 0,0 0 15</inkml:trace>
  <inkml:trace contextRef="#ctx0" brushRef="#br0" timeOffset="18691.56">5270 3048 0,'22'0'16,"-1"0"-16,0 0 15,0 0-15,0 0 0,0 0 0,22 0 16,-1 0-16,-21-21 0,22 21 16,-1-21-16,0 21 0,22-21 0,-22-1 15</inkml:trace>
  <inkml:trace contextRef="#ctx0" brushRef="#br0" timeOffset="19016.63">6625 2371 0,'0'0'0,"-63"-21"16,41 21-16,1 0 0,0 0 0,0 0 15,0 0-15,0 21 0,-1 0 16,-20 21-16,21 1 0,0-1 0,0 0 16,-22 22-16,22-1 0,-21 1 0,21-1 15,-22 1-15,22-1 0,-21 1 16,21 20-16,-1-20 0,-20 21 16,21-22-16,0 22 0,0-22 0,21-20 15,0 20-15,0-21 0,0 1 0,0-1 16,0-21-16,21 22 0,21-22 15,-21-21-15,0 21 0,22-21 0,-22 0 16,21 0-16,1 0 0,-22 0 0,21-21 16,0 0-16,1-1 0,-1 1 0</inkml:trace>
  <inkml:trace contextRef="#ctx0" brushRef="#br0" timeOffset="19251.49">6689 3048 0,'0'0'0,"0"-21"0,-22-64 15,1 64-15,0 21 16,0 0-16,0 21 16,21 22-16,-21-22 0,21 21 15,-22-21-15,22 22 0,-21-1 16,21 0-16,0 1 0,0-1 0,-21 0 16,21-21-16,-21 22 0,21-22 0,0 0 15,0 0-15,-21 0 0,21 1 0,0-1 16,21-21-1,0-21-15,0-1 16,0 1-16,1 0 0,-22 0 0</inkml:trace>
  <inkml:trace contextRef="#ctx0" brushRef="#br0" timeOffset="19700.23">6646 2985 0,'0'0'0,"-21"-22"0,21 1 15,0 0-15,0-21 16,0 21-16,0-1 0,21 22 15,0 0-15,1 0 0,-1 0 16,0 0-16,0 0 0,0 0 0,0 22 16,1-1-16,-1 0 0,-21 21 15,0-21-15,0 1 0,0-1 0,0 0 16,0 21-16,-21-21 0,-1 1 0,1-1 16,0 0-16,-21 0 15,21 0-15,-1-21 0,-20 21 0,21-21 16,0 0-16,0 0 0,21-21 15,21 0 1,0 21-16,0 0 16,21-21-16,-20 21 0,20 0 0,0 0 15,1 0-15,-22 0 0,21 0 0,0 21 16,-20 0-16,-1 0 0,0-21 16,0 22-16,-21-1 0,0 0 0,0 0 15,0 0-15,0 0 0,-21 1 0,0-1 16,-22 0-16,22 0 0,-21-21 0,21 21 15,-22-21-15,22 0 16,-21 21-16,21-21 0,-22 0 0,22 0 16,0 0-16,0 0 0,21-21 15,0 0 1,0 0-16,0 0 0,0 0 16,21 21-16,0-22 0,22 1 0,-22 0 15,0 0-15,21 0 0</inkml:trace>
  <inkml:trace contextRef="#ctx0" brushRef="#br0" timeOffset="20248.91">7133 3090 0,'0'22'31,"0"-1"-31,0 0 0,-21 0 16,21 0-16,-21 0 0,21 1 0,0-1 15,-21 0-15,21 0 0,0 21 0,0-20 16,0-1-16,0 0 15,0 0-15,21-21 0,0 0 16,0 0-16,0 0 0,22 0 0,-22 0 16,0 0-16,0-21 0,21 21 15,-20-21-15,-1 0 0,0-1 0,0 1 16,0 0-16,0 0 0,1 0 0,-22 0 16,0-1-16,0 1 0,0 0 0,0 0 15,0 0-15,0 42 31,-22 0-15,22 21-16,0-20 0,0-1 16,-21 21-16,0 0 0,0-20 15,21 20-15,-21 0 0,21 1 0,-21 20 16,-1-21-16,22 1 0,-21-1 0,0 0 16,21 1-16,-21 20 0,21-20 0,-21 20 15,0-21-15,21 1 0,0 20 16,0-20-16,-22-1 0,22 0 15,-21-21-15,21 22 0,0-22 0,0 0 0,-21 0 16,0 0-16,0 1 0,0-22 16,-1 0-16,1 0 0,0 0 15,0-22-15,0 1 0,-22 21 16,22-21-16,0 0 0,-21 0 0,21 0 16,-1-1-16,1 1 0,0-21 0,0 21 15,21 0-15,0-1 0,0 1 0,0 0 16,0 0-16,0 0 0,21 0 0,0-1 15,0 1-15,22 0 0,-22-21 16,21 21-16,1-1 0</inkml:trace>
  <inkml:trace contextRef="#ctx0" brushRef="#br0" timeOffset="20407.83">7599 3493 0,'0'0'0,"0"-22"0,21 1 16,0 21-16,-21-21 15,0 0-15,0 0 16,0 0 0,21 21-16,-21-22 0,21 22 15,-21-21-15,22 21 0,-22-21 0</inkml:trace>
  <inkml:trace contextRef="#ctx0" brushRef="#br0" timeOffset="20912.52">8805 2752 0,'0'0'0,"0"-21"0,0-1 0,0-41 16,0 42-16,0 0 15,0-1-15,-21 22 16,0 0-16,21 22 16,-21-1-16,0 21 15,21 0-15,0 1 0,-22-1 0,1 22 16,0-22-16,0 0 0,21 22 0,-21-22 16,0 22-16,-1-22 0,22 0 0,0 1 15,-21-1-15,21 0 0,0 1 16,0-22-16,0 0 0,0 0 0,0 0 15,21-21-15,1 0 0,-1 0 16,0 0-16,0 0 0,0 0 0,0-21 16,1 0-16,-1 0 0,0 0 15,-21-1-15,0 1 0,0 0 16,0-21-16</inkml:trace>
  <inkml:trace contextRef="#ctx0" brushRef="#br0" timeOffset="21071.43">8403 3112 0,'0'0'0,"-21"21"16,42-21 15,0 0-31,0 0 0,22-21 16,-22 21-16,21-22 0,-21 1 0,22 21 16,-1-21-16,0 0 0,22 21 0,-22-21 15,1 0-15</inkml:trace>
  <inkml:trace contextRef="#ctx0" brushRef="#br0" timeOffset="22191.79">9250 3281 0,'0'0'0,"21"42"16,0-42 15,0-21-31,0 21 0,-21-21 15,22 0-15,-1 0 0,0-1 0,0 1 16,0 0-16,0 0 0,-21 0 0,0 0 16,22-1-16,-22 1 0,0 0 0,0 0 15,0 0-15,-22 0 16,1 21-16,0 0 0,0 0 16,0 0-16,-22 0 0,22 21 0,-21 0 15,21 0-15,0 0 0,-22 0 0,22 1 16,0 20-16,0-21 0,0 0 15,-1 22-15,1-22 0,21 21 0,0-21 16,0 0-16,0 1 0,0-1 0,0 0 16,0 0-16,21-21 0,1 0 15,-1 0-15,0 0 0,0 0 16,0-21-16,22 21 0,-22-21 0,0 0 16,21-1-16,-21 1 0,1 0 15,20 0-15,-21-21 0,0 20 0,0 1 16,-21 0-16,0 0 0,22-21 15,-22 20-15,0 1 0,-22 21 47,22 21-47,0 1 0,0-1 16,0 0-16,0 21 0,-21-21 0,21 1 16,0-1-16,0 0 0,0 0 0,0 0 15,0 0-15,0 1 0,21-1 0,1 0 16,-1-21-16,0 0 15,0 0-15,0 0 0,22 0 0,-22 0 16,0 0-16,21-21 0,-21 21 16,22-21-16,-1-1 0,-21 1 0,22-21 15,-1 21-15,-21 0 0,0-22 16,22 22-16,-22 0 0,-21-21 0,0 20 16,21 1-16,-21 0 0,0 0 0,0 0 15,0 0-15,-21 21 0,0 0 16,-1 0-16,1 0 0,-21 0 15,21 21-15,0 0 0,-1 0 0,1 0 16,0 0-16,0 1 0,0-1 0,0 21 16,-1-21-16,22 0 0,0 1 0,0-1 15,0 0-15,0 0 0,0 0 16,0 0-16,22-21 16,-1 0-16,0 0 0,0 0 0,0 0 15,22 0-15,-22-21 0,0 0 0,21 21 16,-21-21-16,1 21 0,-1-21 15,0 0-15,0-1 0,-21 1 16,21 21-16,-21-21 0,0 42 31,-21 0-15,21 1-16,0-1 16,0 21-16,-21 0 0,21-20 0,-21 20 15,21 21-15,-21-20 0,21-1 0,0 22 0,0-1 16,0-21-16,-22 22 0,22-1 15,0 1-15,-21-1 0,21 1 16,0-1-16,0 22 0,-21-21 0,0-1 16,21 1-16,-21-1 0,0 1 0,-1-22 15,1 21-15,0-20 0,-21 20 0,21-20 16,-22-1-16,1 0 0,0 1 0,-1-22 16,1 21-16,0-21 0,20 0 0,-20 1 15,0-22-15,-22 0 0,22 0 0,0 0 16,-1 0-16,-20-22 0,-1 1 15,22 0-15,-22-21 0,1-1 16,21 1-16,-22 0 0,22-1 0,21 1 16,-22-21-16,22 20 0,21 1 0,0-22 15,0 1-15,0-1 0,0 1 0,42-1 16,-20 1-16,20-1 0,0 1 0,22-1 16,-22 1-16,22 21 0,-1-22 15</inkml:trace>
  <inkml:trace contextRef="#ctx0" brushRef="#br0" timeOffset="22651.65">10372 3027 0,'-22'0'15,"1"0"-15,21 21 0,0 0 0,0 0 16,-21 1-16,21-1 0,-21 0 15,21 21-15,0-21 0,-21 1 0,21-1 16,0 21-16,0-21 0,0 0 0,0 1 16,-21-22-16,21 21 0,0 0 0,0-42 47,0 0-47,0-1 0,0-20 15,0 21-15,0 0 0,21-22 16,-21 22-16,21 0 0,0-21 15,-21 21-15,21-22 0,0 22 0,1 0 16,-1 21-16,0-21 0,0 21 0,0 0 16,0 0-16,1 0 0,-1 0 0,0 21 15,0-21-15,0 21 0,0 0 16,1 22-16,-22-22 0,0 0 0,0 21 16,0-21-16,0 1 0,0 20 0,0-21 15,0 0-15,-22 0 0,22 1 0,-21-1 16,0 0-1,21-42 17,21 0-17,0 21-15,1-22 0</inkml:trace>
  <inkml:trace contextRef="#ctx0" brushRef="#br0" timeOffset="23700.71">11007 3112 0,'21'-64'16,"-21"43"-16,0 0 0,0 0 16,-21 21-16,-1 0 15,1 0-15,0 0 0,0 0 0,0 0 16,0 21-16,-1 0 0,1 0 16,0 0-16,0 22 0,0-22 15,21 21-15,0-21 0,0 22 0,-21-22 16,21 0-16,0 0 0,0 21 0,0-20 15,0-1-15,0 0 0,21-21 16,0 0-16,0 0 0,0 0 16,0-21-16,1 21 15,20-21-15,-21-1 0,0 1 0,0 0 16,1-21-16,-1 21 0,0-1 0,-21 1 16,21-21-16,-21 21 0,21 0 0,-21-1 15,0 1-15,0 0 16,0 0-16,0 42 31,0 0-31,0 0 0,-21 1 0,21-1 16,0 0-16,0 0 0,0 0 15,0 22-15,0-22 0,0 0 0,0 0 16,21 0-16,-21 0 0,21-21 16,1 0-16,20 0 0,-21 0 0,0 0 15,0 0-15,22 0 0,-22 0 16,0-21-16,0 0 0,0 0 15,1 0-15,-1 0 0,-21-1 0,0 1 16,21 0-16,-21 0 0,0-21 0,0 20 16,0 1-16,0 0 0,0 0 0,0 0 15,0 0-15,0 42 32,0 0-32,-21 0 0,21 0 15,0 0-15,0 1 0,0 20 0,-21-21 16,21 21-16,0-20 0,-22-1 15,22 0-15,0 21 0,0-21 0,0 1 16,0-1-16,0 0 16,0-42-1,0 0 1,0-1-16,0 1 16,0 0-16,22 0 0,-1 0 0,-21-22 15,21 22-15,0 0 0,0-21 0,-21 21 16,21-1-16,1 1 0,-22 0 0,21 0 15,0 0-15,0 21 16,0 0-16,0 0 16,-21 21-16,0 0 0,0 0 15,0 0-15,22 22 0,-22-22 0,0 0 16,0 0-16,0 0 0,0 1 16,0-1-16,0 0 0,0 0 15,0 0-15,0 0 0,0 1 0,0-44 47,0 1-47,0 0 16,0 0-16,21 0 0,-21 0 0,21-1 15,0 1-15,0-21 0,0 21 0,1 0 16,-1-22-16,0 22 0,21 0 0,-21 0 16,1 0-16,-1 21 0,0 0 0,0 0 15,0 0-15,0 0 0,1 0 16,-22 21-16,0 0 0,0 0 0,0 0 15,0 0-15,0 1 0,0-1 0,0 0 16,0 0-16,0 0 0,0 22 16,0-22-16,0 0 0,-22 0 15,22 0-15,0 0 16,22-21 0,-1-21-16,0 0 15,-21 0-15,21 21 0</inkml:trace>
  <inkml:trace contextRef="#ctx0" brushRef="#br0" timeOffset="24053.51">12319 3133 0,'21'0'16,"0"0"-16,0 0 16,1 0-16,-1 0 15,0 0-15,0 0 0,0-21 0,22-1 16,-22 22-16,0-21 0,0 21 0,0-21 15,0 0-15,1 21 0,-22-21 0,21 0 16,-21-1-16,21 1 0,-21 0 0,0 0 16,0 0-16,-21 21 15,0 0-15,-1 0 0,1 0 16,0 0-16,-21 21 0,21 0 0,-1 0 16,1 0-16,0 1 0,0 20 15,0-21-15,0 21 0,21-20 16,0-1-16,-22 21 0,22-21 0,0 22 15,-21-22-15,21 0 0,0 0 0,0 0 16,0 0-16,0 1 0,0-1 0,21-21 16,1 0-16,-1 21 0,0-21 15,21 0-15,-21 0 0,1 0 16,20-21-16,-21 21 0,21-21 0,22-1 16</inkml:trace>
  <inkml:trace contextRef="#ctx0" brushRef="#br0" timeOffset="24536.14">13906 2413 0,'0'0'0,"0"-21"0,-21-43 15,0 64-15,0-21 0,0 21 16,0 0-16,-1 0 0,-20 0 0,21 21 16,0-21-16,-22 43 0,1-22 15,21 21-15,-21 1 0,20-1 0,-20 21 16,21-20-16,-21 20 0,20 1 16,1-22-16,-21 22 0,21-22 0,0 21 0,-1-20 15,22 20-15,0-20 16,-21-1-16,21 0 0,0 1 0,0-1 15,0 0-15,21-21 0,1 22 0,-1-22 16,0 0-16,21-21 0,1 21 0,-1-21 16,0 0-16,1 0 0,-1 0 0,0-21 15,1 0-15,-1 0 0,0 0 16</inkml:trace>
  <inkml:trace contextRef="#ctx0" brushRef="#br0" timeOffset="24951.42">14160 2794 0,'0'0'0,"0"-21"0,-21 0 16,0 0-16,0 21 0,0 0 16,0 0-16,-1 0 0,1 0 15,-21 0-15,21 0 0,0 21 0,-1-21 16,1 21-16,0 21 0,0-21 0,0 1 16,0-1-16,21 21 0,-22-21 0,22 0 15,0 22-15,0-22 0,0 0 16,0 0-16,0 0 0,0 1 0,22-1 15,-1-21-15,0 0 0,0 0 16,0 0-16,0 0 0,1 0 0,-1-21 16,0-1-16,0 22 0,0-21 15,22 0-15,-22 0 0,0 0 0,-21 0 16,21-1-16,0 1 0,-21-21 16,0 21-16,0 0 0,0-1 0,0 1 15,0 0-15,0 42 31,0 0-31,0 1 0,0-1 16,-21 0-16,21 0 0,0 0 0,0 0 16,0 1-16,0-1 0,21 0 0,-21 0 15,21 0-15,1 0 0,-1 1 0,0-1 16,0-21-16,0 0 16,0 21-16,1-21 0,-1 0 15,0 0-15,0-21 0,0 21 0</inkml:trace>
  <inkml:trace contextRef="#ctx0" brushRef="#br0" timeOffset="25272.25">14563 2350 0,'0'0'0,"0"-22"0,0-20 16,21 42 15,-21 21-31,21 0 0,0 1 15,0 20-15,22-21 0,-22 21 16,0 1-16,0-1 0,0 0 16,22 22-16,-22-22 0,-21 1 0,21-1 15,-21 0-15,0 1 0,0-1 0,0 0 16,0 1-16,0-1 0,-21-21 0,21 21 16,-43-20-16,22 20 0,0-21 0,-21 0 15,21 0-15,-22 1 0,22-1 16,0-21-16,0 21 0,0-21 0,-1 0 15,1 0-15,21-21 32,21 0-32,-21-1 0,22 1 0,-1 0 15</inkml:trace>
  <inkml:trace contextRef="#ctx0" brushRef="#br0" timeOffset="26064.27">13568 2604 0,'0'-22'0,"0"44"31,0-1-16,0 0-15,0 0 0,0 0 16,0 0-16,0 1 16,0-1-16,21 0 15,0-21 1,-21-21 0</inkml:trace>
  <inkml:trace contextRef="#ctx0" brushRef="#br0" timeOffset="26217.17">13737 2582 0,'0'0'0,"0"22"31,0-1-31,0 0 16,0 0-16,0 0 16,0 0-16,0 1 15,21-22 1</inkml:trace>
  <inkml:trace contextRef="#ctx0" brushRef="#br0" timeOffset="26496.01">14520 2604 0,'0'21'31,"0"0"-15,0 0-16,0 0 15,0 0 1</inkml:trace>
  <inkml:trace contextRef="#ctx0" brushRef="#br0" timeOffset="26656.92">14668 2646 0,'0'21'46,"0"0"-46,-21 0 16,0-21-16,21 22 16,-21-22-16,21 21 0</inkml:trace>
  <inkml:trace contextRef="#ctx0" brushRef="#br0" timeOffset="27295.76">15494 2096 0,'0'0'0,"0"-64"16,0 43-16,21 0 0,0 21 0,0 0 16,1 0-16,-1 0 15,0 0-15,0 0 0,0 21 0,0 0 16,22 0-16,-22 22 0,0-1 0,21 0 15,-20 1-15,-1 20 0,0 1 0,0-1 16,0 1-16,-21-1 16,21 1-16,-21 20 0,0-20 0,0-1 15,-21 1-15,0-1 0,-21-20 0,-1 20 16,1 1-16,0-22 0,-22 21 0,22-20 16,-22-1-16,1 0 0,-1 1 15,1-22-15,21 0 0,-1 21 0,1-42 16,0 22-16,20-1 0,1-21 0,21-21 31,0-1-15,21 1-16,1 0 15,-1 0-15,21 0 0,-21 0 0,0-1 16,1 1-16,20 0 0,-21 0 0</inkml:trace>
  <inkml:trace contextRef="#ctx0" brushRef="#br0" timeOffset="27700.11">16341 2963 0,'0'22'31,"21"-22"-15,0 0-1,0 0-15,0 0 0,0 0 0,1 0 16,-22-22-16,21 22 0,0 0 16,-21-21-16,21 21 0,-21-21 15,0 0 1,-21 21-16,0 0 0,0 0 15,-1 0-15,1 21 0,0-21 16,0 21-16,21 0 16,-21-21-16,21 22 0,0-1 0,0 0 15,0 0 1,21-21 0,0 0-16,0 0 0,22 0 15,-22 0-15,0-21 0</inkml:trace>
  <inkml:trace contextRef="#ctx0" brushRef="#br0" timeOffset="27987.94">17293 2667 0,'0'0'0,"0"-21"16,21 0-16,-21 0 0,0-1 0,0 1 15,0 0-15,0 0 0,-21 21 16,0 0-16,0 0 0,0 0 15,-1 21-15,1 0 0,0 0 0,0 1 16,0 20-16,0 0 0,-1-21 0,1 22 16,0-1-16,0 0 0,21 1 0,0-22 15,0 21-15,-21 1 0,21-22 16,0 21-16,0-21 0,0 0 0,0 1 16,21-1-16,0 0 0,0 0 15,0 0-15,1-21 0,-1 0 0,21 0 16,-21 0-16,22 0 0,-1 0 15,-21-21-15,21 21 0,1-21 0,-1 0 16</inkml:trace>
  <inkml:trace contextRef="#ctx0" brushRef="#br0" timeOffset="28439.73">17949 2371 0,'0'0'0,"0"-64"0,0 22 15,0 21-15,0-22 0,0 22 0,0 0 16,-21 21-1,0 0-15,0 0 0,0 21 16,-1 0-16,22 1 0,-21 20 0,0 0 16,0 1-16,0 20 0,0-21 0,21 22 15,-22-1-15,22-20 0,-21 20 16,0 1-16,21-22 0,0 22 0,0-22 16,0 0-16,0 1 0,0-1 0,0-21 15,0 21-15,0-20 0,0-1 0,21 0 16,0-21-16,1 0 15,-1 0-15,0 0 0,0 0 0,21 0 16,-20 0-16,-1-21 0,0 0 16,0-1-16,0 1 0,0 0 0,1 0 15,-1-21-15,0 20 0,0 1 16,0 0-16,-21 0 0,21 0 0,-21 42 31,0 0-15,-21 0-16,0 0 0,0 1 15,21-1-15,0 0 0,0 0 0,-21 0 16,21 0-16,0 1 0,-21-22 0,21 21 16,0 0-16,0 0 15,21-42 17,0 0-32,0 0 0,0-1 15</inkml:trace>
  <inkml:trace contextRef="#ctx0" brushRef="#br0" timeOffset="28604.63">18161 2752 0,'0'-21'0,"0"42"0,0-64 16,0 22-16,-21 21 31,21 21-15,0 1-1,0-1-15,21-21 16,0 0-16,0 21 15,0-21-15,1 0 0</inkml:trace>
  <inkml:trace contextRef="#ctx0" brushRef="#br0" timeOffset="28876.48">18627 2752 0,'0'0'0,"0"-21"0,0-1 0,0 1 15,-22 21-15,1 0 16,0 0-16,0 0 15,0 21-15,0 1 0,-1-22 0,1 21 16,0 21-16,0-21 0,21 0 0,0 1 16,-21 20-16,21-21 0,-21 0 15,21 22-15,0-22 0,0 0 16,0 0-16,0 0 0,0 0 0,0 1 16,21-1-16,0-21 0,0 0 15,0 0-15,22 0 0,-22 0 0,21 0 16,-21 0-16,22 0 0,-1 0 15,-21-21-15,21-1 0,1 1 0,-1 0 16,-21 0-16,22-21 0,-22 20 0</inkml:trace>
  <inkml:trace contextRef="#ctx0" brushRef="#br0" timeOffset="29443.96">19092 2582 0,'0'0'0,"0"-63"0,21-1 0,1-63 16,-22 85-16,0 21 15,0 0-15,0 0 0,0-1 16,0 44-1,0-1-15,-22 0 0,1 0 0,21 21 16,-21 1-16,0-1 0,21 0 0,-21 22 16,21-22-16,-21 1 0,-1 20 15,22-21-15,-21 1 0,0-1 0,0 0 16,21 1-16,-21-22 0,0 21 0,21-21 16,0 1-16,-22-1 0,22 0 15,-21 0-15,21 0 16,0-42-1,0 0 1,21 21-16,1-21 0,-1 0 16,0-1-16,0 1 0,21-21 0,-20 21 15,20 0-15,-21-1 0,21 1 0,-20 0 16,20 0-16,-21 21 0,0 0 0,0 0 16,1 0-16,-1 0 0,0 0 15,-21 21-15,0 0 16,0 0-16,-21 1 15,0-22-15,-1 0 0,1 0 16,0 21-16,-21-21 0,21 0 16,-1 0-16,1 0 0,0 0 0,0 0 15,0 0-15,0 0 16,21 21 15,0 0-31,0 0 16,0 0-16,21 1 0,-21-1 15,21-21-15,0 21 0,-21 0 16,21 0-16,0-21 16,-21 21-16,22-21 0,-1 0 15,0 0-15,0 0 0,0 0 16,0 0-16,1 0 16,-1 0-16,0-21 0,0 21 15,0-21-15</inkml:trace>
  <inkml:trace contextRef="#ctx0" brushRef="#br0" timeOffset="29791.76">20341 2498 0,'0'0'0,"-21"-21"0,21-1 0,0 1 0,0 0 16,-21 21-16,0 0 16,21 21-16,-22 0 15,1 1-15,0 20 0,0-21 0,21 21 16,-21 1-16,0-1 0,-1 0 0,22 1 16,-21-1-16,21 0 0,-21-20 0,21 20 15,0 0-15,0-21 0,0 22 16,0-22-16,0 0 0,0 21 0,0-20 15,21-1-15,0 0 0,1-21 0,-1 21 16,0 0-16,0-21 0,0 0 0,0 0 16,22 0-16,-22 0 15,0 0-15,21 0 0,-20 0 0,20-21 16,-21 21-16,21-21 0</inkml:trace>
  <inkml:trace contextRef="#ctx0" brushRef="#br0" timeOffset="30100.59">20849 2540 0,'0'0'0,"0"-21"0,0 0 0,21 0 0,-21-1 15,21 22-15,1 0 0,-22-21 0,21 21 16,0 0-16,0 0 16,0 21-16,0 1 0,1-1 15,-1 0-15,-21 21 0,0-21 0,21 22 16,-21-1-16,0 0 0,0-20 15,0 20-15,0 0 0,0 1 0,-21-22 16,0 21-16,-1-21 0,1 22 0,0-22 16,-21 0-16,21 0 0,-1-21 0,1 21 15,0-21-15,0 0 0,0 21 16,0-21-16,42-21 47,0 21-47,0-21 15,0 0-15</inkml:trace>
  <inkml:trace contextRef="#ctx0" brushRef="#br0" timeOffset="30348.44">21759 2709 0,'0'-42'16,"-21"42"-16,21-21 0,0 0 0,0 0 31,0 42 1,0 0-17,0 0-15,21 0 0,-21 0 16,0 1-16,0-1 15</inkml:trace>
  <inkml:trace contextRef="#ctx0" brushRef="#br0" timeOffset="30568.32">21759 3090 0,'0'0'0,"0"22"15,0-1-15,0 0 16,0 0-16,0 0 15,-21 0-15,0 1 0,21-1 16,-21 0-16,0 0 0,-1 0 0,1-21 16,0 21-16,0 1 0,0-1 0,0 0 15,-1-21-15,1 21 0,0 0 16,0-21-16,0 21 0,0-21 0,-1 0 16,1 22-16,0-22 0,0 0 15,0 0-15</inkml:trace>
  <inkml:trace contextRef="#ctx0" brushRef="#br0" timeOffset="34407.6">12001 4890 0,'0'0'0,"-21"-22"16,21 1-16,0 0 0,0 0 0,0-21 16,0 20-16,0 1 0,0 0 15,0 0-15,-21 0 0,21 0 16,-21 21 0,21 21-1,0 0-15,0 0 0,0 0 0,-21 22 16,21-1-16,0 0 0,0 22 15,0-22-15,0 22 0,0-1 0,0 1 16,0-1-16,0 1 0,-21-1 0,21 1 16,0 20-16,-22-20 0,1 20 15,21-20-15,-21-1 0,0 22 0,0-21 16,0-1-16,-1 1 0,1-1 16,0 1-16,0-1 0,0 1 0,21-1 15,-21 1-15,-1-22 0,22 0 0,0 1 16,0-1-16,0-21 0,0 0 0,0 0 15,0 1-15,0-44 16,0 1-16,0 0 16,0 0-16,22 0 0,-22-22 15,21 1-15,-21 0 0,21-1 0</inkml:trace>
  <inkml:trace contextRef="#ctx0" brushRef="#br0" timeOffset="35791.4">12001 4614 0,'0'22'31,"22"-22"-31,-1 0 0,0 0 16,0 0-16,0 0 0,22 0 0,-22 0 16,21 0-16,0 0 0,-20 0 15,41 0-15,-21 0 0,1 0 0,20 0 16,1 0-16,-1 0 0,1 0 0,20 0 15,1 0-15,21 0 0,-21 0 0,42 0 16,-22 0-16,1 0 0,0 0 16,0 0-16,21 0 0,-21 0 0,21 0 15,-21 0-15,21 0 0,0 0 16,-22 0-16,1 0 0,0-22 0,-21 22 16,21 0-16,-22 0 0,22-21 15,0 21-15,-21 0 0,20 0 0,-20-21 16,21 21-16,-21 0 0,20 0 0,-20 0 15,21-21-15,-21 21 0,-1 0 16,1 0-16,0 0 0,-1 0 0,1 0 16,-22 0-16,22 0 0,-43 0 0,22 0 15,-22 0-15,22 0 0,-43 0 0,21 21 16,-21-21-16,1 0 0,-1 0 16,0 0-16,0 21 0,0-21 15,-21 21-15,0 1 16,0-1-16,0 0 15,0 0-15,0 0 16,0 0-16,0 22 0,0-22 0,0 21 16,0 1-16,0-1 0,0 0 0,0 1 15,0-1-15,0 0 0,0 1 16,0-1-16,-21 0 0,0 1 0,21-1 16,-21 21-16,21-20 0,0-1 0,-21 22 15,-1-22-15,22 21 0,-21-20 16,0 20-16,21-20 0,0-1 0,-21 0 15,21 22-15,-21-22 0,21-21 16,-21 22-16,21-1 0,0 0 0,0 1 16,0-22-16,0 21 0,0 0 0,0-20 15,0 20-15,0 0 0,0-21 0,0 22 16,0-22-16,0 0 0,-22 21 0,22-20 16,0-1-16,0 0 0,-21 0 15,21 0-15,0 0 0,0 1 0,0-1 16,0 0-16,0 0 15,-21-21-15,21 21 0,-21-21 16,21 21-16,-21-21 16,0 0-16,-1 0 0,1 0 15,0 0-15,0 0 16,0 0-16,0 0 0,-1 0 16,1 0-16,0 0 0,0 0 0,-21 0 15,20 0-15,-20 0 0,0 0 0,21 0 16,-22 0-16,1 0 0,-22 0 0,22 0 15,0 0-15,-22 0 0,22 0 0,-22 0 16,22 0-16,-43 0 0,22 0 0,-1 0 16,1 0-16,-22 0 0,22 0 0,-22 0 15,22 0-15,-22 0 0,21 0 16,-20 0-16,20 0 0,-20 0 0,20 0 16,1 0-16,-22 0 0,21 0 0,-20-21 15,20 21-15,-20-21 0,20 21 16,-21 0-16,22 0 0,-1-21 0,-20 21 15,20 0-15,1 0 0,-1 0 0,1 0 16,-1-21-16,22 21 0,-22 0 16,1 0-16,-1 0 0,22 0 0,-21 0 15,20 0-15,-20-21 0,-1 21 0,22 0 16,-22 0-16,1-22 0,21 22 0,-22 0 16,22 0-16,-22-21 0,1 21 15,20 0-15,-20 0 0,21-21 0,-22 21 0,22 0 16,-1 0-16,1 0 0,21 0 15,0 0-15,-22 0 0,22-21 16,0 21-16,0 0 0,0 0 16,0 0-16,-1 0 15,1 0-15,0 0 0,0 0 16,0 0-16,0 0 16,-1 0-16,1 0 0,0 21 0,0-21 15,0 0-15,0 0 0,-1 0 31,1 0-15,21 21-16,-21-21 16,0 0-1</inkml:trace>
  <inkml:trace contextRef="#ctx0" brushRef="#br0" timeOffset="37681.32">12361 5101 0,'-21'0'16,"0"0"-1,0 0 1,0 0-16,-1 0 16,22 21-1,-21-21-15,42 0 32,1 0-32,-1 0 0,0 0 15,21 0-15,1 0 0,-22 0 0,21 0 16,0 0-16,-20 0 0,20 0 0,0 0 0,-21 0 15,22 0-15,-1 0 16,0 0-16,1 0 0,-22 0 0,21 0 16,-21 0-16,22-21 0,-22 21 15,-42 0 1</inkml:trace>
  <inkml:trace contextRef="#ctx0" brushRef="#br0" timeOffset="38080.49">14076 5249 0,'0'0'16,"-21"0"-16,42 0 31,0 0-31,0 0 0,21 0 16,-20 0-16,20 0 0,0 0 15,-21 0-15,22 0 0,-1 0 0,-21 22 16,22-22-16,-22 0 0,0 0 0,21 0 16,-21 0-16,1 0 15,-1 0-15,0 0 32,0 0-17,0 0-15</inkml:trace>
  <inkml:trace contextRef="#ctx0" brushRef="#br0" timeOffset="38408.31">15833 5228 0,'21'0'16,"0"0"-1,0 0-15,0 0 16,0 0-16,1 0 0,20 0 0,-21 0 16,0 0-16,22 0 0,-22 0 15,0 0-15,21 0 0,-21 0 0,1 0 16,-1 0-16,0 0 0,0 0 15,-42 0 17,0 0-32,0 0 15,-1 0-15,1 0 0,-21 0 0</inkml:trace>
  <inkml:trace contextRef="#ctx0" brushRef="#br0" timeOffset="38854.61">12509 5779 0,'0'21'16,"22"-21"15,-1 0-31,0 0 16,21 0-16,-21 0 0,22 0 15,-1 0-15,0 0 0,1 0 0,-22 0 16,21 0-16,1 0 0,-22 0 16,21 0-16,-21 0 0,0 0 0,1 0 15,-1 0 1,-21-21-16,21 21 15</inkml:trace>
  <inkml:trace contextRef="#ctx0" brushRef="#br0" timeOffset="39127.44">14478 5779 0,'21'0'31,"0"0"-31,0 0 0,1 0 16,-1 0-16,21 0 0,-21 21 0,0-21 15,22 0-15,-22 0 16,21 0-16,-21 0 0,1 0 0,20 0 15,-21 0-15,0 0 0,22 0 0,-22 0 16,0 0-16,0 0 0,0 0 0,22 0 16</inkml:trace>
  <inkml:trace contextRef="#ctx0" brushRef="#br0" timeOffset="39467.78">16044 5821 0,'0'0'0,"0"21"15,21-21 1,1 0-1,-1 0-15,0 0 0,0 0 16,0 0-16,0 0 0,1 0 0,-1 0 16,0 0-16,0 0 0,0 0 15,0 0-15,-42 0 47,-21 0-31,21 0-16,0 0 0</inkml:trace>
  <inkml:trace contextRef="#ctx0" brushRef="#br0" timeOffset="39851.56">13017 6223 0,'22'0'16,"-1"0"0,0 0-16,21 21 0,-21-21 15,22 0-15,-1 0 0,-21 0 0,22 0 16,-1 0-16,0 0 0,1 0 0,-1 0 16,0 0-16,1 0 0,-22 0 0,21 0 15,-21 0-15,22 0 0,-22 0 16,21 0-16,-21 0 0,0 0 0,22 0 15,-22 0-15</inkml:trace>
  <inkml:trace contextRef="#ctx0" brushRef="#br0" timeOffset="40180.37">15113 6287 0,'0'21'15,"21"-21"1,0 0-16,0 0 0,1 0 0,-1 21 16,21-21-16,-21 0 0,22 0 15,-22 0-15,0 0 0,21 21 0,-21-21 0,22 0 16,-22 0-16,0 0 0,21 0 15,-20 0-15,-1 0 0,0 0 16,0 21-16,0-21 0,0 0 0,1 0 16,-1 0-16,-21-21 31</inkml:trace>
  <inkml:trace contextRef="#ctx0" brushRef="#br0" timeOffset="46929.01">15282 5715 0,'0'-21'32,"0"0"-1,0 0 0,0-1 0,-21 22-31,0 0 16,0 0-16,21-21 0,-21 21 16,-1 0-1,1 0-15,21-21 16,-21 21-16,0 0 15,0 0-15,0 0 16,-1 0 0,1 0-16,0 0 0,0 0 15,0 0-15,0 0 16,-1 0-16,1 0 16,0 0-16,0 0 15,0 0-15,0 0 16,-1 0-16,1 0 15,0 0-15,0 0 16,0 0-16,0 0 16,21-21-16,-22 21 0,1 0 15,0 0 1,0 0-16,0 0 0,0 0 16,-1 0-16,1 0 15,0 0-15,0 0 31,0-21-31,0 21 16,-1 0 0,1 0-16,0 0 15,0 0 17,0 0-17,21 21 16,0 0-15,-21 0-16,21 0 16,0 1-16,0-1 15,0 0-15,0 0 16,0 0-16,0 0 16,0 1-16,0-1 15,0 0-15,0 0 16,0 0-16,0 0 15,0 1-15,0-1 16,0 0-16,0 0 31,0 0 1,21-21 93,0 0-110,0 0-15,0 0 16,0 0-16,1 0 0,-1 0 15,0 0-15,0 0 0,0 0 16,0 0-16,1 0 0,-1 0 0,0 0 16,0 0-16,21 0 0,-20 0 15,-1 0-15,0 0 0,0 0 0,0 0 16,0 0-16,1 0 0,-1 0 16,0 0-16,0 0 0,0 0 15,0 0-15,1 0 0,-1 0 0,0 0 16,0 0-16,0 0 0,0 0 15,1 0-15,-1 0 0,0 0 0,0 0 16,0 0-16,0 0 0,1 0 16,-1 0-16,-21 21 0,21-21 0,0 0 15,0 0-15,0 0 0,1 0 16,-1 0 15,0 0-15,-21-21 15,0 0-15,0 0-1,0 0-15,0 0 16,0-1-16,0 1 16,-21 21-16,21-21 0,0 0 15,-21 21-15,21-21 0,0 0 0,0-1 16,-22 1-16,22 0 15,0 0-15,-21 0 0,21 0 16,0-1-16,0 1 16,0 0-16,0 0 0,0 0 15,0 0 1,-21 21 46,0 0-46,0 0 0,0 0-1,-1 0-15,1 0 16,0 0-16,0 0 16,0 0-16,0 0 0,-1 0 15,1 0-15,0 0 16,0 0-16,0 0 0,0 0 0,-1 0 15,1 0-15,0 0 0,0 0 0,0 0 16,0 0-16,-1 0 0,1 0 0,0 0 16,0 0-16,0 0 0,0 0 15,-1 0-15,1 0 0,0 0 0,0 0 16,0 0-16,0 0 0,-1 0 0,1 0 16,0 0-16,0 0 15,0 0-15,0 0 16,-1 0-16,1 0 0,0 0 0,0 0 15,0 0-15,0 0 16,-1 0-16,22 21 47,0 0-31,0 0-1,0 0 1,0 0-1,0 1-15,0-1 0,0 0 16,0 0 0,0 0-16,0 0 0,0 1 15,0-1-15,0 0 0,0 0 16,0 0-16,0 0 0,0 1 16,0-1-16,0 0 15,0 0-15,0 0 16,0 0-16,0 1 15,0-44 48,0 1-47,0 0-16,0 0 15,0 0-15,0 0 16,0-1-16,0 1 0,0 0 0,0-21 15,0 21-15,22-1 0,-22 1 0,0-21 16,21 21-16,-21 0 0,0-1 0,0 1 16,0 0-16,0 0 0,0 0 15,0 0-15,21-1 16,-21 1 15,21 21-15,0 0-1,0 0 1,1 0-16,-1 0 0,0 0 16,0 0-1,0 0-15,0 0 0,1 0 0,-1 0 16,0 0-16,0 0 0,0 0 0,22 0 16,-22 0-16,21 0 0,-21 0 0,22 21 15,-1-21-15,-21 0 0,21 0 16,1 0-16,-22 0 0,21 0 15,1 0-15,-22 0 0,21 0 0,-21 0 0,0 0 16,1 0-16,-1 0 0,0 22 16,0-22-1,0 0-15,0 0 16,-21 21-16,22-21 16,-1 0-1,-21 21 16,0 0 1,0 0-17,0 0 1,0 1-16,0-1 16,0 0-16,0 0 15,0 0-15,0 0 0,0 1 16,0-1-16,0 0 0,0 0 15,0 0-15,0 0 16,0 1-16,0-1 16,0 0-16,0 0 15,0 0 17,-21-21-17,-1 0 1,1 0-16,0 0 15,0 0 1,0 0-16,0 0 16,-1 0-16,1 0 0,0 0 15,0 21-15,0-21 0,0 0 0,-1 0 16,1 0-16,0 0 0,0 0 0,-21 0 16,20 0-16,1 0 0,0 0 15,0 0-15,0 0 0,-22 0 16,22 0-16,0 0 0,-21 0 0,21 0 15,-1 0-15,-20 0 0,21 0 0,-21 0 16,20 0-16,1 0 0,0 0 0,0 0 16,0 0-16,0 0 0,-1 0 15,1 0-15,0 0 0,0 0 16,0 0-16,0 0 16,-1 0-16,1 0 31,0 0-31,21-21 125,0 0-94,0 0-31,21 21 16,-21-21-16,0 0 15,21-1-15,1 1 16,-22 0-16,0 0 0,0 0 0,0 0 16,21-1-16,-21 1 0,0 0 15,0 0-15,21 0 0,-21 0 0,0-1 16,0 1-16,0 0 0,0 0 15,0 0-15,0 0 0,21 21 16,-21-22-16,21 22 31,0 0-15,1 0 0,-1 0-16,0 0 15,0 0-15,0 0 16,0 0-16,1 0 0,-1 0 0,0 0 15,0 0-15,0 0 0,0 0 16,1 0-16,-1 0 0,0 0 0,21 0 16,-21 0-16,1 0 0,-1 0 15,21 0-15,-21 0 0,0 0 0,1 0 16,20 0-16,-21 0 0,0 0 0,0 0 16,1 0-16,-1 22 0,0-22 0,0 0 15,0 0-15,0 0 0,1 0 16,-1 0-16,0 0 0,0 0 0,0 21 15,0-21-15,1 0 0,-1 0 16,0 0-16,0 21 16,0-21-1,0 0 1,1 0 0,-22 21-1,0 0 1,0 0 15,0 1-15,0-1-16,0 0 15,0 0-15,0 0 16,0 0-16,0 1 16,0-1-16,0 0 15,-22 0-15,22 0 0,0 0 16,-21 1-16,21-1 0,-21 0 15,21 0 1,0 0-16,0 0 16,0 1-1,-21-22-15,0 0 32,0 0-32,-1 0 15,1 0-15,0 0 16,0 0-16,0 0 15,0 0-15,-22 0 0,22 0 0,-21 0 16,21 0-16,-22 0 0,1 0 16,0 0-16,-1 0 0,1 0 0,0 0 15,-1 0-15,1 0 0,21 0 0,-22 0 16,1 0-16,21 0 0,0 0 0,0 0 16,-1 0-16,1 0 0,0 0 0,0 0 15,0 0-15,0 0 172,-1 0-156,1 0-16,0 0 15,0 0 1,0 0 0,21-22-1,-21 22-15,21-21 16,-22 21-16,22-21 15,-21 0 1,0 21-16,21-21 16,0 0-1,-21 21 48,0 0-32,21-22 78,0 1-109,0 0 16,0 0 0,21 0-16,-21 0 0,0-1 15,21 22-15,-21-21 0,21 0 0,-21 0 16,21 0-16,-21 0 16,22-1-16,-1 22 0,-21-21 15,0 0-15,21 21 0,-21-21 0,21 21 16,-21-21-16,21 21 15,0 0-15,1-21 0,-1-1 16,0 22-16,0 0 16,-21-21-16,21 21 0,0 0 15,1 0 1,-1 0-16,0 0 0,0 0 16,0 0-16,0 0 0,1 0 15,-1 0-15,0 0 16,0 0-16,0 0 0,0 0 0,1 0 15,-1 0-15,0 21 0,0-21 16,0 0-16,22 0 0,-22 0 0,21 0 16,-21 0-16,0 0 0,22 0 0,-22 0 15,0 0-15,0 0 0,0 0 0,1 0 16,-1 0-16,0 0 0,0 0 16,0 0-16,0 22 0,1-22 15,-1 21-15,-21 0 0,21-21 0,0 0 16,0 0-16,-21 21 0,21-21 15,1 0 1,-22 21-16,21-21 0,0 0 16,-21 21 15,0 1-15,-21-22-16,21 21 0,-21-21 15,21 21-15,-22-21 0,22 21 0,0 0 16,-21-21-16,21 21 15,-21-21-15,21 22 0,0-1 0,-21 0 16,21 0-16,-21 0 16,21 0-16,0 1 0,0-1 15,0 0-15,-21-21 16,21 21-16,-22-21 16,22 21-16,-21-21 0,21 21 15,-21-21-15,0 0 16,21 22-16,-21-22 15,0 0-15,-1 0 16,1 0-16,0 0 0,0 0 16,0 0-16,0 0 0,-1 0 0,1 0 15,0 0-15,-21 0 0,21 0 0,-22 0 16,1 0-16,21 0 0,-22 0 16,1 0-16,0 0 0,21 0 0,-22 0 15,22 0-15,-21 0 0,-1 0 16,22 0-16,0 0 0,-21 0 0,21 0 15,-1 0-15,1 0 0,0 0 16,0 0-16,0 0 16,0 0-1,-1 0 1,1 0 15,0 0 79,42 0 93,0 0-188,1 0-15,-22-22 16,21 22-16,0-21 0</inkml:trace>
  <inkml:trace contextRef="#ctx0" brushRef="#br0" timeOffset="50167.86">12509 4805 0,'0'-21'0,"0"42"78,0 0-78,0 0 16,0 0-16,0 1 15,0-1-15,0 0 16,0 0-16,0 0 15,0 0 1,0-42 31,0 0-47,0 0 16,0 0-16,0 0 15,0-1-15,0 1 0,0 0 16,0 0-16,0 0 31,0 42-15,0 0-1,0 0-15,0 0 16,0 1-16,0-1 0,0 0 16,0 0-16,0 0 15,0 0-15,0 1 16,-21-22-16,21 21 62,21-21 16,1-21-62,-1 21 0,0-22-16,0 1 0,0 0 0,0 21 15,1-21-15,-1 0 0,21 0 0,-21-22 16,22 22-16,-1 0 0,21 0 16,-20 0-16,-1-1 0,22 1 15,-22 0-15,0 0 0,22 0 0,-22 0 16,0 21-16,-20-22 0,20 1 0,-21 21 15,21 0-15,-20-21 0,-1 21 16,0 0 0,-21-21-16,-21 21 31,0 0-31,-1 0 16,1 21-16,0-21 0,0 21 0,0-21 15,0 21-15,-1 1 0,-20-22 0,21 21 16,-21 0-16,-1 0 15,22 0-15,-21-21 0,-1 21 0,22 1 16,-21-1-16,21 0 0,-22 0 0,22 0 16,0 0-16,-21 1 0,21-1 0,-1 0 15,1-21-15,0 21 0,0 0 16,0 0-16,0-21 16,-1 0-16,22 22 0,-21-22 15,0 21 1,0-21-1,0 0 48,21-21-47,0-1-16,0 1 15,0 0-15,0 0 16,0 0-16,0 0 0,0-1 15,0 1-15,0 0 0,0 0 0,0 0 16,0 0-16,0-1 0,0 1 16,0 0-16,0 0 15,0 42 32,0 0-47,0 0 16,0 1-16,0-1 0,0 0 15,0 0-15,0 0 0,0 0 16,0 1-16,0-1 0,0 0 16,0 0-16,0 0 0,0 0 15,0 1 1,21-22 46,0 0-46,0 0-16,0 0 16,1-22-16,-1 22 0,0-21 0,0 21 15,0-21-15,22 0 0,-22 21 16,21-21-16,-21 0 0,22-1 0,-1 1 16,0 0-16,1 0 0,-22 0 0,21 0 15,0-1-15,-20 1 0,-1 21 16,0-21-16,0 21 0,0 0 0,-21-21 15,21 21-15,-42 21 47,0-21-47,0 21 0,0-21 0,0 21 16,-22 1-16,22-1 0,0-21 0,-21 21 16,20 0-16,-20 0 0,0 0 15,21 1-15,-22-1 0,1 0 0,0 0 16,20 0-16,-20 0 0,21 1 0,-21-1 15,20-21-15,1 21 0,0 0 16,0-21-16,0 21 0,0 0 16,-1-21 31,22 22-16,-21-22-16,0 0 48,21-22-32,0 1-31,0 0 16,0 0-16,0 0 15,0 0-15,0-1 0,0 1 16,0 0-16,0 0 0,0 0 0,0-22 16,0 22-16,0 0 0,0 0 15,0 0-15,0 0 0,21 21 0,-21-22 16,0 1-16,21 21 16,-21 21-1,0 1 1,0-1-16,0 0 0,0 0 15,0 0-15,0 0 0,0 1 0,0-1 16,0 0-16,0 0 0,0 0 16,0 0-16,0 1 0,0-1 0,0 0 15,0 0-15,0 0 16,0 0-16,22-21 78,-1 0-62,0 0-1,0 0-15,0-21 0,0 0 16,1 21-16,20-21 0,-21 0 16,21 0-16,-20-1 0,20 1 0,0 0 15,1 0-15,-1 0 0,0 0 16,1-22-16,-1 22 0,0 0 15,1 0-15,-1 0 0,0-1 0,1 1 16,-22 0-16,0 21 0,21-21 0,-21 21 16,1 0-16,-1 0 0,-21-21 15,21 21-15,-21 21 78,0 0-46,-21 0-17,0-21-15,-1 21 16,1 1-16,0-1 0</inkml:trace>
  <inkml:trace contextRef="#ctx0" brushRef="#br0" timeOffset="58204.21">12023 4636 0,'-22'0'32,"1"0"-17,0 0 1,0 0-1,21 21-15,0 0 16,-21-21-16,21 21 16,0 0-16,0 0 0,0 1 15,-21-1-15,21 0 16,0 0-16,0 0 0,0 0 16,0 1-16,0-1 0,0 0 15,0 0-15,0 0 0,0 0 16,0 1-16,0-1 0,-22 0 15,22 0-15,0 0 0,0 0 0,0 1 16,0-1-16,-21-21 0,21 21 0,0 0 16,0 0-16,0 0 0,0 1 15,0-1-15,0 0 0,-21 0 16,21 0-16,0 0 0,-21-21 16,21 22-16,0-1 0,0 0 15,0 0-15,-21 0 16,21 0-16,-21 1 15,-1-1-15,22 0 0,0 0 16,0 0-16,-21 0 0,21 1 16,-21-22-16,21 21 0,0 0 15,-21 0-15,21 0 0,-21 0 16,21 1-16,0-1 16,-21 0-16,-1 0 0,22 0 15,-21 0-15,21 1 16,0-1-16,0 0 15,0 0-15,-21-21 0,21 21 16,0 0-16,-21 1 16,21-1-16,0 0 15,0 0-15,0 0 16,0 0-16,0 1 16,-21-22-16,21 21 0,0 0 15,0 0-15,0 0 0,-21-21 16,21 21-16,0 1 0,0-1 15,0 0-15,0 0 0,0 0 16,0 0-16,0 1 0,0-1 16,0 0-16,0 0 15,0 0 1,0 0-16,0 1 16,0-1-1,0 0 1,0 0-1,0 0 1,21-21-16,-21 21 16,21-21-1,-21 22-15,0-1 32,0 0-1,0 0-16,0 0 17,21-21-32,0 0 15,0 0-15,1 0 16,-1 0-16,0 0 0,0 0 16,0 0-16,0 0 0,1-21 0,-1 0 15,21 0-15,-21 0 0,22-1 0</inkml:trace>
  <inkml:trace contextRef="#ctx0" brushRef="#br0" timeOffset="70696.92">12446 5165 0,'-21'0'16,"0"0"-16,-1 0 0,1 0 16,0 0-16,0 0 0,0 0 0,0 0 15,-1 0-15,1 0 16,0 0-16,0 0 16,42 0 30,21 0-30,-20 0-16,-1 0 0,0 21 0,21-21 16,-21 0-16,1 0 0,20 0 0,-21 0 15,21 0-15,-20 0 0,20 0 16,-21 0-16,21 0 0,-20 0 0,-1 0 16,0 0-16,0 0 0,0 0 0,-21 21 31,-21-21-16,0 0-15,0 0 0,0 0 0,-1 0 16,-20 0-16,21 0 0,-21 0 0,-1 21 16,22-21-16,-21 0 0,-1 0 0,22 0 15,-21 0-15,21 0 16,0 0-16,-1 0 0,1 0 0,21 21 31,21-21-31,1 0 0,20 0 16,-21 0-16,21 0 0,-20 0 15,20 0-15,0 0 0,-21 0 0,22 0 16,-1 0-16,-21 0 0,22 0 16,-22 0-16,0 0 0,21 0 0,-21 0 15,-21-21 1,-21 21 0,0 0-16,-21-21 0,21 21 15,-22 0-15,1 0 0,0 0 0,-1 0 16,22 0-16,-21 0 0,21 0 15,-22 0-15,22 0 0,63 0 32,-20 0-32,20 0 15,0 0-15,-21 0 0,22 0 16,-1 0-16,0 0 0,1 0 0,-22 0 16,21 0-16,-21 0 0,1 0 0,-1 0 15,0 0-15,-21-21 16,-21 21-1,0 0-15,-22 0 0,22 0 0,-21 0 16,-1 0-16,1 0 0,0 0 16,21 0-16,-22 0 0,22 0 0,-21 0 15,42 21-15,0 0 16,21-21 0,0 0-16,21 0 0,-20 0 0,41-21 15,-21 21-15</inkml:trace>
  <inkml:trace contextRef="#ctx0" brushRef="#br0" timeOffset="71495.46">14266 5271 0,'0'0'0,"-42"0"0,21 0 16,0 0-16,-22 0 15,22-22-15,0 22 0,-21 0 0,20 0 16,1 0-16,0 0 0,0 0 16,42 0 15,0 0-31,0 22 0,22-22 0,-1 0 16,0 0-16,1 0 0,-1 0 0,0 0 15,1 0-15,-1 0 0,0 0 0,1 0 16,-1 0-16,-21 0 0,0 0 15,1 0-15,-44 0 16,1 0-16,-21-22 16,0 22-16,-1 0 0,1 0 0,-22 0 15,22 0-15,0 0 16,-1 0-16,1 0 0,0 0 0,21 0 16,63 0-1,-21 0 1,21 0-16,1 0 0,-1 0 15,0 0-15,22 0 0,-43 0 0,21 0 16,1 0-16,-22 0 0,0 0 0,0 0 16,-42 0-1,-21 0-15,-1 0 16,1 0-16,0 0 0,-1 0 0,1 0 16,-21 0-16,20 0 0,22 0 15,-21 0-15,21 0 0,42 0 31,0 0-31,21 0 0,22 0 0,-22 0 16,22-21-16,-1 21 0</inkml:trace>
  <inkml:trace contextRef="#ctx0" brushRef="#br0" timeOffset="72128.53">16108 5376 0,'0'0'0,"-43"0"15,22 0-15,0 0 16,0 0-16,0 0 0,0 0 16,-1 0-16,44 0 31,-1 0-16,0 0-15,0 0 0,21 0 0,-20-21 16,-1 21-16,21 0 0,-21 0 0,22-21 16,-22 21-16,0 0 0,21 0 15,-21-21-15,1 21 0,-1 0 16,-21-21-16,-21 21 16,-1 0-16,1 0 15,-21 0-15,0 0 0,20 0 16,-20 0-16,0 0 0,-1 0 0,22 0 15,-21 0-15,21 0 0,42 0 32,21 0-32,-21 0 15,1 0-15,20 0 0,0 0 0,-21 0 16,22 0-16,-1 0 0,-21 0 0,0 0 16,1 0-16,-1 0 0,-42 0 31,-22 0-31,22 0 0,-21 0 15,-1 0-15,22 0 0,-21 0 16,0 0-16,-1 0 0,1 0 0,0 0 16</inkml:trace>
  <inkml:trace contextRef="#ctx0" brushRef="#br0" timeOffset="72751.25">12954 5652 0,'0'0'0,"-21"21"0,-22 0 16,22-21-16,0 0 16,0 0-16,0 0 15,21 21-15,-21-21 16,42 0 15,0 0-31,0 0 16,0-21-16,0 21 0,1 0 0,-1 0 15,0 0-15,0 0 0,0 0 16,0-21-16,-42 21 31,0 0-31,0 0 0,0 0 16,0 0-16,-1 21 0,1-21 0,0 0 16,0 0-16,21 21 0,-21-21 0,0 21 15,42-21 16,0 0-15,0 0-16,0 0 0,0 0 0</inkml:trace>
  <inkml:trace contextRef="#ctx0" brushRef="#br0" timeOffset="73096.05">13229 6138 0,'21'0'16,"0"0"-16,1 0 15,-1 0-15,0 0 0,0 0 16,0 0-16,0 0 0,1 0 15</inkml:trace>
  <inkml:trace contextRef="#ctx0" brushRef="#br0" timeOffset="78445.08">12446 4784 0,'0'-21'0,"0"-1"16,0 1-1,0 0 17,0 42 30,0 0-62,0 1 0,0-1 16,0 0-16,0 0 0,0 21 0,0-20 15,0-1-15,0 0 0,0 0 0,-21 0 16,21 0-16,0 1 0,-21-1 16,21 0-16,0 0 0,0 0 15,21-21 188,0-21-187,0 0-16,0 21 0,22-21 0,-22 21 16,0-21-16,21-1 0,1 1 0,-1 0 15,0 0-15,22-21 0,-1 20 16,1-20-16,-1 21 0,1-21 0,20 20 15,-20-20-15,-1 21 0,1 0 0,-1 0 16,1-1-16,-1 1 0,-20 0 0,-1 0 16,0 21-16,-20-21 0,-1 21 15,0-21-15,0 21 0,0 0 16,0 0-16,-21 21 47,-21 0-32,0-21-15,0 21 0,0-21 0,0 21 16,-1-21-16,-20 21 0,21 1 0,-21-22 16,-22 21-16,22 0 0,-22 0 15,22 0-15,-22 0 0,-20 1 0,20-1 16,1 0-16,-1 0 0,1 21 0,-1-20 16,1-1-16,20 0 0,-20 21 0,21-21 15,-1 1-15,1-1 0,0 0 0,-1-21 16,1 21-16,21 0 15,0-21-15,-1 21 0,1-21 0,0 22 16,0-22-16,21 21 16,0-42 46,21 21-46,0-22-16,0 1 0,22 0 0,-22 0 15,21 0-15,1 0 0,-1-1 16,21-20-16,-20 0 0,20-1 0,22 22 16,-22-21-16,1 0 0,21-1 0,-22 1 15,22 21-15,-22-22 0,1 22 16,-22 0-16,22 0 0,-22 0 16,0 21-16,-21-21 0,22 21 0,-22 0 15,0 0-15,-21-22 16,21 22-16,-42 0 47,21 22-47,-21-22 15,0 0-15,21 21 0,-21-21 16,-1 0-16,22 21 0,-21-21 0,0 0 16,0 21-16</inkml:trace>
  <inkml:trace contextRef="#ctx0" brushRef="#br0" timeOffset="83471.92">8742 3768 0,'0'0'0,"-21"0"15,-1 0-15,1 0 16,0 0-16,0 0 0,0 0 15,0 0 1,-1 0 0,1 0-16,0 0 15,0 0 1,21 21 62,21-21-78,0 0 0,0 0 16,1 0-16,-1 0 0,0 0 15,0 0-15,0 0 0,0 0 16,1 0-16,20 0 0,-21 0 16,21 0-16,-20 0 0,20 0 0,-21 0 15,21 0-15,-20 0 0,20 0 0,-21 0 16,21 21-16,-20-21 0,-1 0 0,0 0 15,0 0-15,21 0 0,-20 0 16,-1 0-16,0 0 0,0 0 0,0 0 16,0 0-16,1 0 0,-1 0 0,0 0 15,0 0-15,0 0 0,22 0 16,-22 0-16,0 0 0,0 0 16,21 0-16,-20 21 0,20-21 0,-21 0 0,21 0 15,-20 0-15,20 0 0,0 0 16,1 0-16,-22 0 0,21 0 0,0 0 15,1 0-15,-22 0 0,21 0 16,1 21-16,-1-21 0,0 0 0,1 0 16,-1 0-16,0 0 0,-21 0 0,22 0 15,-1 0-15,0 22 0,1-22 0,-22 0 16,21 0-16,-21 0 0,22 0 16,-22 0-16,21 0 0,-21 0 0,22 21 15,-22-21-15,0 0 0,21 0 0,-20 0 16,20 0-16,-21 0 0,21 0 15,1 0-15,-22 0 0,21 0 16,1 0-16,-22 0 0,21 0 0,-21 0 16,22 21-16,-1-21 0,-21 0 0,21 0 15,-20 0-15,20 0 0,-21 0 0,21 0 16,-20 0-16,-1 0 0,21 0 16,-21 21-16,0-21 0,22 0 0,-22 0 15,21 0-15,-21 0 0,22 0 0,-22 0 16,21 0-16,1 0 0,-22 21 15,21-21-15,0 0 0,1 0 0,-22 0 16,21 0-16,1 0 0,-1 0 0,-21 0 16,21 0-16,1 21 0,-1-21 15,-21 0-15,22 0 0,-1 0 16,-21 0-16,21 0 0,-20 22 0,20-22 16,-21 0-16,21 0 0,-20 0 0,-1 0 15,0 0-15,0 21 0,0-21 16,0 0-16,1 0 0,-1 0 15,0 0-15,0 0 0,-21-21 110,0-1-110</inkml:trace>
  <inkml:trace contextRef="#ctx0" brushRef="#br0" timeOffset="84275.99">11345 3493 0,'-21'0'16,"0"0"0,21-22-1,0 1 1,-21 21 0,21-21-1,0 42 48,0 0-63,0 1 0,21-1 15,-21 0-15,21 0 0,-21 0 16,21 0-16,0 1 0,1-1 0,-22 0 16,21 0-16,0 0 0,0 0 0,0 1 15,-21-1-15,21 21 0,1-21 0,-1 0 16,0 1-16,-21-1 15,21 0-15,0 0 0,0 0 0,-21 0 16,22 1-16,-22-1 0,21-21 0,-21 21 16,0 0-16,21 0 0,-21 0 15,0 1 1,0-44 46,0 1-46,0 0-16,0 0 16,0 0-16,0 0 0,0-1 15</inkml:trace>
  <inkml:trace contextRef="#ctx0" brushRef="#br0" timeOffset="85303.68">12001 3260 0,'-21'0'31,"0"0"-15,21 21-1,-21-21-15,0 0 0,0 0 16,21 21-16,-22-21 0,1 21 0,0-21 16,21 21-16,-21 1 0,0-22 15,21 21-15,-21 0 16,-1 0-16,1-21 0,21 21 0,-21 0 16,0 1-16,0-22 0,21 21 0,-21 0 15,-1 0-15,1-21 0,0 21 16,21 0-16,-21 1 0,0-22 0,0 21 15,-1 0-15,1 0 0,0-21 0,-21 21 16,21 0-16,-1 1 0,1-1 0,-21-21 16,21 21-16,0 0 15,-1 0-15,-20-21 0,21 21 0,0 1 16,-22-1-16,22-21 0,0 21 0,-21 0 16,21 0-16,-1 0 0,-20-21 0,21 22 15,0-1-15,0 0 0,-22-21 16,22 21-16,0 0 0,21 0 0,-21-21 15,0 22-15,-1-22 0,1 21 0,0-21 16,21 21-16,-21-21 0,0 0 0,21 21 16,-21 0-1,-1-21-15,22 21 16,-21-21 62,21-21 219,21 21-281,-21-21-16</inkml:trace>
  <inkml:trace contextRef="#ctx0" brushRef="#br0" timeOffset="89840.2">2222 6646 0,'0'22'15,"-21"-22"-15,42 0 47,1-22-31,-1 22-16,0 0 15,-21-21-15,21 21 0,0-21 16,-21 0-16,0 0 16,0 0-16,0-1 15,0 1-15,-21 21 16,21-21-16,-21 21 0,0 0 15,0 0-15,-22 0 0,22 0 16,0 0-16,-21 0 0,20 0 16,-20 21-16,0 0 0,21-21 0,-22 22 15,1-1-15,0 21 0,-1-21 0,22 22 16,-21-22-16,21 21 0,-22 0 16,22-20-16,21 20 0,-21 0 0,21-21 15,0 22-15,0-22 0,0 0 16,0 21-16,0-20 0,0-1 0,21 0 15,-21 0-15,21 0 0,0 0 16,1 1-16,-1-1 0,0-21 0,0 21 16,0 0-16,0-21 0,1 21 15,-1-21-15,0 0 0,0 0 16,0 0-16,0 0 0,1 0 0,-1 0 16,0 0-16,0 0 0,0 0 15,22-21-15,-22 0 0,0 0 0,21 0 16,-21-1-16,22 1 0</inkml:trace>
  <inkml:trace contextRef="#ctx0" brushRef="#br0" timeOffset="90375.39">3027 6710 0,'0'-42'0,"0"20"16,-21 1-16,-1 21 16,1 0-16,0 0 0,0 0 15,0 0-15,0 0 0,-1 0 0,-20 21 16,21-21-16,0 22 0,0-1 16,-22 0-16,22 0 0,0 0 0,0 0 15,0 1-15,-1-1 0,22 0 16,0 0-16,0 0 0,0 0 15,0 1 1,22-22-16,-1 0 0,0 0 16,0 21-16,0-21 0,22 21 15,-22-21-15,0 0 0,0 0 0,0 21 16,22-21-16,-22 21 0,0-21 0,-21 21 16,21-21-16,0 22 0,-21-1 15,21-21-15,-21 21 0,0 0 16,-42 0-16,21-21 15,0 21-15,0-21 0,-1 0 16,-20 22-16,21-22 0,0 0 0,-22 0 16,22 0-16,0 0 15,-21 0-15,21 0 0,-1 0 0,1 0 16,0 0-16,0 0 0,0 0 0,0 0 16,-1-22-16,1 22 15,21-21 1,21 0-1,1 0 1,-1 21-16,21-21 0</inkml:trace>
  <inkml:trace contextRef="#ctx0" brushRef="#br0" timeOffset="91000.03">3789 6731 0,'0'0'0,"0"-42"16,0 21-16,0-1 16,0 1-16,-21 21 0,-1 0 15,1 0-15,0 0 16,0 0-16,0 0 0,0 0 0,-22 0 15,22 0-15,-21 21 0,21 1 16,-22-1-16,22-21 0,-21 21 16,21 0-16,-1 0 0,1 0 0,0 1 15,0-22-15,21 21 0,0 0 0,-21-21 16,21 21-16,0 0 0,0 0 16,0 1-1,21-22-15,0 21 0,0-21 16,0 0-16,1 21 0,20-21 15,-21 0-15,21 0 0,-20 21 0,20-21 16,-21 0-16,21 0 0,-20 21 0,20-21 16,-21 0-16,0 0 0,22 0 15,-22 21-15,0-21 16,0 22-16,-21-1 16,-21 0-16,-21-21 15,20 21-15,-20-21 0,21 21 16,-21-21-16,-1 0 0,1 21 0,21-21 15,-22 0-15,1 0 0,21 22 0,-21-22 16,20 0-16,1 0 0,0 0 16,0 0-16,0 0 0,0 0 0,-1 0 15,1 0-15,21-22 47,21 1-16,1 0-15,-1 21-16,0-21 0</inkml:trace>
  <inkml:trace contextRef="#ctx0" brushRef="#br0" timeOffset="91932.53">5524 6202 0,'22'0'0,"-22"-21"15,21 21 1,-21-21 0,-21 21 140</inkml:trace>
  <inkml:trace contextRef="#ctx0" brushRef="#br0" timeOffset="93093.48">5482 6223 0,'0'-21'16,"0"0"-16,0 0 31,0-1 0,-21 22 0,21 22 32</inkml:trace>
  <inkml:trace contextRef="#ctx0" brushRef="#br0" timeOffset="93775.6">5503 6244 0,'21'0'16,"1"0"-1,-22-21-15,21 0 16,-21 0-16,0 0 16,0-1-1,-21 22-15,-1 0 16,1 0-16,-21 0 0,21 0 16,0 0-16,-1 0 0,-20 0 0,21 22 15,0-1-15,0 0 0,-1 0 16,-20 0-16,21 0 0,0 1 0,21 20 15,0-21-15,-21 21 0,21-20 0,0-1 16,0 21-16,0-21 0,21 0 16,0 1-16,0 20 0,21-21 0,-20 0 15,20-21-15,-21 21 0,21 1 0,1-22 16,-22 0-16,21 21 16,-21-21-16,1 0 0,-1 0 0,-42 0 31,-22 0-31,22 0 0,-21 0 0,-1 0 15,1 0-15,0 0 0,-22 0 16,22 0-16,-22 0 0,22 21 0,0-21 16,-1 21-16,22-21 0,-21 21 0,21 0 15,21 1-15,0-1 16,0 0-16,21-21 16,0 0-16,0 0 0,0 21 15,1-21-15,20 0 0,-21 0 16,0 0-16,0 0 0,1 0 15,-1 0-15,0 0 0,-21 21 32,-21 0-32,-22 1 0,22-1 15,0 0-15,-21 21 0,21 1 0,-22-1 16,22 0-16,-21 1 0,21 20 0,-1-21 16,1 1-16,0-1 0,21 0 15,0 1-15,0-1 0,0 0 0,0-20 16,0-1-16,0 0 0,21 0 0,0 0 15,1-21-15,-1 0 0,0 21 0,0-21 16,0 0-16,0 0 0,1 0 16,-1-21-16,0 21 0,21-21 15,-21 0-15,22 0 0</inkml:trace>
  <inkml:trace contextRef="#ctx0" brushRef="#br0" timeOffset="94067.38">6625 6329 0,'21'21'16,"-21"21"0,0-20-16,0 20 15,0 0-15,0 1 0,0-1 0,0 0 16,21 22-16,-21-22 0,0 0 0,22 1 15,-1-1-15,0 0 0,-21 1 0,21-1 16,0-21-16,0 22 0,1-22 16,-1 0-16,-21 0 0,0 0 0,21 0 15,-21-42 17,21 0-32,-21 0 15</inkml:trace>
  <inkml:trace contextRef="#ctx0" brushRef="#br0" timeOffset="94307.75">7175 6329 0,'0'0'0,"-21"0"16,0 0-16,0 21 0,-21 0 16,20 0-16,-20 22 0,0-22 0,-1 21 15,1 1-15,0-1 0,-1 0 0,1 1 16,0 20-16,-1-21 0,1 1 15,0-1-15,-1 0 0,1 1 0,21-22 16,0 21-16,0-21 0,21 22 0,0-22 16,0 0-16,0 0 0,0 0 15,42-21 1,-21 0-16,0 0 16,22 0-16,-1-21 0</inkml:trace>
  <inkml:trace contextRef="#ctx0" brushRef="#br0" timeOffset="94619.57">7408 6710 0,'-21'21'32,"21"0"-32,-21 0 0,0 1 15,21-1-15,0 21 0,-21-21 0,-1 22 16,1-1-16,21 0 0,-21 1 0,21 20 15,-21 1-15,0-22 0,21 21 0,-21 1 16,-1-1-16,22-20 0,-21 20 16,0-20-16,0 20 0,0-21 0,21 1 15,-21-1-15,-1 0 0,1 1 0,0-22 16,21 21-16,0-21 0,-21 1 0,21-1 16,-21 0-16,21-42 31,21 0-16,0-1-15,0 1 0,0-21 0,1 21 16,-1-22-16,0 22 0</inkml:trace>
  <inkml:trace contextRef="#ctx0" brushRef="#br0" timeOffset="94927.4">7366 6922 0,'0'0'15,"21"-106"1,-21 63-16,0 1 0,21 21 0,0 0 0,1 0 15,-1-1-15,0 1 0,0 0 0,0 21 16,22-21-16,-22 21 0,21 0 16,-21 0-16,22 0 0,-22 0 15,0 0-15,21 21 0,-21-21 0,1 21 16,-22 0-16,0 1 0,0 20 0,0-21 16,0 0-16,0 0 0,-22 1 15,1-1-15,0 0 0,-21 0 0,21 0 16,-22 0-16,22 1 0,-21-22 0,-1 21 15,22 0-15,-21-21 0,21 0 0,0 21 16,-1-21-16,44 0 31,-1 0-31,0 0 16,21-21-16,-21 21 0,22 0 0,-1-21 16</inkml:trace>
  <inkml:trace contextRef="#ctx0" brushRef="#br0" timeOffset="95387.17">8318 6668 0,'0'0'0,"0"-43"15,0 22 1,-21 21-16,0 0 0,0 0 16,-21 21-16,20-21 0,1 21 0,-21 1 15,21-1-15,-22 21 0,22-21 16,0 0-16,0 1 0,0 20 0,0-21 15,-1 0-15,22 0 0,0 1 16,0-1-16,0 0 0,0 0 16,22-21-16,-1 0 15,0 0-15,0 0 16,21 0-16,-20-21 0,-1 0 0,0 0 16,0-1-16,0 1 0,22 0 0,-22 0 15,0-21-15,0-1 0,0 1 16,0 21-16,-21-22 0,22 22 0,-22 0 15,21 0-15,-21 0 0,0 42 16,0 0-16,0 0 16,0 0-16,-21 22 0,21-22 15,0 21-15,-22-21 0,22 22 16,0-22-16,0 0 0,0 21 0,0-20 16,0-1-16,0 0 0,0 0 0,22 0 15,-1 0-15,0 1 0,0-1 16,0-21-16,0 0 0,1 0 15,-1 0-15,0 0 0,0 0 16,-21-21-16,21 21 0,0-22 0,1 1 16,-1-21-16,0 21 0</inkml:trace>
  <inkml:trace contextRef="#ctx0" brushRef="#br0" timeOffset="95656.02">9017 6096 0,'0'0'15,"0"-21"-15,0 0 0,-21 42 32,0 0-32,-1 0 15,22 22-15,-21-22 0,21 21 0,0 0 16,-21 1-16,0-1 0,21 0 16,-21 22-16,21-22 0,-21 22 0,21-22 15,0 0-15,0 22 0,-22-43 0,22 21 16,0 1-16,-21-22 0,21 0 0,0 0 15,0 0-15,0 1 0,0-1 16,21-21 0,1-21-1,-1-1-15,0 1 0,0 0 0</inkml:trace>
  <inkml:trace contextRef="#ctx0" brushRef="#br0" timeOffset="96179.72">9440 6075 0,'0'0'16,"0"-21"-16,0-22 16,-21 43-1,21 22-15,-21-1 0,0 0 16,21 0-16,-21 0 0,-1 22 16,22-22-16,-21 21 0,21 0 0,0 1 15,-21 20-15,21-20 0,-21-1 16,21 0-16,0 1 0,0-1 0,-21 0 15,0 1-15,21-1 0,-22-21 0,22 21 16,0-20-16,0-1 0,-21 0 0,21 0 16,-21-21-16,21 21 15,0-42 17,0 0-32,0 0 15,21 0-15,0-22 0,1 22 16,20-21-16,-21 21 0,21-22 0,-20 1 15,20 0-15,0 20 0,-21-20 0,22 21 16,-1 0-16,0 0 0,-20 21 16,20 0-16,-21 0 0,21 0 0,-20 21 15,-1 0-15,0 0 0,-21 0 0,0 0 16,0 22-16,0-22 0,0 21 0,0 1 16,0-22-16,0 21 0,0 0 15,-21-20-15,21 20 0,-21-21 0,21 0 16,-22 0-16,22 1 0,-21-1 15,21 0-15,-21 0 0,0-21 0,21 21 16,-21-21 0,0 0-16,21-21 15,0 0 1,0 0-16,0 0 0,-22-1 16,22-20-16</inkml:trace>
  <inkml:trace contextRef="#ctx0" brushRef="#br0" timeOffset="96440.39">8763 6392 0,'0'0'0,"-21"0"16,21-21 0,21 21-16,0 0 15,0 0-15,0 0 0,22-21 0,-22 21 16,21 0-16,1 0 0,-1 0 15,-21-21-15,21 21 0,-20 0 0,20 0 16,-21 0-16,0 0 0,0 0 0,1 0 16,-1 0-16,0 0 31,0 0-31</inkml:trace>
  <inkml:trace contextRef="#ctx0" brushRef="#br0" timeOffset="97966.19">8043 4149 0,'0'-21'0,"0"-1"16,0 1-16,0 0 15,0 0-15,0 0 16,21 0-16,-21-1 16,0 1-16,0 0 0,0 0 31,-21 21-31,0 0 0,0 0 16,0 0-16,0 0 0,-22 21 0,1 0 15,0 0-15,-1 1 0,22 20 0,-21 0 16,-1 1-16,22-1 0,-21 0 15,21 1-15,21-1 0,-21 0 0,21 1 16,0-1-16,0 0 0,0-21 0,0 22 16,0-22-16,0 0 0,21 0 0,0 0 15,0 1-15,0-1 0,22 0 16,-22-21-16,0 0 0,21 21 0,1-21 16,-22 0-16,21 0 0,0 0 0,1-21 15,-1 21-15,0-21 0,1 0 16,-1-1-16,0 1 0</inkml:trace>
  <inkml:trace contextRef="#ctx0" brushRef="#br0" timeOffset="98232.04">8594 3937 0,'0'0'0,"0"-21"0,0-43 16,-22 64 15,22 22-31,0-1 0,-21 0 15,21 0-15,-21 21 0,21 1 0,-21-1 16,21 0-16,0 22 16,0-22-16,-21 1 0,0-1 0,21 0 15,-22 1-15,22-1 0,0 0 0,0 1 16,-21-22-16,21 21 0,0-21 0,0 0 16,0 1-16,0-1 15,21-21 1,1 0-16,-1 0 0,0-21 15,0-1-15,0 22 0</inkml:trace>
  <inkml:trace contextRef="#ctx0" brushRef="#br0" timeOffset="99396.27">9059 4382 0,'0'0'0,"21"-22"0,1-20 15,-22 21 1,0 0-16,0 0 0,-22-1 15,1 1-15,0 21 16,0 0-16,0 0 0,0 0 0,-1 0 16,1 0-16,0 21 0,-21 1 15,21-1-15,-1 0 0,1 0 0,0 0 16,0 22-16,0-22 0,0 21 16,-1-21-16,22 0 0,0 22 0,-21-22 15,21 0-15,0 0 0,0 0 16,0 1-16,0-1 0,0 0 15,21-21-15,1 0 16,-1 0-16,0 0 0,0-21 16,0 0-16,22 21 0,-22-22 15,0 1-15,21 0 0,-21 0 0,1 0 16,-1 0-16,0-22 0,0 22 0,0-21 16,0 21-16,1-22 0,-22 22 0,0 0 15,0 0-15,21 0 0,-21-1 16,0 44 15,0-1-31,0 0 0,0 0 0,0 0 16,-21 22-16,21-22 0,-22 0 15,22 0-15,0 21 0,-21-20 0,21-1 16,0 0-16,0 0 0,0 0 0,0 0 16,0 1-16,21-22 15,1 0-15,-1 0 16,0 0-16,0 0 0,0 0 0,0 0 15,1-22-15,-1 1 0,21 0 0,-21 0 16,0 0-16,1 0 0,20-1 0,-21 1 16,0-21-16,-21 21 0,21 0 15,-21-22-15,22 22 0,-22 0 16,0 0-16,0 0 0,-22 42 31,1 0-31,21 0 16,0 21-16,0-20 0,0-1 0,0 0 15,0 21-15,0-21 0,0 1 0,0-1 16,0 0-16,0 0 0,0 0 0,0 0 16,21 1-16,-21-1 0,22 0 15,-1-21-15,-21 21 0,0 0 16,-21-42 15,-1 21-31,22-21 16,-21 0-16,0 21 0,21-21 15,-21-1-15,0 22 0,0 0 0,21-21 16,-22 21-16,1 0 16,21 21-1,0 1-15,0-1 16,0 0-16,0 0 0,21-21 16,1 0-16,-22 21 0,21-21 0,0 0 15,0 0-15,21 0 0,-20 0 0,-1 0 16,21 0-16,-21 0 0,0-21 15,22 21-15,-1-21 0,0 0 0,-20 0 16,20-1-16,0 1 0,1 0 16,-1 0-16,-21 0 0,0 0 0,0-1 15,1 1-15,-22 0 0,0 0 0,0 0 16,0 0-16,0-1 0,-22 22 16,1 0-16,0 0 0,0 0 15,0 0-15,0 22 0,-1-1 16,22 0-16,0 0 0,0 21 15,0-20-15,0-1 0,0 0 0,0 0 16,0 0-16,0 0 0,22 1 0,-22-1 16,0 0-16,21 0 0,0 0 15,-21 0-15,0 1 16,-21-22 0,0 0-16,-1 0 15,1 0-15,0 0 0,0 0 0,0 0 16,21-22-1,21 22 1,0-21-16,0 21 16,0-21-16,22 21 0,-1-21 0,-21 0 15</inkml:trace>
  <inkml:trace contextRef="#ctx0" brushRef="#br0" timeOffset="99868">10414 4445 0,'21'-42'0,"-21"21"15,-21 42 17,21 0-32,0 0 0,-21 0 15,21 0-15,0 1 0,0-1 16,0 0-16,0 0 0,0 0 0,0 0 16,0 1-16,0-1 0,0 0 15,0 0-15,-21-21 16,-1 0-1,22-21 1,-21 21 0,21-21-16,0 0 0,0-1 15,0 1-15,0 0 0,0 0 0,21 0 16,-21 0-16,22-22 0,20 22 0,-21 0 16,0-21-16,22 20 0,-22 22 0,21-21 15,-21 21-15,22 0 0,-22 0 16,0 0-16,21 0 0,-21 21 0,1 1 15,-1-1-15,0 0 0,0 0 0,0 0 16,-21 0-16,21 22 0,-21-22 0,0 0 16,0 0-16,0 0 0,0 1 0,-21-22 15,0 21-15,0 0 0,0 0 16,0-21-16,-1 21 16,44-21 15,-1-21-16,0 21-15,0-21 0,21 21 16,-20-21-16</inkml:trace>
  <inkml:trace contextRef="#ctx0" brushRef="#br0" timeOffset="100987.81">11388 4487 0,'0'0'0,"21"-21"0,21-21 15,-42 21-15,0 0 0,0-1 16,0 1-1,-21 21-15,0 0 0,0 0 16,-22 0-16,22 21 0,0 1 16,-21-22-16,20 21 0,-20 0 0,21 0 15,0 21-15,-22-20 0,22-1 0,0 0 16,0 21-16,0-21 0,0 1 0,21-1 16,0 0-16,0 0 0,0 0 0,0 0 15,0 1-15,21-1 16,0-21-16,0 0 0,0 0 15,0 0-15,22 0 0,-22 0 0,21-21 16,-21-1-16,22 22 0,-22-21 0,0 0 16,21 0-16,-20 0 0,-1 0 15,0-22-15,0 22 0,-21 0 0,21-21 16,-21 20-16,21 1 0,-21 0 0,0 0 16,0 0-16,0 0 0,0 42 31,-21 0-31,0 0 0,21 0 15,-21 0-15,21 1 0,0 20 0,-21-21 16,21 0-16,0 0 0,0 1 0,0-1 16,0 0-16,0 0 0,0 0 15,21-21 1,0 0-16,0 0 0,0 0 0,1 0 16,-1 0-16,0 0 0,0-21 0,21 21 15,-20-21-15,-1 0 0,0 21 0,0-21 16,0-1-16,0 1 0,1 0 0,-22 0 15,21-21-15,-21 20 0,21 1 16,-21 0-16,0 0 0,0 0 0,0 0 16,0-1-16,0 44 31,0-1-31,-21 0 0,21 0 16,-21 0-16,21 0 15,-22 1-15,22-1 0,0 0 0,0 0 16,0 0-16,-21 0 0,21 1 0,0-1 15,-21 0-15,21 0 0,0 0 16,0-42 15,0 0-15,0 0-16,0 0 0,0-1 16,0 1-16,21 0 0,0-21 0,1 21 15,-22-22-15,21 22 0,0-21 16,21 21-16,-21-22 0,1 22 0,20 0 15,-21 21-15,0-21 0,22 21 0,-22 0 16,0 0-16,21 0 0,-21 21 16,1 0-16,-1 0 0,-21 0 0,21 1 15,-21 20-15,21-21 0,-21 0 16,0 0-16,0 22 0,0-22 0,0 0 16,0 0-16,0 0 0,-21-21 0,0 22 15,21-1-15,-21-21 0,21 21 16,-22-21-16,1 0 15,21-21 1,0 0-16,0-1 16,0 1-16,21 0 0,1 0 15,-1-21-15,0 20 0,0 1 16,21-21-16,1 21 0,-22 0 16,21-22-16,1 22 0,-22 21 0,21-21 15,0 21-15,-20 0 0,-1 0 0,0 0 16,0 21-16,0-21 0,-21 21 0,0 0 15,0 1-15,0-1 0,0 0 16,0 0-16,0 21 0,0-20 0,0-1 16,-21 0-16,21 0 0,-21 0 15,21 0-15,0 1 0,-21-22 16,21-22 31,21 1-47,0 21 15,-21-21-15,42 0 0,-20-21 0,-1 20 16</inkml:trace>
  <inkml:trace contextRef="#ctx0" brushRef="#br0" timeOffset="101336.12">12827 4339 0,'-21'0'16,"21"21"-1,21-21 16,0 0-31,0 0 16,0 0-16,1 0 0,-1-21 0,21 21 16,-21-21-16,0 0 0,1 21 0,-1-21 15,0 21-15,0-21 0,0-1 16,-21 1-16,0 0 0,0 0 16,0 0-16,-21 21 0,0 0 15,0 0-15,0 21 0,-22 0 0,22 0 16,0 0-16,-21 22 0,20-22 15,1 21-15,0-21 0,0 22 0,0-22 16,0 21-16,21-21 0,0 1 0,0-1 16,0 0-16,0 0 0,0 0 0,0 0 15,21-21-15,0 0 0,0 22 16,21-22-16,-20 0 0,20 0 16,0 0-16,1 0 0,-1 0 0,0-22 15,1 1-15,-1 21 0,0-21 0,-21 0 16,22 0-16</inkml:trace>
  <inkml:trace contextRef="#ctx0" brushRef="#br0" timeOffset="106979.97">8086 4953 0,'0'0'0,"0"-21"31,-22 21-15,1 0-1,0 0-15,0 0 0,-21 0 16,-1 0-16,1 21 0,0 0 0,-1 0 15,-20-21-15,-1 22 0,1 20 0,-1-21 16,-20 0-16,-1 0 0,0 1 0,-21 20 16,1-21-16,-1 0 0,0 22 15,-21-22-15,0 21 0,0-21 16,0 22-16,0-22 0,-21 21 0,0-21 16,21 22-16,-22-1 0,22-21 0,-21 21 15,21 1-15,-21-22 0,21 21 16,0-21-16,0 22 0,0-22 0,21 0 15,0 0-15,1 0 0,20 1 0,0-1 16,22 0-16,-22-21 0,22 21 16,20-21-16,-20 0 0,20 0 0,22 0 15,-21 0-15,21 0 0,0 0 16,-1 0-16,22-21 16,22 0-1,20 0-15,0-1 0,1 22 16,-1-21-16,21 0 0,1-21 15,-1 21-15,1-1 0</inkml:trace>
  <inkml:trace contextRef="#ctx0" brushRef="#br0" timeOffset="107595.61">8064 4826 0,'-21'0'15,"21"21"1,-21 0-16,21 1 16,0-1-16,-21 21 0,21-21 0,0 22 15,0-1-15,0 21 0,0-20 16,0-1-16,0 22 0,0-22 16,0 21-16,0 1 0,0-1 0,0 1 15,0-1-15,0-20 0,0 20 0,0 1 16,0-22-16,0 0 0,0 22 15,0-43-15,0 21 0,0 1 0,-21-22 16,21 0-16,0 0 0,-21 0 0,21 1 16,0-1-16,0-42 47,0-1-32,0 1-15,0 0 16</inkml:trace>
  <inkml:trace contextRef="#ctx0" brushRef="#br0" timeOffset="118643.29">2074 7726 0,'-21'0'16,"0"0"15,0 0-31,0 0 16,-1 0-1,1 0-15,0 0 16,0 0-1,0 0-15,0 0 16,-1 0 0,1 0-1,21 21 48,-21-21-48</inkml:trace>
  <inkml:trace contextRef="#ctx0" brushRef="#br0" timeOffset="125051.71">2074 7641 0,'-21'0'15,"0"0"1,0 0 0,0 0-16,-1 0 15,1 21-15,0-21 0,0 22 16,0-22-16,0 0 0,-1 0 0,-20 0 15,21 0-15,0 0 0,0 21 16,-1-21-16,1 0 0,0 0 16,0 0-16,0 0 15,21 21 1,21-21 46,0 0-46,0 0-16,0 0 16,1 0-16,20 0 0,-21 0 15,0 0-15,22 0 0,-1 0 0,0 0 0,-21 0 16,43 0-16,-22 0 16,1 0-16,20 0 0,1 0 0,-1 0 15,1-21-15,-1 21 0,1 0 16,20 0-16,-20 0 0,-1-21 0,22 21 15,-22 0-15,1 0 0,-22 0 0,22-22 16,20 22-16,-41 0 16,-1 0-16,0 0 0,-20 0 0,-1 0 15,0 0-15,0-21 0,0 21 0,0 0 16,1 0 0,-44 0 62,1 0-78,0 0 15,0 0-15,0 0 16,0 0-16,-1 0 0,1 0 0,0 0 16</inkml:trace>
  <inkml:trace contextRef="#ctx0" brushRef="#br0" timeOffset="125780">1651 7874 0,'-21'0'15,"0"21"-15,-1-21 0,1 0 16,0 0-1,0 0-15,21 21 0,-21-21 16,0 0 0,21 22 15,21-22 0,0 0-31,0 0 16,0 0-16,0 0 0,1 0 0,-1 21 15,21-21-15,-21 0 0,22 0 16,-22 0-16,21 0 0,0 0 0,1 0 16,-1 0-16,0 0 0,-20 0 15,41 0-15,-21 0 0,1-21 0,-1 21 16,22 0-16,-22 0 0,21 0 16,-20-22-16,20 22 0,-20 0 0,20 0 15,-21 0-15,1-21 0,20 21 0,-20 0 16,-1 0-16,0-21 0,1 21 15,-1 0-15,-21 0 0,21 0 0,-20-21 16,20 21-16,-21 0 0,0 0 16,0 0-16,1 0 15,-22-21 32</inkml:trace>
  <inkml:trace contextRef="#ctx0" brushRef="#br0" timeOffset="126656.01">6794 7451 0,'0'0'0,"-63"0"15,42 0 1,0 0-16,-1 0 0,1 0 0,0 0 16,0 0-16,0 0 0,0 0 0,-1 0 15,1 0-15,0 0 16,42 0 31,0 0-47,22 0 0,-22 0 15,42 0-15,-20 0 0,-1 0 0,22 0 16,-1 0-16,1 0 0,20 0 0,-20 0 16,20 0-16,1 0 0,0-21 0,-1 21 15,1 0-15,21 0 16,-21 0-16,20-22 0,1 22 0,-21 0 15,21 0-15,-22 0 0,1-21 0,-21 21 16,-1 0-16,22 0 0,-22 0 0,-20 0 16,20-21-16,1 21 0,-22 0 15,0 0-15,1 0 0,-1 0 0,0 0 16,-21 0-16,1 0 0,-1 0 0,0 0 16,-21-21-16,-21 21 31,0 0-16,-1 0-15,1 0 0,0 0 0,0 0 16,-21 0-16,20 0 16,1 0-16,-21 0 0,0 0 0,20 0 15,-20 0-15,0 0 0,21 0 0</inkml:trace>
  <inkml:trace contextRef="#ctx0" brushRef="#br0" timeOffset="127267.66">6689 7620 0,'-22'0'0,"44"0"0,-86 0 0,43 0 0,0 0 15,0 21-15,-1-21 16,44 0 15,-1 0-15,21 0-16,-21 0 0,22 0 16,-1 0-16,0 0 0,22 0 0,-1 0 15,1 0-15,-1 0 0,22 0 16,0 0-16,-22 0 0,43 0 15,-21 0-15,20-21 0,1 21 0,0 0 16,0 0-16,-21 0 0,20 0 0,-20 0 16,0-21-16,-1 21 0,-20 0 0,-1 0 15,1 0-15,-22 0 0,1 0 16,-1-21-16,0 21 0,-21 0 0,22 0 16,-22 0-16,0 0 0,0 0 0,0-21 15,1 21 1,-1-22-1,0 22 1,0 0-16,0 0 47,-21 22 31,-21-22-62,0 0-16,0 0 0,0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08:59:27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5482 0 0,'-21'0'31,"0"0"1,0 0-17,42 0 79</inkml:trace>
  <inkml:trace contextRef="#ctx0" brushRef="#br0" timeOffset="732.38">5249 169 0,'0'0'0,"0"-21"0,21 0 15,-21 0-15,22 0 0,-1-22 0,-21 1 16,21 42-16,21 0 0,-21 0 0,1 0 16,-1 0-16,0 0 0,0 0 0,0 0 15,0 0-15,1 0 0,-44 0 47,1 0-47,0 0 16,0 0-16,0 0 0,0 0 15,-1 0 1,1 0 0</inkml:trace>
  <inkml:trace contextRef="#ctx0" brushRef="#br0" timeOffset="1439.98">5101 169 0,'0'0'0,"-21"0"0,0-21 16,21 0 0,0 0-16,-21 21 0,21-21 0,0 0 15,-22-1-15,22 1 0,0 0 16,22 42 46,-1 22-62,0-1 16,0 0-16,0 1 16,0 20-16,1-21 0,-1 1 0,0 20 15,0-20-15,21-1 0,-20 0 0,-1 22 16,0-22-16,0 0 0,21 22 16,-20-22-16,-1 1 0,0 20 0,0-21 15,0 1-15,0-1 0,1 0 0,-22-20 16,21 20-16,-21-21 0,21 0 15,-21 0-15,0 1 0,0-1 16,0-42 15,0-1-31,-21 1 16,0 0-16,21 0 0,-22 0 0,22-22 16,0 22-16,-21-21 15,21 0-15</inkml:trace>
  <inkml:trace contextRef="#ctx0" brushRef="#br0" timeOffset="1800.79">5567 0 0,'0'0'0,"-21"0"46,-1 0-46,1 0 0,0 0 16,0 0-16,0 0 0,0 0 16,-1 42-16,-20 22 0,21-22 15,0 22-15,0-1 0,-22 1 0,22-1 16,-21 1-16,-1-1 0,22 22 0,-21-22 16,0 1-16,-1-1 0,1 22 15,0-43-15,20 22 0,-20-1 0,0-20 16,21-1-16,-1 0 0,1-20 15,0 20-15,0-21 0,21 0 16,0 0-16,0 1 16,21-22-1,0-22-15,0 1 16,1 21-16,-1-21 0,21 0 0,-21 0 16,0 0-16</inkml:trace>
  <inkml:trace contextRef="#ctx0" brushRef="#br0" timeOffset="2228.55">5778 783 0,'0'0'0,"0"-21"0,-21 21 32,21 21-17,0 0-15,0 22 0,0-22 0,0 21 16,0 1-16,0-22 0,0 42 16,0-20-16,0-1 0,0 0 0,0 1 15,0 20-15,0-21 0,0 1 16,0 20-16,0-20 0,0-1 0,0 21 15,0-20-15,-21 20 0,21-20 16,-21-1-16,21 0 0,0 1 0,0-1 16,-21 0-16,21 1 0,-21-22 0,21 0 15,-22 0-15,22 0 0,0 0 16,0 1-16,-21-22 0,21-22 31,0 1-15,0 0-16,21 0 0,-21 0 15,22-22-15,-1 1 0</inkml:trace>
  <inkml:trace contextRef="#ctx0" brushRef="#br0" timeOffset="2587.71">5673 974 0,'0'0'0,"0"-43"0,0 1 15,0 21-15,0 0 0,0-22 16,0 22-16,0 0 0,21 0 0,0 0 16,0 21-16,0-21 0,0-1 15,22 22-15,-22 0 0,0 0 0,21 0 16,-20 0-16,20 0 0,-21 22 16,0-1-16,22 0 0,-22 0 15,0 0-15,-21 0 0,0 22 0,0-1 16,0-21-16,0 22 0,0-22 0,0 21 15,-21-21-15,0 22 0,-1-22 16,-20 0-16,21 0 0,-21 0 0,20 0 16,1-21-16,0 22 0,0-22 0,0 0 15,0 21-15,42-21 47,0-21-47,0-1 16,0 22-16,0-21 0,1 0 0</inkml:trace>
  <inkml:trace contextRef="#ctx0" brushRef="#br0" timeOffset="3199.69">6498 910 0,'0'0'16,"0"-21"-16,0 0 15,0 0-15,0 0 0,0-1 16,0 1-16,0 0 16,0 0-16,0 0 15,-21 21-15,0 0 16,0 0-16,-1 0 16,1 21-16,0-21 0,21 21 15,-21 0-15,0 22 0,0-22 0,21 0 16,-22 21-16,1-21 0,21 22 0,-21-22 15,21 21-15,0-21 0,0 1 16,-21 20-16,21-21 0,0 0 16,0 0-16,0 1 0,21-22 15,0 0 1,0 0-16,1 0 16,-1-22-16,0 22 0,0-21 0,0 0 15,0 0-15,1 0 0,-1 0 16,0-22-16,-21 22 0,21-21 0,0-1 15,-21 1-15,0 21 0,0-21 0,21 20 16,-21 1-16,22 0 0,-22 0 16,0 0-16,0 42 31,0 0-31,0 0 0,0 0 16,0 1-16,0 20 0,0-21 0,0 0 15,0 22-15,0-22 0,0 21 16,0-21-16,0 0 0,0 1 15,0-1-15,0 0 0,0 0 0,0 0 16,0 0-16,0 1 16,21-22-1,0 0-15,0 0 0,0 0 16,0 0-16,1-22 16,-1 1-16,0 21 0,-21-21 15,21 0-15,0 0 0,0-22 0</inkml:trace>
  <inkml:trace contextRef="#ctx0" brushRef="#br0" timeOffset="3548.48">7175 466 0,'0'0'0,"0"-64"16,0 43-16,22 0 15,-22 0-15,0 0 0,0-1 0,0 1 16,0 42 15,0 1-31,0-1 0,0 0 0,0 0 16,0 21-16,0-20 0,0 20 15,0 0-15,0 1 0,-22-1 0,22 0 16,0 1-16,-21-1 0,21 0 16,0 1-16,0-1 0,0-21 15,0 21-15,-21 1 0,21-22 0,0 0 16,0 21-16,-21-20 0,21-1 0,0 0 15,0 0-15,21-21 47,0-21-47,-21 0 16,21 0-16,1-1 0,-1 1 0,0 0 16</inkml:trace>
  <inkml:trace contextRef="#ctx0" brushRef="#br0" timeOffset="4269.12">7662 339 0,'0'0'16,"-21"-21"-16,21-1 0,-21 22 15,21 22 32,0-1-47,0 0 0,0 0 16,0 0-16,0 0 0,-21 22 0,21-22 15,0 21-15,0 1 0,-21-22 0,21 21 16,0 0-16,0-20 0,0 20 16,0 0-16,0-21 0,-22 22 0,22-1 15,-21-21-15,21 0 0,0 22 0,0-22 16,0 0-16,-21 0 0,21 0 15,0 1-15,-21-1 0,21 0 16,0 0-16,0 0 16,-21-21-16,0 0 31,21-21-15,0 0-1,0 0-15,0 0 0,0-1 16,0 1-16,21 21 0,-21-42 0,21 21 15,-21 0-15,21-1 0,0 1 16,0 0-16,1 0 0,-22-21 0,21 20 16,0 1-16,0 0 0,0 21 0,0-21 15,1 0-15,-1 21 0,0 0 16,0 0-16,0-21 0,0 21 16,1 0-16,-22 21 0,21 0 15,0 0-15,0 0 0,-21 0 16,0 1-16,0-1 15,0 0-15,0 0 0,0 0 0,0 0 16,0 22-16,0-22 0,0 0 0,0 0 16,0 0-16,-21-21 0,21 22 15,0-1-15,0 0 0,-21 0 16,0 0 0,21-42 46,0 0-62,0 0 16,0 0-1</inkml:trace>
  <inkml:trace contextRef="#ctx0" brushRef="#br0" timeOffset="4623.91">7091 677 0,'-21'0'16,"42"0"15,0 0-31,0-21 0,0 21 0,0 0 16,1 0-16,-1 0 0,0 0 15,0 0-15,0 0 0,0 0 0,1 0 16,-1 0-16,0 0 0,0-21 0,0 21 16,0 0-1,1 0 1,-44 0 15,1 21-31,0-21 16</inkml:trace>
  <inkml:trace contextRef="#ctx0" brushRef="#br0" timeOffset="5236.08">5080 1376 0,'-21'0'16,"42"0"15,0 0-15,0 0-16,0 0 15,1 0-15,-1 0 0,21 0 0,-21 0 16,22 0-16,-1 0 0,0 0 0,22 0 16,-22 0-16,22 0 0,20 0 15,-20 0-15,20 0 0,1-21 0,0 21 16,-22 0-16,22 0 0,0 0 0,-1 0 16,1 0-16,21 0 0,-22 0 15,1 0-15,0 0 0,21 0 0,-22 0 16,-20 0-16,20 0 0,-20 0 15,-1 0-15,1 0 0,-1 0 0,-20 0 16,-1 0-16,0 0 0,1 0 16,-22 0-16,0 0 0,21 0 0,-20 0 15,-1 0-15,-42 0 47,-1 0-47,1 0 0,0 0 16,-21 0-16,21 0 0,-22 0 0,22 0 15,-21 0-15,-1 0 0,1 0 16</inkml:trace>
  <inkml:trace contextRef="#ctx0" brushRef="#br0" timeOffset="5808.27">4826 1503 0,'0'0'0,"-21"0"0,-22 0 15,65 0 32,-1 21-47,0-21 16,21 0-16,-21 0 0,22 0 15,-1 0-15,0 0 0,1 0 0,20 0 16,1 0-16,-1 0 0,1 0 0,20 0 16,1 0-16,0 0 15,-1 0-15,22 0 0,-21 0 0,21 0 16,-22 0-16,22-21 0,-21 21 0,21 0 15,-22 0-15,22 0 0,-21 0 16,21 0-16,-22 0 0,1 0 0,0 0 16,-22 0-16,1 0 0,-1 0 0,1 0 15,-1-21-15,-20 21 0,-1 0 0,0 0 16,1 0-16,-22 0 0,21 0 16,-21 0-16,0 0 0,1 0 0,-1 0 15,0 0-15,0 0 16,0 0-1,0 0 17,-21-21-17,22 21 1,-1-22 0,0 1-16</inkml:trace>
  <inkml:trace contextRef="#ctx0" brushRef="#br0" timeOffset="6463.04">8467 1080 0,'0'0'0,"21"0"16,0 0 93,0 0-78,0 0-31,0 0 16,1 0-16,-1 0 0</inkml:trace>
  <inkml:trace contextRef="#ctx0" brushRef="#br0" timeOffset="6715.9">8975 1080 0,'21'0'109,"0"-22"-93,0 22-16</inkml:trace>
  <inkml:trace contextRef="#ctx0" brushRef="#br0" timeOffset="6945.09">9229 1058 0,'0'-21'125,"21"21"-125,0-21 0</inkml:trace>
  <inkml:trace contextRef="#ctx0" brushRef="#br0" timeOffset="7515.76">10329 614 0,'-42'-21'16,"21"0"-16,0 21 15,-1-22-15,1 1 0,0 21 16,0-21-16,0 0 0,0 21 0,-1-21 16,22 0-16,-21 21 0,21-22 15,-21 1-15,21 0 0,0 0 16,0 0-16,0 0 0,0-1 15,21 1 1,0 0-16,1 21 0,-1-21 16,0 21-16,0-21 0,0 21 0,22 0 15,-22 0-15,21-21 0,-21 21 16,22 0-16,-22 0 0,0 0 0,0 0 16,21 21-16,-20 0 0,-1-21 0,0 21 15,-21 0-15,0 0 0,21 22 16,-21-22-16,0 0 0,0 0 0,0 22 15,0-22-15,0 0 0,-21 21 0,21-21 16,-21 1-16,0-1 0,-1 21 16,1-21-16,21 0 0,-21 1 0,0-1 15,0 0-15,21 0 0,-21 0 16,21 0-16,-22-21 0,22 22 16,0-1-16,0 0 0,-21 0 15,21 0 1,0 0-16,-21 1 15,21-1 1,0 0 0</inkml:trace>
  <inkml:trace contextRef="#ctx0" brushRef="#br0" timeOffset="8440.04">10350 1312 0,'-21'0'16,"0"0"-1,0 0 1,0 0 47,0 0-48,-1 0 1,22 22-16,-21-22 0,21 21 15,-21-21 1,21 21-16,-21-21 0,21 21 16,0 0-1,0 0 1,21-21 0,0 0-16,0 0 15,1 0 1,-1 0-16,0 0 15,-21-21-15,21 21 16,-21-21-16,0 0 0,0 0 16,0 0-1,0-1-15,-21 22 16,0 0 0,0 0-16,-1 0 15,1 22-15,21-1 16,0 0-1,0 0-15,0 0 16,0 0 0,21-21-1,1 0-15,-1 0 16,0 0-16,0 0 16,-21-21-16,0 0 15,0 0-15,21 21 16,-21-21-16,0 0 15,-21 21 17,0 0-17,0 0-15,21 21 0,-21-21 0,21 21 16,0 0-16,0 0 16,0 0-16,21-21 15,0 0-15,0 0 16,0 0-16,0 0 15,1 0-15,-22-21 16,0 0 15,-22 21-15,1-21-16,0 21 16,0 0-16,0-21 15</inkml:trace>
  <inkml:trace contextRef="#ctx0" brushRef="#br0" timeOffset="18887.36">13123 1355 0,'21'0'0,"1"0"16,-1 0 0,0 0-1,0-21 1,-21-1-1,0 1 1,0 0 0,0 0-16,0 0 15,-21 21-15,0-21 16,0-1-16,-1 22 16,1 0-16,0-21 0,0 21 15,0 0-15,0 0 16,-1 0-16,1 0 15,0 0-15,21 21 0,-21-21 0,0 22 16,0-1-16,-1 0 0,1 0 16,0 0-16,0 0 0,0 1 0,21-1 15,-21 0-15,-1 0 16,1 21-16,21-20 0,-21-1 0,0 21 16,21-21-16,-21 22 0,21-22 0,0 21 15,0-21-15,0 0 0,0 22 0,0-22 16,0 0-16,0 0 0,0 0 15,0 1-15,0-1 0,21-21 0,-21 21 16,21-21-16,0 0 0,0 0 16,1 0-16,-1 0 0,0 0 15,0-21-15,0 21 16,0-21-16,1-1 0,-1 22 0,0-21 16,0 0-16,0-21 0,0 21 15,1-1-15,-1 1 0,0-21 0,21 21 16,-21-22-16,1 22 0,-22 0 15,21 0-15,0-21 0,0 20 0,-21 1 16,0 0-16,21 0 0,0 0 16,-21 0-16,0-1 0,0 1 15,0 0-15,0 0 16,0 0 0,0 42 15,0 0-16,0 0-15,0 0 0,0 1 0,-21-1 16,21 0-16,-21 0 0,21 0 16,0 0-16,-21 1 0,21-1 15,0 0-15,0 0 0,0 0 0,0 0 16,0 22-16,0-22 0,0 0 0,0 0 16,0 0-16,0 1 0,21-22 15,-21 21-15,21-21 0,0 21 16,1-21-16,-1 0 15,0 0-15,0 0 0,0 0 16,0 0-16,1-21 0,-1 21 0,0-21 16,0-1-16,0 22 0</inkml:trace>
  <inkml:trace contextRef="#ctx0" brushRef="#br0" timeOffset="20712.07">12827 1312 0,'-21'0'15,"21"22"-15,21-22 32,0 0-32,0 0 0,22 0 0,-22 0 15,21 0-15,-21 0 0,22 0 16,-1-22-16,-21 22 0,21 0 0,-20 0 16,20 0-16,-21-21 0,0 21 0,22 0 15,-22 0-15,0 0 16,-42 0 15,0 0-31,-22 21 0,22-21 0,0 0 16,-21 22-16,20-22 0,-20 0 0,21 21 15,-21-21-15,20 0 0,1 0 16,-21 21-16,21-21 0,0 21 16,-1-21-16,1 0 0,0 21 0,0-21 15,0 21 1,0 1-16</inkml:trace>
  <inkml:trace contextRef="#ctx0" brushRef="#br0" timeOffset="20955.95">12679 1524 0,'0'21'16,"21"-21"-16,0 0 0,0 0 16,0 0-16,1 0 0,-1 0 0,0 0 15,0-21-15,21 21 0,-20 0 16,-1 0-16,21-21 0,-21 21 0,22 0 15,-22 0-15,0 0 0,21-21 0,-21 21 16,1 0-16,20 0 0,-21 0 16,0 0-16,-42 0 31,0 0-31,0 0 16,0 0-16,-22 21 0,22-21 15,-21 0-15,-1 0 0,1 21 16,21-21-16</inkml:trace>
  <inkml:trace contextRef="#ctx0" brushRef="#br0" timeOffset="21115.85">12763 1609 0,'0'0'0,"0"21"15,0 0-15,22 0 16,-1-21-16,0 0 16,0 0-16,0 0 15,0 0-15,1 0 0,-1 0 16,0 0-16,0 0 0,0 0 0,0-21 15,1 21-15,-1 0 0,0-21 0,0 0 16,0 0-16,0-1 0</inkml:trace>
  <inkml:trace contextRef="#ctx0" brushRef="#br0" timeOffset="22172.57">15028 889 0,'0'-21'0,"-21"21"16,21-21-16,0 0 16,0-1-16,0 1 15,21 21-15,0-21 16,1 21-16,-1 0 0,0 0 0,0 0 15,0 0-15,22 0 0,-22 0 0,0 0 16,0 0-16,0 21 16,0-21-16,1 43 0,-22-22 0,0 0 15,0 0-15,0 21 0,0-20 0,-22 20 16,1-21-16,0 0 0,0 22 16,-21-22-16,20 0 0,-20 0 0,21 0 15,-21 0-15,20-21 0,1 22 0,0-22 16,0 0-16,0 0 15,42-22 17,0 22-32,0 0 0,-21-21 15,43 21-15,-22 0 16,0 0-16,0 0 0,21 0 0,-20 0 16,20 0-16,-21 0 0,21 0 0,-20 0 15,20 0-15,-21 21 0,0 1 16,0-22-16,1 21 0,-1 0 0,0 0 15,-21 0-15,0 0 0,0 1 0,0-1 16,-21 0-16,0 0 0,-1 0 16,1 0-16,-21-21 0,0 22 15,-1-1-15,1-21 0,-22 0 0,22 0 16,0 21-16,-1-21 0,1 0 0,0 0 16,-1 0-16,22 0 0,0 0 0,-21 0 15,21 0-15,-1-21 16,1 21-16,21-21 15,-21 21-15,21-22 16,21 22 15,0 0-31,1 0 0,-1 0 16,0-21-16,0 21 0,0 0 0,0 0 16</inkml:trace>
  <inkml:trace contextRef="#ctx0" brushRef="#br0" timeOffset="22569.29">16065 868 0,'0'-42'16,"0"20"-1,0 44 17,0-1-32,0 0 0,0 21 15,0-21-15,0 22 0,0-22 0,0 21 16,0 1-16,0-1 0,-21 0 16,21-21-16,0 22 0,-21-1 15,21-21-15,0 22 0,0-22 0,0 21 16,0-21-16,-21 0 0,21 1 0,0-1 15,-21-21-15,21 21 0,0 0 16,0-42 31,0 0-47,0 0 16,0-1-16,21 1 0,-21 0 15</inkml:trace>
  <inkml:trace contextRef="#ctx0" brushRef="#br0" timeOffset="22812.22">15769 1249 0,'21'0'47,"0"0"-47,22 0 0,-22 0 0,0 0 16,0 0-16,22 0 0,-22 0 15,21-21-15,-21 21 0,22 0 0,-22 0 16,0 0-16,21 0 0,-21 0 0,1 0 16,-1 0-16,0 0 15,-21-21 1,0-1 15</inkml:trace>
  <inkml:trace contextRef="#ctx0" brushRef="#br0" timeOffset="23524.06">16954 1291 0,'-21'0'0,"42"0"0,-63 0 0,21 0 16,0 0-16,0 0 15,-1 0-15,1 21 16,0-21 0,42 0 15,0 0-31,22 0 0,-22 0 0,0 0 15,21 0-15,1 0 0,-1 0 0,0 0 16,1 0-16,-1 0 0,0 0 16,1 0-16,-22 0 0,21 0 0,1 0 15,-1 0-15,-21 0 0,0 0 0,0 0 16,1 0-16,-1 0 0,-21-21 94,0 0-79,21 21-15,0 0 0</inkml:trace>
  <inkml:trace contextRef="#ctx0" brushRef="#br0" timeOffset="24012.29">18521 974 0,'0'0'0,"-21"0"16,42 0 15,0 0-15,0 0-16,0 0 0,0 0 0,1 0 15,-1 0-15,21 0 0,-21 0 16,0 0-16,1 0 0,20 0 0,-21 0 16,0-21-16,0 21 0,1 0 0,-1 0 15,0 0-15,0 0 0,0 0 16,0 0-16,1 0 16,-1 0-1,-21-22 1,-21 22 31,21 22-47</inkml:trace>
  <inkml:trace contextRef="#ctx0" brushRef="#br0" timeOffset="24359.09">18605 1185 0,'-21'0'16,"21"22"-16,21-22 31,1 0-15,-1 0-16,0 0 0,0 0 15,0 0-15,0 0 0,1 0 16,-1 0-16,21 0 0,-21 0 0,0 0 0,1 0 16,-1 0-16,0 0 15,0 0-15,0 0 16,0 0-16,-21-22 0,22 22 16,-22-21 30,21 21-46,0 0 0</inkml:trace>
  <inkml:trace contextRef="#ctx0" brushRef="#br0" timeOffset="25647.55">20468 572 0,'0'0'0,"0"-22"16,0 1-16,-21 21 15,0 0 1,0 0-16,-1 0 0,1 0 16,0 0-16,0 0 0,0 21 0,0-21 15,-22 22-15,22-1 0,0 0 16,-21 0-16,20 0 0,1 0 0,-21 22 15,21-22-15,0 0 0,-1 21 16,1-20-16,0 20 0,0 0 16,0-21-16,0 22 0,21-22 0,0 21 15,0-21-15,0 1 0,0 20 0,0-21 16,0 0-16,21 0 0,0 1 16,0-22-16,0 21 0,22 0 0,-22-21 15,0 0-15,21 21 0,1-21 0,-22 0 16,21 0-16,-21 0 0,22 0 15,-22 0-15,21 0 0,-21 0 0,0-21 16,1 21-16,-1-21 0,0 0 0,0 21 16,-21-22-16,0 1 0,0 0 15,0 0-15,0 0 16,0 0-16,0-1 0,-21 1 0,21 0 16,-21 0-16,0 21 0,-1-21 0,-20 21 15,21 0-15,-21 0 0,20 0 16,-20 0-16,21 0 0,-21 0 0,-1 0 15,22 0-15,0 21 0,0-21 0,0 0 16,-1 21-16,1-21 0,0 0 16,21 21-16,21-21 47,0 0-47,22-21 0,-22 0 0,0 21 15,21 0-15,-20-21 0,-1 21 16,21 0-16,-21-21 0,0 21 15,1 0-15,20 0 0,-21 0 0,0 0 16,0 0-16,1 0 0,-1 0 16,0 0-16,-21 21 15,21 0-15,0 0 0,-21 0 16,0 0-16,21 1 0,-21-1 0,0 0 16,0 0-16,0 0 15,0 0-15,0 1 0,0-1 16,0 0-16,-21-21 0,0 21 15,0-21-15,0 21 16,0-21-16,-1 0 0,1 0 16,0 21-16,0-21 0,0 22 0,0-22 15,-1 0-15,1 0 0,0 0 0,0 0 16,0 0-16,0 0 0,-1 0 16,1 0-16,0 0 15,0 0-15,21-22 0,-21 22 0,21-21 16,0 0-16,-21 0 0,-1 0 15,22 0-15,0-22 0,0 22 16,0 0-16,0 0 0,0-22 0,0 22 16,0-21-16,0 21 0,0-22 15,0 22-15,22-21 0,-1 21 0,0-22 16,0 22-16,0 0 0,0 0 16,1 0-16,-1 0 0,0-1 0,21 1 15,-21 0-15,1 21 0,20-21 16,-21 21-16,0 0 0,0-21 0,22 21 15,-22 0-15,0 0 0,0 0 16,0 0-16,1 0 16,-44 21 124,1-21-140</inkml:trace>
  <inkml:trace contextRef="#ctx0" brushRef="#br0" timeOffset="26155.78">20405 572 0,'-22'0'31,"1"0"-15,0 0-16,0 0 0,0 21 15,0-21-15,-1 21 0,1 0 0,0 0 16,0 0-16,0 1 0,-22-1 0,22 21 16,0-21-16,-21 22 0,21-22 15,-1 21-15,1 0 0,0-20 0,0 20 16,0-21-16,21 0 0,0 22 0,0-22 16,0 0-16,0 0 0,0 0 15,0 0-15,0 1 16,21-22-16,0 0 0,0 21 0,0-21 15,1 0-15,-1 0 16,0 0-16,0 0 0,0 0 0,0 0 16,1 0-16,-1 0 15</inkml:trace>
  <inkml:trace contextRef="#ctx0" brushRef="#br0" timeOffset="26977.66">17187 508 0,'0'0'0,"-21"0"16,21-21-16,-21 21 15,0 0-15,21-21 0,0 0 16,0-1-16,0 1 16,0 0-1,21 0-15,0 21 0,0-21 16,0 21-16,1 0 0,-1-21 0,0 21 16,0 0-16,0 0 0,22 0 15,-22 0-15,0 0 0,-21 21 0,21-21 16,-21 21-16,0 0 0,0 0 0,0 0 15,0 1-15,0 20 0,0-21 16,-21 0-16,0 0 0,0 1 0,-1-1 16,1 0-16,0 0 0,0 0 0,21 0 15,-21-21-15,21 22 0,-21-22 16,21 21-16,-22-21 0,22 21 16,0 0-1,0 0 1,22-21-1</inkml:trace>
  <inkml:trace contextRef="#ctx0" brushRef="#br0" timeOffset="27467.45">17166 1037 0,'0'21'15,"21"-21"1,0 0 0,1 0-16,-1 0 0,0 0 15,0 0-15,-21-21 16,0 0-16,0 0 16,0 0-16,-21 0 15,0 21-15,0 0 16,-1 0-16,1 0 0,0 0 15,0 0-15,21 21 0,-21-21 0,21 21 16,-21-21-16,21 21 16,0 0-16,0 0 0,0 1 15,21-22 1,0 0-16,0 0 16,0 0-16,0 0 0,1 0 15,-1 0-15,-21-22 16,21 1-16,-21 0 15,0 0-15,0 0 16,-21 21-16,0 0 16,-1 0-1,1 0-15,21 21 16,0 0-16,0 0 16,0 0-16,21-21 15,1 0-15,-1 0 16,0 0-16,21 0 0,-21 0 0,1 0 15</inkml:trace>
  <inkml:trace contextRef="#ctx0" brushRef="#br0" timeOffset="32004.15">14922 2455 0,'-21'0'0,"0"0"16,0 0 0,21-21-1,-21 21 1,21-21-1,0 0-15,0 0 16,21 0 0,0 21-16,0 0 0,0-22 15,22 22-15,-22 0 0,0 0 0,0 0 16,22 0-16,-22 0 0,21 0 0,-21 0 16,0 0-16,1 0 0,-1 0 15,0 0-15,0 22 0,-21-1 16,0 0-16,0 0 0,0 0 15,0 0-15,-21 1 0,-21-1 0,20 0 16,-20 0-16,21 0 0,-21 0 16,-1 1-16,22-1 0,-21-21 0,21 21 15,-1 0-15,1-21 0,0 0 0,0 0 16,21-21 15,0 0-15,21 21-16,0-21 0,0 21 15,1 0-15,-1 0 0,0-22 0,21 22 16,-21 0-16,1 0 0,20 0 16,0 0-16,-21 0 0,1 0 15,20 0-15,-21 22 0,0-22 0,0 21 16,1 0-16,-1 0 0,-21 0 0,0 0 16,0 1-16,0-1 0,0 0 15,-21 0-15,-1 0 0,1 0 0,0 1 16,-21-1-16,-1-21 0,22 21 0,-21 0 15,0 0-15,20-21 0,-20 21 0,0-21 16,21 0-16,-22 0 0,22 0 16,0 0-16,0 0 0,0 0 0,-1 0 15,1 0-15,0 0 0,0 0 16,0 0-16,21-21 16,0 0 15,0 0-16,21 21-15,0-21 16,-21 0-16,21 21 0,0-22 16,22 22-16</inkml:trace>
  <inkml:trace contextRef="#ctx0" brushRef="#br0" timeOffset="32351.98">15833 2371 0,'0'21'47,"0"0"-32,0 0-15,0 22 0,0-22 0,0 21 16,0 0-16,0-20 0,0 20 15,0 0-15,0-21 0,-22 22 0,22-22 16,0 21-16,0-21 0,0 1 16,0 20-16,0-21 0,0 0 0,0 0 15,0 1-15,-21-22 0,21-22 47,0 1-31,0 0-16,-21 21 0,21-21 15,0 0-15</inkml:trace>
  <inkml:trace contextRef="#ctx0" brushRef="#br0" timeOffset="32596.36">15536 2752 0,'0'0'0,"21"0"31,1 0-31,-1 0 15,21 0-15,-21 0 16,0 0-16,1 0 0,-1 0 0,0 0 16,0 0-16,21-21 0,-20 21 0,-1 0 15,0 0-15,0 0 16,-21-22 0,0 1 30</inkml:trace>
  <inkml:trace contextRef="#ctx0" brushRef="#br0" timeOffset="33307.91">16552 2519 0,'0'0'0,"-21"0"0,21-21 0,0 0 16,-21-1-16,21 1 15,0 0-15,0 0 16,0 0-16,21 0 0,0-1 16,0 22-16,22-21 0,-22 21 15,0 0-15,0 0 0,0 0 16,1 0-16,-1 0 0,0 0 0,21 0 15,-21 0-15,1 0 0,-1 21 16,0 1-16,-21-1 0,21 0 0,-21 0 16,0 21-16,0-20 0,0 20 15,0-21-15,0 21 0,0-20 0,-21 20 16,0-21-16,0 0 0,-1 22 0,1-22 16,0 0-16,0 0 0,0 0 15,0 0-15,-1-21 0,1 22 16,0-1-16,0-21 15,21-21 17,21-1-32,-21 1 15,21 0-15,0 0 0,1 0 0,-1 0 16,0-1-16,0 1 0,0-21 0,0 21 16,1-22-16,-1 22 0,0-21 15,21 21-15,-21-22 0,1 22 16,-1 0-16,0 0 0,0 0 0,0 21 15,-21-21-15,0-1 0,0 44 47,-21-1-47,21 0 0,-21 0 0,0 0 16,21 22-16,-21-22 0,-1 21 0,22-21 16,0 22-16,-21-22 0,21 21 15,-21-21-15,21 22 0,0-22 0,0 0 16,0 0-16,0 0 0,0 0 0,0 1 15,0-1-15,21 0 0,0-21 16,1 0 0,-1 0-16,0 0 0,0 0 0,0 0 15,0 0-15,1 0 0,-1 0 0,0 0 16,0 0-16,0-21 0,0 21 0,1-21 16,20-1-16,-21 22 0,0-21 0</inkml:trace>
  <inkml:trace contextRef="#ctx0" brushRef="#br0" timeOffset="33652.49">17928 2413 0,'0'0'0,"21"0"47,0 0-47,1 0 16,-1 0-16,0 0 0,0 0 16,0 0-16,0 0 0,1 0 0,-1-21 15,0 21-15,0 0 16,0 0-16,0 0 15,-42 0 32</inkml:trace>
  <inkml:trace contextRef="#ctx0" brushRef="#br0" timeOffset="33896.99">17865 2625 0,'-22'21'16,"44"-21"15,-1 0-15,0 0-16,0 0 0,0 0 0,0 0 15,1 0-15,-1 0 0,0 0 0,0-21 16,0 21-16,0 0 15,1 0-15,-1 0 16,-21-21 0,21 21-1</inkml:trace>
  <inkml:trace contextRef="#ctx0" brushRef="#br0" timeOffset="35304.05">19812 2159 0,'0'0'0,"21"0"0,0 0 0,-21-21 0,21 0 16,-21 0-16,22 21 0,-22-22 15,0 1 1,-22 21 0,1 0-16,0 0 0,0 0 15,0 0-15,0 0 16,-22 0-16,22 21 0,-21-21 0,21 22 16,-22-1-16,1 0 0,0 0 0,20 0 15,-20 0-15,0 1 0,21 20 0,-1-21 16,-20 21-16,21-20 0,0 20 15,0 0-15,21 1 0,0-22 0,-22 21 16,22-21-16,0 22 0,0-22 0,0 21 16,0-21-16,0 0 0,22 1 15,-1-1-15,0 0 0,0-21 0,21 21 16,-20-21-16,20 0 0,-21 21 0,21-21 16,1 0-16,-22 0 0,21 0 0,1 0 15,-22 0-15,21 0 0,-21-21 16,0 21-16,1-21 0,-1 0 15,0 21-15,-21-21 0,21-1 0,-21 1 16,0 0-16,0 0 0,0 0 16,0 0-16,0-1 0,-21 1 0,0 21 15,0-21-15,-1 0 0,-20 21 0,21 0 16,0 0-16,0 0 0,-22 0 16,22 0-16,-21 0 0,21 0 0,-22 0 15,22 0-15,0 21 0,0-21 0,0 0 16,-1 0-16,1 21 0,42-21 47,1 0-32,-1-21-15,0 21 16,0 0-16,0 0 0,22-21 0,-22 21 16,0 0-16,0 0 0,0 0 0,22 0 15,-22-21-15,0 21 0,0 0 0,21 0 16,-20 0-16,-1 0 0,0 0 15,0 0-15,0 0 0,-21 21 0,21-21 16,1 21-16,-1 0 0,-21 0 16,0 1-16,0-1 15,0 0-15,0 0 0,0 0 16,0 0-16,0 1 16,-21-22-16,-1 21 0,1-21 15,0 0-15,21 21 0,-21-21 16,0 0-16,0 0 0,-22 21 0,22-21 15,0 0-15,0 0 0,0 0 0,-1 0 16,1 0-16,0 0 0,-21 0 16,21 0-16,-1 0 0,1-21 0,0 0 15,0 21-15,0-21 0,0-1 16,21 1-16,0 0 0,-22 0 16,22 0-16,-21 0 0,21-1 0,0 1 15,0 0-15,0-21 0,0 21 0,0-1 16,0 1-16,21-21 0,1 21 15,-1 0-15,0-1 0,0 1 16,0 0-16,0 21 0,1-21 0,20 0 16,-21 0-16,21 21 0,1-22 0,-22 1 15,21 21-15,-21 0 0,22-21 16,-22 21-16,0 0 0,0 0 0,0 0 16,1 0-16,-1 0 0,0 0 0,0 0 15,-21 21 32,-21-21-16,21 21-31,-21-21 16,0 0-16,-1 0 0,22 22 16,-21-22-16,0 21 0</inkml:trace>
  <inkml:trace contextRef="#ctx0" brushRef="#br0" timeOffset="36060.66">15769 2752 0,'0'0'0,"21"0"32,0 0-17,1 0-15,-1 0 0,0 0 16,0 0-16,0-21 0,0 21 15,1 0 32,-1 0-15,0 0-32,0 0 0,0 0 0</inkml:trace>
  <inkml:trace contextRef="#ctx0" brushRef="#br0" timeOffset="43736.12">16510 3069 0,'-21'0'0,"0"0"31,-1 0-31,1 0 15,0 0 1,0 0-16,0 0 16,0 0-1,-1 0-15,1 0 16,21 21 0,21-21 77,1 0-77,-1 0-16,-21 22 0,21-22 16,0 0-16,0 0 0,0 0 15,1 0-15,-1 0 0,0 0 16,0 0-16,0 0 0,22 0 0,-22 0 15,0 0-15,21 0 0,-21 0 0,1 0 16,20 0-16,-21 0 0,21 0 16,-20 0-16,-1 0 0,0 0 0,21 0 15,-21 0-15,1 0 0,-1 0 0,0 0 16,0 0-16,0 0 0,0 0 0,1 0 16,-1 0-16,0 0 15,0 0 1,0 0-16,-42 0 125,0 0-110,0 0-15,0 0 16</inkml:trace>
  <inkml:trace contextRef="#ctx0" brushRef="#br0" timeOffset="44440.16">16446 3239 0,'-21'0'15,"0"0"-15,0 0 16,0 0 0,0 0-1,21 21 48,21-21-16,0 0-32,0 0-15,0 0 16,0 0-16,1 0 0,-1 0 0,0 0 16,21 0-16,-21 0 0,22 0 0,-22 0 15,21 0-15,-21 0 0,22 0 16,-22 0-16,21 0 0,-21 0 0,1 0 15,20 0-15,-21 0 0,0 0 16,0 0-16,1 21 0,-1-21 0,0 0 16,0 0-16,0 0 0,0 0 15,1 0-15,-1 0 32,-42 0 93,21 21-110</inkml:trace>
  <inkml:trace contextRef="#ctx0" brushRef="#br0" timeOffset="59956.64">1037 2307 0,'0'0'0,"0"-21"0,-21 21 15,21-21-15,-21 0 16,21 0-16,0-1 16,0 1-16,0 0 0,-21 0 15,21 0-15,0 0 16,0-1-16,0 1 16,0 0-16,-22 21 0,22-21 15,0 42 16,0 0-15,0 0-16,0 22 0,0-22 0,0 21 16,0-21-16,0 22 0,0-1 15,-21 0-15,21 1 0,0 20 0,0-20 16,0-1-16,0 21 0,0-20 0,0-1 16,0 0-16,0 1 0,0-22 15,0 21-15,0-21 0,21 1 16,-21-1-16,0 0 0,22-21 15,-1 21-15,0 0 0,0-21 16,0 0-16,0 0 16,1 0-16,-1 0 0,0-21 0,0 0 15,0 0-15,22 0 0,-22-1 16,0 1-16,0 0 0,0-21 0,0-1 16,22 1-16,-22 0 0,0-1 0,0 1 15,-21-21-15,21 20 0,-21-20 16,22 20-16,-22 1 0,21 0 0,-21-1 15,0 1-15,0 21 16,21-21-16,-21 20 0,0 1 0,0 0 16,0 0-16,21 21 15,-21-21-15,0 42 16,0 0 0,0 0-16,0 0 0,0 22 0,-21-22 15,21 21-15,-21-21 0,0 22 16,21-1-16,0 22 0,-22-22 0,22 0 15,0 1-15,-21-1 0,21 0 0,0 1 16,0-1-16,0-21 0,0 21 16,0-20-16,21-1 0,1 0 0,-1 0 15,-21 0-15,21 0 16,0-21-16,0 0 0,0 22 0,1-22 16,-1 0-16,0 0 0,0 0 15,0 0-15,0 0 0,1-22 0,-1 1 16,0 21-16,0-21 0,0 0 0,0 0 15,-21-22-15,22 22 0,-1 0 16,0-21-16,-21 21 0,0-22 0,0 22 16,21-21-16,-21 21 0,0-1 15,0 1-15,0 0 0,0 42 47,0 0-47,0 1 0,0-1 16,0 0-16,0 0 0,0 0 15,0 22-15,0-22 0,0 0 0,0 0 16,0 21-16,0-20 0,0-1 0,0 0 16,-21 0-16,21 0 0,0 0 15,0 1 1,0-44 15,0 1-15,0 0-16,0 0 0,0 0 15,0-22-15,0 22 0,21 0 16,0-21-16,0 21 0,1-1 16,-1-20-16,0 21 0,0 21 0,0-21 15,0 0-15,1 21 0,-1 0 0,0 0 16,0 0-16,0 0 16,0 21-16,-21 0 0,0 0 0,0 0 15,0 0-15,0 1 0,0-1 16,0 0-16,0 0 0,0 0 0,0 22 15,0-22-15,0 0 0,0 0 16,0 0-16,0 0 0,-21 1 16,21-1-16,0-42 47,21 21-47,-21-22 15,0 1-15,0 0 0,22 0 16,-1 0-16</inkml:trace>
  <inkml:trace contextRef="#ctx0" brushRef="#br0" timeOffset="61199.93">2688 1905 0,'0'0'0,"-21"0"16,21 21 0,-21 0-16,21 1 0,0-1 0,0 21 15,0-21-15,-21 22 0,21-1 16,0 0-16,0 1 0,0-1 0,0 0 16,0 1-16,0-1 0,0 0 0,0 1 15,0-1-15,-22 0 0,22-21 16,0 22-16,0-22 0,0 21 0,-21-21 15,21 1-15,0-1 0,0 0 16,0 0 0,0 0-16,0-42 47,0 0-47,0 0 0,0 0 15,0-1-15,0 1 0,0 0 16,0-21-16,0 21 0,0-1 0,0-20 15,21 21-15,1 0 0,-22-22 0,21 22 16,0 0-16,0 0 16,0 21-16,0-21 0,1 21 0,-1 0 15,0 0-15,0 0 0,0 0 0,0 0 16,1 0-16,-22 21 16,0 0-16,0 0 15,0 0-15,0 1 0,0-1 0,0 0 16,-22 0-16,1-21 0,0 21 15,0 0-15,0 1 0,0-22 0,-1 21 16,1-21-16,0 0 0,0 0 16,0 0-16,0 0 0,-1 0 15,1 0-15,0 0 16,21 21 15,0 0-15,21-21-16,0 21 0,1 0 15,-1 1-15,-21-1 0,21 0 16,0-21-16,-21 21 0,21 0 16,0-21-16,1 0 0,-1 21 0,0-21 15,0 0-15,0 0 0,0 0 16,1 0-16,-1 0 0,0 0 16,0 0-16,0 0 0,0-21 0,1 0 15,-1 0-15,0 0 0,0 0 16,-21-1-16,0 1 0,21-21 15,-21 21-15,21 0 0,-21-1 0,0-20 16,0 21-16,0 0 0,0 0 0,0-1 16,0 1-16,0 0 15,-21 42 17,21 0-32,0 1 15,0-1-15,0 0 0,0 21 16,-21-21-16,21 1 0,0-1 0,0 0 15,0 0-15,0 0 0,0 0 16,0 1-16,0-1 0,0 0 16,0 0-16,0 0 15,0-42 32,0 0-47,0 0 16,0 0-16,0-1 0,0 1 15,0 0-15,0 0 0,0 0 0,0 0 16,21-1-16,0 1 0,1 0 16,-1 0-16,-21 0 0,21 21 0,0-21 15,0 21-15,0 0 0,1 0 0,-1 0 16,0 0-16,0 21 16,0-21-16,-21 21 0,0 0 0,21 0 15,-21 0-15,0 1 0,22-1 0,-22 0 16,0 0-16,0 0 0,0 0 15,0 1-15,0-1 16,0 0-16,0 0 0,0 0 31,0-42 1,0 0-32,0 0 0,21 0 15,0-1-15</inkml:trace>
  <inkml:trace contextRef="#ctx0" brushRef="#br0" timeOffset="62799.58">3683 2413 0,'0'-21'0,"-21"21"31,0 0-31,-1 0 16,1 21-16,21 0 0,0 0 15,-21 1-15,21-1 0,-21 0 0,0 0 16,21 0-16,0 0 0,0 22 0,-21-22 16,21 0-16,0 0 0,0 0 0,0 1 15,0-1-15,0 0 16,0 0-16,21-21 16,-21 21-16,21-21 0,0 0 0,0 0 15,0 0-15,1 0 0,-1 0 16,0 0-16,0 0 0,0 0 0,0-21 15,1 21-15,-1-21 0,0 0 0,0 21 16,0-21-16,-21-1 0,0 1 16,21 0-16,-21 0 0,0 0 0,0 0 15,0-22-15,0 22 0,0 0 0,0-21 16,-21 20-16,21 1 0,-21 0 16,0 0-16,0 0 0,0 21 0,-1 0 15,1 0-15,0 0 0,0 0 0,0 0 16,0 21-16,-1 0 0,1 0 15,0 0-15,0 1 0,21-1 16,0 0-16,-21 0 0,21 0 0,0 0 16,0 22-16,0-22 0,0 0 0,0 0 15,0 0-15,0 1 16,21-1-16,0-21 0,0 21 0,0-21 16,1 0-16,-1 0 0,0 0 0,21 0 15,-21 0-15,1 0 0,20 0 16,-21 0-16,21 0 0,-20-21 0,-1 21 15,0-21-15,0-1 0,21 1 0,-20 21 16,-1-21-16,-21 0 0,21-21 16,0 20-16,-21 1 0,21 0 15,-21 0-15,0 0 0,0 0 0,21-1 16,-21 1-16,0 42 31,0 1-15,0-1-16,0 0 0,0 0 15,-21 0-15,21 0 0,-21 1 16,21-1-16,0 21 0,0-21 0,0 0 16,0 1-16,0-1 15,0 0-15,0 0 0,21-21 16,0 0 0,1 0-16,-1 0 0,-21-21 15,21 0-15,0 21 0,0-21 0,0-1 16,1 1-16,-22 0 0,21 0 15,0 0-15,0 21 0,-21-21 0,0-1 16,21 1-16,0 0 0,-21 0 16,0 42 15,0 0-31,-21 0 16,21 1-16,0-1 0,0 0 0,0 0 15,-21 0-15,21 0 0,0 1 16,0-1-16,0 0 15,0 0-15,0 0 0,21-21 16,0 0-16,1 0 0,-1 0 0,0 0 16,0 0-16,0 0 0,0 0 15,1 0-15,-1 0 0,0 0 0,0-21 16,0 0-16,0 21 0,1-21 0,-1 0 16,-21-1-16,0 1 0,21 0 0,-21 0 15,0-21-15,0 20 0,0 1 16,0 0-16,0 0 0,0 0 0,-21 21 15,0 0-15,-1 0 16,1 0-16,0 0 0,0 0 0,0 0 16,21 21-16,-21-21 0,21 21 15,0 0 1,21-21-16,0 0 16,0 0-16,0 0 0,0 0 15,1 0-15,20 0 0,0-21 0,-21 0 16,22 21-16,-1-21 0,0 0 0,-20 21 15,20-22-15,-21 1 0,21 21 16,-20 0-16,-1-21 0,0 21 0,0 0 16,-21 21-1,0 0 1,0 1-16,0-1 16,0 0-16,-21 0 0,21 0 0,0 0 15,-21 1-15,21-1 0,-21 0 0,21 0 16,-22 0-16,22 0 0,0 1 15,0-1-15,0 0 0,-21 0 0,21 0 16,-21-21-16,21 21 16,0-42 15,0 0-15,0 0-16,0 0 0,0 0 15,21-1-15,0 1 0,-21 0 16,22-21-16,-1 21 0,0-22 15,0 22-15,0 0 0,22 0 0,-22 0 16,0-1-16,0 1 0,0 0 0,0 21 16,1 0-16,-1 0 0,0 0 15,0 21-15,-21 0 0,21 1 16,-21-1-16,0 0 0,0 21 16,0-21-16,0 1 0,0-1 0,0 0 15,0 0-15,0 21 0,0-20 16,0-1-16,0 0 0,0 0 0,0 0 15,0 0-15,0 1 16,-21-22-16,42-22 47,-21 1-31,21 21-16</inkml:trace>
  <inkml:trace contextRef="#ctx0" brushRef="#br0" timeOffset="63467.78">5884 2244 0,'0'0'0,"21"0"0,1-21 16,-1 21-16,0 0 0,-21-22 16,21 22-16,0 0 0,0 0 15,1 0-15,-1 0 16,0 22-16,0-22 0,-21 21 0,21 0 16,0 0-16,-21 21 0,0-20 0,22 20 15,-22-21-15,21 21 0,-21 1 0,0-22 16,0 21-16,0 1 0,0-22 15,0 21-15,0-21 0,0 0 0,0 1 16,0-1-16,0 0 0,0 0 16,0-42 15,0 0-31,0 0 0,0-1 16,0 1-16,0-21 0,21 0 0,0-1 15,-21 1-15,21 0 0,0-22 16,-21 22-16,22-1 0,-1 1 0,0 0 15,0-1-15,0 1 0,0 21 0,1 0 16,-1 0-16,0-1 0,0 1 16,0 21-1,-21 21 1,21 1-16,-21-1 16,0 0-1,0 0-15,0 0 0,0 0 16,0 1-16,0-1 0</inkml:trace>
  <inkml:trace contextRef="#ctx0" brushRef="#br0" timeOffset="65016.24">6794 2582 0,'0'0'0,"0"-21"0,0 0 16,0 0-16,0 0 16,0 0-16,0-1 0,0 1 0,0 0 15,0 0-15,-21 0 0,21 0 0,-21 21 16,0-22-16,0 22 16,0 0-16,-1 0 0,1 22 15,0-1-15,0 0 0,0 0 16,0 0-16,21 0 0,-22 1 0,1 20 15,21-21-15,0 21 0,-21-20 16,21-1-16,-21 21 0,21-21 16,0 0-16,0 1 0,0-1 0,0 0 15,0 0-15,21-21 0,0 21 16,0-21-16,1 0 16,-1 0-16,0 0 0,0-21 0,21 0 15,-20 21-15,-1-21 0,0 0 0,0-1 16,0 1-16,0-21 0,1 21 15,-1 0-15,-21-1 0,0-20 0,21 21 16,-21-21-16,0 20 0,21 1 0,-21 0 16,0 0-16,0 0 15,0 42 1,0 0 0,-21 0-16,21 0 0,-21 1 15,21-1-15,0 21 0,0-21 16,0 0-16,-21 22 0,21-22 0,0 0 15,0 0-15,0 0 0,0 1 0,0-1 16,0 0-16,0 0 0,21-21 16,0 0-1,0 0-15,0 0 0,0 0 0,1-21 16,-1 21-16,0-21 0,0 0 0,0-1 16,0 1-16,22 0 0,-22 0 0,0 0 15,-21-22-15,21 22 16,0-21-16,-21 21 0,22-22 0,-22 22 15,0 0-15,0 0 0,0 0 0,0 0 16,-22 21 0,1 0-16,0 0 15,0 21-15,0 0 0,21 0 16,0 0-16,0 0 0,0 1 16,0-1-16,0 0 0,0 0 15,21 0-15,0-21 0,0 21 0,-21 1 16,21-22-16,-21 21 0,22 0 0,-22 0 15,21 0-15,-21 0 0,21-21 16,-21 22-16,21-22 16,-21 21-16,0 0 0,21-21 15,0 21-15,1-21 16,-1 0-16,0 0 16,0 0-16,0 0 15,0 0-15,1-21 0,-1 21 0,0-21 16,21 21-16,-21-21 0,1-1 0,-1 1 15,0 0-15,0 0 0,0 0 0,-21 0 16,21-1-16,-21-20 0,22 21 16,-22 0-16,0-22 0,0 22 15,0-21-15,0 21 0,0 0 0,0-1 16,0 1-16,-22 21 0,1 0 16,0 0-16,0 0 15,0 0-15,0 21 0,-1 1 16,22-1-16,-21 0 0,0 0 0,0 21 15,0-20-15,0-1 0,21 21 0,-22-21 16,22 22-16,-21-22 0,21 0 16,0 21-16,0-21 0,0 1 0,0-1 15,0 0-15,21-21 16,1 0-16,-1 0 16,0 0-16,0 0 0,0 0 15,0 0-15,1-21 0,-1 0 0,0-1 16,0 1-16,0 0 0,0 0 15,-21 0-15,22 0 0,-1-22 0,0 22 16,-21 0-16,0 0 0,21 0 16,-21-1-16,21 1 0,-21 0 0,0 0 15,0 42 17,0 0-32,0 0 15,0 1-15,0 20 0,0-21 0,-21 0 16,21 0-16,0 1 0,0-1 0,0 0 15,0 0-15,0 0 0,0 0 16,0 1-16,21-22 0,-21 21 16,21-21-16,1 0 0,-1 0 15,0 0-15,0 0 0,0 0 0,0 0 16,1 0-16,-1-21 0,0-1 16,0 22-16,0-21 0,22 0 0,-22 0 15,0 0-15,0-22 0,0 22 0,0 0 16,-21 0-16,22 0 0,-1 0 0,-21-1 15,0 1-15,21 21 16,-21 21 0,0 1-1,0-1-15,0 0 0,-21 0 0,21 0 16,0 0-16,0 22 0,0-22 16,0 0-16,0 0 0,0 0 15,0 1-15,0-1 0,21-21 16,0 0-16,0 0 0,0 0 15,1 0-15,-1 0 16,0-21-16,-21-1 0,21 22 16,0-21-16,0 0 0,-21 0 0,22 0 15</inkml:trace>
  <inkml:trace contextRef="#ctx0" brushRef="#br0" timeOffset="65369.03">8403 2159 0,'0'0'16,"-21"0"-16,0 0 0,0 0 0,-1 0 0,1 21 16,0-21-16,0 21 0,21 1 15,-21-22-15,21 21 16,0 0 0,21-21-16,0 0 0,0 0 0,0 0 15,1 0-15,-1 0 0,0-21 16,0 21-16,0-21 0,-21-1 15,0 1-15,21 21 0,-21-21 16,0 0-16,0 0 0,-21 0 16,0-1-1,0 22-15,0 0 0,0 0 16,-1 0-16,1 22 0,0-1 16,0-21-16,0 21 0,21 0 0,0 0 15,0 0-15,0 1 16,0-1-16,0 0 0,21-21 15,0 0-15,0 0 0,0 0 0,1 0 16,20 0-16,-21 0 0</inkml:trace>
  <inkml:trace contextRef="#ctx0" brushRef="#br0" timeOffset="65919.82">8953 1884 0,'0'0'0,"0"-21"0,-21 0 15,0 21-15,0 0 16,0 0-16,0 0 0,-1 0 16,22 21-16,0 0 0,-21 0 15,21 0-15,0 22 0,0-22 0,0 0 16,0 21-16,0 1 0,0-22 16,0 21-16,0 0 0,0 1 0,0-22 15,0 21-15,0 1 0,0-22 16,0 21-16,0-21 0,0 0 0,0 22 15,0-22-15,-21-21 0,21 21 16,0 0-16,-21-21 0,21-21 31,0 0-31,0 0 16,0 0-16,0-1 0,0 1 16,0 0-16,21 0 0,0 0 0,0 0 15,1-1-15,-22 1 0,42 21 0,-21-21 16,0 21-16,0 0 0,1-21 0,20 21 15,-21 0-15,0 0 0,22 0 16,-22 0-16,0 0 0,0 21 16,0-21-16,0 21 0,-21 0 0,0 1 15,0-1-15,0 0 0,0 0 0,0 0 16,0 22-16,-21-22 0,0 0 16,0 0-16,0 0 0,-22 0 0,1-21 15,21 22-15,-21-1 0,-1-21 0,1 0 16,21 21-16,0-21 0,-1 0 0,1 0 15,0 0-15,0 0 0,21-21 47,21 0-47,0-1 16,22 1-16,-22 21 0,0-21 0,21 0 16</inkml:trace>
  <inkml:trace contextRef="#ctx0" brushRef="#br0" timeOffset="66315.59">9546 1778 0,'0'21'31,"0"0"-31,0 1 0,0 20 0,-21 0 16,21-21-16,-21 22 0,0-1 0,21 22 15,0-22-15,0 0 0,0 1 16,-22-1-16,22 0 0,0 1 0,-21-1 15,21 0-15,0 1 0,0-22 0,0 0 16,0 0-16,0 0 0,0 0 16,0 1-16,21-22 31,-21-22-31,22 22 0,-22-21 16,21 0-16,-21 0 0,21 0 0,0 0 15,-21-1-15</inkml:trace>
  <inkml:trace contextRef="#ctx0" brushRef="#br0" timeOffset="66692.21">9673 2350 0,'21'0'0,"0"0"0,1 0 16,-1 0-1,0 0-15,0 0 0,0 0 0,0-22 16,22 1-16,-22 21 0,0-21 0,0 0 15,0 21-15,1-21 0,-1 0 0,0-1 16,-21 1-16,0 0 16,0 0-16,0 0 0,-21 21 15,0 0-15,-22 0 0,22 0 0,0 0 16,0 0-16,0 21 0,-22-21 0,22 21 16,0 0-16,0 0 0,0 1 15,-1-1-15,22 21 0,0-21 0,0 0 16,0 22-16,0-22 0,0 21 15,0-21-15,0 1 0,0-1 0,0 0 16,0 0-16,22 0 0,-22 0 16,21-21-16,0 0 0,0 22 0,0-22 15,0 0-15,1 0 0,20 0 0,-21 0 16,0 0-16,0-22 0,22 1 0,-22 21 16,0-21-16,21 0 0,-20 21 15,-1-21-15</inkml:trace>
  <inkml:trace contextRef="#ctx0" brushRef="#br0" timeOffset="67127.14">10562 2180 0,'0'-21'0,"0"0"15,-21 21 1,0 0-16,0 0 15,-1 0-15,1 0 0,0 0 16,0 21-16,-21 0 0,20-21 0,1 21 16,0 1-16,21-1 0,-21-21 15,21 21-15,0 0 0,0 0 16,0 0-16,0 1 0,0-1 16,21-21-16,0 21 0,0 0 15,1-21-15,-1 0 0,0 0 16,0 21-16,0 0 0,0-21 0,1 22 15,-1-22-15,-21 21 0,21-21 16,-21 21-16,0 0 0,-21-21 16,0 21-1,-1-21-15,1 0 0,0 0 0,0 21 16,0-21-16,-22 0 0,22 0 0,0 0 16,0 0-16,0 0 0,0 22 15,-1-22-15,1 0 16</inkml:trace>
  <inkml:trace contextRef="#ctx0" brushRef="#br0" timeOffset="71387.41">21167 2688 0,'0'0'0,"-22"0"16,1 0-16,21-21 0,0 0 0,0 0 15,0 0-15,0-1 0,0 1 16,0 0-16,21 0 15,1 0-15,-1 0 0,0-1 0,21 22 16,-21-21-16,1 21 0,-1 0 16,0 0-16,21 21 0,-21 1 15,1-1-15,-1 0 0,0 0 0,0 21 16,0 1-16,-21-22 0,0 21 0,0-21 16,0 22-16,0-22 0,-21 21 15,-21-21-15,21 1 0,-1-1 16,1 21-16,-21-21 0,21-21 0,0 21 15,-1 1-15,1-22 0,21-22 32,0 1-17,43 0-15,-22 0 0,0 0 16,0-22-16,0 22 0,22-21 0,-22 21 16,21-22-16,-21 1 0,22 21 15,-1-21-15,-21-1 0,0 22 0,0 0 16,1 0-16,-1 0 0,-21-1 15,0 44 1,0-1-16,-21 0 16,-1 0-16,22 0 0,-21 22 0,0-22 15,0 21-15,0 0 0,21-20 16,0 20-16,0-21 0,-21 0 0,21 22 16,0-22-16,0 0 0,0 0 0,0 0 15,0 0-15,21 1 16,0-22-16,0 21 0,0-21 15,0 0-15,1 0 0,-1 0 16,0 0-16,0 0 0,0 0 16,0 0-16</inkml:trace>
  <inkml:trace contextRef="#ctx0" brushRef="#br0" timeOffset="71636.22">22013 2921 0,'0'21'47,"0"0"-47,0 1 0,-21-1 16,0 0-16,0 0 16,21 0-16,-21-21 0,-1 21 15,1 1-15,0-1 0,0 0 16,0 0-16,21-42 47,21 21-47</inkml:trace>
  <inkml:trace contextRef="#ctx0" brushRef="#br0" timeOffset="72340.44">22352 2561 0,'0'0'0,"21"0"16,-21-21-1,0 42 1,0 0-16,0 22 16,0-22-16,-21 0 0,0 21 0,21-20 15,0-1-15,0 21 0,-21-21 16,21 0-16,0 1 0,0-1 0,0 0 15,0 0-15,0 0 0,0 0 16,21-21-16,0 0 0,0 0 0,0 0 16,0 0-16,22 0 15,-22 0-15,21 0 0,-21 0 0,22 0 16,-1-21-16,0 0 0,-20 21 0,20-21 16,0 0-16,-21 0 0,1-1 15,20 1-15,-21 0 0,0-21 0,0 21 16,-21-1-16,22 1 0,-22 0 0,21 0 15,-21 0-15,0 0 0,0-1 16,0 44 0,0-1-1,0 0-15,-21 21 16,-1-21-16,22 1 0,-21 20 0,21-21 16,0 21-16,0-20 0,0 20 0,0-21 15,0 21-15,0 1 0,0-22 16,0 21-16,0 1 0,0-1 0,0-21 15,-21 21-15,21 1 0,0-1 16,0 0-16,-21-20 0,21 20 0,0 0 16,0-21-16,-21 22 0,0-22 0,-1 0 15,22 21-15,-21-42 0,21 22 16,-21-1-16,0 0 0,0-21 0,0 0 16,-1 0-16,1 0 15,21-21-15,0 0 16,0-1-16,0 1 15,0-21-15,0 21 0,0-22 0,21 1 16,1 0-16,-1-1 0,0 1 16,0 0-16,-21-1 0,42 1 0,-20 0 15,-1 21-15,0-1 0,0-20 16,0 21-16,0 0 0,1 21 0,-1-21 16,0-1-16,0 22 0,0 0 0,-21-21 15,21 21-15,1 0 0,-1 0 16,0 0-16</inkml:trace>
  <inkml:trace contextRef="#ctx0" brushRef="#br0" timeOffset="72609.28">23368 2900 0,'0'0'0,"-21"0"31,21 21-16,-21 0-15,21 0 16,-22 1-16,22-1 16,0 0-16,0 0 0,0 0 15,0 0-15,0 1 0,-21-1 0,21 0 16,-21 0-16,21 0 16,-21-21-1,21 21-15,0-42 31,0 0-31</inkml:trace>
  <inkml:trace contextRef="#ctx0" brushRef="#br0" timeOffset="73296.44">23728 2561 0,'0'0'0,"21"0"47,0 0-47,0 0 0,0 0 15,22 0-15,-22 0 0,0 0 0,21 0 16,1 0-16,-22 0 0,0 0 0,21 0 15,-20-21-15,-1 0 0,0 21 16,0 0-16,0-21 0,-21 0 16,-21 21 15,0 21-15,0 0-16,0-21 0,-1 21 0,1 0 15,0 22-15,0-22 0,-21 0 16,20 21-16,1-21 0,-21 22 0,21-22 15,-22 21-15,1-21 0,21 1 0,-21-1 16,20 21-16,1-21 0,0 0 16,0-21-16,0 22 0,21-1 0,-21-21 15,21 21-15,0-42 32,21 21-32,0-21 15,0-1-15,0 1 0,0 21 16,1-21-16,-1 0 0,0 0 0,0 21 15,0 0-15,0-21 0,1 21 16,-1 0-16,0 21 16,-21 0-16,21-21 15,0 21-15,0-21 16,-21 21-16,22-21 0,-1 0 0,0 0 16,0 0-16,0 0 0,0 0 15,1 0-15,-1 0 0,0 0 0,0 0 16,-21-21-16,21 21 15,-21-21-15,0 0 0,21 21 16,-21-21-16,0-1 16,22 22-16</inkml:trace>
  <inkml:trace contextRef="#ctx0" brushRef="#br0" timeOffset="78183.91">20913 3239 0,'0'0'0,"-22"0"0,1 0 0,0 0 0,0 0 16,0 0-16,0 0 15,42 0 32,0 0-47,0 0 0,0 0 16,0 0-16,1 0 0,20 0 15,-21 0-15,21 0 0,-20 0 0,20 0 16,0 0-16,1 0 0,-22 0 0,21 0 16,0 0-16,1 0 0,-1 0 15,0 0-15,-20 0 0,20 0 0,0 0 16,-21 0-16,1 0 0,20 0 0,-21 21 16,0-21-16,0 0 0,1 0 15,-1 0-15,0 0 16,-42 0 31,0 0-47,-1 0 15,1 0-15,0 0 0,0 0 16,0 0-16,0 0 0,-1 0 16,1 0-16,0 0 0,0 0 0</inkml:trace>
  <inkml:trace contextRef="#ctx0" brushRef="#br0" timeOffset="78548.17">20743 3450 0,'0'0'0,"0"21"16,21-21 15,1 0-31,-1 0 0,0 0 16,0 0-16,21 0 0,1 0 0,-22 0 15,21 0-15,1 0 0,-1 0 0,0 0 16,1 0-16,-1 0 16,0 0-16,-21 0 0,22 0 0,-22 0 15,21 0-15,-21 0 0,1 0 0,-1 0 16,0 0-16,-21-21 62,21 21-46,0-21 0</inkml:trace>
  <inkml:trace contextRef="#ctx0" brushRef="#br0" timeOffset="79220.81">22246 3196 0,'-21'0'16,"21"21"-16,21-21 78,0 0-78,22 0 0,-22 0 0,21 0 16,-21 0-16,22 0 0,20 0 0,-21 0 15,22 0-15,-1 0 0,1 22 0,-1-22 16,1 0-16,21 0 0,-22 0 16,1 0-16,-1 0 0,1 0 0,-1 0 15,-21 21-15,22-21 0,-22 0 0,22 0 16,-22 0-16,0 0 0,1 0 16,-1 0-16,0 0 0,1 0 0,-1 0 15,-21 0-15,22 0 0,-22 0 16,21 0-16,-21 0 0,0 0 0,1 0 15,-1 0-15,0 0 0,0 0 16,0 0-16,0 0 16,1 0-16,-22-21 31,-22 21-15,1 0-1,0 0-15,0-22 16,0 22-16,0-21 0,-1 21 15</inkml:trace>
  <inkml:trace contextRef="#ctx0" brushRef="#br0" timeOffset="79803.98">23177 2117 0,'0'-21'16,"0"42"46,0 0-62,0 0 0,0 0 16,22-21-16,-22 21 0,21 1 16,-21 20-16,21-21 0,0 0 0,0 22 15,-21-1-15,21-21 0,1 21 0,-1 22 16,0-22-16,21 1 0,-21-1 0,22 0 15,-22 1-15,21 20 16,1-21-16,-22 1 0,21-1 0,0 0 16,1 1-16,-1-1 0,-21 0 0,22 1 15,-22-1-15,21-21 0,-21 22 16,0-1-16,-21-21 0,22 0 0,-22 0 16,21 1-16,-21-1 0,21 0 0,-21 0 15,0 0-15,0-42 78,0 0-78,0 0 16,0 0-16,0-1 0,-21 1 16,21 0-16,0 0 0</inkml:trace>
  <inkml:trace contextRef="#ctx0" brushRef="#br0" timeOffset="80337.67">23961 2011 0,'-22'0'16,"1"0"-16,0 21 15,0-21-15,0 21 16,0 0-16,-1 1 0,1-1 15,-21 0-15,21 0 0,0 21 16,-22-20-16,22 20 0,-21 0 0,-1 22 16,1-22-16,0 22 0,-1-1 0,1 1 15,0-1-15,-22 1 0,22-1 16,0-21-16,-1 22 0,1-22 0,0 22 16,-1-22-16,22 22 0,-21-22 0,-1 0 15,22 1-15,0-1 0,-21 0 0,21 1 16,-1-1-16,1-21 0,0 0 15,0 0-15,0 22 0,21-22 0,-21-21 16,-1 21-16,1 0 0,21 0 16,-21-21-16,21 22 31,21-22 0,-21-22-15</inkml:trace>
  <inkml:trace contextRef="#ctx0" brushRef="#br0" timeOffset="100172.34">656 3725 0,'0'-21'16,"0"42"77,0 1-77,0-1-16,0 0 0,21 0 16,-21 0-16,0 0 15,21-21-15,-21 22 0,22-22 16,-1 0-16,-21 21 15,21-21-15,0 0 0,0 0 16,0 0-16,1 0 0,-22-21 16,21 21-16,0-22 15,-21 1-15,21 0 0,-21 0 16,21 21-16,-21-21 0,0 0 16,0-1-16,0 1 0,0 0 15,0 0-15,0 0 0,0 0 16,0-1-1,0 44 17,0-1-32,0 0 0,0 0 15,0 0-15,0 0 0,0 22 16,0-22-16,0 21 0,0-21 0,0 22 16,0-1-16,0 22 0,0-22 15,0 0-15,0 1 0,0-1 16,0 0-16,0 1 0,0-1 0,0 0 15,0-21-15,0 22 0,0-22 16,-21 0-16,21 0 0,0 0 0,-21 1 16,21-1-16,0 0 0,-21-21 15,0 0-15,-1 0 16,1 0-16,0 0 16,0 0-16,21-21 0,-21 0 15,0-1-15,-1 1 0,1 0 16,0 0-16,0 0 0,0 0 0,0 21 15,21-22-15,0 1 0,-22 21 16,1 0-16,21 21 47,0 1-47,0-1 0,0 0 0,21 0 16,1 0-16,-22 0 0,21 1 15,0-1-15,-21 0 0,21 0 0,0-21 16,0 21-16,1 0 0,-1-21 15,0 22-15,0-22 0,0 0 16,22 0-16,-22 0 0,0 0 16,0-22-16,0 1 0,22 21 0,-22-21 15,21 0-15,-21 0 0,0 0 16,22-1-16,-22-20 0,0 21 16,0-21-16,0 20 0,-21-20 0,22 0 15,-22 21-15,21-22 0,-21 22 16,0 0-16,0 0 0,0 0 0,0-1 15,0 44 17,0-1-32,0 21 15,0-21-15,0 0 0,0 1 0,0 20 16,0-21-16,0 21 0,0-20 16,0-1-16,0 21 0,0-21 0,0 0 15,0 1-15,21-1 16,0-21-16,0 0 0,0 0 15,1 0-15,-1 0 0,0 0 16,0 0-16,0-21 16,0-1-16,1 22 0,-1-21 0,0 0 15,0-21-15,-21 21 0,0-1 0,21-20 16,-21 0-16,0 21 0,0-22 16,0 1-16,-21 21 0,0-22 0,0 22 15,0 0-15,-1 0 0,1 21 16,0 0-16,0 0 0,0 0 15,0 0-15,-1 0 0,1 21 16,0 0-16,0 0 0,21 1 0,0-1 16,-21 0-16,21 0 0,0 0 15,0 0-15,0 1 0,0-1 16,21-21-16,0 0 0,0 0 0,0 0 16</inkml:trace>
  <inkml:trace contextRef="#ctx0" brushRef="#br0" timeOffset="102483.89">2286 4191 0,'0'0'0,"-21"0"0,0 0 16,42 0 15,0 0-15,21-21-16,-21 0 0,1 0 16,20-1-16,-21 1 0,21-21 0,1 21 15,-22 0-15,21-22 0,1 22 16,-1-21-16,-21 21 0,0-1 15,0-20-15,1 21 0,-1-21 0,0-1 16,-21 22-16,0-21 0,0 21 16,0-22-16,0 22 0,0-21 0,0 21 15,0-22-15,-21 22 0,21 0 0,-21 0 16,-1 21-16,22-21 16,-21 21-16,0 0 0,21 21 15,-21 0-15,0 0 0,21 21 16,-21 1-16,21-1 0,0 22 15,0-22-15,-22 21 0,1 1 0,21-1 16,-21 22-16,0 0 0,21-1 16,-21 1-16,0-21 0,21 20 0,-22 1 15,22 0-15,-21-1 0,0 1 0,21 0 16,0-22-16,-21 22 0,21-1 16,0 1-16,-21 0 0,21-22 0,0 1 15,0 20-15,0-20 0,0-22 16,0 22-16,0-1 0,0-20 0,0-1 15,0 0-15,0 1 0,0-22 0,0 0 16,0 0-16,21-21 16,0 0-16,0-21 0,0 0 15,1 0-15,-1-1 0,0-20 0,0 0 16,0-1-16,0 1 16,1-21-16,-1 20 0,0-20 0,0-1 15,0 1-15,-21-1 0,0 1 0,0-22 16,0 22-16,0-1 0,-21 22 15,-21-22-15,21 1 0,-22 20 0,1 1 16,0 0-16,-1 21 0,1-22 0,0 22 16,-1 0-16,1 0 0,21 0 15,0 21-15,-22 0 0,43-22 0,-21 22 16,42 0 15,0 0-31,1 0 16,-1-21-16,0 21 0,21-21 15,-21 0-15,22 0 0,-1 0 0,0-1 16,1 1-16,-1-21 0,0 21 0,-20 0 16,20-22-16,-21 22 0,21 0 15,-20-21-15,-1 20 0,-21 1 0,0 0 16,21 0-16,-21 0 16,0 42 15,0 0-16,0 0-15,0 22 0,0-22 0,0 21 16,0-21-16,0 0 0,0 22 16,0-22-16,0 0 0,0 0 15,21 0-15,-21 1 0,21-1 0,0 0 16,1-21-16,-1 0 16,0 0-16,0 0 0,0 0 15,0 0-15,1-21 0,-1 21 0,0-21 16,0-1-16,0 1 0,0 0 15,1 0-15,-1-21 0,0 20 0,0 1 16,-21-21-16,0 21 0,21 0 0,-21-1 16,0 1-16,0 0 0,0 0 15,0 42 1,0 0 0,0 0-16,0 1 15,-21-1-15,21 0 0,0 0 0,-21 0 16,21 22-16,0-22 0,0 0 0,0 0 15,0 0-15,0 0 0,-21 1 16,21-1-16,21-42 47,-21-1-47,21 1 0,0 0 16,-21 0-16,21 0 0,1 0 15,-22-1-15,21 1 0,0 0 0,-21 0 16,0 0-16,21 0 0,0 21 15,0 0 1,-21 21-16,22 0 16,-22 0-16,21 0 0,-21 0 0,21 1 15,-21-1-15,0 0 0,0 0 16,21 0-16,0 0 0,0 1 16,-21-1-16,22 0 0,-1-21 15,-21 21-15,21-21 0,0 0 0,0 0 16,0 0-16,1 0 15,-1-21-15,0 0 0,0 0 0,0-1 16,0 1-16,22 0 0,-22 0 0,0 0 16,0 0-16,0-1 15,1-20-15,-1 21 0,0 0 0,0 0 16,0-1-16,0 1 0,-21 0 0,22 21 16,-1 0-16,0 0 15,0 0-15,-21 21 16,0 0-1,0 1-15,21-22 0,-21 21 0,0 0 16,21-21 15,-21-21 1,0 0-17,0-1-15,0 1 0,0 0 16,-21 21-16,0-21 15,0 21-15,0 0 16,0 0-16,-1 21 0,1 0 16,0 0-16,0 1 0,21-1 15,-21 0-15,21 21 0,-21-21 16,-1 1-16,22 20 0,0-21 0,0 0 16,0 0-16,-21 1 0,21 20 0,0-21 15,0 0-15,0 0 16,0 1-16,21-22 15,1 0 1,-1 0-16,0 0 0,0-22 16,0 1-16,0 0 15,1 0-15,-1 0 0,0 0 0,0-22 16,0 22-16,-21-21 0,21-1 0,1 1 16,-1 0-16,-21-22 0,21 22 15,0-22-15,-21 22 0,21 0 0,0-22 16,-21 22-16,22-22 0,-22 22 15,21 0-15,-21-1 0,0 1 0,0 21 16,21 0-16,-21 0 0,0-1 0,0 1 16,0 42-1,0 1 1,-21-1-16,0 0 0,21 21 0,-22 1 16,1-22-16,21 21 0,0 22 0,-21-22 15,0 0-15,21 22 0,-21-22 16,21 22-16,0-22 0,0 0 0,0 22 15,0-22-15,0 0 0,0 1 0,0-22 16,0 21-16,0-21 0,21 1 0,0-1 16,0 0-16,0-21 15,1 0-15,20 21 0,-21-21 0,21 0 0,1 0 16,-22 0-16,21 0 0,1-21 16,-22 0-16,21 0 0,0 21 15,-20-22-15,-1 1 0,0-21 0,21 21 16,-42 0-16,0-1 0,21-20 0,-21 21 15,0-21-15,0 20 0,0-20 0,-21 21 16</inkml:trace>
  <inkml:trace contextRef="#ctx0" brushRef="#br0" timeOffset="102699.76">3471 3768 0,'0'0'0,"-21"0"16,42 0 31,0 0-32,-21-21-15,22 21 0,-1 0 0</inkml:trace>
  <inkml:trace contextRef="#ctx0" brushRef="#br0" timeOffset="103196.48">5990 3450 0,'0'0'16,"0"-21"-16,0 0 0,0 0 0,0 42 31,-21 0-31,21 0 0,0 0 16,0 22-16,0-1 0,0 0 0,-21 1 15,21-1-15,0 22 0,-21-22 16,21 21-16,0-20 0,0 20 15,-22-20-15,22 20 0,-21-21 0,21 1 16,0-1-16,-21 0 0,21-20 0,0 20 16,0-21-16,0 0 0,0 0 15,0 1-15,0-44 32,-21 1-32,0 0 0,21 0 15,-21 0-15,-1 0 0</inkml:trace>
  <inkml:trace contextRef="#ctx0" brushRef="#br0" timeOffset="104008.46">5397 3958 0,'0'0'0,"22"0"15,20 0 1,-21 0-16,0 0 16,22 0-16,-1-21 0,0 21 0,1-21 15,20 21-15,-21-21 0,22 21 0,-1-21 16,-20-1-16,20 1 0,1 0 15,-1 0-15,1 0 0,-22 0 0,22-22 16,-22 22-16,0-21 0,1 21 0,-1-22 16,-21 1-16,0 0 0,0-1 0,-21 1 15,0 0-15,0-1 0,0 1 16,0 21-16,0 0 0,-21-1 0,0 1 16,0 21-16,0 0 0,0 0 15,-1 0-15,1 0 0,0 43 16,0-22-16,21 21 0,-21 0 0,0 22 15,-1-22-15,22 22 0,0-22 0,0 22 16,-21-22-16,21 21 0,-21-20 0,21 20 16,0-20-16,0 20 0,-21-21 15,21 1-15,0 20 0,0-20 0,0-1 16,0-21-16,0 21 0,0-20 0,0 20 16,0-21-16,0 0 0,0 0 15,0-42 16,0 0-31,0 0 16,21 0-16,0-22 0,-21 22 0,21 0 16,1-21-16,-22 21 0,21-22 15,0 22-15,-21 0 0,0 0 0,21 21 16,-21-21-16,21 21 0,0 21 31,-21 0-31,0 0 0,0 0 0,0 0 16,0 1-16,0-1 0,0 0 0,0 0 15,0 0-15,22 0 0,-22 1 16,21-1-16,0 0 0,0-21 16,0 21-16,0-21 15,1 0-15,20 0 0,-21 0 0,0 0 16,22-21-16,-22 0 0,0 21 0,21-21 16,-21-1-16,22 1 0,-22 0 0,0-21 15,21 21-15,-42-22 0,22 22 16,-1-21-16,-21 21 0,0-1 0,21 1 15,-21 0-15,0 0 0,-21 21 16,0 0-16,-1 0 16,1 21-16,0 21 15,0-20-15,0-1 0,21 0 0,0 21 16,0-21-16,0 1 0,0 20 16,0-21-16,0 0 0,0 0 0,0 1 15,21-1-15,0 0 0,0 0 16,0-21-16,1 0 0,20 0 0,-21 0 15,21 0-15,-20 0 0,-1 0 0,21 0 16,-21 0-16,0-21 0,1 0 0,-1 0 16,-21-1-16,21 1 0</inkml:trace>
  <inkml:trace contextRef="#ctx0" brushRef="#br0" timeOffset="107707.28">8636 3366 0,'0'0'15,"0"-22"-15,0 1 0,0 0 16,-21 21 0,21 21-16,-21 0 0,21 1 15,-22 20-15,22-21 0,-21 21 0,21 1 16,0-1-16,0 0 0,0 1 16,-21 20-16,21-20 0,-21-1 15,21 21-15,0-20 0,0 20 0,0-20 16,0-1-16,0 0 0,0 1 0,0-22 15,0 21-15,21-21 0,0 0 16,0 1-16,1-22 0,-1 0 0,0 0 16,0 0-16,0 0 0,22 0 0,-22 0 15,0-22-15,21 1 0,-21 0 0,1-21 16,20 21-16,-21-22 0,21 1 16,-20 21-16,20-22 0,-21-20 0,21 21 15,-20-1-15,-1 1 0,0-22 0,0 22 16,0-21-16,0 20 0,-21-20 0,0 20 15,0 1-15,0 0 16,0 21-16,0-1 0,0 1 0,0 0 16,0 42-1,-21 0-15,21 1 0,-42 62 16,42-63-16,0 43 16,-21-22-16,21 1 0,-21-1 0,21 0 15,-22 22-15,22-22 0,0 0 0,0 1 16,0-1-16,0 0 0,0 1 0,0-1 15,0 0-15,0-20 16,22-1-16,-1 0 0,0 0 0,0-21 16,0 0-16,0 0 0,1 0 0,20 0 0,-21 0 15,0 0-15,22-21 0,-22 0 16,0-22-16,0 22 0,21 0 16,-20-21-16,-1 21 0,0-22 0,0 22 15,0-21-15,0 21 0,-21-1 0,0-20 16,0 21-16,0 0 0,0 0 0,0-1 15,0 44 17,-21-1-32,21 0 0,-21 0 0,0 0 15,21 0-15,0 1 0,0 20 16,-21-21-16,21 21 0,-21-20 0,21 20 16,0-21-16,0 0 0,0 0 0,-22 1 15,22-1-15,0 0 0,0 0 16,0-42 15,0 0-31,22 0 16,-22-1-16,21-20 0,0 21 0,0-21 15,-21 20-15,21-20 0,0 21 0,1-21 16,-22 20-16,21 1 0,0 0 0,0 0 16,-21 0-16,21 21 0,0 0 15,1 0 1,-22 21-16,0 0 0,0 0 15,0 0-15,0 1 0,0 20 16,0-21-16,0 0 0,0 0 0,0 1 16,0 20-16,0-21 0,0 0 0,0 0 15,0 1-15,0-1 0,21 0 16,0 0-16,0-21 0,0 0 16,0 0-16,22 0 0,-22 0 0,0 0 15,21-21-15,-20 0 0,-1 0 0,21-1 16,-21 1-16,0 0 0,1-21 15,-1 21-15,0-22 0,0 1 0,0 0 16,0 20-16,-21-41 0,0 21 16,0-1-16,0-20 0,0 20 0,0-20 15,0 21-15,0-22 0,0 22 0,0-1 16,0 1-16,0 21 0,0 0 16,0 0-16,-21 42 15,21 0 1,-21 21-16,21 1 0,0-1 15,0 0-15,-21 1 0,21-1 0,0 21 16,-21-20-16,21-1 0,0 22 0,0-22 16,0 0-16,0 1 0,0 20 0,0-21 15,0-20-15,-21 20 0,21 0 16,0-21-16,0 1 0,0-1 16,0 0-16,0 0 0,0-42 31,0 0-31,21 0 15,-21-1-15,21 1 0,-21-21 16,21 21-16,0-22 0,0 1 0,1 21 16,-22-21-16,21 20 0,0 1 0,0 0 15,-21 0-15,21 0 0,0 0 0,1 21 16,-1 0 0,-21 21-1,0 0 1,-21 0-16,-1-21 0,22 21 15,-21-21-15,0 21 0,0-21 0,0 0 16,0 0-16,-1 0 0,1 0 16,0 0-16,0 0 15,0 0 1,21 22 0,0-1-16,0 0 0,0 0 15,0 0-15,0 0 16,0 1-16,21-1 15,-21 0-15,21 0 0,0 0 0,0 0 16,-21 1-16,22-1 0,-1-21 0,21 21 0,-21-21 16,0 0-16,1 0 0,20 21 15,-21-21-15,0 0 0,22 0 16,-22 0-16,0-21 0,21 21 0,-21-21 16,1 0-16,-1-1 0,0 1 0,0 0 15,0 0-15,-21 0 0,21-22 0,-21 22 16,22-21-16,-22 21 0,0 0 0,0-1 15,0 1-15,0 0 0,0 0 16,0 0-16,0 42 31,0 0-31,-22 0 0,22 0 16,-21 1-16,21-1 0,0 21 0,0-21 16,-21 0-16,21 1 15,-21 20-15,21-21 0,0 0 0,0 0 16,0 1-16,0-1 0,0 0 15,0-42 17,21 0-32,0-1 15,-21 1-15,21 0 0,1-21 0,-22 21 16,21-1-16,0 1 0,-21 0 0,21 0 16,0 0-16,-21 0 0,0-1 0,21 22 15,1 0-15,-1 0 16,-21 22-1,0-1 1,0 0-16,0 0 0,0 0 0,0 0 16,0 1-16,0-1 0,0 0 0,0 0 15,21 0-15,-21 0 0,21 1 0,-21-1 16,21 0-16,0-21 0,-21 21 16,22-21-16,-1 0 0,0 0 0,0 0 15,0 0-15,22 0 0,-22 0 0,0-21 16,0 0-16,0 0 0,22 21 15,-22-22-15,0 1 0,0-21 0,0 21 16,0 0-16,-21-22 0,22 22 0,-1-21 16,-21 21-16,21-1 0,-21 1 0,21 0 15,-21 0-15,0 42 32,0 0-17,0 0-15,-21 1 0,21-1 0,-21 0 16,21 0-16,-21 21 0,21-20 15,0 20-15,0-21 0,0 0 0,0 0 16,0 1-16,0 20 0,0-21 16,0 0-16,21 0 0,0-21 0,0 0 15,0 0-15,0 0 0,1 0 0,-1 0 16,21 0-16,-21 0 0,0-21 16,1 21-16,-1-21 0,0 0 15,0 0-15,0 0 0,0-22 0,-21 22 16,22-21-16,-22 21 0,21-22 0,-21 1 15,0 21-15,0-22 0,0 1 0,0 21 16,0-21-16,0 20 0,0 1 16,-21 21-16,-1-21 0,1 21 0,0 0 15,0 0-15,-21 0 0,20 0 0,1 21 16,-21-21-16,21 21 0,0 1 16,-1-1-16,-20 0 0,21 21 0,0-21 0,21 1 15,-21 20-15,21-21 16,-22 21-16,22-20 0,0 20 0,0-21 15,0 0-15,0 22 0,0-22 0,0 0 16,22-21-16,-1 21 0,0 0 0,0-21 16,0 0-16,0 0 0,1 0 0,-1 0 15,0 0-15,21-21 0,-21 0 16,22 21-16,-22-21 0,21 0 0,-21-1 16,22 1-16,-22-21 0,21 21 0,-21 0 15,1-22-15,-1 22 0,0-21 0,0 21 16,0-1-16,-21 1 0,0 0 15,21 0-15,-21 0 0,22 21 0,-22 21 47,0 0-47,-22 0 0,1 0 0,21 1 16,0-1-16,0 0 0,-21 21 0,21-21 16,-21 1-16,21-1 0,0 21 0,0-21 15,0 0-15,0 1 0,0-1 16,0 0-16,21 0 0,0-21 15,0 0-15,1 0 0,-1 0 0,0 0 16,0 0-16,21 0 0,-20 0 0,-1-21 16,0 0-16,21 0 0,-21-1 0,1 1 15,-1 0-15,0 0 16,0-21-16,0 20 0,0 1 0,1 0 16,-1 0-16,-21-21 0,0 20 15,0 44 16,0-1-15,0 0-16,-21 0 0,21 0 16,0 0-16,-22 1 0,22-1 0,0 0 15,0 0-15,0 0 0,0 0 0,0 1 16,0-1-16,22 0 0,-1-21 16,0 0-16,0 0 0,0 0 15,0 0-15,1 0 0,-1 0 0,0 0 16,0 0-16,0-21 0,0 0 0,1-1 15,-1 1-15,-21 0 0,21-21 16,-21 21-16,21-1 0,-21-20 0,21 21 16,-21-21-16,0 20 0,0 1 15,0-21-15,0 21 0,-21 0 16,0-1-16,0 22 0,0 0 16,-1 0-16,22 22 15,-21-1-15,21 0 0,0 0 16,21-21-1,1 21-15,-1-21 16,0 0-16,21 0 0,-21 0 0,1 0 16,-1 0-16,0 0 0,21 0 0,-21-21 0,1 21 15,-1-21-15,0 21 0,0-21 16,0 21-16,0 0 0,1-21 16,-22-1-1,0 44 1,-22-1-1,1 0-15,0 0 16,21 0-16,0 0 0,-21 1 16,0-1-16,0 0 0,21 21 0,0-21 15,0 1-15,-22 20 0,22-21 0,0 0 16,0 22-16,0-22 0,0 0 0,0 0 16,0 0-16,0 0 0,0 1 15,0-44 16,0 1-31,0 0 16,0 0-16,0 0 0,0 0 0,0-1 16,22-20-16,-22 21 0,21-21 0,0-1 15,0 22-15,0-21 0,22 21 0,-22-1 16,21 1-16,-21 0 0,22 0 16,-1 0-16,0 0 0,-21 21 15,22 0-15,-22 0 0,0 0 0,21 0 0,-20 21 16,-22 0-16,21 0 0,-21 0 0,21 0 15,-21 1-15,0 20 0,0-21 16,0 21-16,0-20 0,0-1 16,0 21-16,-21-21 0,21 0 0,-21 1 15,21 20-15,0-21 0,-22 0 16,22 0-16,0-42 31,22 0-15,-22 0-16</inkml:trace>
  <inkml:trace contextRef="#ctx0" brushRef="#br0" timeOffset="108319.96">15219 3789 0,'0'-64'0,"0"128"0,0-149 16,0 64-16,-21 21 15,-1 0-15,1 0 16,0 21-16,21 0 0,-21 22 0,0-1 16,21 0-16,0 1 0,-21 20 0,-1 1 15,1-1-15,21 1 0,0 20 16,-21-20-16,0 21 0,0-22 0,21 22 16,0-1-16,-21 1 0,-1 0 0,1-1 15,21 1-15,-21 0 0,21-1 0,-21 1 16,0-21-16,21-1 0,0 1 0,-21-1 15,21 1-15,-22-22 0,22 0 16,-21-21-16,21 1 0,0-1 0,0 0 16,0-42-1,0 0 1,0-22-16,0 22 0,21-21 0,-21-1 16,22 1-16,-22-21 0,0 20 0,0-20 15,0-1-15,0-20 0</inkml:trace>
  <inkml:trace contextRef="#ctx0" brushRef="#br0" timeOffset="108631.79">14774 4001 0,'0'0'0,"0"-43"0,0 1 0,0 21 16,0-22-16,0 22 0,0 0 0,0 0 16,0 0-16,21 0 0,1-1 15,-1 1-15,0 0 0,0 0 0,21 0 16,-20 21-16,20 0 0,21-21 15,-20 21-15,-1 0 0,0 0 0,1 21 16,-1 0-16,0 0 0,-20 21 0,-1-20 16,-21 20-16,0-21 0,0 21 0,0 1 15,-21-22-15,-1 21 0,1 1 16,0-22-16,-21 21 0,21-21 0,-22 0 16,22 1-16,-21-1 0,21 0 0,-1-21 15,1 21-15,0-21 16,42-21 15,0 21-31,1-21 16,-1 21-16,0-21 0</inkml:trace>
  <inkml:trace contextRef="#ctx0" brushRef="#br0" timeOffset="109143.93">15875 3852 0,'0'0'0,"0"-42"16,-21 42-16,0-21 0,-1 21 15,1 0-15,0 0 0,0 0 16,0 0-16,0 0 0,-1 0 16,1 21-16,0 0 0,0 0 0,0 22 15,21-22-15,-21 21 0,21-21 0,-22 22 16,22-1-16,-21-21 0,21 22 15,0-22-15,0 0 0,0 0 0,0 0 16,0 0-16,0 1 0,0-1 0,21-21 16,1 0-16,-1 0 15,0 0-15,0-21 0,0-1 16,0 22-16,1-42 0,-1 21 16,0 0-16,0 0 0,0-22 15,0 22-15,1-21 0,-22-1 0,21 22 16,-21-21-16,21 21 0,-21 0 0,21-1 15,-21 1-15,0 0 0,0 42 32,0 0-32,0 1 0,0-1 0,0 0 15,0 21-15,0-21 0,0 22 0,-21-1 16,21-21-16,0 22 0,0-22 16,0 0-16,0 21 0,0-21 15,0 1-15,0-1 0,0 0 0,21-21 16,0 0-16,0 0 0,1 0 15,-1 0-15,0 0 0,0 0 16,0 0-16,0-21 0,1 0 16,-1-1-16,0 1 0,21 0 0,-21-21 15,1 21-15</inkml:trace>
  <inkml:trace contextRef="#ctx0" brushRef="#br0" timeOffset="109395.79">16531 3641 0,'0'0'16,"0"-43"-16,0 22 0,0 0 0,-21 21 31,0 0-31,0 0 0,21 21 0,-22 0 16,1 1-16,0 20 0,21-21 0,-21 21 15,21 1-15,-21-1 0,0 0 16,21-20-16,0 20 0,0 0 0,-22 1 16,22-1-16,0 0 0,0 1 0,0-22 15,0 21-15,0-21 0,0 0 16,0 1-16,0-1 0,22-21 0,-1 0 15,-21 21-15,21-21 0,0 0 0,0 0 16,22 0-16,-22-21 0,0 0 0,0-1 16,21 1-16,-20 0 0,-1 0 15,0-21-15</inkml:trace>
  <inkml:trace contextRef="#ctx0" brushRef="#br0" timeOffset="109819.55">16827 3704 0,'0'0'0,"0"-21"0,0 0 16,0 0-16,0 0 0,0 42 31,0 0-31,0 0 0,0 21 16,-21-20-16,21 20 0,-21-21 15,21 21-15,0 1 0,0-1 0,-21 0 16,21 1-16,-21-22 0,21 21 0,0 1 16,-21-22-16,21 0 0,0 0 0,0 0 15,0 0-15,0 1 0,0-44 47,0 1-47,21 0 16,0-21-16,0 21 0,0-1 0,0-20 15,1 0-15,-1 21 0,0-22 16,21 22-16,-21 0 0,1 0 0,-1 0 16,0 21-16,0 0 0,0 0 0,0 0 15,-21 21-15,22 0 0,-22 0 16,21 0-16,-21 22 0,0-22 15,0 21-15,0-21 0,0 0 0,0 22 16,0-22-16,0 0 0,0 0 16,0 0-16,0 1 0,0-1 0,0 0 15,-21-21-15,-1 0 16,1 0 0,0-21-16,21 0 0,-21-1 15,0 22-15,0-21 0</inkml:trace>
  <inkml:trace contextRef="#ctx0" brushRef="#br0" timeOffset="109991.45">16192 3831 0,'0'0'16,"22"0"15,20 0-31,-21 0 16,0 0-16,22 0 0,-1 0 0,0 0 15,1 0-15,20 0 0,-21 0 0,22 0 16,-1 0-16,1 0 0</inkml:trace>
  <inkml:trace contextRef="#ctx0" brushRef="#br0" timeOffset="110896.08">18140 3747 0,'0'-22'0,"0"1"16,-21 21-1,-1 0-15,1 21 16,0-21-16,21 22 0,-21-1 0,0 0 16,21 0-16,0 21 0,-21-20 0,21 20 15,-22-21-15,22 21 0,-21 1 16,21-22-16,0 21 0,0-21 0,0 22 15,0-22-15,0 0 0,0 0 0,0 0 16,0 1-16,21-1 0,1-21 16,-1 0-16,0 0 0,21 0 15,-21 0-15,1 0 0,-1-21 16,21 21-16,-21-22 0,0 1 0,1 0 16,-1-21-16,0 21 0,0-22 0,-21 1 15,21 21-15,-21-22 0,0 1 0,0 0 16,0-1-16,0 22 0,-21-21 15,0 21-15,0 0 0,0-1 0,-1 1 16,1 21-16,0 0 16,42 21 15,0-21-31,1 0 0,-1 0 0,0 22 16,21-22-16,1 0 0,-22 0 15,21 0-15,0 0 0,1 0 0,-1 0 16,-21 0-16,22 0 0,-1 0 15,0-22-15,-21 22 0,22-21 0,-22 21 16,0 0-16,0-21 0,0 21 0,-21-21 16,0 0-16,-21 21 31,0 0-31,21 21 16,-21 0-16,0 0 0,21 0 0,-21 1 15,21-1-15,0 21 0,-22-21 0,22 22 16,-21-1-16,21 0 0,-21 1 15,21 20-15,0-21 0,0 22 16,-21-1-16,0-20 0,21 20 0,-21 1 16,21-1-16,0 1 0,-22-1 0,22 1 15,0-1-15,-21 1 0,21-1 0,0 1 16,0-1-16,-21 1 0,21-22 16,0 22-16,0-22 0,0 0 0,0 1 15,-21-1-15,21 0 0,-21-21 0,21 1 16,0 20-16,0-21 0,-21 0 15,-1-21-15,1 0 0,0 0 16,0-21 0,0 0-16,21 0 0,-21 0 0,-1-1 15,1-20-15,21 0 0,-21-1 16,0 1-16,21-21 0,0-1 0,0 1 16,0-1-16,0 1 0,0-1 0,21 1 15,0-1-15,0 1 0,22-1 0,-22 22 16,21-22-16,1 1 0,-22 20 0,21 1 15,0 0-15,1-1 0,-1 1 16,0 21-16,1-21 0,-22 20 0,21 22 16,-21-21-16,1 21 0,-1 0 0</inkml:trace>
  <inkml:trace contextRef="#ctx0" brushRef="#br0" timeOffset="111676.05">5757 5059 0,'0'0'16,"-21"0"-16,0 0 15,0 0-15,21 21 0,-21 0 16,21 22-16,0-1 0,-22 0 0,22 1 16,0 20-16,-21-21 0,21 22 15,0-1-15,0 1 0,-21-1 0,21 1 16,-21-1-16,0 1 0,21-22 0,0 1 15,0-1-15,-21 0 0,21-21 16,-22 1-16,22-1 0,0 0 16,0 0-16,-21-21 0,0 0 15,0 0-15,0 0 16,0 0-16,-1-21 0,1 0 0,0 0 16</inkml:trace>
  <inkml:trace contextRef="#ctx0" brushRef="#br0" timeOffset="112479.85">4974 5673 0,'0'0'0,"21"0"16,0 0-1,22 0-15,-22 21 0,0-21 0,21 0 16,1 0-16,-1 0 0,0 0 16,22 0-16,-1-21 0,1 0 0,-1-1 15,22 1-15,-21 0 0,20 0 0,-20-21 16,-1 20-16,1-20 0,-22 0 15,22 21-15,-22-22 0,-21 1 0,0 0 16,0-1-16,1-20 0,-22 20 0,0 1 16,0-21-16,0 20 0,0 1 15,0 21-15,0 0 0,0-1 0,-22 22 16,1 0-16,21 22 0,-21-1 16,0 0-16,0 21 0,0 1 0,21 20 15,0-21-15,-22 22 0,22-1 16,-21 1-16,0-1 0,21 1 0,0-1 15,0 1-15,-21-1 0,21 1 0,-21-1 16,21-20-16,-21 20 0,21-20 16,0-1-16,-22 0 0,1 1 0,21-22 15,-21 0-15,21 0 0,0 0 0,0 0 16,-21-21-16,21-21 31,0 0-31,21 0 0,-21 0 16,21 0-16,0-22 0,1 22 0,-1 0 15,0-21-15,0 20 16,0 1-16,0 0 0,1 0 0,-1 0 16,0 21-16,0 0 0,0 0 15,-21 21-15,21 0 16,-21 0-16,22 0 0,-22 1 16,0-1-16,0 0 0,0 0 0,21 0 15,-21 0-15,21 1 0,-21-1 0,0 0 16,21 0-16,0-21 0,0 0 15,1 0 1,-1 0-16,0 0 0,21 0 0,-21 0 16,1 0-16,20-21 0,-21 0 0,21 0 0,-20-1 15,-1 1-15,21 0 0,-21 0 16,0 0-16,1-22 0,-1 22 16,0-21-16,-21 21 0,0-22 0,0 22 15,0 0-15,0 0 0,0 0 0,-21 21 16,0 0-1,-1 21-15,1-21 0,0 42 16,21-21-16,0 1 0,-21-1 0,21 21 16,-21-21-16,21 0 0,0 22 0,0-22 15,0 0-15,0 0 0,0 0 16,0 1-16,21-22 0,0 21 0,0-21 16,0 21-16,1-21 15,20 0-15,-21 0 0,0 0 16,22-21-16,-1 21 0,0-21 15,1-1-15,20 1 0,-21 0 0</inkml:trace>
  <inkml:trace contextRef="#ctx0" brushRef="#br0" timeOffset="112771.69">7895 5376 0,'-21'0'15,"0"0"1,0 22-16,-1-22 16,22 21-16,0 0 0,-21 21 0,0-21 15,21 22-15,-21-1 0,21-21 0,0 22 16,0-1-16,-21 0 0,21 1 16,0-1-16,-21-21 0,21 21 0,0-20 15,0-1-15,0 21 0,0-21 0,-22-21 16,22 21-16,0 1 0,22-22 47,-22-22-47,21 1 0,0 0 0,0 0 15,0 0-15,0-22 0</inkml:trace>
  <inkml:trace contextRef="#ctx0" brushRef="#br0" timeOffset="112995.72">8043 5440 0,'0'0'15,"0"21"-15,0 0 16,0 0-16,0 22 0,0-22 16,-21 21-16,21 1 0,-21-22 0,21 21 15,-21 0-15,21 1 0,0-22 0,0 21 16,-21-21-16,21 1 16,-22 20-16,22-21 0,0 0 0,0 0 15,0 1-15,-21-22 31,21-22-15,-21 22-16,0-21 0,21 0 0</inkml:trace>
  <inkml:trace contextRef="#ctx0" brushRef="#br0" timeOffset="113151.63">7578 5779 0,'21'0'31,"0"0"-16,0 0-15,0 0 0,22 0 0,-22 0 16,21-22-16,-21 22 0,22 0 16,-1-21-16,0 21 0,1-21 0,-22 21 15,21-21-15,0 21 0,-20-21 0</inkml:trace>
  <inkml:trace contextRef="#ctx0" brushRef="#br0" timeOffset="113376.26">8213 5503 0,'21'0'31,"0"0"-31,0 0 0,0 0 16,0 0-16,1 0 0,-1-21 0,0 21 16,0 0-16,0 0 0,0 0 15,1 0-15,20 0 0,-21 0 0,0 0 16,0-21-16,1 21 0,-1 0 15,-21-21 1</inkml:trace>
  <inkml:trace contextRef="#ctx0" brushRef="#br0" timeOffset="113604.13">8382 5440 0,'0'0'0,"0"21"0,-21 0 0,21 0 0,0 1 15,0-1-15,-21 21 0,21-21 0,0 22 16,0-22-16,0 21 0,0-21 0,0 22 16,0-22-16,0 0 0,0 21 15,0-21-15,0 1 0,0-1 0,0 0 16,0 0-16,0 0 0,0 0 16,21-21 15,0-21-16,0 0-15,0 21 0,0-21 0</inkml:trace>
  <inkml:trace contextRef="#ctx0" brushRef="#br0" timeOffset="114283.89">8805 5440 0,'0'21'16,"-21"0"-1,0 0-15,0 1 0,21 20 0,-21-21 0,21 21 16,-22 1-16,22-22 0,0 21 0,0 1 16,0-22-16,0 21 15,-21-21-15,21 0 0,0 1 0,0-1 16,0 0-16,0 0 0,0 0 0,0 0 16,0-42 15,0 0-31,0 0 15,0 0-15,0 0 0,0-1 0,0 1 16,0-21-16,0 0 0,21 20 0,1-20 16,-22 0-16,21 21 0,0-22 0,0 22 15,-21-21-15,21 21 0,0 21 16,1-22-16,-1 22 0,0 0 16,0 0-16,0 0 0,-21 22 15,21 20-15,-21-21 0,22 0 16,-22 22-16,0-22 0,0 21 15,0-21-15,0 22 0,0-22 0,0 21 16,0-21-16,0 0 0,0 1 0,0-1 16,0 0-16,21-21 31,0 0-15,-21-21-16,21 0 0,-21-1 0,21 1 15,0 0-15,1 0 0,-22-21 16,21 20-16,0-20 0,0 21 0,0-21 0,0-1 15,1 22-15,-1-21 16,0 21-16,0-1 0,0 22 0,-21-21 16,21 21-16,1 0 0,-1 21 15,-21 1-15,0-1 0,0 0 16,0 0-16,0 21 0,0-20 16,0 20-16,0 0 0,0-21 0,0 22 15,-21-22-15,21 21 0,-22-21 0,22 22 16,0-22-16,0 0 0,-21 0 0,21 0 15,0 1-15,0-1 16,21-21 0,1 0-1,-1-21-15,0-1 0,0 1 16</inkml:trace>
  <inkml:trace contextRef="#ctx0" brushRef="#br0" timeOffset="114565.17">9758 5525 0,'0'0'0,"0"-43"16,0 64 15,0 1-31,-21-1 0,-1 0 0,22 0 16,-21 0-16,0 22 16,0-22-16,21 21 0,-21-21 0,0 22 15,-1-1-15,22-21 0,0 21 0,0-20 16,0-1-16,0 0 0,0 21 0,0-21 15,22 1-15,-1-1 0,0-21 16,0 0-16,0 21 0,22-21 16,-22 0-16,21 0 0,-21 0 0,22 0 15,-22 0-15,0 0 0,0-21 0,0 21 16,22-21-16,-22-1 0,0 22 16,-21-21-16,21 0 0,-21 0 15</inkml:trace>
  <inkml:trace contextRef="#ctx0" brushRef="#br0" timeOffset="115103.87">10964 5165 0,'0'0'0,"-21"0"16,0 0-16,0 0 0,42-21 15,21 21 1,1 0-16,-1 0 0,0-22 0,22 22 16,-1 0-16,1 0 0,-1-21 15,1 21-15,-1-21 0,22 21 0,-22 0 16,22 0-16,-21 0 0,-1-21 0,1 21 16,-1 0-16,-21 0 0,1 0 15,-22 0-15,0 0 0,-42 0 16,0 0-1,0 0-15,-22 0 0</inkml:trace>
  <inkml:trace contextRef="#ctx0" brushRef="#br0" timeOffset="115375.71">11557 5059 0,'-21'0'0,"21"21"31,0 0-31,0 0 0,0 1 0,0 20 15,0-21-15,0 21 0,0 1 16,0-1-16,0 0 0,0 1 0,0 20 16,-21-20-16,21 20 0,-22-21 15,1 1-15,21-1 0,-21 0 0,21 1 16,-21-1-16,0 0 0,21-20 0,0-1 16,0 0-16,-21 0 0,21 0 0,0 0 15,21-21 16,0-21-31,0 0 0,-21 0 0,42 0 16,-20 0-16,-1-1 0,0-20 0,21 21 16</inkml:trace>
  <inkml:trace contextRef="#ctx0" brushRef="#br0" timeOffset="115785.34">11811 5482 0,'0'-42'0,"0"21"15,0 0-15,0-1 0,21 1 16,0 21 0,0 0-16,22 0 0,-22 0 0,0 0 15,21 0-15,-20 21 0,20-21 0,-21 22 16,21 20-16,1-21 0,-22 0 0,0 22 16,21-1-16,-20-21 0,-22 21 15,0-20-15,0 20 0,0-21 16,0 0-16,0 22 0,0-22 0,0 0 15,0 0-15,-22 0 0,1-21 0,0 21 16,0-21-16,0 0 0,0 0 16,21-21-1,0 0-15,0 0 16,0 0-16,0 0 0,0-22 0,21 22 16,0-21-16,0-1 0,0 1 0,0 21 15,1-21-15,-1-1 0,0 22 0,0 0 16,0 0-16,0 0 0,1-1 15,-1 22-15,0 0 0,0-21 0,0 21 16,0 0 0,1 0-16,-1 21 31</inkml:trace>
  <inkml:trace contextRef="#ctx0" brushRef="#br0" timeOffset="116387.51">12615 5673 0,'0'0'16,"21"0"-16,1 0 0,-1 0 15,0 0-15,0 0 0,0 0 16,22 0-16,-22 0 0,0-21 16,21-1-16,-21 22 0,1-21 0,20 0 15,-21 0-15,0 21 0,0-21 0,1 0 16,-1-1-16,0 1 15,-21 0-15,0 0 16,-21 21-16,0 0 0,-1 0 16,1 0-16,0 0 0,0 21 0,0 0 15,-22 0-15,22 1 0,0-1 16,0 0-16,0 0 0,0 0 0,-1 22 16,22-22-16,0 0 0,0 0 0,0 0 15,0 22-15,0-22 0,0 0 0,0 0 16,0 0-16,0 0 15,0 1-15,22-22 16,-1 0-16,21 0 0,-21 0 0,0 0 16,22 0-16,-22 0 0,21 0 0,1 0 15,-1 0-15,0 0 0,-21-22 0,22 22 16,-1-21-16,0 0 0,1 21 0,-1-21 16,-21 0-16,22 0 0,-22-1 15,0 1-15,21 0 0,-21-21 0,-21 21 16,22-1-16,-22 1 0,21 0 0,-21 0 15,0 0-15,0 0 0,-21 21 16,-1 0 0,1 0-16,0 0 15,0 21-15,0 0 0,0 0 0,-1 21 16,1-20-16,0-1 0,0 0 0,21 21 16,0-21-16,0 1 0,0-1 0,0 21 15,0-21-15,0 0 0,0 1 16,0-1-16,21-21 0,0 21 15,0-21-15,1 0 0,20 0 16,-21 0-16,21 0 0,-20 0 0,-1 0 16,21-21-16,-21 0 0,0-1 0</inkml:trace>
  <inkml:trace contextRef="#ctx0" brushRef="#br0" timeOffset="118068.14">15071 5800 0,'0'0'0,"21"0"0,0 0 0,0 0 15,0 0-15,0-21 0,1 21 16,-22-22-16,42 1 0,-21 0 0,0 0 15,0 0-15,22 0 0,-22-1 0,21-20 16,1 21-16,-22 0 0,21-22 0,0 1 16,-20 21-16,-1-21 15,0 20-15,0-20 0,-21 21 0,0 0 16,0 0-16,0-1 0,-21 22 16,0 0-16,0 0 0,-1 0 0,-20 0 15,21 22-15,-21-1 0,20 0 16,1 0-16,0 21 0,0-20 0,21 20 15,0-21-15,0 21 0,0 1 0,0-22 16,21 21-16,0-21 0,0 22 0,1-22 16,-1 21-16,0-21 0,0 1 0,-21-1 15,21 0-15,0 0 0,-21 0 16,-21-21 15,0 0-31,0 0 0,-21 0 16,20 0-16,1-21 0,0 0 0,0 0 15,0 21-15,0-21 0,-1-1 16,1 1-16,21 42 31,21 1-31,1-1 16,-1 0-16,0 0 16,0-21-16,-21 21 0,42 0 0,-20-21 15,-1 0-15,0 22 0,0-22 16,21 0-16,-20 0 0,20 0 0,-21 0 15,21 0-15,-20 0 0,20-22 0,0 1 16,-21 21-16,22-21 0,-22 0 16,21 0-16,-21 0 0,22-22 0,-22 22 15,21-21-15,-21 21 0,1-22 0,20 1 16,-21 0-16,0-1 0,0-20 0,1 20 16,-1-20-16,0 21 0,0-22 0,0 22 15,-21-22-15,21 22 0,-21 0 16,22 20-16,-22-20 0,21 21 0,-21 0 15,0 42 1,0 0-16,0 0 16,-21 22-16,-1-22 0,1 21 15,0 0-15,0 22 0,0-22 0,0 1 16,-1-1-16,1 21 0,0-20 0,0-1 16,21 0-16,0 1 0,-21-1 0,21 0 15,-21-20-15,21 20 0,0-21 16,0 0-16,0 22 0,0-22 0,0 0 15,21 0-15,0-21 0,0 0 16,0 0-16,22 0 0,-22 0 0,21 0 16,-21 0-16,22-21 0,-1 21 0,0-21 15,1 0-15,-1-1 0,0 1 16,1 0-16,-22 0 0,21-21 16,-21 20-16,0 1 0,1-21 0,-1 21 15,-21 0-15,21-1 0,-21 1 0,0 0 16,0 0-16,-21 21 15,0 0-15,-1 0 16,1 0-16,0 21 0,21 0 0,-21-21 16,21 21-16,-21 1 0,21-1 0,0 0 15,0 0-15,0 0 0,0 0 16,21 1-16,0-1 0,0 0 16,-21 0-16,21 0 0,1 0 0,-22 1 15,21-1-15,0 0 0,0 0 16,0 0-16,0-21 15,-21 21-15,22-21 0,-1 0 0,0 0 16,0 0-16,0 0 16,0 0-16,1-21 0,-1 0 0,0 21 15,0-21-15,0 0 0,0 0 0,1-1 16,-1 1-16,0 0 0,-21 0 0,0-21 16,21 20-16,-21 1 0,21-21 0,-21 21 15,0 0-15,0-1 0,0 1 16,0 0-16,0 42 31,0 0-31,0 1 0,0-1 16,0 0-16,0 0 0,-21 21 15,21-20-15,0-1 0,0 0 16,-21 0-16,21 0 0,0 0 0,0 1 16,0-1-16,0 0 0,0 0 15,21-21-15,0 0 0,0 0 0,1 0 16,-1 0-16,0 0 0,0 0 15,0 0-15,0-21 0,1 0 16,-1 21-16,0-21 0,0-1 0,0 1 16,0 0-16,1 0 0,-22-21 15,21 20-15,-21 1 0,21-21 0,-21 21 0,0 0 16,0-1-16,0 1 0,0 42 31,0 1-15,-21-1-16,21 0 0,-21 0 0,21 0 15,-22 0-15,22 1 0,0 20 0,0-21 16,0 0-16,0 0 0,0 1 16,0-1-16,0 0 15,22-21-15,-1 0 16,0 0-16,0 0 0,0 0 0,0 0 16,1 0-16,20-21 0,-21 21 0,0-21 15,22-1-15</inkml:trace>
  <inkml:trace contextRef="#ctx0" brushRef="#br0" timeOffset="119532.47">18034 5482 0,'0'0'0,"0"-21"0,0 0 0,0 0 15,-21 21-15,0 0 16,-1 0-16,1 0 0,0 0 16,0 21-16,0 0 15,21 0-15,-21 22 0,-1-22 0,22 0 16,0 21-16,-21-21 0,21 1 0,0 20 15,0-21-15,0 0 0,0 0 0,0 1 16,0 20-16,0-21 16,21 0-16,-21 0 0,22-21 15,-1 0-15,21 22 0,-21-22 0,0 0 16,1 0-16,20 0 0,-21 0 0,21 0 16,-20 0-16,20-22 0,-21 22 0,21-21 15,-20 0-15,-1 0 0,21 0 0,-21 0 16,0-22-16,1 1 0,20 0 15,-21-1-15,0 1 0,0 0 0,1-1 16,-1-20-16,0 20 0,0-20 0,0 21 16,0-1-16,1 1 0,-22 0 0,0 20 15,0-20-15,0 21 0,0 0 16,0 42 15,-22 0-31,22 0 0,-21 0 0,0 22 16,0-22-16,0 21 0,0 1 0,-1-1 15,22 0-15,-21 1 0,0-22 16,21 21-16,0 0 0,0 1 0,-21-1 16,21 0-16,0-20 0,0 20 0,0-21 15,0 0-15,0 22 0,0-22 0,0 0 16,21 0-16,0 0 0,0-21 16,1 0-16,-1 0 0,0 0 15,0 0-15,0 0 0,0 0 16,1 0-16,-1-21 0,0 21 0,0-21 0,21 0 15,-20 0-15,-1-1 0,0 1 16,0 0-16,0-21 0,0 21 0,1-22 16,-22 22-16,21 0 0,-21-21 15,21 42-15,-21-22 0,0 1 0,0 0 16,-21 42 15,21 0-31,0 1 0,-21-1 16,21 0-16,-22 0 0,22 0 15,-21 0-15,21 1 0,0-1 0,0 0 16,0 0-16,0 0 0,0 0 16,0 1-16,0-1 0,0 0 15,21-21-15,1 0 16,-1 0-16,0 0 16,0 0-16,0 0 0,0-21 15,1 0-15,-1 21 0,0-22 0,0 1 16,0 0-16,0 0 0,1 0 0,-1-22 15,-21 22-15,21 0 0,-21 0 0,21-21 16,-21 20-16,0 1 16,-21 21-1,0 21 1,0 1-16,21-1 16,-22 0-16,22 0 0,0 0 15,0 0-15,0 22 0,0-22 0,0 0 16,0 0-16,0 0 15,0 1-15,22-22 0,-1 21 16,0-21-16,0 0 0,0 0 16,0 0-16,1 0 0,-1 0 0,0 0 15,21-21-15,-21-1 0,1 22 0,-1-21 16,0 0-16,0 0 0,-21 0 16,21 0-16,-21-1 0,21 1 0,-21 0 15,0 0-15,0 0 0,0 0 16,0-1-16,0 44 31,0-1-15,0 0-16,0 0 0,0 0 15,0 0-15,0 1 0,0-1 0,0 0 16,0 0-16,0 0 0,0 0 0,0 1 16,22-1-16,-22 0 0,0 0 15,21 0 1,0-21-16,0 0 0,0 0 15,0 0-15,1 0 0,-1 0 0,0 0 16,21 0-16,-21-21 0,1 21 16,-1-21-16,21 0 0,-21 21 0,0-21 15,1-1-15,-1 1 0,0 0 16,0 0-16,0 0 0,0 0 0,-21-22 16,22 22-16,-22 0 0,0 0 0,0 0 15,0-1-15,0 1 0,-22 21 16,1 0-1,0 21-15,0 1 16,0-22-16,0 21 0,21 21 0,-22-21 16,22 0-16,-21 1 0,21-1 0,0 21 15,0-21-15,0 0 0,0 1 0,0-1 16,0 0-16,21 0 0,1-21 16,-1 21-16,0-21 0,0 0 15,21 21-15,-20-21 0,-1 0 16,0 0-16,0 0 0,0 0 0,0-21 15,1 21-15,-1-21 0,0 21 0,0-21 16,0 0-16,0 0 0,1-1 0,-22 1 16,21 0-16,-21 0 0,21 0 15,-21 0-15,0-1 0,0-20 0,0 21 16</inkml:trace>
  <inkml:trace contextRef="#ctx0" brushRef="#br0" timeOffset="119811.82">18732 5186 0,'0'0'16,"-42"0"-16,-21 21 16,84-21-16,0 0 15,0 0-15,21 0 0,-20 0 0,20-21 16,0 21-16,22 0 0,-22-21 15,0 21-15,22 0 0,-22-21 0,1 21 16,20-22-16,-42 22 0,22 0 16,-1 0-16,-21 0 0,0-21 0,-63 21 31,21-21-15,0 21-16,-22 0 0,22 0 0,-21 0 15</inkml:trace>
  <inkml:trace contextRef="#ctx0" brushRef="#br0" timeOffset="120115.64">16573 5207 0,'0'0'0,"-21"0"16,42 0-1,22-21-15,-22 21 16,21 0-16,1-21 0,-22 0 0,21 21 16,0 0-16,1-22 0,20 22 0,-20 0 15,-22 0-15,21 0 0,-21-21 16,0 21-16,1 0 0,-1 0 0,-42 0 78,-1 0-78</inkml:trace>
  <inkml:trace contextRef="#ctx0" brushRef="#br0" timeOffset="134059.95">3111 8615 0,'0'0'0,"43"-21"15,-22 21-15,0-21 0,-21-1 16,21 22-1,0 0-15,-21-21 16,-21 42 47,0 1-63,0-22 0,0 21 15,0 0-15,-1 0 0,-20 0 16,21 0-16,-21 22 0,-1-22 0,1 21 15,0-21-15,-22 22 0,22-1 16,-1-21-16,-20 22 0,21-22 0,-22 21 16,22-21-16,-1 22 0,1-22 15,0 0-15,-1 0 0,22 0 16,0-21-16,0 21 0,0-21 0,21 22 16,21-22 30,0 21-30,21-21-16,-20 0 0,-1 0 0,21 21 16,-21-21-16,22 21 0,-1-21 0,0 21 15,1-21-15,20 21 0,-21 1 16,1-22-16,-1 21 0,0-21 0,1 21 16,-22-21-16,21 21 0,-21-21 15,1 21-15,-1-21 0,0 21 16,0-21-16,-21 22 0,21-22 15,-21-22 48,0 1-63,0 0 16,0 0-1</inkml:trace>
  <inkml:trace contextRef="#ctx0" brushRef="#br0" timeOffset="135019.4">3937 9059 0,'0'0'0,"21"0"0,-21-42 16,0 21-16,0 0 0,0 0 16,0-1-16,0 1 0,0 0 0,-21 0 15,0 21-15,21-21 0,-21 0 16,-1 21-16,1 0 0,0-22 0,0 22 16,0 0-16,0 0 0,-1 0 15,-20 0-15,21 22 0,-21-22 0,20 21 16,-20 0-16,21 0 0,-21 0 0,20 22 15,-20-22-15,21 21 0,0-21 16,0 22-16,-1-1 0,22-21 0,0 21 16,-21-20-16,21-1 0,0 21 0,0-21 15,0 0-15,0 1 16,21-1-16,1 0 0,-1-21 16,0 0-16,0 21 0,0-21 0,0 0 0,1 0 15,-1 0-15,0 0 0,21 0 16,-21-21-16,1 0 0,20 21 15,-21-21-15,0-1 0,22 1 0,-22 0 16,0-21-16,0 21 0,21-22 0,-20 22 16,-1-21-16,0-1 0,0 1 15,-21-21-15,21 20 0,0 1 0,1-22 16,-22 22-16,0 0 0,21-1 0,-21 1 16,21 21-16,-21-21 0,0 20 15,0 1-15,0 0 0,0 0 16,0 42 15,0 0-31,-21 0 0,0 1 16,21-1-16,0 21 0,-22-21 0,1 22 15,21-1-15,-21 21 0,0-20 0,21-1 16,0 0-16,0 1 0,-21-1 16,21-21-16,-21 22 0,21-1 0,0-21 15,0 0-15,0 22 0,0-22 0,0 0 16,0 0-16,21 0 15,0-21-15,0 0 0,0 0 0,0 0 16,1 0-16,-1 0 16,0 0-16,0 0 0,0-21 0,0 21 15,1-21-15,-1 21 0,0-21 16,0 0-16,0-1 0,0 1 0,-21 0 16,22 0-16,-22 0 0,21 0 0,-21-22 15,21 22-15,-21 0 0,0 0 16,0 0-16,0 42 31,0 0-31,0 0 16,0 0-16,0 0 0,0 1 0,0-1 15,0 0-15,0 0 0,-21 0 0,21 0 16,0 1-16,-21-22 0,21 21 16,0 0-1,0-42 16,0 0-15,0-1-16,0 1 16,0 0-16,21 0 0,-21 0 15,0 0-15</inkml:trace>
  <inkml:trace contextRef="#ctx0" brushRef="#br0" timeOffset="135219.28">4381 8805 0,'0'0'0,"-21"0"16,21-21 0,0 0-1,-21 21-15,21 21 63,0 0-63</inkml:trace>
  <inkml:trace contextRef="#ctx0" brushRef="#br0" timeOffset="135516.1">4614 8805 0,'0'0'0,"21"0"15,-21 22-15,0-1 16,0 0-16,22 0 0,-22 0 0,21 0 16,-21 1-16,0-1 0,21 0 0,0 0 15,-21 0-15,21 0 0,-21 1 0,21-1 16,-21 0-16,22 0 0,-22 0 16,21-21-1,-21 21-15,21-21 16,-21-21 15,0 0-15,0 0-16,0 0 0,21 0 0,0-1 15</inkml:trace>
  <inkml:trace contextRef="#ctx0" brushRef="#br0" timeOffset="135779.96">5101 8784 0,'0'0'0,"-21"0"47,0 21-47,21 1 0,-21-1 15,-1 0-15,1 0 0,21 0 16,-21 22-16,0-22 0,0 0 0,21 0 16,-21 21-16,-1-20 0,1-1 0,21 0 15,0 0-15,-21-21 0,0 21 16,0 0-16,42-42 47,0 21-47,0-21 15,0 0-15,1 0 0,-1 21 0,0-21 16</inkml:trace>
  <inkml:trace contextRef="#ctx0" brushRef="#br0" timeOffset="136235.62">5355 8530 0,'0'0'0,"0"-21"0,0 42 47,21 0-47,0-21 15,-21 22-15,22-1 0,-1-21 0,0 21 16,0 0-16,0 0 0,0-21 0,1 21 15,20 1-15,-21-22 0,0 21 0,22-21 16,-1 0-16,0 21 0,-21-21 16,22 0-16,-1 0 0,-21 0 0,22 0 15,-22 0-15,0 0 0,0 0 0,0 0 32,-42 0-17,0 0-15,0 21 16,0 0-16,-1-21 0,1 21 0,-21 1 0,21-1 15,-22 0-15,22 0 16,-21 0-16,0 22 0,20-22 0,-20 0 16,0 0-16,21 21 0,-22-20 0,22-1 15,-21 0-15,21 0 0,-1 0 0,1 0 16,0 1-16,0-22 0,21 21 16,-21 0-16,21-42 46</inkml:trace>
  <inkml:trace contextRef="#ctx0" brushRef="#br0" timeOffset="137343.46">7048 8297 0,'0'0'0,"0"-21"0,0 0 15,0 0-15,0 0 0,0 0 0,22 21 16,-22 21-1,0 0 1,0 0-16,-22 21 0,22-20 0,-21 20 16,0 21-16,0-20 0,0-1 0,0 22 15,-1-22-15,1 21 0,-21-20 0,21 20 16,-22-20-16,1-1 0,21 0 16,-21 1-16,-1-1 0,22 0 0,0-21 15,-21 1-15,20-1 0,1 0 0,0 0 16,0-21-16,0 0 15,0-21 1,21 0-16,0 0 0,0-22 0,0 22 16,0-21-16,0 21 0,0-22 15,0 1-15,21 0 0,-21-1 0,21 22 16,-21 0-16,0-21 0,21 20 16,0 22-16,0 0 15,-21 22-15,0-1 0,0 0 16,0 0-16,0 21 0,0-20 0,22-1 15,-22 21-15,0-21 0,21 0 0,-21 1 16,0 20-16,0-21 0,21-21 16,0 21-16,0 0 0,0-21 0,1 0 15,-1 22-15,0-22 0,0 0 0,0 0 16,22 0-16,-22 0 0,21-22 0,0 1 16,-20 0-16,20 21 15,0-21-15,-21-21 0,22 20 0,-22 1 16,0-21-16,0 21 0,0-22 0,1 22 15,-1-21-15,-21 21 0,0 0 0,0-1 16,0 1-16,21 21 0,-21 21 47,-21 1-47,21-1 0,0 0 0,0 0 0,-21 0 16,21 22-16,-22-22 0,22 0 15,0 21-15,0-21 0,0 1 16,0-1-16,0 0 0,0 0 0,0 0 15,0 0-15,22-21 0,-1 0 0,0 22 16,0-22-16,0 0 0,0 0 0,1 0 16,-1 0-16,0 0 0,0-22 15,0 1-15,0 21 0,1-21 0,-1 0 16,0 0-16,0-22 0,0 22 0,0-21 16,1 21-16,-22-22 0,0 1 0,0 21 15,0-21-15,0 20 0,0-20 16,0 21-16,0 0 0,-22 0 0,1-1 15,0 22-15,0 0 0,0 0 0,0 0 16,-1 0-16,-20 0 0,21 0 16,0 22-16,0-1 0,-1 0 0,-20 0 15,42 0-15,-21 0 0,0 1 16,21-1-16,-21 0 0,21 0 0,0 0 16,0 0-16,0 1 0,0-1 0,21-21 15,0 21-15,0-21 0,0 0 0,22 0 16,-22 0-16,21 0 0,0 0 15</inkml:trace>
  <inkml:trace contextRef="#ctx0" brushRef="#br0" timeOffset="137984.09">8086 8657 0,'0'0'0,"0"-21"0,0 0 0,0 0 15,-22 0-15,1 21 16,0 0-16,0 0 0,-21 0 0,20 0 15,1 0-15,0 21 0,0 0 0,-21-21 16,20 21-16,1 0 0,0 0 16,0 1-16,0 20 0,0-21 15,-1 0-15,22 0 0,-21 1 0,21-1 0,0 0 16,0 0-16,0 0 0,0 0 0,21-21 16,1 0-16,-1 0 15,21 0-15,-21 0 0,0 0 0,22 0 16,-22 0-16,0-21 0,21 21 15,-20-21-15,-1 0 0,0 0 0,0 0 16,0 21-16,0-22 0,1 1 0,-22 0 16,0 0-16,0 0 0,0 0 15,0-1-15,0 44 32,0-1-17,0 0-15,0 0 0,0 21 16,0 1-16,-22-1 0,1 0 0,0 1 15,21-1-15,-21 22 0,0-22 0,0 21 16,21-20-16,-22-1 0,1 22 0,0-22 16,21 21-16,-21-20 0,21 20 15,0-20-15,-21 20 0,21-21 0,-21 22 16,21-22-16,0 1 0,-22-1 16,1 0-16,0-21 0,0 22 0,21-22 15,-21 21-15,0-21 0,-1 1 0,1-22 16,0 21-16,0 0 0,0-21 0,-22 0 15,22 0-15,0 0 0,0 0 0,-21-21 16,20 0-16,-20-1 0,21 1 0,-21-21 16,-1 21-16,1-22 0,0 22 15,-22-21-15,22 21 0,21-22 0,-22 22 16,22-21-16,-21 21 0,21 0 0,21-22 16,0 22-16,0 0 0,0 0 15,0 0-15,0-1 0,0-20 0,21 21 16,0 0-16,0 0 0,0-22 15,22 22-15,-1-21 0,0-1 0,-21 22 16</inkml:trace>
  <inkml:trace contextRef="#ctx0" brushRef="#br0" timeOffset="138268.28">8255 8488 0,'0'0'0,"0"21"16,0 0-1,0 0-15,0 1 0,0-1 16,-21 0-16,21 0 0,0 0 16,0 0-16,0 1 0,-21-1 0,21 0 15,-22 0-15,22 0 0,0 0 16,0-42 15,0 0-31,0 0 16,0 0-16,0 0 15,0-1-15</inkml:trace>
  <inkml:trace contextRef="#ctx0" brushRef="#br0" timeOffset="138440.17">8234 8361 0,'21'0'79,"0"21"-79,0-21 15,0 0-15</inkml:trace>
  <inkml:trace contextRef="#ctx0" brushRef="#br0" timeOffset="138911.76">8636 8467 0,'0'0'0,"-21"0"0,0 0 0,-1 0 15,22 21-15,0 0 0,0 0 16,0 0-16,0 1 15,0-1-15,0 0 0,0 0 0,-21 21 16,21-20-16,0-1 0,0 0 16,0 0-16,-21 0 0,21 0 0,0 1 15,0-1-15,-21-21 16,21 21-16,-21-21 16,21-21-1,0 0-15,0-1 0,0 1 16,0 0-16,0 0 0,0-21 15,21 20-15,0 1 0,-21-21 0,21 21 16,0 0-16,22-22 0,-22 22 0,0 0 16,21 0-16,-20 0 0,20 21 15,-21 0-15,21 0 0,-20 0 16,20 0-16,-21 0 0,0 0 0,0 21 16,1 0-16,-1 0 0,-21 0 0,21 0 15,-21 1-15,0 20 0,0-21 16,0 0-16,0 0 0,0 1 0,0-1 15,0 0-15,0 0 0,-21 0 0,0 0 16,-1-21 0,22-21 15</inkml:trace>
  <inkml:trace contextRef="#ctx0" brushRef="#br0" timeOffset="139540.41">10329 8276 0,'0'0'0,"64"-63"16,-43 63-16,0-21 0,0 21 0,-21-22 15,0 44 1,-21-1 0,0-21-16,0 42 0,-22-21 15,22 0-15,-21 1 0,21-1 0,-22 21 16,1-21-16,0 0 0,-22 1 0,22 20 16,-22-21-16,22 0 0,-21 0 0,20 1 15,-20-1-15,20 0 0,1 0 0,0-21 16,21 21-16,-1-21 0,1 0 15,0 0-15,42 21 32,0-21-32,1 0 0,20 0 15,-21 22-15,21-22 0,1 21 0,-1-21 16,0 21-16,22 0 0,-22-21 16,1 21-16,20-21 0,-21 21 15,1-21-15,-1 0 0,-21 0 0,22 22 16,-22-22-16,0 0 0,0 0 0,-21-22 62,0 1-62,21 0 16,-21 0-16,21 0 0</inkml:trace>
  <inkml:trace contextRef="#ctx0" brushRef="#br0" timeOffset="139847.23">11218 7980 0,'0'0'0,"-21"0"16,0 0-16,0 0 0,0 21 16,-1 0-16,-20 22 0,21-22 0,0 21 15,-22 0-15,22 1 0,-21 20 16,21-20-16,-22-1 0,22 21 0,-21-20 15,21-1-15,-22 22 0,22-22 0,-21 0 16,21 1-16,-22-1 0,22 0 0,0 1 16,0-1-16,0 0 0,0-21 15,-1 1-15,22-1 0,-21 0 0,21 0 16,21-42 15,1 0-31,-1 0 16,21-1-16,-21 1 0,0-21 15,1 21-15</inkml:trace>
  <inkml:trace contextRef="#ctx0" brushRef="#br0" timeOffset="140628.43">11536 8213 0,'0'0'16,"0"-21"-16,0-1 0,0 1 0,0 0 0,0 0 15,0 0-15,-21 42 16,21 0 0,-22 0-16,1 0 0,21 22 0,-21-1 15,0 0-15,0 1 0,-22-1 16,22 0-16,0 1 0,-21-1 0,21-21 15,-22 22-15,22-1 0,-21-21 0,21 0 16,-1 0-16,-20 1 0,21-1 0,0 0 16,21 0-16,-21-21 0,21-21 31,0 0-31,0 0 0,0-1 16,21 1-16,-21 0 0,21 0 0,0 0 15,0 0-15,0-1 0,1 1 16,-1 21-16,0 0 15,0 0-15,-21 21 16,21 1-16,0-1 16,-21 0-16,22 0 15,-1 0-15,0-21 0,0 21 16,0-21-16,0 0 0,1 0 16,-1 0-16,0 0 0,0 0 15,0 0-15,0 0 0,1-21 0,-1 0 16,21 21-16,-21-21 0,0 0 0,1 0 15,-22-1-15,21 1 0,0 0 16,0 0-16,-21 0 0,21 0 0,-21-1 16,0 1-16,-21 21 31,21 21-15,0 1-16,0-1 0,-21 0 15,21 0-15,-21 0 0,21 0 16,0 1-16,0-1 15,0 0-15,0 0 16,0 0-16,0-42 63,21 21-63,-21-21 31,0 0 0</inkml:trace>
  <inkml:trace contextRef="#ctx0" brushRef="#br0" timeOffset="141735.42">11388 8382 0,'-22'0'16,"1"0"-16,0 0 15,0 0-15,0 0 0,0 0 0,-1 0 16,-20 0-16,21 21 0,0-21 0,-22 21 16,22 1-16,-21-22 0,21 21 15,0 0-15,-1 0 0,1 0 0,0-21 16,0 21-16,0 1 0,21-1 0,0 0 16,0 0-16,0 0 15,21-21-15,0 0 0,0 0 16,0 0-16,1 0 0,-1 0 0,0 0 15,21 0-15,-21 0 0,22 0 16,-1-21-16,-21 21 0,22-21 16,-22 0-16,21 0 0,-21 21 0,0-22 15,1-20-15,-1 21 0,21 0 0,-42 0 16,21-22-16,0 1 0,1 21 0,-22-22 16,0 1-16,0 0 0,21-1 0,-21 1 15,0 0-15,0-1 0,21 22 16,-21-21-16,0 21 0,0 0 0,0-1 15,0 1-15,-21 21 16,0 0 0,-1 21-16,22 1 0,-21-1 0,0 0 15,21 21-15,-21-21 0,0 22 0,0-1 16,21-21-16,-22 22 16,22-1-16,-21 0 0,0-21 0,21 22 15,0-1-15,0-21 0,0 22 0,0-22 16,0 0-16,0 0 0,0 0 0,0 0 15,0 1-15,21-1 0,0 0 16,1-21-16,-1 0 0,0 0 0,0 0 16,0 0-16,0 0 0,1 0 15,-1 0-15,0 0 0,0-21 0,0 21 16,0-21-16,1 21 0,-1-22 0,0 1 16,-21 0-16,21 21 0,0-21 0,-21 0 15,0 0-15,21-1 0,-21 1 0,22 0 16,-22 0-16,0 42 31,0 0-31,0 0 16,-22 1-16,22-1 0,0 0 15,-21 0-15,21 0 0,0 0 16,-21 1-16,21-1 0,0 0 16,0 0-16,21-21 31,0 0-31,-21-21 15,0 0-15,22 21 0,-1-21 0,0-1 16</inkml:trace>
  <inkml:trace contextRef="#ctx0" brushRef="#br0" timeOffset="142019.35">11938 8170 0,'0'0'0,"-21"0"0,0 22 16,-1-1-16,22 0 15,0 0 1,22-21-16,-1 0 16,0 0-16,0 0 15,0 0-15,-21-21 0,0 0 16,0 0 0,0-1-16,-21 22 15,0-21-15,0 21 16,0 0-16,21 21 15,0 1-15,0-1 16,0 0-16,0 0 0,0 0 16,0 0-16,0 1 0,21-1 15,0-21-15</inkml:trace>
  <inkml:trace contextRef="#ctx0" brushRef="#br0" timeOffset="142408.12">12171 8319 0,'0'0'0,"0"21"47,0 0-47,0 0 0,-21 0 16,21 0-16,0 1 0,0-1 0,-22 0 15,22 0-15,0 0 0,0 0 16,0 1-16,0-1 0,0 0 15,22-21 17,-1 0-17,0-21-15,0 21 0,-21-21 16,21-1-16,0 1 0,1 0 0,-1 0 16,0 0-16,0 0 0,-21-1 0,21 1 15,0 0-15,1 0 0,-22 0 16,0 0-16,0-1 0,21 22 0,-21-21 15,21 21 1</inkml:trace>
  <inkml:trace contextRef="#ctx0" brushRef="#br0" timeOffset="142835.88">12763 8043 0,'0'0'0,"-21"0"0,0 0 0,0 0 32,21 22-32,0-1 15,0 0-15,0 0 0,0 0 0,0 0 16,0 1-16,21-22 0,0 21 0,-21 0 15,21 0-15,1 0 0,-1 0 16,0-21-16,21 22 0,-21-22 0,1 0 16,20 21-16,-21-21 0,21 0 15,-20 0-15,-1 0 0,0 0 0,0 0 16,0 0-16,0 0 0,-42 0 31,-21 0-31,21 21 16,0-21-16,-22 21 0,22 0 0,-21-21 15,21 21-15,-22 1 0,1-1 16,21 0-16,-22 0 0,22 0 0,-21 0 16,21 1-16,0-1 0,-22 0 15,22 0-15,0 0 0,0 0 16,0 1-16,-1-22 0,22 21 16,22-42 15</inkml:trace>
  <inkml:trace contextRef="#ctx0" brushRef="#br0" timeOffset="143455.97">9758 10562 0,'0'21'31,"0"1"-31,0-1 0,0 0 16,0 0-16,0 21 0,0 1 0,0-1 16,0 0-16,0 1 0,0-1 0,0 22 15,0-22-15,0 0 0,-21 22 0,21-22 16,-22 22-16,1-22 0,0 0 15,21 1-15,-21-1 0,0 0 0,21 1 16,-21-22-16,21 0 0,0 0 0,-22 0 16,22 0-16,0-42 31,0 0-31,0 0 16,0 0-16,0 0 15,0-22-15,22 1 0,-1 0 0,-21-1 16,21 1-16</inkml:trace>
  <inkml:trace contextRef="#ctx0" brushRef="#br0" timeOffset="144396.03">9800 10605 0,'21'0'46,"0"0"-46,1 0 16,-1 0-16,21 0 0,-21 0 0,22 0 16,-22 0-16,21 21 0,0-21 15,22 0-15,-22 0 0,22 0 0,-22 0 16,22 0-16,20 0 0,1 0 0,0 0 16,-1 0-16,22 0 0,21 0 0,-21 0 15,0 0-15,0 0 0,21 0 16,-22 0-16,1 0 0,0 0 0,0 0 15,21 0-15,-21 0 0,0 0 0,-1 0 16,-20 0-16,21 0 0,-21 0 16,-1-21-16,1 21 0,-22 0 0,22 0 15,-21-22-15,-1 22 0,1 0 0,-1-21 16,1 21-16,-22 0 0,0-21 16,1 21-16,-22-21 0,21 21 0,-21 0 15,0 0-15,1 0 16,-22 21-1,0 0 1,0 0-16,0 1 0,-22-1 16,22 0-16,0 0 0,0 0 15,-21 0-15,21 1 0,-21-1 0,21 21 16,-21-21-16,21 0 0,-21 1 16,21 20-16,0-21 0,0 21 0,-21-20 15,21 20-15,-22-21 0,22 21 0,0 1 16,0-22-16,0 21 0,0 1 0,0-1 15,-21 0-15,21 1 0,0-22 16,0 21-16,0 0 0,0-20 0,-21 20 16,21-21-16,0 0 0,0 22 0,0-22 15,0 0-15,0 0 0,0 0 0,-21 0 16,21 1-16,-21-1 0,21 0 16,-21-21-1,-1 0-15,1 0 0,21 21 0,-21-21 16,0 0-16,0 0 15,0 0-15,-1 0 0,1 0 16,0 0-16,0 0 0,0 0 0,0 0 16,-22 0-16,22 0 0,0 0 0,-21 0 15,20 0-15,-20 0 0,0 0 0,-1 0 16,-20 0-16,21 0 0,-22 0 0,1-21 16,-1 21-16,-21 0 0,22 0 0,-22 0 15,22-21-15,-22 21 0,0 0 0,1 0 16,-1 0-16,-21-21 0,22 21 0,-22 0 15,0 0-15,0-22 0,0 22 16,0 0-16,1 0 0,-1-21 0,0 21 16,21 0-16,-21 0 0,22-21 15,-22 21-15,21 0 0,1 0 0,20-21 16,-21 21-16,22 0 0,-22 0 0,43 0 16,-22 0-16,22-21 0,0 21 0,-1 0 15,1 0-15,21 0 0,0 0 16,0 0-16,21-21 31,0-1-15,21 1-16,0 0 15,0 21-15</inkml:trace>
  <inkml:trace contextRef="#ctx0" brushRef="#br0" timeOffset="145284.51">10266 10837 0,'21'0'0,"-42"0"0,42 22 16,-21-1-1,0 0-15,0 0 16,0 0-16,0 0 0,0 1 0,0 20 16,-21-21-16,21 21 0,-21 1 0,-1-22 15,22 21-15,-21 1 0,0-1 0,0-21 16,0 21-16,21-20 0,-21-1 16,-1 21-16,1-21 0,21 0 15,-21 1-15,0-22 0,21-22 31,0 1-31,0 0 0,0 0 16,0 0-16,21-22 16,-21 22-16,21 0 0,-21-21 0,21 21 15,1-1-15,-22 1 0,21 21 0,-21-21 16,21 21-16,0 0 16,0 0-16,-21 21 0,0 0 15,21 1-15,-21-1 16,0 0-16,22 0 0,-22 0 0,0 0 15,0 1-15,21-22 0,-21 21 0,21 0 16,-21 0-16,21 0 16,0-21-16,0 0 0,1 0 15,-1 0-15,0 0 16,0-21-16,0 0 0,0 21 16,1-21-16,-1 0 0,0-1 0,0 1 15,0 0-15,0-21 0,1 21 0,-1-1 16,0 1-16,0 0 0,-21 0 0,0 0 15,21 21-15,-21-21 0,-21 42 32,21 0-17,0 0-15,-21 0 0,0 0 0,21 1 16,-21-1-16,21 0 0,-22 0 0,22 0 16,0 0-16,0 1 0,0-1 0,0 0 15,0 0-15,22-21 16,-22 21-1,21-21-15,0 0 0,0 0 0,0 0 16,0 0-16,1-21 0,-1 21 0,0-21 16,0 0-16,0 0 0,0 21 0,1-22 15,-22 1-15,0 0 0,21 0 0,-21-21 16,0 20-16,0 1 0,0 0 0,0 0 16,0 0-16,0 0 0,-21-1 15,21 1-15,-22 0 0,1 21 0,0 0 16,0 0-16,0 0 0,0 0 15,-1 0-15,1 0 0,21 21 0,-21 0 16,21 1-16,0-1 16,0 0-16,0 0 15,21-21-15,0 21 16,1-21-16</inkml:trace>
  <inkml:trace contextRef="#ctx0" brushRef="#br0" timeOffset="145916.17">11536 11070 0,'0'0'0,"0"-21"0,-21 0 0,-1 21 16,1 0-16,0 0 0,0 0 16,0 0-16,0 0 0,-1 0 0,1 0 15,0 0-15,0 21 0,-21 0 16,20 0-16,1 1 0,21-1 0,-21 0 15,0 0-15,21 0 0,0 0 0,0 1 16,0-1-16,0 0 0,0 0 0,0 0 16,21-21-16,0 0 15,0 0-15,22 0 0,-22 0 0,0 0 16,0 0-16,0 0 16,22-21-16,-22 21 0,0-21 0,0 0 0,0 0 15,-21-1-15,22 1 0,-1 0 16,-21 0-16,0 0 0,0 0 15,0 42 17,-21 0-17,21 0-15,-22 0 0,22 0 0,0 22 16,0-22-16,-21 21 0,21 1 0,-21-22 16,21 21-16,-21 0 0,21 1 0,0 20 15,0-20-15,-21-1 0,21 0 0,-21 22 16,21-22-16,0 22 0,0-1 0,0-21 15,0 22-15,-22-22 0,22 1 0,-21-1 16,0 0-16,21 1 0,-21-1 16,0-21-16,21 0 0,-21 0 15,-1 1-15,-20-1 0,21 0 0,0-21 16,0 0-16,-22 0 0,22 0 0,-21 0 16,21 0-16,-22-21 0,1 0 0,21-1 15,-22 1-15,1 0 0,0 0 0,-1 0 16,22-22-16,-21 22 0,21-21 0,0 21 15,-1-22-15,1 22 0,21 0 0,0-21 16,0 21-16,0-1 0,0 1 16,0-21-16,0 21 0,21 0 0,22-1 15,-22 1-15,0 0 0,21 0 0,-20-21 16,20 20-16,0 1 0</inkml:trace>
  <inkml:trace contextRef="#ctx0" brushRef="#br0" timeOffset="146184.01">11769 11049 0,'0'-21'16,"0"42"-16,0-21 31,0 21-31,0 0 16,0 1-16,0-1 0,0 0 15,-22 0-15,22 0 0,0 0 16,0 1-16,-21-1 0,0-21 16,21-21 15,0-1-15,0 1-16,0 0 0</inkml:trace>
  <inkml:trace contextRef="#ctx0" brushRef="#br0" timeOffset="146479.73">11790 10880 0,'-21'0'16,"-1"0"-1,1 0-15,21 21 16,0 0 0,21-21-1,1 0 1,-1 0-16,0 0 0,0-21 15,-21 0-15,21 21 0,-21-21 16,0-1 0,0 1-16,-21 21 15,0 0-15,0 0 0,0 0 16,-1 21 0,1 1-16,21-1 0,0 0 15,0 0-15,0 0 0,0 0 0,0 1 16,21-1-16,1 0 0,-1-21 0,21 21 15,-21 0-15,0-21 0</inkml:trace>
  <inkml:trace contextRef="#ctx0" brushRef="#br0" timeOffset="146939.98">12192 11028 0,'0'0'0,"-21"-21"15,0 21 1,-1 0-16,1 0 15,21 21-15,0 0 0,0 0 16,0 0-16,0 1 0,0-1 16,0 21-16,0-21 0,0 0 0,0 1 15,0-1-15,-21 0 0,21 0 0,0 0 16,0 0-16,-21 1 0,21-1 0,0 0 16,-21-21-1,0 0-15,-1-21 16,22 0-16,0-1 0,0 1 15,0 0-15,0 0 0,0 0 16,0-22-16,22 22 0,-1-21 0,0 21 16,0-22-16,0 22 0,22-21 15,-22 21-15,0 0 0,0-1 0,21 1 16,-20 21-16,-1 0 0,21 0 0,-21 0 16,0 0-16,1 21 0,-22 1 15,21-1-15,-21 21 0,0-21 0,0 0 16,0 22-16,0-22 0,0 21 15,0-21-15,0 1 0,-21 20 0,21-21 16,-22-21-16,22 21 0,0 0 0,0 1 16,-21-22-16,21-22 31,0 1-15,0 0-16,0 0 15,0 0-15</inkml:trace>
  <inkml:trace contextRef="#ctx0" brushRef="#br0" timeOffset="-171613.64">17081 7535 0,'0'-21'16,"0"42"-16,0-63 0,0 21 0,0 0 16,0 0-16,0-1 0,0 1 15,0 0 1,0 42 31,0 0-47,0 1 0,0-1 15,0 0-15,0 0 0,0 21 0,0-20 16,0 20-16,0 0 0,0 1 0,0-1 16,0 21-16,0-20 0,0 20 0,0 1 15,0-1-15,0 22 0,0-22 0,0 22 16,0-21-16,0 20 0,0 1 16,0 0-16,0-1 0,0 1 0,0 0 15,0 20-15,0-20 0,0 0 0,0 21 16,0-22-16,0 22 0,0-21 0,0 21 15,0-1-15,0 1 0,0 0 0,0 0 16,0 0-16,0 21 0,0-21 0,0-1 16,0 1-16,-21 21 0,21-42 15,0 21-15,0 0 0,0-22 0,0 22 16,0-42-16,0 20 0,0 1 16,0-22-16,0 1 0,0-22 0,0 1 15,0-1-15,0 0 0,0-21 0,0 1 16,0-1-16,0 0 0,0-42 15,0 0 1,0-22-16,0 1 0,0-22 0,0 1 16,0-1-16,0-41 0</inkml:trace>
  <inkml:trace contextRef="#ctx0" brushRef="#br0" timeOffset="-170597.16">17145 7303 0,'0'0'0,"-21"-22"0,0-20 15,21 21-15,-22 0 0,22 0 0,-21-1 16,21 1-16,-21 21 0,0 0 0,21-21 15,-21 21-15,0 0 16,21 21 0,-22 0-16,22 1 15,0-1-15,0 0 0,0 0 16,0 0-16,22 0 0,-1-21 16,0 22-16,21-22 0,1 0 15,-1 0-15,0 0 0,1 0 16,20 0-16,1 0 0,-1 0 0,22 0 15,-22 0-15,22-22 0,0 22 0,20-21 16,1 21-16,21-21 0,0 21 16,0-21-16,21 21 0,-21-21 15,22 21-15,20-21 0,0 21 0,-21-22 16,22 1-16,-1 21 0,22-21 0,-22 21 16,0-21-16,1 21 0,-1 0 0,0-21 15,-21 0-15,1 21 0,-22 0 16,0 0-16,0-22 0,-22 22 0,1 0 15,-21 0-15,0-21 0,-22 21 0,1 0 16,-22 0-16,0 0 0,-21 0 0,1 0 16,-1 0-16,-21 21 31,0 1-31,0-1 0,0 0 0,0 21 16,0 1-16,0-1 0,0 0 0,-21 22 15,21-1-15,-22-20 0,22 20 16,0 1-16,0-1 0,0 22 15,0-22-15,-21 22 0,21 0 0,0-1 16,0 1-16,0 0 0,0 20 0,0-20 16,0 21-16,0 0 0,0-22 0,0 22 15,0 0-15,0 0 0,0 0 0,21 0 16,-21 21-16,0-22 0,0 1 16,22 0-16,-22 0 0,21 0 0,-21 0 15,0-1-15,0 1 0,21-21 0,0 21 16,-21 0-16,0-22 0,21 1 0,-21 0 15,21-1-15,-21 1 0,22 0 16,-22-1-16,0-20 0,0-1 0,0 22 16,0-43-16,0 22 0,0-1 15,0-20-15,0 20 0,0-21 0,0-20 16,0 20-16,0 0 0,0-21 0,0 1 16,-22-1-16,1 0 0,21 0 0,-21 0 15,0-21-15,0 0 0,-22 21 0,22-21 16,-21 0-16,21 0 0,-43 0 0,22 0 15,-22 0-15,1 0 0,-22 0 0,22-21 16,-22 0-16,-21 21 16,0-21-16,1 21 0,-22-21 0,-22 0 15,1 21-15,0-22 0,-21 1 0,-1 21 16,-20-21-16,-22 21 0,22-21 0,-22 21 16,22 0-16,-22-21 0,0 21 0,1-21 15,20 21-15,1 0 0,-1-22 0,1 22 16,20 0-16,22-21 0,0 0 0,21 21 15,0-21-15,21 0 0,21 0 0,1-22 16,20 22-16,22 0 0,0-21 16,20-1-16,1 1 0,21 0 0,0-22 15,0 22-15,21-22 0</inkml:trace>
  <inkml:trace contextRef="#ctx0" brushRef="#br0" timeOffset="-169941.06">17759 8213 0,'0'0'0,"0"-21"0,0-1 0,0 1 0,0 0 15,0 0-15,0 0 0,-21 0 16,21 42 15,0 0-31,0 21 0,0-21 16,0 22-16,0-1 0,0-21 0,0 22 15,0-1-15,0 0 0,0-21 0,0 22 16,0-22-16,0 0 0,0 0 0,0 0 16,21 1-16,0-22 15,0 0-15,0-22 16,0 1-16,1 0 16,-1 0-16,-21 0 0,21-22 0,0 22 15,0-21-15,0 0 0,1-1 0,-1 1 16,-21 0-16,0-22 0,21 43 15,-21-21-15,0 20 0,0 1 0,0 0 16,0 0-16,0 42 16,0 0-16,0 0 15,0 1-15,0-1 0,0 0 16,0 0-16,0 0 0,0 0 16,0 1-16,0-1 0</inkml:trace>
  <inkml:trace contextRef="#ctx0" brushRef="#br0" timeOffset="-169573.27">18563 8086 0,'0'0'0,"-21"0"32,0 0-32,0 0 0,-1 0 15,-20 0-15,21 0 0,0 21 0,0 0 16,-1-21-16,1 21 0,21 0 0,0 1 15,0-1-15,0 0 0,0 0 16,21-21-16,1 21 0,20-21 16,-21 21-16,0 1 0,22-22 15,-22 21-15,0 0 0,0-21 0,0 21 16,0 0-16,1-21 0,-22 21 0,0 1 16,0-1-16,0 0 0,-22-21 15,1 21-15,0-21 0,-21 21 0,21-21 16,-22 21-16,22-21 0,-21 0 15,21 0-15,-1 22 0,-20-22 0,21 0 16,0 0-16,0 0 0,-1 0 16,44-22-1,-1 1 1,0 21-16,0-21 16,0 21-16</inkml:trace>
  <inkml:trace contextRef="#ctx0" brushRef="#br0" timeOffset="-169392.37">18902 8128 0,'0'0'15,"0"-21"-15,0 0 16,0 42 15,0 0-31,0 0 16,0 0-16,0 1 15,0-1-15,0 0 0</inkml:trace>
  <inkml:trace contextRef="#ctx0" brushRef="#br0" timeOffset="-169240.46">18944 8467 0,'0'21'0,"0"-42"0,21 42 78,0-42-78</inkml:trace>
  <inkml:trace contextRef="#ctx0" brushRef="#br0" timeOffset="-168993.6">19706 8043 0,'0'22'16,"0"-1"-1,-21 0-15,0 0 0,21 21 16,-21-20-16,21 20 0,-22 0 0,1-21 16,0 22-16,21-1 0,0-21 15,-21 22-15,21-22 0,0 21 0,0-21 16,0 0-16,0 1 0,0-1 15,21-21 1,0 0 0,0 0-16</inkml:trace>
  <inkml:trace contextRef="#ctx0" brushRef="#br0" timeOffset="-168498.88">19621 8128 0,'0'0'0,"0"-21"16,0 0-16,0 0 0,0-1 0,0 1 15,0 0 1,22 21-16,-1 0 16,0 0-16,21 0 0,1 0 0,-1 0 15,21 0-15,-20 0 0,20-21 16,1 21-16,-1 0 0,22 0 0,-22 0 16,22-21-16,-21 21 0,20 0 0,-20 0 15,-22-21-15,22 21 0,-22-22 0,-21 22 16,21 0-16,-20 0 0,-1 0 15,-21 22 17,0-1-17,0 0-15,-21 0 0,21 0 0,0 0 16,0 1-16,0 20 0,0-21 16,0 21-16,0-20 0,0 20 0,0 0 15,0-21-15,0 22 0,0-22 0,0 21 16,0-21-16,0 1 0,0 20 0,0-21 15,0 0-15,0 0 0,0 1 0,0-1 16,-22 0-16,1 0 16,0-21-16,0 0 0,-21 21 0,-1-21 15,1 0-15,0 0 0,-22 0 0,22 0 16,-22 0-16,1 0 0,-1 0 0,1 0 16,20 0-16,-20 0 0,21 0 15,20 0-15,-20 0 0,0 0 0,21-21 16,-1 21-16,1 0 0,0 0 15</inkml:trace>
  <inkml:trace contextRef="#ctx0" brushRef="#br0" timeOffset="-168033.14">17865 9398 0,'0'0'0,"0"-21"0,-22 0 15,1 21-15,21 21 31,0 0-31,0 0 0,0 0 16,0 22-16,21-22 0,1 21 0,-22 1 16,0-1-16,0-21 0,0 21 0,0 1 15,0-22-15,0 21 0,0-21 16,0 1-16,0-1 0,0 0 0,0 0 16,0 0-16,-22-21 0,22 21 15,0-42 1,0 0-16</inkml:trace>
  <inkml:trace contextRef="#ctx0" brushRef="#br0" timeOffset="-167757.3">17843 9398 0,'0'0'0,"0"-21"16,0 0-16,0 0 0,0-1 15,22 22 1,-1-21-16,0 21 0,0 0 0,0 0 15,0 0-15,1 0 0,-1 0 0,21 0 16,-21 21-16,0 1 0,1-1 16,-1-21-16,0 21 0,-21 0 0,0 0 15,0 0-15,0 1 0,0-1 0,-21 0 16,0 0-16,-22 0 0,22-21 0,0 21 16,-21 1-16,20-22 0,1 21 0,0-21 15,0 21-15,42-42 31,0 0-15</inkml:trace>
  <inkml:trace contextRef="#ctx0" brushRef="#br0" timeOffset="-167256.96">18415 9398 0,'0'0'0,"0"21"16,0 0-16,0 1 0,-21-1 0,0 0 15,-1 0-15,1 21 0,21-20 0,-21-1 16,0 0-16,21 21 0,-21-21 0,21 1 16,0-1-16,-21 0 0,21 0 15,0 0-15,0 0 0,21-42 47,0 0-47,-21 0 0,0 0 16,21 0-16,0-1 0,-21 1 15,21 0-15,1 0 0,-1 21 16,0 0 0,0 0-16,-21 21 0,21 0 15,0 0-15,-21 1 0,0-1 16,22 0-16,-1 0 0,-21 0 16,21-21-16,-21 21 0,21 1 0,0-22 15,0 0-15,-21 21 0,22-21 0,-1 0 16,0 0-16,0 0 0,0 0 15,0-21-15,-21-1 0,22 1 16,-1 0-16,-21 0 0,0-21 16,0 20-16,0 1 0,0-21 15,0 21-15,0-22 0,-21 22 0,-1 0 16,22 0-16,-21 0 0,21 0 0,-21 21 16,21 21 15,0 0-16,21-21-15,0 0 0,1 21 16,-1-21-16</inkml:trace>
  <inkml:trace contextRef="#ctx0" brushRef="#br0" timeOffset="-167025.09">19092 9356 0,'-21'0'15,"21"21"-15,-21 0 0,21 0 16,0 0-16,-21 1 0,21 20 0,-21-21 16,21 21-16,0-20 0,0 20 0,0-21 15,0 0-15,0 0 0,0 22 0,0-22 16,0 0-16,0 0 0,0 0 16,0-42 15,0 0-16,0 0-15</inkml:trace>
  <inkml:trace contextRef="#ctx0" brushRef="#br0" timeOffset="-166732.91">19029 9292 0,'0'0'16,"21"0"-16,0 0 15,0 0-15,0 0 16,1 21-16,-1-21 0,0 22 0,0-1 15,0 0-15,0-21 0,22 21 16,-22 0-16,0 0 0,0 1 0,0-1 16,1 0-16,-1 0 0,-21 0 15,0 22-15,0-22 0,0 0 0,0 0 16,-21 0-16,-1 0 0,1 1 16,-21-1-16,21-21 0,0 21 0,-22-21 15,22 0-15,0 21 0,0-21 0,0 0 16,-1 0-16,44 0 47,-1-21-47,0 0 0,0 0 15</inkml:trace>
  <inkml:trace contextRef="#ctx0" brushRef="#br0" timeOffset="-166569.23">19643 9440 0,'0'22'62,"0"-1"-46,0 0-16,0 0 16</inkml:trace>
  <inkml:trace contextRef="#ctx0" brushRef="#br0" timeOffset="-166417.33">19579 9758 0,'0'0'0,"-21"0"0,21 21 16,21-21 15,-21-21-15</inkml:trace>
  <inkml:trace contextRef="#ctx0" brushRef="#br0" timeOffset="-166167.47">20024 9398 0,'0'0'0,"-22"0"31,22 21-31,0 0 0,-21 1 0,21-1 16,0 21-16,0-21 0,0 0 16,0 22-16,-21-22 0,21 21 15,-21-21-15,21 1 0,0-1 0,-21 0 16,21 0-16,0 0 0,0 0 0</inkml:trace>
  <inkml:trace contextRef="#ctx0" brushRef="#br0" timeOffset="-165629.02">20024 9292 0,'0'0'0,"0"-21"16,21 21-1,0 0 1,0 0-16,21 0 0,-20 0 0,20 0 15,21 0-15,-20 0 0,20 0 0,22 0 16,-22 0-16,1 0 0,21 0 0,-22 0 16,1 0-16,-1 0 0,1 0 0,-1 0 15,-21 0-15,1-21 0,-22 21 16,21 0-16,-21 0 0,1 0 0,-1 0 16,-21-21-16,0 42 46,0 0-30,-21-21-16,-1 21 0,22 0 0,-21 1 16,21-1-16,0 0 0,0 0 0,0 21 15,0-20-15,0 20 0,0-21 0,0 21 16,0 1-16,0-22 0,0 21 0,0-21 16,0 22-16,0-22 0,0 21 15,0-21-15,0 1 0,0-1 0,0 0 16,0 0-16,0 0 0,-21-21 15,0 0-15,0 0 16,0 0-16,-1 0 0,-20 0 16,21 0-16,-21 0 0,-1 0 15,1 0-15,0 0 0,-1 0 0,1 0 16,0 0-16,-1 0 0,1 0 0,21 0 16,-22 0-16,22 0 0,0 0 0,0 0 15,0 0-15,0 0 0,-1 0 0,1 0 16</inkml:trace>
  <inkml:trace contextRef="#ctx0" brushRef="#br0" timeOffset="-164981.89">18330 10605 0,'-21'-22'15,"0"22"-15,21 22 16,0-1-16,0 0 0,0 21 16,0-21-16,0 22 0,0-22 0,0 21 15,0 1-15,0-22 0,0 21 16,0 0-16,0-20 0,0 20 0,-21-21 16,21 0-16,0 22 0,0-22 15,0 0-15,-21 0 0,21 0 16,0-42 15,0 0-31,0 0 0,0 0 16,0-1-16,21 1 0,-21 0 0,0-21 15</inkml:trace>
  <inkml:trace contextRef="#ctx0" brushRef="#br0" timeOffset="-164434.21">18267 10583 0,'21'0'16,"21"0"-16,-21 0 16,22 0-16,-1 0 0,0 0 0,1 0 15,20 0-15,1 0 0,-1 0 16,22 0-16,-22-21 0,22 21 0,0 0 16,21-21-16,-22 21 0,22-21 0,0 21 15,0 0-15,0 0 0,-22 0 0,1 0 16,0 0-16,-22 0 0,1 0 15,-1 0-15,-21 0 0,1 0 0,-1 0 16,-21 0-16,0 0 0,1 0 16,-22 21 15,0 0-31,0 0 0,0 1 16,0-1-16,0 0 0,0 21 0,0-21 15,0 22-15,21-22 0,-21 21 0,21 1 16,-21-22-16,0 21 0,0 0 0,21-20 15,-21 20-15,0-21 0,21 21 0,-21-20 16,0 20-16,0-21 0,0 0 16,0 0-16,0 1 0,-21-1 0,0 0 15,0 0-15,0 0 0,-1-21 0,-20 21 16,21-21-16,-43 0 0,22 22 16,-21-22-16,-22 0 0,0 0 0,-21 0 15,1 0-15,-1 0 0,-21 0 0,21 0 16,-21 0-16,21 0 0,0-22 15,0 22-15,22 0 0,-1 0 0,22-21 16,-22 21-16,21 0 0,22 0 0,0 0 16,-1 0-16,1 0 0,21-21 0,0 21 15,0 0-15,-1 0 0,22-21 32,0 0-32,22 21 0,-1-21 0</inkml:trace>
  <inkml:trace contextRef="#ctx0" brushRef="#br0" timeOffset="-164165.6">18732 10753 0,'0'0'0,"0"-21"0,0-1 16,0 44 15,-21-1-31,21 0 0,0 0 15,0 0-15,0 0 0,0 22 0,-21-22 16,21 0-16,0 21 0,0-20 16,0-1-16,0 0 0,0 21 0,0-21 15,0 1-15,0-1 0,0 0 16,0 0-16,0-42 31,21 0-15,0 0-16</inkml:trace>
  <inkml:trace contextRef="#ctx0" brushRef="#br0" timeOffset="-163824.72">18859 10859 0,'0'21'16,"0"0"-16,0 0 16,0 0-16,-21 0 15,21 1-15,0-1 0,0 0 0,0 0 16,0 0-16,0 0 0,0 1 15,0-1-15,0 0 0,0 0 0,21-21 16,1 21-16,-1-21 0,0 0 16,0 0-16,0 0 0,0 0 15,1-21-15,-22 0 0,21 0 0,0 0 16,-21-1-16,21 1 0,-21 0 16,0 0-16,0 0 0,-21 0 15,0-1-15,0 1 0,-1 0 16,1 0-16,0 21 0,0 0 15,0 0-15,0 0 0,-1 0 16,1 0-16,21 21 16,0 0-16,0 0 15,0 1-15,0-1 0,0 0 16,0 0-16,21-21 0,1 0 0,-1 21 16</inkml:trace>
  <inkml:trace contextRef="#ctx0" brushRef="#br0" timeOffset="-163277.48">19304 10922 0,'0'0'0,"-21"0"0,0 0 15,-1 0-15,22 21 0,-21-21 0,0 21 16,0-21-16,21 22 0,-21-1 0,21 0 15,-21 0 1,42-21 0,0 0-1,0 0-15,0 0 16,0 0-16,1 0 0,-1-21 16,0 21-16,-21-21 0,0 0 15,0 42 16,0 0-15,0 0-16,0 0 0,0 0 16,0 1-16,0-1 0,0 21 15,0-21-15,0 22 0,0-1 0,0-21 16,0 21-16,0 1 0,0-1 0,0 0 16,0 1-16,0-1 0,0 0 0,0 1 15,0-1-15,0-21 0,0 22 0,0-1 16,0-21-16,-21 0 0,0 22 15,-1-22-15,1 0 0,0 0 16,0 0-16,0 0 0,0 1 0,-22-22 16,22 0-16,0 0 0,0 0 0,0 0 15,-1 0-15,-20 0 0,21 0 0,0-22 16,0 1-16,21 0 0,-22 21 0,22-21 16,-21-21-16,21 20 0,0 1 0,0 0 15,0 0-15,0-21 0,0 20 16,21-20-16,1 21 0,-1-21 0,-21 20 15</inkml:trace>
  <inkml:trace contextRef="#ctx0" brushRef="#br0" timeOffset="-163045.62">19579 10964 0,'-21'0'16,"0"0"-1,21 22-15,0-1 0,-21 0 16,21 0-16,0 0 0,0 0 16,0 1-16,0-1 0,0 0 15,0 0-15,0 0 16,21-21 15,-21-21-31,0 0 16</inkml:trace>
  <inkml:trace contextRef="#ctx0" brushRef="#br0" timeOffset="-162877.71">19537 10859 0,'-21'-22'16,"21"44"15,0-1-15,0 0-1,21-21 1,0 0-16,0 0 0,-21 21 0</inkml:trace>
  <inkml:trace contextRef="#ctx0" brushRef="#br0" timeOffset="-162508.92">19791 11007 0,'0'0'0,"0"21"0,0 21 15,0-21 1,0 1-16,0-1 0,0 0 16,0 0-16,0 0 15,0 0 1,-21-21 0,21-21-1,0 0-15,0 0 16,0 0-16,0 0 0,0-1 0,21 22 15,-21-21-15,21 0 0,-21 0 0,21 0 16,0 21-16,0 0 0,-21-21 0,22 21 16,-1 0-16,0 0 0,0 0 0,0 0 15,0 21-15,-21 0 0,22 0 0,-1-21 16,-21 21-16,0 0 0,0 1 16,0-1-16,0 0 0,0 0 15,0 0-15,0 0 16,0 1-16,-21-22 15,-1 0-15,1 0 0,0 0 0,-21 0 16,-1 0-16</inkml:trace>
  <inkml:trace contextRef="#ctx0" brushRef="#br0" timeOffset="-161769.35">14901 8657 0,'0'0'0,"-42"-21"0,21 21 0,-22-21 16,22 21-16,0-21 0,0 21 0,0 0 15,0 0-15,-1-21 0,44 21 32,20 21-17,-21 0-15,21 0 0,22 0 0,-1 0 16,22 22-16,0-1 0,21 0 0,-1 1 16,22 20-16,0 1 0,0-1 0,0 1 15,22-1-15,20 22 0,-42-22 0,21 1 16,0-1-16,-21 22 15,0-21-15,-21-1 0,0 1 0,0-22 16,-22 21-16,-20-20 0,21-22 0,-43 21 16,0-21-16,1 1 0,-22-1 0,0 0 15,0-21-15,0 0 0,-21-21 32,-21 0-17,0-1-15,0 1 0,0 0 16,-22 0-16,22 0 0,0 0 0,-21-1 15,20 1-15,1 0 0</inkml:trace>
  <inkml:trace contextRef="#ctx0" brushRef="#br0" timeOffset="-161380.98">15155 9610 0,'0'0'0,"-21"0"0,0 0 15,42 0 17,21 0-32,1 21 0,-1-21 0,0 21 15,22 0-15,-1 0 0,22 1 0,0-1 16,-1 0-16,22 21 0,0-21 15,0 22-15,21-22 0,0 21 0,-21-21 16,21 22-16,-21-22 0,-1 0 0,1 0 16,-21 0-16,-22 1 0,22-1 0,-21 0 15,-22 0-15,0-21 0,1 0 0,-1 21 16,-21-21-16,0 0 0,0 0 0,1 0 31,-22-21-15,0 0-16,0 0 0,0 0 15,-22 21-15,1-22 0,0-20 16,0 21-16,0 0 0</inkml:trace>
  <inkml:trace contextRef="#ctx0" brushRef="#br0" timeOffset="-160564.42">15515 8213 0,'0'0'0,"-21"0"47,0 0-47,-22 0 15,22 21-15,-21-21 0,21 0 0,-22 0 0,-20 0 16,21 0-16,-1 0 0,-20 0 16,20 0-16,-20 0 0,21 0 0,-22 0 15,22 0-15,-22 0 0,22 0 0,0 0 16,-1 0-16,1 0 0,0 0 16,20 0-16,1 0 0,-21 0 0,21 0 15,0 0-15,-1 0 16,1 0-16,21 21 0,0 0 15,0 0-15,0 1 0,21-1 16,1 21-16,-1-21 16,21 22-16,-21-22 0,0 21 0,1-21 15,20 22-15,-21-1 0,0 0 0,22 22 16,-22-22-16,21 0 0,-21 22 0,22-22 16,-1 1-16,0 20 0,-21-21 0,22 1 15,-1-1-15,-21-21 0,22 22 0,-22-22 16,21 0-16,-21 0 0,0 0 0,1 0 15,-1 1-15,-21-1 16,21-21-16,0 0 16,-21-21 15,0-1-31,0 1 16,0 0-16</inkml:trace>
  <inkml:trace contextRef="#ctx0" brushRef="#br0" timeOffset="-154781.11">17484 12827 0,'0'21'0,"0"0"16,0 1-1,0-1 1,0 0 0,0-42 46,0 0-62,0-1 16,0 1-16,21 0 0,0 0 15,-21 0-15,21 0 0,0-1 16,0-20-16,1 21 0,-1-21 16,0-1-16,0 1 0,21 0 0,1-22 15,-1 22-15,0-22 0,22-20 0,-1 20 16,1-21-16,-1 22 0,1-22 0,-1 22 15,1-1-15,-1 1 0,1-1 0,-22 1 16,1 20-16,-1 22 0,-21-21 0,0 21 16,-21 0-16,0-1 0,0 1 0,-21 0 15,0 21 1,0 0-16,0 0 0,-1 0 0,1 0 16,0 0-16,0-21 0,0 21 15,0 0 1,-1 0-16,1-21 15,0 21-15,0 0 0,0 0 16,0 0-16,-1 0 16,1 0-16,0 0 0,0 0 15,0 0 1,42-21 15,0-1-31,0 22 0,22-21 16,-22 0-16,21 21 0,0-21 15,-20 0-15,20 0 0,0 21 0,1-22 16,-22 22-16,0 0 0,0 0 16,0 0-16,-21 22 0,0-1 0,0 21 15,0 0-15,0 1 0,0-1 0,-21 0 16,0 22-16,0-22 0,0 1 0,-22-1 16,22 0-16,0 22 0,21-22 0,-21 0 15,21-20-15,0 20 0,0-21 16,0 21-16,0-20 0,0-1 0</inkml:trace>
  <inkml:trace contextRef="#ctx0" brushRef="#br0" timeOffset="-126373.06">4000 9567 0,'0'0'0,"0"-42"16,-21 42-16,21 21 78,0 0-78,0 1 15,0-1-15,21-21 0,-21 21 0,22 0 16,-22 0-16,21 0 16,-21 1-16,21-22 15,-21 21-15,21 0 0,-21 0 16,21-21-16,-21 21 0,21-21 0,-21 21 15,0 1-15,22-22 0,-1 21 16,0 0-16,0-21 0,0 21 16,0-21-16,1 0 0,-22 21 15,21-21-15,0 0 0,0 0 16,0 21-16,0-21 0,1 0 0,-1 0 16,0 22-16,21-22 0,-21 0 15,1 0-15,-1 0 0,0 0 16,0 0-16,21 0 0,-20 0 0,-1 0 15,0 0-15,0 0 0,21 0 16,-20 0-16,-1 0 0,0 0 0,0 0 16,21 0-16,-20 0 0,-1 0 15,21 0-15,-21 0 0,0 0 0,22 0 16,-22 0-16,21 0 0,-21-22 0,22 22 16,-1 0-16,-21 0 0,22-21 0,-22 21 15,21-21-15,-21 21 0,22 0 16,-22 0-16,21-21 0,-21 21 0,22 0 15,-22 0-15,21-21 0,-21 21 0,22 0 16,-22 0-16,0-21 0,21 21 16,-21 0-16,1 0 0,20-22 0,-21 22 15,21-21-15,-20 21 0,20 0 16,0-21-16,-21 21 0,22 0 0,-1-21 16,-21 21-16,22-21 0,-22 21 15,21 0-15,0-21 0,-20 21 0,20 0 16,-21-22-16,21 22 0,-20 0 0,-1-21 15,21 21-15,-21 0 0,0-21 0,22 21 16,-22-21-16,21 21 0,-21 0 0,22 0 16,-22-21-16,21 21 0,-21 0 15,22 0-15,-22-21 0,21 21 0,-21 0 16,1 0-16,20 0 0,-21-22 0,0 22 16,22 0-16,-22 0 0,0 0 15,0-21-15,21 21 0,-20 0 16,-1 0-16,0 0 0,0 0 0,0 0 15,0 0-15,1 0 0,-1 0 0,0 0 16,0 0-16,0 0 0,0 0 0,1 0 16,-1 0-16,0 0 0,0 21 15,0-21-15,0 0 0,1 22 16,-1-22-16,0 0 0,0 0 0,0 21 16,0-21-16,1 0 0,-1 21 0,0-21 15,0 0-15,0 21 0,0-21 16,1 21-16,-1-21 0,0 21 15,0-21-15,-21 22 0,21-22 16,0 0-16,-21 21 0,22 0 16,-1-21-16,0 0 0,-21 21 0,21-21 15,-21 21-15,21 0 16,0 1-16,1-22 16,-22 21-16,21-21 15,-21 21-15,0 0 0,0 0 16,0 0-1,0 1 17,21-22 30,-21-22-46,0 1-1,21 21-15,-21-21 0,21 0 16,-21 0 0,0 0-16,21-1 15,1 1-15,-22 0 16,0 0-16,21 21 0,-21-21 0,21 21 16,-21-21-16,0-1 15,21 22-15,-21-21 16,21 21-16,-21-21 0,21 21 15,1-21-15,-1 21 16,0-21-16,0 21 16,0 0-16,0-21 0,1 21 15,-1 0-15,-21-22 16,21 22-16,0 0 0,0 0 16,-21-21-16,21 21 0,1 0 15,-1 0-15,-21-21 16,21 21-16,0 0 15,0 0-15,0-21 16,1 21 0,-1 0-16,0 0 15,0 0-15,0 0 16,0 0-16,1 0 16,-1 0-16,0 0 15,0 0-15,0 0 0,0 0 16,1 0-16,-1 0 0,0 0 15,0 0-15,0 0 0,0 0 16,1 0-16,-1 0 0,0 0 16,0 0-16,0 0 15,0 0-15,1 0 0,-1 0 16,0 0-16,0 0 0,0 0 0,0 21 16,1-21-16,-1 0 0,0 0 15,0 0-15,0 0 16,0 21-16,1-21 0,-1 0 15,0 0-15,0 0 0,0 0 16,0 0-16,1 0 0,-1 21 0,0-21 16,0 0-16,0 0 0,0 0 0,1 0 15,-1 0-15,0 0 0,0 0 16,0 0-16,0 22 0,1-22 0,-1 0 16,0 0-16,21 0 0,-21 0 0,1 21 15,-1-21-15,0 0 0,0 0 16,0 0-16,0 0 0,1 0 0,20 0 15,-21 21-15,0-21 0,0 0 16,1 0-16,-1 0 0,0 0 0,0 0 16,21 0-16,-20 0 0,-1 0 0,0 21 15,0-21-15,0 0 0,0 0 0,1 0 16,-1 0-16,0 0 0,0 0 0,0 0 16,0 0-16,1 0 0,-1 21 15,0-21-15,0 0 0,0 0 16,0 0-16,1 0 0,-1 0 15,0 0-15,0 0 0,0 0 0,0 0 0,1 0 16,-1 0-16,0 0 0,0 0 16,0 0-16,0 0 0,1 0 15,-1 0-15,0 0 0,0 0 0,0 0 16,0 0-16,1 0 0,-1 0 0,0 0 16,0 0-16,0 0 0,0 0 15,1 0-15,-1 0 0,0 0 16,0 0-16,0 0 15,0 0-15,1 0 0,-1-21 16,0 21-16,0 0 0,0-21 16,0 0-1,1 21-15,-1 0 0,-21-21 16,21 21-16,0-22 16,0 1-1,0 0 1,-21 0-16,22 0 15,-1 21 1,-21-21-16,21 21 16,-21-22-16,21 22 15,-21-21 17,21 21 61,-42 0 1,0 0-78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09:05:17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11599 254 0,'0'-21'0,"0"0"15,0 0-15,-21 21 0,21-22 16,-21 1-16,21 0 0,0 0 15,-21 21-15,21-21 16,0 0-16,-21 21 0,21-22 16,0 1-1,0 42 17,0 1-17,0-1-15,0 0 0,0 0 0,0 0 16,0 22-16,21-1 0,0 0 0,0 1 15,0-1-15,0 0 0,1 1 16,-1-1-16,0 0 0,21 1 0,-21-1 16,1-21-16,-1 21 0,21 1 0,-21-1 15,0 0-15,1 1 0,-1-22 16,0 21-16,0-21 0,0 22 0,0-22 16,1 21-16,-22-21 0,0 1 0,0-1 15,21 0-15,-21 0 0,0 0 16,21 0-16,-21-42 47,0 0-47,0 0 15,0 0-15,0 0 16,0-1-16,0-20 0,0 21 0,0 0 16</inkml:trace>
  <inkml:trace contextRef="#ctx0" brushRef="#br0" timeOffset="397.05">12086 21 0,'0'0'0,"0"-21"16,-21 21-1,0 0-15,0 21 16,-1 0-16,22 22 0,-21-22 0,0 21 16,0 1-16,0 20 0,0-21 15,-1 22-15,1-1 0,0 1 0,-21-1 16,21 22-16,-22-21 0,22 20 16,-21 1-16,-1-22 0,22 1 15,-21 21-15,21-22 0,-22-21 0,22 22 16,0-22-16,-21 1 0,21-1 0,-1-21 15,22 21-15,-21-20 0,21-1 0,-21-21 16,21 21-16,21-21 31,0-21-15,1 0-16,-1-1 0,0 1 16,0 21-16,-21-21 0,21 0 0,0 0 15</inkml:trace>
  <inkml:trace contextRef="#ctx0" brushRef="#br0" timeOffset="803.82">12234 699 0,'0'0'0,"0"-22"0,0 1 16,0 42 31,0 1-47,0 20 0,0 0 15,0-21-15,0 43 0,0-22 0,0 1 16,0 20-16,21 1 0,-21-1 0,0-21 16,0 22-16,0-1 0,0 1 15,0-1-15,0 1 0,0-1 0,0 1 16,0-1-16,0 1 0,0-1 0,0-20 15,0 20-15,0 1 0,0-22 0,0 0 16,0 1-16,0-1 0,-21 0 0,21-20 16,0 20-16,0-21 0,0 0 15,0 0-15,0 1 0,0-44 47,0 1-47,0 0 0,0 0 16,0 0-16,21-22 0,-21 1 0,22 0 15,-1-1-15,-21 1 0</inkml:trace>
  <inkml:trace contextRef="#ctx0" brushRef="#br0" timeOffset="1151.96">12298 1080 0,'0'0'0,"0"-22"0,-43-62 16,43 41-16,0 22 0,0-21 15,0 21-15,0-22 0,0 22 16,22 0-16,-1-21 0,0 21 0,0-1 16,0 1-16,22 21 0,-22-21 0,21 0 15,0 21-15,-20 0 0,20 0 16,0 0-16,1 0 0,-22 21 0,21 0 16,-21 0-16,0 1 0,1 20 0,-22-21 15,0 21-15,0-20 0,0 20 16,0-21-16,-22 21 0,1 1 0,-21-22 15,21 0-15,-22 21 0,22-20 0,-21-1 16,21 0-16,-22 0 0,22 0 0,0-21 16,0 21-16,0-21 15,21 22-15,21-22 32,0 0-32,0-22 0,0 22 15,1-21-15,-1 0 0</inkml:trace>
  <inkml:trace contextRef="#ctx0" brushRef="#br0" timeOffset="1716.01">13250 826 0,'0'-64'15,"0"43"1,0 0-16,0 0 0,0-1 0,-21 1 15,0 0-15,0 21 16,0 0-16,-1 0 16,1 0-16,0 0 0,21 21 15,-21 0-15,0 1 0,0-1 0,-1 21 16,1-21-16,0 22 0,0-1 16,0 0-16,0 1 0,21-22 0,-22 21 15,22 0-15,-21-20 0,21-1 16,0 21-16,0-21 0,0 0 0,0 1 15,0-1-15,21-21 16,1 0-16,-1 0 0,0 0 16,0 0-16,0-21 0,0-1 0,1 1 15,-1 0-15,21 0 0,-21 0 0,0-22 16,1 22-16,-1-21 0,0 0 16,-21 20-16,21-20 0,0 0 0,-21-1 15,0 22-15,0-21 0,21 21 0,-21 0 16,0-1-16,0 1 0,0 42 31,0 1-15,0 20-16,0-21 0,0 21 15,0-20-15,0 20 0,0 0 0,-21-21 16,21 22-16,0-1 0,0-21 16,0 22-16,0-22 0,0 0 0,0 0 15,0 0-15,21 0 0,-21 1 0,22-22 16,-1 0-16,-21 21 0,21-21 0,0 0 15,0 0-15,0 0 16,1-21-16,-1 21 0,0-22 0,0 1 16,0-21-16,0 21 0,1-22 0</inkml:trace>
  <inkml:trace contextRef="#ctx0" brushRef="#br0" timeOffset="2039.88">13843 296 0,'0'0'0,"0"-21"0,-21-42 16,21 42 0,-21 21-16,-1 0 15,22 21 1,0 0-16,0 0 0,0 21 0,0 1 16,0-1-16,0 0 0,0 1 15,0-1-15,0 22 0,0-22 0,0 0 16,0 22-16,0-22 0,-21 0 15,21 1-15,0-1 0,-21 0 0,21 1 16,0-22-16,0 21 0,0-21 16,0 1-16,0-1 0,0 0 0,0 0 15,0-42 17,0 0-32,21 0 15,0-1-15,1 1 0,-22-21 0,21 21 16,0-22-16,0 1 0</inkml:trace>
  <inkml:trace contextRef="#ctx0" brushRef="#br0" timeOffset="2664.53">14139 339 0,'0'0'0,"0"-85"16,0 64-16,0 0 15,0 0-15,0-1 16,0 44-1,0-1 1,0 0-16,0 21 0,0-21 0,0 1 16,0 20-16,0 0 0,0-21 15,0 22-15,0-1 0,0 0 16,0 1-16,0-1 0,0-21 0,0 22 0,0-1 16,0 0-16,-21 1 0,21-1 15,-21 0-15,21-21 0,-21 22 16,21-22-16,0 0 0,0 21 0,0-20 15,0-1-15,-21-21 0,21 21 0,0 0 16,0 0-16,0-42 47,0 0-47,0 0 0,0 0 16,0-1-16,0-20 0,21 21 0,-21 0 15,21 0-15,0-22 0,0 22 16,-21-21-16,21 21 0,1-1 0,-1 1 15,0 0-15,0-21 0,0 21 16,0-1-16,1 22 0,-1-21 0,0 0 16,0 0-16,0 21 0,0 0 0,1 0 15,-1 0-15,21 0 0,-21 0 16,0 0-16,1 0 0,-22 21 0,21 0 16,0 0-16,0 1 0,-21-1 0,0 0 15,0 21-15,0-21 0,21 22 0,-21-22 16,0 21-16,0-21 0,0 1 15,0 20-15,0-21 0,0 0 0,0 0 16,0 1-16,0-1 0,0 0 0,0 0 16,0 0-16,-21 0 15,21-42 32,0 0-47,-21 0 16,21 0-16,0 0 0</inkml:trace>
  <inkml:trace contextRef="#ctx0" brushRef="#br0" timeOffset="3003.35">13547 635 0,'0'-21'15,"21"21"1,0 0-16,21 0 0,-21 0 16,1-21-16,20 21 0,0 0 0,-21 0 15,22 0-15,-1 0 0,-21 0 0,22-21 16,-1 21-16,-21 0 0,0 0 15,22 0-15,-22 0 0,0 0 16,0 0-16,-42 0 47,0 0-31,0 0-16</inkml:trace>
  <inkml:trace contextRef="#ctx0" brushRef="#br0" timeOffset="3831.87">13017 1355 0,'0'0'0,"22"-21"15,-1 21-15,-42 0 47,-1 0-47,1 0 0,0 0 16,-21 0-16,21 0 0,-22 21 15,22 0-15,-21-21 0,-1 21 0,1 0 16,-21 0-16,20 1 0,-20-1 0,-1 0 16,1 0-16,-22 21 0,0-20 15,1 20-15,-1-21 0,-21 21 0,22-20 16,-22 20-16,21 0 0,-21-21 16,22 22-16,-22-1 0,0-21 0,21 22 15,-21-22-15,22 21 0,-1-21 0,-21 22 16,22-22-16,-1 21 0,0-21 0,1 22 15,-1-22-15,-21 0 0,21 21 0,1-21 16,-22 1-16,21 20 0,1-21 16,-1 0-16,0 0 0,22 1 0,-1-1 15,1-21-15,20 21 0,1-21 0,0 0 16,-1 21-16,22-21 0,0 0 0,0 0 16,0 0-1,42-21 32,0 0-31</inkml:trace>
  <inkml:trace contextRef="#ctx0" brushRef="#br0" timeOffset="4367.56">9821 2011 0,'-21'0'47,"0"21"-47,21 0 0,-21-21 16,0 21-16,21 1 0,-22-1 0,1-21 15,0 21-15,0 0 0,0 0 0,0 0 16,-1 1-16,-20-1 0,21 0 16,0 0-16,0 0 0,-22 0 15,22-21-15,0 22 0,0-1 0,0 0 16,-1-21-16,1 0 16,42 0 30,1 0-30,-22 21-16,21-21 0,0 21 0,0-21 16,0 21-16,0-21 0,1 22 15,20-1-15,-21 0 0,21-21 0,1 21 16,-22 0-16,21 0 0,1 1 16,-22-1-16,21-21 0,0 21 0,-20 0 15,20 0-15,-21 0 0,21-21 0,-20 22 16,-1-1-16,0-21 0,0 21 15,0 0-15,-21-42 47,21 21-47,-21-21 16,22 0-16,-1-1 0</inkml:trace>
  <inkml:trace contextRef="#ctx0" brushRef="#br0" timeOffset="5223.6">13949 1545 0,'-21'0'16,"21"-21"-16,-22 21 15,22-21 1,22 21 15,20 21-15,-21-21-16,0 21 0,22 0 15,-22 1-15,21-22 0,0 42 16,1-21-16,-1 0 0,0 0 0,22 1 16,-22 20-16,1-21 0,20 21 15,-21 1-15,22-22 0,-1 21 0,1 1 16,-1-22-16,22 21 0,-21 0 0,20 1 16,1-1-16,0-21 0,-1 22 0,-20-1 15,20 0-15,1 1 0,0-1 0,-22 0 16,22 1-16,-22-1 0,22 0 15,-21-21-15,20 22 0,-20-1 0,-1-21 16,1 22-16,20-22 0,-20 0 0,-22 21 16,22-21-16,-22 1 0,22-22 15,-22 21-15,-21 0 0,21 0 0,-20-21 16,20 0-16,-42 21 0,21-21 0,0 0 16,-21-21 15,-21 21-16,0-21-15,21 0 16,0 0 0,0-1-16,0 1 15,0 0-15</inkml:trace>
  <inkml:trace contextRef="#ctx0" brushRef="#br0" timeOffset="5691.34">16743 2477 0,'0'0'0,"0"-22"0,-21 22 0,-1 0 15,22-21-15,-21 21 16,0 0 0,21 21-1,0 1-15,0-1 0,0 0 16,0 0-16,21 0 0,0 0 0,1 1 15,-1-1-15,0 0 0,0 0 16,0 0-16,0 0 0,1 1 16,-1-1-16,0 0 0,21 0 0,-21-21 15,1 21-15,-1 0 0,0-21 0,0 22 16,0-22-16,-21 21 0,21-21 16,-21 21-16,-21-21 31,0 0-31,0 0 15,0 0-15,-22 0 0,22 0 0,-21 21 16,21 0-16,-22-21 0,1 0 0,0 21 16,-1 1-16,1-22 0,21 21 0,-21 0 15,-1-21-15,22 21 0,-21 0 16,21-21-16,-1 21 0,1-21 0,0 22 16,0-22-16,0 0 0,21 21 0,0 0 15,-21-21 1,-1 0 15</inkml:trace>
  <inkml:trace contextRef="#ctx0" brushRef="#br0" timeOffset="7048.16">3154 2773 0,'0'-21'16,"0"0"-16,0-1 15,0 1-15,0 0 0,0 0 16,0 42 15,0 0-31,-21 0 16,-1 1-16,22-1 0,-21 21 0,21 0 16,0-20-16,-21 20 0,0 21 15,21-20-15,-21-1 0,0 22 0,-1-1 16,22-21-16,-21 22 0,0-22 0,21 22 15,-21-22-15,21 0 0,-21 1 16,0-22-16,21 21 0,0-21 0,0 1 16,0-1-16,0-42 31,21-1-31,0 22 0,0-42 0,-21 21 16,21 0-16,0-22 0,1 1 15,-22-21-15,21 20 0,0 1 16,0-22-16,-21 1 0,21 21 0,0-22 15,-21 22-15,0-22 0,0 1 0,22 20 16,-22 1-16,0 0 0,21-1 16,-21 1-16,0 0 0,21 21 0,-21-1 15,0 1-15,21 21 16,0 0-16,-21 21 16,21 1-16,1-1 0,-22 21 0,21-21 15,0 22-15,-21-1 0,21 21 16,-21-20-16,21-1 0,-21 22 0,21-22 15,-21 21-15,0-20 0,0 20 16,0-20-16,0-1 0,0 0 16,0 1-16,0-1 0,0 0 0,0-21 15,0 22-15,0-22 0,0 0 16,0 0-16,0-42 31,0 0-31,0 0 0,0 0 16,0-1-16,0 1 0,-21 0 15</inkml:trace>
  <inkml:trace contextRef="#ctx0" brushRef="#br0" timeOffset="7736.17">3006 3133 0,'21'0'15,"0"21"1,0-21-16,0 0 0,0 0 0,22 0 15,-22 0-15,21-21 0,1 0 16,-1 21-16,0-22 0,22 1 0,-22 0 16,22 0-16,-1 0 0,-21 0 0,22-22 15,-22 22-15,22-21 0,-22 21 16,0-22-16,-20 1 0,20 0 16,-21-1-16,-21 1 0,0 21 0,0-22 15,0 1-15,0 21 0,0-21 16,0 20-16,-21 1 0,0 0 0,0 21 15,-1 0-15,1 0 0,0 0 16,0 0-16,0 21 0,21 0 16,-21 22-16,-1-1 0,22 0 0,0 1 15,0-1-15,0 22 0,0-22 0,0 0 16,0 22-16,0-22 0,0 22 16,0-22-16,0 21 0,0-20 0,0 20 15,0-20-15,0-1 0,0 0 0,0 1 16,0-1-16,0 0 15,0 1-15,0-22 0,0 21 0,0-21 16,0 0-16,0 1 0,0-1 16,0-42 15,0-1-31,0 1 16,0 0-16,0-21 0,0 21 0,0-1 15,0-20-15,0 21 0,0 0 16,22-22-16,-1 22 0,-21 0 0,21 0 15,0 0-15,0 0 0,0 21 0,22-22 16,-22 22-16,0-21 0,0 21 16,22 0-16,-22 0 0,0 0 15,0 21-15,0 1 0,0-1 0,-21 0 16,22 21-16,-22-21 0,0 1 16,0-1-16,0 0 0,-22 0 15,1 0-15,0 22 0,0-22 0,0 0 16,0 0-16,-1 0 0,-20-21 0,21 21 15,0 1-15,0-22 0,-1 21 16,1-21-16,21-21 31,0-1-31,0 1 0,0 0 0,21 0 16</inkml:trace>
  <inkml:trace contextRef="#ctx0" brushRef="#br0" timeOffset="10344.53">4741 3175 0,'0'-21'0,"0"0"16,0 0-16,21 21 15,-21-22-15,22 1 0,-1 0 0,0 21 16,-21-21-16,21 0 0,0 0 15,-21-1-15,0 1 0,0 0 16,-21 21 0,0 0-16,0 0 15,-22 0-15,22 0 0,-21 21 0,0 0 16,-1-21-16,22 22 0,-21-1 0,21 0 16,-1 0-16,1-21 0,0 21 0,21 0 15,0 1-15,0-1 16,0 0-16,21 0 0,0-21 0,1 21 15,20 0-15,-21 1 0,21-1 0,-20 0 16,20-21-16,-21 21 0,21 0 16,-20 0-16,-1 1 0,0-1 0,-21 0 15,0 0-15,0 0 0,0 0 16,0 1-16,-21-1 16,0-21-16,-22 21 0,22-21 15,-21 0-15,21 0 0,-22 0 0,22 0 16,-21 0-16,21 0 0,-22 0 0,22 0 15,0-21-15,0 21 0,0-21 16,-1-1-16,1 1 0,0-21 0,0 21 16,21 0-16,0-1 0,-21 1 0,21 0 15,0 0-15,-21 21 0,21-21 16,0 42 0,21 0-16,0 0 15,0-21-15,0 21 0,0 1 16,1-1-16,-1 0 0,0 0 0,0 0 15,0 0-15,22-21 0,-22 22 16,0-1-16,21-21 0,-21 0 0,22 0 16,-22 0-16,21 0 0,-21 0 15,22 0-15,-1-21 0,-21 21 0,22-22 16,-1 1-16,0 0 0,-21-21 0,22 21 16,-1-22-16,0 22 0,-20-21 15,20-1-15,-21 1 0,21 0 0,-20-1 16,-22 1-16,21-21 0,-21 20 0,21 1 15,-21-22-15,0 22 0,0 0 0,0-22 16,0 22-16,0 0 0,0-1 16,-21 1-16,21 21 0,-21 0 0,21-1 15,0 1-15,-22 21 16,1 0 0,21 21-16,0 1 0,0 20 0,0-21 15,0 21-15,0 1 0,0 20 0,-21-20 16,21-1-16,-21 21 0,21-20 15,0-1-15,0 22 0,0-22 0,0 0 16,0 22-16,0-22 0,-21 0 0,21 1 16,0-1-16,0 0 0,0 1 15,0-22-15,0 21 0,0-21 0,0 1 16,0-1-16,21-21 0,-21 21 0,21-21 16,0 0-16,0 0 15,1 0-15,-1-21 16,0 21-16,0-21 0,0-1 0,0 1 15,1 0-15,-1-21 0,0 21 0,0-1 16,0-20-16,0 21 0,1-21 0,-22 20 16,21-20-16,0 21 0,-21 0 15,21 0-15,-21-1 0,0 1 16,0 42 0,0 1-1,0-1-15,0 0 0,0 0 16,0 0-16,-21 0 0,21 1 0,0-1 15,0 21-15,0-21 0,0 0 16,0 1-16,0-1 0,0 0 0,0 0 16,0 0-16,0 0 0,21 1 15,0-22-15,0 0 16,1 0-16,-1 0 0,0 0 16,0 0-16,0-22 0,0 1 0,1 21 15,-1-21-15,0 0 0,0 0 16,-21 0-16,21-1 0,-21-20 0,21 21 15,-21 0-15,0-22 0,0 22 0,0-21 16,0 21-16,0-22 0,0 22 0,-21-21 16,0 21-16,21 0 0,-21-1 15,0 22-15,0-21 0,-1 21 16,1 0-16,0 0 0,0 0 16,0 21-16,0 1 0,-1-1 15,1 0-15,0 0 0,21 0 16,0 0-16,-21 22 0,21-22 0,0 21 15,0-21-15,0 22 0,0-22 0,0 0 16,0 0-16,0 0 0,21 1 0,-21-1 16,21 0-16,0 0 0,1-21 15,-1 0-15,0 0 0,0 0 0,0 0 16,22 0-16,-22 0 0,0 0 16,21-21-16,-21 0 0,1 0 0,-1 21 15,0-22-15,0 1 0,0 0 16,0 0-16,1 0 0,-1-22 0,-21 22 15,0 0-15,21 0 0,0 0 16,-21 0-16,0 42 31,0 0-15,0 0-16,0 0 0,0 0 16,0 1-16,0-1 0,0 21 0,0-21 15,0 0-15,0 1 16,0-1-16,0 0 0,21-21 15,0 21-15,1-21 0,-1 0 16,0 0-16,0 0 0,0 0 16,0 0-16,1-21 15,-1 21-15,0-21 0,0 0 0,0-1 16,-21 1-16,21 0 0,1 0 0,-22 0 16,0-22-16,21 22 0,-21 0 0,21 0 15,-21 0-15,0 0 0,21 21 16,-21-22-16,0 44 47,0-1-47,0 0 0,0 0 15,0 0-15,0 22 16,0-22-16,0 0 0,0 0 0,0 0 16,0 0-16,0 1 0,0-1 0,0 0 15,0 0-15,21-21 16,0 0-16,1 21 0,-1-21 15,0 0-15,0 0 0,0 0 0,22 0 16,-22-21-16,0 21 0,0-21 0,0 0 16,22 21-16,-22-21 0,0-22 15,0 22-15,0 0 0,0-21 0,1-1 16,20 22-16,-21-21 0,0-1 16,0-20-16,1 21 0,-22-1 0,21-20 15,0 20-15,0 1 0,-21-21 16,0 20-16,21 1 0,-21 21 0,0-22 15,21 22-15,-21-21 0,0 21 0,0 0 16,0-1-16,0 1 0,-21 21 16,0 0-1,21 21-15,-21 1 16,21-1-16,-21 0 0,0 21 0,21 1 16,-22-22-16,22 21 0,0 0 15,-21 1-15,0-1 0,21 0 0,0 1 16,0-1-16,-21 0 0,21 1 0,-21-1 15,21-21-15,0 22 0,0-1 16,0 0-16,0-21 0,0 22 0,0-22 16,0 0-16,0 0 0,21 0 15,0 1-15,-21-1 0,21 0 0,0-21 16,1 21-16,-1-21 0,21 0 0,-21 0 16,0 0-16,1 0 0,20 0 0,-21 0 15,0 0-15,22 0 0,-22-21 16,0 0-16,21 21 0,-21-21 0,1-1 15,-1 1-15,0-21 0,0 21 0,0 0 16,0-22-16,1 22 0,-1 0 16,-21-21-16,0 20 0,21 1 0,-21-21 0,0 21 15,0 0-15,0-1 16,-21 22 0,0 0-16,-1 0 15,1 22-15,21-1 0,0 0 16,0 0-16,-21 0 0,21 0 15,0 1-15,0-1 0,-21 0 0,21 0 16,0 21-16,0-20 0,0-1 0,0 0 16,0 0-16,21 0 0,0 0 0,-21 1 15,21-22-15,1 21 0,-1-21 0,0 0 16,0 0-16,0 0 0,0 0 16,1 0-16,20 0 0,-21 0 15,0 0-15,0 0 0,1-21 0,-1-1 16,0 22-16,0-21 0,0 0 0,0 0 15,1 0-15,-22 0 0,21-1 0,-21 1 16,21 0-16,-21 0 0,0 0 16,0 0-16,0-1 0,0 1 0,0 0 15</inkml:trace>
  <inkml:trace contextRef="#ctx0" brushRef="#br0" timeOffset="10644.92">6985 2794 0,'0'0'0,"-21"0"15,21 21-15,21-21 16,0 0 0,0 0-16,0 0 0,1 0 0,20 0 15,-21 0-15,21 0 0,1-21 0,-1 21 16,-21-21-16,22 21 0,-1 0 0,0 0 15,-21-21-15,22 21 0,-22 0 16,0 0-16,0 0 0,0 0 0,1 0 16,-1 0-16,-21-21 47</inkml:trace>
  <inkml:trace contextRef="#ctx0" brushRef="#br0" timeOffset="12312.79">8467 2942 0,'0'-21'0,"0"0"15,0 42 17,0 0-17,0 0-15,0 1 0,0 20 0,21-21 16,0 21-16,0 1 0,-21-1 0,21 0 15,0-20-15,-21 20 0,22 0 0,-22-21 16,21 22-16,-21-22 0,0 0 16,21 21-16,-21-20 0,0-1 0,21-21 15,-21 21-15,0 0 0,0-42 47,0 0-47,0 0 16,0-1-16,0-20 0,0 21 15,0-21-15,0 20 0,21-20 0,-21 21 16</inkml:trace>
  <inkml:trace contextRef="#ctx0" brushRef="#br0" timeOffset="12552.65">8763 2900 0,'0'0'0,"21"-21"16,-42 21 15,21 21-31,-21 0 0,0 0 0,-1 0 15,1 1-15,0 20 0,0-21 16,0 21-16,0-20 0,-1 20 0,1 0 16,0-21-16,0 22 0,0-22 15,0 21-15,21-21 0,-22 1 0,22-1 16,-21 0-16,21 0 0,0 0 0,0 0 16,0-42 15,21 21-31,1-21 0,-22 0 15,21 0-15</inkml:trace>
  <inkml:trace contextRef="#ctx0" brushRef="#br0" timeOffset="12860.66">8975 3006 0,'0'21'16,"0"0"-1,0 0-15,0 0 0,0 22 16,0-22-16,-22 21 0,22 1 16,-21-1-16,21 0 0,0 1 0,0-1 15,0 0-15,-21 1 0,21-1 0,-21 0 16,21 22-16,0-22 0,0 0 16,-21 1-16,21-1 0,0 0 0,-21 1 0,21-1 15,0 0-15,0-20 0,0 20 16,0-21-16,0 0 0,0 0 15,0 1-15,0-1 0,0-42 32,0-1-17,0 1-15,0-21 0,0 21 0,0 0 16</inkml:trace>
  <inkml:trace contextRef="#ctx0" brushRef="#br0" timeOffset="13171.48">8911 3090 0,'0'0'0,"21"-21"0,-21-21 15,21 21-15,1 0 0,-1-1 16,0 22-16,0-21 0,0 21 0,0 0 16,1 0-16,-1 0 0,21 0 0,-21 0 15,0 0-15,1 0 0,-1 21 0,0 1 16,0-1-16,-21 0 0,0 0 15,0 0-15,0 22 0,0-22 0,0 0 16,0 21-16,-21-21 0,0 1 0,0-1 16,-1 0-16,1 0 0,0 0 0,0 0 15,0 1-15,0-22 16,-1 21-16,1-21 0,42 0 47,1 0-47,-22-21 0,21 21 15</inkml:trace>
  <inkml:trace contextRef="#ctx0" brushRef="#br0" timeOffset="13680.19">9758 3027 0,'-21'-21'15,"-1"21"-15,1 0 0,0 0 0,0 0 16,0 0-16,0 0 0,-1 0 16,1 0-16,0 21 0,21 0 0,-21 0 15,0 0-15,21 1 0,0-1 16,-21 0-16,-1 21 0,22-21 0,0 22 16,0-22-16,0 0 0,0 0 0,0 0 15,0 1-15,0-1 0,22-21 16,-1 21-16,0-21 15,0 0-15,0 0 0,0 0 0,1-21 16,-1 0-16,0 21 0,0-22 16,-21 1-16,21 0 0,0 0 0,1 0 15,-1-22-15,-21 22 0,0 0 0,21 0 16,-21-21-16,21 20 0,-21 1 16,21 0-16,-21 0 0,0 0 0,0 0 15,0 42 16,0 0-31,0 0 0,0 0 0,0 0 16,0 1-16,0 20 0,0-21 16,0 0-16,0 22 0,0-22 0,0 0 15,0 0-15,0 0 0,0 0 0,0 1 16,0-1-16,0 0 0,21-21 16,1 0-16,-22 21 0,21-21 15,0 0-15,0 0 0,0 0 16,-21-21-16,21 0 0,1 21 0,-1-21 15,0-1-15,21 1 0</inkml:trace>
  <inkml:trace contextRef="#ctx0" brushRef="#br0" timeOffset="13964.02">10350 2709 0,'0'0'0,"0"-21"0,0-21 15,0 21 1,0 42-1,0 0-15,-21 0 16,21 22-16,0-22 0,-21 21 0,21 0 16,0-20-16,0 20 0,0 0 0,0 1 15,-21-1-15,21-21 0,0 21 16,-21 1-16,21-1 0,0-21 0,-21 22 16,21-22-16,0 21 0,0-21 0,0 0 15,0 1-15,-22-1 0,22 0 16,22-21 15,-1-21-31,0 0 16,-21-1-16,21 1 0,0 0 0</inkml:trace>
  <inkml:trace contextRef="#ctx0" brushRef="#br0" timeOffset="14456.06">10583 2688 0,'0'0'0,"0"-21"16,0 42 0,0 0-16,0 1 15,0 20-15,0-21 0,0 21 16,0-20-16,0 20 0,0 0 16,0-21-16,0 22 0,0-1 0,0 0 15,0 1-15,-21-1 0,21 0 16,0-20-16,0 20 0,0-21 0,0 21 15,0-20-15,0-1 0,0 0 0,0 0 16,0 0-16,0-42 31,0 0-15,0 0-16,0 0 0,0-1 0,0-20 16,21 21-16,-21-21 0,21 20 15,1-20-15,-22 21 0,21-21 0,0 20 16,0 1-16,0 0 0,0 0 0,1 0 15,-1 0-15,0 21 0,0 0 16,0 0-16,0 0 0,1 0 0,-22 21 16,0 0-16,21-21 0,-21 21 0,21 0 15,-21 0-15,0 22 0,0-22 0,0 0 16,0 0-16,0 22 0,0-22 0,0 0 16,0 0-16,0 0 15,-21 0-15,0 1 0,-1-22 31,1 0-15,21-22-16,-21 1 0,21 0 16</inkml:trace>
  <inkml:trace contextRef="#ctx0" brushRef="#br0" timeOffset="14704.92">10160 2985 0,'0'0'0,"21"-22"31,0 22-31,0 0 0,1 0 16,-1 0-16,21 0 0,-21-21 16,0 21-16,22 0 0,-22 0 0,21 0 15,-21 0-15,1 0 0,-1 0 0,0 0 16,0 0-16,0 0 15,-21-21 1</inkml:trace>
  <inkml:trace contextRef="#ctx0" brushRef="#br0" timeOffset="15580.52">17081 3344 0,'0'0'0,"0"-21"0,0-42 16,0 42-16,0-1 16,0 1-16,0 42 31,0 1-31,0-1 0,0 0 0,0 21 15,0-21-15,0 22 16,0-1-16,0 0 0,0 1 0,0-1 16,0 0-16,0 1 0,0-1 0,0 0 15,0-20-15,0 20 0,0-21 0,0 0 16,0 22-16,-21-22 0,21 0 16,0 0-1,0-42 1,0 0-1,0 0-15,0-1 0,0 1 16,-21 0-16,21 0 0,0 0 0,-21-22 16</inkml:trace>
  <inkml:trace contextRef="#ctx0" brushRef="#br0" timeOffset="16000.28">16976 3133 0,'0'0'0,"21"-43"16,0 22-16,0 21 0,0-21 15,0 0-15,1 21 0,20 0 0,-21 0 16,21 0-16,1 0 0,-22 0 0,21 21 16,1 0-16,-1 0 0,0 1 0,-21-1 15,1 21-15,-1 0 0,0-20 16,-21 20-16,0 0 0,0-21 0,0 22 16,-21-22-16,-22 21 0,22-21 0,-21 1 15,0-1-15,20 0 0,-20 0 16,0 0-16,-1 0 0,22-21 15,-21 22-15,21-22 0,0 0 0,-1 0 16,1 0-16,42 0 47,1 0-47,-1 0 0,0 21 0,0 0 16,0 0-16,22-21 0,-22 21 0,0 0 15,0 1-15,0-1 0,0-21 0,1 21 16,-1 0-16,0 0 0,0 0 0,-21 1 15,21-22-15,-21 21 16,21-21-16,-21 21 0,22-21 31,-22-21-15,0 0-16,0-1 16</inkml:trace>
  <inkml:trace contextRef="#ctx0" brushRef="#br0" timeOffset="16392.05">17653 3662 0,'0'0'0,"21"21"16,0-21 0,0 0-1,1 0-15,-1 0 0,0 0 16,0-21-16,0 21 0,-21-21 0,21 21 15,1-21-15,-22-1 0,0 1 16,0 0-16,0 0 16,0 0-16,0 0 0,0-1 15,-22 22-15,1 0 16,0 0-16,0 0 16,0 22-16,0-1 0,-1 0 0,1 0 15,0 0-15,21 22 16,-21-22-16,0 0 0,21 21 0,-21-21 15,21 22-15,0-22 0,0 0 0,0 0 16,0 0-16,0 1 0,0-1 0,0 0 16,21-21-1,0 0-15,0 0 0,0 0 16,0 0-16,1 0 0,-1-21 16,0 0-16,0 21 0,0-22 0,0 1 15</inkml:trace>
  <inkml:trace contextRef="#ctx0" brushRef="#br0" timeOffset="16697.05">18182 3027 0,'0'0'0,"0"-42"0,0-22 16,0 43-1,0 42 1,0 0-16,0 22 15,0-1-15,0 0 0,0 1 0,0-1 16,0 21-16,0-20 0,-21 20 0,21 1 16,0-22-16,0 22 0,0-22 15,-21 0-15,21 1 0,-21-1 16,21-21-16,0 21 0,0-20 0,0-1 16,0 0-16,0 0 0,0 0 0,0 0 15,21-42 16,0 0-15,0 21-16,-21-21 0</inkml:trace>
  <inkml:trace contextRef="#ctx0" brushRef="#br0" timeOffset="18512.47">18648 3577 0,'0'-21'16,"0"-21"0,0 21-16,0-1 0,0 1 0,0 0 15,0 0-15,-21 0 0,-1 21 16,1 0-16,0 0 0,0 0 16,0 0-16,0 21 0,-1 0 0,1 0 15,0 0-15,0 22 0,0-22 0,0 21 16,-1-21-16,22 22 0,0-22 15,-21 0-15,21 0 0,0 0 16,0 1-16,0-1 0,0 0 0,0 0 16,0 0-16,21-21 15,1 0 1,-1 0-16,0 0 0,0-21 16,0 21-16,-21-21 15,21 0-15,1 0 0,-1-1 0,-21 1 16,21 0-16,0 0 0,-21 0 0,21 0 15,-21-22-15,21 22 0,-21 0 0,0 0 16,22 0-16,-22-1 0,21 22 16,-21-21-16,0 42 31,0 1-31,0-1 0,0 0 0,0 0 16,0 0-16,0 0 0,0 1 15,0-1-15,0 0 0,0 0 0,0 0 16,0 0-16,0 1 0,0-1 0,0 0 15,21 0-15,0-21 0,0 0 16,0 0-16,1 0 16,-1 0-16,0 0 0,0 0 15,0 0-15,0-21 0,1 21 0,-1-21 16,0 0-16,0-1 0,-21 1 0,21 0 16,0 0-16,1-21 0,-1-1 15,-21 22-15,21-21 0,0-1 0,0-20 16,-21 21-16,21-22 0,1 22 15,-22-22-15,21 22 0,-21-22 0,0 22 16,21 0-16,-21-1 0,21 1 0,-21 21 16,0 0-16,0-22 0,0 22 15,0 0-15,0 42 16,-21 0 0,0 1-16,21-1 0,-21 21 0,21 0 15,-22 1-15,1-1 0,21 0 16,0 1-16,-21 20 0,0-20 0,21-1 15,-21 21-15,21-20 0,0-1 16,-21 0-16,21 1 0,0-1 0,0 0 16,0 1-16,0-22 0,0 0 15,0 21-15,0-20 0,0-1 0,0 0 16,21-21-16,0 21 0,-21 0 0,21-21 16,0 0-16,0 0 0,1 0 0,-1 0 15,0 0-15,0 0 0,0-21 16,0 21-16,1-21 0,-1 0 15,0 0-15,0-1 0,0 1 0,0 0 16,-21 0-16,22 0 0,-1 0 0,-21-22 16,21 22-16,-21 0 0,21 0 0,-21 0 15,21-1-15,-21 1 16,0 42 15,0 1-31,0-1 0,0 0 16,0 0-16,0 21 15,0-20-15,0-1 0,0 0 16,0 0-16,0 0 0,0 0 0,0 1 16,0-1-16,21-21 0,1 21 15,-1-21-15,0 0 16,0 0-16,0 0 16,0 0-16,1 0 0,-1 0 0,0-21 15,0 0-15,0-1 16,0 1-16,1 0 0,-1 0 0,-21 0 15,21 0-15,0-1 0,-21 1 0,0 0 16,21 0-16,0 0 0,-21 0 16,22 21-1,-22 21 1,0 0 0,0 0-16,0 0 15,0 0-15,0 1 0,0-1 16,0 0-16,21 0 0,-21 0 0,0 0 15,0 1 1,21-22-16,-21 21 0,21-21 0,0 0 16,0 0-1,1 0-15,-1 0 0,0 0 16,0-21-16,-21-1 0,21 22 0,0-21 16,1 0-16,-1 0 0,0 0 15,-21 0-15,21-1 0,0 1 0,-21 0 16,21 0-16,-21 0 0,22 21 15,-22-21-15,21 21 0,-21-22 16,21 22-16,-21 22 31,0-1-31,0 0 16,0 0-16,0 0 0,0 0 16,0 1-16,0-1 0,0 0 0,0 0 15,0 0-15,0 0 0,0 1 16,0-1-16,21-21 15,0 21-15,0-21 0,1 0 0,-1 0 16,0 0-16,21 0 0,-21 0 16,22 0-16,-22 0 0,21-21 0,-21 21 15,22-21-15,-22 21 0,0-22 16,0 1-16,0 0 0,1 0 0,-1 0 0,0 0 16,0-1-16,0 1 0,-21-21 15,0 21-15,0 0 0,0-22 16,0 22-16,0 0 0,0 0 0,0 0 15,-21 21 1,0 0-16,21 21 0,-21 0 0,0 0 16,-1 21-16,22-20 15,0-1-15,0 0 0,-21 21 0,21-21 16,0 1-16,-21 20 0,21-21 0,0 0 16,0 0-16,0 1 0,0-1 15,0 0-15,21-21 0,0 0 0,-21 21 16,22-21-16,-1 0 0,0 0 15,0 0-15,0 0 0,0 0 16,22 0-16,-22-21 0,0 21 0,0-21 16,22 0-16,-22 21 0,0-22 0,0 22 15,0-21-15,-21 0 0,21 0 0,1 0 16,-22 0-16,0-1 16,0 1-16,0 0 0,0 0 0</inkml:trace>
  <inkml:trace contextRef="#ctx0" brushRef="#br0" timeOffset="18744.61">20510 3069 0,'0'0'15,"-21"0"-15,0 0 0,0 0 0,0 0 16,0-21-16,-1 21 15,1 0 32,0 0-31,0 0-16,21 21 0</inkml:trace>
  <inkml:trace contextRef="#ctx0" brushRef="#br0" timeOffset="18971.47">19092 3302 0,'0'0'15,"-21"21"-15,0-21 0,0 21 0,42-21 32,0 0-32,0 0 15,0 0-15,1 0 0,20 0 0,-21 0 16,21 0-16,-20 0 0,20 0 0,0 0 15,-21-21-15,22 21 16,-22 0-16,0 0 0,0 0 0,22 0 16,-22-21-16,0 21 0,0 0 15,0-21-15</inkml:trace>
  <inkml:trace contextRef="#ctx0" brushRef="#br0" timeOffset="19477.21">21675 3090 0,'0'0'16,"21"22"0,0-22-1,0 21-15,0 0 0,0 21 16,-21-21-16,22 22 0,-1-22 0,0 21 16,0-21-16,0 22 0,0-22 0,1 21 15,-1-21-15,-21 22 0,0-22 16,21 0-16,-21 0 0,0 0 0,0 1 15,0-1-15,0-42 47</inkml:trace>
  <inkml:trace contextRef="#ctx0" brushRef="#br0" timeOffset="19744.06">22098 3154 0,'0'0'0,"0"-21"0,0 0 16,-21 21 0,0 0-1,-1 0-15,22 21 0,-21 0 16,0 0-16,0 0 0,0 22 0,-22-1 16,22 0-16,0 1 0,-21-22 0,21 21 15,-22 0-15,22 1 0,0-1 0,-21-21 16,20 22-16,1-22 0,0 0 15,21 0-15,0 0 0,-21 0 0,21 1 16,21-22 0,0 0-16,0 0 15,22-22-15,-22 1 0,0 21 0,21-21 16,-20 0-16</inkml:trace>
  <inkml:trace contextRef="#ctx0" brushRef="#br0" timeOffset="20104.28">22394 3154 0,'0'0'0,"0"21"16,0 0-16,-21-21 16,21 43-16,-21-22 0,21 21 0,0 0 15,0 1-15,0-1 0,-21 0 16,21 22-16,0-22 0,-21 1 0,21 20 15,0 1-15,0-22 0,0 21 0,0 1 16,0-1-16,-22-20 0,22 20 16,0 1-16,-21-1 0,21 1 0,-21-1 15,0-20-15,21 20 0,-21-21 16,0 22-16,21-22 0,-22 1 0,1-1 16,21-21-16,-21 21 0,21-20 0,-21-1 15,0 0-15,21 0 0,0-42 31,0 0-31,0 0 16,21-1-16,0 1 0,-21-21 16,21 21-16,0-22 0,-21 22 0,22-21 15,-1 0-15,0-1 0</inkml:trace>
  <inkml:trace contextRef="#ctx0" brushRef="#br0" timeOffset="20408.09">22331 3725 0,'0'0'0,"21"-127"15,-21 85-15,0 21 0,21-21 0,-21 20 16,21-20-16,-21 21 0,21-21 0,1 20 16,-1 1-16,0 0 0,0 0 0,0 0 15,22 21-15,-22-21 0,21 21 16,-21 0-16,22 0 0,-22 0 16,21 0-16,-21 21 0,0-21 0,1 21 15,-22 0-15,0 21 0,0-20 0,0-1 16,0 21-16,-22 0 0,1-20 15,0 20-15,-21-21 0,-1 0 0,1 22 16,0-22-16,21 0 0,-22-21 0,1 21 16,0 0-16,20-21 0,1 0 0,0 21 15,0-21-15,42 0 32,0 0-32,0 0 15,1 0-15,-1 0 0,0-21 0,21 21 16</inkml:trace>
  <inkml:trace contextRef="#ctx0" brushRef="#br0" timeOffset="20900.82">23283 3323 0,'0'0'0,"0"-21"0,0-21 16,-21 42-16,0 0 0,0 0 15,0 0-15,-1 0 0,1 0 0,0 0 16,-21 21-16,21 0 0,-1 0 0,1 0 16,0 1-16,0 20 15,0-21-15,21 21 0,0-20 0,-21-1 16,21 21-16,0-21 0,0 0 0,0 1 16,0-1-16,0 0 0,0 0 15,21-21-15,0 0 16,0 0-16,0 0 0,0 0 0,1 0 15,-1 0-15,0-21 0,0 21 0,0-21 16,0 0-16,1-1 0,-22 1 0,21 0 16,0 0-16,-21 0 0,0-22 15,0 22-15,21-21 0,-21 0 0,21 20 16,-21-20-16,0 21 0,0 0 0,0 0 16,0-1-16,0 44 31,0-1-31,0 0 0,0 0 15,0 21-15,0-20 0,0 20 0,0-21 16,0 0-16,0 22 0,0-22 0,0 0 16,0 0-16,0 0 0,0 0 15,0 1-15,21-1 0,1-21 16,-1 0-16,0 0 16,0 0-16,0 0 0,0 0 15,1-21-15,-22-1 0</inkml:trace>
  <inkml:trace contextRef="#ctx0" brushRef="#br0" timeOffset="21193.89">23749 2794 0,'0'0'0,"0"-21"0,0 0 0,0 42 31,-21 0-16,0 0-15,21 22 0,-22-22 0,22 21 16,-21-21-16,21 22 0,-21-1 16,21 0-16,-21 1 0,21 20 15,0-21-15,0 1 0,0-1 0,-21 0 16,21 1-16,0-1 0,0-21 0,0 22 16,0-22-16,0 0 0,-21 0 15,21 0-15,0 0 0,0 1 0,0-1 16,0 0-16,21-21 31,0-21-31</inkml:trace>
  <inkml:trace contextRef="#ctx0" brushRef="#br0" timeOffset="21760.56">24045 2836 0,'0'0'0,"21"-42"16,-21 21-16,0 42 47,0 0-47,0 0 0,0 1 0,0-1 16,0 21-16,0-21 0,-21 22 0,0-1 15,21 0-15,-21 1 0,21-1 0,-21 0 16,0 1-16,21-1 0,-22 0 15,22 1-15,-21-1 0,21-21 16,-21 0-16,21 22 0,-21-22 0,21 0 16,0 0-16,-21-21 15,21 21-15,0-42 32,0 0-32,0 0 15,0 0-15,21-1 0,0-20 0,0 21 16,0-21-16,1 20 0,-1-20 15,0 21-15,0-21 0,21-1 0,-20 22 16,-1 0-16,0 0 0,21 0 0,-21 21 16,1 0-16,-1 0 0,0 0 15,0 21 1,-21 0-16,0 0 0,0 21 0,0-20 16,0 20-16,0-21 0,0 21 0,0-20 15,0 20-15,0-21 0,-21 0 0,21 22 16,0-22-16,0 0 0,-21 0 15,0 0-15,21 0 0,0 1 16,-22-22 0,22 21-16,-21-21 15,21-21 17</inkml:trace>
  <inkml:trace contextRef="#ctx0" brushRef="#br0" timeOffset="22040.4">23495 3133 0,'0'0'0,"-42"0"15,42-21 1,21 21-16,0 0 0,0 0 15,0-22-15,22 22 0,-22 0 16,21-21-16,0 21 0,-20 0 0,20 0 16,0 0-16,-21 0 0,22 0 15,-22 0-15,0 0 0,0 0 0,0 0 16,1 0-16,-44 0 47,1 0-47,0 0 0</inkml:trace>
  <inkml:trace contextRef="#ctx0" brushRef="#br0" timeOffset="30325.51">6371 4043 0,'21'0'16,"0"0"-16,-21-21 16,22 21-16,-22-21 15,21 21-15,-21-22 16,21 22 0,-21-21-16,21 21 15,-21-21-15,0 0 16,21 21-1,-21-21 1,-21 21 31,0 0-47,0 0 0,0 21 16,-1-21-16,1 21 15,0 0-15,0-21 0,0 21 0,0 1 16,-1-1-16,1 0 0,0 0 15,0 0-15,0 0 16,0 1-16,21 20 0,-22-21 0,1 0 16,0 0-16,0 1 0,0 20 0,0-21 15,21 0-15,-22 22 0,1-22 16,0 0-16,21 21 0,0-21 0,-21 22 16,21-22-16,-21 0 0,21 21 0,-21-20 15,21 20-15,0-21 0,0 21 16,0-20-16,0 20 0,0-21 0,0 21 15,0 1-15,0-22 0,0 0 0,0 21 16,0-20-16,0 20 0,21-21 0,0 0 16,0 0-16,0 1 0,0-1 15,-21 0-15,22 0 0,-1 0 16,0 0-16,0 1 0,0-1 0,0-21 16,1 21-16,-1 0 0,0-21 0,0 21 15,0-21-15,0 0 16,1 21-16,-1-21 0,0 0 0,0 0 15,0 0-15,0 0 0,1 0 0,-1 0 16,0 0-16,0 0 16,0 0-16,0 0 15,-21-21 63,0 0-78,0 0 0,0 0 16,22 21-16,-22-21 0</inkml:trace>
  <inkml:trace contextRef="#ctx0" brushRef="#br0" timeOffset="31352.29">7451 4276 0,'0'0'0,"0"-21"15,21 21-15,-21-22 16,0 1-16,-21 42 47,21 1-47,0-1 15,-22 0-15,22 0 0,-21 0 16,0 0-16,21 1 0,-21-1 0,0 21 16,21-21-16,-21 0 0,-1 1 0,1 20 15,0-21-15,21 0 0,-21 22 0,0-22 16,0 0-16,-1 0 16,1 21-16,0-20 0,21-1 0,-21 0 0,0 21 15,0-21-15,21 1 0,-22-1 16,1 0-16,21 0 15,0 0-15,-21-21 0,21 21 16,-21-21-16,21-21 31,0 0-15,21 21-16,-21-21 0,21 0 0,0 0 16,1-1-16,-22 1 0,21 0 15,0 0-15,0-21 0,0 20 16,0 1-16,-21-21 0,22 21 15,-1 0-15,21-22 0,-42 22 0,42-21 16,-42 21-16,22-1 0,-1-20 0,0 21 16,0 0-16,0-22 0,0 22 15,1 0-15,-22 0 0,21 0 0,0 0 16,-21-1-16,0 1 16,21 21-16,-21-21 15,21 21-15,-21 21 31,-21 0-15,0 1-16,0-1 16,21 0-16,-21 21 0,-1-21 0,1 1 0,0 20 15,21-21-15,-21 0 0,0 22 16,0-22-16,-1 21 0,1-21 16,0 0-16,0 22 0,0-22 0,0 21 15,-1-21-15,1 1 0,0 20 0,0-21 16,0 0-16,0 0 0,-1 22 0,1-22 15,0 0-15,0 0 16,0 0-16,21 1 0,-21-1 16,-1-21-1,22-21 48,22 21-63,-22-22 0,21 22 15,-21-21-15,21 0 16,0 21-16,-21-21 16,21 0-16,0 0 15,1-1-15</inkml:trace>
  <inkml:trace contextRef="#ctx0" brushRef="#br0" timeOffset="32064.17">7959 3916 0,'0'0'15,"0"-21"1,21 21 31,-21 21-47,21-21 0,0 21 15,0 0-15,0-21 16,-21 21-16,22 1 0,-1-1 0,0 0 16,-21 0-16,21 0 0,0 0 0,0 1 15,-21-1-15,22 0 0,-1 0 0,0 0 16,-21 0-16,21 22 0,-21-22 16,21 0-16,-21 0 0,0 0 0,21 1 15,-21-1-15,0 0 0,22 0 16,-22 0-16,0 22 0,0-22 15,0 0-15,0 0 0,0 0 0,0 0 16,0 1-16,0-1 0,-22 21 0,1-21 16,0 0-16,0 22 0,0-22 0,21 0 15,-21 21-15,-22-20 0,22-1 16,0 21-16,0-21 0,0 0 0,-1 1 16,1-1-16,0 0 0,0 0 0,0 0 15,0 0-15,-1 1 0,1-22 0,0 21 16,21 0-16,-21-21 15,21 21-15,-21-21 0,21 21 32,-21-21 61,21-21-77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09:06:16.1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3408 360 0,'0'0'0,"21"-42"16,-21 20-16,21 22 0,-21-21 15,0 0-15,0 0 0,21 0 16,-21 0-16,0-1 16,0 44 30,0-1-46,0 0 0,-21 0 16,21 21-16,0 1 0,-21-22 0,21 21 16,-21 1-16,0-1 0,21 21 15,-22-20-15,1-1 0,0 22 16,0-22-16,0 21 0,0 1 0,-1-1 16,1-20-16,0 20 0,0-20 15,0-1-15,0 0 0,-1 1 0,1-22 16,21 21-16,0-21 0,0 0 15,0 1-15,0-44 32,0 1-32,0 0 15,21 0-15,1 0 0,-22-22 0,21 1 16,0 0-16,0-1 0,0 1 16,0 0-16,1-22 0,-1 1 15,0 20-15,0-20 0,0 21 0,0-22 16,1 22-16,-22-22 0,21 22 15,0 0-15,-21-22 0,0 22 0,21-1 16,-21 1-16,21 21 0,-21 0 16,0 0-16,21 21 15,-21 21-15,22 0 0,-22 21 0,0 1 16,0-1-16,0 0 0,0 1 16,0 20-16,0-21 0,0 22 0,0-1 15,0-20-15,0 20 0,0 1 16,0-1-16,0-20 0,0 20 0,0-21 15,0 1-15,0-1 0,0 0 16,-22-20-16,22 20 0,0-21 16,0 0-16,0 0 0,0 1 0,0-1 15,-21-21 17,21-21-32,0-1 15,0 1-15,-21 0 0,0 0 16,0 0-16</inkml:trace>
  <inkml:trace contextRef="#ctx0" brushRef="#br0" timeOffset="690.57">3048 1058 0,'21'0'16,"0"0"-1,0 0-15,22 0 0,-22 0 16,21-21-16,1 21 0,-1-21 0,21 0 15,-20 0-15,20 0 0,-20-1 0,20 1 16,-21 0-16,22 0 0,-22 0 16,1 0-16,-1-22 0,-21 22 0,0-21 15,0 21-15,1-1 0,-1-20 16,-21 21-16,0-21 0,0 20 0,0-20 16,0 21-16,0-21 0,0 20 0,0 1 15,0-21-15,0 21 16,0 0-16,-21 21 15,-1 21 1,22 0-16,0 21 16,0-21-16,-21 22 0,21-1 0,0 0 15,0 1-15,0-1 0,0 0 16,0 22-16,0-22 0,0 22 0,-21-22 16,21 22-16,-21-22 0,21 21 15,0-20-15,0-1 0,0 0 0,0-20 16,-21 20-16,21-21 0,0 0 0,0 0 15,0 1-15,0-1 0,0 0 16,0-42 15,0 0-31,21 21 16,-21-43-16,21 22 0,-21 0 0,21-21 16,0 20-16,1-20 0,-1 21 0,0-21 15,0 20-15,0-20 0,0 21 16,1 0-16,-1 21 0,0-21 0,0 21 15,0 0-15,0 0 0,1 0 16,-1 0-16,-21 21 0,21-21 16,-21 21-16,21 0 0,-21 0 0,0 0 0,0 1 15,0-1-15,0 0 16,-21 0-16,0 0 0,0 0 0,-1 1 16,1-1-16,0 0 0,0-21 0,0 21 15,0-21-15,-1 21 0,1-21 16,0 0-16,0 0 15,42-21 17,0 0-32,0 0 15</inkml:trace>
  <inkml:trace contextRef="#ctx0" brushRef="#br0" timeOffset="1128.34">4699 931 0,'0'0'16,"21"-63"-16,-21 42 15,0 0-15,0-1 16,-21 22-16,0 0 16,0 0-16,-1 0 0,1 0 0,0 0 15,0 22-15,-21-1 0,20 0 16,1 0-16,0 0 0,21 0 0,-21-21 15,21 22-15,0-1 0,0 0 16,0 0-16,0 0 0,21 0 16,0 1-16,0-22 0,1 21 15,20-21-15,-21 21 0,0-21 16,22 21-16,-22-21 0,0 21 0,0-21 16,0 21-16,0-21 0,-21 22 0,0-1 15,0 0-15,0 0 16,-21-21-16,0 21 0,0 0 0,-21-21 15,20 22-15,-20-22 0,0 0 0,21 0 16,-1 21-16,-20-21 0,21 0 16,0 0-16,0 0 0,-1 0 15,1 0-15,0 0 16,21-21-16,0-1 16,0 1-1,21 21-15,0-21 0,1 0 0,-1 0 16,21 21-16,-21-21 0</inkml:trace>
  <inkml:trace contextRef="#ctx0" brushRef="#br0" timeOffset="2876.03">5143 381 0,'0'0'0,"0"-21"0,0-21 16,0 20-16,-21 22 15,0 0-15,21-21 0,-21 21 16,21 21-16,0 1 16,0-1-16,-21 21 0,21-21 15,0 22-15,0-1 0,-21 0 0,21 1 16,0-1-16,0 21 0,0-20 16,0 20-16,0-20 0,0-1 0,0 21 15,0-20-15,0-1 0,0 0 0,0-20 16,0 20-16,0-21 0,0 0 15,0 0-15,0 1 0,0-1 16,0 0-16,21-21 16,0 0-16,0 0 0,0 0 15,0-21-15,1 0 0,-1-1 16,0 1-16,0 0 0,0 0 0,0 0 16,1-22-16,-22 22 0,21-21 15,0 21-15,-21 0 0,0-1 0,21 1 16,-21 0-16,0 0 0,21 21 0,-21 21 31,0 0-31,0 0 0,0 1 16,0-1-16,0 0 0,0 0 0,0 0 15,-21 22-15,21-22 16,0 0-16,0 0 0,0 0 0,0 0 16,0 1-16,21-22 15,-21 21-15,21-21 0,1 0 16,-1 0-16,0 0 0,0 0 15,0 0-15,0-21 0,1-1 0,-1 22 16,-21-21-16,21 0 0,0 0 16,-21 0-16,0 0 0,0-1 0,0 1 15,21-21-15,-21 21 0,0-22 0,0 22 16,0-21-16,0 21 0,-21 0 16,21-1-16,-21 1 0,0 0 15,0 0-15,-1 21 0,1 0 16,0 0-16,0 0 0,0 0 15,0 21-15,21 0 0,-22 0 0,1 1 16,0 20-16,21-21 0,0 21 0,0 1 16,0-22-16,-21 21 0,21 1 15,0-22-15,0 0 0,0 21 0,0-21 16,0 1-16,21-1 0,-21 0 0,21-21 16,0 21-16,1-21 0,-1 0 15,0 0-15,0 0 0,0 0 0,0 0 16,22 0-16,-22 0 0,0-21 0,0 0 15,22 0-15,-22-1 16,0 1-16,0 0 0,0 0 0,0-21 16,1 20-16,-22 1 0,21 0 0,-21 0 15,0 0-15,21 0 0,-21-1 16,21 22-16,-21 22 16,0-1-1,0 0-15,0 0 16,0 0-16,0 22 0,0-22 0,0 0 15,0 0-15,0 0 0,0 0 0,0 1 16,0-1-16,0 0 16,21-21-16,-21 21 0,21-21 15,1 0-15,-1 0 0,0 0 16,0 0-16,0-21 16,0 21-16,-21-21 0,22 0 0,-1-1 15,0 22-15,-21-42 0,21 21 0,0 0 16,-21 0-16,0-22 0,0 22 15,21 0-15,-21-21 0,22 20 0,-22 1 16,0 0-16,0 42 31,0 0-15,0 1-16,0-1 0,0 0 0,0 0 16,0 21-16,0-20 0,0-1 15,0 0-15,0 0 0,0 0 16,0 0-16,0 1 0,0-1 0,0 0 15,0 0-15,21-21 16,0 0-16,0 0 0,0 0 16,0 0-16,1 0 0,-1-21 15,0 0-15,0 0 0,0-1 16,0 1-16,1-21 0,-1 21 0,0-22 16,0 1-16,0 0 0,-21-22 0,0 22 15,21 0-15,-21-22 0,0 22 16,0-22-16,22 22 0,-22 0 0,0-1 15,0 1-15,0 0 0,0-1 0,0 22 16,0 0-16,0 0 0,0 0 16,0-1-16,0 1 15,0 42 1,0 1-16,0-1 0,0 21 16,0-21-16,-22 22 0,22-1 0,0-21 15,-21 21-15,21 1 0,0-1 0,0 0 16,0 22-16,-21-22 0,21 1 0,0-1 15,0 0-15,-21 1 0,21-1 16,0-21-16,0 21 0,0-20 0,0 20 16,0-21-16,0 0 0,21 0 0,0-21 15,0 22-15,1-22 16,-1 0-16,21 0 0,-21 0 16,0 0-16,1 0 0,-1 0 0,0 0 15,0 0-15,21-22 0,-20 1 16,-1 21-16,0-21 0,0 0 0,0-21 15,0 20-15,1 1 0,-1-21 0,0 21 16,0-22-16,-21 22 0,0-21 16,0 21-16,0 0 0,0-1 0,0 1 15,0 0-15,-21 42 32,0 0-32,21 1 0,-21-1 15,21 0-15,-22 21 0,22-21 16,0 1-16,0 20 0,0-21 15,0 0-15,0 22 0,0-22 0,0 0 16,0 0-16,0 0 0,0 0 0,22-21 16,-22 22-16,21-22 0,0 0 0,0 0 15,0 21-15,0-21 0,1 0 16,-1 0-16,0 0 0,0 0 0,0 0 16,0-21-16,1 21 0,-1-22 0,0 22 15,-21-21-15,21 0 0,0 0 16,-21 0-16</inkml:trace>
  <inkml:trace contextRef="#ctx0" brushRef="#br0" timeOffset="3140.92">6498 699 0,'21'0'0,"0"21"16,1-21-16,-1 0 0,0 0 0,21 0 15,1 0-15,-22 0 16,21 0-16,0-21 0,-20 21 0,20 0 16,0 0-16,-21-22 0,22 22 0,-22 0 15,0 0-15,0 0 0,-21-21 16,21 21-16</inkml:trace>
  <inkml:trace contextRef="#ctx0" brushRef="#br0" timeOffset="3656.05">7832 275 0,'0'0'0,"0"-21"16,0-21-16,21 42 31,0 21-31,0 0 0,0 21 0,0-20 15,-21 20-15,22 0 0,-1 1 0,0 20 16,0-21-16,0 1 0,0 20 16,1-20-16,-1 20 0,-21-21 0,0 1 15,21-1-15,-21 0 0,21 1 16,-21-1-16,0-21 0,0 0 16,0 1-16,0-1 0,0 0 0,0 0 15,0-42 16,0 0-31,0 0 0,0-1 16,21-20-16</inkml:trace>
  <inkml:trace contextRef="#ctx0" brushRef="#br0" timeOffset="3936.89">8467 169 0,'0'0'0,"0"-21"16,-22 21-1,1 0-15,0 0 16,0 21-16,0 22 0,0-22 0,-1 21 16,-20 1-16,21-1 0,0 0 15,-22 1-15,22 20 0,-21-21 0,21 22 16,-22-22-16,22 22 0,-21-22 0,21 22 16,0-22-16,-1 0 0,1 1 15,0-1-15,0-21 0,0 0 0,21 0 16,0 1-16,0-1 0,0 0 0,21-42 47,0 0-47,0-1 15,0 22-15</inkml:trace>
  <inkml:trace contextRef="#ctx0" brushRef="#br0" timeOffset="4276.68">8445 614 0,'0'0'16,"0"21"-1,0 0-15,0 0 16,0 1-16,0 20 0,0-21 0,0 21 16,0 1-16,0-1 0,0 0 0,0 1 15,0-1-15,0 22 0,0-22 16,0 21-16,0-20 0,0 20 0,0 1 15,0-1-15,0 1 0,0-1 0,-21 1 16,0-22-16,21 22 0,-21-1 0,21-21 16,-21 1-16,21-22 0,0 21 15,0-21-15,0 1 0,0-1 0,0 0 16,0-42 0,0 0-1,0-1-15,0 1 16,0 0-16,21-21 0,0 21 15,-21-22-15,0 1 0,21 0 0,0-22 16</inkml:trace>
  <inkml:trace contextRef="#ctx0" brushRef="#br0" timeOffset="4596.42">8509 974 0,'0'-21'16,"0"42"-16,0-85 0,0 22 0,0 21 0,0-22 15,0 22-15,0 0 0,0 0 16,0 0-16,0 0 0,0-1 0,21 1 15,-21 0-15,21 21 0,22-21 0,-22 21 16,0 0-16,0 0 0,21 0 16,-20 0-16,20 0 0,-21 21 15,0 0-15,0 0 0,1 1 0,-22 20 16,0-21-16,0 21 0,0-20 0,0 20 16,0-21-16,-22 21 0,1-20 15,0 20-15,0-21 0,0 0 0,-22 0 16,22 1-16,0-22 0,0 21 0,0-21 15,0 0-15,21 21 0,-22-21 16,44 0 15,-1 0-31,0 0 16,0-21-16,0 21 0,22-21 16,-22 21-16,21 0 0</inkml:trace>
  <inkml:trace contextRef="#ctx0" brushRef="#br0" timeOffset="5089.14">9292 762 0,'0'0'0,"21"-42"15,-21 21-15,0-1 0,-21 1 16,0 21-16,0 0 16,0 0-16,-1 0 15,1 21-15,0-21 0,21 22 16,-21-1-16,0 0 0,0 0 0,21 21 15,-22-20-15,22 20 0,-21-21 0,0 21 16,21-20-16,0 20 0,0-21 16,0 0-16,0 0 0,0 1 0,0-1 15,0 0-15,0 0 0,21-21 16,0 0 0,1 0-16,-1 0 0,0-21 0,0 21 15,0-21-15,0 0 0,1-22 0,-1 22 16,0 0-16,-21-21 15,21-1-15,-21 22 0,21-21 0,-21 21 16,21-22-16,-21 22 0,0 0 0,0 0 16,0 0-16,0 42 31,0 0-31,0 21 16,0-21-16,0 1 0,0 20 0,0-21 15,0 0-15,0 22 0,0-22 16,0 0-16,0 0 0,0 0 0,0 0 15,0 1-15,0-1 0,0 0 0,22-21 16,-1 0 0,0 0-16,0 0 0,0 0 15,0-21-15,1 0 0,-1-1 16,0 1-16,0 0 0,0-21 16</inkml:trace>
  <inkml:trace contextRef="#ctx0" brushRef="#br0" timeOffset="5361">9821 254 0,'0'0'0,"0"-21"0,0-43 16,-21 64-1,0 0-15,0 22 16,21-1-16,0 0 0,-21 21 0,21-21 16,-22 22-16,22-1 0,0 0 15,0 1-15,0-1 0,-21 22 0,21-22 16,0 0-16,0 22 0,0-22 15,0 0-15,0 1 0,0-1 0,0 0 16,0-20-16,0 20 0,0-21 0,0 0 16,0 0-16,0 1 0,0-1 15,21-21-15,1 0 16,-1-21-16,0-1 16,0-20-16,0 21 15,0-21-15</inkml:trace>
  <inkml:trace contextRef="#ctx0" brushRef="#br0" timeOffset="5852.23">10139 212 0,'0'0'0,"0"-43"15,0 22-15,0 0 0,0 42 32,0 0-32,-21 1 15,21-1-15,0 21 0,0 0 0,0 1 16,0-1-16,-22 0 0,22 22 15,0-22-15,-21 1 0,21 20 0,0-21 16,0 1-16,0-1 0,-21 0 0,21 1 16,0-1-16,-21-21 0,21 0 15,0 22-15,0-22 0,0 0 16,0 0-16,-21-21 16,21-21-1,0 0 1,0 0-16,0-22 0,0 22 15,0-21-15,21 21 0,0-22 0,0 22 16,0-21-16,1 21 0,-1 0 16,0-22-16,21 43 0,-21-21 0,1 0 15,20 21-15,-21 0 0,0 0 0,0 0 16,22 0-16,-22 0 0,0 21 0,-21 0 16,21 0-16,-21 1 15,21-1-15,-21 21 0,0-21 0,0 22 16,0-22-16,0 21 0,0-21 0,0 22 15,0-22-15,0 0 0,0 0 16,0 0-16,0 0 0,0 1 16,-21-22-16,0 0 0,0 0 31,21-22-31,0 1 16,-21 0-16,21 0 0,0 0 0</inkml:trace>
  <inkml:trace contextRef="#ctx0" brushRef="#br0" timeOffset="6054.12">9673 550 0,'0'0'0,"-21"0"0,42 0 47,0-21-47,22 21 0,-22 0 0,0 0 15,21 0-15,-21-21 0,22 21 16,-22 0-16,21 0 0,-21 0 0,1 0 16,-1 0-16</inkml:trace>
  <inkml:trace contextRef="#ctx0" brushRef="#br0" timeOffset="6928.25">2921 1545 0,'0'0'0,"-21"0"0,0 0 0,-1 0 16,1 0-16,0 0 0,42 0 31,22 21-31,-22-21 0,21 0 16,0 0-16,1 0 0,20 0 0,1 0 16,20 22-16,1-22 0,0 0 15,21 0-15,-1 21 0,22-21 16,-21 21-16,21-21 0,0 0 0,0 21 15,0-21-15,21 0 0,-21 0 16,0 0-16,-21 21 0,0-21 0,0 0 16,-21 0-16,-22 0 0,22 0 0,-22 0 15,-20 0-15,20 0 0,-42 0 16,22 0-16,-22 0 0,0-21 0,0 21 16,0 0-16,0 0 78</inkml:trace>
  <inkml:trace contextRef="#ctx0" brushRef="#br0" timeOffset="7657.36">7472 1461 0,'0'0'0,"-21"0"16,-1-22-16,1 22 16,0 0-16,0 0 15,0 0-15,42 0 47,0 0-47,0 0 0,22 0 16,-1 0-16,21 0 0,1 0 0,-1 0 15,22 0-15,21 0 0,0 0 0,-22 0 16,22 0-16,21 0 0,-21 0 16,21 0-16,-21 0 0,21 0 0,-21-21 15,21 21-15,-21 0 0,-22 0 0,22 0 16,-21 0-16,-22 0 0,22 0 15,-22 0-15,1 0 0,-22 0 0,22 0 16,-22 0-16,0 0 0,-20 0 0,20-21 16,-21 21-16,0 0 15</inkml:trace>
  <inkml:trace contextRef="#ctx0" brushRef="#br0" timeOffset="7780.28">10075 1418 0,'0'0'16,"21"0"0,1 0-16,-44 0 31,1 0-16,0 0-15,0 0 0</inkml:trace>
  <inkml:trace contextRef="#ctx0" brushRef="#br0" timeOffset="11008.41">762 2540 0,'-21'-42'15,"21"21"-15,0-1 16,0 1-16,0 0 15,0 0-15,0 0 16,0 42 31,0 0-47,0 0 16,0 22-16,0-22 0,0 21 15,0 0-15,0 1 0,0-22 0,-21 21 16,21 1-16,0 20 0,-22-21 0,22-20 15,0 20-15,0 0 0,0 1 16,0-22-16,0 21 0,0-21 0,0 0 16,0 1-16,0-1 0,0 0 15,0 0 1,0-42 15,0 0-15,22 0-16,-22-1 15,0 1-15,0 0 0,0 0 16,21 0-16,-21-22 0,0 22 0,21 0 16,0 0-16,-21 0 0,21 0 0,0-1 15,1 1-15,-1 0 0,0 0 16,0 21-16,0 0 0,0 0 16,1 0-16,-1 0 15,0 21-15,-21 0 0,0 0 0,21 1 0,-21-1 16,0 0-16,0 0 15,0 21-15,0-20 0,0-1 0,0 21 16,0-21-16,0 0 0,0 1 16,0-1-16,-21-21 0,21 21 0,0 0 15,-21 0-15,21-42 47,0 0-47,0 0 0,0 0 16,0-1-16,21-20 0</inkml:trace>
  <inkml:trace contextRef="#ctx0" brushRef="#br0" timeOffset="11339.31">1291 2413 0,'0'0'0,"0"-21"16,0 42 15,0 21-31,0-20 16,0 20-16,0 0 0,0 1 15,0-1-15,0 0 0,0 1 0,0-1 16,0 0-16,0 1 0,0-1 16,0 0-16,0-21 0,0 22 15,0-22-15,0 21 0,0-21 16,0 1-16,0-1 0,0 0 15,0 0 1,21-21 0,0 0-16,1-21 0,-22 0 15,21 0-15,0 21 0,0-22 16,-21 1-16,0 0 0,21 0 0</inkml:trace>
  <inkml:trace contextRef="#ctx0" brushRef="#br0" timeOffset="11533.02">1185 2858 0,'0'0'15,"21"0"1,1-22 0,-1 22-16,0-21 0,0 21 15,0-21-15,0 21 0,1-21 0,20 21 16,-21-21-16,0 21 0,0 0 15,1 0-15,-1-21 0,0 21 0,0 0 16</inkml:trace>
  <inkml:trace contextRef="#ctx0" brushRef="#br0" timeOffset="12272.61">1820 2646 0,'-21'0'0,"21"21"16,-21-21-16,21 21 0,0 0 15,0 1-15,0-1 0,0 0 16,0 0-16,0 0 0,0 0 0,0 1 16,0 20-16,0-21 0,0 0 15,0 0-15,0 1 0,0-1 16,0 0-16,0 0 0,0 0 15,0-42 32,0 0-47,0 0 16,0 0-16,0-1 0,0 1 16,0-21-16,0 21 0,0-22 0,0 22 15,0-21-15,21 21 0,0 0 0,0-1 16,-21 1-16,22 0 0,-1 0 15,0 21-15,21 0 0,-21 0 0,1 0 16,-1 0-16,0 0 0,0 0 16,0 21-16,-21 0 0,21 0 15,1 22-15,-1-22 0,-21 0 0,0 0 16,0 22-16,0-22 0,0 0 16,0 0-16,0 0 0,0 0 0,0 1 15,0-1-15,0 0 16,-21-21-16,-1 0 15,22-21 17,0 0-32,0-1 0,0 1 15,0-21-15,22 21 0,-1 0 16,-21-22-16,21 22 0,0-21 16,0 21-16,0-1 0,1 1 0,-1 0 15,0 21-15,0 0 0,21 0 16,-20 0-16,-1 0 0,0 21 0,0 0 15,-21 1-15,21-1 0,-21 0 0,21 21 16,-21-21-16,0 1 0,0-1 16,0 21-16,0-21 0,0 0 0,0 1 15,0-1-15,0 0 0,0 0 16,0 0 0,0-42 15,0 0-16,22 0-15,-1 0 0</inkml:trace>
  <inkml:trace contextRef="#ctx0" brushRef="#br0" timeOffset="12650.82">2836 2328 0,'0'-21'15,"0"0"-15,0 0 16,0 42 15,0 0-31,0 0 0,0 22 16,0-22-16,0 21 0,0 1 16,0-1-16,0 0 0,0 1 0,0-1 15,0 0-15,-21 22 0,0-22 0,21-21 16,-21 22-16,21-1 0,0 0 15,0-21-15,0 1 0,0-1 0,0 0 16,0 0-16,0 0 0,0 0 16,21-21-1,0 0-15,0 0 16,0 0-16,1 0 0,-1-21 0,0 0 16,0 21-16,0-21 15,0 21-15,1 0 0,-1-21 16,0 21-1</inkml:trace>
  <inkml:trace contextRef="#ctx0" brushRef="#br0" timeOffset="13524.84">1947 3429 0,'0'0'0,"0"-21"0,-21 0 15,21 0-15,0-1 16,0 44 15,-21 20-31,21-21 16,0 0-16,-21 22 0,21-1 0,0 0 15,0 1-15,0-1 0,-21 0 16,21 1-16,-22-1 0,1 0 16,21 1-16,-21 20 0,21-21 0,0 1 15,-21-1-15,21 0 0,0-20 16,0 20-16,0-21 0,0 0 0,0 22 16,21-22-16,-21 0 15,21 0-15,0-21 0,1 0 0,20 21 16,-21-21-16,21 0 0,1 0 0,-1 0 15,22 0-15,-22 0 0,21 0 16,1 0-16,-1 0 0,1 0 0,-1 0 16,1 0-16,-1 0 0,1 0 0,-22 0 15,22-21-15,-22 21 0,-21 0 16,22 0-16,-22-21 0,0 21 16,0 0-16,0 0 0,-21-21 0,0 0 0,0-1 15,0 1 1,-21 0-16,0 21 0,0-21 15,0 21-15,-1-21 0,-20 21 0,21-21 16,0 21-16,-22 0 0,22 0 16,0 0-16,0 0 0,42 0 47,0 0-47,0 0 0,22 0 0,-22 0 15,21 0-15,-21 0 0,22 0 0,-22 21 16,0 0-16,0-21 15,0 21-15,1 0 0,-22 0 16,0 1-16,0-1 0,0 0 16,-22-21-16,1 21 0,-21 0 15,21 0-15,0 1 0,-1-1 0,-20-21 16,21 21-16,-21 0 0,20 0 0,1-21 16,0 21-16,0-21 0,0 22 15,0-22-15,21 21 16,0-42-1,21 21-15</inkml:trace>
  <inkml:trace contextRef="#ctx0" brushRef="#br0" timeOffset="14324.34">3641 3598 0,'0'0'0,"0"-21"0,-22 0 15,1 21 1,21 21 0,0 0-1,0 1-15,0 20 0,0-21 16,0 21-16,0 1 0,0-1 0,0 22 16,0-22-16,0 0 0,0 22 0,0-22 15,0 0-15,0 1 0,-21-1 16,21-21-16,-21 22 0,21-22 0,0 0 15,0 0-15,0 0 0,0-42 32,-21 21-17,21-21-15,0 0 0,0 0 0,0-22 16,0 22-16,0-21 0,0 21 16,0-22-16,0 22 0,21-21 15,0 21-15,0-22 0,0 22 0,1 0 16,-1 21-16,0-21 0,21 21 0,-21 0 15,22 0-15,-22 0 0,0 0 16,21 21-16,-20 0 0,-1 0 0,0 0 16,0 1-16,-21 20 0,21-21 0,-21 21 15,0-20-15,0-1 0,-21 21 0,0-21 16,0 0-16,0 1 0,-22-1 16,22 0-16,0 0 0,-21 0 15,20-21-15,1 0 0,0 21 0,-21-21 16,21 0-16,-1 0 15,1 0-15,21-21 16,0 0 0,0 0-16,21 21 0,1-21 15,-1 0-15,0-1 0,21 22 0,-21-21 16</inkml:trace>
  <inkml:trace contextRef="#ctx0" brushRef="#br0" timeOffset="14739.96">4170 3852 0,'0'22'31,"-21"-1"-31,-1 0 16,1 0-16,21 0 0,-21 22 0,21-22 16,-21 0-16,21 21 0,0-21 0,0 22 15,0-22-15,0 21 0,0-21 0,0 1 16,0-1-16,0 0 0,0 0 15,0 0-15,21-21 0,-21 21 16,21-21-16,0 0 0,1 0 16,-1 0-16,0 0 0,0-21 0,0 21 15,0-21-15,1 0 0,-22 0 0,21 0 16,0-1-16,0 1 0,0 0 16,-21-21-16,0 21 0,0-22 0,0 22 15,0-21-15,0 21 0,0-22 16,-21 22-16,0 0 0,0 0 0,0 21 15,-1-21-15,1 21 0,0 0 16,0 0-16,0 21 0,0-21 16,-1 21-16,22 0 0,0 0 0,-21 0 15,21 1-15,0-1 0,0 0 0,0 0 16,0 0-16,0 0 16,21-21-16,1 0 0,-1 22 0,0-22 15,0 0-15,21 0 0</inkml:trace>
  <inkml:trace contextRef="#ctx0" brushRef="#br0" timeOffset="15940.68">4868 3937 0,'0'0'0,"0"-21"0,0 0 16,0 0-16,-21-1 0,0 22 15,0 0-15,0 0 0,-1 0 16,1 0-16,0 0 0,0 0 0,0 22 0,0-1 15,-1 0-15,1 0 0,0 21 16,0-20-16,0-1 0,0 21 16,21-21-16,0 22 0,-22-22 0,22 21 15,0-21-15,0 0 0,0 1 0,0-1 16,0 0-16,0 0 0,22 0 16,-1-21-16,0 0 0,0 0 15,0 0-15,22 0 0,-22 0 0,0-21 16,0 21-16,21-21 0,-20 0 15,-1 0-15,21-1 0,-21 1 0,0-21 16,1 21-16,-1-22 0,0 1 0,0 0 16,0-1-16,0 1 0,-21 0 0,0-1 15,22 1-15,-22 0 16,0-1-16,0 1 0,0 0 0,0-1 16,0 1-16,0 21 0,0-21 0,0 20 15,0 1-15,-22 21 16,1 0-1,21 21-15,0 1 0,0-1 0,-21 21 16,21-21-16,0 22 0,-21-1 0,21 0 16,0 1-16,0-1 0,0-21 15,0 21-15,0 1 0,0-1 0,0 0 16,0 1-16,0-1 0,0 0 16,0-20-16,0 20 0,0-21 0,0 0 0,0 0 15,0 1-15,21-1 16,0-21-16,0 21 0,1-21 15,-1 0-15,21 0 0,-21 0 0,0 0 16,1-21-16,-1 0 0,0 21 0,0-22 16,0 1-16,0 0 0,1 0 15,-1 0-15,0-22 0,0 22 0,0 0 16,-21-21-16,21 21 0,-21-1 0,22-20 16,-22 21-16,0 0 0,0 0 0,0-1 15,21 22-15,-21-21 0,0 42 31,0 1-15,0-1-16,-21 0 0,21 0 16,0 0-16,0 0 0,0 1 0,0-1 15,0 0-15,0 0 0,0 0 16,0 0-16,0 1 0,0-1 0,0 0 16,0 0-16,21 0 15,0-21-15,0 0 0,0 0 0,0 0 16,1 0-16,-1 0 0,0-21 15,0 0-15,0 21 0,0-21 0,1 0 16,-1-1-16,0 1 0,0 0 0,0-21 16,-21 21-16,0-1 0,21 1 15,-21 0-15,22 0 0,-22 0 16,0 0-16,0-1 0,0 44 47,0-1-47,0 21 0,0-21 15,0 0-15,0 1 0,0 20 16,0 0-16,0-21 0,0 22 0,0-1 16,0 0-16,0 1 0,-22-1 0,22 0 15,0 1-15,-21-1 0,21 0 0,0 1 16,0-1-16,-21 0 16,21 1-16,0-1 0,0 22 0,0-22 15,-21 0-15,21 1 0,0-1 0,0 0 16,0 1-16,0-22 0,0 21 0,0-21 15,0 0-15,-21 1 0,0-1 16,-1-21 0,22-21-16,-21-1 15,21 1-15,-21 0 0,21 0 0,0-21 16,0 20-16,0-20 0,0 0 0,0-1 16,0-20-16,0 21 0,0-22 0,21 22 15,0-22-15,1 1 0,-1 20 16,0-20-16,21 21 0,-21-22 15,22 22-15,-1-1 0,0 1 0,1 21 16,-1-21-16,0-1 0,1 22 0,-1 0 16,0-21-16,-20 20 0,20 1 15,0 21-15,-21-21 0</inkml:trace>
  <inkml:trace contextRef="#ctx0" brushRef="#br0" timeOffset="16969.06">4572 4974 0,'0'0'16,"0"-21"-16,0 0 15,0 42 17,0 0-17,0 22-15,0-22 0,0 21 0,0 0 16,-21 1-16,21-1 0,0 0 16,-21 1-16,21-1 0,-22 0 0,22 22 15,-21-22-15,0 1 0,0-1 0,0 21 16,0-20-16,-1-1 0,22 0 0,-21 1 15,21-1-15,-21-21 0,21 22 16,0-22-16,0 0 0,0 0 0,0 0 16,0 0-16,0 1 0,0-1 15,21-21-15,0 21 0,1-21 0,-1 0 16,0 21-16,21-21 0,1 21 16,20-21-16,-21 0 0,22 0 0,-1 0 15,22 0-15,-21 0 0,-1 0 0,22 0 16,-22 0-16,22 0 0,-22-21 0,1 21 15,21-21-15,-43 21 0,21 0 16,-20 0-16,-1-21 0,0 21 0,-20 0 16,-1-21-16,0 21 0,-21-22 15,0 1-15,-21 0 0,0 21 16,-1-21-16,1 21 0,-21 0 16,21-21-16,-22 21 0,1 0 15,21 0-15,-21 0 0,20 0 0,1 0 16,0 0-16,0-21 0,42 21 31,0 0-31,0 0 0,22 0 16,-22 0-16,21 0 0,1 0 0,-1 0 15,-21 0-15,21 21 0,-20-21 0,20 21 16,-21 0-16,0-21 0,-21 21 16,0 0-16,0 1 0,0-1 15,0 0-15,0 0 0,-21 0 16,0-21-16,0 21 0,0 1 0,-1-1 0,1 0 15,0 0-15,0-21 0,-21 21 16,20 0-16,22 1 0,-21-22 0,0 21 16,0 0-16,42-42 47,0 21-47</inkml:trace>
  <inkml:trace contextRef="#ctx0" brushRef="#br0" timeOffset="26000.81">6519 6498 0,'0'-21'15,"0"0"1,-21 21-1,21 21 1,0 0 0,0 0-16,0 22 0,0-22 15,0 21-15,0 1 0,0-1 0,0 0 16,-21 1-16,21-1 0,-21 0 0,21 22 16,0-22-16,-21 0 0,-1 22 0,1-22 15,21 1-15,-21 20 0,0-21 16,21 1-16,0-1 0,-21 0 0,21-20 15,-21 20-15,21-21 0,0 0 0,0 0 16,0 1-16,0-1 0,0 0 0,0 0 16,21 0-16,0-21 15,0 0-15,0 21 0,0-21 16,1 0-16,20 0 0,0 0 0,1 0 16,20 0-16,1 0 0,-1 0 0,1 0 15,-1 0-15,1 0 0,-1 0 0,1 0 16,20 0-16,-41 0 0,20 0 15,1 0-15,-22 0 0,0 0 0,-21 0 16,22 0-16,-22 0 0,0 0 0,0 0 16,-21-21-16,0 0 31,-21 0-15,0 21-16,0-21 0,0 0 15,-1 21 1,1-22-16,0 22 0,21-21 0,-21 0 15,0 21-15,0 0 0,21-21 0,-22 21 16,1-21-16,0 21 16,42 0 31,0 0-47,1 0 0,-1 21 0,0-21 15,0 21-15,0-21 0,-21 21 16,21-21-16,-21 21 0,22-21 15,-22 22-15,0-1 0,0 0 0,0 0 16,-22 0-16,1-21 16,0 21-16,0 1 0,0-1 0,0-21 15,-1 21-15,22 0 0,-21-21 16,0 21-16,0 0 0,0-21 0,0 22 16,21-44 15</inkml:trace>
  <inkml:trace contextRef="#ctx0" brushRef="#br0" timeOffset="26451.87">7937 7260 0,'0'0'0,"0"-21"0,0 0 16,0 0 0,0 42-1,0 0 1,0 0-16,0 22 0,0-22 0,0 0 16,0 21-16,0-21 0,0 1 0,0-1 15,0 21-15,0-21 0,0 0 0,0 1 16,0-1-16,0 0 15,0 0-15,0-42 32,0 0-17,0 0-15,0-22 0,0 22 16</inkml:trace>
  <inkml:trace contextRef="#ctx0" brushRef="#br0" timeOffset="26740.86">7980 6964 0,'0'21'16,"0"0"-1,21-21 1,0 0 0,0 0-16,0 0 0,1 0 15,-22-21-15,0 0 16,0 0-1,0 0-15,-22 21 0,22-22 16,-21 22-16,0 0 0,0 0 16,0 0-16,0 0 0,21 22 15,0-1-15,0 0 16,0 0-16,0 0 0,0 0 0,0 1 16,0-1-16,0 0 0,21 0 15,0 0-15,-21 0 0</inkml:trace>
  <inkml:trace contextRef="#ctx0" brushRef="#br0" timeOffset="27224.9">8276 7260 0,'-21'0'15,"21"21"-15,0 1 16,-21-1-16,21 0 0,0 0 0,0 0 15,0 0-15,0 1 0,0-1 16,0 0-16,0 0 0,0 0 0,0 0 16,0 1-16,0-1 0,0 0 15,0 0-15,-21-21 16,21-21 15,-22 0-31,22 0 16,0-1-16,0-20 0,0 21 0,0 0 15,22-22-15,-1 1 0,0 0 0,0 21 16,0-22-16,0 1 0,1 21 0,-1 0 16,0-1-16,0 1 15,21 21-15,-20 0 0,-1 0 0,0 0 16,0 21-16,0 1 0,0-1 0,-21 0 16,0 21-16,0-21 0,0 22 0,0-22 15,0 21-15,0-21 0,0 1 16,0 20-16,0-21 0,-21 0 0,0 0 15,0 1-15,21-1 0,-21 0 16,42-42 31,-21 0-47,21 21 0,0-22 16,0 1-16,-21 0 0</inkml:trace>
  <inkml:trace contextRef="#ctx0" brushRef="#br0" timeOffset="27552.71">8805 7112 0,'0'-21'15,"-21"42"1,0 0 0,21 22-16,-21-22 0,21 0 0,0 21 15,0 1-15,0-22 0,0 21 16,0 0-16,0 1 0,0 20 0,0-20 15,0-1-15,0 21 0,0-20 16,0 20-16,0 1 0,0-1 0,-21 1 16,21-1-16,0 22 0,-22-22 0,22 1 15,0-22-15,0 22 0,-21-22 0,0 0 16,21 1-16,-21-1 0,21 0 0,0-20 16,0-1-16,0 0 0,0-42 31,0 0-16,0-1-15,0 1 0,21 0 0,0-21 16,0 21-16,-21-22 0,22 1 0,-1 0 16,0-1-16,0 1 0</inkml:trace>
  <inkml:trace contextRef="#ctx0" brushRef="#br0" timeOffset="27868.53">8848 7303 0,'0'0'0,"-22"-85"15,22 43-15,0 20 16,0 1-16,0 0 0,0 0 0,0 0 16,22 21-16,-1 0 0,0 0 15,0 0-15,0 0 0,0 0 0,22 0 16,-22 0-16,0 21 0,0 0 16,-21 0-16,0 22 0,21-22 0,-21 0 15,0 0-15,0 21 0,0-20 0,0-1 16,-21 0-16,0 0 0,0 0 15,0 0-15,-22 1 0,22-22 0,0 21 16,0 0-16,0-21 0,0 21 16,-1-21-16,1 0 0,0 21 15,42-42 17,0 21-32,1-21 0,-1 0 15,0 21-15,0-21 0</inkml:trace>
  <inkml:trace contextRef="#ctx0" brushRef="#br0" timeOffset="28588.11">9165 7112 0,'0'0'0,"0"-21"15,0 42 17,0 0-32,0 0 0,0 1 15,0-1-15,0 0 0,0 0 0,0 21 16,0-20-16,0-1 0,0 0 0,0 0 15,21 0-15,-21 0 0,21 1 0,1-1 16,-1-21 0,0 0-16,0 0 15,0 0-15,0 0 0,-21-21 16,22 21-16,-1-22 0,-21 1 0,21 0 16,0 0-16,-21 0 0,0-22 0,21 22 15,-21 0-15,21 0 0,-21-21 0,22 20 16,-22 1-16,0 0 15,0 42 1,0 0 0,0 1-16,0-1 0,0 0 0,0 0 15,0 21-15,0-20 0,0-1 0,0 21 16,0-21-16,0 0 0,0 1 0,0-1 16,0 0-16,0 0 15,21-21 1,0 0-16,0 0 0,0 0 15,0 0-15,1 0 0,-1-21 0,0 0 16,21 0-16,-21-1 0,1 1 0,-1 0 16,0 0-16,21-21 0,-21-1 0,1 1 15,-1 21-15,0-22 0,0 1 16,0-21-16,0 20 0,1 1 0,-22 0 16,0-22-16,21 22 0,-21-1 0,0 1 15,0 21-15,0-21 0,0 20 0,0 1 16,0 0-16,-21 21 15,-1 0-15,22 21 16,-21 0-16,0 1 0,0 20 0,21-21 16,0 21-16,-21 1 0,0-1 0,21 0 15,0 1-15,0-1 0,-22 0 0,22 1 16,0-1-16,-21 22 0,21-22 0,0 0 16,0 1-16,0-1 0,0 0 15,0-21-15,0 22 0,21-22 0,1 0 16,-1 0-16,0-21 0,0 21 15,0-21-15,0 0 0,1 0 0,20-21 16,-21 21-16,0-21 0,0 0 0,22 0 16,-22 0-16,0-22 0,21 22 0,-20 0 15,-1-21-15,0 20 16,0-20-16,0 21 0,-21-21 0,0 20 16</inkml:trace>
  <inkml:trace contextRef="#ctx0" brushRef="#br0" timeOffset="28832.44">9948 6964 0,'0'0'0,"0"21"15,21-21-15,1 0 16,-1 0-16,21 0 0,-21 0 16,22 0-16,-1 0 0,0 0 0,-21 0 15,22 0-15,-1-21 0,-21 21 0,22 0 16,-22 0-16,21 0 0,-21-21 15,0 21-15,1 0 0,-1 0 0,-21-21 32</inkml:trace>
  <inkml:trace contextRef="#ctx0" brushRef="#br0" timeOffset="30112.28">6392 7684 0,'0'21'31,"0"0"-31,0 21 0,0-21 16,0 22-16,-21-1 0,21 0 0,0 1 16,-21 20-16,21-20 0,-21 20 15,21 1-15,0-1 0,0 1 0,0-1 16,0 1-16,-21-1 0,21 1 16,-22-1-16,22 1 0,0 20 0,-21-20 15,0-1-15,21 1 0,-21-1 16,21 1-16,0-22 0,-21 22 0,0-22 15,21 0-15,-22 1 0,22-22 0,0 21 16,0-21-16,0 0 0,0 1 0,0-1 16,0 0-16,22 0 15,-1-21-15,0 0 0,21 0 16,-21 0-16,22 0 0,-1 0 0,0 0 16,1-21-16,20 21 0,1 0 0,-1-21 15,22 21-15,-22 0 0,22 0 0,0-21 16,-1 21-16,-20-22 15,21 22-15,-22 0 0,22 0 0,-22-21 16,-20 21-16,20 0 0,-21 0 0,1 0 16,-1 0-16,-21-21 0,0 21 0,1 0 15,-22-21-15,0 0 16,0 0-16,-22 21 16,-20-22-16,21 1 0,0 21 15,0-21-15,-1 0 0,-20 21 0,21-21 16,0 21-16,0 0 0,-1 0 15,22-21-15,22 21 32,-1 0-32,0 0 0,0 21 15,21-21-15,-20 21 0,-1-21 0,21 21 16,-21-21-16,0 21 0,1-21 0,-1 21 16,-21 1-16,0-1 0,0 0 15,0 0-15,-21 0 0,-1 0 16,-20 1-16,21-1 0,0 0 15,-22-21-15,22 21 0,0 0 0,-21 0 16,21-21-16,-1 22 0,1-1 0,0-21 16,0 21-16,0-21 0,21 21 15,0-42 17,21 21-17,0-21-15,0 0 0</inkml:trace>
  <inkml:trace contextRef="#ctx0" brushRef="#br0" timeOffset="30440.47">8149 9229 0,'0'0'0,"-21"0"16,0 0 0,21 21-16,-21 0 15,21 0-15,0 0 0,0 1 16,0-1-16,0 0 0,0 0 16,-22 0-16,22 0 0,0 1 15,-21-22-15,21 21 0,0-42 63,0-1-63,0 1 15,0 0-15,0 0 0</inkml:trace>
  <inkml:trace contextRef="#ctx0" brushRef="#br0" timeOffset="30612.26">8107 8975 0,'0'0'0,"0"-21"0,-21 21 16,-1 0 0,44 0 15,-1 21-15,0-21-16,0 21 0,0-21 15,0 21-15,1-21 0</inkml:trace>
  <inkml:trace contextRef="#ctx0" brushRef="#br0" timeOffset="31385.82">8530 9081 0,'0'21'31,"0"0"-31,0 0 16,0 0-16,0 0 0,0 1 0,0-1 15,0 0-15,0 0 0,0 0 0,0 0 16,0 1-16,0-1 16,0 0-16,0 0 0,0 0 0,0 0 15,0 1 1,-21-22-16,0 0 16,21-22-1,0 1-15,0 0 16,0 0-16,0 0 0,0 0 0,0-22 15,21 22-15,0-21 0,0 21 16,0-1-16,1 1 0,20-21 0,-21 21 16,21 21-16,-20-21 0,20 21 0,-21 0 15,21 0-15,-20 0 0,-1 0 16,0 21-16,0-21 0,0 21 0,0 0 16,-21 0-16,0 0 0,0 1 0,0-1 15,0 0-15,0 0 0,0 0 0,0 0 16,-21 1-16,21-1 0,-21-21 0,0 21 15,21 0-15,0 0 16,21-21 15,0 0-31,0 0 16,1-21-16,-1 21 0,-21-21 0,21 0 16,0 21-16,0-21 0,0-1 0,1 1 15,-1 0-15,0 0 0,0 0 16,0 0-16,0-1 0,1 1 0,-22 0 15,21 0-15,-21 0 0,21 0 0,-21-1 16,0 1-16,0 42 31,0 1-31,0-1 0,0 0 16,0 0-16,-21 0 0,0 0 0,-1 1 16,22 20-16,-21-21 0,21 21 0,-21 1 15,0-1-15,21 22 0,-21-22 16,21 0-16,-21 22 0,-1-1 0,22-20 15,-21 20-15,0-21 0,21 22 0,-21-22 16,0 1-16,21-1 0,-21 0 16,21 1-16,0-22 0,0 21 0,0-21 15,0 0-15,0 1 0,0-1 0,0-42 32,21-1-17,-21 1-15,21 0 0,0 0 0,0-21 16,0 20-16,1-20 0,-1 0 15</inkml:trace>
  <inkml:trace contextRef="#ctx0" brushRef="#br0" timeOffset="31688.64">9271 9208 0,'0'0'0,"0"-22"0,0 1 0,0 0 16,0 0-16,0 0 0,0 0 0,0-1 15,0 1-15,0 0 0,21 0 16,-21 0-16,21 21 0,0 0 0,1-21 15,-1 21-15,0 0 0,0 0 16,0 0-16,0 21 0,1-21 0,-1 21 16,0 0-16,-21 0 0,21 0 0,-21 1 15,0-1-15,0 21 0,0-21 0,0 0 16,-21 1-16,0-22 0,0 21 16,-1 0-16,1 0 0,0-21 15,0 21-15,-21-21 0,20 0 0,1 0 16,0 21-16,0-21 15,42 0 17,0-21-32,0 21 0,1-21 0,-1 0 15,0 21-15</inkml:trace>
  <inkml:trace contextRef="#ctx0" brushRef="#br0" timeOffset="32440.21">9673 8975 0,'0'0'0,"21"-21"0,-21-1 0,0 44 47,-21-1-47,21 0 15,0 0-15,0 0 0,-21 22 0,21-22 16,0 0-16,-21 0 0,21 0 0,0 22 16,0-22-16,0 0 0,0 0 15,0 0-15,21-21 16,0 0-1,0 0-15,0 0 0,1 0 16,-1-21-16,0 0 0,0 0 0,0 0 16,0-1-16,1 1 0,-1 0 0,0 0 15,0-21-15,0 20 0,-21 1 0,21-21 16,-21 21-16,22 0 0,-22-1 0,0 1 16,0 42-1,0 1 1,0-1-16,-22 0 0,1 0 15,0 0-15,21 22 0,-21-22 0,21 0 16,0 0-16,0 21 0,0-20 0,0-1 16,0 0-16,0 0 15,0 0-15,0 0 0,21-21 16,0 0-16,0 0 0,1 0 16,-1 0-16,0 0 0,0 0 0,0-21 15,0 21-15,1-21 0,-1 0 0,21 0 16,-21 0-16,0-1 0,1-20 0,-1 21 15,0-21-15,0-1 0,0 1 16,0-22-16,-21 22 0,22-21 0,-1-1 16,-21 22-16,0-22 0,21 1 0,-21 20 15,21 1-15,-21 0 0,0-1 0,0 22 16,0 0-16,0 0 0,0 0 0,-21 42 31,0 0-31,21 0 16,0 22-16,-21-22 0,21 21 0,-22-21 15,22 22-15,-21-1 0,21 0 0,0 1 16,0 20-16,0-21 0,-21 1 0,21-1 16,0 0-16,0 1 0,0-1 0,0 0 15,0 1-15,0-22 0,0 0 16,0 0-16,0 0 0,0 1 0,0-1 16,0 0-16,21-21 0,0 0 0,1 0 15,-1 0-15,0 0 16,0 0-16,0-21 0,0 0 0,1 21 15,-1-22-15,-21 1 0,21 0 16,0 21-16,0-21 0,0 0 16,-21 0-16,22-1 0,-1 1 0,-21 0 15,0 0-15,0 0 0</inkml:trace>
  <inkml:trace contextRef="#ctx0" brushRef="#br0" timeOffset="32665.09">10266 8700 0,'0'0'16,"-21"0"-16,21 21 16,21-21-1,0 0-15,0 0 0,0 0 0,0 0 16,22 0-16,-22 0 0,0 0 16,21 0-16,-20 0 0,-1 0 0,21 0 15,-21-21-15,0 21 0,1 0 16,-22-22-1,0 1 1</inkml:trace>
  <inkml:trace contextRef="#ctx0" brushRef="#br0" timeOffset="33848.21">12023 6202 0,'0'21'15,"-22"0"1,22 0-16,0 1 15,-21-1-15,21 21 0,-21-21 0,0 22 16,21-1-16,0 0 0,0-21 0,-21 22 16,0-1-16,-1 0 0,22 1 0,-21-1 15,0-21-15,21 22 0,-21-22 0,0 21 16,21-21-16,-21 0 0,21 1 16,0-1-16,-22-21 0,22 21 0,-21-21 15,21 21-15,0-42 31,0 0-31,0 0 16,21-1-16,1-20 0,-1 21 16,-21 0-16,21 0 15,0-22-15,0 1 0,0 0 0,1-1 16,-1 1-16,0 0 0,0-1 0,0 1 16,-21 0-16,21-1 0,1 1 0,-1 21 15,0 0-15,0-1 0,0 1 0,0 21 16,1 0-16,-1 0 0,0 0 15,0 0-15,-21 21 0,0 1 16,0-1-16,21 0 0,-21 21 0,0 1 16,0-1-16,0 0 0,0 1 0,0-1 15,0 0-15,0 1 0,0-1 0,0 0 16,0-21-16,0 22 0,0-1 16,0-21-16,0 22 0,0-22 15,-21 21-15,21-21 0,0 0 0,0 1 16,0-1-16,-21-21 0,21 21 0,0 0 15,-21-21 1,21-21 0,0 0-16,0 0 15,0-1-15,0 1 16,0 0-16,0 0 0,0 0 16,0 0-16,-21 21 0</inkml:trace>
  <inkml:trace contextRef="#ctx0" brushRef="#br0" timeOffset="34114.01">11874 6816 0,'0'0'0,"-21"0"0,42 0 31,1 0-15,-1-21-16,21 21 0,-21 0 0,0 0 16,22 0-16,-22-22 0,21 22 0,1 0 15,-22 0-15,21 0 0,-21-21 0,22 21 16,-22 0-16,0 0 0,0 0 15</inkml:trace>
  <inkml:trace contextRef="#ctx0" brushRef="#br0" timeOffset="35388.48">11980 8424 0,'0'0'0,"21"0"0,-21-21 0,22 21 15,-22-21-15,0 42 32,0 0-32,0 1 15,0-1-15,-22 21 0,1 0 16,21-20-16,-21 20 0,21 21 0,0-20 16,-21-1-16,0 0 0,21 1 0,-21-1 15,21-21-15,0 22 0,-22-22 16,1 0-16,21 21 0,-21-21 0,21 1 15,0-1-15,0-42 47,0-1-47,0 1 16,0-21-16,0 21 0,0 0 16,0-1-16,0-20 0,21 0 0,-21 21 15,0-22-15,0 1 0,0 0 0,0-1 16,0 22-16,0-21 0,21-1 15,-21 22-15,0 0 0,0 0 16,0 0-16,22 0 0,-22-1 0,21 22 16,0-21-16,-21 0 0,21 21 0,0 0 15,22 0-15,-22-21 0,0 21 0,21 0 16,-21 0-16,22 0 0,-22 0 16,21 0-16,-21 0 0,1 0 0,-1 0 15,0 0-15,-21 21 0,0 0 0,0 0 16,0 1-16,0-1 0,0 0 0,-21 0 15,0 0-15,-1 0 0,1 1 0,-21-1 16,0 0-16,20 0 0,1 0 16,-21 0-16,21 1 0,0-22 0,-1 21 15,1 0-15,0-21 0,0 0 16,21 21-16,21-42 31,0 0-31,0 21 0,1-21 16,-1 21-16,21 0 0,-21-22 15,22 22-15,-22 0 0,21 0 0,-21 0 16,0 0-16,22 0 0,-22 0 0,0 0 16,0 22-16,0-1 0,1-21 0,-1 21 15,-21 0-15,0 0 0,21 0 0,-21 1 16,0 20-16,0-21 0,0 0 0,0 0 16,-21 1-16,0-1 0,-1 21 15,1-21-15,0 0 0,-21 1 0,-1-1 16,1 0-16,0 0 0,-22 0 15,22-21-15,0 21 0,-1 1 0,1-22 16,0 0-16,-1 21 0,22-21 0,-21 0 16,21 0-16,-1 0 0,1 0 0,0 0 15,0 0 63</inkml:trace>
  <inkml:trace contextRef="#ctx0" brushRef="#br0" timeOffset="47620.01">6604 5630 0,'21'0'15,"0"0"-15,-21-21 16,0 0 15,0 0-31,0 0 16,-21 21-1,0 0-15,0-21 0,0 21 16,-1 0-16,1 0 0,0 0 0,0 0 16,0 0-16,0 0 15,-1 0-15,1 0 0,0 0 0,0 21 16,0-21-16,0 21 0,-1 0 0,1 0 16,0-21-16,21 21 0,-21 1 15,21-1-15,-21 0 0,21 0 0,0 21 16,0-20-16,0-1 0,0 0 0,0 0 15,0 0-15,0 0 0,0 1 16,0-1-16,21 0 0,0 0 16,0-21-16,0 0 15,1 0-15,-1 0 0,0 0 16,0 0-16,0 0 0,0 0 16,1 0-16,-22-21 0,21 0 0,0 21 15,0-21-15,0-1 0,0 1 16,-21 0-16,22-21 0,-1 21 0,0-22 15,-21 1-15,0 21 0,21-22 0,0-20 16,-21 21-16,0-1 0,0 1 16,21 0-16,-21-1 0,22-20 0,-22 20 15,0 1-15,0 0 0,21-1 16,-21 1-16,0 21 0,0 0 0,0 0 16,0-1-16,0 1 0,0 42 31,0 1-31,-21-1 0,21 0 15,0 21-15,0-21 0,0 22 0,-22-1 16,22 0-16,-21 1 0,21-1 16,0 0-16,0 1 0,-21 20 0,21-20 15,0-1-15,0 0 0,0-21 0,0 22 16,0-1-16,0-21 0,0 22 16,0-22-16,0 0 0,0 0 0,21-21 15,0 21-15,1-21 0,20 0 16,0 0-16,-21 0 15,1 0-15,-1 0 0,0 0 16,0 0-16,0-21 0,0 0 0,1 0 16,-1 0-16,-21-1 0,21 1 15,-21-21-15,21 21 0,-21 0 0,0-1 16,0 1-16,0 0 0,0 0 0,0 42 31,0 0-31,0 0 16,0 1-16,0-1 0,0 0 0,0 0 15,0 21-15,0-20 0,0-1 16,-21 0-16,21 0 0,0 0 0,0 0 16,0 1-16,0-1 15,0-42 17,0-1-32,21 1 15,-21 0-15,0 0 0,21 0 0,0 0 16</inkml:trace>
  <inkml:trace contextRef="#ctx0" brushRef="#br0" timeOffset="47807.9">7133 5398 0,'0'0'0,"-42"0"16,21 0-1,-1 0-15,22 21 47,22-21-31,-1 21-16,0-21 15</inkml:trace>
  <inkml:trace contextRef="#ctx0" brushRef="#br0" timeOffset="48076.29">7302 5461 0,'0'0'0,"0"21"47,0 0-47,0 1 0,0-1 16,0 0-16,0 0 0,0 0 0,0 0 16,0 1-16,0-1 0,22 0 0,-22 0 15,21 0-15,-21 0 0,0 1 16,0-1-16,0 0 0,21 0 15,-21 0-15,21-21 16,0 0 0,0 0-1,1-21-15,-1 0 16,-21 0-16</inkml:trace>
  <inkml:trace contextRef="#ctx0" brushRef="#br0" timeOffset="48312.16">7662 5440 0,'0'0'0,"0"-21"0,0 0 0,-21 21 32,0 21-32,0 0 15,21 0-15,-21 0 0,-1 0 16,22 22-16,-21-22 0,0 21 0,21-21 16,-21 22-16,0-22 0,21 21 15,-21-21-15,21 1 0,0-1 16,-22 0-16,22 0 0,-21 0 0,21 0 15,-21-21-15,21-21 47</inkml:trace>
  <inkml:trace contextRef="#ctx0" brushRef="#br0" timeOffset="50540.9">4297 5927 0,'0'-21'0,"0"-1"31,0 44 16,0-1-47,0 0 16,0 0-16,0 0 15,0 0-15,0 1 16,0-1-16,0 0 0,-21-21 0,21 21 16,0 0-16,0 0 0,0 1 15,0-1-15,0 0 0,0 21 0,0-21 16,-22 1-16,22 20 0,0 0 0,-21-21 15,21 22-15,0-1 0,0 0 16,0 1-16,0-1 0,0 22 0,0-22 16,0 0-16,0 1 0,0-1 0,0 0 15,0 1-15,0-1 0,0 0 16,0 1-16,0 20 0,0-21 0,0 22 16,0-1-16,0 1 0,0-22 0,0 22 15,-21-1-15,21 1 16,0-1-16,0-20 0,0 20 0,0 1 15,-21-1-15,21 1 0,0-1 0,0 1 16,0 20-16,0-20 0,0-1 16,0 1-16,0-1 0,0 1 0,0-22 15,0 22-15,0-1 0,0 1 0,0-1 16,0 1-16,0-1 0,0 1 16,0-1-16,0 1 0,0-1 0,0-21 15,0 22-15,0-1 0,0-20 0,0 20 16,0-20-16,0 20 0,0-21 15,-21 22-15,21-1 0,0-20 0,0-1 16,0 22-16,0-22 0,-21 0 16,21 1-16,0-1 0,0 21 0,0-41 15,0 20-15,0 0 0,-22 1 16,22-1-16,0 0 0,-21 1 0,21-1 16,0 0-16,0 1 0,0-1 0,-21 0 15,21 1-15,0-1 0,-21-21 16,21 21-16,0-20 0,0 20 0,0-21 15,0 21-15,-21-20 0,21-1 0,0 0 16,0 0-16,-21 21 0,21-20 16,0-1-16,0 0 0,0 0 0,0 0 15,0 0-15,0 1 0,0-1 16,0 0-16,0 0 16,0 0-16,0 0 15,0 1-15,0-1 0,0 0 16,0 0-16,0 0 15,0 0-15,0 1 16,0-1-16,0 0 0,0 0 16,0 0-16,0 0 0,0 1 15,0-1-15,0 0 0,21 0 16,-21 0-16,0 0 16,0 1-16,21-1 0,-21 0 0,0 0 0,21 0 15,-21 0-15,0 1 0,0-1 0,0 0 16,0 0-16,0 0 15,21 0-15,-21 1 16,0-1-16,0 0 16,0 0-1,0 0 1,-21-21 0,21 21-1,0-42 95,21 21-95,0-21 1,1 21-16,-1 0 15,0 0-15,0 0 0,21-21 0,-20 21 16,20 0-16,0 0 0,1 0 0,-1-21 16,21 21-16,-20 0 0,20 0 15,-20 0-15,20 0 0,1-21 16,-1 21-16,1 0 0,-22 0 0,21 0 16,-20 0-16,20 0 0,-20 0 0,-1 0 15,-21 0-15,21 0 0,-20 0 16,20 0-16,-21 0 0,0 0 0,0 0 15,-21-22 17,-21 22-17,21-21-15,-21 21 0,0-21 16,0 21-16,0-21 0,-1 21 0,1-21 16,0 0-16,0 21 0,0 0 15,0-22-15,-1 22 0,1 0 16,0 0-16,0-21 0,0 21 15,21 21 17,21-21-17,0 0-15,0 22 0,0-22 16,22 0-16,-22 0 0,0 0 0,21 0 16,-20 0-16,20 21 0,-21-21 0,21 0 15,-20 0-15,-1 0 0,0 0 16,0 0-16,-21 21 15,0 0 1,0 0-16,-21-21 0,0 21 16,0 1-16,-1-22 0,1 21 15,0 0-15,-21 0 0,21 21 0,-22-20 16,22-1-16,0 0 0,-21 21 0,20-21 16,-20 1-16,21-1 0,0 0 0,0 0 15,-1 0-15,1 0 0,0 1 16,21-1-16,0 0 0,-21 0 0,21 0 15</inkml:trace>
  <inkml:trace contextRef="#ctx0" brushRef="#br0" timeOffset="51600.83">6223 11726 0,'0'0'0,"21"-42"16,-21 21-1,0 0-15,0 0 0,0-1 0,0 1 16,0 0-16,0 0 0,0 0 16,0 0-16,0-1 0,-21 1 0,0 21 15,0-21-15,-1 21 0,1 0 0,0 0 16,0 0-16,0 0 0,-22 21 16,22 0-16,0 1 0,0 20 0,0-21 15,0 21-15,-1 1 0,1-1 0,0-21 16,0 22-16,0-1 0,21 21 0,-21-41 15,21 20-15,0 0 0,0-21 16,0 22-16,0-22 0,0 0 0,0 0 16,21 0-16,0-21 0,0 0 0,0 0 15,0 0-15,1 0 0,20 0 16,-21 0-16,0-21 0,0 21 16,22-42-16,-22 21 0,0 0 0,21-1 15,-20-20-15,-1 0 0,0 21 0,21-22 16,-21 1-16,1 0 0,-1-22 15,-21 22-15,21-1 0,-21-20 0,21-1 16,-21 22-16,0-21 0,0 20 0,0-20 16,0 20-16,0 1 0,0 21 15,0 0-15,0 0 0,0-1 0,0 44 16,0-1 0,-21 21-16,21-21 0,-21 22 15,21 20-15,0-21 0,0 22 16,-21-22-16,21 22 0,0-22 0,0 22 15,-22-22-15,22 0 0,0 1 0,0-1 16,0 0-16,0 1 0,0-22 16,0 21-16,0-21 0,0 0 0,22 1 15,-1-1-15,0 0 0,0-21 16,0 0-16,0 0 0,1 0 16,-1 0-16,0-21 0,0 21 15,0-21-15,0-1 0,1 1 0,-1 0 16,0-21-16,0 21 0,0-1 0,0-20 15,-21 21-15,22 0 0,-1-22 16,-21 22-16,0 0 0,0-21 16,0 21-16,0-1 0,0 44 31,0-1-15,0 0-16,0 0 0,0 21 0,0-20 15,0-1-15,0 0 0,0 21 0,0-21 16,0 1-16,0-1 0,0 21 0,0-21 15,0 0-15,0 1 0,-21-22 16,21 21-16,0 0 0,0 0 16,0-42 15,0 0-31,0 0 0,21-1 16,0 1-16,0-21 0,-21 21 0</inkml:trace>
  <inkml:trace contextRef="#ctx0" brushRef="#br0" timeOffset="51772.17">6837 11388 0,'-21'-21'15,"-1"21"-15,1 0 16,0 0 0,21 21 15,21-21-16,-21 21-15,21-21 0,1 21 0</inkml:trace>
  <inkml:trace contextRef="#ctx0" brushRef="#br0" timeOffset="52333.2">7091 11536 0,'0'0'0,"0"21"15,0 0-15,0 0 16,0 1-16,0-1 16,0 0-16,0 0 0,21 0 0,-21 0 15,21 1-15,-21-1 0,0 21 0,0-21 16,21 0-16,-21 1 0,21-1 16,-21 0-16,0 0 0,0 0 0,0 0 15,22 1-15,-22-1 0,0 0 16,21-21-1,0 0-15,0 0 16,-21-21-16,21 0 16,0-1-16,-21 1 0,22 0 0,-22 0 15,21 0-15,-21-22 0,21 22 0,0-21 16,-21 0-16,0 20 16,0-20-16,0 0 0,0-1 0,0 22 15,0 0-15,0-21 0,0 21 0,0-1 16,0 1-16,-21 21 15,21 21 1,-21-21-16,21 22 0,0-1 16,0 0-1,21-21-15,0 0 0,0 0 16,0 0-16,1 0 0,-1 0 16,0 0-16,21 0 0,-21-21 15,1 21-15,-1 0 0,21-21 0,-21 21 16,0 0-16,1-22 0,-1 22 15,-21-21-15,21 21 0,0 0 47,0 0-31,-21 21-16</inkml:trace>
  <inkml:trace contextRef="#ctx0" brushRef="#br0" timeOffset="53248.64">6371 12488 0,'0'0'0,"0"-21"0,0 0 16,0 0-1,-21 21 1,21 21 0,-21 0-16,21 0 15,0 1-15,0 20 0,-21-21 0,21 21 16,-22 1-16,22-1 0,-21 22 0,21-22 16,0 21-16,-21-20 0,21 20 15,-21-20-15,0-1 0,0 0 16,21 22-16,-22-22 0,1-21 0,21 22 15,0-1-15,0-21 0,0 0 0,-21 0 16,21 1-16,0-1 0,0 0 16,0 0-16,21 0 0,0-21 15,22 0-15,-22 21 0,0-21 16,21 0-16,1 0 0,-1 0 0,22 0 16,-1 0-16,1 0 0,-1 0 15,22 0-15,-1 0 0,-20 0 0,21-21 16,-1 21-16,1-21 0,0 21 0,-1 0 15,-20-21-15,-1 21 0,1 0 16,-1-21-16,-20 21 0,-1 0 16,-21 0-16,21-21 0,-20 21 0,-22-22 15,-22 1 1,1 0-16,0 21 16,-21-21-16,21 21 0,-22-21 0,1 21 15,0-21-15,20-1 0,-20 22 16,21 0-16,-21 0 0,20-21 0,1 21 15,0 0-15,42 0 32,0 0-17,22 0-15,-22 0 0,0 21 16,21-21-16,-20 0 0,-1 22 16,21-22-16,-21 21 0,0 0 0,1-21 15,-22 21-15,0 0 16,0 0-16,0 1 0,0-1 0,0 0 15,-22 0-15,1 0 0,0 0 0,0 22 16,-21-22-16,20 0 0,1 21 0,-21-20 16,21-1-16,-22 0 0,22 0 0,0 0 15,0 0-15,0 1 0,0-1 16,21 0-16,-22 0 16,44-42 15</inkml:trace>
  <inkml:trace contextRef="#ctx0" brushRef="#br0" timeOffset="53716.26">8297 13039 0,'0'0'0,"-21"-21"15,0 21 1,0 21 0,21 0-16,-21 0 0,21 0 15,0 22-15,0-22 0,-22 0 0,22 21 16,-21-21-16,21 1 0,0 20 0,0-21 15,0 0-15,-21 0 0,21 1 16,0-1-16,-21-21 0,21 21 0,0 0 16,0-42 15,0 0-15</inkml:trace>
  <inkml:trace contextRef="#ctx0" brushRef="#br0" timeOffset="53884.16">8234 12848 0,'0'0'0,"0"-42"15,0 21-15,0 42 32,0 0-17,0 0-15,21 0 16,-21 1-16,21-1 0</inkml:trace>
  <inkml:trace contextRef="#ctx0" brushRef="#br0" timeOffset="54352.3">8594 13187 0,'0'0'15,"0"21"-15,-22 0 16,22 0-16,-21-21 0,21 22 0,-21-1 15,0 0-15,0 0 0,21 0 16,0 0-16,0 1 0,0-1 0,0 0 16,0 0-16,0 0 0,0 0 15,0 1-15,0-1 16,0-42 15,0-1-15,0 1-16,0 0 0,0 0 0,0 0 15,0 0-15,0-1 0,21-20 0,0 21 16,0-21-16,0 20 0,1-20 0,-1 21 16,21 0-16,-21 0 0,22-1 15,-22 22-15,21 0 0,-21 0 0,22 0 16,-22 0-16,0 0 0,21 22 0,-21-1 16,1 0-16,-22 0 0,21 0 15,-21 0-15,21 1 0,-21-1 0,0 0 16,0 0-16,0 0 0,0 0 15,0 1-15,-21-1 0,0 0 0,21 0 16,-22 0-16,22 0 0,-21-21 0,0 22 16,21-44 15,21 1-31,0 0 16,1 0-16,-1 0 0</inkml:trace>
  <inkml:trace contextRef="#ctx0" brushRef="#br0" timeOffset="54697.11">9229 13102 0,'0'21'31,"0"1"-15,0-1-16,0 0 0,0 0 0,0 0 15,0 0-15,-22 22 0,22-22 16,0 21-16,-21 1 0,21-1 0,0 0 15,0 1-15,0 20 0,-21-21 0,21 22 16,0-1-16,-21 1 0,21-1 0,0 1 16,-21-1-16,21 1 0,-21 21 15,-1-22-15,22 1 0,-21-1 16,0-21-16,0 22 0,21-22 0,-21 22 16,0-43-16,-1 21 0,22-21 0,0 1 15,0-1-15,-21-21 0,21-21 16,0-1-1,0-20-15,21 21 0,1-21 16,-22-1-16,21 1 0,0 0 0,0-22 16,0 22-16,-21-22 0,21 1 0,1-1 15,-1 1-15,-21-22 0,21 22 0</inkml:trace>
  <inkml:trace contextRef="#ctx0" brushRef="#br0" timeOffset="55700.56">9229 13250 0,'0'0'0,"0"-63"0,0-64 16,0 106-16,0 0 15,0-22-15,0 22 0,0 0 0,0 0 16,21 21-16,0 0 16,0 0-16,0 0 0,0 0 15,1 0-15,-1 21 0,0 0 0,0 21 16,0-20-16,-21 20 0,21-21 16,-21 21-16,0-20 0,0 20 0,0-21 15,0 0-15,0 0 0,0 22 0,-21-22 16,0 0-16,0-21 0,0 21 0,0 0 15,-1-21-15,1 0 16,21 22-16,-21-22 0,0 0 16,21-22 15,21 22-31,0 0 0,0-21 16,1 0-16,-1 21 0,-21-21 15,21 21-15,0-21 0,0 0 0,0 21 16,1-22-16,-1 1 0,0 0 0,0 0 15,-21 0-15,21 0 0,0-1 0,1 1 16,-22 0-16,0 0 16,21 21-16,-21 21 31,0 0-15,0 0-16,0 1 0,-21-1 15,21 0-15,0 0 0,0 0 0,0 0 16,0 1-16,0-1 0,0 0 15,0 0-15,21 0 16,0-21-16,0 0 0,0 0 16,0 0-16,1 0 0,-1 0 15,0-21-15,0 21 0,0-21 0,-21 0 16,21 0-16,1-1 0,-1 1 0,0 0 16,-21 0-16,21 0 0,-21-22 15,21 22-15,-21 0 0,0 0 16,0 0-16,0 0 15,0 42 1,0 0-16,0 0 16,0 0-16,0 0 0,0 1 0,0-1 15,-21 0-15,21 0 0,0 0 0,-21 22 16,21-22-16,0 0 0,0 0 0,0 0 16,0 0-16,0 1 0,21-22 15,0 21-15,0-21 0,1 0 0,-1 21 16,0-21-16,0 0 0,0 0 0,0 0 15,22 0-15,-22-21 0,0 21 0,0-21 16,0-1-16,1 1 0,-1 0 16,0 0-16,0-21 0,0 20 15,0-20-15,1 0 0,-1-1 0,-21-20 16,0 21-16,21-22 0,0 1 0,-21-1 16,0 22-16,0-22 0,21 22 0,-21 0 15,0 20-15,21-20 0,-21 21 16,0 42-1,0 0 1,-21 0-16,0 22 0,21-1 0,0-21 16,0 22-16,-21 20 0,21-21 15,0 1-15,-21-1 0,21 0 0,0 1 16,0-1-16,0 0 0,0-20 16,0 20-16,0-21 0,0 21 0,0-20 15,0-1-15,0 0 0,0 0 16,21-21-16,0 0 15,0 0 1,0 0-16,1 0 0,-1-21 16,-21 0-16,21 0 0,0-1 0,-21 1 15,0 0-15,0 0 0,0 0 16</inkml:trace>
  <inkml:trace contextRef="#ctx0" brushRef="#br0" timeOffset="55916.44">10202 12933 0,'0'0'0,"-21"0"0,-21 0 16,21 0-16,42 0 31,0 0-31,0 0 0,0-21 16,22 21-16,-22 0 0,0 0 0,21 0 16,-21 0-16,22 0 0,-22 0 0,0 0 15,0 0-15,0 0 0,1-21 16,-1 21-16,0 0 0,0 0 15,0 0-15,0 0 0,1-22 0,-1 22 16,0 0-16,0 0 0,0-21 16</inkml:trace>
  <inkml:trace contextRef="#ctx0" brushRef="#br0" timeOffset="56332.11">11938 12615 0,'0'0'0,"0"-21"15,0 0 1,-21 21-16,0 0 16,-1 0-16,1 0 0,0 0 15,-21 0-15,21 0 0,-22 0 0,22 21 16,-21 0-16,21 1 0,-22-1 0,22 21 15,-21-21-15,21 22 0,-1-1 0,1 0 16,0 1-16,0-1 0,21 0 16,0 1-16,0-22 0,0 21 0,0-21 15,21 22-15,0-22 0,0 0 0,22 0 16,-22 0-16,21 0 0,-21-21 0,22 0 16,-1 22-16,0-22 0,1 0 15,-22 0-15,21 0 0,-21 0 16,22 0-16,-22 0 0,0-22 0,21 22 15,-20-21-15,-1 21 0,0 0 0,0-21 16,0 0-16,0 21 16,-21-21-16,0 0 15,-21 21 1,0 0-16,0 0 0</inkml:trace>
  <inkml:trace contextRef="#ctx0" brushRef="#br0" timeOffset="57493.09">6202 13504 0,'0'-21'0,"-21"21"31,21 21-15,0 1-16,0-1 16,0 0-16,0 0 0,-22 21 0,22-20 15,0 20-15,-21 0 0,21 22 0,0-22 16,0 0-16,0 22 0,0-22 0,0 1 16,0 20-16,0-21 0,0 22 15,-21-1-15,21-20 0,-21 20 0,21 1 16,-21-1-16,21-20 0,0-1 0,0 21 15,0-20-15,0-1 0,0-21 16,0 22-16,0-1 0,0-21 0,0 0 16,0 0-16,0 1 0,21-1 15,0 0-15,-21 0 0,21-21 0,0 21 16,1 0-16,20-21 0,-21 22 16,21-22-16,-20 0 0,20 21 0,0-21 15,1 0-15,-1 0 0,21 21 0,-20-21 16,20 0-16,1 0 0,-1 0 15,1 0-15,-1 0 0,1 0 0,-1 0 16,1 0-16,-1-21 0,1 21 0,-1-21 16,-20 21-16,20-22 0,-42 22 0,22-21 15,-22 21-15,21-21 0,-42 0 16,0 0 0,-21 21-1,0 0-15,0-21 0,-1 21 0,-20 0 16,21 0-16,0 0 0,-22 0 0,22 0 15,0 0-15,0 0 0,0-22 16,0 22-16,42 0 31,0 0-31,0 0 0,0 0 16,0 0-16,1 22 0,-1-22 16,21 0-16,-21 21 0,0-21 0,1 21 15,-1-21-15,-21 21 0,21-21 0,-21 21 16,0 0-16,0 1 0,0-1 0,0 21 15,-21-21 1,0 0-16,21 1 0,-22-1 0,-20 0 16,21 0-16,0 0 0,0 0 0,-1 1 15,-20-1-15,21 0 0,21 0 0,-21-21 16,21 21-16,-21-21 0,21 21 16,21-42-1,0 0-15</inkml:trace>
  <inkml:trace contextRef="#ctx0" brushRef="#br0" timeOffset="57927.84">8001 14838 0,'0'0'0,"21"-42"15,0 42-15,-21-22 0,0 44 47,0-1-47,0 0 0,0 0 0,0 0 16,0 0-16,0 1 0,0-1 0,0 21 16,0-21-16,0 0 0,0 1 0,0-1 15,-21 0-15,21 0 16,0 0-16,-21-21 0,21-21 47,0 0-47,0 0 0,0 0 0</inkml:trace>
  <inkml:trace contextRef="#ctx0" brushRef="#br0" timeOffset="58088.75">8001 14647 0,'0'0'0,"-21"-42"16,0 21-1,-1 21-15,1 21 16,21 0 0,0 0-16,0 1 15,21-22-15,1 21 16,-1-21-16,0 0 0,0 21 0,0-21 16</inkml:trace>
  <inkml:trace contextRef="#ctx0" brushRef="#br0" timeOffset="58556">8445 14859 0,'0'21'15,"-21"0"1,21 1-16,-21-1 16,21 0-16,-21 0 0,21 0 15,0 0-15,0 1 0,0-1 16,0 0-16,-21 0 0,21 0 15,0 0-15,-21 1 0,21-1 0,0 0 16,-22-21 0,1 0-16,21-21 31,0 0-31,0-1 0,0 1 0,0-21 16,0 21-16,0 0 0,0-22 0,0 1 15,21 21-15,1-22 0,-1 22 16,0-21-16,0 21 0,0 0 0,22-1 15,-22 22-15,0 0 0,21 0 16,-21 0-16,1 22 0,-1-22 0,0 21 16,0 0-16,0 0 0,0 21 15,-21-20-15,22-1 0,-22 0 0,0 21 16,0-21-16,0 1 0,0-1 0,0 0 16,0 21-16,-22-21 0,22 1 15,-21-1-15,0 0 16,42-21 15,0-21-31,1 0 0,-22-1 16,21 1-16,0 0 0</inkml:trace>
  <inkml:trace contextRef="#ctx0" brushRef="#br0" timeOffset="58873.32">9144 14796 0,'0'0'0,"0"21"31,0 0-31,0 0 16,0 0-16,-21 0 0,21 22 15,0-22-15,0 21 0,0 1 0,0-1 16,-21 21-16,21-20 0,-22 20 0,22-20 16,-21 20-16,21 1 0,-21-1 0,0 1 15,21-22-15,-21 21 0,0 1 16,-1-1-16,22 22 0,-21-21 15,0-1-15,0 1 0,0-22 0,0 21 16,-1-20-16,1-1 0,0 0 0,0 1 16,0-22-16,21 0 0,-21 0 0,21 0 15,0-42 1,0 0-16,0 0 0,21 0 16,0-22-16,0 22 0,0-21 0,0-22 15,1 22-15,-1-21 0,0 20 0,21-20 16</inkml:trace>
  <inkml:trace contextRef="#ctx0" brushRef="#br0" timeOffset="59928.49">9102 15261 0,'0'0'0,"21"-63"0,-21-64 15,0 84-15,0 22 0,0-21 16,0 21-16,0 0 0,0-1 0,21 1 16,-21 0-16,21 0 15,0 21-15,0 0 0,1 0 0,-1 0 16,0 0-16,0 0 0,0 0 0,0 21 15,1 0-15,-1-21 0,0 21 0,0 1 16,0-1-16,-21 0 0,21 0 16,-21 0-16,0 0 0,0 1 15,0-1-15,-21 0 0,0-21 0,0 21 0,0 0 16,0-21-16,-1 21 0,1-21 16,0 0-16,-21 22 0,21-1 15,-1-21-15,1 21 16,42-21-1,1 0-15,-1 0 16,0 0-16,0 0 0,0 0 16,22 0-16,-22 0 0,0 0 0,21 0 15,-21-21-15,1 0 0,20 21 0,-21-22 16,0 1-16,22 0 0,-22 0 0,0 0 16,0 0-16,-21-1 0,21 1 15,-21 0-15,21 0 0,-21 0 16,22 0-16,-22-1 0,0 1 0,0 0 15,0 42 17,0 0-32,0 1 15,0-1-15,-22 0 0,22 0 16,0 21-16,0-20 0,0-1 0,0 0 16,0 0-16,0 0 0,0 0 0,0 1 15,0-1-15,22 0 0,-1-21 16,0 0-16,0 0 15,0 0-15,0 0 0,1-21 16,-1 21-16,0-21 0,0-1 16,0 1-16,0 0 0,-21 0 0,22 0 15,-1-22-15,0 22 0,0 0 16,-21-21-16,21 21 0,0-1 0,-21 1 16,22 0-16,-22 0 15,0 42 1,0 0-1,0 0-15,0 1 16,0-1-16,0 0 0,0 0 0,0 0 16,0 0-16,21 1 0,0-1 15,-21 0-15,21 0 0,0-21 16,-21 21-16,21-21 0,1 0 16,-1 0-16,0 0 0,0 0 0,0 0 15,0 0-15,1-21 0,-1 0 0,-21 0 16,21 0-16,0-1 0,0 1 0,0 0 15,1 0-15,-22-21 0,21 20 16,0-20-16,0 0 0,-21-1 0,21-20 16,0 21-16,-21-22 0,0 22 0,22-22 15,-22 22-15,21 0 0,-21-1 0,0 1 16,0 21-16,0 0 0,0 42 31,0 0-15,-21 21-16,21-21 0,-22 22 0,22-1 15,-21 0-15,0 1 0,21-22 0,0 42 16,-21-41-16,21 20 0,-21 0 16,21 1-16,0-1 0,0-21 0,0 21 15,0-20-15,0 20 0,0-21 0,0 0 16,0 0-16,0 1 0,0-1 0,21 0 16,0-21-16,0 21 15,0-21-15,1 0 0,-1 0 16,21-21-16,-21 0 0,0 21 0,1-21 15,-1-1-15,21 1 0,-21 21 16,0-21-16,-21 0 0,22 0 0,-1 0 16,-21-1-16,0 1 0</inkml:trace>
  <inkml:trace contextRef="#ctx0" brushRef="#br0" timeOffset="60146.37">10477 14711 0,'0'21'16,"22"-21"-16,-1 0 16,0 0-16,0 0 0,0 0 15,22 0-15,-22 0 0,0 0 16,0 0-16,0 0 0,0 0 0,22-21 16,-22 21-16,0 0 0,0 0 0,0 0 15,1-21-15,-1 21 16,-21-21-1,21 21-15</inkml:trace>
  <inkml:trace contextRef="#ctx0" brushRef="#br0" timeOffset="60648.83">11938 14288 0,'0'0'0,"0"-22"15,21 22-15,-21 22 16,0-1-16,0 0 15,0 0-15,0 21 0,0 1 16,0-1-16,0 0 0,0 1 0,0-22 16,0 21-16,0 1 0,0-1 15,0-21-15,0 21 0,0-20 0,0-1 16,0 21-16,0-21 0,-21 0 16,21 1-16,0-1 0,0 0 15,0-42 16,0 0-31,0-1 0</inkml:trace>
  <inkml:trace contextRef="#ctx0" brushRef="#br0" timeOffset="61076.98">11790 14351 0,'0'0'16,"-21"-21"-16,-1 21 0,22-21 15,0 0 1,0-1-16,22 22 0,-1 0 16,0 0-16,21 0 0,-21-21 0,22 21 15,-1 0-15,0 0 0,1 0 0,-1 0 16,0 0-16,22 21 0,-22 1 16,1-1-16,-1 0 0,0 21 0,1-21 15,-1 22-15,-21-22 0,21 21 16,-20 1-16,-1-1 0,0 0 0,-21-21 0,0 22 15,0-1-15,0 0 16,0-20-16,-21 20 0,-22-21 0,22 21 16,0-20-16,-21-1 0,-1 0 0,1 21 15,0-21-15,-1 1 0,1-1 0,0-21 16,21 21-16,-22 0 0,1-21 16,0 21-16,20-21 0,1 0 0,-21 21 15,21-21-15,0 0 16,21 22-16,-22-22 15,22-22 17,22 1-32,-22 0 15,21 0-15,0 0 16,-21 0-16</inkml:trace>
  <inkml:trace contextRef="#ctx0" brushRef="#br1" timeOffset="110357.01">3704 2096 0,'-21'0'0,"21"21"16,-21-21-16,0 0 16,42 0 30,0 0-30,0 0-16,0 0 0,0 0 0,1 0 16,-1 0-16,0 0 0,0 0 15,21 0-15,-20 0 0,-1 0 0,0 0 16,0-21-16,0 21 16,-42 0 30,0 0-46,0 0 0,0 0 16,-1 0-16,1 0 0,0 0 0,0 0 16,0 0-16,0 0 0,-1 0 15,1 0-15,0 0 0,0 0 16,0 0 0,0 0-1,-1 0 1,22 21-16,-21-21 0,0 21 31,0 0-31,21 0 16,0 0-16,-21 1 15,21-1-15,0 0 0,0 0 16,-21 0-16,21 0 0,0 1 0,0-1 16,0 21-16,0 0 0,-22-20 0,22 20 15,0 0-15,0-21 0,0 22 16,0-1-16,0-21 0,0 22 0,0-22 15,0 21-15,0-21 0,0 22 0,0-22 16,0 0-16,0 0 0,0 0 16,0 0-16,0 1 0,0-1 0,0 0 15,0 0-15,22-21 0,-22 21 16,21-21-16,0 21 0,0-21 16,0 0-16,0 0 15,1 0-15,-1 0 16,0 0-16,0 0 0,0 0 15,0 0-15,1 0 0,-1 0 16,0 0-16,0-21 16,0 21-1,-21-21 1,0 0-16,0 0 16,0 0-16,0-1 0</inkml:trace>
  <inkml:trace contextRef="#ctx0" brushRef="#br1" timeOffset="111076.67">4191 2477 0,'0'-22'15,"0"1"1,0 0 0,0 0-16,0 0 0,0 0 15,0-1-15,0 1 16,0 0-16,21 21 0,-21-21 16,21 21-16,-21-21 15,0 42 16,0 0-31,0 0 16,0 0-16,0 1 0,0 20 16,0-21-16,0 0 0,0 22 15,0-22-15,0 0 0,0 0 0,0 21 16,0-20-16,0-1 0,0 0 0,0 0 16,0 0-16,0 0 0,0 1 15,0-1-15,0 0 0,0 0 16,0 0-16,0 0 15,0 1 1,0-1 0,-21-21-16,0 0 0,0 0 15,0 0 1,-1 0-16,1 0 0,0 0 16,0 0-16,0 0 15,0 0 1,42 0 31,0 0-32,0 0-15,0 0 16,0 21-16,1-21 0,-1 0 16,0 0-16,0 0 0,0 0 15,0 0-15,1 0 16,-1 0-1,-21-21-15,0 0 32,0-1-17,0 1 1</inkml:trace>
  <inkml:trace contextRef="#ctx0" brushRef="#br1" timeOffset="111696.32">4530 2180 0,'0'-21'16,"21"21"-1,0 0-15,0 0 0,0-21 16,0 21-16,1-21 0,-1 21 0,0 0 16,21 0-16,-21-21 0,1 21 15,20 0-15,-21 0 0,0 0 0,0-22 16,1 22-16,-1 0 0,0 0 16,-21 22-1,0-1 1,0 0-16,0 0 0,0 0 15,0 0 1,0 1-16,0-1 0,0 0 0,-21 0 16,21 0-16,0 0 0,0 1 15,0-1-15,0 0 0,0 21 0,0-21 16,0 1-16,0 20 0,0-21 16,21 0-16,-21 22 0,21-22 0,-21 0 15,0 21-15,0-21 0,0 1 0,0-1 16,0 0-16,0 0 0,0 0 15,0 0-15,0 1 0,0-1 16,0 0-16,-21 0 0,0 0 16,0 0-16,-1-21 15,1 0-15,0 0 0,0 22 0,0-22 16,0 0-16,-1 0 0,1 0 0,0 0 16,0 0-16,0 0 0,0 0 15,-1 0-15,1 0 16,21 21-16,-21-21 0,0 0 15,42 0 32,0 0-47</inkml:trace>
  <inkml:trace contextRef="#ctx0" brushRef="#br1" timeOffset="112576.53">6286 3239 0,'22'0'32,"-1"0"-32,0 0 0,21 0 15,-21 0-15,22 0 0,-22 0 0,21 0 16,1 0-16,-22 0 0,21 0 15,0 0-15,-20 0 0,-1-22 0,0 22 16,0 0-16,-42 0 31,-21 0-31,20 0 16,1 0-16,0 0 0,0 0 0,0 0 16,0 0-16,-1-21 0,1 21 15,0 0-15,0 0 16,0 0-16,0 0 15,-1 0-15,1 0 32,21 21-32,-21-21 0,21 22 15,-21-1-15,21 0 0,0 0 0,0 0 16,-21 0-16,0 1 0,21 20 16,0-21-16,-22 0 0,22 22 0,-21-22 15,0 21-15,21-21 0,0 22 0,-21-22 16,0 21-16,21-21 0,-21 22 15,21-22-15,0 0 0,-22 21 16,22-21-16,0 1 0,-21 20 0,21-21 16,0 0-16,0 0 0,0 1 0,0-1 15,0 0-15,0 0 16,0 0-16,21-21 0,-21 21 0,22-21 16,-1 22-16,0-22 0,0 0 15,0 0-15,0 0 0,1 0 16,-1 0-16,0 0 15,0 0-15,0 0 0,0 0 16,1-22-16,-22 1 16,21 0-16,0 0 0,0 0 15,-21 0-15,21-1 0,0 1 16</inkml:trace>
  <inkml:trace contextRef="#ctx0" brushRef="#br1" timeOffset="113176.36">6858 3577 0,'0'0'0,"0"-21"16,0 0-16,0 0 16,0 0-16,0-1 0,21 22 15,-21-21-15,21 0 0,-21 0 0,0 0 16,21 21-16,-21-21 15,0 42 17,0 0-17,0 0-15,0 0 0,0 0 16,0 1-16,0-1 0,0 0 0,0 21 16,0-21-16,0 1 0,0-1 0,0 0 15,0 0-15,0 21 0,0-20 0,0-1 16,0 0-16,0 0 15,0 0-15,0 0 0,0 1 16,0-1-16,0 0 16,-21-21-1,0 0 1,0 0-16,0 0 16,0 0-16,-1 0 0,1 0 15,0 0-15,0 0 0,0 0 0,0 0 16,-1 0-16,1 0 15,0 0-15,21 21 16,0 0 15,21-21-31,0 0 0,1 0 0,-1 0 16,0 0-16,0 0 16,0 0-16,0 0 0,1 0 0,-1 0 15,0 0-15,0 0 0,0 0 0,0-21 16,1 21-16,-22-21 0,21 21 15,-21-21-15,21 21 16,-21-21-16,0-1 0,21 1 16,-21 0-16</inkml:trace>
  <inkml:trace contextRef="#ctx0" brushRef="#br1" timeOffset="113708.41">7197 3302 0,'0'-21'15,"21"0"1,0 21-16,-21-21 16,21 21-16,0 0 0,0-22 0,1 22 15,-1 0-15,0 0 16,0 0-16,0 0 0,0 0 15,1 0-15,-1 0 16,-21 22-16,0-1 0,0 0 16,0 0-1,0 0-15,0 0 16,0 1-16,0-1 0,0 0 0,0 0 16,0 0-16,0 0 15,0 1-15,0-1 0,0 0 0,0 0 16,0 0-16,0 0 0,0 1 0,0-1 15,0 0-15,0 0 0,0 0 0,21 0 16,-21 1-16,0-1 16,0 0-16,21 0 0,-21 0 0,0 0 15,0 1-15,0-1 0,0 0 16,0 0-16,-21 0 0,0-21 16,0 21-16,-1-21 0,1 22 0,0-1 15,0-21-15,0 0 0,0 21 16,-1-21-16,1 0 0,0 0 0,0 21 15,0-21-15,0 0 16,-1 0 0,22-21 15,22 21-31</inkml:trace>
  <inkml:trace contextRef="#ctx0" brushRef="#br1" timeOffset="114560.72">8043 4551 0,'21'0'31,"1"0"-31,-1 0 0,0 0 16,21 0-16,-21 0 0,1 0 0,-1 0 15,21 0-15,-21 0 0,0 0 0,1 0 16,-1 0-16,0 0 0,0 0 16,-42 0 15,0 0-31,0 0 0,-1 0 0,1 0 16,0 0-16,0 0 0,0 0 15,0 0-15,-1 0 0,1 0 16,0 0-16,0 0 0,0 0 15,0 0-15,-1 0 0,1 21 32,21 0-32,-21-21 0,21 21 15,0 1-15,0-1 0,-21 0 16,21 0-16,0 0 0,-21 0 16,21 22-16,0-22 0,0 21 0,0-21 15,0 22-15,-21-1 0,21 0 0,-22 1 16,22-22-16,0 21 0,0 1 0,0-1 15,-21-21-15,21 21 16,-21 1-16,21-22 0,0 0 0,0 21 16,0-20-16,0-1 0,0 0 0,0 0 15,0 0-15,0 0 0,0 1 0,0-1 16,21 0-16,0-21 0,1 0 16,-1 0-16,0 0 15,0 0-15,0 0 0,0 0 16,1 0-16,-1 0 0,0-21 15,0 21-15,-21-21 0,21 21 0,0-22 16,-21 1-16,22 21 16,-1-21-16,-21 0 0,21 0 0,0 0 0,-21-1 15</inkml:trace>
  <inkml:trace contextRef="#ctx0" brushRef="#br1" timeOffset="115176.47">8509 5017 0,'0'-22'15,"0"1"-15,0 0 16,21 0-16,-21 0 0,21 0 0,-21-1 16,0 1-16,0 0 0,21 0 15,-21 0-15,22 21 16,-22 21 15,0 0-15,0 0-16,0 0 15,0 1-15,0 20 0,0-21 0,0 0 16,0 0-16,0 22 0,0-22 0,0 0 16,0 21-16,0-20 0,0-1 0,0 0 15,0 0-15,0 0 0,0 0 0,0 1 16,0-1-16,0 0 0,0 0 15,0 0-15,0 0 16,-22-21 15,1 0-15,0 0-16,0 0 0,0 0 16,0 0-16,-1 0 0,1 0 15,0 0-15,0 0 16,42 0 31,0 22-47,0-22 0,1 0 15,-1 0-15,0 0 0,0 0 16,0 0-16,0 0 0,1 0 16,-1 0-16,0 0 0,0 0 15,0 0-15,-21-22 0,21 22 16,-21-21-1,0 0 1,0 0-16,22 0 16,-22 0-16</inkml:trace>
  <inkml:trace contextRef="#ctx0" brushRef="#br1" timeOffset="115760.13">8975 4636 0,'0'0'16,"0"-22"0,21 22-1,0 0-15,0 0 16,0-21-16,0 21 0,22 0 0,-22 0 15,21 0-15,-21 0 0,22 0 16,-22 0-16,0 0 0,0 0 0,0 0 16,1 0-16,-1 0 0,-21 21 31,0 1-15,0-1-16,0 0 15,0 0-15,0 0 0,0 0 16,-21 1-16,21 20 0,0-21 15,0 0-15,0 0 0,0 1 16,0 20-16,0-21 0,0 0 0,0 0 16,0 22-16,0-22 0,0 0 15,0 21-15,0-20 0,0-1 0,0 0 16,0 21-16,0-21 0,0 1 0,0-1 16,0 0-16,0 0 0,0 0 15,0 0-15,0 1 0,0-1 0,-22 0 16,22 0-16,0 0 0,-21-21 0,0 21 15,0 1-15,0-22 0,21 21 0,-21-21 16,-22 21-16,22-21 0,0 0 0,0 21 16,0-21-16,-1 0 15,1 0-15,0 0 16,21-21 31</inkml:trace>
  <inkml:trace contextRef="#ctx0" brushRef="#br1" timeOffset="117148.14">12848 6181 0,'21'0'31,"0"0"-31,1 0 16,-1 0-16,0 0 0,0-21 15,0 21-15,22 0 0,-22 0 0,0 0 16,0 0-16,0 0 0,0 0 0,-42 0 47,0 0-47,0 0 0,-21 0 0,20 0 16,1 0-16,-21 0 0,21 0 0,0 0 15,-22 0-15,22 0 0,0 0 0,0 0 16,0 0-16,-1 0 15,1 0-15,0 0 16,21 21 0,-21-21-16,21 21 0,0 0 15,0 0-15,0 0 16,0 1-16,0-1 0,0 21 0,0-21 16,-21 22-16,21-22 0,0 21 15,0-21-15,-21 22 0,21-1 0,0 0 16,0-21-16,0 22 0,-22-22 0,22 21 15,0-21-15,0 22 0,0-22 0,0 0 16,0 21-16,0-20 0,0-1 0,0 0 16,0 0-16,0 0 15,0 0-15,22 1 16,-1-22-16,0 0 16,0 0-16,0 0 0,0 0 15,-21-22-15,22 22 0,-1-21 16,0 0-16,0 0 0,0 0 15,0 0-15,1-1 0,-1 1 0</inkml:trace>
  <inkml:trace contextRef="#ctx0" brushRef="#br1" timeOffset="117728.8">13356 6435 0,'0'-21'16,"0"-1"-16,0 1 16,0 0-16,21 0 15,0 0-15,-21 0 0,0-1 16,22 1 0,-22 42 15,0 1-31,0-1 15,0 0-15,0 0 0,0 21 16,0-20-16,0 20 0,0-21 0,-22 21 16,22 1-16,0-22 0,0 21 15,0-21-15,0 1 0,-21 20 0,21-21 16,0 0-16,-21 0 0,21 1 0,0-1 16,0 0-16,0 0 0,0 0 0,0 0 15,-21 1 1,0-22-1,0 0-15,-1 0 16,1 0-16,0 0 0,0 0 16,0-22-16,0 22 0,-1 0 15,1-21-15,42 21 47,1 0-31,-1 0-16,0 0 0,0 0 0,0 0 15,0 0-15,1 0 0,-1 0 0,0 0 16,0 0-16,0 0 0,0 0 0,1 0 16,-1 0-16,0 0 15,-21-21-15,0 0 16,21 21-16,-21-21 0,21 0 16,-21-1-16,0 1 0</inkml:trace>
  <inkml:trace contextRef="#ctx0" brushRef="#br1" timeOffset="118244.51">13737 6160 0,'0'0'16,"0"-22"15,21 22-31,0 0 0,1 0 15,-1 0-15,0 0 0,0-21 0,0 21 16,22 0-16,-22 0 0,21-21 16,-21 21-16,22 0 0,-22 0 0,21-21 15,-21 21-15,0 0 0,1 0 16,-1 0 0,-21 21-16,0 0 15,0 0-15,0 1 16,-21-1-16,21 0 0,0 0 15,0 0-15,-22 22 0,22-22 16,-21 21-16,21-21 0,0 22 16,0-1-16,0-21 0,0 21 0,0 1 0,0-1 15,-21-21-15,21 22 0,0-1 16,0-21-16,0 21 0,0-20 0,0 20 16,0-21-16,0 0 0,0 0 15,0 22-15,0-22 0,-21-21 0,0 21 16,21 0-16,-21 0 0,-1-21 0,1 22 15,0-22-15,0 0 0,0 0 16,0 21-16,-1-21 0,1 0 0,0 0 16,0 0-16,0 0 0,0 0 15,-1 0 1</inkml:trace>
  <inkml:trace contextRef="#ctx0" brushRef="#br1" timeOffset="119033.05">13187 7853 0,'-21'0'16,"42"0"15,0 0-31,0 0 15,0 0-15,0 0 0,22 0 0,-22 0 16,0 0-16,0 0 0,0 0 0,1 0 16,-1 0-16,-42 0 47,-1 0-47,-20 0 0,21 0 15,0 0-15,0 0 0,-22 0 0,22 0 16,0 0-16,0 0 0,0 0 0,-1 0 15,1 0-15,0 0 16,0 0-16,21 21 16,-21-21-16,21 21 0,0 0 15,-21 1-15,21-1 0,0 0 16,0 21-16,0-21 0,0 1 0,0 20 16,0 0-16,0-21 0,-22 22 0,22-1 15,-21-21-15,21 22 0,0-1 16,0-21-16,-21 21 0,21-20 0,-21 20 15,21-21-15,0 0 0,0 22 16,0-22-16,0 0 0,-21 0 0,21 0 16,0 0-16,0 1 0,0-1 0,0 0 15,21-21 1,0 0 0,0 0-16,0 0 15,1-21-15,-22 0 0,21 21 16,0-22-16,0 1 0,0 0 0,0-21 15,1 21-15,-1-1 16,0 1-16,21 0 0</inkml:trace>
  <inkml:trace contextRef="#ctx0" brushRef="#br1" timeOffset="119559.75">13462 8192 0,'0'0'0,"0"-22"0,0 1 15,0 0-15,0 0 0,0 0 16,0 0-16,21-1 16,0 22-16,0 0 0,1 0 15,-1 0-15,0 0 0,0 0 16,0 22-16,0-1 0,-21 0 16,0 0-16,22 21 0,-22-20 15,0 20-15,0-21 0,0 21 16,0-20-16,0 20 0,0-21 0,-22 0 15,22 22-15,-21-22 0,0 0 0,0 0 16,0 0-16,-22 0 0,22 1 0,0-22 16,0 21-16,0 0 0,0-21 0,-1 0 15,1 0-15,0 0 0,0 0 16,0 0 0,0-21-16,21 0 15,0-1-15,0 1 0,0 0 16,0 0-16,21 21 15,0 0 1,0 0 0,-21 21-16,21 0 15,0-21-15,-21 21 0,22 1 16,-22-1-16,21 0 0,0-21 16,-21 21-16,21-21 0,-21 21 15,21-21-15,0 0 0,1 0 16,-1 0-1,0 0 1,0-21 0,-21 0-16,21 21 0,0-21 0,-21 0 15,22-1-15</inkml:trace>
  <inkml:trace contextRef="#ctx0" brushRef="#br1" timeOffset="120116.43">13970 7853 0,'0'-21'15,"21"21"1,0 0 0,0 0-16,1 0 0,-1-21 15,0 21-15,0 0 0,0 0 16,0 0-16,1 0 0,-1 0 0,0 0 15,0 0-15,0 0 0,0 0 16,-21 21 0,0 0-1,0 0-15,0 0 0,0 0 16,0 22-16,0-22 0,0 0 16,-21 0-16,21 22 0,-21-22 0,21 0 15,0 21-15,-21-21 0,21 22 0,0-22 16,0 21-16,0-21 0,0 22 15,0-22-15,0 0 0,0 21 0,0-20 16,0-1-16,0 0 0,0 0 16,0 0-16,0 22 0,0-22 0,0 0 15,-21 0-15,21 0 0,-21 0 16,21 1-16,-22-1 0,1 0 16,0 0-16,0-21 0,0 0 15,0 0-15,21 21 0,-22-21 0,1 0 16,0 0-16,0 0 0,0 0 15,0 0-15,-1 0 0,1 0 16,21 21-16,-21-21 0,0 0 16</inkml:trace>
  <inkml:trace contextRef="#ctx0" brushRef="#br1" timeOffset="121296.61">8255 11028 0,'21'0'47,"0"0"-47,0 0 0,1-21 0,-1 21 15,0 0-15,0 0 0,21 0 16,-20 0-16,-1 0 0,21 0 0,-21 0 15,0 0-15,1 0 0,-1 0 0,0 0 16,0 0-16,-42 0 31,0 0-31,0 0 16,-1 0-16,1 0 0,0 0 0,0 0 16,0 0-16,0 0 0,-1 0 15,1 0-15,0 0 0,0 0 16,0 0-1,0 0-15,-1 0 16,1 0-16,0 0 16,0 0-16,0 0 15,21 21-15,-21 0 16,21 0-16,0 0 0,-22 22 16,1-22-16,21 21 0,-21 1 0,0-1 15,21 0-15,-21 1 0,0-1 0,-1 0 16,1 1-16,0-1 0,21-21 15,-21 21-15,0 1 0,21-22 0,0 0 16,0 21-16,-21-20 0,21-1 0,0 0 16,0 0-16,0 0 0,0 0 0,0 1 15,0-1-15,21-21 16,0 21-16,0-21 16,0 0-16,0 0 0,1 0 0,-1 0 15,21 0-15,-21 0 0,0 0 16,1-21-16,-1 0 0,0 21 0,0-22 15,0 22-15,0-21 0,-21 0 16,22 0-16,-1 0 0,0 0 0,0-1 16,-21 1-16</inkml:trace>
  <inkml:trace contextRef="#ctx0" brushRef="#br1" timeOffset="121840.3">8678 11282 0,'0'0'0,"0"-21"0,0 0 16,0-1-16,0 1 15,0 0-15,0 0 0,0 0 16,21 21-16,-21-21 0,22 21 0,-1 0 16,0 0-16,0 0 15,0 0-15,0 0 0,1 21 0,-1 0 16,0 0-16,-21 21 0,0-20 0,21 20 15,-21-21-15,0 21 0,0 1 0,0-1 16,0-21-16,0 22 0,-21-1 16,0-21-16,0 21 0,-1-20 15,1-1-15,-21 0 0,21 21 0,0-42 0,-22 21 16,22 1-16,0-1 0,0-21 16,0 0-16,-1 21 0,1-21 0,0 0 15,0 0 1,0-21-16,21 0 15,0-1-15,0 1 0,0 0 0,0 0 16,0 0-16,0 0 0,0-1 0,0 1 16,21 0-16,0 21 0,-21-21 15,21 21-15,0 0 0,1 0 16,-1 21-16,0-21 0,-21 21 16,21 0-16,-21 1 0,21-1 0,0 0 15,-21 0-15,22-21 0,-22 21 16,0 0-16,21 1 0,0-22 15,-21 21-15,21-21 0,-21 21 16,21-21-16,0 0 0,1 0 16,-1 0-16,0 0 0,0-21 15,0 21-15,0-21 0,1-1 16,-1 1-16,0 0 0,0 0 16</inkml:trace>
  <inkml:trace contextRef="#ctx0" brushRef="#br1" timeOffset="122364">9271 10964 0,'21'0'31,"0"0"-31,0 0 0,1 0 16,-1 0-16,0-21 0,0 21 0,21-21 15,-20 21-15,-1 0 0,0-21 0,0 21 16,21 0-16,-20-21 16,-1 21-16,0 0 15,-21 21 1,0 0-16,0 0 16,-21 0-16,21 1 0,-21-1 15,21 0-15,0 0 0,0 21 0,-22-20 16,22 20-16,0-21 0,-21 21 0,21 1 15,0-22-15,0 21 0,0 1 0,0-22 16,0 21-16,0 0 0,0-20 0,0 20 16,0 0-16,0-21 0,0 22 15,0-22-15,0 0 0,0 21 0,0-20 16,0-1-16,0 0 0,0 0 0,-21 0 16,0 0-16,0 1 0,21-1 15,-21 0-15,-1 0 0,1-21 0,0 21 16,0-21-16,0 0 0,0 0 15,-1 0-15,1 0 0,0 0 0,0 0 16,0 0-16,0 0 0,-1 0 0,1 0 16,0-21-16,0 21 15,21-21 1,21 21 15,0-21-31,0 21 0</inkml:trace>
  <inkml:trace contextRef="#ctx0" brushRef="#br1" timeOffset="123299.75">12912 12340 0,'21'0'31,"0"0"-31,0 0 15,0 0-15,0 0 0,1 0 0,-1 0 16,0 0-16,0 0 0,0 0 0,0 0 16,1 0-16,-1 0 15,-21-21 1,-21 21 0,-1 0-16,1 0 0,0 0 15,0 0-15,0 0 0,0 0 16,-1 0-16,1 0 0,0 0 0,0 0 15,0 0-15,0 0 16,-1 0 15,22 21-31,0 0 16,0 1-16,-21-22 16,21 21-16,0 0 0,0 0 0,0 0 15,-21 0-15,21 22 0,0-22 16,-21 0-16,21 21 0,0-20 0,-21 20 15,21 0-15,0 1 0,-21-1 16,21 0-16,-22 1 0,22 20 0,0-21 16,0 1-16,-21-1 0,21 0 0,0 1 15,0-22-15,0 21 0,0-21 0,0 22 16,0-22-16,0 0 0,21-21 0,-21 21 16,22 0-16,-1-21 0,0 0 15,0 0-15,0 0 16,0 0-16,1 0 0,-1 0 15,0-21-15,0 0 0,0 0 16,0 0-16,1 0 0,-1-1 0,0 1 16,0 0-16,0 0 0</inkml:trace>
  <inkml:trace contextRef="#ctx0" brushRef="#br1" timeOffset="123853.82">13441 12721 0,'0'0'0,"0"-21"0,0 0 16,0 0-16,0 0 0,21-1 15,-21 1-15,0 0 0,21 21 16,-21-21-16,21 21 0,-21-21 16,0 42 15,0 0-31,0 0 15,0 0-15,0 22 0,0-22 0,0 21 16,0-21-16,0 22 0,0-22 16,0 21-16,0-21 0,0 1 0,0 20 15,0-21-15,0 0 0,0 0 16,0 1-16,0-1 0,0 0 0,0 0 16,0 0-16,0 0 0,0 1 15,-21-22 1,0 21-16,0-21 15,0 0-15,-1 0 0,1 0 0,0 0 16,0 0-16,0 0 0,0 0 16,-1 0-16,1 0 0,42 0 47,1 0-47,-1 0 15,0 0-15,0 0 0,0 0 16,22 0-16,-22 0 0,0 0 15,0 0-15,0 0 0,0 0 0,22 0 16,-43-21-16,21 21 0,0 0 0,0 0 16,-21-22-16,0 1 15,21 21-15,-21-21 16,0 0-16,22 21 16,-22-21-16,0 0 0,0-1 0</inkml:trace>
  <inkml:trace contextRef="#ctx0" brushRef="#br1" timeOffset="124391.72">13991 12277 0,'0'0'0,"21"-21"31,0 21-31,1 0 16,-1 0-16,0 0 0,21-22 16,-21 22-16,1 0 0,-1 0 0,0 0 15,0-21-15,0 21 0,0 0 16,1 0-16,-22 21 31,0 1-15,0-1-16,0 0 0,0 0 0,0 0 15,0 22-15,0-22 0,0 0 0,0 21 16,0-21-16,0 22 0,0-22 0,0 21 16,0-21-16,0 22 0,0-22 15,0 21-15,0-21 0,0 22 0,0-1 16,0-21-16,0 22 0,21-22 0,-21 21 16,0-21-16,0 22 0,0-22 0,0 0 15,0 0-15,0 0 0,0 0 0,0 1 16,0-1-16,-21 0 15,-1-21-15,1 21 0,0-21 0,0 0 16,0 0-16,0 0 0,-1 0 16,-20 0-16,21 0 0,0 0 0,0 0 15,-1 0-15,1 0 0,0 0 16,0 0-16,42 0 62</inkml:trace>
  <inkml:trace contextRef="#ctx0" brushRef="#br1" timeOffset="125220.16">13208 14076 0,'0'-21'32,"21"21"-32,0 0 0,0 0 0,1 0 15,-1 0-15,0 0 0,0-21 16,0 21-16,0 0 0,1 0 0,-1 0 16,0 0-16,0 0 0,0 0 0,0 0 15,1 0-15,-44 0 31,1 0-31,0 0 0,-21 0 16,21 0-16,-1 0 0,1 0 0,0 0 16,-21 0-16,21 0 0,-1 0 15,1 0-15,0 0 16,0 0-16,0 0 0,0 0 16,21 21-16,-22-21 15,22 21-15,-21-21 0,21 21 0,0 0 16,-21-21-16,21 21 0,-21 1 15,21-1-15,-21 21 0,0-21 0,21 22 16,0-22-16,-22 21 0,1 0 0,21-20 16,-21 20-16,21 0 0,-21 1 15,21-1-15,-21 0 0,21 1 16,-21-1-16,21 0 0,0-21 0,0 22 16,0-1-16,0-21 0,0 0 0,0 22 15,0-22-15,0 0 0,0 0 0,21 0 16,0-21-16,0 22 0,0-22 15,0 0-15,1 0 0,-1 0 0,21 0 16,-21 0-16,22 0 0,-22 0 0,21 0 16,-21 0-16,0-22 0,22 22 0,-22-21 15,0 0-15,0 21 0,0-21 0,1 0 16,-1 0-16,0-1 0,0 1 16,0 0-16</inkml:trace>
  <inkml:trace contextRef="#ctx0" brushRef="#br1" timeOffset="125789.4">13779 14309 0,'0'0'0,"-21"-43"15,21 22-15,0 0 16,21 21-1,1 0-15,-1 0 16,0 0-16,0 0 0,0 0 16,0 21-16,-21 0 15,22 1-15,-22-1 0,21 21 0,-21-21 16,0 22-16,0-22 0,0 21 0,0-21 16,0 22-16,0-22 0,-21 21 15,-1-21-15,1 22 0,0-22 0,0 0 16,-21 0-16,20 0 0,1 0 0,0 1 15,0-1-15,0 0 0,0-21 0,-1 21 16,1-21-16,0 0 0,0 0 16,0 0-1,0-21 1,21 0-16,0 0 0,0-22 16,0 22-16,21 0 0,-21 0 0,21 0 15,0-1-15,0 1 0,-21 0 16,21 0-16,1 21 0,-1 0 15,0 0-15,0 0 16,-21 21-16,0 0 0,0 0 0,21 1 16,-21-1-16,21-21 0,-21 21 15,22 0-15,-22 0 0,0 0 0,21 1 16,-21-1-16,21-21 0,-21 21 0,0 0 16,21-21-16,0 0 0,-21 21 0,21-21 15,1 0 1,-1 0-16,0 0 15,-21-21-15,21 0 0,0 21 16,0-21-16,1 0 0,-1-1 0</inkml:trace>
  <inkml:trace contextRef="#ctx0" brushRef="#br1" timeOffset="126400.18">14351 14139 0,'0'0'0,"-21"0"16,0 0-16,42 0 31,0 0-15,0 0-16,0-21 0,22 21 16,-22 0-16,0 0 0,0-21 0,21 21 15,-20 0-15,-1 0 0,0-21 0,0 21 16,0 0-16,0 0 0,-21 21 47,0 0-47,0 0 15,0 1-15,0-1 0,0 0 16,0 0-16,-21 0 0,21 22 16,0-22-16,0 0 0,-21 21 0,21-21 15,0 1-15,0 20 0,0-21 0,0 21 16,0-20-16,0 20 0,0-21 0,0 21 15,0-20-15,0 20 0,0-21 0,0 21 16,0-20-16,0-1 0,0 21 16,0-21-16,0 0 0,0 22 0,0-22 15,0 0-15,0 21 0,0-20 0,0-1 16,0 0-16,0 0 0,0 0 0,-21 0 16,0 1-1,0-22-15,-1 0 0,1 21 0,0-21 16,0 0-16,0 0 0,0 0 0,-1 0 15,1 0-15,0 0 0,0 0 0,-21 0 16,20 0-16,1 0 0,0 0 0,0 0 16,0 0-16,0 0 15,-1 0-15,1 0 16,21 21-16,-21-21 0,21 21 16,-21-21-16</inkml:trace>
  <inkml:trace contextRef="#ctx0" brushRef="#br1" timeOffset="138880.43">15727 1588 0,'0'-22'78,"21"22"-62,0 0-1,-21-21-15,0 0 16,0 0 15,0 42 47,0 0-62,-21 0-1,21 1-15,0-1 0,-21 0 0,21 0 16,0 0-16,0 0 0,0 1 0,0-1 16,-21 0-16,21 0 0,-22 21 15,22-20-15,0-1 0,0 21 0,-21-21 16,0 0-16,21 22 0,-21-22 0,21 0 16,0 21-16,-21-20 0,0-1 15,21 0-15,-22 21 0,22-21 0,0 1 16,-21-1-16,21 0 0,-21-21 15,21 21-15,0 0 0,0 0 0,0 1 16,-21-1 0,21-42 31,0-1-32,21 1-15,-21 0 0,21 21 16,0-21-16,-21 0 0</inkml:trace>
  <inkml:trace contextRef="#ctx0" brushRef="#br1" timeOffset="139460.1">15706 1736 0,'0'0'0,"0"-21"0,0-1 0,0 1 16,0 0-16,0 0 16,0 0-16,0 0 15,21 21 1,-21-22 0,21 22-1,0 0-15,0 0 0,0 0 16,1 0-1,-1 0 1,0 0-16,-21 22 16,21-22-16,-21 21 0,0 0 15,0 0-15,21 0 16,-21 0-16,0 1 0,21-1 0,-21 0 16,0 0-16,0 21 0,0-20 15,0-1-15,0 0 0,0 0 0,0 21 16,0-20-16,0-1 0,0 0 15,0 0-15,0 0 0,0 0 0,0 1 16,0-1-16,0 0 0,0 0 0,0 0 16,0 0-16,0 1 15,0-1-15,0 0 0,0 0 16,0 0-16,0 0 16,0 1-1,-21-22-15,21-22 63,0 1-48,0 0-15,0 0 16,21 21-16</inkml:trace>
  <inkml:trace contextRef="#ctx0" brushRef="#br1" timeOffset="139916.07">15663 2074 0,'0'0'0,"-21"0"0,42 0 63,0 0-47,1 0-16,-1 0 0,0 0 15,0 0-15,0 0 16,0 0-16,1 0 0,-1 0 15,0 0-15,0 0 32,0 0 77,-21-21-93</inkml:trace>
  <inkml:trace contextRef="#ctx0" brushRef="#br1" timeOffset="141528.72">16573 2074 0,'0'0'0,"-21"0"31,0 0-31,0 0 16,0 0-16,0 0 0,-1 0 16,1 0-16,0 0 15,0 0-15,0 0 16,0 0 0,42 0 30,0 0-46,0 0 16,0 0-16,0 0 0,1 0 16,-1 0-16,0 0 0,0 0 15,21 0-15,-20 0 0,-1 0 0,21 0 16,0 0-16,1 0 0,-22 0 0,21 0 16,1 0-16,-1 0 0,0 0 15,-21 0-15,22 0 0,-1 0 0,0 0 16,1 0-16,-1 0 0,-21 0 0,22 0 15,-1 0-15,0 0 0,-21 0 0,22 0 16,-22 0-16,21 0 0,-21 0 16,1-21-16,-1 21 0,0 0 15,0 0-15,0 0 0,0 0 0,1 0 16,-22-21 0,21 21-16,-21-21 46,-21 21-46,-1 0 16,1 0 0,0 0-16,0-21 0,0 21 15,0 0-15,-1 0 16,22-21-16,-21 21 0,0-22 0,0 22 16,0 0-16,21-21 0,-21 21 15,-1 0-15,1 0 0,21-21 16,-21 21-16,0-21 0,0 21 15,0-21 1,21 42 31,21-21-31,0 21-1,0-21-15,0 0 0,0 21 16,1-21-16,-1 0 0,0 0 15,0 0-15,0 0 0,0 21 16,22-21-16,-22 0 0,0 0 16,0 0-16,0 0 0,1 0 0,-1 0 15,0 0-15,0 0 0,0 0 16,0 0-16,1 0 16,-22 22 46,-22-22-62,1 21 16,0-21-16,0 21 15,0 0-15,0-21 0,-1 21 16,1 0-16,0-21 0,0 22 16,0-22-16,0 21 0,-1-21 0,1 21 15,0-21-15,0 21 0,0-21 16,21 21-16,-21-21 0,-1 21 0,1-21 15,21 22-15,-21-22 0,0 21 16,0-21-16,21 21 16,21-42 62,0 21-78,0-21 15,0-1-15,1 22 0,20-21 16,-21 0-16,0 21 0,0-21 0,22 0 16,-22 0-16,0 21 0,21-22 15,-20 1-15,-1 21 0,0 0 0,0-21 16,0 21-16,0 0 16,-21-21-16,0 42 62,-21 0-46,0-21-1,21 21-15</inkml:trace>
  <inkml:trace contextRef="#ctx0" brushRef="#br1" timeOffset="144904.39">18224 1588 0,'0'-22'16,"0"1"-1,0 0 1,0 0 15,0 0-31,-21 21 47,0 21-31,21 0-16,0 0 0,0 22 15,-21-22-15,21 21 0,-21-21 16,21 22-16,0-1 0,0 0 0,-21-21 15,21 22-15,0-1 0,-22 0 0,22-20 16,0 20-16,0-21 0,0 21 16,-21-20-16,21-1 0,0 21 0,0-21 15,-21-21-15,21 21 0,0 1 16,0-1-16,0-42 47,0-1-32,0 1-15,0 0 16,0 0-16,0 0 0,0 0 0,0-22 16,21 22-16,0 0 0,1 0 0,-1-22 15,0 22-15,0 0 0,0 0 16,0 0-16,1 0 0,-1 21 0,21-22 16,-21 22-16,0 0 0,1 0 0,-1 0 15,0 22-15,0-22 0,0 21 16,0 0-16,-21 0 0,0 0 15,0 0-15,22 22 0,-22-22 0,0 0 16,0 0-16,0 22 0,0-22 0,-22 0 16,22 0-16,-21 0 15,21 0-15,-21 1 0,0-22 16,21 21-16,0-42 47,0-1-32,0 1-15,21 0 0,0 0 16</inkml:trace>
  <inkml:trace contextRef="#ctx0" brushRef="#br1" timeOffset="145216.21">18944 1524 0,'-21'21'16,"0"0"-16,21 1 0,-21 20 15,21-21-15,0 21 0,0 1 0,-22-1 16,1-21-16,21 22 16,-21-1-16,21 0 0,-21 1 0,21-1 15,-21-21-15,21 21 0,-21-20 0,21-1 16,0 0-16,0 0 0,0 0 15,0 0-15,0 1 0,21-22 16,0 0 0,0 0-16,0 0 0,0 0 15,1 0-15,-22-22 0,21 1 16,0 21-16,0-21 0,-21 0 0</inkml:trace>
  <inkml:trace contextRef="#ctx0" brushRef="#br1" timeOffset="145404.1">18648 1969 0,'0'0'0,"21"0"32,0 0-32,0 0 15,0-22-15,1 22 0,-1 0 0,21 0 16,-21 0-16,0-21 0,1 21 0,20 0 15,-21-21-15,0 21 0,0 0 16</inkml:trace>
  <inkml:trace contextRef="#ctx0" brushRef="#br1" timeOffset="146148.19">19219 1842 0,'0'0'0,"-21"0"0,0 0 16,21 21-16,0 0 15,0 0-15,0 0 16,-21 0-16,21 1 0,0-1 16,0 0-16,0 0 0,0 0 0,0 0 15,0 1-15,0-1 0,0 0 16,-21-21-16,21 21 0,0 0 15,-22-21 1,22-21 15,0 0-15,0 0-16,0 0 0,0-1 0,0 1 16,0 0-16,0 0 0,22 0 0,-1 0 15,-21-1-15,21 1 0,0 0 16,0 0-16,-21 0 0,21 0 15,1 21-15,-1 0 0,0 0 0,0 0 16,0 0-16,0 0 0,1 0 0,20 0 16,-21 21-16,0 0 0,0 0 15,1 0-15,-1 0 0,0 1 0,0-1 16,0 0-16,-21 0 0,0 0 0,0 0 16,0 1-16,0-1 0,0 0 0,0 0 15,-21-21-15,0 0 16,0 21-16,0-21 0,-1 0 15,1 0-15,21-21 32,0 0-32,0 0 15,0 0-15,0-1 0,21 1 16,1 0-16,20-21 0,-21 21 0,0-1 16,22 1-16,-1 21 0,-21-21 15,21 21-15,-20 0 0,20 0 0,-21 0 16,0 0-16,0 0 0,1 0 0,-1 21 15,-21 0-15,0 1 0,0-1 16,0 0-16,0 0 0,0 0 0,0 0 16,0 1-16,0-1 0,0 0 15,0 0-15,0 0 0,0 0 16,0 1 0,-21-22-16,21-22 46,0 1-46,21 21 0</inkml:trace>
  <inkml:trace contextRef="#ctx0" brushRef="#br1" timeOffset="146611.94">20045 2159 0,'0'21'15,"21"-21"1,0 0-16,0 0 16,0-21-16,1 21 0,-1-21 15,0 0-15,0 21 0,0-21 0,0-1 16,1 22-16,20-21 0,-21 0 16,0-21-16,0 21 0,1-1 0,20-20 15,-42 21-15,21-21 0,0-1 0,-21 22 16,21-21-16,-21 21 0,0-1 15,0 1-15,0 0 0,0 0 16,0 0-16,0 0 0,-21 21 0,0 0 16,0 0-16,0 0 0,0 0 15,-1 0-15,1 21 0,21 0 16,-21 0-16,0 21 0,0-20 0,0 20 16,21 0-16,0-21 0,0 22 0,-22-1 15,22 0-15,0 1 0,0-22 16,0 21-16,0-21 0,0 22 0,0-22 15,0 21-15,0-21 0,22 1 0,-22-1 16,21 0-16,0-21 0,0 21 16,0-21-16,0 0 0,1 21 0,20-21 15,-21 0-15,0 0 0,22 0 16,-22 0-16,0 0 0,0 0 0,21-21 16,-20 21-16,-1-21 0,21 0 15,0 0-15,-20-1 0</inkml:trace>
  <inkml:trace contextRef="#ctx0" brushRef="#br1" timeOffset="147388.19">21929 1122 0,'0'0'0,"21"-42"16,-21 20 0,21 1-16,-21 0 15,0 42 16,-21-21-15,0 21-16,-1 1 0,1 20 0,0-21 16,0 21-16,0 1 0,-22-1 15,1 0-15,21 22 0,-21-22 0,-1 22 16,1-1-16,0 1 0,-1-1 0,1 1 16,0-1-16,-1-20 0,1 20 15,0 1-15,-1-1 0,22-21 16,-21 22-16,21-22 0,-22 1 0,22-1 15,0 0-15,0 1 0,0-1 0,-1-21 16,22 21-16,0-20 0,-21-1 16,21 0-16,-21 0 0,21 0 0,0-42 47,21 21-32,-21-21-15,21 0 0,1 0 0,-1-1 16,0-20-16,0 21 0,0 0 15</inkml:trace>
  <inkml:trace contextRef="#ctx0" brushRef="#br1" timeOffset="157780.62">21802 1778 0,'0'0'0,"0"-21"0,0 0 15,0 0-15,0-1 0,21 1 16,-21 0-16,0 0 16,0 0-16,21 0 0,0-1 15,-21 44 32,0-1-31,0 0-16,0 0 0,0 21 15,0-20-15,0 20 0,0 0 0,-21-21 16,21 22-16,0-1 0,0-21 0,0 22 16,-21-1-16,21-21 0,0 0 15,0 22-15,-21-22 0,21 0 0,0 0 16,0 0-16,0 0 0,0 1 0,0-1 15,0 0-15,-22-21 0,22 21 32,0-42-1,0 0-31,0 0 16,0-1-16,0 1 15,0 0-15,0 0 0,0 0 16,0 0-16,0-1 0,22 1 15,-1 0-15,-21 0 16,21 0-16,0 21 0,0-21 0,0-1 16,1 22-16,-1-21 0,0 21 0,0-21 15,0 21-15,0 0 16,1 0-16,-1 0 0,0 21 16,-21 0-16,21 1 0,-21-1 15,21 0-15,-21 0 0,0 0 16,0 0-16,0 1 0,-21-1 15,0 0-15,0 0 0,0 0 0,-1-21 16,1 21-16,0 1 0,0-22 16,0 21-16,0-21 0,-1 0 0,1 0 15,0 0-15,0 0 0,0 21 0,0-21 16,21-21 31,0 0-47,21 21 0,0 0 15,0-22-15,0 22 0,0-21 0,1 21 16</inkml:trace>
  <inkml:trace contextRef="#ctx0" brushRef="#br1" timeOffset="158248.07">22373 1905 0,'0'0'0,"0"-21"0,0 0 31,-21 21-15,0 0-1,21 21-15,-21-21 0,21 21 0,-22 0 16,22 0-16,-21 1 0,0-1 16,21 0-16,0 0 0,-21 0 0,21 0 15,-21 1-15,21-1 0,0 0 0,0 0 16,0 0-16,0 0 0,0 1 15,21-22-15,0 0 16,0 21-16,0-21 0,1 0 0,-1 0 16,0 0-16,0 0 0,0 0 0,22-21 15,-22 21-15,0-22 16,0 1-16,0 21 0,0-21 0,1 0 16,-1 21-16,0-21 0,-21 0 0,0-1 15,0 1-15,0-21 0,0 21 16,0 0-16,0-1 0,0 1 0,-21 0 15,0 0-15,-1 0 0,1 0 16,0 21-16,0 0 0,0 0 16,0 0-16,-1 0 0,1 0 15,0 21-15,0-21 0,0 21 16,21 0-16,0 0 16,0 0-16,0 1 15,21-1 1,0-21-16</inkml:trace>
  <inkml:trace contextRef="#ctx0" brushRef="#br1" timeOffset="158896.39">23114 1926 0,'0'0'0,"0"-21"0,0 0 16,0 0-16,-21 21 0,0-21 15,-1 21-15,1 0 16,0 0-16,0 0 0,0 0 16,0 0-16,-1 0 0,1 21 15,0 0-15,0 0 0,0 0 16,0 0-16,21 1 0,-22-1 0,1 0 16,21 21-16,-21-21 0,21 1 0,0-1 15,0 0-15,0 0 0,0 0 16,0 0-16,21 1 15,0-22-15,1 0 0,-1 0 16,0 0-16,0 0 0,0 0 0,0 0 16,1 0-16,-1 0 0,0-22 15,0 1-15,21 21 0,-42-21 0,22 0 16,-1 0-16,0 0 0,0-1 16,0-20-16,-21 21 0,21-21 15,1-1-15,-22 1 0,21 0 0,-21-1 16,21 1-16,-21-22 0,0 22 0,0 0 15,0-1-15,21 22 0,-21-21 16,0 21-16,0-22 0,0 22 0,0 0 16,0 0-16,0 0 15,0 42 1,-21 0-16,21 0 0,0 0 16,0 1-16,-21 20 0,21 0 0,-21 1 15,21-1-15,-22 0 0,22 1 16,0-1-16,0 0 0,0 1 15,0-1-15,0-21 0,0 21 0,0-20 16,0 20-16,0-21 0,0 0 16,0 0-16,0 1 0,0-1 0,0 0 15,22 0 1,-1-21-16,0 0 16,0 0-1,0 0-15,0 0 0,-21-21 16,22 21-16,-1-21 0,0 0 15,0-1-15</inkml:trace>
  <inkml:trace contextRef="#ctx0" brushRef="#br1" timeOffset="159737.07">23707 1799 0,'0'0'0,"0"-21"16,0 42 31,-22-21-47,22 21 0,-21 1 15,21-1-15,-21 0 0,21 0 16,0 0-16,0 0 0,0 1 0,0-1 16,0 0-16,0 0 0,0 0 15,0 0 1,21-21-16,0 0 15,1 0-15,-1 0 0,0 0 0,0 0 16,0 0-16,0 0 0,1 0 16,-1-21-16,21 21 0,-21-21 0,0 0 15,-21 0-15,22 21 0,-1-21 0,0-1 16,0 1-16,-21 0 0,0 0 16,21 0-16,0 0 0,-21-1 0,0 1 15,0 0-15,0 0 16,0 42 31,0 0-47,-21 0 15,21 1-15,-21-1 0,21 0 16,-21 0-16,21 0 0,-21 22 0,21-22 16,0 0-16,0 21 0,-21-21 0,21 22 15,0-22-15,-22 0 0,22 21 16,0-20-16,0 20 0,0-21 15,0 21-15,0-20 0,0 20 0,0 0 0,0 1 16,0-1-16,0 0 0,0 1 16,0-22-16,0 21 0,0 0 15,0 1-15,0-1 0,0-21 0,0 22 16,0-22-16,0 21 0,0-21 0,0 0 16,0 22-16,0-22 0,0 0 0,0 0 15,-21 0-15,0 1 16,0-22-1,0 0-15,0 0 16,-1 0-16,22-22 0,-21 22 0,0-21 16,0 0-16,21 0 15,-21 0-15,0 21 0,-1-21 0,22-22 16,-21 22-16,21 0 0,0 0 0,0-22 16,0 22-16,0-21 0,0 21 0,0-22 15,0 22-15,21-21 0,-21 0 16,22-1-16,-1 22 0,0-21 0,0-1 15,0 1-15,0 0 0,1-1 0,20 1 16,-21 21-16,0-21 0,0-1 16,1 22-16,-1 0 0,0-21 0,0 20 15,-21 1-15,21 0 0,-21 0 16,0 0-16,21 0 16,-21-1-1,22 22-15</inkml:trace>
  <inkml:trace contextRef="#ctx0" brushRef="#br1" timeOffset="160224.79">24913 1397 0,'0'0'0,"21"0"0,-21-21 0,21 0 16,1 21-16,-22-21 0,21 21 15,-21-22-15,0 1 0,21 21 0,0-21 16,-21 0 0,21 0-16,-42 42 31,0 0-16,21 0-15,-21 22 0,0-22 0,-1 21 16,-20 0-16,21 1 0,0 20 0,-22-20 16,1 20-16,21 1 0,-21-1 15,-1 1-15,1-22 0,21 21 16,-22 1-16,22-22 0,-21 1 0,21-1 16,0 0-16,-1 1 0,1-22 0,0 21 15,0-21-15,21 0 0,-21 1 16,21-1-16,0 0 0,0 0 15,-21-21-15,21 21 0,0-42 63,0 0-63,0 0 16</inkml:trace>
  <inkml:trace contextRef="#ctx0" brushRef="#br1" timeOffset="163828.01">25675 2138 0,'-21'0'0,"21"-21"32,0 0-17,0-1-15,0 1 0,0 0 16,0 0-16,0 0 16,0 0-16,-21 21 15,0-22-15,-1 1 0,1 21 0,0 0 16,-21-21-16,21 21 0,-22 0 0,22 0 15,-21 0-15,21 0 0,-22 21 16,22-21-16,-21 21 0,-1 1 0,22-1 16,0 0-16,-21 0 0,21 0 0,-1 0 15,1 22-15,0-22 0,0 0 16,0 21-16,21-20 0,0-1 0,-21 0 16,21 0-16,0 0 0,0 0 15,0 1-15,0-1 0,21 0 16,0-21-16,0 21 0,21-21 15,-20 0-15,-1 0 0,0 0 0,21-21 16,-21 21-16,22-21 0,-22 0 16,0-1-16,21 1 0,-20 0 0,20 0 15,-21 0-15,0 0 0,0-22 0,1 22 16,-1-21-16,0-1 0,0 1 16,0 0-16,-21-1 0,21-20 0,1-1 15,-22 1-15,21 21 0,0-22 0,0 1 16,-21 20-16,0 1 0,21-22 15,-21 22-15,21 21 0,-21-21 16,0-1-16,0 22 0,0 0 0,0 0 16,-21 21-1,0 0-15,0 0 16,21 42-16,-21-21 0,0 0 16,-1 22-16,22-1 0,-21 0 0,0 1 15,21 20-15,-21 1 0,21-1 0,0 1 16,-21-22-16,21 22 0,0-1 15,0-21-15,0 1 0,0-1 0,0 0 16,0 1-16,0-22 0,0 21 0,21-21 16,0 1-16,-21-1 0,21-21 15,0 21-15,1-21 0,-1 0 16,0 0-16,21 0 0,-21 0 16,1 0-16,-1-21 0,0 0 0,0 21 15,0-22-15,0 1 0,1 0 16,-1 0-16,0 0 0,-21-22 0,0 22 15,21 0-15,-21 0 0,21 0 0,-21 0 16,0-1-16,0 1 0,0 42 31,0 1-15,0-1-16,0 21 0,0-21 16,0 0-16,0 1 0,0-1 0,0 21 15,-21-21-15,21 0 0,0 1 0,0-1 16,0 0-1,0 0-15,0-42 47,0 0-47,0 0 0,0-1 16,0-20-16</inkml:trace>
  <inkml:trace contextRef="#ctx0" brushRef="#br1" timeOffset="164003.88">25971 1651 0,'-21'0'15,"21"21"17,0 0-32,0 1 15,0-1-15,0 0 16,21 0-16,1-21 0</inkml:trace>
  <inkml:trace contextRef="#ctx0" brushRef="#br1" timeOffset="164496.21">26268 1905 0,'0'21'16,"0"0"-16,0 1 0,0-1 15,0 0-15,0 0 16,0 0-16,0 0 0,0 1 16,0-1-16,0 0 0,0 0 0,0 0 15,0 0-15,0 1 0,0-1 16,0 0-16,0 0 0,0 0 16,21-21 15,0 0-31,0-21 15,0 0-15,1 0 16,-22 0-16,21-1 0,-21 1 0,0 0 16,21 0-16,-21 0 0,0-22 0,0 22 15,0 0-15,0 0 0,0-21 16,0 20-16,0 1 0,0 0 16,-21 21-16,0 0 15,42 0 48,0 0-48,0 0 1,0 0 0,0-21-1,1 21-15,-22-21 0,21 21 16</inkml:trace>
  <inkml:trace contextRef="#ctx0" brushRef="#br1" timeOffset="165096.22">26966 1588 0,'0'0'0,"0"-22"15,0 1 1,21 21 0,1 0-16,-1 0 0,0 0 0,21-21 15,-21 21-15,22 0 0,-22 0 16,21 0-16,1 0 0,-22 0 0,21 0 16,-21 0-16,0 0 0,1 0 15,-1 0-15,-42 0 31,-1 0-31,-20 0 0,21 0 0,-21 0 16,-1 0-16,1 0 0,0 0 16,-1 0-16,1 0 0,21 0 0,-22 0 15,22 0-15,0 0 0,0 0 16,0 0-16,0 0 0,21 21 47,0 0-47,0 1 15,0-1-15,0 0 0,0 0 0,0 0 16,0 0-16,0 22 0,0-22 16,0 21-16,0 1 0,-22-22 0,1 21 15,21 0-15,-21 1 0,0-1 0,21 0 16,-21 1-16,0-22 0,21 21 16,0 1-16,-22-22 0,22 21 0,-21-21 15,21 0-15,0 22 0,0-22 0,0 0 16,0 0-16,0 0 15,0 1-15,21-22 0,1 21 16,-1-21-16,0 0 0,0 0 16,0 0-16,0 0 15,1 0-15,-22-21 0,21-1 0,0 22 16,0-21-16,0 0 0,0 0 0,1 0 16,-1 0-16</inkml:trace>
  <inkml:trace contextRef="#ctx0" brushRef="#br1" timeOffset="165688.35">27432 1778 0,'0'0'0,"0"-21"0,0 0 15,21 0-15,0-1 16,-21 1-16,21 21 15,-21-21-15,0 0 0,22 21 0,-22-21 16,21 21-16,-21 21 47,0 0-47,0 0 0,0 0 16,0 1-16,0 20 0,0-21 0,0 0 15,0 22-15,0-22 0,0 21 0,0-21 16,-21 0-16,21 22 0,0-22 15,0 0-15,0 0 0,-22 0 16,22 1-16,0-1 0,0 0 0,0 0 16,0 0-16,0 0 15,-21-21-15,21 22 16,-21-22-16,0 0 0,0 0 16,0 0-16,-1 0 15,1 0-15,0 0 0,0 0 0,0 0 16,0 0-16,-1 0 0,1 0 15,42 0 17,1 0-17,-1 0-15,0 0 16,0 0-16,0 0 16,0 0-16,1 0 0,-1 0 15,0 0-15,0 0 0,0 0 16,0 0-16,1 0 15,-1 0 1,-21-22-16,21 22 0,-21-21 16,21 0-16,-21 0 15,21 21-15</inkml:trace>
  <inkml:trace contextRef="#ctx0" brushRef="#br1" timeOffset="166276.29">28003 1545 0,'-21'-21'15,"0"21"1,42 0 15,0 0-31,1 0 0,-1-21 16,0 21-16,0 0 0,0 0 15,22 0-15,-22 0 0,21 0 0,-21 0 16,0 0-16,1 0 0,-1 0 0,0 0 16,0 0-16,0 0 15,-21 21 17,0 0-32,0 0 0,0 1 15,0-1-15,0 0 16,0 21-16,0-21 0,0 1 0,0-1 15,0 21-15,0-21 0,0 22 0,-21-22 16,21 21-16,0-21 0,0 0 16,0 22-16,0-22 0,0 21 0,-21-21 15,21 1-15,0-1 0,0 0 16,0 0-16,-21 21 0,21-20 16,0-1-16,0 0 0,0 0 15,0 0-15,0 0 0,-21-21 16,-1 22-16,1-22 15,0 0-15,0 0 16,0 21-16,0-21 0,-1 0 0,1 0 16,0 0-16,0 0 15,0 0-15,0 0 0,-1 0 16,1 0-16,21-21 16,0-1 15,0 1-31,21 21 15,-21-21-15,22 21 0,-1-21 0,0 0 16</inkml:trace>
  <inkml:trace contextRef="#ctx0" brushRef="#br1" timeOffset="166737.34">29316 1016 0,'0'0'0,"0"-21"0,0 0 0,0 0 16,0-1-16,-21 22 31,-1 22-16,1 20-15,21-21 0,0 21 0,-21 1 16,0-1-16,0 0 0,0 22 0,-1-1 16,1 1-16,0-1 0,0 1 15,-21 21-15,-1-1 0,22-20 16,-21 20-16,-1-20 0,1 21 0,0-22 16,-1 1-16,22-1 0,-21 1 15,0-22-15,20 21 0,1-20 0,0-1 16,0 0-16,0 1 0,0-1 0,-1-21 15,1 0-15,21 1 0,0-1 16,0 0-16,-21 0 0,21 0 0,0-42 47,21 0-47,-21 0 16,21 21-16,1-43 0,-1 22 0,0 0 15,0 0-15</inkml:trace>
  <inkml:trace contextRef="#ctx0" brushRef="#br1" timeOffset="167088.09">29273 1842 0,'0'-22'0,"-21"22"31,21 22-31,-21-1 0,21 0 16,0 0-16,0 0 0,0 0 0,0 1 16,-21 20-16,21-21 0,0 0 15,-21 0-15,21 1 0,0-1 0,0 0 16,-21 0-16,-1 0 0,22 0 15,0-42 48,0 0-63,0 0 0,0 0 0,0 0 16</inkml:trace>
  <inkml:trace contextRef="#ctx0" brushRef="#br1" timeOffset="167275.98">29252 1651 0,'0'0'0,"0"-42"16,0 21-16,0-1 15,0 44 48,21-22-63,-21 21 15,0 0-15,22-21 0,-1 21 16</inkml:trace>
  <inkml:trace contextRef="#ctx0" brushRef="#br1" timeOffset="167779.69">29506 1757 0,'-21'0'15,"21"21"-15,0 0 16,0 0-16,-21-21 16,21 22-16,0-1 0,0 0 0,0 0 15,0 21-15,0-20 0,0-1 0,0 0 16,0 0-16,0 0 0,0 0 16,0 1-16,0-1 0,0 0 15,-21-21-15,21 21 0,0 0 16,-21-21 15,21-21-31,0 0 0,0 0 16,0 0-16,0-22 15,0 22-15,0 0 0,21 0 16,0 0-16,0-22 0,-21 22 0,21 0 16,0-21-16,1 20 0,-1 1 15,0 0-15,0 0 0,0 21 0,22 0 16,-22 0-16,0 0 0,0 0 15,0 0-15,0 21 0,1 0 16,-22 0-16,0 22 0,0-22 0,0 0 16,0 0-16,0 22 0,0-22 15,0 0-15,0 0 0,0 0 0,0 0 16,0 1-16,0-1 0,-22-21 16,22 21-16,-21-21 15,21-21 16,21 0-31,1 21 16</inkml:trace>
  <inkml:trace contextRef="#ctx0" brushRef="#br1" timeOffset="168160.47">30162 1715 0,'0'-22'15,"-21"22"17,21 22-32,-21-22 0,21 21 0,0 0 15,0 0-15,-21 21 0,21-20 16,0-1-16,0 21 0,0 0 0,0-20 16,0 20-16,0 0 0,0 1 0,0-22 15,0 21-15,-21 0 0,21 1 16,-21-1-16,-1 22 0,1-22 0,21 21 15,-21-20-15,0 20 0,0 1 0,0-1 16,-1-20-16,22 20 0,0-21 16,-21 1-16,21-1 0,-21 0 15,21 1-15,-21-22 0,21 21 0,0-21 0,0 1 16,0-1-16,0 0 16,0-42 15,0 0-31,0-1 0,0 1 15,0 0-15,0 0 0,21-21 0,0 20 16,0-20-16</inkml:trace>
  <inkml:trace contextRef="#ctx0" brushRef="#br1" timeOffset="168488">30099 1905 0,'0'0'0,"0"-21"0,0 0 0,0 0 16,0-1-16,0 1 0,0 0 0,0 0 16,0 0-16,21 0 15,0 21-15,0 0 0,1 0 16,-1 0-16,0 0 0,0 0 0,0 0 16,0 21-16,1 0 0,-1 0 15,0 0-15,0 0 0,-21 22 0,0-22 16,0 21-16,0-21 15,0 1-15,-21 20 0,0-21 0,0 0 16,-1 0-16,1-21 0,0 22 0,0-1 16,0-21-16,0 0 0,-1 0 15,1 0-15,21 21 0,0-42 32,0 0-17,21 21-15,1-22 0</inkml:trace>
  <inkml:trace contextRef="#ctx0" brushRef="#br1" timeOffset="169272.72">30543 1715 0,'0'0'0,"0"-22"16,0 1-16,0 42 31,0 1-31,0-1 15,0 21-15,0-21 0,0 0 0,0 22 16,0-22-16,-21 21 0,21-21 16,-21 1-16,21-1 0,0 0 0,0 0 15,0 0-15,0 0 0,0 1 16,21-22 0,0 0-16,1 0 15,-1 0-15,0-22 16,0 1-16,0 21 0,0-21 15,-21 0-15,22 0 0,-1-22 0,0 22 16,-21 0-16,21-21 0,0 21 0,-21-22 16,0 22-16,21 0 0,-21 0 15,22 0-15,-22-1 0,0 44 32,0-1-32,0 0 0,-22 0 15,22 0-15,-21 22 0,21-22 16,0 21-16,-21-21 0,21 0 0,0 1 15,0-1-15,-21 0 0,21 0 16,0 0-16,0 0 0,0 1 16,21-22-16,0 0 15,0 0-15,1 0 0,-1 0 16,0 0-16,0-22 0,0 1 0,0 21 16,1-21-16,-1 0 0,0-21 15,0 20-15,0 1 0,0-21 0,1 0 16,-1-1-16,0 1 0,0 0 15,0-22-15,0 22 0,1-1 0,-1 1 16,-21 0-16,0 21 0,21-22 0,-21 22 16,21-21-16,-21 21 0,0-1 15,0 44 17,-21-1-32,0 0 0,21 0 15,-21 21-15,-1-20 0,1 20 0,21 0 16,-21 22-16,0-22 0,21 0 15,0 1-15,-21-1 0,0 0 0,21 1 16,0-1-16,0-21 0,0 22 16,0-22-16,0 0 0,0 0 0,0 0 15,0 0-15,0 1 0,21-22 32,0 0-32,0 0 15,0 0-15,0-22 0,1 1 16,-1 21-16,-21-21 0,21 0 15,0 0-15,-21 0 0,0-1 0</inkml:trace>
  <inkml:trace contextRef="#ctx0" brushRef="#br1" timeOffset="169475.61">31115 1588 0,'0'0'0,"-21"0"16,0 0-16,21-22 15,21 22 1,0 0-16,0 0 16,21 0-16,-20 0 0,-1 0 15,21-21-15,-21 21 0,22 0 0,-22 0 16,21 0-16,-21-21 0,22 21 0,-22 0 16,0 0-16,21-21 0</inkml:trace>
  <inkml:trace contextRef="#ctx0" brushRef="#br1" timeOffset="170016.31">31856 1439 0,'21'0'31,"0"0"-16,-21-21-15,21 21 0,0 0 16,1 0-16,-1 0 0,-21-21 31,0 0 1,-21 21-32,-1 0 0,1 0 15,0 0-15,0 0 0,0 0 16,0 0-1,-1 0-15,1 0 16,0 0-16,21 21 0,0 0 16,-21-21-16,21 21 0,-21 1 15,0-1-15,21 0 0,0 0 16,0 0-16,0 22 0,0-22 16,-22 0-16,22 21 0,0-21 0,-21 22 15,21-22-15,0 21 0,0-21 16,-21 22-16,21-22 0,-21 21 15,21-21-15,0 1 0,0 20 0,0-21 16,0 0-16,-21 0 0,21 1 16,0-1-16,0 0 0,0 0 15,21-21 1,0 0 0,0 0-16,0 0 15,1 0-15,-1-21 0,-21 0 16,21 21-16,0-21 0,0-1 0,0 1 15,1 0-15</inkml:trace>
  <inkml:trace contextRef="#ctx0" brushRef="#br1" timeOffset="170640.28">32279 1609 0,'0'0'0,"0"-21"16,0-1 0,0 1-16,21 0 15,0 21-15,-21-21 0,22 21 16,-1-21-16,0 21 31,-21 21 0,0 0-15,-21 0-16,21 0 0,-21 1 16,21-1-16,0 0 0,-22 0 0,22 21 15,-21-20-15,21 20 0,-21-21 16,21 0-16,-21 22 0,21-22 0,0 0 16,0 0-16,0 0 0,-21 0 0,21 1 15,0-1-15,-21-21 16,21 21-1,-22-21 17,1 0-17,0 0-15,0 0 0,0 0 16,0 0-16,-1 0 0,1 0 16,42 0 46,1 0-46,-1 0-16,0 0 15,0 0-15,0 0 0,0 0 0,1 0 16,-1 0-16,0 0 0,0-21 16,0 21-16,0 0 15,1-21-15,-22-1 16,21 1-16,0 21 0,0-21 0,-21 0 15,21 0-15</inkml:trace>
  <inkml:trace contextRef="#ctx0" brushRef="#br1" timeOffset="171360.23">32829 1270 0,'-21'0'0,"0"-21"15,21 0 17,21 21-32,0 0 0,1 0 15,-1 0-15,0 0 0,21 0 0,-21 0 16,1 0-16,-1 0 0,21 0 15,-21 0-15,0-21 0,1 21 16,-1 0-16,0 0 16,-21 21 31,0 0-47,0 0 15,0 0-15,0 0 0,0 1 16,-21-1-16,21 0 15,-21 21-15,21-21 0,-22 1 0,22 20 16,0-21-16,0 21 0,-21 1 16,21-1-16,0 0 0,-21 1 0,21-1 15,0 0-15,0 1 0,0-1 16,0 0-16,0-20 0,0 20 16,0 0-16,-21-21 0,21 22 15,0-22-15,-21 0 0,21 0 0,0 0 16,0 1-16,-21-1 0,-1 0 0,22 0 15,-21-21-15,21 21 0,-21-21 16,0 0-16,0 21 0,0-21 0,-1 0 16,1 0-16,0 0 15,0 22-15,0-22 0,0 0 0,-1 0 16,1 0-16,0 0 16,0 0-16,0 0 0,0 0 31,-1 0-31,1 0 47,0 0-16,0 0-15,0 0-1,0 0-15</inkml:trace>
  <inkml:trace contextRef="#ctx0" brushRef="#br1" timeOffset="181565.14">15938 3239 0,'22'0'16,"-22"-22"15,21 22 0,-21-21-31,0 0 32,0 0-17,-21 21 1,-1-21-1,1 21 1,0 0-16,0 0 16,0 0-1,0 0 1,-1 0-16,1 0 16,0 0-1,0 0-15,0 21 0,0-21 16,-1 21-16,1-21 15,0 21-15,0-21 0,0 21 16,0 1-16,-1-22 0,22 21 16,-21-21-16,21 21 0,-21-21 15,21 21-15,-21-21 0,21 21 0,-21 0 16,0 1-16,-1-1 16,22 0-16,0 0 15,-21-21-15,21 21 16,-21 0-16,21 1 0,0-1 15,-21 0-15,21 0 0,0 0 16,0 0-16,0 1 0,-21-22 16,21 21-16,0 0 0,0 0 15,0 0-15,0 0 16,0 1-16,0-1 0,0 0 16,21-21-16,-21 21 0,21 0 0,-21 0 15,21 1 1,0-22-16,1 21 0,-1 0 15,0-21 1,-21 21-16,21-21 0,0 0 16,0 21-16,1-21 15,-1 0-15,0 0 16,0 0-16,0 0 0,0 0 16,1 0-16,-1 0 0,0 0 15,0 0-15,0 0 0,0 0 0,1 0 16,-1-21-16,0 21 15,0 0-15,0-21 0,0 21 0,1 0 16,-1 0-16,0-21 0,0 21 0,0 0 16,0-21-16,1-1 15,-1 22 1,-21-21-16,21 21 0,-21-21 16,21 0-1,-21 0 1,-21 42 46,0 0-62,0 0 16,-1-21-16,1 0 16,21 21-16,-21-21 15,0 0-15,21 22 0,-21-22 16,0 21-16,-1-21 15,1 0-15,0 21 16,0-21-16,0 0 0,0 0 16,-1 0-16,1 0 15,0 0-15,0 0 16,0 0-16,0 0 0,-1 0 16,1 0-16,0 0 15,0 0-15,0 0 0,0 0 16,-1 0-1,1 0-15,0 0 0,0 0 16,0 0 0,0 0-16,21-21 0,-22 21 15,22-21 1,-21 21-16,0-22 16,21 1-1,0 0-15,0 0 16,0 0-16,0 0 15,0-1-15,0 1 16,0 0-16,0 0 16,0 0-16,0 0 0,0-1 15,0 1-15,0 0 16,0 0-16,0 0 16,0 0-16,0-1 15,21 1-15,-21 0 16,21 21-16,-21-21 15,0 0-15,22 0 16,-1 21-16,-21-22 0,0 1 16,21 21-16,-21-21 15,21 21-15,-21-21 16,0 0-16,21 21 0,-21-21 16,21 21-16,-21-22 15,22 22 1,-22-21-16,21 21 15,-21-21-15,21 21 16,0-21-16,0 21 31,-21-21-31,21 21 0,1 0 16,-22-21 0,21 21-16,0 0 31,0 0 0,-21 21-31,21-21 16,-21 21-16,21-21 15,-21 21-15,22-21 16,-22 21-16,0 0 31,0 1-15,0-1 15,0 0-31,0 0 31,0 0-15,21-21 93,-21-21-93,0 0-16,0 0 16,0 0-16,0-1 15,0 1 1,0 0-16,0 0 0,0 0 15,0 0-15,0-1 16,0 1 0,-21 21-1,21 21 142,21-21-142,-21 22-15,21-22 16,0 21-16,-21 0 15,0 0 1,0 0 0,0 0-16,0 1 15,0-1 1,0 0 0,0-42 46,21 21-46,-21-21-1,0-1 1,0 44 31,0-1-47,0 0 15,0 0-15,0 0 0,0 0 16,0 1 15,21-22-15,-21-22 0,22 22-16,-1-21 15,-21 0-15,0 0 16,0 0-16,0 0 31,0 42 16,0 0-31,0 0-16,0 0 15,0 0 16</inkml:trace>
  <inkml:trace contextRef="#ctx0" brushRef="#br1" timeOffset="184044.81">16976 3641 0,'-22'0'47,"1"0"-31,0 0-16,0 0 15,0 0-15,0 0 16,-1 0-16,1 0 0,0 0 0,0 0 16,0 0-16,0 0 0,-1 0 15,1 0-15,42 0 63,1 0-48,-1 0-15,0 0 0,0 0 16,0 0-16,0 0 0,1 0 16,-1 0-16,0 0 0,0 0 0,0 0 15,22 0-15,-22 0 0,21 0 16,-21 0-16,22 0 0,-1 0 0,0 0 16,1 0-16,-1 0 0,0 0 0,1 0 15,-1-21-15,0 21 0,1 0 16,-1 0-16,0 0 0,-21 0 15,22 0-15,-22 0 0,21 0 0,-21-22 16,1 22-16,-1 0 0,0 0 16,0 0-16,-21-21 15,21 21 1,-21-21 15,-21 21-15,0 0-16,0 0 15,0 0-15,-1 0 0,22-21 16,-21 21-16,0 0 0,0 0 16,21-21-16,-21 21 0,0-21 15,-1 21-15,1 0 0,0-22 16,0 22-16,0 0 16,21-21-16,-21 21 15,-1 0 1,44 0 46,-1 0-62,0 21 0,0-21 16,0 0-16,0 0 0,1 0 0,-1 22 16,21-22-16,-21 0 0,0 0 15,1 0-15,-1 0 0,0 0 0,0 0 16,0 0-16,0 0 0,1 0 15,-1 0-15,-21 21 47,-21-21-31,21 21 0,-22-21-16,1 21 0,0 0 15,0-21-15,0 21 0,0 1 16,-1-1-16,1-21 0,21 21 15,-21 0-15,0-21 0,0 21 0,0-21 16,-1 21-16,1 1 16,0-22-16,21 21 0,-21-21 15,21 21-15,-21-21 16,42 0 78,0 0-79,-21-21-15,21 21 16,0 0-16,-21-21 0,22 21 0,-1-22 16,0 22-16,0-21 15,0 21-15,0-21 16,1 21-1,-1 0-15,-21-21 32,21 21-32,0 0 47,0 0-16,-21-21-16,21 21 1,-21-21 0,22 21-16,-22-22 15,21 22 1,-21-21 0,21 21-1,-21-21 1,-21 21 156,0 0-141,-1 0-31,22 21 16,-21-21-16,0 21 0,0-21 15,0 22-15,21-1 0,-21-21 16,-1 21-16,1 0 0,0-21 0,0 21 15,0 0-15,21 1 0,-21-22 16,-1 21-16,1 0 0,0-21 0,21 21 16,-21 0-16,0-21 0,21 21 15,-21-21 1,42 0 46,-21-21-62,21 21 16,0-21-16,0 0 16,0 0-16,1 21 15,-22-21-15,21 21 0,-21-22 0,21 1 16,0 21-16,-21-21 0,21 21 0,0-21 16,1 0-1,-1 21-15,-21-21 0,21-1 16,-21 1-16,21 21 15,0-21 1,-42 21 250</inkml:trace>
  <inkml:trace contextRef="#ctx0" brushRef="#br1" timeOffset="191880.95">18351 3344 0,'0'0'0,"0"-21"16,-21 21-16,21-21 15,-21 21-15,21-21 16,-21 42 31,21 0-32,0 0-15,0 1 0,0-1 0,0 0 16,0 21-16,0-21 0,0 22 0,0-1 16,0-21-16,0 22 0,0-22 0,0 21 15,0-21-15,-21 22 0,21-22 16,0 21-16,0-21 0,0 0 0,0 1 15,0-1-15,0 0 0,0 0 0,0 0 16,0 0-16,0 1 0,0-1 16,0-42 15,0-1-15,0 1-16,0 0 0,0 0 15,0 0-15,0 0 0,0-1 16,0 1-16,0 0 0,0-21 0,21 21 15,-21-1-15,21 1 0,0 0 0,-21 0 16,21 0-16,1 0 0,-22-1 16,21 22-16,0 0 0,0-21 0,0 21 15,0 0-15,1 0 0,-1 21 16,0 1-16,-21-1 0,21 0 16,-21 0-16,21 0 15,-21 0-15,21 1 0,-21-1 0,0 0 16,0 0-16,0 0 0,0 0 0,0 1 15,0-1-15,0 0 0,0 0 16,0 0 0,0-42 31,0 0-32,0 0-15,0 0 0,0-1 16,0 1-16,0 0 0</inkml:trace>
  <inkml:trace contextRef="#ctx0" brushRef="#br1" timeOffset="192255.73">18881 3217 0,'0'22'16,"0"-1"-16,0 0 0,0 0 16,0 0-16,0 22 0,0-22 15,0 21-15,0-21 0,0 22 16,0-1-16,0-21 0,0 21 0,0-20 16,0 20-16,0 0 0,0-21 15,0 1-15,0 20 0,0-21 0,0 0 16,0 0-16,0 1 0,0-1 0,0 0 15,0 0 1,21-21 0,0 0-16,0 0 15,-21-21-15,21 21 16,0-21-16,-21 0 0,22 21 16,-22-22-16,0 1 15,21 0-15,-21 0 16,0 0-16,0 0 0</inkml:trace>
  <inkml:trace contextRef="#ctx0" brushRef="#br1" timeOffset="192473.32">18817 3641 0,'21'0'15,"0"0"1,1 0-16,-1 0 0,0 0 15,0-21-15,0 21 0,0 0 16,1-22-16,-1 22 0,0 0 0,0 0 16,0-21-16,0 21 15,1 0-15,-1-21 16</inkml:trace>
  <inkml:trace contextRef="#ctx0" brushRef="#br1" timeOffset="193327.77">19346 3535 0,'-21'0'0,"0"21"15,21 0-15,0 0 16,0 1-16,0-1 0,0 0 16,0 0-16,0 0 0,0 0 15,0 1-15,0-1 0,0 0 16,0 0-16,0 0 0,0 0 16,0 1-16,0-1 15,0 0 1,0-42 31,0 0-47,0-1 15,0 1-15,0 0 0,0 0 16,0 0-16,0 0 0,0-1 0,0-20 16,0 21-16,21 0 0,0 0 15,-21-1-15,21 1 0,1 0 16,-1 21-16,0 0 0,0-21 15,0 21-15,0 0 16,1 0-16,-1 0 0,0 0 0,0 21 16,0-21-16,-21 21 0,21 0 15,-21 1-15,22-1 0,-22 0 0,0 0 16,0 0-16,0 0 0,0 1 16,0-1-16,0 0 0,0 0 15,0 0-15,0 0 0,0 1 16,-22-22-1,22-22 32,0 1-47,0 0 16,0 0-16,0 0 0,22 0 16,-1-1-16,-21 1 0,21 0 0,0 0 15,-21 0-15,21 0 0,0-1 16,1 1-16,-1 0 0,0 21 15,0 0-15,0 0 16,0 0-16,-21 21 0,22 0 16,-22 1-16,21-1 0,-21 0 0,0 0 15,0 0-15,21-21 0,-21 21 0,0 1 16,0-1-16,21 0 0,-21 0 0,0 0 16,0 0-16,0 1 15,0-1 1,-21-21-1,21-21 32,0-1-31</inkml:trace>
  <inkml:trace contextRef="#ctx0" brushRef="#br1" timeOffset="193872.45">20129 3937 0,'0'0'0,"-21"0"0,21-21 47,0 0-47,21 0 16,1-1-16,-22 1 0,21 0 15,0 21-15,-21-21 0,21-21 0,-21 20 16,21 1-16,0 0 0,-21-21 0,22 21 16,-22-22-16,21 22 0,0 0 15,-21-21-15,0 20 0,0-20 0,0 21 16,0 0-16,0 0 0,0-22 16,0 22-16,0 0 0,0 0 0,0 0 15,0-1-15,-21 22 16,0 0-1,-1 22-15,22-1 0,0 0 16,0 0-16,-21 0 0,0 0 16,21 22-16,-21-22 0,21 21 0,0 1 15,0-22-15,-21 21 0,21-21 0,0 22 16,0-22-16,-21 21 0,21-21 0,0 0 16,0 22-16,0-22 0,0 0 15,0 0-15,0 0 0,21 1 16,0-1-16,0-21 15,0 0-15,-21 21 16,21-21-16,1 0 0,-1 0 16,0 0-16,0-21 15,0 21-15,-21-21 0,21 21 16,1-22-16,-1 1 0,0 0 16,0 0-16,0 0 0,0 21 15,1-21-15,-1-1 0,0 1 16</inkml:trace>
  <inkml:trace contextRef="#ctx0" brushRef="#br1" timeOffset="194368.27">21272 3133 0,'0'0'15,"0"-21"-15,0-1 16,-21 22 31,21 22-47,0-1 15,-21 0-15,0 21 0,0-21 16,0 22-16,21-1 0,-22 0 0,1 1 16,0-1-16,0 0 0,0 1 0,0-1 15,-1 0-15,1 1 0,0-1 16,0 0-16,0 1 0,0-22 0,-1 21 16,1 1-16,0-22 0,0 21 0,21-21 15,0 22-15,0-22 0,-21 0 0,21 0 16,-21 0-16,21 0 0,0 1 15,-22-1-15,22 0 16,0-42 62,0 0-78,0-1 0</inkml:trace>
  <inkml:trace contextRef="#ctx0" brushRef="#br1" timeOffset="196736.29">21590 3344 0,'0'-21'0,"0"0"16,0 0-1,0 0 1,0 42 15,0 0-31,0 0 16,0 0-16,0 1 0,0 20 15,0-21-15,0 21 0,0 1 0,0-22 16,0 21-16,0 1 0,0-22 0,0 21 16,0-21-16,0 0 0,0 22 15,0-22-15,0 0 0,0 0 0,0 0 16,0 1-16,0-1 0,-21-21 15,21-21 32,0-1-31,0 1-16,0 0 0,0 0 16,0 0-16,0 0 0,0-1 15,21 1-15,0 0 0,-21 0 0,21 0 16,0 0-16,1-1 0,-1 1 0,0 21 15,0-21-15,0 21 0,0 0 0,22 0 16,-22 0-16,0 0 0,0 0 16,0 0-16,1 21 0,-1 0 0,-21 1 15,0-1-15,21 0 0,-21 0 16,0 0-16,0 0 0,0 1 16,-21-1-16,0 0 0,-1 0 15,22 0-15,-21-21 0,0 21 0,-21 1 16,-1-1-16,22-21 15,0 0-15,0 0 0,0 0 16,0 0-16,-1 0 16,1 0-16,21-21 31,0-1-15,21 1-16,1 21 0,-1-21 15,0 21-15</inkml:trace>
  <inkml:trace contextRef="#ctx0" brushRef="#br1" timeOffset="197228.38">22310 3471 0,'0'-21'15,"-22"21"-15,1 0 16,0 21-16,0 1 16,21-1-16,0 0 0,-21 0 0,0 0 15,21 0-15,-22 1 0,22-1 16,0 21-16,0-21 0,0 0 0,-21 1 16,21-1-16,0 0 0,0 0 0,0 0 15,0 0-15,0 1 16,21-22-16,1 0 15,-1 0-15,0 0 0,0 0 16,0 0-16,0 0 0,1-22 16,-1 1-16,0 21 0,0-21 0,0 0 15,0 0-15,1 21 0,-22-21 16,0-1-16,21 1 0,-21 0 16,0 0-16,0-21 0,0 20 0,0 1 15,0 0-15,0 0 0,-21 0 0,-1 0 16,1 21-16,21-22 0,-21 22 15,0 0-15,0 0 0,0 0 16,-1 0-16,22 22 0,-21-22 0,0 21 16,21 0-16,-21-21 0,21 21 15,0 0-15,0 0 0,0 1 16,0-1-16,0 0 16,21-21-16,0 0 0,0 0 0</inkml:trace>
  <inkml:trace contextRef="#ctx0" brushRef="#br1" timeOffset="198568.62">23029 3493 0,'0'0'15,"0"-22"-15,0 1 0,-21 0 16,0 21-16,0 0 15,0 0-15,-1 0 0,1 0 16,0 21-16,21 0 0,-21 1 0,0-1 16,0 0-16,-1 0 0,22 0 15,-21 0-15,21 1 0,-21 20 16,21-21-16,0 0 0,0 0 0,0 1 16,0-1-16,0 0 0,0 0 15,0 0-15,21 0 16,0-21-16,1 0 15,-1 0-15,0 0 0,0 0 0,0-21 16,0 21-16,1-21 0,-1 0 16,0 21-16,0-21 0,0 0 0,-21-1 15,21 1-15,1 0 0,-22 0 16,21 0-16,-21 0 0,0-22 16,0 22-16,21-21 0,-21 21 0,0-22 15,21 1-15,-21 21 0,0-22 16,0 22-16,0-21 0,0 21 0,0-22 15,0 22-15,0 0 0,0 0 0,0 0 16,0 42 15,0 0-31,0 21 16,0-20-16,0 20 0,-21-21 0,21 21 16,0-20-16,-21 20 15,21 0-15,0-21 0,0 22 0,0-22 16,0 0-16,0 21 0,0-20 0,0-1 15,0 0-15,0 0 0,0 0 0,0 0 16,0 1-16,0-1 0,0 0 16,21 0-16,0-21 15,0 0-15,0 21 16,1-21-16,-1 0 0,0 0 16,0 0-16,0 0 15,-21-21-15,21 21 0,1-21 0,-22 0 16,21 21-16,0-21 0,-21-1 0,21 1 15,-21 0-15,21 0 0,-21 0 16,0 0-16,21-1 0,-21 1 16,22 21-16,-22-21 0,0 0 15,0 42 1,0 0-16,0 0 16,0 1-16,0-1 15,0 0-15,0 0 0,0 0 16,0 0-16,0 1 0,0-1 0,0 0 15,0 0-15,21-21 0,0 21 16,0-21-16,0 21 16,0-21-16,1 0 0,-1 0 15,0 0-15,0 0 0,0 0 16,0 0-16,1 0 0,-22-21 0,21 21 16,0-21-16,-21 0 0,21 0 0,-21 0 15,21 21-15,0-22 0,-21-20 16,0 21-16,0 0 0,22 0 0,-22-1 15,21 1-15,-21 0 0,0 0 16,0 42 15,0 0-15,0 0-16,-21 1 0,21-1 0,0 0 0,-22 0 16,22 0-16,0 0 0,0 1 15,0 20-15,-21-21 0,21 0 16,0 22-16,-21-22 0,21 21 0,0-21 15,0 22-15,-21-1 0,21-21 0,0 21 16,0 1-16,0-22 0,-21 21 0,21 1 16,0-1-16,-21-21 0,21 21 15,0 1-15,0-22 0,0 21 0,0 1 16,0-22-16,0 21 0,0-21 0,0 22 16,0-1-16,21-21 0,-21 21 0,0-20 15,0-1-15,0 21 0,0-21 0,0 0 16,0 1-16,0-1 15,-21-21-15,-1 0 32,1-21-32,0-1 15,21 1-15,0 0 0,0-21 0,0 21 16,-21-1-16,21-20 0,0 0 0,0-1 16,0 1-16,0 0 0,0-1 15,0 1-15,0 0 0,0-1 0,21 1 16,-21 0-16,21-1 0,0 1 0,-21 0 15,22-1-15,-1 22 0,0-21 0,0 0 16,0 20-16,0 1 0,1 0 16,-1-21-16,0 21 0,0-1 15,0 1-15,0-21 0,22 21 0</inkml:trace>
  <inkml:trace contextRef="#ctx0" brushRef="#br1" timeOffset="199024.36">24913 2900 0,'-21'21'0,"21"0"16,-21 0-16,0 1 0,-1-1 0,22 21 15,-21 0-15,0 1 0,0-1 16,-21 0-16,20 22 0,1-1 15,0-20-15,0 20 0,0-20 0,-22-1 0,22 0 16,0 22-16,0-43 0,0 21 0,21 1 16,-21-1-16,-1-21 15,22 21-15,-21-20 0,21-1 0,0 0 16,0 0-16,0 0 0,0 0 0,0 1 16,0-1-16,0-42 46,21 21-46,-21-22 0</inkml:trace>
  <inkml:trace contextRef="#ctx0" brushRef="#br1" timeOffset="201191.62">25358 3598 0,'21'0'31,"-21"-21"-16,0 0-15,0 0 16,0 0-16,0 0 16,-21-1-16,21 1 0,-22 0 15,1 21-15,0-21 0,0 21 16,0 0-16,0 0 0,-1 0 16,1 0-16,0 0 0,0 0 15,0 21-15,0 0 0,-1 0 0,1 1 16,0-1-16,0 0 0,21 0 15,-21 21-15,21-20 0,-21-1 0,21 21 16,-22-21-16,22 0 0,0 22 0,0-22 16,0 0-16,0 0 0,0 0 0,0 1 15,0-1-15,0 0 16,22-21-16,-1 0 16,0 0-16,0 0 0,0 0 0,0 0 15,1 0-15,-1 0 0,0 0 0,0 0 16,0-21-16,0 0 0,1 21 15,-1-22-15,0 1 0,-21 0 0,21 0 16,-21 0-16,21 0 0,0-1 0,-21 1 16,0-21-16,0 21 0,22-22 0,-22 1 15,0 21-15,21-21 0,-21-1 16,0 1-16,0 0 0,0-1 0,0 22 16,0-21-16,0 21 0,0-22 0,0 22 15,0 0-15,0 0 0,0 0 16,0 42 15,0 0-15,0 0-16,0 0 0,0 22 0,0-22 15,0 21-15,0 0 0,0 1 0,0-1 16,0 0-16,0 1 0,0-1 0,0-21 16,0 22-16,0-22 0,0 21 15,0-21-15,0 0 0,0 1 0,0-1 16,0 0-16,0 0 0,0 0 0,21-21 15,-21 21-15,21-21 0,-21 22 0,21-22 16,0 0 0,1 0-16,-1 0 0,0 0 15,0 0-15,0-22 0,-21 1 16,21 21-16,1-21 0,-1 0 0,-21 0 16,21 21-16,-21-21 0,21-22 15,-21 22-15,0 0 0,21 0 0,-21-22 16,21 22-16,-21 0 0,0 0 0,0 0 15,0 42 17,0 0-32,0 0 0,0 0 15,0 1-15,0-1 0,0 0 0,0 0 16,0 0-16,0 0 0,0 1 16,0-1-16,0 0 15,0 0-15,0 0 16,-21-21-16,0 0 15,21-21 17,0 0-32,0 0 15,0 0-15,0-1 0</inkml:trace>
  <inkml:trace contextRef="#ctx0" brushRef="#br1" timeOffset="201400.45">25739 3281 0,'0'0'0,"0"-21"15,0 42 48,0 0-63,0 0 15,21-21-15,-21 21 0</inkml:trace>
  <inkml:trace contextRef="#ctx0" brushRef="#br1" timeOffset="201961.08">25929 3429 0,'0'21'0,"21"-21"0,-21 21 16,0 1-16,0-1 16,0 0-16,0 0 15,0 0-15,0 0 0,0 1 16,0-1-16,0 0 0,0 0 0,0 0 16,0 0-16,0 1 0,0-1 15,0 0-15,0 0 16,0 0-16,21-21 15,-21 21-15,22-21 16,-1 0 0,0 0-16,-21-21 15,21 21-15,0-21 0,0 0 16,-21 0-16,0 0 0,22 21 0,-1-22 16,-21-20-16,0 21 0,0 0 0,21 0 15,-21-1-15,21-20 0,-21 21 16,0 0-16,0 0 0,0-1 0,0 1 15,0 0 17,21 21 15,0 0-32,1 0-15,-1 0 16,0 0-1,0 0 1,0-21-16,-21 0 31,0 0-31,21 21 16</inkml:trace>
  <inkml:trace contextRef="#ctx0" brushRef="#br1" timeOffset="203291.63">26670 3112 0,'-21'0'15,"21"-22"-15,21 22 31,0 0-15,0 0-16,0 0 0,1-21 0,-1 21 16,0 0-16,0 0 0,0 0 0,0 0 15,1 0-15,-1 0 0,0-21 16,0 21-16,0 0 0,0 0 0,1 0 16,-44 0 15,1 0-16,0 0-15,0 0 0,0 0 0,0 0 16,-1 0-16,-20 0 0,21 0 16,0 0-16,0 0 0,-1 0 15,1 0-15,21-21 0,-21 21 16,0 0 0,0 0 30,21 21-46,-21-21 16,21 21 0,0 0-16,0 1 15,0-1-15,-22-21 0,22 21 16,0 0-16,-21 0 0,21 0 16,0 1-16,0-1 0,0 0 0,0 0 15,0 0-15,0 0 0,0 22 0,0-22 16,0 0-16,0 0 0,0 22 15,0-22-15,0 0 0,0 0 0,0 21 16,0-20-16,0-1 0,0 0 0,0 0 16,0 0-16,0 0 0,0 1 0,0-1 15,0 0-15,0 0 0,0 0 16,0 0-16,0 1 16,0-1-16,0 0 0,21 0 15,-21 0-15,22-21 0,-22 21 16,21-21-16,0 0 15,0 22-15,0-22 0,0 0 16,1 0-16,-1 0 16,0 0-16,0 0 0,0 0 15,0-22 1,1 22-16,-1 0 16,-21-21-16,0 0 0,21 21 15,-21-21-15,0 0 16,0 0-1,0-1-15,21 22 16,-21-21-16,21 21 0,0-21 0,-21 0 16</inkml:trace>
  <inkml:trace contextRef="#ctx0" brushRef="#br1" timeOffset="204024.22">27368 3429 0,'0'-21'15,"0"0"1,0 0-16,0-1 16,0 1-1,0 0-15,0 0 0,0 0 16,0 0-1,22 21-15,-1-22 0,0 1 16,0 21 0,0 0-1,-21 21-15,21-21 0,-21 22 16,22-1-16,-22 0 0,0 0 16,0 0-16,0 0 0,0 22 0,0-22 15,0 0-15,0 0 0,0 22 16,0-22-16,0 0 0,-22 0 0,1 0 15,21 0-15,0 1 0,-21-1 0,0 0 16,0 0-16,0 0 0,-1 0 16,1 1-16,21-1 15,-21-21-15,0 0 0,0 21 16,0-21 0,-1 0-16,22-21 15,0 0 1,0-1-16,0 1 15,0 0-15,0 0 0,0 0 16,0 0-16,0-1 0,0 1 0,0 0 16,0 0-16,22 21 0,-1-21 15,0 21-15,0 0 16,0 0 0,-21 21-16,21-21 0,-21 21 0,0 0 15,22-21-15,-22 21 0,21 1 0,-21-1 16,21 0-1,0 0-15,0-21 0,-21 21 16,21-21-16,1 21 16,-1-21-1,0 0 1,0 0-16,0 0 0,-21-21 16,21 21-16,-21-21 15,22 21-15,-22-21 0,21 0 16,-21 0-16,21-1 0,-21 1 15,21 0-15,0 0 0,-21 0 0</inkml:trace>
  <inkml:trace contextRef="#ctx0" brushRef="#br1" timeOffset="204676.42">27919 2963 0,'21'0'47,"0"0"-47,0 0 0,22 0 16,-22 0-16,0 0 0,0 0 0,21 0 15,-20 0-15,-1 0 0,0 0 0,0 0 16,21 0-16,-20 0 15,-1 0-15,0 0 0,-21 22 63,0-1-47,0 0-16,0 0 0,0 0 15,0 0-15,0 1 0,-21-1 0,21 0 16,0 0-16,0 0 0,-21 22 15,21-22-15,-22 0 0,22 21 0,0-21 16,0 22-16,-21-22 0,21 0 0,0 21 16,0-20-16,-21-1 15,21 21-15,0-21 0,0 0 0,0 1 16,0-1-16,0 0 0,0 0 0,0 0 16,0 0-16,-21 1 0,21-1 15,0 0-15,-21 0 0,21 0 16,0 0-16,-21-21 0,-1 0 15,22 22-15,-21-22 0,0 0 0,0 21 16,0-21-16,0 0 16,-1 0-16,1 0 0,0 0 15,0 0-15,0 0 0,0 21 0,-1-21 16,1 0-16,0 0 16,0 0-1,21-21 16,0 0-31,0-1 16,21 22-16,0-21 16,22 0-16,-22 0 0</inkml:trace>
  <inkml:trace contextRef="#ctx0" brushRef="#br1" timeOffset="205331.22">28871 2985 0,'21'0'15,"-42"0"-15,42-22 0,1 22 0,-22-21 0,21 21 16,0 0-16,-21-21 0,0 0 15,21 21-15,0 0 16,-21 21 15,-21 0-15,0 0-16,21 22 0,-21-22 0,0 0 16,-1 21-16,1 1 0,0-1 15,0 0-15,0 1 0,0 20 16,-1-20-16,1-1 0,0 21 0,0-20 15,0-1-15,0 0 0,-1 1 0,1-1 16,21 0-16,-21 1 0,0-22 16,0 21-16,21 1 0,0-22 0,-21 21 15,-1-21-15,22 0 0,0 22 0,-21-22 16,0 0-16,21 0 0,-21 0 16,0 1-16,21-1 15,-21 0-15,-1 0 0,22 0 16,-21-21-16,21 21 15,0-42 32,21 0-31</inkml:trace>
  <inkml:trace contextRef="#ctx0" brushRef="#br1" timeOffset="208291.93">29422 3683 0,'0'-21'31,"0"0"16,-22 21-47,22 21 62,0 0-46,0 0-16,0 0 15,0 1-15,-21-1 0,21 0 0,0 0 16,0 0-16,0 0 0,0 1 16,0-1-16,0 0 15,-21-21-15,0 0 63,21-21-48,0 0-15,0-1 0,0 1 16,-21 0-16,21 0 16</inkml:trace>
  <inkml:trace contextRef="#ctx0" brushRef="#br1" timeOffset="208636.14">29316 3429 0,'0'-21'47,"21"21"-47,-42 0 62,0 0-62,-1 0 16,22 21 31,0 0-32,22-21-15,-1 0 16,-21 21-16,21-21 15</inkml:trace>
  <inkml:trace contextRef="#ctx0" brushRef="#br1" timeOffset="209207.81">29654 3577 0,'0'21'32,"0"1"-17,0-1 1,0 0-16,0 0 16,0 0-16,0 0 15,0 1-15,0-1 0,0 0 16,0 0-1,-21-21 32,21-21-31,0 0 0,0 0-16,0-1 15,0 1-15,0 0 0,21 0 0,1 0 16,-1 0-16,-21-1 0,21 22 0,0-21 15,0 0-15,0 0 0,1 21 16,-1 0-16,0 0 0,0 0 16,0 0-16,0 0 0,1 0 0,-1 21 15,0 0-15,0 0 16,0 1-16,-21-1 0,0 0 0,0 0 16,0 0-16,0 0 0,0 1 0,0-1 15,0 0-15,0 0 0,0 0 16,-21 0-1,0-21-15,21 22 16,-21-22 0,21-22 15,21 1-31</inkml:trace>
  <inkml:trace contextRef="#ctx0" brushRef="#br1" timeOffset="209628.57">30311 3556 0,'0'-21'16,"0"0"-16,0 0 0,0-1 16,0 44 30,0-1-46,0 0 0,0 21 0,0-21 16,0 22-16,0-22 0,0 21 16,-22 1-16,22-1 0,0 0 15,0 1-15,-21-1 0,0 0 0,21 1 16,-21 20-16,0-21 0,21 22 0,0-22 16,-21 1-16,-1 20 0,22-21 15,-21 1-15,21-1 0,0 0 0,0-20 16,0 20-16,-21-21 0,21 0 0,0 22 15,0-22-15,0 0 0,0 0 16,0 0-16,0 0 16,0-42 15,0 0-15,0 0-16,0 0 0,0 0 15,0-1-15,21 1 0,0-21 0,-21 21 16,22-22-16,-1 1 0</inkml:trace>
  <inkml:trace contextRef="#ctx0" brushRef="#br1" timeOffset="209983.8">30247 3641 0,'0'0'0,"0"-21"0,0-1 15,0 1-15,0 0 0,0 0 16,21 0-16,0 21 0,-21-21 15,22 21-15,-1 0 0,0 0 16,0 0-16,0 0 0,0 0 16,1 0-16,-1 21 15,-21 0-15,21-21 0,-21 21 0,0 0 16,0 0-16,0 1 0,0-1 16,0 0-16,0 0 0,0 0 0,0 0 15,0 1-15,-21-22 0,0 21 0,21 0 16,-22-21-16,1 0 0,0 21 15,0-21-15,0 0 0,21 21 0,-21-21 16,-1 0 0,44-21 31,-1 0-47,0 21 0,0-21 15,0 0-15</inkml:trace>
  <inkml:trace contextRef="#ctx0" brushRef="#br1" timeOffset="210866.3">30628 3450 0,'0'-21'32,"0"42"-1,0 0-31,0 1 0,0-1 15,0 0-15,0 0 0,0 0 0,0 0 16,0 1-16,0-1 0,0 0 16,0 0-16,0 0 0,0 0 0,0 1 15,0-1-15,0 0 0,0 0 16,21-21 0,0 0-16,1 0 15,-1 0-15,0 0 16,0-21-16,0 21 15,-21-21-15,0 0 0,21-1 0,1 1 16,-22 0-16,21 0 0,-21-21 0,0 20 16,0-20-16,21 21 0,-21-21 15,21 20-15,-21 1 0,0 0 0,0 0 16,0 0-16,0 42 31,0 0-31,0 0 0,0 22 16,0-22-16,0 0 0,0 0 15,0 0-15,0 0 0,0 1 0,0 20 16,0-21-16,0 0 16,0 0-16,0 1 0,0-1 15,0 0-15,21-21 0,0 0 16,1 0-16,-1 0 16,0 0-16,0 0 0,0 0 15,0 0-15,1 0 0,-22-21 16,21 0-16,0 21 0,0-22 15,-21 1-15,21 0 0,0 0 0,-21-21 16,22 20-16,-1-20 0,-21 0 0,21 21 16,0-22-16,-21 1 15,0 0-15,21-1 0,0 1 0,-21 0 0,0 20 16,0-20-16,0 21 16,22 0-16,-22 0 0,0-1 15,0 44 16,0-1-31,-22 0 0,22 0 16,0 21-16,0-20 0,0 20 16,-21 0-16,21 1 0,0-22 0,0 21 15,-21 0-15,21 1 0,0-22 0,0 21 16,0-21-16,0 1 16,0 20-16,0-21 0,0 0 0,0 0 15,0 1-15,0-1 0,0 0 16,0 0-16,0 0 15,21-21 1,0 0 0,1 0-16,-1 0 15,0-21-15,0 21 0,-21-21 16,21 0-16,-21 0 16,21 21-16,-21-22 0,22 1 0,-22 0 15,0 0-15,0 0 0</inkml:trace>
  <inkml:trace contextRef="#ctx0" brushRef="#br1" timeOffset="211160.13">31284 3387 0,'0'0'0,"-21"0"16,21-21-1,-21 21-15,42-22 31,0 22-31,0 0 16,1-21-16,-1 21 0,0 0 0,21 0 16,-21-21-16,1 21 0,-1 0 15,0-21-15,0 21 0,-21-21 0,21 21 16,0 0 0,-21-21 15</inkml:trace>
  <inkml:trace contextRef="#ctx0" brushRef="#br1" timeOffset="212959.83">32025 3048 0,'21'0'31,"0"0"-31,1 0 16,-1 0-16,0 0 15,0 0-15,0 0 0,0 0 0,1 0 16,-1 0-16,0 0 15,-42 0 32,0 0-47,-1 0 16,1 0-16,0 0 0,0 0 16,0 0-16,0 0 15,-1 0 1,1 0-1,0 0 32,0 21-47,21 0 16,-21 1-16,21-1 16,0 0-16,0 0 0,-21 0 0,21 0 15,0 22-15,-22-22 0,22 21 0,0 1 16,0-22-16,0 21 15,-21 0-15,21 1 0,-21-22 0,21 21 16,0 1-16,0-22 0,0 21 16,0-21-16,0 0 0,0 1 0,-21 20 15,21-21-15,0 0 0,0 0 0,0 1 16,0-1-16,0 0 16,0 0-16,0 0 0,21-21 15,-21 21 1,21-21-16,0 0 0,1 0 0,-1 0 15,0 0-15,0 0 16,0 0-16,0 0 0,-21-21 16,22 21-16,-1-21 0,0 21 0,-21-21 15,21 0-15,0 21 0,-21-21 16,21-1-16,1 1 0,-1 0 0</inkml:trace>
  <inkml:trace contextRef="#ctx0" brushRef="#br1" timeOffset="213697.44">32533 3387 0,'0'-21'0,"-21"21"0,21-22 15,0 1 1,0 0-1,21 0-15,0 0 16,0 0-16,-21-1 16,22 22-16,-1-21 0,-21 0 0,0 0 15,21 21-15,-21-21 16,0 42 31,0 0-32,0 0-15,0 0 0,0 22 0,0-22 16,-21 0-16,21 21 0,0-20 16,0-1-16,0 21 0,0-21 0,0 0 15,0 22-15,0-22 0,0 0 16,0 0-16,0 0 0,0 1 0,-21-22 16,21 21-16,0 0 0,0 0 15,-22-21 32,1 0-31,0 0-1,0 0-15,0 0 0,0 0 0,-1 0 16,1 0-16,0 0 16,0 0-16,0 0 0,0 0 0,-1 0 31,44 0 0,-1 0-31,0 0 16,0 0-16,21 0 15,-20 0-15,-1 0 0,0 0 0,0 0 16,0 0-16,0 0 0,1 0 16,-1 0-16,0 0 0,0 0 15,0 0-15,0 0 16,-21-21-1,0 0 17,0 0-32,0-1 15</inkml:trace>
  <inkml:trace contextRef="#ctx0" brushRef="#br1" timeOffset="214471.5">32851 2963 0,'21'0'47,"0"0"-47,0 0 0,0 0 0,0-21 16,1 21-16,-1 0 0,0 0 0,0 0 16,21 0-16,-20 0 0,-1 0 15,0-21-15,0 21 0,0 0 16,0 0-16,1 0 31,-22 21 0,0 0-31,0 1 0,0-1 16,0 0-16,0 0 16,0 0-16,0 0 15,0 1-15,0 20 0,-22-21 16,22 0-16,0 22 0,0-22 0,0 21 15,-21 0-15,21-20 0,0 20 16,0 0-16,0-21 0,0 22 0,0-22 16,0 0-16,0 21 0,0-20 15,0 20-15,0-21 0,0 0 0,0 0 16,0 1-16,0-1 0,0 0 16,0 0-16,0 0 0,0 0 15,0 1-15,0-1 0,0 0 0,0 0 16,0 0-16,-21 0 15,21 1-15,-21-22 0,0 21 16,0-21-16,-1 0 0,1 21 16,0-21-16,0 0 0,-21 0 15,20 21-15,1-21 0,0 0 16,0 0-16,0 0 0,0 0 16,-1 0-16,1 0 15,0 0-15,0 0 31,21-21 32</inkml:trace>
  <inkml:trace contextRef="#ctx0" brushRef="#br1" timeOffset="-211120.32">15706 5017 0,'0'-22'235,"0"1"-220,0 0-15,0 0 16,0 0-16,-22 0 16,22-1-1,0 44 32,0-1-47,0 21 0,0-21 16,0 0-16,0 22 0,0-22 15,0 0-15,0 21 0,0 1 0,0-22 16,0 21-16,0-21 0,0 22 0,0-22 16,0 21-16,0-21 0,0 1 0,0 20 15,0-21-15,0 0 16,0 0-16,0 1 0,0-1 0,-21 0 15,21 0-15,0 0 16,0-42 31,0 0-31,0 0-16,0 0 0,0-1 15,0 1-15,0 0 0,0 0 16,0 0-16</inkml:trace>
  <inkml:trace contextRef="#ctx0" brushRef="#br1" timeOffset="-210340.85">15515 4995 0,'0'-21'15,"0"0"-15,0 0 16,0 0 0,0 0-16,21-1 15,0 22-15,1-21 0,-1 21 16,0 0-16,0-21 0,0 0 16,0 21-16,1 0 0,-1 0 15,0 0-15,0 0 0,0 0 0,0 0 16,1 21-16,-1 0 0,0 0 0,-21 1 15,0-1-15,21 0 0,-21 0 0,0 21 16,0-20-16,0-1 0,0 21 16,-21-21-16,21 0 0,-21 1 0,0-1 15,-1 0-15,1 0 0,0 0 0,0 0 16,0 1-16,0-22 0,-1 21 16,1-21-1,0 0-15,21-21 47,21 21-47,-21-22 0,21 22 16,1 0-16,-1 0 0,-21-21 0,21 21 15,0 0-15,0 0 0,0 0 0,1 0 16,-1 0-16,0 0 16,0 0-16,0 0 0,0 0 0,1 0 15,-22 21-15,21-21 0,0 22 0,0-1 16,0-21-16,-21 21 0,21-21 0,1 21 15,-22 0-15,0 0 16,21-21-16,-21 22 0,0-1 16,0 0-16,0 0 15,0 0-15,0 0 0,-21 1 16,-1-22-16,1 21 0,0 0 0,0 0 16,0-21-16,0 21 0,-1 0 15,1-21-15,0 22 0,0-22 0,0 21 16,0-21-16,-1 0 0,1 0 15,0 0-15,0 0 0,0 0 16,0 0 0,-1 0-16,1 0 0,0 0 31,0 0-31,21-21 62,21 21-62,0 0 0,0-22 0,1 1 16,-1 21-16</inkml:trace>
  <inkml:trace contextRef="#ctx0" brushRef="#br1" timeOffset="-209472.28">16700 5334 0,'-21'0'16,"0"0"-16,0 0 15,0 0-15,0 0 16,42 0 15,0 0-31,0 0 16,0 0-16,22 0 0,-22 0 0,21 0 15,-21 0-15,22 0 0,-1 0 16,0 0-16,1 0 0,20 0 0,-21 0 16,22-21-16,-22 21 0,22 0 0,-1 0 15,-20 0-15,-1-21 0,0 21 0,1 0 16,-1 0-16,0 0 0,-21 0 15,22-21-15,-22 21 0,0 0 0,-21-22 16,21 22-16,-21-21 31,-21 0-15,0 0-16,0 21 16,0 0-16,-1-21 0,-20 0 15,21 21-15,0-22 0,0 22 16,-1-21-16,1 21 0,0 0 0,0 0 15,0-21-15,0 21 0,-1 0 0,1 0 16,0 0-16,0 0 0,21 21 31,21-21-15,0 21 0,22-21-16,-22 0 0,0 0 15,21 0-15,-21 0 0,22 0 0,-22 0 16,21 0-16,-21 0 0,1 0 15,20 0-15,-21 0 0,0 0 0,0 0 16,1 0-16,-1 0 16,-21 22 15,0-1-15,-21 0-16,-1 0 15,1-21-15,0 21 0,0 0 0,0 1 16,0-1-16,-1 0 0,1 0 0,0 0 15,0-21-15,0 21 0,0 1 16,-1-1-16,1 0 0,0 0 0,0 0 16,21 0-16,-21-21 15,21 22-15,0-1 0,-21-21 16,-1 0-16,22 21 0,-21-21 47,0 0-47,21-21 15</inkml:trace>
  <inkml:trace contextRef="#ctx0" brushRef="#br1" timeOffset="-176916.06">18394 4784 0,'0'0'0,"0"-21"0,0-1 0,0 1 16,0 0-16,0 42 31,0 22-15,0-22-16,0 21 0,0-21 0,0 43 16,0-22-16,0 0 0,0 1 15,0-1-15,0 0 0,0 1 0,0-1 16,0-21-16,-21 22 0,21-22 15,-22 21-15,22-21 0,-21 0 0,21 1 16,0-1-16,-21 0 16,0-21-1,21-21 1,0 0 0,0-1-16,0 1 0,0 0 15,0 0-15,0-21 0,0 20 0,21 1 16,0-21-16,0 21 0,-21-22 0,22 22 15,-1 0-15,0 0 0,0 21 16,0-21-16,0 21 0,1-21 16,-1 21-16,0 0 0,0 0 0,0 21 15,0 0-15,1 0 0,-1 0 0,0 0 16,-21 1-16,0 20 0,21-21 16,-21 0-16,0 22 0,0-22 0,0 0 15,0 0-15,0 0 0,0 0 0,-21 1 16,0-1-16,21 0 15,-21 0-15,-1-21 0,22 21 16,0-42 0,0 0-1,22 21-15,-1-21 0,0 0 16,0-1-16</inkml:trace>
  <inkml:trace contextRef="#ctx0" brushRef="#br1" timeOffset="-176596.64">19029 4805 0,'0'-21'0,"0"42"0,0-63 0,0 20 15,0 44 17,0-1-32,0 0 0,0 21 15,0-21-15,0 22 0,0-1 16,0 0-16,0 1 0,0-1 15,0-21-15,-21 22 0,21-1 0,-22-21 16,22 21-16,0-20 0,0-1 0,0 0 16,0 0-16,-21 0 0,21 0 0,0 1 15,21-22 17,1 0-32,-1 0 15,0-22-15,0 1 16,0 0-16,-21 0 15,0 0-15,0 0 0,0-1 16</inkml:trace>
  <inkml:trace contextRef="#ctx0" brushRef="#br1" timeOffset="-176432.73">18923 5122 0,'21'0'31,"0"0"-16,0 0-15,22 0 16,-22 0-16,0 0 0,0 0 0,22 0 16,-22-21-16,0 21 0,0-21 0,21 21 15,-20 0-15</inkml:trace>
  <inkml:trace contextRef="#ctx0" brushRef="#br1" timeOffset="-175705.27">19558 4974 0,'-21'21'15,"21"1"1,0-1-16,0 0 0,-21 0 16,21 0-16,0 0 0,0 1 15,0 20-15,0-21 0,0 0 0,0 0 16,-22 1-16,22-1 0,0 0 15,-21 0-15,21 0 0,0 0 0,0 1 16,-21-22 0,21 21-16,0-42 31,0-1-15,0 1-16,0 0 0,0 0 15,0 0-15,0 0 0,0-1 0,0-20 16,0 21-16,21 0 0,-21-22 0,21 22 15,1 0-15,-1 0 0,0 0 16,0 0-16,0 21 16,0 0-16,1 0 0,-1 0 0,0 0 15,0 0-15,0 21 0,0 0 16,1 0-16,-1-21 0,-21 21 0,0 0 16,21 1-16,-21-1 0,21 21 0,-21-21 15,0 0-15,0 1 0,0-1 16,0 0-16,0 0 0,0 0 15,-21-21-15,0 0 16,0 0 0,-1 0-16,22-21 15,0 0 1,0 0-16,22 0 16,-22-1-16,21-20 0,0 21 0,0 0 15,21-22-15,-20 22 0,-1 0 0,0 0 16,0 0-16,21 21 0,-20 0 15,-1 0-15,0 0 0,0 0 0,0 0 16,-21 21-16,21-21 0,-21 21 0,22 0 16,-22 0-16,0 1 0,0 20 15,0-21-15,0 0 0,0 0 0,0 1 16,0-1-16,0 0 0,0 0 0,-22 0 16,22 0-16,-21 1 0,0-1 15,0-21-15,21 21 16,0-42 15,0 0-15</inkml:trace>
  <inkml:trace contextRef="#ctx0" brushRef="#br1" timeOffset="-175239.39">20214 5376 0,'21'0'31,"0"0"-31,1 0 0,-1-21 0,0 21 16,-21-21-16,42 0 0,-21 0 16,1 0-16,-1-1 0,0 1 0,21 0 15,-21-21-15,1 21 0,20-22 0,-21 22 16,0-21-16,0-1 0,-21 22 15,22-21-15,-22 21 0,0-22 0,21 22 16,-21 0-16,0 0 0,0 0 0,0 0 16,-21 21-16,-1-22 15,1 22-15,0 0 0,0 0 16,0 22-16,0-22 0,-1 21 16,1 0-16,0 21 0,21-21 0,0 22 15,-21-22-15,21 21 0,0 1 16,-21-1-16,21-21 0,0 21 0,0-20 15,0 20-15,0-21 0,0 21 0,0-20 16,21-1-16,0 0 0,0 0 16,-21 0-16,21 0 0,1-21 0,-1 22 15,0-22-15,0 0 0,0 0 0,0 0 16,1 0-16,-1 0 0,0 0 0,0 0 16,0 0-16,0 0 15,-21-22-15,22 1 0,-1 21 16,-21-21-16,21 0 0,0 0 0</inkml:trace>
  <inkml:trace contextRef="#ctx0" brushRef="#br1" timeOffset="-174788.34">21399 4678 0,'22'-21'0,"-44"42"0,44-63 15,-22 20 1,0 44 15,0-1-31,0 0 16,0 0-16,0 21 0,0 1 15,0-1-15,-22 0 0,1 1 16,0 20-16,0-20 0,0 20 0,0-21 16,-1 1-16,-20 20 0,21-20 0,0-1 15,21-21-15,-21 21 0,-1 1 16,22-22-16,-21 21 0,21-21 0,0 1 15,0-1-15,0 0 0,0 0 16,0-42 15,0 0-15,21 0-16</inkml:trace>
  <inkml:trace contextRef="#ctx0" brushRef="#br1" timeOffset="-170508.36">21971 4636 0,'0'21'16,"0"0"-16,0 0 16,0 21-16,0-20 0,0 20 0,0-21 15,0 21-15,0 1 0,0 20 0,0-20 16,0-1-16,0 0 0,0 1 15,0-22-15,0 21 0,0 0 0,0-20 16,0 20-16,-21-21 0,21 0 0,-21 0 16,21 1-16,0-1 15,0-42 17,0-1-32,0 1 0,0 0 15,0 0-15,0 0 0,0-22 16,0 22-16,0 0 0,0-21 15,0 21-15,21-1 0,0-20 0,-21 21 16,21 0-16,0 21 0,0-21 0,1 21 16,-1 0-16,0 0 0,0 0 15,0 21-15,22-21 0,-22 21 0,0 0 16,0 21-16,0-20 0,-21-1 0,0 0 16,21 21-16,-21-21 0,0 1 15,0-1-15,0 0 0,-21 0 0,0 0 16,0 0-16,0 1 0,0-1 15,-1-21-15,-20 21 0,21-21 0,0 0 0,0 21 16,-1-21-16,1 0 0,0 0 16,0 0-16,0 0 15,21-21 1,0 0-16,21 0 16,0 21-16,0-22 0,22 22 15,-22-21-15</inkml:trace>
  <inkml:trace contextRef="#ctx0" brushRef="#br1" timeOffset="-170072.49">22669 5080 0,'0'0'0,"0"-21"0,-21 21 15,0 0-15,0 0 0,0 0 16,0 0-16,-1 21 15,1 0-15,0 0 0,0 1 0,21-1 16,-21 0-16,0 21 0,-1-21 0,22 1 16,0-1-16,0 21 0,-21-21 0,21 0 15,0 1-15,0-1 0,0 0 16,0 0-16,21-21 0,-21 21 0,22-21 16,-1 0-16,0 21 0,0-21 0,21 0 15,-20 0-15,-1 0 0,21 0 0,-21 0 16,22-21-16,-22 21 0,21-21 15,-21 0-15,0 21 0,1-21 16,-1 0-16,-21-1 0,21 1 0,-21 0 16,0 0-16,0-21 0,0 20 0,-21 1 15,0-21-15,-1 21 0,-20 0 16,21-22-16,0 22 0,0 21 0,-22-21 16,22 21-16,0 0 0,0 0 0,0 0 15,-1 0-15,1 21 0,0 0 0,21 0 16,0 1-16,-21-1 0,21 0 15,0 0-15,0 0 0,0 0 16,21 1-16,0-22 0,22 0 0,-22 21 16,0-21-16</inkml:trace>
  <inkml:trace contextRef="#ctx0" brushRef="#br1" timeOffset="-169528.64">23368 5122 0,'0'-42'16,"-21"42"0,0-21-16,-1 21 0,1 0 15,0 0-15,0 0 0,0 0 16,0 21-16,-1-21 0,22 21 0,-21 0 16,0 1-16,0-1 0,21 21 15,0-21-15,-21 0 0,21 1 0,-21 20 16,21-21-16,0 0 0,0 0 0,0 1 15,0-1-15,0 0 16,21-21-16,0 21 0,0-21 16,0 0-16,0 0 0,1 0 15,-1 0-15,0-21 0,21 21 0,-21-21 16,1 0-16,-1-1 0,0 1 0,0 0 16,0 0-16,0 0 15,1-22-15,-1 1 0,-21 21 0,0-21 0,21-1 16,-21-20-16,0 20 0,0 1 15,0 0-15,0-22 0,0 22 16,0 0-16,0 20 0,0 1 0,0-21 16,0 21-16,-21 21 15,21 21-15,0 0 0,0 21 16,-21-20-16,21 20 0,0 0 16,0 22-16,-22-22 0,22 0 0,0 1 15,0-1-15,0 0 0,0 1 0,0-1 16,0-21-16,0 0 0,0 1 0,0-1 15,0 0-15,0 0 0,0 0 16,0 0-16,22-21 31,-1 0-31,0 0 0,0-21 16,0 0-16,0 0 16,1 21-16</inkml:trace>
  <inkml:trace contextRef="#ctx0" brushRef="#br1" timeOffset="-168881.19">23855 5038 0,'0'21'31,"0"0"-31,-21 0 0,-1 0 16,22 1-16,0-1 0,0 0 15,-21 0-15,21 0 0,0 0 16,0 1-16,0-1 0,0 0 0,0 0 15,21 0 1,1-21-16,-1 0 0,0 0 16,0 0-16,0 0 0,0 0 0,22 0 15,-22-21-15,0 21 0,0-21 0,0 0 16,22 0-16,-22 21 0,-21-22 16,21-20-16,0 21 0,-21 0 0,21 0 15,-21-22-15,0 22 0,0 0 16,0 0-16,22 0 0,-22-1 0,0 1 15,0 42 17,0 1-32,0-1 0,0 0 15,-22 21-15,22-21 0,0 1 16,0 20-16,-21-21 0,21 21 0,-21-20 16,21 20-16,-21 0 0,21-21 0,0 22 15,0-22-15,0 21 0,0 1 0,0-1 16,0 0-16,0-21 0,0 22 15,0-1-15,0 0 0,0 1 0,0-22 16,0 21-16,0 1 0,0-22 16,0 21-16,0-21 0,0 0 0,-21 1 15,21-1-15,0 0 0,-21 0 0,21 0 16,-22-21-16,22 21 0,-21-21 16,0 0-16,0 0 0,0 0 15,0 0-15,-1-21 0,1 0 16,0 0-16,0 0 0,21-22 15,0 22-15,-21-21 0,21 21 0,0-22 16,0 1-16,0 0 0,0-1 0,21 1 16,-21 0-16,21 21 15,0-22-15,0 1 0,1 21 0,20 0 0,-21-1 16,0 1-16,0 0 0,1 0 16,-1 21-16,0-21 0,0 0 0,0-1 15,0 1-15,1 0 0</inkml:trace>
  <inkml:trace contextRef="#ctx0" brushRef="#br1" timeOffset="-165828.33">24723 4445 0,'0'-21'16,"21"21"-1,-21 21 17,0 21-17,0-20-15,-21 20 0,21 0 0,0 1 16,-22 20-16,1 1 0,0-22 0,21 21 15,-21 1-15,0-1 0,21 1 16,0-1-16,-21-20 0,-1-1 0,22 0 16,-21 1-16,21-1 0,0 0 0,-21-20 15,21 20-15,-21-21 0,21 0 16,0 0-16,0 1 16,0-44 30,0 1-46,0 0 0,0 0 16,21 0-16,0 0 0,-21-1 16</inkml:trace>
  <inkml:trace contextRef="#ctx0" brushRef="#br1" timeOffset="-164920.5">25569 4974 0,'0'0'0,"0"-42"15,0 21-15,0 0 16,0-1-16,0 1 16,-21 21-16,0 0 15,0 0-15,0 0 0,-1 0 16,1 21-16,0 1 16,0-1-16,0 21 0,0-21 0,-1 0 15,1 22-15,0-1 0,0-21 0,21 22 16,-21-22-16,21 21 0,-21-21 0,21 0 15,0 22-15,0-22 0,0 0 16,0 0-16,0 0 0,21-21 16,0 0-16,0 0 0,0 0 15,0 0-15,1 0 0,-1 0 0,0 0 0,0 0 16,0-21-16,0 21 16,1-21-16,-22 0 0,21 0 0,0 0 15,0-1-15,0-20 0,0 0 0,1 21 16,-22-22-16,21 1 0,0-22 0,0 22 15,-21 0-15,0-1 0,21-20 16,0 21-16,-21-1 0,0 1 0,0 0 16,0 20-16,22-20 0,-22 21 0,0 0 15,0 42 17,0 21-32,-22-21 0,22 22 0,-21-1 15,21 0-15,0 1 0,0-1 16,0 22-16,0-22 0,0 0 15,0 1-15,0-1 0,0 0 0,0 1 16,0-22-16,0 0 0,0 21 0,0-21 16,0 1-16,21-1 0,1-21 15,-1 0-15,0 0 16,0 0-16,0 0 0,0 0 16,1 0-16,-1-21 0,0-1 15,-21 1-15,21 0 0,-21 0 16,21-21-16,-21 20 0,0 1 0,21-21 15,-21 21-15,22-22 0,-22 22 0,21 0 16,-21 0-16,0 0 0,0 42 31,0 0-31,0 0 0,0 0 16,0 1-16,0 20 0,0-21 0,0 0 16,0 0-16,0 22 0,0-22 0,0 0 15,0 0-15,0 0 16,0 1-16,0-1 15,0-42 17,0-1-17,0 1-15,0 0 0,21 0 16,-21 0-16</inkml:trace>
  <inkml:trace contextRef="#ctx0" brushRef="#br1" timeOffset="-164596.7">26120 4720 0,'0'-21'47,"21"21"-47,0 0 0,0 0 15,-21-21-15,21 0 31,-21 0-15,-21 21 0,0 0-16,0 0 0,0 0 15,21 21-15,-22-21 0,22 21 16,0 0-16,0 0 0,0 0 16,0 1-16,0-1 15,22 0 1,-1-21-16,0 0 0,0 0 15,0 0 1</inkml:trace>
  <inkml:trace contextRef="#ctx0" brushRef="#br1" timeOffset="-164072.48">26416 4847 0,'0'21'47,"0"1"-47,0-1 0,0 0 16,0 0-16,0 0 0,0 0 0,0 1 16,0-1-16,0 0 0,0 0 15,0 21-15,0-20 0,0-1 0,0 0 16,0 0-16,0 0 0,21-21 0,-21 21 15,0 1-15,21-1 0,-21 0 16,21-21 15,1-21-31,-22 0 16,21-1-16,0 1 0,0 0 16,-21-21-16,21 21 0,0-22 15,1 22-15,-22-21 0,21-1 0,0 22 16,0-21-16,-21 21 0,0 0 15,0-1-15,21 1 0,-21 0 16,0 42 15,0 0-15,0 1 0,21-22 30,-21-22-30,0 1-16,22 0 16,-1 21-16</inkml:trace>
  <inkml:trace contextRef="#ctx0" brushRef="#br1" timeOffset="-163008.08">27114 4678 0,'0'-21'0,"22"21"32,-1 0-32,0-21 15,0 21-15,21 0 0,-20 0 16,20-22-16,-21 22 0,0-21 16,22 21-16,-22 0 0,0 0 0,21-21 15,-21 21-15,1 0 0,-1-21 16,-42 21-1,-1 0 1,1 0-16,0 0 0,0 0 0,-21 0 16,20 0-16,-20 0 0,21 0 15,0 0-15,0 0 0,-1 0 0,1 21 16,0-21-16,0 21 16,0 0-1,21 1 1,0-1-16,0 0 15,0 0-15,0 0 0,0 0 16,0 1-16,0-1 0,0 0 16,0 21-16,0-21 0,0 22 0,-21-1 15,21-21-15,0 22 0,0-1 0,-22 0 16,22-21-16,-21 22 0,21-1 16,-21-21-16,21 22 0,0-22 0,0 0 15,0 0-15,0 0 0,0 0 0,0 1 16,0-1-16,0 0 0,0 0 15,21-21-15,0 0 16,1 0-16,-1 0 0,0 0 16,0 0-16,0 0 0,0 0 0,1 0 15,20 0-15,-21-21 0,0 21 0,0-21 16,1 21-16,-1-21 0,-21-1 16,21 22-16,0-21 0,0 0 0,0 0 15,1 0-15,-22 0 0</inkml:trace>
  <inkml:trace contextRef="#ctx0" brushRef="#br1" timeOffset="-162707.45">27813 4805 0,'0'0'0,"-21"0"31,0 21-31,21 0 0,-22 0 15,22 1-15,0-1 0,0 21 0,-21-21 16,21 22-16,-21-22 0,21 0 16,-21 21-16,21-21 0,0 1 0,0 20 15,0-21-15,0 0 0,-21 0 0,21 1 16,0-1-16,0 0 0,-21 0 16,42-21 15,0-21-16,0 0-15,0 21 0,0-21 0,1-1 16,-1 1-16,0-21 0</inkml:trace>
  <inkml:trace contextRef="#ctx0" brushRef="#br1" timeOffset="-162168.75">28152 4551 0,'-22'0'16,"44"0"0,-1 0-16,0-21 15,0 21-15,0 0 0,0 0 0,22 0 16,-22-21-16,21 21 0,-21-22 16,22 22-16,-1 0 0,-21 0 0,0-21 15,22 21-15,-22 0 0,0 0 16,-21 21-1,0 1 1,0-1-16,-21 0 0,21 0 16,-21 0-16,21 22 15,-21-22-15,-1 0 0,22 0 16,0 21-16,0-20 0,-21 20 0,21 0 0,-21-21 16,21 22-16,0-1 0,0-21 15,0 22-15,0-1 0,0-21 16,0 21-16,0-20 0,0 20 0,0-21 15,0 0-15,0 22 0,0-22 0,0 0 16,0 0-16,0 0 16,0 0-16,0 1 0,-21-22 15,0 0-15,0 21 16,-1-21-16,1 0 0,0 0 0,-21 0 16,21 0-16,-1 0 15,1 0-15,-21 0 0,21-21 0,0 21 16,-1 0-16,1 0 0,21-22 15,-21 22-15,42-21 32,0 21-17,1 0-15,-1-21 0,0 21 0,0-21 16,21 21-16</inkml:trace>
  <inkml:trace contextRef="#ctx0" brushRef="#br1" timeOffset="-161796.61">29062 4445 0,'21'-21'0,"-42"42"0,42-63 15,-21 63 16,0 0-31,-21 21 16,0-20-16,21 20 0,-22 0 16,1 1-16,0-1 0,0 21 15,-21 1-15,20-1 0,1 1 0,-21-1 16,21-20-16,0 20 0,-22 1 16,22-22-16,0 0 0,0 22 0,0-43 15,21 21-15,0 1 0,-22-22 0,22 0 16,0 0-16,0 0 0,0 1 0,0-1 15,0 0 1,0-42 15,22 0-31,-22-1 0,21 1 16</inkml:trace>
  <inkml:trace contextRef="#ctx0" brushRef="#br1" timeOffset="-159520.53">29400 4932 0,'0'21'31,"0"0"-15,0 0-16,0 1 15,0-1-15,0 0 0,0 0 0,0 0 16,0 0-16,0 1 0,0-1 15,0 0-15,0 0 16,-21-21-16,21-21 63,0 0-63,0 0 0</inkml:trace>
  <inkml:trace contextRef="#ctx0" brushRef="#br1" timeOffset="-159152.1">29443 4720 0,'21'0'31,"0"0"-15,0 0-16,0 0 15,-21-21 1,0 0 0,-21 0 15,21 42 16,0 0-32,0 0-15,0 0 16,21-21 0,1 22-16</inkml:trace>
  <inkml:trace contextRef="#ctx0" brushRef="#br1" timeOffset="-158604.89">29803 4826 0,'0'21'31,"0"0"-31,0 1 16,0-1-16,0 0 0,0 0 15,0 0-15,0 0 0,0 1 0,0-1 16,0 21-16,0-21 0,-22 0 16,22 1-16,0-1 0,0 0 15,0 0-15,0 0 16,-21-21 0,21-21 15,0 0-31,0 0 15,0 0-15,0-1 0,0 1 16,0 0-16,21 0 0,-21 0 0,22-22 16,-1 22-16,0 0 0,0-21 0,21 21 15,-20-1-15,-1 1 0,21 0 16,-21 21-16,22 0 0,-22 0 0,21 0 16,-21 0-16,0 0 0,1 21 15,-1 0-15,0 1 0,0-1 0,0 0 16,-21 21-16,0-21 0,0 1 15,0 20-15,0-21 0,0 0 16,0 0-16,0 1 0,0-1 0,0 0 16,0 0-16,0 0 0,-21-21 0,21 21 15,-21-21-15,21 22 16,0-44 15,0 1-15,0 0-16,21 21 15,0-21-15</inkml:trace>
  <inkml:trace contextRef="#ctx0" brushRef="#br1" timeOffset="-158229.1">30543 4911 0,'0'0'0,"0"-21"16,0 42 15,0 0-31,0 0 16,0 0-16,0 0 0,0 22 0,0-22 15,0 21-15,0-21 0,0 22 16,0-22-16,0 21 0,0 1 16,0-1-16,0 0 0,0 1 0,-21-1 15,21 21-15,-21-20 0,21 20 0,-21-20 16,21 20-16,-21-21 0,21 1 15,-21 20-15,-1-20 0,22-22 0,0 21 16,0-21-16,-21 22 0,21-22 0,0 0 16,0 0-16,-21 0 0,21 0 15,0-42 17,0 0-32,21 21 0,-21-21 0,21 0 15,1-22-15,-22 22 0,21 0 16,0-21-16,-21-1 0,0 1 15,21 0-15,0-1 0</inkml:trace>
  <inkml:trace contextRef="#ctx0" brushRef="#br1" timeOffset="-157907.66">30586 4953 0,'0'-21'0,"0"42"0,21-42 16,-21 0-16,21 21 0,0-21 15,0 21-15,1 0 0,-1 0 16,0 0-16,0 0 16,0 0-16,0 0 0,1 21 0,-1 0 15,-21 0-15,0 0 0,0 0 16,21 1-16,-21-1 0,0 0 0,0 21 16,0-21-16,-21 1 0,0-1 0,21 0 15,-22 0-15,1 0 0,0-21 16,0 21-16,0-21 0,0 22 0,-1-22 15,1 0-15,21 21 16,-21-21-16,42-21 47,0 21-47,-21-22 0,22 22 16</inkml:trace>
  <inkml:trace contextRef="#ctx0" brushRef="#br1" timeOffset="-157160.58">31094 4911 0,'0'21'32,"0"0"-32,0 0 0,0 0 15,0 1-15,0-1 0,0 0 16,0 0-16,0 0 15,0 0-15,0 1 0,0-1 0,0 0 16,0 0-16,0 0 16,21-21-1,0 0-15,0 0 16,0-21 0,1 0-16,-22 0 0,21 0 15,0-1-15,0 1 0,-21 0 0,0 0 16,21-21-16,-21 20 0,21 1 15,-21-21-15,22 21 0,-22 0 16,0-1-16,0 44 31,0-1-31,0 0 0,0 0 0,0 0 16,0 0-16,0 1 0,0 20 16,0-21-16,0 0 0,0 0 0,0 1 15,0-1-15,0 0 0,0 0 16,0 0-16,21-21 15,0 0-15,0 0 0,0 0 16,0 0-16,1 0 0,-1 0 16,0-21-16,0 21 0,0-21 15,-21 0-15,21 0 0,1-1 16,-22 1-16,0-21 0,21 21 0,0-22 16,-21 1-16,21 0 0,-21-1 15,0 1-15,0 21 0,21-21 0,-21-1 16,0 22-16,21 0 0,-21 0 15,0 0-15,0-1 0,0 44 32,0-1-32,0 0 15,0 0-15,0 21 0,0-20 0,0 20 16,0 0-16,-21-21 0,21 22 16,0-1-16,0 0 0,0-20 15,-21 20-15,21-21 0,0 0 0,0 0 0,0 1 16,0-1-16,0 0 0,0 0 15,21-21 17,0 0-32,1 0 15,-1-21-15,-21 0 0,21 21 16,-21-21-16,21-1 0,-21 1 0</inkml:trace>
  <inkml:trace contextRef="#ctx0" brushRef="#br1" timeOffset="-156940.7">31623 4805 0,'21'0'47,"0"0"-47,0 0 0,1 0 16,-1 0-16,0 0 0,0 0 15,0 0-15,0 0 0,1-21 0,-1 21 16,0 0-16,0 0 0,0-21 16,0 21-16,1 0 0,20 0 0</inkml:trace>
  <inkml:trace contextRef="#ctx0" brushRef="#br1" timeOffset="-156381.02">32279 4657 0,'21'0'32,"0"0"-32,1 0 0,-1 0 15,0 0-15,0 0 16,0-21-16,0 21 15,1 0-15,-22-22 16,-22 22 15,1 0-31,0 0 0,0 0 16,0 0-16,0 0 16,-1 0-16,1 0 15,0 0-15,0 22 16,21-1-16,0 0 15,-21-21-15,21 21 0,-21 0 0,21 0 16,0 1-16,0 20 16,-22-21-16,22 0 0,-21 22 0,0-22 15,21 21-15,0-21 0,-21 22 16,0-22-16,21 21 0,-21-21 0,21 22 16,0-22-16,-22 0 0,22 21 0,-21-21 15,21 1-15,0-1 0,0 0 16,0 0-16,0 0 0,0 0 15,0 1-15,21-22 16,1 0-16,-1 0 16,0 0-16,0 0 0,0 0 15,0 0-15,1 0 16,-1 0-16,0-22 16,0 1-16,0 0 0,0 21 15,1-21-15,-1 0 0,0 0 0</inkml:trace>
  <inkml:trace contextRef="#ctx0" brushRef="#br1" timeOffset="-155756.37">32787 4868 0,'0'0'0,"0"-21"15,0 0-15,0 0 16,0 0-16,0 0 16,21-1-1,0 22-15,1 0 16,-22 22 0,0-1-16,21 0 0,-21 0 15,0 0-15,0 0 0,0 1 0,0-1 16,0 21-16,0-21 0,0 22 15,0-22-15,-21 21 0,21-21 0,-22 0 16,22 1-16,0 20 0,-21-21 16,0 0-16,0 0 0,21 1 15,-21-22-15,0 21 0,-1 0 0,1-21 16,0 21-16,0-21 16,0 0-16,0 0 15,21-21 16,0 0-31,0 0 0,0-1 16,0 1-16,21 0 16,0 0-16,-21 0 0,21 21 15,0 0-15,0 21 32,-21 0-17,22 0-15,-22 0 16,0 1-16,21-22 15,-21 21 1,21-21-16,0 0 16,0 0-16,0 0 15,1 0-15,-1 0 16,0-21-16,0 21 0,-21-22 16,21 22-16,0-21 0,1 0 15,-1 0-15</inkml:trace>
  <inkml:trace contextRef="#ctx0" brushRef="#br1" timeOffset="-155045.17">33126 4593 0,'0'0'0,"21"0"47,0 0-47,0 0 15,0 0-15,1 0 0,-1-21 16,0 21-16,0 0 0,0 0 15,0 0-15,1 0 0,-1-21 16,0 21-16,0 0 16,0 0-1,-21 21 1,0 0-16,0 0 16,0 1-16,0-1 15,0 0-15,0 0 0,0 0 0,0 0 16,0 1-16,0 20 0,-21-21 15,21 21-15,-21-20 0,21 20 0,0-21 16,0 21-16,-21-20 0,0 20 16,21-21-16,-22 21 0,22-20 0,0 20 15,0-21-15,-21 0 0,21 22 16,-21-22-16,21 0 0,-21 0 0,21 0 16,0 0-16,0 1 0,0-1 0,-21 0 15,0 0-15,21 0 16,0 0-16,0 1 15,-22-1-15,1-21 16,21 21-16,-21-21 0,0 0 16,0 21-16,0-21 0,-1 0 15,1 0-15,0 0 16,0 0-16,0 0 0,0 0 16,-1 0-16,1 0 15,0 0 1,0 0-1,0 0 17</inkml:trace>
  <inkml:trace contextRef="#ctx0" brushRef="#br1" timeOffset="-153164.67">15663 6435 0,'21'-21'15,"-21"-1"-15,0 1 0,0 0 16,0 0-16,0 0 16,0 0-16,0-1 0,0 1 15,0 0 1,0 42 31,0 0-32,0 1-15,0-1 0,0 21 16,0-21-16,0 22 0,0-22 0,0 21 16,0 0-16,0 1 0,0-1 0,0-21 15,0 22-15,0-1 0,0 0 0,0-21 16,0 22-16,0-22 0,0 0 16,0 21-16,0-20 0,0-1 15,0 0-15,0 0 0,0 0 16,0-42 31,0 0-32,-21 0-15,21 0 0,-21-1 16,21 1-16,0 0 0</inkml:trace>
  <inkml:trace contextRef="#ctx0" brushRef="#br1" timeOffset="-152672.95">15388 6392 0,'0'0'0,"-21"-21"15,0 21-15,21-21 0,-21 21 16,21-21-16,0 0 0,0 0 16,21-1-1,0 22-15,0 0 0,0 0 16,0 0-16,22 0 0,-1 0 15,-21 0-15,22 0 0,-1 0 0,0 0 16,1 0-16,-1 22 0,-21-1 0,21 0 16,1 0-16,-1 0 0,0 0 0,-20 22 15,20-22-15,-21 0 16,0 21-16,0-20 0,1 20 0,-1-21 16,-21 21-16,0-20 0,0 20 0,0-21 15,0 0-15,-21 0 0,-1 1 0,1 20 16,0-21-16,-21 0 0,21 0 0,-22 1 15,1-22-15,21 21 0,-22 0 0,1 0 16,0 0-16,-1-21 0,22 21 16,-21-21-16,21 0 0,-22 22 0,22-22 15,0 0-15,0 0 0,0 0 0,0 0 16,-1 0 0,22 21 30,22-21-14,-1 0-17,0 0-15,0-21 0,0 21 0,0-22 16</inkml:trace>
  <inkml:trace contextRef="#ctx0" brushRef="#br1" timeOffset="-151708.23">16637 6710 0,'0'0'0,"-21"0"31,42 0 16,0 21-47,0-21 0,0 0 15,1 0-15,-1 0 0,21 0 16,-21 0-16,0 0 0,22 0 0,-22 0 16,21 0-16,-21 0 0,22 0 0,-1 0 15,-21 0-15,22 0 0,-1 0 0,-21 0 16,21 0-16,1 0 0,-22 0 0,21 0 16,-21 0-16,1 0 0,-1 0 15,0 0-15,-21-21 0,21 21 16,-21-21-1,0 0 1,-21 21-16,0-22 0,0 22 16,-1-21-16,1 21 0,0-21 15,0 21-15,0 0 0,0-21 0,-1 21 16,1 0-16,0 0 0,0-21 0,0 21 16,0 0-16,-1 0 0,1 0 15,0 0-15,21 21 31,0 0-15,0 0 0,21-21-16,0 0 15,1 21-15,-1-21 0,0 0 0,0 0 16,0 22-16,22-22 0,-22 0 16,21 0-16,-21 0 0,0 0 0,22 0 15,-22 0-15,21 0 0,-21 0 0,1 0 16,-1 0-16,0 0 0,0 0 0,0 0 15,0 0-15,1 0 16,-1 0-16,-42 0 31,-1 0-15,1 0-16,0 21 0,0-21 16,0 21-16,0-21 0,-1 21 0,1 0 15,0 0-15,0-21 0,0 22 16,0-1-16,-22 0 0,22 0 0,0 0 15,0 0-15,0 1 0,-1-1 0,1 0 16,0 0-16,21 0 0,-21-21 16,21 21-16,0 1 15,-21-22-15,42 0 94,-21-22-94</inkml:trace>
  <inkml:trace contextRef="#ctx0" brushRef="#br1" timeOffset="-142560.55">15600 8107 0,'0'0'0,"0"-21"0,0 0 15,0-1-15,0 1 16,-21 21 0,21-21-16,0 42 47,-22 0-47,22 1 15,0-1-15,0 0 0,-21 0 0,21 21 16,-21-20-16,21-1 0,0 21 0,-21-21 15,0 0-15,21 22 0,-21-22 16,-1 0-16,22 21 0,0-20 0,-21-1 16,21 0-16,-21 0 0,0 0 15,21 22-15,0-22 0,-21 0 16,21 0-16,0 0 0,-21-21 0,21 21 16,0 1-16,0-44 46,0 1-30,0 0-16,0 0 16,0 0-16,0 0 0,0-1 0,0 1 15,21 0-15,-21-21 0,21 21 0,0-1 16,-21-20-16,0 21 0,21 0 0,0-22 16,-21 22-16,22 0 15,-1-21-15,-21 21 0,21-1 0,0-20 16,-21 21-16,21 0 0,0 0 0,-21-1 15,22 22-15,-1-21 0,-21 0 0,21 0 16,0 21-16,0 0 16,0 0-1,1 21 1,-22 0-16,0 0 0,0 1 16,0-1-16,0 0 0,0 21 0,0-21 15,0 1-15,21 20 0,-21-21 0,0 0 16,0 22-16,0-22 0,0 0 15,0 21-15,0-21 0,0 1 16,0-1-16,0 0 0,0 0 0,0 0 16,0 0-16,0 1 0,0-1 0,-21 0 15,21 0-15,0 0 0,-22 0 16,22 1-16,0-1 16,-21-42 46,21-1-62,0 1 0,0 0 16,-21 0-16,21 0 15</inkml:trace>
  <inkml:trace contextRef="#ctx0" brushRef="#br1" timeOffset="-142288.91">15367 8467 0,'21'0'31,"0"0"-31,0 0 0,1 0 16,-1 0-16,0 0 0,0 0 0,0-21 15,0 21-15,1 0 0,-1 0 16,0 0-16,0 0 0,0 0 0,0-22 15,1 22-15,-1 0 0,0 0 32,-21-21-32,21 21 15,-21-21-15,21 21 16,-21-21-16</inkml:trace>
  <inkml:trace contextRef="#ctx0" brushRef="#br1" timeOffset="-141909.14">16108 8128 0,'0'21'62,"0"0"-62,0 1 16,0-1-16,-21 0 0,21 0 16,-22 0-16,22 22 0,0-22 0,0 0 15,-21 0-15,21 21 0,-21-20 0,21-1 16,0 0-16,-21 0 0,21 0 0,0 0 16,0 1-16,0-1 15,0 0-15,0 0 0,0 0 16,0-42 46,21 0-62,0 0 16,-21 0-16,0-1 0</inkml:trace>
  <inkml:trace contextRef="#ctx0" brushRef="#br1" timeOffset="-141168.36">16129 8170 0,'-21'-42'16,"21"21"-16,0 0 15,21 21-15,0 0 16,0-21-16,0 21 15,1-22-15,-1 22 0,0 0 0,0 0 16,0 0-16,0 0 0,1 0 0,20 0 16,-21 0-16,0 0 0,0 22 15,1-22-15,-22 21 0,21-21 0,-21 21 16,0 0-16,0 0 0,0 0 16,0 1-16,-21-1 0,-1 0 0,-20 0 15,21-21-15,0 21 0,0 0 0,-22 1 16,22-22-16,0 21 0,0-21 0,0 0 15,-1 21-15,1-21 0,42 0 63,1-21-63,-1 21 0,0-21 16,0 21-16,0 0 0,0 0 15,1 0-15,-1 0 0,0 0 0,0 0 16,0 0-16,0 0 0,1 0 15,-1 0-15,0 0 0,0 21 0,0-21 16,0 0-16,1 21 0,-22 0 0,21-21 16,-21 21-16,21-21 0,-21 21 0,21 1 15,-21-1-15,0 0 16,0 0-16,0 0 16,-21-21-16,0 21 0,0 1 15,-1-22-15,1 21 0,0-21 16,0 0-16,0 21 0,0-21 0,-1 0 15,1 0-15,0 21 0,0-21 0,0 0 16,0 0-16,-1 0 0,1 0 0,0 0 16,0 0-16,0 0 0,0 0 15,-1 0-15,1 0 0,0 0 16,0 0-16,0 0 16,0 0-1,-1 0 16,44 0 1,-1 0-32,0-21 0,0 21 15,0 0-15,0-21 0,1 0 0,-1 21 16,21-22-16</inkml:trace>
  <inkml:trace contextRef="#ctx0" brushRef="#br1" timeOffset="-139848.58">17018 8403 0,'0'0'0,"-21"0"16,0 0-16,21-21 0,-22 21 15,1 0 1,42 0 46,1 0-62,-1 0 0,0 0 16,0 0-16,0 0 0,0 0 0,22 0 16,-22-21-16,21 21 0,-21 0 0,22 0 15,-1 0-15,0 0 0,-20 0 0,20 0 16,0 0-16,1 0 0,-22 0 16,21 0-16,-21 0 0,22 0 0,-22-21 15,21 21-15,-21 0 0,0 0 0,1 0 16,-1 0-16,-21-21 0,21 21 15,0 0-15,-21-22 16,0 1 0,-21 21-1,21-21 1,-21 21-16,0-21 16,-1 21-16,1-21 0,0 21 0,21-21 15,-21 21-15,0 0 0,0-22 0,-1 22 16,1 0-16,0 0 0,-21-21 0,21 21 15,-1 0-15,1 0 16,0-21-16,0 21 0,0 0 16,42 0 31,0 0-32,0 0-15,0 21 0,1-21 0,-1 0 16,0 21-16,21-21 0,-21 0 0,1 22 15,-1-22-15,0 0 0,0 21 0,0-21 16,0 0-16,1 0 0,-1 0 0,0 0 16,0 0-16,0 21 0,0-21 0,1 0 31,-22 21 16,-22-21-47,1 21 15,0-21-15,0 21 0,0 1 16,0-22-16,-1 21 0,22 0 16,-21-21-16,0 21 0,0 0 0,0 0 15,0-21-15,-1 22 0,1-1 0,0 0 16,0-21-16,0 21 0,21 0 0,-21-21 16,-1 21-16,1-21 0,21 22 15,-21-1-15,0 0 31,21 0 1,-21-21-17,42 0 95,-21-21-110,21 0 0,0 21 15,0-21-15,1 21 0,-1-22 0,0 1 16,0 21-16,21-21 0,-20 0 0,20 0 16,-21-22-16,0 22 0,22 0 0,-22 0 15,0 0-15,0 0 0,-21-1 0,21 1 16,0 21-1,-42 21 32,21 1-31,-21-22 46</inkml:trace>
  <inkml:trace contextRef="#ctx0" brushRef="#br1" timeOffset="-103621.14">18436 7916 0,'0'0'0,"0"-21"0,0 0 0,0 0 0,-21 0 16,21 0-16,0-1 0,0 1 16,0 0-16,0 0 15,0 0-15,0 42 32,0 0-17,-21 0-15,21 0 0,0 1 0,0 20 16,0-21-16,-21 21 0,21 1 0,0-1 15,0 0-15,0 1 0,0-1 0,-22 0 16,22 1-16,-21-1 0,21-21 0,-21 22 16,21-22-16,0 0 0,0 0 15,-21 0-15,21 0 0,0 1 16,-21-22-16,21 21 0,0-42 47,0-1-47,0 1 0,0 0 15,0 0-15,0-21 0,21 20 0,0-20 16,-21 21-16,21-21 0,0 20 16,1-20-16,-1 21 0,0-21 0,21 20 15,-21 1-15,1 0 0,-1 21 0,0 0 16,0 0-16,0 0 0,0 0 0,1 21 16,-1-21-16,0 21 0,0 1 0,0 20 15,-21-21-15,0 0 0,0 0 16,0 22-16,0-22 0,0 0 15,0 21-15,0-20 0,-21-1 0,21 0 16,-21 0-16,0 0 0,0 0 0,-1 1 16,22-1-16,-21-21 0,0 0 15,21-21 17,0-1-17,21 1-15,0 0 0,-21 0 0,22 0 16,-1-22-16</inkml:trace>
  <inkml:trace contextRef="#ctx0" brushRef="#br1" timeOffset="-103311.33">18965 7684 0,'-84'698'140,"-65"-888"-140,382-318 0,-296 1206 16,84-698-16,0 0 15,0 0-15,0-21 0,-21 0 16,22 21-16,-22-21 0,21-1 0,-21 1 16,0 0-16,0 0 0,0 0 15</inkml:trace>
  <inkml:trace contextRef="#ctx0" brushRef="#br1" timeOffset="-103116.43">18838 8022 0,'21'0'47,"1"0"-47,-1 0 0,0 0 16,0 0-16,0 0 0,0 0 16,1 0-16,-1 0 15,0 0-15,0-21 0,0 21 0,0-21 16,1 21-16,-1 0 0</inkml:trace>
  <inkml:trace contextRef="#ctx0" brushRef="#br1" timeOffset="-102663.7">19431 7853 0,'0'0'0,"-21"0"0,0 0 16,21 21 15,0 0-31,0 0 0,0 1 16,0-1-16,-22 0 0,22 0 0,0 0 15,0 0-15,-21 22 0,21-22 0,0 0 16,0 0-16,0 0 0,0 1 0,-21-22 16,21 21-16,0 0 0,0 0 15,-21-21-15,21 21 0,0-42 47,0 0-47,0 0 16,0 0-16,0-1 0,0 1 0,0 0 15,0-21-15,0 21 0,0-22 0,21 22 16,0-21-16,-21 21 0,21-1 0,1 1 16,-1 0-16,-21 0 0,21 21 15,0-21-15,0 21 0,0 0 0,1 0 16,-1 0-16,0 0 15,-21 21-15,21 0 0,-21 0 0,21 0 16,-21 1-16,0-1 0,0 0 0,21 21 16,-21-21-16,0 1 0,22-1 0,-22 0 15,0 0-15,0 0 0,0 0 16,0 1-16</inkml:trace>
  <inkml:trace contextRef="#ctx0" brushRef="#br1" timeOffset="-102364.86">19600 8255 0,'0'0'15,"0"-21"1,0 0-1,0 0-15,0-1 16,0-20-16,21 21 0,-21 0 16,22-22-16,-1 22 0,21-21 0,-21 21 15,0 0-15,1-1 0,20 1 0,-21 0 16,0 21-16,0 0 0,1 0 16,-1 0-16,0 0 0,0 0 15,-21 21-15,0 0 0,0 1 16,21-1-16,-21 21 0,0-21 0,0 0 15,0 1-15,0-1 0,0 21 0,0-21 16,0 0-16,0 1 0,0-1 16,0 0-16,-21-21 0,21 21 15,-21 0 1,0-21 0,21-21-1,21 0 1,0 21-16,-21-21 0</inkml:trace>
  <inkml:trace contextRef="#ctx0" brushRef="#br1" timeOffset="-101865.25">20129 8297 0,'-21'22'16,"21"-44"-1,21 22 1,1-21-16,-1 0 0,0 0 16,0 0-16,0 21 0,0-21 0,1-22 15,-1 22-15,21 0 0,-21-21 0,0 20 16,1-20-16,-1 21 0,0-21 16,0 20-16,-21-20 0,0 21 0,21 0 15,-21-22-15,21 22 0,-21 0 0,0 0 16,0 0-16,0 0 0,0-1 0,0 1 15,0 0-15,0 0 0,-21 21 32,0 0-32,0 0 0,0 21 15,0 0-15,-1 0 0,22 1 16,-21-1-16,0 21 0,21-21 0,-21 22 16,21-22-16,-21 21 0,21 0 0,-21 1 15,-1-1-15,22-21 0,0 22 0,0-1 16,0 0-16,0-21 0,0 22 15,0-22-15,0 0 0,0 0 0,22 0 16,-1 1-16,0-1 0,0-21 0,0 21 16,22-21-16,-22 21 0,21-21 0,-21 0 15,22 0-15,-22 0 0,0 0 0,0 0 16,0 0-16,0 0 0,1 0 16,-1-21-16,0 21 0,-21-21 0,21 0 15,-21-1-15,21 22 16,0-21-16,-21 0 0,22 21 0</inkml:trace>
  <inkml:trace contextRef="#ctx0" brushRef="#br1" timeOffset="-101052.18">21696 7472 0,'0'0'16,"0"-21"-16,0 0 16,0-1-16,0 1 0,0 0 15,0 0-15,0 0 0,0 0 16,0 42 15,-21 0-15,-1 21-16,1-21 0,0 22 0,0-1 15,21 0-15,-21 22 0,0-22 0,-1 1 16,1 20-16,0-21 0,0 22 0,-21-1 16,20-20-16,1 20 0,0 1 15,0-22-15,0 0 0,0 1 0,-1 20 16,1-42-16,0 22 0,21-1 0,-21-21 16,21 22-16,0-22 0,0 0 0,0 0 15,0 0-15,0 0 16,0-42 15,0 0-31,21 0 16,-21 0-16,21 0 0,0-1 15,1 1-15,-1-21 0,0 21 0</inkml:trace>
  <inkml:trace contextRef="#ctx0" brushRef="#br1" timeOffset="-99772.73">21950 7662 0,'0'0'0,"0"-21"0,0 0 16,0 0-16,0 0 15,0 0-15,0-1 16,21 22 0,-21 22-16,0-1 15,0 0-15,0 0 16,0 21-16,0-20 0,0 20 0,0-21 16,0 21-16,0 1 0,-21-1 0,21 0 15,-21 1-15,-1-1 0,22 0 0,0 22 16,-21-22-16,21-21 0,-21 22 0,0-1 15,21-21-15,0 22 0,0-22 16,-21-21-16,21 21 0,0 0 0,0-42 47,0 0-47,0 0 0,0-1 0,0 1 16,21-21-16,-21 21 0,21-22 15,0 22-15,-21-21 0,21 0 0,1 20 16,-1 1-16,0-21 0,0 21 0,0 0 15,0 21-15,1-22 0,-1 22 0,21 0 16,-21 0-16,0 0 0,1 0 0,-1 0 16,0 22-16,0-1 15,0 0-15,-21 0 0,21 0 0,-21 22 16,0-22-16,0 0 0,0 0 0,0 21 16,-21-20-16,0-1 0,0 0 15,0 0-15,-22 0 0,22 0 0,-21 1 16,21-22-16,-22 21 0,22-21 15,0 0-15,0 21 0,0-21 0,0 0 16,-1 0-16,1 0 0,21-21 31,21 0-15,1-1-16,-1 22 16,0-21-16,0 0 0</inkml:trace>
  <inkml:trace contextRef="#ctx0" brushRef="#br1" timeOffset="-99329.1">22648 7916 0,'0'0'0,"0"-21"0,-21 21 16,0 0-16,0 0 0,0 0 15,-1 0-15,1 0 0,0 0 16,0 0-16,0 21 0,0 1 15,21-1-15,-22 0 0,1 0 0,21 21 16,0-20-16,-21-1 0,21 21 16,-21-21-16,21 0 0,0 1 0,0-1 15,0 0-15,0 0 0,0 0 0,0 0 16,0 1-16,21-22 0,0 21 16,0-21-16,1 0 0,20 0 15,-21 0-15,0 0 0,0-21 16,1-1-16,20 22 0,-21-21 0,0 0 15,0 0-15,1 0 0,-1 0 0,-21-22 16,0 22-16,0 0 0,0-21 0,0 20 16,0-20-16,0 21 0,0 0 15,-21 0-15,21-1 0,-22 1 0,1 21 16,0 0-16,0 0 0,0 0 16,0 0-16,-1 0 0,1 0 0,0 21 15,0-21-15,21 22 0,-21-1 0,0 0 16,21 0-16,-22 0 0,22 0 15,0 1-15,0-1 16,22-21-16,20 0 0,-21 0 16</inkml:trace>
  <inkml:trace contextRef="#ctx0" brushRef="#br1" timeOffset="-98712.46">23220 7938 0,'0'0'0,"0"-22"0,0 1 16,0 0-16,-21 21 0,-1-21 16,1 21-16,0 0 15,0 0-15,0 0 0,0 0 16,-1 0-16,22 21 0,-21 0 16,0 0-16,21 1 0,-21-1 0,0 0 15,21 0-15,-21 0 0,21 22 0,0-22 16,0 0-16,0 0 0,0 0 0,0 0 15,0 1-15,0-1 0,0 0 16,0 0-16,0 0 0,21-21 16,0 0-16,0 0 15,0 0-15,0 0 0,1 0 16,-1-21-16,0 21 0,0-21 16,0 0-16,0 21 0,1-43 15,-22 22-15,21 0 0,0-21 0,0 21 16,0-22-16,0 1 0,-21 0 0,22-1 15,-1 1-15,-21 0 0,0 20 0,0-20 16,21 0-16,-21-1 0,0 22 0,0-21 16,0 21-16,0-22 0,0 22 15,0 0-15,0 0 0,0 0 16,0 42 15,0 0-31,0 0 0,-21 22 16,21-22-16,0 21 0,0 0 0,0 1 15,0-22-15,-21 21 0,21 1 0,0-1 16,0 0-16,0-21 0,0 22 0,0-1 16,0-21-16,0 22 0,0-22 15,0 0-15,0 21 0,0-21 0,0 1 16,0-1-16,0 0 0,21-21 16,-21 21-16,21-21 15,0 0-15,0 0 16,0 0-16,-21-21 15,22 0-15,-1 0 0,0-1 16,21 22-16,-21-21 0</inkml:trace>
  <inkml:trace contextRef="#ctx0" brushRef="#br1" timeOffset="-97871.95">23876 7916 0,'0'0'15,"0"-21"-15,0 0 0,-21 21 16,21-21-16,-21 21 0,-1 0 31,1 0-31,21 21 0,-21 0 16,21 0-16,0 1 15,0-1-15,0 0 16,-21 0-16,21 0 0,0 0 0,0 1 16,0-1-16,0 0 0,0 0 15,21-21-15,0 21 0,0-21 16,1 0-16,-1 0 15,21 0-15,-21 0 0,0 0 0,1 0 16,-1 0-16,21-21 0,-21 0 0,0 21 16,1-21-16,-1 0 0,0-1 0,0 1 15,-21 0-15,21 21 0,0-21 0,-21 0 16,22 0-16,-22-1 0,21 22 16,-21-21-16,21 0 0,-21 0 15,0 42 32,0 0-31,0 0-16,-21-21 0,21 22 15,-21-1-15,-1 0 0,22 0 0,0 0 16,-21 22-16,21-22 0,-21 0 0,0 0 16,21 21-16,0-20 0,0-1 15,-21 21-15,21-21 0,0 22 16,-21-22-16,21 21 0,0 0 0,0-20 15,-22 20-15,22 0 0,0 1 0,-21-1 16,21 21-16,0-20 0,0 20 0,0-20 16,0 20-16,0-21 0,0 1 0,0 20 15,-21-20-15,21-1 0,0 0 16,-21 1-16,21-1 0,0-21 0,0 21 16,-21-20-16,0-1 0,-1 0 0,1-21 15,0 21-15,0-21 0,0 0 0,0 0 16,-1 0-16,1 0 0,0 0 0,0 0 15,-21 0-15,20 0 0,1-21 16,-21 0-16,21 0 0,0-1 0,-22 1 16,22-21-16,0 21 0,21-22 0,0 22 15,-21-21-15,21 0 0,0-1 0,0 1 16,0 0-16,0-1 0,21 1 0,0 0 16,0 20-16,22-20 0,-22 0 15,0 21-15,21-22 0,-21 22 0,22-21 16,-22 21-16,0-1 0,21 1 0,-20 0 15,-1 0-15,0 21 0,0-21 0,21 0 16,-20 21-16,-1-22 0,0 22 16,-21-21 46,0 0-46</inkml:trace>
  <inkml:trace contextRef="#ctx0" brushRef="#br1" timeOffset="-97100.34">25209 7324 0,'0'0'0,"22"-21"0,-1-1 0,0 1 16,-21 0-16,21 21 0,-21-21 0,21 0 16,-21 0-16,0-1 0,0 1 15,21 21-15,-21-21 0,0 42 32,0 22-32,-21-22 15,0 21-15,0 22 0,0-22 16,0 21-16,-22 1 0,22-1 0,0 1 15,-21-1-15,20 1 0,-20-1 16,21 1-16,-21-1 0,20 1 0,-20-1 16,0 1-16,21-22 0,-22 22 15,22-22-15,0 0 0,0-20 0,0 20 16,-1-21-16,22 0 0,0 0 0,0 1 16,0-44-1,22 1 1,-22 0-16,21 0 0,0 0 0,0-22 15,21 1-15,-20 21 0</inkml:trace>
  <inkml:trace contextRef="#ctx0" brushRef="#br1" timeOffset="-95664.12">25781 7811 0,'0'0'0,"0"-22"15,0 1 1,0 0-16,0 0 15,0 0-15,0 0 0,0-1 16,-21 1-16,0 0 16,-1 0-16,1 21 0,0 0 15,0 0-15,0 0 0,0 21 16,-1 0-16,1 0 0,-21 1 0,21-1 16,0 0-16,-1 0 0,1 0 0,0 22 15,0-22-15,21 21 16,-21-21-16,21 22 0,-21-22 0,21 0 15,0 21-15,0-21 0,0 1 0,0-1 16,0 0-16,0 0 0,21-21 16,0 0-16,0 0 0,0 0 0,0 0 15,1 0-15,-1 0 0,21-21 16,-21 21-16,22-21 0,-22 0 0,21-1 16,-21 1-16,22 0 0,-1 0 0,-21-21 15,0 20-15,22-20 0,-22 21 0,0-21 16,0-1-16,0 1 0,0 0 15,1-1-15,-22-20 0,21 20 0,-21 1 16,0 0-16,0-1 0,0 1 16,0 0-16,0 21 0,0-1 0,0 1 15,0 0-15,-21 42 32,-1 22-32,22-22 0,-21 21 0,0 0 15,21 1-15,-21-1 0,21 0 0,0 1 16,0-1-16,-21 0 0,21-20 15,0 20-15,0 0 0,0 1 0,0-22 16,0 21-16,0-21 0,0 0 0,0 1 16,0-1-16,0 0 0,0 0 0,21 0 15,0-21-15,0 21 16,0-21-16,1 0 16,-1 0-16,0 0 0,0 0 0,0-21 15,0 0-15,1 0 0,-1 0 16,0 0-16,0-1 0,-21 1 0,21 0 15,-21 0-15,21 0 0,-21 0 16,0-1-16,0 1 0,0 0 0,22 21 16,-22 21-1,0 0 1,0 1-16,0-1 0,0 0 0,0 0 16,0 0-16,0 0 0,-22 22 15,22-22-15,0 0 0,0 0 16,0 0-16,0 1 0,0-1 15,0 0-15,0 0 16,0-42 15,22 0-31,-1 0 0,-21-1 16,21 1-16,0 0 0</inkml:trace>
  <inkml:trace contextRef="#ctx0" brushRef="#br1" timeOffset="-95340.3">26437 7493 0,'0'0'0,"-21"0"0,0 0 15,0 0-15,21 21 0,0 0 16,-22-21-16,22 22 0,0-1 16,22-21-1,-1 0 1,0 0-16,0 0 15,-21-21-15,0-1 0,0 1 16,0 0-16,0 0 16,-21 21-1,0 0 1,0 0-16,21 21 16,0 0-16,0 0 0,0 1 15,0-1-15,0 0 0,0 0 16,0 0-16,0 0 15,21-21-15,0 22 16,0-22-16</inkml:trace>
  <inkml:trace contextRef="#ctx0" brushRef="#br1" timeOffset="-94857.31">26691 7705 0,'0'-21'0,"0"-1"15,0 44 17,0-1-32,0 0 15,0 0-15,0 0 0,0 0 0,0 1 16,0-1-16,0 0 0,0 0 0,0 0 16,0 0-16,0 22 0,0-22 15,0 0-15,0 0 0,0 0 0,0 1 16,21-22-1,0 0-15,1 0 16,-1 0-16,0-22 0,0 1 0,0 21 16,-21-21-16,21 0 0,1 0 15,-1 0-15,0-22 0,-21 22 0,0 0 16,21-21-16,-21 20 0,0 1 16,0-21-16,0 21 0,0 0 0,0-1 15,0 1-15,0 0 0,21 21 47,0 0-31,-21 21-16,22-21 0,-1 0 15,0 0-15,0 0 0,0 0 16,0-21 0,1 0-1,-1 21-15,-21-21 16,21 21-16,0-21 0,0 21 15,-21-22-15</inkml:trace>
  <inkml:trace contextRef="#ctx0" brushRef="#br1" timeOffset="-94492.54">27834 7112 0,'0'-85'15,"0"170"-15,0-191 0,-21 85 16,0 21-16,0 0 16,-1 0-16,1 21 15,21 0-15,-21 1 0,0 20 0,0 0 16,0 1-16,21-1 0,-22 21 0,1 1 16,0-1-16,0-20 0,-21 20 0,20 1 15,1-1-15,0-20 0,-21 20 16,21-21-16,-1 1 0,1 20 0,0-20 15,0-1-15,0 0 0,0-21 0,-1 22 16,22-22-16,-21 0 0,21 0 0,0 0 16,0 1-16,0-1 15,0-42 17,21 21-32,1-22 0,-1 1 0,0 0 15,0 0-15,0 0 0,0 0 0,1-1 16,-1 1-16,0 0 0</inkml:trace>
  <inkml:trace contextRef="#ctx0" brushRef="#br1" timeOffset="-93440.66">27834 7662 0,'0'-21'15,"0"0"1,0 0-16,0 0 16,0 0-16,21-1 15,0 22-15,-21-21 0,0 0 0,22 0 16,-22 0-16,21 21 0,-21-21 15,21 21-15,-21-22 16,0 44 31,0-1-31,-21-21-16,0 0 187,21-21-109,0-1-47,21 1 1,0 21-32,0 0 15,0 0-15,0 0 16,1-21-16,-1 21 0,0 0 16,0 0-16,0 0 0,0-21 15,1 21 1,-44-21 15,1 21-31,0 0 16,0 0-16,0 0 0,0 0 15,-1 0-15,1 0 16,0 0-16,0 21 16,21 0 15,0 0 16,-21-21-32</inkml:trace>
  <inkml:trace contextRef="#ctx0" brushRef="#br1" timeOffset="-92440.64">27855 7154 0,'-21'0'15,"0"0"-15,21-21 16,-21 21-16,0 0 16,42 0 31,0 0-47,0 0 0,0 0 15,22 0-15,-22-21 0,0 21 0,0 0 16,0 0-16,0 0 0,1 0 0,-1 0 15,0 0-15,-21-21 16,-21 21 15,0 0-31,-22 0 0,22 0 16,0 0-16,-21 0 0,20 0 16,-20 0-16,21 0 0,0 0 0,0 0 15,-1 0-15,1 0 0,0 0 0,0 0 16,0 0-1,21 21-15,-21 0 16,21 0 0,0 1-16,0-1 0,0 0 15,0 0-15,0 0 16,0 0-16,-22 1 0,22-1 16,0 0-16,-21 21 0,21-21 0,0 22 15,0-22-15,0 21 0,0-21 0,-21 22 16,21-1-16,-21-21 0,21 0 0,-21 22 15,21-22-15,0 0 0,0 21 0,-21-20 16,21-1-16,-22 0 0,1 0 16,21 0-16,0 0 0,0 1 0,0-1 15,-21-21-15,21 21 0,0 0 0,0 0 16,0 0-16,0 1 16,21-22-1,-21 21 1,21-21-16,1 0 0,-1 0 0,0 0 15,0 0-15,0 0 0,0 0 0,22 0 16,-22 0-16,0-21 0,0 21 0,0 0 16,1 0-16,20 0 0,-21 0 15,0 0-15,0 0 16,-42 0 0,0 0-1,-21 0-15,21 0 16,-1 0-16,-20 0 0,21 0 0,-21 0 15,-1-22-15,1 22 0,21 0 0,-22 0 16,22 0-16,-21 0 0,21 0 16,-22 0-16,22 0 0,0 0 0,0 0 15,0 0-15,0 0 16,-1 0-16,22-21 47,22 21-32,-1 0-15,0-21 16,0 0-16,0 21 0,0-21 0,22 0 16,-22 21-16,0-22 0,21 1 0</inkml:trace>
  <inkml:trace contextRef="#ctx0" brushRef="#br1" timeOffset="-91720.11">28025 7641 0,'0'-21'0,"21"0"31,-21 0-16,21 21-15,0-21 0,0 21 16,-21-22-16,0 1 0,21 0 0,1 21 16,-22-21-16,21 0 0,-21 0 15,0-1-15,21 1 0,-21 0 16,0 0 0,0 42 15,-21-21-16,21 21-15,-21 0 0,21 1 0,0-1 16,0 21-16,-22-21 0,22 0 16,-21 1-16,21 20 0,0-21 15,0 0-15,-21 22 0,21-22 0,-21 0 16,21 0-16,0 0 0,-21 0 0,21 1 16,0-1-16,0 0 0,0 0 15,0 0-15,0 0 0,0 1 16,0-1-16,-21-21 15,-1 0 1,1 0 0,0 0-16,0 0 15,0 0-15,0 0 0,-1 0 0,1-21 16,0 21-16,0 0 0,0 0 16,0 0-16,-1 0 15,44 21 16,-1-21-31,0 0 16,21 0-16,-21 0 0,1 0 0,-1 0 16,21 0-16,-21 0 0,0 0 15,1 0-15,-1 0 0,0 0 0,0 0 16,0-21-16,0 21 0,-21-22 16,0 1 15,0 0-16,22 21-15,-1-21 0,-21 0 16</inkml:trace>
  <inkml:trace contextRef="#ctx0" brushRef="#br1" timeOffset="-91093.07">28554 7133 0,'0'0'15,"-43"0"-15,65 0 32,-1 0-17,0 0-15,0 0 0,21 0 16,-20-21-16,-1 21 0,0 0 0,0 0 15,0 0-15,0 0 0,1-21 0,-1 21 16,0 0 0,-21 21 15,0 0-15,0 0-16,0 1 0,-21-1 15,21 0-15,-21 21 0,21-21 0,-22 22 16,22-22-16,0 21 0,0 1 0,-21-22 15,21 21-15,-21 0 0,21 1 16,0-22-16,0 21 0,0-21 0,0 22 16,0-22-16,0 21 0,0-21 0,0 1 15,0 20-15,0-21 0,0 0 0,0 0 16,0 1-16,-21-1 0,21 0 16,0 0-16,-21-21 0,21 21 0,0 0 15,-21-21-15,21 22 0,-22-22 16,1 0-16,0 0 0,0 21 0,0-21 15,0 0-15,-22 0 0,22 0 0,0 0 16,-21 0-16,20 0 0,1 0 16,0 0-16,0 0 0,0 0 0,0 0 15,-1 0-15,1 0 16,42-21 31,1 21-47,-1-22 0,0 1 15,0 21-15,0-21 0,22 0 0,-22 0 16</inkml:trace>
  <inkml:trace contextRef="#ctx0" brushRef="#br1" timeOffset="-90625.33">29549 6964 0,'0'0'0,"0"-21"0,21 21 0,-21-21 15,0 42 32,-21 0-47,-1 0 0,1 0 0,0 22 16,0-22-16,-21 42 0,20-20 15,1-1-15,-21 21 0,21 1 0,-22-1 16,22 1-16,0-1 0,-21-20 0,21 20 16,-22 1-16,22-1 0,-21-20 0,21 20 15,-1-21-15,1 22 0,-21-22 16,21 1-16,0-22 0,21 21 15,-22-21-15,1 22 0,21-22 0,-21 0 16,21 0-16,0 0 0,0-42 63,21 21-63,0-21 15,-21 0-15,22 0 0,-1-1 16</inkml:trace>
  <inkml:trace contextRef="#ctx0" brushRef="#br1" timeOffset="-87889.13">29612 7662 0,'0'-21'15,"0"0"17,0 42 15,0 0-47,0 1 0,0-1 15,-21 0-15,21 0 0,0 0 16,-21-21-16,21 21 0,0 1 15,0-1-15,0 0 0,-21 0 16,21 0-16,0 0 0,-22-21 16,22-21 31,0 0-47,0 0 15,0 0-15</inkml:trace>
  <inkml:trace contextRef="#ctx0" brushRef="#br1" timeOffset="-87547.28">29697 7387 0,'0'21'15,"0"1"-15,0-1 16,21-21 31,0 0-47,-21-21 0,21 21 15,-21-22-15,0 1 0,0 0 16,0 0-16,-21 21 16,21-21-1,-21 21-15,0 0 0,0 0 16,21 21-16,0 0 15,0 0 1,0 0-16,0 1 0,0-1 16,0 0-16,0 0 15,21-21-15,0 21 0</inkml:trace>
  <inkml:trace contextRef="#ctx0" brushRef="#br1" timeOffset="-86952.44">30099 7557 0,'0'0'0,"-21"0"15,0 0-15,-1 0 16,22 21 0,0 0-1,0 0-15,0 0 0,0 0 16,0 1-16,0-1 0,-21-21 0,21 21 15,0 0-15,0 0 0,0 0 16,-21 1-16,21-1 0,0 0 16,0 0-16,-21-21 15,21 21-15,0-42 47,0 0-47,0 0 0,0 0 16,0-1-1,0 1-15,0 0 0,0 0 16,0 0-16,0 0 0,0-1 0,21 1 16,0 0-16,0 0 0,1 0 0,-1 0 15,0-1-15,0 1 0,21 0 16,-20 21-16,-1-21 0,21 0 0,-21 21 16,0 0-16,1 0 0,-1 0 15,0 0-15,0 21 0,0 0 0,-21 0 16,0 0-16,21 1 0,-21-1 0,0 21 15,0-21-15,0 0 0,0 1 16,0-1-16,0 21 0,0-21 16,-21 0-16,21 1 0,-21-1 15,21 0-15,-21-21 0,0 0 16,21 21-16,0-42 62,21 0-46,0 0-16,0-1 16</inkml:trace>
  <inkml:trace contextRef="#ctx0" brushRef="#br1" timeOffset="-86534.77">30819 7514 0,'0'0'0,"-22"0"0,22-21 16,0 0-16,-21 21 15,21-21-15,-21 21 16,21 21 15,0 0-31,0 0 0,0 0 16,-21 1-16,21-1 0,0 21 15,-21-21-15,21 22 0,-21-1 16,21-21-16,0 21 0,-22 1 0,22-1 16,-21-21-16,0 22 0,21 20 0,0-21 15,-21 1-15,0-1 0,0 0 16,21 1-16,0 20 0,-22-20 0,1-1 16,21 0-16,-21-21 0,21 22 0,0-22 15,-21 21-15,21-21 0,0 1 0,-21-1 16,21 0-16,21-21 47,-21-21-47,21 21 0,-21-21 0,0-1 15,21 1-15,0 0 16,1 0-16,-1-21 0,-21 20 0</inkml:trace>
  <inkml:trace contextRef="#ctx0" brushRef="#br1" timeOffset="-86176.98">30755 7641 0,'0'0'15,"0"-21"-15,-21 0 0,21 0 0,0 0 16,0-1-16,0 1 0,0 0 16,0 0-16,21 21 15,0-21-15,0 21 0,1-21 16,-1 21-16,21 0 0,-21 0 0,0 0 15,1 0-15,-1 0 0,0 21 16,0 0-16,-21 0 0,21 0 16,-21 0-16,0 1 0,0 20 0,0-21 15,0 0-15,-21 0 16,0 1-16,0-1 0,0 0 0,-1 0 0,1-21 16,-21 21-16,21-21 0,0 21 0,-1-21 15,1 0-15,0 22 16,0-22-16,21 21 0,-21-21 15,42 0 17,0 0-17,-21-21-15,21-1 0,0 22 0</inkml:trace>
  <inkml:trace contextRef="#ctx0" brushRef="#br1" timeOffset="-85316.47">31284 7408 0,'0'22'31,"-21"-1"-15,21 0-16,0 0 0,0 21 15,-21-20-15,21-1 0,0 0 0,-21 21 16,21-21-16,0 1 0,0-1 15,0 0-15,0 0 0,0 0 0,0 0 16,0 1-16,0-1 0,21-21 16,0 0-16,0 0 0,-21 21 15,21-21-15,1 0 0,-1 0 0,0 0 16,0-21-16,0 21 16,0-21-16,1-1 0,-1 22 0,-21-21 15,21 0-15,0-21 0,0 21 16,-21-1-16,21-20 0,1 21 0,-22-21 15,0 20-15,21 1 0,-21 0 16,21 0-16,-21 0 0,0 42 47,0 0-47,0 0 0,-21 0 0,21 1 16,0-1-16,0 0 0,0 0 0,0 0 15,0 0-15,0 1 0,0-1 16,0 0-16,0 0 0,0 0 15,21 0 1,0-21-16,0 0 0,0 0 16,1 0-16,-1 0 15,0 0-15,-21-21 0,21 0 0,0 21 16,-21-21-16,21 0 0,-21 0 16,22-22-16,-1 22 0,-21-21 0,21-1 15,0 1-15,-21 0 0,0-1 16,21 1-16,0-21 0,-21 20 0,0 1 15,0 0-15,22-1 0,-22 22 0,0-21 16,0 21-16,0-1 0,0 1 16,0 0-16,0 0 15,0 42 17,0 0-32,-22 0 0,22 1 0,0-1 15,0 21-15,-21-21 0,21 22 0,-21-1 16,21 21-16,0-20 0,0-1 15,-21 0-15,21 22 0,-21-22 0,21 1 16,0-1-16,0-21 0,0 21 16,0 1-16,0-22 0,0 0 0,0 0 15,0 0-15,21 1 0,0-1 0,-21 0 16,21-21-16,-21 21 0,21-21 16,1 0-16,-1 0 15,0 0-15,0 0 16,0 0-16,-21-21 0,21 21 15,-21-21-15,22 0 0,-1-1 0,-21 1 16,21 0-16,0-21 0,-21 21 16,0-1-16,21 1 0</inkml:trace>
  <inkml:trace contextRef="#ctx0" brushRef="#br1" timeOffset="-85016.64">31856 7451 0,'0'0'0,"-43"0"16,43-21-1,22-1 1,-1 22-16,0 0 16,0-21-16,21 21 0,-20 0 0,20-21 15,0 21-15,-21 0 0,22 0 0,-22 0 16,0-21-16,0 21 0,0 0 31,-21-21-15,-21 21 31</inkml:trace>
  <inkml:trace contextRef="#ctx0" brushRef="#br1" timeOffset="-68120.79">15727 9419 0,'21'0'15,"0"0"1,0 0 15,-21-21-31,21 0 16,-21 0-1,0 0 17,-21 21-32,0 0 15,0 0-15,0 0 0,0 0 16,-1 0-16,1 0 0,0 0 16,0 0-16,0 0 0,0 0 0,-1 21 15,1 0-15,0-21 0,0 21 0,0-21 16,-22 21-16,22 0 0,0-21 15,0 22-15,0-1 0,21 0 16,-21 0-16,-1 0 0,1 0 0,21 1 16,0-1-16,-21 21 0,21-21 0,-21 0 15,21 1-15,0-1 0,0 0 0,0 0 16,0 0-16,0 0 0,0 1 0,21-1 16,-21 0-16,21 0 0,0-21 0,1 21 15,-1-21-15,21 0 0,-21 0 16,0 0-16,22 0 0,-22 0 0,0 0 15,21 0-15,-20 0 0,-1 0 0,21 0 16,-21 0-16,0 0 0,1 0 0,-1 0 16,0-21-16,0 21 0,0 0 15,-21-21 1,0 42 31,-21-21-47,0 0 15,21 21-15,-21-21 0,0 0 0,-1 21 16,1-21-16,0 0 0,0 22 16,0-22-16,0 0 0,-1 0 0,1 0 15,0 0-15,0 0 0,0 0 0,0 0 16,-1 0-16,1 0 0,0 0 16,0-22-16,0 22 15,0-21-15,-1 0 0,1 21 0,21-21 16,-21 0-16,0 0 0,21-1 0,0 1 15,0 0-15,0 0 0,0 0 0,0 0 16,0-1-16,0-20 0,0 21 0,0 0 16,21 0-16,0-1 0,0-20 0,1 21 15,-1 0-15,0 0 0,0-1 16,21 22-16,-20-21 0,-1 0 0,0 21 16,21-21-16,-21 21 0,1-21 15,-1 21-15,0 0 0,0 0 0,0 0 16,0 0-16,1 0 109,-1 0-109,0 0 0,0 0 16,0 0-16</inkml:trace>
  <inkml:trace contextRef="#ctx0" brushRef="#br1" timeOffset="-67688.96">16425 9356 0,'0'0'0,"0"-21"0,0-1 16,-21 1 0,0 21 15,21 21-15,-21-21-16,21 22 15,0-1-15,-21 0 0,21 0 16,0 0-16,0 0 0,0 22 0,-22-22 15,22 21-15,-21-21 0,21 22 0,0-22 16,-21 21-16,21-21 0,0 22 0,0-22 16,0 21-16,0-21 0,0 1 0,0-1 15,0 0-15,0 0 0,0 0 16,0 0-16,0 1 31,0-44 0,0 1-15,0 0-16,21 0 0,-21 0 16,0 0-16,21-22 0,-21 22 15</inkml:trace>
  <inkml:trace contextRef="#ctx0" brushRef="#br1" timeOffset="-67213.23">16341 9313 0,'0'0'0,"-22"-21"0,22 0 0,0 0 16,0 0-1,22 21 1,-1 0-16,0-21 0,0 21 0,21 0 16,1 0-16,-22 0 0,21 0 0,1 0 15,-1 0-15,-21 0 0,21 0 0,-20 21 16,20-21-16,-21 21 0,0 0 15,0 0-15,22-21 0,-43 21 0,21 1 16,0-1-16,0 0 0,-21 0 0,21 0 16,-21 0-16,0 1 0,0 20 0,0-21 15,0 0-15,0 0 0,0 1 0,0-1 16,0 0-16,-21 0 0,0 21 16,0-20-16,21-1 0,-21 0 0,0-21 15,-1 21-15,1 0 0,0 0 16,0 1-16,0-22 0,0 21 0,-1 0 15,1-21-15,0 21 0,0-21 0,0 0 16,0 21-16,-1-21 0,1 21 16,0-21-16,0 0 0,0 0 0,21 22 15,-21-22-15,-1 0 0,1 0 16,21 21-16,-21-21 16,21-21 30,21-1-46,-21 1 16,21 0-16,1 21 0</inkml:trace>
  <inkml:trace contextRef="#ctx0" brushRef="#br1" timeOffset="-66216.29">17505 9673 0,'-21'0'15,"-1"0"-15,1 0 16,0 0-16,0 0 16,0 0-16,0 0 0,-1 0 15,1 0-15,0 0 16,0 0-16,0 0 16,42 0 30,0 0-46,0 0 0,22 0 0,-22 0 16,21 0-16,0 0 0,-20 0 16,20 0-16,0 0 0,1 0 0,-1 0 15,0 0-15,1 0 0,-1 0 0,-21 0 16,21 0-16,1 0 0,-22 0 0,0 0 16,21 0-16,-20 0 0,-1 0 15,0 0-15,-21-21 31,0 0-15,0 0 0,-21 0-16,0 21 0,21-22 0,-22 22 15,1-21-15,0 21 0,21-21 0,-21 21 16,0-21-16,0 21 0,-1 0 0,1-21 16,0 21-16,0 0 0,0-21 15,0 21-15,-1 0 31,22-22-31,22 22 47,-1 0-47,0 0 16,0 22-16,0-22 0,0 21 16,1-21-16,-1 21 0,0-21 15,0 0-15,0 21 0,0 0 0,1-21 16,-1 21-16,0-21 0,-21 22 15,21-22-15,0 0 16,0 0 0,-21 21 31,-21-21-47,0 21 15,0-21-15,21 21 0,-21-21 0,0 21 16,-1 0-16,1 1 0,0-1 0,0 0 15,0 0-15,0 0 0,-1 0 0,1 1 16,0 20-16,0-21 0,0 0 0,0 0 16,-1-21-16,22 22 0,-21-1 0,21 0 15,0 0-15,0 0 16,-21-21 0,21-21 30,0 0-46</inkml:trace>
  <inkml:trace contextRef="#ctx0" brushRef="#br1" timeOffset="-62167.42">15833 11091 0,'0'22'16,"0"-1"-1,0 0 17,0-42 77,0 0-109,0-1 16,0 1-1,0 0 1,0 0 0,0 0-1,0 0 1,0-1-16,0 1 15,0 42 110,0 1-125,0-1 16,0 0-16,0 0 16,-22 0-16,22 0 15,0 1-15,0-1 16,-21 0-16,21 0 16,0 0-16,0 0 0,0 1 15,0-1-15,0 0 0,0 0 16,0 0-16,-21 0 0,21 1 0,0-1 15,-21 0-15,21 0 0,0 0 0,0 0 16,0 1-16,-21-1 16,21 0-16,-21 0 0,21 0 15,0 0-15,0 1 16,0-1-16,-22 0 0,22 0 16,0 0-1,0 0-15,0 1 16,0-1-1,0 0 1,0-42 47,0 0-48,0-1-15,0 1 16,0 0-16,0 0 0,0 0 15,0 0-15,0-22 0,0 22 16,0 0-16,0 0 0,0 0 0,0-1 16,0 1-16,0-21 0,22 21 0,-22 0 15,0-1-15,0 1 0,0 0 0,0 0 16,0 0-16,21 0 0,-21-1 0,0 1 16,0 0-16,0 0 0,0 0 0,21 21 15,-21-21-15,21-1 16,-21 1-16,21 21 15,0-21-15,1 0 16,-1 21 0,0 0-1,0 0 1,0 0 15,-21 21-15,21-21-1,-21 21-15,22-21 16,-22 21-16,0 1 0,0-1 16,0 0-16,21-21 0,-21 21 15,0 0-15,21 0 0,-21 1 16,0-1-16,0 0 0,0 0 0,0 0 16,0 0-16,0 1 0,0-1 0,0 0 15,0 0-15,0 0 16,0 0-16,0 1 0,0-1 0,0 0 15,0 0-15,0 0 0,0 0 16,0 1-16,0-1 16,0 0-1,0 0-15,0 0 16,0 0 0,0 1-1,0-44 173,-21 22-188,21-21 15,0 0-15,0 0 16</inkml:trace>
  <inkml:trace contextRef="#ctx0" brushRef="#br1" timeOffset="-61776.65">15769 11515 0,'0'0'0,"-21"0"16,42 0 46,0 0-46,0 0-16,1 0 16,-1 0-16,0 0 0,0 0 0,0 0 15,22 0-15,-22-21 0,0 21 0,0 0 16,0 0-16,0 0 16,-21-22-16,0 1 109,22 21-109,-22-21 0,21 21 16,0-21-16</inkml:trace>
  <inkml:trace contextRef="#ctx0" brushRef="#br1" timeOffset="-60496.57">16870 11134 0,'0'0'0,"0"-21"15,0-1 1,0 1-16,0 0 16,-21 21-1,-1 0 1,1 0-16,0 0 0,0 0 16,0 0-16,21 21 15,-21-21-15,-1 21 0,1 1 0,0-22 16,0 21-16,0 0 0,0 0 0,-1 21 15,22-20-15,-21-1 0,0 0 0,0 21 16,0-21-16,21 1 0,0-1 0,-21 21 16,21-21-16,0 0 0,0 1 15,0-1-15,0 0 16,0 0-16,21 0 0,0 0 16,0 1-16,0-22 0,0 21 15,1-21-15,-1 0 0,0 0 16,0 0-16,0 0 0,0 21 0,1-21 15,-1 0-15,0 0 0,0 0 16,0 0-16,0 0 0,1 0 0,-1-21 16,0 21-16,0 0 0,0-21 0,0-1 15,1 22-15,-1 0 0,-21-21 16,21 21-16,-21 21 78,-21-21-78,0 22 16,-1-22-16,1 0 0,0 21 15,0-21-15,0 0 0,0 0 0,-1 0 16,1 21-16,0-21 0,0 0 16,0 0-16,0 0 0,-1 0 15,1 0-15,0 0 0,0 0 16,0-21-16,0 0 0,-1 21 15,1-22-15,21 1 0,-21 21 0,0-21 16,21 0-16,0 0 0,-21 0 0,0-1 16,21 1-16,0 0 15,0 0-15,0 0 0,0 0 16,0-1-16,0 1 0,0 0 0,0 0 16,0 0-16,21 0 0,0 21 0,0-22 15,-21 1-15,21 0 0,0 0 0,1 21 16,-1-21-16,0 0 0,0 21 0,0-22 15,0 22-15,22 0 0,-22-21 16,0 21-16,0 0 0,0 0 0,1 0 16,-1 0-16,-21-21 0,21 21 0,0 0 15,0 0-15,-42 0 110,0 0-110,0 0 15,0 0-15,-1 0 16,1 0-16,0 0 16,0 21-16,0-21 0,21 21 0,-21 1 15,-1-1-15,1-21 0,0 42 0,21-21 16,-21 0-16,0 1 0,0-1 15,21 0-15,0 21 0,-22-21 0,1 1 16,21-1-16,0 0 0,0 0 16,0 0-16,0 0 0,0 1 0,0-1 15,0 0-15,0 0 0,21 0 16,1-21-16,-1 21 0,0-21 16,0 22-16,0-22 0,0 0 15,1 0-15,-1 0 0,0 0 16,0 0-16,0 0 0,0 0 0,1 0 15,-1 0-15,0 0 0,0 0 0,0 0 16,0 0 0,-21-22 31,0 1-32,0 0 1,22 0-16</inkml:trace>
  <inkml:trace contextRef="#ctx0" brushRef="#br1" timeOffset="-59065.29">17611 11324 0,'-22'0'31,"1"-21"-15,0 21-16,0 0 15,0 0-15,0 0 32,42 0 14,0 0-30,0 0-16,0 0 0,0 0 16,1 0-16,-1 0 0,21 0 0,-21 0 15,0 0-15,22 0 0,-22 0 16,0 0-16,21 0 0,-20 0 0,-1 0 16,0 0-16,0 0 0,0 0 0,0 0 15,1 0-15,-1 0 0,0 0 16,0 0-1,0-21-15,0 21 16,1 0-16,-1-21 16,0 21-16,-21-21 31,0-1 0,0 1-15,0 0-16,-21 21 15,0-21-15,-1 21 16,1-21-16,0 21 0,21-21 0,-21 21 16,0-22-16,0 22 0,-1 0 0,1 0 15,21-21-15,-21 21 0,0 0 16,0 0-16,0 0 31,42 0 16,-21 21-47,21-21 16,0 0-16,0 0 0,0 22 15,1-22-15,-1 0 0,0 0 16,0 0-16,0 21 0,0-21 0,1 0 16,-1 0-16,0 0 15,0 0-15,-21 21 0,21-21 16,0 0-16,-21 21 47,0 0-16,-21-21-31,21 21 16,-21-21-16,21 22 0,-21-22 15,0 21-15,0 0 0,-1 0 16,1 0-16,0 0 0,0 1 15,0-1-15,0 0 0,-1-21 16,1 21-16,21 0 0,-21 0 0,0 1 16,0-22-16,0 21 0,21 0 0,-22 0 15,1 0-15,0-21 16,21 21-16,0 1 16,21-22 46,-21-22-62,21 22 0,1-21 0,-1 21 16,-21-21-16,21 21 0,0-21 0,0 0 15,0 0-15,1-1 0,-1 22 0,0-21 16,0 0-16,0 0 0,0 0 16,1 0-16,-22-1 0,0 1 0,21 21 15,-21-21-15,-21 21 63,-1 0-63,1 21 15,0 0 1</inkml:trace>
  <inkml:trace contextRef="#ctx0" brushRef="#br1" timeOffset="-53601.16">18711 10901 0,'0'0'0,"0"-21"15,0 0-15,0-1 16,0 1-16,0 0 15,0 0-15,0 0 16,0 42 31,0 0-47,0 0 16,0 0-16,0 1 0,0-1 15,21 21-15,-21-21 0,0 22 0,0-22 16,0 21-16,0 0 0,0 1 0,0-1 15,0 0-15,0-20 0,0 20 0,0 0 16,0-21-16,0 22 0,0-22 0,-21 0 16,21 0-16,-21 0 0,21 1 15,0-1-15,0 0 16,0-42 15,0 0-31,0-1 16,0 1-16,0 0 0,21 0 15,-21 0-15,0 0 0,21-22 0,-21 22 16,22 0-16,-1-21 0,-21 20 0,21-20 16,0 21-16,0-21 0,-21 20 0,21 1 15,1 0-15,-1 0 0,0 21 0,0 0 16,0 0-16,0 0 16,1 0-16,-1 21 15,-21 0-15,0 0 0,21 1 16,-21-1-16,21 21 0,-21-21 0,0 0 15,0 22-15,0-22 0,0 0 0,0 0 16,0 0-16,0 1 0,0-1 16,0 0-16,0 0 0,0 0 15,0-42 32,0 0-31,0 0-16,0 0 0,0-1 15,0 1-15,0 0 0</inkml:trace>
  <inkml:trace contextRef="#ctx0" brushRef="#br1" timeOffset="-53240.74">19516 10710 0,'0'0'15,"0"-21"-15,0 42 32,0 1-17,0-1-15,0 0 0,0 0 0,0 0 16,0 22-16,0-22 0,0 21 0,-22 0 16,22 1-16,0-22 15,0 21-15,0 1 0,0-1 0,0-21 16,-21 21-16,21 1 0,0-22 0,0 0 15,0 21-15,0-20 0,0-1 0,0 0 16,0 0-16,0 0 16,21-21-16,1 0 15,-1 0-15,0 0 16,0 0-16,0 0 0,0 0 16,-21-21-16,22 0 0,-1 0 15,-21 0-15,0-1 0,21 1 0,-21 0 16,0 0-16</inkml:trace>
  <inkml:trace contextRef="#ctx0" brushRef="#br1" timeOffset="-53013.36">19367 11113 0,'0'0'0,"0"-22"15,22 22-15,-1-21 16,0 21-16,21 0 15,-21 0-15,1 0 0,-1-21 0,0 21 16,0 0-16,0 0 0,0 0 0,1 0 16,-1 0-16,0 0 0,0-21 15,0 21 1,0 0 0,-21-21-1</inkml:trace>
  <inkml:trace contextRef="#ctx0" brushRef="#br1" timeOffset="-52145.41">19981 11007 0,'0'21'31,"0"0"-31,0 0 15,0 0-15,0 1 16,0-1-16,0 0 0,0 0 0,0 0 16,0 0-16,0 1 0,0-1 0,0 0 15,0 0-15,0 0 0,0 0 16,0 1-16,0-1 0,0 0 31,0-42 0,0 0-15,0-1-16,0 1 0,0 0 16,0 0-16,0 0 0,0 0 0,0-1 15,0 1-15,0 0 0,21 0 16,-21 0-16,22 0 0,-1-1 0,-21 1 16,21 21-16,0-21 0,0 21 15,0-21-15,1 0 0,-1 21 16,0 0-16,0 0 15,-21 21-15,21 0 16,-21 0-16,0 0 0,0 1 16,0-1-16,21 0 0,-21 0 15,0 0-15,0 0 0,0 1 0,0-1 16,0 0-16,0 0 0,0 0 0,0 0 16,0 1-16,0-1 15,-21-42 32,21-1-47,0 1 16,0 0-16,0 0 0,0 0 15,0 0-15,0-1 0,21 1 16,1 0-16,-22-21 0,21 21 16,0-1-16,0 1 0,0 0 0,0 0 15,1 0-15,-1 21 0,0-21 0,0-1 16,0 22-16,0 0 0,1 0 15,-1 0-15,0 0 0,0 0 16,0 22-16,0-1 16,-21 0-16,0 0 0,22 0 0,-22 0 15,21 1-15,-21-1 0,0 0 0,0 0 16,0 0-16,0 0 0,0 1 0,0-1 16,0 0-16,0 0 0,0 0 15,0 0-15,0 1 16,0-1-1,-21-21-15,21 21 16,-22-21 15,22-21-15,0 0-16,0-1 16,0 1-16</inkml:trace>
  <inkml:trace contextRef="#ctx0" brushRef="#br1" timeOffset="-51568.5">20828 11388 0,'21'0'15,"0"0"1,0 0-1,1 0-15,-1 0 0,-21-21 16,21 21-16,0-22 16,0 22-16,-21-21 0,21 0 15,1 0-15,-22 0 0,21 0 16,-21-1-16,21 1 0,0 0 16,-21 0-16,0 0 0,21 0 0,-21-22 15,21 22-15,-21 0 0,0-21 16,22 20-16,-22 1 0,21-21 0,-21 21 15,21 0-15,-21-22 0,0 22 0,0 0 16,0 0-16,0 0 0,0-1 16,0 1-1,-21 21 1,0 21-16,-1 1 16,1-1-16,21 21 0,0-21 15,-21 0-15,21 1 0,-21 20 0,21-21 16,0 0-16,0 22 15,0-22-15,0 21 0,-21-21 0,21 22 16,0-22-16,0 21 0,0-21 0,0 0 16,0 22-16,21-22 0,-21 0 0,0 0 15,21-21-15,0 21 0,-21 1 16,21-22-16,1 0 0,-1 0 0,0 0 16,0 0-16,0 0 0,0 0 15,1 0-15,-1 0 0,-21-22 16,21 22-16,-21-21 15,21 21-15,-21-21 0,21 0 16,-21 0-16,0 0 0,21 21 16,1-22-16,-22 1 0</inkml:trace>
  <inkml:trace contextRef="#ctx0" brushRef="#br1" timeOffset="-51144.74">22119 10520 0,'0'0'0,"0"-21"0,0-22 15,-21 43-15,21-21 16,-21 21-1,0 21 1,-1 1-16,1-1 16,21 0-16,-21 21 0,0 1 0,0-22 15,21 21-15,-21 0 0,-1 22 0,1-22 16,0 1-16,-21 20 0,21-21 16,-1 22-16,1-1 0,0-20 0,0-1 15,0 22-15,0-22 0,-1 0 16,1-21-16,21 22 0,0-1 0,-21-21 0,21 0 15,0 1-15,-21-1 0,21 0 16,0 0-16,0 0 16,0-42 31</inkml:trace>
  <inkml:trace contextRef="#ctx0" brushRef="#br1" timeOffset="-50268.37">22415 10943 0,'22'-21'16,"-22"0"-16,21 21 15,0 0-15,0-21 16,-21 42 31,0 0-47,0 0 0,0 0 15,0 1-15,0-1 0,0 0 0,0 21 16,0-21-16,0 22 0,0-22 0,0 21 16,0-21-16,0 22 0,0-22 15,-21 0-15,21 0 0,-21 0 0,21 1 16,0-1-16,0 0 0,-21 0 15,-1-21 1,22-21 15,0 0-31,0 0 0,0-1 16,0 1-16,0 0 0,0 0 0,0 0 16,22-22-16,-1 22 0,0 0 0,0 0 15,0 21-15,-21-21 0,21 0 0,1 21 16,20 0-16,-21 0 0,0-22 15,0 22-15,1 0 0,-1 0 0,21 0 16,-21 0-16,0 22 0,-21-1 0,22-21 16,-22 21-16,21 0 0,-21 0 0,0 0 15,0 1-15,0-1 16,0 0-16,-21 0 0,-1-21 16,-20 21-16,21 0 0,0-21 0,0 22 15,-1-22-15,1 0 0,0 0 0,0 21 16,0-21-16,0 0 0,-1 0 15,1 0 1,21-21 15,21-1-15,1 1-16,-1 21 0,0-21 0,0 0 16,0 0-16</inkml:trace>
  <inkml:trace contextRef="#ctx0" brushRef="#br1" timeOffset="-49840.61">23114 11028 0,'0'0'15,"0"-21"-15,0 0 16,-21 21 0,21 21-1,-21 0-15,-1-21 0,22 21 16,0 0-16,-21 0 0,0 1 0,0-1 15,21 21-15,-21-21 0,21 0 16,0 1-16,0-1 0,0 21 0,0-21 16,0 0-16,0 1 15,0-1-15,0 0 0,21-21 0,0 0 16,0 21-16,0-21 0,1 0 16,-1 0-16,0 0 0,0 0 15,0 0-15,0-21 0,1 0 0,-1 0 16,0-1-16,-21 1 0,21 0 15,-21 0-15,0-21 0,0 20 0,0 1 16,0-21-16,0 21 0,0 0 0,0-1 16,0 1-16,-21 0 0,21 0 15,-21 0-15,0 21 0,-1-21 16,1 21-16,0 0 0,0 0 16,0 21-1,21 0-15,0 0 16,0 0-1,21-21 1,0 0-16</inkml:trace>
  <inkml:trace contextRef="#ctx0" brushRef="#br1" timeOffset="-48596.37">23770 10986 0,'0'0'0,"0"-22"15,0 1 1,-21 21-16,0 0 0,0 0 16,-1 0-16,1 0 0,0 0 15,0 21-15,0-21 0,0 22 16,-1-1-16,22 0 0,-21 0 0,0 0 16,21 0-16,-21 1 0,21-1 0,0 21 15,0-21-15,0 0 0,0 1 0,0-1 16,0 0-16,0 0 0,0 0 0,0 0 15,21-21 1,0 0-16,0 22 0,1-22 0,-1 0 0,0 0 16,0 0-16,0 0 0,0-22 15,1 22-15,-1-21 0,0 0 16,0 0-16,0 0 0,0 0 16,-21-1-16,22-20 0,-22 0 0,21 21 15,-21-22-15,0 1 0,21 21 0,-21-22 16,21 1-16,-21 0 0,21-1 0,-21 1 15,0 0-15,0-1 0,0 1 0,21 21 16,-21 0-16,0-22 0,0 22 16,0 0-16,-21 42 31,21 0-31,-21 1 0,0-1 0,21 0 16,0 21-16,-21-21 0,0 22 15,21-22-15,-22 21 0,22 1 0,-21-22 16,21 21-16,0 0 0,0-20 0,0 20 15,0-21-15,0 21 0,0-20 0,0 20 16,0-21-16,21 0 0,1 0 16,-1 1-16,0-1 0,-21 0 0,21-21 15,0 21-15,0-21 0,1 0 0,-1 0 16,0 0-16,0 0 0,21 0 0,-20 0 16,-1-21-16,0 21 0,0-21 0,0 0 15,-21-1-15,21 1 16,1 0-16,-1 0 0,0 0 0,-21 0 15,0-1-15,21 1 0,-21 0 0,0 0 16,21 0-16,-21 42 47,0 0-47,0 0 0,-21 0 16,21 1-16,0-1 0,0 0 0,0 0 15,0 0-15,0 0 0,0 1 16,21-22-16,0 0 15,1 0-15,-1 0 16,0 0-16,0 0 16,0 0-16,0-22 0,1 22 15,-1-21-15,-21 0 0,21 0 0,0 0 16,0 0-16,0-1 16,-21 1-16,22 0 0,-22 0 0,0 0 15,21 21-15,-21-21 0,21 21 16,-21 21 15,-21 0-31,0 0 16,21 0-16,-22 22 0,22-22 15,0 0-15,0 21 0,-21 1 0,21-22 16,-21 21-16,21 0 0,-21 1 16,21-1-16,0 0 0,0 1 0,0-1 15,0-21-15,0 22 0,0-1 0,-21 0 16,21 1-16,-21-1 0,21 0 15,-22 1-15,22-1 0,0 0 0,-21 1 16,0-22-16,21 21 0,-21 0 0,21-20 16,0-1-16,0 21 0,-21-21 0,21 0 15,-21 1-15,21-1 16,-22-21 0,1 0-16,0-21 15,0 21 1,21-22-16,-21 1 0,21 0 15,-21 0-15,-1 0 0,1 0 0,0-1 16,21-20-16,-21 21 0,21 0 0,-21-22 16,21 22-16,0 0 0,0 0 0,0 0 15,0 0-15,0-1 0,0 1 16,0 0-16,0 0 16,0 0-16,0 0 15,21-1-15,0 1 16,0 0-16,0 0 0,-21 0 15,22 0-15,-1-1 0,0 1 0</inkml:trace>
  <inkml:trace contextRef="#ctx0" brushRef="#br1" timeOffset="-48188.61">25146 10456 0,'0'0'0,"0"-42"15,0 21-15,0 42 32,0 0-17,-21 0-15,21 1 0,-21-1 0,21 21 16,-22-21-16,1 22 0,0-1 0,21 0 15,-21 1-15,0 20 0,0-21 16,-1 1-16,1-1 0,0 22 0,21-22 16,-21 21-16,0-20 0,21-1 0,0 0 15,0 1-15,-21-1 0,21-21 0,-22 22 16,22-22-16,0 0 0,0 0 0,0 0 16,0 0-16,0 1 15,22-22 32,-1 0-47,-21-22 0,0 1 0,21 21 16,-21-21-16,21 0 0,-21 0 15</inkml:trace>
  <inkml:trace contextRef="#ctx0" brushRef="#br1" timeOffset="-46541.14">25993 10986 0,'0'0'0,"21"-43"16,0 43-16,-21-21 16,21 21-16,-21-21 0,0 0 15,0 0-15,0-1 0,0 1 16,0 0-16,-21 21 0,0 0 15,21-21-15,-21 21 16,-1 0-16,1 0 0,0 0 0,-21 0 16,21 21-16,-1-21 0,-20 21 0,0 0 15,21 1-15,-1 20 0,-20-21 0,21 21 16,0-20-16,0 20 0,-1-21 0,1 21 16,21 1-16,0-22 0,0 21 15,0-21-15,0 1 0,0-1 0,0 0 16,0 0-16,21 0 0,1-21 15,-1 0-15,0 0 0,0 0 0,0 0 16,22 0-16,-22 0 0,0-21 16,21 0-16,-21 0 0,22 0 15,-22-1-15,21 1 0,-21 0 0,22-21 16,-22 21-16,0-22 0,0 22 0,22-21 16,-22-1-16,-21 22 0,21-21 15,0 0-15,0-1 0,-21 1 0,0 0 16,0-1-16,0 1 0,0 0 0,0-1 15,0 22-15,0-21 0,0-1 0,0 22 16,0-21-16,0 21 0,0 0 16,0-1-16,0 44 31,-21-1-31,21 0 0,0 21 16,-21 1-16,21-1 0,0 0 0,0 1 15,0-1-15,0 0 0,0 1 0,0-1 16,-21-21-16,21 21 0,0 1 0,0-22 15,0 0-15,0 21 0,0-20 16,0-1-16,0 0 0,0 0 0,0 0 16,21 0-16,0 1 0,0-22 15,0 0-15,1 0 16,-1 0-16,0 0 0,0 0 16,0-22-16,0 1 0,1 21 15,-22-21-15,21 0 0,0 21 16,-21-21-16,0 0 0,21-1 0,-21 1 15,21 0-15,-21 0 0,0 0 0,0 0 16,0-1 0,0 44-1,0-1-15,0 0 16,0 0-16,0 0 0,0 0 0,0 1 16,0-1-16,-21 0 0,21 0 15,0 0-15,0 0 0,0 1 16,0-1-16,0-42 62,0-1-62,0 1 0,0 0 16,0 0-16</inkml:trace>
  <inkml:trace contextRef="#ctx0" brushRef="#br1" timeOffset="-46216.36">26543 10583 0,'0'0'0,"-21"0"0,0 0 15,21 22-15,-22-22 16,22 21-16,22-21 31,-1 0-31,0 0 16,0 0-1,-21-21 1,0-1-16,-21 22 31,0 0-15,0 22 0,21-1-16,0 0 15,0 0 1,0 0-1,21-21-15,0 0 0,-21 21 16</inkml:trace>
  <inkml:trace contextRef="#ctx0" brushRef="#br1" timeOffset="-45560.74">26818 10795 0,'0'21'62,"0"0"-62,0 1 16,0-1-16,0 0 0,0 0 0,21 0 16,-21 0-16,0 1 0,0-1 15,21 0-15,-21 0 0,0 0 0,0 0 16,0 1-16,0-1 0,0 0 15,0 0-15,22 0 0,-1-21 16,0 0 0,0 0-16,0 0 15,0-21-15,1 0 16,-1 0-16,0 0 0,0 21 16,-21-22-16,21-20 0,0 21 15,-21 0-15,0 0 0,0-1 0,22-20 16,-22 21-16,0 0 0,21-22 0,-21 22 15,0 0-15,0 0 16,0 42 31,21-21 0,0 0-47,0 0 15,0 0 1,1 0-16,-1 0 0,0-21 16,0 21-16,0-21 15,-21 42 63</inkml:trace>
  <inkml:trace contextRef="#ctx0" brushRef="#br1" timeOffset="-34883.1">28003 10287 0,'22'0'47,"-1"0"-47,-21-21 16,21 21-1,-21-21-15,21 21 0,-21-21 16,21 21-16,0-22 15,-21 1-15,22 21 0,-22-21 16,0 0 0,21 21-16,-21-21 0,0 42 47,0 0-32,-21 0-15,-1 0 0,1 1 0,0-1 16,0 21-16,0 0 0,0 1 0,-22-1 15,22 0-15,-21 1 16,21 20-16,-22-20 0,22-1 0,-21 0 0,21 1 16,-22-1-16,22 0 0,0 1 0,0-22 15,0 0-15,-1 21 0,22-21 16,0 1-16,-21-22 0,21 21 16,0 0-16,-21-21 0,21 21 0,0 0 15,0 0 141,0-42-31,0 0-109,21 0-16,-21 0 16,21 21-16,-21-21 0,22 21 0,-1-22 15,0 1-15,-21 0 0,21-21 16,0 21-16,22-22 0,-22 22 0,0-21 16,0-1-16,21 1 0,-20-21 0,20 20 15,-21-20-15,0 20 0,0 1 0,1 0 16,-1 21-16,0-22 0,0 22 15,0 0-15,-21 0 0,0 0 0,21-1 16,1 1 0,-22 0-1,0 0-15,21 21 32,-21-21-32,0 42 62,0 0-31,21-21 1</inkml:trace>
  <inkml:trace contextRef="#ctx0" brushRef="#br1" timeOffset="-33361.13">25104 10393 0,'0'0'0,"0"-21"0,21 21 0,-21-21 16,21 21-16,-21-22 0,0 1 15,0 0 17,21 21-32,-21 21 46,0 0-46,0 1 16,0-1-16,0 0 0,0 0 0,-21 0 16,0 22-16,21-22 0,-21 21 15,21 0-15,-22-20 0,1 20 0,21 0 16,-21 1-16,0-1 0,0-21 0,0 21 16,21 1-16,-22-1 0,1-21 15,0 22-15,0-22 0,0 21 0,21-21 16,-21 22-16,21-22 0,-22 0 0,22 0 15,-21 0-15,21 0 0,0 1 0,0-1 16,0 0-16,0 0 16,-21-21-16,21 21 0,0-42 62,21 0-62,-21 0 0,21 0 16,-21-1-16,22-20 0,-1 21 15,-21 0-15,21-22 0,0 22 0,0-21 16,0 21-16,1-22 0,-1 1 0,0 21 16,0-21-16,0-1 0,0 22 0,1-21 15,-22-1-15,21 22 0,0-21 16,-21 21-16,0 0 0,21-22 0,-21 22 16,21 0-16,-21 0 0,21-22 0,-21 22 15,0 0-15,22 0 16,-22 0-16,21 21 15,-21-21-15,0 42 47,0 0-47,0 0 0,0 0 16,-21 0-16,-1 22 0,22-22 0,-21 21 16,0 1-16,0-1 0,21 0 0,-21 1 15,0-1-15,-1 0 0,1 1 16,0-22-16,0 21 0,0 0 0,0 1 15,-1-1-15,1-21 0,0 22 0,0-1 16,0-21-16,0 0 0,-1 0 16,22 22-16,-21-22 0,0 0 15,21 0-15,0 0 16,0-42 15,0 0-15,0 0-16,21 0 0,0 0 15,-21-1-15,22-20 0,-1 21 0,0-21 16,-21-1-16,21 22 0,0-21 0,0 21 16,1-22-16,-1 1 0,-21 21 15,21 0-15,0-22 0,0 22 0,-21 0 16,21 21 0,-21-21-16,22 21 31,-1 0-31,0 0 15</inkml:trace>
  <inkml:trace contextRef="#ctx0" brushRef="#br1" timeOffset="-32685.28">28554 10732 0,'0'0'0,"0"-22"0,21 22 16,-21-21-16,0 42 47,0 1-47,0-1 15,0 0-15,0 0 0,0 0 16,-21 0-16,21 1 0,-21-1 0,21 0 16,0 0-16,0 0 15,-22-21-15,22 21 16,0-42 31,0 0-47,22 0 0,-1 0 15</inkml:trace>
  <inkml:trace contextRef="#ctx0" brushRef="#br1" timeOffset="-32356.66">28744 10372 0,'0'0'0,"-21"0"16,0 0-16,0 21 16,0 0-16,21 0 15,21-21 17,0 0-32,0 0 15,0 0-15,0-21 0,1 0 16,-22 0-1,0 0-15,0-1 0,-22 22 16,1-21-16,0 21 0,0 0 16,0 0-16,0 0 0,-1 0 15,1 21-15,0 1 16,21-1-16,0 0 0,0 0 0,0 0 16,0 0-16,0 1 15,0-1-15,21 0 16,0-21-16,1 0 0,20 21 0,-21-21 15,0 0-15</inkml:trace>
  <inkml:trace contextRef="#ctx0" brushRef="#br1" timeOffset="-31821.12">29083 10605 0,'-21'0'31,"0"0"-31,-1 0 15,1 21-15,21 0 16,0 0-16,-21 0 0,21 0 0,-21 1 16,21-1-16,0 0 0,0 0 15,0 0-15,-21-21 0,21 21 0,0 1 16,0-1-16,-21-21 0,21 21 0,0 0 16,-22-21 30,22-21-46,0 0 16,0 0-16,0-1 16,0 1-16,0-21 0,22 21 15,-1 0-15,0-1 0,0 1 16,0-21-16,22 21 0,-22 0 0,21-1 16,0 1-16,-20 21 0,20-21 15,-21 21-15,21 0 0,-20 0 0,-1 0 16,21 0-16,-21 21 0,0 0 15,-21 1-15,22 20 0,-22-21 16,0 0-16,0 0 0,0 22 0,0-22 16,0 0-16,0 0 0,-22 0 0,1 1 15,21-1-15,-21-21 0,21 21 16,0 0-16,-21-21 0,0 21 16,0-21-16,42-21 62,0 21-62,0-21 0,0 0 16,0 21-16,1-21 0</inkml:trace>
  <inkml:trace contextRef="#ctx0" brushRef="#br1" timeOffset="-31456.79">29760 10499 0,'0'0'16,"0"-21"-16,0-1 16,0 44 15,0-1-31,0 21 0,0-21 16,0 0-16,0 1 0,0 20 0,0-21 15,-21 21-15,21 1 0,-21-22 16,21 21-16,-21-21 0,21 22 0,-21-1 15,21-21-15,-22 22 0,1-22 16,21 21-16,0-21 0,0 22 0,-21-22 0,21 0 16,0 21-16,-21-21 0,21 1 15,0-1-15,0 0 0,0 0 16,0 0-16,0 0 0,0 1 16,0-44 30,0 1-46,0 0 0,0 0 16,21 0-16,0 0 0,-21-1 0</inkml:trace>
  <inkml:trace contextRef="#ctx0" brushRef="#br1" timeOffset="-31108.35">29803 10668 0,'0'0'0,"-22"-21"0,22-43 15,0 43-15,0 0 0,0 0 16,0 0-16,0 0 16,22-1-16,-1 22 15,0 0-15,0 0 0,0 0 0,22 0 16,-22 0-16,0 22 0,0-22 16,0 21-16,-21 0 0,21 0 0,-21 0 15,0 0-15,0 1 0,0-1 0,0 0 16,0 0-16,0 0 15,-21 0-15,0 1 0,0-1 16,0 0-16,0-21 0,-1 0 0,1 21 16,0-21-16,0 0 0,0 21 0,0-21 15,-1 0-15,1 0 0,42 0 47,1 0-31,-1 0-16,0-21 0,21 21 15</inkml:trace>
  <inkml:trace contextRef="#ctx0" brushRef="#br1" timeOffset="-30333.25">30353 10499 0,'0'0'0,"0"-21"15,0-1-15,-21 22 0,0 0 16,-1 0-1,1 22-15,21-1 0,-21 0 16,21 0-16,0 0 0,-21 0 0,21 1 16,0-1-16,0 0 0,0 0 15,0 0-15,0 0 0,0 1 16,0-1-16,0 0 0,0 0 16,21-21-16,0 0 0,-21 21 15,21-21-15,1 0 0,-1 0 16,0 0-16,0-21 15,0 0-15,-21 0 0,21 21 0,1-21 16,-22-1-16,0-20 0,21 21 16,-21-21-16,21 20 0,0-20 0,-21 21 15,0 0-15,21-22 0,0 22 16,-21 42 0,0 1-1,-21-1-15,21 21 0,-21-21 16,0 0-16,21 1 0,0 20 15,-21-21-15,21 0 0,0 0 0,0 1 16,0-1-16,0 0 0,0 0 0,21 0 16,0-21-1,0 0-15,0 0 0,1 0 0,-1 0 16,0 0-16,0 0 0,0 0 0,0 0 16,1 0-16,-1-21 0,0 0 15,0-21-15,0 20 0,0 1 16,1-21-16,-1 0 0,0-1 0,0 1 15,0-22-15,0 22 0,-21 0 16,22-22-16,-1 22 0,0 0 16,-21-1-16,21 22 0,-21 0 0,21-21 15,-21 20-15,0 1 16,0 42 0,-21 1-1,0-1-15,0 0 0,21 0 16,-21 0-16,21 22 0,-22-22 0,22 21 15,-21 0-15,0 1 0,21-1 0,0 0 16,0 1-16,0-1 0,-21-21 16,21 22-16,0-22 0,0 21 0,0-21 15,0 0-15,0 1 0,0-1 0,0 0 16,21-21 0,-21 21-16,21-21 0,0 0 15,1 0-15,-1 0 16,0 0-16,0 0 0,0-21 15,0 21-15,-21-21 16,22 0-16,-1-1 0,0 1 0</inkml:trace>
  <inkml:trace contextRef="#ctx0" brushRef="#br1" timeOffset="-30097.39">30924 10393 0,'-42'-21'16,"42"0"0,21 21-1,0 0-15,1-22 0,-1 22 0,0 0 16,21 0-16,-21-21 0,22 21 0,-22 0 16,21 0-16,1 0 0,-22 0 15,0 0-15,0 0 0,0 0 0,0 0 16,1 0-16,-1 0 15,0 0-15,0 0 0</inkml:trace>
  <inkml:trace contextRef="#ctx0" brushRef="#br1" timeOffset="-29540.47">31877 10181 0,'0'-21'16,"21"21"-1,0-21-15,0 21 0,1 0 16,-1 0-16,0 0 16,0 0-16,0 0 0,0 0 15,1 0-15,-1 0 0,0 0 16,-42-21 15,0 21-31,-1 0 16,1 0-16,-21 0 0,21 0 0,0 0 15,-1 0-15,1 0 0,0 0 0,0 0 16,0 0-16,0 0 16,-1 0-1,22 21-15,0 0 16,-21 0-1,21 0-15,-21 1 0,21-1 0,-21 0 16,21 0-16,0 0 0,-21 22 16,21-22-16,-21 21 0,21 0 0,0-20 15,-22 20-15,1 0 0,21-21 0,-21 22 16,21-1-16,0-21 0,0 22 16,0-22-16,0 0 0,0 0 0,0 0 15,0 0-15,0 1 0,0-1 16,0 0-16,21-21 15,-21 21-15,21-21 0,1 0 16,-1 0-16,0 0 16,0 0-16,0 0 15,0-21-15,1 0 0,-1 0 16,0 21-16,0-22 0</inkml:trace>
  <inkml:trace contextRef="#ctx0" brushRef="#br1" timeOffset="-28913.31">32343 10456 0,'0'0'0,"0"-21"0,0 0 16,0 0-16,0 0 15,21 0-15,0-1 0,0 1 16,0 0-1,0 21-15,-42 0 47,0 21-47,21 0 16,0 1-16,-21-1 0,0 0 0,0 21 16,21-21-16,0 1 0,0-1 0,-22 21 15,22-21-15,-21 0 0,21 1 16,0-1-16,0 0 0,0 0 0,0 0 15,0 0-15,0 1 16,0-1-16,0 0 0,-21 0 16,0 0-1,0-21 1,0 0-16,-1 0 0,1 21 16,0-21-16,0 0 0,0 0 0,0 0 15,-1 0-15,1 0 16,0 0-16,0 0 0,0 0 15,42 0 48,0 0-63,0 0 0,0 0 16,1 0-16,-1 0 0,0 0 0,0 0 15,0 0-15,0 0 0,1 0 16,-1 0-16,0 0 0,0-21 15,0 21 1,0 0-16,-21-21 16,22 21-1,-1-21-15,-21 0 0,21 21 16,-21-21-16,21 21 0</inkml:trace>
  <inkml:trace contextRef="#ctx0" brushRef="#br1" timeOffset="-28212.81">32829 10097 0,'0'0'0,"-21"0"16,42 0 31,1 0-47,-1 0 15,0 0-15,0 0 0,0 0 16,0 0-16,1 0 0,-1 0 0,21 0 16,-21 0-16,0 0 0,1 0 15,-1 0-15,0 0 0,0 0 16,-21 21 31,0 0-32,0 0-15,0 0 16,0 0-16,0 1 16,-21-1-16,21 0 0,-21 0 0,21 21 15,-21-20-15,21-1 0,0 21 16,0-21-16,-22 22 0,22-22 0,-21 21 15,21-21-15,-21 22 0,21-22 0,0 21 16,0-21-16,-21 22 0,21-22 16,0 0-16,0 0 0,-21 21 0,21-20 15,0-1-15,0 0 16,0 0-16,0 0 0,0 0 0,0 1 16,0-1-16,0 0 15,0 0 1,0 0-16,-21-21 0,-1 0 15,22 21-15,-21-21 16,0 0-16,0 0 0,0 0 16,0 0-16,-1 0 0,1 0 15,0 0-15,0 22 0,0-22 0,0 0 16,-1 0-16,1 0 16,21-22 15,0 1-16,21 0 1,-21 0-16,22 21 0</inkml:trace>
  <inkml:trace contextRef="#ctx0" brushRef="#br1" timeOffset="-27084.14">32194 10520 0,'-21'0'16,"0"0"0,21-21-1,0 0 1,0-1-16,0 1 16,21 0-16,0 21 15,-21-21-15,22 0 0,-1 21 0,-21-21 16,21-1-16,0 1 15,-21 0-15,21 0 0,-21 0 16,21 21-16,-21-21 0,22 21 0,-22-22 31,0 44 1,0-1-32,0 0 15,0 0-15,0 0 0,-22 0 16,22 1-16,-21-1 0,21 0 0,0 0 15,0 0-15,-21 22 0,21-22 16,-21 0-16,21 0 0,0 21 0,0-20 16,0-1-16,0 0 0,-21 0 0,21 0 15,0 0-15,-21 1 16,21-1-16,0 0 0,0 0 0,0 0 16,-22 0-16,1 1 15,21-1-15,-21-21 16,21 21-16,-21-21 31,0 0-15,0 0-16,-1 0 15,1 0 1,0 0-16,0 0 0,0 0 16,0 0-16,-1 0 0,1 0 15,0 0-15,0 0 16,0 0-16,42 0 47,0 0-32,0 0-15,0 0 0,22 0 0,-22 0 16,21 0-16,-21 0 0,22 0 16,-1 0-16,-21 0 0,22 0 0,-1 0 15,-21 0-15,21 0 16,-20 0-16,-1 0 0,0 0 0,0 0 15,0 0-15,-42 0 94,0-21-78,21 0-1,-21 21 1</inkml:trace>
  <inkml:trace contextRef="#ctx0" brushRef="#br1" timeOffset="-26784.31">32321 10816 0,'0'-21'16,"0"0"15,22 21-31,-22-21 16,0 0 0,21 21-16,-21-22 15,0 44 16,0-1-31,0 0 16,-21-21-16,21 21 0,0 0 16,0 0 15</inkml:trace>
  <inkml:trace contextRef="#ctx0" brushRef="#br1" timeOffset="-14011.48">15811 12573 0,'0'-21'32,"0"0"-17,0 0 1,0-1-16,0 1 31,0 42 0,0 1-31,0-1 0,0 0 16,0 0-16,0 0 0,0 0 0,0 22 16,0-1-16,0-21 0,0 22 15,0-1-15,0-21 0,0 21 0,0-20 16,0 20-16,0-21 0,0 0 0,0 22 15,0-22-15,0 0 0,0-42 63,0 0-63,0-1 0,0 1 16,0 0-16,0 0 0,0 0 0,22 0 15,-22-1-15</inkml:trace>
  <inkml:trace contextRef="#ctx0" brushRef="#br1" timeOffset="-13388.84">15811 12552 0,'0'0'0,"0"-21"15,0 0 1,0-1-1,22 22-15,-1-21 0,0 21 0,21 0 16,-21-21-16,1 21 0,-1 0 0,21 0 16,-21 0-16,22 0 0,-22 0 0,0 0 15,21 0-15,-21 21 0,1 0 16,-1-21-16,0 22 0,-21-1 0,0 0 16,0 0-16,0 0 0,0 0 0,0 1 15,-21-1-15,0 0 0,-1 0 0,-20 0 16,21 0-16,-21 1 0,20-1 15,-20-21-15,21 21 0,-21 0 16,20-21-16,1 0 0,0 0 0,0 0 16,21-21 15,0 0-31,21 21 0,0 0 16,0-21-16,1 21 0,-1 0 0,0 0 15,0 0-15,0 0 0,22 0 0,-22 0 16,0 0-16,21 0 0,-21 0 0,1 0 15,20 21-15,-21 0 0,0-21 0,0 21 16,1 0-16,-1-21 0,-21 21 16,0 1-16,0-1 0,0 0 0,0 0 15,0 0-15,-21 0 0,-1 1 16,1-22-16,-21 21 0,21 0 0,-22 0 16,1-21-16,21 21 0,-21 0 0,-1-21 15,1 0-15,21 0 0,0 0 16,-22 22-16,22-22 0,0 0 0,0 0 15,0 0-15,21-22 0,-22 22 16,1 0-16,21-21 0,0 0 16,0 0 15,21 21-31,1 0 0,-1 0 16,0 0-16,0-21 0,0 21 0,0 0 15,1 0-15</inkml:trace>
  <inkml:trace contextRef="#ctx0" brushRef="#br1" timeOffset="-13013.11">16658 12467 0,'0'0'0,"21"0"47,-21 21-47,0 1 15,0-1-15,0 0 0,0 0 0,0 0 16,0 22-16,0-1 0,0-21 0,0 21 16,0 1-16,0-22 0,0 21 15,0-21-15,0 22 0,0-22 0,-21 0 16,21 21-16,0-20 0,0-1 0,0 0 15,0 0-15,0 0 16,-21-21-16,21-21 47,0 0-47,0 0 16,0 0-16,0-22 0,21 22 15,-21 0-15</inkml:trace>
  <inkml:trace contextRef="#ctx0" brushRef="#br1" timeOffset="-12584.84">16595 12531 0,'0'0'0,"0"-21"0,0-1 16,0 1-1,21 21-15,0-21 16,0 21-16,0 0 0,0 0 15,22 0-15,-22 0 0,0 0 0,0 0 16,22 0-16,-22 0 0,0 0 0,21 0 16,-21 21-16,1 0 0,20 1 0,-21-22 15,0 21-15,0 0 0,1 0 16,-22 21-16,0-20 0,21-1 0,-21 0 16,0 0-16,0 0 0,0 22 0,0-22 15,0 0-15,-21 0 0,21 0 0,-22 0 16,1 1-16,0-1 0,0 0 0,-21 0 15,20 0-15,1 0 16,0 1-16,-21-1 0,21 0 0,-1-21 16,-20 21-16,21 0 0,0-21 0,0 21 15,-1-21-15,1 0 0,0 0 0,0 22 16,0-22-16,0 0 16,-1 0-16,44 0 62,-1-22-62</inkml:trace>
  <inkml:trace contextRef="#ctx0" brushRef="#br1" timeOffset="-11701.37">17526 12785 0,'0'0'0,"-21"0"16,42 0 31,0 0-47,0 0 0,0 0 16,1 0-16,20 0 0,-21 0 0,21 0 15,1 0-15,-1 0 0,-21 0 16,22 0-16,20 0 0,-21 0 15,1 0-15,-1 0 0,22 0 0,-22 0 16,0-21-16,1 21 0,-1 0 0,-21 0 16,0 0-16,0 0 0,1 0 0,-1 0 15,-21-22-15,0 1 32,-21 0-17,-1 21-15,1-21 0,0 21 16,0 0-16,21-21 0,-21 21 0,0-21 15,-1 21-15,1-22 16,0 22-16,21-21 16,-21 21-16,0 0 0,0 0 15,42 0 48,0 0-63,0 0 0,0 0 0,0 0 15,1 0-15,-1 0 0,0 0 16,21 21-16,-21-21 0,1 0 0,-1 0 16,0 0-16,0 0 0,0 0 15,0 0-15,-21 22 32,0-1-17,0 0-15,-21-21 16,0 21-16,0 0 0,0 0 15,0 1-15,-1-1 0,1 0 16,0 0-16,0 0 0,0 0 0,0 1 16,-1-1-16,1 0 0,0 0 0,21 0 15,-21-21-15,0 21 0,21 1 0,0-1 16,-21-21-16,21 21 0,-22-21 0,1 21 16,21 0-1,0-42 32</inkml:trace>
  <inkml:trace contextRef="#ctx0" brushRef="#br1" timeOffset="-8399.45">15938 14224 0,'22'0'32,"-1"0"-17,0 0 1,-21-21-16,0 0 31,21 21-31,-21-21 16,0-1-16,0 1 15,0 0 1,0 0 0,0 0 15,0 42 16,0 0-47,0 0 0,0 0 15,0 1-15,0-1 16,0 0-16,0 0 0,0 0 0,0 0 16,-21 22-16,21-22 0,0 0 15,0 21-15,0-20 0,0-1 0,-21 0 16,21 21-16,0-21 0,-21 1 16,21-1-16,0 0 0,0 21 0,0-21 15,0 1-15,0-1 16,0 0-16,0 0 0,0 0 15,0-42 48,0 0-63,0 0 0,0 0 16,0-1-16,0 1 0,0 0 15,0 0-15,0-21 0,0 20 0,0 1 16,0-21-16,0 21 15,21-22-15,-21 1 0,21 21 0,-21-21 16,21 20-16,-21 1 0,21-21 0,0 21 16,-21 0-16,22-1 0,-1 1 0,-21 0 15,0 0-15,21 0 0,0 0 16,0-1-16,0 22 31,1 0-31,-22 22 16,21-1-16,-21 0 15,21 0-15,-21 0 0,0 0 0,0 22 16,0-22-16,0 0 0,21 21 0,-21-20 16,0 20-16,21-21 0,-21 21 15,0-20-15,0-1 0,0 21 16,0-21-16,0 0 0,0 22 0,0-22 16,0 0-16,0 0 0,0 0 15,0 1-15,0-1 0,0 0 31,-21-21 16,0-21-31,21 0-16</inkml:trace>
  <inkml:trace contextRef="#ctx0" brushRef="#br1" timeOffset="-8103.62">15917 14563 0,'0'-21'16,"21"21"-1,1-22-15,-1 22 16,0 0-16,0 0 0,0 0 15,22-21-15,-22 21 0,0 0 16,21 0-16,-21-21 0,22 21 0,-22 0 16,0 0-16,0 0 0,22 0 0,-22-21 15,0 21-15,0 0 32,-21-21-1,21 21-31</inkml:trace>
  <inkml:trace contextRef="#ctx0" brushRef="#br1" timeOffset="-7692.86">16785 14118 0,'0'0'0,"0"-42"16,0 21-16,0 0 15,0 42 17,0 0-32,0 0 0,0 0 15,0 0-15,0 1 0,0-1 16,0 21-16,0-21 0,0 22 0,0-22 15,0 21-15,0-21 0,0 22 0,0-22 16,0 21-16,0-21 0,0 0 16,0 22-16,0-22 0,0 0 0,0 0 15,0 0-15,0 1 0,-21-1 0,21 0 16,0 0-16,0 0 0,0 0 16,-21-21 30,21-21-30,0 0-16,0 0 16,0 0-16,0 0 0,0-1 0</inkml:trace>
  <inkml:trace contextRef="#ctx0" brushRef="#br1" timeOffset="-7120.19">16637 14097 0,'-21'-42'15,"0"42"1,21-21-16,0-1 16,21 22-1,0 0-15,0 0 16,0 0-16,0 0 0,1 0 15,20 0-15,-21 0 0,0 0 0,0 0 16,22 0-16,-22 0 0,0 0 0,0 22 16,22-22-16,-22 21 0,0-21 0,0 21 15,21 0-15,-20 0 0,-1-21 16,0 21-16,-21 1 0,21-1 16,0 0-16,-21 0 0,21 0 0,-21 0 15,0 22-15,0-22 0,0 0 0,0 0 16,0 0-16,0 1 0,0-1 0,0 0 15,-21 0-15,0 0 0,0 0 16,0-21-16,0 22 0,-1-1 0,1 0 16,0 0-16,-21-21 0,21 21 0,-1 0 15,-20-21-15,21 22 0,-21-22 0,20 21 16,1-21-16,-21 0 0,21 21 16,0-21-16,-1 0 0,1 0 0,21 21 15,-21-21-15,42 0 110,0 0-110,1 0 15,-1-21-15,0 0 0,0 0 16,0 21-16</inkml:trace>
  <inkml:trace contextRef="#ctx0" brushRef="#br1" timeOffset="-5293.39">17653 14393 0,'0'0'0,"-42"-21"16,20 21-16,1 0 15,21-21-15,-21 21 0,0 0 16,21-21-1,-21 21-15,42 0 63,0 21-63,0-21 0,22 0 16,-22 0-16,0 0 0,0 0 0,21 0 15,-20 0-15,20 0 0,0 0 0,-21 0 16,22 0-16,-1 0 15,0 0-15,1 0 0,-1 0 0,0 0 16,1 0-16,-22 0 0,21 0 0,1 0 16,-22 0-16,21 0 0,-21 0 0,22 0 15,-22 0-15,0 0 0,0 0 16,0 0-16,0 0 0,1 0 0,-22-21 16,21 21-16,-21-21 15,0 0 1,0-1-1,0 1-15,-21 0 16,-1 21-16,1 0 0,0-21 16,0 21-16,-21-21 15,20 0-15,1 21 0,0 0 16,0 0-16,0-22 0,0 22 0,-1 0 16,1 0-16,0 0 0,21-21 15,-21 21-15,21 21 63,21-21-48,0 0-15,0 22 0,1-22 0,-1 0 16,0 21-16,0-21 0,21 0 16,-20 21-16,-1-21 0,0 0 15,0 0-15,21 21 0,-20-21 0,-1 0 16,0 0-16,0 0 0,0 0 0,0 0 15,1 0-15,-1 0 0,0 0 16,0 0-16,0 0 0,0 0 16,-21 21 46,-21-21-46,0 21-16,0 1 0,0-22 15,0 21-15,-1 0 0,1 0 16,0 0-16,0-21 16,0 21-16,0 1 0,-1-1 0,1 0 15,-21 0-15,21-21 0,0 21 0,-1 0 16,1 1-16,0-1 0,0 0 0,0 0 16,0-21-16,-1 21 0,1 0 15,0 1-15,21-1 0,-21-21 16,21 21-16,-21-21 0,21 21 15,-21-21 1,21 21-16,21-21 78,0 0-78,0-21 0,0 0 0,0 0 16,1 21-16,-1-21 0,21-1 0,-21-20 15,22 21-15,-1 0 0,-21-22 16,21 22-16,1-21 0,-1 21 0,-21 0 16,22-1-16,-22 1 0,0 0 0,0 0 15,0 21-15,-21-21 0,21 21 157,-21-21-111,-21 21 33,0 0-79,0 0 15,0 0 1,0 0 15,42 0 47,-21-22-47</inkml:trace>
  <inkml:trace contextRef="#ctx0" brushRef="#br1" timeOffset="71094.95">19177 13991 0,'0'0'0,"0"-21"0,0 0 15,0 0-15,0 0 16,0-1-16,0 1 16,0 42 15,0 1-31,0-1 0,0 21 16,0-21-16,21 22 0,-21-22 15,21 21-15,-21 0 0,21 1 0,-21 20 0,0-20 16,0-1-16,0 0 0,0 1 15,0-1-15,0 0 0,0 1 0,0-22 16,0 21-16,0-21 0,-21 0 16,21 1-16,0-1 0,-21-21 15,21-21 17,0-1-32,0-20 15,0 21-15,0 0 0,21-22 16,-21 1-16,21 21 0,-21-21 0,22-1 15,-1 22-15,0-21 0,0 21 0,0-1 16,0 1-16,1 0 0,-1 21 0,0 0 16,0 0-16,0 0 15,0 0-15,1 0 0,-1 21 16,0 0-16,0 1 0,-21 20 0,0-21 16,0 0-16,0 22 0,0-22 0,0 21 15,0-21-15,0 0 0,0 1 16,0-1-16,0 0 0,0 0 0,-21 0 15,0-21-15,21 21 16,-21-21-16,21-21 31,0 0-31,0 0 16,0 0-16,0-22 0,0 22 0,21-21 16</inkml:trace>
  <inkml:trace contextRef="#ctx0" brushRef="#br1" timeOffset="71362.79">19770 13970 0,'0'0'0,"21"-21"16,-21 0-16,21 0 0,-21-1 16,21 1-16,-21 42 31,0 1-31,0-1 0,0 21 16,0 0-16,0-20 0,0 20 15,0 0-15,0 1 0,0 20 0,0-21 16,0 1-16,0-1 0,0 0 15,0 1-15,-21-1 0,21-21 0,0 22 16,0-22-16,0 0 0,0 0 16,0 0-16,0 0 0,21-21 31,-21-21-31,0 0 0,21 0 16,0 0-16,-21 0 0,22-22 0,-22 22 15,0-21-15</inkml:trace>
  <inkml:trace contextRef="#ctx0" brushRef="#br1" timeOffset="71526.69">19664 14224 0,'0'0'0,"0"21"16,21-21-16,0 0 16,0 0-16,0 0 0,1 0 15,-1 0-15,21-21 0,-21 21 0,0-21 16,22 21-16,-22-21 0,0 21 0,0-21 15,0 21-15,1 0 0,-1-22 0</inkml:trace>
  <inkml:trace contextRef="#ctx0" brushRef="#br1" timeOffset="72227.29">20256 14097 0,'0'21'16,"0"0"-1,0 1-15,0-1 0,0 0 16,0 0-16,0 0 0,0 22 0,-21-22 16,21 0-16,0 21 0,0-21 0,0 1 15,0-1-15,0 0 0,0 0 0,0 0 16,-21 0-16,21 1 0,0-1 16,0 0-16,0-42 46,0 0-46,0-1 16,0-20-16,0 21 0,0 0 0,0-22 16,0 1-16,0 21 0,0-21 0,21 20 15,-21-20-15,21 21 0,1 0 0,-1 0 16,-21-1-16,21 1 0,0 21 0,0 0 16,-21-21-16,21 21 0,1 0 15,-1 0-15,0 0 0,-21 21 0,21-21 16,0 21-16,0 1 0,-21-1 0,0 0 15,22 0-15,-22 0 0,0 22 0,0-22 16,0 0-16,0 0 0,0 0 16,0 0-16,0 1 0,0-1 15,0 0-15,0 0 0,-22 0 16,22-42 31,0 0-47,0 0 0,0-22 15,22 22-15,-1-21 0,0 21 0,0-22 16,21 22-16,-20-21 0,-1 21 0,21 0 16,-21-1-16,0 1 0,1 21 15,-1 0-15,0 0 0,0 0 0,0 0 16,-21 21-16,21 1 0,-21-1 16,0 0-16,0 21 0,0-21 15,0 22-15,0-22 0,0 21 16,0-21-16,0 22 0,-21-22 0,21 0 15,-21 21-15,21-20 0,0-1 16,-21 0-16,21 0 0,0 0 16,0-42 15,0 0-31,21 0 0,-21 0 16,21-1-16,0 22 0</inkml:trace>
  <inkml:trace contextRef="#ctx0" brushRef="#br1" timeOffset="72645.57">20934 14605 0,'0'0'0,"0"21"16,21-21 0,0-21-1,0 0-15,0 21 0,1-21 16,-1 0-16,0-1 0,0 1 15,0-21-15,0 21 0,1-22 0,-1 1 16,0 0-16,21-1 0,-21 1 0,1 0 16,-1-1-16,0 1 0,0 0 15,-21-1-15,0 1 0,0 21 0,0 0 16,0 0-16,0-1 0,-21 22 31,0 22-31,0-1 0,-1 0 0,22 21 16,-21-21-16,0 22 0,0-1 0,21 0 15,-21 1-15,0-1 0,21 0 16,-22 1-16,22-1 0,0-21 0,0 22 16,0-1-16,0-21 0,0 0 0,0 22 15,22-22-15,-1 0 0,0-21 16,0 0-16,0 0 0,0 0 16,1 0-16,-1 0 15,0 0-15,0 0 0,0-21 0,0 21 16,1-21-16,-1-1 0,0 1 0,0 0 15,0 21-15</inkml:trace>
  <inkml:trace contextRef="#ctx0" brushRef="#br1" timeOffset="73014.54">22161 13674 0,'0'0'0,"0"-21"0,0-1 16,22 1-16,-1 21 0,-21-21 15,0 42 1,0 0-16,0 1 0,0-1 0,-21 21 16,-1 0-16,1 1 0,0-1 15,0 22-15,0-22 0,0 0 0,-22 22 16,22-1-16,-21-20 0,21 20 0,-22-21 15,22 22-15,-21-1 0,21-20 0,-22-1 16,22 22-16,0-22 0,0-21 16,0 21-16,-1 1 0,1-22 15,21 21-15,0-21 0,-21 1 0,21-1 16,0 0-16,21-21 31,-21-21-31,21 21 0,1-21 0,-1-1 16,0 1-16,-21 0 0,21 0 15</inkml:trace>
  <inkml:trace contextRef="#ctx0" brushRef="#br1" timeOffset="74515.33">22500 14203 0,'0'-21'16,"0"42"-16,0-63 0,0 20 0,0 1 0,-21 0 16,21 0-16,0 0 0,0-22 0,-21 22 15,21 0-15,0 0 16,0 0-16,0 42 31,0 0-31,21 0 16,-21 0-16,0 1 0,0 20 15,21-21-15,-21 21 0,0-20 0,0 20 16,0 0-16,0 1 0,0-1 0,0 0 16,0 1-16,0-22 0,0 21 0,0-21 15,0 22-15,0-22 0,0 0 16,0 0-16,0 0 0,0-42 47,21 0-47,0-21 15,-21 20-15,22 1 0,-1 0 16,0-21-16,-21 21 0,21-1 0,0-20 16,0 21-16,1 0 0,-1 21 0,21-21 15,-21 21-15,0 0 0,1 0 16,-1 0-16,0 0 0,0 21 16,0 0-16,-21 0 0,21 0 15,-21 0-15,22 1 0,-22-1 16,0 0-16,0 0 0,0 0 15,0 0-15,-22 1 0,1-22 0,0 21 16,0 0-16,-21-21 0,20 21 0,1-21 16,0 0-16,-21 21 0,21-21 0,-1 0 15,1 0-15,0 0 16,0 0-16,0 21 0,21-42 31,21 0-31,0 0 16,0 0-16,0 21 0,22-21 15</inkml:trace>
  <inkml:trace contextRef="#ctx0" brushRef="#br1" timeOffset="74907.27">23220 14203 0,'0'0'0,"0"-21"15,-21 21 1,-1 0-16,1 0 15,21 21-15,-21 0 16,0 0-16,0 0 0,21 1 0,0-1 16,-21 21-16,-1-21 0,22 0 0,-21 22 15,21-22-15,0 0 0,0 21 0,0-20 16,0-1-16,0 0 16,21-21-16,1 21 0,-1-21 15,0 0-15,0 0 0,0 0 0,0 0 16,1-21-16,-1 0 0,0 21 0,0-21 15,0-1-15,0 1 16,1 0-16,-22-21 0,0 21 0,0-1 16,0-20-16,0 21 0,0 0 0,0 0 15,0-1-15,0 1 0,0 0 0,-22 21 16,1 0-16,0 0 16,0 0-16,0 0 0,0 0 15,-1 21-15,22 0 0,-21 1 0,0-1 16,21 0-16,0 0 15,21-21 1</inkml:trace>
  <inkml:trace contextRef="#ctx0" brushRef="#br1" timeOffset="75495.45">23855 14224 0,'0'-21'16,"0"0"-16,-21 21 16,-1 0-16,22-21 0,-21 21 0,0 0 15,0 0-15,0 0 0,0 21 16,-1-21-16,1 21 0,0 0 0,0 0 16,0 0-16,0 1 0,-1-1 15,1 0-15,0 0 0,0 0 16,21 0-16,0 22 0,0-22 0,0 0 15,0 0-15,0 0 0,0 1 16,0-1 0,21-21-16,0 0 0,0 0 0,1 0 15,-1 0-15,0-21 0,0-1 0,0 22 16,0-21-16,22 0 0,-22 0 0,0 0 16,0 0-16,0-1 0,1 1 15,-1-21-15,-21 21 0,21-22 16,0 1-16,0 0 0,-21 21 0,0-43 15,0 22-15,21-1 0,-21 1 0,0 0 16,22 21-16,-22-22 0,0 22 16,0 0-16,0 0 0,0 42 31,0 0-31,0 21 0,-22-20 16,1-1-16,21 21 0,-21 0 15,21-20-15,0 20 0,0 0 0,0-21 16,-21 22-16,21-1 0,0 0 0,0-20 15,0 20-15,0-21 0,0 0 0,0 0 16,0 22-16,0-22 16,21 0-16,0-21 0,0 21 15,1-21-15,-1 0 0,0 0 16,0 0-16,-21-21 16,21 21-16,0-21 0,1 0 15,-1 0-15,0 21 0,0-22 0</inkml:trace>
  <inkml:trace contextRef="#ctx0" brushRef="#br1" timeOffset="76120.06">24363 14139 0,'-21'0'32,"-1"0"-32,1 22 15,21-1 1,0 0-16,-21 0 0,21 0 15,0 0-15,0 1 16,0-1-16,0 0 16,21-21-16,0 0 0,1 0 15,-1 0-15,0 0 0,0 0 0,0 0 16,0 0-16,1 0 16,-1-21-16,0 0 0,0 21 0,-21-22 15,21 1-15,0 0 0,-21 0 0,22 0 16,-22 0-16,0-1 0,21 22 15,-21-21-15,21 0 0,-21 0 0,0 42 47,0 0-31,0 0-16,0 1 0,-21-1 0,21 0 16,-21 0-16,-1 21 0,22-20 15,-21 20-15,21-21 0,-21 21 0,21 1 16,-21-22-16,21 21 0,0 1 0,0-1 15,0 0-15,-21 1 0,21-22 0,0 21 16,0 0-16,-21 1 0,21-22 16,0 21-16,0-21 0,0 22 0,0-22 15,0 21-15,0-21 0,0 22 16,-22-22-16,22 0 0,-21 0 0,21 0 16,-21 1-16,21-1 0,-21-21 15,0 21-15,0-21 0,-1 0 16,1 0-16,0 0 0,0 0 0,0 0 15,0 0-15,-1 0 16,22-21-16,-21 21 0,0 0 16,21-21-1,-21 21-15,21-22 16,0 1 15,0 0-31</inkml:trace>
  <inkml:trace contextRef="#ctx0" brushRef="#br1" timeOffset="78247.53">25104 13822 0,'-22'0'63,"22"-21"-32,22 21-15,-22-21-1,21-1-15,-21 1 0,21 0 16,0 0-16,0 0 16,-21 0-16,0-1 15,0 1-15,0 0 0,21 0 16,-21 0-16,0 0 0,0-1 15,0 44 17,0-1-32,0 0 0,0 0 15,0 0-15,-21 22 0,0-1 16,21 0-16,-21 1 0,0-1 0,0 0 16,-1 22-16,-20-22 0,21 0 15,0 22-15,-22-22 0,22 1 0,0 20 16,-21-21-16,21 1 0,-1-1 15,1 0-15,21-20 0,-21 20 0,21-21 16,-21 0-16,21 0 0,-21 1 0,21-1 16,0 0-16,0-42 31,0 0-15,21-1-16,0 1 0,0-21 15,0 21-15,1 0 0,-1-1 0</inkml:trace>
  <inkml:trace contextRef="#ctx0" brushRef="#br1" timeOffset="79042.57">25463 14118 0,'0'-42'16,"0"21"-16,0 0 0,0-1 15,-21 1 1,0 21-16,0 0 0,0 0 16,0 0-16,-1 0 15,1 21-15,0-21 0,0 22 0,0-1 16,21 0-16,-21 21 0,-1-21 16,1 22-16,0-22 0,0 21 0,0-21 15,21 22-15,0-22 0,0 21 0,0-21 16,0 1-16,0-1 0,0 0 0,0 0 15,21 0-15,0-21 16,0 0-16,0 0 0,1 0 0,-1 0 16,21 0-16,-21-21 0,0 0 0,22 21 15,-22-21-15,0 0 0,21-22 16,-20 22-16,-1 0 0,0-21 0,0-1 16,0 22-16,0-21 0,1-1 15,-1 1-15,-21 21 0,0-21 0,0-1 16,0 1-16,21 0 0,-21-1 15,0 1-15,0 0 0,0 20 0,0-20 16,0 21-16,0 0 0,0 0 0,0 42 31,0 0-31,-21 0 16,21 21-16,-21-20 0,21 20 0,0 0 16,-22 1-16,22-1 0,-21 0 0,21 1 15,0-1-15,0-21 0,0 21 16,0 1-16,0-22 0,0 21 15,0-21-15,0 1 0,0-1 0,0 0 16,21 0-16,1 0 0,-1-21 0,0 0 16,0 0-16,0 0 0,0 0 0,1 0 15,-1 0-15,0 0 0,0-21 16,0 0-16,0 21 0,1-21 0,-1 0 16,0-1-16,0 1 0,-21-21 0,0 21 15,21 0-15,-21-1 0,21-20 16,-21 21-16,0 0 0,0 42 31,0 0-31,0 0 16,0 22-16,0-22 15,0 0-15,0 0 0,0 0 0,0 0 16,0 1-16,0-1 0,0 0 0,0 0 16,0 0-16,0 0 15,22-21 1,-22-21-1,21 0-15,0 0 16,-21 0-16,21 0 0,-21-1 0</inkml:trace>
  <inkml:trace contextRef="#ctx0" brushRef="#br1" timeOffset="79347.42">26141 13864 0,'-21'0'15,"-1"0"-15,22 21 16,0 1 0,22-22-1,-1 0 1,0 0-16,-21-22 0,0 1 16,21 21-16,-21-21 0,0 0 15,0 0-15,0 0 16,-21 21-16,0-22 0,0 22 15,-1 0-15,1 0 16,0 22-16,21-1 16,0 0-16,-21 0 15,21 0-15,0 0 0,0 1 16,0-1-16,21-21 0,0 21 16,0-21-16</inkml:trace>
  <inkml:trace contextRef="#ctx0" brushRef="#br1" timeOffset="80003.07">26416 13970 0,'0'-21'15,"0"42"32,0 0-47,0 0 0,0 1 16,0-1-16,0 0 0,0 0 15,0 21-15,0-20 0,0-1 0,0 0 16,0 21-16,0-21 0,0 1 0,0 20 16,21-21-16,-21 0 0,0 0 0,21 1 15,-21-1-15,21 0 0,-21 0 16,0 0-16,22-21 16,-1 0-16,0 0 15,-21-21-15,21 21 0,-21-21 16,21 0-16,-21 0 0,21-1 15,1-20-15,-1 21 0,0-21 0,0-1 16,0 22-16,0-21 0,-21-1 0,22 1 16,-1 0-16,0 21 0,0-1 0,-21-20 15,0 21-15,0 0 16,21 21-16,-42 0 31,21 21-31,-21 0 16,42-21 46,0 0 1,0 0-32,1 0 0,-1 0-15,0 0 0,0 0-16,-21-21 15,21 0-15,0 0 16,1 21-16</inkml:trace>
  <inkml:trace contextRef="#ctx0" brushRef="#br1" timeOffset="80611.56">27411 13737 0,'0'0'16,"0"-21"0,21 21-1,0 0-15,0 0 16,0 0-16,1 0 0,-1 0 0,0-21 16,0 21-16,21 0 0,-20 0 15,-1 0-15,0 0 16,-21-21-1,-21 21 1,0 0-16,-1 0 16,1 0-16,-21-21 0,21 21 0,0 0 15,-1 0-15,-20 0 0,21 0 0,0 0 16,0 0-16,-1 0 16,1 0-16,21 21 15,-21-21-15,21 21 0,0 0 16,0 0-16,0 0 0,0 1 15,0-1-15,0 0 0,-21 0 16,21 21-16,0-20 0,0-1 0,0 21 16,0-21-16,0 0 0,0 22 15,0-22-15,-21 21 0,21-21 16,-21 22-16,21-1 0,0-21 0,0 22 16,0-22-16,-22 0 0,22 21 0,0-21 15,0 1-15,0-1 0,0 0 0,0 0 16,0 0-16,0 0 0,0 1 15,0-1-15,22-21 0,-1 21 0,0 0 16,0-21-16,0 0 16,0 0-1,1 0-15,-1 0 0,0 0 16,0-21-16,0 0 0,0 21 16,1-21-16,-1-1 0,0 1 15,0-21-15</inkml:trace>
  <inkml:trace contextRef="#ctx0" brushRef="#br1" timeOffset="81238.71">27982 14012 0,'-21'-42'16,"21"21"-1,0 0-15,0 0 16,0-1-16,21 1 15,0 0 1,-21 0-16,0 0 16,0 0-16,0 42 47,0 0-32,0 0-15,0 0 16,0 0-16,0 1 0,0-1 0,0 0 15,0 0-15,0 0 0,0 0 0,0 1 16,0 20-16,0-21 0,22 0 16,-22 0-16,0 1 0,0-1 0,21 0 15,-21 0-15,0 0 0,0 0 16,0 1-16,0-1 0,0 0 0,0 0 16,0 0-1,-21-21-15,-1 0 16,1 0-16,0 0 0,0 0 15,0 0-15,-22 0 0,22 0 0,0 0 16,0 0-16,0 0 0,0 0 16,-1 0-16,1 0 0,0 0 0,0 0 15,21 21-15,0 1 32,21-22-17,0 0-15,0 0 16,1 0-16,-1 0 0,0 0 0,0 0 15,0 0-15,0 0 0,1 0 0,-1 0 16,0 0-16,0 0 16,0 0-16,-21-22 15,21 22 1,-21-21-16,0 0 16,22 21-16,-22-21 0,21 21 15,0-21-15</inkml:trace>
  <inkml:trace contextRef="#ctx0" brushRef="#br1" timeOffset="81858.54">28469 13610 0,'0'0'0,"21"0"47,0 0-47,1 0 0,-1 0 0,0 0 16,0 0-16,0 0 0,22 0 0,-22 0 15,0 0-15,21 0 0,-21 0 16,1-21-16,-1 21 0,0 0 0,0 0 15,-21 21 32,0 0-47,0 1 0,-21-1 0,0 0 16,21 21-16,-21-21 0,21 22 16,0-22-16,0 21 0,-22-21 15,22 22-15,0-22 0,-21 21 0,21-21 16,0 1-16,0 20 0,0-21 0,0 0 15,0 22-15,0-22 0,0 21 16,0-21-16,0 0 0,0 22 0,0-22 16,0 0-16,0 0 0,0 22 0,-21-22 15,21 0-15,0 0 0,0 0 16,-21 0-16,21 1 0,0-1 16,-21-21-16,0 21 0,-1-21 15,1 0-15,0 21 0,0-21 0,0 0 16,0 0-16,-1 21 0,1-21 15,0 0-15,0 0 0,0 0 16,0 21-16,-1-21 0,1 0 16,0 0-16,0 0 15,21-21 17,0 0-32,21 0 15</inkml:trace>
  <inkml:trace contextRef="#ctx0" brushRef="#br1" timeOffset="82849.65">27834 14034 0,'21'-22'47,"0"1"-47,1 0 16,-22 0-16,21 21 0,0-21 0,-21 0 15,21 21-15,0-22 0,0 22 16,1-21-16,-1 0 0,0 21 15,0 0-15,-21 21 47,0 0-31,0 1-16,0-1 0,0 0 16,0 0-16,0 0 0,0 0 15,0 1-15,0-1 0,0 0 0,0 21 16,0-21-16,0 1 0,0-1 0,0 0 15,0 0-15,0 0 0,0 0 0,0 1 16,0-1-16,0 0 16,0 0-16,0 0 0,-21 0 15,21 1-15,-21-22 0,21 21 16,-21-21-16,-1 0 16,1 0-16,0 0 15,0 0-15,0 0 0,0 0 0,-1 0 16,1 0-16,0 0 0,0 0 0,0 0 15,0 0-15,-1 0 16,44 0 15,-1 0-31,21 0 16,-21 0-16,0 0 0,22 0 0,-22 0 16,0 0-16,21 0 0,-20 0 0,-1 0 15,21 0-15,-21 0 0,0 0 16,1 0-16,-1 0 0,0 0 15,0 0-15,-21-21 47,21 21-47,-21-22 16,0 1 0</inkml:trace>
  <inkml:trace contextRef="#ctx0" brushRef="#br1" timeOffset="83579.25">29866 13377 0,'0'0'0,"21"-21"0,-21 0 0,21 21 16,-21-21-16,-21 42 47,0 21-47,21-20 15,-21 20-15,0 0 0,0 1 16,-1-1-16,1 21 0,21-20 0,-21 20 15,0-20-15,0 20 0,0-21 0,-1 22 16,1-22-16,0 1 0,0-1 0,0 0 16,0 1-16,-1-1 0,1 0 15,0 1-15,0-1 0,0 0 16,21-21-16,-21 22 0,-1-22 0,22 0 16,0 0-16,-21 0 0,0 1 0,21-1 15,0 0-15,0-42 47,0 0-47,21 21 0,0-22 16,1 1-16,-22 0 0,21 0 15,0 0-15,0-22 0,-21 22 0,21 0 16</inkml:trace>
  <inkml:trace contextRef="#ctx0" brushRef="#br1" timeOffset="84479.24">30014 13970 0,'0'0'0,"21"0"15,-21-21 1,22 21 15,-22 21 0,0 0-31,0 0 0,0 1 16,0-1-16,0 0 0,-22 0 16,22 0-16,0 0 0,-21 1 15,21-1-15,0 0 0,0 0 16,-21 0-16,21 0 15,-21-21 1,21-21 31,0 0-47,0 0 16,0 0-16,0 0 0,0-1 0</inkml:trace>
  <inkml:trace contextRef="#ctx0" brushRef="#br1" timeOffset="85050.61">30141 13674 0,'0'0'0,"0"-21"16,-21 21 0,0 0-1,21 21-15,0 0 16,0 0-16,0 0 16,21-21 15,0-21-16,0 21-15,-21-21 0,0 0 16,0 0 0,0-1-1,-21 22 17,0 0-32,21 22 0,-21-1 15,21 0-15,0 0 16,0 0-16,0 0 15,0 1-15,0-1 0,21-21 16,0 21-16,0-21 0,1 21 16</inkml:trace>
  <inkml:trace contextRef="#ctx0" brushRef="#br1" timeOffset="85555.32">30395 13885 0,'0'22'31,"0"-1"-31,0 0 16,0 0-16,0 0 0,0 0 15,0 1-15,0-1 0,0 0 0,0 0 16,-21 0-16,21 0 0,0 1 16,0-1-16,0 0 0,0 0 0,0 0 15,-21-21-15,21 21 0,0 1 16,-21-22-1,0 0 1,21-22-16,0 1 16,0 0-16,0 0 0,0 0 15,0 0-15,0-1 0,0 1 16,21 0-16,0-21 0,0 21 0,0-22 16,0 22-16,22-21 0,-22 21 0,0-1 15,0 1-15,22 0 0,-22 21 16,0 0-16,0 0 0,0 0 0,0 0 15,1 0-15,-1 21 0,-21 0 0,0 1 16,21 20-16,-21-21 0,0 0 16,0 0-16,0 22 0,0-22 0,0 0 15,0 0-15,0 0 0,0 1 16,-21-1-16,21 0 0,0 0 16,-21-21-16,21 21 15,-22-21-15,22-21 31,0 0-15,22 0-16,-1 0 0,0-1 16,0 1-16</inkml:trace>
  <inkml:trace contextRef="#ctx0" brushRef="#br1" timeOffset="85890.64">30967 13843 0,'0'0'0,"0"-21"15,0 42 17,0 0-32,0 22 15,0-22-15,0 21 0,0-21 0,0 22 16,0-1-16,0 0 0,0 1 0,-21-1 16,21 0-16,0 1 0,0-1 15,0 0-15,0 1 0,0 20 0,0-21 16,0 1-16,0-1 0,0 0 0,0 1 15,0-1-15,0 0 0,0 1 16,-22-1-16,22-21 0,0 0 16,0 22-16,0-22 0,0 0 0,0 0 15,0-42 17,0 0-17,0 0-15,0 0 0,0-1 0,22 1 16,-22 0-16,21-21 0,-21-1 0,0 1 15</inkml:trace>
  <inkml:trace contextRef="#ctx0" brushRef="#br1" timeOffset="86174.48">30946 14076 0,'0'0'0,"0"-42"0,0 20 0,0-20 16,0 21-16,0 0 0,0 0 0,0-1 15,0 1-15,21 0 0,-21 0 0,21 21 16,0 0-16,0-21 0,0 21 15,1 0-15,-1 0 0,0 21 16,0 0-16,-21 0 0,21 0 0,-21 1 16,0-1-16,0 0 0,0 21 15,0-21-15,0 1 0,-21-1 0,0 0 16,0 0-16,0 0 0,-1 0 0,1 1 16,0-22-16,21 21 15,-21-21-15,0 0 0,0 0 16,21-21 15,21-1-31,0 22 16,0-21-16</inkml:trace>
  <inkml:trace contextRef="#ctx0" brushRef="#br1" timeOffset="86890.36">31327 13801 0,'0'0'0,"0"21"47,0 0-31,0 0-16,0 0 0,0 1 15,0-1-15,0 0 0,0 0 0,0 0 16,0 0-16,0 1 0,0-1 0,0 0 16,0 0-16,0 0 15,21-21-15,0 21 0,0-21 16,0 0-16,0 0 0,1 0 15,-1 0-15,-21-21 16,21 0-16,0 0 0,-21 0 0,21 0 16,-21-1-16,21 1 0,1-21 0,-22 21 15,0 0-15,0-1 16,21 1-16,-21 0 0,0 0 0,0 42 31,0 0-15,0 0-16,0 22 0,0-22 0,0 0 15,0 0-15,0 0 0,0 1 16,0-1-16,0 0 0,0 0 0,0 0 16,0 0-16,0 1 0,21-22 15,0 0-15,0 0 16,0 0-16,1 0 0,-1 0 16,0-22-16,0 1 0,-21 0 15,21 0-15,0 0 16,1 0-16,-22-22 0,21 22 0,-21-21 15,21-1-15,0 1 0,-21 0 0,0-1 16,21-20-16,0 21 0,-21-1 16,0 1-16,0 0 0,22-1 0,-22 22 15,0 0-15,0 0 0,0 42 32,0 0-32,-22 0 15,22 22-15,0-1 16,-21 0-16,21 1 0,-21-1 0,21 21 15,-21-20-15,21-1 0,0 0 0,0-20 16,0 20-16,0-21 0,0 21 16,0-20-16,0-1 0,0 0 0,0 0 15,0 0-15,21-21 16,0 0-16,0 0 16,1 0-16,-1-21 15,0 21-15,-21-21 0,21 0 16,0 0-16,0-1 0,1 1 0,-1 21 15</inkml:trace>
  <inkml:trace contextRef="#ctx0" brushRef="#br1" timeOffset="87155.21">31940 13695 0,'-21'-21'31,"21"0"-31,21-1 16,1 22-16,-1-21 16,0 21-16,0 0 15,0 0-15,0 0 0,1 0 0,-1 0 16,0 0-16,0 0 0,0 0 16,0 0-16,1 0 0,-1 0 15,0 0 1,-21-21-1,21 21-15,0-21 16</inkml:trace>
  <inkml:trace contextRef="#ctx0" brushRef="#br1" timeOffset="87726.88">32470 13462 0,'21'-21'16,"0"21"-16,0 0 16,0 0-16,-21-21 0,21 21 15,1 0-15,-1 0 0,0 0 16,0 0-16,0 0 0,-21-21 16,21 21-16,-42 0 46,0 0-46,0 0 16,0 0-16,0 0 16,-1 0-16,1 0 0,0 0 15,0 0-15,0 0 0,0 0 16,-1 0-16,1 21 0,0-21 16,21 21-16,-21 0 0,21 0 15,0 0-15,-21 1 0,21-1 0,0 0 16,-21 21-16,21-21 0,0 1 15,0 20-15,0-21 0,0 21 0,0-20 16,0 20-16,0-21 0,0 21 16,0-20-16,0-1 0,-22 21 0,22-21 15,0 0-15,0 1 0,0 20 0,0-21 16,0 0-16,0 0 16,0 1-16,0-1 0,0 0 0,0 0 15,0 0-15,22 0 16,-1-21-16,0 0 15,0 0 1,0 0-16,0 0 16,1 0-16,-22-21 0,21 21 15,0-21-15,0 0 0,0 0 16,0 0-16,1-1 0,-1 1 16,0 0-16,21 0 0</inkml:trace>
  <inkml:trace contextRef="#ctx0" brushRef="#br1" timeOffset="88365.34">32935 13758 0,'0'0'0,"0"-21"16,0 0-16,0 0 16,0 0-16,0 0 15,0-1-15,0 1 16,0 0-16,0 0 15,0 42 48,0 0-47,0 0-16,0 1 0,0-1 0,0 0 15,0 0-15,0 21 0,0-20 16,0-1-16,0 0 0,0 0 0,0 0 15,0 22-15,0-22 0,0 0 0,0 0 16,0 0-16,0 0 16,0 1-16,0-1 0,0 0 15,-21 0 1,0-21 0,0 0-1,0 0-15,-1 0 16,1 0-16,0 0 0,0 0 15,0 0-15,0 0 16,42 0 62,0 0-78,0 0 0,0 0 16,0 0-16,1 0 15,-1 0-15,0 0 16,0 0 0,0 0-16,0-21 15,1 0 1,-1 21 0,-21-21-16,0-1 15,21 22-15</inkml:trace>
  <inkml:trace contextRef="#ctx0" brushRef="#br1" timeOffset="89015.52">33210 13483 0,'0'0'0,"0"-21"32,22 21-32,-1 0 0,0 0 15,0 0-15,0-21 0,0 21 16,1 0-16,-1 0 16,0 0-16,0 0 0,0 0 0,0-21 15,1 21-15,-1 0 16,0 0-16,0 0 31,-21 21 0,0 0-31,0 0 16,0 0-16,0 1 0,0-1 16,0 0-16,-21 0 0,21 0 0,0 0 15,-21 22-15,21-22 0,0 0 0,0 21 16,0-20-16,-21 20 15,21-21-15,0 21 0,0-20 0,0 20 16,0-21-16,0 21 0,0-20 16,0-1-16,0 0 0,0 0 0,-22 21 15,22-20-15,0-1 0,0 0 16,-21 0-16,21 0 0,-21 0 16,21 1-16,-21-22 0,21 21 0,-21 0 15,0-21-15,21 21 0,-22-21 16,1 21-16,0-21 0,0 0 0,0 21 15,0-21-15,-1 0 16,1 22-16,0-22 0,0 21 0,0-21 16,0 0-16,-1 0 0,1 0 15,0 0-15,0 0 0,0 0 16,0 0 0,21-21-1,0-1 1,0 1-16,21 0 0,0 0 15</inkml:trace>
  <inkml:trace contextRef="#ctx0" brushRef="#br1" timeOffset="89995.62">32745 13843 0,'21'-21'16,"0"21"-1,-21-21-15,21 21 0,0-21 16,1 21-16,-22-22 0,21 1 15,0 21-15,0-21 0,-21 0 16,21 0-16,0 21 16,-21-21-16,0 42 62,0 0-46,0 0-16,0 0 15,0 0-15,0 1 0,-21-1 0,21 0 16,0 0-16,0 0 0,0 0 16,0 1-16,-21-1 0,21 0 0,0 0 15,0 0-15,0 0 0,0 1 16,-21-1-16,21 0 16,0 0-16,0 0 0,-21 0 15,21 1 1,-21-22-1,-1 0 1,1 0-16,0 0 16,0 0-16,0 0 15,0 0-15,-1 0 16,1 0-16,0 0 0,0 0 0,0 0 16,0 0-1,42 0 32,0 0-47,0 0 0,21 0 16,-20-22-16,-1 22 0,0 0 0,0 0 15,0 0-15,22 0 0,-22 0 16,0 0-16,0 0 0,0 0 0,0 0 16,1 0-16,-22-21 15,21 21-15,-21-21 125,-21 21-125,-1 0 0</inkml:trace>
  <inkml:trace contextRef="#ctx0" brushRef="#br1" timeOffset="110986.77">17251 15431 0,'0'-22'16,"0"1"-1,0 0 1,0 0 0,0 0-16,0 0 15,0-1 1,0 1 0,0 42 46,0 1-62,0-1 0,-21 0 16,21 0-16,0 0 0,0 0 0,0 22 15,-22-22-15,22 0 0,0 21 16,0-20-16,0-1 0,-21 21 16,0-21-16,21 22 0,-21-22 0,21 0 15,0 21-15,-21-21 0,21 22 0,-21-22 16,21 21-16,0-21 0,0 22 0,0-22 15,0 0-15,0 0 0,-22 0 16,22 22-16,0-22 0,0 0 0,0 0 16,0 0-16,0 1 0,0-1 15,0 0 1,0-42 15,22 21-31,-22-21 16,0-1-16,0 1 0,0 0 15,0-21-15,0 21 16,0-1-16,21 1 0,-21 0 0,0-21 16,0 21-16,0-1 0,21-20 0,-21 21 15,0-21-15,0 20 0,0-20 0,0 21 16,0 0-16,0-22 0,0 22 16,21-21-16,-21 21 0,0 0 0,0-22 15,0 22-15,0 0 0,0 0 0,21 0 16,-21-1-1,0 44 32,0-1-47,0 0 16,0 0-16,0 0 0,0 0 0,0 1 16,0-1-16,0 0 0,0 21 0,0-21 15,0 1-15,0 20 0,0-21 0,0 0 16,0 22-16,0-22 0,0 21 15,0-21-15,-21 22 0,21-22 0,0 21 16,0-21-16,0 0 0,0 1 0,-21 20 16,21-21-16,0 0 0,0 0 15,0 1-15,0-1 16,0-42 15,0-1-15,0 1-16,0 0 15,0 0-15,0 0 0,0 0 0,0-22 16,0 1-16,0 21 0,0-22 0,0 1 16,0 0-16,0-1 0,0 22 0,0-21 15,21 0-15,-21-1 0,0 22 16,0-21-16,0 21 0,0-22 0,0 22 16,0 0-16,0 0 0,0 0 0,0-1 15,0 1-15,0 0 16,-21 21-1,0 0 1,21 21 0,0 0-16,-21-21 0,21 22 15,0-1-15,0 0 0,0 0 0,0 0 16,0 0-16,0 22 0,0-22 0,0 0 16,0 21-16,0-20 0,0 20 0,0-21 15,0 21-15,0-20 0,0 20 16,0-21-16,0 21 0,0-20 0,-22 20 15,22 0-15,0-21 0,0 1 0,0-1 16,0 21-16,0-21 0,0 0 0,0 1 16,0-1-16,0-42 47,22 21-47,-22-22 15,21 1-15,-21 0 0,0 0 16,0 0-16,21 0 0,-21-1 0,21-20 15,-21 21-15,0-21 0,0-1 0,21 22 16,-21-21-16,21 21 0,-21-22 0,22 22 16,-22-21-16,0 21 0,0-22 15,0 1-15,0 21 0,21-22 16,-21 22-16,0 0 0,0-21 0,0 21 16,0-1-16,0 1 0,0 0 0,0 0 15,0 0-15,0 0 16,-21 21 15,21 21-15,0 0-16,0 0 0,0 0 15,0 0-15,0 1 0,0-1 0,0 0 16,-22 21-16,22-21 0,0 1 0,0-1 16,0 21-16,0-21 0,-21 22 15,21-22-15,0 0 0,0 0 0,0 21 16,0-20-16,0-1 0,0 0 0,0 0 15,0 0-15,0 0 0,0 1 0,0-1 16,0 0 0,0 0-16,0-42 47,0 0-47,0 0 15,0-1-15,0 1 0,0 0 0,0 0 16,0 0-16,0 0 0,0-1 0,0-20 15,0 21-15,0 0 0,0-22 0,0 22 16,0 0-16,0-21 0,0 21 16,0-1-16,0-20 0,0 21 0,0 0 15,0 0-15,0-1 0,0 1 0,0 0 16,0 0-16,0 0 16,0 0-1,-21 21-15,0 0 31,21 21-31,0 0 16,-21 0 0,21 0-16,0-42 93,0 0-61,21 21 124,0 0-140,-21-21-16,21 21 0,0 0 31,1 0-31,-1 0 15,0 0 1,-21 21 15,0 0-15,0 0 0,0 0-16,0 1 15,0-1-15,0 0 16,21 0-16,-21 0 15,0 0-15,0 1 0,0-1 16,0 0-16,0 0 0,0 0 16,0 0-16,0 1 0,0-1 15,0 0-15,0 0 0,0 0 0,0 0 16,0 1-16,0-1 0,0 0 16,0 0-16,0 0 0,0 0 15,0 1-15,0-1 0,0 0 16,0 0-16,-21 0 0,21 0 15,0 1-15,0-1 16,0 0 0,0 0 31,0 0-32,-21 0 1,0 1 15,-1-22 0,1 0-31,0 0 16,0 0-16,0 0 16,0 0-16,-1 0 15,1 0 1,0 0-16,21-22 94,0 1-79,21 21-15,0-21 16,-21 0-16,0 0 15,0 0-15,22-1 0,-22 1 16,0 0-16,0 0 0,0 0 0,0-22 16,0 22-16,21-21 0,-21 21 0,0-22 15,0 22-15,0 0 0,21-21 0,-21 21 16,0-1-16,0 1 16,0 0-16,0 0 15,0 0-15,0 42 47,0 0-31,0 0-16,0 0 0,0 1 0,0-1 15,0 0-15,0 0 0,0 21 0,0-20 16,0-1-16,0 21 0,0-21 16,0 0-16,0 22 0,0-22 0,0 0 15,0 0-15,0 0 0,0 1 0,0-1 16,0 0-16,0 0 0,0 0 31,-21-42 0,21 0-31,0 0 16,0 0-16,0-1 0,0-20 0,0 21 16,0-21-16,0 20 0,0-20 0,0 21 15,0-21-15,0 20 0,0-20 0,21 21 16,-21 0-16,0 0 0,0-1 15,0 44 17,0-1-32,0 0 15,0 0-15,0 21 0,0-20 16,0-1-16,0 21 0,0-21 0,0 22 16,0-22-16,0 21 0,0-21 0,0 22 15,0-22-15,0 0 0,-21 0 0,21 0 16,0 0-16,0 1 15,0-44 17,0 1-32,0 0 0,0 0 15,0 0-15,0-22 0,0 22 16,0 0-16,0-21 0,0 21 16,0-1-16,0-20 0,0 21 0,21 0 15,-21 0-15,0 42 31,0 0-31,21 0 0,-21 0 16,0 0-16,0 1 0,0-1 0,0 0 16,0 21-16,0-21 0,0 1 0,0-1 15,0 0-15,0 0 0,0 0 16,0 0-16,0 1 16,0-44 15,0 1-16,0 0-15,0 0 0,0 0 0,21 0 16,-21-1-16,0 1 0,0-21 0,21 21 16,-21 0-16,22-1 0,-22 1 0,21 21 15,-21-21-15,0 42 32,0 0-32,0 1 15,0-1-15,0 0 0,0 0 0,0 0 16,0 0-16,0 1 0,0-1 15,0 0-15,0 0 0,0 0 0,0 0 16,21-21 31,-21-21-47,0 0 0,0 0 16,0 0-16,0 0 0,21-22 0,-21 22 15,0 0-15,0-21 0,21 20 0,-21 1 16,0 0-16,0 0 0,0 42 31,0 0-15,0 0-16,0 1 0,0-1 0,0 21 15,0-21-15,0 0 16,0 1-16,0 20 0,-21-21 0,21 0 0,0 0 16,0 1-16,0-1 15,0-42 16,0-1-15,0 1-16,0 0 0,0 0 16,-21 0-16,21 0 0,0-1 0,0 1 15,0 0-15,0 0 0,0 0 16,0 42 0,0 0-1,0 0-15,-21 0 0,21 1 16,0-1-16,0 0 0,-21 0 15,21 0-15,0 0 16,0-42 31,0 0-47,0 0 0,0 0 16,0 0-16,0-1 0,0 1 15,0 0-15,0 0 0,0 0 0,0 0 16,0-1-16,0 1 15,0 42 1,0 1-16,0-1 16,0 0-16,0 0 15,0 0-15,0 0 0,0 1 16,-22-22-16,22 21 0,0 0 0,-21 0 16,21-42 30,0 0-46,0 0 0,21-1 16,-21 1-16,0-21 0,0 21 16,0 0-16,0-1 0,0 1 15,0 0-15,0 0 0,0 0 0,0 0 16,0-1-16,0 1 16,0 42 15,0 1-31,0-1 15,0 0-15,0 0 0,0 0 16,0 0-16,-21 1 0,21-1 0,0 0 16,0 0-16,0 0 0,0 0 15,0 1 1,0-44 31,0 1-32,21 0-15,-21 42 94,0 0-31,-21-21 124,21-21-156,0 0-15,0 0 0,0 0-1,0 0 17,0 42 46,0 0-63,0 0 1,0-42 31,0 0-32,0 0-15,-21-1 0,21 1 16,0 0-16,0 0 16,0 0 15,0 0 156,21 21-187,-21-22 16,0 1 0,0 0-1,0 0 1,0 0 0,0 0-1,-21 21 48,21-22-1,0 1 1,0 0-48,0 0 17,0 0-32,0 0 15,-21-1 1,21 1-1,0 0 1,0 0-16,0 0 16,0 0-1,0-1 1,0 1 0,0 0-16,0 0 15,0 0 48,-21 21-16,21-21-32,-21 21-15,-1 0 31,22-22-31,22 22 47,-1 0-31,0 0-16,0 0 16,0 0-16,0 0 15,1 0-15,-1 0 0,0 0 16,0 0-16,0 0 15,-21 22 17,0-1-32,0 0 15,0 0 1,-21-21-16,21 21 0,-21 0 16,21 1-16,-21-22 0,21 21 0,0 0 15,0 0-15,0 0 0,0 0 0,0 1 16,0-1-16,0 0 0,0 0 0,0 0 15,0 22-15,0-22 0,0 0 16,0 0-16,0 0 0,0 22 0,0-22 16,0 0-16,0 0 0,0 21 0,0-20 15,0-1-15,0 0 0,0 0 16,0 0-16,0 0 0,0 1 16,0-1-16,0 0 0,0 0 15,0 0 1,0-42 31,0 0-32,0 0-15,0 0 0,0-1 16,0-20-16,0 21 0,21-21 0,-21 20 16,0-20-16,21 21 0,-21 0 0,21-22 15,-21 22-15,21 0 0,-21 0 16,0 0-16,0 0 15,0 42 1,0 0-16,0 0 16,0 0-16,0 0 0,0 22 15,0-22-15,0 0 0,0 0 16,0 22-16,-21-22 0,21 0 0,0 0 16,0 0-16,0 0 0,0 1 0,-21-1 15,21-42 16,0-1-15,0 1-16,0 0 0,0 0 16,21-21-16,-21 20 0,0 1 15,0 0-15,0 0 16,0 0-16,0 42 31,0 0-31,0 0 0,0 0 16,-21 1-16,21-1 0,-21 0 15,0 0-15,21 0 0,0 0 0,-21 1 16,21-1-16,-22 0 0,22 0 0,0-42 47,0 0-31,0 0-16,0-1 0,0 1 15,22 0-15,-22 0 0,0 0 0,21 0 16,-21-1-16,0 1 0,0 0 15,0 42 17,0 0-32,0 1 0,0-1 0,-21 0 15,21 0-15,-22 0 16,22 0-16,0 1 0,0-1 0,-21-21 16,21 21-16,0-42 46,0 0-30,0-1-16,0 1 0,0 0 0,21 0 16,-21 0-16,0 0 0,0-1 15,0 44 32,0-1-47,0 0 16,0 0-16,-21-21 0,21 21 15,0 0 1,-21-21 15,0 0-15,21-21 0,0 0-16,0 0 0,0 0 15</inkml:trace>
  <inkml:trace contextRef="#ctx0" brushRef="#br1" timeOffset="117563.39">18373 15431 0,'-22'21'16,"1"-21"0,21 21-16,0 0 0,-21-21 15,0-21 63,21 0-62,0 0 0,0-1-1,0 1 1,0 0-16,0 0 16,0 0-1,0 42 16,0 0-31,0 0 16,0 0-16,0 1 0,21-1 16,-21 0-16,21 21 0,-21-21 15,0 22-15,0-22 0,0 21 0,0 1 16,0-22-16,0 21 0,0-21 0,0 22 16,0-22-16,0 21 0,0-21 15,0 0-15,0 1 0,0-1 0,0 0 16,0 0-16,0-42 47,0 0-47,0-22 0,0 22 15,0 0-15,0 0 0,21-21 0,1 20 16,-22-20-16,21 21 0,0 0 16,0 0-16,-21-1 0,21 1 15,0 0-15,-21 0 0,22 21 16,-1 0-16,0 0 15,-21 21-15,0 0 16,21 0-16,-21 1 0,0-1 0,21 21 16,-21-21-16,0 0 0,0 22 0,0-22 15,0 0-15,0 0 0,0 22 0,0-22 16,21-21-16,-21 21 0,22 0 16,-1-21-16,0 0 15,0 0-15,0 0 0,0 0 16,1-21-16,-22 0 0,21 0 15,0-1-15,0 1 0,-21 0 16,0-21-16,0 21 0,21-1 0,-21 1 16,0-21-16,0 21 0,0-22 0,0 22 15,0-21-15,0 21 0,0 0 0,0-1 16,0 1-16,0 0 0,0 0 16,0 42 15,0 0-31,0 0 0,0 1 0,0-1 15,0 21-15,0-21 0,0 22 16,0-22-16,0 0 0,0 21 0,0-21 16,0 22-16,0-22 0,0 0 15,0 21-15,0-20 0,0-1 0,0 0 16,0 0-16,21 0 16,1-21-1,-1 0-15,0-21 16,-21 0-1,21 0-15,0 0 0,-21-1 16,0 1-16,0 0 16,0 0-16,0 0 0,0 0 15</inkml:trace>
  <inkml:trace contextRef="#ctx0" brushRef="#br1" timeOffset="117756.39">18817 15706 0,'21'0'47,"0"-21"-31,1 21-16,-1 0 0,0 0 16,0 0-16,0-22 0,0 22 15,1-21-15,-1 21 0,0 0 16</inkml:trace>
  <inkml:trace contextRef="#ctx0" brushRef="#br1" timeOffset="118470.83">19262 15600 0,'-22'0'16,"22"21"-16,0 0 15,0 0-15,0 1 16,0-1-16,0 0 0,0 0 16,0 0-16,0 0 15,0 1-15,0-1 16,0 0-16,0 0 0,0 0 16,-21 0-16,0-42 46,21 0-46,0 0 16,0 0-16,0 0 0,0-1 16,0 1-16,0 0 0,0 0 15,0 0-15,21 0 0,0-1 0,-21 1 16,22 0-16,-1 21 0,0 0 16,0 0-16,0 0 0,0 0 15,1 21 1,-1-21-16,-21 21 0,21 1 15,-21-1-15,21 0 0,-21 0 16,21 0-16,-21 0 0,0 1 16,0-1-16,0 0 15,0 0-15,0-42 47,0 0-31,0 0-16,0-1 0,21 22 0,1-21 15,-22-21-15,21 21 0,0 0 16,0-1-16,0 1 0,0 0 16,1 0-16,-1 0 0,0 21 15,0 0-15,0 0 0,0 0 16,1 0-16,-22 21 0,0 0 16,0 0-16,0 0 0,0 1 15,21-1-15,-21 0 0,0 0 16,0 0-16,0 0 0,0 1 0,0-1 15,0 0-15,0 0 0,0 0 16,0 0 0,21-21 15,-21-21-31,21 0 16</inkml:trace>
  <inkml:trace contextRef="#ctx0" brushRef="#br1" timeOffset="118954.56">19981 15960 0,'0'0'0,"-21"21"16,42-42 15,0 21-15,-21-21-16,22-1 0,-1 1 15,0 21-15,0-21 0,0-21 0,-21 21 16,21-1-16,1 1 0,-1-21 0,0 21 16,0-22-16,0 1 0,-21 21 15,21-21-15,-21 20 0,22-20 0,-22 21 16,0 0-16,0 0 0,0-1 0,0 1 16,0 0-16,0 0 15,0 42 1,-22-21-1,22 21-15,-21 0 0,0 1 0,21-1 16,-21 0-16,21 21 0,0-21 16,-21 1-16,0 20 0,21-21 0,0 0 15,0 22-15,0-22 0,0 0 0,0 21 16,0-21-16,0 1 0,0-1 0,0 0 16,0 0-16,0 0 0,21 0 15,0 1-15,0-22 0,0 21 0,0-21 16,1 0-16,-1 0 0,21 0 0,-21 0 15,0 0-15,22 0 0,-22 0 0,0-21 16,0 21-16,0-22 0,1 22 16,-22-21-16,21 21 0,-21-21 15,0 0-15,21 0 16</inkml:trace>
  <inkml:trace contextRef="#ctx0" brushRef="#br1" timeOffset="120079.2">21145 15558 0,'0'0'0,"0"-22"16,0 1-1,22 21-15,-22-21 16,21 0-16,-21 0 16,0 0-16,0-1 15,21 22-15,-21-21 0,0 0 0,0 0 16,0 42 31,0 0-47,0 0 15,0 22-15,-21-22 0,0 21 0,21 1 16,0-1-16,-22 0 0,1 1 0,0-1 16,0 21-16,21-20 0,-21-1 15,0 0-15,21 22 0,0-43 16,-22 21-16,1 1 0,21-22 0,-21 21 16,21-21-16,0 1 0,0-1 0,0 0 15,0-42 32,0 0-31,0-1-16,0 1 0,21 0 0,0 0 15,1 0-15,-22 0 0,21-1 0,0 1 16</inkml:trace>
  <inkml:trace contextRef="#ctx0" brushRef="#br1" timeOffset="121871.21">21505 15621 0,'0'-21'16,"0"0"-16,-21 0 16,21-1-16,0 1 15,-21 0-15,21 0 16,0 0-16,0 0 16,0-1-16,0 1 31,0 42-16,0 1 1,0-1-16,0 0 16,21 0-16,-21 21 0,0-20 15,0-1-15,0 0 0,0 21 0,0-21 16,0 1-16,0 20 0,0-21 16,0 0-16,0 0 0,0 1 0,0-1 15,0 0-15,0 0 0,0 0 16,0 0-16,0-42 47,0 0-32,0 0-15,0 0 0,0 0 16,0-1-16,0 1 0,21 0 16,-21 0-16,21 21 0,-21-21 15,22 0-15,-1-1 0,0 22 16,0-21-16,0 21 0,0 0 0,1 0 15,-1 0-15,0 0 0,0 0 0,0 0 16,0 0-16,1 0 0,-1 21 0,0 1 16,-21-1-16,0 0 0,21 0 15,-21 0-15,0 0 0,0 1 0,0-1 16,0 0-16,0 0 0,-21 0 0,0-21 16,0 21-16,-1 1 0,22-1 15,-21-21-15,0 21 0,0-21 0,0 0 16,0 0-16,-1 0 0,1 0 0,0 0 15,0 0-15,0 0 16,0 0-16,21-21 16,0 0-1,0-1 1,21 1 0,0 0-16,0 21 0,0-21 15,0 21-15,1 0 0,-1-21 0</inkml:trace>
  <inkml:trace contextRef="#ctx0" brushRef="#br1" timeOffset="122302.96">22077 15621 0,'0'-21'0,"0"42"31,-21 0-16,21 0-15,0 1 0,-22-1 0,1 0 16,21 0-16,0 0 0,-21 0 0,0 22 16,21-22-16,-21 0 0,21 21 15,0-20-15,0-1 0,0 0 16,0 0-16,0 0 0,0 0 0,21-21 16,0 22-16,0-22 0,0 0 15,1 0-15,-1 0 0,0 0 16,0-22-16,0 1 0,0 0 0,1 0 15,-1 0-15,-21 0 0,21-1 16,0 1-16,-21 0 0,21-21 0,-21 21 16,0-1-16,0 1 0,0-21 0,0 21 15,-21 0-15,0-1 0,21 1 0,-21 21 16,0-21-16,-1 21 0,1 0 16,0 0-16,0 0 0,0 0 15,0 0-15,21 21 0,-22 0 0,1-21 16,21 22-16,-21-1 15,21 0-15,0 0 0,0 0 0,0 0 0,0 1 16,0-1-16,0 0 16,21-21-16,0 0 0</inkml:trace>
  <inkml:trace contextRef="#ctx0" brushRef="#br1" timeOffset="123503.34">22669 15727 0,'0'0'0,"0"-21"0,0 0 15,-21 21-15,0 0 16,0 0-16,0 0 0,0 0 16,-1 0-16,1 0 0,21 21 15,-21 0-15,0 0 0,0 0 0,0 0 16,21 1-16,-22-1 0,1 21 0,0-21 15,21 22-15,0-22 0,0 0 16,0 21-16,0-21 0,0 1 0,0-1 16,0 0-16,0 0 0,21-21 15,0 0-15,1 0 16,-1 0-16,0 0 0,21 0 16,-21-21-16,22 21 0,-22-21 0,21 0 15,-21-1-15,22-20 0,-22 21 0,0-21 16,21 20-16,-20-20 0,-1 0 15,0 21-15,0-22 0,-21 1 0,0 0 16,21-1-16,-21 1 0,21 21 0,-21-22 16,0 1-16,0 21 0,0-21 15,0 20-15,0 1 0,0 0 0,0 0 16,-21 21 0,0 21-16,21 0 0,-21 0 15,21 1-15,0-1 0,-21 0 16,21 21-16,-21-21 0,21 22 15,-22-1-15,22-21 0,0 22 0,0-22 16,0 21-16,0-21 0,0 22 16,0-22-16,0 21 0,0-21 0,0 0 15,22 1-15,-1-1 0,-21 0 0,21 0 16,0 0-16,0-21 0,0 0 0,1 0 16,-1 0-16,0 0 0,21 0 15,-21 0-15,1 0 0,-1 0 0,0-21 16,0 0-16,0 0 0,0 0 0,-21-1 15,22 1-15,-22 0 0,21 0 16,-21-21-16,21 20 0,-21 1 0,0 0 16,0 0-16,0 0 15,0 42 17,0 0-32,0 0 0,0 0 15,0 1-15,0-1 0,0 0 0,0 0 16,0 0-16,0 0 0,0 1 15,21-22-15,0 0 0,-21 21 16,21-21-16,1 0 0,-1 0 0,0 0 16,0 0-16,0 0 0,0-21 0,1 21 15,-22-22-15,21 1 0,0 0 16,0 21-16,0-21 0,0 0 0,-21 0 16,22-22-16,-22 22 0,21 0 15,-21 0-15,0 0 0,21-1 16,-21 1-16,0 42 47,0 1-47,0-1 15,0 0-15,0 0 0,0 0 16,0 0-16,0 22 0,0-22 0,0 0 16,0 21-16,0-20 0,0 20 0,0-21 15,0 21-15,0 1 0,0-22 0,0 21 16,0 1-16,0-22 0,0 21 15,21 0-15,-21 1 0,0-22 16,0 21-16,0-21 0,0 22 0,0-22 16,0 21-16,0-21 0,0 1 0,0 20 15,0-21-15,0 0 0,0 0 16,0 1-16,0-1 0,0 0 0,0 0 16,-21-21-16,0 0 0,0 0 15,-1 0-15,1 0 0,0 0 16,0 0-16,0 0 0,0 0 15,-1 0-15,1-21 0,0 21 0,0 0 16,0-21-16,0 0 0,-1 21 16,22-22-16,-21 1 31,21 0 0,0 0-31,0 0 16</inkml:trace>
  <inkml:trace contextRef="#ctx0" brushRef="#br1" timeOffset="125298.59">24426 15663 0,'0'-21'610,"0"0"-579,0 0-15,21 21-16,1-21 15,-22 0-15,21 21 0,0-22 0,0 1 16,0 0-16,0 0 16,1 0-16,-22 0 0,21-1 0,0 1 15,-21 0-15,21 0 0,-21 0 0,21 21 16,-21-21-16,0-1 0,21 1 15,-21 0-15,22 0 0,-22 0 0,0 0 16,0-1-16,0 44 31,0-1-31,-22 0 16,1 0-16,0 21 0,0-20 0,0 20 16,0 0-16,-1 1 15,1 20-15,0-21 0,0 1 0,0-1 16,0 0-16,-1 1 0,1-22 0,0 21 15,0 1-15,0-22 0,0 21 16,-1-21-16,22 0 0,0 1 0,-21-1 16,21 0-16,-21-21 0,21 21 0,0-42 62,0 0-62,0 0 16,0-1-16,0 1 15,21 0-15,0 0 16,1 0-16,-1 21 0,0-21 0,0 21 16,0-22-16</inkml:trace>
  <inkml:trace contextRef="#ctx0" brushRef="#br1" timeOffset="126127.13">25146 15663 0,'0'0'0,"21"-21"16,-21 0-1,21 21-15,-21-21 0,0 0 16,21 0 0,-21-1-16,0 1 0,0 0 15,0 0-15,0 0 0,0 0 16,-21 21-16,0 0 15,0 0-15,0 0 0,0 21 16,-1 0-16,1 0 0,0 0 0,-21 0 16,21 1-16,-1 20 0,1-21 15,0 0-15,0 22 0,0-22 0,0 0 16,21 21-16,-22-21 0,22 1 0,0-1 16,0 0-16,0 0 0,22 0 15,-1 0-15,0-21 16,21 0-16,-21 0 0,1 0 0,20 0 15,-21 0-15,21 0 0,-20-21 0,20 0 16,-21 0-16,0 0 0,0 0 16,1-1-16,-1 1 0,0-21 0,0 21 15,0 0-15,-21-22 0,0 1 0,0 0 16,0-1-16,21 1 0,-21 0 16,0-1-16,0 1 0,0 0 0,0 20 15,0-20-15,0 21 0,0-21 0,0 20 16,0 1-16,-21 42 31,0 22-31,21-22 0,0 21 16,0 1-16,-21-1 0,21 0 0,0 1 15,-21-1-15,21 0 0,0-21 16,0 22-16,0-1 0,0-21 0,0 0 16,0 22-16,0-22 0,0 0 0,0 0 15,21 0-15,0-21 0,-21 22 16,21-22-16,0 0 0,1 0 15,-1 0-15,0 0 0,0 0 16,0-22-16,0 1 0,1 0 0,-22 0 16,21 0-16,0 0 0,-21-1 15,0 1-15,21 0 0,-21 0 16,21 0-16,-21 0 0,0-1 0,0 44 31,0-1-15,0 0-16,0 0 0,0 0 0,0 22 15,-21-22-15,21 0 0,0 0 0,0 0 16,0 0-16,0 1 16,0-1-16,0 0 15,21-21 1,0-21 0,-21 0-16,0-1 15,22 1-15,-1-21 16,-21 21-16</inkml:trace>
  <inkml:trace contextRef="#ctx0" brushRef="#br1" timeOffset="126305.04">25739 15325 0,'-22'0'16,"1"0"-16,0 0 47,21 21-47,0 0 0,0 0 31,0 0-31,21-21 16,0 0-16</inkml:trace>
  <inkml:trace contextRef="#ctx0" brushRef="#br1" timeOffset="126723.63">25971 15431 0,'0'21'47,"0"0"-47,0 0 15,0 0-15,0 0 0,0 1 0,0-1 16,0 21-16,0-21 0,0 0 16,0 1-16,0-1 0,0 0 0,0 0 15,0 0-15,0 0 0,0 1 0,0-1 16,22-21-16,-22 21 0,21-21 15,0 0 1,0 0-16,0 0 16,-21-21-16,21 0 0,1-1 0,-22 1 15,21 0-15,0 0 0,0 0 16,-21-22-16,21 22 0,0 0 16,-21-21-16,0 21 0,0-1 0,22-20 15,-22 21-15,21 0 0,-21 42 47,0 0-16,21-21-15,0 0 0,0-21-16</inkml:trace>
  <inkml:trace contextRef="#ctx0" brushRef="#br1" timeOffset="127295.31">26755 15240 0,'-22'0'16,"1"0"0,21-21-16,21 21 15,1-21 1,-1 21-16,21 0 0,-21-21 15,22 21-15,-22-22 0,21 22 0,0-21 16,1 21-16,-22-21 0,21 21 16,1 0-16,-22-21 0,0 21 15,0 0-15,0-21 0,0 21 0,1 0 16,-22-21 0,-22 21-16,1 0 15,0 0-15,-21 0 0,21 0 0,-22 0 16,1 0-16,21 0 0,-22 0 0,22 0 15,0 0-15,-21 0 0,21 0 16,-1 0-16,1 21 0,0-21 16,21 21-16,0 0 15,0 0-15,-21 0 16,21 1-16,0-1 16,0 0-16,0 0 0,0 0 15,0 0-15,-21 1 0,21 20 16,0-21-16,0 0 0,0 22 0,0-22 15,-21 21-15,21 0 0,-22-20 0,22 20 16,0-21-16,0 21 0,-21-20 16,21 20-16,-21-21 0,21 21 0,0-20 15,0-1-15,0 0 0,0 21 0,0-21 16,0 1-16,0-1 0,21 0 16,0-21-16,1 0 0,-1 0 15,21 0-15,-21 0 0,0 0 16,1-21-16,20 21 0,-21-21 0,0-1 15,22 1-15,-22 0 0,21-21 16,0 21-16,-20-1 0,20-20 16</inkml:trace>
  <inkml:trace contextRef="#ctx0" brushRef="#br1" timeOffset="127859.05">27622 15409 0,'0'0'0,"-21"-42"16,21 21-16,0 0 0,0 0 16,0-1-16,0 1 15,21 21 1,1 0-16,-1 0 16,0 21-1,-21 1-15,0-1 0,0 0 16,0 0-16,0 0 0,0 22 0,0-22 15,0 0-15,0 21 0,0-21 0,0 22 16,-21-22-16,0 0 0,-1 21 16,22-20-16,-21-1 0,0 0 0,0 0 15,0 0-15,0 0 0,-1 1 16,1-1-16,0 0 0,0-21 0,0 21 0,0-21 16,-1 0-16,1 0 0,0 0 15,21-21 1,0 0-1,0 0-15,21-1 16,0 1-16,1 0 0,-1 0 0,0 0 16,0 0-16,0-1 0,0 1 0,1 21 15,-22-21-15,21 21 0,0 0 16,0 21 0,-21 0-16,0 1 15,0-1-15,21 0 0,-21 0 16,21 0-16,-21 0 0,0 1 15,22-1-15,-1-21 0,-21 21 16,21-21-16,0 0 16,0 0-16,0 0 0,1 0 15,-1 0-15,0 0 16,-21-21-16,21 21 0,0-21 0,0-1 16,1 22-16,20-21 0,-21 0 0,0-21 15</inkml:trace>
  <inkml:trace contextRef="#ctx0" brushRef="#br1" timeOffset="128355.65">28236 15240 0,'0'0'0,"-21"0"16,21-21-1,21 0 1,0 21-16,1 0 0,-1-21 15,0-1-15,0 22 0,0 0 0,22-21 16,-22 21-16,0 0 0,0-21 0,0 21 16,0 0-16,1-21 0,-1 21 15,0 0-15,0 0 16,-21 21 15,0 0-31,0 0 16,-21 1-16,21-1 0,0 21 0,0-21 15,-21 22-15,21-22 0,-21 21 16,21-21-16,0 22 0,-22-22 0,22 21 16,0-21-16,0 22 0,0-22 0,0 21 15,0-21-15,0 0 0,0 22 16,0-22-16,-21 0 0,21 0 0,0 0 16,-21 1-16,21-1 0,-21 0 0,21 0 15,-21 0-15,0 0 0,-1 1 0,1-1 16,0-21-1,0 0-15,0 21 0,-22-21 0,22 0 16,0 0-16,0 0 0,0 0 0,0 0 16,-1 21-16,1-21 0,0 0 15,0 0-15,0 0 16,0 0-16,21-21 16,21 0-16</inkml:trace>
  <inkml:trace contextRef="#ctx0" brushRef="#br1" timeOffset="129014.55">29358 15177 0,'21'-22'0,"-42"44"0,42-65 0,0 22 15,1 21-15,-22-21 0,21 0 16,0 21-16,-21-21 0,0 42 31,0 0-31,0 0 0,0 21 16,0-20-16,0 20 0,-21 0 0,0 1 16,21 20-16,-22-21 0,1 1 0,0-1 15,-21 22-15,21-22 0,-1 0 16,-20 1-16,21-1 0,0 0 0,0 1 15,-1-1-15,1 0 0,0-21 0,0 22 16,0-22-16,0 0 0,-1 21 16,22-20-16,0-1 15,-21 0-15,21-42 32,21 0-17,-21-1-15,22 1 0,-1-21 16,0 21-16,0 0 0,21-22 0,-20 22 15</inkml:trace>
  <inkml:trace contextRef="#ctx0" brushRef="#br1" timeOffset="129306.66">29676 15473 0,'0'0'0,"21"0"0,-21 21 31,0 0-16,0 0-15,0 1 0,-21-1 16,21 0-16,0 0 0,0 0 0,-22 0 16,1 1-16,21-1 0,-21 0 0,21 0 15,0 0-15,0 0 0,-21-21 16,21 22-16,0-1 0,0 0 16,0-42 15,0 0-16,0-1-15,0 1 0,0 0 16,0 0-16,0 0 0,0 0 16,0-22-16,0 22 0,21 0 0</inkml:trace>
  <inkml:trace contextRef="#ctx0" brushRef="#br1" timeOffset="129482.56">29654 15346 0,'0'-21'15,"22"21"-15,-22-21 0,0-1 32,21 22-1,0 0-15,0 22-16,0-22 0</inkml:trace>
  <inkml:trace contextRef="#ctx0" brushRef="#br1" timeOffset="130011.45">30205 15431 0,'0'21'31,"-21"-21"-31,-1 21 16,22 0-16,-21 0 15,21 0-15,-21 1 0,21-1 0,-21 0 16,21 0-16,0 0 0,0 0 16,0 1-16,0-1 15,0 0-15,0 0 16,-21-21 0,21-21-1,0 0 1,0 0-16,0-1 15,0 1-15,0 0 0,0 0 16,0-21-16,21 20 0,-21 1 0,21-21 16,0 21-16,0-22 0,1 22 0,-1 0 15,0 0-15,0 0 0,0 0 16,0 21-16,22 0 0,-22 0 0,0 0 16,0 0-16,0 21 0,1 0 0,-22 0 15,21 0-15,-21 0 0,21 22 16,-21-22-16,0 0 0,0 21 0,0-20 15,0-1-15,0 0 0,0 0 0,0 0 16,0 0-16,0 1 0,0-1 16,-21-21-1,21 21-15,0-42 47,0 0-47,0-1 0,21 1 16,0 0-16,0 0 0</inkml:trace>
  <inkml:trace contextRef="#ctx0" brushRef="#br1" timeOffset="130355.27">30840 15261 0,'0'0'0,"0"-21"0,0 63 47,0-20-47,0-1 0,0 21 0,-21-21 15,21 22-15,0-1 0,0 0 0,0 1 16,0-1-16,0 0 0,0 1 16,-22-1-16,22 0 0,0 1 0,0-1 15,0 0-15,-21 22 0,21-22 0,0 0 16,0 1-16,0-1 0,0 0 16,-21-20-16,21 20 0,-21-21 0,21 0 15,0 0-15,0 1 0,-21-1 0,21 0 16,-21-21-16,21 21 15,0-42 1,0 0 0,0 0-16,0-1 0,21 1 15,-21 0-15,21 0 0,0-21 0,-21-1 16,21 22-16,0-21 0,-21-22 0,0 22 16,22 0-16,-1-1 0</inkml:trace>
  <inkml:trace contextRef="#ctx0" brushRef="#br1" timeOffset="131358.69">30903 15388 0,'0'0'0,"0"-21"0,0 0 0,0 0 0,21 0 16,-21-1-16,22 1 0,-22 0 15,21 21-15,0 0 16,0 0-16,0 0 0,0 0 0,1 0 16,-1 0-16,0 21 15,0 0-15,0 1 0,0-1 16,-21 0-16,0 0 0,0 0 0,0 0 15,0 1-15,0-1 0,-21 0 16,0 0-16,0-21 0,0 21 0,0-21 16,-1 0-16,1 21 0,0-21 0,21 22 15,-21-22-15,0 0 16,0 21-16,21 0 16,21-21-1,0 0 1,0 0-16,0 0 0,0 0 0,1 0 15,-1 0-15,0 0 0,21 0 0,-21-21 16,1 0-16,20 21 0,-21-22 16,0 1-16,0 0 0,1 0 0,20-21 15,-42 20-15,21 1 0,0-21 16,-21 21-16,21 0 0,-21-1 0,0 1 16,0 0-16,0 42 31,0 0-31,0 1 0,-21-1 0,0 0 15,21 0-15,0 0 0,0 0 16,0 22-16,0-22 0,0 0 16,0 0-16,0 0 0,0 1 15,21-1 1,0-21-16,1 0 0,-1 0 16,0 0-16,0 0 0,-21-21 0,21 21 15,0-22-15,1 1 0,-22 0 16,21 0-16,0 0 0,0-22 0,-21 22 15,21-21-15,0 21 0,-21 0 16,0-22-16,0 22 0,22 0 16,-22 42 15,0 0-31,0 0 0,-22 1 16,22-1-16,0 0 0,0 21 15,0-21-15,0 1 0,0-1 0,0 0 16,0 0-16,0 0 0,22-21 15,-1 21-15,0-21 16,0 0-16,0 0 0,0 0 0,1 0 16,-1 0-16,0-21 0,-21 0 15,21 0-15,0 0 0,-21 0 16,21-1-16,1-20 0,-22 0 16,21 21-16,-21-22 0,0 1 15,21-22-15,0 22 0,-21 0 0,0-1 16,0 22-16,21-21 0,-21 0 0,21 20 15,-21 1-15,0 0 0,0 42 32,0 0-32,0 22 15,-21-22-15,21 21 0,0 1 0,-21-22 16,21 21-16,0 0 0,0 1 0,0-1 16,0 0-16,0-20 0,0 20 15,0-21-15,0 21 0,0-20 0,0-1 16,0 0-16,0 0 15,0 0-15,0 0 16,21-21 15,0-21-31,1 0 16,-22 0-16,21 0 16,0 0-16,-21-1 0,21 1 0,0 0 15</inkml:trace>
  <inkml:trace contextRef="#ctx0" brushRef="#br1" timeOffset="131574.57">32110 15092 0,'0'0'0,"-21"-21"16,21 0 15,21 21-31,21 0 0,-21 0 16,0 0-16,22-22 0,-22 22 15,0 0-15,21 0 0,-20 0 0,-1 0 16,0 0-16,0 0 0,0 0 16,0 0-16,1 0 0,-1-21 15,0 21-15</inkml:trace>
  <inkml:trace contextRef="#ctx0" brushRef="#br1" timeOffset="132074.28">32724 14965 0,'0'-21'15,"21"21"1,0 0-16,0 0 16,0 0-16,-21-21 0,21 21 0,22 0 15,-22 0-15,0 0 0,0 0 16,0 0-16,-21-22 0,22 22 15,-44 0 17,1 0-32,0 0 0,0 0 0,0 0 15,0 0-15,-1 0 0,1 0 16,0 0-16,0 0 0,0 0 16,21 22-16,-21-1 15,-1 0-15,1 0 0,21 0 0,-21 0 16,21 1-16,0-1 0,-21 21 15,21-21-15,-21 0 0,21 22 0,-21-1 16,21-21-16,-22 22 0,22-22 16,0 21-16,0 0 0,0-20 0,-21 20 15,21-21-15,0 0 0,-21 22 16,21-22-16,0 0 0,0 0 16,0 0-16,0 0 0,0 1 0,0-1 15,0 0-15,21-21 31,0 0-31,1 0 16,-1 0-16,0 0 0,0 0 0,0-21 16,0 0-16,1 21 0,-1-22 15,21-20-15,-21 21 0,22 0 0</inkml:trace>
  <inkml:trace contextRef="#ctx0" brushRef="#br1" timeOffset="132610.96">33126 15177 0,'0'-22'0,"0"44"0,0-65 15,0 22-15,21 21 32,0 0-32,0 0 15,-21 21-15,0 0 16,0 1-16,0-1 0,0 0 0,0 0 15,0 0-15,0 22 0,0-22 16,0 0-16,0 21 0,-21-21 16,0 1-16,21-1 0,-21 0 0,0 0 15,21 0-15,-22 0 0,1 1 16,21-1-16,-21-21 0,0 21 0,0-21 16,0 0-1,-1 0-15,22-21 31,0 0-31,0-1 16,0 1-16,0 0 0,22 0 16,-1 21-16,-21-21 0,21 21 15,0 0 1,-21 21 0,21 0-1,-21 0-15,0 0 16,21-21-16,-21 22 0,0-1 0,22-21 15,-1 0-15,0 21 16,0-21 0,0 0-16,0 0 15,1-21-15,-1 0 16,0 21-16,-21-22 0,21 1 16,0 0-16,0 0 15,1 0-15</inkml:trace>
  <inkml:trace contextRef="#ctx0" brushRef="#br1" timeOffset="133246.07">33507 14944 0,'0'-21'16,"0"-1"-16,21 22 15,0-21 1,0 21-16,0 0 16,1 0-16,-1 0 0,0 0 15,0 0-15,0 0 0,0 0 0,1 0 32,-1 0-32,0 0 46,-21 21-46,0 1 16,0-1-16,0 0 16,0 0-16,0 0 0,0 0 15,0 1-15,0-1 0,0 21 16,0-21-16,0 22 0,0-22 0,0 21 16,0-21-16,0 22 0,0-1 15,0 0-15,0-21 0,0 22 0,0-1 16,0-21-16,0 22 0,0-22 15,0 0-15,0 0 0,0 21 0,0-20 16,-21-1-16,21 0 16,-21 0-16,21 0 0,-22 0 15,1-21-15,0 0 0,21 22 16,-21-22-16,0 0 0,0 0 16,-1 21-16,1-21 0,0 0 15,0 0-15,0 0 0,0 0 16,-1 0-16,1 0 0,0 21 15,0-21-15,0 0 0,0 0 16,-1 0-16,1 0 0,0 0 16,21-21 46</inkml:trace>
  <inkml:trace contextRef="#ctx0" brushRef="#br1" timeOffset="140287.41">15769 16743 0,'0'0'0,"0"-21"0,0 0 16,0-1-1,-21 22-15,21-21 0,0 0 16,0 0-16,0 0 16,0 42 30,0 0-46,0 0 16,0 22-16,0-1 0,0 0 16,0 1-16,0-1 0,0 0 0,0 22 15,0-22-15,0 0 0,0 1 0,0-22 16,0 21-16,0 1 0,0-22 16,0 0-16,0 0 0,0 0 0,0 0 15,0 1-15,0-44 47,0 1-47,-21 0 0,21 0 16,0 0-16,0 0 0,0-22 15,0 22-15,-21-21 0,21 21 0,0-22 16,0 1-16,0 0 0,0-1 0,0 1 16,0 0-16,0-1 0,0 1 15,21 21-15,0-22 0,0 22 0,-21 0 16,21 0-16,0 21 0,-21-21 0,22 21 15,-1 0-15,0 0 0,0 0 16,0 0-16,0 21 0,-21 0 0,0 0 16,0 0-16,0 22 0,0-22 15,0 21-15,0-21 0,0 22 16,-21-22-16,0 21 0,0-21 0,0 1 16,0-1-16,-1 0 0,1 0 0,0 0 15,0 0 1,21-42-1,21 0 1,0 0 0,0 21-16,1 0 0,-1 0 0,0 0 15,21 0-15,-21 0 0,1 0 0,20 0 16,-21 0-16,0 21 0,22-21 16,-22 21-16,0 0 0,0 1 15,0-1-15,-21 0 0,0 0 0,0 0 16,0 0-16,0 1 0,-21-1 0,0 0 15,-21-21-15,20 21 0,1 0 16,-21 0-16,0-21 0,20 22 0,1-22 16,0 0-16,0 0 0,0 0 0,0 0 15,-1 0-15,1 0 0,21-22 16,0 1 0,0 0 15,0 0 0,21 0-31</inkml:trace>
  <inkml:trace contextRef="#ctx0" brushRef="#br1" timeOffset="141195.63">16722 16743 0,'0'0'0,"0"-21"16,0 0-16,-22 21 16,1 0-1,0 0-15,0 0 16,0 0-16,0 21 0,-1 0 0,1 0 15,0 0-15,0 0 0,21 22 0,-21-22 16,0 21-16,-1-21 0,1 22 16,21-22-16,0 21 0,-21-21 0,21 1 15,0 20-15,0-21 0,0 0 0,0 0 16,0 1-16,21-22 0,0 21 16,22-21-16,-22 0 0,0 0 15,0 0-15,22 0 0,-22 0 16,0 0-16,21 0 0,-21 0 15,1 0-15,-1 0 0,0 0 0,0 0 16,-21 21 15,0 0-15,-21-21-16,0 0 0,21 21 0,-43-21 16,22 0-16,0 0 0,0 21 15,0-21-15,0 0 0,-22 0 0,22 0 16,0 0-16,0 0 0,0 0 0,-1 0 15,1-21-15,0 0 0,21 0 16,-21 0-16,0-22 16,21 22-16,0 0 0,0-21 0,0 21 15,0-22-15,0 22 0,21-21 0,0 21 16,0-22-16,0 22 0,22-21 16,-22 21-16,21-1 0,-21 1 0,22 0 15,-22 0-15,21 0 0,-21 21 0,22 0 16,-22 0-16,0 0 0,0 0 15,-42 0 17,0 0-17,0 0 1,0 0-16,-1 0 16,22-21-1,-21 21-15,0 0 0,0 0 16,0 0-16,0 0 0,-1 0 15,1 21-15,0 0 16,0 0-16,0-21 0,21 21 0,-21 0 16,21 22-16,-22-22 0,22 0 0,0 21 15,0-20-15,0-1 0,0 21 16,0-21-16,0 0 0,0 1 16,0 20-16,0-21 0,0 0 15,22 0-15,-22 1 0,21-22 16,0 0-16,0 21 0,0-21 0,0 0 15,1 0-15,-1 0 0,0 0 16,0 0-16,0 0 16,-21-21-16,21-1 0,1 22 0,-22-21 15,21 0-15,0 21 0</inkml:trace>
  <inkml:trace contextRef="#ctx0" brushRef="#br1" timeOffset="141928.2">17547 16933 0,'0'0'0,"-21"0"0,-43 0 15,43 0 1,42 0 0,1 0-1,-1 0-15,0 0 0,21 0 0,-21 0 16,22 0-16,-1 0 0,0 0 15,1 0-15,-1 0 0,0 0 0,1 0 16,20 0-16,-20 0 0,-1 0 0,21 0 16,-20 0-16,-1 0 0,22 0 15,-22 0-15,0 0 0,1-21 0,-1 21 16,0 0-16,-21 0 0,1 0 0,-1 0 16,0 0-16,-21-21 15,-21 0 1,0 21-16,-1 0 15,-20-21-15,21 21 0,-21 0 16,20 0-16,1-21 0,0 21 0,0 0 16,0 0-16,0 0 0,-1-22 0,44 22 62,-1 0-62,0 0 0,0 0 16,0 0-16,22 0 0,-22 0 0,0-21 15,0 21-15,0 0 0,0 0 16,1 0-16,-1 0 0,-21 21 31,0 1-31,-21-1 16,-1 0-16,22 0 0,-21 0 0,0 0 16,0 22-16,0-22 0,0 0 15,-1 0-15,1 0 0,0 1 0,21-1 16,0 0-16,-21-21 0,21 21 0,-21 0 15,0 0-15,-1 1 32</inkml:trace>
  <inkml:trace contextRef="#ctx0" brushRef="#br1" timeOffset="145407.31">12700 18098 0,'-21'0'15,"0"0"16,21-22 16,0 1-15,0 0-17,0 0 1,0 0-16,0 0 15,0-1-15,0 1 16,0 0-16,0 0 16,0 0-1,0 42 32,0 0-47,-22 0 16,22 0-16,0 1 0,0-1 15,0 0-15,-21 0 0,21 0 16,0 0-16,-21 1 0,21 20 16,0-21-16,0 0 0,0 22 15,-21-22-15,21 21 0,-21-21 0,21 22 16,0-22-16,0 21 0,-21-21 16,21 0-16,-22 1 0,22-1 0,0 0 15,0 0-15,0 0 0,0 0 16,-21 1-16,21-1 0,-21 0 15,21 0 1,0-42 31,0 0-31,0 0-16,0-1 0,0 1 15,21 0-15,-21 0 0,0 0 16,21-22-16,-21 22 0,0-21 0,0 21 15,0-22-15,22 1 0,-22 21 16,21-21-16,-21 20 0,0-20 16,0 21-16,21-21 0,-21 20 0,0-20 15,0 21-15,21 0 0,-21 0 16,21-1-16,0 1 0,-21 0 0,22 0 16,-1 21-16,0-21 15,0 21 1,0 0-16,0 0 15,1 21 1,-1 0-16,-21 0 0,0 0 16,21 1-16,-21 20 0,21-21 15,-21 0-15,0 0 0,0 22 0,0-22 16,0 21-16,0-21 0,21 22 16,-21-22-16,0 21 0,0-21 0,0 22 15,0-22-15,0 21 0,0-21 16,0 1-16,0-1 0,0 0 0,0 0 15,0 0-15,0 0 16,0 1-16,-21-44 78,21 1-62,0 0-16,0 0 15,0 0-15,-21 0 16</inkml:trace>
  <inkml:trace contextRef="#ctx0" brushRef="#br1" timeOffset="145722.13">12615 18373 0,'0'-21'16,"21"21"-1,1 0-15,-1-22 16,0 22-16,0 0 0,0-21 16,0 21-16,1 0 0,-1 0 15,0-21-15,0 21 0,0 0 16,0 0 62,-21-21-78</inkml:trace>
  <inkml:trace contextRef="#ctx0" brushRef="#br1" timeOffset="146154.77">13250 17992 0,'0'0'0,"21"0"15,-21-21 1,22 21 15,-22 21-31,0 0 0,0 0 16,0 0-16,0 0 16,0 1-16,0 20 0,0-21 0,0 0 15,0 22-15,0-22 0,0 0 16,0 21-16,0-21 0,0 1 0,0 20 15,-22-21-15,22 0 0,0 0 16,-21-21-16,21 22 0,0-1 0,0 0 16,-21-21 15,21-21 0,0 0-31,0-1 0,0 1 16,0 0-16,0 0 15,0 0-15,0 0 0,0-1 0,0 1 16</inkml:trace>
  <inkml:trace contextRef="#ctx0" brushRef="#br1" timeOffset="146871.36">13208 17949 0,'0'-21'16,"0"0"0,21 21-16,0 0 0,0 0 15,1-21-15,-1 0 0,0 21 16,0 0-16,0 0 0,0 0 16,1 0-16,-1 0 0,0 0 15,0 0-15,0 0 0,-21 21 16,21 0-16,-21 0 15,0 0-15,0 1 16,0-1-16,0 0 0,0 0 0,0 0 0,-21 0 16,0 1-1,0-1-15,21 0 0,-21-21 0,0 21 16,-1-21-16,22 21 16,22-42 46,-1 21-62,0 0 16,0 0-16,0 0 15,0 0-15,1 0 0,-1 0 16,0 0-16,0 0 0,0 0 16,0 0-16,1 21 15,-1 0-15,0-21 0,-21 22 16,21-1-16,-21 0 15,21-21-15,-21 21 0,0 0 16,0 0-16,0 1 0,-21-1 16,0 0-16,0 0 0,21 0 15,-21 0-15,-1 1 0,1-22 0,0 21 16,0-21-16,0 21 0,0-21 16,-1 0-16,1 0 0,0 0 15,0 0-15,0 0 16,0 0-16,-1 0 0,1 0 15,0 0 1,21-21 47,0 0-48,0-1-15,21 22 0,-21-21 0</inkml:trace>
  <inkml:trace contextRef="#ctx0" brushRef="#br1" timeOffset="147314.61">14224 18034 0,'0'-21'16,"0"0"-16,0 0 16,-21 21-16,21-22 15,-21 22-15,-1 0 16,1 0-16,0 0 16,0 0-16,0 22 0,0-22 15,21 21-15,-22 0 0,1 0 16,0 0-16,21 0 0,-21 1 15,0-1-15,21 0 0,-21 0 0,21 21 16,0-20-16,0-1 0,0 0 16,0 0-16,0 0 0,0 0 0,0 1 15,0-1-15,0 0 16,0 0-16,21-21 0,-21 21 16,21-21-16,0 0 0,0 0 15,0 0-15,1 0 0,-1 0 16,0 0-16,0 0 15,0 0-15,0 0 0,1 0 0,-1 0 16,0-21 0,0 0-16,0 0 0,0 21 0,1-21 15,-22-1-15</inkml:trace>
  <inkml:trace contextRef="#ctx0" brushRef="#br1" timeOffset="147668.33">14605 17949 0,'0'0'0,"0"-21"16,0 42 15,0 1-15,0-1-16,0 0 15,0 0-15,0 0 0,0 0 0,0 1 16,0-1-16,0 0 0,0 0 0,0 0 16,0 22-16,0-22 0,0 0 15,0 0-15,0 0 0,-21 0 0,21 1 16,0-1-16,-21 0 16,21 0-1,0-42 16,0 0-15,0 0-16,0-1 0,21 1 0</inkml:trace>
  <inkml:trace contextRef="#ctx0" brushRef="#br1" timeOffset="148158.79">14584 17949 0,'0'-21'0,"0"0"16,21 0 15,0 21-31,0 0 16,0 0-16,1 0 0,-1 0 15,0 0-15,0 21 0,21-21 16,-20 21-16,-1-21 0,0 21 0,0 1 15,0-1-15,0-21 0,22 21 16,-22 0-16,0 0 0,0 0 16,0 1-16,-21-1 0,0 0 0,22 0 15,-22 0-15,0 0 0,0 1 16,0-1-16,-22-21 0,1 21 0,0 0 16,0 0-16,0 0 0,0 1 15,-22-1-15,22 0 0,0 0 0,-21 0 16,20-21-16,1 21 0,0 1 15,0-22-15,0 21 0,0-21 0,-1 0 16,1 0-16,0 21 0,0-21 16,0 0 15,21-21 31,21 0-62,-21-1 16,21 1-16</inkml:trace>
  <inkml:trace contextRef="#ctx0" brushRef="#br1" timeOffset="149594.69">15896 18309 0,'-21'0'0,"0"0"0,0 0 0,-1 0 16,1-21-16,0 21 16,0 0-1,0 0-15,42 0 78,0 21-78,0-21 0,0 0 16,1 0-16,-1 0 0,0 0 16,21 0-16,1 0 0,-1 0 0,0 0 15,1 0-15,-1 0 0,0 0 16,22 0-16,-22 0 0,22-21 0,-22 21 16,0 0-16,22 0 15,-22 0-15,0-21 0,-20 21 0,20 0 16,-21 0-16,21 0 0,-20 0 15,-1 0-15,0 0 0,0 0 0,-21-21 16,21 21-16,0 0 16,-21-21-16,0-1 15,0 1 17,-21 21-32,0 0 0,0 0 15,21-21-15,-21 21 0,0 0 0,-1-21 16,1 21-1,0 0-15,0-21 0,0 21 0,0 0 16,-1-21-16,1 21 16,21-22-16,-21 22 0,0 0 15,0 0 1,21 22 31,21-22-32,0 0-15,0 21 0,0-21 0,1 0 16,-1 21-16,0-21 0,0 21 16,0-21-16,0 0 0,22 0 15,-22 0-15,0 0 0,0 0 0,0 0 16,1 21-16,-1-21 0,0 0 16,0 0-1,-21 21 32,0 1-31,-21-1-16,0-21 0,0 21 15,-1 0-15,1 0 16,0 0-16,0 1 0,0-22 0,0 21 16,-22 0-16,22 0 0,0 0 15,0 0-15,-22 1 0,22-1 16,0 0-16,0 0 0,0-21 15,0 21-15,21 0 0,-22-21 16,1 0-16,21 22 16,21-44 46,1 22-62,-1-21 0,-21 0 16,21 0-16,0 21 0,0-21 15,0 0-15,22-1 0,-22 1 16,0 0-16,0 0 0,0 0 0,1 0 16,-1-1-16,-21 1 0,21 0 15,0 21-15,-21-21 0,21 0 16,0 21-16,-21-21 16</inkml:trace>
  <inkml:trace contextRef="#ctx0" brushRef="#br1" timeOffset="166807.41">16912 15663 0,'-21'0'46,"0"0"-46,0 0 0,-1 0 0,1 0 16,0 0-16,-21 0 0,21 0 0,-22 0 16,1 0-16,0 0 0,-22 0 15,22 0-15,-22 0 0,1 0 0,-1 0 16,1 0-16,-1 0 0,1 0 0,-1 0 16,-20 0-16,20 0 0,1 0 0,-1 22 15,22-22-15,-22 0 0,1 0 16,20 0-16,1 0 0,-21 21 0,20-21 15,1 0-15,0 0 0,20 0 0,-20 0 16,21 0-16,-21 0 0,20 0 16,1 0-16,0 0 15,21-21 1,21 21 0,0 0-16,1 0 0,20-22 15,-21 22-15,0 0 0,22 0 0,-22-21 16,21 21-16,-21 0 0,0-21 0,22 21 15,-22-21-15,0 21 0,0 0 0,0 0 16,-21-21-16,22 21 16,-44 0-1,1 0 1,0 0-16,0 0 0,0 21 16,0 0-16,-1-21 0,1 0 15,0 21-15,-21-21 0,21 21 0,-1-21 16,1 0-16,0 0 0,0 22 0,0-22 15,0 21 1,-1-21-16,22 21 16,0 0-1,22 0-15,-1-21 0,0 21 16,0-21-16,0 22 0,0-22 16,1 21-16,-1-21 0,0 21 0,0-21 15,0 0-15,0 0 0,-21 21 0,22-21 16,-1 0-16,-21 21 31,-21-21-15,-1 0-16,-20 0 0</inkml:trace>
  <inkml:trace contextRef="#ctx0" brushRef="#br1" timeOffset="167410.28">9652 15896 0,'-21'0'0,"0"0"16,21-21-1,0 0 1,0 42 15,0 0-31,0 0 16,0 1-16,0 20 0,0 0 15,0 1-15,0-1 0,0 0 16,0 1-16,0-1 0,-22 0 0,1 1 16,21-1-16,-21 0 0,0 1 15,21-22-15,0 21 0,-21-21 0,0 22 16,21-22-16,-22 0 0,22 0 0,0 0 16,-21-42 15,21 0-31,0 0 15,0-22-15,0 22 0,0 0 0,0-21 16,0 21-16</inkml:trace>
  <inkml:trace contextRef="#ctx0" brushRef="#br1" timeOffset="167695.14">9461 16066 0,'0'0'0,"0"-22"0,0 1 0,0 0 15,22 0 1,-1 21-16,0-21 0,0 21 0,0 0 15,22 0-15,-22 0 0,0 0 16,0 0-16,21 0 0,-20 0 16,-1 0-16,0 21 0,0 0 0,0 0 15,-21 0-15,0 1 0,0-1 16,0 0-16,0 0 0,-21 0 16,0 0-16,0 1 0,-22-1 0,22 0 15,0-21-15,0 21 0,0 0 16,0-21-16,-1 0 0,1 21 0,0-21 15,42-21 17,0 21-32,-21-21 15,22 0-15,-1 21 0</inkml:trace>
  <inkml:trace contextRef="#ctx0" brushRef="#br1" timeOffset="167906.74">9948 16044 0,'21'0'0,"-21"22"32,-21-1-17,21 0-15,-21 0 0,0-21 16,21 21-16,-21 0 0,21 1 16,0-1-16,0 0 15,0-42 16,0 0-31</inkml:trace>
  <inkml:trace contextRef="#ctx0" brushRef="#br1" timeOffset="168063.16">9969 15833 0,'-21'148'0,"42"-296"0,-42 148 16,0 0-16,21 21 31,0 0-31,21-21 16,0 21-16,1-21 15</inkml:trace>
  <inkml:trace contextRef="#ctx0" brushRef="#br1" timeOffset="168355.73">10202 15939 0,'0'21'16,"0"0"-16,0 0 0,0 0 16,0 0-16,-21-21 0,21 43 0,0-22 15,-21 0-15,21 21 0,0-20 0,0 20 16,0 0-16,0-21 0,0 22 16,-21-1-16,21 0 0,-21-20 0,-1 20 15,22 0-15,-21 1 0,0-1 0,0-21 16,0 21-16,21 1 0,-21-1 15,-1-21-15,1 0 0,21 22 16,0-22-16,-21 0 0,21 0 16,0-42 15,0 0-31,21 0 0,0 0 0,-21-22 16,22 22-16,-1-21 0,0-1 0</inkml:trace>
  <inkml:trace contextRef="#ctx0" brushRef="#br1" timeOffset="168618.52">10118 16193 0,'21'-22'0,"-21"1"0,-43 254 0,65-423 0,-1 126 0,-21 43 16,21 21-16,0-21 15,-21 0-15,21 21 0,0 0 0,1 0 16,-1-22-16,0 22 0,0 0 0,0 0 16,0 0-16,1 22 0,-22-1 15,21-21-15,-21 21 0,0 0 16,0 0-16,0 0 0,0 1 0,-43-1 15,22-21-15,0 21 0,21 0 0,-21 0 16,0-21-16,0 21 0,-1-21 16,44-21 31,-1 0-32,0 0-15,0 21 0</inkml:trace>
  <inkml:trace contextRef="#ctx0" brushRef="#br1" timeOffset="168966.66">10456 16193 0,'0'21'0,"21"-21"47,1 0-47,-1 0 16,0-21-16,0 21 0,-21-22 0,21 1 15,0 0-15,1 21 0,-1-21 16,0 0-16,-21 0 0,0-1 0,0 1 16,0 0-16,0 0 15,0 0-15,-21 21 0,0 0 16,-1 0-16,1 21 16,21 0-16,-21 0 0,21 0 0,-21 1 15,21-1-15,-21 21 0,21-21 0,0 0 16,0 1-16,0 20 0,0-21 15,0 0-15,0 0 0,0 1 0,0-1 16,21-21 0,0 0-16,0 0 15,0 0-15,1 0 0,-1 0 16,0 0-16,0-21 0,0-1 0,0 1 16</inkml:trace>
  <inkml:trace contextRef="#ctx0" brushRef="#br1" timeOffset="169411.41">10985 15706 0,'0'0'0,"0"-21"0,-21 21 47,0 21-47,0 0 15,21 0-15,0 0 0,0 22 0,-21-22 16,21 21-16,-21 0 0,21 1 15,0-1-15,0 0 0,0 1 0,-22-22 16,22 21-16,0-21 0,0 22 0,0-22 16,0 0-16,0 0 15,0 0-15,22-21 0,-1 0 16,0 0-16,0 0 0,0-21 16,0 21-16,1-21 0,-22 0 15,21 0-15,0 0 0,0-1 16,-21 1-16,0 0 0,21 0 0,-21 0 15,21 0-15,-21 42 32,0 0-32,0 0 15,0 0-15,0 0 0,-21 1 16,21-1-16,-21 0 0,21 0 0,0 0 16,0 0-16,0 1 15,0-44 16,0 1-31,0 0 16</inkml:trace>
  <inkml:trace contextRef="#ctx0" brushRef="#br1" timeOffset="169579.32">11155 15875 0,'-21'0'31,"21"21"1,0 0-32,21 1 15,0-1-15,0-21 16</inkml:trace>
  <inkml:trace contextRef="#ctx0" brushRef="#br1" timeOffset="170043.39">11472 16044 0,'0'0'0,"-21"0"0,0 22 16,21-1-16,-21 0 16,21 0-16,-21 0 15,21 0-15,0 1 0,-22-1 16,22 0-16,-21 0 0,21 0 15,-21 0 1,0-21 0,21-21 15,0 0-31,0 0 16,0 0-16,0 0 0,0-1 0,21 1 15,0-21-15,-21 21 0,21 0 0,1-1 16,-1 1-16,-21 0 0,21 21 15,0 0-15,0-21 0,0 21 0,1 0 16,-1 21-16,-21 0 16,0 0-16,21 1 0,-21-1 15,0 0-15,0 0 0,0 0 16,0 0-16,0 1 0,0-1 16,0 0-16,-21-21 0,21 21 0,0 0 15,-21-21 1,21-21 15,21 0-31</inkml:trace>
  <inkml:trace contextRef="#ctx0" brushRef="#br1" timeOffset="170375.34">11705 16129 0,'0'21'0,"0"-42"0,21 42 31,0-21-31,1 0 16,-1 0-16,0 0 0,0-21 15,-21 0-15,21 21 0,0-21 16,1 0-16,-22-1 0,0 1 16,0 0-16,0 0 15,-43 21-15,1 0 16,21 21-16,0-21 15,-1 21-15,1 0 0,0 1 16,0-1-16,21 0 0,-21 0 0,21 21 16,0-20-16,0-1 0,0 0 0,0 0 15,0 0-15,0 0 16,21-21-16,0 22 0,0-22 16,0 0-16,22 0 0,-22 0 15,0 0-15,21-22 0,-20 22 0,20-21 16</inkml:trace>
  <inkml:trace contextRef="#ctx0" brushRef="#br1" timeOffset="171890.33">12594 15790 0,'0'0'0,"0"-42"16,0 21-1,0 0-15,0 0 16,-21 21-16,0 0 0,0 0 16,-1 0-16,1 0 15,0 0-15,0 21 0,0 0 16,0 0-16,-1 21 0,1-20 0,21 20 16,-21 0-16,0 1 0,0-1 15,0-21-15,21 21 0,0 1 16,0-1-16,0-21 0,0 22 0,0-22 15,0 0-15,0 0 0,21 0 0,0 0 16,0-21-16,0 0 0,0 22 0,1-22 16,-1 0-16,21 0 0,-21 0 15,0-22-15,22 22 0,-22-21 0,0 0 16,21 0-16,-20 0 0,-1-22 0,0 22 16,0-21-16,0 0 0,0-1 15,-21 1-15,0 0 0,0-1 0,0 1 16,0 21-16,0-22 0,-21 1 0,0 21 15,0 0-15,0 0 0,0-1 16,-1 1-16,-20 21 0,21 0 16,0 0-16,0 0 0,-1 0 0,1 21 15,0 1-15,0-1 0,0 0 0,21 0 16,-21 21-16,21-20 0,0 20 16,0-21-16,0 21 0,0 1 0,0-22 15,21 21-15,0-21 0,-21 1 0,21-1 16,0 0-16,0-21 0,22 21 15</inkml:trace>
  <inkml:trace contextRef="#ctx0" brushRef="#br1" timeOffset="172174.69">12869 16002 0,'0'0'0,"-21"0"31,0 0-31,0 0 16,21 21-16,0 0 0,-21 1 15,21-1-15,-22 21 0,1-21 0,21 0 16,0 22-16,0-1 0,-21-21 0,21 22 16,0-1-16,-21-21 0,21 21 0,-21 1 15,21-22-15,0 21 0,-21-21 16,21 22-16,-22-22 0,22 0 16,-21 0-16,21 0 0,0 1 0,0-1 15,0 0-15,0-42 31,0 0-31,0-1 16,0 1-16,0 0 0,21-21 0,1 21 16,-1-22-16</inkml:trace>
  <inkml:trace contextRef="#ctx0" brushRef="#br1" timeOffset="172458.53">12763 16066 0,'0'21'0,"0"-42"0,0-1 0,0 1 16,0 0-1,22 0-15,-1 21 16,0 0-16,0 0 0,0 0 16,0 0-16,1 0 15,-1 0-15,0 21 0,0-21 0,-21 21 16,0 0-16,0 1 0,0-1 16,0 0-16,0 0 0,0 0 15,-21 0-15,0-21 0,0 22 16,-1-22-16,1 0 0,0 21 0,0-21 15,0 0-15,42-21 63,0 21-63</inkml:trace>
  <inkml:trace contextRef="#ctx0" brushRef="#br1" timeOffset="172750.58">13102 16108 0,'0'0'0,"21"-21"0,0 0 16,-21-1-16,0 1 15,0 0-15,0 0 0,0 0 16,0 0 0,-21 21-16,0 0 15,0 0-15,0 21 0,0 0 16,21 0-16,0 0 15,-22 0-15,22 22 0,0-22 0,0 0 16,0 0-16,0 0 0,0 1 0,0-1 16,22 0-16,-1-21 15,0 21-15,0-21 16,0 0-16,0 0 0,1 0 0,-1 0 16,0 0-16,-21-21 0,21 21 0,0-21 15,-21 0-15,21-1 16</inkml:trace>
  <inkml:trace contextRef="#ctx0" brushRef="#br1" timeOffset="173091.39">13271 15981 0,'0'42'15,"0"-84"-15,22 21 16,-1 21 0,0 0-1,0 21-15,0 0 16,-21 0-16,0 0 15,0 1-15,0-1 0,0 0 16,0 0-16,0 0 0,0 0 16,0 1-16,0-1 31,0-42-15,0-1-1,0 1-15,0 0 0,0 0 16,0 0-16,21 0 0,-21-1 15,22 1-15,-22 0 0,21 0 0,-21 0 16,21 21-16,-21-21 0,21 21 0,0 0 16,0 0-1,-21 21 1,22 0-16</inkml:trace>
  <inkml:trace contextRef="#ctx0" brushRef="#br1" timeOffset="173559.02">13695 16023 0,'0'0'0,"0"-21"16,0 0-16,0 0 16,0 0-16,-21 21 31,-1 21-31,1-21 15,21 21-15,-21 0 0,0 0 16,0 0-16,21 1 0,-21-1 16,-1-21-16,22 21 0,0 0 0,0 0 15,-21 0-15,21 1 0,0-1 16,21-21 15,1 0-31,-1 0 0,-21-21 16,21 21-16,0-22 0,0 1 0,-21 0 15,0 0-15,21 21 0,1-21 16,-22 0-16,0-1 0,0 1 0,0 0 16,21 21-16,-21 21 31,0 0-15,0 1-16,0-1 0,0 0 0,0 0 15,0 0-15,0 0 0,0 1 16,0-1-16,0 0 15,21-21 17,0-21-32,-21 0 0</inkml:trace>
  <inkml:trace contextRef="#ctx0" brushRef="#br1" timeOffset="173826.87">13970 15621 0,'0'0'0,"-21"21"31,21 0-31,-21 1 0,21-1 0,-22 0 16,22 0-16,0 21 0,0-20 16,-21 20-16,21-21 0,-21 21 0,21-20 15,0-1-15,0 21 0,-21-21 0,21 0 16,0 1-16,-21-1 0,21 0 15,0 0-15,0 0 16,21-21 0,0-21-1,0 0-15,0 0 16</inkml:trace>
  <inkml:trace contextRef="#ctx0" brushRef="#br1" timeOffset="174143.69">14076 15917 0,'0'22'15,"-21"-1"1,-1 0-16,1-21 0,21 21 0,-21 0 16,21 0-16,-21 1 0,21-1 15,-21 0-15,21 0 0,0 0 16,0 0-16,0 1 16,21-22-1,0 0-15,0 0 16,0 0-16,1-22 0,-22 1 15,21 0-15,0 21 0,-21-21 0,0 0 16,0 0-16,0-1 0,0-20 0,0 21 16,0 0-16,0 0 15,-21 21 1,0 0-16,-1 0 16,22 21-16,0 0 0,0 0 15,0 0 1,0 0-16</inkml:trace>
  <inkml:trace contextRef="#ctx0" brushRef="#br1" timeOffset="174502.41">14287 15939 0,'0'0'0,"0"21"62,0 0-62,0 0 16,0 0-16,0 0 0,0 1 15,0-1-15,0 0 0,0 0 0,0 0 16,0 0-16,0 1 0,0-1 16,0 0-1,0-42 16,0 0-31,0-1 16,0 1-16,0 0 0,22 0 16,-1-21-16,0 20 0,-21 1 15,21-21-15,0 21 0,-21 0 0,21-1 16,1 1-16,-22 0 16,21 21-16,0 0 15</inkml:trace>
  <inkml:trace contextRef="#ctx0" brushRef="#br1" timeOffset="174835.21">13779 15727 0,'22'0'16,"-1"0"-16,0 0 15,0 0-15,0-21 0,22 21 0,-22 0 16,21 0-16,-21 0 0,22 0 16,-1 0-16,-21 0 0,21 0 0,-20 0 15,-1 0-15,0 0 0,0 0 0,0 0 16,-21-21-16,0 42 78</inkml:trace>
  <inkml:trace contextRef="#ctx0" brushRef="#br1" timeOffset="182939.61">17547 17865 0,'0'0'0,"0"-21"16,0-1-16,0 1 16,-21 0-1,21 0-15,0 0 16,-21 21-16,21-21 15,-21 21 1,21 21 0,0 0-16,0 0 0,0 0 15,-22 0-15,22 1 0,-21-1 0,21 21 16,-21-21-16,21 22 0,0-22 16,-21 21-16,0-21 0,0 22 0,21-22 15,0 21-15,-22-21 16,1 22-16,21-22 0,-21 21 0,21-21 15,0 0-15,0 1 0,-21-1 16,21 0-16,0-42 47,0 0-47,0-1 0,0 1 0,21 0 16,-21 0-16,21-21 0,0 20 15,1 1-15,-1 0 0,0-21 0,0 21 16,21-1-16,-20 22 15,-1-21-15,0 0 0,0 21 0,0 0 16,0 0-16,1 0 0,-1 21 16,0 0-16,-21 1 0,0 20 15,0-21-15,0 0 0,0 0 16,0 1-16,0-1 0,0 21 0,0-21 16,0 0-16,0 1 0,0-1 15,0 0-15,0-42 47,21 0-31,0-22-16,0 22 15,1 0-15</inkml:trace>
  <inkml:trace contextRef="#ctx0" brushRef="#br1" timeOffset="183223.59">17992 17822 0,'0'0'0,"21"-21"0,-21 0 15,0 0-15,0 42 32,0 0-32,0 0 15,0 1-15,0 20 0,-21-21 16,21 21-16,-22-20 0,22 20 0,0-21 16,0 21-16,-21 1 0,21-22 15,-21 21-15,21-21 0,0 1 16,0-1-16,0 0 0,0 0 15,0 0-15,0 0 0,21-21 16,0 0 0,1 0-16,-1 0 0,0-21 15,-21 0-15,0 0 16,21 0-16,-21 0 0,0-1 16,0 1-16</inkml:trace>
  <inkml:trace contextRef="#ctx0" brushRef="#br1" timeOffset="183398.55">17886 18098 0,'0'-22'16,"21"22"0,0 0-16,0 0 15,0 0-15,1-21 0,-1 21 0,0 0 16,0 0-16,0 0 0,0-21 15,1 21-15,-1 0 0</inkml:trace>
  <inkml:trace contextRef="#ctx0" brushRef="#br1" timeOffset="184087.16">18309 18034 0,'-21'0'16,"21"21"-1,0 0-15,0 1 16,0-1-16,0 0 16,0 0-16,0 0 15,0 0-15,-21 1 0,21-1 16,-21-21 15,21-21 0,0-1-31,0 1 0,0 0 16,0 0-16,0 0 16,0 0-16,0-1 0,21 1 0,0 0 15,0 0-15,0 21 0,0-21 16,1 0-16,-1 21 0,0 0 0,0 0 16,0 0-16,0 0 0,1 0 15,-1 21-15,0 0 0,-21 0 0,21 0 16,-21 0-16,0 1 15,21-1-15,-21 0 0,0 0 16,0 0-16,0 0 0,0 1 16,0-1-16,-21-21 15,0 0-15,0 0 32,21-21-17,0-1 1,0 1-16,21 0 0,0 0 15,0 0-15,0 0 0,1-1 16,-1 1-16,21 0 0,-21 21 0,0-21 16,1 21-16,-1 0 0,0 0 15,0 0-15,0 21 16,-21 0-16,0 0 16,0 1-16,0-1 0,0 0 15,0 0-15,0 0 0,0 0 16,0 1-16,-21-22 0,21 21 0,0 0 15,-21 0-15,21 0 32,0-42-1,0 0-31</inkml:trace>
  <inkml:trace contextRef="#ctx0" brushRef="#br1" timeOffset="184570.88">19029 18267 0,'0'-21'15,"0"0"1,21-1-16,-21 1 0,21 21 15,0-21-15,-21 0 0,21 0 0,1 21 16,-1-21-16,0-22 0,-21 22 16,21 0-16,0 0 0,0-22 15,-21 22-15,0-21 0,0 21 0,0-22 16,0 22-16,0 0 0,0 0 16,0 0-16,0 0 0,0-1 0,0 1 15,-21 21-15,0 0 0,0 0 16,0 0-16,0 0 15,-1 21-15,22 1 0,0 20 16,0-21-16,-21 21 0,21 1 0,0-22 16,-21 21-16,21 1 0,0-1 15,0-21-15,0 21 0,0-20 0,0 20 16,0-21-16,0 0 16,0 0-16,21 1 0,0-1 0,-21 0 15,0 0-15,22-21 0,-1 0 16,0 0-16,0 0 0,0 0 15,0 0-15,1 0 16,-1-21-16,0 0 0,0 0 16,-21-1-16,21 1 15,0 21-15,1-21 0</inkml:trace>
  <inkml:trace contextRef="#ctx0" brushRef="#br1" timeOffset="185312.51">19960 17463 0,'0'0'0,"0"21"31,-21 0-31,0 0 0,21 21 15,-21 1-15,-1-1 0,1 0 16,0 22-16,0-22 0,0 22 0,0-22 16,-1 22-16,1-22 0,-21 21 15,21-20-15,0 20 0,-22-20 0,22-1 16,0 0-16,0 1 0,0-1 16,-1 0-16,1-21 0,21 1 0,-21-1 15,21 0-15,0 0 0,0-42 47,21 0-47,0 0 0,1-1 0,20-20 16,-21 21-16,21-21 0,1-1 15</inkml:trace>
  <inkml:trace contextRef="#ctx0" brushRef="#br1" timeOffset="185827.34">20235 17653 0,'0'0'0,"0"21"31,-21 0-31,21 1 0,-21-1 0,21 0 16,0 21-16,0-21 0,-21 22 16,0-1-16,21 0 0,-22 1 0,22-22 15,0 21-15,-21 1 0,21-1 16,-21-21-16,0 21 0,21-20 0,0-1 15,0 0-15,0 0 0,-21 0 16,21 0-16,0-42 31,0 0-31,0 0 16,0 0-16,21 0 0,-21-1 16,21 1-16,-21 0 0,21 0 15,0 0-15,1 0 0,-1-1 16,0 1-16,0 0 0,0 21 0,0 0 15,1-21-15,-1 21 0,0 0 0,0 0 16,0 0-16,22 0 0,-43 21 16,21 0-16,0-21 0,-21 21 0,21 1 15,-21-1-15,0 0 0,0 0 16,-21 0-16,0 0 0,0 1 16,-1-22-16,1 21 0,-21-21 15,21 21-15,0-21 0,-22 0 0,22 0 16,0 21-16,0-21 0,0 0 15,-1 0-15,22-21 32,22 21-17,-1 0-15,0-21 0,0 21 16</inkml:trace>
  <inkml:trace contextRef="#ctx0" brushRef="#br1" timeOffset="186234.27">20891 17971 0,'-21'0'31,"0"0"-31,0 0 0,0 0 16,21 21-16,-21-21 0,-1 21 15,1 0-15,0 0 0,0 0 0,0 1 16,21-1-16,0 0 0,-21 0 15,21 0-15,0 0 0,0 1 0,0-1 16,0 0-16,21 0 16,21 0-16,-21-21 0,0 0 15,1 0-15,-1 0 0,21 0 16,-21-21-16,0 0 0,1 0 0,-1 21 16,0-21-16,0-1 0,-21 1 15,0 0-15,0 0 0,0 0 16,0 0-16,0-22 0,0 22 15,0 0-15,-21 0 0,0 21 16,0 0-16,-1 0 0,-20 0 16,21 0-16,0 0 0,0 0 0,-1 0 15,1 21-15,21 0 0,0 0 16,0 0-16,0 1 16,21-1-1</inkml:trace>
  <inkml:trace contextRef="#ctx0" brushRef="#br1" timeOffset="186842.29">21399 18034 0,'0'0'0,"0"-21"0,0 0 16,0 0-16,0-1 15,-21 1-15,0 21 0,0 0 16,0 0-16,0 0 15,-1 0-15,1 0 0,0 21 16,0 1-16,21-1 0,-21 0 16,0 0-16,21 0 0,0 0 0,-22 1 15,22-1-15,-21 0 16,21 0-16,0 0 0,0 0 0,0 1 16,0-1-16,0 0 15,21-21 1,1 0-1,-1 0-15,-21-21 0,21 21 0,0-21 16,0-1-16,0 1 0,1 21 16,-1-21-16,0-21 0,0 21 0,0-1 15,0 1-15,1-21 0,-22 21 16,21-22-16,-21 22 0,21-21 0,-21 0 16,21-1-16,-21 1 0,0 21 15,0-22-15,0 1 0,0 21 16,0 0-16,0 0 0,0-1 15,-21 22 1,21 22-16,0 20 16,-21-21-16,0 21 0,21 1 15,-22-1-15,22 0 0,0 1 0,-21-1 16,21 0-16,-21 1 0,21-1 16,0-21-16,0 22 0,0-22 15,0 0-15,0 0 0,0 0 0,0 0 16,0 1-16,0-1 0,21 0 15,0-21 1,1 0 0,-1 0-16,0 0 0,-21-21 15,21 21-15,0-21 0,0 21 0,-21-22 16,22 1-16,-1 21 0,0-21 16</inkml:trace>
  <inkml:trace contextRef="#ctx0" brushRef="#br1" timeOffset="187450.45">21823 18013 0,'0'21'31,"0"0"-31,0 0 16,0 1-1,0-1-15,0 0 16,21 0-1,0-21-15,0 0 0,0 0 16,1 0-16,-1 0 16,0 0-16,0 0 0,0-21 15,0 21-15,1 0 0,-1-21 0,-21 0 16,21-1-16,0 1 16,-21 0-16,0 0 0,21 0 15,-21 0-15,0-1 16,0 44 31,0-1-32,-21 0-15,0 0 0,0 0 0,21 0 16,-21 1-16,-1-1 0,22 21 16,-21-21-16,0 22 0,21-22 0,-21 21 15,21 0-15,-21-20 0,21 20 16,-21 0-16,21-21 0,0 22 15,0-22-15,0 21 0,0-21 16,0 1-16,-22-1 0,22 0 0,0 0 16,-21 0-16,21 0 0,0 1 15,-21-22-15,0 0 0,21 21 16,-21-21-16,0 0 0,-1 0 16,1 0-16,0 0 15,0 0-15,0 0 16,0 0-16,-1 0 15,1 0-15,0 0 16,21-21-16,0-1 31,0 1-31,0 0 16</inkml:trace>
  <inkml:trace contextRef="#ctx0" brushRef="#br1" timeOffset="189703.17">22712 17695 0,'0'-21'16,"21"21"-16,0-21 15,-21 0 1,21 21-1,-21-21-15,21 0 0,-21-1 16,22 1 0,-1 0-16,-21 0 15,21 0-15,0 0 16,-21-1 0,0 44 46,0-1-62,-21 0 0,21 0 16,-21 0-16,0 22 0,-1-22 15,22 21-15,-21 0 0,0 1 0,0-22 16,0 21-16,0 1 16,-1-1-16,-20 0 0,21-21 0,0 22 15,0-1-15,-1-21 0,1 22 16,0-22-16,0 21 0,0 0 0,0-20 15,21 20-15,-22-21 0,1 0 16,21 22-16,0-22 0,-21 0 0,21 0 16,-21 0-16,21 0 0,0 1 15,-21-22-15,21 21 0,0 0 32,0-42 374,0 0-344,21 21-46</inkml:trace>
  <inkml:trace contextRef="#ctx0" brushRef="#br1" timeOffset="191283.44">23156 17992 0,'21'-21'15,"-21"-1"1,0 1 15,-21 21-31,0 0 0,0 0 16,0 0-16,0 0 0,-1 0 15,1 0-15,0 0 0,0 21 16,0-21-16,0 22 0,-1-1 0,1 0 16,-21 0-16,21 0 0,0 0 15,21 1-15,-22-1 0,22 0 0,0 0 16,0 0-16,0 0 0,0 1 16,0-1-16,22-21 0,-1 0 15,0 21-15,0-21 0,0 0 16,0 0-16,22 0 0,-22 0 15,0 0-15,21 0 0,-20-21 16,-1 0-16,21 21 0,-21-22 0,0 1 16,1 0-16,-1 0 0,-21 0 15,21-22-15,0 22 0,0 0 0,-21-21 16,21-1-16,-21 22 0,22-21 16,-22 0-16,21-1 0,-21 1 15,0 0-15,0-1 0,0 1 0,0 21 16,0-22-16,0 22 0,0 0 15,0 0-15,-21 42 32,-1 0-32,22 0 0,-21 1 15,21 20-15,-21 0 0,21 1 16,0-1-16,-21 0 0,21 1 0,-21-1 16,21 0-16,0 1 0,0-22 15,0 21-15,0-21 0,0 22 0,0-22 16,21 0-16,-21 0 0,21 0 15,0-21-15,0 21 0,1-21 0,-1 0 16,0 0-16,0 0 0,0 0 16,0 0-16,1 0 0,20 0 0,-21 0 15,0-21-15,0 21 0,1-21 16,-22 0-16,21 0 0,-21 0 16,21 21-16,-21-22 0,0 1 15,0 0-15,0 0 0,0 0 0,0 42 31,0 0-15,0 0-16,0 0 16,0 1-16,0-1 0,0 0 15,0 0-15,0 0 0,0 0 16,0 1 15,21-22-15,-21-22-16,0 1 15,21 21-15,-21-21 16,0 0-16</inkml:trace>
  <inkml:trace contextRef="#ctx0" brushRef="#br1" timeOffset="191470.81">23707 17822 0,'0'0'0,"0"-21"0,0 0 15,-22 21 1,1 0-1,21 21 32,0 0-47,21-21 16,1 22-16,-1-1 16</inkml:trace>
  <inkml:trace contextRef="#ctx0" brushRef="#br1" timeOffset="192063.09">23961 17949 0,'0'22'47,"0"-1"-47,0 0 16,0 0-16,0 0 0,0 0 15,0 1-15,0-1 0,0 0 16,0 0-16,0 0 0,0 0 16,0 1-16,0-1 0,0 0 15,0 0 1,21-21-16,0 0 16,0 0-1,0-21-15,0 21 0,-21-21 0,22 0 16,-1-1-16,0 1 0,0 0 15,-21 0-15,21 0 0,0 0 16,-21-22-16,0 22 0,0 0 16,22 0-16,-22-22 0,0 22 0,0 0 15,0 0-15,0 42 63,21-21-48,0 0 1,0 0-16,0 0 16,0 0-16,1 0 15,-1 0 1,0 0 0</inkml:trace>
  <inkml:trace contextRef="#ctx0" brushRef="#br1" timeOffset="194658.41">25315 17632 0,'0'-21'63,"0"0"-48,0-1 1,0 1-1,21 21 1,1-21-16,-1 0 16,-21 0-1,21 0 1,-21-1-16,21 1 16,-21 0-16,0 0 15,0 0 1,0 42 62,0 0-78,-21-21 0,0 21 0,21 22 16,-21-22-16,-1 0 0,22 21 15,-21 1-15,0-22 0,21 21 0,-21 0 16,21 1-16,-21-1 0,0-21 15,21 22-15,-22-1 0,1 0 0,0 1 16,21-1-16,-21 0 0,0-21 16,21 22-16,-21-1 0,-1 0 15,1 1-15,0-1 0,0-21 16,0 22-16,21-1 0,-21 0 0,-1-21 16,22 22-16,0-22 0,-21 0 15,21 0-15,-21 0 0,21 1 16,-21-1-16,21 0 0,0 0 15,0 0 1,0-42 93,0 0-93</inkml:trace>
  <inkml:trace contextRef="#ctx0" brushRef="#br1" timeOffset="198918.29">25760 17822 0,'0'22'47,"0"-1"-47,0 0 0,-21 0 15,-1 0-15,22 0 0,0 1 16,0-1-16,-21 0 0,21 0 16,-21 0-16,21 0 0,0 1 0,0-1 15,0 0-15,0 0 16,0 0-16,-21-21 16,21-21 30,0 0-46,0 0 0,0 0 16,21-1-16</inkml:trace>
  <inkml:trace contextRef="#ctx0" brushRef="#br1" timeOffset="199113.16">25760 17717 0,'0'-22'16,"0"44"-16,0-65 0,0 22 15,0 0 1,0 42 31,0 0-31,21 0-16,0-21 15</inkml:trace>
  <inkml:trace contextRef="#ctx0" brushRef="#br1" timeOffset="199646.84">26077 17822 0,'-21'0'31,"21"22"-15,0-1-16,0 0 0,-21 0 15,21 0-15,0 0 16,0 1-16,0-1 0,0 0 16,0 0-16,0 0 0,0 0 15,-21 1-15,21-1 16,-21-21 15,-1 0-15,22-21-16,0-1 15,0 1-15,0 0 16,0 0-16,0 0 0,22 0 16,-1-1-16,0 1 0,0 0 0,0 0 15,0 0-15,22 0 0,-22 21 0,0-22 16,21 22-16,-20 0 16,-1 0-16,0 0 0,0 0 0,0 0 15,0 22-15,1-1 0,-22 0 16,21 0-16,-21 0 0,0 0 0,0 1 15,0-1-15,0 0 0,0 0 16,0 0-16,0 0 0,-21-21 0,21 22 16,-22-22-16,22 21 0,-21-21 15,21 21 1,0-42 31,21 21-32,1-21-15,-1 21 0</inkml:trace>
  <inkml:trace contextRef="#ctx0" brushRef="#br1" timeOffset="200082.59">26712 17801 0,'21'-21'0,"-21"42"31,0 0-15,0 1-16,0-1 0,0 0 16,0 0-16,0 0 0,0 0 0,-21 22 15,0-22-15,21 0 0,-21 21 16,21-20-16,0 20 0,0 0 0,-21-21 15,0 22-15,21-1 0,-22 0 16,22 1-16,-21-22 0,21 21 0,-21 1 16,0-1-16,21-21 15,0 21-15,0-20 0,-21-1 0,21 0 16,-21 0-16,21 0 0,-22 0 16,22 1-16,0-1 0,0 0 15,-21-21 1,42-21 31,1 0-47,-22-1 0,21 22 0,-21-21 15,21 0-15,0-21 0,0 21 16,0-1-16</inkml:trace>
  <inkml:trace contextRef="#ctx0" brushRef="#br1" timeOffset="200450.93">26797 18013 0,'0'0'0,"0"-21"0,0 0 15,0-1-15,21 22 0,-21-21 16,21 0-16,0 0 0,1 21 16,-22-21-16,21 21 0,0 0 15,0 0-15,0 0 0,0 0 16,1 0-16,-22 21 15,21 0-15,0-21 0,-21 21 0,0 0 16,0 1-16,0-1 16,0 0-16,0 0 0,0 0 15,-21 0-15,0 1 0,-1-22 16,1 21-16,0-21 0,0 21 0,0-21 16,0 0-16,-1 0 0,1 21 15,0-21-15,0 0 0,0 0 16,42 0 46,0 0-62,0 0 0</inkml:trace>
  <inkml:trace contextRef="#ctx0" brushRef="#br1" timeOffset="201378.41">27305 17949 0,'0'0'0,"0"-21"16,0 42 30,0 1-46,0-1 0,0 0 16,0 0-16,0 0 16,0 0-16,0 1 0,-21-22 0,21 21 15,0 0-15,0 0 16,0 0-16,0 0 16,21-21-16,0 0 15,0 0-15,0 0 16,1 0-16,-1-21 15,0 21-15,0-21 0,0 21 16,0-21-16,1 0 0,-1 0 0,0-1 16,-21 1-16,21 0 0,0 0 15,0 0-15,1 21 0,-22-21 0,21 21 32,-21 21-17,-21 0 1,21 0-16,-22 0 0,22 0 0,0 1 15,-21-22-15,21 21 0,0 0 16,0 0-16,0 0 0,0 0 16,0 1-16,0-1 15,21-21 1,1 0-16,-1 0 0,0 0 16,0 0-16,0 0 0,0 0 15,1 0-15,-1-21 0,0 21 0,0-22 16,0 1-16,22 0 0,-22 0 15,0 0-15,0 0 0,21-1 0,-20-20 16,-1 21-16,0-21 0,0-1 16,0 22-16,0-21 0,1-1 0,-1 22 15,-21-21-15,0 21 0,0 0 16,21-1-16,-21 1 0,0 0 0,0 0 16,0 0-1,-21 42 1,0 0-1,-1 0-15,1 22 0,0-22 16,21 0-16,-21 0 0,0 21 16,21-20-16,-21 20 0,-1-21 0,1 0 15,21 22-15,0-22 0,-21 21 16,21-21-16,-21 0 0,21 1 0,0-1 16,0 0-16,0 0 0,0 0 15,0 0-15,0 1 0,0-1 16,21-21-16,-21 21 0,21-21 0,0 0 15,-21 21-15,22-21 0,-1 0 16,0 0-16,0 0 16,0 0-16,0 0 15,1 0-15,-22-21 0,21 21 16,-21-21-16,21 21 16,0-21-16,0 21 15,-21-22-15,0 1 0</inkml:trace>
  <inkml:trace contextRef="#ctx0" brushRef="#br1" timeOffset="201762.7">27919 17907 0,'42'0'0,"-21"0"16,0 0-16,1 0 0,-1-21 0,0 21 16,0 0-16,21 0 0,-20 0 15,-1 0-15,0 0 0,0-21 16,0 21-16,0 0 0,1 0 15,-1 0-15,0 0 16,0 0 0</inkml:trace>
  <inkml:trace contextRef="#ctx0" brushRef="#br1" timeOffset="-210100.94">27982 17886 0,'-21'0'16,"-21"0"-16,21 0 15,-1 0 1,1 0-16,21 21 15,-21-21-15,42 0 47,0 0-31,1 0-16,-1 0 0,0 0 16,21 0-16,-21 0 0,1 0 15,-1 0-15,0 0 0,0 21 0,0-21 16,0 0-1,1 0-15,-1 0 16,0 0 0</inkml:trace>
  <inkml:trace contextRef="#ctx0" brushRef="#br2" timeOffset="-83694.32">20278 6075 0,'-22'0'78,"1"0"-78,0 0 15,0 0 1,0 0-16,0 0 16,-1 0-1,22-21-15,-21 21 0,21-21 16,0-1-16,0 1 15,0 0-15,0 0 16,0 0-16,0 0 0,21-1 0,1 22 16,-1-21-16,0 0 0,0 21 15,0-21-15,22 21 0,-22 0 0,21 0 16,0 0-16,-20 0 0,20 0 0,0 0 16,-21 0-16,22 0 0,-22 21 0,0 0 15,0 0-15,0 1 0,-21-1 16,22 0-16,-22 0 0,0 0 15,0 0-15,-22 22 0,1-22 0,0 0 16,-21 0-16,21 0 0,-1 1 16,-20 20-16,21-21 0,0 0 0,-22 0 15,22 1-15,0-1 0,0 0 0,0 0 16,0 0-16,21 0 0,0 1 0,-22-1 16,1 0-16,21 0 15,-21 0-15,21 0 16,0 1-1,0-1-15</inkml:trace>
  <inkml:trace contextRef="#ctx0" brushRef="#br2" timeOffset="-83191.1">20193 6795 0,'42'169'375</inkml:trace>
  <inkml:trace contextRef="#ctx0" brushRef="#br2" timeOffset="-82175.44">20256 6858 0,'-21'0'16,"21"21"15,21-21 16,1 0-47,-1 0 31,0 0-31,-21-21 16,0 0-16,-21 0 15,0 21 1,-1 0-16,1 0 0,0 0 16,0 0-1,21 21-15,-21-21 0,21 21 16,0 0-16,0 0 16,21-21-1,0 0 1,0 0-16,0 0 15,1 0-15,-1 0 16,-21-21-16,0 0 16,0 0-16,0 0 15,-21 21-15,-1 0 16,1 0-16,0-21 0,0 21 16,0 0-1,0 21-15,21 0 16,0 0-16,0 0 15,0 0-15,0 1 16,0-1-16,0 0 16,21 0-16,0-21 15,-21 21-15,21-21 0</inkml:trace>
  <inkml:trace contextRef="#ctx0" brushRef="#br2" timeOffset="-81417.25">20913 8615 0,'-22'0'16,"1"0"-16,21 21 0,-21-21 16,0 0-16,0 0 15,0 0-15,-1 0 16,1 0-16,0 0 0,0 0 15,0 0 1,21-21-16,0 0 16,0 0-1,0-1-15,21 22 0,0 0 16,0-21-16,0 21 0,1 0 16,-1 0-16,21 0 0,-21 0 0,0 0 15,1 0-15,-1 0 0,0 0 0,0 0 16,0 0-16,0 21 0,1 1 0,-22-1 15,0 21-15,0-21 0,0 0 16,0 22-16,0-22 0,0 21 16,-22 1-16,1-22 0,0 21 15,0 0-15,0-20 0,0 20 0,-1-21 0,-20 21 16,21-20-16,0-1 0,0 21 0,21-21 16,-22 0-16,22 1 0,-21-1 15,21 0-15,0 0 16,0 0-16,0 0 15,21-21 1,1 0-16</inkml:trace>
  <inkml:trace contextRef="#ctx0" brushRef="#br2" timeOffset="-80889.52">20870 9610 0,'0'0'0,"0"21"16,0 0-1,21-21 1,1 0-16,-1 0 15,0 0-15,0 0 16,-21-21-16,21 21 16,-21-21-16,21 21 0,-21-21 0,0-1 15,0 1 1,-21 21 0,0 0-16,0 0 0,0 21 15,0-21-15,-1 22 0,22-1 0,-21-21 16,21 21-16,-21 0 0,21 0 15,0 0-15,0 1 0,0-1 16,0 0-16,21-21 16,0 0-16,1 0 0,-1 0 15,0 0-15,0 0 16,-21-21-16,21 21 0,-21-21 16,21-1-16,-21 1 15,0 0-15,0 0 0,-21 0 16,0 21-1,0 0 1,0 0-16,0 21 16,-1-21-16,22 21 0,-21 0 15,21 0-15,-21-21 0,21 22 0,0-1 16,0 0-16,0 0 16,0 0-16</inkml:trace>
  <inkml:trace contextRef="#ctx0" brushRef="#br2" timeOffset="-80038.98">21209 12002 0,'-21'0'31,"0"0"-16,-1 0-15,1 0 16,21-22-16,-21 22 0,21-21 16,0 0-16,0 0 15,0 0-15,0 0 16,0-1-16,21 1 0,0 21 16,1-21-16,-1 21 0,0-21 0,0 21 15,0 0-15,22 0 0,-22 0 0,42 0 16,-20 0-16,-22 0 15,0 0-15,21 0 0,-21 21 16,1 0-16,-22 0 0,0 22 0,0-22 16,0 21-16,0-21 0,0 22 0,0-1 15,0-21-15,-22 22 0,1-1 16,-21 0-16,21-21 0,0 22 0,-1-22 16,1 21-16,-21-21 0,21 1 0,0 20 15,21-21-15,-22 0 0,22 0 0,-21-21 16,21 22-16,0-1 0,0 0 15,0 0 1,21-21 15,1 0-15</inkml:trace>
  <inkml:trace contextRef="#ctx0" brushRef="#br2" timeOffset="-79550.18">21272 12975 0,'0'0'16,"0"21"-16,22-21 31,-1 0-31,0 0 0,0 0 0,0 0 0,0 0 16,1 0-16,-1-21 0,0 21 15,0-21-15,-21 0 0,21 21 16,-21-21-16,0 0 0,0-1 16,-21 22-1,0 0 1,0 0-16,0 22 0,-1-1 16,1 0-16,21 0 0,-21 0 15,21 0-15,0 1 0,0-1 16,0 0-16,21 0 15,0-21-15,1 0 0,-1 0 16,0 0-16,0 0 0,0 0 16,0 0-16,1-21 0,-22 0 15,0 0-15,0-1 16,0 1-16,0 0 0,0 0 16,-22 21-16,1 0 0,0-21 15,0 21-15,0 0 0,0 0 16,-1 0-16,1 0 0,0 21 15,21 0-15,0 0 16,-21-21-16,21 21 0,0 1 16,0-1-1</inkml:trace>
  <inkml:trace contextRef="#ctx0" brushRef="#br2" timeOffset="-78568.78">21336 16510 0,'0'0'16,"0"21"-16,-21-21 15,21 21-15,-21-21 16,-1 0 0,1 0-16,0-21 15,21 0 1,-21 0-16,21 0 0,0 0 15,0-1-15,0 1 0,0 0 16,0 0-16,0 0 0,21 0 16,0-1-16,0 22 0,1-21 15,-1 21-15,0 0 0,0 0 0,21 0 16,-20 0-16,-1 0 0,0 0 0,0 0 16,0 0-16,0 21 0,-21 1 15,22-22-15,-22 21 0,0 0 0,21 0 16,-21 0-16,0 22 0,0-22 0,0 0 15,-21 0-15,-1 0 0,1 22 0,0-22 16,-21 0-16,21 0 16,-1 21-16,-20-20 0,21-1 0,0 0 15,0 0-15,-1 0 0,1 0 0,0 1 16,0-1-16,21 0 0,-21 0 0,21 0 16,0 0-16,0 1 15,0-1-15,0 0 16,21-21 15,0 0-31</inkml:trace>
  <inkml:trace contextRef="#ctx0" brushRef="#br2" timeOffset="-78178.49">21315 17187 0,'0'0'0,"-21"22"0,-1-1 16,1 0-16,21 0 16,0 0-16,21-21 15,1 0 1,-1 0-16,0 0 0,0 0 0,0 0 16,0 0-16,1 0 0,-1-21 15,0 21-15,0-21 0,-21 0 0,21 0 16,-21-1-1,-21 22 1,0 0 0,0 0-16,21 22 0,-21-22 0,-1 21 15,22 0-15,0 0 16,-21-21-16,21 21 0,0 0 0,0 1 31,21-22-31,1 0 16,-1 0-1,0-22-15,-21 1 16,21 0-16,0 0 16,-21 0-16,0 0 0,0-1 15,0 1-15,0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09:37:35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11874 783 0,'0'21'78,"0"1"-62,0-1-1,0 0-15,0 0 16,22 0-16,-1-21 0,-21 21 15,21 1-15,0-1 16,0 0-16,-21 0 0,21 0 16,1 0-16,-22 1 0,21-1 0,0 0 15,0-21-15,0 21 0,0 21 0,1-20 16,-1-1-16,0 0 0,21 0 16,-21 0-16,1 0 0,20 1 0,0-1 15,-21 21-15,22-21 0,-1 0 0,0 1 16,-20 20-16,20-21 0,0 21 0,1 1 15,-1-22-15,0 21 0,1 1 16,-1-1-16,21 0 0,-20-21 0,-1 22 16,0-1-16,22 0 0,-22 1 15,1 20-15,20-20 0,-21-1 0,1 0 16,20 1-16,-20-1 0,-1 21 0,21-20 16,-20-1-16,-1 22 0,22-22 15,-1 21-15,-21-20 0,22 20 0,-1-20 16,-20 20-16,20-21 0,1 22 0,-1-22 15,1 22-15,-1-22 0,1 22 0,-1-1 16,1-21-16,-1 22 0,1-1 0,-22 1 16,22-1-16,-1-20 0,1 20 0,-1 1 15,1-1-15,-1 1 0,22-22 16,-22 22-16,1-1 0,-1 1 0,22-1 16,-22 1-16,1-1 0,-1-21 15,1 22-15,21-1 0,-22 1 0,1-1 16,-1 1-16,1-22 0,20 22 0,-20-1 15,-1 1-15,22-1 0,-22 1 0,1-1 16,21 1-16,-22-1 0,1 1 16,-1-1-16,1 1 0,20-1 0,-20 1 15,-1-22-15,1 22 0,-1-1 0,22 1 16,-22-1-16,1-21 0,-1 22 0,22-1 16,-21-20-16,-1 20 0,1-20 0,-1 20 15,1-21-15,-1 22 0,1-1 16,-1-20-16,1 20 0,-1 1 0,1-1 15,20 1-15,-20-22 0,-1 22 0,1-1 16,20-21-16,-20 22 0,-1-22 0,1 22 16,21-22-16,-22 22 0,1-22 15,-1 21-15,1 1 0,20-22 0,-20 22 16,-1-22-16,1 22 0,20-22 0,-20 21 16,-1-20-16,22-1 0,-21 22 0,-1-22 15,1 0-15,20 22 0,-20-22 0,-1 0 16,1 22-16,-1-22 0,22 1 15,-22 20-15,1-21 0,-1 1 0,22-1 0,-21 0 16,-1 1-16,1-1 0,-1 0 0,22 1 16,-22-1-16,1 0 0,-1 1 15,64 41-15,-63-41 0,-1-22 16,-20 21-16,20 1 0,1-1 0,-1-21 16,1 21-16,-1 1 0,-21-1 15,22-21-15,-1 22 0,-20-22 0,20 21 16,-20-21-16,20 22 0,-21-22 0,1 0 15,20 0-15,-20 21 0,-1-20 0,0-1 16,1 0-16,-1 0 0,0 0 0,-21-21 16,22 21-16,-22 1 0,0-1 15,0-21-15,0 21 0,1-21 0,-1 0 16,-21-21 15</inkml:trace>
  <inkml:trace contextRef="#ctx0" brushRef="#br0" timeOffset="1544.15">22627 1080 0,'0'0'0,"0"21"15,-21 0-15,0-21 0,21 21 16,-21-21-16,21 21 0,-22 0 0,1 1 16,0-1-16,0-21 15,21 21-15,-21 0 0,0 0 0,-1 0 16,1 1-16,-21 20 0,21-21 0,-22 0 15,22 22-15,-21-1 0,0-21 16,-1 21-16,1 1 0,0-1 0,-1 0 16,1 1-16,-22-1 0,22 0 15,-21 1-15,-1-1 0,22 0 0,-22 22 16,1-22-16,-1 1 0,1-1 16,20 0-16,-20 1 0,-1 20 0,1-21 15,-1 22-15,1-22 0,-1 22 0,1-1 16,-22 1-16,22-1 0,-22-20 0,0 20 15,22 1-15,-22-1 0,1-21 16,-1 22-16,21-1 0,-20 1 16,-1-1-16,0 1 0,1-1 0,-1 1 0,0-1 15,-20 1-15,20-1 0,0 1 16,-21-22-16,22 22 0,-1-1 0,-21 22 16,22-22-16,-1 1 0,-21 21 15,21-22-15,-20 1 0,-1 20 0,21-20 16,-21 20-16,22-20 0,-22 21 0,0-22 15,21 22-15,-21-1 0,1 1 0,-1 0 16,0-1-16,0-20 0,0 21 0,0-1 16,-84 64-16,84-63 0,0 0 15,0-1-15,1-20 0,-1 21 16,0-22-16,0 22 0,0-1 0,22-20 16,-22 21-16,0-1 0,0 1 0,0 0 15,0-1-15,1 1 0,-1 0 0,0-1 16,0 1-16,0 0 0,0 20 0,1-20 15,-1 0-15,0-1 0,0 1 16,0 0-16,0 21 0,1-22 0,-1 1 16,0 0-16,21-1 0,-21 1 0,1 21 15,-1-22-15,0 1 0,0 0 16,0-1-16,0 1 0,1 0 0,-1-1 16,0 1-16,0 0 0,0-1 0,0 1 15,1 0-15,20-1 0,-21 1 0,0 0 16,0-1-16,22 1 0,-22 0 0,0-1 15,21 1-15,-20 0 0,-1-22 16,0 22-16,21 0 0,-21-22 0,1 22 16,20-1-16,0-20 0,-21 21 0,22-22 15,-1 22-15,0-22 0,1 1 16,-1 20-16,-21-20 0,22 21 0,-1-22 16,0 1-16,-21 20 0,22-20 0,-1-1 15,0 1-15,1 20 0,-1-20 0,22-1 16,-22 1-16,0-1 0,22 1 0,-22-22 15,0 22-15,-63 63 0,85-85 16,-1 0-16,1 22 0,-1-22 16,1 1-16,-1-1 0,22-21 0,-22 21 15,22 1-15,0-22 0,-1 21 0,1-21 16,0 1-16,-1-1 0,1 0 0,21 0 16,-21 0-16,20 0 0,1 1 0,0-22 15,0 0-15,0 21 0,21-42 31,0-1-31,-21 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09:35:56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0 0,'21'0'31,"0"0"79,0 0-95,1 0 1</inkml:trace>
  <inkml:trace contextRef="#ctx0" brushRef="#br0" timeOffset="1115.83">2180 656 0,'0'0'0,"0"-21"0,0 0 0,0 0 16,0 0-16,-21 42 31,0 0-15,21 0-16,0 21 0,0 1 0,-21-1 15,21 22-15,-22 20 0,1-20 16,21 20-16,-21-20 0,0 21 16,0-1-16,21 1 0,-21 0 0,-1-1 15,1-20-15,0 20 0,0-20 16,21-22-16,0 22 0,0-22 0,0 0 16,-21-20-16,21-1 0,0 0 15,0 0-15,0 0 0,0-42 31,0 0-31,0 0 16,0 0-16,0-1 16,0 1-16,0 0 15,0 0-15,0 0 16,-21 21-16,21-21 47,0-1-32</inkml:trace>
  <inkml:trace contextRef="#ctx0" brushRef="#br0" timeOffset="1755.71">1736 741 0,'0'-21'15,"0"42"-15,-22-85 0,22 43 0,-21-21 0,21 21 16,0 0-16,0-1 0,0 1 16,0 0-16,0 0 0,0 0 15,21 0-15,1-1 0,-1 22 0,21-21 16,0 21-16,1 0 0,-1 0 16,0 0-16,22 21 0,-1 1 0,1-1 15,-1 0-15,1 21 0,-22 22 16,22-1-16,-22 1 0,-21-1 0,22 22 15,-43 0-15,0-1 0,0 22 0,-43-21 16,22-1-16,-42 22 0,-1-21 16,1 21-16,-1-22 0,1 1 0,-1 0 15,1-22-15,-1 1 0,22-22 16,-22 0-16,22 1 0,21-22 16,-22 21-16,22-42 0,0 21 15,21-42 1,0 0-16,0 0 0,21 0 15,0-22-15,1 22 0,20-21 16,-21 0-16,21-1 0,-20 1 0</inkml:trace>
  <inkml:trace contextRef="#ctx0" brushRef="#br0" timeOffset="2154.55">2667 1185 0,'0'0'0,"0"-21"16,21 21-1,0 0-15,0 21 16,1 1-16,-1-1 0,0 0 16,0 0-16,0 21 0,0-20 15,1 20-15,-1-21 0,0 21 0,-21 1 16,0-1-16,21 0 0,0 43 15,-21-43-15,0-20 0,0 20 16,0-21-16,0 0 0,0 0 0,0 1 16,0-44-1,0 1 1,-21 0-16,21-21 0,0 21 0,0-22 16,0 1-16,0 0 0,0-22 15,0 22-15,0-1 0,0 1 0,0 0 16,0-1-16,0 1 0,0 21 0,21 0 15,0 0-15,-21-1 0,22 22 16,-1 0-16,0 0 0,0 0 0,21 0 16,-20 0-16,-1 0 0,0 22 15,0-1-15</inkml:trace>
  <inkml:trace contextRef="#ctx0" brushRef="#br0" timeOffset="2683.24">3768 1524 0,'0'0'0,"21"-42"15,0 21-15,-21-1 0,0-20 0,0 21 16,0-21-16,0 20 0,0-20 0,0 21 16,0-21-16,0 20 0,0 1 15,-21 0-15,0 21 0,-22 0 16,22 0-16,0 21 0,-21 0 0,20 1 15,-20 20-15,21 0 16,0 1-16,-22-1 0,22 0 0,0 1 16,0-1-16,0 0 0,0 1 0,21-1 15,0 0-15,0-21 0,0 22 16,0-22-16,0 0 0,21 0 0,0-21 16,0 0-16,0 0 0,0 0 0,1-21 15,20 21-15,-21-21 0,0 0 16,22-22-16,-22 22 0,0-21 0,0 0 15,0 20-15,0-20 0,1 0 0,-22-1 16,21 1-16,-21 21 0,21-21 16,-21 20-16,0-20 0,21 21 0,-21 42 47,-21 0-47,21 0 0,-21 22 0,0-22 15,21 21-15,-22-21 0,22 22 16,0-1-16,0-21 0,0 22 0,-21-22 15,21 21-15,0-21 0,0 0 0,0 1 16,0-1-16,0 0 0,21-21 16,1 0-16,-1 0 0,0 0 15,0 0-15,0-21 0,0 0 0,1-1 16,-1-20-16,21 21 0,-21 0 16</inkml:trace>
  <inkml:trace contextRef="#ctx0" brushRef="#br0" timeOffset="3206.47">4191 1334 0,'0'0'15,"0"-22"-15,0 1 0,21 21 0,-21-21 16,0 42 0,0 0-16,0 1 15,0-1-15,-21 0 0,21 21 0,-21-21 16,21 22-16,-21-22 0,21 0 0,-22 21 16,22-20-16,0 20 0,0-21 15,0 0-15,0 0 0,0 1 0,22-22 31,-1 0-31,0 0 0,0 0 16,0-22-16,0 1 0,1 0 0,20 0 16,-21-21-16,0 20 0,0 1 0,1-21 15,-1 21-15,0 0 0,0-1 16,-21 1-16,21 21 0,0-21 16,-21 42-1,0 0-15,0 1 16,0-1-16,0 0 0,0 0 0,0 0 15,0 0-15,0 1 0,0-1 0,0 0 16,22 0-16,-1 0 0,0-21 16,0 21-16,0-21 15,0 0-15,1 0 0,20 0 0,-21-21 16,21 0-16,-20 0 0,20 0 16,-21 0-16,0-1 0,22-20 0,-22 21 15,0-21-15,-21-1 0,0 1 0,0 0 16,0-1-16,0 1 0,0 0 15,0 20-15,-21 1 0,0 0 0,-1 0 16,1 0-16,-21 21 0,21 0 0,-22 0 16,1 0-16,21 21 0,-21 0 15,20 0-15,1 0 0,0-21 0,0 22 16,21-1-16,0 0 0,0 0 0,0 0 16,21-21-1,0 21-15,0-21 0,1 0 0</inkml:trace>
  <inkml:trace contextRef="#ctx0" brushRef="#br0" timeOffset="3751.15">5588 402 0,'0'0'0,"-21"-21"0,0 0 0,-1 0 0,1 0 0,0 21 15,0 0-15,0 21 16,0 0-16,-1 0 0,1 21 16,0 1-16,21-1 0,0 22 0,-21-1 15,21 1-15,-21-1 0,0 1 0,21 20 16,0 1-16,0-22 0,-22 1 16,22 21-16,-21-22 0,21-21 0,0 22 15,0-22-15,0 1 0,0-1 0,0-21 16,0 0-16,0 0 0,0 1 15,0-44 1,0 1-16,0 0 0,0 0 16,0 0-16,0-22 0,0 22 15,0-21-15,0 0 0,0-1 16,21 1-16,1 0 0,-1-1 0,0 22 16,0-21-16,0 21 0,22-1 15,-22 1-15,0 0 0,21 21 0,1 0 16,-22 0-16,21 21 0,-21 0 0,0 22 15,1-22-15,-1 21 0,0-21 16,-21 22-16,0-1 0,0 0 0,0-20 16,0 20-16,-21-21 0,0 21 0,-1-20 15,-20 20-15,21-21 0,0 0 16,-22 0-16,22 1 0,-21-22 0,21 21 16,0-21-16,-1 0 0,1 0 0,0 0 15,0 0-15,21-21 31,21-1-31,0 22 0,0-21 16,1 0-16,20 21 0</inkml:trace>
  <inkml:trace contextRef="#ctx0" brushRef="#br0" timeOffset="4195.26">6286 1037 0,'0'0'16,"0"-21"-16,0 0 0,0 0 0,-21 21 15,0 0 1,-21 0-16,21 0 0,-1 42 16,1-21-16,-21 0 0,21 22 15,0-1-15,-22 0 0,22 1 0,0-1 16,0 0-16,0 1 0,-1-1 0,1 0 16,21-20-16,0 20 0,0-21 15,0 0-15,0 0 0,0 1 0,21-1 16,1-21-16,-1 0 0,0 0 0,21 0 15,-21-21-15,22 21 0,-22-22 0,21 1 16,-21-21-16,22 21 0,-22-22 16,21 22-16,-21-21 0,1 0 0,-1-1 15,-21 1-15,21 0 0,-21-1 16,0 22-16,0-21 0,0 21 16,0 42-1,0 0-15,-21 21 16,21-21-16,-21 22 0,21-22 15,0 21-15,0-21 0,0 22 0,0-1 16,0-21-16,0 22 0,0-22 0,0 0 16,0 0-16,0 0 0,0 0 0,0 1 15,21-22-15,0 0 0,0 0 16,0 0-16,0 0 0,1 0 0,20-22 16,-21 1-16,21 0 0,1 0 15</inkml:trace>
  <inkml:trace contextRef="#ctx0" brushRef="#br0" timeOffset="4427.12">6921 1164 0,'0'0'16,"22"-42"-16,-1 0 0,0 20 0,-21-20 0,0 21 16,0 0-16,0 0 0,0-1 15,-21 22-15,0 0 16,-1 22-16,1-1 0,0 0 0,0 0 16,0 21-16,0 1 0,-1-1 15,1 0-15,0 1 0,0-1 0,0 0 16,21 1-16,0-1 0,0-21 0,0 22 15,0-22-15,0 0 16,0 0-16,21 0 0,0 0 0,21-21 16,-20 0-16,20 0 0,0 0 0,1 0 15,-1-21-15,-21 0 0,21 0 0,1 0 16,-1 0-16,0-22 0</inkml:trace>
  <inkml:trace contextRef="#ctx0" brushRef="#br0" timeOffset="5230.66">7408 656 0,'0'0'0,"0"-106"16,0 64-16,0 21 0,0-21 0,0 63 31,-21 0-31,0 21 16,21-21-16,-21 43 0,21-22 0,0 22 16,0-1-16,-21 22 0,-1-22 0,1 22 15,21-21-15,-21 20 0,0-20 16,21-1-16,0 1 0,-21-22 0,21 22 15,-21-22-15,21-21 0,0 21 0,0-20 16,0-1-16,0 0 0,21-42 31,-21 0-31,21-22 0,-21 22 0,21-21 16,0-1-16,-21 1 0,21 0 16,1-1-16,-1-20 0,0 21 0,0-1 15,21 1-15,-20 0 0,20-1 16,-21 22-16,21 0 0,-20 0 0,20 0 15,-21 21-15,0 0 0,0 0 16,1 0-16,-1 21 0,0 0 0,-21 0 16,0 0-16,0 0 0,0 1 0,0-1 15,0 0-15,-21 0 0,0-21 0,-1 21 16,1 0-16,0-21 0,0 0 16,-21 22-16,20-22 0,1 0 0,0 0 15,0 0-15,0 0 0,0 0 0,-1 0 16,1 0-1,21 21-15,-21-21 0,21 21 16,0 0-16,0 0 0,0 0 16,0 22-16,0-22 0,0 0 15,0 0-15,0 0 0,0 1 16,0-1-16,0 0 0,21 0 0,0 0 16,1 0-16,-1 1 0,0-22 0,21 0 15,-21 0-15,22 0 0,-1 0 16,0 0-16,1-22 0,20 1 0,-20 0 15,20 0-15,1 0 0,-22 0 0,21-22 16,-20 1-16,-1 21 0,0-22 16,1 1-16,-22 0 0,0-1 15,0 1-15,0 21 0,-21 0 0,0 0 16,-21 21 0,0 0-16,0 0 0,0 0 15,0 21-15,-1 0 0,1 21 0,0-21 16,21 1-16,0 20 0,0-21 0,0 0 15,0 0-15,0 22 0,0-22 0,0 0 16,21 0-16,0 0 0,1 1 16,-22-1-16,0 0 0,21 0 0,0-21 15,-21 21-15,0 0 0,0 1 16,-21-1 0,0-21-16,-1 0 0,1 0 15,0 0-15,0 0 0,0 0 0,0 0 16,21-21-16,-22 21 0,22-22 15,0 1-15</inkml:trace>
  <inkml:trace contextRef="#ctx0" brushRef="#br0" timeOffset="6379.22">9334 677 0,'0'0'0,"0"-42"15,0 21 1,0 42 31,-21 0-47,21 22 15,-21-22-15,21 21 0,0 0 0,0 1 16,-21-1-16,21 22 0,0-22 16,0 0-16,0 1 0,-21-22 0,21 21 15,0-21-15,0 22 0,0-22 0,0 0 16,21-21-16,-21 21 0,21-21 16,0 0-16,0 0 0,1 0 0,-1 0 15,0 0-15,0-21 0,0 0 0,0 0 16,22-1-16,-22-20 0,0 21 0,0-21 15,0-1-15,-21 1 16,0 0-16,0-22 0,0 22 0,0-1 16,-21 1-16,0 0 0,0-1 0,0 22 15,-22-21-15,22 21 0,-21 21 16,21 0-16,-22 0 0,1 0 0,21 0 16,-21 0-16,20 21 0,22 0 0,0 0 15,0 0-15,0 1 16,22-1-16,-1-21 0,21 21 0,0 0 15,1-21-15,-1 0 0,22 0 16,-1 0-16,22 0 0,-22 0 0,22-21 0,0 21 16,-1-21-16,-20 0 0,20-1 15,-20 1-15,-22-21 0,22 21 16,-22-22-16,-21 22 0,22-21 0,-43 21 16,0-22-16,0 1 0,0 0 15,0-1-15,0 22 0,-22-21 0,1 0 16,-21 20-16,21 1 0,0 21 0,-22 0 15,22 0-15,0 0 0,-21 0 16,20 43-16,1-22 0,0 42 0,0-20 16,0 20-16,0 22 0,21-22 0,-22 22 15,22 21-15,0-22 0,0 22 16,0-21-16,0 21 0,0 0 0,22-1 16,-1 1-16,0 0 0,0 0 15,0 0-15,0 0 0,1-1 0,-1 22 16,0-21-16,0 0 0,-21 0 0,0 0 15,0 0-15,0-22 0,0 1 16,0 0-16,0-22 0,0-21 0,-21 22 16,21-43-16,-21 0 0,0 0 0,-1-21 15,1 0-15,-21 0 0,21-21 0,-22 0 16,1 0-16,0-21 0,-1-1 0,-20 1 16,21 0-16,-22-1 0,22-20 0,-1 20 15,1 1-15,0 0 0,-1-1 16,22 1-16,0 0 0,21-1 0,0 1 15,0 0-15,0-1 0,0 1 16,0-21-16,21 20 0,22-20 0</inkml:trace>
  <inkml:trace contextRef="#ctx0" brushRef="#br0" timeOffset="6942.46">11747 296 0,'0'0'16,"-21"-42"-16,0 21 0,0-21 0,0-1 0,0 22 15,-1-21-15,1 21 0,0 21 16,0 0-16,0 21 15,21 0-15,0 21 0,-21 22 0,-1-1 16,1 1-16,21 20 0,-21 1 16,0-21-16,0 41 0,21-20 0,-21 0 15,-1-22-15,1 22 0,0-22 0,0 1 16,21-1-16,-21-20 0,21-1 0,-21-21 16,21 0-16,0 1 0,0-1 15,0-42 1,0-1-16,0-20 15,0 21-15,0-21 0,21-22 16,-21 1-16,21-1 0,-21 1 0,0-22 16,21 0-16,-21 1 0,21-22 0,-21 21 15,21 0-15,-21 22 0,0-1 16,22 1-16,-22 21 0,21 20 0,-21 44 16,21-1-16,-21 42 15,21-20-15,-21 20 0,0 22 16,21-22-16,0 22 0,-21-22 0,0 22 15,0 0-15,22-22 0,-22 1 16,21-1-16,-21 1 0,21-22 0,-21 22 16,0-43-16,0 21 0,0-21 15,21 0-15,-21 1 0,0-44 32,-21 1-32,0 0 0</inkml:trace>
  <inkml:trace contextRef="#ctx0" brushRef="#br0" timeOffset="7519.13">11112 783 0,'0'0'0,"0"-21"0,22 21 31,20 0-31,-21-21 0,21 21 16,1 0-16,-1 0 0,22-21 0,-1 21 16,1-21-16,-1-1 0,22 1 0,-22 0 15,22 0-15,0-21 0,-1 20 16,1-20-16,-22 0 0,1-1 0,-22-20 15,1 21-15,-1-22 0,-21 1 0,-21-1 16,0 1-16,0-1 0,-21 64 16,0 0-16,0 0 0,-22 0 15,22 0-15,-21 0 0,-1 0 0,22 0 16,-21 0-16,21 21 0,-22 64 0,22-22 16,0 22-16,0 0 15,0-1-15,0 1 0,21 0 0,0 21 16,0-22-16,0-20 0,0 20 0,0-20 15,0-1-15,0 1 0,0-1 0,0-20 16,0-1-16,21-21 0,-21 0 16,21 1-16,-21-1 0,0 0 0,0-42 31,0 0-31,0-1 0,0 1 0,0-21 16,0 0-16,0-1 0,0 1 15,0 0-15,0-1 0,42 1 0,-21 0 16,1-1-16,20 1 0,-21 21 0,21 0 15,1 21-15,-1 0 16,-21 0-16,22 0 0,-1 0 0,-21 21 16,0 0-16,0 0 0,1 21 0,-22-20 15,0 20-15,0 0 0,0-21 16,0 22-16,-22-22 0,1 21 0,0-21 16,-21 22-16,-1-22 0,1 0 0,21 0 15,-21 0-15,-1-21 0,22 22 0,-21-22 16,21 0-16,21-22 31,21 1-31,21 21 0,-21-42 16,22 21-16,-1 0 0</inkml:trace>
  <inkml:trace contextRef="#ctx0" brushRef="#br0" timeOffset="7878.47">12996 741 0,'0'0'0,"43"-42"0,-1 20 0,-21 1 0,0 0 15,0 0-15,-21 0 0,-21 21 16,-21 0-16,0 0 16,20 21-16,-20-21 0,0 21 0,-22 0 15,43 0-15,-21 22 0,-1-22 16,22 0-16,0 0 0,0 0 16,21 1-16,0 20 0,0-21 0,0 0 0,21 0 15,21 1-15,-20-1 16,-1 0-16,21 0 0,0 0 0,-20 0 15,20 1-15,-21-1 0,21 0 0,-20 0 16,-22 0-16,0 0 0,0 1 0,0-1 16,0 0-16,-22 0 0,1 0 15,0-21-15,-21 21 0,-1 1 0,1-22 16,0 21-16,-1-21 0,-20 0 0,42 21 16,-22-21-16,1 0 0,21 0 0,0 0 15,0 0-15,21-21 16,0 0-16,0-1 0,21 1 15,21 0-15,-21-21 16,0 21-16,22-1 0,-1-20 0</inkml:trace>
  <inkml:trace contextRef="#ctx0" brushRef="#br0" timeOffset="8147.32">13462 233 0,'0'0'0,"0"-42"0,21-1 16,-21 22-16,0 0 0,-21 21 15,21 21-15,-21 0 16,0 22-16,-1-1 0,1 21 0,21-20 16,-21 20-16,0 1 0,0-1 15,0 1-15,21-1 0,0 22 16,-22-22-16,1 1 0,21-1 0,0 1 16,0-1-16,0-20 0,0 20 0,0-20 15,0-22-15,0 21 0,0-21 16,0 0-16,0 1 0,0-1 0,21-21 15,1 0-15,-1 0 0,0 0 16,0 0-16,0-21 0,0-1 0,1 1 16,-1 0-16,21-21 0</inkml:trace>
  <inkml:trace contextRef="#ctx0" brushRef="#br0" timeOffset="9358.83">13674 847 0,'0'0'0,"0"-21"0,21-22 15,-21 22-15,-21 42 16,-1 0-1,22 1-15,-21-1 0,0 21 0,21 0 16,-21-20-16,21 20 0,-21 0 16,21 1-16,-21-1 0,21 0 0,0-21 15,0 22-15,0-22 0,0 0 0,0 0 16,21 0-16,0 1 0,0-1 0,0-21 16,0 0-16,1 0 0,20 0 15,-21 0-15,21-21 0,1-1 0,-22 22 16,21-21-16,-21-21 0,22 21 0,-22 0 15,0-22-15,-21 1 0,0 0 16,0-1-16,0 1 0,0 0 16,0-1-16,-21 1 0,0 21 0,0 0 15,-22-1-15,22 22 0,0 0 0,-21 0 16,20 0-16,-20 22 0,21-1 0,-21 0 16,20 0-16,-20 21 0,21 1 15,0-1-15,0 0 0,-1 1 0,1-22 16,21 21-16,0 1 0,0-1 0,0-21 15,0 0-15,0 0 0,21 1 0,1-1 16,-1 0-16,21-21 16,-21 0-16,22 0 0,-1 0 0,-21 0 15,21 0-15,1-21 0,-1 0 0,0-1 16,1 1-16,-1-21 0,0 21 0,1-22 16,-22 22-16,21-21 0,-21 0 15,1 20-15,-1-20 0,0 21 0,-21 0 16,21 21-16,-21-21 0,0 42 31,0 0-31,-21 0 0,21 21 16,-21-20-16,21-1 0,-21 0 0,21 21 15,0-21-15,0 1 0,0-1 0,0 0 16,0 0-16,0 0 16,21-21-16,0 0 0,0 0 15,0 0-15,0 0 0,1 0 0,-1 0 16,21-21-16,-21 0 0,0 0 0,1 0 15,-1-1-15,0 1 0,0 0 0,-21-21 16,21 21-16,-21-1 0,21-20 16,-21 21-16,0 0 0,0 0 0,0-1 15,0 44 1,0-1 0,0 0-16,0 0 0,0 0 0,0 0 15,0 22-15,0-22 0,0 0 0,0 0 16,0 0-16,0 1 0,0-1 15,0 0-15,0 0 16,22-21-16,-1 0 0,0 0 0,0 0 16,0 0-16,0 0 0,1 0 0,20-21 15,-21 0-15,0 0 0,22-1 0,-22 1 16,21-21-16,-21 21 0,0-22 16,1-20-16,-1 21 0,0-22 0,0 1 15,0-1-15,-21 1 0,21-1 0,-21 1 16,22 20-16,-22-20 0,21 20 0,-21 1 15,0 21-15,0 0 0,0 0 16,0 42 0,0 0-16,-21 21 0,21 1 15,-22-1-15,1 0 0,0 1 16,0 20-16,21 1 0,0-22 0,-21 21 16,21 1-16,0-22 0,0 1 0,0 20 15,0-21-15,0-20 0,21 20 0,-21-21 16,21 0-16,0 0 0,0 1 15,22-1-15,-22-21 0,0 0 0,21 0 16,1 0-16,-22 0 0,21-21 0,1-1 16,-1 1-16,-21 0 0,21 0 0,-20 0 15,-1-22-15,0 22 0,0-21 16,-21 21-16,0 0 0,0-1 16,0 1-16,0 0 0,-21 21 0,0 0 15,0 0-15,-1 21 0,1 0 16,-21 1-16,21-1 0,0 21 15,-1-21-15,22 22 0,0-22 0,0 0 16,0 21-16,0-21 0,0 1 0,22-1 16,-22 0-16,21 0 0,21-21 0,-21 21 15,0-21-15,22 0 0,-22 0 16,21 0-16,1 0 0,-22 0 0,21 0 16,0-21-16,-20 21 0,-1-21 0,0 0 15,0 0-15,0-1 0,-21-20 0,21 21 16,-21-21-16,0 20 15,0-20-15</inkml:trace>
  <inkml:trace contextRef="#ctx0" brushRef="#br0" timeOffset="9526.73">14944 741 0,'0'0'0,"-43"0"0,22 0 0,-42 0 16,84 21-1,0-21 1,0 0-16,21 0 0,22 0 0,-22 0 15,22 0-15,-1 0 0,1 0 0,-1-21 16,1 21-16,-1 0 0,-20-21 16,20 0-16,-21 21 0,-20-22 15,20 1-15</inkml:trace>
  <inkml:trace contextRef="#ctx0" brushRef="#br0" timeOffset="9914.52">16976 254 0,'0'0'0,"-22"-63"15,22 41-15,0 1 0,0 0 16,0 42 0,0 0-1,22 22-15,-1-1 0,0 22 0,21-22 16,1 21-16,-1 1 0,-21-1 0,21 1 16,1-1-16,-1 1 0,-21-1 15,22-20-15,-22 20 0,0-20 0,0-1 16,-21 0-16,0 1 0,0-1 15,0-21-15,0 0 0,0 0 0,0 1 16,0-1-16,-21-21 0,0 0 16,0-21-1,21-1-15,0-20 0,0 21 0,0-21 16</inkml:trace>
  <inkml:trace contextRef="#ctx0" brushRef="#br0" timeOffset="10157.37">17589 148 0,'0'0'0,"0"-42"0,0-43 16,-21 106 0,0 22-16,0-22 15,0 21-15,-22 22 0,22-22 0,-21 22 16,21-1-16,-22 1 0,1-1 0,0 1 16,-1 20-16,1-20 0,21-1 15,-21 1-15,-1-1 0,1 1 0,0-1 16,20-20-16,-20-1 0,21 0 0,0-21 15,0 22-15,21-22 0,0 0 0,0 0 16,21-21 0,21 0-16,-21 0 0,22-21 15,-1 0-15</inkml:trace>
  <inkml:trace contextRef="#ctx0" brushRef="#br0" timeOffset="10443.21">17801 677 0,'0'0'0,"0"-21"0,0 42 16,0 22 0,0-22-16,0 21 0,0 1 0,0-1 15,-21 21-15,21 1 0,0-1 0,-21 1 16,21-1-16,-21 1 0,21-1 0,-22 22 16,22-21-16,0 20 0,-21-20 15,21 20-15,-21-20 0,0 21 0,21-22 16,0 1-16,-21-1 0,21 1 0,-21-22 15,21 0-15,0 1 0,0-22 16,0 21-16,0-21 0,0-42 31,21 0-31,-21 0 16,21-22-16,0 22 0,-21-21 0,0 0 16,21-22-16,-21 22 0,21-22 0</inkml:trace>
  <inkml:trace contextRef="#ctx0" brushRef="#br0" timeOffset="10703.07">17716 1376 0,'0'0'0,"0"-85"0,22 22 0,-22-22 0,21 22 16,0-1-16,-21 22 0,21-1 16,0 1-16,0 0 0,1 21 0,-1-1 15,0 1-15,0 0 0,21 21 16,-20 0-16,-1 0 0,0 0 0,0 21 16,0 0-16,0 1 0,1-1 0,-22 0 15,0 21-15,0-21 0,0 22 16,0-1-16,-22-21 0,1 22 0,0-22 15,-21 0-15,21 0 0,-22 21 0,22-42 16,-21 22-16,21-1 0,-22-21 16,22 21-16,0-21 0,0 0 0,42 0 31,0 0-31,0 0 0,0 0 16,22 0-16,-1-21 0,0 21 15,1-21-15</inkml:trace>
  <inkml:trace contextRef="#ctx0" brushRef="#br0" timeOffset="11134.34">18521 931 0,'0'0'16,"21"-21"-16,0-21 0,0 21 0,-21 0 0,0-1 15,0 1-15,0 0 16,-21 21-16,0 0 16,0 21-16,0 0 0,-22 1 15,22 20-15,0-21 0,0 21 0,0 1 16,-1-1-16,1 0 0,0 1 15,0-22-15,21 21 0,0 1 0,0-22 16,0 0-16,0 0 0,0 0 16,0 0-16,21-21 15,0 0-15,0 0 0,1 0 0,20 0 16,-21-21-16,0 0 0,22 0 16,-22 0-16,0-22 0,0 22 0,0-21 15,22-22-15,-22 22 0,0 0 0,-21-1 16,21 1-16,-21 0 0,21 21 15,-21-1-15,0 1 0,0 0 0,0 42 32,0 22-32,0-22 0,0 21 0,0 0 15,0 1-15,-21-1 0,21 0 16,0 1-16,0-1 0,0 0 0,0-20 16,0 20-16,0-21 0,0 21 0,0-20 15,0-1-15,21 0 0,0-21 16,1 0-16,-1 0 15,0 0-15,0 0 0,0-21 0,0 0 16,1-1-16,-1 1 0,0-21 0,0 0 16</inkml:trace>
  <inkml:trace contextRef="#ctx0" brushRef="#br0" timeOffset="11371.21">19156 699 0,'0'0'0,"21"-64"0,-21 22 16,21-1-16,-21 1 0,21 0 15,-21 21-15,0-1 0,0 1 0,0 0 16,0 42-1,0 0-15,-21 1 0,21 20 16,-21-21-16,21 21 0,0 1 0,-21 20 16,21-20-16,0 20 0,0-21 15,0 22-15,0-1 0,0-20 0,0 20 16,0-20-16,0-1 0,0 0 0,0 1 16,0-22-16,0 0 0,0 0 0,0 0 15,0 0-15,0 1 0,21-22 16,0 0-16,0 0 0,0-22 15,1 1-15,-1 0 16,0-21-16</inkml:trace>
  <inkml:trace contextRef="#ctx0" brushRef="#br0" timeOffset="11839.81">19558 593 0,'0'0'0,"21"-64"0,0 1 0,0-1 16,-21 22-16,0 0 0,22 20 15,-22 1-15,0 0 0,0 42 16,0 0-16,0 1 15,0-1-15,0 21 0,0 0 0,0 1 16,0-1-16,0 22 16,0-22-16,0 21 0,0-20 0,0 20 0,0 1 15,0-22-15,0 0 0,0 1 16,0-1-16,0 0 0,-22 1 16,22-22-16,0 0 0,0 0 0,0 0 15,0-42 1,0 0-1,0 0-15,0 0 0,0-22 16,0 22-16,22-21 0,-1 0 0,0-1 16,0 1-16,0 21 0,0-22 0,1 22 15,20 0-15,-21 0 16,21 0-16,-20 21 0,-1 0 0,0 0 16,21 0-16,-21 0 0,1 0 0,-1 21 0,0 0 15,-21 0-15,21 22 0,-21-22 16,21 21-16,-21 0 0,0 1 15,0-1-15,0 0 0,0 1 0,0-22 16,0 21-16,-21-21 0,0 22 0,0-22 16,0 0-16,-1 0 15,1 0-15,0-21 16,21-21 0,0 0-16,0 0 0,0 0 0,0 0 15,0-1-15,0-20 0,-21 21 16</inkml:trace>
  <inkml:trace contextRef="#ctx0" brushRef="#br0" timeOffset="12046.69">19198 614 0,'-42'0'0,"84"0"0,-105 0 16,84 0-1,21 0-15,-21 0 16,22 0-16,-1 0 0,0 0 15,1-21-15,20 21 0,-21 0 0,1 0 16,-1 0-16,-21 0 0,22 0 0,-65 0 47,1 0-47,-21 0 0</inkml:trace>
  <inkml:trace contextRef="#ctx0" brushRef="#br0" timeOffset="13995.25">2519 2540 0,'0'0'16,"-64"0"-16,1 0 0,-1 0 0,1 0 16,-1 0-16,22 0 0,0 0 0,-1 0 15,22 0-15,-21 0 0,21 0 0,-1 0 16,44 0 31,-1 0-47,0 0 0,0 0 15,21 0-15,-20 0 0,20 0 16,0 0-16,1-21 0,-1 21 16,0 0-16,22 0 0,-22-21 0,22 21 15,-1 0-15,1 0 0,-1 0 0,1-21 16,-1 21-16,1 0 0,-1 0 16,22-22-16,-22 1 0,22 21 0,-22-21 15,22 21-15,0 0 0,-1-21 0,1 21 16,0-21-16,-1 21 0,1 0 15,0-21-15,-1 21 0,1 0 0,0-22 16,21 1-16,-22 21 0,1 0 16,21-21-16,-22 21 0,22 0 0,-21-21 15,21 21-15,-22-21 0,1 21 16,0-21-16,-1 21 0,22 0 0,-21-22 16,0 22-16,-1 0 0,22-21 0,-21 21 15,-1-21-15,1 21 0,0-21 0,-1 21 16,1-21-16,21 21 0,-21-21 15,20 21-15,-20-22 0,21 22 0,-21-21 16,20 21-16,-20-21 0,21 21 0,-21 0 16,-1-21-16,1 21 0,21 0 0,-22-21 15,22 21-15,-21 0 0,0-21 16,-1 21-16,1 0 0,0 0 0,-1-22 16,1 22-16,-22-21 0,22 21 0,0 0 15,-22 0-15,22-21 0,-22 21 16,22 0-16,63 0 15,-63-21-15,-22 21 0,22 0 0,-21 0 16,-1 0-16,22 0 0,-22-21 0,22 21 16,0 0-16,-1 0 0,1 0 0,0-21 15,-1 21-15,1 0 0,0 0 16,-1-22-16,22 22 0,-21 0 0,-1 0 16,1-21-16,0 21 0,-1 0 0,22 0 15,-21-21-15,0 21 0,20-21 0,-20 21 16,0 0-16,-1 0 0,1 0 15,0 0-15,-1 0 0,22 0 16,-21 0-16,0 0 0,-1 0 0,1 0 16,0 0-16,20 0 0,-20 0 0,0 0 15,-1 0-15,1-21 0,0 21 0,-1 0 16,1 0-16,0 0 0,21 0 16,-22 0-16,1 0 0,0 0 0,-1 0 15,1 0-15,0 0 0,-1 0 0,1 0 16,0 0-16,-1 0 0,1 0 0,0 0 15,-22 0-15,22 0 0,-1 0 16,1-21-16,-21 21 0,20 0 16,-20 0-16,20 0 0,-20 0 0,21 0 0,-1 0 15,1-22-15,0 22 0,-22 0 16,22 0-16,-1 0 0,1 0 16,0-21-16,-1 21 0,-20 0 0,21 0 15,-22 0-15,22 0 0,-22 0 0,22 0 16,0 0-16,-22 0 0,22-21 0,-1 21 15,1 0-15,-21 0 0,20 0 16,1 0-16,0 0 0,-1 0 0,1-21 16,0 21-16,-1 0 0,1 0 0,0 0 15,-1 0-15,22-21 0,-21 21 0,-1 0 16,1 0-16,0 0 0,21 0 16,-22 0-16,1 0 0,0 0 15,20 0-15,-20 0 0,0 0 0,-1 0 16,1 0-16,0 0 0,-1 0 0,1 0 15,-21 0-15,20 0 0,-20 0 16,20 0-16,-20 0 0,-1 21 0,22-21 16,-21 0-16,-1 0 0,1 21 0,-1-21 15,1 0-15,-1 0 0,1 21 16,-22-21-16,21 0 0,-20 21 0,-1-21 16,0 0-16,1 22 0,-1-22 0,-21 21 15,22-21-15,-1 0 0,-21 21 0,0-21 16,0 0-16,22 21 0,-22-21 15,0 0-15,0 0 0,0 21 16,1-21-16,-1 0 0,0 0 0,0 21 16,0-21-16,0 0 0,1 0 0,-1 0 15,0 0 1,0 0 0,-42 0 30,0 0-46,0 0 16</inkml:trace>
  <inkml:trace contextRef="#ctx0" brushRef="#br0" timeOffset="16334.41">22225 402 0,'21'-21'0,"0"21"0,-21-21 15,21 21-15,1-21 16,-22 0-1,21 21-15,-42 0 47,-1 0-47,1 0 16,0 21-16,0-21 0,0 21 0,0-21 16,-1 21-16,-20 0 0,21-21 0,0 21 15,-22 1-15,22-1 0,0-21 16,-21 21-16,21 0 0,-1 0 0,-20 0 15,21 22-15,-21-22 0,20 0 0,1 0 16,0 22-16,0-22 0,-21 21 16,20 0-16,1-20 0,21 20 15,-21 0-15,0 1 0,0-1 0,21-21 16,0 21-16,0 1 0,-21-1 16,21-21-16,0 22 0,0-22 0,0 21 15,0-21-15,0 22 0,0-22 0,0 0 16,0 0-16,0 21 0,21-20 0,-21-1 15,21 0-15,0 0 0,-21 0 16,21 0-16,0 1 0,1-1 0,-1 0 16,0 0-16,0 0 0,0 0 0,0-21 15,1 22-15,-1-1 0,0-21 16,21 21-16,-21-21 0,1 0 0,20 21 16,-21-21-16,0 0 0,22 0 15,-22 0-15,0 21 0,0-21 0,0 0 16,0 0-1,1 0-15,-44 0 79,22-21-79,0 0 15,0 0-15,0 0 0</inkml:trace>
  <inkml:trace contextRef="#ctx0" brushRef="#br0" timeOffset="17539.45">22796 656 0,'0'0'16,"0"-21"-16,0 42 63,0 0-63,-21 1 0,0-1 0,21 0 15,-21 0-15,0 21 0,0 1 16,-1-1-16,-20 0 0,21 1 15,0-1-15,0 0 0,-22 1 0,22-22 16,0 21-16,-21 1 0,20-22 0,1 21 16,0-21-16,21 0 0,-21 1 15,0-1-15,21 0 0,-21 0 0,21 0 16,0-42 31,0 0-47,0 0 0,0 0 0,21 21 15,0-22-15,-21 1 0,21-21 16,0 21-16,-21 0 0,21-22 16,1 22-16,-1-21 0,0-1 0,21 22 15,-21-21-15,1 0 0,-1-1 16,0 22-16,0-21 0,0 21 0,0-22 16,1 22-16,-1 0 0,-21 0 0,0 0 15,21-1-15,0 22 0,-21-21 16,21 0-16,-21 0 15,21 21-15,-21 21 47,0 0-31,-21 0-16,0 1 0,21-1 16,-21 21-16,0 0 0,0-20 0,-1 20 15,1 0-15,0 1 0,-21-1 0,21 21 16,-1-20-16,1-1 0,-21-21 15,21 22-15,0-1 0,-1-21 0,1 0 16,0 0-16,0 1 0,0-1 0,21 0 16,-21 0-16,21 0 15,0-42 17,0 0-32,0 0 15,21 0-15,-21-1 16,21 1-16,0 0 0,0-21 0,0 21 15,1-22-15,20 1 0,-21 0 0,0-1 16,22-20-16,-22 20 0,21 1 16,0 0-16,-20-1 0,20 1 0,0 21 15,-21 0-15,1 0 0,-1-1 0,0 1 16,0 21-16,0-21 0,0 21 31,-42 21 0,0 0-31,21 1 0,-42-1 16,21 0-16,-1 21 0,-20 1 0,21-1 16,-21 0-16,-1 22 0,1-22 15,0 0-15,-1 22 0,1-22 0,0-21 16,20 22-16,1-22 0,0 21 0,0-21 16,0 1-16,21-1 0,-21-21 15,21 21-15,0-42 47,21 0-31,0-1-16,0 1 15,0 0-15,0-21 0,1 21 16</inkml:trace>
  <inkml:trace contextRef="#ctx0" brushRef="#br0" timeOffset="17994.2">23072 445 0,'0'-22'0,"0"1"15,21 21 1,0 0-16,0 0 15,0 0-15,0 0 16,1 0-16,-1 0 0,0 21 0,0 1 16,-21-1-16,21 0 0,0 0 15,1 0-15,-22 22 0,21-22 0,-21 21 16,21 0-16,-21 1 0,21-1 0,-21 0 16,0 1-16,0 20 0,0-20 15,0 20-15,0-21 0,-21 1 0,0 20 16,0-20-16,-1-1 0,1 0 0,-21 1 15,21-1-15,-22 0 16,22 1-16,-21-22 0,21 21 0,-22-21 16,22 0-16,0 22 0,0-22 0,0 0 15,0 0-15,-1-21 0,1 21 0,21 1 16,-21-1 0,0-21 30</inkml:trace>
  <inkml:trace contextRef="#ctx0" brushRef="#br0" timeOffset="23975.29">5355 2858 0,'0'0'0,"0"-22"16,0 1 0,-21 21-1,21 21 32,0 1-31,0-1-16,0 0 0,0 0 15,0 0-15,0 0 0,0 22 16,0-22-16,0 21 0,0-21 0,0 22 16,0-1-16,0 0 0,0 1 0,0-1 15,21 0-15,-21 1 0,0-22 16,0 21-16,0 1 0,0-1 0,0-21 16,0 21-16,0-20 0,0-1 0,0 0 15,0 0-15,0 0 0,0 0 16,0 1-16,0-1 0,0 0 15,0-42 64,-21 0-64,21-1-15,0 1 0,-21 0 16,21 0-16,0 0 0</inkml:trace>
  <inkml:trace contextRef="#ctx0" brushRef="#br0" timeOffset="24526.97">5080 2985 0,'0'0'0,"0"-22"0,0 1 16,0 0-16,0 0 0,0 0 16,0 0-16,21-1 15,0 1-15,0 0 0,1 0 16,-1 0-16,0 0 0,0 21 0,21-22 15,-20 1-15,20 0 0,-21 21 16,0-21-16,22 21 0,-22 0 0,0 0 16,0 0-16,0 0 0,22 0 15,-22 21-15,0 0 0,0 0 0,-21 1 16,21-1-16,-21 0 0,21 21 0,-21-21 16,0 1-16,0 20 0,0-21 15,0 0-15,-21 0 0,0 22 0,0-22 16,0 0-16,0 0 0,-1 22 0,1-22 15,0 0-15,0 0 0,0 0 16,0 0-16,-1 1 0,1-1 16,21 0-16,0 0 0,-21-21 0,0 21 15,21 0-15,-21-21 0,21 22 16,-21-22 0,21 21-16</inkml:trace>
  <inkml:trace contextRef="#ctx0" brushRef="#br0" timeOffset="25198.93">6223 3323 0,'0'0'0,"-21"0"16,0 0-16,-1 0 15,1 0-15,0 0 16,42 0 31,0-21-47,1 21 15,-1 0-15,21 0 0,-21 0 16,22-21-16,-1 21 0,21-21 0,-20 21 16,20 0-16,1-21 0,-1 21 15,22 0-15,-22-22 0,1 22 16,-1 0-16,1 0 0,-22-21 0,22 21 16,-22 0-16,0 0 0,-20 0 0,20 0 15,-21 0-15,0 0 0,0-21 16,1 21-16,-44 0 62,1 0-62,0 0 0,0 0 16,0 0-16,0 0 0,-22 0 0,22 0 16,0 21-16,-21-21 15,-1 0-15</inkml:trace>
  <inkml:trace contextRef="#ctx0" brushRef="#br0" timeOffset="25550.73">6096 3387 0,'0'0'0,"-21"0"16,42 0-1,0 0 1,0 0-16,22 0 0,-22 0 0,21 0 15,-21 0-15,22 0 0,-1 0 16,21 0-16,-20 0 0,20-21 16,1 21-16,-1 0 0,1 0 0,-1-22 15,1 22-15,-1 0 0,-20-21 0,20 21 16,-21 0-16,22 0 0,-22-21 0,1 21 16,-22-21-16,21 21 0,-21 0 15,0 0-15,1 0 0,-1-21 0,0 21 16,0 0-16,-42 0 62,0 0-62,0 0 16,-1 0-16,22-21 0</inkml:trace>
  <inkml:trace contextRef="#ctx0" brushRef="#br0" timeOffset="26062.43">7154 2900 0,'0'0'0,"-21"0"15,42 21 32,0 0-47,1-21 16,-1 21-16,0-21 0,21 22 15,-21-22-15,1 0 0,20 21 0,-21-21 16,21 0-16,-20 0 0,-1 21 0,21-21 16,-21 0-16,0 0 0,1 21 15,-1-21-15,0 0 0,0 0 0,0 0 16,0 21-16,-21 0 15,0 1-15,0-1 16,-21 0 0,0 0-16,0-21 0,0 21 0,0 0 15,-22 1-15,22 20 0,-21-21 0,-1 0 16,22 22-16,-21-22 0,21 21 0,-22-21 16,22 22-16,-21-22 0,21 21 15,0-21-15,-22 0 0,22 1 0,0-1 16,0 0-16,0 0 0,21 0 0,-22-21 15,22 21-15,-21-21 16,42-21 31,1 21-47,-22-21 0,21 0 16,0 0-16</inkml:trace>
  <inkml:trace contextRef="#ctx0" brushRef="#br0" timeOffset="28503.01">8234 2582 0,'0'0'0,"0"22"47,0-1-47,0 0 0,0 0 0,0 0 16,0 0-16,0 22 0,0-22 0,0 0 16,0 21-16,0-20 0,0-1 15,0 21-15,0-21 0,0 0 16,0 1-16,0-1 0,0 0 15,0-42 17,-21 21-17,21-21-15,0-1 0,0 1 16,-22 0-16,22 0 16,0 0-16,0 0 0,0-1 15,0 1-15,0 0 0,0 0 16,0 0-1,0 0-15,0-1 32,0 1-17,22 0-15,-1 21 16,0-21-16,0 0 16,0 0-16,0-1 0,1 1 15,-22 0-15,0 0 0,21 0 16,-21 0-16,0-1 0,21 1 0,-21 0 15,0 0-15,0 0 16,-21 21 0,0 21-1,-1 0-15,22 0 0,-21 0 16,21 22-16,0-22 0,0 21 16,0 1-16,0-1 0,0 0 0,0 1 15,0-1-15,0 0 0,0 1 0,0-1 16,0 0-16,0 22 0,0-22 15,0 0-15,0 1 0,0-1 16,0 0-16,0 1 0,0-1 0,0 0 16,0 1-16,0-22 0,0 21 0,0-21 15,0 1-15,0-1 0,0 0 16,0 0-16,-21-21 0,0 0 16,21 21-16,-21-21 0,0 0 15,-1 0-15,1 0 0,-21 0 0,21 0 16,0-21-16,-1 21 0,-20-21 15,21 0-15,0 21 0,0-21 0,-1 21 16,1 0-16,0 0 0,21-22 16,-21 22-16,21 22 31,0-1-31,0 0 0,21-21 16,0 0-16,0 0 0,1 21 0,-1-21 15,0 0-15,21 0 0,-21 0 0,1 0 16,20 0-16,-21 0 0,0 0 15,22 0-15,-22-21 0,21 21 0,-21-21 16,22 0-16,-22-1 0,0 1 0,21 0 16,-21 0-16,1 0 0,-1 0 15,-21-1-15,0 1 0,21-21 0,-21 21 16,0 0-16,0-1 0,0 1 16,0 42 15,0 1-31,0-1 0,0 0 15,0 0-15,0 0 0,0 0 0,0 22 16,0-22-16,0 0 0,0 0 0,0 0 16,0 1-16,0-1 0,0 0 15,0 0-15,21-42 47,-21 0-47,21 0 0,-21-1 16,0 1-16,21 0 15,-21-21-15,22 21 0,-22-1 0,21 1 16,-21 0-16,0 0 0,21 21 16,-21-21-16,21 21 0,0 21 15,-21 0 1,21 0-16,-21 0 0,0 1 16,0-1-16,22 0 0,-1 0 15,-21 0-15,0 0 16,21-21-16,0 0 0,0 0 15,0 0-15,1 0 0,-1 0 16,0 0-16,0-21 16,0 21-16,-21-21 0,21 0 15,1 0-15,-1 21 0,-21-21 0,21-1 16,-21-20-16,21 21 0,-21 0 0,0 0 16,0-1-16,0 1 15,21 21-15,-21 21 16,0 1-1,0-1-15,0 0 0,0 0 16,0 0-16,0 0 0,0 22 16,0-22-16,0 0 0,0 0 15,21 0-15,1-21 0,-1 22 0,0-22 16,0 0-16,0 0 0,0 0 16,1 0-16,-1 0 15,0 0-15,0-22 0,0 22 16,0-21-16,1 0 0,-1 0 15,-21 0-15,0 0 0,0-1 0,21 1 16,-21 0-16,0 0 0,0 0 16,0 0-16,0-1 0,0 44 31,0-1-31,0 0 0,-21 0 16,21 21-16,0-20 15,0-1-15,0 0 0,0 0 0,0 0 16,-21-21-16,21 21 0,0 1 0,0-1 15,0-42 17,21 21-17,-21-22-15,0 1 0,21 21 0,0-21 16,-21 0-16,21 0 0,-21 0 0,0-1 16,0 1-16,21 0 0,-21 0 15,22 21-15,-22-21 0,21 21 0,-21-21 16,21 42-1,-21 0-15,21 0 16,-21 0-16,0 0 16,0 1-16,0-1 0,0 0 15,21-21-15,-21 21 0,21-21 16,-21 21-16,22-21 0,-1 0 16,0 0-16,0 0 15,0 0-15,0 0 0,1-21 0,-1 21 16,0-21-16,0 21 0,0-21 0,-21 0 15,21-1-15,1 1 0,-1 0 0,0 21 16,-21-21-16,21 0 0,-21 0 16,21-1-16,-21 1 0,21 0 0,-21 42 47,0 0-47,0 1 0,0-1 15,0 0-15,0 0 16,0 0-16,0 0 0,0 1 0,0-1 15,0 0-15,22-21 0,-1 21 0,0-21 16,0 21-16,0-21 0,0 0 16,1 0-16,-1 0 0,0 0 15,0 0-15,0 0 0,22-21 0,-22 21 16,0-21-16,0 21 0,21-21 0,-20 0 16,-1-1-16,0 22 0,-21-21 0,21 0 15,-21 0-15,21 0 0,-21 0 16,0-1-16,0 1 0,0 0 0,0 0 15,-21 21-15,0 0 16,0 0-16,21 21 16,-21-21-16,21 21 15,-22 0-15,22 1 0,0-1 0,0 0 16,0 0-16,0 0 0,0 0 16,0 1-16,0-1 0,22-21 15,-22 21-15,21-21 16,0 0-16,0 0 0,0 0 15,0 0-15,1 0 0,-1-21 16,0 21-16,0-21 0</inkml:trace>
  <inkml:trace contextRef="#ctx0" brushRef="#br0" timeOffset="29358.99">11007 3090 0,'0'0'0,"-43"-21"16,43 0-16,-21 21 15,0-21-15,0 21 16,0 0-16,21-21 0,-22 21 15,1 0-15,0 0 16,0 0-16,0 0 0,0 0 16,-1 21-16,1-21 0,21 21 0,-21 0 15,21 0-15,-21 1 0,21-1 16,-21 21-16,21-21 0,0 0 0,0 1 16,0 20-16,0-21 0,0 0 0,0 0 15,0 1-15,21-22 16,0 0-16,0 21 0,0-21 0,1 0 15,-1 0-15,0 0 0,0 0 0,21 0 16,-20-21-16,-1 21 0,21-22 16,-21 1-16,22 0 0,-22 0 0,0 0 15,0 0-15,21-22 0,-20 22 0,-22-21 16,21 21-16,0-22 0,-21 1 16,21 0-16,-21-1 0,0 1 0,0 0 15,0-1-15,0 1 0,0 0 0,0-1 16,0 1-16,0 21 0,0-22 0,0 22 15,0 0-15,0 0 0,-21 21 16,0 0 0,21 21-16,-21 0 0,21 0 15,0 1-15,0 20 0,-22 0 16,22 1-16,0-1 0,-21 0 0,21 1 16,0-1-16,0 0 0,0 1 0,0-22 15,0 21-15,0 0 0,0 1 0,0-22 16,0 21-16,0-21 0,0 1 15,21 20-15,1-21 0,-1-21 0,0 21 16,-21 0-16,21-21 0,0 0 0,0 0 16,1 0-16,-1 0 0,0 0 0,0-21 15,0 0-15,0 21 0,1-21 0,-1 0 16,0 0-16,-21-1 0,21 1 16,-21-21-16,21 21 0,-21 0 0,21-1 15,-21 1-15,0 42 47,0 1-47,0-1 0,-21 0 0,21 0 16,0 0-16,0 0 0,0 1 0,0-1 15,0 0-15,0 0 0,0 0 0,0 0 16,0 1-16,0-44 47,21 1-47,-21 0 0,22 0 15,-22 0-15,0 0 0</inkml:trace>
  <inkml:trace contextRef="#ctx0" brushRef="#br0" timeOffset="29524.89">11557 2815 0,'0'0'0,"0"21"46,0 1-30</inkml:trace>
  <inkml:trace contextRef="#ctx0" brushRef="#br0" timeOffset="31380.34">12065 3027 0,'21'0'16,"-21"-21"-1,0 0-15,0-1 16,0 1-16,0 0 16,-21 21-16,0 0 0,0 0 15,-1 0-15,1 0 0,0 0 16,0 0-16,0 0 0,0 21 16,-1 0-16,22 1 15,-21-1-15,21 0 0,0 0 16,0 0-16,-21 0 0,21 1 15,0-1-15,0 0 16,21-21-16,0 0 16,1 0-1,-1 0-15,0-21 0,-21 0 16,21 21-16,0-22 0,0 22 0,-21-21 16,22 0-16,-22 0 0,21 21 0,-21-21 15,0 0-15,0-1 16,0 1-16,21 21 0,-21 21 31,0 1-15,0-1-16,0 0 15,0 0-15,0 0 0,0 0 0,21 1 16,-21-1-16,0 0 0,21 0 16,0 0-16,1 0 0,-1 1 15,0-22-15,0 0 0,21 0 16,-20 0-16,-1 0 0,0 0 0,21 0 15,-21 0-15,1-22 0,20 22 0,-21-21 16,0 0-16,0 0 0,1 0 0,20 0 16,-21-1-16,0 1 0,0-21 15,-21 21-15,22-22 0,-1 1 0,-21 0 16,0-1-16,0 1 0,0 0 16,21-1-16,-21 1 0,0 0 0,0 21 0,0-22 15,0 22-15,0 0 16,0 42-1,-21 0-15,21 22 16,-21-22-16,21 21 0,0 0 0,-22 1 16,1-22-16,21 21 0,-21 1 15,21-1-15,0 0 0,-21 1 0,21-22 16,-21 21-16,21-21 0,0 22 0,0-22 16,0 21-16,0-21 0,0 0 0,0 1 15,0-1-15,0 0 16,21-21-16,0 0 0,0 0 15,0 0-15,1-21 0,-1 0 16,0 21-16,0-22 0,0 1 16,0 0-16,1 0 0,-22 0 0,21-22 15,0 22-15,-21 0 0,21 0 16,-21 0-16,0 0 0,0-1 16,0 1-16,0 42 31,-21 1-31,21-1 15,0 0-15,0 0 0,-21 0 16,21 0-16,0 1 0,0-1 16,0 0-16,0 0 0,0 0 0,0 0 15,0 1-15,21-22 0,0 21 0,0-21 16,0 0-16,1 21 16,-1-21-16,0 0 0,0 0 0,0 0 15,0-21-15,1 21 0,-1-21 0,21-1 16,-21 1-16,0 0 0,1 0 0,-1-21 15,0 20-15,0-20 0,0 0 16,0 21-16,1-22 0,-1-20 0,-21 20 16,0 1-16,0-21 0,21 20 0,-21 1 15,0 0-15,21-1 0,-21 22 0,0 0 16,0 0-16,0 0 16,0-1-16,-21 44 15,0-1-15,21 0 16,0 0-16,-21 21 0,-1 1 15,22-1-15,-21 0 0,21 1 0,0-1 16,-21 0-16,0 1 0,21-22 0,-21 21 16,21 1-16,0-22 0,0 21 0,0-21 15,0 0-15,0 1 0,0-1 0,0 0 16,0 0-16,21-21 0,0 0 16,0 21-16,0-21 0,1 0 15,20 0-15,-21-21 0,0 21 0,0-21 16,1 0-16,-1 0 0,0-1 15,0 22-15,0-21 0,0 0 16,1 0-16,-1 0 0,-21 0 16,21 21-16,-21-22 0,0 44 31,0-1-31,0 0 16,0 0-16,0 0 15,0 0-15,0 1 16,0-1-16,21 0 15,0-21-15,0 0 0,1 0 16,-1 0-16,0 0 0,0 0 16,0 0-16,0-21 15,1 21-15,-1-21 0,0-1 16,-21 1-16,21 0 0,-21 0 16,0 0-16,0 0 0,0-1 15,0 1-15,0 42 47,0 1-47,-21-1 0,21 0 16,0 0-16,-21 0 0,21 22 15,0-22-15,-21 0 0,21 21 0,0-21 16,0 1-16,0 20 0,0 0 0,-22-21 16,22 22-16,0-1 0,-21-21 15,21 22-15,0-1 0,0-21 0,0 21 16,-21-20-16,21 20 0,0-21 15,-21 21-15,21-20 0,0 20 0,0-21 16,-21 0-16,0 0 0,21 1 0,-22 20 16,1-42-16,21 21 0,-21 0 0,0 0 15,0-21-15,0 22 0,-1-22 16,1 0-16,0 0 0,0 0 16,0 0-1,21-22 1,-21 22-16,21-21 0,0 0 15,-22 21-15,22-21 0,0 0 16,0 0-16</inkml:trace>
  <inkml:trace contextRef="#ctx0" brushRef="#br0" timeOffset="31694.23">12234 2942 0,'21'-21'15,"1"21"-15,-1 0 0,0 0 0,0 0 16,0 0-16,0 0 0,22 0 15,-22 0-15,0 0 0,21 0 0,-20 0 16,-1 0-16,21 0 0,-21 0 0,0 0 16,1 0-16,-1 0 0,0 0 15</inkml:trace>
  <inkml:trace contextRef="#ctx0" brushRef="#br0" timeOffset="35090.72">1820 5376 0,'0'0'0,"0"-21"16,0 0-16,0 0 15,0 0 1,0 0-16,0 42 47,0 0-32,0 21-15,0-21 0,0 22 16,0-22-16,0 21 0,0 22 0,0-22 16,0 22-16,0-22 0,0 21 15,0 1-15,0-22 0,0 22 0,0-22 16,0 22-16,0-22 0,0 0 15,-21 1-15,21-22 0,0 21 0,0-21 16,0 0-16,0 1 0,0-1 16,0 0-16,-21-21 47,21-21-47,0 0 15,0-1-15,0 1 0,0 0 16</inkml:trace>
  <inkml:trace contextRef="#ctx0" brushRef="#br0" timeOffset="35462.83">2074 5990 0,'0'0'0,"0"43"15,0-22-15,21-21 0,-21 21 16,22-21 0,-1 0-16,0 0 0,0-21 15,0 21-15,0-21 0,-21-1 16,22 22-16,-22-21 0,21 21 16,-21-21-16,0 0 0,0 0 15,-21 21-15,-1-21 16,1 21-16,0 0 0,0 0 15,0 0-15,21 21 16,-21 0-16,21 0 16,0 0-16,0 0 15,0 1 1,21-22 15,0 0-31,0 0 16</inkml:trace>
  <inkml:trace contextRef="#ctx0" brushRef="#br0" timeOffset="37351.14">3577 5588 0,'0'0'0,"0"-21"0,0 0 16,0 0-16,0-1 16,0 1-16,0 0 0,0 0 15,21 0-15,-21 0 0,21-22 0,1 22 16,-22 0-16,21-21 0,-21-1 15,21 22-15,-21-21 0,0 21 0,21-1 16,-21 1-16,21 0 0,-21 0 16,0 0-16,0 42 15,0 0 1,0 0-16,0 22 0,0-1 16,-21 0-16,21 1 0,-21-1 0,0 21 15,21-20-15,-21 20 0,-1 1 0,1 20 16,21-20-16,-21-1 0,0 1 15,-21-1-15,20 1 0,1-22 16,0 1-16,0 20 0,0-42 0,0 22 16,-1-22-16,1 0 0,21 0 15,-21 0-15,21 0 0,-21-42 32,21 0-32,0 0 0,0 0 15,0 0-15,0-1 0,0-20 0,0 0 16,0 21-16,0-22 0,0 1 15,0 0-15,0-1 0,21 1 0,-21 21 16,0-22-16,0 22 0,21 0 0,0 21 16,1 21-1,-1-21 1,0 43-16,-21-22 0,0 0 0,21 21 16,0-21-16,-21 22 0,0-22 15,21 21-15,1-21 0,-1 1 0,0-1 16,-21 0-16,21 0 0,0 0 0,0 0 15,1-21-15,-1 0 0,0 22 16,21-22-16,-21 0 0,22 0 0,-22 0 16,0 0-16,21-22 0,-20 22 0,20-21 15,-21 0-15,21 0 0,-20 0 16,20 0-16,-21-1 0,0 1 0,0-21 16,-21 21-16,0 0 0,22-22 0,-22 22 15,0 0-15,0-21 16,0 20-16,0 1 0,0 0 15,-22 21-15,1 0 16,0 0-16,0 0 0,21 21 16,-21 0-16,21 1 0,0-1 0,-21 0 15,21 0-15,0 21 0,0-20 0,0-1 16,0 0-16,0 21 0,0-21 16,0 1-16,0-1 0,0 0 0,21 0 15,0-21-15,-21 21 0,21-21 0,0 0 16,0 0-16,1 0 0,20 0 15,-21 0-15,0 0 0,22 0 16,-22 0-16,21-21 0,0 0 0,-20 21 16,20-21-16,-21 0 0,21-1 15,-20 1-15,-1 0 0,0-21 0,0 21 16,0-1-16,-21 1 0,0 0 0,21 0 16,-21 0-16,0 42 31,-21 0-16,21 0-15,-21 0 0,21 1 0,0-1 16,-21 0-16,0 0 0,21 0 16,-21 0-16,21 1 15,0-1-15,0 0 16,0-42 15,21 0-31,-21-1 0,21 1 0,0 0 16,0 0-16,0 0 0,1-22 15,-1 22-15,0 0 0,0-21 0,0 21 16,0-1-16,1 1 0,-1 21 0,0-21 16,0 21-16,0 0 15,-21 21-15,21-21 0,-21 21 16,0 1-16,0-1 0,22 0 0,-22 0 16,0 0-16,21 0 0,-21 1 15,0-1-15,0 0 0,21 0 16,0 0-16,-21 0 0,21-21 0,0 22 15,1-1-15,-1-21 0,0 0 16,21 0-16,-21 0 0,1 0 0,-1 0 16,21 0-16,-21 0 0,22-21 15,-22 21-15,21-22 0,-21 1 0,22 0 16,-22 0-16,0 0 0,0 0 0,0-1 16,-21 1-16,0 0 0,21-21 15,-21 21-15,0-1 0,0 1 0,0 0 16,0 0-16,-21 21 15,0 0-15,0 0 0,0 0 16,0 21-16,-1 0 16,1-21-16,0 21 0,21 1 0,0-1 15,-21 0-15,21 0 0,0 0 0,0 0 16,0 1-16,0-1 16,0 0-16,21-21 15,0 0-15,0 0 0,1 0 16,-1 0-16,0-21 0,0 0 15,0 21-15,0-22 0,1 1 16,-22 0-16,0 0 0,21 21 16,-21-21-16,0 42 47,0 0-47,0 0 0,0 0 15,0 1-15,0-1 0,0 21 0,0-21 16,-21 22-16,21-22 0,0 21 0,0 0 15,-22 1-15,22-1 0,-21 0 16,21 22-16,0-22 0,0 22 0,0-1 16,0 1-16,0-22 0,0 22 0,0-1 15,-21-21-15,21 22 0,-21-22 0,0 22 16,0-22-16,-1 0 0,1 1 0,0-1 16,0 0-16,0 1 0,0-22 15,-1 0-15,-20 0 0,21-21 16,0 0-16,0 0 0,-22 0 0,22 0 15,-21-21-15,21 0 0,-22 0 0,1 0 16,0-1-16,-1-20 0,1 21 0,0-21 16,-1 20-16,1-20 0,21 21 15,0-21-15,-22-1 0,22 22 0,21-21 16,0 21-16,0-22 0,0 1 0,0 21 16,0-22-16,0 1 0,21 21 0,0-21 15,1-1-15,20 1 0,-21 0 16,21-1-16,-20 1 0,20 0 0</inkml:trace>
  <inkml:trace contextRef="#ctx0" brushRef="#br0" timeOffset="37690.94">5715 5144 0,'0'0'0,"0"-22"16,0 1-16,-21 21 15,21 21-15,0 1 16,0-1-16,0 0 0,0 21 16,0 1-16,0-1 0,0 21 0,0-20 15,0-1-15,0 22 0,0-1 0,0-21 16,0 1-16,0-1 0,0 22 15,0-43-15,0 21 0,0 0 0,0-20 16,0-1-16,0 0 0,0 0 0,21-42 47,0 0-47,-21-22 0,21 22 0,0-21 16,-21 0-16,22-1 0</inkml:trace>
  <inkml:trace contextRef="#ctx0" brushRef="#br0" timeOffset="38118.58">6096 5101 0,'0'0'0,"0"21"16,0 1-16,0-1 0,0 0 0,0 0 0,0 21 16,0 1-16,0-22 0,0 21 0,0 1 15,0-1-15,0 0 0,-21 1 16,21-1-16,-21 0 0,-1 1 15,22-1-15,0 0 0,0-21 0,-21 22 0,21-22 16,-21 0-16,21 0 0,0 0 16,0-42 15,0 0-31,0 0 0,0 0 0,0 0 16,21-22-16,0 22 0,-21-21 15,22 21-15,-1-22 0,0 1 0,0 21 16,0-22-16,0 22 0,1 0 0,-1 21 15,21 0-15,-21 0 0,0 0 0,1 0 16,-22 21-16,21 0 0,-21 1 16,21-1-16,-21 21 0,0-21 15,21 0-15,-21 22 0,0-22 0,0 0 16,0 21-16,0-20 0,0-1 0,0 0 16,-21 0-16,21 0 0,-21 0 15,0-21 1,-1 0-16,1 0 15,0-21-15,0 0 0,0 21 16</inkml:trace>
  <inkml:trace contextRef="#ctx0" brushRef="#br0" timeOffset="38314.47">5440 5567 0,'0'0'0,"-21"0"16,21-21-1,21 21-15,0-21 0,21-1 16,-21 22-16,22-21 0,-1 0 0,0 21 16,1-21-16,-1 0 0,0 0 15,1-1-15,20 22 0,-20-21 0,-1 0 16,0 0-16,-21 21 0,22-21 0,-22 0 16,0 21-16,0-22 0</inkml:trace>
  <inkml:trace contextRef="#ctx0" brushRef="#br0" timeOffset="39230.94">7683 5271 0,'-21'0'0,"0"0"16,0 0-16,0 0 15,0 0-15,-1 0 0,1 0 16,21 21-16,-21 0 0,-21 0 0,21 0 16,-1 0-16,1 1 0,0 20 0,0-21 15,0 21-15,0-20 0,21 20 16,-22 0-16,22-21 0,-21 22 0,21-22 15,0 0-15,0 0 0,0 0 0,21 1 16,1-1-16,-1-21 0,0 0 0,21 0 16,-21 0-16,22 0 0,-1 0 0,0-21 15,-20-1-15,20 1 0,0 0 16,1 0-16,-1 0 0,0 0 0,22-22 16,-43 1-16,0 21 0,-21-22 15,0 22-15,0 0 0,0-21 16,0 21-16,0-22 0,-21 22 15,0 0-15,-22 0 0,22 0 0,0-1 16,-21 22-16,21 0 0,-22 0 0,22 0 16,0 0-16,0 0 0,0 0 0,-1 0 15,44 0 1,-1 0 0,0 0-16,21 0 0,-21 0 0,22 0 15,-1 0-15,0 0 0,1 0 0,-1 0 16,0-21-16,22 0 0,-22 21 15,1-21-15,-22 21 0,21-21 16,-21 21-16,22 0 0,-22 0 0,-21-21 16,21 21-16,-21 21 15,0 0 1,-21 0-16,0 0 0,-1 0 16,1 1-16,21 20 0,-21-21 0,0 21 15,0 1-15,0-1 0,21 0 0,-22 22 16,22-22-16,-21 22 0,21-1 15,0 1-15,-21-1 0,21-20 0,-21 20 16,21 1-16,0-1 0,0 1 0,-21-1 16,21 1-16,-21-1 0,21 22 15,-22-22-15,22 1 0,0-1 0,0-20 16,-21 20-16,21 1 0,-21-22 0,21 21 16,-21-20-16,21-1 0,0 0 15,-21 1-15,21-22 0,-21 21 0,-1-21 16,1 1-16,21-1 0,-21-21 0,0 21 15,-21-21-15,20 0 0,-20 0 0,0 0 16,-1 0-16,-20-21 0,21 0 0,-1 21 16,-20-22-16,20 1 0,-20 0 0,21 0 15,-1 21-15,1-21 0,21 0 16,-22-1-16,22 1 0,0-21 16,21 21-16,0 0 0,0-1 0,0 1 0,0-21 15,42 21-15,-20-22 0,-1 1 16,21 21-16,-21-21 0,22-22 0,-1 22 15,0-1-15</inkml:trace>
  <inkml:trace contextRef="#ctx0" brushRef="#br0" timeOffset="39606.73">9292 4805 0,'0'0'0,"0"-21"0,0-22 16,0 22-16,0 0 16,0 42-1,0 22 1,0-22-16,0 21 0,0 22 0,0-22 15,-21 21-15,0 1 0,0-22 16,21 22-16,-22-1 0,1 1 16,0-1-16,0-20 0,0 20 0,0-21 15,-1 22-15,-20-22 0,42 1 0,-21-1 16,21-21-16,-21 0 0,21 0 0,0 1 16,21-44 15,-21 1-31,21 0 0,0-21 0,0 21 15,1-22-15</inkml:trace>
  <inkml:trace contextRef="#ctx0" brushRef="#br0" timeOffset="40271.44">9440 4805 0,'0'21'15,"0"0"1,0 0-16,0 22 0,0-1 0,0 0 15,0 1-15,0-1 0,0 22 16,0-22-16,-21 0 0,0 64 16,21-64-16,-21 1 0,21-1 0,0-21 15,-21 22-15,21-1 0,-22-21 0,22 0 16,0 0-16,0 1 0,0-44 31,0 1-15,0 0-16,22 0 0,-1-21 15,-21 20-15,21 1 0,0-21 0,-21 21 16,21 0-16,0-22 0,1 22 16,-1 0-16,0 0 0,0 21 0,0 0 15,0 0-15,1 0 0,-1 21 16,0 0-16,-21 0 0,0 0 16,0 22-16,0-22 0,0 0 0,0 0 15,0 22-15,0-22 0,0 0 16,0 0-16,0 0 0,21 0 0,-21 1 15,21-22-15,-21 21 0,21-21 0,1 0 16,-1 0-16,0 0 0,0 0 16,21 0-16,-20-21 0,-1 21 15,21-22-15,-21 1 0,22 0 16,-22 0-16,21 0 0,-21 0 0,22-1 16,-22 1-16,0 0 0,0-21 0,-21 21 15,0-1-15,21 1 0,-21 0 0,0 0 16,-21 21-1,0 0 1,0 21-16,0 0 0,-1 0 16,1 1-16,21-1 0,-21 21 0,21-21 15,0 0-15,0 1 0,0-1 0,0 0 16,0 0-16,0 0 0,21-21 0,0 21 16,1 1-16,-1-22 0,0 0 15,0 0-15,21 0 0,-20 0 16,-1 0-16,21 0 0,-21-22 0,0 22 15,22-21-15,-22 0 0,0 21 0,0-21 16,-21 0-16,21 0 0,-21-1 0,22 1 16,-22 0-16,0 0 0,0 0 0</inkml:trace>
  <inkml:trace contextRef="#ctx0" brushRef="#br0" timeOffset="40470.68">9525 5186 0,'0'0'0,"-21"0"16,-22 0-16,22 21 0,42-21 31,1 0-15,20 0-16,-21 0 0,21 0 0,-20 0 16,20 0-16,0-21 0,22 21 0,-22 0 15,0-21-15,1 21 0,-1-21 0,0 21 16,1-22-16,-22 1 0</inkml:trace>
  <inkml:trace contextRef="#ctx0" brushRef="#br0" timeOffset="40975.39">12150 5122 0,'0'0'16,"-22"0"-16,1 0 0,0 0 15,0 0-15,0 0 16,21-21-1,21 21-15,0-21 16,0 0-16,0 0 0,1 21 0,-1-21 16,21-1-16,-21 1 0,0 0 15,22 0-15,-22 0 0,0-22 0,-21 22 16,0 0-16,0 0 0,0 0 16,0 0-16,-21 21 0,0 0 15,0 0-15,-1 0 0,1 0 16,-21 0-16,21 0 0,-22 21 0,22 0 15,0 21-15,-21-21 0,21 1 16,-1 20-16,1 0 0,21-21 0,0 22 16,0-1-16,0 0 0,0-20 0,0-1 15,0 21-15,21-21 0,1 0 16,-1 1-16,0-1 0,0-21 0,0 21 16,0-21-16,22 0 0,-22 0 0,0 0 15,21 0-15,1 0 0,-22 0 0,21-21 16,-21 0-16,22-1 0,-22 1 0</inkml:trace>
  <inkml:trace contextRef="#ctx0" brushRef="#br0" timeOffset="41203.26">12679 4805 0,'0'0'16,"0"21"-1,21 0-15,0 0 16,0 1-16,0-1 0,1 0 15,-22 21-15,21-21 0,0 22 0,0-22 16,0 0-16,0 21 0,-21-20 0,22-1 16,-22 0-16,21 21 0,-21-21 0,0 1 15,0-1-15,0 0 0,0-42 47</inkml:trace>
  <inkml:trace contextRef="#ctx0" brushRef="#br0" timeOffset="41411.14">13081 4784 0,'0'0'15,"0"-21"-15,0-1 16,-21 22-16,0 0 0,-1 22 16,1-1-16,0 0 0,-21 0 0,21 21 15,-1 1-15,1-22 0,-21 21 0,21 1 16,0-22-16,-1 21 0,1 0 0,0 1 15,0-22-15,21 21 16,0-21-16,-21 1 0,21-1 0,0 0 16,0 0-16,0 0 0,21-21 15,0 0-15,0 0 0,0 0 0</inkml:trace>
  <inkml:trace contextRef="#ctx0" brushRef="#br0" timeOffset="41727.47">13589 4784 0,'0'0'0,"0"-21"16,-21 21-1,0 21 1,-1 21-16,22-21 0,-21 22 0,0-22 16,21 42-16,-21-20 0,0-1 0,21 21 15,-21-20-15,-1 20 0,22 1 0,-21-22 16,0 22-16,21-1 0,-21 1 0,0-1 15,0 1-15,21-1 0,-22 1 0,1-1 16,0-21-16,21 22 0,0-22 16,0 22-16,-21-22 0,21 0 0,0 1 15,0-22-15,-21 21 0,21-21 0,0 22 16,0-22-16,0 0 0,21-42 31,0 0-15,-21 0-16,21-1 0,-21-20 0,0 21 15</inkml:trace>
  <inkml:trace contextRef="#ctx0" brushRef="#br0" timeOffset="42019.3">13441 5165 0,'0'0'0,"0"-43"0,21-84 16,0 85-16,0 0 15,0-1-15,-21 1 0,43 21 0,-22 0 16,0-22-16,0 43 0,0-21 0,22 0 15,-22 21-15,0 0 0,0 0 16,0 0-16,1 0 0,-22 21 16,0 0-16,0 1 0,0-1 15,0 21-15,0-21 0,0 0 0,-22 22 16,1-22-16,0 21 0,-21-21 0,21 22 16,-1-22-16,-20 0 0,21 0 0,-21 0 15,20 1-15,1-1 0,0 0 0,21 0 16,21-21 15,0-21-31,1 21 16,-1-21-16,21 21 0,-21-21 0</inkml:trace>
  <inkml:trace contextRef="#ctx0" brushRef="#br0" timeOffset="44246.59">13928 5122 0,'0'22'15,"21"-22"1,0 0 0,0-22-16,0 22 0,-21-21 0,21 0 15,1 0-15,-1 0 0,0 0 16,21-22-16,-21 1 0,1 21 16,-1-22-16,-21 22 0,21-21 0,-21 21 15,21 0-15,-21-1 0,0 1 0,0 0 16,-21 21-1,0 0-15,0 0 16,21 21-16,0 0 0,0 1 16,0-1-16,0 0 0,0 0 0,0 0 15,0 0-15,21 1 0,0-1 0,-21 0 16,21 0-16,-21 0 0,21 0 16,-21 1-16,0-1 0,21 0 0,-21 0 15,22 0-15,-22 0 0,0 1 0,0-1 16,21-21-16,0 0 15,0 0-15,0 0 16,0 0-16,1 0 0,-1 0 16,0-21-16,0-1 0,0 22 15,0-21-15,1 0 0,20 0 0,-21 0 16,0-22-16,0 22 0,22-21 0,-22 21 16,0-22-16,0 1 0,0 21 0,1-21 15,-22 20-15,0 1 0,21 0 16,-21 0-16,-21 21 15,-1 0 1,1 21-16,21 0 0,-21 0 0,0 1 16,0-1-16,0 0 0,21 21 15,0-21-15,-22 1 0,1 20 0,21-21 16,0 0-16,0 0 0,0 22 16,0-22-16,0 0 0,0 0 15,21 0-15,1-21 0,-1 0 16,0 0-16,0 0 0,21 0 0,-20 0 15,-1 0-15,21 0 0,-21-21 0,22 0 16,-22 0-16,21 0 0,-21 0 16,22-1-16,-22 1 0,0 0 0,21-21 15,-21 21-15,1-22 0,-22 1 0,21 21 16,0 0-16,-21-1 0,0-20 0,0 21 16,0 0-16,-21 21 15,0 0 1,-1 21-16,1 0 0,21 0 15,-21 0-15,21 1 0,-21-1 0,21 0 16,0 0-16,0 21 0,0-20 0,0-1 16,0 21-16,0-21 0,0 0 0,0 1 15,21-1-15,0 0 16,-21 0-16,0 0 16,-21-42 15,0 21-31,21-21 15,-21 21-15,21-21 0,-21 21 0,-1-21 16,1 21-16,0 0 16,21 21-1,0 0 1,0 0-16,21-21 16,0 21-16,1-21 0,-1 21 0,0-21 15,0 0-15,0 0 0,22 0 16,-22 0-16,21 0 0,-21 0 0,22 0 15,-1-21-15,-21 0 0,21 21 0,1-21 16,-22 0-16,21 0 0,-21-1 0,1 1 16,-1 0-16,0 0 0,0-21 15,0 20-15,-21-20 0,0 21 16,0 0-16,0 0 0,0-1 0,0 1 16,0 0-16,-21 21 0,0 0 15,0 0-15,21 21 0,-21 0 16,21 1-16,0 20 0,0-21 15,0 0-15,0 22 0,0-22 16,0 0-16,0 0 0,21 0 0,-21 0 16,0 1-16,0-1 0,21 0 0,-21 0 15,21 0-15,-42-21 47,0 0-31,21-21-16,21 21 62,0 0-62,0 0 0,0 0 0,1 0 16,-1 0-16,0 0 0,0 0 0,21 0 16,-20 0-16,20 0 0,-21-21 0,0 21 15,22-21-15,-22 21 0,0-21 0,0-1 16,0 22-16,0-21 0,1 0 0,-1 0 15,-21 0-15,21 0 16,0-1-16,-21-20 0,21 21 0,-21 0 16,21 0-16,-21 42 31,0 0-31,0 0 16,0 0-16,0 0 0,0 1 15,-21 20-15,21-21 0,0 0 0,0 0 16,0 1-16,0-1 0,0 0 0,0 0 15,0 0-15,0 0 0,21-21 16,1 0-16,-1 0 16,0 0-16,0 0 15,0-21-15,0 21 0,-21-21 16,22 0-16,-1 0 0,0 0 0,0-1 16,0 1-16,0 0 0,1 0 0,-22 0 15,21 0-15,0-22 0,0 22 0,-21 0 16,21 21-16,-21-21 15,21 21-15,-21 21 16,0 0-16,0 0 0,0 0 16,0 1-16,0-1 0,0 0 0,0 0 15,-21 0-15,21 0 0,0 1 0,0-1 16,0 0-16,21-21 16,1 0-1,-1 0-15,0 0 16,-21-21-1,0 0-15,0-1 0,0 1 16,0 0-16,-21 0 16,21 0-16,-21 0 0,-1-1 0,22 1 15,-21 0-15,21 0 0,0 0 0,0 0 16,0-1-16,21 1 16,1 21-16,-1 0 0,0 0 15,0 0-15,0-21 0,22 21 16,-22 0-16,21 0 0,-21 0 0,0 0 15,22 0-15,-22 0 0,0 21 16,0-21-16,0 21 0,1 1 0,-1-22 16,-21 21-16,0 0 0,0 0 0,0 0 15,0 0-15,0 1 0,0-1 16,0 0-16,0 0 0,0 0 0,0 0 16,0 1-16,0-1 0,0 0 0,-21-21 15,21 21-15,0 0 0,0 0 16,-22-21-16,22-21 47,0 0-32,0 0-15,0 0 0,0 0 0,22-1 16,-1 1-16,-21-21 0,21 21 0,0-22 16,0 22-16,0-21 0,1 21 0,20-22 15,-21 22-15,21 0 0,-20 0 16,20 21-16,-21 0 0,0 0 0,22 0 15,-22 0-15,21 0 0,-21 21 0,0 0 16,1 22-16,-22-22 0,0 0 0,0 0 16,0 0-16,0 22 0,0-22 15,0 0-15,0 0 0,0 0 0,0 0 16,0 1-16,-22-1 0,1 0 16,0-21-1,0 0 1,21-21 15,0 0-31</inkml:trace>
  <inkml:trace contextRef="#ctx0" brushRef="#br0" timeOffset="44463.47">16573 4509 0,'-21'0'15,"21"-22"-15,0 1 32,21 21-32,-21-21 15,0 0-15,22 21 0,-1-21 16</inkml:trace>
  <inkml:trace contextRef="#ctx0" brushRef="#br0" timeOffset="44631.37">18986 4170 0,'0'0'0,"85"-21"0,-21 21 15,-22 0-15,0-21 0,-21-1 16,-42 22-16</inkml:trace>
  <inkml:trace contextRef="#ctx0" brushRef="#br0" timeOffset="45131.21">18775 4064 0,'0'0'0,"42"-21"15,-42 0-15,0 0 0,21 21 16,-21-22-16,0 44 31,0-1-31,0 0 16,0 0-16,0 21 0,0 1 0,-21-1 15,21 0-15,0 22 0,0-22 0,0 22 16,-21-22-16,21 22 0,0-22 16,0 21-16,0-20 0,0-1 0,0 0 15,0 1-15,0-1 0,0 0 16,0 1-16,0-22 0,0 0 0,0 0 16,0 0-16,0 1 0,21-44 31,0 1-16,0 0-15,-21 0 0,22 0 0,-1-22 16,-21 22-16,21 0 0,0-21 0</inkml:trace>
  <inkml:trace contextRef="#ctx0" brushRef="#br0" timeOffset="45531.64">19325 4509 0,'0'0'0,"0"21"31,-21-21-31,0 21 0,21 0 16,-21 0-16,-1 0 0,22 1 16,0-1-16,-21 21 0,21-21 0,-21 0 15,21 22-15,0-22 0,0 0 0,0 21 16,0-20-16,0-1 0,0 0 0,0 0 16,0 0-16,0 0 0,21-21 0,0 0 15,1 22-15,-1-22 0,21 0 0,-21 0 16,0 0-16,22 0 15,-22-22-15,21 22 0,-21-21 0,1 0 16,20 21-16,-21-21 0,0 0 0,-21 0 16,0-1-16,21-20 0,-21 21 0,0 0 15,0 0-15,0-1 0,-21 1 0,0 0 16,0 0-16,0 0 0,0 0 16,-22-1-16,22 22 0,0 0 0,0 0 15,0 0-15,-1 0 0,1 0 16,0 0-16,21 22 15,0-1-15,0 0 16,21-21-16,0 0 16,1 0-16,-1 0 15</inkml:trace>
  <inkml:trace contextRef="#ctx0" brushRef="#br0" timeOffset="45890.43">18648 4339 0,'0'0'0,"-43"0"0,-20 0 16,42 0-16,0 0 16,42 0-1,0 0-15,21-21 16,1 21-16,-1-21 0,21 21 0,1-21 15,-1 0-15,22 21 0,0-22 16,-1 1-16,1 21 0,0-21 0,-1 0 16,1 21-16,0-21 0,-22 21 0,1 0 15,-22-21-15,0 21 0,1-22 16,-22 22-16,0 0 0,-42 0 62,0 0-46</inkml:trace>
  <inkml:trace contextRef="#ctx0" brushRef="#br0" timeOffset="49207.25">21251 4382 0,'0'0'0,"0"-22"0,0 1 16,0 0-16,0 0 0,0 0 15,21 0-15,-21-22 0,0 22 0,0 0 16,0 0-16,0 0 0,0-1 0,0 1 16,22 0-16,-22 0 0,0 0 15,0 0-15,0 42 31,0 0-31,0 0 16,0 21-16,0 1 0,0-1 0,0 0 16,0 1-16,-22 20 0,22-20 15,0-1-15,0 21 0,0-20 0,0-1 16,-21 22-16,21-22 0,0 21 0,0-20 16,-21-1-16,21 0 0,0 1 15,0-1-15,-21 0 0,21-20 0,0-1 16,0 0-16,0 0 0,0 0 0,0 0 15,-21-21-15,0-21 32,21 0-17,0 0-15,0 0 0,0-22 16,0 22-16,0 0 0,21-21 0,0-1 16,0 22-16,0-21 0,-21 21 15,43-22-15,-22 22 0,0-21 0,0 21 16,21 0-16,-20 21 0,20-22 15,-21 22-15,21 0 0,1 0 0,-22 0 16,0 0-16,21 22 0,-20-22 0,-1 21 16,0 0-16,0 21 0,-21-21 0,21 1 15,-21 20-15,0-21 0,0 0 16,-21 22-16,0-22 0,0 0 0,0 0 16,-22 0-16,22 0 0,-21 1 0,21-22 15,-22 21-15,22-21 0,-21 0 0,21 0 16,-1 0-16,1 0 0,0 0 0,0 0 15,0 0 1,21-21 15,21 21-31,0 0 0,0 0 16,-21-22-16,43 22 0,-22 0 0,0-21 16,0 21-16,21-21 0,-20 21 0,20-21 15,0 0-15,1 21 0,-1-21 16,0-1-16,1 1 0,-1 0 0,0 0 15,1 0-15,-1 0 0,0-1 0,-21 1 16,22 0-16,-22 0 0,0 21 0,-21-21 16,21 21-16,0-21 15,-21 42 17,-21 0-32,21 0 15,-21 0-15,21 0 0,-21 1 0,21 20 16,0-21-16,0 0 0,0 0 15,0 1-15,0-1 0,0 0 0,0 0 16,0 0-16,0 0 16,0-42 15,0 0-15,0 0-16,0 0 0,0 0 0,0-1 15,0 1-15,21 0 0</inkml:trace>
  <inkml:trace contextRef="#ctx0" brushRef="#br0" timeOffset="49535.06">22183 4255 0,'0'0'0,"-22"0"0,22 21 31,0 0-31,0 0 16,22-21-1,-1 0-15,0 0 16,0 0-16,0 0 16,-21-21-1,0 0-15,0 0 16,-21 21-16,0-22 0,0 22 16,0 0-16,-1 0 15,1 0-15,0 0 16,0 0-16,21 22 0,-21-1 15,21 0-15,0 0 16,0 0-16,0 0 16,0 1-16,21-22 15,0 21-15,0-21 0</inkml:trace>
  <inkml:trace contextRef="#ctx0" brushRef="#br0" timeOffset="50435.39">22818 4424 0,'0'-42'16,"0"20"-16,0 1 16,-22 21-16,1 0 0,0 0 15,0 0-15,0 0 0,0 21 16,-1 1-16,1-1 0,0 0 15,21 0-15,-21 0 0,0 0 0,0 1 16,21-1-16,0 0 0,-22 0 0,22 0 16,0 0-16,0 1 0,0-1 0,0 0 15,0 0-15,22-21 16,-1 0-16,0 0 16,0 0-16,21 0 0,-20 0 0,-1 0 15,0 0-15,21-21 0,-21 21 0,1-21 16,-1 0-16,0 21 0,0-22 0,0 1 15,0 0-15,-21 0 16,0 0-16,0 0 0,22 21 16,-22-22-16,0 1 15,0 42 17,0 1-32,0-1 15,0 0-15,0 0 0,0 0 16,0 22-16,0-22 0,0 0 0,-22 21 15,22-21-15,0 22 0,0-1 16,0-21-16,0 22 0,0-1 16,-21 0-16,21 1 0,0-1 0,0 0 15,0 1-15,0-1 0,0 0 0,0 1 16,-21-1-16,21-21 0,0 21 0,0 1 16,0-1-16,0 0 0,0 1 0,0-1 15,0 0-15,21-20 0,0 20 16,1 0-16,-1 1 0,-21-22 0,21 21 15,0 0-15,0-20 0,0 20 0,1-21 16,-1 0-16,-21 22 0,21-22 0,-21 0 16,21 0-16,-21 0 0,0 0 15,-21-21 1,0 0-16,0 0 0,-1 0 16,1 0-16,0 0 0,0 0 0,-21-21 15,-1 21-15,22-21 0,-21 0 16,-1 0-16,1 0 0,0-1 0,-22 1 15,22-21-15,21 21 0,-22 0 0,22-22 16,-21 22-16,42-21 0,0-1 0,0 1 16,0 0-16,0-1 0,0 1 0,0-21 15,42 20-15,-21 1 0,1-22 0,20 22 16,0 0-16,1-22 0,-1 22 16,0 0-16,1 20 0,-1-20 15,0 21-15,1 0 0,-22 0 0,21-1 0,-21 1 16,0 0-16,1 21 0,-22-21 15,21 21-15,-42 0 47,-1 0-47,1 0 16,0 0-16,0 0 0,0 0 16,0 0-16</inkml:trace>
  <inkml:trace contextRef="#ctx0" brushRef="#br0" timeOffset="60154.73">1947 7980 0,'0'0'0,"0"-21"0,-21 21 46,0 0-30,0-21-16,0 21 0,-1-22 16,1 1-1,21 0-15,-21 0 16,21 0-16,0 0 16,0-1-16,0 1 0,0 0 15,21 0-15,0 21 0,-21-21 16,22 21-16,-1 0 0,0 0 15,0 0-15,0 0 0,0 0 0,1 0 16,-1 0-16,21 21 0,-21 21 16,0-21-16,1 1 0,-1 20 0,0 0 15,-21 1-15,21 20 0,-21-21 16,0 22-16,0-22 0,0 22 0,0-1 16,-21-20-16,0-1 0,0 21 15,-1-20-15,1-1 0,-21-21 16,21 22-16,0-1 0,-22-21 0,1 21 15,0-20-15,20-1 0,1 0 16,0-21-16,0 0 0,0 0 16,0 0-16,-1 0 0,1-21 15,0 0-15,0 21 0,0-22 0,21 1 16,-21 0-16,21 0 0,-22-21 16,22 20-16,0 1 0,0 0 0,0 0 15,0 0-15,0 0 0,22-1 16,-1 1-16,0 0 0,0 21 0,0 0 15,22 0-15,-22 0 0,0 0 16,0 21-16,21 0 0,-20 1 16,-1-1-16,0 0 0,0 0 0,0 0 15,0 0-15,-21 1 0,0-1 0,22 0 16,-22 21-16,21-21 0,-21 1 16,0-1-16,0 0 15,0 0-15,21-21 0,-21 21 0,0 0 16,21-21-1,0 0 17,-21-21-32,21 21 0,-21-21 0,22 0 15</inkml:trace>
  <inkml:trace contextRef="#ctx0" brushRef="#br0" timeOffset="60467.55">2625 8530 0,'21'0'15,"0"0"1,-21-21 0,0 0-1,0 0 1,-21 21 31,21 21-32,0 0 17,21-42-1</inkml:trace>
  <inkml:trace contextRef="#ctx0" brushRef="#br0" timeOffset="62282.34">3789 8319 0,'0'21'0,"0"-42"47,0-1-31,21 22-16,0-21 0,-21 0 15,21 0-15,0 0 0,1 0 16,-1-22-16,0 1 0,0 0 0,0-1 16,0 1-16,1 0 0,-1-1 15,0 1-15,0 0 0,0-22 0,0 22 16,-21-22-16,22 22 0,-22 0 16,0-22-16,0 22 0,0-1 0,0 1 15,0 0-15,0 21 0,0-22 0,0 22 16,-22 0-16,1 21 0,0 0 15,0 0-15,0 0 16,21 21-16,-21 21 0,-1 1 0,22-1 16,0 0-16,-21 22 0,21-22 15,-21 22-15,21-1 0,0 1 16,-21-1-16,21 1 0,0-1 16,0 1-16,0-1 0,0 1 0,0-22 15,0 22-15,0-22 0,0 0 0,0 1 16,0-1-16,0-21 0,21 21 15,0-20-15,0-1 0,1 0 16,-1-21-16,0 0 0,0 0 0,0 0 16,0 0-16,1 0 0,-1 0 15,0-21-15,0 0 0,0-1 0,22 1 16,-22 0-16,0-21 0,21 21 16,-21-22-16,1 1 0,-1 0 0,0 20 15,0-20-15,0 0 0,0-1 16,-21 22-16,0-21 0,0 21 0,0 0 15,0-1-15,0 1 0,0 42 32,0 1-32,0-1 15,0 0-15,0 21 0,0-21 0,0 22 16,0-1-16,0-21 0,0 22 16,0-22-16,0 21 0,0-21 0,0 0 15,22 1-15,-22-1 0,21-21 0,0 21 16,0-21-1,0 0-15,0 0 0,1 0 0,-1 0 16,21-21-16,-21 0 0,0 21 0,22-43 16,-22 22-16,21 0 0,-21 0 15,1-22-15,-1 1 0,0 21 0,0-21 16,0-1-16,0 1 0,-21 21 0,22 0 16,-22-1-16,0 1 0,0 0 0,0 42 31,0 0-16,0 1-15,0-1 0,0 0 0,0 21 16,0-21-16,0 22 0,0-22 16,0 21-16,0-21 0,0 1 15,-22-1-15,22 0 0,0 0 0,0 0 16,0 0-16,-21 1 0,21-44 47,0 1-47,0 0 0,0 0 15,21 0-15,-21-22 0,22 22 16,-1-21-16,-21 0 0,21-1 0,0 22 16,0-21-16,-21 21 0,21-1 0,1 1 15,-1 0-15,-21 0 0,21 21 16,0 0-16,0 0 16,0 0-16,1 21 0,-22 0 15,0 0-15,21 1 0,-21-1 0,21 0 16,0 21-16,-21-21 0,0 1 15,0 20-15,21-21 0,-21 0 0,0 0 16,21 1-16,-21-1 0,0 0 16,0 0-1,22-21-15,-1 0 0,0-21 16,0 21-16,-21-21 16,21 0-16,0-1 0,-21-20 15,22 21-15,-1 0 0,0-22 0,0 1 16,0 21-16,-21-21 0,21 20 0,1-20 15,-1 21-15,0 0 0,0 0 16,0 21-16,0-22 0,1 22 16,-1 0-1,-21 22-15,0-1 16,0 0-16,0 0 0,0 0 0,0 22 16,0-22-16,0 21 0,21-21 15,-21 0-15,0 22 0,0-22 0,0 0 16,21 0-16,-21 0 0,0 1 0,21-1 15,0 0-15,1-21 0,-1 21 16,0-21-16,21 0 0,-21 0 16,1 0-16,-1 0 0,21-21 0,-21 0 15,0 21-15,22-21 0,-22-1 16,0 1-16,0-21 0,22 21 16,-22 0-16,-21-1 0,21-20 0,0 21 15,-21 0-15,0-22 0,0 22 0,0 0 16,0 0-16,0 0 0,-21 21 31,0 0-31,21 21 16,0 0-16,-21 0 0,21 22 0,-22-22 15,22 0-15,0 21 0,0-21 0,0 1 16,0 20-16,0-21 0,0 0 16,0 0-16,22-21 0,-22 22 0,21-22 15,0 0-15,0 21 0,0-21 16,0 0-16,1 0 0,-1 0 0,0 0 15,0 0-15,0-21 0,0-1 16,1 22-16,-1-21 0,0 0 0,0 0 16,0 0-16,0 0 0,-21-1 0,22-20 15,-22 21-15,0 0 0</inkml:trace>
  <inkml:trace contextRef="#ctx0" brushRef="#br0" timeOffset="62530.68">5609 7493 0,'0'0'0,"-63"0"16,41 0-16,1 0 15,21-21-15,-21 21 47,0 0-31,0 0-1,0 0-15</inkml:trace>
  <inkml:trace contextRef="#ctx0" brushRef="#br0" timeOffset="62746.69">4191 7832 0,'0'0'0,"0"21"0,-21-21 0,42 0 31,0 0-15,0 0-16,0 0 0,22-21 0,-1 21 15,0-21-15,1-1 0,20 22 16,-20-21-16,20 21 0,-21-21 0,22 0 15,-22 21-15,1-21 0,-1 21 0,0-21 16,-21 21-16</inkml:trace>
  <inkml:trace contextRef="#ctx0" brushRef="#br0" timeOffset="66562.25">8170 7641 0,'0'0'0,"-21"0"16,0 0-16,0 21 0,0-21 0,-1 0 15,1 0-15,0 0 0,21 22 0,-21-22 16,0 0-16,21-22 47,0 1-47,0 0 0,0 0 15,0 0-15,21 0 0,0-1 16,0-20-16,-21 21 0,21-21 0,-21-1 16,22-20-16,-1 20 0,0 1 0,0-21 15,0 20-15,0 1 0,22 0 0,-22-22 16,0 43-16,21-21 0,-20-1 16,-1 22-16,0 0 0,21 21 15,-21 0-15,1 0 0,-1 0 0,0 0 16,-21 21-16,21 0 0,-21 0 15,21 1-15,-21-1 0,0 0 0,0 21 16,0-21-16,0 1 0,0-1 0,0 0 16,0 0-16,0 0 0,0 0 15,0-42 17,0 0-32,0 0 15,0 0-15,0 0 0,0-1 0,0 1 16,0 0-16,0 0 0,-21-21 15,21 20-15,-21 1 0,0 0 16,0 0-16,-1 21 16,1 0-16,0 0 0,0 0 15,0 21-15,21 0 0,-21 22 0,-1-22 16,1 21-16,0 0 0,0 1 16,0 20-16,21-20 0,-21 20 0,-1 1 15,1-1-15,21 1 0,0-1 0,0 1 16,0-22-16,0 21 0,0-20 0,0-1 15,0 0-15,0 1 0,21-22 16,1 21-16,-1-21 0,0 22 16,0-22-16,0-21 0,0 21 0,22 0 0,-22-21 15,21 0-15,-21 0 0,22 0 16,-1 0-16,0-21 0,-20 0 16,20 0-16,0 0 0,1-1 0,-1 1 15,-21 0-15,21 0 0,1-21 0,-22 20 16,0-20-16,0 21 0,0-21 0,1 20 15,-22 1-15,0-21 0,0 21 16,0 0-16,0-1 0,0 44 31,-22-1-31,1 0 0,21 0 16,-21 0-16,21 0 0,0 1 16,0-1-16,0 21 0,0-21 0,0 0 15,0 1-15,0 20 0,21-21 16,0 0-16,-21 0 0,22 1 0,-1-22 15,0 21-15,0 0 0,0-21 16,22 0-16,-22 0 0,0 0 0,21 0 16,-21 0-16,22-21 0,-22 0 0,21-1 15,-21 22-15,1-21 0,20 0 0,-21-21 16,0 21-16,0-1 0,-21 1 0,22-21 16,-22 21-16,0-22 0,0 22 15,0-21-15,0 0 0,0-1 0,-22 22 16,1-21-16,0 21 0,0-22 15,0 22-15,0 0 0,-22 21 0,22 0 16,0 0-16,0 0 0,0 0 16,-22 21-16,43 0 0,-21 0 0,0 1 15,21 20-15,-21-21 0,21 21 0,0 1 16,0-22-16,0 21 0,0-21 0,0 22 16,0-22-16,21 0 0,0 0 0,0 0 15,-21 1-15,43-22 0,-22 0 16,0 0-16,0 0 0,21 0 0,-20 0 15,20 0-15,-21 0 0,21-22 0,1 1 16,-1 0-16,-21 0 0,22 0 0,-1 0 16,-21-1-16,21-20 0,-20 21 15,-1 0-15,0 0 0,0-22 16,-21 22-16,0 0 0,0 0 0,0 0 16,0 42 15,0 0-31,0 0 0,0 0 15,0 0-15,0 22 0,0-22 0,0 0 16,0 21-16,0-20 0,0-1 0,0 21 16,0-21-16,0 0 0,0 1 0,0-1 15,0 0-15,0 0 0,-21-21 0,21 21 16,0 0 0,0-42-1,0 0 1,0 0-16,0 0 0,0 0 15,0-1-15,0-20 0,0 21 0,0 0 16,21-22-16,0 1 0,-21 21 16,21-21-16,1-1 0,-1 22 0,0 0 15,21-21-15,-21 20 0,1 1 0,20 21 16,-21-21-16,0 21 0,0 0 0,22 0 16,-22 0-16,0 21 0,-21 0 15,21 1-15,-21 20 0,21-21 0,-21 0 16,0 22-16,0-22 0,0 21 15,0-21-15,0 0 0,0 22 0,0-22 16,0 0-16,0 0 0,0 0 0,0 1 16,22-1-16,-22 0 0,21-21 15,0 0-15,0 0 16,0 0-16,0 0 0,1-21 16,-1 0-16,0 21 0,0-22 0,21 1 15,-20 0-15,-1 0 0,0-21 0,0 20 16,0 1-16,0-21 0,1 21 0,-1-22 15,-21 22-15,0 0 0,0 0 0,0 0 16,0 0-16,-21 21 16,-1 0-1,1 21-15,0 0 0,21 0 0,-21 0 16,0 0-16,21 1 0,0-1 0,0 0 16,0 0-16,0 0 0,0 0 15,0 1-15,21-1 0,0 0 16,0 0-16,0-21 0,1 21 15,-1 0-15,0 1 16,-21-1 0,-21-21-1,0 0-15,-1 0 0,1 0 16,0 0-16,0 0 0,0-21 0,0 21 31,-1 0-31,22 21 31,0 0-15,22-21-16,-1 0 0,-21 21 16,21-21-16,0 0 0,0 21 15,0-21-15,1 0 0,-1 0 0,0 0 16,0 0-16,0 0 0,0 0 16,1 0-16,20-21 0,-21 21 15,0-21-15,0 21 0,1-21 0,20 0 16,-21-1-16,0 1 0,0 0 0,22-21 15,-22 21-15,0-1 0,0-20 0,0 21 16,-21-21-16,22 20 0,-22-20 0,21 21 16,-21 0-16,21 0 0,-21-1 15,0 44 17,0-1-32,0 0 0,-21 0 15,21 0-15,-21 22 0,21-22 0,0 0 16,0 0-16,-22 0 0,22 22 15,0-22-15,-21 0 0,21 0 0,0 0 16,0 0-16,0 1 0,0-1 16,0 0-16,21-21 15,1 0-15,-1 0 0,0 0 16,0 0-16,0 0 0,0 0 0,1 0 16,20-21-16,-21 21 0,0-21 0,0-1 15,1 1-15,-1 21 0,0-21 16,-21 0-16,21 0 0,0 0 0,-21-1 15,0 1-15,0 0 0,21 0 0,-21 0 16,0 0-16,22 21 0,-22 21 47,0 0-47,-22 0 0,22 0 16,0 0-16,-21 1 0,21-1 15,0 0-15,0 0 0,0 0 16,0 0-16,0 1 0,21-22 15,1 21-15,-1-21 0,0 0 16,0 0-16,21 0 0,-20 0 16,-1 0-16,0 0 0,0-21 15,0-1-15,0 22 0,1-21 0,-1 0 16,0 0-16,0 21 0,-21-21 0,0 0 16,21-22-16,-21 22 0,21 0 0,-21 0 15,0 0-15,22-1 0,-22 1 16,0 0-16,0 42 31,0 0-15,0 1-16,0-1 0,0 0 15,0 0-15,0 0 0,0 0 0,0 1 16,0-1-16,-22 0 0,22 0 16,0 0-16,-21 0 0,21 1 15,0-1-15,0 0 16,0-42 31,0 0-47,0-1 0,0 1 15,0 0-15,0 0 0,21 0 0,1 0 16,-22-1-16,21 1 0,0-21 16,0 21-16,0 0 0,-21-1 0,21 1 15,1 0-15,-1 21 0,0-21 16,0 21-16,0-21 0,0 21 0,1 0 15,-1 0-15,0 21 16,-21 0-16,21 0 0,-21 0 16,0 1-16,21-1 0,-21 0 0,0 0 15,0 0-15,0 0 0,0 1 0,0-1 16,0 0 0,0 0-16,0 0 0,21 0 0,-21 1 15,22-22-15,-22 21 0,21-21 16,0 0-1,0 0-15,-21-21 16,0-1-16,21 22 0,-21-21 16,21 0-16,-21 0 0,0 0 0,0 0 15,22-1-15,-1-20 0,-21 21 16,21-21-16,0 20 0,0-20 0,0 0 16,1 21-16,-1-1 0,-21-20 15,21 21-15,0 21 0,0-21 0,0 21 16,1 0-16,-1 0 0,0 0 0,0 0 15,0 0-15,0 21 0,-21 0 16,0 0-16,0 0 0,0 22 16,0-22-16,0 0 0,0 0 0,0 22 15,0-22-15,0 0 0,0 0 0,0 0 16,-21 0-16,21 1 0,0-1 0,0 0 16,0 0-16,0 0 15,21-21 1,1 0-16,-1 0 0,0 0 0,0 0 15,0 0-15,22 0 0,-22-21 16,21 0-16,-21 21 0,0-21 0,1 0 16,20 21-16,-21-22 0,0 1 15,0 0-15,-21 0 0,22 0 0,-22 0 16,21-22-16,-21 22 0,0 0 0,0 0 16,0-22-16,0 22 0,0 0 15,-21 21-15,-1 0 0,1 0 16,0 0-16,0 0 15,21 21-15,-21-21 0,0 21 0,21 1 16,0-1-16,0 0 0,-22 0 0,22 0 16,0 0-16,0 1 0,0-1 0,0 0 15,0 0-15,0 0 0,0 0 0,0 1 16,22-1-16,-1-21 16,0 21-16,0-21 15,0 0-15,22 0 0,-22 0 16,0 0-16,0 0 0,21-21 0,-20 0 15,20 21-15,-21-22 0,0 1 0,22 0 16,-22 0-16,21 0 0,-21 0 0,0-1 16,1-20-16,20 21 0,-21-21 0,-21 20 15,21-20-15,0 0 0,-21-1 16,22 22-16,-22-21 0,0 21 0,0-22 16,0 22-16,0 0 0,-22 21 15,1 0-15,0 0 16,0 21-16,21 0 0,-21 1 15,21 20-15,0-21 0,0 0 0,0 0 16,0 1-16,0 20 0,0-21 16,0 0-16,0 0 0,21 1 15,0-22-15,-21 21 0,21-21 0,0 0 16,1 21-16,-1-21 0,0 21 16,0-21-16,-21 21 0,21 0 15,-21 1 1,0-1-16,0 0 15,-21-21-15,0 0 16,0 0-16,0 0 16,-1 0-1,1 0-15,0 0 16,0-21-16,0 21 16,0-21-16</inkml:trace>
  <inkml:trace contextRef="#ctx0" brushRef="#br0" timeOffset="67367.35">11578 7493 0,'0'21'31,"0"0"-15,0 1-16,0-1 0,-21-21 16,21 21-16,0 0 0,0 0 15,0 0-15,0 1 16,-21-22-1</inkml:trace>
  <inkml:trace contextRef="#ctx0" brushRef="#br0" timeOffset="120738.26">4847 14097 0</inkml:trace>
  <inkml:trace contextRef="#ctx0" brushRef="#br0" timeOffset="-183146.5">1291 12404 0,'0'0'0,"-21"21"0,21 0 16,0 0-16,0 0 15,0 1 1,0-1-16,0 0 15,21-21 17,0 0-17,0-21 1,1 21-16,-22-21 0,21-1 16,-21 1-16,21 0 15,-21-21-15,21 21 0,-21-1 16,21-20-16,-21 21 0,0-21 0,0-1 15,0 22-15,0-21 0,0 21 16,0-1-16,0-20 0,0 21 0,0 0 16,-21 21 15,0 21-15,0-21-16,0 21 0,21 0 15,-22 0-15,22 1 0,0-1 0,0 0 16,0 0-16,0 0 0,0 0 15,0 1-15,0-1 0,0 0 16,22-21-16,-1 0 16,0 0-16,0 0 15,0 0-15,0 0 0,1 0 16,-1-21-16,0 0 0,0-1 0,0 1 16,0 0-16,1 0 15,-1 0-15,-21 0 0,0-1 0,0 1 16,0 0-16,21 0 15,-21 42 17,0 0-17,0 0-15,0 1 0,0 20 0,0-21 16,0 21-16,0 1 0,0-1 16,0-21-16,0 22 0,0-1 0,0-21 15,0 21-15,0-20 0,0-1 16,21 21-16,0-42 0,-21 21 0,21 0 15,1-21-15,-1 0 0,0 0 16,0 0-16,0 0 0,0 0 16,22 0-16,-22-21 0,0 0 0,0 0 15,0 0-15,1 0 0,-22-1 16,21 1-16,0-21 0,-21 21 16,21-22-16,-21 22 0,0-21 0,0 21 15,21 0-15,-21-1 0,0 1 16,0 0-16,0 0 15,0 42 1,0 0 0,0 0-16,0 1 0,0-1 0,0 0 15,0 21-15,0-21 0,0 1 16,0 20-16,0-21 0,0 21 0,0-20 16,0-1-16,0 0 15,0 0-15,21 0 0,-21 0 0,22 1 0,-1-22 16,-21 21-16,21-21 0,0 0 15,0 0-15,0 0 16,1 0-16,-1 0 0,0 0 0,0-21 16,0-1-16,22 1 0,-22 21 0,0-21 15,-21 0-15,21-21 0,0 20 16,0 1-16,-21-21 0,0 21 0,0-22 16,0 1-16,0 0 0,0 21 15,-21-22-15,0 1 0,0 21 0,0 0 16,0-1-16,-1 1 0,1 0 15,0 21-15,0 0 0,0 0 0,0 0 16,-1 0-16,1 21 0,0 0 16,0 1-16,0-1 0,0 21 15,21-21-15,-22 22 0,1-1 0,0 0 16,21 1-16,0-22 0,0 21 0,0 0 16,0-20-16,0 20 0,0-21 15,0 0-15,0 0 0,21 1 0,0-22 16,1 21-16,20-21 0,-21 0 15,21 0-15,-20 0 0,20 0 0,0 0 16,-21 0-16,22-21 0,-1-1 0,0 22 16,1-21-16,-22 0 0,21 0 15,1 0-15,-22 0 0,21-22 16,-21 22-16,0 0 0,1-21 0,-1 20 16,-21-20-16,21 21 0,-21 0 15,21-22-15,-21 22 0,0 0 16,0 0-16,0 42 31,0 0-31,0 0 0,0 1 16,0-1-16,0 0 0,0 0 0,0 21 15,0-20-15,0-1 0,0 0 16,0 0-16,0 0 0,0 0 0,0 1 16,0-1-16,0 0 0,21 0 15,0-21-15,1 0 16,-1 0-16,0 0 0,0 0 15,0 0-15,0 0 0,1 0 0,-1 0 16,0-21-16,0 0 16,0 0-16,-21-1 0,0 1 15,21 0-15,-21 0 0,0-21 0,0 20 16,0 1-16,0-21 0,-21 21 16,0 0-16,0-22 0,21 22 0,-21 0 15,0 0-15,-1 21 0,-20 0 0,21 0 16,0 0-16,0 0 0,-1 0 15,1 0-15,0 21 0,0 0 16,0 0-16,0 0 0,21 1 0,0-1 16,0 0-16,0 0 0,0 21 15,0-20-15,0-1 0,0 0 0,21 0 16,0 0-16,0 0 0,0-21 16,0 22-16,1-22 0,20 0 0,-21 0 15,21 0-15,-20 0 0,20 0 0,-21 0 16,21 0-16,1-22 0,-22 22 15,21-21-15,1 0 0,-22 0 0,21 0 16,-21 0-16,22-22 0,-22 22 0,0-21 16,21-1-16,-21 1 0,-21 0 15,22-22-15,-1 22 0,-21 0 16,0-22-16,0 22 0,0-1 0,0 1 16,0 0-16,0-1 0,0 22 0,0-21 15,0 21-15,0 0 0,0-1 16,0 1-16,0 0 15,-21 21 1,21 21-16,-22 0 16,22 22-16,0-22 0,0 0 15,0 21-15,0 1 0,0-1 16,0 0-16,0 1 0,0-1 0,-21 0 16,21 22-16,0-22 0,0 1 15,0-1-15,0 0 0,0 1 0,0-1 16,0-21-16,0 21 0,0-20 15,0 20-15,21-21 0,-21 0 0,22 0 16,-1 1-16,0-22 0,0 21 16,0-21-16,0 0 15,1 0-15,-1 0 0,0 0 16,0 0-16,-21-21 0,21 21 16,-21-22-16,0 1 0,21 21 0,-21-21 15,22 0-15,-22 0 0,0-22 16,0 22-16,0-21 0,0 21 0</inkml:trace>
  <inkml:trace contextRef="#ctx0" brushRef="#br0" timeOffset="-182864.66">3344 12044 0,'424'212'0,"-848"-424"0,445 212 31,22 0-31,-22 0 0,21 0 16,-21 0-16,22-21 0,-1 21 0,-21-21 16,22-1-16,-1 22 0,0-21 0,1 0 15,-22 21-15,21-21 16,-21 21-16,22 0 0,-22-21 0,0 21 16,0 0-16,-21-21 62</inkml:trace>
  <inkml:trace contextRef="#ctx0" brushRef="#br0" timeOffset="-181773.98">5482 11494 0,'0'0'0,"0"-22"0,0 1 0,0-21 16,0 21-16,0 0 0,0-1 0,0 1 15,0 42 17,0 1-32,0-1 15,21 21-15,-21 0 0,21 1 16,-21-1-16,0 0 0,0 22 16,0-22-16,0 22 0,0-1 0,0-20 15,0 20-15,0 1 0,0-22 0,0 21 16,0-20-16,0-1 0,0 0 0,0 1 15,0-22-15,0 0 0,0 21 16,0-20-16,0-1 0,0-42 31,0-1-15,0 1-16,0 0 0,0 0 0,0-21 16,22-1-16,-22 1 0,0 0 15,21-22-15,0 22 0,-21-1 0,21 1 16,0 0-16,-21-1 0,21 22 15,1-21-15,-1 21 0,0 21 0,0-21 16,0 21-16,0 0 0,1 0 0,-1 0 16,0 21-16,0 0 0,-21 0 0,21 0 15,-21 0-15,21 22 0,-21-1 16,0-21-16,22 22 0,-22-1 0,0 0 16,21 1-16,-21-22 0,0 21 0,0-21 15,0 22-15,21-22 0,0 0 16,-21 0-16,21-21 0,0 21 0,1-21 15,-1 0-15,0 0 0,0 0 16,21 0-16,-20 0 0,-1-21 16,0 0-16,0 0 0,21 0 0,-20-22 15,-1 22-15,21-21 0,-21-1 16,0 1-16,1 0 0,-22-1 0,21 1 16,-21-21-16,0 20 0,21 1 0,-21-22 15,0 22-15,0 0 0,0-22 16,0 43-16,0-21 0,0-1 0,0 22 15,0 0-15,0 0 0,0 0 0,0 0 16,0 42 15,0 0-31,-21 0 0,21 21 0,0-20 16,-21 20-16,21 0 0,0 1 16,0-1-16,0 0 0,0 22 0,0-22 15,0 0-15,0 1 0,0-1 16,0 0-16,0 1 0,0-1 0,0-21 15,0 22-15,0-22 0,21 0 0,-21 0 16,21 0-16,-21 0 0,21-21 0,0 0 16,-21 22-16,21-22 0,1 0 15,-1 0-15,0 0 0,0 0 0,0-22 16,0 1-16,1 21 16,-22-21-16,0 0 0,21 0 0,-21 0 15,0-1-15,0 1 0,0 0 0,0 0 16,0 0-16,0 0 0</inkml:trace>
  <inkml:trace contextRef="#ctx0" brushRef="#br0" timeOffset="-181562.79">6244 11896 0,'0'0'0,"21"0"31,0 0-15,1 0-16,-1 0 0,0-21 0,0 21 15,0 0-15,0-22 0,22 22 0,-22-21 16,0 21-16,21 0 16,-20-21-16,-1 21 0,0 0 0,0-21 15,0 21-15,-21-21 0,21 21 16,1-21-16,-1 21 16</inkml:trace>
  <inkml:trace contextRef="#ctx0" brushRef="#br0" timeOffset="-180830.69">6921 11726 0,'0'22'0,"0"-1"16,0 0-16,0 0 16,0 0-16,0 0 0,0 1 15,0-1-15,0 0 16,0 0-16,0 21 0,0-20 0,0-1 15,0 0-15,0 0 0,0 0 0,0 0 16,0 1-16,0-1 0,0 0 0,0 0 16,0 0-16,0 0 15,0 1-15,0-44 47,0 1-47,-21 0 16,21 0-16,0 0 0,0-22 15,0 22-15,0-21 0,0 21 0,0-22 16,0 22-16,0-21 0,0 21 0,21 0 16,1-1-16,-22 1 0,21 0 0,0 0 15,0 21-15,0 0 0,0-21 16,1 21-16,-1 0 0,0 0 16,0 21-16,0 0 0,-21 0 0,21 0 15,1 1-15,-1-1 0,-21 0 0,0 0 16,21 21-16,0-20 0,-21-1 15,0 0-15,0 0 0,0 0 0,0 0 16,0 1-16,0-1 0,0 0 0,0 0 16,0-42 31,0 0-47,0 0 0,0-1 15,0 1-15,0-21 0,0 0 0,0 20 16,0-20-16,21 0 0,0 21 0,-21-22 15,22 22-15,-1 0 0,0 0 16,0 0-16,0-1 0,0 22 0,1 0 16,-1 0-16,0 0 0,0 0 0,0 22 15,0-22-15,1 21 0,-1 0 16,0 0-16,0 0 0,-21 0 0,0 1 16,0-1-16,0 21 0,0-21 15,0 0-15,0 1 0,0-1 0,0 0 16,0 0-16,0 0 0,0 0 15,0-42 32,0 0-31</inkml:trace>
  <inkml:trace contextRef="#ctx0" brushRef="#br0" timeOffset="-180385.6">7768 12256 0,'0'0'0,"0"21"15,21-21-15,0 0 0,1 0 16,-1 0-16,0-21 16,0 21-16,0-22 0,0 1 0,1 0 15,-1 0-15,0 0 0,21-22 0,-21 22 16,1-21-16,-1 0 0,21-1 15,-21-20-15,0 20 0,1-20 0,-1 21 16,0-22-16,0 22 0,-21-1 16,0 1-16,21 0 0,-21-1 0,0 22 15,0 0-15,0 0 0,-21 21 16,0 0 0,0 0-16,21 21 0,-21 21 15,-1-20-15,22 20 0,-21-21 0,21 21 16,-21 1-16,0-1 0,21 0 15,0 1-15,0-1 0,0 0 0,0 1 16,0-22-16,0 21 0,0 1 0,0-22 16,0 0-16,21 0 0,0 0 0,0 0 15,1 1-15,-1-22 0,0 0 16,0 0-16,0 0 0,0 0 16,1 0-16,-1 0 0,0 0 0,0 0 15,0 0-15,0-22 0,1 1 0,-22 0 16,21 0-16,0 0 0,-21 0 0,21-1 15,0-20-15,-21 21 0</inkml:trace>
  <inkml:trace contextRef="#ctx0" brushRef="#br0" timeOffset="-179889.67">10287 11091 0,'0'0'0,"21"-21"16,0-42-16,-21 42 15,0-1-15,21 22 0,-21 22 32,0-1-32,0 0 0,0 21 15,-21 1-15,21-1 0,0 0 0,-21 22 16,21-22-16,0 22 0,0-1 0,0-21 15,-21 22-15,21-1 0,0-20 16,0-1-16,0 0 0,0 1 0,0-1 16,0 0-16,0-20 0,21 20 0,0-21 15,-21 0-15,21-21 0,-21 21 16,22 1-16,-1-22 0,0 0 16,0 0-16,0 0 15,-21-22-15,21 1 0,1 0 0,-22 0 16,0 0-16,0 0 0,0-1 0,0 1 15,0 0-15</inkml:trace>
  <inkml:trace contextRef="#ctx0" brushRef="#br0" timeOffset="-179701.28">10054 11748 0,'0'0'0,"21"0"47,0 0-47,1 0 0,-1 0 0,0-22 15,0 22-15,0-21 0,22 21 0,-22-21 16,21 21-16,-21-21 0,0 21 0,22-21 16,-1 21-16,-21-21 0,22 21 15,-1-22-15,-21 1 0,21 21 0,-20-21 16,20 0-16</inkml:trace>
  <inkml:trace contextRef="#ctx0" brushRef="#br0" timeOffset="-178485.07">11134 11599 0,'0'0'0,"0"-21"47,0 0-32,0 0-15,0 0 0,0 0 16,0-1-16,0 1 0,0 0 15,-22 21-15,1 0 16,0 0-16,0 0 16,0 21-16,21 0 0,-21 1 15,-1-1-15,1 0 0,21 21 16,-21-21-16,0 22 0,21-22 0,0 0 16,-21 21-16,21-20 0,-21 20 0,21-21 15,0 0-15,0 0 0,0 1 0,0-1 16,0 0-16,0 0 0,21-21 15,0 0-15,0 0 0,0 0 16,0 0-16,1 0 0,-1-21 16,0 21-16,0-21 0,0 0 0,0-1 15,1 1-15,-22 0 0,21 0 0,0-21 16,0 20-16,-21-20 0,0 21 0,21 0 16,-21 0-16,21-22 0,-21 22 15,0 0-15,0 0 16,0 42 15,0 0-31,0 0 16,0 0-16,0 1 0,0-1 0,0 0 15,0 0-15,0 21 0,0-20 16,0-1-16,0 0 0,0 0 0,0 0 16,0 0-16,22 1 0,-1-1 0,0 0 15,0 0-15,0 0 0,0-21 16,22 0-16,-22 0 0,0 0 0,21 0 15,1 0-15,-22 0 0,21 0 0,1-21 16,-22 21-16,21-21 16,0 0-16,1 0 0,-22-1 0,21 1 15,-21 0-15,1-21 0,-1 21 0,0-1 16,0-20-16,-21 21 0,0-21 0,0 20 16,0-20-16,0 21 0,0 0 0,0 0 15,-21 21-15,0 0 0,0 0 16,-1 0-16,1 0 0,0 0 15,0 21-15,21 0 0,-21 0 0,0 0 16,-1 0-16,1 1 0,21-1 0,0 0 16,0 0-16,0 0 0,0 0 15,0 1-15,21-1 16,1-21-16,-1 0 0,0 0 16,0 0-16,0 0 0,0 0 0,1-21 15,-1 21-15,0-22 0,21 1 16,-21 21-16,-21-21 0,22 21 0,-1-21 15,0 21-15,-21-21 0,21 21 32,-21 21-1,-21-21-31,21 21 16,0 0-16,0 0 0,0 1 15,0-1-15,0 0 0,0 21 0,0 1 16,0-22-16,0 21 0,0 0 0,-21 1 15,21 20-15,0-20 0,0 20 0,-21-21 16,21 22-16,0-22 0,0 22 0,0-1 16,0 1-16,0-1 0,-22 1 0,22-1 15,0 1-15,0 20 0,-21-20 0,21 21 16,-21-22-16,0 1 0,21-1 16,-21 1-16,0-1 0,21-21 0,-22 22 15,1-22-15,0 1 0,21-22 0,-21 0 16,0 0-16,0 0 0,-1-21 0,1 0 15,0 0-15,0-21 0,0 0 0,0-21 16,-1 20-16,1-20 0,0 0 0,0-22 16,0 22-16,0-22 0,-1 1 15,22-22-15,0 22 0,0-1 16,0-20-16,0 20 0,0 1 0,0-1 16,0 1-16,22-1 0,-22 22 0,21-22 15,0 22-15,21 0 0,-21-1 0,1 1 16,20 0-16,-21-22 0,21 22 0,1-1 15,-1 1-15,0 0 0,1-1 0,20 1 16,-20 0-16,-1-1 0,0 1 0,22 0 16</inkml:trace>
  <inkml:trace contextRef="#ctx0" brushRef="#br0" timeOffset="-178058.28">13674 10837 0,'0'0'0,"0"-21"0,0 0 16,0 0-16,21 21 16,-21 21-1,0 0-15,0 0 0,0 1 16,0-1-16,0 21 0,-21 0 0,21 1 16,-22-1-16,1 22 0,21-22 0,-21 21 15,0 1-15,21-22 0,-21 22 16,21-22-16,-21 0 0,-1 22 0,22-22 15,0-21-15,0 22 0,-21-1 16,21-21-16,0 0 0,0 1 0,0-1 0,0 0 16,0 0-1,21-21 1,-21-21-16,22 0 0,-1 21 16,0-21-16,0-1 0</inkml:trace>
  <inkml:trace contextRef="#ctx0" brushRef="#br0" timeOffset="-177696.84">13949 11282 0,'0'21'31,"-21"0"-31,-1 0 0,1 1 0,21 20 16,-21-21-16,21 21 0,-21-20 0,0 20 15,21 0-15,0-21 0,0 1 0,0 20 16,0-21-16,0 0 0,0 0 15,0 1-15,0-1 0,0 0 0,21-21 16,0 21-16,0-21 0,0 0 16,1 0-16,-1 0 0,0-21 0,21 0 15,-21 21-15,1-21 0,-1-1 0,0 1 16,-21 0-16,0-21 0,0 21 0,0-22 16,0 22-16,0-21 0,0 21 15,0-22-15,0 22 0,0 0 16,0 0-16,-21 21 0,0-21 0,-1 21 15,1 0-15,0 0 0,0 0 16,0 0-16,0 0 0,-1 0 16,1 0-1,0-22 1</inkml:trace>
  <inkml:trace contextRef="#ctx0" brushRef="#br0" timeOffset="-177430.14">13123 11113 0,'21'-22'16,"1"22"-16,20-21 0,0 21 0,1-21 0,-1 21 15,0-21-15,1 21 0,-1-21 0,21 21 16,-20 0-16,-1-21 0,0-1 15,1 22-15,-1 0 0,-21 0 0,22-21 16,-22 21-16,0 0 0,0 0 0,0 0 16,-42 0 31,0 0-47</inkml:trace>
  <inkml:trace contextRef="#ctx0" brushRef="#br0" timeOffset="-176001.41">15833 11451 0,'0'0'0,"0"21"16,21-42 15,0 21-31,0-21 0,0 0 0,0 0 15,1 0-15,-1-1 0,21 1 0,-21-21 16,22 21-16,-22-22 0,21 1 0,-21 0 16,0 21-16,1-22 0,-1 1 15,-21 21-15,0 0 0,0-22 0,0 22 16,-21 0-16,-1 21 16,1 0-16,-21 0 0,21 0 15,0 0-15,-1 21 0,1 0 0,0 0 16,0 1-16,21-1 0,0 21 0,0-21 15,0 22-15,0-1 0,0 0 0,0 1 16,0-1-16,21-21 0,-21 21 16,21-20-16,0 20 0,1-21 0,-22 0 15,21 0-15,0-21 0,0 22 0,0-22 16,0 0-16,1 0 16,-1 0-16,0 0 15,-21-22-15,21 22 0,0-21 0,0 0 16,1 0-16,-22-21 0,21 20 15,0-20-15,21 21 0,-21-21 0,1-1 16,-1 1-16,0 21 0,0-22 0,21 22 16,-20 0-16,-1 0 0,21 0 0,-21 0 15,0 21-15,1 0 0,-1 0 0,0 0 16,0 0-16,0 0 0,0 21 0,-21 0 16,0 0-16,0 0 0,22 0 15,-22 22-15,0-22 0,0 21 0,0 1 16,0-22-16,0 21 0,-22 0 0,22 1 15,-21-22-15,0 21 0,0-21 16,0 1-16,0-1 0,21 0 0,0 0 16,-22-21-16,22 21 0,0-42 31,0 0-31,0 0 0,22 0 16,-1-1-16,0 1 0,0-21 0,0 21 15,0-22-15,1 1 0,-1 0 0,0-1 16,0 22-16,0-21 0,0 21 0,1-22 15,-1 22-15,-21 0 0,21 21 0,-21-21 16,21 0-16,-21 42 31,0 0-31,-21-21 0,21 21 16,-21 22-16,0-22 0,-1 21 0,1-21 16,21 22-16,-21-1 0,0-21 0,21 21 15,-21 1-15,21-22 0,0 21 0,0-21 16,0 1-16,0 20 0,0-21 15,21 0-15,0-21 0,0 0 0,22 0 16,-22 0-16,0 0 0,21 0 16,1 0-16,-22 0 0,21-21 0,0 0 15,1 0-15,-1 0 0,0-1 0,-20-20 16,20 21-16,0 0 0,-21-22 0,1 22 16,-1 0-16,0-21 0,0 21 15,-21-1-15,21 1 0,-21 0 0,0 0 16,0 0-16,0 0 0,0-1 15,-21 22 1,21 22-16,-21-22 16,21 21-16,-21 0 0,21 0 0,0 21 15,0-20-15,-21 20 0,21 0 0,0 1 16,-22-1-16,22 0 0,0 22 0,0-22 16,0 22-16,0-1 0,0 1 0,0-1 15,0 1-15,-21 20 0,21 1 16,0-22-16,0 22 0,-21 0 0,21-1 15,0 1-15,0-21 0,0 20 16,-21 1-16,21-22 0,-21 22 0,21-21 16,-21-1-16,21-21 0,-22 22 0,22-22 15,0 1-15,0-1 0,-21-21 0,21 0 16,0 0-16,0-42 16,0 0-1,0 0-15,0-21 0,0 20 0,0-20 16,0 21-16,0-21 0,0-22 0,21 22 15,-21-22-15,0 1 0,0-22 16</inkml:trace>
  <inkml:trace contextRef="#ctx0" brushRef="#br0" timeOffset="-175690.59">17420 11494 0,'0'0'0,"0"-22"0,-21-83 15,21 83-15,0-20 16,0 21-16,0 0 0,0 0 0,0-22 15,0 22-15,0 0 0,0 0 0,21 21 16,21-21-16,-20-1 0,-1 22 0,0 0 16,21 0-16,-21 0 0,1 0 15,-1 0-15,21 22 0,-21-1 0,0 0 16,-21 0-16,0 0 0,0 22 0,0-22 16,0 21-16,0-21 0,0 0 0,0 22 15,-21-22-15,21 0 0,-21 21 16,0-20-16,0-1 0,-22 0 0,22 0 15,0 0-15,0-21 16,0 0-16,21 21 0,0-42 31,21 0-15,0 21-16,0-21 0,-21 0 0,21 0 16</inkml:trace>
  <inkml:trace contextRef="#ctx0" brushRef="#br0" timeOffset="-175318.8">17886 11324 0,'21'0'16,"0"0"-16,0 0 16,0-21-16,1 21 0,-22-21 15,21 0-15,0 21 0,0-21 0,0-1 16,0 1-16,1 0 0,-1 0 0,0 0 15,0 0-15,0 21 0,-21-22 0,21 22 16,-21-21-16,-21 21 16,0 0-1,0 21-15,0-21 0,0 22 0,-1-1 16,1 0-16,0 0 0,0 0 16,21 0-16,0 22 0,-21-22 0,21 0 15,0 21-15,0-20 0,0-1 0,0 0 16,0 0-16,0 0 0,0 0 0,0 1 15,0-1-15,21-21 0,0 21 16,0-21-16,0 0 16,1 0-16,-1 0 0,0 0 15,0 0-15,-21-21 0,21 21 0,0-21 16,1-1-16,-1 22 0</inkml:trace>
  <inkml:trace contextRef="#ctx0" brushRef="#br0" timeOffset="-174505.93">18690 11049 0,'0'0'0,"0"-21"0,0 0 0,-21 21 15,0 0 1,0 0-16,-1 0 16,1 21-16,0-21 0,21 21 0,-21 0 15,21 0-15,-21 22 0,21-22 0,0 0 16,0 21-16,-21-20 0,21 20 0,0-21 15,0 21-15,0-20 0,0-1 0,0 0 16,0 21-16,21-21 16,-21 1-16,21-1 0,0-21 0,-21 21 15,21 0-15,0-21 0,22 0 0,-22 21 16,0-21-16,0 0 0,0 0 0,1 0 16,-1 0-16,21-21 0,-21 0 0,0 21 15,1-21-15,-1 0 0,0-1 0,0-20 16,0 21-16,-21-21 0,21-1 15,1 1-15,-1 0 0,-21-1 0,0-20 16,21 20-16,0-20 0,-21 21 0,21-1 16,-21 1-16,0 0 0,0-1 0,21 1 15,-21 21-15,0 0 0,0-1 16,0 1-16,0 0 0,0 0 16,0 42-1,0 0 1,0 0-16,-21 1 0,21-1 0,-21 21 15,21-21-15,0 22 0,0-22 0,0 21 16,-21 0-16,21 1 0,0-1 0,0 0 16,0 1-16,0-1 0,0 0 0,0 1 15,0-22-15,0 21 0,0 1 0,0-22 16,0 0-16,21 21 16,-21-21-16,21-21 0,0 22 0,1-1 15,-1-21-15,0 0 0,0 0 0,0 0 16,22 0-16,-22 0 0,0 0 0,21 0 15,-21 0-15,1-21 0,20-1 0,-21 1 16,0 0-16,0 0 0,1 0 0,-1 0 16,0-22-16,-21 22 0,0-21 0,0 21 15,0-1-15,21 1 0,-21 0 16,0 0-16,0 0 0,0 0 0,-21 21 16,0 0-16,0 0 15,-1 21-15,22 0 0,-21 0 16,0 21-16,21-20 0,0-1 0,0 0 15,0 0-15,0 21 0,0-20 0,0-1 16,0 0-16,0 0 0,0 0 16,0 0-16,0 1 0,0-1 15,21 0-15,0 0 0,1-21 16,-1 0-16,0 21 0,0-21 0,0 0 16,0 0-16,1 0 0,-1 0 15,0 0-15,0 0 0,0 0 0,0-21 16,1 0-16,-1 21 0,0-21 0,0 21 15,0-21-15,0-1 0,22 1 0</inkml:trace>
  <inkml:trace contextRef="#ctx0" brushRef="#br0" timeOffset="-173846.31">20299 11176 0,'0'0'0,"0"-21"0,0 0 0,0 0 16,0-1-16,0 1 0,-21 21 0,21-21 15,-22 0-15,22 0 16,-21 21-16,0 0 0,0 0 16,0 21-16,0 0 15,21 0-15,0 0 0,-22 1 0,1-1 16,0 0-16,0 0 0,21 21 16,-21-20-16,21-1 0,-21 21 15,21-21-15,0 0 0,-22 1 0,22 20 16,0-21-16,0 0 0,0 0 0,0 1 15,0-1-15,0 0 0,22 0 16,-1-21-16,0 0 16,0 0-16,0 0 0,0 0 0,1 0 15,-1-21-15,0 21 16,0-21-16,0 0 0,0-1 0,1 1 16,-1 0-16,0-21 0,-21 21 0,21-22 15,0 1-15,0-22 0,1 22 0,-1 0 16,0-22-16,0 1 0,-21 20 0,21-20 15,0 21-15,-21-22 0,0 22 16,22-22-16,-22 22 0,21 21 0,-21-22 16,0 22-16,0 0 0,0 0 15,0 0-15,0 42 16,0 0 0,-21 0-16,21 22 0,-22-22 15,1 21-15,21 0 0,0 1 0,-21-1 16,21 0-16,-21 1 0,0-1 15,21 0-15,0 1 0,-21-1 0,-1 0 16,22 1-16,-21 20 0,21-42 0,0 22 16,0-1-16,0 0 0,0-20 0,0-1 15,0 21-15,0-21 0,0 0 0,0 1 16,0-1 0,21-21-16,1 0 0,-1 0 15,0 0-15,0 0 0,0 0 16,0 0-16,1-21 0,-22-1 15,21 22-15,0-21 0,0 0 0,0 21 16,0-21-16,1 0 0,-1 0 0,0-1 16,-21 1-16,0 0 0,0 0 0,21 0 15</inkml:trace>
  <inkml:trace contextRef="#ctx0" brushRef="#br0" timeOffset="-173545.48">19537 10986 0,'0'0'0,"-43"0"0,-20 0 16,42 0-16,0 0 0,-1 0 16,22-22-16,22 1 15,20 21-15,-21 0 16,21-21-16,-20 21 0,20 0 0,0-21 15,1 21-15,-1 0 0,0-21 16,1 21-16,-1 0 0,0 0 0,-21-21 16,22 21-16,-22-22 0,0 22 15,0 0-15,0 0 0,-21-21 16,-21 21 0,0 0-1,0 0-15</inkml:trace>
  <inkml:trace contextRef="#ctx0" brushRef="#br0" timeOffset="-172021.32">5207 13737 0,'0'0'0,"21"-21"0,-21 0 0,0 0 16,0 0-1,0-1-15,0 1 16,-21 21-16,0 0 15,0 0-15,-1 0 0,1 0 16,0 21-16,-21 1 0,21-22 0,-1 21 16,-20 21-16,21-21 0,-21 0 0,20 22 15,1-1-15,0-21 0,0 22 16,21-1-16,0 0 0,0 1 0,0-1 16,0 0-16,0 1 0,0-1 0,0 0 15,21 1-15,-21-1 16,21 0-16,0-21 0,1 22 0,-1-22 15,0 0-15,21 0 0,-21-21 0,1 21 16,20-21-16,-21 0 0,21 0 0,-20 0 16,20 0-16,0 0 0,1-21 15,-1 0-15,0 0 0,1 0 0,-1-22 16,0 1-16,22 21 0,-22-21 0,0-1 16,1 1-16,-1 0 0,-21-1 15,22 1-15,-22 0 0,0-1 0,-21-20 16,0 20-16,0 1 0,0 21 0,0-21 15,0 20-15,0 1 0,-21 0 16,21 0-16,-21 21 0,-1 0 0,1 0 16,0 0-16,0 21 15,21 0-15,0 0 0,0 22 0,-21-1 16,21 0-16,-21 1 0,21-1 16,0 0-16,0 1 0,0-1 0,-22 0 15,22 1-15,-21-1 0,21 0 0,0 1 16,0-22-16,0 21 0,0-21 0,0 22 15,0-22-15,0 0 0,0 0 16,0 0-16,0-42 31,0 0-31,0 0 16,21 0-16,1 0 16,-22-1-16,21-20 0,0 21 0,-21 0 15,21-22-15,0 22 0,0 0 0,1 0 16,-1 0-16,0 0 0,0-1 0,0 1 15,0 21-15,1 0 0,-1 0 16,0 0-16,0 0 0,0 21 16,-21 1-16,21-1 15,-21 0-15,0 0 0,0 0 16,0 0-16,0 22 0,0-22 0,22 0 16,-22 0-16,0 0 0,21 1 15,-21-1-15,0 0 0,21 0 16,0-21-16,0 0 0,0 0 15,1 0-15,-1-21 16,-21 0-16,21 21 0,0-21 0,0-1 16,0 1-16,-21-21 0,22 21 0,-1 0 15,0-22-15,-21 22 0,0 0 0,21 0 16,-21 0-16,21-1 0,-21 1 16,0 42 15,0 1-31,0-1 0,0 0 0,0 0 15,0 0-15,0 0 16,0 1-16,0-1 0,0 0 0,-21 0 0,21 0 16,0 0-16,0 1 0,0-1 15,0 0-15,0-42 47,0 0-47,21-1 16,-21 1-16,0 0 0,0-21 0</inkml:trace>
  <inkml:trace contextRef="#ctx0" brushRef="#br0" timeOffset="-171697.5">6435 13928 0,'0'0'0,"-22"0"16,1 0-16,21 21 15,0 0-15,0 0 16,0 0-1,21-21 1,1 0-16,-22-21 0,21 0 16,-21 0-16,21 21 0,-21-21 15,0 0-15,0-1 0,0 1 16,0 0-16,-21 21 16,0 0-16,-1 0 15,1-21-15,0 21 0,0 0 16,0 21-16,21 0 15,0 0-15,0 1 16,0-1-16,0 0 0,0 0 16,21-21-1,0 0-15,0 0 0,0 0 0,1 0 16,-1 0-16,21 0 0</inkml:trace>
  <inkml:trace contextRef="#ctx0" brushRef="#br0" timeOffset="-171402.04">7027 13610 0,'0'0'0,"0"-21"0,0 0 0,0 0 16,0 0-16,0-1 0,-21 22 15,0 0 1,0 22-16,21-1 0,-21 0 16,21 21-16,0-21 0,0 22 15,0-1-15,0 0 0,0 1 0,0-1 16,0 0-16,-22 1 0,22-1 0,0 0 15,0 1-15,-21-1 0,21-21 0,0 22 16,0-22-16,0 21 16,0-21-16,0 0 0,0 1 0,0-1 0,-21 0 15,21 0-15,0 0 16,0-42 0,0 0-1,21 0-15,-21 0 0,21-1 16,1 1-16,-1 0 0</inkml:trace>
  <inkml:trace contextRef="#ctx0" brushRef="#br0" timeOffset="-170817.34">7556 14034 0,'0'0'0,"0"-22"15,0 1 1,-21 21-16,21-21 0,-21 21 15,0 0 1,0 0-16,0 0 0,-1 0 16,1 21-16,0 0 0,21 1 15,-21-1-15,0 0 0,21 0 0,0 0 16,-21 22-16,-1-22 0,22 21 16,-21-21-16,21 0 0,0 22 0,0-22 15,0 0-15,0 0 0,0 0 0,0 1 16,0-1-16,21 0 0,1-21 15,-1 0-15,0 0 0,0 0 0,21 0 16,-20 0-16,-1 0 16,0-21-16,0 0 0,0-1 0,22 1 15,-22 0-15,0-21 0,0 21 0,21-22 16,-20 1-16,-1 0 0,0-1 0,0 1 16,0-22-16,0 22 0,1-21 15,-1 20-15,-21-20 0,0 20 0,0-20 16,0 21-16,0 20 0,0-20 0,0 21 15,0 0-15,0 0 0,-21 21 16,-1 0-16,1 0 0,21 21 16,-21 0-16,0 21 0,21-21 15,0 22-15,-21-1 0,21 0 0,0 1 0,-21-1 16,21 0-16,0 22 0,0-22 16,0 1-16,0-1 0,0 0 0,21 1 15,-21-1-15,21-21 0,0 21 16,-21-20-16,21 20 0,0-21 0,1 0 15,20 0-15,-21-21 0,0 22 0,0-22 16,1 0-16,-1 0 0,0 0 0,0 0 16,0-22-16,0 1 15,1 0-15,-1 0 0,-21 0 0,21 0 16,0-1-16,0-20 0,-21 21 0</inkml:trace>
  <inkml:trace contextRef="#ctx0" brushRef="#br0" timeOffset="-169298.07">9991 13208 0,'0'0'0,"0"-21"0,0-21 16,0 20 0,0 44 15,0-1-31,0 21 0,0-21 15,0 22-15,0-22 0,0 21 0,0 22 16,0-22-16,0 0 0,0 22 16,0-22-16,0 0 0,0 22 0,0-22 15,0 1-15,0-1 0,0 0 0,0-21 16,0 22-16,0-22 0,0 0 0,0 0 16,0 0-1,0-42 1,0 0-1,0 0-15,0 0 0,0-22 0,21 22 16,-21-21-16,21 0 0,-21-1 16,21 1-16,0 0 0,0-1 0,-21 1 15,22 21-15,-1 0 0,0 21 0,0 0 16,0 0-16,0 0 0,-21 21 16,22 0-16,-22 0 0,21 0 15,-21 22-15,0-22 0,21 0 0,0 21 16,-21-21-16,21 1 0,-21 20 0,21-21 15,1 0-15,-22 0 0,21 1 0,0-22 16,-21 21-16,21-21 0,0 0 16,0 0-16,1 0 15,-1 0-15,0 0 0,0 0 16,0-21-16,0 21 0,1-22 0,-1 1 16,0 0-16,-21 0 0,0 0 0,0 0 15,0-1-15,0 1 0,0-21 16,0 21-16,0 0 0,0-1 0,0 1 15,0 0-15,0 0 0,0 0 16,0 0-16,0 42 47,0 0-47,0 0 0,0 0 16,0 0-16,0 1 0,0-1 0,0 0 15,0 0-15,0 0 0,0 0 16,0 1-16,0-1 0,0 0 0,0 0 15,0 0-15,0 0 0,0 1 16,0-44 31,0 1-47,0 0 16,0 0-16,0-21 0,0 20 15,0 1-15,0-21 16,0 21-16,21-22 0,-21 22 0,21-21 15,0 21-15,1 0 0,-22-1 0,21 22 16,0-21-16,0 21 0,0 0 0,0 0 16,1 0-16,-1 0 0,0 21 15,-21 1-15,21-1 0,0 0 0,0 0 16,1 0-16,-1 0 0,-21 1 0,21 20 16,-21-21-16,21 0 0,-21 0 0,21 1 15,-21-1-15,0 0 16,0 0-16,0-42 47,0 0-47,0 0 15,0-1-15,0 1 0,21-21 16,-21 21-16,22-22 0,-22 1 0,21 0 16,0 21-16,-21-22 0,21 22 0,0 0 15,0 0-15,1 0 0,-1 21 16,0 0-16,0 0 0,0 0 15,0 21-15,-21 0 0,22 0 16,-1 0-16,-21 0 0,0 1 0,21 20 16,-21-21-16,21 21 0,-21-20 0,0-1 15,0 0-15,0 0 0,0 0 16,0 0-16,0 1 0,0-1 16,0 0-16,0 0 15,0-42 48,0 0-48,-21 21-15,21-21 16</inkml:trace>
  <inkml:trace contextRef="#ctx0" brushRef="#br0" timeOffset="-168389.06">12001 13864 0,'0'0'0,"-21"0"16,21 21-16,0-42 47,21 21-47,-21-21 15,22 0-15,-1 0 0,0 21 16,-21-21-16,21-22 0,0 22 0,0 0 16,22-21-16,-22-1 0,0 1 0,0 0 15,0-1-15,1-20 0,-1 20 0,0 1 16,0-21-16,0 20 0,0 1 15,-21-22-15,22 22 0,-22 0 0,0-1 16,0 22-16,0 0 0,0 0 16,0 0-16,0 0 0,0 42 31,0 0-31,0 0 0,-22 21 0,1-20 16,21 20-16,-21 0 0,21 22 0,-21-22 15,21 0-15,0 22 0,0-22 0,0 22 16,0-1-16,0-20 0,0 20 15,0-21-15,0 1 0,0-1 0,0 0 16,0-20-16,0-1 0,0 0 0,21 0 16,0 0-16,0-21 0,1 0 15,-1 0-15,0 0 0,0 0 0,0 0 16,0-21-16,-21 0 16,22 21-16,-1-21 0,-21 0 0,0-1 15,21 22-15,0-21 0,-21 0 16,21 0-16,0 21 15</inkml:trace>
  <inkml:trace contextRef="#ctx0" brushRef="#br0" timeOffset="-148146.48">10520 13780 0,'0'21'16,"21"-21"-1,0 0-15,0 0 0,0 0 0,22 0 16,-22 0-16,21 0 0,22 0 16,-1 0-16,-20 0 0,41-21 0,-20 21 15,20-22-15,1 1 0,0 21 0,-1-21 16,1 0-16,0 0 0,21 0 16,-22-1-16,22 1 0,-21 0 15,21 0-15,-22 0 0,1 0 0,0-1 16,-22 22-16,1-21 0,-1 21 0,-21 0 15,-20 0-15,20 0 0,-21 0 16,-21-21-16,-21 21 31,0 0-15,0 0-16,-1 0 0,1 0 16,0 21-16,0-21 0,-21 21 15,20-21-15,-20 0 0,0 22 0,-1-22 16,1 21-16,-21-21 0,-1 0 0</inkml:trace>
  <inkml:trace contextRef="#ctx0" brushRef="#br0" timeOffset="-147858.83">10753 13653 0,'0'0'0,"-22"0"0,1 0 0,21-22 15,21 1-15,1 21 0,20 0 16,-21-21-16,43 21 0,-22-21 16,43 0-16,-22 0 0,22 21 0,-1-22 15,-20 1-15,21 0 0,20 21 16,-20-21-16,0 0 0,-1 21 0,-20 0 16,21-21-16,-43 21 0,21 0 15,-20 0-15,-22 0 0,0 0 0,0 0 16,-42 0-1,0 0-15,0 0 0,0 0 16,-1 0-16,1 0 16,0 0-16</inkml:trace>
  <inkml:trace contextRef="#ctx0" brushRef="#br0" timeOffset="-112414.11">14372 14457 0,'0'0'0,"21"-21"15,0-22-15,1 22 0,-1-21 16,-21 0-16,21 20 0,0-20 0,0 0 16,-21 21-16,21-22 0,1 1 0,-22 21 15,0-22-15,21 22 0,-21 0 0,21 0 16,-21 0-16,0 0 16,0-1-16,0 44 31,0-1-31,-21-21 15,0 42-15,-1-21 0,22 0 16,-21 1-16,0 20 0,0 0 0,-21 1 16,20-1-16,1 0 0,-21 1 0,21 20 15,-22 1-15,22-22 0,-21 21 0,21 1 16,-22-22-16,22 22 0,-21-22 16,21 22-16,-22-22 0,22 0 0,0 22 15,0-22-15,0 0 0,0 1 0,-1-1 16,1 0-16,0 1 0,21-22 15,0 21-15,-21-21 0,21 1 16,0-1-16,-21-21 0,21-21 31,0-1-31,21 1 0,0 0 0,0-21 16,-21-1-16,43 1 0,-22 0 16,0-1-16,0-20 0,21-1 0,-20 1 15,20-1-15,0 1 0,-21-1 0,22-20 16,-1 20-16,0 1 0,1-1 15,-22 1-15,21-1 0,-21 22 0,22-22 16,-22 22-16,0 0 0,21-1 16,-20 1-16,-22 21 0,21-21 0,-21 20 15,21 1-15,-21 0 0,0 0 0,0 42 32,-21 0-17,0 22-15,-1-22 0,-20 21 0,21-21 16,-21 22-16,20 20 0,-20-21 0,0 1 15,-1 20-15,1 1 0,0-1 16,-1-20-16,1 20 0,0 1 0,-1-1 16,1-21-16,0 22 0,21-22 15,-22 22-15,1-22 0,21 0 0,-22 1 16,22-1-16,0 0 0,-21 1 16,21-22-16,-1 21 0,1-21 0,21 22 15,-21-22-15,21 0 0,-21-21 0,21 21 16,0-42-1,21 21 1,0-21-16,0 0 0,1-22 0,-1 22 16,0-21-16,21 0 0,-21-1 0,22 22 15,-1-42-15,0 20 0,1 1 16,-1 0-16,0-22 0,1 1 0,20 20 16,-20-20-16,-1-1 0,-21 1 15,21-1-15,1 22 0,-22 0 0,0-22 0,0 43 16,0-21-16,1-1 15,-22 22-15,0 0 0,21 0 0,-21 0 16,0-1-16,0 44 31,0-1-31,0 0 16,-21 0-16,-1 0 0,1 22 0,21-1 16,-21 0-16,0 22 0,-21-1 0,20-20 15,1 20-15,-21 1 0,21-1 0,-22 1 16,22-1-16,-21 1 0,0-22 15,20 21-15,-20-20 0,21-1 0,-21 22 16,20-22-16,1 0 0,-21 1 0,21-22 16,0 21-16,21-21 0,-22 22 15,22-22-15,-21-21 0,21 21 16,0 0-16,-21-21 0,21-21 31,21 0-31,0 0 0,1-22 0,-1 1 16,0 0-16,0-1 0,0 1 15,22-22-15,-1 22 0,-21-21 0,21-22 16,1 21-16,-1 1 0,0-22 0,1 22 16,-1-22-16,0 22 0,-20-1 0,20 22 15,-21-22-15,21 22 16,-20 0-16,-1 20 0,-21-20 0,21 21 16,-21 0-16,21 0 0,-21-1 0,0 1 15,0 42 16,0 1-31,0-1 0,0 0 0,-21 21 16,0-21-16,0 22 0,-1 20 0,1-20 16,0-1-16,0 21 0,-21 1 15,20-1-15,-20-20 0,21 20 0,-21 1 16,20-22-16,-20 0 0,0 22 0,21-22 16,-22 1-16,22-1 0,0 0 15,-21 1-15,20-1 0,1-21 0,0 21 16,0 1-16,0-22 0,21 0 15,0 0-15,-21 0 0,21 1 0,-22-22 16,22-22 15,0 1-31,22-21 0,-1 21 16,0-22-16,0 1 0,0 0 0,0-1 16,1 1-16,20 0 0,-21-22 0,21 1 15,1-1-15,-1 1 0,0-1 16,1 1-16,-1-1 0,-21 22 0,22 0 15,-22-1-15,21 1 0,-21 21 16,0 0-16,-21-1 0,0 1 0,0 42 31,0 1-31,0-1 0,0 0 0,-21 21 16,0 1-16,0 20 0,-21-21 0,20 1 16,-20 20-16,0-20 0,-1 20 0,22-21 15,-21 1-15,0-1 0,-1 22 16,22-22-16,-21-21 0,21 21 0,-1 1 15,1-1-15,0 0 0,0-20 0,0 20 16,21-21-16,-21 0 0,21 0 0,0 1 16,0-1-16,0 0 0,-22 0 15,22-42 17,0 0-32,0 0 15,0-1-15</inkml:trace>
  <inkml:trace contextRef="#ctx0" brushRef="#br0" timeOffset="-95635.62">10118 16574 0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09:38:02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5461 275 0,'0'-21'0,"0"0"15,0 0-15,0 0 16,0-1-1,0 44 32,0-1-47,0 0 0,0 0 16,0 21-16,0-20 0,0 20 0,0 0 16,0 1-16,0-1 0,0 0 15,0 1-15,0 20 0,0 1 0,0-22 16,0 21-16,0 1 0,0-1 15,0 1-15,0-1 0,0 1 0,0-1 16,0 1-16,0-22 0,0 22 16,0-22-16,-21 22 0,21-22 15,0 0-15,0 1 0,-21-1 0,21 0 16,0 1-16,-22-22 0,22 21 0,0-21 16,0 0-16,0 1 0,0-1 15,0 0-15,-21-21 31,21-21-15,-21 0-16,21-1 0,0 1 16,0 0-16,0 0 0,0 0 15,0 0-15,0-22 0,0 22 0,-21-21 16,21 21-16,0-22 0</inkml:trace>
  <inkml:trace contextRef="#ctx0" brushRef="#br0" timeOffset="624.27">4995 762 0,'0'0'0,"0"-21"16,-21 0-16,21 0 0,0-1 15,0 1-15,0 0 0,0 0 16,0 0-16,0 0 0,21-1 15,22 1-15,-22 0 0,0 0 0,21 0 16,-21-22-16,22 22 0,-1 0 0,22 0 16,-22 0-16,21 0 0,1-1 15,-1 1-15,1 21 0,-1 0 0,-20 0 16,20 0-16,-20 21 0,20 1 16,-42-1-16,22 21 0,-22-21 0,21 22 15,-42-1-15,0 21 0,0-20 0,0 20 16,0-20-16,-21 20 0,0 1 15,-22-1-15,1 1 0,0-22 0,-22 21 16,22-20-16,-22-1 0,22 0 16,0-20-16,-22 20 0,22-21 15,0 0-15,20 0 0,-20-21 0,21 0 16,-21 22-16,20-22 0,1 0 16,0 0-16,21-22 15,0 1-15,0 0 0,0 0 16,21 21-1,0 0-15,1 0 16,-1 0-16,0 0 0,0 21 0,0 0 16,0 0-16,22 1 0,-22-1 0,0 21 15,0-21-15,0 0 16,1 22-16,20-22 0,-21 21 0,0-21 16,0 22-16,1-22 0,-1 0 0,0 21 15,0-20-15,0-1 0,0 0 16,1 0-16,-1-21 0,-21 21 0,21 0 15,0-21-15,0 22 16,0-22 0,-21-22-1,22 1-15,-22 0 0,0 0 16,21 0-16,-21 0 0</inkml:trace>
  <inkml:trace contextRef="#ctx0" brushRef="#br0" timeOffset="1076.02">6138 1524 0,'21'0'0,"1"0"0,-1 0 16,0-21-1,0 0-15,0 0 16,0-1-16,-21 1 16,22 0-16,-22 0 0,0 0 15,21 0-15,-21-1 0,0 1 16,0 0-16,0 0 16,-21 21-16,-1 0 0,1 0 15,0 0-15,21 21 16,-21-21-16,0 21 0,0 0 0,-1 1 15,1-1-15,21 21 0,-21-21 0,21 22 16,-21-1-16,21 0 16,0-21-16,0 22 0,0-22 0,0 21 0,0-21 15,0 1-15,0 20 0,0-21 0,21 0 16,0 0 0,0-21-16,1 22 0,-1-22 15,0 0-15,0 0 0,0 0 16,0-22-16,1 1 0,-1 0 15,0 0-15,0 0 0,0 0 16,0-1-16,1 1 0</inkml:trace>
  <inkml:trace contextRef="#ctx0" brushRef="#br0" timeOffset="1452.48">6837 593 0,'0'0'0,"0"-21"15,0-22 1,-21 22-16,-1 21 0,22-21 0,-21 21 16,21 21-1,0 0 1,0 22-16,0-22 0,0 21 0,0 0 15,0 22-15,0-1 16,0 1-16,0-1 0,0 1 0,0-1 16,0 1-16,0 21 0,0-43 0,0 21 15,0 1-15,0-22 0,0 1 16,0-1-16,0 0 0,0 1 0,0-22 16,0 21-16,0-21 0,0 0 0,-21 1 15,21-1-15,0 0 16,0-42-1,0 0-15,0-22 16,21 22-16</inkml:trace>
  <inkml:trace contextRef="#ctx0" brushRef="#br0" timeOffset="2208.89">7345 1503 0,'0'0'0,"21"-21"15,0 21-15,-21-21 0,21-1 0,0 1 16,-21 0-16,0 0 0,22 0 16,-22 0-16,0-1 0,0 1 15,0 0-15,0 0 0,0 0 0,-22 0 16,1-1-16,0 22 15,0 0-15,0 0 0,0 0 16,-1 22-16,1-1 16,0 21-16,0-21 0,0 22 0,0-22 15,-1 21-15,1 0 0,0 1 0,21-1 16,-21 0-16,21 1 0,-21-1 16,21 0-16,0 1 0,0-22 0,0 0 15,0 0-15,0 0 0,0 1 0,21-22 16,0 0-16,0 0 15,0 0-15,1 0 0,-1 0 0,0-22 16,0 1-16,0 0 0,0 0 16,1 0-16,-1 0 0,0-22 0,0 22 15,0-21-15,-21 21 0,0-22 0,21 1 16,-21 21-16,0-22 0,0 22 16,0-21-16,0 21 0,0-22 0,0 22 15,0 0-15,0 0 16,0 42-1,0 0-15,0 22 16,0-22-16,0 0 0,0 21 16,0-21-16,0 22 0,0-1 0,0-21 15,0 22-15,0-1 0,0-21 0,0 21 16,0-20-16,0-1 0,22 0 16,-1 0-16,-21 0 0,21 0 15,0-21-15,0 0 0,0 0 16,1 0-16,-1 0 15,0-21-15,0 21 0,0-21 0,0-21 16,1 21-16,-22-22 0,21 22 0,0-21 16</inkml:trace>
  <inkml:trace contextRef="#ctx0" brushRef="#br0" timeOffset="3519.55">8022 360 0,'0'0'0,"-21"-21"16,21 0-16,-21 21 15,21 21 1,0 0-16,0 0 0,-21 0 16,21 22-16,0-1 0,-22 0 15,22 1-15,0 20 0,0 1 0,0-1 16,-21 1-16,21-1 0,0 1 0,-21 20 15,21-20-15,0-1 0,-21-20 16,21 20-16,0 1 0,0-22 0,0 0 16,0 1-16,0-1 0,0 0 15,0 1-15,0-1 0,0 0 0,0-21 16,0 22-16,21-22 0,0 0 16,0 0-16,-21 0 0,22 1 0,-1-22 15,0 0-15,0 0 0,0 0 0,0 0 16,1 0-16,-1 0 0,0-22 15,0 1-15,0 0 0,0 0 0,1 0 16,-1-22-16,-21 22 0,21-21 0,0 0 16,0 20-16,-21-20 0,0 21 0,0-21 15,21 20-15,-21 1 0,0-21 16,0 21-16,0 0 0,0 42 47,0 0-47,0 0 15,0 0-15,0 0 0,0 1 0,0 20 16,0-21-16,0 0 0,0 22 0,0-22 16,0 0-16,0 21 0,0-21 15,0 1-15,0-1 0,0 0 0,22 0 16,-1-21-16,0 0 16,0 0-16,0 0 15,0 0-15,-21-21 0,22 21 16,-1-21-16,0 0 0,-21-22 0,21 22 15,0 0-15,0-21 0,-21 20 16,22 1-16,-1 0 0,0 0 16,-21 0-16,21 0 0,0-1 0,-21 1 15,21 0-15,-21 42 32,0 0-32,0 1 15,0-1-15,0 0 0,0 0 16,0 0-16,0 0 0,0 1 0,0-1 15,0 0-15,0 0 0,0 0 0,0 0 16,0 1-16,0-1 0,0 0 16,22-21-1,-1 0-15,0 0 16,0 0-16,0-21 16,0 0-16,-21-1 0,22 1 15,-1 0-15,0 0 0,-21 0 0,21 0 16,0-1-16,0 1 0,1 0 0,-22 0 15,21 0-15,0 21 0,-21-21 16,21 21-16,-21-22 0,21 22 16,-21 22 15,0-1-31,0 0 16,0 0-16,0 0 0,0 0 15,0 1-15,0-1 0,0 0 0,0 0 16,0 0-16,0 0 0,0 1 0,0-1 15,0 0-15,21-21 0,-21 21 16,22 0-16,-1-21 0,0 0 0,0 0 16,0 0-16,0 0 0,22 0 0,-22 0 15,0-21-15,21 21 0,-20-21 0,20 0 16,-21 0-16,21-1 0,-20 1 16,-1 0-16,0 0 0,21 0 0,-21-22 15,1 22-15,-22 0 0,21-21 0,0 21 16,0-22-16,-21 22 0,0 0 15,0 0-15,0 0 0,0-1 16,0 1-16,-21 21 16,0 0-16,0 0 0,-1 21 15,1 1-15,0-1 0,0 0 16,21 0-16,0 0 0,-21 0 16,21 22-16,-21-22 0,21 0 0,0 21 15,0-20-15,0-1 0,0 21 0,0-21 16,0 0-16,21 1 0,0-1 15,0 0-15,0 0 0,22-21 0,-22 21 16,21-21-16,-21 0 0,22 0 0,-1 0 16,-21 0-16,21 0 0,1 0 0,-22-21 15,21 0-15,-21 0 0,22 0 16,-22-1-16,0 1 0,0 0 16,22-21-16,-43 21 0,21-22 0,0 22 15</inkml:trace>
  <inkml:trace contextRef="#ctx0" brushRef="#br0" timeOffset="3899.56">8996 804 0,'0'0'0,"-43"22"15,22-1-15,0 0 0,0 0 16,0-21-16,21 21 0,0 0 0,0 1 16,21-22-1,0 0-15,0 0 16,0 0-16,22 0 0,-22-22 0,0 1 16,0 21-16,0-21 0,1 0 0,-22 0 15,0 0-15,0-1 0,0 1 16,0 0-16,0 0 0,-22 21 15,1-21-15,0 21 16,0 0-16,0 0 0,0 0 16,-1 0-16,1 21 0,0 0 15,0 0-15,21 0 16,-21-21-16,21 22 0,0-1 16,-21-21-1,21 21-15</inkml:trace>
  <inkml:trace contextRef="#ctx0" brushRef="#br0" timeOffset="4123.55">7810 1101 0,'0'0'0,"22"0"31,20 0-31,-21 0 15,0-21-15,22 21 0,-22-22 0,21 22 16,0 0-16,-20-21 0,20 21 16,-21 0-16,21 0 0,-20 0 0,-1-21 15,0 21-15,0 0 0,0 0 16,0-21-16</inkml:trace>
  <inkml:trace contextRef="#ctx0" brushRef="#br0" timeOffset="4652.1">11112 233 0,'0'0'16,"0"-42"-16,-21 20 0,21-20 0,0 21 0,0 0 15,0-22-15,0 22 0,0 0 16,21 21 0,1 21-1,-1 0-15,0 22 0,0 20 16,0-20-16,0 20 0,22 1 16,-22 20-16,0-20 0,0 20 0,0 1 15,1-21-15,-1 20 0,0 1 0,0-22 16,-21 22-16,0-21 0,21-1 15,-21 1-15,21-22 0,-21 0 0,0 1 16,0-1-16,0 0 0,0-21 0,0 1 16,0-1-16,0 0 0,0 0 0,22-21 15,-22-21 1,21 0 0,-21 0-16,0-1 0,0-20 15,0 21-15,21-21 0</inkml:trace>
  <inkml:trace contextRef="#ctx0" brushRef="#br0" timeOffset="4976.49">12086 0 0,'-21'0'16,"0"0"-16,0 0 15,-1 0-15,1 0 16,0 0-16,0 0 0,0 0 0,0 0 15,-1 0-15,-20 0 0,21 0 16,-21 0-16,20 21 0,-20 43 0,0 20 16,-1-20-16,22 21 0,-21-1 15,-22 22-15,22-21 0,0 21 0,-22-22 16,22 22-16,-22-21 0,22 21 0,-21-22 16,20 1-16,-20-22 0,20 22 0,1-21 15,21-1-15,-21-21 0,20 22 16,-20-22-16,42 1 0,-21-1 0,21-21 15,0 0-15,0 0 0,0 1 0,0-1 16,21-21 0,0 0-16,0-21 0,1-1 0,-1 1 15</inkml:trace>
  <inkml:trace contextRef="#ctx0" brushRef="#br0" timeOffset="5375.69">12086 889 0,'0'21'31,"0"0"-31,0 1 0,0 20 16,0-21-16,0 21 0,0 22 0,0-22 15,-21 1-15,21 20 0,0 1 0,0-22 16,0 21-16,0 1 0,0-1 16,0 22-16,-21-21 0,21-1 0,0 22 15,-21-22-15,21 1 0,-22 20 0,22-20 16,0 21-16,0-22 0,-21 22 0,0-22 16,21 22-16,-21 0 0,21-22 0,0 22 15,-21-22-15,21 1 0,-21-1 16,21-20-16,0 20 0,0-21 0,-22 22 15,22-22-15,-21-21 0,21 22 0,-21-22 16,21 0-16,0 0 0,-21-21 16,21-21-1,0 0-15,0 0 0,0-22 0,0 22 16,0-42-16,0 20 0,0-20 0</inkml:trace>
  <inkml:trace contextRef="#ctx0" brushRef="#br0" timeOffset="5707.89">11874 1461 0,'0'0'0,"0"-149"15,0 107-15,0 0 0,0-1 0,0 1 16,0 0-16,0-1 0,0 22 16,0-21-16,22 0 0,-1 20 0,0 1 15,21 0-15,-21 0 0,22 0 0,-1 21 16,0 0-16,1 0 0,-1 0 15,0 0-15,1 21 0,-1 0 0,0 0 16,-20 22-16,20-1 0,-42-21 0,0 21 16,0 1-16,0-1 0,0 0 15,0 1-15,-42-1 0,20-21 0,-20 22 16,21-22-16,-21 0 0,20 21 0,-20-21 16,0-21-16,21 22 0,-1-1 15,1-21-15,0 0 0,0 0 16,42-21-1,0 21 1,0-22-16,1 1 0,20 0 0,-21 0 16</inkml:trace>
  <inkml:trace contextRef="#ctx0" brushRef="#br0" timeOffset="6255.78">13081 1164 0,'0'0'0,"21"-42"16,-21 21-1,0 0-15,0-1 0,0-20 0,0 21 16,0 0-16,0 0 0,-21-1 16,0 1-16,0 21 0,-1-21 15,1 21-15,0 0 0,-21 0 0,21 21 16,-1 0-16,1 1 0,-21 20 15,21-21-15,0 21 0,-1 1 0,1-22 16,0 21-16,0 1 0,0-1 0,21-21 16,-21 21-16,21-20 0,0-1 15,0 0-15,0 0 0,0 0 16,0 0-16,21-21 16,0 0-16,0 0 0,0 0 0,0 0 15,1 0-15,-1-21 0,0 0 0,0 21 16,0-21-16,22 0 0,-22-22 15,0 22-15,0 0 0,0-21 0,-21-1 16,21 22-16,-21-21 0,22 0 0,-22-1 16,0 1-16,0 21 0,0 0 15,0-1-15,0 1 0,0 0 0,0 42 16,0 0 0,-22 22-16,22-22 15,0 21-15,0 1 0,0-22 16,0 21-16,0 0 0,0 1 0,0-22 15,0 21-15,0-21 0,0 1 0,22 20 16,-22-21-16,0 0 0,21 0 16,0-21-16,-21 22 0,21-22 0,0 0 15,0 0-15,1 0 0,-1 0 16,0 0-16,21-22 0,-21 1 0,1 0 16</inkml:trace>
  <inkml:trace contextRef="#ctx0" brushRef="#br0" timeOffset="6575.61">13716 127 0,'0'0'0,"-21"-42"16,0 42-16,21-21 0,-22 21 15,1 21-15,21 0 0,0 21 16,0-21-16,-21 22 0,21 20 0,-21-20 15,21 20-15,0 1 0,0-1 16,-21 1-16,21-1 0,-21 22 0,21-22 16,-22 22-16,22-22 0,0 1 15,0-1-15,-21 1 0,21-22 16,0 22-16,-21-22 0,21-21 0,0 22 16,0-22-16,0 0 0,0 0 0,0 0 15,0 0-15,21-21 31,0 0-31,-21-21 0,22 0 0,-1 0 16,-21 0-16,21-22 0</inkml:trace>
  <inkml:trace contextRef="#ctx0" brushRef="#br0" timeOffset="7140.17">13949 85 0,'0'0'15,"0"-21"-15,0-1 0,0 44 16,0-1 0,-21 0-16,21 0 0,0 21 0,0 1 15,-22-1-15,22 0 0,-21 22 0,21-22 16,-21 22-16,21-1 0,-21 1 16,21 20-16,0-20 0,-21-1 0,21 1 15,-21 21-15,21-22 0,0 1 0,0-22 16,0 21-16,-22-20 0,22-1 0,0 0 15,0-20-15,0 20 0,0-21 16,0 0-16,0 0 0,0 1 16,0-1-16,0-42 31,0-1-31,0 1 16,0-21-16,0 21 0,0 0 0,0-22 15,0 1-15,22 21 0,-22-22 0,21 1 16,0 0-16,-21-1 0,21-20 0,0 42 15,0-22-15,1 1 0,-1 21 16,0-21-16,0 20 0,0 22 0,0-21 16,1 21-16,20 0 0,-21 0 0,0 0 15,0 0-15,1 21 0,-1 1 16,0 20-16,0-21 0,0 21 16,-21 1-16,0-1 0,21 0 0,-21 1 15,0-1-15,0 0 0,0 1 0,0-1 16,0-21-16,-21 22 0,21-22 0,-21 0 15,0 0-15,21 0 0,-21 0 16,0 1-16,-1-22 16,22-22-1,0 1-15,0 0 16,0-21-16,0 21 16,0-1-16,0 1 0</inkml:trace>
  <inkml:trace contextRef="#ctx0" brushRef="#br0" timeOffset="7363.72">13441 804 0,'0'-21'15,"21"0"1,0 21-16,0 0 0,0 0 15,22-21-15,-22 21 0,0 0 16,21 0-16,-20 0 0,-1-21 0,21 21 16,-21 0-16,0 0 0,1 0 15</inkml:trace>
  <inkml:trace contextRef="#ctx0" brushRef="#br0" timeOffset="8176.25">5884 2201 0,'21'0'47,"1"0"-47,20 0 0,-21 0 0,21 0 15,1 0-15,-1 0 0,22 0 0,-1 0 16,1 0-16,41 0 0,-20 0 0,21 0 15,0-21-15,21 21 0,-21 0 16,21 0-16,21 0 0,-21 0 0,21-21 16,21 21-16,-21 0 0,1 0 0,-1 0 15,21 0-15,0-21 0,1 21 16,-1 0-16,0 0 0,-20-21 16,20 21-16,21 0 0,-20 0 0,-1-21 15,0 21-15,1 0 0,-22 0 0,21 0 16,1-22-16,-22 22 0,21 0 0,-21 0 15,-21 0-15,21 0 0,-21 0 0,0 0 16,0 0-16,-21 0 0,0 0 16,0 0-16,-21 0 0,-1 0 0,-20 0 15,-1 0-15,-20 0 0,-1 0 0,-21 0 16,0 0-16,-21 22 0,-21-22 16,-21 0-1,21 0-15,-43 0 0,22 0 16,-22 0-16,-20 0 0,-1 0 0,0 0 15</inkml:trace>
  <inkml:trace contextRef="#ctx0" brushRef="#br0" timeOffset="9259.82">5694 2413 0,'-21'0'16,"21"21"15,21-21-31,0 0 16,0 21-16,0-21 0,0 0 0,1 0 15,20 0-15,0 0 0,-21 22 0,22-22 16,20 0-16,-20 0 0,20 0 16,1 0-16,-1 0 0,22 0 0,-1 0 15,22 0-15,-21 0 0,21 0 0,21 0 16,-21 0-16,21 0 0,0 0 0,0-22 15,0 22-15,21-21 0,0 21 16,-21-21-16,21 21 0,21-21 0,-20 21 16,-1-21-16,21 21 0,-21-21 0,22 21 15,-22-22-15,21 22 0,-21-21 0,22 0 16,-22 21-16,21-21 0,-21 21 0,0-21 16,22 21-16,-22-21 15,0 21-15,-21 0 0,21-22 0,-21 22 16,0 0-16,0-21 0,-21 21 0,0-21 15,0 21-15,0 0 0,-22 0 0,1-21 16,-22 21-16,1 0 0,-1 0 0,1-21 16,-22 21-16,1 0 0,-22 0 15,0 0-15,0-21 0,0 21 0,0 0 16,1-22-16,-22 1 16,0 0-1,21 21-15,-21-21 16,0 0-1,0 0 17,21 21 61,0 0 95,-21-22-63,-21 1-109,0 21-16</inkml:trace>
  <inkml:trace contextRef="#ctx0" brushRef="#br0" timeOffset="-212056.84">1587 4191 0,'0'0'0,"-21"0"0,0 0 0,0 21 16,21 0-16,-21 1 0,0-1 16,21 0-16,0 0 15,0 0-15,21-21 16,0 0-16,0 0 16,0 0-16,0 0 0,1 0 0,-1-21 15,0 21-15,0-21 0,-21 0 16,21 21-16,-21-21 0,0-1 0,0 1 15,0 0-15,-21 21 16,0 0-16,0 0 16,0 0-16,-1 0 0,1 0 0,0 0 15,0 21-15,0 0 0,0 1 16,-1-1-16,1 0 0,21 0 16,-21 0-16,21 0 0,0 1 0,0-1 15,0 0-15,0 0 16,21-21-16,0 0 0,1 21 0,-1-21 15,0 0-15,21 0 0,-21 0 0</inkml:trace>
  <inkml:trace contextRef="#ctx0" brushRef="#br0" timeOffset="-211492.74">2159 4191 0,'0'0'0,"0"21"0,0 0 16,0 1-1,21-22-15,0 0 16,0 0-16,1 0 0,20 0 16,0 0-16,1 0 0,-1-22 0,0 1 15,1 21-15,-1-21 0,0 0 0,1 0 16,-1 0-16,0-1 15,-21 1-15,1 0 0,-1 0 0,-21 0 16,0 0-16,0-1 16,0 1-16,-21 21 15,-1 0-15,1 0 16,0 21-16,21 1 0,-21-1 0,0 21 16,0 0-16,-1 1 0,22-1 0,-21 22 15,0-22-15,21 21 0,-21 1 16,21-1-16,-21 22 0,21-21 15,-21 20-15,21 1 0,0 0 16,0-22-16,0 22 0,0-22 0,0 1 16,0-1-16,0 1 0,21-22 0,-21 22 15,0-22-15,0-21 0,0 21 16,0-20-16,0-1 0,-21 0 0,-1 0 16,1 0-16,0-21 0,0 0 15,0 0-15,-22 0 0,22 0 0,-21 0 16,21 0-16,-22-21 0,22 0 15,-21 0-15,21 0 0,0-22 0,-1 22 16,1 0-16,0 0 0,21-22 16,0 22-16,0 0 0,0 0 0,0-21 15,0 20-15,21 1 0,0-21 0,22 0 16,-22-1-16,21 22 16</inkml:trace>
  <inkml:trace contextRef="#ctx0" brushRef="#br0" timeOffset="-210981.03">3175 4043 0,'0'0'0,"-21"0"16,0 0 0,-1 21-16,22 0 0,-21 0 0,0 22 15,21-1-15,0 0 0,0 22 16,-21-1-16,21 1 0,-21-1 15,21 22-15,0-21 0,-21 20 0,21 1 16,0-22-16,0 22 0,-22 0 16,22-22-16,-21 1 0,21-1 0,0 1 15,0-22-15,-21 0 0,21 1 0,-21-1 16,21 0-16,0-20 0,0-1 16,-21 0-16,21 0 0,-21-21 0,-1 0 15,22-21 1,0 0-16,-21 0 0,21-1 15,0-20-15,0 0 0,0-1 0,0 1 16,21-21-16,1 20 16,-1-20-16,0 20 0,21-20 0,-21 21 15,22 20-15,-22-20 0,21 21 0,-21 0 16,1 21-16,20 0 0,-21 0 16,0 21-16,22 21 0,-22-21 0,0 22 15,0-22-15,-21 21 0,0 1 0,0-1 16,0 0-16,0 1 0,0-1 15,0-21-15,0 21 0,-21 1 0,21-22 16,-21 0-16,21 21 0,-21-20 16,21-1-16,0 0 15,0-42 1,21 0 0,0-1-16,0 1 0,21-21 0</inkml:trace>
  <inkml:trace contextRef="#ctx0" brushRef="#br0" timeOffset="-210628.72">3577 5186 0,'0'42'16,"0"-21"-16,21-21 16,0 0-16,1 0 0,-1 0 15,0 0-15,21 0 0,-21 0 0,22-21 16,-22 0-16,21 0 0,1 0 15,-22 0-15,0-1 0,0 1 0,0 0 16,0 0-16,-21-21 0,0 20 0,0 1 16,0-21-16,0 21 0,-21 21 15,0 0-15,-21 0 16,21 0-16,-22 21 0,22 21 0,-21-21 16,-1 22-16,22-1 0,-21 0 15,21 1-15,0-22 0,-1 21 0,1 1 16,21-1-16,-21 0 0,21-21 15,0 22-15,0-22 0,21 0 16,0 0-16,1 0 0,-1 1 0,21-22 0,0 0 16,1 21-16,-22-21 0,21 0 15,22 0-15,-22 0 0,0-21 16,1-1-16</inkml:trace>
  <inkml:trace contextRef="#ctx0" brushRef="#br0" timeOffset="-209588.52">4953 1524 0,'-85'0'15,"170"0"-15,-191 0 0,85 0 0,0 0 16,0 0 0,42 21-1,0-21-15,21 0 16,1 21-16,-1-21 15,0 22-15,22-22 0,20 0 0,1 0 16,42 21-16,-21-21 0,42 0 0,0 0 16,0 0-16,22 0 0,20 21 15,1-21-15,20 0 0,1 0 0,0 0 16,-1 0-16,22 0 0,-21 21 16,0-21-16,-22 0 0,1 0 0,-1 0 15,-21 0-15,1 0 0,-22 0 0,-21 0 16,-21 0-16,0 0 0,-22 0 15,-20 0-15,-1 0 0,-20 0 0,-22 0 16,21 0-16,-21 0 0,0 0 16,-42 0 31,0 0-47,0 0 0,0 0 15,-22 0-15,1-21 0,-21 21 0</inkml:trace>
  <inkml:trace contextRef="#ctx0" brushRef="#br0" timeOffset="-208760.98">2053 508 0,'0'0'0,"0"42"16,-21-20-16,0 20 16,0 21-16,-1 1 0,-20-1 15,21 22-15,-21 0 0,-1-22 0,-20 22 16,20 0-16,-20-1 0,21 1 15,-22 0-15,22-1 0,-1-20 0,-20-1 16,42-20-16,-22 20 0,22-21 16,0-20-16,0-1 0,21 0 0,0 0 15,0-42 1,0 0-16,21 0 0,-21-22 0,42-20 16,-20 20-16,-1-20 0,21-22 15,22 1-15,-22-1 0,21-21 16,-20 0-16,20 0 0,1 1 0,-1 20 15,-20-21-15,-1 21 0,0 22 16,1-1-16,-22 22 0,0 21 0,-21 0 16,0 63-1,0 0-15,-21 22 0,21-1 16,-21 22-16,-1 0 0,1-1 16,21 1-16,0 0 0,-21-1 0,0-20 15,21 21-15,0-22 0,0 1 16,0-22-16,0 21 0,0-20 0,0-1 15,0-21-15,0 22 0,0-22 16,-21-21-16,21 21 0,-21-21 16,-1 0-16,22-21 15,-21 0-15,0-22 0</inkml:trace>
  <inkml:trace contextRef="#ctx0" brushRef="#br0" timeOffset="-208173.32">1228 1291 0,'-22'0'0,"44"0"0,-65 0 15,64 0 1,1 0-16,20 0 16,0 0-16,1 0 0,20 0 0,1 0 15,-1-21-15,22 0 0,-22 0 16,22 0-16,0-22 0,20 1 0,-20 0 16,21-1-16,-21-20 0,20-1 15,-41 1-15,21 20 0,-22-20 0,-21-1 16,1 1-16,-1-1 0,-21 22 15,-21 0-15,0-1 0,0 1 0,0 0 16,-21 21-16,0 21 0,0 0 16,-22 0-16,22 0 0,-21 21 0,21 0 15,-22 21-15,22 1 0,-21-1 16,21 21-16,-22 1 0,22 21 16,0-1-16,-21 1 0,21 0 0,-1 20 15,22-20-15,-21-21 0,21 20 16,-21 1-16,21-22 0,0 1 0,-21-1 15,21 1-15,0-22 0,0 22 16,0-43-16,0 21 0,0-21 0,0 1 16,0-1-16,-21-21 15,21-43 1,0 22-16,0 0 0,0-21 0,0-1 16,0 1-16,0 0 0,0-1 15,21 1-15,0 0 0,0-1 16,0 22-16,22 0 0,-22 0 15,21 0-15,22 0 0,-22 21 16,-21 0-16,22 0 0,-22 21 0,0 0 16,0 0-16,-21 0 0,0 0 15,0 22-15,0-22 0,-21 21 0,0-21 16,0 22-16,-1-22 0,-20 21 16,0-21-16,21 1 0,-22-1 0,22 0 15,0 0-15,0-21 0,0 0 0,21-21 31,21 0-31,0-22 0,0 22 16,21-21-16</inkml:trace>
  <inkml:trace contextRef="#ctx0" brushRef="#br0" timeOffset="-207792.8">3006 1270 0,'0'0'0,"0"-21"0,21 0 15,-21 0 1,-21 21-16,-1 0 16,1 0-16,0 0 0,0 21 15,0 0-15,-22 0 0,22 0 0,0 0 16,0 1-16,0-1 0,21 0 16,0 0-16,0 0 0,0 0 0,0 1 15,21-1-15,0 0 16,0 0-16,0-21 0,22 21 0,-22 0 15,0 1-15,21-22 0,-20 21 16,-1 0-16,0 0 0,-21 0 16,0 0-16,0 1 0,-21-1 15,0 0-15,-1-21 0,-20 21 16,0 0-16,-1-21 0,1 21 0,-21-21 16,20 0-16,1 0 0,21 0 0,-22 0 15,22 0-15,0 0 0,0 0 16,21-21-1,0 0-15,21 0 0,0-21 16,22 20-16,-22-20 0</inkml:trace>
  <inkml:trace contextRef="#ctx0" brushRef="#br0" timeOffset="-207488.98">3556 635 0,'0'0'0,"0"-21"16,-21 21 0,0 21-1,-1 21-15,1 1 0,21-1 0,-21 22 16,0-1-16,0 22 0,0-22 0,-1 22 16,1 0-16,0-22 0,-21 22 15,21-1-15,-1-20 0,1 21 0,0-22 16,0 1-16,21-22 0,0 21 15,-21-20-15,21-1 0,-21-21 0,21 0 16,0 22-16,0-22 0,21-42 31,0 0-31,0-1 16,0 1-16,0-21 0,1 0 0,-1 20 16</inkml:trace>
  <inkml:trace contextRef="#ctx0" brushRef="#br0" timeOffset="-207145.18">3429 1524 0,'0'21'0,"-21"0"16,0 22-16,21-22 0,-22 0 15,1 21-15,21-20 0,-21 20 16,21-21-16,0 0 0,0 22 0,0-22 16,0 0-16,0 0 0,0 0 15,0 0-15,21-21 0,0 0 16,1 0-16,-1 0 0,0 0 15,0 0-15,0-21 0,22 0 0,-22 21 16,0-21-16,0-21 0,0 20 16,-21 1-16,0-21 0,0 0 0,0 20 15,0-20-15,0 21 0,0 0 0,-21 0 16,0-1-16,0 1 0,0 21 16,-1 0-16,-20 0 0,21 0 0,0 21 15,0-21-15,-1 22 0,1-1 16,0 0-16,0 0 0,0 21 0,21-20 15,0-1-15,0 0 0,0 0 16,0 0-16,21-21 16,0 0-16,0 0 0,0 0 0,22 0 15,-22 0-15</inkml:trace>
  <inkml:trace contextRef="#ctx0" brushRef="#br0" timeOffset="-206277.23">3873 1503 0,'0'21'31,"0"0"-15,-21 0-16,21 1 0,-21 20 0,21-21 15,-21 0-15,21 22 16,0-22-16,0 0 0,0 0 0,0 0 16,0 0-16,0 1 0,0-1 0,21-21 15,0 0-15,0 0 16,1 0-16,-1 0 0,0 0 15,-21-21-15,21-1 0,0 1 0,0 0 16,1 0-16,-1-21 0,0 20 16,-21 1-16,0-21 0,0 21 0,21 0 15,-21-1-15,0 1 0,21 21 16,-21 21 0,0 1-16,0-1 15,0 0-15,-21 0 0,21 0 16,0 0-16,-21 1 0,21-1 15,0 21-15,0-21 0,0 0 0,0 1 16,0-1-16,0 0 0,21-21 16,0 0-16,0 0 0,1 0 15,-1 0-15,0 0 0,0 0 0,21 0 16,-20-21-16,-1 0 0,21-1 0,-21 1 16,0-21-16,22 0 0,-22-1 15,0 1-15,21 0 0,-20-1 0,-1-20 16,21 20-16,-21-20 0,0-1 0,1 1 15,-1-1-15,0 22 0,0-21 16,-21 20-16,0 1 0,0 21 16,0 0-16,0-1 0,-21 44 15,0 20 1,0-21-16,-1 21 0,1 1 16,0-1-16,0 0 0,0 22 15,0-22-15,-1 22 0,1-22 0,0 0 16,21 22-16,0-22 0,-21 1 0,21-1 15,0 0-15,0 1 0,0-22 16,0 21-16,0-21 0,21 0 0,0 1 16,0-1-16,1-21 0,-1 0 0,0 0 15,0 0-15,21 0 0,-20 0 16,20 0-16,-21-21 0,21-1 16,-20 1-16,20-21 0,-21 21 0,0 0 15,0-22-15,1 22 0,-22 0 0,0-21 16,0 20-16,0 1 15,-22 21 1,1 21-16,21 1 0,-21-1 16,0 0-16,21 0 0,0 21 15,0-20-15,0 20 0,0-21 0,0 0 16,0 22-16,0-22 0,0 0 0,21 0 16,0-21-16,0 21 0,1 0 15,-1-21-15,21 0 0,-21 0 0,0 0 16,22 0-16,-22 0 0,21 0 15,-21-21-15,22 0 0,-22 0 16,0 0-16,0 0 0,0-1 0,1-20 16,-22 0-16,0 21 0,0-22 0</inkml:trace>
  <inkml:trace contextRef="#ctx0" brushRef="#br0" timeOffset="-206061.36">4276 1291 0,'0'0'16,"63"0"-16,-42 0 15,22 0-15,-1 0 0,21 0 0,1 0 16,-1 0-16,22 0 0,-21-21 16,-1 21-16,22-21 0,-43 21 0,22 0 15,-22-21-15,0 21 0,1 0 0,-22 0 16,0 0-16,-21-21 0,-21 21 15</inkml:trace>
  <inkml:trace contextRef="#ctx0" brushRef="#br0" timeOffset="-205609.62">677 2350 0,'0'0'0,"21"0"31,1-22-31,20 22 16,0 0-16,22 0 0,20 0 0,1 0 16,21 0-16,0 0 0,21 0 0,21 0 15,0-21-15,21 21 0,-20 0 16,41 0-16,-21 0 0,1 0 0,-1 0 16,-21 0-16,22 0 0,-22 0 0,0 0 15,0 0-15,-21 0 0,-21 0 16,0 0-16,0 0 0,-22 0 0,1 0 15,-22 0-15,1 0 0,-22 0 16,1 0-16,-1 0 0,-21 0 16,0 0-16,-42 0 15,0 0-15,-21 0 0,-1 0 0,1 0 16,-22 0-16,-20 0 0,-1-21 0,0 21 16,-42 0-16</inkml:trace>
  <inkml:trace contextRef="#ctx0" brushRef="#br0" timeOffset="-205299.79">741 2540 0,'0'0'0,"-43"0"0,86 0 16,-22 0-16,42 0 15,1 0-15,21 0 0,-1-21 16,22 21-16,21-21 0,0 21 0,21 0 15,0-21-15,1 21 0,20 0 16,0-22-16,1 22 0,-1 0 0,0-21 16,-21 21-16,1 0 0,-1 0 0,0-21 15,-21 21-15,0 0 0,-21 0 16,0 0-16,-22-21 0,1 21 0,-22 0 16,-20-21-16,-1 21 0,0 0 0,-20 0 15,-1 0-15,-42 0 47,-1 21-47</inkml:trace>
  <inkml:trace contextRef="#ctx0" brushRef="#br0" timeOffset="-203572.7">5503 4763 0,'0'0'0,"0"-22"0,0 1 16,0 0 0,21 42 15,1 0-31,-1 22 0,21-1 15,-21 22-15,0-22 0,22 21 0,-22-20 0,0 20 16,0-20-16,0-1 16,1 0-16,-22 1 0,21-1 0,-21-21 15,21 0-15,-21 22 0,0-22 0,0 0 16,21-21-16,0-21 31,-21 0-31,0-1 16,0 1-16,0 0 0,21 0 0</inkml:trace>
  <inkml:trace contextRef="#ctx0" brushRef="#br0" timeOffset="-203348.83">6075 4720 0,'0'0'16,"0"-21"-16,0 0 0,-21 21 16,-1 0-16,1 0 15,0 21-15,0 0 0,-21 22 0,-1-1 16,1 0-16,21 22 0,-22-22 0,1 22 15,0-22-15,-1 21 0,1-20 16,0 20-16,-1-20 0,1 20 0,0-21 16,21 1-16,-1-1 0,1 0 0,0 1 15,21-22-15,0 21 0,0-21 16,0 1-16,21-22 0,0 0 0,1 0 16,20-22-16,0 1 0,1 0 0,-1-21 15</inkml:trace>
  <inkml:trace contextRef="#ctx0" brushRef="#br0" timeOffset="-203045.01">6329 4847 0,'-21'43'0,"42"-86"0,0 22 15,0 0-15,-21 0 0,0 0 0,0-1 16,0 44 0,0-1-16,0 21 0,0 0 0,-21 1 15,21 20-15,-21 1 0,0-1 0,21 1 16,0 20-16,-22 1 0,1 0 15,21-1-15,-21 22 0,21 0 0,-21 0 16,21 0-16,-21 0 0,0 21 16,-1 0-16,22-22 0,-21 22 0,-21-21 15,21 21-15,0-21 0,-1 0 0,1 0 16,0 0-16,0-22 0,21 1 16,-21-22-16,21 1 0,-21-22 0,-1 22 15,22-43-15,0 0 0,0 0 0,0-63 31,0 21-31,0-22 0,0-20 0,22-1 16,-22 1-16,21-1 0</inkml:trace>
  <inkml:trace contextRef="#ctx0" brushRef="#br0" timeOffset="-202729.19">6435 4741 0,'0'0'0,"0"-21"15,21 21-15,63 21 16,-62 1-16,-1-1 0,0 0 16,0 21-16,0-21 0,0 22 15,-21-1-15,0 0 0,0 1 0,0-1 16,0 0-16,-21-20 0,0 20 0,0 0 15,0-21-15,0 1 0,-1 20 16,-20-21-16,21-21 0,0 21 0,0 0 16,-1-21-16,1 0 15,21-21 17,21 21-32,1-21 0,-1 21 0</inkml:trace>
  <inkml:trace contextRef="#ctx0" brushRef="#br0" timeOffset="-202252.46">7218 4932 0,'0'0'0,"-21"-21"15,-1 21-15,1-21 0,0-1 0,0 1 16,0 21-16,0 0 0,-1 0 0,1 0 15,0 0-15,0 21 0,0 1 16,0-1-16,-1 21 0,1 0 0,21-20 16,-21 20-16,21 0 0,-21 1 0,21-22 15,0 21-15,0-21 0,0 0 16,0 1-16,0-1 0,0 0 16,0 0-16,21-21 0,0 0 0,0 0 15,1 0-15,-1 0 0,0 0 0,0-21 16,0 0-16,22 0 0,-22-1 15,0 1-15,0 0 0,0-21 0,-21 21 16,21-22-16,-21 1 0,22 0 0,-22-1 16,21 1-16,-21 21 0,0-22 0,0 22 15,0 0-15,0 0 0,0 42 16,0 0 0,0 0-16,0 1 0,0 20 0,0 0 15,0-21-15,0 22 0,0-1 16,0 0-16,0-20 0,0 20 15,21-21-15,-21 0 0,0 22 0,21-22 16,-21 0-16,0 0 0,21-21 16,0 0-16,1 0 0,-1 0 15,0-21-15,0 21 16,0-21-16</inkml:trace>
  <inkml:trace contextRef="#ctx0" brushRef="#br0" timeOffset="-201936.64">8149 3789 0,'0'0'0,"0"21"15,0 21-15,0-20 16,0 41-16,0-21 0,0 22 0,-21-1 15,0 1-15,0 21 0,-1-22 0,1 22 16,-21-22-16,21 22 0,0-22 16,-1 22-16,1-21 0,0-1 0,21 1 15,-21-22-15,21 21 0,-21-20 0,21-1 16,-21 0-16,21-20 0,0-1 16,0 0-16,0 0 0,0 0 15,21-21 1,0 0-16,0-21 0,0 0 0,0 0 15,1-22-15,20 22 0</inkml:trace>
  <inkml:trace contextRef="#ctx0" brushRef="#br0" timeOffset="-201456.98">8488 3958 0,'0'0'0,"0"-21"0,0 0 0,0 42 31,0 0-31,-21 22 0,21-1 0,-22 21 16,1-20-16,21 20 0,0 1 0,0-1 16,-21 1-16,0 20 0,0-20 15,21-1-15,0 22 0,-21-21 0,-1-1 16,22 1-16,-21-22 0,21 21 0,0-20 16,-21-1-16,21-21 0,0 0 0,0 1 15,0-1-15,0 0 0,0-42 31,0 0-31,0-1 0,0 1 16,21-21-16,0 0 0,-21-1 0,22-20 16,-1 20-16,0-20 15,21-1-15,-21 22 0,22-21 0,-1 20 16,0 1-16,1 0 0,-1 20 0,0 1 16,-20 0-16,20 21 0,0 0 0,-21 0 15,1 21-15,-1 0 0,0 22 16,-21-22-16,0 21 0,0 1 0,0-1 15,0 0-15,0 1 0,0-1 0,0 0 16,-21 1-16,0-1 0,21 0 0,-22-21 16,1 22-16,0-22 0,0 0 15,21 0-15,-21 0 0,21 1 16,-21-22-16,-1 0 0,1 0 16,21-22-1,-21 22-15,21-21 0,0-21 16,-21 21-16</inkml:trace>
  <inkml:trace contextRef="#ctx0" brushRef="#br0" timeOffset="-201265.09">7789 4509 0,'0'0'0,"-21"0"0,42 0 31,0 0-15,1 0-16,20 0 0,0 0 0,1 0 15,-1 0-15,0 0 16,1 0-16,-1 0 0,0-22 0,1 22 16,-1 0-16,-21-21 0,21 0 0,-20 21 15,20-21-15,-21 21 0</inkml:trace>
  <inkml:trace contextRef="#ctx0" brushRef="#br0" timeOffset="-200905.28">9969 4360 0,'0'0'0,"0"-21"0,0 0 16,-21 42 15,21 22-31,0-22 0,0 21 0,-21 0 16,0 1-16,0-1 0,21 0 0,-21 1 15,21-1-15,-22 0 0,22 1 16,0-1-16,-21 0 0,21-20 0,0 20 15,0-21-15,0 0 0,0 0 0,21-21 16,1 0 0,-1 0-16,0 0 0</inkml:trace>
  <inkml:trace contextRef="#ctx0" brushRef="#br0" timeOffset="-200536.97">10731 4424 0,'0'0'0,"0"-21"0,0 0 16,-21 21 0,0 0-16,-21 0 0,21 0 15,-22 21-15,22-21 0,-21 21 0,-1 0 16,22-21-16,0 21 0,0 0 0,0-21 16,21 22-16,0-1 0,0 0 15,21-21-15,0 21 0,21-21 16,1 21-16,-22-21 0,21 21 0,1-21 15,-1 22-15,0-22 0,1 21 0,-1 0 16,-21 0-16,0-21 0,0 21 16,1 0-16,-22 1 0,0-1 15,0 0-15,0 0 0,-22 0 0,1-21 16,0 21-16,-21-21 0,21 0 0,-22 22 16,22-22-16,-21 0 0,21 0 0,-22 0 15,22 0-15,0 0 0,0 0 0,0 0 16,-1-22-16,22 1 15,0 0-15,0 0 0,0 0 16,0 0-16,0-1 0,22-20 0,-22 21 16</inkml:trace>
  <inkml:trace contextRef="#ctx0" brushRef="#br0" timeOffset="-200360.72">10372 4001 0,'0'0'16,"-22"0"-16,-20-22 16,21 1-16,0 21 0,21-21 0,21 21 47,0 0-47</inkml:trace>
  <inkml:trace contextRef="#ctx0" brushRef="#br0" timeOffset="-199009.26">12573 4085 0,'0'-42'0,"21"-85"16,-21 85-16,0 20 0,0 1 16,0 0-16,0 0 0,0 0 0,-21 42 15,21 0 1,0 0-16,0 22 0,-21 20 16,0 1-16,21-1 0,-22 1 15,22 20-15,-21-20 0,0 20 0,0 1 16,21-21-16,-21-1 0,0 22 0,21-22 15,-22 1-15,22-22 0,-21 0 0,21 22 16,0-43-16,0 21 0,0-20 16,0-1-16,21-21 15,1 0-15,-1-21 0,0-1 16,0 1-16,-21-21 0,21 0 0,0-1 16,1 1-16,-1-22 0,0 22 15,0-21-15,-21-1 0,21 1 16,0-1-16,22-21 0,-22 22 0,0-22 15,0 43-15,0-22 0,1 22 0,-22 21 16,21 0-16,0 21 16,-21 21-16,0 21 0,0 1 0,0-1 15,0 0-15,0 22 0,21-1 0,-21 1 16,0-1-16,0 1 0,0-22 16,0 22-16,0-1 0,0-21 0,21 1 15,0-1-15,1 0 0,-22 1 0,21-22 16,0 21-16,0-21 0,0-21 0,0 22 15,22-22-15,-22 0 0,0 0 16,21-22-16,1 1 0,-22 0 0,21 0 16,1-21-16,-22 20 0,21-20 15,-21 0-15,22-1 0,-22-20 0,0 21 16,0-22-16,0 1 0,0-1 0,-21-21 16,0 1-16,22 20 0,-1-20 15,-21 20-15,21-21 0,-21 22 0,0 21 16,0-1-16,0 22 0,0 0 0,0 0 15,0 42 1,0 0-16,0 21 0,-21 1 0,21-1 16,-21 22-16,-1-1 0,22 1 0,-21 20 15,0-20-15,0-1 0,0 1 0,21-1 16,-21 1-16,-1-22 16,22 22-16,0-22 0,0 0 0,0 1 15,0-1-15,0-21 0,0 0 0,22 0 16,-1 1-16,0-22 0,0 0 0,0 0 15,22 0-15,-22 0 0,21-22 16,-21 1-16,22 0 0,-1 0 0,0 0 16,1 0-16,-22-22 0,21 1 0,-21 21 15,22-22-15,-22 1 0,0 0 0,-21-1 16,0 22-16,0 0 0,0 0 16,0 0-16,0 0 0,-21 21 15,0 0-15,-1 21 0,22 0 16,-21 0-16,21 0 15,0 0-15,0 1 0,0-1 0,21 0 16,1 0-16,-1 0 0,0 0 16,0 1-16,0-22 0,0 21 0,1 0 15,-1 0-15,0 0 0,0-21 0,0 21 16,-21 1-16,21-22 0,1 0 0,-22 21 16,21-21-16,0 0 15,0 0-15,0-21 16,-21-1-16,21 22 0,1-21 0,-22 0 15,0 0-15,21 0 0,0 0 16,-21-22-16,0 22 0,0-21 16,21 21-16,-21-22 0,21 22 0,-21-21 15,21 21-15,-21-1 0,0 44 32,0-1-32,0 21 15,0-21-15,-21 0 0,21 1 0,-21 20 16,21-21-16,-21 0 0,21 0 0,0 1 15,0-1-15,0 0 0,-21 0 16,42-42 15,-21 0-15</inkml:trace>
  <inkml:trace contextRef="#ctx0" brushRef="#br0" timeOffset="-198829.36">14478 4001 0,'0'0'0,"-21"-22"0,0 22 0,-22 0 16,22 0-16,0 22 15,0-22-15,0 21 0,21 0 16,0 0-16,21-21 16,0 0-16,0 0 0,0 0 15,22 0-15,-22 0 16,21 0-16,-21 0 0</inkml:trace>
  <inkml:trace contextRef="#ctx0" brushRef="#br0" timeOffset="-198525.16">15092 3429 0,'0'0'0,"0"-42"0,0-1 0,-21 22 15,21 0-15,-22 0 0,1 0 0,0 21 16,0 0-16,0 21 0,0 21 0,-1 1 15,1-1-15,-21 21 0,21 1 16,0-1-16,-1 1 0,1 21 16,0-1-16,0 1 0,21 0 0,-21-1 15,21 1-15,-21 0 0,-1-1 0,22 1 16,0-22-16,0 1 0,-21-1 16,21 1-16,0-22 0,0 1 0,0 20 15,-21-42-15,21 22 0,0-22 0,0 0 16,0 0-16,0 0 0,21-21 15,0 0-15,1-21 0,-1 0 16,-21 0-16,42 0 0,-21-22 16,0 1-16,1 0 0,-1-22 0</inkml:trace>
  <inkml:trace contextRef="#ctx0" brushRef="#br0" timeOffset="-197332.68">15282 3429 0,'0'0'0,"0"-63"16,0 105-16,-21-21 16,0 21-16,0 1 0,0-1 15,21 0-15,-22 22 0,1-1 0,0 1 16,0-1-16,0 1 0,0 21 0,-1-22 16,1 22-16,21-1 0,-21-20 15,21-1-15,-21 1 0,21-1 16,0-20-16,0-1 0,0 0 0,0 1 15,0-1-15,0 0 0,0-20 0,0-1 16,0 0-16,21 0 0,0 0 0,0-21 16,1 0-16,-1 0 0,0 0 15,21 0-15,-21 0 0,22-21 0,-22 0 16,21 0-16,1 0 0,-22-1 0,21 1 16,-21 0-16,0-21 0,22 21 0,-22-22 15,0 1-15,0 0 0,-21 20 16,0-20-16,21 21 0,-21 0 0,0 0 15,0-1-15,-21 22 16,0 0-16,0 22 16,0-1-16,0 0 0,-1 0 0,22 0 15,-21 0-15,21 1 0,-21 20 16,21-21-16,0 0 0,0 0 0,0 22 16,0-22-16,0 0 0,0 0 0,0 0 15,0 1-15,21-22 0,0 21 0,1-21 16,20 0-16,-21 0 15,0 0-15,22 0 0,-22 0 0,21 0 16,-21-21-16,22-1 0,-1 1 0,-21 0 16,21 0-16,-20 0 0,20-22 0,-21 22 15,0-21-15,0 21 0,-21 0 16,0-22-16,0 22 0,0 0 16,0 0-16,-21 21 0,0 0 15,0 0-15,0 0 0,0 0 0,-1 0 16,1 0-16,0 21 0,21 0 15,0 0-15,0 0 16,0 1-16,0-1 0,21 0 16,-21 0-16,21 0 0,1 0 0,-1 1 15,-21-1-15,21 0 0,0 0 0,-21 0 16,21-21-16,-21 21 0,0 1 16,21-22-16,-21 21 0,0 0 0,22-21 15,-1 0 1,0 0-16,0 0 15,0 0-15,0-21 0,1 0 16,-1 21-16,0-22 0,0 1 16,-21 0-16,21 0 0,0 0 0,1-22 15,-22 22-15,21 0 0,-21 0 0,21 0 16,-21 0-16,0-1 0,21 1 16,-21 42 15,0 1-31,0-1 15,-21 0-15,21 0 0,-21-21 0,21 21 16,0 0-16,0 1 0,-21-1 16,21 0-16,-22 0 0,22 0 15,0 0-15,-21 1 0,21-1 16,0 0-16,-21-21 16,21-21 15,0 0-16,0-1-15,0 1 0,0-21 0,21 21 16,0-22-16,1 22 0,-1-21 0,0 0 16,0-1-16,0 22 0,0-21 0,1 21 15,20-22-15,-21 22 0,0 0 16,22 21-16,-22 0 0,0 0 16,0 0-16,0 0 0,0 0 0,1 21 15,-1 0-15,0 22 0,0-22 0,-21 0 16,0 21-16,0-21 0,0 22 15,0-1-15,0-21 0,0 22 0,-21-22 16,0 21-16,0-21 0,21 0 0,0 1 16,-22-1-16,22 0 0,-21 0 0,0 0 15,0-21 1,0 0 0,21-21-16,0 0 15,-21 0-15,21 0 0,-22-1 16</inkml:trace>
  <inkml:trace contextRef="#ctx0" brushRef="#br0" timeOffset="-197108.81">14838 4043 0,'0'0'0,"-21"0"0,-1 0 16,22-21-16,22 21 15,20 0-15,-21 0 16,21 0-16,1-21 0,-1 21 16,22 0-16,-22 0 0,21-22 0,1 22 15,-1 0-15,-20 0 0,20 0 0,-20 0 16,-22-21-16,21 21 0,-21-21 16,0 21-16,1 0 0</inkml:trace>
  <inkml:trace contextRef="#ctx0" brushRef="#br0" timeOffset="-195137.23">17738 4318 0,'-22'21'16,"44"-42"-16,-1 0 16,0 21-16,0-21 0,21-22 15,1 22-15,-1 0 0,0-21 0,1-1 16,20 1-16,-20 0 0,20-1 15,-21 1-15,22 0 0,-22-1 0,1 1 16,-22-21-16,0 20 0,21-20 16,-42 20-16,0-20 0,0-1 0,0 22 15,0-21-15,0 20 0,0-20 0,0 20 16,-21 22-16,21-21 0,-21 21 16,0 0-16,0-1 0,-1 22 0,1 0 15,0 0-15,0 22 0,0 20 0,0 0 16,-1 1-16,-20 20 15,21 1-15,-21 20 0,20 1 0,-20 0 0,21-1 16,-21 22-16,20 0 0,-20 0 16,21 0-16,0-1 0,-22-20 0,22 21 15,0 0-15,0 21 0,0-21 16,0-1-16,-1 1 0,1 0 0,0 0 16,21 0-16,-21-22 0,0 22 0,0-21 15,-1 21-15,1-22 0,21 1 0,-21-21 16,21-1-16,-21 1 0,21-1 0,0 1 15,0-22-15,0 0 0,0-21 0,0 22 16,0-22-16,21-21 0,0 0 0,0 0 16,22 0-16,-22-21 0,21 0 15,1-1-15,-22-20 0,21 21 0,22-21 16,-22-1-16,0-20 0,1 20 16,-1-20-16,0-1 0,1 1 0,-22-22 15,0 22-15,0-1 0,0-20 0,-21 20 16,0-21-16,0 22 0,-21-22 0,0 1 15,0-1-15,-22 21 0,22 1 16,-21-1-16,21 1 0,-22 21 0,22-1 16,-21 22-16,21 0 0,21 0 0,-21 0 15,21-1-15,21 22 16,0-21-16,21 21 16,1-21-16,-1 21 0,0-21 15,1 0-15,20 0 0,1-1 0,-1 1 16,1 0-16,-1 0 0,-21-21 15,22-1-15,-1 22 0,-20-21 16,-1 21-16,0-1 0,-20 1 0,-1 0 16,-21 0-16,0 0 0,-21 21 15,-1 0-15,1 0 16,0 0-16,0 0 0,0 21 16,0 0-16,-1 0 0,22 0 0,0 1 15,-21-1-15,21 21 0,0-21 0,0 0 16,0 22-16,0-22 0,0 0 15,0 0-15,0 0 0,0 1 0,21-1 16,1-21-16,-1 21 0,0-21 16,0 0-16,0 0 0,0 0 15,1 0-15,-1 0 0,21-21 0,-21 0 16,0-1-16,1 1 0,-1 0 16,0 0-16,0 0 0,-21 0 0,21-22 15,0 22-15,1 0 0,-22 0 0,0 0 16,21 21-16,-21-22 0,21 22 15,-21 22 1,0-1-16,0 0 16,0 21-16,-21-21 0,21 1 0,-21 20 15,21-21-15,0 21 0,0-20 16,0-1-16,0 0 0,0 0 16,0 0-16,0 0 0,0 1 0,21-22 15,0 21-15,0-21 16,0 0-16,0 0 0,1 0 15,-1-21-15,0-1 0,0 22 0,-21-21 16,21 0-16,-21 0 0,21 0 0,-21 0 16,0-22-16,0 22 0,0-21 0,0 21 15,0-1-15,0 1 0,-21-21 16,0 21-16,0 0 0,0 21 16,0 0-16,-1 0 0,1 0 15,21 21 16,21-21-31,1 0 16,-1 0-16,0 0 0,0 0 0,0 0 16,22-21-16,-22 21 0,0 0 15,21-22-15,-21 22 0,1 0 0,-1 0 16,21 0-16,-21 0 0,0 0 0,1 0 16,-1 0-16,-21 22 0,21-1 15,-21 0-15,0 0 0,0 0 16,0 0-16,0 1 0,0 20 0,0-21 15,0 0-15,0 0 0,0 1 16,0-1-16,-21 0 0,21 0 0,-21 0 0,-1 0 16,22 1-1,-21-22-15,21 21 0,-21-21 16,21-21 15,0-1-31,0 1 0,0 0 0,0 0 16,0 0-16,21 0 0,0-1 15,1-20-15,-22 0 0,21 21 0,0-22 16,0 1-16,21 21 0,-20-22 0,-1 22 16,21-21-16,-21 21 0,0 21 15,1-21-15,-1 21 0,0 0 16,0 0-16,0 21 16,-21 0-16,0 0 0,21 0 0,-21 22 15,0-22-15,0 21 0,0-21 16,0 22-16,0-22 0,-21 21 0,21-21 15,-21 22-15,21-22 0,-21 0 0,21 0 16,0 0-16,-21 0 0,0-21 16,21-21 15,0 0-15,0 0-16,0 0 0,21 0 15,0-22-15,0 22 0,0-21 0,22-1 0,-22 1 16,21-21-16,0 20 0,-20 1 15,20 0-15,0-1 0,-21 22 16,22 0-16,-22 0 0,0 21 0,0 0 16,0 21-16,-21 21 0,0-21 15,0 1-15,0 20 0,0 0 16,0 1-16,0-1 0,-21 0 0,0 1 16,21-22-16,-21 21 0,21-21 0,-21 22 15,0-22-15,21 0 0,0 0 0,-22 0 16,1 0-16,21 1 0,0-1 15,-21-21 1,0 0-16,0 0 16,0 0-1,-1 0-15</inkml:trace>
  <inkml:trace contextRef="#ctx0" brushRef="#br0" timeOffset="-192169.13">1460 7324 0,'0'0'0,"0"21"0,0 0 0,-21-21 16,21 21-16,-21-21 0,21 21 16,0-42 15,0 0-31,21 0 15,0-21-15,1 20 0,-1-20 16,21 0-16,-21 21 0,22-22 0,-1 1 16,-21 0-16,21-1 0,-20-20 15,20 20-15,-21 1 0,-21 0 0,0-1 16,0 1-16,0 0 16,0 21-16,-21-1 0,0 1 0,-22 0 15,1 21-15,0 0 0,-1 0 16,1 0-16,0 21 0,-1 0 0,1 1 15,21-1-15,0 0 0,-22 0 16,43 0-16,0 0 0,0 1 0,0-1 16,22 21-16,-1-21 0,0 0 15,21 1-15,1-1 0,-1 0 0,0 0 16,22 0-16,-22 0 0,0 1 16,-20 20-16,20-21 0,-21 0 0,0 0 15,0 1-15,1-1 0,-22 0 0,21 0 16,-21 0-16,0 0 15,0 1-15,0-1 0,0 0 0,0 0 16,0 0-16,0-42 47,21 0-47,0 0 0,0 0 16,0-22-16,-21 22 0,22-21 0,-1 21 15,21-22-15,-21 1 0,0 21 16,22-22-16,-22 22 0,0-21 15,0 21-15,0 0 0,1-1 0,-22 1 16,0 42 15,0 1-15,0-1-16,0 0 0,0 0 0,0 0 16,0 22-16,0-22 0,-22 0 15,22 21-15,0-21 0,-21 1 0,21-1 16,0 0-16,0 0 0,0 0 15,0 0-15,21-21 0,1 0 0,-1 0 16,0 0-16,0 0 0,0 0 16,0-21-16,1 0 0,-1 0 15,0 0-15,0 0 0,-21-1 0,0 1 16,21-21-16,-21 21 0,0 0 16,0-1-16,0 1 0,-21 0 15,0 0-15,21 0 0,-21 0 0,0 21 16,-1-22-16,1 22 0,0 0 15,0 0-15,0 0 0,0 0 0,21 22 32,21-1-17,0-21-15,0 0 0,0 0 16,22 0-16,-1 0 0,0 0 0,1 0 16,-1 0-16,0-21 0,1 21 0,-1 0 15,0-22-15,1 22 0,-22 0 16,21-21-16,-21 21 0,0 0 0,1 0 15,-1 0-15,0 0 16,-21 21 0,0 1-16,0-1 0,0 0 0,-21 0 15,21 0-15,-21 22 16,21-22-16,0 0 0,0 0 0,-22 0 16,22 22-16,0-22 0,0 0 0,0 0 15,0 0-15,0 22 0,0-22 16,0 0-16,0 0 0,22-21 15,-1 0-15,0 0 16,0 0 0,0-21-16,0 0 0,-21 0 0,22-1 15,-1 1-15,0 0 0,-21-21 0,0 21 16,0-1-16,0-20 0,0 21 16,0-21-16,0 20 0,0 1 0,0-21 15,-21 21-15,0 0 0,21-1 16,-22 1-16,1 0 0,0 21 0,0 0 15,0 0 1,21 21 0,0 0-1,21-21-15,0 0 0,0 0 0,0 22 0,1-22 16,-1 0-16,0 0 16,21 0-16,-21 0 0,22 0 0,-1-22 15,0 1-15,1 21 0,-1-21 16,0 0-16,1 21 0,-1-21 0,0 0 15,-20-1-15,20 1 0,-21 0 0,0-21 16,0 21-16,1-22 0,20 22 16,-21-21-16,0 21 0,-21-22 0,21 22 15,1 0-15,-22 0 0,21 0 0,-21-1 16,0 1-16,0 42 31,0 1-31,0-1 0,-21 0 16,21 21-16,-22 1 0,1-1 0,21 0 0,-21 1 15,0 20-15,0-21 0,0 1 16,-1 20-16,1-20 0,21-1 16,-21 0-16,21 1 0,-21-1 0,21 0 15,0-21-15,0 1 0,0 20 0,0-21 16,0 0-16,0 0 16,21-21-16,0 0 15,0-21-15,1 0 0,-1 0 16,0 0-16,-21-22 0,21 22 15,-21 0-15,0 0 0,0-21 16,0 20-16,0-20 0,0 21 0</inkml:trace>
  <inkml:trace contextRef="#ctx0" brushRef="#br0" timeOffset="-191967.39">3450 6710 0,'0'0'0,"-21"0"15,21-21-15,21 21 16,0-21-1,0 21-15,1 0 0,20-22 16,-21 22-16,21 0 0,-20-21 0,20 21 16,-21 0-16,21-21 0,-20 0 15,20 21-15,-21 0 0,0 0 16,0 0-16,1 0 16,-22-21-1</inkml:trace>
  <inkml:trace contextRef="#ctx0" brushRef="#br0" timeOffset="-191288.71">5122 6795 0,'0'0'0,"0"-22"0,0 1 0,0-21 16,0 21-16,0-22 0,0 1 0,0 21 15,21-21-15,1-1 0,-22 1 0,0 21 16,21 0-16,-21-1 16,0 1-16,0 42 15,0 22-15,0-22 16,0 21-16,0 22 0,0-22 16,0 22-16,0-1 0,-21-21 0,-1 22 15,22-1-15,-21-20 0,21 20 0,-21 1 16,21-22-16,-21 0 0,21 1 0,0-1 15,-21 0-15,21-20 0,0-1 16,-21 0-16,21 0 0,0 0 0,0-42 31,0 0-31,21 0 0,0-22 16,0 22-16,0-21 0,0 0 16,1-1-16,-1-20 0,0 20 0,21 1 15,-21-21-15,22 20 0,-1-20 16,0 20-16,1 22 0,-1 0 0,0 0 15,1 21-15,-1 0 0,0 0 0,-20 21 16,-1 0-16,0 0 0,-21 22 16,0-1-16,0-21 0,0 22 0,0-1 15,0 0-15,0 1 0,0-1 0,0 0 16,0 1-16,0-22 0,0 21 0,0 0 16,-21-20-16,21-1 0,0 0 15,0 0-15,0 0 0,0-42 31,21 21-31,0-21 16,0-21-16,0 20 0,1-20 0,-1 21 16</inkml:trace>
  <inkml:trace contextRef="#ctx0" brushRef="#br0" timeOffset="-191032.86">6181 6541 0,'0'0'0,"21"-43"0,0 1 15,0 0-15,-21 20 0,0 1 0,0 0 16,21 21-16,-21 21 15,0 0-15,0 22 0,0-1 16,0 0-16,-21 1 0,21 20 0,0-20 16,-21 20-16,0 1 0,21-22 15,-21 21-15,-1-20 0,22 20 16,-21 1-16,0-22 0,0 0 0,21 22 16,0-22-16,-21 1 0,21-22 0,0 21 15,0-21-15,0 0 0,0 1 0,21-22 16,0 0-1,0 0-15,0-22 0,1 1 16,-1 0-16,-21 0 0,21-21 0,-21 20 16,0-20-16</inkml:trace>
  <inkml:trace contextRef="#ctx0" brushRef="#br0" timeOffset="-190224.6">6011 7006 0,'-21'0'0,"42"0"31,0 0-31,1 0 16,-1 0-16,0 0 0,21 0 0,-21 0 16,22-21-16,-1 21 0,0-21 0,22 21 15,-22-21-15,22 0 0,-22 21 16,22-22-16,-22 22 0,21-21 0,-20 0 16,-22 21-16,21 0 0,-21-21 15,1 21-15,-1 0 0,-21 21 31,-21-21-15,-1 21-16,22 0 0,-21 1 0,21-1 16,-21 0-16,0 0 0,21 0 15,-21 0-15,21 22 0,0-22 0,-21 21 16,-1-21-16,22 1 0,0 20 0,0-21 16,-21 0-16,21 0 0,-21 1 15,21-1-15,0 0 0,0 0 16,0-42-1,0 0 1,0 0-16,0-1 16,21-20-16,-21 21 0,21-21 0,-21 20 0,22-20 15,-1 0-15,-21-1 0,21 22 16,0-21-16,0 0 0,0 20 0,1-20 16,-1 21-16,0 21 0,0-21 15,0 21-15,0 0 0,1 0 16,-1 21-16,0 0 0,-21 0 0,21 0 15,-21 1-15,21 20 0,-21-21 0,0 21 16,0-20-16,21 20 0,-21-21 16,0 21-16,0-20 0,22-1 0,-22 21 15,0-21-15,0 0 0,0 1 16,0-1-16,0 0 16,0-42-1,0 0 1,0-1-16,0 1 0,0 0 0,0-21 15,21 21-15,0-22 0,0 1 16,0 21-16,0-22 0,1 1 0,20 0 16,-21-1-16,21 1 0,1 0 0,-22 21 15,21-1-15,1 1 0,-22 21 0,21 0 16,-21 0-16,0 21 0,1 1 16,-22-1-16,0 0 0,21 21 0,-21-21 15,0 22-15,0-22 0,0 21 0,0 1 16,0-1-16,-21-21 0,-1 21 15,22 1-15,-21-22 0,0 21 16,21-21-16,0 1 0,-21-1 0,21 0 16,-21-21-16,21 21 0,21-21 31,-21-21-31,21 21 16,0-21-16,0 0 0,1-1 0,-1 1 15</inkml:trace>
  <inkml:trace contextRef="#ctx0" brushRef="#br0" timeOffset="-189799.85">7662 7303 0,'0'0'0,"0"21"0,0 21 16,21-42 0,1 0-1,-1 0-15,0-21 0,0 21 0,0-21 16,0 0-16,22-1 0,-1 1 0,-21-21 15,22 21-15,-1-22 0,0 1 0,-21 21 16,22-21-16,-1-1 0,-21 1 16,0-22-16,1 22 0,-1-21 0,0 20 15,0-20-15,-21-1 0,0 1 0,0 20 16,0-20-16,0 21 0,0-1 16,-21 22-16,0-21 0,21 21 15,-21-1-15,-1 22 0,1 0 0,0 0 16,0 43-16,0-22 0,0 21 0,-1 22 15,-20-22-15,21 22 0,0 20 0,0-20 16,-1-1-16,22 1 0,0-1 16,-21 1-16,21-1 0,0-20 0,0 20 15,0-21-15,0 1 0,21-1 0,-21-21 16,22 22-16,-1-22 0,0 0 0,0 0 16,0 0-16,0-21 0,1 0 15,-1 0-15,0 0 0,21 0 0,-21 0 16,22-21-16,-22 0 0,0 0 15,21 0-15,1-22 0,-22 22 0,21-21 16,1 21-16</inkml:trace>
  <inkml:trace contextRef="#ctx0" brushRef="#br0" timeOffset="-189128.21">9525 7281 0,'0'-21'0,"0"0"31,0 0-31,0 0 0,0 0 16,0-1-16,21 1 16,-21 0-16,21-21 0,0 21 0,-21-22 15,22 22-15,-1-21 0,0-1 0,0 1 16,0-21-16,22 20 0,-22-20 0,0-1 16,0 1-16,0-1 15,0 1-15,1-1 0,-1 22 0,0-22 0,0 22 16,-21 0-16,0 21 0,0-22 15,0 22-15,-21 21 16,0 21-16,0 0 0,-22 1 16,22 20-16,-21 0 0,-1 1 0,22 20 15,-21 1-15,21 20 0,0-20 0,-1 20 16,22-20-16,0-1 0,0 1 0,0-22 16,0 22-16,0-22 0,0 0 15,22 1-15,-1-1 0,0 0 0,0-20 16,0 20-16,0-21 0,22-21 0,-22 21 15,0 0-15,21-21 0,-20 0 16,20 0-16,-21 0 0,0-21 0,22 21 16,-22-21-16,21 0 0,-21 0 15,0-22-15,1 22 0,-1 0 0,0-21 16</inkml:trace>
  <inkml:trace contextRef="#ctx0" brushRef="#br0" timeOffset="-188932.32">9652 6689 0,'0'0'0,"-21"0"0,-22 21 16,22-21-16,21 21 31,21-21-31,1 0 0,-1 0 0,0 0 16,21 0-16,-21 0 0,22 0 0,20 0 15,-20 0-15,-1 0 0,21 0 0,1 0 16,-22-21-16,22 21 0,-1-21 0,-20 0 15,-1 21-15,0-22 0</inkml:trace>
  <inkml:trace contextRef="#ctx0" brushRef="#br0" timeOffset="-187363.41">10731 7154 0,'22'0'16,"-1"-21"-16,0 21 0,0-21 0,0 0 15,0 21-15,1-21 0,-1 0 0,0-22 16,0 22-16,0 0 0,0-21 0,1 20 16,-22-20-16,0 0 0,0-1 15,0 1-15,0 21 0,0-21 0,0-1 16,0 22-16,0 0 0,-43 0 0,22 21 15,0 0-15,0 0 0,-22 0 0,1 21 16,21 0-16,-21 21 16,-1-20-16,1 20 0,21-21 0,0 21 15,-1 1-15,1-22 0,0 21 0,0 1 16,21-22-16,0 21 0,0-21 0,0 22 16,0-22-16,0 0 0,0 21 15,0-21-15,21-21 0,0 22 0,0-1 16,1-21-16,20 0 0,-21 0 0,0 0 15,22 0-15,-22 0 0,0-21 0,21-1 16,-21 22-16,1-21 0,20 0 0,-21 0 16,0 0-16,0-22 0,1 22 15,-1-21-15,0 21 0,0-22 0,0 22 16,0 0-16,-21-21 0,22 21 16,-22-1-16,0 44 15,-22-1 1,22 0-16,-21 0 15,21 0-15,-21 22 0,21-22 0,-21 0 16,21 21-16,0-21 0,0 1 0,0-1 16,0 21-16,0-21 0,0 0 0,0 1 15,21-1-15,0 0 0,0 0 16,22-21-16,-22 21 0,0-21 0,21 0 16,1 0-16,-1 0 0,0 0 0,1 0 15,20 0-15,-20-21 0,-1 21 0,0-21 16,1 0-16,-1 0 0,0-22 15,1 22-15,-1 0 0,-21-21 0,0-1 16,22 22-16,-22-21 0,-21-1 16,0 1-16,21 21 0,-21-21 0,0-1 15,0 1-15,0 21 0,0 0 0,-21-1 16,0 1-16,-1 0 0,1 21 0,-21 0 16,21 0-16,0 0 0,-1 21 15,-20 0-15,21 1 0,0-1 16,0 21-16,-22-21 0,22 22 0,0-22 0,0 0 15,21 21-15,0-21 0,-21 1 0,21 20 16,0-21-16,0 0 0,0 0 0,0 1 16,21-22-1,0 0-15,0 0 16,0 0-16,0 0 0,22 0 0,-22 0 16,0-22-16,0 22 0,0-21 0,1 0 15,-1 0-15,0 21 0,0-21 0,-21 0 16,21-1-16,-21 1 0,21 0 15,1 0-15,-22 0 16,0 42 15,0 0-15,-22 0-16,1 0 0,0 1 16,21 20-16,-21-21 0,21 21 15,0 1-15,-21-1 0,0 0 0,21 1 16,-22 20-16,22 1 0,0-22 0,0 22 15,-21-1-15,21 1 0,-21-22 0,0 21 16,21 1-16,-21-1 0,0 1 0,-1-1 16,1 1-16,0-1 0,0 1 0,0-1 15,21 1-15,-21-1 0,-1 1 16,22-1-16,-21 1 0,21-22 0,0 22 16,0-1-16,-21-20 0,21 20 15,0-21-15,0 22 0,-21-22 0,21 1 0,0-1 16,0 0-16,0-21 0,0 22 0,0-22 15,0 0-15,0 0 0,0 0 16,-21-21-16,0 0 16,21-21-16,0 0 15,-22 0-15,1 0 0,0 0 0,21-1 16,-21-20-16,0 0 0,0-1 0,-22 1 16,22-21-16,-21-1 0,21 1 0,-22-1 15,1 1-15,21-22 0,0 21 0,-1-20 16,22-1-16,0 0 0,0 22 15,0-22-15,0 1 0,22 20 16,-1 1-16,21-1 0,-21 1 0,22-1 16,-1 1-16,-21 20 0,21 1 0,1 0 15,-1-1-15,0 1 0,1 21 0,-1 0 16,0-1-16,1 1 0,-22 0 16,21 0-16,-21 0 0,1 21 0,-1 0 15,21-21-15,-21 21 0,0 0 16,1-22-16,-22 44 47,0-1-32,0 0 1,0 0 0</inkml:trace>
  <inkml:trace contextRef="#ctx0" brushRef="#br0" timeOffset="-182073.26">12933 6752 0,'0'21'16,"0"1"62,21-22 188,0 0 46,0 0-296,0 0 218,1 0-203,-22-22-31,21 22 625,-21 22 891,0-1-1500,0 0-1,0 0-15,0 0 16,0 0-16,0 1 0,0-1 15,0 0-15,21 0 0,-21 0 16,21 0-16,-21 1 31,21-22-31,0 0 16,1 0 0,-1 0-16,0 0 15,0 0 1,0 0-16,0 0 15,1 0 1,-1-22 0,0 1-1,0 21 1,-21-21-16,21 0 31,-21 0-31,21 21 16,-21-21-16,0-1 0,22 1 15,-1 0-15,-21 0 16,0 0-16,0 0 0,21-1 0,-21 1 16,21 0-16,-21 0 0,21-21 15,-21 20-15,0-20 0,21 0 0,1 21 16,-22-22-16,21 1 0,0 0 0,-21-1 16,21 1-16,0 0 0,-21-1 0,21 1 15,1 21-15,-22-22 0,0 1 16,21 21-16,-21-21 0,21 20 0,-21-20 15,0 21-15,0 0 0,0 0 16,0-1-16,0 1 16,0 42-1,-21 1 1,0-1-16,21 0 0,-22 21 0,1-21 16,21 22-16,-21-1 0,21 0 15,-21 1-15,0 20 0,21-20 0,-21 20 16,-1 1-16,22-22 0,-21 21 0,21 1 15,0-22-15,0 22 0,0-22 0,0 0 16,0 1-16,0-1 0,0-21 0,0 22 16,0-22-16,0 0 0,21 0 15,1 0-15,-1-21 0,0 21 16,0-21-16,0 0 0,0 0 16,1 0-16,-1 0 0,0-21 0,0 0 15,0 0-15,0 21 0,1-21 0,-1 0 16,0-22-16,-21 22 0,0 0 15,21-21-15,-21 20 0,21-20 0,-21 0 16,0 21-16,0-22 0,0 22 0,0-21 16,0 21-16,0-1 0,0 1 15,0 42 1,0 1-16,0-1 16,0 21-16,0-21 0,0 22 0,0-22 15,0 21-15,0-21 0,0 0 16,0 22-16,0-22 0,0 0 0,0 0 15,21 0-15,-21 1 0,22-22 0,-1 21 16,0-21-16,0 0 16,0 0-16,0 0 0,1 0 15,-1 0-15,0-21 0,0-1 0,0 22 16,-21-21-16,21 0 0,1 0 0,-22 0 16,21-22-16,-21 22 0,0-21 0,0 0 15,0-1-15,0 1 0,0 0 16,0 20-16,0-20 0,0 21 0,0 0 15,0 0-15,-21-1 0,-1 22 16,1 0-16,0 0 0,0 0 16,0 0-16,0 22 0,-22-22 15,22 21-15,0-21 0,0 21 0,0 0 16,-1-21-16,22 21 0,-21-21 16,21-21 15,0 0-31</inkml:trace>
  <inkml:trace contextRef="#ctx0" brushRef="#br0" timeOffset="-181836.4">13377 6223 0,'0'0'0,"-21"0"0,-21 0 16,42-21-16,0 0 0,21 21 15,0 0-15,21-21 0,-20 21 0,20 0 16,0-22-16,1 1 0,20 21 16,1-21-16,-22 21 0,21 0 0,1-21 15,-1 21-15,1 0 0,-1 0 0,-20 0 16,-1-21-16,0 21 0,-20 0 0,-1 0 16,0 0-16</inkml:trace>
  <inkml:trace contextRef="#ctx0" brushRef="#br0" timeOffset="-180548.75">15430 6858 0,'0'0'0,"-63"64"15,63-43-15,0 0 0,0 0 16,0 0 0,21-21-16,0 0 0,0 0 15,1 0-15,20 0 0,-21 0 0,0-21 16,22 21-16,-22-21 0,21 0 16,-21 0-16,22-1 0,-22-20 15,21 21-15,-21-21 0,0-1 0,1 1 16,-1 0-16,0-1 0,-21-20 0,21 20 15,-21-20-15,0 21 0,0-1 0,0 1 16,0 21-16,0 0 0,-21-1 16,0 1-16,0 21 0,-1 0 0,1 0 15,0 0-15,0 21 0,0 1 0,0 20 16,-1 0-16,22 1 0,0-1 0,-21 21 16,21-20-16,0-1 0,0 0 0,0 1 15,0-1-15,0 0 0,21-20 16,1 20-16,-22-21 0,21 0 15,0-21-15,0 21 0,0-21 0,0 0 16,1 0-16,-1 0 0,0 0 0,0 0 16,0-21-16,22 21 0,-22-21 0,0 0 15,0 0-15,21 0 0,-20-1 0,-1-20 16,21 21-16,-21-21 0,22-1 16,-22 22-16,21-21 0,0-1 0,-20 22 15,20 0-15,-21 0 0,21 0 0,-20 21 16,-1 0-16,0 0 0,0 21 0,0 0 15,-21 21-15,0-20 0,0 20 16,0-21-16,0 21 0,0 1 0,0-22 16,-21 21-16,0-21 0,0 22 15,0-22-15,-1 0 0,1 0 0,21 0 16,-21-21-16,0 22 0,0-1 16,21-42 15,21-1-31,0 1 0,0 0 0,0 0 15,1 0-15,20 0 0,-21-22 0,0 22 16,22-21-16,-22-1 0,21 1 0,-21 21 16,0-21-16,1 20 0,-1 1 0,-21 0 15,0 42 17,0 0-32,0 1 0,-21-1 15,-1 21-15,1-21 0,0 22 0,0-1 16,21-21-16,0 21 0,-21 1 0,21-22 15,0 0-15,0 21 0,0-20 16,0-1-16,0 0 0,21 0 0,0 0 16,0-21-16,22 0 0,-22 0 15,0 0-15,21 0 0,-21 0 0,22 0 16,-1-21-16,0 0 0,-20 21 0,20-21 16,0 0-16,1-1 0,-22 1 0,21-21 15,-21 21-15,0-22 0,1 22 16,-1-21-16,0 21 0,-21-22 15,0 1-15,0 21 0,0-21 0,0 20 16,0 1-16,0 0 0,-21 21 31,21 21-31,-21 0 0,-1 22 16,22-1-16,0 0 0,-21 1 0,0-1 16,0 22-16,21-22 0,0 21 0,-21-20 15,0 20-15,21 1 0,-22-1 0,22 22 16,0-22-16,-21 22 0,0 0 0,0-22 15,21 22-15,-21 0 0,0-1 0,-1 1 16,1 0-16,0-1 0,0 1 0,0 0 16,0-1-16,-22 1 0,22-22 15,0 1-15,0-1 0,0 1 0,-1-1 16,-20-20-16,42-1 0,-21-21 0,21 0 16,-21 1-16,21-44 15,0 1-15,21-21 0,0 21 16,0-22-16,0 1 0,1-21 15,-1 20-15,0-20 0,21-22 0,-21 22 16,22-22-16</inkml:trace>
  <inkml:trace contextRef="#ctx0" brushRef="#br0" timeOffset="-180264.91">17103 7049 0,'0'0'0,"0"-64"0,0 1 0,0-1 0,0 22 15,0-22-15,0 22 0,21 0 0,0-22 16,-21 22-16,21 21 0,0-22 15,0 22-15,1 0 0,-1 0 0,21 0 16,-21-1-16,22 22 0,-1 0 0,0 0 16,-21 22-16,22 20 0,-22-21 0,0 21 15,-21-20-15,0 20 0,0 0 16,0 1-16,-21-1 0,-21 0 0,20-21 16,-20 22-16,0-22 0,21 0 0,-22 21 15,1-20-15,0-1 0,-1-21 0,22 21 16,0-21-16,0 0 0,0 0 15,42-21 17,0 0-32,0 21 0,0-43 0,22 22 15,-22 0-15,21 0 0</inkml:trace>
  <inkml:trace contextRef="#ctx0" brushRef="#br0" timeOffset="-179929.6">17632 6583 0,'0'0'0,"21"0"0,-21 21 0,21-21 16,0 0-16,0 0 0,1 0 15,-1 0-15,0 0 0,0 0 16,0 0-16,0-21 0,22 0 0,-22 21 16,0-21-16,0-1 0,0 1 0,1 0 15,-22 0-15,0 0 0,0 0 0,0-1 16,0 1-16,0 0 0,-22 21 15,1-21-15,0 21 0,0 0 0,0 0 16,0 0-16,-1 0 0,1 21 0,-21 0 16,21 22-16,0-22 0,-1 21 0,1 0 15,21-20-15,0 20 0,-21 0 0,21 1 16,0-1-16,0-21 16,0 21-16,0-20 0,0-1 0,0 0 15,21 0-15,0 0 0,22 0 16,-22-21-16,0 0 0,0 0 0,22 0 15,-22 0-15,21 0 0,0-21 0,1 0 16</inkml:trace>
  <inkml:trace contextRef="#ctx0" brushRef="#br0" timeOffset="-178616.35">18605 6308 0,'0'0'0,"-42"0"16,21 0-16,0 0 15,0 0-15,-1 0 0,-20 0 0,21 21 16,0 0-16,0 0 0,-1 22 0,1-22 16,0 21-16,0 0 0,21-20 0,0 20 15,0 0-15,0 1 0,0-1 0,0-21 16,0 21-16,0-20 0,0 20 16,0-21-16,21 0 0,-21 0 0,21-21 15,0 22-15,1-22 0,20 0 0,-21 0 16,0 0-16,22 0 0,-22 0 0,21-22 15,0 1-15,-20 0 0,20 0 0,-21 0 16,21-22-16,-20 22 0,-1-21 16,21 0-16,-21-1 0,0-20 15,1-1-15,-1 22 0,0-22 0,0 22 16,0-21-16,0 20 0,-21-20 0,22 20 16,-1 1-16,-21 0 0,21-22 0,-21 22 15,21 0-15,-21 20 0,0 1 16,0 0-16,0 0 0,0 42 15,-21 21-15,0-20 16,21 20-16,-21 0 0,-1 1 16,1-1-16,0 0 0,0 1 0,0 20 15,0-21-15,21 22 0,0-1 0,-22-20 16,22 20-16,0-20 0,0 20 0,0-21 16,0 1-16,0-1 0,0-21 15,0 22-15,0-22 0,22 0 0,-1 0 16,0 0-16,0-21 15,0 0-15,0 0 0,1 0 0,-1 0 16,0 0-16,0-21 0,0 21 0,22-21 16,-22 0-16,0 0 0,21-1 0,-21-20 15,1 21-15,-1-21 0,0-1 0,0 22 16,-21-21-16,0-1 0,21 1 16,-21 21-16,0 0 0,0 0 0,-21 42 31,0-21-31,21 21 0,-21 21 0,0-21 15,21 1-15,0 20 0,0-21 16,-22 0-16,22 22 0,0-22 16,0 0-16,0 21 0,0-21 0,0 1 15,0-1-15,22 0 0,-1 0 16,-21 0-16,21-21 0,21 0 0,-21 21 16,1-21-16,20 0 0,-21 0 0,21 0 15,-20 0-15,20 0 0,0 0 16,-21 0-16,22-21 0,-1 21 0,0-21 15,1 0-15,-1 21 0,0-21 0,-20 0 16,20-1-16,0 1 0,-21 0 16,22 0-16,-22 0 0,0-22 0,0 22 15,0 0-15,1-21 0,-22 21 0,0-1 16,0-20-16,0 21 0,0 0 16,0 0-16,0-1 0,0 1 0,-22 21 15,1 0 1,0 0-16,0 0 0,21 21 0,-21 1 15,0-1-15,-1 0 0,1 21 16,0-21-16,0 1 0,0 20 0,21 0 16,0-21-16,-21 1 0,21 20 0,-22-21 15,22 0-15,0 0 0,0 1 0,0-1 16,0 0-16,0 0 0,22-21 16,-1 0-16,0 21 0,0-21 15,0 0-15,0 0 0,1 0 16,-1-21-16,0 21 0,0-21 0,0 0 15,0 0-15,-21-1 0,22 1 0,-1-21 16,0 0-16,0-1 0,0 1 0,-21 0 16,21-22-16,1 22 0,-1-22 15,0 22-15,0-22 0,0 22 0,0-21 16,1 20-16,-1-20 0,0 20 0,-21 1 16,21 0-16,0-1 0,0 1 0,-21 21 15,0 0 1,0 42-16,-21 0 15,21 21-15,-21-20 0,0 20 16,-21 0-16,20 1 0,1-1 0,0 0 16,-21 1-16,21 20 0,-1-21 15,1 22-15,0-1 0,0-20 0,0 20 16,21-20-16,0-1 0,0 0 0,0 1 16,0-1-16,0 0 0,0-21 0,0 22 15,0-22-15,0 0 0,21 0 0,0 0 16,0-21-16,0 0 0,1 0 15,-1 0-15,0 0 0,21 0 16,-21 0-16,22 0 0,-22-21 16,21 0-16,-21 21 0,22-21 0,-22-21 15,0 20-15,0 1 0,0 0 0,1-21 16,-1 21-16,-21-22 0,0 22 0,0 0 16</inkml:trace>
  <inkml:trace contextRef="#ctx0" brushRef="#br0" timeOffset="-178336.5">18711 6308 0,'0'0'0,"-21"0"0,0 0 0,21-21 16,21 21-1,0-22-15,22 22 0,-1 0 16,0 0-16,1 0 0,-1 0 0,0-21 16,22 21-16,-22 0 0,22 0 0,-22 0 15,21 0-15,-20 0 0,-1 0 0,-21 0 16,0 0-16,1 0 0,-1 0 16,-42 0-1,-1 0 1</inkml:trace>
  <inkml:trace contextRef="#ctx0" brushRef="#br0" timeOffset="-176613.64">2265 8636 0,'0'-21'16,"0"0"46,0 0-46,0-1-1,21 22-15,-21-21 16,0 0 0,0 0-16,21 0 31,0 21-16,-21-21-15,0-1 16,21 22 0,1 0 15,-22 22 0,0-1-31,-22 0 16,1 21-16,21 1 0,-21 20 0,0 1 15,0-1-15,0 1 0,-22-1 16,22 1-16,0-1 0,0 1 0,0-1 16,-1 1-16,1-22 15,0 21-15,0-20 0,21-1 0,-21-21 16,21 22-16,0-22 0,0 0 0,0 0 16,0-42-1,0 0 1,0 0-16,0-22 0,21 22 15,0-21-15,0-1 0,0 1 0,22 0 16,-22-22-16,21 22 0,-21-22 16,22 22-16,-1 0 0,0 21 0,-20-1 15,20 1-15,-21 0 0,21 21 16,-20 0-16,-22 21 0,21 0 0,0 1 16,-21-1-16,0 21 0,0 0 15,0 1-15,0-22 0,0 21 16,0 1-16,0-1 0,0 0 0,21 1 15,-21-22-15,21 21 0,-21-21 0,21 0 16,-21 1-16,22-1 0,-1 0 16,0-21-16,0 0 0,21 0 0,-20 0 15,-1 0-15,21-21 0,-21 0 16,22-1-16,-22 1 0,21 0 16,0-21-16,1 21 0,-22-22 0,21 1 0,1-22 15,-1 1-15,-21 21 0,21-43 16,-20 21-16,20 1 0,-21-1 15,0 1-15,-21-1 0,21 22 0,-21 0 16,22-1-16,-22 1 0,0 21 16,0 42-1,0 0-15,0 0 0,0 22 16,0-1-16,0 0 0,-22 1 0,22 20 16,-21-20-16,21 20 0,0-21 0,0 22 15,0-22-15,0 1 0,0 20 16,0-42-16,0 22 0,0-22 0,0 21 15,0-21-15,0 0 0,0 1 16,21-22-16,1 0 0,-1 0 16,0 0-16,0 0 15,0-22-15,0 1 0,-21-21 16,0 21-16,0 0 16,0-1-16</inkml:trace>
  <inkml:trace contextRef="#ctx0" brushRef="#br0" timeOffset="-176428.75">3260 9017 0,'0'0'0,"21"0"31,0 0-15,0 0-16,21 0 0,-20 0 0,20 0 15,0-21-15,1 21 0,-1-21 16,0 0-16,1 21 0,-1-22 0,0 22 15,1 0-15,-1-21 0,0 21 0,-21 0 16</inkml:trace>
  <inkml:trace contextRef="#ctx0" brushRef="#br0" timeOffset="-175865.28">3979 9059 0,'0'0'0,"0"22"0,0 41 16,0-21-16,-21-20 0,0-1 0,21 0 15,0 0-15,-21 0 0,21 0 0,-21 1 16,21-1-16,-22 0 0,22 0 15,0-42 32,0 0-47,0 0 16,0-1-16,0-20 0,0 0 0,0 21 16,22-22-16,-1 1 0,-21 0 0,21-1 15,0 22-15,0 0 0,0 0 16,-21 0-16,22 21 0,-1 0 0,0 0 15,0 21-15,-21 0 0,21 0 16,0 0-16,-21 22 0,0-22 16,0 0-16,22 21 0,-22-21 0,0 22 0,0-22 15,0 21-15,0-21 0,0 1 16,0-1-16,0 0 0,0 0 16,0 0-16,0-42 31,0 0-31,0 0 15,0 0-15,21-22 0,0 22 16,0-21-16,0-1 0,0 1 0,1 0 16,20-1-16,-21 1 0,21 0 0,-20-1 15,20 22-15,0 0 16,-21 0-16,22 21 0,-22 0 0,0 21 16,0-21-16,0 42 0,1-20 0,-22-1 15,0 21-15,0 0 0,0-20 16,0 20-16,0 0 0,0-21 0,-22 22 15,22-22-15,-21 21 0,21-21 0,0 1 16,0-1-16,0 0 0,0 0 16,21-21 15,1-21-31,-1 0 0,-21 0 16</inkml:trace>
  <inkml:trace contextRef="#ctx0" brushRef="#br0" timeOffset="-175440.83">4932 9335 0,'0'0'0,"0"21"0,0 0 16,21-21 0,0 0-1,0 0-15,0 0 0,1-21 0,-1 0 16,21-1-16,-21 1 0,22 0 0,-22 0 15,21-21-15,0 20 0,-20-20 16,20 0-16,0-22 0,1 22 16,-22-22-16,21 1 0,-21-1 0,0 22 15,1-21-15,-1-1 0,-21 22 16,21-22-16,-21 22 0,0-22 0,0 22 16,0 0-16,0 21 0,0-1 0,0 1 15,-21 21-15,0 0 0,-22 0 0,22 43 16,0-22-16,-21 21 0,20 0 15,-20 22-15,21-22 0,0 22 0,0 20 16,-1-20-16,1-1 0,0 1 0,21-1 16,0 1-16,0-1 0,0-20 15,0 20-15,0-20 0,0-1 16,0-21-16,21 21 0,0-20 0,1-1 16,-1-21-16,21 21 0,-21-21 0,0 0 15,22 0-15,-22 0 0,21 0 16,1-21-16,-22 0 0,21-1 0,0 1 15,1-21-15</inkml:trace>
  <inkml:trace contextRef="#ctx0" brushRef="#br0" timeOffset="-174836.16">7091 9377 0,'21'-21'15,"-21"0"-15,21 21 0,0-22 16,0 1-16,1 0 0,-1-21 0,0 21 16,0-22-16,0 22 0,0-42 0,1 20 15,20 1-15,-21-22 0,21 1 0,-20-1 16,20 22-16,-21-21 0,0-1 15,0 1-15,1-1 0,-1 1 0,-21-1 16,0 22-16,0-22 0,0 22 0,0 0 16,0 20-16,0 1 0,0 0 0,-21 21 15,-1 0-15,1 0 0,0 21 16,0 22-16,-21-1 0,20 0 16,1 22-16,0-1 0,0 1 0,0-1 15,0 1-15,-1 20 0,1-20 16,21 21-16,0-22 0,0 1 0,0-1 15,0 1-15,0-22 0,21 0 0,1 1 16,-1-22-16,0 21 0,0-21 0,21 0 16,1 1-16,-1-22 0,0 0 15,1 0-15,-1 0 0,22 0 0,-22 0 16,21 0-16,-20-22 0,20 22 0,-20-21 16,-1 0-16,21 0 0,-20-21 0,-1 20 15,-21 1-15,22-21 16</inkml:trace>
  <inkml:trace contextRef="#ctx0" brushRef="#br0" timeOffset="-173860.73">8403 8784 0,'0'0'0,"0"-42"0,0-22 16,-21 64-1,0 0-15,-22 0 0,22 22 0,-21-1 16,0 0-16,-1 21 0,1-21 0,0 22 16,20-1-16,-20 22 0,0-22 0,21 0 15,-22 1-15,22-1 0,0-21 16,0 21-16,0 1 0,21-22 0,0 0 15,0 0-15,0 0 0,0 1 16,21-22-16,0 0 16,21 0-16,-21 0 0,1-22 15,20 22-15,-21-21 0,21 0 0,-20-21 16,20 21-16,-21-22 0,21 1 0,-20 21 16,-1-43-16,21 22 0,-21 0 0,0-1 15,-21 22-15,22-21 0,-22 21 16,21-1-16,-21 1 0,0 42 15,0 1-15,0-1 16,0 0-16,0 0 0,0 21 0,0-20 16,-21 20-16,21 0 0,0-21 15,0 22-15,0-1 0,0-21 16,0 22-16,0-22 0,0 0 0,0 0 16,21 0-16,-21 0 0,42 1 0,-21-22 15,0 0-15,1 0 0,20 0 0,0 0 16,1 0-16,-1 0 0,0 0 15,1-22-15,-1 22 0,21-21 0,-20 0 16,20-21-16,-20 21 0,-1-1 0,0-20 16,1 0-16,-22-1 0,21 1 0,-42 0 15,21-1-15,-21 1 0,0 0 16,0 21-16,0-22 0,0 22 16,-21 21-16,0-21 0,0 21 0,0 0 0,-1 0 15,-20 21-15,0 0 0,21 0 16,-22 1-16,22 20 0,-21-21 15,21 21-15,-22-20 0,22-1 0,0 21 16,21-21-16,0 0 0,0 22 0,0-22 16,0 0-16,0 0 0,21-21 15,0 0-15,0 0 0,1 0 16,20 0-16,-21 0 0,0 0 16,22 0-16,-22-21 0,21 21 0,-21-21 15,0 0-15,1 0 0,-1 21 0,-21-22 16,21 22-16,-21-21 0,0 42 47,0 1-47,0-1 0,-21 0 0,21 21 15,-21-21-15,21 22 0,0-1 0,0 0 16,-22 1-16,22 20 0,-21-20 0,21 20 16,-21 1-16,21-1 0,0 1 15,0-1-15,0 22 0,0-22 0,-21 1 16,21 20-16,-21-20 0,21-1 0,-21 22 15,-1-21-15,22-1 0,-21 1 0,0-1 16,0 1-16,21-1 0,-21-21 0,0 1 16,-1 20-16,1-42 0,-21 22 0,21-22 15,0 0-15,-1 0 0,1 0 0,0-21 16,0 0-16,0 0 16,21-21-16,0 0 0,0 0 0,0-21 15,0-1-15,0 1 0,0-22 0,0 1 16,0-1-16,0 1 0,21-22 0,0 22 15,0-22-15,22 0 0,-22 22 0,0-22 16,21 1-16,1 20 0,-22-21 0,21 1 16,0 20-16,1 1 0,-1-1 15,0 1-15,22 20 0,-22-20 16,1 21-16,-22-1 0,21 1 0,-21 0 16,0-1-16,1 1 0</inkml:trace>
  <inkml:trace contextRef="#ctx0" brushRef="#br0" timeOffset="-173564.4">7048 8530 0,'22'0'16,"-1"0"-16,21-21 0,-21 21 0,43-21 0,-22 0 16,22 21-16,-1-21 0,22 21 15,-1-22-15,1 1 0,-21 21 16,20-21-16,1 21 0,-22-21 0,22 21 16,-43-21-16,22 21 0,-22 0 0,1-21 15,-1 21-15,-21 0 0,0 0 16,0 0-16,1 0 0,-1 0 0,0 0 15</inkml:trace>
  <inkml:trace contextRef="#ctx0" brushRef="#br0" timeOffset="-172295.07">11747 9313 0,'0'0'0,"22"0"0,-1 0 16,0 0-16,0-21 0,0 0 15,0 0-15,22 0 0,-22-22 0,21 22 16,1-21-16,-1 0 0,21-22 16,-20 22-16,-1-22 0,22 1 0,-22 20 15,0-20-15,1-1 0,-1 1 16,-21-1-16,21 1 0,-20-1 0,-1 1 16,-21-1-16,21 1 0,-21 21 0,21-1 15,-21 1-15,0 21 0,0-22 0,0 22 16,-21 42-1,0-21-15,0 43 16,-1-22-16,1 21 0,0 22 0,0-22 16,0 22-16,-22 20 0,22-20 0,0 20 15,0 1-15,-21 0 0,20-1 0,1 22 16,-21-21-16,21 21 16,0-22-16,-1 22 0,1-21 0,0 21 15,0-22-15,0 22 0,0-21 0,-1 0 16,22-1-16,-21 1 0,0 0 0,21-1 15,0 1-15,-21 0 0,21-1 0,-21-20 16,21-1-16,0 1 0,0-1 0,0-20 16,0 20-16,21-42 0,0 22 0,0-22 15,22 0-15,-22-21 0,0 0 0,21 0 16,1 0-16,-1-21 0,-21 0 16,21-1-16,1 1 0,-1-21 0,0 0 0,1-1 15,-22 1-15,21-22 0,-21 1 0,1-1 16,-1 22-16,0-21 15,-21-1-15,0 1 0,0-1 0,0-21 16,0 43-16,-21-21 0,0-1 0,-1 1 16,-20-1-16,0 22 0,21-22 0,-22 22 15,1 0-15,0-1 0,-1 1 0,1 0 16,0 20-16,-1 1 0,22-21 0,0 21 16,-21 21-16,42-21 0,0-1 0,-22 22 15,22-21-15,22 0 16,-1 0-16,0 21 0,21-21 15,-21 0-15,43 21 0,-22-43 0,22 22 16,-22 0-16,22-21 0,20 20 0,-20-20 16,20 0-16,-20-22 0,21 22 15,-22 21-15,-21-22 0,22 1 16,-22 21-16,-21 0 0,1 0 0,-1-1 16,-42 22-1,-22 22 1,22-22-16,0 21 0,0 0 0,0 21 15,-1-21-15,1 1 0,0-1 16,0 21-16,0-21 0,21 0 0,0 1 16,0 20-16,0-21 0,0 0 0,0 0 15,0 1-15,21-1 0,0-21 16,0 0-16,0 0 0,1 0 16,20 0-16,-21 0 0,21 0 0,1-21 15,-22 21-15,21-22 0,-21 1 16,22 0-16,-22-21 0,0 21 0,-21-22 15,0 22-15,0-21 0,0-1 0,0 22 16,0-21-16,0 21 0,0 0 0,-21-1 16,0 1-16,0 0 0,-1 21 0,-20 0 15,21 0-15,0 0 0,-22 0 16,22 21-16,0 0 0,-21 1 0,21-1 16,-1 0-16,1 0 0,21 21 15,-21-20-15,21-1 0,0 0 0,0 0 16,0 0-16,0 0 0,0 1 0,21-22 0,0 0 15,1 0-15,20 0 16,-21 0-16,21 0 0</inkml:trace>
  <inkml:trace contextRef="#ctx0" brushRef="#br0" timeOffset="-172036.93">13928 8297 0,'0'0'16,"21"-21"-16,-21-42 15,-21 63 1,-1 21-16,1 0 0,0 0 16,0 22-16,0-1 0,0 0 15,-1 1-15,1-1 0,21 0 0,-21 22 16,0-22-16,0 22 0,0-22 0,21 21 16,0-20-16,-22-1 0,22 0 0,-21 1 15,21-22-15,0 21 0,0-21 0,0 1 16,0-1-16,21-21 15,1 0-15,-1-21 16,0-1-16,0 1 0,0 0 0,22 0 16</inkml:trace>
  <inkml:trace contextRef="#ctx0" brushRef="#br0" timeOffset="-171789.07">14245 8149 0,'0'0'0,"0"-42"16,0 0-16,0 20 0,0 44 15,0-1 1,-21 21-16,0 0 0,0 1 0,21-1 16,-22 22-16,1-1 0,0-21 0,0 22 15,0-1-15,21 1 0,-21-22 16,21 22-16,-22-1 0,22-20 0,0-1 16,0 0-16,-21 1 0,21-22 15,0 21-15,0-21 0,0 0 0,0 1 16,21-22-16,1 0 0,-1 0 15,0 0-15,0-22 0,21 1 16,-20 0-16,20-21 0,-21 21 16</inkml:trace>
  <inkml:trace contextRef="#ctx0" brushRef="#br0" timeOffset="-170101.22">14520 8551 0,'0'0'0,"0"22"15,0-1-15,-21 0 16,21 21-16,0-21 0,-21 22 15,0-22-15,21 21 0,-21 1 16,21-22-16,0 21 0,0-21 0,0 22 16,0-22-16,0 0 0,0 0 0,0 0 15,21 0-15,0-21 0,0 0 0,-21 22 16,21-22-16,0 0 0,1 0 0,20 0 16,-21 0-16,0-22 0,0 1 0,1 0 15,-1 0-15,0 0 0,0 0 16,0-1-16,-21-20 0,0 21 0,0-21 15,0-1-15,0 1 0,0 0 0,0-1 16,0 22-16,0-21 0,-21 21 0,21-1 16,-21 1-16,0 0 0,0 21 0,-1 0 15,1 0-15,0 0 0,0 21 0,-21 0 16,20 1-16,1-1 0,0 0 16,0 21-16,21-21 0,0 22 15,0-22-15,0 0 0,0 21 0,0-20 16,0-1-16,0 0 0,21 0 0,0 0 15,0 0-15,1-21 0,-1 0 0,0 0 16,0 0-16,21 0 0,-20 0 0,-1 0 16,21 0-16,0-21 0,-20 0 0,20 0 15,0 0-15,-21 0 0,22-1 16,-22 1-16,21 0 0,-21-21 16,1 21-16,-1-1 0,0 22 0,-21-21 0,0 42 31,0 1-31,0-1 15,0 0-15,0 21 0,0-21 0,0 1 16,-21 20-16,21-21 0,0 0 16,0 0-16,0 1 0,0-1 0,0 0 15,0 0-15,0 0 0,0 0 16,21-21-16,0 0 0,0 0 16,0 0-16,1 0 0,20-21 15,-21 21-15,0-21 0,0 0 0,1 0 16,-22 0-16,21-1 0,0-20 0,0 21 15,-21-21-15,21 20 0,0 1 16,-21-21-16,22 21 0,-22 0 0,21-1 16,-21 44 15,0-1-31,0 0 0,0 21 16,0-21-16,0 1 0,0-1 0,0 21 15,0-21-15,0 0 0,0 1 0,0-1 16,0 0-16,0 0 0,0 0 15,0 0-15,21 1 0,0-22 0,0 0 16,0 0-16,1 0 0,-1 0 16,0 0-16,0 0 0,0-22 0,0 22 15,1-21-15,-1 0 0,21 0 0,-21 0 16,0-22-16,-21 22 0,22-21 0,-1 21 16,0-22-16,-21 1 0,0 0 15,21-1-15,0 22 0,-21-21 16,21 21-16,-21 0 0,0-1 0,0 44 31,0-1-31,0 0 0,-21 0 0,0 0 16,21 22-16,-21-22 0,21 21 0,0 0 15,-21-20-15,21 20 0,0-21 0,0 21 16,0-20-16,0-1 0,0 0 0,0 0 16,21 0-16,0 0 15,0-21-15,0 22 0,1-22 0,-1 0 0,21 0 16,0 0-16,-20 0 0,20 0 15,0 0-15,1 0 0,-1-22 0,0 22 16,1-21-16,-22 0 0,21 0 0,-21-21 16,0 20-16,1 1 0,-1-21 0,0 0 15,0 20-15,-21-20 0,21 0 0,-21 21 16,0-1-16,0-20 0,0 21 16,-21 21-16,0 0 15,0 0-15,0 21 0,-1-21 16,1 21-16,0 22 0,0-22 15,21 0-15,-21 21 0,21-21 0,-21 22 0,21-22 16,0 21-16,0-21 0,0 1 0,0-1 16,0 21-16,21-42 0,0 21 15,0 0-15,0 1 0,22-22 16,-22 0-16,21 0 0,0 0 0,1 0 16,-1 0-16,0 0 0,1 0 0,20 0 15,-20-22-15,-1 22 0,0-21 0,1 0 16,-1 0-16,0 0 0,1-22 0,-1 22 15,-21-21-15,0 21 0,0-22 0,1 1 16,-1 21-16,-21-21 0,21 20 0,-21 1 16,0 0-16,0 0 0,-21 21 15,0 0-15,-1 0 0,1 0 16,0 0-16,0 0 0,-21 0 0,20 21 16,1 21-16,-21-20 0,21-1 15,0 0-15,-1 21 0,-20-21 0,21 22 16,0-22-16,0 21 0,21-21 0,0 1 15,0 20-15,0-21 0,0 0 0,0 0 16,0 1-16,21-22 0,0 0 16,0 0-16,0 0 0,0 0 15,1 0-15,20 0 0,-21-22 0,0 22 16,22-21-16,-22 0 0,21 0 0,-21-21 16,0 20-16,1-20 0,20 0 15,-21-1-15,0 1 0,0-21 0,1 20 16,-1-20-16,0 20 0,-21-20 0,21-1 15,0 1-15,-21-22 0,21 22 0,-21-1 16,0 1-16,0 20 0,0 1 16,0 0-16,0 21 0,-21 21 15,0 0-15,-21 21 0,21 21 16,-1-21-16,1 43 0,0-22 0,0 22 16,0-22-16,0 21 0,-1 1 15,22-1-15,0-20 0,-21 20 0,21 1 0,0-22 16,0 22-16,0-22 0,0 0 15,0 1-15,0-1 0,0 0 16,0-21-16,21 22 0,-21-22 0,0 0 16,22-21-16,-1 21 0,0-21 0,0 0 15,0 0-15,0 0 0,1 0 0,-1 0 16,21 0-16,0-21 0,-20 21 0,20-21 16,21 0-16,-20 0 0,-1-1 0,22-20 15</inkml:trace>
  <inkml:trace contextRef="#ctx0" brushRef="#br0" timeOffset="-168868.08">19113 7662 0,'-21'-21'16,"0"21"-16,0 0 16,21 21-16,-21 1 0,0-1 15,-1 0-15,22 21 0,-21 1 0,0-1 16,0 21-16,0 1 0,21-1 16,-21 1-16,-1-1 0,1-20 15,0 20-15,21 1 0,0-1 0,-21-20 16,21-1-16,-21 0 0,21 1 0,0-1 15,0-21-15,0 21 0,0-20 0,0-1 16,-21-21-16,21-21 31,0-1-31,0 1 0,0 0 16,0 0-16,21-21 0,0 20 0,0-20 16,0 0-16,0-1 0,22 22 0,-1-21 15,-21 0-15,22 20 0,-1-20 0,0 21 16,1 0-16,-1 0 0,21 21 15,-20 0-15,-1 0 0,0 0 0,1 0 16,-22 21-16,0 0 0,0 0 16,0 0-16,-21 22 0,0-22 0,0 21 15,0 0-15,0-20 0,-21-1 0,0 21 16,-21-21-16,21 0 0,-22 1 16,1-1-16,0-21 0,-1 21 0,1-21 15,0 0-15,-1 0 0,1 21 0,21-21 16,-22 0-16,22 0 0,0 0 0,0 21 15,0-21-15,21 21 0,0 1 16,21-22-16,0 21 16,0-21-16,22 0 0,-1 21 15,0-21-15,1 0 0,20 0 0,1 0 16,-22 0-16,21 0 0,1 0 16,-1 0-16,1-21 0,-1 0 0,1-1 15,-22 1-15,22 0 0,-22-21 0,0 21 16,22-22-16,-22 1 0,-21 21 0,22-22 15,-22 1-15,21 0 0,-21 21 16,-21-22-16,0 22 0,0 0 0,-21 42 31,0 0-31,0 22 16,0-22-16,21 21 0,0-21 0,-21 22 16,21-22-16,0 21 0,0 0 15,0-20-15,0 20 0,0-21 16,21 21-16,0 1 0,0-22 0,0 21 15,22-21-15,-22 1 0,21-1 0,-21-21 16,22 0-16,-22 0 0,21 0 0,-21 0 16,22 0-16,-22 0 0,0-21 15,21-1-15,-21 1 0,22-21 0,-22 21 16,21-22-16,-21 1 0,1 21 0,20-21 16,-21-1-16,0 1 0,0 21 0,-21-22 15,0 22-15,22 0 0,-22 0 16,-22 42-1,1 0-15,0 0 16,0 1-16,0-1 0,21 0 16,-21 0-16,-1 21 0,1-20 0,0 20 15,0 0-15,0 1 0,21-1 0,-21 21 16,-1 1-16,22-22 0,-21 22 16,21-1-16,0 1 0,-21-1 0,0 1 15,21-1-15,0 22 0,-21-22 0,0 1 16,21-1-16,-22 22 0,1-21 0,0-1 15,0 1-15,0-1 0,0-21 0,-1 22 16,1-22-16,0 1 0,-21 20 0,21-42 16,-1 22-16,1-1 0,-21-21 0,21 21 15,0-20-15,-22-22 0,22 21 16,-21 0-16,21-21 0,-1 0 0,-20 0 16,21-21-16,0 0 0,0-1 15,-1 1-15,22 0 0,0-21 0,0-1 16,0 1-16,0 0 0,43-1 0,-22-20 15,42-1-15,-20 1 0,20-1 0,22-20 16,-22 20-16,43-20 0,-21-1 0,21 0 16,0 22-16,21-22 0,-22 0 15,-20 1-15,21 20 0,-21 1 0,-22 20 16,1 1-16,-1 0 0,-21 21 0</inkml:trace>
  <inkml:trace contextRef="#ctx0" brushRef="#br0" timeOffset="-167145.02">3281 10859 0,'0'21'15,"-21"0"1,-1 0-16,1 21 16,-21 1-16,21-1 0,-22 22 0,1-1 15,0 1-15,-1-1 0,1 1 0,0-1 16,-1 1-16,1-1 0,0-21 16,-1 22-16,1-1 0,0-20 0,-22-1 15,22 22-15,0-22 0,-1-21 16,1 21-16,21 1 0,-22-22 0,22 0 15,0 0-15,21 0 0,-21-21 16,21 22-16,0-44 16,0 1-16,21 0 15,0 0-15,0 0 0,1-22 16,-1 1-16,0 0 0,21-1 16,1 1-16,-1-21 0,0-1 0,1-21 15,-1 22-15,21-22 0,-20 1 16,20-1-16,-20 0 0,20 22 0,1-1 15,-22 1-15,21-1 0,-20 22 0,-1 0 16,0-1-16,-20 22 0,-1 0 16,0 0-16,-42 21 31,0 21-31,21 0 0,-22 0 0,1 22 16,0-22-16,-21 21 0,21 0 0,-1 22 15,1-1-15,-21 1 16,0-1-16,-1 1 0,1 21 0,0-22 0,-22 1 15,22-1-15,-22 1 0,1-1 16,20 1-16,1-22 0,-21 21 16,20-20-16,22-1 0,-21-21 0,21 22 15,-1-22-15,1 0 0,21 0 0,-21-21 16,42 0 0,0-21-1,1 0-15,20 0 0,-21-22 16,21 22-16,1-21 0,-1-1 0,0 1 15,1 0-15,20-22 0,1 1 16,-1-1-16,1-20 0,-1-1 16,1 21-16,-1-20 0,1 20 0,-1 1 15,-20-1-15,20 1 0,-42 20 0,22 1 16,-22 21-16,0-21 0,-21 20 16,0 1-16,-21 42 31,0 1-31,-22-1 0,22 21 15,-21 0-15,21 1 0,-22 20 0,1 1 16,0-1-16,-1 1 0,1-1 16,0 1-16,-1-1 0,1 1 0,0-1 15,-1 1-15,1-22 0,0 0 16,-1 1-16,22-1 0,0 0 16,-21-20-16,42-1 0,-22 0 0,1 0 15,21-42 1,0 0-1,21 0-15,1-1 0,-1-20 0,0 0 16,0-1-16,21 1 0,-20-21 16,20-1-16,0 1 0,1-1 0,-1-21 15,0 1-15,1-1 0,-1 22 0,21-1 16,-20-21-16,20 43 0,-20-21 16,20 20-16,-21 22 0,-20 0 0,-1 0 15,0 21-15,-21 21 16,0 0-16,-21 0 0,-22 22 15,22-1-15,-21 0 0,0 1 0,-1 20 16,22 1-16,-21-1 0,-1 22 0,1-22 16,0 1-16,-1-1 0,1 1 15,21-22-15,-21 22 0,20-22 0,-20 0 16,21 22-16,0-22 0,0 0 16,-1 1-16,1-22 0,0 21 0,21-21 15,0 1-15,-21-1 0,21 0 0,-21-21 16,21-21 15,21 0-31,0-1 0,0 1 0,0-21 16,22 21-16,-22-22 0,21 1 15,-21 0-15</inkml:trace>
  <inkml:trace contextRef="#ctx0" brushRef="#br0" timeOffset="-166592.93">5355 10520 0,'0'0'15,"21"0"-15,-21 21 16,0 0-16,0 0 15,0 1-15,-21-1 0,21 0 16,-21 0-16,0-21 0,0 21 16,-1-21 15,22-21-31,0 0 16,0 0-16,22 0 15,-22-1-15,21 1 0,0 0 0,0 0 16,0 0-16,0 0 0,1-1 0,-1 22 15,0 0-15,0 0 16,0 0-16,0 22 0,-21-1 16,0 21-16,0-21 0,0 0 0,0 22 15,-21-22-15,0 0 0,0 21 0,0-20 16,-22-1-16,22 0 0,-21 0 16,0 0-16,20 0 0,1 1 0,0-1 15,0-21-15</inkml:trace>
  <inkml:trace contextRef="#ctx0" brushRef="#br0" timeOffset="-166377.5">6011 10351 0,'0'0'0,"0"42"16,0-21-16,0 0 0,0 0 15,0 22-15,-21-1 0,0-21 16,0 22-16,0-1 0,-1-21 0,1 21 16,0 1-16,0-22 0,0 21 0,-22-21 15,22 1-15,-21-1 0,0 21 16,20-21-16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E21B-5B88-4EB7-BE90-71DA0B799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A712B-82BE-4078-9CD9-E35FF72ED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536F0-B7F4-4C57-9474-3E2D8A68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8CCC-1586-4423-884E-A18D94FD1C1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87F11-0E23-4F1D-891F-3A6A0115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F79E8-641E-41FA-B949-4960E806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DBE1-91B3-4828-BB4A-BBB688EF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68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40F2-CE82-4D8B-A51F-E0A6B7BF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97348-9139-4EB9-AA4D-97D809347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CEF25-58AE-4097-A703-51C0ABCF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8CCC-1586-4423-884E-A18D94FD1C1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0ECD2-92CF-4005-9E6B-7D842F1C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6943-6B18-44ED-B596-483EA7D5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DBE1-91B3-4828-BB4A-BBB688EF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64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BF90B-9077-485C-8E19-B94BED75B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EAD23-F3E0-45B7-8737-0A326597C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101C-1F81-44FC-9E49-E6B38FF4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8CCC-1586-4423-884E-A18D94FD1C1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7C490-903C-42ED-8069-C1194ECA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BFB0-EE84-4EE4-A5E8-B8370705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DBE1-91B3-4828-BB4A-BBB688EF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06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7F45-F5C7-4C1C-86BC-09AE739B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41EF-752B-4214-87F0-BF642863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26839-8C7E-41A8-A2B5-7061A9B0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8CCC-1586-4423-884E-A18D94FD1C1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F79EE-A804-4864-AA9B-64356F10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251FA-45F5-49D6-AA7F-64770DBA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DBE1-91B3-4828-BB4A-BBB688EF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71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356E-3CC7-4B3B-ACA5-F195581F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6EBE7-5510-458C-AA8D-B8790D28E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9AE43-B494-47A0-A62E-BE28DB9D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8CCC-1586-4423-884E-A18D94FD1C1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3070-F704-4B61-BD9D-34B89A64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B5B7-237B-4ECD-A71B-7AAE7A69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DBE1-91B3-4828-BB4A-BBB688EF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43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7447-AC0F-4A65-A9B8-62762499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6698-6B15-4FD3-BB2A-8A803DB12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CA7E8-FC1E-4C0A-817E-0921D178D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373BB-BDDC-4863-9A9C-04BF4688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8CCC-1586-4423-884E-A18D94FD1C1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361DF-9942-4BA7-A35A-EAB3CF3C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EDFC-B79B-4B3C-96D4-47DEA662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DBE1-91B3-4828-BB4A-BBB688EF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94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9757-9E6D-46C1-A494-D49BF39D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10398-ED0C-47D5-95AE-CEB577A79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77C81-DF09-4F7D-B7D9-538BABBE3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1DE54-6608-4812-BB6E-5EDA972D0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494CC-7664-4893-AC12-511036B08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1A371-9072-425B-AE2A-CB2E1521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8CCC-1586-4423-884E-A18D94FD1C1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5D13C-2B5E-40F1-B04B-27F4DB9E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D31B1-4182-4803-B09A-26FCAE56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DBE1-91B3-4828-BB4A-BBB688EF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87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CE75-1CD8-4D36-A60B-3AEA8F43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A6C6B-CC91-4F24-8B41-436DBAF8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8CCC-1586-4423-884E-A18D94FD1C1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798C8-7D64-46A9-9682-DF4D6702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54910-6FEA-4A51-A02E-4DA41091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DBE1-91B3-4828-BB4A-BBB688EF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6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82E39-DABF-4818-8743-BBE060A0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8CCC-1586-4423-884E-A18D94FD1C1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5D879-E769-40D3-A921-4417023C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C5A1A-FD88-421E-9C57-A453CB0E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DBE1-91B3-4828-BB4A-BBB688EF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66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803D-6E9D-413B-88DC-C4D45812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B8224-3446-4192-85BC-1E22252E5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73EB9-C41F-420A-A675-D901A763D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6994D-6DD4-4403-85CC-54C79941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8CCC-1586-4423-884E-A18D94FD1C1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9784E-DE9D-4DD6-BEC8-D375F119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B1DC-1EFE-4097-BA0D-7D6A7D72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DBE1-91B3-4828-BB4A-BBB688EF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7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4530-D980-4237-B307-7737AD3B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C41FC-CD85-4B4C-8941-2194FE825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3215F-90AB-48CF-8AC5-A7519A4B8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BF74D-3831-49D4-BF7A-B9F50AC1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8CCC-1586-4423-884E-A18D94FD1C1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F0C45-56FB-47FD-B061-B97B7B08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AB4A-A641-4F07-AB3F-E4D9AD2E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DBE1-91B3-4828-BB4A-BBB688EF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75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6FBD4-7D1E-48BA-A648-C90358B1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6BEFE-F208-4936-B429-03734ED00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60F9-EFD8-4513-B4A8-EE3DD9614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8CCC-1586-4423-884E-A18D94FD1C1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2FE1-8F2B-4624-84D8-60157AC51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A6F43-CCF5-47B3-936D-4C0592EF0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DBE1-91B3-4828-BB4A-BBB688EF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40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8345-A1F4-44D4-816B-4EE81861E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7AD3-F37B-4682-ACAE-319A0AD57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A8976F-CDFF-4096-96D1-6133CA811DF1}"/>
                  </a:ext>
                </a:extLst>
              </p14:cNvPr>
              <p14:cNvContentPartPr/>
              <p14:nvPr/>
            </p14:nvContentPartPr>
            <p14:xfrm>
              <a:off x="457200" y="60840"/>
              <a:ext cx="8466120" cy="608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A8976F-CDFF-4096-96D1-6133CA811D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51480"/>
                <a:ext cx="8484840" cy="60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970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8345-A1F4-44D4-816B-4EE81861E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7AD3-F37B-4682-ACAE-319A0AD57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8120FE-32F7-4B6E-8D45-4ACB7E68DC00}"/>
                  </a:ext>
                </a:extLst>
              </p14:cNvPr>
              <p14:cNvContentPartPr/>
              <p14:nvPr/>
            </p14:nvContentPartPr>
            <p14:xfrm>
              <a:off x="0" y="221040"/>
              <a:ext cx="5639040" cy="467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8120FE-32F7-4B6E-8D45-4ACB7E68D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1680"/>
                <a:ext cx="5657760" cy="46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289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8345-A1F4-44D4-816B-4EE81861E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7AD3-F37B-4682-ACAE-319A0AD57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4F39FC-E63B-427A-B35B-9009727BF869}"/>
                  </a:ext>
                </a:extLst>
              </p14:cNvPr>
              <p14:cNvContentPartPr/>
              <p14:nvPr/>
            </p14:nvContentPartPr>
            <p14:xfrm>
              <a:off x="122040" y="30600"/>
              <a:ext cx="11788200" cy="627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4F39FC-E63B-427A-B35B-9009727BF8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21240"/>
                <a:ext cx="1180692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9652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8345-A1F4-44D4-816B-4EE81861E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7AD3-F37B-4682-ACAE-319A0AD57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424BD1-5E46-47CD-88A5-91B4DD33BA0C}"/>
                  </a:ext>
                </a:extLst>
              </p14:cNvPr>
              <p14:cNvContentPartPr/>
              <p14:nvPr/>
            </p14:nvContentPartPr>
            <p14:xfrm>
              <a:off x="129600" y="38160"/>
              <a:ext cx="11955960" cy="523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424BD1-5E46-47CD-88A5-91B4DD33BA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28800"/>
                <a:ext cx="11974680" cy="525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781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8345-A1F4-44D4-816B-4EE81861E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7AD3-F37B-4682-ACAE-319A0AD57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ECA600-BAF6-4950-BB51-18CAAA025773}"/>
                  </a:ext>
                </a:extLst>
              </p14:cNvPr>
              <p14:cNvContentPartPr/>
              <p14:nvPr/>
            </p14:nvContentPartPr>
            <p14:xfrm>
              <a:off x="472320" y="0"/>
              <a:ext cx="10607400" cy="610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ECA600-BAF6-4950-BB51-18CAAA0257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-9360"/>
                <a:ext cx="10626120" cy="612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23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8345-A1F4-44D4-816B-4EE81861E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7AD3-F37B-4682-ACAE-319A0AD57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B637FF-A437-4312-9131-C6E163B973F4}"/>
                  </a:ext>
                </a:extLst>
              </p14:cNvPr>
              <p14:cNvContentPartPr/>
              <p14:nvPr/>
            </p14:nvContentPartPr>
            <p14:xfrm>
              <a:off x="60840" y="122040"/>
              <a:ext cx="9822600" cy="535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B637FF-A437-4312-9131-C6E163B973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12680"/>
                <a:ext cx="9841320" cy="537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24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8345-A1F4-44D4-816B-4EE81861E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7AD3-F37B-4682-ACAE-319A0AD57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83B1A5-3FF6-4DA9-AE36-B6B186FD92C1}"/>
                  </a:ext>
                </a:extLst>
              </p14:cNvPr>
              <p14:cNvContentPartPr/>
              <p14:nvPr/>
            </p14:nvContentPartPr>
            <p14:xfrm>
              <a:off x="342720" y="152280"/>
              <a:ext cx="749844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83B1A5-3FF6-4DA9-AE36-B6B186FD92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42920"/>
                <a:ext cx="751716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673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8345-A1F4-44D4-816B-4EE81861E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7AD3-F37B-4682-ACAE-319A0AD57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32370C-5327-42E4-BB9E-FC7D7F0E1289}"/>
                  </a:ext>
                </a:extLst>
              </p14:cNvPr>
              <p14:cNvContentPartPr/>
              <p14:nvPr/>
            </p14:nvContentPartPr>
            <p14:xfrm>
              <a:off x="228600" y="144720"/>
              <a:ext cx="7605000" cy="272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32370C-5327-42E4-BB9E-FC7D7F0E12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35360"/>
                <a:ext cx="7623720" cy="27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031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8345-A1F4-44D4-816B-4EE81861E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7AD3-F37B-4682-ACAE-319A0AD57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7AFEBE-BB6C-4782-8B69-1DBFA3180190}"/>
                  </a:ext>
                </a:extLst>
              </p14:cNvPr>
              <p14:cNvContentPartPr/>
              <p14:nvPr/>
            </p14:nvContentPartPr>
            <p14:xfrm>
              <a:off x="198000" y="0"/>
              <a:ext cx="8519760" cy="465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7AFEBE-BB6C-4782-8B69-1DBFA31801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-9360"/>
                <a:ext cx="8538480" cy="46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149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8345-A1F4-44D4-816B-4EE81861E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7AD3-F37B-4682-ACAE-319A0AD57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EA1290-6C86-42BA-8A67-C3F63D0A9C3C}"/>
                  </a:ext>
                </a:extLst>
              </p14:cNvPr>
              <p14:cNvContentPartPr/>
              <p14:nvPr/>
            </p14:nvContentPartPr>
            <p14:xfrm>
              <a:off x="1036440" y="0"/>
              <a:ext cx="7704000" cy="193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EA1290-6C86-42BA-8A67-C3F63D0A9C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080" y="-9360"/>
                <a:ext cx="7722720" cy="19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661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8345-A1F4-44D4-816B-4EE81861E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7AD3-F37B-4682-ACAE-319A0AD57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51851B-D39A-45C3-8582-ED96E2280166}"/>
                  </a:ext>
                </a:extLst>
              </p14:cNvPr>
              <p14:cNvContentPartPr/>
              <p14:nvPr/>
            </p14:nvContentPartPr>
            <p14:xfrm>
              <a:off x="251280" y="45720"/>
              <a:ext cx="11910600" cy="671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51851B-D39A-45C3-8582-ED96E22801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36360"/>
                <a:ext cx="11929320" cy="67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F42E94-5F32-4AEA-A441-57C4963D164D}"/>
                  </a:ext>
                </a:extLst>
              </p14:cNvPr>
              <p14:cNvContentPartPr/>
              <p14:nvPr/>
            </p14:nvContentPartPr>
            <p14:xfrm>
              <a:off x="2819520" y="281880"/>
              <a:ext cx="5326560" cy="4321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F42E94-5F32-4AEA-A441-57C4963D16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0160" y="272520"/>
                <a:ext cx="5345280" cy="43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664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8345-A1F4-44D4-816B-4EE81861E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7AD3-F37B-4682-ACAE-319A0AD57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44DA93-B617-457C-99E2-5B3A6B181351}"/>
                  </a:ext>
                </a:extLst>
              </p14:cNvPr>
              <p14:cNvContentPartPr/>
              <p14:nvPr/>
            </p14:nvContentPartPr>
            <p14:xfrm>
              <a:off x="457200" y="0"/>
              <a:ext cx="7963200" cy="596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44DA93-B617-457C-99E2-5B3A6B1813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-9360"/>
                <a:ext cx="7981920" cy="598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690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8345-A1F4-44D4-816B-4EE81861E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7AD3-F37B-4682-ACAE-319A0AD57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5A3056-6556-4649-B118-90BC0DC5E3BA}"/>
                  </a:ext>
                </a:extLst>
              </p14:cNvPr>
              <p14:cNvContentPartPr/>
              <p14:nvPr/>
            </p14:nvContentPartPr>
            <p14:xfrm>
              <a:off x="243720" y="0"/>
              <a:ext cx="7414560" cy="436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5A3056-6556-4649-B118-90BC0DC5E3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-9360"/>
                <a:ext cx="7433280" cy="43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61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8345-A1F4-44D4-816B-4EE81861E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7AD3-F37B-4682-ACAE-319A0AD57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C6636F-4185-4B86-B925-D74D40503D9D}"/>
                  </a:ext>
                </a:extLst>
              </p14:cNvPr>
              <p14:cNvContentPartPr/>
              <p14:nvPr/>
            </p14:nvContentPartPr>
            <p14:xfrm>
              <a:off x="243720" y="0"/>
              <a:ext cx="11940840" cy="665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C6636F-4185-4B86-B925-D74D40503D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-9360"/>
                <a:ext cx="11959560" cy="66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7E8B0E-1359-4704-94C8-CBCA2E6E1541}"/>
                  </a:ext>
                </a:extLst>
              </p14:cNvPr>
              <p14:cNvContentPartPr/>
              <p14:nvPr/>
            </p14:nvContentPartPr>
            <p14:xfrm>
              <a:off x="7490520" y="3055680"/>
              <a:ext cx="579240" cy="273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7E8B0E-1359-4704-94C8-CBCA2E6E1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1160" y="3046320"/>
                <a:ext cx="597960" cy="27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69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2020-11-30T08:37:21Z</dcterms:created>
  <dcterms:modified xsi:type="dcterms:W3CDTF">2020-11-30T10:24:12Z</dcterms:modified>
</cp:coreProperties>
</file>