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08:41:54.2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2519 762 0,'0'0'0,"0"-21"15,0 0-15,0 0 16,0-1-16,0 1 16,0 0-16,0 0 0,0 0 15,0 0 1,0-1-16,0 44 47,0-1-47,0 21 15,0-21-15,0 22 0,0-1 16,0 0-16,0 1 0,0-1 0,0 21 16,-21 1-16,21-22 0,-22 22 15,1-1-15,0 1 0,0-1 16,21-20-16,-21 20 0,0 1 0,-22-1 16,22 1-16,0-1 0,0 1 15,0-1-15,21-21 0,-22 22 0,1-22 16,0 1-16,0-1 0,0 0 15,0-21-15,-1 22 0,22-22 0,0 0 16,-21-21-16,21 21 0,-21-21 16,21 21-16,-21-21 15,21-21-15,-21 0 16,21 0-16,0-21 0,0 20 0,0-20 16,0 0-16,0-22 0,0 22 15,0-22-15,0 1 0,0 21 16,0-22-16,0 22 0,0-1 0,0 22 15,0-21-15,0 21 0,0 0 16,0-1-16,0 1 0,21 0 16,0 21-16,0 0 15,0 0 1,1 21-16,-22 0 0,21 1 16,-21-1-16,0 21 0,21 0 15,0-20-15,-21 20 0,21 0 0,-21 1 0,0-1 16,0-21-16,21 21 0,-21 1 15,0-22-15,0 0 0,22 21 16,-1-20-16,0-1 0,-21 0 16,21-21-16,0 21 0,0-21 0,1 0 15,-1 21-15,0-21 0,0 0 0,0 0 16,0 0-16,1 0 0,41 0 16,-42-21-16,0 21 0,1-21 15,-1 0-15,0 0 0,21-1 16,-21 1-16,1 0 0,-1 0 0,21 0 15,-21 0-15,0-22 0,-21 22 0,22 0 16,-1 0-16,-21-22 0,21 22 16,-21 0-16,0 0 0,0 0 0,21 0 15,-21-1-15,0 1 16,0 0-16,0 0 0,0 42 47,0 0-47,0 0 15,0 1-15,-21 20 0,21-21 16,-21 0-16,21 22 0,0-22 0,0 21 16,0-21-16,0 22 0,0-22 0,0 0 15,0 21-15,0-21 16,0 1-16,0-1 0,0 0 0,21 0 16,-21 0-16,21-21 0,0 0 0,0 21 15,1-21-15,-1 0 0,0 0 16,0 0-16,0 0 0,22 0 15,-22-21-15,0 0 0,21 21 0,-21-21 16,1 0-16,-1 0 0,0-1 16,0-20-16,0 21 0,0-21 0,-21-1 15,0 22-15,0-21 0,0-1 16,0 1-16,0 0 0,0 21 0,-21-1 16,0-20-16,0 21 0,0 21 0,21-21 15,-21 0-15,-1 21 0,1 0 16,0 0-16,0 0 0,0 0 15,0 0-15,-1 0 0,1 0 0,21 21 16,-21-21-16,21 21 0,-21 0 16,21 0-16,-21 0 0,21 1 15,-21-1-15,21 0 16,0 0-16,0 0 0,0 0 16</inkml:trace>
  <inkml:trace contextRef="#ctx0" brushRef="#br0" timeOffset="1054.83">3958 1588 0,'0'0'0,"21"-22"16,-21 1-16,0 0 16,0 0-16,0 0 0,0 0 15,-21 21 1,21-22-16,-21 22 0,0 0 0,0 0 15,-1 0-15,1 0 16,0 0-16,0 0 0,0 0 0,0 22 16,-22-1-16,22 0 0,0 0 0,-21 21 15,20 1-15,1-22 16,0 21-16,0 1 0,0-1 0,21 0 16,0 1-16,0-1 0,0 0 15,0-21-15,0 1 0,0 20 0,0-21 16,21 0-16,0 0 0,0-21 0,0 22 15,1-22-15,20 21 0,-21-21 16,21 0-16,-20 0 0,20 0 0,-21 0 16,21-21-16,-20-1 0,20 22 0,-21-21 15,0 0-15,0 21 0,22-21 16,-22-21-16,0 20 0,-21 1 0,21 0 16,0 0-16,1 0 0,-22 0 15,0-1-15,21 1 0,-21 0 16,21 0-16,-21 0 15</inkml:trace>
  <inkml:trace contextRef="#ctx0" brushRef="#br0" timeOffset="15952.28">4593 1588 0,'0'21'0,"21"0"15,0 0-15,-21 0 16,22 0-1,-1-21-15,0 0 16,0 0-16,0 0 16,0 0-16,1-21 15,-1 21-15,-21-21 0,0 0 16,21 0-16,-21 0 16,0-1-16,0 1 0,0 0 15,0 0-15,0 0 0,-21 0 0,0-1 16,-1 22-16,1 0 15,0-21-15,0 21 0,-21 0 0,20 0 16,1 0-16,-21 21 0,21-21 0,-22 22 16,22-1-16,-21 0 0,21 21 15,-22-21-15,22 22 0,0-22 16,0 21-16,0 1 0,0-1 16,-1-21-16,22 21 0,-21 1 0,21-22 15,0 21-15,0-21 0,0 1 0,0-1 16,0 0-16,21 0 0,1-21 15,-1 21-15,0-21 0,0 0 16,0 0-16,0 0 0,1 0 0,-1-21 16,21 21-16,-21-21 0,22-21 15,-22 20-15,21-20 0,-21 21 16,22-21-16,-1-1 0,-21 1 0,0 0 16,22-1-16,-22 1 0,0 0 15,-21 20-15,0-20 0,21 21 0,-21 0 16,0 0-16,-21 42 31,0 0-31,0 21 16,21-21-16,-22 22 0,1-22 15,21 21-15,0 1 0,0-22 0,-21 21 16,21 0-16,0-20 0,0 20 0,0-21 16,0 21-16,0-20 0,0-1 15,0 0-15,21-21 0,-21 21 0,21 0 16,1-21-16,-1 0 0,0 0 0,0 0 15,0 0-15,0 0 0,1-21 16,-1 0-16,21 0 0,-21 0 16,0-1-16,22-20 0,-22 0 0</inkml:trace>
  <inkml:trace contextRef="#ctx0" brushRef="#br0" timeOffset="16288.08">5546 826 0,'0'0'0,"0"-22"0,0 1 0,0-63 16,0 62-16,0 1 15,-22 21 1,22 21 0,-21 1-16,21-1 0,0 21 15,0 0-15,-21 22 0,21-22 0,-21 22 16,0-1-16,21 1 0,0-1 0,-21 1 15,-1-1-15,22 1 0,-21-1 16,21 1-16,0-1 0,-21 1 0,21-1 16,-21 1-16,21-22 0,0 0 15,0 1-15,0-1 0,0-21 0,-21 22 16,21-22-16,0 0 0,0 0 16,21-21-1,0 0 1,-21-21-16,21 0 0,0 0 0,1-22 15,-1 22-15</inkml:trace>
  <inkml:trace contextRef="#ctx0" brushRef="#br0" timeOffset="16739.89">5842 1418 0,'-21'0'31,"0"0"-31,-1 21 0,1 1 15,0-1-15,0 0 0,21 0 16,-21 21-16,21-20 0,-21 20 0,21 0 16,0 1-16,0-1 0,0-21 15,0 21-15,0 1 0,0-22 16,0 0-16,0 21 0,0-20 0,0-1 16,21 0-16,0-21 0,0 21 0,0-21 15,0 0-15,22 0 0,-22 0 16,21 0-16,-21 0 0,22-21 0,-1 21 15,-21-21-15,22-22 0,-22 22 0,0 0 16,0-21-16,0-1 0,0 1 16,-21 0-16,0-1 0,0-20 15,0 21-15,0-1 0,0 1 0,0 21 16,-21-22-16,0 22 0,-21 0 16,21 0-16,-1 21 0,-20 0 0,0 0 15,21 0-15,-22 0 0,22 21 0,-21 0 16,21 0-16,-22 1 0,22-1 15,0 0-15,0 0 0,21 0 0,0 0 16,0 1-16,0-1 0,0 0 0,0 0 16,0 0-16,0 0 15,21-21-15,0 0 0,0 0 0,0 0 16,1 0-16,20 0 0,-21 0 0,21 0 16</inkml:trace>
  <inkml:trace contextRef="#ctx0" brushRef="#br0" timeOffset="17178.64">6329 1503 0,'21'-21'0,"-21"0"16,0-1-16,21 22 0,0 0 0,0 0 16,1 0-16,-22-21 0,21 21 15,0 0-15,0 0 0,0 0 0,0 21 16,1 1-16,-1-1 0,0 0 0,21 21 15,-21-21-15,1 22 16,-22-22-16,21 21 0,0 1 0,-21-1 16,0-21-16,0 21 0,0-20 0,0 20 15,0-21-15,0 0 0,0 0 16,0 1-16,0-1 0,0-42 31,0-1-31,0 1 16,0-21-16,21 21 15,-21-22-15,21 22 0,0-21 0,1 0 16,-1-1-16,0 1 0,0 0 16,0 20-16,0-20 0,1 21 0,20-21 15,-21 20-15,0 1 0,0 0 16,1 0-16,-1 21 0,0 0 31,0 0-31,-21 21 16,0 0-1,0 0-15,0 1 16</inkml:trace>
  <inkml:trace contextRef="#ctx0" brushRef="#br0" timeOffset="17681.77">7620 1545 0,'0'0'0,"21"-21"15,0 0-15,22-21 16,-43 20-16,0 1 0,0 0 16,0 0-16,-22 21 15,1 0 1,0 0-16,0 0 0,0 0 0,0 21 16,-1-21-16,1 21 0,-21 0 15,21 1-15,0-1 0,21 0 0,-22 0 16,22 0-16,0 0 0,0 22 0,0-22 15,0 0-15,0 0 0,0 0 16,22 1-16,-22-1 16,21 0-16,0-21 0,0 21 0,0-21 15,0 21-15,1 0 0,-1-21 16,0 22-16,21-22 0,-21 0 0,1 0 16,-1 21-16,0 0 0,0-21 0,-21 21 15,21-21-15,-21 21 0,0 0 16,0 1-1,-21-22-15,0 21 0,0-21 16,-22 0-16,22 21 0,-21-21 16,21 21-16,0-21 0,-22 0 15,22 0-15,0 0 0,0 0 0,0 21 16,-1-21-16,1 0 0,0 0 0,0 0 31,0 0-15,21-21-16,0 0 0,0 0 15,0 0-15,0-1 16</inkml:trace>
  <inkml:trace contextRef="#ctx0" brushRef="#br0" timeOffset="18058.89">5969 804 0,'0'0'0,"-21"0"0,21-21 0,21 21 31,21-21-31,-21 21 15,22 0-15,-1 0 0,0 0 16,22 0-16,-22 0 0,22 0 16,-22 0-16,22-21 0,-1 21 0,1 0 15,-22 0-15,21 0 0,-20 0 16,20-21-16,-20 21 0,-22 0 0,21 0 16,-21 0-16,0 0 0,1 0 0,-22-21 15,-22 21 1,-20 0-1,21 0-15,-21 0 0,-1 0 0,-20 21 16,20-21-16</inkml:trace>
  <inkml:trace contextRef="#ctx0" brushRef="#br0" timeOffset="18710.52">2730 2328 0,'0'0'0,"43"0"62,-22 0-46,0 0-16,21 0 0,1 0 15,-1 0-15,22 0 0,-1 0 16,1 0-16,20 0 0,1 0 0,0 0 16,42 0-16,-22 0 0,1 0 0,21 0 15,0 0-15,0 0 0,21 0 16,1 0-16,-1 0 0,0 0 0,0 0 16,0 22-16,0-22 0,1 0 0,-1 0 15,0 0-15,0 0 0,0 0 16,0 21-16,-21-21 0,22 0 0,-1 0 15,0 0-15,-21 0 0,21 0 0,-21 0 16,0 0-16,-21 0 0,0 0 16,0 0-16,-1 0 0,-20 0 0,0 0 15,-1 0-15,-20 0 0,-1 0 16,1 0-16,-22 0 0,1 0 16,-1 0-16,-21 0 0,0 0 0,0 0 15,-42 0 32,0 0-31,0 0-16,0 0 15,0 0-15</inkml:trace>
  <inkml:trace contextRef="#ctx0" brushRef="#br0" timeOffset="19842.9">2074 3556 0,'0'0'0,"0"-21"15,0 0-15,0 0 16,0-1-16,0 1 15,0 0-15,0 0 16,0 42 47,0 0-63,0 0 0,0 1 15,0 20-15,0-21 0,0 0 16,0 22-16,0-1 0,0-21 0,0 21 15,0 1-15,0-1 0,0 22 16,0-22-16,0 21 0,-21-20 0,21 20 16,0-20-16,0 20 0,0-21 15,-21 1-15,21-22 0,0 21 0,0-21 16,0 1-16,-21-1 0,21 0 16,0 0-16,0 0 15,0-42 16,0 0-15,0 0-16,0 0 16,0-1-16,0 1 15,0 0-15</inkml:trace>
  <inkml:trace contextRef="#ctx0" brushRef="#br0" timeOffset="20786.57">2498 3958 0,'0'21'32,"0"1"-32,0-1 15,0 0-15,0 0 16,0 0-16,0 0 31,21-21-31,0 0 16,0 0-16,0 0 15,-21-21-15,21 21 0,-21-21 16,22 0-16,-22 0 16,21 0-16,-21-1 15,0 1-15,0 0 0,-21 21 32,-1 0-32,1 0 0,0 0 15,0 21-15,0 0 16,21 1-16,-21-22 0,21 21 15,0 0-15,0 0 16,0 0 0,21-21-16,0 0 0,0 0 15,0 0-15,0 0 16,-21-21-16,22 21 16,-1-21-16,-21 0 0,0 0 15,0-1 1,0 1-16,0 0 0,-21 21 15,21-21-15,-22 21 16,1 0-16,0 0 0,0 0 16,0 0-16,21 21 15,-21-21-15,21 21 0,0 0 16,0 1-16,0-1 0,0 0 16,0 0-1,21-21 1,0 0-16,0 0 15,0 0 1,-21-21 0,0 0-1,-21 21 32,21-21-16</inkml:trace>
  <inkml:trace contextRef="#ctx0" brushRef="#br0" timeOffset="21355.24">3429 3831 0,'0'0'16,"21"0"-16,-21-21 0,0 0 15,0 42 17,0 0-17,0 0-15,-21 22 0,0-22 16,21 21-16,0-21 0,-21 22 0,-1-1 16,22 0-16,-21 1 0,21-1 15,-21-21-15,21 22 0,0-22 16,0 0-16,0 0 0,0 0 0,0 0 15,0 1-15,21-22 16,0 0-16,1 0 16,-1 0-16,0 0 0,0-22 15,-21 1-15,21 0 0,0 0 0,1 0 16,-22 0-16</inkml:trace>
  <inkml:trace contextRef="#ctx0" brushRef="#br0" timeOffset="21735.03">3683 3408 0,'0'0'0,"-42"0"0,20 0 0,1 0 16,0 0-16,0 0 0,-21 0 16,20 21-16,22 0 0,-21 0 0,21 1 15,0-1-15,0 0 0,0 0 16,21-21-1,1 21-15,-1-21 0,0 0 0,0 0 16,0 0-16,0 0 0,1 0 16,20 0-16,-21 0 0,0-21 15,0 0-15,1 21 0,-22-21 0,0 0 16,0-1-16,0 1 16,0 0-16,0 0 0,0 0 15,-22 0-15,1 21 0,0-22 0,0 22 16,-21 0-16,20 0 0,1 0 15,0 0-15,0 0 0,0 0 0,0 22 16,-1-22-16,1 21 0,0 0 16,0 0-16,0 0 0,21 22 0,0-22 15,0 0-15,0 0 0,0 0 0,0 22 16,0-22-16,21 0 16</inkml:trace>
  <inkml:trace contextRef="#ctx0" brushRef="#br0" timeOffset="22447.68">4339 4001 0,'-21'-22'15,"21"1"-15,-21 21 0,0 0 0,-1-21 16,1 21-16,0 0 0,0 0 0,0 0 16,0 0-16,-1 0 0,1 0 15,0 21-15,0 0 0,0 1 16,0-1-16,-1 0 0,1 0 0,0 0 16,21 22-16,-21-22 0,0 0 15,21 21-15,-21-21 0,21 1 0,0-1 16,0 21-16,0-21 0,0 0 15,0 1-15,0-1 0,21-21 16,0 21-16,0-21 16,0 0-16,22 0 0,-22 0 15,0 0-15,0-21 0,0 0 16,22 21-16,-22-22 0,21 1 0,-21 0 16,22 0-16,-22 0 0,21-22 0,-21 1 15,22 21-15,-22-43 0,0 22 16,0 0-16,21-1 0,-20-20 0,-1 21 15,0-1-15,0-20 0,0 20 0,0-20 16,-21 21-16,22-1 0,-22 1 16,21 0-16,-21-1 0,0 1 15,0 0-15,0-1 0,0 22 0,0 0 0,0 0 16,0 0-16,0-1 0,0 1 16,-21 21-1,-1 21 1,1 1-16,21-1 0,-21 21 15,0 0-15,0 1 0,21-1 0,-21 0 16,-1 22-16,1-22 0,0 22 16,0-22-16,0 22 0,0-22 0,-1 21 15,22 1-15,0-22 0,0 22 0,0-22 16,0 0-16,0 1 0,22-1 16,-1-21-16,0 0 0,0 22 0,0-22 15,22-21-15,-22 21 0,21 0 0,0-21 16,-20 0-16,20 0 0,0 0 15,-21 0-15,22 0 0,-22 0 16,0 0-16,21 0 0,-20 0 0,-1 0 16,0-21-16,0 0 0</inkml:trace>
  <inkml:trace contextRef="#ctx0" brushRef="#br0" timeOffset="23505.02">1841 5863 0,'0'-21'0,"0"0"16,0 0-1,0 0-15,0-1 0,0 1 16,0 0-16,0 0 0,0 0 16,22 0-16,-22-1 0,21 1 0,0 0 15,-21 0-15,21 0 16,0 0-16,0-1 0,1 22 16,-1 0-16,0 0 15,0 22-15,21-1 0,-20 0 0,-1 21 16,0 1-16,0-1 0,0 0 15,-21 22-15,0-22 0,0 22 0,0-22 16,0 0-16,-21 22 0,0-22 16,0 0-16,-22 1 0,22-1 15,-21-21-15,0 22 0,-1-22 0,1 21 16,0-21-16,20 0 0,-20 1 16,0-22-16,-1 0 0,22 0 0,-21 0 15,21 0-15,0 0 0,-1-22 16,1 1-16,0 0 0,21 0 0,0 0 15,0-22-15,0 22 0,0-21 16,0 21-16,0-22 0,0 1 0,0 21 16,21-21-16,-21 20 0,21 1 15,1 0-15,-1 0 0,0 0 0,0 21 16,0 0-16,0 0 0,1 0 16,-1 21-16,0 0 0,0 0 0,0 22 15,0-22-15,-21 0 0,22 0 16,-22 21-16,21-20 0,-21-1 15,0 0-15,21 0 0,0 0 0,0 0 16,0 1-16,1-1 16,-1-21-16,0 0 15,0 0-15,0 0 16,0 0-16,1 0 0,-1 0 0,21 0 16,-21 0-16,0-21 0,22-1 15</inkml:trace>
  <inkml:trace contextRef="#ctx0" brushRef="#br0" timeOffset="23806.85">2646 5948 0,'-21'0'32,"42"0"-1,0 0-16,0 0-15,0 0 16,0-21-16,-21 0 0,0-1 16,-21 22-1,0 0-15,0 0 16,0 0-16,0 0 0,-1 0 0,1 0 16,0 0-1,0 0-15,21 22 0,0-1 16,0 0-1,0 0-15,21 0 16,0-21-16,0 0 0</inkml:trace>
  <inkml:trace contextRef="#ctx0" brushRef="#br0" timeOffset="24347.05">3429 5736 0,'0'0'0,"0"-21"0,-21 21 0,0 0 0,-1 21 15,1 0 1,21 1-16,0-1 0,0 0 16,-21 0-16,21 0 0,0 22 0,-21-22 15,21 0-15,0 21 0,0-21 16,0 1-16,0-1 0,-21 21 0,21-21 15,-21 0-15,21 1 0,-22-1 0,1 0 16,21 0-16,0-42 63,0 0-63,0 0 0,0-1 15,0 1-15,0 0 0,0 0 16,0-21-16,21 20 0,-21-20 0,22 21 15,-1-21-15,21 20 0,-21 1 0,0-21 16,22 21-16,-22 0 0,21 21 16,-21-22-16,22 22 0,-22 0 0,0 0 15,0 22-15,0-1 0,1 0 16,-1 21-16,0-21 0,-21 22 16,0-22-16,0 21 0,0-21 0,0 22 15,0-22-15,0 0 0,0 0 16,0 0-16,0 1 0,0-1 0,0 0 15,0 0-15,0 0 0,21-21 32,0 0-32,0 0 15,1 0-15,-1 0 0,21-21 16</inkml:trace>
  <inkml:trace contextRef="#ctx0" brushRef="#br0" timeOffset="25651.21">4572 5779 0,'0'0'0,"0"-22"0,0-20 16,0 21-16,-21 0 0,21 0 0,-21 21 16,-1-22-16,1 1 0,0 21 0,0 0 15,0 0-15,0 0 0,-1 0 16,1 21-16,-21 1 0,21-1 0,0 0 15,-22 21-15,22 1 0,0-22 0,-21 21 16,20 0-16,1 1 0,0-1 16,0 0-16,21-20 0,0 20 0,0-21 15,0 0-15,0 0 0,0 1 16,0-1-16,0 0 0,21-21 16,0 0-16,0 21 0,1-21 0,-1 0 15,21 0-15,-21 0 0,0 0 0,22 0 16,-22-21-16,21 21 0,-21-21 15,1 0-15,20-1 0,-21 22 0,0-21 16,0 0-16,1-21 0,-1 21 0,-21-1 16,0-20-16,21 21 0,-21-21 15,0-1-15,0 22 0,0-21 0,0-1 16,0 22-16,0 0 0,0 0 0,0 0 16,0 0-16,-21 21 15,0 0-15,-1 21 16,22 0-16,-21 0 0,0 21 15,21-20-15,0 20 0,0-21 16,0 21-16,-21-20 0,21 20 0,0-21 16,0 21-16,0-20 0,21-1 0,-21 0 15,21 0-15,0 0 0,22-21 16,-22 21-16,0-21 0,21 0 0,-20 0 16,20 0-16,-21 0 0,21 0 0,1 0 15,-1 0-15,-21 0 0,22-21 16,-22 21-16,21-21 0,-21 0 0,0 0 15,1 21-15,-1-21 0,0-22 16,0 22-16,0 0 0,-21-21 0,0 20 16,0-20-16,21 21 0,-21-21 15,0 20-15,0 1 0,0 0 0,0 0 16,0 42 15,0 0-31,-21 0 0,21 1 0,0-1 16,-21 21-16,21-21 0,-21 0 15,21 22-15,-21-22 0,21 0 0,0 0 16,0 0-16,0 1 0,-21-1 0,21 0 16,0 0-16,-22 0 15,22-42 32,0 0-31,0 0-16,0 0 0,0-1 15,0 1-15,0 0 0,0-21 16,0 21-16,22-22 0,-1 22 0,0-21 16,0 21-16,0-22 0,0 22 0,1 0 15,20 0-15,-21 0 0,0 21 16,22 0-16,-22 0 0,0 0 0,21 0 16,-21 0-16,22 0 0,-22 21 15,21 0-15,-21 0 0,1 21 16,-1-20-16,0-1 0,0 21 0,-21-21 15,21 0-15,-21 22 0,0-22 0,0 0 16,0 0-16,0 0 0,0 1 0,-21-1 16,0-21-16,0 21 0,0 0 15,-1-21-15,1 0 16,0 0-16,21-21 31,0 0-15,0 0-16,0-1 0,21 1 15,0 0-15,1 0 0,-1-21 16,21 20-16,-21-20 0,22 21 16,-1-21-16,21-1 0,-20 22 0,20 0 15,-20-21-15,20 42 0,-21-22 16,1 22-16,-1 0 0,0 0 0,-20 0 16,-1 22-16,0 20 0,-21-21 0,21 0 15,-21 22-15,0-22 0,0 21 16,0 0-16,-21-20 0,0 20 0,0-21 15,-1 0-15,1 0 0,0 1 0,0-1 16,0 0-16,0 0 0,21 0 16,-22-21-16,22 21 0,22-21 62,-1-21-62,-21 0 0,21 21 16,0-21-16,0 0 0</inkml:trace>
  <inkml:trace contextRef="#ctx0" brushRef="#br0" timeOffset="26142.93">6519 5863 0,'0'0'0,"0"21"0,-21-21 16,42 0 15,0 0-31,1 0 16,-1 0-16,0 0 0,0 0 15,0-21-15,0 21 0,1-21 0,20 21 16,-21-21-16,0 0 0,0 21 16,-21-21-16,22-1 0,-1 1 0,-21 0 15,21 0-15,-21 0 0,0 0 0,0-1 16,0 1-16,0 0 15,-21 21-15,0 0 0,-1 0 16,1 0-16,0 0 0,0 0 0,0 21 16,0 0-16,-1 1 15,-20-1-15,21 21 0,0-21 0,0 22 16,-1-1-16,1-21 0,0 21 0,0-20 16,21 20-16,0-21 0,0 21 15,0-20-15,0-1 0,0 0 0,0 0 16,0 0-16,0 0 0,21-21 0,0 22 15,0-1-15,1-21 0,-1 21 0,0-21 16,0 0-16,0 0 0,0 21 16,1-21-16,-1 0 0,0 0 15,0 0-15,0 0 0,0 0 16,1 0-16,-1 0 0,-21-21 16,0 0-1,0 0-15,-21-1 16</inkml:trace>
  <inkml:trace contextRef="#ctx0" brushRef="#br0" timeOffset="27296.25">1778 7578 0,'-21'0'0,"21"-21"15,0-1 1,0 1-1,21 0 1,0 0-16,0 21 0,0-21 16,1 21-16,20 0 0,-21 0 15,0 0-15,0 0 0,1 0 0,-1 0 16,0 0-16,-21 21 0,0 0 16,0 0-16,0 0 0,0 22 0,0-22 15,-21 0-15,0 21 0,-1-20 0,1 20 16,-21-21-16,21 0 0,-22 0 15,22 1-15,-21-1 0,21 0 16,0 0-16,-1-21 0,1 0 16,0 0-16,21-21 31,21 21-31,0-21 0,1 0 16,-1 21-16,0-22 0,0 1 15,0 21-15,0-21 0,1 21 0,-1 0 16,0 0-16,21 0 0,-21 0 0,1 0 15,-1 0-15,21 0 0,-21 21 16,0 0-16,1 1 0,-1-1 0,0 0 16,-21 21-16,0-21 0,0 22 15,0-22-15,0 21 0,0 1 16,-21-22-16,0 21 0,-1-21 0,1 0 16,0 22-16,-21-22 0,21-21 15,-22 21-15,1 0 0,21-21 0,-22 0 16,22 0-16,-21 0 0,21 0 15,-22 0-15,22 0 0,0 0 0,0 0 16,0-21-16,0 21 0,21-21 0,0 0 16,-22 0-16,22-1 0,0 1 15,-21 21-15,21-21 0,0 0 0,0 0 16,0 0-16,0-1 16,21 22-16,1 0 15,-22-21-15,21 21 16,0 0-16,0 0 0,0 0 15,0-21-15,1 21 0,-1 0 0</inkml:trace>
  <inkml:trace contextRef="#ctx0" brushRef="#br0" timeOffset="27539.7">2794 7789 0,'21'0'94,"0"-21"-79,0 21-15</inkml:trace>
  <inkml:trace contextRef="#ctx0" brushRef="#br0" timeOffset="28983.88">3662 7260 0,'0'0'15,"0"-21"-15,21 0 0,-21 0 0,0 0 0,0-1 16,0 1-16,0 0 0,21 21 16,-21-21-16,0 42 15,0 0-15,0 22 16,0-22-16,0 42 0,0-20 15,0 20-15,0-21 0,-21 22 0,21-22 16,-21 22-16,0-22 0,-1 22 16,22-22-16,-21 0 0,0 1 15,0-1-15,0 0 0,0 1 0,-1-22 16,1 21-16,0-21 0,0 0 0,0 1 16,0-1-16,-1 0 0,1-21 31,21-21-31,0 0 15,0-1-15,0 1 0,0-21 16,0 21-16,0-22 0,0 22 0,0-21 16,0 21-16,0-22 0,0 22 0,21-21 15,-21 21-15,0 0 0,22-1 16,-1 1-16,0 21 16,0 21-1,0 1-15,-21-1 0,21 0 16,1 0-16,-22 0 0,21 0 0,0 22 15,-21-22-15,21 0 0,0 21 0,-21-20 16,21-1-16,1 0 0,-1 0 16,0 0-16,0 0 0,0-21 0,0 22 15,1-22-15,20 0 0,-21 0 0,0 0 16,22 0-16,-22 0 0,21 0 16,-21-22-16,22 1 0,-22 0 0,0 0 15,0 21-15,0-21 0,0-22 16,1 22-16,-22 0 0,0 0 15,21 0-15,-21-22 0,0 22 0,0 0 16,0-21-16,0 21 0,0-1 0,0 1 16,0 0-16,0 0 15,0 42 1,0 0-16,0 0 0,0 1 16,0-1-16,-21 21 0,21-21 0,0 0 15,0 1-15,0-1 0,0 0 16,-22 0-16,22 0 0,0 0 15,0 1-15,0-1 0,0 0 16,0-42 15,0 0-15,22-1-16,-22 1 0,21 0 0</inkml:trace>
  <inkml:trace contextRef="#ctx0" brushRef="#br0" timeOffset="29174.77">4318 7366 0,'-21'0'0,"0"0"15,-1 0 1,1 0-16,42 0 62,1 21-62,-1-21 0,0 0 16</inkml:trace>
  <inkml:trace contextRef="#ctx0" brushRef="#br0" timeOffset="29663">4784 7514 0,'0'0'0,"-22"21"15,1 1-15,0-1 0,0 0 0,21 0 16,-21 21-16,0-20 0,21-1 0,-22 0 16,22 21-16,0-21 0,-21 1 0,21-1 15,0 0-15,0 0 0,0 0 16,0 0-16,0 1 0,0-1 16,0 0-16,0-42 46,0 0-46,0-1 16,0 1-16,0 0 0,0 0 0,0 0 16,0 0-16,0-1 0,21-20 15,1 21-15,-1-21 0,0-1 0,0 22 16,0-21-16,22-1 0,-22 22 0,21 0 16,-21 0-16,22 0 0,-22 21 15,21 0-15,-21 0 0,0 0 0,1 21 16,-22 0-16,21 0 0,-21 22 0,21-22 15,-21 0-15,0 21 0,0-21 16,0 22-16,0-22 0,0 0 0,0 0 16,0 22-16,0-22 0,-21 0 15,21 0-15,-21-21 0,21 21 0,0 0 0,0 1 32,0-44-1,21 1-31,0 0 0,0 0 15</inkml:trace>
  <inkml:trace contextRef="#ctx0" brushRef="#br0" timeOffset="30299.64">5609 7070 0,'0'0'15,"0"-64"1,-21 64-1,21 21-15,-21 1 0,21 20 0,0-21 16,0 21-16,0 1 0,-21-1 16,21 0-16,0 22 0,0-22 0,0 1 15,0 20-15,0-21 0,0 1 0,-22-1 16,22 0-16,-21-20 0,21 20 16,0-21-16,0 21 0,0-20 0,-21-1 15,21 0-15,-21 0 0,21-42 47,0 0-31,0 0-16,21-1 0,-21 1 15,21 0-15,0-21 0,1 21 0,-1-22 16,0 22-16,21-21 0,-21 21 0,1-1 16,20-20-16,-21 42 0,21-21 15,-20 0-15,-1 21 0,0 0 0,0 0 16,-21 21-1,0 0-15,0 0 16,-21-21-16,0 21 0,0-21 16,-1 22-16,-20-1 0,21-21 15,-21 21-15,20-21 0,-20 21 0,21-21 16,-21 0-16,20 21 0,1-21 16,0 0-16,21 21 0,0 1 15,0-1-15,0 0 16,0 0-16,21-21 15,-21 21-15,21 0 0,1-21 16,-1 22-16,0-1 0,0 0 0,0-21 16,0 21-16,1 0 0,-1 0 0,0-21 15,0 22-15,0-1 0,0-21 16,1 21-16,-1-21 0,0 0 16,-21 21-16,21-21 0,0 0 15,-21-21 1,0 0-1,21 0-15,1-1 16</inkml:trace>
  <inkml:trace contextRef="#ctx0" brushRef="#br0" timeOffset="30565.9">6181 7176 0,'0'0'0,"0"-22"0,0 1 15,21 21 1,0 0-16,-21-21 0,21 21 0,0 0 16,0 0-16,22 0 0,-1-21 15,0 21-15,1 0 0,-1 0 0,22 0 16,-22 0-16,21 0 0,-20 0 16,20-21-16,-20 21 0,-1 0 0,0 0 15,-21 0-15,1 0 0,-1 0 0,-42 0 31,-1 0-31,1 0 0,-21 0 16,21 0-16,-22 0 0,1 0 0</inkml:trace>
  <inkml:trace contextRef="#ctx0" brushRef="#br0" timeOffset="30815.76">6477 7070 0,'0'21'0,"0"0"16,0 0-16,0 0 15,0 1-15,0-1 0,0 21 0,0 0 16,0 1-16,0-1 0,-21 0 0,21 22 16,0-22-16,-21 1 0,21-1 0,0 0 15,0 1-15,-22-1 0,22 0 16,-21-21-16,21 22 0,0-22 0,0 0 16,0 21-16,-21-20 0,21-1 15,0 0-15,0 0 0,0 0 16,21-21 15,0-21-31,1 0 0,-1 0 16</inkml:trace>
  <inkml:trace contextRef="#ctx0" brushRef="#br0" timeOffset="31207.05">6731 7768 0,'0'0'0,"42"0"32,-21 0-17,1 0-15,-1-21 0,21 21 16,-21-21-16,0 21 0,22-21 0,-22 0 16,0 21-16,0-22 0,0 1 0,1 21 15,-22-21-15,0 0 0,0 0 0,0 0 16,0-1-16,0 1 0,0 0 15,0 0-15,-22 21 0,1 0 0,0 0 16,0 0-16,0 0 0,0 21 0,-22 0 16,22 0-16,0 1 0,0 20 0,0-21 15,-1 21-15,1-20 16,0 20-16,21-21 0,0 21 0,0-20 16,0 20-16,0-21 0,0 0 0,0 0 15,21 1-15,0-1 0,1 0 0,-1 0 16,0 0-16,21-21 0,-21 21 15,22-21-15,-22 0 0,21 0 0,1 0 16,-22 0-16,21 0 0,0 0 0,-20 0 16,20-21-16,-21 21 0,0-21 0,22 0 15</inkml:trace>
  <inkml:trace contextRef="#ctx0" brushRef="#br0" timeOffset="31458.91">7451 7514 0,'0'-21'0,"0"42"0,0-63 16,0 63 0,0 0-1,0 0-15,21 22 0,-21-22 0,21 0 16,-21 21-16,0-20 0,0-1 0,21 0 16,-21 21-16,21-21 0,-21 1 0,0-1 15,0 0-15,21 0 0,-21 0 0,22-21 16,-22 21-16,21-21 0,-21 22 15,21-22 1,0-22 0,-21 1-1,0 0-15</inkml:trace>
  <inkml:trace contextRef="#ctx0" brushRef="#br0" timeOffset="31686.78">7789 7451 0,'0'0'0,"-21"0"16,0 21-16,0 0 16,0-21-16,21 21 0,-22 0 15,-20 1-15,21 20 0,0-21 0,0 0 16,-1 22-16,1-22 0,-21 21 0,21 0 16,0-20-16,-1 20 0,1-21 15,0 0-15,0 22 0,0-22 0,21 0 16,-21 0-16,21 0 0,0 0 0,0 1 15,0-1-15,21-21 16,0 0-16,0 0 0,0 0 0</inkml:trace>
  <inkml:trace contextRef="#ctx0" brushRef="#br0" timeOffset="32071.07">8276 6964 0,'0'0'0,"21"-21"15,-21 0-15,-21 42 32,21 21-32,-21-21 15,0 22-15,21-1 0,-21 0 0,21 1 16,-22 20-16,22 1 0,-21-22 15,21 21-15,0 1 0,-21-1 0,21-20 16,0 20-16,0-20 0,0-1 16,0 0-16,0 1 0,0 20 15,0-42-15,0 0 0,0 22 0,0-22 16,0 0-16,21 0 16,0-21-16,1 0 0,-1 0 15,0 0-15,0 0 0,0 0 16,0-21-16,1 0 0,-1 0 0,0 21 15,0-21-15,0-1 0,-21 1 0,21 0 16,1 0-16,-22 0 0,0-22 16,0 22-16</inkml:trace>
  <inkml:trace contextRef="#ctx0" brushRef="#br0" timeOffset="32306.94">8213 7472 0,'0'21'16,"21"-21"0,0 0-16,21 0 0,-21 0 0,22 0 15,-22 0-15,21 0 0,1 0 0,-1 0 16,0 0-16,1 0 0,-1 0 0,0 0 16,-21 0-16,22-21 15,-1 21-15,-21 0 0,22 0 0,-22 0 16,0 0-16,-21 21 15,0 0 1,-21-21-16,0 21 0</inkml:trace>
  <inkml:trace contextRef="#ctx0" brushRef="#br0" timeOffset="33447.32">1799 9292 0,'0'0'0,"0"-21"0,0 0 16,0 0-16,-21 21 0,21-21 16,-21 21-1,21 21 1,0 0-16,0 21 16,0-21-16,0 22 0,0-1 0,-21 0 15,21 1-15,-22-1 0,1 0 16,0 1-16,0-1 0,0-21 0,0 22 15,-1-1-15,-20-21 0,21 0 16,0 22-16,0-43 0,-1 21 0,22 0 16,0-42-1,0 0 1,22 21-16,-1-22 0,0 1 0,0 0 16,0 21-16,22-21 15,-1 0-15,0 21 0,1-21 0,-1 21 16,-21 0-16,21 0 0,1-22 15,-22 22-15,21 0 0,-21-21 0,1 21 16,-1 0-16,0 0 0,-21-21 16,21 0-16,-21 0 15,0 0-15,0-1 0,0 1 16,0 0-16,0 0 0,0 0 16,0 0-16,0-1 0,-21 1 15,21 0 1,-21 42-1,21 0-15,0 22 16,-21-22-16,21 21 0,0 1 16,0-1-16,0 0 0,-22 1 0,22-1 15,-21 0-15,21 1 0,0-1 16,0-21-16,0 21 0,0-20 0,-21-1 16,21 0-16,0 0 0,-21 0 0,21 0 15,0 1-15,-21-22 0,21 21 16,0-42 15,0-1-15,0 1-16</inkml:trace>
  <inkml:trace contextRef="#ctx0" brushRef="#br0" timeOffset="33643.19">2434 9673 0,'0'0'15,"21"0"-15,0-21 0,-21 0 16,22 21-16,-22-21 16,21 0 31,0 21-32,0 0-15,0 0 0,0 0 0,22-22 16</inkml:trace>
  <inkml:trace contextRef="#ctx0" brushRef="#br0" timeOffset="33975.01">3979 9081 0,'0'0'0,"0"-22"0,0 1 15,0 42 1,0 1-16,0-1 16,0 21-16,0-21 0,0 22 0,0-1 15,-21 0-15,21 1 0,-21 20 16,21-21-16,0 1 0,0-1 0,-21 22 16,0-22-16,-1 0 0,22-21 0,0 22 15,-21-1-15,21-21 0,-21 0 16,21 1-16,0-1 0,0 0 15,0 0-15,0-42 32,0 0-17,0 0-15,0-1 0,0-20 16,0 21-16</inkml:trace>
  <inkml:trace contextRef="#ctx0" brushRef="#br0" timeOffset="34298.83">3852 9208 0,'0'0'0,"-21"-22"0,21-20 0,-21 21 16,21 0-16,0-22 0,0 22 16,0 0-16,0 0 0,21 0 0,0 0 15,22-1-15,-22 1 0,21 0 0,0 0 16,22 21-16,-22 0 16,22 0-16,-1 0 0,1 0 0,-1 0 15,1 21-15,-22 0 0,22 0 0,-22 1 16,-21 20-16,0-21 0,-21 21 15,0-20-15,0 20 0,0-21 0,-42 21 16,21-20-16,-22-1 0,1 21 0,0-21 16,-22 0-16,22 1 0,0-1 15,-1-21-15,22 21 0,-21 0 0,21-21 16,-1 0-16,1 21 0,0-21 0,0 0 16,42 0 15,0 0-31,0-21 15,1 21-15,-1-21 0,0 21 0,21-21 16</inkml:trace>
  <inkml:trace contextRef="#ctx0" brushRef="#br0" timeOffset="34874.5">5080 8996 0,'21'21'16,"-21"0"-16,0 0 0,0 1 16,-21 20-16,21-21 0,-21 21 0,0 1 15,21-1-15,-22-21 0,1 22 16,0-1-16,0 0 0,0 1 0,0-22 16,-1 21-16,-20 0 0,21-20 0,0 20 15,0-21-15,-1 0 0,1 0 16,0-21-16,21 22 0,0-44 31,0 1-15,0 0-16,0 0 0,21 0 15,-21 0-15,21-22 0,-21 22 16,22 0-16,-22 0 0,0 0 0,0-22 16,21 43-16,-21-21 0,21 0 15,0 21 1,-21 21-16,21 0 0,0 0 15,-21 1-15,0-1 0,22 21 0,-1-21 16,0 0-16,-21 1 0,21-1 16,0 0-16,0 0 0,1 0 0,-1 0 15,0 1-15,21-22 0,-21 0 16,1 0-16,-1 0 0,0 0 0,21 0 16,-21 0-16,1 0 0,-1 0 0,0 0 15,0-22-15,0 22 0,0-21 16,-21 0-16,22 0 0,-22 0 15,21 0-15,-21-1 0,0 1 16,0 0-16,0 0 0,0 0 16,0 0-16,0-1 15,21 1 1,0 21 0,0-21-16</inkml:trace>
  <inkml:trace contextRef="#ctx0" brushRef="#br0" timeOffset="35168.33">5969 8975 0,'0'0'15,"-21"0"-15,42-21 31,0 21-31,0 0 0,0 0 0,22 0 16,-1 0-16,-21 0 0,22 0 0,20 0 16,-21 0-16,1 0 0,-1 0 15,0 0-15,1 0 0,-1 0 0,0 0 16,1 0-16,-22 0 0,0 0 16,0 0-16,0 0 0,1 0 15,-44 0 1,1 0-16,0 0 15,0 0-15,0 0 0</inkml:trace>
  <inkml:trace contextRef="#ctx0" brushRef="#br0" timeOffset="35431.18">6371 8975 0,'0'0'0,"0"21"15,0 0-15,-21-21 16,21 21-16,-21 0 0,21 1 0,-21-1 15,21 0-15,0 0 0,0 21 16,0 1-16,-22-22 0,22 21 0,0-21 16,-21 22-16,21-1 0,0-21 0,0 22 15,0-22-15,-21 0 0,21 21 0,0-21 16,0 1-16,0-1 0,0 0 16,0 0-16,0 0 0,0 0 15,-21-21 32</inkml:trace>
  <inkml:trace contextRef="#ctx0" brushRef="#br0" timeOffset="35990.82">1778 10816 0,'0'0'16,"21"0"15,0 0-31,0 0 0,1 0 16,-1 0-16,21 0 0,-21 0 15,0 0-15,22 0 0,-22 0 0,0 0 16,0 0-16,0 0 0,-42 0 47,0 0-31,0 0-16</inkml:trace>
  <inkml:trace contextRef="#ctx0" brushRef="#br0" timeOffset="36479.05">1672 10816 0,'0'0'0,"-21"21"0,0-21 16,0 22-16,21-1 0,-22-21 15,22 21-15,0 0 0,-21 0 16,21 0-16,-21 1 0,21-1 0,-21 0 16,21 0-16,0 0 0,0 0 0,-21 1 15,21-1-15,-21-21 16,21 21-16,0-42 31,0 0-31,21 21 16,0-22-16,0 1 0,0 21 15,-21-21-15,21 21 0,1-21 0,20 21 16,-21 0-16,0 0 0,0 0 16,22 0-16,-22 0 0,21 0 15,-21 0-15,22 0 0,-22 21 0,21 0 0,-21 0 16,1 1-16,-1 20 15,0-21-15,0 21 0,-21-20 0,0 20 16,0-21-16,0 21 0,0-20 0,0 20 16,-21-21-16,21 0 0,-21 0 15,0 22-15,-22-22 0,22 0 0,0-21 16,0 21-16,0-21 0,-1 21 16,1-21-16,0 0 0,0 0 15,0 0-15,0 0 0,-1 0 0,1-21 16,0 0-1,0 21-15,0-21 0,21 0 0,-21 21 16,-1-21-16,22-1 31,0 1-31,22 0 0,-1 21 16,0-21-16,0 21 0</inkml:trace>
  <inkml:trace contextRef="#ctx0" brushRef="#br0" timeOffset="36668.94">2625 11282 0,'0'0'0,"21"0"15,0 0-15,0 0 16,-21-21 46,21 0-62</inkml:trace>
  <inkml:trace contextRef="#ctx0" brushRef="#br0" timeOffset="37174.65">4551 10901 0,'0'0'0,"21"-21"0,-21 0 15,0-1-15,0 1 0,0 0 16,0 0-16,0 0 0,-21 21 16,0-21-16,-22 21 0,22 0 0,-21 0 15,21 0-15,-22 0 0,1 0 16,21 21-16,-22 0 0,1 0 0,21 0 15,-21 22-15,20-1 0,1-21 0,0 21 16,0 1-16,0-1 0,21 22 16,0-22-16,0 0 0,0 1 0,0-1 15,0-21-15,0 21 0,21 1 16,0-22-16,0 0 0,0 0 0,1 0 16,-1-21-16,0 22 0,0-22 15,21 21-15,-20-21 0,20 0 0,-21 0 16,0 0-16,22 0 0,-1-21 0,-21-1 15,21 22-15,-20-21 0,20 0 0,0 0 16</inkml:trace>
  <inkml:trace contextRef="#ctx0" brushRef="#br0" timeOffset="37652.51">5376 10880 0,'21'0'15,"-42"0"-15,42-21 0,1 21 0,-22-22 0,0 1 16,0 0-16,-22 21 16,1 0-16,0 0 0,0 0 15,0 0-15,-22 0 0,22 0 0,0 21 16,-21-21-16,21 21 0,-22 1 0,22-1 16,0 0-16,0 0 0,0 0 15,-1 0-15,22 1 0,-21-1 0,21 0 16,0 0-16,0 0 0,0 0 15,21 1-15,1-1 0,-1-21 16,0 21-16,0 0 0,21-21 16,-20 21-16,-1 0 0,21-21 0,-21 22 15,0-1-15,1-21 0,20 21 0,-21 0 16,0 0-16,-21 0 0,0 1 16,0-1-16,0 0 15,-21-21-15,0 0 0,0 0 16,-22 21-16,22 0 0,-21-21 0,0 0 15,20 0-15,-20 0 0,21 0 0,-21 0 16,20 0-16,1 0 0,0 0 16,0 0-16,0 0 0,0 0 0,21-21 15,-22 21-15,1 0 16,21-21 0,21 0-1,1 21-15,-1-21 0,0 21 16,0-22-16,0 22 0</inkml:trace>
  <inkml:trace contextRef="#ctx0" brushRef="#br0" timeOffset="38175.03">6667 10816 0,'0'0'0,"0"-21"16,0 0-16,-21 21 15,0 0-15,-21 0 0,21 0 16,-22 0-16,1 0 0,0 0 0,-1 0 16,-20 21-16,20-21 0,1 21 15,0 0-15,21 1 0,-22-1 0,22-21 16,-21 21-16,21 0 0,-1 0 0,1 0 15,21 1-15,0-1 0,0 0 16,0 0 0,43 0-16,-22-21 0,0 21 0,0-21 15,21 22-15,1-1 0,-1-21 0,-21 21 16,22 0-16,-1-21 0,0 21 0,1 0 16,-1 1-16,0-22 0,1 21 15,-22 0-15,21-21 0,-21 21 0,-21 0 16,0 0-16,0 1 0,0-1 15,-21-21-15,-21 21 0,21-21 16,-22 0-16,1 21 0,0-21 0,20 0 16,-20 21-16,0-21 0,-1 0 15,22 0-15,-21 0 0,21 0 0,0 0 16,-1 0-16,1 0 0,0 0 16,21-21 15,0 0-16,21 21-15,0-21 0,1 0 0,-1-1 16</inkml:trace>
  <inkml:trace contextRef="#ctx0" brushRef="#br0" timeOffset="38948.33">7832 10605 0,'0'0'0,"0"21"16,21-21-16,0 0 15,21 0-15,1 0 0,-22-21 0,21-1 16,22 22-16,-22-21 0,0 0 0,1 0 16,-1 0-16,21 0 0,-20-1 15,-1 1-15,0-21 0,1 21 0,-22 0 16,0-1-16,0-20 0,-21 21 0,0 0 16,0 0-16,0-1 0,-21 1 0,0 0 15,-21 0-15,-1 21 0,1-21 16,0 21-16,-22 0 0,1 0 15,-1 0-15,1 0 0,-22 0 0,21 21 0,1 0 16,-1-21-16,1 21 0,21 0 16,-1 22-16,1-22 0,0 21 0,20-21 15,1 22-15,21-1 0,0 0 16,0 1-16,0-1 0,21 0 0,22 1 16,-22-22-16,21 21 0,1 1 15,-1-1-15,0 0 0,1 1 0,-1-1 16,21-21-16,22 64 0,-43-43 15,-20 0-15,20-20 0,-21 20 0,0 0 16,0 1-16,-21-22 0,0 21 0,0-21 16,-21 0-16,0 22 0,-21-22 15,21 0-15,-22 0 0,-20-21 0,20 21 16,1-21-16,-21 0 0,20 0 16,-20 0-16,-1 0 0,22 0 0,-22 0 15,22 0-15,0-21 0,-1 0 0,22 0 16,-21 0-16,21 0 0,0-1 15,-1 1-15,22-21 0,0 21 0,0-22 16,0 22-16,0 0 0,0-21 0,0 21 16,22 21-16,-1-22 0,0 1 0,0 21 15,0 0-15,0 0 0,1 0 16,-1 0-16,0 0 0,0 0 0,0 21 16,0 1-16,-21-1 0,0 0 15,0 0-15,0 0 16,0 0-1,-21-21-15,42 0 16,1 0 0,20 0-16</inkml:trace>
  <inkml:trace contextRef="#ctx0" brushRef="#br0" timeOffset="39327.03">8361 11007 0,'21'0'32,"-21"-21"-17,21 21-15,-21-22 16,21 1-16,0 21 0,1-21 16,-1 0-16,0 21 15,0-21-15,-21 0 0,21 21 0,-21-22 16,21 1-16,-21 0 0,0 0 15,-21 21-15,0 0 16,0 0-16,-21 0 0,20 0 0,-20 21 16,0 0-16,21 0 0,-22 1 15,1 20-15,0-21 0,20 21 0,1 1 16,-21-1-16,21 0 0,21 1 16,-21-22-16,21 21 0,0 1 0,0-22 15,0 21-15,0-21 0,0 0 16,21 1-16,0-1 0,0 0 0,0-21 15,22 0-15,-22 0 0,21 0 0,-21 0 16,22 0-16,-1-21 0,0 21 0,1-21 16,-1-1-16,0 1 0,1 0 0</inkml:trace>
  <inkml:trace contextRef="#ctx0" brushRef="#br0" timeOffset="39639.54">9483 10118 0,'0'-64'16,"0"128"-16,0-149 0,0 64 15,-22 21-15,1 21 16,0 0-16,0 0 0,0 22 0,0-1 16,-1 0-16,1 22 0,0-1 15,0 1-15,0 21 0,-22-22 0,22 22 16,0-22-16,0 1 0,-21 20 0,20-20 15,1-1-15,0 1 0,0-1 16,0-20-16,0 20 0,-1-20 0,1-1 0,0 0 16,21 1-16,0-22 0,-21 0 15,21 0-15,0 0 0,21-21 32,0 0-32,0 0 0,22-21 15,-22 0-15,0-21 0,21 20 0</inkml:trace>
  <inkml:trace contextRef="#ctx0" brushRef="#br0" timeOffset="39995.33">9292 11049 0,'-21'21'16,"42"-21"15,0 0-15,0 0-16,1 0 0,-1 0 15,0-21-15,0 0 0,21 21 0,-20-21 16,-1 21-16,21-21 0,-21 21 0,0-22 16,-21 1-16,0 0 15,-21 21 1,0 0-16,0 0 16,-21 21-16,20-21 0,1 21 0,-21 1 15,21-1-15,0 0 0,-1 0 0,-20 21 16,21-20-16,21-1 0,-21 21 0,21-21 15,-21 0-15,21 1 0,0 20 0,0-21 16,0 0 0,0 0-16,21-21 0,0 0 0,0 22 15,0-22-15,0 0 0,22 0 0,-22 0 16,21 0-16,-21 0 0,22-22 0,-1 22 16,-21-21-16,22 0 0</inkml:trace>
  <inkml:trace contextRef="#ctx0" brushRef="#br0" timeOffset="40252.19">10075 10964 0,'0'0'0,"0"-21"0,0 0 0,0 0 0,-21 21 31,0 0-31,0 21 0,0 0 16,21 0-16,-43 1 0,43-1 15,-42 21-15,42-21 0,-21 22 0,0-22 16,-1 21-16,22-21 0,-21 22 0,21-22 15,0 21-15,0-21 0,0 0 0,0 1 16,0-1-16,0 0 0,0 0 16,21-21-16,1 0 0,-1 0 15,0 0-15,21 0 0,-21 0 16,1 0-16,-1 0 0,21 0 0,-21-21 16,0 0-16,22 0 0,-22-1 15</inkml:trace>
  <inkml:trace contextRef="#ctx0" brushRef="#br0" timeOffset="40575.01">10858 10139 0,'0'0'0,"0"-42"0,0-64 16,-21 85-16,21-1 15,-21 1-15,0 21 16,0 0-16,21 21 0,0 1 15,-21-1-15,-1 0 0,1 21 0,0 22 16,21-22-16,-21 22 0,0-1 0,21 22 16,-21-22-16,-1 22 0,22-22 15,-21 22-15,0-21 0,0-1 16,0 1-16,21-1 0,-21 1 0,-1-1 16,22-21-16,0 1 0,-21-1 0,0 0 15,21 1-15,-21-22 0,21 0 0,0 0 16,0 0-16,0 1 0,21-22 31,0 0-31,0 0 0,1-22 16,-1 1-16,0 0 0</inkml:trace>
  <inkml:trace contextRef="#ctx0" brushRef="#br0" timeOffset="40947.78">10837 10922 0,'0'0'0,"0"-21"0,0 0 0,-21 21 31,0 21-15,0 0-16,21 0 0,-21 0 0,21 22 16,-22-22-16,22 0 0,0 21 0,0-20 15,0 20-15,0-21 0,0 0 0,0 0 16,0 1-16,0-1 0,0 0 0,22-21 16,-1 21-16,0-21 0,0 21 15,0-21-15,22 0 0,-22 0 0,0 0 16,0 0-16,21-21 0,-20 21 15,-1-21-15,0 0 0,0 0 0,0-1 16,0 1-16,-21 0 0,0 0 0,0-21 16,0 20-16,0 1 0,0-21 0,0 21 15,-21 0-15,0-1 0,0 1 0,0 0 16,0 0-16,-22 21 0,22 0 16,0 0-16,0 0 0,0 0 0,-1 0 15,1 0-15,0 0 0,0 21 0,0 0 16,21 0-16,21 1 15,0-22 1,0 0-16,0 0 0,22 0 0,-22 0 16,21 0-16,1 0 0</inkml:trace>
  <inkml:trace contextRef="#ctx0" brushRef="#br0" timeOffset="41343.55">11345 10922 0,'0'-21'16,"0"0"-1,21 21 1,1 0-16,-1 0 16,0 21-16,0 0 15,0 0-15,0 0 0,-21 1 16,0-1-16,22 0 0,-22 21 0,0-21 16,0 1-16,0 20 0,0-21 0,0 0 15,0 22-15,0-22 0,0 0 0,-22 0 16,22 0-16,0 0 0,-21 1 15,0-22-15,21-22 32,0 1-17,0 0-15,0 0 0,21 0 0,0 0 16,-21-22-16,22 22 0,-1-21 0,0 21 16,0-22-16,0 22 0,0-21 15,1-1-15,-1 22 0,0-21 0,0 21 16,0-22-16,0 22 0,1 0 15,-1 21-15,0-21 0,0 21 16,-21-21 15,-21 21-31,0 0 0,0 0 0</inkml:trace>
  <inkml:trace contextRef="#ctx0" brushRef="#br0" timeOffset="41606.91">10604 10499 0,'0'-21'0,"0"42"0,-21-42 15,21-1-15,0 1 16,21 21-16,22 0 16,-22-21-16,21 21 0,1 0 0,-1 0 15,21 0-15,1 0 0,-22 0 0,22-21 16,-1 21-16,-20 0 0,-1 0 0,21 0 15,-41 0-15,20 0 0,-21 0 16,21 0-16,-20 0 0,-22-21 0,21 21 16,-21-21-1,0-1-15,-21 1 16,21 0-16</inkml:trace>
  <inkml:trace contextRef="#ctx0" brushRef="#br0" timeOffset="43055.12">16108 2498 0,'0'0'0,"0"-21"0,0-1 16,0 1-1,-21 21-15,-1-21 16,1 21-16,0 0 0,0 0 0,0 0 15,0 0-15,-1 0 0,-20 21 16,21 0-16,-21 1 0,20-1 0,-20 21 16,0-21-16,21 22 0,-22-1 0,1 0 15,21 1-15,-22-1 0,22 21 16,-21-20-16,21-1 0,0 0 0,-1 1 16,1 20-16,21-20 0,0-1 15,0 0-15,0 1 0,0-22 0,21 21 16,1 0-16,-1-20 0,0-1 15,21 21-15,1-21 0,-22 0 0,21-21 16,0 22-16,1-22 0,-1 0 0,0 0 16,1 0-16,-1 0 0,-21 0 0,22-22 15,-1 1-15,0 21 0,1-21 16,-1 0-16,-21 0 0,0-22 0,0 22 16,-21 0-16,0-21 0,0 21 0,0-22 15,0 22-15,-21 0 0,0-21 16,-21 20-16,21 22 0,-1-21 0,-20 21 15,0-21-15,21 21 0,-22 0 0,1 0 16,21 0-16,-22 21 0,1 0 16,21 1-16,-21-1 0,20 21 15,1-21-15,0 22 0,0-22 0,0 21 16,21-21-16,-21 0 0,21 22 0,0-22 16,0 0-16,0 0 0,0 0 0,0 1 15,21-1-15,0-21 16,0 0-16,0 0 0,0 0 0,1 0 15,-1 0-15,21 0 0,0-21 0,1-1 16,-1 22-16</inkml:trace>
  <inkml:trace contextRef="#ctx0" brushRef="#br0" timeOffset="43338.95">16743 3069 0,'21'-21'62,"-21"0"-46,0 0 15,-21 21-31,0 0 0,-1 0 16,1 0-16,0 0 15,21 21 1,21-21 15,0 0-31</inkml:trace>
  <inkml:trace contextRef="#ctx0" brushRef="#br0" timeOffset="43880.39">18140 2794 0,'0'0'0,"21"-21"0,0 0 0,-21 0 15,0-1-15,0 1 0,0 0 0,0 0 16,0 0-16,0 0 0,0-1 0,0 1 16,0 0-16,-21 21 15,0 0-15,0 0 0,-1 0 0,1 0 16,0 21-16,-21 22 0,21-22 0,-1 21 16,-20 0-16,21 1 0,0 20 15,0-20-15,-1 20 0,1 1 16,0-1-16,0 1 0,21-22 0,0 21 15,0 1-15,0-22 0,0 22 0,0-22 16,0-21-16,0 22 0,21-22 16,0 0-16,0 0 0,1 0 0,-1 0 15,21-21-15,-21 0 0,22 0 0,-1 0 16,-21 0-16,21 0 0,1-21 0,-1 0 16,0 0-16,22 0 0,-22 0 15</inkml:trace>
  <inkml:trace contextRef="#ctx0" brushRef="#br0" timeOffset="44187.21">19156 2201 0,'0'0'0,"0"-21"0,-21 21 15,-1 21 1,22 1-16,-21-1 0,0 21 0,21 22 15,-21-1-15,0 1 0,0 20 16,21-20-16,-22 20 0,1-20 0,0 21 16,0-22-16,0 22 0,0-22 0,-1 1 15,22-1-15,-21 1 0,0-22 16,0 0-16,0 1 0,0-1 16,21 0-16,0-20 0,-22-1 0,22 0 15,0 0-15,-21 0 0,42-21 31,1 0-31,-1 0 0,0-21 16,0 0-16,0 0 0,22 21 0</inkml:trace>
  <inkml:trace contextRef="#ctx0" brushRef="#br0" timeOffset="45451">19367 3366 0,'0'0'0,"22"-22"16,-1 1-1,0 0-15,-21 0 0,21 0 0,-21 0 16,0-1-16,0-20 0,0 21 0,0 0 16,0 0-16,0-22 0,-21 22 15,0 0-15,0 0 0,-1 0 16,1 21-16,0 0 0,0 0 0,0 0 16,0 21-16,-22 0 0,22 0 15,0 0-15,0 22 0,0-1 0,-1-21 16,1 21-16,0 1 0,0-1 0,0 0 15,0 1-15,21-22 0,-22 21 16,22-21-16,0 22 0,0-22 0,0 0 16,0 0-16,22-21 15,-1 0-15,0 0 0,0 0 0,0 0 16,0 0-16,1 0 0,20 0 16,-21-21-16,21 0 0,-20 21 0,-1-21 15,21 0-15,-21-22 0,0 22 0,22-21 16,-22 21-16,0-22 0,0 1 0,-21 0 15,21-1-15,-21 1 0,22 21 16,-22-22-16,0 22 0,0 0 0,0 0 16,0 0-16,-22 21 15,1 21 1,21 0-16,-21 0 0,21 22 0,0-22 16,-21 21-16,21 0 0,-21-20 15,21 20-15,-21 0 0,21 1 16,0-22-16,0 0 0,0 21 0,0-21 15,0 1-15,0-1 0,0 0 0,21 0 16,0-21-16,0 0 0,21 0 16,-20 0-16,-1 0 0,21 0 15,-21 0-15,22 0 0,-1-21 0,-21 21 16,21-21-16,1 0 0,-22-1 0,21 1 16,-21-21-16,22 21 15,-22 0-15,0-22 0,0 22 0,0-21 16,1-1-16,-22 22 0,0 0 0,0-42 15,0 41-15,-22 22 16,1 0 0,21 22-16,0-1 0,-21 0 0,21 0 15,0 0-15,0 22 0,0-22 0,0 0 16,0 21-16,0-21 0,21 1 16,-21-1-16,0 0 0,21 0 0,-21 0 15,22 0-15,-22 1 0,0-1 16,0 0-16,0 0 15,-22-21 1,1 0 0,0 0-16,0 0 0,0 0 15,0-21-15,-1 21 0,1-21 16,0 21-16,0 0 0,21-21 16,-21-1-16,0 22 0,-1 0 15,22 22 1,0-1-1,0 0-15,22-21 0,-1 21 16,0-21-16,0 21 0,0-21 16,0 0-16,1 0 0,20 21 0,-21-21 15,21 0-15,-20 0 0,20 0 0,-21 0 16,21 0-16,1 0 0,-22-21 16,21 21-16,1-21 0,-22 21 0,21-21 15,0 0-15,-20 0 0,20-1 16,-21 1-16,0 0 0,22-21 0,-22 21 15,0-1-15,0-20 0,0 0 0,-21 21 16,21-22-16,-21 22 0,0-21 0,0 21 16,0-1-16,0 1 0,0 0 15,-21 21-15,0 0 16,0 0-16,0 21 0,0 0 16,21 22-16,-22-22 0,22 0 15,0 21-15,0-20 0,0 20 16,0-21-16,22 0 0,-22 22 0,21-22 15,0 0-15,-21 0 0,0 0 0,21-21 16,-21 21-16,21 1 0,-21-1 16,0 0-1,-21-21 1,0 0-16,0 0 0,0 0 16,-1 0-16,1 0 0,0 0 0,0 0 15,0 0-15,0 0 16,21 21-16,21-21 31,0 0-31,0 0 16,0-21-16,0 21 0,22-21 0</inkml:trace>
  <inkml:trace contextRef="#ctx0" brushRef="#br0" timeOffset="46002.68">21167 3069 0,'0'0'0,"0"-21"16,0 0-16,0 0 0,0 42 31,-22 0-31,1 0 16,21 22-16,-21-22 16,0 0-16,21 21 0,0-21 0,0 22 15,-21-22-15,21 21 0,0-21 16,-21 1-16,21 20 0,0-21 0,-22 0 15,22 0-15,0 1 0,0-1 16,-21-21 0,21-21 15,0-1-31,0 1 0,0 0 16,0 0-16,0 0 15,21-22-15,1 22 0,-1-21 0,0 21 16,0-22-16,0 1 0,0 21 0,22-21 15,-22-1-15,21 22 0,1 0 16,-1 0-16,0 0 0,-21-1 0,22 22 16,-1 0-16,0 0 0,-20 22 0,-1-1 15,0 0-15,0 0 0,-21 21 16,0 1-16,0-22 0,0 21 0,0 1 16,0-1-16,0-21 0,-21 21 0,0-20 15,21 20-15,-21-21 0,-1 0 0,1 0 16,0-21-16,21 22 0,0-1 15,-21-21-15,0 21 16,21-42 31,21 21-47,0-21 16,0-1-16,0 1 0,1 0 15</inkml:trace>
  <inkml:trace contextRef="#ctx0" brushRef="#br0" timeOffset="47254.99">22140 3260 0,'0'0'0,"0"-21"0,0-22 15,21 22-15,-21 0 0,0 0 16,22 0-16,-22-1 0,0 1 0,0 0 15,-22 0 1,1 21-16,0 0 16,0 0-16,0 21 0,-22-21 0,22 21 15,0 0-15,-21 22 0,21-22 0,-22 21 16,22 1-16,0-22 0,0 21 16,0 0-16,-1-20 0,1 20 0,21-21 15,0 0-15,0 0 0,0 1 16,0-1-16,0 0 0,21-21 15,1 0-15,-1 0 16,0 0-16,0 0 0,0 0 0,0 0 16,1 0-16,-1-21 0,0 21 0,0-21 15,0-1-15,-21 1 0,21 0 16,1 0-16,-22 0 0,21-22 0,0 22 16,-21-21-16,0 21 0,21-22 0,0 22 15,-21 0-15,0 0 0,0 0 16,21 0-16,-21-1 0,0 44 31,0-1-31,0 21 16,0-21-16,0 0 0,0 22 15,0-22-15,0 0 0,0 0 0,0 22 16,0-22-16,22 0 0,-22 0 0,0 0 16,21-21-16,0 21 0,0-21 15,0 0-15,0 0 16,1 0-16,-1 0 0,0 0 15,0-21-15,0 0 0,-21 0 16,21 21-16,1-21 0,-22 0 16,0-1-16,21-20 0,0 21 0,-21 0 0,21-22 15,-21 22-15,0 0 0,21-21 0,0 21 16,-21-1-16,22 1 16,-22 0-16,0 42 15,0 0 1,0 1-16,0 20 15,-22-21-15,22 0 0,0 22 0,-21-22 16,0 21-16,21-21 0,-21 22 0,21-22 16,0 0-16,-21 0 0,21 0 0,-21 0 15,21 1-15,0-1 0,0 0 16,0-42 31,0 0-47,0-1 15,0 1-15,0 0 0,21-21 16,0 21-16,0-1 0,0-20 0,0 21 16,1-21-16,20 20 0,0-20 15,1 21-15,-1-21 0,0 20 0,1 1 16,-1 21-16,0 0 0,-21 0 0,22 0 16,-22 0-16,21 0 0,-21 21 15,-21 1-15,0-1 0,22 0 0,-22 21 16,0-21-16,0 22 0,0-22 0,0 21 15,0-21-15,-22 1 0,22 20 16,0-21-16,-21-21 0,0 21 16,21 0-16,-21 1 0,0-1 15,0-21 1,21-21 0,0-1-1,0 1-15,0 0 0,21 0 16,0 0-16,0-22 0,0 22 15,0-21-15,22 21 0,-22-22 0,21 22 16,1-21-16,-22 21 0,21-22 0,0 22 16,1 21-16,-1-21 15,-21 21-15,22 0 0,-22 0 0,0 21 0,0-21 16,0 21-16,-21 22 0,0-22 16,0 21-16,0-21 0,0 22 15,0-1-15,-21-21 0,0 22 0,0-1 16,21-21-16,-21 0 0,-1 0 0,22 1 15,0-1-15,0 0 0,-21-21 0,21 21 16,0 0 0,0-42 15,21 21-31,1-21 0,-1 0 16,0 0-16,21-1 15</inkml:trace>
  <inkml:trace contextRef="#ctx0" brushRef="#br0" timeOffset="47667.26">23855 3260 0,'21'0'31,"0"21"-15,0-21-16,0 0 0,1 0 0,-1 0 15,0 0-15,21 0 0,-21 0 0,22 0 16,-22-21-16,0 21 0,21-21 15,-20 21-15,-1-22 0,-21 1 16,21 0-16,0 0 0,-21 0 0,21 0 16,-21-1-16,0 1 0,0 0 0,0 0 15,0 0-15,0 0 0,-21 21 16,0 0-16,0 0 0,0 0 0,-22 21 16,1 0-16,21 0 0,-22 21 0,1-20 15,0 20-15,21 21 0,-22-20 16,22-1-16,-21 0 0,21 1 0,21-1 15,0 0-15,0-20 0,0 20 0,0-21 16,21 0-16,0 0 0,0 1 16,0-1-16,22-21 0,-1 21 0,0-21 15,1 21-15,-22-21 0,21 0 0,0 0 16,1 0-16,-22 0 16,0 0-16,0 0 0,22-21 0,-22 21 15,0-21-15,-21 0 0,21 21 0,0-22 16,-21 1-16,21 0 0,-21 0 15,0 0-15,0 0 0</inkml:trace>
  <inkml:trace contextRef="#ctx0" brushRef="#br0" timeOffset="48871.23">15706 4805 0,'0'-21'62,"0"0"-15,0 42 0,0 0-31,0 0-16,0 0 15,0 0-15,21 1 0,0-1 16,0 0-16,0 0 0,0 0 0,1-21 15,-1 21-15,0-21 0,21 0 0,1 0 16,-1 0-16,0 0 0,1 0 16,20 0-16,-21-21 0,22 0 15,-22 21-15,1-21 0,20 0 0,-42 0 0,22-1 16,-22 1-16,21-21 0,-21 21 16,-21 0-16,21-1 0,-21 1 15,0 0-15,0 0 0,0 0 0,0 0 16,0-1-16,-21 22 15,0 0-15,0 0 16,0 0-16,0 22 0,-1-1 0,1 0 16,0 21-16,0 1 0,0-1 0,0 0 15,-1 22-15,1-22 0,0 22 0,0-22 16,0 21-16,0-20 0,-1-1 16,22 0-16,-21 22 0,0-22 15,21-21-15,-21 22 0,21-1 0,0 0 16,0-20-16,0-1 0,0 21 0,0-21 15,0 0-15,0 1 16,0-1-16,21-21 16,0 0-16,0 0 15,1-21-15,-22-1 16,0 1-16,0 0 0,0 0 0,0-21 16,0 20-16</inkml:trace>
  <inkml:trace contextRef="#ctx0" brushRef="#br0" timeOffset="49115.49">15896 5249 0,'0'0'0,"-21"22"0,0-22 0,0 21 15,21 0-15,0 0 16,21-21-16,0 0 16,0 0-16,21 0 0,-20 0 15,20 0-15,21 0 0,-20 0 0,-1 0 16,22 0-16,-22 0 0,21 0 0,1 0 15,-22 0-15,1 0 0,-1 0 16,-21 0-16,21 0 0,-20-21 16,-1 21-16,0 0 15,-21-21-15,21 21 16,-21-21-16,0-1 16</inkml:trace>
  <inkml:trace contextRef="#ctx0" brushRef="#br0" timeOffset="49422.31">17018 5207 0,'0'21'0,"21"-21"16,0 0-16,0 0 15,-21-21-15,22 21 16,-1-21-16,-21 0 15,0 0 1,-21 21 15,-1 21-31,1-21 16,21 21-16,0 0 0,0 0 16,0 0-16,0 1 15,21-22 16,1 0-31</inkml:trace>
  <inkml:trace contextRef="#ctx0" brushRef="#br0" timeOffset="50002.5">18902 4678 0,'0'0'0,"21"-21"15,21-64-15,-42 43 16,0 21-16,0-1 0,21 1 15,-21 0-15,0 42 16,-21 0 0,0 1-16,0 20 0,0 0 15,0 22-15,-1-22 0,1 22 0,0-1 16,0 1-16,0-1 0,-22 22 0,22-22 16,0-20-16,0 20 0,0 1 0,0-22 15,-1 0-15,22 1 0,0-1 16,0 0-16,0-21 0,0 1 0,0-1 15,0 0-15,22 0 0,-1-21 16,0 0-16,21 0 0,-21 0 0,1 0 16,20 0-16,-21-21 0,21 21 15,-20-21-15,-1 0 0,21-1 0,-21 1 16,0 21-16,1-42 0,-1 21 0,0 0 16,-21-1-16,21 1 0,-21-21 0,0 21 15</inkml:trace>
  <inkml:trace contextRef="#ctx0" brushRef="#br0" timeOffset="50191">18436 5080 0,'0'0'0,"-21"0"0,0 0 0,21 21 0,21 0 16,0-21 0,0 0-16,0 0 0,22 0 15,-1 0-15,0 0 0,1 0 0,-1 0 16,0 0-16,1 0 0,-1 0 0,0 0 15,-20 0-15,20 0 0,-21 0 16,0 0-16,22-21 0,-22 21 0,0-21 16</inkml:trace>
  <inkml:trace contextRef="#ctx0" brushRef="#br0" timeOffset="51448.57">19706 5461 0,'0'0'0,"21"0"15,0 0-15,1-21 16,-22 0-16,21 21 0,-21-21 16,0-1-16,21 1 0,-21 0 0,0 0 15,0 0-15,0-22 0,0 22 0,0-21 16,0 21-16,0-22 0,0 1 15,-21 21-15,0-21 0,-1 20 0,22 1 16,-21 0-16,0 0 0,0 0 16,0 21-16,0 0 0,-1 0 0,1 21 15,-21 0-15,21 0 0,-22 0 16,22 22-16,-21-1 0,21 0 0,0 1 16,-22-1-16,22 0 0,0-20 0,0 20 15,0 0-15,-1 1 0,22-22 0,0 21 16,0-21-16,0 22 0,0-22 15,0 0-15,22 0 0,-1-21 16,0 21-16,21-21 0,-21 0 0,22 0 16,-22 0-16,21 0 0,1-21 0,-1 21 15,-21-21-15,21 0 0,1 0 16,-22-1-16,21 1 0,-21 0 0,1 0 16,20 0-16,-21-22 0,0 22 0,0-21 15,-21 21-15,22-22 0,-22 22 0,21-21 16,-21 0-16,0 20 0,0 1 15,0 0-15,-21 21 16,-1 0 0,22 21-16,0 0 0,-21 22 0,0-22 15,0 0-15,21 21 0,0-20 16,-21 20-16,21 0 0,-21-21 16,21 22-16,0-22 0,0 0 0,0 21 0,0-20 15,21-1-15,0 0 0,0 0 0,21 0 16,-20 0-16,20-21 15,-21 0-15,21 0 0,1 0 0,-1 0 16,0 0-16,1 0 0,-1-21 0,0 0 16,22 21-16,-22-21 0,1 0 0,-1 0 15,0-1-15,1-20 0,-22 21 16,0 0-16,0-22 0,0 22 0,0-21 16,-21 0-16,0 20 0,0-20 0,0 0 15,0 21-15,0-1 0,-21 1 0,0 0 16,0 21-16,-21 0 0,20 0 15,1 0-15,-21 0 0,0 21 0,20 0 16,-20 1-16,21-1 0,-21 0 16,20 21-16,1-21 0,0 22 0,21-22 15,0 0-15,0 21 0,0-20 16,0-1-16,0 0 0,0 0 0,0 0 16,21-21-16,0 21 0,22-21 0,-22 0 15,21 0-15,-21 0 0,22 0 0,-1 0 16,0 0-16,-20-21 0,20 21 0,0-21 15,-21 0-15,22 0 16,-22 21-16,0-21 0,-21-1 0,0 1 0,21 0 16,-21 0-16,0 0 15,0 0-15,0-1 0,-21 22 16,0 0 0,21 22-16,0-1 0,-21 0 15,0 0-15,21 0 0,-22 22 0,22-22 16,0 21-16,-21 0 0,21 1 0,-21-1 15,21 22-15,0-22 0,0 0 16,-21 22-16,21-1 0,-21-20 0,21 20 16,0-21-16,-21 22 0,-1-1 0,22-20 15,-21 20-15,0-20 0,21 20 0,-21 1 16,0-22-16,0 21 0,-1-20 0,1-1 16,0 0-16,0 1 0,0-1 15,0 0-15,-1-20 0,1-1 0,0 0 16,0 0-16,0-21 0,0 21 0,-1-21 15,1 0-15,0 0 0,0 0 16,0 0-16,0-21 0,-1 0 0,22 0 16,-21 0-16,0-1 0,21-20 0,-21 0 15,21-1-15,-21-20 0,21 21 0,0-22 16,0 1-16,0-1 0,0 1 0,0-22 16,21 21-16,0 1 0,0 21 0,0-22 15,22 22-15,-1-22 0,0 22 16,1 21-16,-1-22 0,0 1 15,22 21-15,-22 0 0,22-22 0,-1 22 16,1 0-16,-1-21 0,1 21 0,-22-1 16,22-20-16,-1 21 0</inkml:trace>
  <inkml:trace contextRef="#ctx0" brushRef="#br0" timeOffset="51952.79">21294 4995 0,'0'22'16,"-22"-1"-16,22 0 15,-21 21-15,21-21 0,0 1 0,0 20 16,-21-21-16,21 0 0,-21 22 0,21-22 16,0 0-16,0 0 0,-21 0 15,21 0-15,-21 1 0,21-1 0,0 0 16,-22-21-1,1 0 1,21-21 0,0 0-16,0-1 0,0 1 15,0 0-15,0 0 0,0 0 0,0 0 16,0-22-16,0 22 0,21-21 0,1 21 16,-1-22-16,0 1 15,0 21-15,0 0 0,22-1 0,-22 1 16,21 0-16,-21 21 0,0 0 0,22 0 15,-22 0-15,0 21 0,0 0 0,22 1 16,-22 20-16,0 0 0,-21-21 16,21 22-16,-21-1 0,21-21 0,-21 22 15,0-22-15,0 0 0,0 0 0,0 21 16,0-20-16,0-1 0,-21 0 16,0 0-16,0 0 15,0-21-15,-1 0 16,22-21 15,0 0-31,0 0 16,22 0-16,-1 21 0,0-22 0</inkml:trace>
  <inkml:trace contextRef="#ctx0" brushRef="#br0" timeOffset="53139.17">22246 5144 0,'0'0'0,"0"-64"16,0 43 0,0 0-16,-21 0 0,0-1 0,0 22 0,-1-21 15,1 21-15,0 0 0,0 0 16,-21 0-16,20 0 0,-20 21 16,21 1-16,-21-1 0,-1 21 0,22-21 15,-21 22-15,21-22 0,-1 21 0,1-21 16,0 22-16,0-22 0,21 21 0,-21-21 15,21 0-15,0 1 0,0-1 16,0 0-16,21 0 0,0 0 0,0-21 16,22 0-16,-22 21 0,0-21 0,21 0 15,-21 0-15,22 0 0,-22 0 0,21-21 16,-21 21-16,22-21 0,-22 0 16,0 0-16,0 21 0,0-21 0,1-22 15,-1 22-15,0 0 0,-21-21 16,21-1-16,-21 22 0,21-21 0,-21-1 15,0 22-15,0-21 0,0 21 16,0 0-16,0 42 31,0 0-31,-21 0 0,21 21 0,0-20 16,-21-1-16,21 21 0,0-21 16,0 0-16,0 1 0,0 20 0,0-21 15,0 0-15,21 0 0,0 1 16,0-22-16,1 21 15,-1-21-15,0 0 0,0 0 16,21 0-16,-20 0 0,-1 0 0,21-21 16,-21-1-16,0 1 0,22 21 15,-22-21-15,0 0 0,0 0 0,0-22 16,1 22-16,-1-21 0,-21 21 0,21-22 16,-21 22-16,0 0 0,0 0 15,0 0-15,-21 21 16,21 21-1,-21 0-15,-1 0 0,22 0 16,0 22-16,0-22 0,-21 0 0,21 21 16,-21-20-16,21-1 0,-21 0 15,21 21-15,0-21 0,0 1 0,0-1 16,-21 0-16,21 0 16,-21-21-1,21-21 1,0 0-16,0 0 15,0-1-15,0 1 0,0 0 16,0-21-16,0 21 0,21-1 16,0-20-16,0 0 0,21-1 0,-20 22 15,20-21-15,0 21 0,1-22 16,-1 22-16,0 0 0,1 21 0,-1 0 16,0 0-16,1 0 0,-22 0 15,21 0-15,-21 21 0,22 0 0,-22 22 16,-21-22-16,21 0 0,-21 21 0,0-20 15,0-1-15,0 0 0,0 21 16,0-21-16,0 1 0,0-1 0,-21 0 16,0 0-16,-1 0 0,1-21 15,21 21-15,-21-21 16,0 0-16,0 0 16,21-21-1,0 0-15,0 0 0,21 0 16,0 0-16,0-1 0,0 1 0,1-21 15,20 21-15,-21-22 0,21 1 16,1 21-16,-22-21 0,21-1 16,1 22-16,-1 0 0,0 0 0,1 21 15,-1 0-15,0 0 0,-21 0 0,1 21 16,-1 0-16,0 0 0,-21 22 16,0-22-16,0 0 0,0 21 0,0-21 15,0 1-15,-21 20 0,21-21 0,-21 0 16,-1 0-16,1 1 0,0-1 0,21 0 15,-21-21-15,0 21 0,0-21 16,21 21-16,21-21 47,0-21-31,0 0-16,0 21 0,0-21 0,1 0 15,-1-1-15,0 1 0,0 0 0</inkml:trace>
  <inkml:trace contextRef="#ctx0" brushRef="#br0" timeOffset="53519.03">23918 5080 0,'21'0'31,"1"0"-31,-1 0 16,0 0-16,0 0 0,21 0 16,-20 0-16,20 0 0,-21 0 0,21 0 15,1 0-15,-22-21 0,21 21 16,-21-21-16,1 0 0,-1-1 15,0 1-15,-21 0 0,0 0 0,21 0 16,-21-22-16,0 22 0,0 0 0,0 0 16,-21 0-16,0 21 0,-22 0 15,22 0-15,-21 21 0,21 0 16,-22 21-16,1-20 0,0 20 0,21 0 16,-22 1-16,22-1 0,0 0 0,0 1 15,21-1-15,0 0 0,0 22 16,0-22-16,21-21 15,0 0-15,0 1 0,22-1 0,-22 0 0,21-21 16,0 0-16,1 21 0,-1-21 0,0 0 16,1 0-16,-1 0 0,0 0 15,1 0-15,-1-21 0,-21 21 16,0-21-16,1 0 0,-1 21 0,0-22 16,-21 1-16,0 0 0,0 0 15,0 0-15,-21 0 0,0 21 16</inkml:trace>
  <inkml:trace contextRef="#ctx0" brushRef="#br0" timeOffset="54630.94">16362 7408 0,'-21'0'0,"-1"0"0,1 0 16,0 22-16,0-22 0,0 0 16,0 0-16,-1 0 0,1 0 0,0 0 15,0 0-15,0 0 0,0-22 0,-1 1 16,1 21-16,21-21 0,-21 0 0,21 0 15,-21 0-15,21-1 0,0 1 16,0 0-16,0-21 0,0 21 0,21-1 16,0-20-16,22 21 0,-22 0 0,21 0 15,0-1-15,22 1 0,-22 0 0,1 0 16,20 21-16,-21 0 0,1 0 0,-1 0 16,0 0-16,-20 0 15,-1 0-15,0 0 0,0 21 0,-21 0 0,0 0 16,0 1-16,0 20 0,0-21 15,-21 21-15,-21 1 0,20-1 0,-20 0 16,-21 1-16,20-1 0,1 0 0,-22 1 16,22-1-16,-21 0 0,20 1 15,1-1-15,0-21 0,-1 22 0,22-1 16,0-21-16,0 0 0,0 0 0,21 1 16,0-1-16,0 0 0,0 0 0,0 0 15,21-21-15,21 21 0,-21-21 0,22 0 16,-22 0-16,21 0 0,0 0 0,22 0 15,-22-21-15,1 21 0,20-21 16,-21 0-16,1 21 0,20-21 0,-20 0 16,-22-22-16,21 22 0,0 0 15,-20-21-15,-1 20 0,-21-20 0,0 0 16,0 21-16,0-22 0,0 1 0,-21 21 16,-1 0-16,1-1 0,0 1 0,-21 21 15,21 0-15,-1 0 0,-20 0 16,21 0-16,-21 21 0,20-21 0,1 22 15,0-1-15,0 0 0,0 0 16,0 21-16,21-20 0,0-1 0,0 0 0,0 0 16,0 0-16,0 0 0,0 1 15,21-1-15,0-21 16,0 21-16,0-21 0,0 0 16,22 0-16,-22 0 0,0 0 0,21 0 15,-20-21-15</inkml:trace>
  <inkml:trace contextRef="#ctx0" brushRef="#br0" timeOffset="54890.79">17251 7387 0,'-21'0'15,"42"0"16,0-21-31,0 21 0,-21-21 16,21 21-16,-21-21 0,0 0 16,0-1-1,-21 22-15,0 0 16,42-21 15</inkml:trace>
  <inkml:trace contextRef="#ctx0" brushRef="#br0" timeOffset="55380.51">18881 6795 0,'0'0'0,"21"42"16,63 212-16,-62-169 16,-22-22-16,21 1 0,0-1 15,0 1-15,0-1 0,-21 1 16,0-22-16,21 0 0,1-21 0,-22 22 15,0-22-15,0 0 0,0 0 0,0 0 16,21-21-16,0 0 16,-21-21-1,0 0-15,21 0 16,-21 0-16,21 0 0,-21-22 0,21 22 16,1-21-16,-1-1 0,0 1 0,0 0 15</inkml:trace>
  <inkml:trace contextRef="#ctx0" brushRef="#br0" timeOffset="55623.37">19621 6752 0,'-84'43'16,"41"-22"-16,1 0 16,0 21-16,-1 1 0,1-1 15,0 0-15,-1 1 0,1 20 0,-21-21 16,20 22-16,1-22 0,-22 22 0,22-22 15,-21 0-15,20 1 0,1-1 0,0 0 16,20-20-16,-20-1 0,21 0 0,21 0 16,0 0-16,0 0 15,0 1-15,0-1 16,21-21-16,0 0 0,0 0 0,22 0 16,-1-21-16,0 21 0,1-22 0</inkml:trace>
  <inkml:trace contextRef="#ctx0" brushRef="#br0" timeOffset="55948.18">19854 7303 0,'0'0'0,"-21"0"16,0 21 0,0 0-16,21 0 15,-21 21-15,-1-20 0,1 20 0,21 0 16,0 1-16,-21-22 0,21 21 0,-21 22 15,21-22-15,0 0 0,0 22 0,0-1 16,0 1-16,0-1 0,-21 1 0,0-1 16,-1 1-16,1 20 0,0-20 0,0-1 15,0 1-15,0-1 0,-22 1 16,22-1-16,-21-20 0,21-1 0,-1 0 16,1 1-16,0-1 0,0-21 0,21 0 15,0 1-15,0-44 16,21 1-1,0 0-15,-21 0 0,21 0 16,1-22-16,-1 1 0,0 21 16,0-21-16,0-1 0</inkml:trace>
  <inkml:trace contextRef="#ctx0" brushRef="#br0" timeOffset="56239.04">19770 7662 0,'0'0'0,"0"-42"0,21-21 16,-21 20-16,21 22 0,-21-21 15,21-1-15,0 22 0,0-21 0,1 21 16,20 0-16,-21-1 0,21 1 0,-20 0 16,20 21-16,0 0 0,1 0 15,-22 0-15,21 0 0,-21 0 16,0 0-16,1 21 0,-1 0 0,-21 22 16,0-22-16,0 0 0,0 21 0,-21-20 15,-1-1-15,1 21 0,0-21 0,-21 0 16,21 1-16,-22-1 0,1-21 0,0 21 15,-1-21-15,22 0 0,-21 21 16,-1-21-16,22 0 0,0 0 0,0 0 16,0 0-16,21 21 15,21-21 1,0-21-16,0 21 16</inkml:trace>
  <inkml:trace contextRef="#ctx0" brushRef="#br0" timeOffset="56762.9">20997 7303 0,'0'0'0,"21"0"0,-21-22 0,0 1 0,0 0 16,0 0-16,0 0 0,0 0 0,0-1 15,-42 1-15,21 21 0,0 0 16,0-21-16,-22 21 0,1 0 0,21 0 15,-22 0-15,1 0 0,0 21 16,-1 0-16,1 1 0,21-1 0,-21 21 16,20-21-16,-20 22 0,21-22 0,0 21 15,0-21-15,21 22 0,0-22 16,0 21-16,0-21 0,0 22 0,0-22 16,0 0-16,42 0 0,-21 0 0,0-21 15,22 0-15,-1 21 0,-21-21 0,21 0 16,1 0-16,-22 0 0,21-21 0,1 0 15,-22 0-15,21 0 0,-21 0 16,0-1-16,1 1 0,-1-21 0,0 0 16,0-1-16,-21 22 0,21-42 15,-21 20-15,21 1 0,-21 21 0,0-22 16,0 22-16,0 0 0,0 0 16,0 0-16,-21 21 15,21 21 1,-21 0-16,0 0 0,0 22 0,21-1 15,0-21-15,-21 21 0,21 1 16,0-22-16,0 21 0,0 1 0,0-22 16,0 21-16,0-21 0,21 0 0,-21 1 15,21-1-15,0 0 0,0 0 0,0 0 16,1-21-16,-1 0 0,0 0 0,0 0 16,0 0-16,0 0 0,1 0 15,-1-21-15,0 21 0</inkml:trace>
  <inkml:trace contextRef="#ctx0" brushRef="#br0" timeOffset="57111.73">21653 6604 0,'0'0'15,"0"-21"-15,-21 42 16,21 0-1,0 0-15,-21 1 0,21 20 16,-21 0-16,0-21 0,21 22 16,-21-1-16,21 22 0,0-22 0,0 0 15,-22 1-15,22-1 0,0 0 0,0 22 16,0-22-16,0 0 0,0 1 0,0-22 16,0 21-16,0-21 0,0 1 15,0-1-15,0 0 0,0 0 0,0 0 16,22-21 15,-22-21-31,0 0 0,21 0 16,-21 0-16,21-1 0,-21 1 15,21 0-15,0-21 0,0-1 16,1 1-16,-1-21 0,21 20 0,-21 1 16</inkml:trace>
  <inkml:trace contextRef="#ctx0" brushRef="#br0" timeOffset="57626.94">22140 6477 0,'0'-21'0,"0"0"0,21 21 0,-21 21 31,0 0-31,0 0 0,0 0 16,0 22-16,0-1 0,0 0 0,-21 1 16,0-1-16,21 0 0,-21 1 15,0-1-15,0 0 0,21 22 16,-22-22-16,1 1 0,0-1 0,21 0 15,-21-21-15,0 22 0,21-1 0,0-21 16,-21 22-16,21-22 0,-22 0 0,22 0 16,0 0-16,-21-21 15,21-21 17,0 0-32,0 0 0,0 0 15,0-1-15,0 1 0,0-21 16,21 21-16,-21-22 0,22 22 0,-1-21 15,0 0-15,0 20 0,21-20 16,-20 21-16,20-21 0,-21 20 0,21 1 16,1 0-16,-1 21 0,-21 0 0,22 0 15,-1 0-15,-21 0 0,21 0 16,-20 21-16,20 0 0,-21 1 0,0-1 16,-21 21-16,0-21 0,0 22 0,0-22 15,0 21-15,0-21 0,0 22 0,0-22 16,0 21-16,-21-21 0,0 0 15,21 22-15,-21-22 0,0 0 0,21 0 16,-22 0-16,22 1 0,-21-22 16,0 21-1,0-21-15,0 0 0,0 0 16,-1-21-16,1-1 0,21 1 16,-21 0-16,0 0 0,0 0 15</inkml:trace>
  <inkml:trace contextRef="#ctx0" brushRef="#br0" timeOffset="57920.77">21294 6922 0,'0'0'0,"0"-22"15,21 22 1,0 0-16,21-21 15,1 21-15,-1 0 0,0 0 0,1-21 16,20 21-16,-21 0 0,1 0 16,20 0-16,-20 0 0,-1 0 0,-21 0 15,21 0-15,-20-21 0,-1 21 0,0 0 16,0 0 0,-42 0 15,0 0-16,-22 0-15</inkml:trace>
  <inkml:trace contextRef="#ctx0" brushRef="#br1" timeOffset="65886.67">1206 3810 0,'-21'0'16,"21"21"31,0 0-47,0 1 15,0-1-15,0 0 16,0 0-16,0 0 16,0 0-16,-21 1 0,21-1 0,0 0 15,0 0-15,0 0 16,0 0-1,0-42 17,0 0-32,0 0 15,0 0-15,0 0 0,21-1 16,-21 1-16,0 0 16,0 0-16,0 0 0,0 0 0,0-1 15,-21 1 1,21 0-16,0 42 31,0 0-15,0 1-1,0-1-15,0 0 0,21 0 16,-21 0-16,21 0 0,-21 1 16,0-1-16,0 0 0,0 0 0,0 0 15,22 0-15,-22 1 0,0-1 16,21 0-16,-21 0 15,0 0-15,21-21 0,-21 21 16,21 1 15,0-22-31,0 0 16,1 0 0,-1-22-16,0 22 0,0-21 15,0 21-15,0-21 0,1 0 16,20 0-16,0 0 0,1-1 0,20-20 15,-21 21-15,22-21 0,-1 20 16,22-20-16,-21 21 0,20-21 0,1 20 16,0-20-16,-1 21 0,1 0 15,0 0-15,-1-1 0,-20 1 0,-1 0 16,1 21-16,-22-21 0,0 21 16,1 0-16,-1 0 0,-21 0 15,-21-21-15,21 21 0,1 0 16,-44 0 46,1 0-46,0 0 0,0 0-16,0 0 15,0 0-15</inkml:trace>
  <inkml:trace contextRef="#ctx0" brushRef="#br1" timeOffset="67583.7">910 5863 0,'0'-21'16,"-21"0"-16,0 0 15,21 0-15,0 42 63,0 0-63,21 0 0,-21 0 15,0 0-15,0 22 0,0-22 16,0 0-16,0 21 0,0-20 0,0-1 16,0 0-16,0 0 0,0 0 15,0 0-15,0 1 0,0-1 16,0-42 15,0-1-15,0 1-16,0 0 15,0 0-15,0 0 16,0-22-16,0 22 0,0 0 0,0-21 16,0 21-16,0-1 0,0 1 15,0 0-15,0 0 0,0 0 16,0 42 31,0 0-47,0 0 0,0 0 15,0 1-15,0-1 0,0 0 16,0 0-16,0 0 0,21 0 0,-21 1 16,0-1-16,21 0 15,-21 0-15,0 0 0,0 0 16,0 1 0,21-22-16,-21 21 0,22-21 15,-22 21-15,0 0 31,21-21-15,0 0 15,0 0-15,0-21-16,0 21 0,1-21 16,-1 0-16,21 21 0,-21-22 15,22 1-15,-1 0 0,0 21 0,1-42 16,20 21-16,1-1 0,-1 1 15,22 0-15,-22-21 0,22 21 0,-22-1 16,1 1-16,-1-21 0,1 21 16,-1 0-16,1-1 0,-22 1 0,22 21 15,-22-21-15,-21 0 0,22 21 16,-22-21-16,0 21 0,0 0 0,-21-21 16,0-1 15,-21 22 188,0 0-188,21 22-16,-21-22 1,-1 0 0,22 21-1</inkml:trace>
  <inkml:trace contextRef="#ctx0" brushRef="#br1" timeOffset="72015.2">9483 7154 0,'-22'0'94,"22"-21"-47,-21 0-32,21 0 17,0 0-17,0 0 1,21-1-1,-21 1-15,22 21 16,-1 0-16,0-21 0,0 21 16,0 0-16,0-21 15,1 21-15,-1 0 0,0 0 16,0 0-16,0 0 0,0 0 0,1 0 16,-1 0-16,0 0 0,0 0 0,0 0 15,0 0-15,1 0 0,-1 0 16,0 0-16,0 0 0,0 0 0,0 0 15,1 0-15,-22 21 0,0 0 16,21-21-16,-21 21 16,0 1-16,21-1 0,-21 0 15,0 0-15,0 0 0,0 0 16,0 1-16,0-1 16,0 0-16,-21 0 0,21 0 15,0 0-15,-21 1 0,21-1 0,-22 0 16,22 0-16,0 0 0,0 0 15,-21 1-15,0-1 0,21 0 16,-21 0-16,21 0 0,0 0 0,-21 1 16,0-1-16,-1 0 0,1 0 15,21 0-15,-21 0 0,21 1 16,-21-22-16,0 21 0,21 0 0,-21 0 16,-1 0-16,1 0 15,21 1-15,-21-1 16,0-21-16,21 21 0,-21 0 0,21 0 15,-21 0-15,-1-21 16,22 22-16,0-1 0,0 0 16,-21 0-16,21 0 0,-21 0 15,21 1-15,0-1 0,-21-21 0,21 21 16,0 0-16,0 0 0,0 0 0,0 1 16,0-1-16,0 0 15,0 0-15,0 0 16,0 0-16,0 1 0,0-1 15,0 0-15,0 0 16,21 0-16,-21 0 16,21-21-16,0 22 15,1-22 1,-1 21-16,0 0 0,0-21 16,0 0-16,0 0 15,1 0-15,-1 0 0,0 0 0,0 0 16,0 0-16,0 0 0,1 0 15,-1 0-15,0 0 0,0 0 16,0 0-16,0 0 0,1 0 0,-1 0 16,-21-21-16,21 21 0,0 0 15,-21-21 1,0-1 0,-21 22 77,0 0-77,0 0-16,-1 0 16,1 0-1,21 22-15,-21-22 0,0 0 16,21 21-16,-21-21 15,21 21-15,-21-21 16,21 21-16,-22 0 16,22 0-16,-21 1 15,0-1 1,21 0 0,0 0-16,0 0 15,-21-21-15,21 21 0,0 1 16,0-1-16,0 0 15,0 0-15,0 0 16,0 0-16,0 1 0,0-1 16,0 0-1,-21 0-15,21 0 0,0 0 16,0 1-16,0-1 16,0 0-16,0 0 15,0 0 1,0 0-16,0 1 15,0-1-15,0 0 16,0 0 0,0 0-16,0 0 15,0 1 1,0-1 0,0 0-16,0 0 15,0 0-15,0 0 31,0 1-31,0-1 16,0 0 0,0 0 15,-21 0-15,-1 0-1,22 1 1,-21-22-1,21 21-15,-21-21 32,21 21-32,-21-21 31,21 21-31,-21-21 0,21 21 16,-21-21-16,-1 0 15,22 21 1,-21-21-16,0 22 31,0-22-15,21 21-1,-21-21-15,0 0 16,-1 0 15,1 0-31,0 0 31,0 0-31,21 21 0,-21-21 16,0 0-16,-1 0 16,1 0-1,0 0-15,0 0 16,0 0 0,0 0-1,-1 0-15,22-21 0,-21 21 16,21-21-16,-21 21 0,0 0 0,21-22 15,-21 22 1,21-21 0,-21 21-16,42 0 109,-21-21-78,21 21-15,-21-21 0,21 21-16,0-21 15,0 0-15,1-1 0</inkml:trace>
  <inkml:trace contextRef="#ctx0" brushRef="#br1" timeOffset="80327.17">10816 7578 0,'0'-21'16,"0"-1"-16,0 1 0,0 0 16,0 0-16,0 0 15,0 0-15,21 21 0,0 0 16,-21 21 31,0 0-47,0 0 0,0 0 15,0 0-15,0 1 0,-21 20 0,0-21 16,21 0-16,-21 22 0,21-22 0,0 21 16,-21-21-16,21 22 0,-21-1 15,21-21-15,-22 21 0,22 1 0,-21-1 16,21 0-16,0-20 0,-21 20 0,0-21 16,21 21-16,0-20 0,-21-1 15,0 0-15,21 0 0,-22 0 0,22 0 0,-21-21 16,21 22-16,-21-22 15,0 0 17,21-22-32,0 1 0,0 0 15,0 0-15,0 0 0,0-22 0,0 22 16,0-21-16,0 21 0,0 0 0,0-22 16,0 22-16,0-21 0,21 21 0,-21-1 15,21 1-15,-21 0 0,21 21 16,-21-21-16,0 0 0,22 21 15,-1 0-15,0 0 32,-21 21-32,21 0 0,-21 0 15,0 0-15,0 1 0,0-1 0,0 21 16,0-21-16,0 0 0,0 1 16,21-1-16,-21 0 0,0 0 0,0 0 15,0 0-15,21 1 0,-21-1 16,22-21-16,-1 0 0,0 21 15,0-21-15,0 0 0,0 0 16,1 0-16,-1 0 0,0-21 0,0 21 16,0-21-16,0-1 15,1 1-15,-1 0 0,0 0 0,0 0 16,0 0-16,0-22 0,1 22 0,-22 0 16,0-21-16,21 20 0,-21 1 0,21 0 15,-21 0-15,0 0 0,0 0 0,0-1 16,0 44 15,0-1-31,0 0 16,0 0-16,0 0 0,0 0 0,0 1 15,0-1-15,0 0 0,0 0 0,0 0 16,0 0-16,0 1 0,0-1 16,0 0-16,-21 0 0,21 0 15,0-42 32,0 0-47,0 0 16,0 0-16,0-1 0,0-20 0</inkml:trace>
  <inkml:trace contextRef="#ctx0" brushRef="#br1" timeOffset="80524.07">11303 7641 0,'0'0'0,"0"-21"15,0 0 1,0 0-16,0 0 31,0 42 1,21-21-32,-21 21 15,21-21-15,-21 21 0,0 0 16,21-21-16</inkml:trace>
  <inkml:trace contextRef="#ctx0" brushRef="#br1" timeOffset="81126.72">11599 7768 0,'-21'0'15,"0"21"1,21 1-16,-21-22 0,21 21 16,0 0-16,0 0 15,0 0-15,0 0 0,0 1 16,0-1-16,0 0 0,0 0 16,0 0-16,0 0 15,0 1 1,-21-22-16,21 21 15,0-42 32,0-1-47,0 1 0,0 0 16,0 0-16,0 0 0,0 0 16,0-1-16,0 1 0,21 0 0,0-21 15,-21 21-15,21-1 0,0 1 0,0 0 16,1 0-16,-1 21 0,0-21 0,0 21 15,0-21-15,0 21 0,1 0 0,-1 0 16,0 0-16,0 0 16,0 0-16,0 0 0,-21 21 15,0 0-15,0 0 0,22 0 0,-22 0 16,0 1-16,0-1 0,0 0 0,0 0 16,0 21-16,0-20 0,0-1 0,0 0 15,-22 0-15,22 0 0,0 0 16,-21 1-16,0-1 15,21 0-15,-21-21 0,21 21 16,0 0 0,-21-21-16,21-21 47,0 0-47,0 0 0,21 21 0,0-21 15</inkml:trace>
  <inkml:trace contextRef="#ctx0" brushRef="#br1" timeOffset="81982.89">12298 7366 0,'0'0'0,"0"-21"15,0 0-15,0 0 0,0-1 0,0 1 16,0 0-16,0 42 31,-21 0-15,21 1-16,0-1 0,0 21 0,0-21 15,0 22-15,-22-22 0,22 21 0,0 0 16,-21 1-16,21-22 0,-21 21 0,21 1 16,0-1-16,-21 0 0,21-21 0,-21 22 15,0-1-15,21-21 0,0 22 16,0-22-16,-22 0 0,22 0 0,-21 0 15,21 0-15,-21 1 0,21-1 16,0 0-16,0-42 63,0 0-63,0-1 0,0 1 0,0 0 15,0 0-15,21 0 0,-21 0 0,21-1 16,1-20-16,-1 21 0,-21 0 0,21 0 15,0-22-15,0 22 0,0 0 0,1 0 16,-1 0-16,0 21 0,0-22 16,0 22-16,0 0 0,1 0 0,-1 0 15,0 0 1,-21 22 0,0-1-16,0 0 15,0 0-15,-21-21 16,0 21-16,-1-21 0,1 21 15,0-21-15,0 0 0,0 0 16,0 0-16,-1 0 0,1 0 16,0 0-16,0 0 15,21-21 1,-21 21-16,21-21 0,21 42 62,-21 0-62,0 1 16,21-22-16,-21 21 0,21 0 16,-21 0-16,21-21 0,-21 21 15,0 0-15,0 1 0,0-1 0,0 0 16,22-21-16,-22 21 0,0 0 0,21-21 16,-21 21-16,0 1 0,21-22 15,-21 21-15,21-21 0,0 0 16,0 0-1,1 0 32,-22-21-31,0-1-16,21 22 0</inkml:trace>
  <inkml:trace contextRef="#ctx0" brushRef="#br1" timeOffset="82687.69">13039 7705 0,'0'0'0,"0"-21"0,0-1 15,21 22-15,-21-21 0,21 21 16,-21-21-16,0 0 16,0 0-1,-21 21-15,0 0 0,-1 0 16,1 0-16,0 0 0,0 0 0,0 21 16,0-21-16,-1 21 0,1 0 0,0-21 15,0 21-15,0 1 0,0-1 0,-1 0 16,1-21-16,21 21 0,0 0 15,0 0-15,-21-21 0,21 22 16,0-1-16,0 0 16,21-21-16,0 21 15,1-21-15,-1 0 0,0 0 16,0 0-16,0 0 0,0 0 0,1 0 16,-1 21-16,0-21 0,0 0 15,-21 21-15,21-21 16,-21 22-16,21-22 0,-21 21 0,0 0 15,0 0 1,0 0-16,-21 0 16,0-21-16,0 0 15,21 22-15,-21-22 0,0 0 0,-1 0 16,1 21-16,0-21 0,0 0 16,0 0-1,0 0-15,-1 0 0,1 0 16,0 0-16,0 0 15,0 0-15,0 0 16,-1 0 31,22-21-16,22 21 16,-22-22-47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09:39:58.81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18669 9123 0,'0'0'0,"-21"0"0,0 0 0,-1 0 16,1 0-16,0 0 0,0 0 0,0 0 16,0 0-16,-1-21 15,1 21-15,0 0 0,0 0 0,0 0 16,0 0-16,21-21 0,-22 21 15,44 0 32,-1 0-47,0 0 0,0 0 16,0 0-16,0 0 0,1 0 0,20 0 16,-21 0-16,21 0 0,-20 0 0,-1 0 15,21 0-15,0 0 0,1 0 16,-22 0-16,21 0 0,1 0 15,-1 0-15,0 0 0,1 0 0,-1 0 16,0 0-16,1 0 0,-1 0 0,0 0 16,1 0-16,-1 0 0,0 0 0,1 0 15,-1 0-15,0 0 0,1 0 0,-1 0 16,0 0-16,1 0 0,-1 0 16,-21-22-16,21 22 0,1 0 0,-1 0 15,0 0-15,-20 0 0,20 0 0,0-21 16,-21 21-16,22 0 0,-1 0 0,0 0 15,-20 0-15,20-21 0,0 21 16,1 0-16,-1 0 0,0 0 16,1 0-16,-1-21 0,0 21 0,1 0 15,-1 0-15,0 0 0,22 0 0,-22 0 16,0 0-16,1 0 0,-1 0 0,-21 0 16,22 0-16,-1 0 0,0-21 15,1 21-15,-22 0 0,21 0 0,0 0 16,-20 0-16,20 0 0,0 0 0,1 0 15,-22 0-15,21 0 0,0 0 0,1 0 16,-1 0-16,-21-21 0,22 21 16,-1 0-16,21 0 0,-20 0 0,-1-22 15,0 22-15,1 0 0,-1 0 0,0 0 16,-20 0-16,20 0 0,0 0 0,1 0 16,-1 0-16,-21-21 0,21 21 15,1 0-15,-22 0 0,21 0 0,1 0 16,-22 0-16,21-21 0,0 21 15,1 0-15,-1 0 0,-21 0 0,22 0 16,20 0-16,-21 0 0,1 0 0,-1 0 16,0 0-16,1 0 0,-1 0 0,0-21 15,1 21-15,-1 0 0,0 0 16,1 0-16,-1 0 0,-21 0 0,22 0 16,-1 0-16,-21 0 0,21 0 0,1 0 15,-22 0-15,21 0 0,1 0 16,-1 0-16,-21 0 0,21 0 0,1 0 15,-22 0-15,21 0 0,1 0 16,-1-21-16,-21 21 0,21 0 0,1 0 16,-1 0-16,-21 0 0,22 0 0,-22 0 15,21 0-15,-21 0 0,22 0 0,-22 0 16,21 0-16,-21 0 0,22 0 16,-22 0-16,0 0 0,21 0 0,-21 0 15,1 0-15,20-21 0,-21 21 0,0 0 16,22 0-16,-22 0 0,0 0 15,21 0-15,-21 0 0,22 0 0,-22-22 16,21 22-16,-21 0 0,22 0 0,-1 0 16,-21 0-16,22 0 0,-1 0 15,-21 0-15,21-21 0,1 21 0,-22 0 16,21 0-16,1 0 0,-22 0 0,21 0 16,-21 0-16,22 0 0,-22 0 15,0 0-15,21 0 0,-21-21 0,1 21 16,20 0-16,-21 0 0,0 0 0,0 0 15,1-21-15,-1 21 0,0 0 16,0 0-16,0 0 0,0 0 0,1 0 16,-22-21-16,21 21 0,0 0 15,0-21 1,0 21-16,-42 0 94,0 0-94,0-22 0,0 22 15,-22 0-15,1 0 0,-22 0 0</inkml:trace>
  <inkml:trace contextRef="#ctx0" brushRef="#br0" timeOffset="1403.23">18923 9229 0,'0'0'0,"-21"0"16,0 0-1,-1 0-15,1 0 16,0 0-16,0 0 15,0 0-15,0 0 16,-1 0 0,44 0 15,-1 0-15,0 0-16,0 0 0,21 0 15,-20 0-15,-1 0 0,0 0 0,21 0 16,-21 0-16,22 0 0,-1-21 15,0 21-15,1 0 0,-1 0 0,22-22 16,-22 22-16,0 0 0,22 0 16,-22 0-16,22 0 0,-22 0 0,21 0 15,-20 0-15,20-21 0,-20 21 0,-1 0 16,0 0-16,22 0 0,-22 0 0,0 0 16,1-21-16,20 21 0,-20 0 15,-1 0-15,21 0 0,-20 0 0,20 0 16,1-21-16,-1 21 0,1 0 0,-1 0 15,1 0-15,-1 0 0,1-21 0,-1 21 16,1 0-16,-1 0 0,1 0 16,-1-21-16,1 21 0,-1 0 0,1 0 15,-1-22-15,1 22 0,-1 0 0,-20 0 16,20 0-16,1 0 0,-1-21 16,1 21-16,-1 0 0,-21 0 0,22 0 15,-22 0-15,22-21 0,-22 21 16,22 0-16,-22 0 0,21 0 0,-20 0 15,20 0-15,-20 0 0,20-21 0,-21 21 16,22 0-16,-22 0 0,22 0 0,-22 0 16,0 0-16,1 0 0,-1 0 0,22-21 15,-22 21-15,0 0 0,1 0 16,-1 0-16,0 0 0,1 0 0,-1 0 16,0 0-16,1 0 0,-1 0 0,21 0 15,-20 0-15,-1 0 0,22 0 16,-22 0-16,0 0 0,22-21 15,-22 21-15,0 0 0,1 0 0,-1 0 16,22 0-16,-22 0 0,0 0 0,1-22 16,-1 22-16,0 0 0,1 0 0,-1 0 15,0-21-15,1 21 0,-1 0 0,0 0 16,1-21-16,-1 21 0,0-21 16,1 21-16,-1 0 0,0 0 0,1 0 15,-1 0-15,-21 0 0,21 0 0,-20 0 16,20-21-16,-21 21 0,21 0 0,-20 0 15,-1 0-15,21 0 0,-21 0 16,0-21-16,1 21 0,20 0 16,-21 0-16,0 0 0,0-22 0,1 22 15,-1 0-15,0 0 0,0 0 16,0 0 62,0 0-62,1 0-1,-1 0-15</inkml:trace>
  <inkml:trace contextRef="#ctx0" brushRef="#br0" timeOffset="11223.63">2180 12044 0,'0'0'0,"-21"0"15,0 0-15,0 0 16,-1 0-16,1 0 15,21 21 1,0 0 0,21-21-1,1 0-15,-22 21 16,42-21-16,-21 0 0,0 0 0,22 0 16,-1 0-16,21 0 0,-20 0 15,20 0-15,1 0 0,-1 0 0,1 0 0,20 0 16,-20 0-16,21 0 0,-22 0 15,22 0-15,-1 0 0,1 0 16,0 0-16,-1 0 0,22 0 0,-21 0 16,0 0-16,20 0 0,-20 0 0,21 0 15,-21 0-15,-1 0 0,22-21 0,-21 21 16,21-21-16,-1 21 0,1 0 0,-21 0 16,21-21-16,0 21 0,-22 0 15,22-21-15,0 21 0,0 0 0,0-21 16,-22 21-16,22 0 0,0-22 0,0 22 15,0-21-15,-1 21 0,1 0 0,0-21 16,-21 21-16,21 0 0,-1-21 0,1 21 16,21 0-16,-21-21 0,0 21 15,-21 0-15,20-21 0,1 21 0,0 0 16,0 0-16,0-22 0,0 22 16,-1-21-16,1 21 0,0 0 0,0-21 15,0 21-15,0 0 0,-22 0 0,22-21 16,0 21-16,0 0 0,-22 0 0,22-21 15,0 0-15,-21 21 0,21 0 0,-22 0 16,22-22-16,-21 22 0,21 0 0,-22 0 16,22 0-16,0-21 0,-21 21 0,20 0 15,1 0-15,-21 0 0,21 0 0,0 0 16,-22 0-16,22 0 0,0-21 16,-21 21-16,20 0 0,1 0 15,-21 0-15,21 0 0,-22 0 0,1 0 16,21 0-16,-21 0 0,20 0 0,-20 0 15,21 0-15,-21-21 0,20 21 0,-20 0 16,21 0-16,-21 0 0,-1 0 0,22 0 16,-21 0-16,21 0 0,-22 0 0,22 0 15,-21 0-15,21 0 0,-1 0 0,-20 0 16,21 0-16,-21 0 0,20 0 0,-20 0 16,21 0-16,-21 0 0,20 0 0,1 0 15,-21 0-15,21 0 0,0 0 16,-1 0-16,-20 0 0,21 0 0,0 21 15,-22-21-15,22 0 0,0 0 16,-21 0-16,-1 0 0,22 0 0,-21 0 16,-22 0-16,22 0 0,0 21 0,-22-21 15,1 0-15,-1 0 0,1 0 0,-22 0 16,22 0-16,-22 0 0,0 21 0,1-21 16,-22 0-16,0 0 0,0 0 0,-21 22 31,0-44 0</inkml:trace>
  <inkml:trace contextRef="#ctx0" brushRef="#br0" timeOffset="12187.83">16722 11028 0,'-22'0'0,"44"0"0,-65 0 0,22 0 16,0 0-16,0 0 16,0 0-1,-1 0-15,22 21 32,22-21-17,-1 0 1,21 0-16,0 0 0,1 0 0,20 0 15,-20 0-15,20 0 0,22 0 0,-22 21 16,22-21-16,-22 0 0,22 0 16,0 0-16,-22 0 0,22 0 15,-22 0-15,1 0 0,-1 0 0,-20 0 16,20 0-16,-20 0 0,-1 0 0,-21-21 16,21 21-16,-20 0 0,-1 0 0,0 0 15,0-21-15,-21 0 16,0 0-1,-21 21-15,0-22 0,0 22 0,-1-21 16,1 21-16,0 0 0,-21-21 0,21 21 16,-22-21-16,22 0 0,-21 21 15,-1 0-15,22-21 0,-21 21 0,0 0 16,20-22-16,1 22 0,0 0 0,0 0 16,0 0-16,42 0 31,0 0-31,21 0 0,-20 0 15,20 0-15,0 0 0,-21 0 0,22 22 16,-1-22-16,0 0 0,1 0 0,-22 0 16,21 0-16,1 0 0,-22 0 15,0 21-15,21-21 0,-21 0 0,1 0 16,-22 21-16,0 0 16,0 0-16,0 0 15,0 1-15,-22-1 0,1 0 0,0 0 0,0 21 16,-21-20-16,20 20 0,-20-21 0,0 21 15,21-20-15,-22 20 0,1-21 16,21 21-16,-22-20 0,1-1 0,-21 42 16,41-42-16,1 1 0,0-1 15,0-21-15,0 21 0,0 0 16,-1 0-16,22 0 0,22-21 31,-1 0-15,0-21-16,0 0 0,21 0 0</inkml:trace>
  <inkml:trace contextRef="#ctx0" brushRef="#br0" timeOffset="15439.95">19325 10859 0,'-21'-22'15,"21"1"-15,0 0 16,0 0-16,0 0 16,0 42 46,0 0-62,0 0 0,0 0 16,0 1-16,0-1 15,-21 0-15,21 0 0,0 21 0,0-20 16,0-1-16,0 0 0,0 0 16,0 0-16,0 0 0,0 1 0,21-1 15,0 0-15,0-21 0,0 21 16,1-21-16,-1 0 0,0 0 0,21 0 16,-21 0-16,1 0 0,-1 0 0,21 0 15,0 0-15,-20-21 16,20 21-16,-21-21 0,0 0 0,0-1 15,-21 1-15,22 0 0,-1 0 0,-21 0 16,21 0-16,-21-1 0,0 1 0,0-21 16,0 21-16,0 0 0,0-22 15,0 22-15,0 0 0,0 0 0,0 0 16,-21-1-16,0 1 0,-1 0 0,1 21 16,0-21-16,-21 21 0,21 0 0,-1 0 15,-20 0-15,21 0 0,0 0 16,-22 0-16,22 0 0,-21 21 0,21 0 15,0-21-15,-22 21 0,22 1 16,0-1-16,0 0 0,0 0 0,-1 0 16,22 0-16,0 1 0,-21-1 0,21 21 15,0-21-15,-21 0 0,21 1 0,0-1 16,0 0-16,0 0 0,0 0 0,21 0 16,0-21-16,-21 22 0,22-1 15,-1-21-15,0 21 0,0-21 16,0 0-16,0 0 0,1 21 0,20-21 15,-21 0-15,0 0 0,22 0 0,-22 0 16,21 0-16,-21-21 0,22 0 0,-22 21 16,0-21-16,0-1 0,0 1 0,0 21 15,-21-21-15,0 0 0,0 0 0,0 0 16,0-22-16,0 22 0,0 0 0,0 0 16,-21 0-16,0-1 0,-21 1 15,-1 21 1,22 0-16,0 0 0,0 0 15,0 0-15,0 0 0,-1 0 16,1 0-16,0 21 0,0-21 0,21 22 16,0-1-16,-21 0 0,0 0 0,21 0 15,-22 0-15,22 1 0,0-1 16,0 0-16,0 0 0,0 0 0,0 0 16,0 1-16,0-1 15,22-21-15,-1 0 0,0 0 16,0 21-16,0-21 0,0 0 15,1 0-15,-1 0 0,0 0 0,0 0 16,0-21-16,-21 0 0,21 21 0,-21-22 16,22 1-16,-22 0 0,0 0 15,0 0-15,0 0 0,0-1 16,0 1-16,0 0 0,-22 0 16,1 0-16,0 21 0,21-21 15,-21 21-15,0 0 0,0 0 0,-1 0 16,1 0-16,0 0 15,0 0-15,0 21 0,0 0 16,-1 0-16,1-21 0,21 21 0,0 0 16,-21 1-16,21-1 15,0 0-15,0 0 16,21-21-16,0 0 0,1 0 16,-22 21-16,42-21 0,0 0 15,-21 0-15,1 0 0,-1 0 0,0-21 16,0 21-16,0-21 0,-21 0 15,21 21-15,-21-21 0,0-1 0,0 1 16,0 0-16,0 0 0,0 0 16,0 0-16,0-1 0,0 1 0,-21 21 15,0-21-15,0 0 0,0 21 0,0 0 16,-1 0-16,1 0 0,0 0 16,0 0-16,0 0 0,0 0 15,21 21-15,-22 0 16,22 0-16,-21-21 0,21 22 0,0-1 15,0 0-15,0 0 0,0 0 16,0 0-16,21-21 16,1 22-16,-1-22 0,0 0 0,0 0 15,0 0-15,22 0 0,-22 0 0,0 0 16,0 0-16,0 0 0,0 0 0,1 0 16,-1 0-16,0 0 0,-21-22 0,0 1 15,0 0-15,0 0 0,0 0 16,0 0-16,0-1 0,0 1 15,-21 0-15,0 0 0,21 0 0,-22 0 16,1 21-16,21-22 0,-21 22 16,0 0-16,0 0 15,0 0-15,-1 0 0,1 22 16,0-22-16,0 21 0,21 0 0,0 0 16,-21-21-16,21 21 0,-21 0 0,21 1 15,0-1-15,0 21 16,0-21-16,0 0 0,21-21 15,0 22-15,0-22 0,0 0 16,0 0-16,1 0 16,-1 0-16,0 0 0,0 0 15,0 0-15,0 0 0,1 0 0,-1-22 16,0 1-16,-21 0 16,0 0-16,0 0 0,0 0 15,0-1-15,0 1 0,0 0 16,0 0-16,0 0 0,-21 21 0,0 0 15,21-21-15,-22 21 0,1 0 0,0 0 16,0 0-16,0 21 16,0-21-16,-1 21 0,22 0 0,-21 0 15,0 0-15,21 1 0,-21-1 0,21 0 16,0 0-16,0 0 0,0 0 0,0 1 16,0-1-16,0 0 15,0 0-15,0 0 16,21-21-16,0 0 15,0 0-15,1 0 0,-1 0 16,0 0-16,0 0 0,0-21 16,0 21-16,1-21 0,-22 0 15,21 0-15,-21-1 16,0 1-16,0 0 0,0 0 0,0 0 16,0 0-16,0-1 0,0 1 0,0 0 15,0 0-15,0 0 0,-21 21 0,-1-21 16,1 21-16,0 0 15,0 21-15,0 0 0,21 0 16,0 0-16,-21 0 0,-1 1 0,22-1 16,-21 0-16,21 0 0,0 0 15,0 0-15,0 1 0,0-1 16,0 0-16,0 0 0,0 0 0,0 0 16,21-21-16,-21 22 15,22-22-15,-1 0 0,0 0 16,0 0-16,0 0 0,0 0 15,1-22-15,-1 1 0,0 0 16,-21 0-16,21 0 16,-21 0-16,0-1 0,0 1 0,0 0 0,0 0 15,0 0-15,0 0 0,0-22 16,0 22-16,0 0 16,0 0-16,-21 21 15,0 0-15,0 0 0,-1 0 16,1 21-16,0 0 0,21 0 0,-21 0 15,0 1-15,0-22 0,-1 21 0,22 0 16,0 0-16,0 0 0,0 0 0,0 1 16,0-1-16,0 0 0,0 0 15,22-21-15,-1 0 16,0 21-16,0-21 16,0 0-16,0 0 0,1 0 0,-1 0 15,0-21-15,0 21 0,-21-21 0,21 21 16,-21-21-16,21 0 0,-21-1 15,0 1-15,0 0 0,0 0 16,0 0-16,0 0 0,0-22 0,0 22 16,0 0-16,-21 0 0,-21-22 15,21 43-15,0 0 16,-1 0-16,1 0 0,0 0 0,0 0 16,21 22-16,-21-1 0,0 0 15,-1 0-15,1 0 0,21 0 16,0 1-16,0-1 0,-21-21 0,21 21 0,0 0 15,0 0-15,0 0 0,0 1 16,21-1-16,0-21 16,1 0-16,-1 0 0,-21 21 0,21-21 15,0 0-15,0 0 0,0 0 16,1 0-16,-1 0 0,0 0 16,0-21-16,-21 0 0,21 21 0,-21-22 15,0 1-15,0 0 0,0 0 16,0 0-16,0 0 15,0-1-15,0 1 0,0 0 16,0 0 0,-21 21-1,0 0-15,0 21 16,0 0-16,-1-21 0,22 21 0,-21-21 16,0 22-16,0-22 0,0 21 0,0-21 15,21 21-15,-22-21 16,22 21-16,-21-21 0,0 0 15,42 0 32,0 0-47,1-21 16,-1 21-16,-21-21 16,21 21 77</inkml:trace>
  <inkml:trace contextRef="#ctx0" brushRef="#br0" timeOffset="18743.52">15409 13039 0,'0'21'16,"21"-21"-1,1 0 1,-1-21-1,-21 0 1,0-1 0,0 1-16,0 0 15,0 0-15,0 0 16,0 0-16,0-1 0,0 1 16,-21 0-16,-1 0 0,22 0 15,-21 21-15,0-21 0,0-1 0,0 22 16,0 0-16,-1-21 0,1 21 0,0 0 15,0 0-15,0 0 0,0 0 16,-1 0-16,1 21 0,21 1 0,-21-1 16,0 0-16,0 0 0,0 21 0,21-20 15,-22 20-15,1 0 16,0 1-16,0-1 0,0 0 0,0 1 16,21-1-16,-22-21 0,1 21 0,0 1 15,21-22-15,0 21 0,0-21 0,0 22 16,0-22-16,0 0 0,0 0 15,0 0-15,0 1 0,21-1 16,22-21-16,-22 0 0,0 0 16,0 0-16,21-21 0,-20-1 15,20 22-15,0-21 0,-21 0 0,22 0 16,-22 0-16,21 0 0,-21-22 0,1 22 16,-1 0-16,0 0 0,0-22 0,0 22 15,0-21-15,-21 21 0,0-22 16,0 22-16,22-21 0,-22 21 15,0 0-15,0-1 0,0 1 0,0 0 16,0 42 15,0 0-31,0 1 0,0-1 0,0 21 16,0-21-16,21 22 0,-21-22 0,0 0 16,0 21-16,21-21 0,0 1 15,-21-1-15,0 0 0,21 0 0,0 0 16,-21 0-16,22 1 0,-22-1 0,21 0 15,0-21-15,0 21 16,0-21 0,0 0-16,-21-21 15,22 21-15,-1-21 0</inkml:trace>
  <inkml:trace contextRef="#ctx0" brushRef="#br0" timeOffset="19341.16">16637 12637 0,'-21'0'0,"42"0"0,-63 0 0,42-22 15,0 1-15,0 0 16,21 21-16,0 0 0,21-21 15,-21 0-15,22 21 0,-22 0 0,21-21 16,-21 21-16,22 0 0,-1-22 16,-21 22-16,0 0 0,1 0 0,-1 0 15,-42 0 1,-1 0 0,1 0-16,0 0 0,-21 0 0,21 22 15,-22-22-15,22 0 0,-21 0 16,21 21-16,-22-21 0,22 0 0,0 21 15,0-21-15,0 0 0,-1 21 16,1-21-16,0 21 0,0 0 16,21 1-16,-21-1 15,21 0-15,0 0 0,0 0 16,0 22-16,0-22 0,0 0 16,0 21-16,0 1 0,0-22 0,0 21 15,0 0-15,0 1 0,-21-1 0,21 0 16,0 1-16,-22 20 0,22-20 15,0-1-15,0 0 0,-21 22 0,0-22 16,21 22-16,-21-22 0,21 0 0,0 22 16,0-22-16,0 0 0,0 1 15,0-22-15,0 21 0,0-21 16,21 1-16,-21-1 0,21 0 0,0 0 16,1 0-16,-1-21 0,0 0 0,0 0 15,0 0-15,0 0 0,1 0 0,-1 0 16,0 0-16,0-21 0,-21 0 0,21 0 15,0 0-15,22-1 0,-22 1 16,0-21-16,0 0 0</inkml:trace>
  <inkml:trace contextRef="#ctx0" brushRef="#br0" timeOffset="21139.78">17526 12996 0,'0'0'0,"0"-21"16,0 0-16,0 0 0,-21 21 47,0 21-47,-1 0 0,22 0 16,0 1-16,-21-1 0,0 21 0,21 0 15,0-20-15,0 20 0,0-21 16,0 21-16,-21 1 0,21-22 0,0 21 15,0-21-15,0 1 0,21 20 0,-21-21 16,21 0-16,0 0 0,22 1 0,-22-22 16,21 21-16,-21-21 15,22 0-15,-1 0 0,0 0 0,1 0 16,-22-21-16,21-1 0,1 22 0,-1-21 16,0 0-16,1-21 0,-1 21 0,-21-22 15,21 22-15,-20-21 0,-1-1 16,0 1-16,0 0 0,0-22 0,0 22 15,-21-22-15,0 1 0,0 21 0,22-22 16,-22 22-16,0-1 0,0 1 16,0 0-16,0 21 0,0-1 0,0 1 15,0 0-15,-22 21 16,22 42 0,-21-20-16,21 20 15,-21-21-15,21 21 0,-21 22 0,21-22 16,0 1-16,0 20 0,0-21 0,0 22 15,0-22-15,0 1 0,0-1 0,0 0 16,21 1-16,0-22 0,0 21 16,1-21-16,-1 22 0,0-22 0,21 0 15,-21 0-15,64 21 0,-43-42 16,-20 0-16,20 0 0,0 0 0,1 0 16,-22 0-16,21 0 0,0 0 15,-20-21-15,20 21 0,-21-21 0,0 0 16,0 0-16,1 0 0,-1-22 15,-21 22-15,0 0 0,0-21 0,0 20 16,0-20-16,0 0 0,0 21 16,0-22-16,0 22 0,0-21 0,0 21 15,-21-1-15,-1 1 16,1 21-16,0 0 0,0 0 0,0 21 16,0 1-16,-1-1 0,1 0 15,0 21-15,0-21 0,0 1 0,0 20 16,-1-21-16,1 0 0,21 22 0,0-22 15,0 0-15,0 0 0,0 0 16,0 0-16,0 1 0,0-1 0,0 0 16,21-21-16,1 21 0,-1-21 0,0 0 15,0 0-15,0 0 16,0 0-16,1 0 0,-1 0 0,0-21 16,0 0-16,-21 0 0,0-1 15,21 1-15,-21 0 0,21 0 0,-21 0 16,0 0-16,0-22 0,0 22 0,0 0 15,0-21-15,0 20 0,0 1 16,22 0-16,-22 0 16,0 42-1,0 0-15,-22 0 16,22 1-16,0-1 0,0 0 0,0 0 16,0 0-16,0 0 0,0 22 15,0-22-15,0 0 0,0 0 16,0 0-16,22 1 0,-1-22 0,-21 21 15,21-21-15,0 0 0,0 0 0,0 0 16,1 0-16,-1 0 0,0 0 16,21 0-16,-21-21 0,1-1 0,20 1 15,0 0-15,-21 0 0,22 0 0,-1 0 16,-21-22-16,22 1 0,-1 0 0,0 20 16,-21-20-16,1 21 0,-1-21 15,0 20-15,-42 22 16,0 0-1,-1 22-15,1-1 0,0 0 0,0 0 16,21 0-16,-21 0 0,21 1 16,0-1-16,0 0 0,0 0 0,0 0 15,0 0-15,0 1 0,21-1 0,-21 0 16,21 0-16,0 0 0,-21 0 0,21-21 16,-21 22-16,0-1 0,22-21 15,-1 21-15,-42-21 31,-1-21-15,1 21-16,0-21 16,0-1-16,0 22 0,0 0 15,-1 0-15,1 0 0,0 0 16,0 0-16,21 22 16,0-1-1,21-21 1,0 0-16,0 21 0,1-21 15,-1 0-15,0 0 0,21 0 0,-21 0 0,1 0 16,-1 0-16,21 0 0,-21 0 0,0 0 16,22-21-16,-22 0 15,21 21-15,-21-22 0,22 1 0,-22 0 16,0 0-16,0 0 0,0-22 0,-21 22 0,22-21 16,-1 0-16,-21 20 0,0-20 15,21 21-15,-21-21 0,21 20 16,-21 1-16,0 42 31,0 1-31,0-1 0,0 21 16,0-21-16,0 0 0,0 1 15,0 20-15,0-21 0,0 0 0,0 0 16,0 1-16,0-1 0,0 0 0,0 0 16,0 0-16,0 0 0,0 1 15,0-1-15,-21-21 16,0 21-16,0-21 0,-1 0 15,1 0-15,0 0 16,0 0-16,21-21 16,0 0-1,0-1-15,21 1 0,0 0 16,22 21-16,-22-21 0</inkml:trace>
  <inkml:trace contextRef="#ctx0" brushRef="#br0" timeOffset="21387.66">20891 13039 0,'0'0'0,"-21"0"0,0 0 0,42 0 46,0 0-46,1 0 0,-1 0 16,0 0-16,0 0 0</inkml:trace>
  <inkml:trace contextRef="#ctx0" brushRef="#br0" timeOffset="21547.57">20807 13123 0,'0'0'0,"-21"22"0,-1-1 15,22 0 1,0 0-16,22-21 31,-1 0-31,0 0 0,0 0 16,0 0-16,0 0 0,1 0 16,-1-21-16,0 21 0,0-21 0,-21 0 15,21-1-15,0 1 0,1 0 16</inkml:trace>
  <inkml:trace contextRef="#ctx0" brushRef="#br0" timeOffset="21927.86">21759 12277 0,'0'0'16,"21"-21"-16,-21-1 0,22 1 0,-1 0 15,-21 0 1,0 42-1,0 0 1,0 0-16,0 1 0,0-1 0,0 21 16,-21-21-16,21 0 0,0 1 15,-22-1-15,22 0 0,0 0 0,-21-21 16,21 21-16,0 0 0,0 1 16,0-1-16,21-21 15,1 0-15,-1 0 0,0 0 0,0 0 16,0 0-16</inkml:trace>
  <inkml:trace contextRef="#ctx0" brushRef="#br0" timeOffset="22247.68">22267 12446 0,'0'0'0,"0"-21"16,-21 42 15,21 0-15,0 0-16,0 1 0,0 20 0,0-21 15,0 21-15,0 1 0,0-22 0,0 21 16,0 1-16,0-1 0,0 0 0,0 1 16,0-1-16,0-21 0,0 21 15,-21 1-15,21-22 0,0 0 0,0 0 16,0 0-16,0 1 0,0-1 0,0 0 15,0-42 17,0 0-32,0-1 15,0 1-15,0 0 0</inkml:trace>
  <inkml:trace contextRef="#ctx0" brushRef="#br0" timeOffset="22536.02">22310 12510 0,'0'0'0,"0"-22"0,0 1 0,0 0 16,0 0-16,0 0 0,0 0 0,0-1 16,21 22-16,0-21 0,21 21 15,-21 0-15,22 0 0,-22 0 16,21 0-16,1 0 0,-1 0 0,0 0 16,-21 21-16,22 1 0,-22 20 0,0-21 15,-21 0-15,0 22 0,0-22 16,0 0-16,0 0 0,-21 21 0,0-20 15,0-1-15,-22 0 0,22 0 0,-21 0 16,-1-21-16,1 21 0,0 1 0,-1-1 16,22-21-16,-21 21 0,21-21 15,0 0-15,-1 21 0,1 0 0,42-21 32,1 0-32,-1 0 0,0 0 15</inkml:trace>
  <inkml:trace contextRef="#ctx0" brushRef="#br0" timeOffset="23207.55">23156 12806 0,'0'0'0,"0"-21"0,0-22 16,0 22-16,0 0 0,0 0 0,0 0 15,0 0-15,-21 21 0,0-22 0,0 22 16,0 0-16,-1 0 0,1 0 15,0 0-15,0 0 0,0 0 16,21 22-16,-21-1 0,-1 0 0,1 21 16,0-21-16,21 1 0,-21 20 15,21-21-15,-21 43 0,21-43 16,0 0-16,0 21 0,0-21 16,0 1-16,0-1 0,0 0 15,21-21 1,0 0-16,0 0 0,0-21 15,1 21-15,-22-21 0,21-1 16,0 1-16,0 0 0,0 0 16,0 0-16,1-22 0,-22 22 0,21 0 0,0 0 15,-21-21-15,0 20 0,21 1 16,-21 0-16,21 21 0,-21-21 16,0 42-1,0 0-15,0 0 0,0 1 16,0-1-16,0 21 0,0-21 0,0 22 15,0-1-15,0 0 0,0 1 16,0-1-16,0 0 0,0 1 0,0-1 16,-21 0-16,21 1 0,-21-1 0,0 0 15,21 1-15,0-22 0,0 21 0,-21 0 16,21-20-16,-22-1 0,22 0 16,0 0-16,0 0 0,0 0 0,22-21 31,-1-21-31,-21 0 0,21 0 15,0 0-15,0 0 0,0-22 16,1 22-16,-1-21 0,0-1 0,0 1 16,21 0-16,-20-1 0,-1 1 0,0 0 15,21-1-15,-21 22 0,1-21 0,-22 21 16,0 0-16,21-1 0,-21 1 16,21 21-16,-21-21 0,0 0 0,0 0 15,0 0 1,21 21-16,-21-22 15,21 22-15</inkml:trace>
  <inkml:trace contextRef="#ctx0" brushRef="#br0" timeOffset="23647.84">23707 12573 0,'0'0'0,"-22"0"0,22-21 15,-21 0-15,21 0 0,0-1 32,21 22-32,1 0 0,-1 0 15,0 0-15,0 0 0,0 22 16,0-1-16,1 0 0,-1 0 16,0 0-16,0 0 0,-21 1 15,0 20-15,21-21 0,-21 0 0,0 22 16,0-22-16,0 21 0,0-21 0,0 0 15,0 1-15,0-1 0,0 0 16,-21 0-16,21 0 0,-21-21 0,21 21 16,0-42-1,0 0 1,0 0-16,0 0 16,0 0-16,21-22 0,-21 22 0,21 0 15,0-21-15,-21-1 0,22 22 0,-1-21 16,-21 21-16,21-22 0,0 22 0,-21-21 15,21 21-15,0-1 16,-21 1-16,22 0 0,-22 0 0,21 0 16,0 0-16,0-1 15,-21 1-15,21 21 16,-21-21-16,21 21 0,1-21 16</inkml:trace>
  <inkml:trace contextRef="#ctx0" brushRef="#br0" timeOffset="24044.62">24447 12129 0,'0'0'0,"-21"0"31,21-22 63,0 1-78,21 21-1,1 0 1,-22 21-1,0 1-15,0-1 16,0 0-16,0 0 0,0 0 0,0 0 16,0 1-16,-22-1 0,1 0 0,21 0 15,-21 0-15,0-21 0,0 21 16,0 1-16,-1-1 16</inkml:trace>
  <inkml:trace contextRef="#ctx0" brushRef="#br0" timeOffset="24675.77">24807 11769 0,'21'0'0,"-42"0"0,0 0 0,21-21 16,0-1 0,21 22-1,22 0-15,-22 0 16,0 0-16,21 0 0,1-21 0,-22 21 16,21 0-16,-21 0 0,0 0 0,22 0 15,-22 0-15,0 0 0,0 0 0,0 0 16,1 0-16,-1 0 0,0-21 15,0 21-15,0 0 16,0 0 0,-21 21-16,0 0 15,0 1-15,0-1 0,0 0 16,0 0-16,0 21 0,0-20 16,0 20-16,0-21 0,0 21 0,0 1 15,0-1-15,-21 0 0,21 22 16,0-22-16,0 1 0,0-1 0,-21 0 15,21 1-15,0-1 0,0 0 0,-21 1 16,21-1-16,0 21 0,-21-20 16,21-1-16,0 0 0,0 1 0,0-1 15,-21 0-15,21-20 0,-22 20 0,22-21 16,-21 0-16,21 22 0,-21-22 0,21 0 16,0 0-16,-21 0 0,0-21 15,21 21-15,-21 1 0,-1-22 0,22 21 16,-21-21-16,0 0 0,0 0 0,0 21 15,0-21-15,-1 0 0,1 0 16,0 0-16,0 21 16,0-21-16,0 0 15,-1 0 1,1 0 0,0 0-1,0 0-15,0 21 0,0-21 16</inkml:trace>
  <inkml:trace contextRef="#ctx0" brushRef="#br0" timeOffset="25767.21">17230 15790 0,'0'0'16,"21"0"-16,0 0 0,-21-21 15,21 21-15,-21-21 0,21 21 16,0-21-16,1 0 0,-1 0 15,0-1-15,0 1 16,-21 0-16,0 0 0,21 21 0,-21-21 16,0 0-16,0-22 0,0 22 0,0 0 15,0 0-15,0 0 16,0-1-16,-21 1 0,0 0 0,21 0 16,-21 0-16,0 0 0,-22-1 0,22 22 15,-21 0-15,21-21 0,-22 21 16,1 0-16,0 0 0,-1 0 0,22 21 15,-21 1-15,21-1 0,-22 0 0,22 0 16,0 0-16,0 22 0,21-22 16,0 21-16,0 0 0,0-20 0,0 20 15,0 0-15,0 1 0,0-22 0,0 21 16,0 0-16,0-20 16,0 20-16,0-21 0,0 21 0,0-20 15,0-1-15,0 0 0,0 0 0,21 0 16,0-21-16,0 0 0,0 0 15,1 0-15,-1 0 0,0 0 0,0-21 16,21 21-16,-20-21 0,20 0 0,-21 0 16,21-22-16,-20 22 0,20 0 0,-21-21 15,0 20-15,0-20 0,1 21 16,-1-21-16,0-1 0,-21 1 0,21 0 16,0-1-16,-21 1 0,21 0 0,-21 20 15,0-20-15,22 21 16,-22-21-16,0 20 0,0 1 0,0 0 15,0 42 1,0 0 0,0 1-16,0-1 0,0 21 0,0 0 15,0 1-15,0-1 0,0 0 0,0 1 16,0-1-16,0 0 0,0-20 16,0 20-16,0 0 0,0 1 0,0-22 15,0 21-15,21-21 0,0 22 0,0-22 16,0 0-16,0-21 0,1 21 15,-1 0-15,0-21 0,0 0 0,0 0 16,0 0-16,1 0 0,-1 0 16,0 0-16,0 0 0,-21-21 15,0 0-15,0 0 0,0 0 16,0-1-16,0 1 0,0 0 16</inkml:trace>
  <inkml:trace contextRef="#ctx0" brushRef="#br0" timeOffset="26395.85">18351 15642 0,'0'-21'0,"0"42"46,0 0-30,0 1 0,0-1-1,22-21 17,-1 0-32,0-21 15,-21-1 1,0 1-1,0 0-15,0 0 16,-21 21-16,21-21 16,-21 21-16,-1 0 0,1 0 15,0 21 1,21 0-16,-21-21 0,21 21 16,0 0-16,0 1 0,0-1 15,21-21-15,0 21 16,0-21-16,1 0 15,-1 0-15,0 0 16,-21-21-16,21 21 0,-21-21 16,21 21-16,-21-22 0,0 1 15,0 0-15,0 0 16,0 0-16,0 0 16,-21 21-1,0 0 1,0 21-16,0 0 15,21 0-15,0 0 16,-22 0-16,22 1 16,22-22-1,-1 0 1,0 0-16,0 0 16,0 0-16</inkml:trace>
  <inkml:trace contextRef="#ctx0" brushRef="#br0" timeOffset="26860.59">19219 15409 0,'0'0'0,"-42"-63"15,42 42-15,0 42 32,0 0-17,0 0-15,0 22 0,0-22 0,0 21 16,0 0-16,0-20 0,0 20 15,-21 0-15,21 1 0,-21 20 0,21-21 16,-22 1-16,1 20 0,21 1 0,-21-22 16,0 22-16,21-1 0,-21-21 15,0 22-15,21-22 0,0 1 16,-22-1-16,1 0 0,21-21 0,-21 1 16,21 20-16,0-21 0,0 0 0,0 0 15,0-42 32,0 0-47,0 0 0,21 0 0,-21-22 16,0 22-16,21-21 0</inkml:trace>
  <inkml:trace contextRef="#ctx0" brushRef="#br0" timeOffset="27196.94">19071 15579 0,'0'0'16,"0"-21"-16,21-1 0,-21 1 0,21 0 0,1 0 16,20 0-16,-21 0 0,21-1 15,1 1-15,-1 21 0,0-21 0,22 21 16,-22 0-16,22 0 0,-22 0 16,22 0-16,-22 21 0,-21 0 0,21 1 15,-20-1-15,-1 0 0,-21 0 16,0 0-16,0 22 0,0-22 0,0 0 15,-21 0-15,-1 0 0,-20 22 16,0-22-16,-1-21 0,1 21 0,0 0 16,-1-21-16,1 21 0,0-21 0,-1 0 15,1 21-15,0-21 0,21 0 16,-1 0-16,1 0 0,0 0 16,42 0-1,0 0 1,1 0-16,20-21 0,-21 21 0,21 0 15,1-21-15</inkml:trace>
  <inkml:trace contextRef="#ctx0" brushRef="#br0" timeOffset="27943.54">20383 15494 0,'0'0'0,"22"0"0,-1-21 0,0 21 16,0-21-16,-21 0 0,0-1 15,-21 22 1,0 0 0,0 0-16,-22 22 0,22-22 15,0 21-15,0 0 0,-22 0 0,22 0 16,0 22-16,0-22 0,0 0 16,0 0-16,-1 21 0,1-20 0,0-1 15,0 0-15,21 0 0,0 0 0,0 0 16,0 1-16,0-1 0,0 0 15,21-21 1,0 0-16,22 0 0,-22 0 16,0 0-16,0 0 0,21-21 0,-20 0 15,-1 21-15,0-22 0,21 1 0,-21 0 16,1 0-16,-1 0 0,0-22 16,-21 22-16,21 0 0,0-21 0,0 21 15,-21-1-15,22-20 0,-1 21 0,0-21 16,-21 20-16,21 1 15,0 21-15,-21-21 0,0 0 16,21 21-16,1 21 16,-22 0-16,0 0 0,0 1 15,0 20-15,0-21 0,0 21 0,0 1 16,-22-22-16,1 21 0,0 1 0,21-1 16,0 21-16,-21-20 0,0 20 15,0 1-15,21-1 0,-22 1 0,1-1 16,21 1-16,-21-1 0,0 1 0,0-1 15,0 1-15,-1-1 0,1-20 0,21 20 16,-21-21-16,0 1 0,21-1 16,-21 0-16,21-20 0,0-1 0,0 0 15,0 0-15,0-42 32,21 0-32,0 0 0,0-1 15,0-20-15,1 21 0,-1-21 0,0-1 16,0 1-16,21 0 0,1-1 0,-22-20 15,21 20-15,1-20 0,-1 21 16,0-22-16,1 22 0,-22-22 0,21 22 16,-21 0-16,0-1 0,1 22 15,-1-21-15,0 21 0,-21-1 16,21 1-16,-21 0 0,0 0 0,0 0 16,0 0-16,0-1 0,0 1 15,0 0-15,0 0 16,0 0-16,21 0 15</inkml:trace>
  <inkml:trace contextRef="#ctx0" brushRef="#br0" timeOffset="28479.23">21209 15325 0,'0'0'0,"0"-43"15,0 22-15,0 0 0,0 0 16,0 0-16,21 0 0,0-1 16,0 1-16,1 0 15,20 21-15,-21 0 0,0 0 0,0 0 16,1 0-16,20 0 0,-21 21 16,0 0-16,0 22 0,1-22 0,-1 21 15,-21-21-15,0 22 0,21-1 0,-21 0 16,0-20-16,0 20 0,0 0 15,0-21-15,0 22 0,0-22 0,0 0 16,0 21-16,-21-20 0,21-1 16,-21-21-16,21 21 0,0 0 0,0-42 47,0 0-47,0 0 15,0-1-15,0 1 0,0 0 16,21-21-16,-21 21 0,21-22 0,0 1 15,21 0-15,-20-1 0,-1-20 0,21 20 16,0-20-16,1 21 0,-22-1 16,21 1-16,1 21 0,-1 0 0,-21-1 15,21 1-15,-20 0 0,-1 21 0,0 0 16,0 0-16,0 0 0,0 0 16,1 21-1,-22 0 1,0 1-16,0-1 15,0 0-15,0 0 16,0 0-16,0 0 16,0 1-16,-22 20 0</inkml:trace>
  <inkml:trace contextRef="#ctx0" brushRef="#br0" timeOffset="37059.62">18457 15579 0,'21'0'78,"-21"-21"-63,0-1 17,0 1-17,0 0 17,-21 21-32,0 0 15,0 0 1,0 0-1,0 0 1,21 21-16,-22-21 16,22 21-1,0 1-15,0-1 32,0 0-17,22-21 1,-1 0-1,0 0 1,0 0 15,-21-21-31,0 0 16,0-1-16,0 1 16,0 0-1,-21 21 16,0 0-15,0 0-16,21 21 0,0 0 16,-22 1-1,22-1 1,0 0 0,0 0-16,22-21 31,-1 0-16,0 0-15,0 0 32,-21-21-32,0 0 15,0 0-15,0-1 16,0 1 0,0 0-16,-21 21 31,0 0-16,0 0-15,21 21 16,-22-21-16,22 21 0,0 1 16,0-1-1,0 0-15,0 0 32,22-21-17,-22 21-15,21-21 16,0 0-1,-21-21 1,0 0 0,0 0-16,0 0 15,0-1-15,-21 22 16,21-21-16,-21 21 16,21-21-16,-22 21 15,1 0-15,0 0 16,0 21-1,21 0-15,0 1 0,0-1 16,0 0-16,0 0 31,0 0-31,21-21 0,0 0 16,-21 21-16,21-21 0,1 0 16,-1 0-16,0 0 15,0 0 1,-21-21-16,21 21 15,-21-21-15,0 0 0,0 0 16,0 0-16,0-1 16,0 1-16,0 0 0,-21 21 15,0-21-15,0 21 16,0 0 0,-1 0-16,1 0 0,21 21 15,0 0-15,-21 0 0,21 1 16,0-1-1,0 0-15,0 0 16,0 0 0,21-21-1,0 0-15,1 0 16,-1 0 0,0 0-1,-21-21-15,0 0 16,0 0-16,0 0 15,0-1-15,0 1 16,-21 21-16,21-21 16,-21 21-16,-1 0 15,1 0-15,21 21 16,-21 0-16,21 1 16,-21-22-16,21 21 15,0 0-15,0 0 16,0 0-16,0 0 15,0 1 1,21-22-16,0 0 16,0 0-16,1 0 15,-1 0-15,0 0 16,-21-22 0,21 22-16,-21-21 0,0 0 15,0 0-15,0 0 16,0 0-16,-21-1 15,0 22 1,0 0 0,-1 0-16,1 0 15,21 22-15,-21-1 16,0 0-16,21 0 16,0 0-16,0 0 15,0 1 1,21-22-1,0 0-15,0 0 16,1 0 0,-1-22-16,-21 1 15,0 0-15,0 0 16,0 0 0,0 0-16,0-1 15,-21 22 1,21 22 15,0-1-31,0 0 16,0 0-1,21-21 1,0 0 15,0 0 110,0 0-141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09:54:29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8149 8636 0,'21'0'31,"0"0"-31,-21 21 16,22-21-16,-1 21 0,0-21 15,0 22-15,21-1 0,-20 0 16,-1-21-16,0 21 0,21 0 16,-21 0-16,22 1 0,-22-1 0,21 21 0,1-21 15,-22 22-15,21-22 0,0 21 0,-20 0 16,20 1-16,0-1 0,-21 0 15,22 22-15,-1-22 0,-21 1 0,22 20 16,-22-21-16,21 22 0,-21-1 0,22-20 16,-1 20-16,-21-20 0,21 20 0,1-21 15,-22 22-15,21-22 0,-21 1 16,1-1-16,20 0 0,-21 1 0,0-1 16,22-21-16,-22 21 0,0-20 15,0 20-15,0-21 0,0 0 0,-21 0 16,22 1-16,-1-1 0,-21 0 0,21 0 15,0 0-15,-21 0 0,21 1 0,0-22 16,1 21-16,-1 0 0,0-21 16,0 21-16,21-21 0,-20 0 0,-1 0 15,0 0-15,0 0 0</inkml:trace>
  <inkml:trace contextRef="#ctx0" brushRef="#br0" timeOffset="623.64">9673 9758 0,'0'0'0,"0"-21"15,0-127 1,0 105-16,0 22 0,0-21 0,0 21 15,0-1-15,0 1 0,0 0 0,-21 0 16,21 42 15,21 0-31,0 0 0,-21 1 16,21 20-16,1 0 0,20 1 16,-21-1-16,21 21 0,1-20 0,-1 20 15,0 1-15,22-1 0,-1 1 0,22 20 16,-21-20-16,20 21 0,1-1 0,21 22 15,-22-21-15,22 21 0,21-22 0,-21 22 16,0 0-16,21 0 0,0 0 0,-21-1 16,21 22-16,0 0 0,21-21 0,-21 21 15,0 0-15,21 0 0,-21 21 0,21-21 16,0 0-16,1 22 0,-1-22 16,0 0-16,21 21 0,-21-21 0,1 0 15,-1 0-15,0 21 0,21-21 0,-21 0 16,1 0-16,-1-21 0,0 21 15,0 0-15,0 0 0,-21-21 0,21 21 16,1-22-16,-1 1 0,-21 0 0,21 0 16,106 84-16,-127-105 0,-21 21 15,21-21-15,-21-22 0,-1 22 0,1-22 16,-21 22-16,21-22 0,-22 1 0,1-1 16,-21-20-16,20 20 0,-20-20 15,-1-1-15,1 0 0,-1-21 0,-20 22 16,-1-22-16,0 0 0,1 0 0,-22 0 15,0-21-15,0 0 0,-21 22 0,21-22 16,-21-22-16,0 1 16,0-21-16,0 0 0,0-1 15,0-20-15,0-1 0</inkml:trace>
  <inkml:trace contextRef="#ctx0" brushRef="#br0" timeOffset="1247.28">17420 10922 0,'0'0'15,"0"-21"1,21 21-16,-21 21 15,0 21-15,0 1 16,0 20-16,-21 1 0,0-1 0,-21 22 16,-1 0-16,22 20 0,-42-20 15,20 21-15,-20 0 0,-1 0 0,-20-1 16,-22 22-16,0-21 0,0 0 0,-21 21 16,0-21-16,0 21 0,-21 0 0,0-21 15,0 21-15,-22-21 0,22 21 0,-21-22 16,-1 22-16,22-21 0,-21 21 0,0-21 15,20 0-15,-20 0 0,21 0 0,-21-1 16,20 1-16,1 0 0,0 0 0,0 0 16,0 0-16,21-22 0,-21 22 15,42-21-15,-21 21 0,0-22 16,21 1-16,0-22 0,21 22 0,1-21 16,-1 20-16,22-20 0,-1-22 0,1 22 15,20-22-15,1 21 0,0-20 0,20-22 16,-20 21-16,21-21 0,21 1 0,0-1 15,-21-21-15,21 21 0,0-42 32,0 0-32,21-22 0,0 1 0,0 0 15,0-1-15</inkml:trace>
  <inkml:trace contextRef="#ctx0" brushRef="#br0" timeOffset="8656.7">1757 4720 0,'0'-21'15,"0"0"17,-21 21-17,21-21-15,-22 21 16,22-21-16,-21 21 15,21-22 1,-21 22 15,21 22-15,-21-1-16,0 0 16,21 0-16,-21 21 0,21-20 15,0 20-15,0 0 0,-22 1 16,1-1-16,21 0 0,-21 22 0,0-22 15,21 0-15,-21 1 0,0 20 16,-1-20-16,22-1 0,-21 0 0,0 22 16,21-22-16,-21 22 0,0-1 15,0-21-15,21 22 0,-22-1 0,1 1 16,0-1-16,21-20 0,-21 20 16,0 1-16,0-22 0,-1 22 15,22-22-15,-21 21 0,0 1 0,0-22 16,21 22-16,-21-1 0,21 1 15,-21-22-15,21 22 0,0-22 16,0 21-16,0-20 0,-22 20 16,22-20-16,0-1 0,0 21 0,-21 1 15,21-22-15,0 22 0,-21-1 16,21 1-16,0-1 0,0 1 0,0-1 16,-21-20-16,21 20 0,-21 1 0,21-1 15,0 1-15,0-1 0,0 1 16,0-1-16,0 1 0,0-1 0,0 1 15,0-1-15,0 1 16,0-1-16,0-21 0,0 22 0,0-22 16,0 22-16,0-1 0,0-20 15,0 20-15,0-21 0,0 22 0,0-22 16,0 22-16,0-22 0,0 0 16,0 1-16,0-1 0,0 0 0,0 1 15,0-1-15,0 0 0,0-20 0,0 20 16,0-21-16,0 21 0,0-20 15,0-1-15,0 0 0,0 0 0,0 0 16,0 0-16,0 1 0,0-1 16,21-21 15</inkml:trace>
  <inkml:trace contextRef="#ctx0" brushRef="#br0" timeOffset="10119.57">1037 9525 0,'21'0'109,"0"0"-93,1 0-16,-1 0 0,0 0 15,21 0-15,-21 0 0,22 0 16,-1 0-16,0 0 0,1 21 0,20-21 16,1 0-16,-1 0 0,1 0 0,-1 0 15,1 0-15,-1 0 16,1 0-16,20 21 0,-20-21 0,21 0 0,-1 0 15,1 0-15,0 0 0,-1 0 16,1 0-16,0 22 0,20-22 16,-20 0-16,0 21 0,-1-21 0,1 0 15,21 0-15,-21 21 0,-1-21 0,22 0 16,-21 0-16,21 21 0,-22-21 16,22 0-16,-21 0 0,-1 21 0,1-21 15,21 0-15,-21 0 0,20 21 0,-20-21 16,21 0-16,-21 0 0,20 0 15,-20 22-15,0-22 0,-1 0 0,22 0 16,-21 0-16,0 0 0,-1 0 0,1 21 16,21-21-16,-22 0 0,22 0 0,-21 0 15,0 0-15,-1 0 16,1 0-16,21 0 0,-22 0 0,1 0 16,0 21-16,-1-21 0,1 0 0,21 0 15,-21 0-15,-1 0 0,1 0 0,-22 0 16,22 0-16,0 0 0,-1 0 0,1 0 15,-21 0-15,20 0 0,1 0 16,0 0-16,-1 0 0,1 0 0,0 0 16,-1 0-16,1 0 0,0 0 0,-1 0 15,-20 0-15,20 0 0,1 0 16,0 0-16,-1 0 0,-20 0 0,21 0 16,-1 0-16,1 0 0,0 0 15,-1 0-15,-20 0 0,20 0 0,1 0 16,0 0-16,-1 0 0,1 0 0,0 0 15,-1 0-15,1 0 0,0 0 0,-1 0 16,1 0-16,0 0 0,-1 0 16,1 0-16,0 0 0,-1 0 0,1 0 15,0 0-15,21 0 0,-22-21 0,1 21 16,0 0-16,-1 0 0,1 0 16,0 0-16,-1 0 0,-20 0 0,20 0 0,-20-21 15,21 21-15,-22 0 0,22 0 16,-1 0-16,-20 0 0,21 0 0,-1 0 15,1 0-15,-22 0 0,22 0 16,-21 0-16,20 0 0,-20 0 0,-1 0 16,22 0-16,0 0 0,-22 0 0,22 0 15,-1 0-15,-20-22 0,21 22 0,-22 0 16,22-21-16,-22 21 0,22 0 16,-22 0-16,1 0 0,-1-21 0,1 21 15,21 0-15,-22 0 0,1 0 0,-1-21 16,1 21-16,-1 0 0,1 0 0,-1-21 15,1 21-15,-1 0 0,-21-21 0,22 21 16,-1 0-16,-20-22 0,-1 22 16,22-21-16,-22 21 0,21 0 0,-20-21 15,-1 21-15,22 0 0,-22 0 16,0-21-16,22 21 0,-22 0 0,0 0 16,22-21-16,-22 21 0,1 0 0,20 0 15,-21-21-15,1 21 0,-1 0 16,0 0-16,1 0 0,-1-22 0,0 22 15,1 0-15,-1 0 0,0 0 0,1 0 16,-1 0-16,0 0 0,-20-21 16,20 21-16,0 0 0,1 0 0,-1 0 0,0 0 15,1 0-15,-1 0 0,0 0 0,1 0 16,-1 0-16,0 0 0,1 0 16,-1 0-16,0-21 0,1 21 0,-1 0 15,0 0-15,1 0 0,-1 0 16,-21 0-16,21 0 0,-20 0 0,20 0 15,-21 0-15,21 0 0,-20-21 0,20 21 16,-21 0-16,21 0 0,-20 0 16,20 0-16,-21-21 0,21 21 0,-20 0 15,20 0-15,-21 0 0,21 0 0,1 0 16,-22 0-16,0 0 0,21 0 16,-20 0-16,20 0 0,-21 0 0,21 0 0,-20 0 15,20 0-15,0 0 0,-21 0 16,22 0-16,-1 0 0,0 0 15,-20 21-15,20-21 0,0 0 0,1 0 16,-1 0-16,0 0 0,1 21 0,20-21 16,-21 0-16,1 0 0,20 0 0,-20 0 15,20 0-15,-21 0 0,1 0 16,20 0-16,-20 0 0,-1 0 0,-21 0 16,21 0-16,1 0 0,-22 0 0,0 0 15,0 0-15,0 0 0,1 0 0,-22-21 16,21 21-1,-42 0 1,-1 0-16,1 0 16,0 0-16,-21 0 0,-1 0 15,-20 0-15</inkml:trace>
  <inkml:trace contextRef="#ctx0" brushRef="#br0" timeOffset="50752.82">11112 6900 0,'0'0'0,"22"0"0,-1-21 16,-21 0-16,21 0 0,-21 0 15,0 0-15,21-22 0,0 22 0,-21 0 16,21 21-16,1-21 0,-22 0 16,0-1-16,21 1 0,0 0 0,0 0 15,-21 42 32,-21 0-47,21 22 0,-21-22 0,0 0 16,-1 21-16,22 1 0,-21-1 15,0 0-15,0 1 0,0-1 0,0 0 16,-1 1-16,1 20 0,0-21 0,-21 22 16,21-22-16,-1 22 0,1-1 15,0-20-15,0-1 0,-21 0 0,42 1 16,-22-1-16,1-21 0,0 21 16,21-20-16,-21-1 0,21 0 0,0 0 15,-21 0-15,0-21 16,21-21 15,0 0-31,21 0 16,0 0-16,-21-1 0,21-20 0,21 21 15,-20-21-15,20-1 0</inkml:trace>
  <inkml:trace contextRef="#ctx0" brushRef="#br0" timeOffset="51108.62">11557 6773 0,'0'0'0,"21"-21"0,-21-21 0,21 21 0,-21 0 16,0-1-16,21 1 0,-21 0 0,22 0 15,-22 0-15,21 21 16,-21 21 0,0 0-16,0 0 0,0 22 15,0-1-15,0-21 0,0 21 0,-21 1 16,-1 20-16,1-20 15,0-1-15,21 21 0,-21 1 0,0-1 16,0 1-16,-1-22 0,1 22 0,0-22 16,0 0-16,0 1 0,0-1 0,21 0 15,0-20-15,-22 20 0,1-21 16,21 0-16,-21-21 0,21 21 0,0 1 16,-21-22-1,21-22 1,0 1-1,0 0-15,0 0 16,0 0-16,0 0 0,0-1 0,0-20 16,0 21-16</inkml:trace>
  <inkml:trace contextRef="#ctx0" brushRef="#br0" timeOffset="51559.37">10541 6922 0,'0'0'0,"-42"0"0,20 0 0,1 0 0,-21 0 16,21 0-16,0 0 0,-1-22 16,44 22 15,-1 0-31,21 0 0,0 0 15,1 0-15,-1 0 0,22 0 0,-1 0 16,1 0-16,20 0 0,1 0 16,0 0-16,-1 0 0,1 0 0,-22 0 15,22 0-15,0 0 0,-22 0 0,1 0 16,-22 0-16,0 0 0,22 0 0,-43 0 16,21 0-16,1 0 0,-22 0 15,0 0-15,0 0 0,0-21 0,1 21 16,-1 0-16,0 0 0,0 0 0,0 0 15,0 0 1,1 0 15,-44 0 1,1 0-32,-21 0 15,21 0-15,0 0 0,-1 0 0,-20 0 16,21 21-16</inkml:trace>
  <inkml:trace contextRef="#ctx0" brushRef="#br0" timeOffset="51917.16">10604 7176 0,'0'0'0,"-21"0"15,-21 21-15,21-21 0,-22 0 0,22 0 16,21 21-1,21-21 1,1 0-16,-1 0 0,21 0 0,0 21 16,22-21-16,-1 0 0,1 0 15,21 0-15,-1 0 0,-20 0 16,20 0-16,1 0 0,0 0 0,-22 0 0,1 0 16,-1 0-16,1 0 0,-1-21 0,-20 21 15,-1-21-15,-21 21 16,21 0-16,-20 0 0,-1-21 0,0 21 15,0 0 1,-21-22-16,21 22 47,0-21-47,1 0 16,-1 21-16,0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09:40:42.6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2730 2096 0,'0'0'0,"-21"0"0,0 0 16,0-22-16,0 22 15,21-21-15,-21 0 16,21 0-16,-22 0 16,1 0-1,0 21 1,0 0-16,21 21 0,-21-21 16,0 21-16,-1 0 0,1 0 15,0 0-15,0 1 0,21-1 0,-21 0 16,0 0-16,21 21 0,-22-20 15,22-1-15,0 0 0,0 0 16,0 0-16,0 0 0,0 1 0,22-1 16,-1 0-16,21-21 0,-21 0 15,22 0-15,-1 0 0,-21 0 16,21 0-16,1 0 0,-1-21 0,0 0 16,1-1-16,-22 22 0,0-21 0,0 0 15,0 0-15,-21 0 0,22 0 16,-22-1-16,0 1 0,0 0 15,-22 0-15,1 21 0,0-21 0,0 21 16,0 0-16,0 0 0,-1 0 16,-20 0-16,21 0 0,-21 0 15,20 21-15,1 0 0,-21-21 0,21 21 16,0 0-16,-1 1 0,1-1 16,0 0-16,21 0 0,0 0 15,0 0-15,0 1 16,21-22-16,0 0 0,22 0 0,-22 0 15,21 0-15,-21 0 0,22 0 0,-1 0 16,-21 0-16,22-22 0,-22 22 16,21-21-16,-21 0 0,0 21 0,1-21 15,-22 0-15,0 0 0,0-1 16,0 1-16,0 0 16,0 0-16,-22 0 0,1 0 0,0 21 15,0-22-15,0 22 0,0 0 0,-1 0 16,1 0-16,-21 0 0,21 0 15,0 22-15,-1-1 0,1-21 0,0 21 16,0 0-16,0 0 0,0 0 0,21 1 16,-22-1-16,22 0 0,0 0 15,0 0-15,0 0 0,0 1 0,22-22 16,-1 0-16,0 21 0,0-21 16,0 0-16,0 0 0,1 0 0,20 0 15,-21 0-15,0-21 0,0-1 0,1 1 16,-1 21-16,0-21 0,-21 0 15,0 0-15,0 0 0,0-1 16,0 1-16,0 0 0,0 0 0,0-21 16,0 20-16,-21 1 0,0 0 15,-1 0-15,1 0 0,0 0 0,0-1 16,0 22-16,0 0 0,-1 0 0,1 0 16,0 0-16,0 22 0,0-1 15,0 0-15,-1 0 0,1 0 0,21 0 16,-21 22-16,0-22 0,0 21 0,21-21 15,0 1-15,0 20 0,0-21 16,0 0-16,0 0 0,0 22 0,21-22 16,0 0-16,0-21 15,22 0-15,-22 0 0,0 0 16,0 0-16,21 0 0,-20 0 0,-1 0 16,21-21-16,-21 0 0,0 21 15,1-21-15,-1-1 0,-21 1 0,0 0 16,0 0-16,0 0 0,0 0 0,0-1 15,0 1-15,0 0 0,-21 0 16,21 0-16,-22 21 0,1-21 0,0 21 16,0 0-16,0 0 0,0 0 0,-22 0 15,22 0-15,0 21 0,0 0 16,0 0-16,21 0 0,0 0 16,-22 1-16,22-1 0,0 0 0,0 0 15,0 0-15,0 0 16,22 1-16,-1-22 0,0 0 0,0 21 15,0-21-15,0 0 0,1 0 16,-1 0-16,0 0 0,0 0 0,0-21 16,0-1-16,1 22 0,-22-21 0,21 21 15,0-21-15,-21 0 0,0 0 16,0 0-16,0-1 0,0 1 16,-21 0-16,0 21 0,-1 0 15,1 0-15,0 0 0,-21 0 16,21 21-16,-22 0 0,22-21 0,-21 22 15,21-1-15,-1 0 0,22 0 16,0 0-16,0 0 16,0 1-16,22-22 15,-1 0-15,0 0 16,0 0-16,0 0 0,0 0 16,1 0-16,-1-22 0,0 1 15,-21 0-15,0 0 16,0 0-1,0 0-15,0-1 16,-21 22 0,0 0-16,-1 22 15,1-1-15,0-21 16,21 21-16,-21-21 0,21 21 0,0 0 16,0 0-1,0 1-15,42-22 31,-21 0-31,1 0 0</inkml:trace>
  <inkml:trace contextRef="#ctx0" brushRef="#br0" timeOffset="599.86">3344 2180 0,'0'0'0,"-21"0"16,0 0-16,0 0 0,21-21 0,-21 21 15,42 0 17,0 0-32,0 0 0,21 0 15,22 0-15,-1 0 16,1 0-16,-1 0 0,22 0 0,-21 0 0,20 0 15,1 0-15,-22 0 0,22 0 16,0 0-16,-22 0 0,22 0 16,-22-21-16,-20 21 0,20 0 0,-20 0 15,-22-21-15,0 21 0,0 0 0,-21-21 16,0-1 0,-21 22-16,0 0 0,-22 0 15,22-21-15,-21 21 0,21 0 0,-22 0 16,1 0-16,21-21 0,-21 21 0,20 0 15,1 0-15,0 0 0,42 0 47,0 0-47,1 0 0,-1 0 16,0 0-16,21 0 0,-21 0 16,1 0-16,20 0 0,-21 21 0,0-21 15,0 0-15,1 21 0,-1-21 0,0 22 16,-21-1-16,21-21 0,-21 21 15,0 0-15,0 0 0,0 0 0,-21 1 16,0-1-16,0 0 0,-1 0 0,1 0 16,-21 22-16,21-22 0,0 0 0,-22 0 15,22 0-15,0 0 16,-21 1-16,20-1 0,1-21 0,21 21 0,-21 0 16,0-21-1,21-21 1</inkml:trace>
  <inkml:trace contextRef="#ctx0" brushRef="#br0" timeOffset="1216.58">5694 1651 0,'0'0'0,"-21"0"0,-1-21 0,22 0 15,0 0-15,0-1 16,0 1-16,22 21 0,-1-21 0,0 0 15,21 0-15,-21 0 0,22-1 16,-22 1-16,0 0 0,21 0 0,-42 0 16,22 21-16,-22-21 0,0-1 15,-22 1 1,1 21-16,-21 0 0,0 0 0,-1 0 16,1 0-16,0 21 0,-1 1 0,-20-1 15,20 0-15,22 0 0,-21 0 16,21 0-16,-22 1 0,43-1 0,0 21 15,0-21-15,0 22 0,0-22 0,0 21 16,22 0-16,-1-20 0,21 20 0,-21-21 16,22 21-16,-1-20 0,0 20 15,1-21-15,-22 21 0,21-20 0,0-1 16,-20 21-16,20-21 0,-21 0 16,-21 1-16,0-1 0,0 0 15,0 0-15,-21 0 0,0-21 16,-22 21-16,22-21 0,-21 0 0,0 22 15,-22-22-15,22 21 0,-1-21 0,1 0 16,0 0-16,21 0 0,-22 0 16,22 0-16,0 0 0,0 0 0,0 0 15,-1 0-15,22-21 0,0-1 16,0 1-16,22 21 16,-1-21-16,21 0 0,-21 21 15,22-21-15,-1 0 0</inkml:trace>
  <inkml:trace contextRef="#ctx0" brushRef="#br0" timeOffset="1595.55">6181 1926 0,'0'-21'46,"0"0"-46,0 0 0,0 0 16,21-1-16,-21 1 0,0 0 16,21 21-16,-21-21 0,0 0 15,0 0-15,0-1 0,0 1 16,-21 21 0,0 0-16,-1 0 0,1 21 15,0 1-15,0 20 0,21-21 16,-21 21-16,0 1 0,-1-22 0,22 21 15,-21 1-15,21-1 0,0-21 0,0 21 16,0-20-16,0 20 0,0-21 0,0 0 16,0 0-16,21 1 0,1-22 15,-1 21-15,0-21 0,0 0 0,21 0 16,-20 0-16,-1 0 0,0 0 16,21 0-16,-21-21 0,22-1 0,-1 1 15,-21 0-15,22 0 0,-1 0 16</inkml:trace>
  <inkml:trace contextRef="#ctx0" brushRef="#br0" timeOffset="1870.99">6837 1418 0,'0'0'0,"0"-42"0,0 0 0,0-1 16,0 22-16,0 0 0,0 0 0,0 0 16,0-1-16,-21 22 0,-1 0 15,1 0-15,21 22 16,-21-1-16,0 21 0,21-21 15,-21 22-15,21-1 0,0 21 0,-21-20 16,21-1-16,-22 22 0,22-22 16,0 21-16,0-20 0,0-1 0,0 22 15,0-22-15,0-21 0,0 21 0,0-20 16,22 20-16,-1-21 0,-21 0 0,21 0 16,0-21-1,21 22-15,-20-22 0,-1 0 0,0 0 16,-21-22-16,0 1 15,0 0-15</inkml:trace>
  <inkml:trace contextRef="#ctx0" brushRef="#br0" timeOffset="2031.43">6498 1905 0,'0'0'0,"-21"0"0,-43 0 16,64-21-16,22 0 15,-1 21 1,21 0-16,0-21 0,1-1 0,-1 22 15,0-21-15,22 21 0,-22-21 0,22 21 16,-1-21-16,-20 21 0,-1-21 16,21 0-16,-20 21 0,-1-22 0</inkml:trace>
  <inkml:trace contextRef="#ctx0" brushRef="#br0" timeOffset="2471.42">7556 1820 0,'0'0'0,"-63"-42"16,63 21-16,0 0 15,0 0-15,0-1 0,0 1 16,0 0-16,0 0 0,0 0 0,0 0 16,21 21-16,0-22 15,0 22-15,1 22 16,-22-1-16,21 21 0,-21 0 0,21 1 16,-21 20-16,0-20 0,0 20 15,0 1-15,0-1 0,0 1 0,0-1 16,0 1-16,-21 20 0,0-20 0,-1-1 15,1 22-15,0-22 0,0 22 0,0-21 16,0-1-16,21 1 0,-22-1 0,1 1 16,21-22-16,0 21 0,0-41 15,0 20-15,0-21 0,0 0 16,0 0-16,21-42 16,1 0-16,-22 0 0,21 0 15,-21 0-15,21-22 0,-21 22 0,0-21 16</inkml:trace>
  <inkml:trace contextRef="#ctx0" brushRef="#br0" timeOffset="2759.85">7408 2117 0,'0'0'0,"-21"-64"0,0 22 16,0-22-16,0 22 0,-1 0 0,22-22 16,0 22-16,0 0 0,0 20 15,0-20-15,0 21 0,0 0 0,43 0 16,-22-1-16,0 1 0,21 0 0,1 21 15,20 0-15,-20 0 0,20 0 16,1 21-16,-1 0 0,-21 1 0,22-1 16,-22 21-16,-21-21 0,22 22 0,-43-1 15,0-21-15,0 21 0,0 1 16,-21-22-16,-1 0 0,1 21 0,-21-20 16,0-1-16,20 0 0,-20-21 0,21 21 15,-21 0-15,20-21 0,1 0 16,0 0-16,21-21 31,21 0-31</inkml:trace>
  <inkml:trace contextRef="#ctx0" brushRef="#br0" timeOffset="3128.31">8107 1630 0,'0'0'15,"0"-21"-15,21 0 16,0-1-16,-21 44 31,21-1-31,0 0 0,1 0 16,-22 21-16,21-20 0,0 20 15,0 0-15,-21 1 0,21-22 16,-21 21-16,21-21 0,-21 22 0,0-22 16,0 21-16,0-21 0,0 0 0,0 1 15,0-1-15,0-42 31,0-1-15,0 1-16,0 0 0,0 0 16,0 0-16,0-22 0,0 22 15,0-21-15,0 21 0,0-22 0,0 1 16,22 21-16,-1-21 0,-21 20 16,21-20-16,0 21 0,-21 0 0,21 0 15,0 21-15,1-22 0,-1 22 16,0 0-16,0 0 0,0 0 0,0 0 15,1 0-15,-1 0 0,0 0 0,0 0 16</inkml:trace>
  <inkml:trace contextRef="#ctx0" brushRef="#br0" timeOffset="3515.62">8911 1651 0,'0'0'0,"0"-21"15,0 0-15,0 0 16,-21 21-1,0 0-15,0 0 16,-1 0-16,1 0 0,0 21 0,0 0 16,0 0-16,21 21 0,-21-20 15,21 20-15,-22-21 0,22 21 0,0-20 16,0 20-16,0-21 0,0 0 0,22 0 16,-1 1-16,0-1 0,0 0 0,21-21 15,-20 0-15,20 0 16,0 0-16,1 0 0,-1 0 0,0 0 0,1 0 15,-1-21-15,-21 0 0,21-1 0,-20 1 16,-1 0-16,0 0 0,-21-21 0,0 20 16,0-20-16,0 0 15,0-1-15,-21 1 0,0 0 0,-1 21 16,1-22-16,-21 22 0,21 0 0,-22 0 16,22 21-16,-21 0 0,0 0 0,20 0 15,-20 0-15,21 0 0,-21 21 16,20 0-16,1 0 0,21 0 0,0 1 15,0-1-15,0 0 0,0 0 0,0 0 16,43 0-16,-22-21 0,21 22 0</inkml:trace>
  <inkml:trace contextRef="#ctx0" brushRef="#br0" timeOffset="3828.44">9779 1503 0,'0'0'0,"0"-21"0,0 0 15,0-1-15,-21 22 16,0 22-16,-1-1 16,22 0-16,0 21 0,-21 1 0,21 20 15,0-21-15,0 22 0,0-1 0,0 1 16,0-1-16,0 22 0,0-21 16,21-1-16,-21 1 0,0-1 0,0 22 15,0-22-15,0 1 0,0-1 16,-21 1-16,-21-1 0,21-20 0,0 20 0,-1-21 15,1 1-15,-21-1 0,21-21 16,0 22-16,-1-43 0,22 21 16,0 0-16,0-42 15,22 0 1,-22-1-16,21 1 0,0-21 0,0 21 16,0-22-16,0 1 0,1 0 0</inkml:trace>
  <inkml:trace contextRef="#ctx0" brushRef="#br0" timeOffset="4087.29">9631 1990 0,'0'0'0,"-21"-85"0,-1 22 0,1-128 16,21 149-16,0-1 15,0 1-15,0 21 0,0 0 16,21 0-16,1-1 0,-1 22 0,0 0 16,21 0-16,1 0 0,-1 0 0,0 0 15,1 22-15,-1-1 0,0 21 0,-21-21 16,1 22-16,-1-22 0,-21 21 15,0-21-15,0 22 0,-21-1 0,-1-21 16,-20 0-16,21 22 0,-21-22 0,-1 0 16,22 0-16,-21-21 0,-1 21 15,22 0-15,0-21 0,0 0 0,0 0 16,42-21 15,0 21-31,0-21 0</inkml:trace>
  <inkml:trace contextRef="#ctx0" brushRef="#br0" timeOffset="4391.12">10096 1820 0,'0'0'0,"22"0"0,-22-21 15,21 0-15,0 21 16,-21-21-16,21 0 0,-21 0 0,21-1 16,-21 1-16,0 0 0,0 0 0,0-21 15,0 20-15,0 1 0,0-21 16,0 21-16,0 0 0,0-1 15,-21 22 1,0 0-16,0 0 0,-22 22 0,22-1 16,0 0-16,0 0 0,0 21 15,0-20-15,21 20 0,0 0 0,0-21 16,0 22-16,0-22 0,0 21 0,0-21 16,21 1-16,0-1 0,0-21 0,0 21 15,0-21-15,1 0 0,-1 0 16,21 0-16,-21 0 0,0 0 15,1 0-15,20-21 0,-21 21 0,0-21 0,0-1 16,1 1-16,-1 21 0,-21-21 16</inkml:trace>
  <inkml:trace contextRef="#ctx0" brushRef="#br0" timeOffset="4798.92">10583 1482 0,'0'0'0,"0"-21"0,-21 21 0,21-22 16,21 22 15,0 0-31,1 0 16,-1 22-16,0-1 0,0 0 0,0 0 16,0 0-16,1 22 0,-1-1 15,0-21-15,0 21 0,-21 1 0,0-22 16,0 21-16,0-21 0,0 22 0,0-22 15,0 0-15,0 0 0,0 0 0,0 1 16,-21-22 0,0-22-1,21 1-15,0 0 0,0 0 0,0 0 16,0 0-16,0-1 0,0-20 0,21 21 16,-21-21-16,21-1 0,0 1 15,-21 0-15,21 20 0,1-20 0,-22 0 16,21 21-16,0-1 0,-21 1 15,0 0-15,21 21 0,0-21 16,0 21 0,1 0-16,-1 0 15,0 0-15,0 0 16</inkml:trace>
  <inkml:trace contextRef="#ctx0" brushRef="#br0" timeOffset="5638.96">11430 1016 0,'0'0'0,"0"-85"16,0 64-1,0 0-15,-21 21 16,0 0 0,-1 42-16,22-20 0,-21-1 15,0 21-15,0 0 0,21-20 0,-21 20 16,0 21-16,21-20 0,0-1 0,-22 0 15,22 1-15,-21-1 0,21 22 16,0-22-16,0 0 0,0 1 0,0-1 16,0 0-16,0 1 0,21-22 0,1 21 15,-1-21-15,0 0 0,0 1 16,0-22-16,0 0 0,1 0 0,-1 0 16,0 0-16,0 0 0,0 0 15,0-22-15,1 22 0,-1-21 0,0 0 16,0 0-16,-21 0 0,21-22 15,0 22-15,1 0 0,-22 0 0,0 0 16,0 0-16,21-1 0,-21 1 0,0 42 47,0 1-47,0-1 0,0 0 16,0 0-16,0 0 0,21 0 0,-21 1 15,21-22-15,0 21 0,22 0 16,-22-21-16,21 0 0,-21 21 0,22-21 15,-1 0-15,0 0 0,-21 0 16,22 0-16,-22 0 0,0-21 0,0 21 16,0-21-16,1 0 0,-22-1 0,0 1 15,0 0-15,0-21 16,0 21-16,0-1 0,0 1 0,0 0 16,0 0-16,-22 21 15,22 21 1,0 0-1,-21 22-15,21-22 0,0 21 0,-21-21 16,21 22-16,0-1 0,0 0 16,0 1-16,-21-1 0,21 21 0,-21-20 15,21-1-15,0 22 0,0-22 0,-21 0 16,-1 22-16,1-22 0,21 22 16,0-22-16,-21 21 0,21 1 0,-21-22 15,21 1-15,0 20 0,0-21 0,0 1 16,0-1-16,0-21 0,0 22 0,0-22 15,0 21-15,0-21 0,0 0 0,0 1 16,-21-22 15,0 0-31,-1 0 0,1-22 16,0 1-16,-21 21 0,21-21 16,-1 0-16,1 0 0,0 21 0,0-21 15,21-1-15,0 1 0,0 0 0,0 0 16,0 0-16,0 0 0,0-1 15,0 1-15,0 0 0,0 0 16,21-21-16,-21 20 0,21 1 0</inkml:trace>
  <inkml:trace contextRef="#ctx0" brushRef="#br0" timeOffset="5947.79">11388 1461 0,'0'0'0,"21"-22"16,0 1-1,0 0-15,21 21 0,1-21 0,-1 21 16,22-21-16,-22 21 0,21-21 16,1 21-16,-22-22 0,22 22 0,-1-21 15,-20 21-15,-1 0 0,0 0 0,1-21 16,-22 21-16,21-21 15,-21 21-15,0 0 16,-21 21 47</inkml:trace>
  <inkml:trace contextRef="#ctx0" brushRef="#br0" timeOffset="13607.63">2625 4741 0,'0'-21'16,"0"0"15,-22 21-15,22-21-1,-21 21-15,0 0 16,0 0-1,0 0 1,0 0-16,-1 0 0,22 21 16,-21-21-16,0 21 0,21 0 0,-21-21 15,0 22-15,21-1 0,0 0 16,-21-21-16,-1 21 0,22 0 16,0 0-16,0 1 0,0-1 0,0 0 15,-21 0-15,21 0 0,0 0 0,0 1 16,0-1-16,0 0 0,0 0 15,0 0-15,0 0 0,21 1 16,1-22-16,-1 21 0,0-21 16,0 21-16,0-21 0,0 0 15,1 0-15,-1 0 0,21 0 16,-21 0-16,0 0 0,22 0 0,-22-21 16,21 21-16,-21-21 0,1 21 0,-1-22 15,0 1-15,0 0 0,0 21 16,0-21-16,1 0 0,-1 0 15,-21-1-15,0 1 0,0-21 0,0 21 16,0 0-16,0-1 0,0-20 0,0 21 16,-21 0-16,21 0 0,-22-1 15,1 1-15,0 0 0,0 0 0,0 21 16,0-21-16,-22 21 0,22 0 0,0 0 16,0 0-16,0 0 0,-22 0 15,22 0-15,0 0 0,0 0 16,-22 21-16,22-21 0,0 21 0,0 0 15,0 0-15,21 1 0,0-1 0,-21 0 16,21 0-16,0 21 0,0-20 16,0-1-16,0 0 0,0 0 15,0 21-15,0-20 0,21-22 0,-21 21 16,21 0-16,0 0 0,0-21 0,0 0 16,1 21-16,-1-21 0,0 0 15,0 0-15,0 0 0,0 0 0,1 0 16,-1 0-16,0-21 0,0 21 0,0-21 15,-21 0-15,21 0 16,1-1-16,-22 1 16,0 0-16,0 0 0,0 0 0,0-22 15,0 22-15,0 0 0,-22 0 16,1 0-16,0 0 0,0-1 0,21 1 16,-21 21-16,0 0 0,-22 0 15,22 0-15,0 0 0,0 0 0,0 0 16,-1 0-16,1 0 0,0 21 0,0 1 15,0-1-15,0 0 0,21 0 16,0 0-16,0 0 0,0 1 0,0-1 16,0 0-16,0 0 0,0 0 15,0 0-15,0 1 0,21-22 16,0 21-16,0-21 0,0 0 16,0 0-16,1 0 0,-1 0 15,0 0-15,0 0 0,0 0 16,0 0-16,1-21 0,-1 21 15,-21-22-15,21 22 0,-21-21 0,0 0 16,0 0-16,0 0 16,0 0-16,0-1 0,0 1 0,-21 21 15,0-21-15,-1 0 0,1 21 16,0-21-16,0 21 0,0 0 0,0 0 16,-1 0-16,1 0 0,0 0 15,0 21-15,0-21 0,21 21 16,0 0-16,0 0 0,-21 1 0,21-1 15,0 0-15,0 0 0,0 0 16,21 0-16,-21 1 16,21-22-16,0 21 0,0-21 15,0 0-15,1 21 0,-1-21 16,0 0-16,0 0 0,0 0 16,0 0-16,1 0 0,-1-21 0,0 21 15,0-21-15,-21-1 0,21 22 16,-21-21-16,21 0 0,-21 0 15,0 0-15,0 0 0,0-1 16,0 1-16,0 0 0,-21 0 16,0 0-16,0 21 0,0-21 0,0 21 15,-1 0-15,1 0 0,0 0 16,0 0-16,-43 0 16,43 21-16,0 0 0,21 0 15,-21 0-15,21 0 0,0 1 0,0-1 16,0 0-16,0 0 0,0 0 15,0 0-15,0 1 0,21-22 16,-21 21-16,21-21 0,0 0 0,1 21 16,-1-21-16,0 0 0,0 0 15,0 0-15,0 0 16,1 0-16,-1 0 0,0-21 0,0 21 16,0-21-16,0-1 0,-21 1 15,22 0-15,-22 0 16,0 0-16,0 0 0,0-1 0,0 1 15,0 0-15,-22 21 0,1-21 16,0 0-16,0 0 0,0 21 16,0 0-16,-1 0 0,1 0 15,0 0-15,0 0 0,0 0 0,0 21 16,-1-21-16,1 21 0,21 0 0,0 0 16,0 0-16,0 1 0,0-1 15,0 21-15,0-21 16,0 0-16,21 1 0,1-1 0,-1 0 15,0-21-15,0 0 16,0 0-16,0 0 0,22 0 0,-22 0 16,0 0-16,0 0 0,0 0 0,1 0 15,-1 0-15,0-21 0,0 0 16,0 21-16,-21-22 0,21 1 0,-21 0 16,0 0-16,0 0 0,0 0 15,0-1-15,0 1 0,0 0 16,-21 0-16,0 0 0,0 0 0,0 21 15,0-22-15,-1 22 0,1-21 0,0 21 16,0 0-16,0 0 0,0 0 16,-1 0-16,-20 21 0,21 1 0,0-1 15,0 0-15,-1 0 0,1 0 16,21 0-16,0 1 0,0-1 16,0 0-16,0 0 0,0 0 0,0 0 15,21 1-15,1-1 0,-1-21 0,0 21 16,0-21-16,0 0 0,22 0 15,-22 0-15,0 0 0,0 0 0,0 0 16,22 0-16,-22 0 0,0 0 0,0-21 16,0 21-16,-21-21 0,21-1 15,1 1-15,-22 0 0,0 0 16,0 0-16,0 0 16,0-22-16,-22 22 0,1 0 15,0 0-15,0 0 0,0-1 16,0 22-16,-1 0 0,-20 0 0,21 0 15,0 0-15,0 22 0,-1-1 16,1 0-16,0 0 0,0 0 0,0 0 16,0 1-16,-1-1 0,22 0 0,0 0 15,0 0-15,0 0 0,0 1 16,0-1-16,0 0 0,22-21 16,-1 0-16,0 0 0,0 0 15,0 0-15,0 0 0,1 0 16,-1 0-16,0 0 0,0 0 15,0-21-15,0 21 0,1-21 0,-1-1 16,-21 1-16,21 0 16,-21 0-16,0 0 0,0 0 15,0-1-15,-21 1 0,0 21 0,-1-21 16,1 0-16,0 21 16,0 0-16,0 0 0,0 21 0,-1 0 15,1 0-15,0 1 0,0-1 0,0 0 16,21 0-16,0 0 0,0 0 15,0 1-15,0-1 16,0 0-16,21 0 0,0-21 16,0 0-16,0 0 0,1 0 15,20 0-15,-21 0 0,0 0 0,0 0 16,1 0-16,-1-21 0,0 21 0,0-21 16,0 21-16,-21-21 0,0-1 15,21 22-15,-21-21 0,0 0 16,0 0-1,-21 21 1,0 0-16,0 21 16,0-21-16,21 21 0,-21-21 0,-1 21 15,22 1-15,-21-22 0,21 21 16,-21-21-16,21 21 0,0 0 16,21-21-1,0 0 1,1 0-16,20 0 0,-21 0 0</inkml:trace>
  <inkml:trace contextRef="#ctx0" brushRef="#br0" timeOffset="14758.97">4233 4911 0,'0'0'0,"-21"0"0,-21-21 16,21 21-16,-1-22 16,1 22-16,0 0 0,0 0 0,0 0 15,0 0-15,21-21 0,-22 21 16,1 0-16,42 0 31,1 21-15,-1-21-16,21 0 0,-21 0 15,43 22-15,-22-22 0,22 0 0,-1 0 16,1 0-16,20 0 0,1 0 16,-22 0-16,22 0 0,0 0 0,-1 0 15,-20 0-15,21 0 0,-22 0 16,1 0-16,20 0 0,-20 0 0,-22 0 15,22 0-15,-22 0 0,21-22 0,-20 22 16,-22 0-16,21 0 0,-21 0 0,1-21 16,-22 0-1,0 0 1,-22 0-16,1 21 0,0-21 16,0 21-16,-21 0 0,20-22 0,1 22 15,-21-21-15,21 0 16,0 21-16,-1-21 0,-20 21 0,21 0 15,0-21-15,0 21 0,-1 0 0,1-21 16,0 21-16,0 0 0,0 0 16,0 0-16,42 0 47,0 0-32,0 0-15,0 21 16,0-21-16,1 0 0,-1 0 0,0 0 15,0 0-15,21 21 0,-20-21 0,20 0 16,-21 0-16,21 0 0,1 21 16,-22-21-16,21 0 0,-21 0 15,1 0-15,20 0 0,-21 0 0,0 0 16,0 0-16,1 0 16,-1 0-16,-21 21 31,-21 0-16,-1-21-15,1 22 0,0-22 16,21 21-16,-21 0 0,0 0 0,0 0 16,-1 0-16,22 1 0,-21-1 0,0 0 15,0 21-15,0-21 16,0 1-16,-1 20 0,1-21 0,0 0 16,0 22-16,0-22 0,0 0 0,-1 21 15,1-21-15,-21 1 0,21-1 0,21 0 16,-21 0-16,-1 0 0,22 0 15,-21 1-15,21-1 0,0 0 16,0 0 0,0 0-1,0-42 63,0 0-78,0 0 0,21 0 16,-21-1-16</inkml:trace>
  <inkml:trace contextRef="#ctx0" brushRef="#br0" timeOffset="20929.15">7302 4403 0,'0'0'0,"0"-21"15,0-1-15,0 1 0,0 0 16,0 0-16,0 0 16,0 0-16,0-1 0,0 1 0,-21 21 15,21-21-15,-21 21 0,0 0 16,0 0-16,21 21 0,-21 0 0,-1 1 15,1-1-15,-21 21 16,21 0-16,0 1 0,-1-1 0,1 0 16,0 1-16,0-1 0,21 22 0,0-22 15,0 0-15,0 1 0,0 20 0,0-21 16,0 1-16,0-1 0,0-21 0,21 22 16,0-22-16,22 21 0,-22-21 15,21 0-15,0-21 0,1 22 0,-1-22 16,0 0-16,1 0 0,20 0 0,-20-22 15,20 22-15,-21-21 0,22 0 0,-22-21 16,22 21-16,-22-22 0,0 22 0,1-21 16,-1-22-16,0 22 0,1 0 15,-22-1-15,0-20 0,21 20 0,-42-20 16,22-1-16,-1 22 0,-21-21 0,21-1 16,-21 1-16,0-1 0,0 1 15,0 20-15,0-20 0,0 20 16,0 22-16,0-21 0,0 21 0,0 0 15,-21 21 1,0 21-16,-1 21 0,22 0 16,-21 1-16,0-1 0,0 0 0,0 22 15,21-1-15,-21-20 0,21 20 16,-22-20-16,22 20 0,0-21 0,0 1 16,0-1-16,0 22 0,0-22 0,22 0 15,-1 1-15,0-22 0,0 21 0,21-21 16,-20 0-16,20 22 0,0-43 15,1 21-15,-1 0 0,21-21 16,-20 0-16,-1 0 0,22 0 0,-22 0 16,21 0-16,-20-21 0,20 21 0,-20-21 15,-1 0-15,0-1 0,1-20 0,-1 21 16,-21 0-16,0-22 0,0 22 0,1-21 16,-22 21-16,0-22 0,0 1 15,0 21-15,0-21 0,0 20 0,0 1 16,-22 0-16,1 0 0,0 0 0,-21 21 15,21 0-15,-1 0 0,-20 0 0,21 0 16,-21 21-16,-1 0 0,22 0 16,-21 0-16,21 22 0,-22-22 15,22 21-15,0-21 0,0 1 0,21 20 16,0-21-16,0 21 0,0-20 0,0-1 16,0 21-16,0-21 0,21 0 0,0 1 15,21-22-15,-20 21 0,-1-21 0,21 0 16,-21 0-16,22 0 0,-1 0 0,-21 0 15,21 0-15,1-21 0,-22-1 16,21 1-16,-21 0 0,1 0 0,-1-21 16,0 20-16,0 1 0,0-21 0,0 21 15,-21-22-15,0 1 0,22 21 0,-22-21 16,0-1-16,21 22 0,-21-21 16,0 21-16,0-1 0,-21 44 31,-1-1-31,1 0 15,21 0-15,-21 0 0,21 22 0,0-22 16,-21 0-16,21 21 0,0-21 0,-21 1 16,21 20-16,0-21 0,0 0 15,0 0-15,0 1 0,21-1 0,0 0 16,-21 0-16,21-21 0,0 21 0,1-21 16,20 0-16,-21 0 0,0 0 0,22 0 15,-22 0-15,21 0 0,0 0 0,-20-21 16,20 0-16,-21 21 0,21-21 15,1-22-15,-22 22 0,0 0 16,21 0-16,-20-21 0,-1 20 0,0-20 16,-21 21-16,21-21 0,-21 20 0,0 1 15,0 0-15,0 0 0,-21 21 16,0 0-16,0 0 16,-1 0-16,1 21 0,21 0 15,-21 0-15,21 1 0,-21-1 0,21 0 16,0 0-16,0 0 0,0 0 0,0 1 15,0 20-15,0-21 0,21 0 16,0 0-16,0 1 0,1-1 16,-22 0-16,0 0 0,21-21 0,-21 21 15,21-21-15,-21 21 0,-21-42 47,0 21-47,21-21 0,-22 21 0,1-21 16,0 0-16,0 21 15,0-21-15,0 21 16,21 21 0,0 0-16,0 0 15,0 0-15,21 0 0,0 1 16,0-22-16,0 0 0,0 21 16,22-21-16,-22 0 0,21 0 15,-21 0-15,22 0 0,-1 0 0,0 0 16,1 0-16,20 0 0,-20-21 0,-1 21 15,0-22-15,1 1 0,-1 0 16,-21 0-16,21-21 0,1 20 0,-22 1 16,21-21-16,-21 21 0,1-22 0,-1 1 15,-21 21-15,21-21 0,-21-1 16,0 22-16,0-21 0,0 21 0,0-1 0,0 1 16,-21 21-16,0 0 0,-22 0 15,22 0-15,-21 0 16,21 0-16,-22 21 0,22 1 0,0 20 15,21-21-15,0 0 0,0 22 0,0-22 16,0 0-16,21 21 0,0-21 0,22 1 16,-22 20-16,21-21 0,0 0 0,-20 22 15,20-22-15,0 0 0,-21 0 0,22 0 16,-22 0-16,-21 1 0,0-1 16,0 0-16,-21-21 15,0 0-15,-1 0 0,-20 21 0,0-21 16,-22 0-16,22 0 0,-22 0 0,1 0 15,21 0-15,-1 21 0,-20-21 0,42 0 16,-22 0-16,22 0 0,42 0 16,22 0-1,-1-21-15,0 0 0,22 21 16,-1-21-16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09:50:20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2963 0,'0'22'31,"0"-1"-31,0 0 0,0 0 16,0 0-16,21 0 16,-21 1-16,0-1 0,0 0 0,0 0 15,0 0-15,0 0 0,0 1 16,0-1-16,0 0 0,0 0 15,0 0-15,22-42 47,-1 0-47,0 0 0,0 0 0,-21-1 16</inkml:trace>
  <inkml:trace contextRef="#ctx0" brushRef="#br0" timeOffset="648.62">1905 2434 0,'0'0'0,"-21"-21"0,21 0 16,0 0-16,0 0 0,0-1 16,0 1-16,0 0 15,0 0-15,0 0 16,0 0-16,0-1 0,0 1 16,-21 21-16,21-21 0,0 63 46,0-20-30,0 20-16,0 0 0,0 1 16,0-1-16,0 21 0,-22 1 0,22-22 15,0 22-15,0-1 0,-21-20 16,21 20-16,-21-21 0,21 1 0,0-1 16,-21 0-16,0 1 0,21-22 15,0 21-15,-21-21 0,21 1 0,0-1 16,0 0-16,0-42 47,0 0-47,0-1 15,0 1-15,21 0 0,-21-21 0,21 21 16,-21-22-16,0 1 0,0 0 16,0-1-16,0 1 0</inkml:trace>
  <inkml:trace contextRef="#ctx0" brushRef="#br0" timeOffset="1284.26">1820 2328 0,'0'0'0,"-21"-21"15,0 0-15,21 0 16,0 0-16,0 0 16,0-1-16,0 1 15,21 21-15,0-21 0,0 21 0,22 0 16,-22-21-16,21 21 0,1 0 15,-1 0-15,0 0 0,-21 0 0,22 21 16,-1 0-16,-21-21 0,0 43 16,1-22-16,-1 0 0,-21 21 0,0 1 15,0-1-15,-21 0 0,-1 1 16,1-1-16,-21 0 0,21 1 0,0-22 16,-22 21-16,22-21 0,0 0 15,0 1-15,0-1 0,-1 0 16,22-42 15,0 0-31,22 21 16,-1-22-16,0 22 0,0 0 15,0-21-15,0 21 0,22 0 0,-22 0 16,21 0-16,1 0 0,-22 0 16,21 21-16,-21 1 0,0-22 0,22 42 15,-22-21-15,-21 0 0,0 0 16,0 22-16,0-22 0,0 21 0,-21-21 15,0 22-15,-1-22 0,-20 21 16,21-21-16,-21 22 0,-1-22 16,22 21-16,-21-21 0,21 1 0,-22-1 15,22-21-15,0 21 0,0-21 16,0 0-16,-1 0 0,1 0 0,-21 0 16,21 0-16,0 0 0,-1-21 15,1 21-15,0-21 0,0-1 0,21 1 16,-21 21-16,21-21 0,-21 21 15,21-21-15,-22 21 0,44 0 63,-1 0-63,0 0 16,0 0-16,0 0 0,0 0 0,1 0 15,-1 0-15</inkml:trace>
  <inkml:trace contextRef="#ctx0" brushRef="#br0" timeOffset="1999.86">2794 2900 0,'0'0'0,"0"-21"15,0 0-15,0-1 16,0 44 31,0-1-47,0 0 0,0 0 15,0 0-15,0 0 0,0 1 0,0-1 16,21 0-16,-21 0 0,21 0 16,-21 0-16,21 1 0,1-22 15,-1 21-15,0-21 16,0 21-16,0-21 0,0 0 0,1 0 15,-1 0-15,0 0 0,21-21 0,-21 0 16,1 21-16,-1-22 0,21 1 16,-21 0-16,0 0 0,1 21 0,-1-42 15,-21 20-15,21 1 0,-21 0 0,21 0 16,-21 0-16,21-22 0,-21 22 16,0 0-16,0 0 0,0 0 15,0 0 1,0 42-1,0 0 1,0 0-16,0 0 0,0 0 16,0 1-16,0-1 0,0 0 0,0 21 15,0-21-15,0 22 0,0-1 16,-21 0-16,21 22 0,0-22 0,0 22 16,0-1-16,0 1 0,0-1 0,0 1 15,0-1-15,0 1 0,0-1 16,0 1-16,0 20 0,-21-20 0,21-1 15,0 1-15,-21 21 0,21-22 16,0 1-16,-21-22 0,-1 21 0,1-20 16,0-1-16,0 0 0,0 1 15,-22-22-15,22 21 0,-21-21 0,0 1 16,-1-1-16,1 0 0,0-21 16,-1 0-16,-20 0 0,20 0 0,-20 0 15,-1 0-15,22 0 0,-21-21 0,-1 21 16,22-21-16,-1-1 0,1 1 15,0 0-15,21 21 0,-1-21 0,1 0 16,21 0-16,0-1 0,0 1 16,0 0-16,0 0 0,21 0 0,22 0 15,-1-22-15,0 22 0,1-21 0,-1-1 16</inkml:trace>
  <inkml:trace contextRef="#ctx0" brushRef="#br0" timeOffset="2400.63">3746 3302 0,'-21'0'16,"0"0"-1,0 0-15,0 0 0,21 21 0,-21-21 16,21 21-16,0 1 15,21-22 1,0 0 0,0 0-16,0 0 0,0-22 15,1 1-15,-1 21 0,0-21 16,-21 0-16,0 0 0,0 0 16,0-1-16,-21 22 31,0 0-31,-1 0 15,1 22-15,0-1 16,0 0-16,21 0 16,0 0-16,-21-21 15,21 21 1,21-21 0,0-21-16</inkml:trace>
  <inkml:trace contextRef="#ctx0" brushRef="#br0" timeOffset="3075.77">4805 2773 0,'0'0'16,"0"21"30,0 0-46,-21 0 0,21 1 0,-22-1 16,1 21-16,0-21 0,21 22 16,-21-22-16,21 21 0,-21-21 0,21 0 15,-21 22-15,21-22 0,0 0 16,0 21-16,0-20 0,0-1 0,0 0 16,0 0-1,21-21 1,-21-21-1,21 0-15,0 0 0,0-1 0,-21 1 16</inkml:trace>
  <inkml:trace contextRef="#ctx0" brushRef="#br0" timeOffset="3428.56">4932 2519 0,'0'0'0,"-21"-64"16,-1 64-16,1 0 0,21-21 15,-21 21-15,42 0 47,0 0-47,1 0 16,-1 0-16,0 0 0,0 0 16,0-21-16,0 21 0,1-21 0,-1 21 15,-21-21-15,0 0 16,0-1-16,-21 1 15,-1 21-15,1 0 16,0 0-16,-21 0 0,21 0 0,-1 0 16,1 0-16,0 0 0,0 0 0,21 21 15,0 1 1,-21-22-16,21 21 0,0 0 0,0 0 16,21 0-16,0 0 0,0 1 15,0-1-15,22 0 0,-22 0 16,21 21-16,1-20 0</inkml:trace>
  <inkml:trace contextRef="#ctx0" brushRef="#br0" timeOffset="4128.16">5927 2879 0,'0'0'15,"21"-21"-15,-21-1 16,0 1-16,0 0 0,0 0 0,0 0 15,-21 21-15,-1-21 0,22-1 16,-21 1-16,0 21 0,0 0 0,0 0 16,0 0-16,-22 0 0,22 0 15,-21 21-15,21-21 0,-22 22 0,1 20 16,0-21-16,20 21 0,-20 1 0,0-22 16,21 21-16,-22 1 0,22-1 15,0-21-15,0 21 0,0 1 0,21-22 16,0 21-16,0-21 0,0 1 0,0-1 15,0 0-15,21 0 0,0-21 16,21 0-16,-21 0 0,22 0 0,-22 0 16,21 0-16,1-21 0,-1 21 0,21-21 15,-20 0-15,-1-22 16,0 22-16,1 0 0,-1-21 0,0 20 16,1-20-16,-22 0 0,21-1 0,-21 1 15,22 0-15,-22-22 0,0 1 16,0-1-16,0 1 0,1-1 0,-1 22 15,0-22-15,0 22 0,-21-21 0,0 20 16,0 1-16,21 21 0,-21-22 16,0 22-16,0-21 0,21 21 0,-21 0 15,0-1-15,0 1 0,0 0 16,0 0-16,0 0 16,22 21-1,-22 21-15,0 0 16,0 0-16,0 0 0,0 1 15,-22 20-15,1 0 0,0 1 0,21-1 16,-21 0-16,0 22 0,0-1 0,-1 1 16,22-1-16,-21 1 0,21-1 15,-21-20-15,0 20 0,21-21 0,0 22 16,0-22-16,0-21 0,0 22 0,0-1 16,0-21-16,0 0 0,0 1 15,0-1-15,0 0 0,0 0 16,21 0-16,0-21 0,0 21 15,1-21 1,-1 0-16,0-21 16,0 0-16,0 0 15,0 0-15,1 0 0,-1-1 16,0-20-16</inkml:trace>
  <inkml:trace contextRef="#ctx0" brushRef="#br0" timeOffset="4605.39">7747 1905 0,'0'0'0,"0"-21"0,0 0 16,0-22-16,0 22 0,-21 0 0,21 0 16,0 0-16,-21 21 15,-1 0 1,1 21-16,0 0 16,0 0-16,0 22 0,0-1 0,-1 0 15,1 1-15,-21-1 0,21 21 16,-22 1-16,22-1 0,0 1 0,-21 21 15,21-22-15,-1 22 0,-20-22 16,21 1-16,0 20 0,21-20 0,0-22 16,-21 22-16,21-1 0,0-20 0,0-1 15,0 0-15,0 1 0,0-1 0,0 0 16,0-21-16,21 1 0,-21-1 16,0 0-16,21 0 0,0 0 0,0-21 15,0 0 1,1 0-16,-1 0 15,-21-21-15,21 21 0,0-21 16,0 0-16,0 0 0,-21-1 0,22 1 16,-1 0-16,0 0 0,0 0 0</inkml:trace>
  <inkml:trace contextRef="#ctx0" brushRef="#br0" timeOffset="4869.25">7853 2392 0,'0'0'0,"-21"-21"15,-1 21 17,22 21-17,0 0-15,-21-21 0,21 21 0,0 0 16,0 1-16,-21-22 15,21 21-15,0 0 0,-21-21 16,21 21-16,21-21 31</inkml:trace>
  <inkml:trace contextRef="#ctx0" brushRef="#br0" timeOffset="5069.14">8001 2244 0,'0'0'0,"21"0"16,-21 21 0,0 0-16,0 0 15,-21 0-15,21 1 0,-21-22 16,21 21-16,0 0 0,0 0 16,0 0-16,0 0 15</inkml:trace>
  <inkml:trace contextRef="#ctx0" brushRef="#br0" timeOffset="5670.81">8488 2455 0,'0'0'0,"0"-42"0,0 0 15,21-1-15,0 22 0,0 0 16,-21 0-16,21 0 0,1 0 0,-1-1 16,-21 1-16,21 21 0,0 0 15,0 21-15,-21 1 16,0-1-16,0 21 0,0 0 16,0 22-16,0-22 0,0 22 0,0-1 15,0 1-15,0-1 0,0-20 16,-21 20-16,21-21 0,-21 1 0,0-1 15,21-21-15,0 22 0,0-22 0,-21 0 16,21 0-16,0-42 31,21 0-15,-21-22-16,21 22 0,0-21 0,0 0 16,0-1-16,1 1 0,-1-22 15,0 1-15,21-1 0,-21 1 0,22-1 16,-22 1-16,21-1 0,1 22 15,-22 0-15,0 21 0,0-22 16,0 22-16,0 21 0,1 0 16,-22 21-1,21 0-15,-21 1 16,0-1-16,21 0 0,-21 0 16,0 0-16,0 0 0,21 22 0,0-22 15,-21 0-15,21 21 0</inkml:trace>
  <inkml:trace contextRef="#ctx0" brushRef="#br0" timeOffset="7140.56">9461 2900 0,'0'0'0,"22"0"0,-1 0 0,0 0 0,0 0 16,43-42-1,-22 42-15,-42-22 0,21 1 0,0 0 0,0 0 16,-21-21-16,22 20 0,-22-20 15,0 21-15,0-21 0,0 20 0,0-20 16,-22 21-16,1 0 0,0 0 0,0-1 16,-21 22-16,20 0 0,1 0 15,-21 22-15,21-1 0,-22 0 16,22 0-16,-21 21 0,0 1 0,20-1 16,1 0-16,-21 1 0,21-1 15,0 0-15,21-20 0,0 20 0,0-21 16,0 21-16,0-20 0,0-1 0,0 0 15,21-21-15,0 21 0,21-21 16,-21 0-16,1 0 0,20 0 16,-21-21-16,21 0 0,1 0 0,-22 21 15,0-22-15,21 1 0,-20 0 0,-1-21 16,0 21-16,-21-22 0,21 1 16,-21 0-16,21-1 0,-21 1 0,0 21 15,0-22-15,0 22 0,0 0 0,0 0 16,0 42-1,0 0 1,0 0-16,-21 22 0,0-22 0,21 21 16,0 1-16,0-22 0,0 21 0,-21 0 15,21-20-15,0 20 0,0-21 16,0 0-16,0 0 0,21 1 0,0-1 16,0 0-16,0-21 0,1 0 0,-1 0 15,21 0-15,-21 0 0,22 0 0,-22 0 16,21 0-16,0-21 0,-20 0 15,20-1-15,0 1 0,-21 0 0,22-21 16,-22-1-16,0 1 0,21 0 0,-20-22 16,-1 1-16,21-1 0,-21 1 15,22-22-15,-22 22 0,0-1 16,0 1-16,0-1 0,0 22 0,1-22 16,-22 22-16,0 21 0,0-22 15,0 22-15,0 0 0,-22 42 16,1 0-1,0 1-15,0-1 0,21 21 16,-21 0-16,0 1 0,-1-1 0,22 0 16,0 22-16,-21-1 0,21 1 0,-21-1 15,21 1-15,-21-1 0,21 1 16,0-1-16,0-20 0,0-1 16,0 0-16,0 1 0,0-1 0,0-21 15,21 22-15,0-22 0,0-21 0,1 21 16,-1-21-16,0 0 0,0 0 15,0 0-15,22 0 0,-22 0 0,21 0 16,-21-21-16,0 0 0,22-1 0,-22 1 16,0 0-16,21-21 0,-20 21 0,-1-22 15,21 1-15,-21 0 0,0-1 16,1 22-16,-22 0 0,0 0 0,21 0 16,-21-1-16,0 44 31,-21-1-31,-1 0 0,22 0 15,0 0-15,-21 0 0,0 22 16,21-22-16,0 0 0,-21 21 16,21-20-16,0-1 0,0 0 0,0 0 15,0 0-15,0 0 0,21 1 16,0-22-16,0 0 0,1 0 0,-1 0 16,0 0-16,0 0 15,0 0-15,0-22 0,22 1 0,-22 21 16,0-21-16,0 0 0,0-21 0,22 20 15,-22 1-15,0-21 0,21 0 0,-20 20 16,-1 1-16,0-21 16,0 21-16,0 21 0,-21-21 0,0-1 15,0 44 17,0-1-32,0 0 0,-21 0 0,21 0 15,0 0-15,-21 1 0,21 20 0,-21-21 16,21 0-16,0 0 0,0 22 15,0-22-15,0 0 0,0 0 0,0 0 16,0 1-16,21-22 0,0 0 16,0 0-16,0 0 0,1 0 0,-1 0 15,21 0-15,-21 0 0,22 0 16,-22-22-16,21 22 0,-21-21 16,22 0-16,-1 0 0,-21 0 0,21-22 15,1 22-15,-22-21 0,21 0 0,-21-1 16,1 1-16,-1 0 0,0-1 15,-21 1-15,0 21 0,0 0 0,0-1 16,-21 22-16,0 0 16,-1 0-16,1 22 0,0-1 15,0 0-15,21 21 0,0-21 0,0 22 16,-21-22-16,21 21 0,0-21 0,0 22 16,0-22-16,0 0 0,21 0 0,-21 0 15,21 1-15,0-1 16,-21 0-16,21-21 0,1 0 0,-1 21 15,0-21-15,0 0 0,0 0 16,0 0-16,1 0 0,-1 0 0,0 0 16,-21-21-16,21 0 0,0 21 15,0-21-15,1-1 0,-1 1 0,-21 0 16,21-21-16,0 21 0,0-22 0,0 1 16</inkml:trace>
  <inkml:trace contextRef="#ctx0" brushRef="#br0" timeOffset="7405.41">12573 2053 0,'0'0'0,"0"-21"16,0 42 15,0 0-31,0 1 16,0-1-16,-21 0 0,21 0 15,0 0-15,0 0 0,0 1 16,0-1-16,-21 0 0,21 0 16,0 0-1,0-42 17,21 21-32,0-21 15</inkml:trace>
  <inkml:trace contextRef="#ctx0" brushRef="#br0" timeOffset="7589.3">12763 2053 0,'0'0'0,"0"-21"0,22 0 16,-22 0-16,0 42 31,0 0-31,0 0 0,0 0 16,-22 1-16,22-1 0,-21-21 15,21 21-15,-21 0 0,21 0 16,-21-21-16,21 21 0,0 1 15,0-1-15</inkml:trace>
  <inkml:trace contextRef="#ctx0" brushRef="#br0" timeOffset="8016.33">13293 1545 0,'0'0'16,"21"-21"-1,0 21-15,0 0 16,0 0-16,0 0 0,1 21 16,-1-21-16,0 21 0,0 1 0,0 20 15,0-21-15,1 0 0,-1 22 0,0-1 16,-21 0-16,21 1 0,-21-1 15,0 21-15,0-20 0,0 20 0,0 1 16,0-22-16,0 22 0,0-1 0,-21 1 16,0-1-16,0 1 0,-22-1 15,22 1-15,-21-1 0,-1 1 16,1-22-16,-21 0 0,20 22 0,-20-22 16,20-21-16,-20 22 0,-1-22 0,22 21 15,-21-21-15,20 0 0,-20 1 16,20-1-16,1 0 0,0 0 0,-1 0 15,22-21-15,0 21 0,-21 1 0,21-22 16,-1 21-16,1-21 16,0 0-16,21 21 0,-21-21 0,0 0 15,0 0-15,-1 21 0,-20-21 16,21 0-16,-21 0 0,-1 21 0,-20-21 16</inkml:trace>
  <inkml:trace contextRef="#ctx0" brushRef="#br0" timeOffset="9244.08">804 2709 0,'0'0'0,"0"-21"0,0 0 16,0 0-16,0 0 0,0 0 15,21-1-15,-21 1 0,0 0 16,22 0-16,-22 42 16,0 0-16,0 0 15,0 22-15,0-1 0,0 0 16,0 1-16,0-1 0,-22 0 0,22 1 16,0 20-16,-21-20 0,21-22 15,-21 21-15,21 0 0,-21-20 0,21 20 16,0-21-16,0 0 0,0 0 15,0 1-15,0-1 16,21-21 0,0 0-16,0-21 0,1 21 15,-1-22-15,0 1 0,0 0 0</inkml:trace>
  <inkml:trace contextRef="#ctx0" brushRef="#br0" timeOffset="9439.96">1206 2963 0,'0'0'0,"22"0"0,-22-21 16,21 0 0,0 21-16,-21-21 0,0 0 31,0 42 16,21 0-47,0 0 15</inkml:trace>
  <inkml:trace contextRef="#ctx0" brushRef="#br0" timeOffset="10228.03">296 5334 0,'0'0'16,"0"-21"0,0 0-16,0 0 15,0-1-15,0 1 16,0 0-16,21 0 16,1 21-16,-1 0 15,0 0-15,0 0 0,0 0 0,22 0 16,-22 42-16,0-21 0,0 1 15,0 20-15,0 0 0,-21 1 0,0-1 16,0 0-16,-42 1 0,21 20 16,-21-21-16,-22 1 0,22-1 0,-22 0 15,-20 1-15,20-1 0,-21-21 16,22 0-16,63 1 0,0-1 0,0 0 16,0-42-1,0 0-15,0-1 16,0 1-16,0 0 0,0-21 0,0 21 15,0-1-15,0 1 16,0 0-16,0 0 0,0 0 0,42 21 31,-21 21-31,22 0 0,-22 0 0,0 0 16,-21 1-16,21 20 0,-21-21 16,21 21-16,-21-20 0,0-1 0,0 21 15,0-21-15,0 0 0,22 1 16,-22-1-16,0 0 0,21 0 15,-21 0-15,21-21 16,0 0-16,0 0 0,0 0 16,1-21-16</inkml:trace>
  <inkml:trace contextRef="#ctx0" brushRef="#br0" timeOffset="10399.93">889 5715 0,'0'-21'15,"0"0"17,21 21 15</inkml:trace>
  <inkml:trace contextRef="#ctx0" brushRef="#br0" timeOffset="11885.52">1990 5080 0,'0'0'0,"0"-21"0,0-43 15,-22 64-15,1 0 0,0 0 16,21 22-16,-21-22 15,0 42-15,0-21 0,-1 21 0,22 1 16,-21 20-16,0-20 0,0 20 0,0 1 16,0-1-16,-1 1 0,1-1 15,0 1-15,0-22 0,0 21 0,21-20 16,-21 20-16,21-42 0,-22 22 16,22-22-16,0 0 0,0 0 0,0 0 15,-21-21 1,21-21-1,0 0-15,0-21 16,0 21-16,0-22 0,0 1 0,21 0 16,-21-1-16,22 1 15,-1-22-15,0 22 0,0-21 0,0 20 16,22-20-16,-22 20 0,21 1 16,0 0-16,-20-1 0,20 22 15,0 0-15,1 0 0,-1 21 0,0 0 0,-21 0 16,22 0-16,-22 21 0,0 0 15,0 0-15,0 1 0,-21 20 0,0 0 16,0-21-16,-21 22 0,0-1 16,-21-21-16,-1 22 0,1-1 0,0 0 15,-22-21-15,1 22 16,-1-22-16,22 21 0,-22-21 0,22 1 16,0-22-16,21 0 0,-22 21 15,22-21-15,21-21 16,0-1-16,42 1 0,-20 0 15,20 0-15,0 21 0,1-21 16,20 0-16,-21 21 0,22 0 0,-22 0 16,1 0-16,20 0 0,-21 0 15,1 0-15,-1 21 0,-21 0 0,22 0 16,-22 0-16,0 0 0,-21 1 16,0-1-16,0 21 0,0-21 0,0 0 15,-21 1-15,0-1 0,-1 21 0,-20-21 16,0 0-16,-1 1 15,22-1-15,-21-21 0,0 21 0,20-21 16,-20 0-16,21 21 0,-21-21 16,20 0-16,1 0 0,-21 0 0,21 0 15,0-21-15,-1 21 16,22-21-16,-21 21 0,21-21 0,21 21 47,1 0-47,-1 0 0,0 0 0,0 21 15,0-21-15,0 21 16,22-21-16,-22 0 0,0 0 0,21 0 16,-20 0-16,20 0 0,21 0 15,-20 0-15,20 0 0,-20-21 16,20 0-16,1 21 0,-22-22 0,21 1 16,-20 0-16,-1 0 0,0 0 15,1 0-15,-1-1 0,-21-20 0,22 21 16,-22 0-16,0-22 0,0 1 0,0 21 15,0-21-15,-21-1 0,0 22 16,0 0-16,22 0 0,-22 0 0,-22 42 47,22 0-47,-21 0 0,21 21 16,-21-20-16,21 20 0,0-21 15,0 0-15,0 22 0,0 41 16,0-63-16,21 1 15,0-1-15,1-21 0,-1 0 16,0 0-16,0 0 0,0 0 0,22 0 16,-22-21-16,21-1 0,-21 22 0,22-21 15,-22 0-15,21 0 0,-21 0 16,0-22-16,1 22 0,-1 0 0,0-21 16,0 21-16,0-22 0,-21 22 15,0-21-15,21 21 0,-21-1 16,22 1-16,-22 0 0,0 0 0,21 21 15,-21-21-15,0 42 32,0 0-32,0 0 0,0 0 0,0 22 15,-21-22-15,21 21 0,-22 1 16,22-1-16,-21 0 0,21 1 0,0 20 16,-21-21-16,0 22 0,21-22 0,-21 22 15,21-22-15,0 22 0,0-1 16,-21 22-16,21-22 0,0 22 0,0-22 15,0 22-15,0-21 0,0 20 0,0-20 16,0 20-16,0-20 0,0 21 0,0-22 16,-22 1-16,22-1 15,-21 1-15,0-1 0,0-21 0,-21-20 16,20 20-16,-20-21 0,21-21 0,-21 0 16,20 0-16,-20 0 0,0-21 0,-1-21 15,1 20-15,-21-20 0,20 0 16,-20-1-16,-1 1 0,1 0 0,-1-1 15,1 22-15,20-21 0,1 21 0,0-22 16,21 22-16,-1 0 0,22 0 16,0-21-16,0 20 0,0-20 0,0 0 15,22 21-15,-1-43 0,0 22 16,21-1-16,1-20 0</inkml:trace>
  <inkml:trace contextRef="#ctx0" brushRef="#br0" timeOffset="12332.27">3979 5525 0,'21'0'0,"1"0"16,-1 0 47,-21-22-48,-21 44 32,-1-1-31,22 0-16,0 0 15,0 0-15,0 0 0,22-21 47,-1 0-47,-21-21 16,0 0-1,0 0-15,0 0 16,21 21-16,-21-21 0</inkml:trace>
  <inkml:trace contextRef="#ctx0" brushRef="#br0" timeOffset="13976.84">5101 5249 0,'0'0'0,"21"-21"0,22-42 15,-43 42-15,21-1 0,0 1 0,-21 0 16,21 21 0,-21 21-1,0 22-15,0-22 0,0 0 16,0 21-16,-21 1 0,21-22 15,-21 21-15,0-21 0,-1 22 0,1-22 16,0 21-16,0-21 0,0 0 16,0 1-16,-1-1 0,22 0 15,0-42 17,0 0-32,0-1 0,0 1 0,22 0 15,-1 0-15,0 0 0,0-22 16,-21 22-16,21-21 0,0 21 15,1-22-15,-1 1 0,21 21 0,-21 0 0,0 0 16,1-1-16,-1 22 0,0 0 16,0 0-16,0 0 0,-21 22 15,0-1-15,21 0 0,-21 0 0,22 0 16,-22 22-16,0-22 0,0 21 16,0-21-16,0 0 0,0 22 0,21-22 15,0 0-15,0 0 0,-21 0 0,21 1 16,0-22-16,22 21 0,-22-21 15,21 0-15,1 0 0,-22 0 0,21 0 16,0-21-16,22 21 0,-22-22 0,1 1 16,-1 0-16,-21 0 0,21 0 15,1 0-15,-22-1 0,0 1 0,0-21 16,0 21-16,-21-22 0,0 1 0,0 0 16,0 21-16,0-22 0,0 1 15,-21 21-15,0 0 0,0-1 16,0 1-16,-22 21 0,22 0 0,-21 0 0,0 21 15,20 1-15,-20-1 16,0 0-16,21 21 0,-22 1 0,22-1 16,-21 0-16,21 1 0,-1-22 0,1 21 15,21 0-15,0 1 0,0-22 0,0 0 16,0 0-16,0 0 0,21 1 16,1-1-16,20-21 0,-21 0 0,21 0 15,1 0-15,-1 0 0,0-21 0,1-1 16,-1 1-16,0 0 0,-20 0 15,20 0-15,-21 0 0,0-1 16,22 1-16,-43-21 0,21 21 0,0-22 16,-21 22-16,21-21 0,-21 21 0,0 0 15,0-1-15,0 1 0,0 0 16,-21 21 0,0 21-16,21 0 0,-21 1 15,21-1-15,0 0 0,-22 21 16,22-21-16,-21 1 0,21 20 0,0-21 15,0 0-15,0 0 0,0 1 0,21-1 16,-21 0-16,22-21 0,-1 0 16,0 21-16,21-21 0,-21 0 0,1 0 15,20 0-15,-21-21 0,21 21 16,-20-21-16,20 0 0,-21 21 0,21-22 16,-20 1-16,-1 0 0,0 0 15,0 0-15,-21-22 0,0 22 0,21 0 16,-21-21-16,0 21 0,21-1 0,-21 1 15,0 42 17,0 1-32,-21-1 0,21 0 0,-21 0 15,21 21-15,0-20 0,-21-1 0,0 0 16,21 21-16,-21-21 0,21 1 16,0-1-16,0 0 0,0 0 15,0-42 32,0 0-47,0 0 0,0-1 16,0 1-16,21 0 0,0-21 0,0 21 15,0-22-15,0 22 0,1-21 16,-1 21-16,21-1 0,-21 1 0,0 21 16,22-21-16,-22 21 0,0 0 0,0 0 15,0 0-15,1 21 0,-1 0 16,-21 1-16,0-1 0,21 0 0,-21 0 15,0 0-15,0 22 0,0-22 0,0 0 16,0 0-16,0 0 16,0 0-16,-21 1 0,0-22 0,21 21 15,-22-21 1,22-21 15,0-1-31,0 1 0,22 0 0,-1 0 16,-21 0-16,42 0 0,-21-22 0,0 22 15,22-21-15,-22-1 0,21 22 0,-21-21 16,22 21-16,-1 0 16,-21 21-16,22 0 0,-22 0 0,0 0 15,0 0-15,0 21 0,-21 0 0,0 21 0,0-21 16,0 1-16,0 20 16,0-21-16,0 0 0,0 22 0,-21-22 15,0 0-15,0 0 0,21 0 0,0 0 16,-21-21-16,21 22 0,-22-22 0,22 21 15,0-42 1,22-1 0,-1 22-16,0-21 0</inkml:trace>
  <inkml:trace contextRef="#ctx0" brushRef="#br0" timeOffset="14325.64">7662 5165 0,'21'0'31,"1"0"-31,-1 0 16,21-21-16,0 21 0,1-22 15,-1 22-15,22-21 0,-22 0 0,21 21 16,-20-21-16,-1 0 0,0 0 0,-20-1 16,-1 1-16,0 0 0,0-21 15,-21 21-15,0-1 0,0 1 0,-21 0 16,0 0-16,0 21 0,-22 0 0,1 0 15,0 0-15,-22 21 0,1 0 0,-1 0 16,22 22-16,-22-1 0,22 0 16,0 1-16,-1-1 0,22 22 15,0-22-15,0 0 0,21 1 0,0-1 16,0 0-16,21 1 0,0-22 0,0 0 16,0 21-16,22-42 0,-1 21 15,0 1-15,22-22 0,-22 0 0,22 0 16,-22 0-16,22 0 0,-1 0 0,1-22 15,-22 1-15,21 0 0,1-21 0</inkml:trace>
  <inkml:trace contextRef="#ctx0" brushRef="#br0" timeOffset="14744.4">9186 4149 0,'0'0'0,"0"-21"0,-42-22 15,21 22-15,0 21 16,-1 21-16,1 22 16,0-22-16,0 21 0,0 0 0,0 22 15,-1-22-15,1 22 0,0-1 0,0 1 16,-21-1-16,20 22 0,1-22 0,0 22 16,0-21-16,0 20 0,0-20 15,21-1-15,0-20 0,0 20 0,0-21 16,0 1-16,21-22 0,21 0 0,-21 21 15,22-42-15,-1 22 0,-21-22 0,21 0 16,1 0-16,-1 0 0,0 0 16,1-22-16,-1 1 0,0 0 0,-20 0 15,20-21-15,-21-1 0</inkml:trace>
  <inkml:trace contextRef="#ctx0" brushRef="#br0" timeOffset="14972.27">9419 4318 0,'0'0'0,"-21"0"0,0 0 16,21 21-16,-21 0 15,-1 1-15,22-1 16,0 0-16,0 21 0,-21-21 0,21 1 0,0-1 16,0 21-16,0-21 0,0 0 15,0 1-15,0-1 0,0 0 0,0 0 16,0 0-16,21-21 15,1 0-15,-1 0 16,0 0-16,0 0 0,-21-21 0,21 21 16,0-21-16</inkml:trace>
  <inkml:trace contextRef="#ctx0" brushRef="#br0" timeOffset="15156.17">9652 4360 0,'0'-21'15,"-21"21"17,21 21-32,-21 1 15,21-1 1,0 0-16,21-21 31</inkml:trace>
  <inkml:trace contextRef="#ctx0" brushRef="#br0" timeOffset="15604.44">10075 4318 0,'0'-21'0,"0"0"16,0 42 15,0 0-31,21 0 0,-21 0 15,22 22-15,-1-22 0,-21 21 0,0 1 16,21-1-16,-21 0 0,21 22 16,-21-22-16,21 22 0,-21-22 15,0 0-15,0 22 0,0-22 0,0 0 0,0 1 16,0-22-16,0 21 0,0-21 16,0 1-16,0-1 0,0 0 0,0-42 31,0 0-16,0-1-15,0 1 0,21-21 0,1 0 16,-22-1-16,21 1 0,0-22 0,0 1 16,0-1-16,0 1 0,1-1 15,-1 1-15,21-22 0,-21 22 0,0-1 16,22 1-16,-22 20 0,0 1 0,0 0 16,-21 21-16,0-1 0,21 1 0,1 21 15,-22 21 1,21 1-16,-21-1 15,0 0-15,0 0 0,0 21 0,0 1 16,21-1-16,-21 0 0,0-20 16,0 20-16,0 0 0,0 1 0</inkml:trace>
  <inkml:trace contextRef="#ctx0" brushRef="#br0" timeOffset="16984.73">10964 4974 0,'0'0'0,"21"0"0,43 0 15,-43-21-15,0 0 16,0 0-16,1 0 0,-22-22 0,0 22 16,21-21-16,-21 21 0,21-22 15,-21 1-15,0 21 0,0-22 0,0 22 16,0 0-16,0 0 0,-21 0 16,0 21-16,-22 0 0,22 0 0,0 0 15,-21 21-15,-1 0 0,22 0 0,-21 22 16,21-22-16,-22 21 0,22 0 0,-21 1 15,21-1-15,21 0 0,-22 1 16,22-1-16,0 0 0,0-20 0,0-1 16,0 21-16,0-21 0,22-21 0,-1 21 15,0-21-15,0 0 0,21 0 16,-20 0-16,20 0 0,-21 0 16,21-21-16,-20 21 0,20-21 0,-21 0 15,21-21-15,-20 20 0,-1 1 0,0-21 16,0 0-16,0-1 0,0 1 0,1 21 15,-1-22-15,-21 1 0,0 21 0,21-21 16,-21 20-16,0 1 16,-21 42-1,0 1-15,21-1 0,-22 21 16,1 0-16,0-20 0,21 20 0,0 0 16,0 1-16,0-1 0,0 0 15,0 1-15,0-1 0,0-21 16,21 0-16,0 0 0,1 1 0,-1-1 15,21-21-15,-21 0 0,22 0 0,-22 0 16,21 0-16,0 0 0,-20 0 16,20-21-16,-21-1 0,21 1 0,-20 0 15,-1 0-15,0-21 0,21-1 0,-21 1 16,1 0-16,-1-1 0,0-20 0,0 20 16,0-20-16,0 21 0,1-22 0,-1 1 15,0-1-15,-21 22 0,0-22 16,0 22-16,0 21 0,0-22 0,0 22 15,0 0-15,0 42 16,0 0 0,-21 1-16,0 20 0,-1 0 0,1 1 15,21-1-15,-21 21 0,0-20 0,21 20 16,-21-20-16,21 20 0,0 1 0,0-1 16,0-21-16,0 22 0,0-22 15,0 1-15,0-1 0,0 0 0,0-21 16,0 1-16,0-1 0,21 0 0,0 0 15,0-21-15,0 0 0,1 0 16,-1 0-16,0 0 0,21-21 0,-21 0 16,1 0-16,-1-1 15,21 1-15,-21 0 0,0-21 0,1 21 16,20-22-16,-21 1 0,0 0 0,0-1 16,-21 22-16,22-21 0,-22 21 0,21-1 15,-21 44 16,0 20-31,-21-21 0,-1 0 16,22 22-16,0-22 0,-21 0 0,21 21 16,-21-21-16,21 1 0,0 20 15,0-21-15,0 0 0,0 0 16,21-21-16,0 0 16,1 0-16,-1 0 0,0 0 15,21-21-15,-21 21 0,1-21 16,-1 0-16,0 0 0,0 0 0,0-1 15,0-20-15,1 21 0,-1-21 16,0-1-16,0 22 0,0 0 0,0 0 16,-21 0-16,0-1 0,0 44 31,-21-1-15,0 0-16,0 21 0,21-21 0,-21 22 15,21-22-15,-21 21 0,21-21 0,0 1 16,0 20-16,0-21 0,0 0 15,0 0-15,0 1 0,0-1 0,21-21 16,0 21-16,0-21 0,0 0 0,22 0 16,-22 0-16,0 0 0,21 0 15,-21 0-15,22 0 0,-22 0 0,21-21 16,-21 0-16,1-1 0,-1 1 16,0 0-16,21-21 0,-21 21 0,1-22 15,-1 1-15,0 0 0,-21-1 16,21 1-16,-21 0 0,21-1 0,-21 22 0,0 0 15,0 0-15,0 0 0,-21 21 16,0 0-16,0 0 0,0 21 16,-1 0-16,1 0 0,0 21 15,21 1-15,-21-1 0,0 0 0,21 1 0,-21 20 16,21-20-16,0-22 0,0 21 16,0-21-16,0 22 0,0-22 15,0 0-15,0 0 0,21 0 16,0-21-16,0 0 0,0 0 0,0 0 15,1 0-15,-1 0 0,0 0 0,0-21 16,21 0-16,-20 21 0,-1-21 0,0 0 16,21-1-16,-21-20 0,1 21 15</inkml:trace>
  <inkml:trace contextRef="#ctx0" brushRef="#br0" timeOffset="17228.59">13716 4276 0,'0'-21'16,"-21"21"-1,21 21 1,-21 0-16,21 0 0,-22 0 0,22 0 16,0 1-16,0-1 0,0 0 15,0 0-15,-21 21 0,21-20 0,0-1 16,0 0-16,0 0 0,-21-21 15,42 0 17,0 0-32</inkml:trace>
  <inkml:trace contextRef="#ctx0" brushRef="#br0" timeOffset="17408.49">13885 4318 0,'0'21'31,"0"0"-31,0 1 16,0-1-16,0 0 15,0 0-15,0 0 16,21-21-16,-21 21 0,22-21 31</inkml:trace>
  <inkml:trace contextRef="#ctx0" brushRef="#br0" timeOffset="17776.28">14118 3831 0,'0'0'0,"0"-42"0,42-22 16,-20 43-16,-1 21 0,0 0 0,0 0 15,0 0-15,0 0 0,22 0 16,-1 0-16,-21 21 0,22 1 0,-1 20 16,-21-21-16,21 21 0,-20 1 0,20 20 15,-21 1-15,21-1 0,-20 22 0,-22-22 16,0 1-16,0 21 0,0-22 16,0 1-16,-22 20 0,1-20 0,-21 20 15,0-20-15,-1 21 0,1-22 0,-22 1 16,22-1-16,0 1 0,-22-1 0,22-21 15,0-20-15,-1 20 0,-20-21 16,42 21-16,-22-20 0,1-1 0,0-21 16,20 21-16,1-21 0,0 0 0,0 0 15,0 0-15,0 0 32,-1 0-32,1 0 0</inkml:trace>
  <inkml:trace contextRef="#ctx0" brushRef="#br0" timeOffset="18812.2">63 7493 0,'0'-21'16,"0"0"-16,0 0 15,0-1-15,0 1 0,0 0 16,22 21-16,-1-21 15,0 21-15,0 0 0,21 0 0,1 0 16,-22 0-16,21 21 0,1 0 16,-22 0-16,0 22 0,0-22 0,-21 21 15,0-21-15,0 22 0,0-22 16,-21 21-16,0-21 0,0 22 0,-1-22 16,-20 0-16,21 0 0,0 0 15,-22-21-15,22 22 0,0-22 16,42 0 15,0-22-31,1 1 0,-1 21 16,21-21-16,-21 0 0,22 21 0,-1 0 15,0 0-15,1 0 0,-1 0 16,0 21-16,1-21 0,-22 21 0,0 22 16,0-22-16,0 0 0,-21 21 15,0 1-15,0-22 0,-21 21 0,-21 0 16,-1 1-16,1-22 0,-21 21 15,20-21-15,-20 22 0,-1-22 0,22 0 16,-22 0-16,22-21 0,0 21 16,-1-21-16,1 0 0,21 0 0,21-21 31,0 0-31,0 0 16,0 0-16,0 0 15,0-1-15,0 1 16,0 0-16</inkml:trace>
  <inkml:trace contextRef="#ctx0" brushRef="#br0" timeOffset="18984.09">889 8001 0,'0'0'0,"42"0"0,-21 0 0,1 0 16,-1 0-16,0 0 0,-21-21 15</inkml:trace>
  <inkml:trace contextRef="#ctx0" brushRef="#br0" timeOffset="21604.61">5292 7535 0,'0'0'0,"0"-21"0,0 0 0,0 0 15,-22 21 1,1 21 15,21 0-31,0 0 0,-21 22 0,21-22 16,0 21-16,0-21 0,-21 22 0,21-22 15,-21 21-15,0-21 0,21 22 16,0-22-16,0 0 0,-22 0 0,22 0 16,0 1-16,-21-1 0,21-42 31,0-1-31,21 1 15,1 0-15,-22 0 0,21 0 0,0 0 16,-21-1-16,21 1 16,0-21-16,0 21 0,1 0 0,-1-22 0,0 22 15,-21 0-15,21 0 0,0 0 16,0 21 0,1 0-16,-22 21 15,0 0-15,0 0 0,0 0 0,0 0 16,0 1-16,0-1 0,0 21 0,21-21 15,-21 0-15,21 1 0,0 20 16,0-21-16,0 0 0,1 0 0,-1 1 16,0-1-16,0-21 0,21 21 15,1-21-15,-22 0 0,21 0 0,1 0 0,-1 0 16,0 0-16,1-21 16,-1 0-16,0-1 0,1 22 0,-1-21 15,0 0-15,-21 0 0,1-21 0,-1 20 16,0 1-16,0 0 0,-21-21 0,0 21 15,0-22-15,0 1 0,0 0 16,0 20-16,-21-20 0,0 21 0,0-21 16,-1 20-16,1 22 0,0-21 0,0 21 15,0 0-15,0 0 0,-1 21 16,1 1-16,-21-1 0,21 0 0,0 21 16,-1 1-16,1-22 0,0 21 0,0-21 15,0 22-15,21-22 16,0 21-16,0-21 0,0 0 0,0 22 15,0-22-15,21 0 0,0-21 16,21 0-16,-20 0 0,-1 0 0,21 0 16,0 0-16,-20 0 0,20-21 15,0 21-15,-21-21 0,22 0 0,-22-1 16,0 1-16,0 0 0,0 0 0,1 0 16,-22 0-16,0-1 0,0 1 0,0 0 15,0 0-15,0 0 0,0 0 16,0 42-1,-22 0 1,22 0-16,0 0 0,-21 0 0,21 1 16,0-1-16,0 0 15,0 0-15,0 0 0,21 0 0,1 1 16,-1-1-16,0-21 0,0 0 0,0 21 16,22-21-16,-22 0 0,21 0 0,0 0 15,1 0-15,20-21 0,-20 21 16,20-21-16,-21-1 0,1 1 0,20 21 15,-20-21-15,-22 0 0,21-21 0,-21 20 16,22 1-16,-22-21 0,0 21 16,-21 0-16,0-22 0,21 22 0,-21 0 15,0 0-15,-21 21 16,0 21 0,21 0-16,-21 0 0,-1 0 15,22 22-15,-21-22 0,21 0 0,-21 21 16,21-20-16,-21 20 0,21-21 0,0 0 15,0 0-15,0 1 0,0-1 0,0 0 16,0-42 15,0 0-15,21 21-16,0-22 0,-21 1 0,21 0 16,-21 0-16,22-21 0,-22 20 15,21 1-15,0-21 0,-21 21 0,21-22 16,0 22-16,-21 0 0,21 21 15,-21-21-15,22 21 0,-1 21 16,-21 0 0,0 0-16,0 1 0,0 20 0,21-21 15,-21 0-15,0 0 0,0 22 0,0-22 16,0 0-16,21 0 0,-21 0 0,21 1 16,0-1-16,1-21 15,-1 0-15,0 0 16,0 0-16,0 0 0,0 0 0,1 0 15,20-21-15,-21-1 0,0 22 0,22-21 16,-22 0-16,0 0 0,0 0 16,21 0-16,-20-1 0,-1 1 15,0 0-15,0-21 0,-21 21 0,21-1 16,-21 1-16,21 21 0,-21-21 0,0 42 31,0 0-15,-21 1-16,21-1 0,-21 0 0,21 0 15,0 0-15,0 22 0,0-22 0,0 0 16,0 0-16,0 0 0,21 0 16,0 1-16,1-22 0,-1 21 15,21-21-15,-21 0 0,22 0 0,-1 0 16,0 0-16,-21 0 0,22 0 16,-1 0-16,0-21 0,1 21 15,-22-22-15,21 1 0,-21 0 0,1 0 16,-1 0-16,0 0 0,0-1 0,-21 1 15,0-21-15,21 0 0,-21 20 0,0-20 16,0 0-16,0-1 0,0 22 16,-21 0-16,0 0 0,0 0 0,0 21 15,-1 0-15,1 21 0,21 0 0,-21 0 16,0 22-16,21-1 0,0-21 0,-21 21 16,21 22-16,0-43 0,0 21 15,0 1-15,21-1 0,0-21 0,0 22 16,0-22-16,1 21 0,-1-21 0,0-21 15,0 21-15,0 1 0,22-22 16,-22 0-16,0 0 0,21 0 0,-21 0 16,1 0-16,-1 21 0,0-21 0</inkml:trace>
  <inkml:trace contextRef="#ctx0" brushRef="#br0" timeOffset="22248.24">5207 9462 0,'0'0'0,"0"-22"0,21 1 0,-21 0 16,0-21-16,64-1 16,-43 43-16,0 0 15,-21 22-15,0 20 16,0-21-16,0 21 0,0 1 0,0 20 15,0-20-15,0 20 0,0-21 0,0 22 16,0-22-16,-21 1 0,0 20 0,-1-42 16,1 22-16,-21-1 0,21-21 15,0 0-15,-1 0 0,1 1 0,0-1 16,0-21-16,0 0 0,0 0 0,-1 0 16,22-21-16,0-1 15,0-20-15,0 21 16,0 0-16,0-22 0,0 22 15,0-21-15,0 0 0,22-1 0,-1 22 16,0-21-16,0-1 0,0 22 0,0 0 16,1 0-16,-1 0 0,0 21 15,0 0-15,0 21 0,0 0 0,1 0 16,-1 0-16,0 1 0,0 20 0,0 0 16,-21-21-16,21 22 0,1-22 0,-1 21 15,0-21-15,0 1 0,21-1 16,-20 0-16,-1 0 0,21 0 0,-21-21 15,22 0-15,-22 0 0,21 0 0,0 0 16,1 0-16,-1 0 0,0 0 0,1-21 16,-1 21-16,0-21 0,1 0 15,-1 0-15,-21 21 0,0-22 16</inkml:trace>
  <inkml:trace contextRef="#ctx0" brushRef="#br0" timeOffset="22648.02">6646 9673 0,'0'21'0,"0"64"15,-21-64-15,0 22 16,0-22-16,21 21 0,-21 0 0,21-20 16,-22 20-16,1-21 0,21 0 0,-21 0 15,21 1-15,0-1 0,-21 0 16,0 0-16,21 0 16</inkml:trace>
  <inkml:trace contextRef="#ctx0" brushRef="#br0" timeOffset="23180.72">6519 9377 0,'-21'0'16,"42"0"-16,-63 0 0,21 0 0,63 0 47,-21 0-47,0 0 0,22 0 15,-1 0-15,0 0 0,1 0 0,-1 0 16,0 0-16,1 0 0,-22 0 0,21 0 16,-21 0-16,1 0 0,-1 0 15,0 0 1,-42 0 31,0 0-47,-1 0 0</inkml:trace>
  <inkml:trace contextRef="#ctx0" brushRef="#br0" timeOffset="23540.51">6498 9419 0,'0'0'0,"21"0"0,0 0 16,1 0-16,-1 0 0,21 0 15,-21 0-15,0 0 0,1 0 16,-1 0-16,21-21 0,-21 21 0,0 0 0,1 0 16,-22-21-16,21 21 15,-42 21 16,-1 0-31,1 0 0,21 1 16,-21 20-16,0-21 0,0 21 0,0 1 16,21-1-16,-22 0 0,22 1 15,-21-1-15,21 0 0,0 1 0,0-1 16,0-21-16,0 22 0,0-22 0,-21 0 16,21 21-16,0-21 0,-21 1 0,21-1 15,0 0-15,-21 0 0</inkml:trace>
  <inkml:trace contextRef="#ctx0" brushRef="#br0" timeOffset="23976.27">5355 11726 0,'-21'-21'0,"42"42"0,-63-63 0,21 21 15,-1-21-15,1 20 0,0-20 0,0 21 16,21-21-16,-21 20 0,21 1 15,0 0-15,0 42 16,0 0 0,0 22-16,0-1 0,0 0 0,0 22 15,21-22-15,-21 22 16,21-1-16,-21-20 0,0 20 0,0-21 16,0 1-16,21 20 0,-21-20 0,0-1 15,0-21-15,0 21 0,0-20 0,0 20 16,0-21-16,0 0 0,0 0 15,0-42 17</inkml:trace>
  <inkml:trace contextRef="#ctx0" brushRef="#br0" timeOffset="24264.1">5186 11875 0,'0'0'0,"0"-127"16,0 84-16,0 22 15,21-21-15,0-1 0,0 22 0,0 0 0,1 0 16,-1 0-16,21 21 0,-21 0 16,22 0-16,-1 0 0,-21 0 15,21 21-15,1 0 0,-1 0 0,0 22 16,-20-22-16,20 21 0,-21-21 0,-21 22 16,0-22-16,0 21 0,0-21 0,-21 22 15,0-22-15,-22 0 0,22 21 16,-21-21-16,0 1 0,-1-1 0,-20 0 15,20-21-15,1 21 0,0 0 0,21-21 16,-22 0-16,22 21 0,0-21 16,0 0-16,0 0 0,42 0 31,21 0-31,-21-21 16</inkml:trace>
  <inkml:trace contextRef="#ctx0" brushRef="#br0" timeOffset="24708.85">6202 11726 0,'0'0'0,"21"-21"0,0-21 15,-21 63 17,0 21-32,-21-20 15,0 20-15,21 0 0,-21 1 0,21-1 16,0 0-16,-22 1 0,1-22 0,0 21 15,21 0-15,-21 1 0,0-22 16,0 0-16,21 0 0,-22 0 0,1 1 16,0-1-16,0-21 15,0 0-15,21-21 16,0-1-16,0 1 16,0-21-16,0 21 15,21 0-15,0-1 0,0-20 0,-21 21 16,21 0-16,1 0 0,-22-1 15,21 22-15,0 0 0,0 0 16,0 0-16,-21 22 16,21-1-16,1 0 0,-22 0 0,21 0 15,0 0-15,0 1 0,0-1 0,0 21 16,1-21-16,-1-21 0,0 21 0,0 1 16,0-1-16,0-21 0,1 0 0,-1 0 15,21 0-15,-21 0 0,0 0 0,1 0 16,-1 0-16,21 0 0,-21-21 15,0 21-15,1-22 0,-1 1 0,0 0 16,-21 0-16</inkml:trace>
  <inkml:trace contextRef="#ctx0" brushRef="#br0" timeOffset="24940.71">6943 11748 0,'21'0'0,"-21"-22"15,21 22-15,0 0 0,0 0 16,0 0-16,1 0 0,-1 0 0,0 0 16,21-21-16,1 21 0,-22 0 0,21 0 15,0-21-15,1 21 0,-1 0 16,-21 0-16,22 0 0,-22 0 0,0 0 16,-42 0-1,0 0 1,-1 0-16,1 0 0,0 0 0,-21 0 15,21 0-15</inkml:trace>
  <inkml:trace contextRef="#ctx0" brushRef="#br0" timeOffset="25137.6">7154 11705 0,'0'21'32,"0"1"-32,0-1 15,0 0-15,0 0 0,0 21 16,0-20-16,0 20 0,0 0 0,-21 1 15,21-1-15,-21-21 0,0 21 16,21 1-16,-21-22 0,-1 21 0,1-21 16,0 1-16,0 20 0,0-21 0,21 0 15,-21 0-15,-1 1 0,1-1 0,0 0 16,21 0-16,-21 0 0,21 0 0</inkml:trace>
  <inkml:trace contextRef="#ctx0" brushRef="#br0" timeOffset="25559.87">4466 13483 0,'0'0'0,"-21"-21"0,0-21 0,21 21 0,-21-1 16,21 1-16,-22 0 0,22 0 16,-21 0-16,0 21 15,0 21 1,21 0-16,0 0 0,-21 22 0,21-1 15,-21 21-15,21-20 0,0-1 0,0 22 16,0-1-16,0-21 0,0 1 0,0 20 16,0-20-16,21-1 0,0-21 0,-21 21 15,21-20-15,0 20 0,-21-21 16,21 0-16,1 0 0,-1-21 0,-21 22 16,21-22-16,0 0 0,-63-22 46</inkml:trace>
  <inkml:trace contextRef="#ctx0" brushRef="#br0" timeOffset="25707.79">4000 13991 0,'22'0'32,"-1"0"-32,0 0 0,21 0 15,1 0-15,-1 0 0,0 0 0,22 0 16,-1 0-16,1-21 0,-1 21 15,1 0-15,-1 0 0,-20-21 0,-1 21 16,21-21-16</inkml:trace>
  <inkml:trace contextRef="#ctx0" brushRef="#br0" timeOffset="26487.86">5524 14012 0,'0'0'0,"22"0"0,20 0 15,-21 0 1,0-21-16,-21 0 0,0 0 16,0 0-16,0 0 0,0-1 0,0 1 15,-21 21-15,0-21 0,0 0 16,-22 21-16,22 0 0,0 0 0,-21 0 16,-1 0-16,22 0 0,-21 0 15,21 21-15,-22 0 0,22 0 0,0 1 16,0-1-16,0 21 0,21-21 0,-21 0 15,21 1-15,0-1 0,0 0 0,0 0 16,0 0-16,21 0 0,0-21 0,0 22 16,0-22-16,22 0 0,-22 0 15,21 0-15,0 0 0,1 0 0,-1 0 16,0 0-16,22-22 0,-22 1 0,1 21 16,-22-21-16,21 0 0,-21 0 0,22 21 15,-22-21-15,-21-1 0,0 1 16,21 21-16,-21-21 0,0 0 15,-21 21 1,0 21 0,-1 0-16,22 0 0,-21-21 0,21 22 15,0-1-15,0 0 0,0 0 0,0 0 16,0 0-16,0 1 0,21-22 0,1 21 16,-1 0-16,21-21 0,-21 0 0,0 0 15,22 0-15,-1 0 0,0 0 16,1 0-16,-22 0 0,42-21 0,-20 21 15,-1-21-15,0-1 0,1 22 0,-22-21 16,21 0-16,-21 0 0,1 0 16,-1 0-16,0-1 0,-21 1 0,0 0 15,0 0-15,0-21 0,0 20 0,-21 1 16,0 0-16,-1 0 0,1 0 16,0 0-16,0-1 0,-21 22 0,20 0 15,1 0-15,0 22 0,21-1 16,-21-21-16,21 21 0,0 21 0,0-21 15,0 1-15,0-1 0,0 21 0,0-21 16,21 22-16,-21-1 0,0 0 0,0 1 16,21-1-16,-21 21 15,21-20-15,1 20 0,-22 22 0,0-22 0,0 1 16,0-1-16,0 22 0,0-21 16,0 20-16,0-20 0,0-1 0,-22 22 15,22-22-15,-21 1 0,0-1 0,0-20 16,21 20-16,-21-20 0,0-22 0,-1 0 15,22 0-15,-21 0 0,0 0 0,0-21 16,21-21-16,0 0 16,0 0-16,0 0 0,0-22 15,0 1-15</inkml:trace>
  <inkml:trace contextRef="#ctx0" brushRef="#br0" timeOffset="28056.47">6964 13885 0,'0'0'15,"0"-21"-15,0 0 0,21 21 0,-21-21 0,21 21 16,-21 21 0,0 0-1,0 0-15,0 1 0,0-1 16,0 0-16,0 0 0,0 0 15,0 0-15,0 1 16,0-44 15,0 1-31,21 0 16,-21 0-16,21 0 0,-21 0 0,22-1 16,-1 1-16,-21 0 0,21 0 0,-21 0 15,21 0-15,0-1 0,0 1 16,1 21-16,-1 0 15,-21 21-15,21 1 16,-21-1-16,21 0 0,-21 0 0,21 0 16,-21 0-16,21 1 0,1-1 15,-22 0-15,21-21 0,0 21 0,0 0 0,0-21 16,0 0-16,22 21 0,-22-21 16,21 0-16,1 0 0,-1 0 15,0 0-15,1 0 0,-1 0 0,0-21 16,1 0-16,-22 21 0,21-21 0,-21 0 15,0 21-15,1-21 0,-22-1 0,0 1 16,0 0-16,0 0 0,0 0 0,0-22 16,-22 22-16,1 21 0,0-21 15,0 0-15,0 21 0,0 0 0,-1 0 16,1 0-16,-21 21 0,21 0 0,0 0 16,-1 1-16,1-1 0,0 0 0,0 21 15,21-21-15,0 1 0,0 20 0,0-21 16,0 0-16,0 0 0,21 1 15,0-22-15,0 0 16,1 0-16,-1 0 0,0 0 0,21 0 16,-21 0-16,22 0 0,-22 0 0,0-22 15,0 1-15,22 21 0,-22-21 0,-21 0 16,21 0-16,0 0 0,-21-1 0,21 1 16,-21 0-16,0 0 15,0 0-15,0 0 0,0 42 31,0 0-31,0 0 0,0 0 16,0 0-16,0 1 0,0-1 16,0 0-16,0 0 0,21 0 15,1 0-15,-1-21 0,-21 22 16,21-1-16,0-21 0,21 0 0,-20 0 16,-1 0-16,21 0 0,0 0 0,-20 0 15,-1 0-15,21 0 0,-21-21 0,0 21 16,1-22-16,-1 22 0,0-21 0,0 0 15,0 0-15,-21 0 16,0 0-16,0-1 0,0 1 0,0 0 16,0 42-1,0 0 1,0 1-16,-21-22 0,0 21 16,21 0-16,0 0 0,0 0 0,-21 0 0,21 1 15,0-1-15,-21 0 16,21 0-16,21-21 47,-21-21-47,21 21 15,-21-21-15,0 0 0,21-1 0,0 22 16,0-21-16,-21 0 0,22 0 16,-1 0-16,0 0 0,-21-1 0,21 22 15,0-21-15,0 21 16,-21 21-1,0 1-15,0-1 0,0 0 16,0 0-16,0 0 0,0 0 16,0 1-16,0-1 0,0 0 15,22-21-15,-1 21 16,0-21-16,0 0 0,0 0 0,0 0 16,1 0-16,20 0 0,-21 0 0,21 0 15,-20-21-15,-1 21 0,0-21 16,21 21-16,-21-21 0,1-1 0,-1 1 15,0 0-15,-21 0 0,21 21 16,-21-21-16,0 0 0,0 42 31,0 0-15,0 0-16,0 0 0,0 0 16,0 1-16,0-1 0,0 0 15,0 0-15,0 0 0,21 0 16,0 1-16,1-22 0,20 0 15,-21 21-15,21-21 0,-20 0 0,20 0 16,0 0-16,-21 0 0,22 0 0,-1 0 16,-21-21-16,22-1 0,-22 22 0,21-21 15,-21 21-15,0-21 0,1 0 0,-22 0 16,0 0-16,21-1 16,-21 1-16,0-21 0,0 21 0,0 0 15,0-1-15,-21 1 0,-1 21 16,1 0-16,0 0 0,21 21 15,-21-21-15,21 22 0,0-1 0,0 0 16,0 0-16,0 21 0,0-20 0,0-1 16,0 0-16,0 0 0,0 0 15,21 0-15,-21 1 0,21-22 16,-21 21-16,0 0 0,21-21 16,1 0-16,-22 21 0,21-21 15,-21 21-15,0 0 0,0 1 16,-21-22-16,-1 21 0</inkml:trace>
  <inkml:trace contextRef="#ctx0" brushRef="#br0" timeOffset="28501.22">4889 15113 0,'0'-21'0,"22"21"15,-1-21-15,0 0 0,-21-1 16,21 22-16,0-21 0,-21 0 0,0 0 16,-21 42 15,0 0-31,0-21 0,0 43 0,-1-22 16,1 21-16,0 0 0,0-20 15,21 20-15,0 0 0,-21 1 16,21-1-16,-21 0 0,21-21 0,0 22 15,0-22-15,0 0 0,0 0 0,0 0 16,21 1-16,0-1 0,0-21 0,0 0 16,0 0-16,22 0 0,-22 0 0,0 0 15,21 0-15,1 0 0,-22-21 16</inkml:trace>
  <inkml:trace contextRef="#ctx0" brushRef="#br0" timeOffset="28841.02">5588 15325 0,'0'0'0,"42"-21"0,1-1 0,-1 1 0,-21 0 15,0-21-15,0 21 0,1-1 0,-22-20 16,-22 42 0,1 0-16,0 0 0,0 0 15,-21 21-15,-1 0 0,22 1 0,-21-1 16,21 0-16,-22 0 0,22 0 0,0 0 16,0 1-16,0-22 0,21 21 0,0 0 15,0 0-15,0 0 16,21 0-16,21-21 0,-21 22 0,0-22 15,22 21-15,-1 0 0,0-21 0,-20 21 16,20-21-16,-21 21 0,0-21 16,0 21-16,1 1 0,-22-1 15,-22 0-15,1-21 0,0 0 16,-21 21-16,21-21 0,-22 0 16,1 0-16,21 0 0,-22 21 0,1-21 15,21 0-15,0 0 0,0 0 0,-1 0 16,1 0-16,42 0 15,22-21 1,-22 21-16,21-21 0,1 0 0</inkml:trace>
  <inkml:trace contextRef="#ctx0" brushRef="#br0" timeOffset="29160.86">6562 15325 0,'0'0'0,"63"-21"0,-21 21 16,1-22-16,-22 1 0,21 0 0,-42 0 15,0 0-15,-21 21 16,0 0-16,-21 0 0,20 0 16,-20 0-16,0 21 0,21-21 15,-22 21-15,22 0 0,0-21 0,0 21 16,0 1-16,21-1 16,21-21-16,0 0 0,0 0 15,21 21-15,-20-21 0,20 0 0,-21 0 16,0 21-16,22-21 0,-22 21 15,0-21-15,0 21 0,-21 1 16,0-1-16,0 0 16,-21-21-16,0 21 0,0 0 0,-22 0 15,22-21-15,-21 22 0,-1-1 0,1-21 16,0 21-16,-1 0 0,1-21 0,-21 21 16,20 0-16,1-21 0,0 22 0,-1-22 15,1 21-15</inkml:trace>
  <inkml:trace contextRef="#ctx0" brushRef="#br0" timeOffset="29488.67">4657 16870 0,'0'0'16,"-22"0"-16,-20 21 15,42 0-15,0 0 0,0 1 16,0-1-16,0 0 0,0 21 16,21-21-16,0 22 0,1-22 15,-1 21-15,21-21 0,-21 22 0,22-22 16,-22 21-16,21-21 0,-21 1 0,0-1 15,1 0-15,-1 0 0,0 0 0,-21 0 16,21-21-16,0 0 16,-21-21-1,0 0-15</inkml:trace>
  <inkml:trace contextRef="#ctx0" brushRef="#br0" timeOffset="29712.54">5228 16933 0,'0'0'0,"-21"0"32,0 22-32,0-22 0,-1 21 0,1 0 15,-21 0-15,21 21 0,-22-20 0,22-1 16,-21 0-16,0 0 0,-1 21 16,1-20-16,0-1 0,20 0 0,-20 0 15,21 0-15,0 0 0,0-21 0,21 22 16,0-1-16,21-21 15,0 0-15,0 0 16,21 0-16,-20-21 0</inkml:trace>
  <inkml:trace contextRef="#ctx0" brushRef="#br0" timeOffset="30000.21">5503 16891 0,'0'0'16,"21"-21"-16,-21 42 15,0 0 1,0 0-16,0 22 0,0-1 16,0 0-16,0 1 0,0-1 0,0 0 15,0 1-15,0-1 0,0 22 16,0-22-16,0 0 0,0 22 0,0-22 0,0 0 16,0 22-16,0-22 15,0 1-15,0-1 0,0 0 0,0 1 16,0-1-16,0 0 0,0-21 0,0 1 15,0-1-15,0 0 0,0-42 32,0 0-32,0-1 0,0 1 15,0-21-15,0 0 0,22-1 0,-22 1 16</inkml:trace>
  <inkml:trace contextRef="#ctx0" brushRef="#br0" timeOffset="30253.06">5567 17314 0,'0'-42'0,"0"84"0,0-126 16,0 41-16,0 1 0,21 0 15,0 21-15,0-22 0,22 1 0,-22 21 16,21 0-16,22-1 0,-22 22 0,21 0 16,-20 0-16,20 0 0,-20 0 0,20 0 15,-21 0-15,1 22 0,-22-1 16,0 0-16,0 0 0,-21 21 0,0-20 16,0-1-16,-21 0 0,0 0 0,0 0 15,-22 0-15,22 1 0,-21-22 16,-22 21-16,22 0 0,0-21 0,-1 0 0,1 21 15,0-21-15,21 0 0,-22 0 16,22 0-16,21-21 16,21 0-1,0 0-15,1 21 0,20-22 16,-21 22-16</inkml:trace>
  <inkml:trace contextRef="#ctx0" brushRef="#br0" timeOffset="30749.78">6392 17018 0,'0'0'0,"21"0"0,1 0 16,-1 0-16,0 0 0,0-21 0,0 0 15,0 0-15,1 21 16,-22-22-16,21 22 0,-21-21 16,21 0-16,-21 0 0,21 21 15,-21-21-15,0 0 0,0 42 31,0 0-31,-21 0 0,21 0 16,-21 22-16,0-22 0,-1 21 16,22 0-16,0-20 0,0 20 0,0-21 15,0 0-15,0 22 0,0-22 0,0 0 16,0 0-16,22-21 16,-1 0-16,0 0 0,0 0 15,0-21-15,0 0 0,1 0 16,-1-1-16,0 22 0,0-21 15,-21-21-15,21 21 0,0 0 0,-21-1 16,0 1-16,0 0 0,0-21 0,22 21 16,-22-1-16,0 1 0,0 0 0,0 0 15,0 42 1,0 0 0,0 0-16,0 1 0,0-1 15,0 21-15,0-21 0,0 0 0,0 1 16,21-1-16,-21 21 0,0-21 15,0 0-15,21-21 0,0 22 0,0-1 0,-21 0 16,21-21-16,1 0 0,-1 21 16,0-21-16,0 0 15,0 0-15,0-21 0,1 0 16</inkml:trace>
  <inkml:trace contextRef="#ctx0" brushRef="#br0" timeOffset="30996.14">7408 16595 0,'0'0'16,"0"-43"-16,0-41 16,21 63-16,1 21 15,-22 21-15,0 0 16,0 21-16,0 1 0,0-1 16,0 0-16,0 1 0,0-1 0,0 21 15,0-20-15,21-1 0,-21 0 0,0 1 16,0-1-16,21-21 0,-21 22 15,0-1-15,0-21 0,0 0 0,0 0 16,0 1-16,0-1 0,21-21 31,0 0-31,-21-21 0,21-1 0</inkml:trace>
  <inkml:trace contextRef="#ctx0" brushRef="#br0" timeOffset="31440.05">7853 16574 0,'0'0'0,"21"-22"0,21-62 16,-21 63-16,-21-1 0,22 22 16,-1 0-16,0 0 0,-21 22 0,0-1 15,21 0-15,-21 0 0,0 21 0,0-20 16,0 20-16,0 0 0,0 1 16,0-1-16,0 0 0,0 1 0,0-1 15,0 0-15,-21 1 0,21-22 0,0 21 16,-21-21-16,21 0 0,-21 1 0,21-1 15,-22-21-15,22 21 0,0-42 47,0 0-47,0-1 0,0 1 0,22 0 16,-1 0-16,0 0 0,0 0 0,0-1 16,0 1-16,1 0 0,20 0 0,-21 0 15,0 0-15,0 21 0,1 0 0,-1 0 16,0 0-16,0 21 0,0 0 0,-21 0 15,0 0-15,0 0 0,0 1 16,0 20-16,0-21 0,0 21 0,0-20 16,0-1-16,0 0 0,0 21 0,0-21 15,0 1-15,-21-22 0,0 21 0,21 0 16,-21-21-16,21 21 16,-21-21-16,-1 0 0,1 0 0,0 0 15,0 0-15,21-21 16,-21 21-16,0-21 0,-1 21 0,1-21 15,0-1-15</inkml:trace>
  <inkml:trace contextRef="#ctx0" brushRef="#br0" timeOffset="31649.93">7408 16912 0,'0'43'15,"21"-43"-15,1 0 16,-1 0-16,21 0 0,-21 0 15,22 0-15,-1 0 0,0 0 0,1-22 16,20 22-16,-21-21 0,1 21 0,20-21 16,-42 0-16,22 21 0,-22-21 15,0 0-15,0-1 0,-21 1 16,0 0-16,0 0 0,0 0 0,0 0 16,-21-22-16,0 22 0</inkml:trace>
  <inkml:trace contextRef="#ctx0" brushRef="#br0" timeOffset="37043.71">1905 3620 0,'-21'-22'16,"0"22"-1,-1 0-15,1 0 16,21 22-16,-21-1 16,21 0-16,0 0 0,0 0 0,0 0 15,0 22-15,0-22 0,0 0 16,0 21-16,0-20 0,21 20 0,-21-21 15,21 21-15,1 1 0,20-22 16,-21 21-16,0-21 0,22 1 16,-1 20-16,0-21 0,22 0 15,-1 0-15,1 1 0,-1-1 0,22 0 16,0 0-16,-1 0 0,1 0 0,0 1 16,-1-1-16,1-21 0,0 21 15,-1-21-15,1 21 0,21-21 0,0 0 16,-22 0-16,22 0 0,0 0 15,-21 0-15,20 0 0,1 0 0,-21-21 16,21 0-16,0 21 0,21-21 0,-22 21 16,1-22-16,21 1 0,-21 0 15,0 21-15,0-21 0,0 0 16,-1 0-16,1-1 0,0 1 0,21 0 16,-21 0-16,0-21 0,0 20 15,-1 1-15,1 0 0,0 0 0,0 21 16,0-21-16,0 0 0,-1-1 0,1 1 15,0 21-15,0-21 0,-21 21 16,20 0-16,-20-21 0,21 21 0,0 0 16,0 0-16,-1 0 0,-20 0 0,21 0 15,-21 0-15,-1 0 0,1 0 16,0 0-16,-1 0 0,-20 21 0,-1-21 16,22 21-16,-22-21 0,1 21 0,21-21 15,-22 22-15,1-22 0,-22 21 16,21 0-16,-20-21 0,-1 21 15,0 0-15,1-21 0,-22 21 0,0-21 16,0 22-16,0-1 0,1 0 16,-22 0-16,0 0 15,0 0 1,0-42 15,0 0-31,-22 0 0,22 0 16,0 0-16,0-1 15,0 1-15,22 0 0,-1-21 16,0 21-16,21-1 0,-21 1 0,22 0 0,-1-21 16,22 21-16,-1-1 0,1-20 15,20 21-15,1 0 0,21 0 16,-22-1-16,22-20 0,0 21 0,0 0 16,0 21-16,0-21 0,-1-1 0,1 22 15,0 0-15,21 0 0,-21 0 16,21 0-16,0 0 0,-21 0 0,21 0 15,0 22-15,0-22 0,21 21 0,-21 0 16,0 0-16,0 0 0,21 0 16,-21 1-16,0-1 0,21 0 15,-21 0-15,21 21 0,-21-20 0,0-22 0,0 21 16,-21 0-16,21 0 16,-21-21-16,0 21 0,0-21 0,0 0 15,-1 0-15,1 0 0,-21 0 0,-22 0 16,22 0-16,-21 0 0,-1-21 15,1 0-15,-22 0 0,0 21 0,1-21 16,-1-1-16,0 1 0,-21 0 0,22-21 16,-22 21-16,0-1 0,-21 1 15,0-21-15,0 21 0,0 0 0,0-1 16,0 1-16,0 0 0,0 0 0,0 0 16,0 0-16,0-1 0,21 1 15,0 0-15</inkml:trace>
  <inkml:trace contextRef="#ctx0" brushRef="#br0" timeOffset="38036.28">17208 1884 0,'0'0'0,"22"-64"0,-1 22 16,0-21-16,0 20 0,0 22 0,0 0 15,1 0-15,-22 0 0,21 21 0,-21 21 16,0 21-16,0 0 16,0 22-16,-21-1 0,-1 1 0,-20 21 15,21-1-15,-21 1 0,20 0 16,-20 20-16,0 1 0,-1-21 0,1 0 16,0-1-16,-1 1 0,22 0 15,-21-1-15,0-20 0,-1-1 0,22-20 16,-21 20-16,21-21 0,-1 1 15,1-22-15,0 0 0,0 0 0,0-21 16,0 0 0,21-21-16,-22 0 0,22-21 0,0-1 15,0 1-15,0 0 0,0-1 0,22 1 16,-1-22-16,-21 22 0,21-21 16,0-1-16,0 1 0,0 20 0,1-20 15,-22 42-15,0-22 0,0 22 0,21 21 16,-21 21-1,0 0-15,0 22 0,0-1 16,0 0-16,21 1 0,-21-1 0,0-21 16,21 22-16,0-1 0,0 0 15,1-21-15,-1 22 0,21-22 0,-21 0 16,22 21-16,-1-42 0,0 22 16,1-1-16,20-21 0,-21 0 0,1 0 15,20 0-15,-20 0 0,-1 0 0,0-21 16,1-1-16,-22 22 0,21-21 15,-21-21-15,22 21 0,-22 0 16,0-22-16,0 22 0,21-21 0,-20-1 16,-22 22-16,21-21 0,-21 21 15,21 0-15,-21-1 0,0 44 16,-21-1 0,0 0-16,-22 0 0,22 21 15,0-20-15,0 20 0,0-21 0,-1 0 16,22 22-16,0-22 0,0 0 15,0 0-15,0 0 0,22 0 0,-1 1 16,0-1-16,0-21 0,0 0 0,0 0 16,22 0-16,-22 0 0,21 0 15,-21 0-15,22 0 0,-22 0 0,21-21 16,-21-1-16,1 1 0,-1 21 16,0-42-16,0 21 0,-21 0 15,0-1-15,21-20 0,-21 0 0,0-1 16,0 22-16,0-21 0,0 0 0,-21 20 15,0 1-15,0 0 0,0 0 16,-22 21-16,22 0 0,0 0 16,0 21-16,-22 0 0,22 0 15,0 1-15,0-1 0,0 0 0,0 0 16,-1 0-16,22 22 0,-21-22 0,21 0 16,0 0-16,21 0 15,1 0-15</inkml:trace>
  <inkml:trace contextRef="#ctx0" brushRef="#br0" timeOffset="38744.39">18754 2625 0,'0'0'0,"21"-21"0,21-22 15,-63 43 1,-21 21-16,20 1 15,-20-1-15,-21 21 0,20-21 0,1 0 0,0 22 16,-1-1-16,1-21 0,0 22 16,20-22-16,1 21 0,0-21 15,21 22-15,0-22 0,0 0 0,0 0 16,21 21-16,-21-20 0,43-22 16,-22 21-16,21 0 0,22-21 0,-22 0 15,21 0-15,1 0 0,-1 0 16,-20 0-16,20 0 0,-20 0 0,-1 0 15,0-21-15,1 0 0,-1-1 0,-21-20 16,0 21-16,0 0 0,1-22 16,-1 22-16,-21-21 0,0 21 0,0 0 15,0-1-15,-21 22 16,-1 0-16,1 0 0,-21 0 0,21 0 16,-22 0-16,22 22 0,-21-1 15,21 0-15,-22 0 0,22 0 16,0 0-16,0 1 0,0-1 0,0 0 15,21 0-15,0 0 0,0 0 0,0 1 16,21-22 0,0 0-16,0 0 0,0 0 0,22 0 15,-22 0-15,0 0 0,0 0 0,0 0 16,0-22-16,22 22 0,-22-21 16,-21 0-16,21 0 0,0 21 0,0-21 15,1 0-15,-22-1 0,21 22 16,-21-21-16,21 21 0,-21 21 31,0 1-15,0-1-16,0 0 0,0 0 15,0 0-15,0 0 0,0 1 16,0-1-16,0 0 0,0 0 0,0 0 16,21-21-16,0 0 0,22 0 15,-22 0-15,0 0 0,21 0 16,-21 0-16,1-21 0,-1 0 0,21 21 15,-21-21-15,0 0 0,1-1 16,-1-20-16,0 21 0,0-21 0,0-1 16,0 1-16,1 0 0,-1-22 0,0 1 15,0-22-15</inkml:trace>
  <inkml:trace contextRef="#ctx0" brushRef="#br0" timeOffset="38992.24">20024 1884 0,'0'0'15,"-64"0"1,64 21-16,-21 0 0,0 0 0,0 22 16,-1-1-16,1-21 0,0 22 0,0 20 15,21-21-15,0 22 0,-21-22 0,21 43 16,-21-22-16,21 1 0,-22 21 16,22-22-16,0 1 0,0-1 0,-21-21 15,21 1-15,0 20 0,-21-20 16,21-22-16,0 21 0,0-21 15,0 0-15,0 1 0,0-1 0,21-21 32,0 0-32,1 0 15,-1 0-15,0-21 0</inkml:trace>
  <inkml:trace contextRef="#ctx0" brushRef="#br0" timeOffset="39631.87">20066 2900 0,'-21'21'0,"21"0"16,-21 0-16,-1 1 0,1-22 0,0 21 16,21 0-16,0 0 0,0 0 15,0 0-15,0 1 0,0-1 16,21 0 0,0-21-16,1 0 0,-1 0 0,21 0 15,0 0-15,-20 0 0,20 0 0,0 0 16,1 0-16,-22-21 0,21 0 15,-21 21-15,0-22 0,22 1 0,-22-21 16,0 21-16,-21 0 0,0-22 16,0 22-16,0-21 0,0 21 15,-21-1-15,0 1 0,0 0 0,-1 21 16,-20 0-16,21 0 0,-21 0 16,-1 0-16,22 0 0,-21 21 0,21 0 15,-22 1-15,22-1 0,0 21 0,0-21 16,21 0-16,0 1 0,0-1 15,0 0-15,0 0 0,21 0 16,0-21-16,0 0 0,0 0 0,1 0 16,20 0-16,-21 0 0,21 0 15,-20 0-15,20-21 0,0 21 0,1-21 16,-1 0-16,-21 0 0,21 21 16,1-22-16,-1 1 0,0-21 15,22 21-15,-22 21 0,1-21 0,-22-1 16,21 22-16,-21 0 0,0 0 15,1 0-15,-1 0 0,-21 22 0,0-1 16,0 0-16,0 0 0,0 0 0,0 0 16,0 1-16,0-1 0,0 0 15,0 0-15,0 0 0,0 0 16,0 1-16,21-1 0,0 0 16,0-21-16,0 0 0,1 0 15,-1 0-15,0 0 0,0 0 16,0 0-16,0 0 15,1-21-15,-1 21 0,0-21 0,-21-1 16,21 22-16,0-21 0,-21 0 0,0 0 16,0 0-16,0 0 0,0-1 15,0 1-15,0 0 0,0-21 0,0 21 16,-21-22-16,0 22 0</inkml:trace>
  <inkml:trace contextRef="#ctx0" brushRef="#br0" timeOffset="39916.72">19621 2350 0,'0'0'0,"-42"0"15,-21-22-15,84 22 16,0 0-16,21 0 0,22 0 16,-1 0-16,22 0 0,-22 0 15,43 0-15,-21 0 0,21 0 0,0 0 16,21 0-16,-22 0 0,22 0 15,-21 0-15,0 0 0,0-21 0,-21 21 16,-1 0-16,1 0 0,-22 0 0,1-21 16,-22 21-16,1-21 0,-1 21 15,-21 0-15,0 0 0,0 0 0,1 0 16,-22 21 15,0 0-31,0 0 0</inkml:trace>
  <inkml:trace contextRef="#ctx0" brushRef="#br0" timeOffset="83196.28">4318 7239 0,'0'0'0,"0"-21"15,0 0-15,21 21 0,-21-21 16,0-1-16,0 1 0,0 0 31,-21 21-31,0 0 0,0 0 16,-1 21-16,1 0 0,21 1 16,-21-1-16,0 21 0,0-21 15,0 22-15,-1-1 0,22-21 0,-21 21 16,21 1-16,-21-1 0,21 0 0,0 1 15,0-22-15,0 21 16,0 1-16,-21-22 0,21 21 0,0-21 16,0 22-16,0-22 0,0 0 0,0 0 15,0 0-15,0 0 0,0 1 16,21-1-16,-21 0 0,0 0 16,21-21-16,-21 21 0,21-21 15,1 0-15,-1 0 16,0 0-16,0 0 0,-21-21 15,21 0-15,0 21 0</inkml:trace>
  <inkml:trace contextRef="#ctx0" brushRef="#br0" timeOffset="83497.12">4720 7197 0,'0'0'0,"0"-21"0,0-22 15,0 22-15,0 0 0,0 42 32,0 21-32,0-20 15,0 20-15,0-21 0,0 21 16,0 1-16,0-1 0,-21 0 0,21 1 16,-21-1-16,0 0 0,21 1 0,-22-22 15,22 21-15,-21 1 16,21-22-16,-21 0 0,21 0 0,-21 0 15,21 0-15,0 1 0,0-1 0,-21 0 16,21 0-16,-21 0 16,21 0-16</inkml:trace>
  <inkml:trace contextRef="#ctx0" brushRef="#br0" timeOffset="84494.55">4911 7684 0,'0'0'0,"0"-22"15,0 1 1,0 0-16,0 0 0,0 0 16,-22 21-16,1 0 15,0 0-15,0 0 16,0 21-16,0 0 15,-1-21-15,1 21 0,21 0 0,-21 1 16,21-1-16,-21-21 0,21 21 16,0 0-16,0 0 0,0 0 15,0 1-15,0-1 16,21-21 0,0 0-1,0 0-15,1 0 0,-22-21 16,21-1-16,0 22 0,0-21 0,0 21 15,-21-21-15,21 0 0,-21 0 0,22 21 16,-22-21-16,0-1 0,0 1 16,0 0-16,0 42 47,0 0-47,0 1 15,0-1-15,0 0 0,0 0 16,0 0-1,21-21-15,-21 21 16,21-21-16,0 0 16,0 0-1,0 0-15,1 0 0,-22-21 16,0 0 0,21 21-16,0-21 0,-21 0 15,-21 21 32,21 21-31,0 0-16,0 0 0,0 0 15,0 1 1,0-1 0,0 0-1,21-21 1,-21 21 15,-21-21 0,0 0-31,-1 0 32,22 21-17,22-21 16,-1 0-15,0 0-16,0 0 16,0 0-16,0 0 15,-21-21-15,22 21 0,-1 0 0,-21-21 16,0 0-16,21 21 0,0 0 0,0-21 16,-21 42 30,-21 0-30,0-21-16,21 21 16,-21-21-16,0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09:55:52.2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4170 0,'0'-21'32,"0"0"-17,0-1-15,-21 1 16,0 21-16,0-21 0,0 0 16,0 21-16,-1-21 0,1 0 15,-21 21-15,21-22 0,0 22 16,-22 0-16,22 0 0,-21 0 0,-1 0 15,22 0-15,-21 22 0,0-1 16,-1 0-16,1 21 0,0-21 16,-1 22-16,1-1 0,21 0 0,-22 1 15,22-1-15,0 0 0,0 1 16,21-1-16,0 0 0,0 1 0,0-1 16,0-21-16,21 22 0,0-22 15,0 0-15,1 0 0,-1 0 0,21 0 16,-21-21-16,0 0 0,22 0 15,-22 0-15,0 0 0,21 0 0,-20-21 16,-1 0-16,0 21 0,21-21 16,-21 0-16,1-22 0,-1 22 15,0 0-15,0-21 0,0-1 16,22 1-16,-22 0 0,0-1 0,0-20 16,0-1-16,0 1 0,1-1 15,-1 1-15,0-1 0,21 1 0,-21 21 16,1-22-16,-1 1 0,-21 20 15,21-20-15,0 20 0,-21 1 0,0 0 16,0 21-16,0-22 0,0 22 16,0 0-16,0 0 0,0 0 0,0 42 31,-21 0-31,0 0 16,21 21-16,0 1 15,-21 20-15,-1-20 0,1 20 0,0-21 0,21 22 16,-21 21-16,0-22 15,0 1-15,21 20 0,0-20 0,-22-1 16,22-20-16,0 20 0,0-21 16,0 1-16,0-1 0,0-21 0,0 22 15,0-22-15,0 0 0,22 0 16,-1 0-16,0 0 16,0-21-16,0 0 15,0 0-15,1-21 16,-1 0-16,-21 0 0,21 0 15,-21 0-15,21-1 0</inkml:trace>
  <inkml:trace contextRef="#ctx0" brushRef="#br0" timeOffset="439.67">1566 4149 0,'0'0'16,"0"-43"-1,0 22-15,0 0 0,0 0 16,21 21-16,1 0 0,-1-21 16,0 21-16,0 0 15,0 0-15,0 21 0,1 0 0,-1 0 16,-21 0-16,21 22 0,-21-1 0,21 0 16,-21 1-16,0-1 0,0 22 15,0-22-15,0 0 0,0 1 0,0-1 16,0 0-16,-21 1 0,21-1 15,-21-21-15,21 21 0,-21-20 0,-1-1 16,22 0-16,0-42 16,0 0-1,0-1-15,0 1 16,0-21-16,22 21 0,-22 0 0,21-22 16,0 1-16,-21 0 0,21-1 15,-21 1-15,21 0 0,0-1 16,-21 1-16,22 0 0,-1 20 0,-21-20 15,0 21-15,21 0 16,0 21-16,-21 21 16,21-21-16,-21 21 15,21 0-15,-21 0 0,0 1 16,0-1-16,22 0 0</inkml:trace>
  <inkml:trace contextRef="#ctx0" brushRef="#br0" timeOffset="700.52">2244 4276 0,'0'0'0,"0"-21"0,-22 21 47,1 21-47,21 0 0,-21 0 15,21 21-15,0-20 0,-21-1 16,21 21-16,-21-21 0,21 0 0,-21 22 15,21-22-15,0 0 0,0 0 0,0 0 16,-22 1-16,22-1 16,0 0-16,0 0 0,0-42 47,0 0-47,22 21 0</inkml:trace>
  <inkml:trace contextRef="#ctx0" brushRef="#br0" timeOffset="1013.34">2286 3916 0,'0'0'0,"-64"0"16,43 0-16,0 0 16,42 0 15,0 0-16,1 0-15,-1 0 0,0 0 16,-21-21 0,0 0-16,-21-1 15,0 22-15,-1-21 0,1 21 16,0 0-16,0 0 0,0 0 16,0 0-16,-1 0 0,1 21 15,21 1-15,0-1 16,0 0-16,21 0 0,-21 0 15,22 0-15,-1 1 0,0-1 0,0 0 16,0 0-16</inkml:trace>
  <inkml:trace contextRef="#ctx0" brushRef="#br0" timeOffset="1467.59">2413 4276 0,'0'0'0,"0"-21"16,21 21 0,0 0-16,0 0 15,-21 21 1,22 0-16,-1 0 0,-21 0 16,0 0-16,21 22 0,-21-22 0,21 0 15,-21 0-15,0 22 0,0-22 16,21 0-16,-21 0 0,0 0 0,0 0 15,0 1-15,0-1 0,0 0 0,0 0 16,0 0 0,21-21-16,-21-21 15,22 0 1,-22 0-16,21 0 0,0-1 0,-21 1 16,21 0-16,0-21 0,-21 21 15,21-22-15,1 1 0,-1 0 16,0 20-16,0-20 0,0 21 0,0-21 15,-21 20-15,0 1 0,22 21 0,-22-21 16,21 21-16,-21 21 47,0 0-47,21-21 0,-21 22 16,0-1-16,0 0 15,0 0-15</inkml:trace>
  <inkml:trace contextRef="#ctx0" brushRef="#br0" timeOffset="2312.62">3006 4487 0,'21'0'16,"0"0"-16,0 0 16,0-21-16,-21 0 15,21 21-15,1-21 0,-22 0 0,0 0 16,21-1-16,0 22 0,-21-21 0,21 0 15,-21 0-15,0 0 0,0 0 16,0-1-16,0 1 16,-21 21-1,0 0-15,21 21 16,-21 1-16,21-1 0,-22-21 0,1 42 16,0-21-16,21 0 0,0 1 0,-21 20 15,0-21-15,21 0 0,-21 0 16,21 22-16,0-22 0,0 0 0,0 0 15,0 0-15,0 1 0,0-1 16,21 0-16,0-21 0,0 0 16,0 0-16,0 0 0,1 0 0,20 0 15,-21 0-15,21 0 0,-20 0 16,20 0-16,0-21 0,-21 0 0,22 21 16,-22-22-16,21 1 0,-21 0 0,22 0 15,-22-21-15,0 20 0,0-20 16,22 21-16,-22-21 0,0-1 15,0 22-15,0-21 0,-21-1 0,0 22 16,21 0-16,-21-21 0,0 21 16,0-1-16,0 1 0,-21 21 15,0 0 1,0 0-16,0 0 0,0 21 16,21 1-16,-22-1 0,1 0 0,21 0 15,0 0-15,0 0 0,0 1 0,0-1 16,0 0-16,0 0 15,0 0 1,21-21-16,1 0 0,-1 0 16,0 0-16,0 0 0,0-21 15,0 0-15,22 21 0,-22-21 0,0 21 16,0-21-16,0-1 0,1 1 0,-22 0 16,21 0-16,0 21 0,-21-21 15,21 0-15,-21-1 0,21 22 16,-21 22 15,-21-1-31,0 21 16,21-21-16,0 0 0,-21 1 15,21 20-15,-21-21 0,21 21 0,0-20 16,0 20-16,0-21 0,-22 21 16,22-20-16,0-1 0,0 0 0,0 0 15,0 0-15,0 0 0,0 1 0,22-22 16,-1 21-16,0-21 15,0 0-15,0 0 0,0 0 0,1 0 16,-1 0-16,0 0 0,0-21 0,0 21 16,0-22-16,-21 1 0,22 21 15,-1-21-15,0 0 0,-21 0 0,21 0 16,0 21-16,0-22 0</inkml:trace>
  <inkml:trace contextRef="#ctx0" brushRef="#br0" timeOffset="2744.89">4678 4318 0,'-21'0'0,"21"21"16,0 0-1,21-21 17,0 0-32,0 0 0,0 0 15,0 0-15,1-21 16,-1 21-16,0-21 0,-21 0 15,0 0-15,-21 21 47,0 0-47,-1 0 0,22 21 16,-21-21-16,21 21 0,-21 0 16,21 0-1,0 1 1,21-22-1,0 0-15</inkml:trace>
  <inkml:trace contextRef="#ctx0" brushRef="#br0" timeOffset="3939.93">5948 4085 0,'0'21'15,"21"-21"1,0 0-16,0 0 15,0 0-15,1-21 0,-1 0 16,21 0-16,-21 0 0,22 0 0,-1-1 16,0-20-16,1 21 0,-1 0 0,0-22 15,22 1-15,-22 21 16,0-21-16,1-1 0,-1-20 0,-21 20 16,22-20-16,-43 21 0,21-22 0,-21 1 15,0-1-15,0 1 0,0 20 16,-21-20-16,21 20 0,-43 1 0,22 21 15,0-21-15,-21 20 0,20 1 0,-20 0 16,21 21-16,0 0 0,-22 0 16,22 0-16,0 0 0,0 21 0,0 0 15,0 1-15,-1 20 0,1 0 0,0 22 16,21-1-16,-21 22 0,0 0 16,0-1-16,-1 1 0,22 0 0,0-1 15,-21 22-15,0 0 0,21-21 16,-21 20-16,21 1 0,0 0 15,-21 0-15,0 21 0,21-21 0,-22 21 16,1 0-16,0 21 0,0-21 0,0 21 16,0-21-16,-1 21 0,-20-21 0,21 0 15,0 0-15,21 0 0,-21-21 16,21 0-16,-22-21 0,22-1 0,0 1 16,0-43-16,0 22 0,0-22 0,0 0 15,22-20-15,-1-1 0,-21 0 0,21-21 16,0 0-16,0 0 0,0-21 0,22 0 15,-22-22-15,21 22 0,-21-21 0,22-1 16,-1-20-16,-21-1 16,22 1-16,-1-1 0,0 1 0,1-22 15,-1 1-15,0-22 0,1 21 0,-22-21 16,21 0-16,-21 1 0,-21 20 0,0-21 16,0 21-16,0 1 0,0-1 0,0 0 15,-21 22-15,-21 21 0,21-22 16,-22 22-16,22 21 0,-21-22 0,-1 22 15,1 0-15,0 0 0,21 21 0,-22-21 16,22 21-16,0 0 0,0-22 16,0 22-16,21-21 0,0 0 15,0 0-15,21 0 16,0 0-16,21-1 0,-21 22 16,22-21-16,-1 0 0,0 0 15,1 0-15,-1 0 0,22-1 0,-22 1 16,0 0-16,1 0 0,-1 0 0,0 0 15,-21-1-15,1-20 0,-1 21 0,0 0 16,-21 0-16,21-1 0,-21 1 16,0 0-16,0 0 0,-21 21 31,21 21-15,-21 0-16,21 0 0,0 1 15,0-1-15,0 0 0,0 0 0,-21 0 16,21 0-16,0 1 0,0-1 15,-22-21-15,22 21 16,0-42 15,22 21-15,-22-21-16,21-1 0</inkml:trace>
  <inkml:trace contextRef="#ctx0" brushRef="#br0" timeOffset="4080.39">6773 4128 0,'0'0'0,"0"-22"0,0 1 0,0 0 15,0 0-15,0 0 0,0 0 16,0-1 0,21 22 15,1 0-31,-1 0 16,0 22-16,0-22 0</inkml:trace>
  <inkml:trace contextRef="#ctx0" brushRef="#br0" timeOffset="4524.84">7175 4085 0,'0'21'0,"0"1"16,0-1-16,0 0 0,0 0 16,0 0-16,0 0 0,0 22 0,-21-22 15,21 0-15,0 0 0,0 0 0,0 1 16,0-1-16,-21 0 0,21 0 15,0 0-15,0 0 16,0-42 15,0 0-31,0 0 16,0 0-16,0 0 0,0-1 16,0 1-16,21 0 0,0 0 0,1-21 15,-1 20-15,-21-20 16,42 21-16,-21-21 0,0 20 0,1 1 15,20 21-15,-21-21 0,21 21 0,-20 0 16,20 0-16,-21 0 0,0 21 0,0 0 16,1 1-16,-1-1 0,-21 0 15,0 0-15,0 21 0,0-20 0,0-1 16,0 0-16,0 21 0,0-21 0,0 1 16,0-1-16,0 0 0,-21-21 15,21 21-15,0 0 0,-22-21 0,22 21 16,22-21 15,-1 0-31,0 0 16,0 0-16</inkml:trace>
  <inkml:trace contextRef="#ctx0" brushRef="#br0" timeOffset="5100.22">8064 4233 0,'0'0'0,"22"-21"0,-1 0 16,-21-21-16,0 21 0,0-1 0,0 1 15,0 0-15,0 0 0,0 0 16,0 0-16,0-1 0,-21 1 16,-1 21-16,1 0 15,0 0-15,0 21 0,-21 1 16,20-1-16,1 21 0,0-21 16,0 22-16,-21-22 0,20 21 0,1 0 15,0 1-15,21-22 0,-21 21 0,21 1 16,0-22-16,0 0 0,0 21 0,0-21 15,0 1-15,21-1 16,0-21-16,0 0 0,1 0 0,-1 0 16,0 0-16,21 0 0,-21 0 0,1 0 15,20-21-15,-21-1 0,0 22 16,0-42-16,1 21 0,-1-21 0,0 20 16,21-20-16,-21-21 0,1 20 0,-1-20 15,0-1-15,21 1 0,-21-1 16,1 22-16,20-22 0,-21 1 15,0-1-15,0 1 0,1-1 0,-22 1 16,0 21-16,0-1 0,0 1 0,0 0 16,0 20-16,0 1 0,-22 0 15,1 0-15,0 21 0,0 0 0,0 0 16,0 21-16,-1 0 0,-20 22 0,21-22 16,0 21-16,0 0 0,-1 22 15,1-22-15,0 22 0,21-22 0,0 22 16,0-1-16,0 1 0,0-1 0,0-21 15,21 22-15,0-1 0,1-20 16,-1-1-16,0 0 0,0 1 16,0-1-16,0-21 0,1 0 0,-1 1 15,0-1-15,0 0 0,0-21 0,-21 21 16,21-21-16,1 0 0,-1 0 16,-21-21-16,0 0 15,21 0-15,0-1 0,-21-20 16</inkml:trace>
  <inkml:trace contextRef="#ctx0" brushRef="#br0" timeOffset="6096.04">9123 3641 0,'21'0'31,"0"0"-31,21 0 0,-20-21 15,20 21-15,-21-22 0,21 1 16,1 0-16,-1 0 0,-21 0 0,22 0 16,-22-1-16,0 1 0,0-21 0,0 21 15,-21-22-15,0 1 0,0 21 16,0-21-16,0 20 0,-21 1 0,0 0 16,0 0-16,-22 21 0,22 0 0,-21 0 15,21 0-15,-22 0 0,1 21 0,21 0 16,-21 22-16,-1-22 0,22 21 15,-21 0-15,21 1 0,-1 20 16,1-20-16,0-1 0,21 0 0,0-21 16,0 22-16,0-22 0,0 21 15,21-21-15,0 1 0,1-1 0,-1 0 16,0 0-16,21-21 0,-21 21 0,22-21 16,-22 0-16,0 0 0,21 0 0,-20 0 15,-1 0-15,-42 0 31,-1 0-15,1 0-16,0 0 0,0 21 0,-21-21 16,20 22-16,1 20 15,-21-21-15,21 21 0,-22-20 0,22 20 16,-21 0-16,21 1 0,0-1 0,-1 0 16,1 1-16,21-22 0,0 21 0,0-21 15,0 0-15,21 22 0,1-22 16,-1 0-16,21-21 0,-21 21 0,22-21 15,-1 0-15,0 0 0,1 0 0,-1 0 16,21 0-16,-20 0 0,-1-21 0,0 0 16,22 0-16,-22 0 0,1-22 15,20 22-15,-21-21 0,1-22 0,-1 22 16,0-22-16,1 1 0,-1-1 0,-21 1 16,22-1-16,-1 1 0,0-22 15,-21 22-15,1-22 0,20 0 0,-21 1 16,-21 20-16,21 1 0,-21-1 15,21 22-15,-21 0 0,0-1 0,0 22 16,0 0-16,0 0 0,0 0 16,-21 21-16,0 0 0,0 21 0,0 0 15,0 0-15,-1 21 0,1 1 0,0-1 16,0 22-16,0 20 0,-22-20 16,22-1-16,0 22 0,0-22 0,0 22 15,0 0-15,-1-22 0,22 1 0,0-1 16,-21 1-16,21-1 0,0 1 0,0-22 15,0 0-15,0 1 16,0-1-16,0-21 0,0 0 0,0 1 16,0-1-16,0 0 0,21-21 15,1 0 1,-1-21-16,0 0 16,-21-1-16,21 1 0,-21 0 15,21 0-15,0-21 0,1 20 0</inkml:trace>
  <inkml:trace contextRef="#ctx0" brushRef="#br0" timeOffset="6475.3">10139 4106 0,'0'22'16,"21"-22"-16,0 0 0,0 0 15,0 0-15,1 0 0,-1 0 16,0 0-16,21-22 0,-21 22 0,22-21 15,-22 21-15,21-21 0,-21 21 16,1-21-16,-1 0 0,0 0 0,0-1 16,-21 1-16,0 0 0,0 0 0,0 0 15,-21 21-15,0-21 16,0 21-16,-1 0 0,-20 0 16,21 0-16,0 21 0,-22 0 0,22 0 15,0 0-15,0 0 0,0 22 16,0-22-16,-1 21 0,1-21 0,21 22 15,-21-22-15,21 21 0,0-21 16,0 1-16,0-1 0,0 0 0,21 0 16,0 0-16,1-21 0,-1 21 0,21-21 15,-21 0-15,0 0 0,22 0 0,-22 0 16,0 0-16,21 0 0,1 0 16,-22 0-16,0-21 0,21 0 0,-20 21 15,-1-21-15,21 0 0,-21 0 0</inkml:trace>
  <inkml:trace contextRef="#ctx0" brushRef="#br0" timeOffset="7136.46">10901 3958 0,'0'0'0,"0"-21"0,0 42 31,0 0-31,0 1 0,-21-1 16,21 0-16,0 0 0,-22 0 15,1 22-15,21-22 0,0 0 0,-21 0 16,21 21-16,-21-20 0,21-1 0,0 0 15,0 0-15,-21 0 0,21 0 16,0 1 0,0-44 15,0 1-15,0 0-16,0 0 0,0 0 0,0 0 15,0-22-15,0 22 0,21-21 16,0-1-16,0 22 0,0-21 0,1 0 15,-22 20-15,42 1 0,-21-21 0,0 21 16,0 0-16,1-1 0,-1 22 0,0 0 16,21-21-16,-21 21 0,1 0 15,-1 0-15,0 21 0,0 1 0,0-1 16,0 0-16,1 0 0,-22 21 0,0-20 16,0 20-16,21 0 0,-21-21 0,0 1 15,0 20-15,0-21 0,0 0 16,0 0-16,0 1 0,0-1 15,0 0-15,-21-21 0,21 21 16,-22-21 0,22-21-1,0 0-15,0 0 16,0-1-16,0 1 0,0 0 0,0-21 16,22 21-16,-22-22 0,21 22 0,0-21 15,0 21-15,21-22 0,-20 22 0,-1-21 16,21 21-16,-21-1 0,22 1 15,-22 21-15,0 0 0,21 0 16,-21 0-16,1 21 0,-22 1 0,21-1 16,-21 0-16,21 21 0,-21-21 0,0 22 15,0-1-15,0 0 0,0 1 0,0-22 16,0 21-16,0-21 0,-21 22 16,21-22-16,0 0 0,-21 0 0,21 0 15,0 1-15,0-1 0,0-42 47</inkml:trace>
  <inkml:trace contextRef="#ctx0" brushRef="#br0" timeOffset="7535.75">11959 4106 0,'21'0'15,"0"0"-15,1 0 0,-1 0 0,21 0 16,-21 0-16,0 0 0,22-21 0,-22 21 16,21-21-16,-21 21 0,1-21 15,-1 0-15,0 0 0,0-1 0,-21 1 16,21 0-16,-21 0 0,0 0 15,0 0-15,0-1 0,-21 22 16,0 0-16,0 0 0,0 0 0,-1 0 16,-20 0-16,21 22 0,-21-1 0,20 0 15,-20 0-15,21 0 0,-21 22 16,20-22-16,1 21 0,0-21 0,0 22 16,21-22-16,0 21 0,0-21 0,0 0 15,0 22-15,0-22 0,0 0 0,21-21 16,0 21-16,0 0 0,1-21 0,20 0 15,-21 0-15,0 0 16,22 0-16,-22 0 0,21 0 0,-21 0 16,0 0-16,22 0 0,-22-21 0,0 0 15</inkml:trace>
  <inkml:trace contextRef="#ctx0" brushRef="#br0" timeOffset="8031.95">12700 3916 0,'-21'0'47,"0"21"-47,21 0 0,0 0 15,-22 1-15,1 20 0,21-21 0,0 21 16,0-20-16,-21-1 0,21 21 0,-21-21 16,21 0-16,0 1 0,0-1 0,0 0 15,-21 0-15,21 0 0,-21 0 16,21 1-16,0-1 15,-22-21 17,22-21-32,0-1 15,0 1-15,0 0 0,0 0 16,0 0-16,22-22 0,-1 22 0,0-21 16,0 21-16,0-22 0,0 1 0,22 21 15,-22 0-15,21-22 16,-21 22-16,22 21 0,-22-21 0,21 21 15,1 0-15,-22 0 0,0 0 0,21 0 16,-21 21-16,1 0 0,-1 1 0,0-1 16,-21 0-16,0 0 0,0 21 0,0-20 15,0-1-15,0 21 0,0-21 16,0 0-16,0 1 0,0-1 0,-21 0 16,0 0-16,21 0 0,-22-21 0,22 21 15,-21 1-15,21-44 63,0 1-63</inkml:trace>
  <inkml:trace contextRef="#ctx0" brushRef="#br0" timeOffset="8416.24">13695 3175 0,'0'-42'15,"0"84"-15,0-105 0,0 20 0,0 22 0,0 0 16,0 0-16,0 0 0,0 42 31,0 0-31,-21 0 0,-1 21 16,1 1-16,0-1 0,21 22 0,-21-1 15,0 1-15,0-1 0,-1 1 0,1-1 16,21 1-16,-21-1 0,21 1 16,-21-1-16,21 1 0,0-1 0,-21 1 15,21-22-15,0 21 0,0-20 0,0-1 16,0 0-16,0-20 0,0 20 0,21-21 16,0 0-16,0 0 15,0-21-15,1 0 16,-1 0-16,0 0 0,0 0 0,0 0 15,0 0-15,1-21 0,-1 0 0,0 0 16,0 21-16,-21-21 0,21 0 0,0-1 16,-21 1-16,0 0 0,22 0 15,-22 0-15</inkml:trace>
  <inkml:trace contextRef="#ctx0" brushRef="#br0" timeOffset="8664.1">13377 3789 0,'0'0'0,"21"0"15,22 0-15,-22 0 0,0 0 16,21 0-16,1-21 0,-1 21 0,-21 0 16,22 0-16,-1 0 0,0 0 15,-21-21-15,1 21 0,20 0 0,-21 0 16,0 0-16,-42 0 62</inkml:trace>
  <inkml:trace contextRef="#ctx0" brushRef="#br0" timeOffset="10628.47">15981 2858 0,'21'0'0,"0"0"16,0 0-16,0-22 15,1 22-15,-1 0 16,0 0-16,0-21 0,0 21 0,0 0 15,-21-21-15,22 21 0,-1-21 0,0 21 16,0-21-16,0 21 0,-21-21 0,0-1 16,21 1-16,1 0 15,-22 0 1,0 0 0,-22 21-1,1 0-15,0 0 0,0 0 0,0 0 16,-22 0-16,22 0 0,-21 21 0,21 0 15,-22-21-15,22 21 0,-21 0 16,0 1-16,-1 20 0,1-21 0,0 21 16,-1-20-16,1 20 0,-22 0 0,22 1 15,-21 20-15,20-21 0,-20 22 16,-1-1-16,22-20 0,-22 20 0,22 1 16,-21-1-16,20 22 0,-20-22 0,20 1 15,1-1-15,21 1 0,-21-1 0,20 1 16,-20 21-16,42-22 0,-21 1 15,21-1-15,0 1 0,0-1 16,0 1-16,0-22 0,21 0 0,0 1 16,22-1-16,-1 0 0,-21 1 0,43-22 15,-22 0-15,0 0 0,1 0 0,20 0 16,-21 1-16,1-22 0,-1 0 16,0 0-16,-20 0 0,20 0 0,-21 0 15,0 0-15,0 0 0,22-22 0,-43 1 16,21 21-16,0-21 0,0 0 0,0 0 15,-21 0-15,22-1 0,-1 1 0</inkml:trace>
  <inkml:trace contextRef="#ctx0" brushRef="#br0" timeOffset="10968.28">16171 3450 0,'0'0'0,"-21"-21"0,21 0 0,-21 0 16,0 0-16,0 21 15,-1 0-15,22 21 16,-21 0-16,0 21 0,21-21 0,-21 22 16,21-1-16,0 0 0,0 22 0,-21-22 15,21 1-15,0 20 16,-21-21-16,21 22 0,0-22 0,0 1 15,-22-1-15,22 0 0,0-21 0,-21 22 16,21-22-16,0 0 0,0 0 0,0 0 16,0 1-16,0-44 47,0 1-47,0 0 0,0 0 0,0 0 15,0-22-15,21 22 0</inkml:trace>
  <inkml:trace contextRef="#ctx0" brushRef="#br0" timeOffset="11549.06">16023 3620 0,'0'0'0,"0"-22"15,0-20 1,0 21-16,0 0 0,0 0 0,0-1 16,0 1-16,21 0 0,0 0 15,1 21-15,-1-21 0,0 0 16,21 21-16,1 0 0,-22-22 0,21 22 15,0 0-15,1 0 0,-1 0 0,0 0 16,1 0-16,-22 22 0,21-1 16,-21 0-16,1 0 0,-1 0 15,-21 22-15,0-22 0,0 0 0,0 21 0,-21-21 16,-1 1-16,-20-1 0,21 0 16,-21 0-16,-1 0 0,22 0 15,-21 1-15,-1-22 0,1 21 0,0-21 16,21 0-16,-1 21 0,1-21 0,0 0 15,21 21-15,21-42 32,0 21-32,1-21 15,-1 21-15,0 0 0,0 0 0,21 0 16,-20 0-16,20 0 0,-21 0 0,21 21 16,-20-21-16,20 21 0,-21 0 15,21 0-15,-20 1 0,20-1 0,-21 0 16,0 21-16,0-21 0,1 1 15,-22 20-15,0-21 0,0 21 0,0-20 16,0-1-16,-43 0 0,22 0 16,0 0-16,-21 0 0,-1 1 0,1-1 15,0-21-15,-1 21 0,22-21 0,-21 0 16,-1 0-16,1 21 0,0-21 0,21 0 16,-22 0-16,22 0 0,0 0 15,0 0-15,0 0 0,-1-21 16,1 0-16,21 0 15,0-1 1,21 1-16,1 0 16,-1 21-16,0-21 15,0 21-15,0-21 0,0 21 0</inkml:trace>
  <inkml:trace contextRef="#ctx0" brushRef="#br0" timeOffset="12241.19">16933 3810 0,'0'0'0,"21"0"0,1-21 0,-1 21 16,-21-21-16,21 21 0,0-21 15,-42 42 17,0 0-32,0 0 15,-1 0-15,22 0 16,-21 22-16,21-22 0,0 0 0,0 0 15,0 0-15,0 1 0,0-1 0,0 0 16,0 0-16,0 0 0,0 0 0,21 1 16,1-22-16,-1 0 15,0 0-15,0 0 0,0 0 0,22 0 16,-22 0-16,0 0 0,21-22 0,-21 1 16,1 21-16,-1-21 0,0 0 0,0 0 15,-21 0-15,21-1 0,0-20 16,-21 21-16,0 0 0,22 0 15,-22-1-15,21-20 0,-21 21 0,21 0 16,-21 0-16,0 42 47,0 0-47,0 0 0,0 0 0,-21 0 16,21 1-16,-21-1 0,21 21 0,-22 0 15,22-20-15,0 20 0,0 0 0,0 22 16,0-22-16,0 0 0,-21 1 15,21 20-15,0-20 0,0-1 0,-21 21 16,21 1-16,0-22 0,0 22 16,0-1-16,0 22 0,0-22 0,0 1 15,0-1-15,0 1 0,0-1 0,0 1 16,0-1-16,-21 1 0,21-22 16,-21 22-16,0-22 0,21 0 0,-22-20 15,1 20-15,0-21 0,0 0 0,-21 0 16,20-21-16,1 0 0,0 22 0,0-22 15,-21 0-15,20 0 0,-20 0 0,21 0 16,-21 0-16,20-22 0,-20 1 16,0 21-16,-1-21 0,1 0 0,0 21 0,-1-21 15,22 0-15,0 21 0,-21-22 16,21 1-16,-1 21 0,22-21 0,0 0 16,0 0-16,0 0 0,0-1 15,0 1-15,0 0 0,22 0 0,-1-21 16,0-1-16,0 1 0,21 0 0,1-1 15</inkml:trace>
  <inkml:trace contextRef="#ctx0" brushRef="#br0" timeOffset="13083.7">17653 3895 0,'0'0'0,"0"21"16,0 0-1,21-21 1,0 0 0,0 0-16,-21-21 0,22 21 15,-1-21-15,-21 0 16,0-1-16,0 1 15,-21 21 1,-1 0-16,1 0 16,0 0-16,0 21 15,0 1 1,21-1-16,0 0 0,0 0 16,0 0-16,0 0 15,21-21-15,0 0 16,0 0-16,0 0 15,1 0-15,-22-21 0,0 0 16,0 0-16,0 0 16,0 0-1,0-1-15,-22 22 32,1 0-32,21 22 31,0-1-31,0 0 15,0 0-15,0 0 16,21-21 15,1 0-31,-22-21 16,21 21-16,-21-21 16,0 0-16,0 0 15,-21 21 16,-1 0-15,1 0 0,0 0-1,21 21 1,0 0-16</inkml:trace>
  <inkml:trace contextRef="#ctx0" brushRef="#br0" timeOffset="14235.56">18457 3260 0,'0'0'0,"21"0"109</inkml:trace>
  <inkml:trace contextRef="#ctx0" brushRef="#br0" timeOffset="14404.46">18500 3281 0,'0'21'62,"0"0"-46,0 0-16,0 1 0,0-1 16,0 21-16</inkml:trace>
  <inkml:trace contextRef="#ctx0" brushRef="#br0" timeOffset="14929.16">18457 3704 0,'0'0'0,"21"-42"15,-21 21-15,0 0 0,22-1 16,-1 1 0,-21 42 30,0 1-46,0-1 0,0 0 0,0 0 16,-21 0-16,21 0 0,-22 1 0,22 20 16,0-21-16,-21 0 0,21 0 15,-21 1-15,21-1 0,-21 21 0,21-21 16,0 0-16,0 1 0,0-1 0,0 0 16,0 0-16,0 0 15,0 0-15,21-21 16,0 0-16,0 0 15,1 0-15,-1 0 0,0 0 16,0 0-16,0 0 0,0-21 0,1 0 16,-1 0-16,0 0 15,0 0-15,-21-1 0,0 1 0,21 0 16</inkml:trace>
  <inkml:trace contextRef="#ctx0" brushRef="#br0" timeOffset="15303.46">18563 3260 0,'0'0'0,"-21"0"16,0 0-16,21 21 0,-21-21 15,21 21-15,0 0 16,0 0-1,21 1-15,0-22 0,0 0 16,0 0-16,0 0 0,1 0 16,-1 0-16,0 0 0,0 0 15,0 0-15,-21-22 16,0 1-16,0 0 0,-21 21 16,0-21-16,0 21 15,0 0-15,-1 0 0,1 0 16,0 0-16,0 0 0,21 21 15,-21 0-15,0 0 16,21 1-16,0-1 0,0 0 16,0 0-16,21 0 0,0-21 15,0 21-15,0-21 0,0 0 16</inkml:trace>
  <inkml:trace contextRef="#ctx0" brushRef="#br0" timeOffset="16106.95">19537 3747 0,'0'-43'16,"0"22"-16,0 0 15,0 0-15,0 0 16,-21-1-16,-1 1 16,1 21-16,21-21 0,-21 0 0,0 21 15,0 0-15,0 0 0,-1 0 0,1 0 16,0 0-16,-21 0 0,21 21 16,-1 0-16,-20 0 0,21 1 0,0 20 15,-22-21-15,22 0 0,0 22 0,0-22 16,0 0-16,0 21 0,21-21 15,-22 22-15,22-22 0,0 0 0,0 0 16,0 22-16,0-22 0,22 0 16,-1 0-16,0-21 0,-21 21 0,42 0 15,-21-21-15,1 0 0,-1 0 16,21 0-16,-21 0 0,0 0 0,22-21 16,-22 0-16,21 21 0,-21-21 0,1 0 15,20 0-15,-21-22 0,0 22 0,22 0 16,-22-21-16,21 20 0,-21-20 15,0 0-15,22-1 0,-22 1 0,21-21 16,-21 20-16,1-20 0,20 20 0,-21-20 16,0-1-16,0 22 0,1-21 15,-1 20-15,-21 1 0,0 0 0,21-1 16,-21 1-16,0 0 0,0 20 0,0 1 16,0 0-16,0 0 0,0 0 0,0 0 15,-21 21 1,0 21-16,-1 0 15,1 21-15,0-21 0,0 22 0,0-1 16,0 0-16,-1 1 0,1-1 16,0 22-16,21-1 0,-21-21 0,0 22 15,0-22-15,-1 22 0,22-22 0,0 0 16,-21 22-16,21-22 0,0 1 16,-21-22-16,21 21 0,0 0 0,0 1 15,0-22-15,0 21 0,0-21 0,0 22 16,21-22-16,-21 0 0,21 0 0,1 0 15,-22 1-15,21-22 0,0 21 16,0-21-16,21 0 0,-20 0 16,-1 0-16,0 0 0,21 0 0,-21 0 15,1 0-15,-1 0 0,0 0 0,0 0 16,0-21-16,0 21 0,1-22 0,-22 1 16,21 21-16,-21-21 15,0 0-15,21 0 0,-21 0 16,0-1-16</inkml:trace>
  <inkml:trace contextRef="#ctx0" brushRef="#br0" timeOffset="16796.13">21145 2985 0,'0'0'0,"0"-22"0,22 22 0,-22-21 0,0 0 15,0 0 1,0 0-16,-22 21 31,1 0-31,0 21 16,0 0-16,0 0 0,0 0 0,-22 1 16,22 20-16,-21 0 0,21-21 15,-22 22-15,22 20 0,-21-20 0,21-1 16,-22 21-16,1-20 0,21 20 0,-22-20 15,22 20-15,0-21 0,0 1 16,0 20-16,21-20 0,0-1 0,0 0 16,0 1-16,0 20 0,0-21 0,0 1 15,21-1-15,0 0 0,0-20 16,0 20-16,1-21 0,-1 0 0,0 0 16,0 1-16,0-1 0,0 0 15,1-21-15,20 0 0,-21 0 0,0 0 16,0 0-16,1 0 0,-1 0 0,0 0 15,0-21-15,0 21 0,0-21 0,1-1 16,-1 1-16,-21 0 16,21 0-16,-21 0 0,0-22 0,0 22 15,0 0-15,0-21 0</inkml:trace>
  <inkml:trace contextRef="#ctx0" brushRef="#br0" timeOffset="17083.97">21294 3217 0,'0'-21'16,"-22"21"0,1 0-1,21 21 1,0 1-16,0-1 0,0 0 15,0 0-15,0 0 0,0 0 16,0 1-16,0-1 0,0 0 16,0 0-16,0 0 0,0 0 15</inkml:trace>
  <inkml:trace contextRef="#ctx0" brushRef="#br0" timeOffset="17304.84">21399 3217 0,'0'0'0,"0"22"32,0-1-17,0 0-15,0 0 16,0 0-16,0 0 15,0 1-15,-21-22 0,21 21 0,0 0 16,0 0-16,0 0 16,0 0-1</inkml:trace>
  <inkml:trace contextRef="#ctx0" brushRef="#br0" timeOffset="18384.23">22098 3768 0,'21'-21'0,"-21"-1"15,0 1 1,0 0-16,0 0 0,0 0 15,0 0-15,0-1 16,0 1-16,-21 21 0,0 0 16,0 0-16,-1 0 15,-20 0-15,21 21 0,0 1 16,0-1-16,-1 21 0,1-21 0,-21 0 16,21 22-16,0-22 0,-1 21 15,22-21-15,0 22 0,-21-22 0,21 0 16,0 21-16,0-20 0,0-1 0,0 0 15,21-21-15,-21 21 0,22-21 0,-1 0 16,0 0-16,0 0 16,0 0-16,0 0 0,1-21 0,-1 0 0,0 21 15,0-21-15,0-1 0,0 1 0,1 0 16,-1 0-16,0-21 0,0 20 16,0 1-16,-21-21 0,21 21 15,1-22-15,-22 22 0,0-21 0,21 21 16,-21 0-16,21-1 0,-21 1 0,0 42 31,-21 1-31,21-1 16,-21 0-16,21 21 0,0-21 0,-22 1 15,22-1-15,0 21 0,-21-21 16,21 0-16,0 1 0,0-1 0,0 0 16,0 0-16,0 0 0,0 0 0,0 1 15,21-22 1,1 0-1,-1 0-15,0-22 0,-21 1 16,21 21-16</inkml:trace>
  <inkml:trace contextRef="#ctx0" brushRef="#br0" timeOffset="18943.91">22669 3196 0,'0'0'0,"22"-21"0,-22-21 15,0 63 17,-22 0-32,1 0 0,21 22 0,-21-1 15,21-21-15,-21 21 0,21 1 16,-21-1-16,0 0 0,21 1 0,0-1 16,0 0-16,-22 1 0,22-1 0,-21 0 15,21-20-15,-21 20 0,21-21 16,-21 21-16,21-20 0,0-1 0,0 0 15,0 0-15,-21-21 0,21 21 0,0 0 16,-21-21-16,21-21 31,0 0-15,0 0-16,0 0 16,0 0-16,0-1 0,21 1 0,0 0 15,0 0-15,0 0 0,0 0 16,1 21-16,-1-22 0,0 1 0,21 21 15,-21 0-15,1 0 0,20 0 0,-21 0 16,0 0-16,0 0 0,1 0 0,-1 21 16,0 1-16,-21-1 0,0 0 15,21 0-15,-21 0 0,0 0 16,0 1-16,0-1 0,-21 0 0,0 0 16,0 0-16,-22-21 0,22 21 15,-21 1-15,21-1 0,-22-21 16,1 21-16,21-21 0,-22 0 0,22 21 15,0-21-15,-21 21 0,21-21 0,-1 0 16,1 0-16,21-21 31,21 0-31,1 21 16,-1-21-16,0 0 0,0 21 0,0-22 16</inkml:trace>
  <inkml:trace contextRef="#ctx0" brushRef="#br0" timeOffset="19316.7">23537 3620 0,'0'0'16,"0"-22"-16,0 1 0,0 0 0,0 0 15,-21 21 1,0 0-1,0 0-15,0 0 0,-1 21 16,-20 0-16,21 0 0,0 1 0,0-1 16,-22 21-16,22-21 0,0 0 15,0 22-15,0-22 0,21 21 0,0-21 16,0 1-16,0-1 0,0 0 0,0 21 16,0-21-16,0 1 0,21-22 15,0 21-15,0 0 0,0-21 0,0 0 16,1 0-16,-1 0 0,0 0 0,0 0 15,0 0-15,22 0 0,-22 0 0,-21-21 16,21 21-16,0-21 0,0 21 16,0-22-16,1 22 0,-22-21 0,21 21 15,0-21-15,0 0 0,0 0 16,0 0-16,1-1 0</inkml:trace>
  <inkml:trace contextRef="#ctx0" brushRef="#br0" timeOffset="19911.36">24045 3154 0,'0'0'0,"-21"-21"16,42 21 156,-21-21-172,21 21 16,-21 21 62,0 0-63,-21-21-15,21 21 0,0 0 0,-21-21 16,21 21-16,0 1 0,0-1 16,-21-21-1,21 21-15</inkml:trace>
  <inkml:trace contextRef="#ctx0" brushRef="#br0" timeOffset="20499.52">24236 3112 0,'0'0'0,"0"-22"15,0 44 32,0-1-31,0 0-16,0 0 15,0 0-15,0 0 16,0 1 0,-21-22-16,21 21 15,0 0 1,-22-21 0,22 21 155,0-42-46</inkml:trace>
  <inkml:trace contextRef="#ctx0" brushRef="#br0" timeOffset="21288.14">24490 2709 0,'21'0'47,"0"0"-31,0 0-16,0 0 0,1 0 15,-1 22-15,0-22 0,0 21 16,0 0-16,0-21 0,1 21 15,-1-21-15,-21 21 0,21 0 0,0-21 16,0 22-16,-21-1 0,21 0 0,1 0 16,-22 0-16,21-21 0,0 43 15,-21-22-15,0 0 0,21 0 0,0 21 16,0-20-16,-21 20 0,22 0 0,-22 1 16,21-1-16,-21 21 0,0-20 15,0-1-15,0 0 0,0 1 0,0-1 16,0 0-16,0 1 0,0-1 0,0 0 15,0 1-15,0-22 0,-21 21 0,-1-21 16,1 22-16,0-22 16,0 21-16,0-21 0,0 1 0,-1 20 15,1-21-15,0 21 0,0-20 0,0-1 16,0 21-16,-1-21 0,1 0 0,0 1 16,0-1-16,0 0 0,0-21 15,-1 21-15,1 0 0,21 0 0,-21-21 16,0 22-16,0-1 0,21 0 15,-21-21-15,21 21 0,-22-21 16,1 21-16,21 0 31,0-42 47,0 0-78,0 0 16,21 21-16,-21-21 0,22 21 16,-1-21-16,0-1 0,0 22 15</inkml:trace>
  <inkml:trace contextRef="#ctx0" brushRef="#br0" timeOffset="22063.7">25231 2667 0,'0'0'0,"0"-21"16,21 21-1,0 0 1,0 0 0,0 0-16,0 21 15,1-21-15,-1 21 0,0 0 0,0 1 16,0-1-16,22 21 0,-22-21 15,21 0-15,-21 1 0,22 20 0,-1-21 16,-21 0-16,21 22 0,-20-22 0,20 0 16,-21 21-16,0-21 0,0 22 15,1-1-15,-1 0 0,-21 1 0,0-1 16,0 0-16,21 1 0,-21-1 0,0 22 16,0-22-16,0 0 15,0 1-15,-21-1 0,0 0 0,-1 1 16,1-1-16,21 0 0,-21 1 0,-21-1 15,21 0-15,-1 1 0,1-1 16,0 0-16,-21 1 0,21-1 0,-1 0 16,1-21-16,-21 22 0,21-22 0,0 21 15,-22-21-15,22 1 0,0-1 0,-21 0 16,20 0-16,1 0 0,0 0 16,-21-21-16,21 22 0,-1-1 0,1-21 15,0 0-15,0 21 0,0-21 0,0 0 16,-1 21-16,1-21 0,0 0 15,0 0 17,0 0-17,0 0-15,-1 0 16,1 0-16,0 0 0,0 0 0</inkml:trace>
  <inkml:trace contextRef="#ctx0" brushRef="#br0" timeOffset="22787.8">19092 6498 0,'0'21'15,"0"1"17,21-1-17,1-21-15,-1 0 0,0 0 16,0 0-16,0 0 0,0 0 0,1-21 15,-1 21-15,0-22 0,0 22 0,0-21 16,-21 0 0,0 0-16,0 0 0,0 0 15,-21-1 1,0 22-16,0 0 0,0 0 0,-1 0 16,1 22-16,0-22 0,0 21 15,0 0-15,21 0 16,0 0-16,0 0 15,21-21 1,0 0-16,0 0 0,0 0 0,1 0 16,-1 0-16,-21-21 15,21 21-15,-21-21 16,0 0-16,21 21 0,-21-21 0,0 0 16,0-1-1,-21 22-15,0 0 16,0 0-16,-1 0 15,22 22 1,22-22 0,-1 0-1</inkml:trace>
  <inkml:trace contextRef="#ctx0" brushRef="#br0" timeOffset="23560.37">20447 6096 0,'0'0'16,"21"-42"-16,-21 21 0,0-22 0,0 22 0,0 0 15,0 0-15,0 0 0,0-1 16,0 1-16,-21 21 16,0 0-16,0 21 0,-1 1 0,1-1 15,-21 0-15,21 21 0,0-21 0,-1 22 16,-20-1-16,21 0 0,0 1 15,0-1-15,21 0 0,0 1 16,-22 20-16,22-20 0,0-1 0,0 0 16,0 1-16,22-1 0,-1-21 0,21 21 15,-21-20-15,22-1 0,-1 0 0,0 0 16,22 0-16,-22-21 0,22 0 0,-22 0 16,21 0-16,1 0 0,-22 0 15,22 0-15,-22-21 0,22 0 0,-22 0 16,0 0-16,1-1 0,-22-20 0,21 0 15,0-1-15,1 1 0,-22-21 16,21-1-16,1 22 0,-1-22 0,-21 1 0,21-1 16,-20 1-16,-1-1 15,0 1-15,0 20 0,0 1 0,-21 0 16,21-1-16,-21 1 0,0 21 0,0 0 16,-21 21-1,0 21-15,0 0 16,0 21-16,21 1 0,-21-1 0,-1 0 15,1 1-15,0-1 0,0 0 0,21 22 16,-21-22-16,21 1 0,-21-1 0,21 0 16,0 22-16,0-22 0,0 0 15,0-20-15,0 20 0,0 0 0,21-21 16,0 1-16,0-1 0,21 0 0,-20 0 16,-1-21-16,0 0 0,21 0 0,-21 0 15,1 0-15,20 0 0,-21 0 16,0-21-16,0 0 0,1 0 15,-1 21-15,0-43 0,0 22 0,0 0 16,0 0-16,1-22 0,-22 22 0,0 0 16,21 0-16,-21 0 0,0 0 0,-21 42 31,-1 0-15,22 0-16,0 0 0,0 0 0,-21 22 15,21-22-15,0 0 0,0 0 0,0 0 16,0 1-16,0-1 0,0 0 15,21-21 17,1-21-17,-1 0-15,-21-1 0,21 1 16,0 0-16,-21 0 0</inkml:trace>
  <inkml:trace contextRef="#ctx0" brushRef="#br0" timeOffset="23744.26">21950 6054 0,'0'0'0,"0"-21"16,-21 21-16,-1 0 16,1-22-1,0 22-15,42 22 63,0-22-63,1 0 15</inkml:trace>
  <inkml:trace contextRef="#ctx0" brushRef="#br0" timeOffset="24680.74">22331 6117 0,'0'0'0,"0"-21"0,0 0 31,-21 21-31,-1 0 16,1 0-16,21 21 0,-21-21 16,0 21-16,0 0 0,0 1 0,21-1 15,-22 21-15,1-21 0,21 22 16,-21-22-16,21 21 0,-21 0 0,21-20 16,0 20-16,0-21 0,0 21 0,0-20 15,0-1-15,21 0 0,0 0 0,-21 0 16,21 0-16,1-21 0,20 0 0,-21 0 15,21 0-15,-20 0 0,20 0 0,0 0 16,-21 0-16,22 0 16,-22-21-16,21 0 0,-21 0 0,22 0 15,-22-22-15,21 1 0,-21 21 0,22-21 16,-22-22-16,21 22 0,1-22 0,-22 1 16,21-1-16,0 1 0,-20-1 0,20-20 15,-21 20-15,0 1 0,0-1 16,1 22-16,-1-1 0,-21 22 0,0 0 15,0 0-15,0 0 0,-21 42 32,21 0-32,-22 0 0,1 0 15,0 22-15,0-1 0,0 0 0,0 1 16,-1 20-16,1-20 0,0 20 0,0-21 16,0 22-16,0-22 0,-1 1 15,1-1-15,0 21 0,21-20 0,0-1 16,-21 0-16,21-20 0,0 20 0,-21-21 15,21 21-15,0-20 0,0-1 16,21-21 0,0-21-1,0-1-15,-21 1 0,21 0 16,1 0-16,-1-21 0,-21 20 0,21-20 16,0 0-16,21-1 0,-20 22 15,-1-21-15,21 0 0,-21 20 0,22-20 16,-22 21-16,0 0 0,21 21 15,-21-21-15,1 21 0,-1 0 0,0 0 16,0 0-16,-21 21 0,0 0 16,0 0-16,0 0 0,0 0 15,-21 1-15,21-1 16,-21 0-16,0-21 0,-1 21 0,-20 0 16,21-21-16,0 0 0,-22 21 0,22-21 15,-21 0-15,21 0 0,-22 0 16,22 0-16,-21 0 0,21 0 0,0 0 15,-1 0-15,1 0 16,21 22 0,0-1-1,21 0-15,1-21 0,-1 21 0,0 0 16,0 0-16,-21 1 0,21-1 16,0 0-16,1 0 0,-1 0 0,0 0 15,0 1-15,21-1 0,-20-21 0,-1 21 16,0-21-16,0 0 0,0 21 0,22-21 15,-22 0-15,0 0 0,0 0 16,0 0-16,0 0 0,-21-21 16,22 21-16,-22-21 0,21 0 15,0 21-15,-21-22 0,21 1 0,0 0 16,0 0-16</inkml:trace>
  <inkml:trace contextRef="#ctx0" brushRef="#br0" timeOffset="25024.88">24088 5821 0,'0'0'0,"0"-21"0,0 0 0,0-1 0,0 1 15,-22 0-15,1 0 16,0 21-16,0 21 16,0 0-16,21 0 15,-21 1-15,-1-1 0,1 21 0,0 0 16,-21-20-16,21 20 0,-1 0 15,1 1-15,0-1 0,0 0 0,21 1 16,0-22-16,0 21 0,0 0 0,0 1 16,0-22-16,0 21 0,0-21 0,0 22 15,21-22-15,0 0 0,0 0 16,1 0-16,-1-21 0,0 22 0,0-22 16,0 0-16,0 0 0,1 0 0,-1 0 15,0 0-15,0 0 0,0 0 16,0 0-16,1-22 0,-1 1 15,0 0-15,0 0 16,-21 0-16,21 0 0,0-1 16,-21 1-16</inkml:trace>
  <inkml:trace contextRef="#ctx0" brushRef="#br0" timeOffset="25359.69">24701 5715 0,'0'0'0,"0"-21"16,22 21-1,-1 0-15,0 0 0,0 0 0,0 21 16,0 0-16,1 0 0,-1 1 0,0-22 16,0 21-16,0 21 0,0-21 15,-21 0-15,0 1 0,0-1 0,0 0 16,0 21-16,0-21 0,-21 1 0,0-1 15,0 0-15,0 21 0,0-21 0,-1 1 16,1-1-16,0 0 0,0 0 16,0 0-16,0-21 0,21 21 0,-22 1 15,1-1-15,0-21 0,0 21 0,0-21 16,21 21-16,-21-21 0,42-21 47</inkml:trace>
  <inkml:trace contextRef="#ctx0" brushRef="#br0" timeOffset="25632.05">25527 5990 0,'0'-21'15,"0"0"-15,0 0 32,21 21-17,0 0 1,-21 21 31,0 0-32,0 0-15,0 0 16</inkml:trace>
  <inkml:trace contextRef="#ctx0" brushRef="#br0" timeOffset="25883.9">25506 6541 0,'0'0'0,"-21"0"0,21 42 15,0-21-15,0 0 0,0 0 16,0 1-16,0-1 0,0 0 16,0 0-16,0 0 0,0 0 15,0 1-15,0-1 0,0 0 16,0 0-16,0 0 0,-22 0 0,22 1 16,-21-22-16,0 21 0,21 0 15,-21-21-15,0 21 0,0-21 0,-1 21 16,-20-21-16,21 21 0,-21-21 15,20 0-15,-20 0 0,0 0 0,-1 0 16,1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09:58:18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868 0,'0'0'0,"0"-21"15,0 0-15,0-1 0,0 1 16,0 0-16,-21 0 0,21 0 16,-21 21-1,21-21-15,0-1 16,0 44 15,0-1-31,0 0 0,0 0 16,0 21-16,0 1 0,21-1 0,-21 0 15,0 22-15,0-22 0,0 1 0,0 20 16,0-21-16,0 22 0,0-22 16,0 1-16,0 20 0,0-21 0,0 1 15,0-1-15,0 0 0,0 1 16,0-1-16,0-21 0,-21 22 0,21-22 15,0 21-15,0-21 0,0 0 16,0 1-16,0-1 0,0-42 47,0-22-47,0 22 16,0 0-16</inkml:trace>
  <inkml:trace contextRef="#ctx0" brushRef="#br0" timeOffset="357.38">2095 1418 0,'0'0'0,"0"21"16,22-21-1,-1 0 1,0 0 0,-21-21-1,0 0-15,0 0 16,0 0 0,-21 21 15,0 21-16,21 0 1,21-21 15,0 0-15</inkml:trace>
  <inkml:trace contextRef="#ctx0" brushRef="#br0" timeOffset="1155.97">4022 889 0,'0'0'0,"21"-21"16,0 21-16,-21-21 0,21 0 15,-21-1-15,21 1 0,-21 0 16,0 0-16,0 0 0,0 0 16,0-1-16,0 1 0,0 0 0,-21 0 15,0 21-15,0-21 0,0 21 16,-1 0-16,1 0 0,0 0 15,-21 0-15,-1 0 0,22 0 0,-21 0 16,0 0-16,-1 21 0,1 0 0,0 0 16,-1 0-16,1 1 0,0 20 15,-1-21-15,22 21 0,0 1 0,0-1 16,0-21-16,21 22 0,0-1 16,0-21-16,0 21 0,0-20 0,0 20 15,21-21-15,0 21 0,0-20 0,21-1 16,-20 0-16,20 0 0,-21 21 15,21-20-15,1-1 0,-1 0 0,-21 0 16,22 0-16,-22 0 0,21 1 16,-21-1-16,0 0 0,1 0 15,-1 0-15,-21 0 0,0 22 0,0-22 16,0 0-16,0 0 0,-43 0 0,22 1 16,-21-1-16,21 0 0,-22 0 15,1 0-15,0-21 0,-1 21 0,1-21 16,0 0-16,-1 22 0,1-22 15,0 0-15,-1 0 0,1 0 0,21 0 16,-21 0-16,20 0 0,1 0 0,0 0 16,0 0-16,0-22 0,21 1 15,0 0-15,0 0 16,0 0 0,0 0-16,0-1 15,21 22-15,21-21 0,-21 21 0,1-21 16,20 0-16</inkml:trace>
  <inkml:trace contextRef="#ctx0" brushRef="#br0" timeOffset="1576.86">4085 1482 0,'21'-21'15,"0"21"-15,1-22 16,-1 22-16,0 0 0,-21-21 16,21 21-16,0-21 0,-21 0 0,21 0 15,1 0-15,-22-1 16,0 1-16,0 0 16,0 0-16,0 0 0,-22 0 15,1 21 1,0 0-16,0 0 0,0 21 0,0 0 15,-1 0-15,1 0 0,0 0 16,21 22-16,-21-22 0,0 21 16,0-21-16,21 22 0,0-1 0,0 0 15,0-20-15,0 20 0,0-21 0,0 21 16,0-20-16,0-1 0,0 0 16,21 0-16,0-21 0,0 21 0,0-21 15,0 0-15,1 21 0,-1-21 0,0 0 16,0 0-16,0 0 0,0 0 15,22 0-15,-22-21 0,0 21 0,21-21 16,-20 0-16,20-21 0,0 20 0,-21 1 16</inkml:trace>
  <inkml:trace contextRef="#ctx0" brushRef="#br0" timeOffset="1939.65">5038 487 0,'-22'-21'15,"1"21"-15,0 0 16,0 0-16,21 21 0,-21 0 0,21 0 16,0 22-16,-21-1 0,-1 0 15,22 1-15,0 20 0,-21 1 16,21 20-16,-21-20 0,0-1 0,21 1 15,-21 20-15,0-20 0,-1-1 16,22-20-16,-21 20 0,0 1 0,21-1 16,-21-20-16,21-1 0,0 21 0,-21-20 15,21-1-15,0-21 0,-21 22 16,21-22-16,0 0 0,0 0 0,0 0 16,0 0-16,21-21 31,0-21-16,0 0-15,-21 0 0,21 0 0,0 0 16,1-22-16</inkml:trace>
  <inkml:trace contextRef="#ctx0" brushRef="#br0" timeOffset="2327.42">4953 1609 0,'0'21'31,"21"-21"-31,0 0 0,0 0 16,1 0-16,-1 0 0,0 0 16,0-21-16,0 0 0,0 21 0,22-22 15,-22 22-15,0-21 0,0 0 16,0 0-16,-21 0 16,22 0-16,-22-1 0,0 1 0,0 0 15,0 0-15,0 0 0,-22 21 16,1 0-16,0 0 0,0 0 15,0 0-15,0 0 0,-1 21 16,1-21-16,0 21 0,0 0 0,0 22 16,0-22-16,-1 0 0,22 21 0,0-21 15,-21 22-15,21-22 0,0 21 16,0-21-16,0 22 0,0-22 0,0 0 16,0 0-16,21 0 0,-21 1 0,22-1 15,-1-21-15,0 21 16,21-21-16,-21 0 0,1 0 0,-1 0 15,21 0-15,-21 0 0,0 0 0,22-21 16,-22 0-16,21 21 0,-21-22 0,22 1 16</inkml:trace>
  <inkml:trace contextRef="#ctx0" brushRef="#br0" timeOffset="2884.11">5757 1355 0,'0'0'0,"0"-21"15,-21 21 17,21 21-32,-21 0 0,21 0 0,-21 0 15,21 0-15,0 1 0,0-1 0,-21 0 16,21 0-16,0 21 0,-22-20 16,22-1-16,0 0 0,0 21 0,0-21 15,0 1-15,0-1 0,0 0 0,0 0 16,0 0-16,0 0 15,0 1-15,0-44 47,0 1-31,0 0-16,0 0 0,0 0 16,0-22-16,0 22 0,0-21 0,0 21 15,22-22-15,-1 22 0,0-21 16,0 21-16,0-22 0,0 22 0,22-21 15,-22 21-15,21 0 0,-21-1 0,22 1 16,-22 0-16,21 21 0,-21 0 16,1 0-16,20 0 0,-21 0 0,0 21 15,0-21-15,1 21 0,-1 22 0,0-22 16,0 0-16,-21 21 0,21-20 16,-21 20-16,0-21 0,0 21 0,0-20 15,0-1-15,0 21 0,0-21 0,0 0 16,0 1-16,0-1 0,0 0 15,-21 0-15,21 0 16,0 0-16,-21-21 16,21-21 31,0 0-47,0 0 0</inkml:trace>
  <inkml:trace contextRef="#ctx0" brushRef="#br0" timeOffset="3184.95">6646 1291 0,'-21'21'0,"21"1"16,-21-1-16,21 0 0,0 0 15,-21 0-15,0 0 0,21 22 0,0-22 16,-22 0-16,22 0 0,-21 22 0,21-22 16,-21 0-16,21 0 0,0 0 15,0 0-15,0 1 0,-21-1 16,21 0-16,0 0 0,0 0 16,21-21 15,0-21-16,0 0-15</inkml:trace>
  <inkml:trace contextRef="#ctx0" brushRef="#br0" timeOffset="3575.97">6646 995 0,'-42'0'0,"21"0"16,0 21-1,21 0 1,0 0-16,21-21 16,0 0-16,0 0 0,0 0 15,0 0-15,1 0 0,-1 0 16,0 0-16,-21-21 0,0 0 15,21 21-15,-21-21 0,0 0 16,0 0-16,0-1 0,0 1 16,0 0-16,-21 21 0,0-21 15,0 21-15,-1 0 0,1 0 16,0 0-16,0 0 0,21 21 16,-21 0-16,0-21 0,21 21 15,-22 1-15,22-1 0,0 0 0,0 0 16,0 0-16,0 0 0,0 1 15,0-1-15,0 0 0,0 0 16,0 0-16,22 0 0,-1-21 16</inkml:trace>
  <inkml:trace contextRef="#ctx0" brushRef="#br0" timeOffset="4117.01">7091 1397 0,'0'0'15,"21"0"-15,-21-21 0,21 21 0,-21-21 0,0 0 16,0-1 0,21 22-16,-21-21 0,0 42 46,0 1-46,0-1 0,-21 0 0,21 0 16,-21 0-16,21 0 0,-21 22 0,21-22 16,0 21-16,0-21 0,0 1 15,0 20-15,-21-21 0,21 0 0,0 0 16,0 1-16,0-1 0,0 0 0,0 0 16,21 0-16,0-21 0,0 21 15,0-21-15,0 0 0,1 0 16,-1 0-16,0 0 0,0 0 15,0-21-15,0 0 0,1 21 0,-22-21 16,21 0-16,0 0 16,-21-1-16,0 1 0,21-21 0,0 21 15,-21-22-15,0 22 0,0-21 0,0 21 16,0 0-16,21-22 0,-21 22 16,0 0-16,0 0 0,0 42 62,0 0-46,0 0-1,22-21 1</inkml:trace>
  <inkml:trace contextRef="#ctx0" brushRef="#br0" timeOffset="5000.08">7747 1355 0,'0'21'47,"0"0"-47,0 0 0,0 0 15,0 1 1,0-1-16,0 0 0,0 0 0,0 0 0,0 0 15,0 1-15,0-1 0,-21 0 16,21 0-16,0 0 0,0 0 0,-21 1 16,21-1-16,0 0 0,0 0 15,0 0-15,0 0 32,0-42-1,0 0-31,0 0 0,0 0 15,0 0-15,0-1 16,0-20-16,0 21 0,21 0 0,0-22 16,0 22-16,0 0 0,0-21 15,1 21-15,-1-22 0,0 22 0,0 0 16,0 0-16,0 0 0,22-1 16,-22 1-16,0 0 0,0 21 0,0 0 15,1 0-15,-1 0 0,0 0 0,0 0 16,0 0-16,0 21 0,1 0 0,-1 1 15,0-1-15,-21 0 0,0 0 16,21 0-16,-21 0 0,0 22 0,0-22 16,0 0-16,0 0 0,0 0 15,0 1-15,0-1 16,0 0-16,0 0 0,0 0 0,0 0 16,0 1-16,-21-22 15,21 21-15,-21-21 47,21-21-47,0-1 0,0 1 16,0 0-16,0 0 15,0 0-15,0-22 0,21 22 0,0 0 16,-21 0-16,21-21 0,0 20 0,1 1 16,-1-21-16,0 21 0,0 0 15,0-1-15,0 1 0,22 0 16,-22 0-16,21 0 0,1 21 0,-22-21 15,21 21-15,0 0 0,1 0 0,-1 0 16,-21 0-16,22 0 0,-22 21 16,21-21-16,-21 21 0,-21 0 0,0 21 15,21-20-15,-21-1 0,0 21 0,0-21 16,0 22-16,-21-22 0,21 21 16,-21-21-16,0 0 0,21 22 0,-21-22 15,0 0-15,-1 0 0,22 0 0,0 1 16,-21-1-16,21 0 0,-21 0 0,21 0 15,-21-21-15,21 21 16,-21-21 15,21-21 1</inkml:trace>
  <inkml:trace contextRef="#ctx0" brushRef="#br0" timeOffset="5231.58">8890 1799 0</inkml:trace>
  <inkml:trace contextRef="#ctx0" brushRef="#br0" timeOffset="47075.74">1693 3239 0,'0'0'0,"21"0"15,-21-22 1,0 1 0,0 0-1,0 0 1,0 0-16,0 0 15,0-1 1,0 1-16,22 0 16,-1 21-1,0 0 1,0 0-16,0 0 0,0 0 16,1 0-16,-1 0 15,0 21-15,0-21 0,0 21 0,0 1 16,1 20-16,-1-21 0,-21 0 0,0 22 15,21-22-15,-21 21 0,0 0 16,0-20-16,0 20 0,0 0 0,0-21 16,0 22-16,-21-1 0,0-21 15,-1 22-15,1-1 0,0-21 0,-21 21 16,21-20-16,-1-1 0,1 0 0,-21 21 16,21-21-16,-22 1 0,22-22 15,-21 21-15,21 0 0,-22 0 0,22-21 16,-21 0-16,21 21 0,-22-21 15,22 0-15,0 0 0,0 0 16,0 0-16,0 0 0,-1-21 0,1 0 16,21 0-16,-21 0 15,21-1-15,-21-20 0,21 21 0,0 0 16,0-22-16,0 22 0,0 0 16,0 0-16,0 0 0,0 0 0,0-1 15,21 1-15,0 21 0,0 0 16,1 0-16,-1 0 0,0 0 15,0 0-15,0 21 0,0 1 16,1-1-16,-1 0 0,0 0 16,0 0-16,0 0 0,0 1 0,1-1 15,-1 0-15,-21 0 0,21 0 16,0 0-16,-21 1 0,0-1 0,21 0 16,-21 0-16,21-21 0,-21 21 15,22-21-15,-22 21 0,0 1 16,21-22-16,0 0 15,0 0 1,0-22-16,-21 1 0,21 0 16</inkml:trace>
  <inkml:trace contextRef="#ctx0" brushRef="#br0" timeOffset="47375.57">2265 3704 0,'21'0'16,"0"0"-16,0 0 16,0 0-1,1 0-15,-1 0 16,0 0-16,-21-21 0,21 21 16,0 0-16,-21-21 15,0 0 1,-21 21-1,0 0-15,0 0 16,0 0-16,-1 0 16,1 21-16,21 0 15,21-21 17,1 0-32</inkml:trace>
  <inkml:trace contextRef="#ctx0" brushRef="#br0" timeOffset="48292.17">4106 2879 0,'0'-21'0,"0"-22"16,0 22-16,-21 21 15,0 0 1,0 21-16,21 0 16,0 22-16,-21-22 0,-1 21 0,1 22 15,21-22-15,-21 22 0,0-1 16,0 1-16,21-1 0,-21 1 0,-1-1 16,1 1-16,0-1 0,0-21 0,0 22 15,21-22-15,-21 1 0,-1-1 16,22 0-16,0-21 0,-21 22 15,21-22-15,-21 0 0,21 0 0,0 0 0,0-42 47,0 0-47,21 0 0,-21 0 16,21 0-16,1-22 0,-22 1 0,21-22 16,0 22-16,0-21 0,0-1 15,0 1-15,1-22 0,-1 21 0,-21 1 16,21-22-16,0 43 0,-21-22 0,21 1 15,-21 21-15,0-1 0,0 22 16,0 0-16,0-21 0,0 20 16,0 1-16,21 21 15,-21 21 1,22 1-16,-22 20 0,21-21 16,0 21-16,-21 1 0,0 20 0,21-20 15,0 20-15,-21 1 0,0-1 16,0-21-16,21 22 0,-21-1 0,0-20 15,22-1-15,-22 0 0,0 1 0,0-1 16,0-21-16,0 22 0,0-22 0,0 0 16,0 0-16,0 0 0,0 0 15,21 1-15,-42-22 47,21-22-47,-22 1 16,1 21-16,0-21 0,0 0 15</inkml:trace>
  <inkml:trace contextRef="#ctx0" brushRef="#br0" timeOffset="48468.07">3746 3641 0,'0'0'16,"-21"0"-16,0 0 0,42 0 31,0 0-31,1 0 0,-1 0 16,0 0-16,21 0 0,-21 0 0,22 0 15,-22-21-15,21 21 0,-21 0 16,22-22-16,-1 22 0,-21-21 16,0 21-16,22-21 0,-22 21 0,21 0 15,-21 0-15</inkml:trace>
  <inkml:trace contextRef="#ctx0" brushRef="#br0" timeOffset="49200.65">4953 3577 0,'0'0'0,"21"-21"0,0 0 16,0 0-16,-21 0 16,0-1-16,0 1 15,0 0-15,0 0 0,0 0 16,0 0-16,0-22 0,0 22 15,-21 0-15,0 0 0,0 21 0,0 0 16,0 0-16,-1 0 0,1 0 0,0 21 16,0 0-16,-21 0 0,20 0 0,-20 22 15,21-22-15,-21 21 0,20 1 16,-20-1-16,21 0 0,-21 1 0,20-22 16,1 21-16,0 0 0,0 1 15,21-22-15,0 0 0,0 21 0,0-20 0,0-1 16,0 0-16,21 0 0,0-21 15,0 21-15,1-21 0,20 0 16,-21 0-16,21 0 0,-20 0 0,20 0 16,0 0-16,-21 0 0,22-21 0,-1 0 15,-21 0-15,22 0 0,-22-1 16,21 1-16,-21 0 0,0-21 0,1-1 16,-1 1-16,21 0 0,-21-22 15,0 22-15,-21-22 0,22 1 0,-1-1 16,0 1-16,0-1 0,-21 1 0,0-1 15,21 22-15,-21-21 0,0 20 16,0 1-16,0 0 0,0-1 0,0 22 16,0-21-16,0 21 0,-21-1 15,0 22-15,21-21 0,-21 21 0,0 0 16,-1 0-16,1 21 0,0 1 16,0 20-16,0-21 0,21 21 15,-21 1-15,21-1 0,-22 22 0,22-22 16,0 21-16,0 1 0,0-1 0,0 1 15,0-1-15,0-20 0,0 20 16,0-20-16,0 20 0,0-21 0,0-20 16,0 20-16,22-21 0,-1 21 0,0-20 15,-21-1-15,21 0 0,0-21 16,0 21-16,-21 0 0,22-21 16,-1 0-16,0 0 0,0 0 0,0 0 15,0 0-15,1 0 0,-1-21 16,0 0-16,0 21 0,-21-21 0,21 0 15,0-1-15,1 1 0,-1 0 16,-21 0-16,21 0 0,0 0 0,-21-1 16</inkml:trace>
  <inkml:trace contextRef="#ctx0" brushRef="#br0" timeOffset="49628.48">5546 3344 0,'0'0'0,"21"0"15,-21 22 1,0-1-16,0 0 16,0 0-16,0 21 0,0-20 0,0-1 15,0 0-15,21 21 0,-21-21 0,21 1 16,-21-1-16,0 0 0,0 0 16,21 0-16,0 0 0,-21 1 0,22-1 15,-22 0-15,21 0 0,0-21 0,-21 21 16,21-21-16,0 0 0,-21 21 0,21-21 15,1 0-15,-1 0 16,-21-21 0,21 0-16,-21 0 0,21 0 15,0 0-15,-21-1 0,21-20 0,-21 21 16,22-21-16,-22-1 0,21 1 16,0 21-16,-21-22 0,0 1 0,21 21 15,0-21-15,-21 20 0,21 1 0,-21 0 16,22 21 31,-22 21-47,0 0 15,0 1-15,0-1 0,0 0 16,21 0 0,0 0-16</inkml:trace>
  <inkml:trace contextRef="#ctx0" brushRef="#br0" timeOffset="50671.88">6562 3598 0,'0'0'16,"21"-21"-16,0 0 0,-21 0 16,0 0-16,0 0 0,0-1 15,0 1-15,0 0 0,0 0 16,0 0-16,0 0 0,0-1 15,-21 1-15,21 0 0,-21 21 0,-1 0 16,1 0-16,0 0 16,0 0-16,0 21 0,-22-21 0,22 21 15,0 22-15,-21-22 0,21 0 0,-1 21 16,1-20-16,-21 20 0,21 0 0,0-21 16,-1 22-16,22-22 0,0 0 15,-21 21-15,21-20 0,0-1 0,0 0 16,0 0-16,0 0 0,21-21 15,1 0-15,-1 21 0,0-21 0,0 0 16,0 0-16,0 0 16,22 0-16,-22 0 0,0 0 0,0-21 15,22 21-15,-22-21 0,0 0 0,0 0 16,0 21-16,0-21 0,1-22 0,-22 22 16,21 0-16,0-21 0,-21 20 15,0 1-15,21-21 0,-21 21 0,0 0 16,0-1-16,21 22 0,-21-21 0,-21 42 31,0 1-15,0-1-16,21 0 0,0 21 0,-21-21 15,-1 1-15,22-1 0,-21 0 0,21 21 16,0-21-16,0 1 0,0-1 16,0 0-16,0 0 15,21-21-15,1 21 0,-1-21 0,0 0 16,21 0-16,-21 0 0,1 0 0,20 0 15,-21 0-15,21 0 0,-20 0 0,20 0 16,-21 0-16,0-21 0,0 21 0,22-21 16,-22 0-16,0 0 0,0-1 15,-21 1-15,21 0 0,1-21 0,-22 21 16,0-1-16,21-20 0,-21 21 0,21 0 16,-21 0-16,21-1 0,-21 1 15,0 42 16,0 1-31,0-1 0,0 0 0,0 0 16,0 0-16,-21 0 0,21 1 0,-21-1 16,21 0-16,0 0 0,0 0 15,0 0-15,0 1 0,-21-1 0,21 0 16,0 0-16,-22-21 16,22 21-16,0-42 46,0 0-46,0 0 16,0 0-16,22-1 0,-1 1 16,-21-21-16,21 21 0,0-22 0,0 22 15,0-21-15,1 21 0,20-22 16,-21 22-16,21 0 0,-20 0 0,20 0 16,0 0-16,1 21 0,-1 0 0,-21 0 15,21 0-15,1 21 0,-22 0 0,21 0 16,-21 0-16,1 22 0,-1-22 15,-21 21-15,21-21 0,-21 22 0,0-22 16,0 0-16,0 0 0,0 21 0,0-20 16,0-1-16,-21 0 0,21 0 0,-21-21 15,21 21-15,-22 0 0,22 1 16,0-44 31,22 1-47,-1 0 15,0 0-15</inkml:trace>
  <inkml:trace contextRef="#ctx0" brushRef="#br0" timeOffset="51048.43">8530 2709 0,'0'0'0,"-21"0"16,0 0 0,21 22-16,0-1 0,-21 0 15,-1 0-15,1 21 0,21 1 0,0-1 16,-21 0-16,0 1 0,0 20 0,21-20 16,-21 20-16,21 1 0,-22-22 15,22 21-15,0 1 0,-21-22 0,21 1 16,0-1-16,0 0 0,0 1 0,0-22 15,0 21-15,0-21 0,0 0 16,0 1-16,21-1 0,-21 0 16,22-21-16,-22 21 0,21-21 0,0 0 15,0 0-15,0 0 0,0 0 16,1 0-16,-1 0 0,0 0 0,0-21 16,0 21-16,0-21 0,1 21 0,-1-21 15,0-1-15,0 22 0,-21-21 16,0 0-16,0 0 0,0 0 15,0 0-15</inkml:trace>
  <inkml:trace contextRef="#ctx0" brushRef="#br0" timeOffset="51264.83">8128 3429 0,'21'0'31,"0"0"-31,0 0 0,1 0 16,-1-21-16,21 21 0,-21 0 0,0 0 16,22 0-16,-22 0 0,21-21 0,-21 21 15,22 0-15,-22 0 0,0 0 0,0 0 16,0-21-16,1 21 0,-1 0 16,-21-22-16,0 1 15</inkml:trace>
  <inkml:trace contextRef="#ctx0" brushRef="#br0" timeOffset="52807.45">9483 3260 0,'0'-43'0,"0"86"0,0-107 16,0 43-16,0 0 0,0-21 0,-22 20 15,22 1-15,-21 21 0,0 0 16,0 0-16,0 0 0,0 0 15,-1 0-15,-20 21 0,21-21 0,0 43 16,-22-22-16,22 21 0,-21 1 0,21-1 16,0 0-16,-22 1 0,22-1 0,0 0 15,0 1-15,0-1 0,-1 0 16,22-21-16,-21 22 0,21-22 0,0 0 16,0 0-16,0 0 0,21-21 0,1 22 15,-1-22-15,0 0 0,21 0 0,-21 0 16,1 0-16,20 0 0,-21 0 15,21 0-15,-20-22 0,20 22 16,-21-21-16,0 0 0,22 0 0,-22 0 16,0 0-16,0-22 0,0 22 0,0-21 15,1-1-15,-1 1 0,-21 0 0,21 21 16,0-22-16,-21 1 0,0 21 16,0 0-16,0-1 0,0 1 0,0 0 15,-21 42 1,0 0-1,0 1-15,21-1 0,-22 21 16,22-21-16,-21 22 0,21-1 16,-21-21-16,21 21 0,0 1 0,0-22 15,0 0-15,0 21 0,0-20 0,0-1 16,0 21-16,21-21 0,22-21 0,-22 21 16,0 1-16,21-1 0,1-21 15,-1 21-15,0-21 0,1 0 0,20 0 16,-21 0-16,22 0 0,-1 0 0,1 0 15,-1 0-15,1-21 0,-22 21 0,22-21 16,-1-1-16,-20 1 0,-1 0 0,0 0 16,1-21-16,-22 20 0,0-20 15,0 0-15,0 21 0,0-22 16,-21 1-16,0 21 0,0-22 0,0 22 16,0 0-16,-21 0 0,0 0 0,0 0 15,0 21-15,-22 0 0,22 0 16,-21 0-16,21 0 0,-22 0 0,1 21 15,21 0-15,-21 0 0,-1 0 0,22 22 16,0-22-16,0 0 0,0 21 0,-1-21 16,22 1-16,0-1 0,0 0 0,0 0 15,0 0-15,0 0 0,22 1 16,20-22-16,-21 21 0,0-21 0,22 0 16,-1 0-16,-21 0 0,21 0 0,1 0 15,-22 0-15,21 0 0,-21 0 16,1-21-16,-1 21 0,0-22 0,0 1 15,0 21-15,0-21 0,-21 0 16,0 0-16,22 0 0,-22-1 0,21 1 16,-21 0-16,0 0 0,0 0 15,0 0-15,0 42 32,0 0-32,0 0 15,0 0-15,-21 0 0,21 1 0,-22 20 16,22-21-16,0 21 0,0-20 0,-21 20 15,21 0-15,-21-21 0,21 22 16,0-1-16,0 22 0,0-22 16,0 0-16,0 22 0,0-22 0,0 22 15,0-1-15,0 1 0,0-22 0,0 21 16,0 1-16,0-1 0,0 1 0,0-1 16,0-20-16,0 20 0,0 1 0,0-1 15,-21-20-15,21 20 0,-21-21 0,0 1 16,-1-1-16,22 0 0,-21 1 15,0-22-15,0 21 0,0-21 0,21 1 16,-21-22-16,-1 21 0,1 0 0,0-21 16,0 0-16,0 0 0,0 0 0,-1 0 15,1 0-15,0 0 0,0 0 16,0-21-16,0 0 0,-1-1 0,-20 1 16,21 0-16,0-21 0,0-1 0,21 1 15,-22-21-15,22 20 0,0-20 0,0-1 16,0-20-16,0 20 0,22-21 15,-1 1-15,21-1 0,0 22 0,-20-43 16,20 42-16,0-20 0,1 20 0,-1-21 16,-21 43-16,21-21 0,1 20 0,-22 1 15,21 0-15,-21 20 0,22-20 0,-22 21 16,0 0-16,21 0 0,-20-1 16,-1 1-16,0 0 0,0 21 0,0-21 15,-21 0-15,21 21 0,1 0 16,-22-21-16,21 21 15</inkml:trace>
  <inkml:trace contextRef="#ctx0" brushRef="#br0" timeOffset="53588.01">11049 3429 0,'21'-21'31,"-21"0"-31,21 21 16,0-21-16,1-1 0,-1 22 16,0-21-16,0 0 0,-21 0 0,21 0 15,22 0-15,-22-1 0,-21 1 16,21 0-16,0 0 0,0 0 0,-21 0 16,0-1-16,-21 22 31,0 0-31,0 22 0,0-1 15,-1 0-15,1 0 0,0 21 16,0-20-16,0 20 0,0-21 0,-1 21 16,1-20-16,0 20 0,21-21 0,0 21 15,0-20-15,-21 20 0,21-21 0,0 0 16,0 0-16,0 1 16,0-1-16,0 0 0,21 0 0,0-21 15,0 21-15,22-21 0,-22 0 16,0 0-16,0 0 0,22 0 0,-22 0 15,21 0-15,0-21 0,-20 0 16,20 0-16,0 0 0,1-1 0,-1 1 16,0 0-16,1-21 0,-1-1 0,0 1 15,22 21-15,-22-21 0,0-1 0,1 1 16,-1 0-16,0 20 0,-20 1 0,-1-21 16,0 21-16,-21 0 0,0-1 15,0 1-15,-21 21 16,0 0-1,-1 0-15,1 0 0,0 0 0,0 0 16,-21 21-16,20 1 0,1-1 16,21 0-16,0 0 0,-21 0 0,21 0 15,0 1-15,0-1 0,0 0 0,0 0 16,0 0-16,21-21 0,-21 21 0,21 1 16,1-1-16,-1 0 0,21-21 0,-21 21 15,0 0-15,1-21 0,20 21 16,-21 1-16,21-22 0,-20 21 0,20-21 15,-21 21-15,0 0 0,0-21 0,-21 21 16,-21-21 15,0 21-31,0-21 0,0 0 16,0 0-16,-1 0 0,1 0 0,0 0 16,0 0-16,0 0 0,0 0 0,-1 0 15,1 0-15,0 0 16,21 22-1,-21-22-15</inkml:trace>
  <inkml:trace contextRef="#ctx0" brushRef="#br0" timeOffset="116127.9">1736 5546 0,'0'0'0,"-22"0"15,1 0-15,0 0 16,0 0-16,0 0 0,21 21 16,-21-21-16,-1 0 15,1 0 1,0 0-1,21-21 48,0 0-47,0-22 15,0 22-31,21 21 15,0 0-15,1-21 0,-1 21 16,0 0-16,-21-21 16,21 21-16,0 0 0,0 0 15,1 0-15,-1 0 0,0 0 16,0 0-16,0 0 0,0 0 16,1 0-16,-1 21 15,-21 0-15,21-21 0,-21 21 16,0 0-16,0 1 0,0-1 15,0 0-15,0 0 0,0 0 16,0 0-16,-21 1 0,0-1 0,-1 0 16,1 0-16,-21 0 0,21 22 15,0-22-15,-22 0 0,22 0 0,0 0 16,-21-21-16,20 21 0,1 1 16,0-1-16,0-21 0,21 21 15,-21-21-15,0 0 16,21-21 31,21 21-47,0 0 15,0-21-15,0 21 0,0 0 16,1 0-16,-1 0 16,0 0-16,21 0 0,-21 0 0,1 0 15,-1 0-15,0 0 0,0 0 16,0 0-16,0 0 0,1 0 15,-1 21-15,0-21 0,0 21 0,0 0 16,0 0 0,-21 0-16,22 1 0,-1-1 15,-21 0-15,0 0 16,0 0-16,0 0 0,0 1 16,-21-1-16,-1 0 15,1-21-15,0 21 0,0 0 0,0-21 16,0 21-16,-22-21 0,22 22 15,0-22-15,-21 0 0,20 0 0,1 0 16,-21 21-16,21-21 0,0 0 16,-1 0-16,1 0 0,0 0 15,0 0-15,0-21 0,0-1 16,-1 22 0,22-21-16,0 0 15,-21 21 1,42 0 62,1 0-78,-1-21 16,0 21-16</inkml:trace>
  <inkml:trace contextRef="#ctx0" brushRef="#br0" timeOffset="116959.5">2413 5927 0,'-21'0'16,"0"0"-1,21 21 1,-22 0-1,22 0 1,22-21 15,-1 0-15,0 0-16,0 0 16,0 0-16,-21-21 15,21 21-15,-21-21 0,0 0 16,0 0-16,0-1 31,-21 22-31,0 0 16,0 0-16,21 22 15,-21-22-15,0 21 16,-1 0-16,22 0 16,0 0-16,0 0 15,0 1 16,22-22 1,-1 0-32,-21-22 15,21 22 1,-21-21-16,0 0 0,0 0 16,0 0-1,-21 21 1,21-21-16,-21 21 15,-1 0 1,1 21 0,21 0-16,0 0 15,0 0 17</inkml:trace>
  <inkml:trace contextRef="#ctx0" brushRef="#br0" timeOffset="161067.54">3789 5122 0,'0'0'0,"21"0"0,0-21 0,-21 0 0,0 0 16,21 0-16,-21 0 15,0-1-15,21 22 16,-21-21-16,0 0 0,0 0 16,0 0-16,0 0 15,0-1 1,0 1 31,22 21 62,-22-21-31,0 42-15,0 0-63,0 1 0,0-1 15,0 21-15,0-21 0,0 22 16,0-1-16,0 0 0,0 22 16,0-22-16,0 0 0,0 1 0,0-1 0,0 22 15,-22-22-15,22 0 0,-21 1 16,21-22-16,0 21 0,0 0 15,0-20-15,-21 20 0,21-21 0,0 0 0,-21 0 16,21 1-16,0-1 0,0 0 0,0 0 16,0 0-16,0 0 15,-21-21 32,0 0-31,21-21-16,-22 0 15,22 0-15,-21 0 0,21 0 16</inkml:trace>
  <inkml:trace contextRef="#ctx0" brushRef="#br0" timeOffset="161608.01">3365 5080 0,'0'0'0,"-21"-21"0,0 0 15,21 0-15,-21-1 0,21 1 16,0 0-16,0 0 0,0 0 16,0 0-16,21-1 0,0 1 15,0 0-15,22 0 0,-22 21 16,21-21-16,22 21 0,-22 0 0,0-21 15,22 21-15,-1 0 0,1 0 16,-22 0-16,22 21 0,-1-21 0,-20 21 16,20 21-16,-21-21 0,22 22 0,-22-1 15,1 0-15,20 1 0,-21-1 16,1 0-16,-1 1 0,0 20 0,-20-20 16,-1-1-16,0 0 0,0 22 0,-21-22 15,0 0-15,0 1 0,0-1 16,-21 0-16,0 1 0,-22-1 0,1 0 15,21-20-15,-43 20 0,22-21 0,0 0 16,-1 22-16,1-22 0,0-21 0,-1 21 16,-20 0-16,21 0 15,-1-21-15,1 21 0,0-21 0,20 0 16,-20 0-16,21 0 0,-21 0 0,20 0 16,1 0-16,0 0 15,0 0-15,21-21 31,21 21-15,0 0 0,-21-21-16,21 21 0,1-21 15,-1 21-15,0 0 0,0 0 0,0-21 0,0 0 16</inkml:trace>
  <inkml:trace contextRef="#ctx0" brushRef="#br0" timeOffset="162143.7">4530 5588 0,'0'0'0,"21"-21"0,-21 0 0,21 21 16,-21-21-16,0-1 0,21 1 16,0 21-16,-21-21 0,21 21 0,1 0 15,-22-21-15,21 21 0,0 0 16,0 0-16,21 0 0,-20 0 0,-1 0 15,21 0-15,-21 0 0,0 21 16,22 0-16,-22 0 0,0 22 0,0-22 16,0 0-16,1 21 0,-1 1 15,0-22-15,-21 21 0,0-21 0,0 22 16,0-22-16,0 21 0,0-21 0,0 1 16,0-1-16,0 0 0,0 0 0,-21-21 15,0 21-15,21 0 0,-22-21 16,1 0-16,21-21 31,0 0-31,0 0 0,0 0 16,0 0-16,21-22 0,-21 1 15,22 21-15,-1-22 0,0 1 16,0 0-16,0-1 0,0 1 0,1 0 16,-1-1-16,0 1 0,0 21 0,0-21 15,-21 20-15,21 22 0,1-21 16,-22 0-16,21 21 15,0 0 1,0 0 0,-21 21-1,0 0 1,21-21-16,-21 22 0,0-1 16,0 0-1,0 0-15,21-21 0</inkml:trace>
  <inkml:trace contextRef="#ctx0" brushRef="#br0" timeOffset="162804.44">5948 5630 0,'21'0'0,"-42"0"0,42-21 0,-21 0 0,21 0 15,-21 0-15,0 0 16,0-1-16,0 1 0,0 0 0,0 0 16,-21 0-16,0 0 15,21-1-15,-21 1 0,-1 21 0,1 0 16,0-21-16,0 21 16,0 0-16,0 0 0,-1 21 0,1 0 15,0 1-15,-21-1 0,21 0 16,-1 21-16,1-21 0,0 22 0,0-22 15,0 21-15,0 1 0,-1-1 0,1-21 16,0 21-16,21 1 0,0-22 16,0 0-16,0 21 0,0-20 15,0-1-15,0 0 0,21-21 0,-21 21 16,21 0-16,22-21 0,-22 0 0,0 0 16,0 0-16,22 0 0,-22 0 0,0 0 15,21 0-15,-21-21 0,1 0 16,20 0-16,-21 21 0,0-21 0,0-1 15,1-20-15,41 0 0,-42-1 16,0 22-16,-21-21 0,22 0 0,-1 20 16,0-20-16,-21 21 0,0-21 15,0 20-15,21 1 0,-21 42 47,-21 1-47,21 20 0,-21-21 0,21 0 16,0 22-16,0-22 0,0 21 15,-21-21-15,21 22 0,0-22 0,0 0 16,0 0-16,0 0 0,0 0 0,0 1 16,0-1-16,0 0 0,0 0 15,21-21 1,-21 21-16,21-21 16,0 0-16,0 0 0,0-21 15,1 0 1,-1 21-16,-21-21 0,21 21 0,0-21 15,0-1-15,0 22 0</inkml:trace>
  <inkml:trace contextRef="#ctx0" brushRef="#br0" timeOffset="163439.59">6477 5461 0,'0'0'0,"0"-21"16,0 42-1,0 0-15,0 0 16,-21 1-16,21-1 16,-21 0-16,21 21 0,0-21 0,0 22 15,0-22-15,-22 0 0,22 21 0,0-20 16,0-1-16,-21 0 0,21 0 0,0 0 16,0 0-16,0 1 15,21-22 1,1 0-16,-1 0 15,0 0-15,-21-22 0,21 22 16,0-21-16,-21 0 0,21 0 0,1 21 16,-1-42-16,-21 20 15,21 1-15,0 0 0,0 0 0,0 0 16,1 0-16,-1-1 0,0 22 16,-21 22-1,0-1 1,0 0-16,0 0 0,0 0 0,0 0 15,0 1-15,0-1 0,0 0 0,0 0 16,0 0-16,21 0 0,0 1 16,0-22-16,-21 21 0,22-21 15,-1 0-15,0 21 0,0-21 0,0 0 16,22 0-16,-22 0 0,0 0 0,0 0 16,21 0-16,-20 0 0,-1-21 0,0 21 15,21-21-15,-21-1 0,-21 1 0,22 0 16,-1 0-16,-21-21 0,21 20 15,-21-20-15,0 0 0,0-1 16,0 1-16,0 0 0,0-1 0,0 22 16,0-21-16,-21 21 0,0 0 0,21-1 15,-22 1-15,1 0 0,0 21 16,0-21-16,0 21 16,0 0-16,-1 0 15,22 21 1,0 0-1,22-21-15,-1 0 16</inkml:trace>
  <inkml:trace contextRef="#ctx0" brushRef="#br0" timeOffset="164297.48">7768 4763 0,'0'0'0,"0"-22"0,0 1 15,0 0-15,0 0 0,0 0 0,0 0 16,0-1-16,0 1 16,0 42-1,-21 1 1,21-1-16,-21 21 0,21 0 15,-21 1-15,21-1 0,0 0 16,0 22-16,0-1 0,-22-20 0,22 20 16,0-20-16,-21 20 0,21-21 0,0 22 15,0-22-15,0 1 0,0 20 0,-21-21 16,21 1-16,0-1 0,-21 0 16,21-20-16,0 20 0,0-21 0,0 0 15,0 0-15,0 1 0,0-1 0,-21-21 16,21 21-16,0-42 31,0 0-15,0-1-16,0 1 0,0 0 15,0-21-15,0 21 0,0-22 16,21 22-16,0-21 0,-21 21 0,21-22 16,0 22-16,1-21 0,-1 21 0,-21-1 15,21 1-15,0 0 0,0 0 16,0 0-16,1 21 0,20-21 0,-21 21 15,0 0-15,22 0 0,-22 0 0,21 0 16,-21 0-16,22 21 0,-22 0 0,0-21 16,21 42-16,-21-21 0,1 1 15,-1-1-15,-21 21 0,0-21 16,0 22-16,0-22 0,0 0 0,0 21 16,0-21-16,0 1 0,-21-1 0,-1 0 15,-20 0-15,21 0 0,-21-21 0,20 21 16,-20 1-16,0-22 0,-1 0 15,1 21-15,0-21 0,21 0 0,-22 0 16,1 0-16,21 0 0,0 0 0,-22 0 16,22 0-16,0 0 0,0 0 0,0 0 15,-1 0 1,44 0 15,-1-21-31,0 21 16,21-22-16,-21 22 0,22 0 0,-22-21 15,21 21-15</inkml:trace>
  <inkml:trace contextRef="#ctx0" brushRef="#br0" timeOffset="164883.6">8826 5482 0,'0'0'0,"0"-21"16,0 0-16,22 0 0,-22 0 0,0-1 15,0-20-15,0 21 0,-22 21 0,22-21 16,-21 0-16,0-1 0,0 1 16,0 21-16,0 0 0,-1 0 0,-20 0 15,21 0-15,0 0 0,0 0 0,-22 21 16,22-21-16,0 43 0,-21-22 0,20 0 16,1 0-16,0 22 0,-21-22 15,21 21-15,-1 0 0,22-20 0,-21 20 16,21-21-16,-21 21 0,21-20 0,0 20 15,0-21-15,0 0 0,0 0 0,0 1 16,21-22-16,0 21 0,1-21 0,-1 0 16,0 21-16,0-21 0,0 0 15,22 0-15,-22 0 0,0 0 0,0 0 16,21-21-16,-20 21 0,-1-21 16,0 21-16,0-22 0,0 1 0,0 0 15,1 0-15,-1-21 0,0 20 0,0-20 16,-21 0-16,21 21 0,0-22 0,-21 22 15,22-21-15,-22 21 0,0-1 16,0 1-16,0 0 0,0 42 31,0 0-31,-22 1 16,1-1-16,21 21 0,-21-21 16,21 0-16,0 1 0,0 20 0,0-21 15,0 0-15,0 0 0,0 1 0,0-1 16,0 0-16,0 0 0,0 0 0,21 0 15,0-21-15,1 0 0,-22 22 16,21-22-16,0 0 0,0 0 16,0 0-16,0 0 15,1 0-15,-1 0 0,0-22 16,0 22-16,0-21 0,0 0 0,1 0 16,-1 21-16,0-21 0</inkml:trace>
  <inkml:trace contextRef="#ctx0" brushRef="#br0" timeOffset="165207.42">9419 5292 0,'0'0'0,"0"-21"0,0-1 0,0 1 0,0 0 16,0 0 0,-21 21-1,0 0-15,0 0 0,-1 0 16,1 21-16,0-21 0,21 21 0,-21 0 15,0 1-15,0-1 0,21 21 0,0-21 16,-22 0-16,22 22 0,0-22 0,0 21 16,0-21-16,0 1 0,0 20 15,0-21-15,0 0 0,0 0 0,22 1 16,-22-1-16,21 0 0,0 0 16,0 0-16,0-21 0,-21 21 0,21-21 15,1 0-15,-1 0 0,0 0 0,0 0 16,0 0-16,0 0 0,1 0 15,-1 0-15,0-21 0,21 0 16,-21 21-16,1-21 0,-1 0 0,0 0 16,21-1-16,-21 1 0</inkml:trace>
  <inkml:trace contextRef="#ctx0" brushRef="#br0" timeOffset="166727.54">10160 4614 0,'-21'-21'0,"42"42"0,-63-63 15,42 21-15,0 0 16,0 0-16,-22 21 0,22-22 16,0 44 15,0-1-31,0 0 15,0 21-15,0-21 0,0 22 16,0-1-16,0 0 0,0 1 0,0 20 16,-21 1-16,21-22 0,-21 22 0,21-1 15,0-21-15,-21 22 0,21-22 16,-21 1-16,21 20 0,0-21 0,-21 1 16,21-1-16,-22-21 0,22 22 0,0-1 15,-21-21-15,21 0 0,0 22 0,0-22 16,0 0-16,0 0 0,0 0 0,-21-21 15,21 21-15,0 1 0,-21-22 32,21-22-1,0 1-31,0 0 16,0 0-16,0-21 15,21 20-15,0 1 0,0 0 0,1-21 16,-22 21-16,42-22 0,-21 22 0,0-21 15,0 21-15,1-1 0,-1-20 0,21 21 16,-21 0-16,0 0 0,1-1 0,20 22 16,-21-21-16,21 0 0,-20 21 15,-1 0-15,0 0 0,0 0 0,21 0 16,-20 0-16,-1 0 0,0 0 16,-21 21-16,21 0 0,-21 1 15,0-1-15,0 0 0,0 0 16,0 0-16,-21 0 15,0 1-15,0-1 0,-1-21 16,1 0-16,0 21 0,0-21 0,0 0 16,0 0-16,-1 0 0,1 21 0,0-21 15,0 0-15,0 0 0,0 0 16,-1 0-16,1 0 16,0-21-16,0 21 15,21-21-15,-21 0 16,21-1-16,-21 22 15,21 22 32,0-1-47,21 0 0,0 0 16,0 0-16,-21 0 16,21 1-16,0-1 0,-21 0 15,22-21-15,-22 21 0,21 0 0,0-21 16,0 21-16,-21 1 0,21-22 15,0 21-15,1-21 0,-1 21 0,21-21 16,-42 21-16,42-21 0,1 0 16,-22 0-16,0 21 0,0-21 15,0 0-15,1 0 0,-1 0 16,0 0-16,0 0 0,0 0 0,0-21 16,1 21-16,-1-21 0,0 0 15,0 21-15,0-21 0,0-1 0,1 1 16,20 0-16,-21 0 0,0 0 0,22 0 15,-1-1-15,-21-20 0,21 21 0,-20 0 16,20 0-16,-21-1 0,0 1 0,22 0 16,-22 0-16,0 0 0,0 0 15,-21-1-15,21 1 0,-21 0 16,21 21-16,-21-21 0,-21 21 31,0 0-15,0 0-16,0 21 0,0 0 15,-1 0-15,1-21 0,0 22 16,0-1-16,0 0 0,0 0 0,-1-21 16,1 21-16,0 0 0,21 1 0,0-1 15,0 0-15,0 0 16,0 0-16,21 0 16,0-21-1,1 0-15,-1 22 0,0-22 16,0 0-16,0 0 0,0 21 15,1-21-15,-1 0 0,-21 21 16,21-21 0,0 0-16,-21 21 0,21-21 0,-21 21 15,21-21-15,-21 21 16,0 1 0,0-1-1,-21-21 1,0 21-16,0-21 0,0 0 15,0 0-15,-1 0 0,1 21 0,0-21 16,0 0-16,0 0 0,0 0 16,-1 0-16,1 0 0,0 0 0,0 0 15,0 0-15,0 0 16,-1 0-16,1 0 16,0 0-1,21-21 32,21 21-47,-21-21 31</inkml:trace>
  <inkml:trace contextRef="#ctx0" brushRef="#br0" timeOffset="-147472.85">1672 7535 0,'0'22'32,"0"-44"46,0 1-63,0 0 1,0 0-16,0 0 0,0 0 16,0-1-1,21 1-15,-21 0 16,0 0-16,0 0 16,0 0-16,0-1 0,0 1 15,0 42 16,0 1-31,0-1 16,0 21-16,0 0 0,0 1 0,0-1 16,-21 0-16,21 22 0,-21-22 0,0 1 15,0 20-15,-1-21 16,1 1-16,-21 20 0,21-20 0,0-1 16,-1 0-16,1 1 0,0-1 15,21-21-15,0 0 0,-21 0 0,21 1 16,0-44 15,21 22-31,0-21 16,-21 0-16,21 0 0,1 21 0,-1-21 15,0 0-15,0-1 0,0 22 16,22-21-16,-22 21 0,0 0 0,21-21 16,-21 21-16,1 0 0,-1-21 0,0 0 15,0 21-15,0 0 0,0-21 16,1 21-16,-1-22 0,0 1 15,-21 0-15,21 0 16,-21 0-16,0 0 0,0-22 16,0 22-16,0 0 0,0 0 0,0 0 15,0-1-15,0 1 0,0 0 16,0 42 15,0 0-31,0 22 0,0-22 0,0 21 16,-21 1-16,21-1 0,-21 0 15,21 1-15,-21 20 0,21-21 0,0 1 16,-22 20-16,22-20 0,-21-1 0,21-21 16,-21 21-16,21-20 0,0 20 15,0-21-15,0 0 0,0 0 16,-21-21-16,21 22 0,21-44 31,0 22-31</inkml:trace>
  <inkml:trace contextRef="#ctx0" brushRef="#br0" timeOffset="-147272.97">2519 7980 0,'-21'0'31,"-1"0"-31,1 0 16,21-21-16,0 0 15,0-1 17,0 1-32,0 0 0,0 0 15,21 0-15</inkml:trace>
  <inkml:trace contextRef="#ctx0" brushRef="#br0" timeOffset="-146309.23">4530 6900 0,'0'0'0,"0"-21"0,-22 0 15,1 0-15,-21 0 0,21 21 16,0 0-16,-22 0 0,22 0 16,-21 0-16,-1 0 0,22 0 0,-21 21 15,0 21-15,-1-21 0,22 22 0,-21 20 16,21-20-16,-22 20 0,22 22 15,0-22-15,0 22 0,0 0 0,-1-22 16,22 22-16,0-22 0,0 1 16,0-1-16,0 1 0,0-1 0,0-20 15,0 20-15,0-21 0,22 1 0,-1-22 16,0 0-16,21 0 0,-21 0 16,22 1-16,-22-22 0,21 0 0,1 0 15,-1 0-15,0-22 0,1 22 16,-1-21-16,0-21 0,1 21 0,-1 0 15,0-22-15,1 1 0,-1 21 16,0-22-16,1 1 0,-22 0 0,21-1 16,-21 1-16,0 21 0,1-21 0,-22-1 15,0 22-15,0-21 0,0 21 16,0-1-16,0 1 0,-22 21 16,22 21-1,-21 1-15,0-1 0,21 21 16,-21-21-16,21 22 0,-21-22 0,0 21 15,21 0-15,0-20 0,0 20 0,0 0 16,0-21-16,0 22 16,0-22-16,0 0 0,0 0 0,21 0 15,0 1-15,0-22 0,0 0 0,22 0 16,-22 0-16,21 0 0,-21 0 16,22 0-16,-22-22 0,21 1 0,-21 21 15,0-42-15,1 21 0,-1 0 0,0-1 16,-21 1-16,0-21 0,0 21 0,0-22 15,0 22-15,-21-21 0,0 21 16,-1-22-16,1 22 0,0 0 16,-21 21-16,-1-21 0,22 21 0,-21 0 0,21 0 15,-22 0-15,22 0 0,-21 21 16,21 0-16,0 0 0,-1 1 16,1-1-16,0 0 0,21 0 0,0 0 15,0 0-15,0 1 0,0-1 16,21 0-16,0 0 0,1 0 0,-1-21 15,21 0-15,0 21 0,1-21 0,-1 0 16,0 0-16</inkml:trace>
  <inkml:trace contextRef="#ctx0" brushRef="#br0" timeOffset="-145644.59">5440 7578 0,'0'-21'16,"0"42"-1,0 0-15,0 0 16,0 0-16,-21 0 0,-1 22 0,22-22 16,-21 21-16,21-21 0,0 22 15,0-22-15,0 0 0,0 21 0,0-20 16,0-1-16,0 0 0,0 0 0,0 0 16,0 0-16,0 1 0,0-44 46,0 1-46,0 0 0,0 0 16,0-21-16,0 20 0,0-20 16,0 21-16,0-21 0,0 20 0,0-20 15,21 0-15,1 21 0,-1-1 16,0-20-16,0 21 0,0 0 0,22 0 16,-22 21-16,21 0 0,-21 0 15,22 0-15,-1 0 0,-21 21 0,85 42 16,-64-20-16,-21-22 15,1 0-15,-1 0 0,0 21 0,-21-20 16,0-1-16,0 0 0,0 21 16,0-21-16,0 1 0,-21-1 0,0 0 15,21 0-15,-22-21 16,1 0-16,21-21 31,0 0-31,0 0 0,21-1 16,-21 1-16,22-21 0,20 21 0,-21 0 15,0-22-15,0 22 0,1-21 0,20 21 16,-21-1-16,0 1 0,22 21 16,-22 0-16,0 0 0,0 0 0,0 0 15,0 0-15,1 0 0,-22 21 0,0 22 16,0-22-16,21 0 0,-21 0 16,0 0-16,0 22 0,0-22 0,0 0 15,0 21-15,0-20 0,-21-1 0,21 0 16,0 0-16,0 0 0,0 0 15,-22-21-15,22 22 0,0-1 16,0-42 15,22 21-31,-1-22 0</inkml:trace>
  <inkml:trace contextRef="#ctx0" brushRef="#br0" timeOffset="-145232.83">6773 6879 0,'0'0'0,"0"-63"15,-21 20-15,21 1 0,-21 21 0,21-21 16,0 20-16,0 1 0,-21 42 16,21 1-1,0-1-15,0 21 0,0 0 0,0 1 16,0-1-16,0 22 0,0-1 0,0 22 15,0-1-15,0 1 0,0 0 0,0 21 16,0-22-16,0 22 0,0-21 16,0 21-16,0-22 0,0 1 0,0 0 15,0-1-15,0 1 0,0 0 0,0-1 16,0-20-16,-21-1 0,21 22 0,-22-22 16,22 22-16,-21-21 0,0-1 15,0 1-15,-21-1 0,20-21 16,1 1-16,0-1 0,21 0 0,-21 1 15,0-22-15,21 0 0,-21-21 0,21 21 16,-22-21-16,22-21 16,0 0-16,0 0 15,0 0-15,0-1 0,22-20 16,-1 0-16,0-1 0,-21-20 0,21-1 16,0 1-16,0-1 0,1 1 0,-1-1 15</inkml:trace>
  <inkml:trace contextRef="#ctx0" brushRef="#br0" timeOffset="-144956.98">6604 7768 0,'0'0'0,"-21"-42"16,0 0-16,-1-1 0,22 1 0,0 21 15,0 0-15,0-1 0,0 1 0,0 0 16,22 0-16,-1 21 0,0 0 16,0 0-16,21 0 0,1 0 0,-1 0 15,0 0-15,1 0 0,20 0 0,-20 21 16,-1 0-16,-21 0 0,21 1 15,-20-1-15,-22 0 0,0 0 0,0 0 16,0 0-16,0 1 0,-22-22 0,1 21 16,0 0-16,0 0 0,-21-21 0,20 21 15,-20-21-15,0 0 0,21 21 16,-22-21-16,22 0 0,0 0 16,0 0-16,0 0 0,21 22 0,21-22 31,0 0-31,0 0 0</inkml:trace>
  <inkml:trace contextRef="#ctx0" brushRef="#br0" timeOffset="-143393.36">7281 7514 0,'0'0'0,"0"-21"0,0 0 0,-21 21 15,0 0 1,0 0-16,21 21 0,-21-21 15,-1 21-15,22 0 0,0 22 16,-21-22-16,0 0 0,21 0 0,0 22 16,0-22-16,0 0 0,0 0 0,0 0 15,0 0-15,0 1 0,21-1 0,0 0 16,1 0-16,-1-21 0,0 0 16,0 21-16,21-21 0,-20 0 0,-1 0 15,0 0-15,0 0 0,0-21 0,0 0 16,1 21-16,-1-21 0,-21 0 0,0-1 15,0 1-15,0 0 0,0-21 0,0 21 16,0-1-16,0-20 16,0 21-16,0-21 0,-21 20 0,-1 1 15,22 0-15,-21 0 0,0 0 0,0 21 16,0 0-16,0 0 0,-1 0 16,1 21-16,0 0 0,0 0 15,0 0-15,0 1 0,21-1 0,-22 21 16,22-21-16,0 22 0,0-22 0,0 0 15,0 21-15,22-21 0,-1 1 0,0-1 16,0 0-16,0 0 0,0-21 16,22 21-16,-22-21 0,0 0 0,21 0 15,-20 0-15,20 0 0,-21 0 16,21 0-16,-20-21 0,20 0 0,-21 0 16,21 21-16,-20-21 0,-1-1 15,0 1-15,0 0 0,0 0 0,-21 0 16,21 0-16,1-1 0,-22 1 15,21 21-15,-21 21 32,0 1-32,0-1 0,0 0 15,0 0-15,0 0 0,0 0 0,0 1 16,0-1-16,-21 0 0,21 0 16,0 0-16,0 0 0,0 1 15,0-1 1,0-42-1,0-1 1,21 1-16,-21 0 0,0 0 16,21 0-16,-21 0 0,21-1 15,-21 1-15,21 0 0,-21 0 0,21 0 16,1 0-16,-22-1 0,21 22 16,0 0-16,-21 22 15,21-1 1,-21 0-1,21 0-15,-21 0 0,0 0 0,0 1 16,0-1-16,21 0 0,1-21 0,-22 21 16,21 0-16,0-21 0,0 21 0,0-21 15,0 22-15,1-22 0,20 0 0,-21 0 16,0 0-16,22 0 0,-22 0 16,21 0-16,-21-22 0,0 1 0,22 21 15,-22-21-15,0 21 0,0-21 0,0 0 16,1 0-16,-1-1 0,-21 1 0,0 0 15,21-21-15,-21 21 0,21-1 16,-21-20-16,0 21 0,0 0 0,0 0 16,0-1-16,0 1 0,-21 21 31,0 0-31,0 0 0,21 21 0,-22 1 16,22-1-16,-21 0 0,21 21 15,0-21-15,-21 1 0,21-1 0,0 21 16,0-21-16,0 0 0,0 1 0,0-1 15,0 0-15,21 0 0,0 0 0,1-21 16,-1 21-16,0-21 0,21 0 0,-21 22 16,22-22-16,-1 0 15,-21 0-15,22 0 0,-1 0 0,0 0 0,-21-22 16,22 22-16,-22-21 0,21 0 16,-21 21-16,22-21 0,-22 0 0,0 0 15,0-1-15,0 1 0,1 0 0,-1 0 16,0 0-16,0 0 0,0-1 15,-21 1-15,0 0 0,0 42 32,0 0-17,-21 1-15,21-1 0,0 0 16,-21 0-16,21 0 0,-21 0 16,21 1-16,0-1 0,0 0 0,0 0 15,-21-21-15,21 21 0,0 0 16,0-42 31,0 0-47,0 0 15,21 0-15,-21 0 0,21-1 16,0 1-16,0-21 0,0 21 0,1-22 16,-1 22-16,0-21 0,0 21 0,43-43 15,-43 43-15,0 21 0,21-21 16,-21 21-16,1 0 0,20 0 15,-21 0-15,0 0 0,-21 21 0,21 0 16,-21 0-16,22 1 0,-22-1 0,0 21 16,0-21-16,0 0 0,0 1 15,0 20-15,0-21 0,0 0 0,0 0 16,0 1-16,0-1 0,0 0 16,0 0-16,0 0 0,0 0 15,0-42 48,0 0-63,21 0 0,-21 0 15,21 0-15,-21-1 0,21 1 0</inkml:trace>
  <inkml:trace contextRef="#ctx0" brushRef="#br0" timeOffset="-143043.58">10350 6858 0,'0'0'0,"0"-42"0,-21-22 15,0 43 1,21 0-16,-21 21 0,21 21 47,0 0-47,0 0 0,-21 22 15,21-1-15,-21 0 0,21 1 0,0-1 16,0 22-16,-22-1 0,1 1 0,21-1 16,-21 1-16,21-1 0,0 1 15,-21-1-15,21-21 0,-21 1 0,21-1 16,0 0-16,-21-20 0,21-1 0,0 21 16,0-21-16,0 0 0,0 1 15,0-1-15,21-21 16,0 0-1,0 0-15,0-21 16,0 21-16,1-22 0,-22 1 0,21 21 16</inkml:trace>
  <inkml:trace contextRef="#ctx0" brushRef="#br0" timeOffset="-142536.86">10922 7408 0,'0'0'15,"21"-21"-15,-21 0 0,21 0 0,0 0 0,-21 0 16,0-1-16,0 1 0,0 0 16,0 0-16,-21 21 15,0 0-15,0 0 0,0 0 16,0 0-16,-1 0 0,1 21 16,0 0-16,0 0 0,21 1 0,-21-1 15,21 0-15,-21 0 0,-1 21 16,22-20-16,0-1 0,0 0 0,0 0 15,0 0-15,0 0 0,0 1 0,0-1 16,0 0-16,22 0 0,-1 0 16,0-21-16,21 21 0,-21-21 15,22 0-15,-22 0 0,21 22 0,1-22 16,-22 0-16,21 0 0,-21 0 0,0 0 16,1 0-16,-1 21 0,0-21 15,0 0-15,-21 21 16,0 0-16,-21 0 15,0-21-15,21 21 16,-21-21-16,-1 0 0,1 22 0,0-22 16,0 21-16,0-21 0,0 21 0,-1-21 15,1 0-15,0 0 0,0 21 0,0-21 16,-22 0-16,22 0 0,0 21 16,0-21-16,0 0 0,0 0 15,-1 0 1,22-21 15,0 0-31,0 0 16,0 0-16</inkml:trace>
  <inkml:trace contextRef="#ctx0" brushRef="#br0" timeOffset="-142124.09">10033 7006 0,'-21'0'0,"42"0"0,-42-21 16,42 21-1,0-21-15,0 21 0,22-21 16,-22 21-16,21 0 0,0-21 15,1 21-15,20-22 0,-20 1 0,20 21 16,-21-21-16,22 21 0,-1-21 0,1 21 16,-22-21-16,22 21 0,-22-21 0,0 21 15,1 0-15,-1-22 0,0 22 16,-20 0-16,20 0 0,-21-21 0,0 21 16,0 0-16,1 0 0,-1 0 15,0-21-15,-21 42 63,0 0-63,0 1 15,-21-22-15,0 21 16,-1-21-16,1 21 0,0-21 0,0 21 16</inkml:trace>
  <inkml:trace contextRef="#ctx0" brushRef="#br0" timeOffset="-140400.79">1841 9398 0,'-21'0'15,"0"0"-15,0 0 0,0 0 16,0 0-16,-1 0 0,1 0 16,0 0-16,0 0 0,0 0 0,42 0 46,0 0-46,0 0 16,22 0-16,-22 0 0,21 0 0,-21 0 16,22 0-16,-1-21 0,-21 21 0,21 0 15,1 0-15,-1-21 0,-21 21 16,22 0-16,-22 0 0,0 0 0,0 0 16,-42 0 15,-21 0-31,20 0 0,1 0 15,0 0-15,-21 0 0,21 0 16,-22 0-16,22 0 0,0 0 16,-21 0-16,20 0 0,1 0 0,0 0 15,0 0-15,0 0 0,0 0 16,-1 0-16,1 0 0,0 0 16,0 0-1,21 21 16,0 0-15,0 0-16,0 0 0,0 1 16,0-1-16,-21 0 0,21 0 0,0 0 15,0 22-15,-21-22 0,-1 0 0,22 0 16,-21 0-16,21 22 16,0-22-16,-21 0 0,0-21 0,21 21 15,0 0-15,-21-21 0,21 21 16,21-42 31,0 21-47,0-21 0,0 21 0,-21-21 15,22 21-15,-1-21 0,0 0 16,0 21-16,0-22 0,0 22 0,1 0 16,-1-21-16,0 21 0,0 0 15,21 0-15,-20 0 0,-1 0 0,0 0 16,0 0-16,0 0 0,0 0 15,1 0-15,-1 0 0,0 21 16,0 1-16,0-22 0,0 21 0,-21 0 16,22-21-16,-22 21 0,21 0 0,-21 0 15,0 1-15,21-22 0,-21 21 16,0 0-16,0 0 0,0 0 0,0 0 16,0 1-16,-21-1 15,21 0-15,-21 0 0,-1-21 0,1 21 16,0 0-16,0-21 0,-21 0 0,20 22 15,1-22-15,0 21 0,0-21 16,0 0-16,0 0 0,-1 21 0,1-21 16,0 0-16,0 0 15,0 0 1,0 0-16,-1 0 31,44 0 32,-22-21-63,21 21 15,0-21-15</inkml:trace>
  <inkml:trace contextRef="#ctx0" brushRef="#br0" timeOffset="-138737.66">2709 9843 0,'0'-22'16,"-21"22"15,0 0-15,0 0-1,0 0-15,-1 0 16,22 22 15,0-1 0,22-21-31,-1 0 16,0 0-16,0 0 16,0 0-16,0-21 15,-21-1-15,22 22 0,-22-21 16,21 0-16,-21 0 15,0 0-15,-21 21 32,-1 0-32,1 0 15,0 0-15,0 21 16,0-21-16,21 21 0,0 0 0,-21 0 16,21 1-16,0-1 15,21-21 16,0 0-15,0 0 0,-21-21-1,0-1 1,0 1 0,-21 21 15,0 21-16,21 1 1,0-1-16,0 0 31,21-21 1,0 0-17,-21-21 1,0 0-16,0-1 15,0 1 1,-21 21 15,0 0 16,21 21 0</inkml:trace>
  <inkml:trace contextRef="#ctx0" brushRef="#br0" timeOffset="-136344.39">7006 9864 0,'0'0'0,"0"21"15,0 0 1,-21-21 15,21 21-15,21-42 62,-21 0-78,21 21 0,22-21 15,-22 0-15,21-1 0,-21-20 0,22 21 16,-1-21-16,21 20 0,-20-20 0,-1 0 16,22-1-16,-1 1 0,1 0 15,-1-1-15,1 1 0,-1 0 16,-21-1-16,22 1 0,-22 0 0,1-1 16,-22 22-16,21 0 0,-42-21 0,0 21 15,0-1-15,-21 22 16,0 0-16,-22 0 15,1 22-15,0-1 0,-1 0 0,1 0 16,0 0-16,-1 0 0,22 1 16,-21 20-16,21-21 0,21 0 15,0 0-15,0 1 0,0-1 0,0 0 0,0 0 16,21 0-16,-21 0 0,21 1 0,0-22 16,0 21-16,22 0 0,-22-21 15,0 21-15,21 0 0,-20-21 16,-1 21-16,21 1 0,-21-22 0,0 21 15,22 0-15,-22 0 0,0-21 0,0 21 16,0 0-16,-21 1 0,0-1 16,0 0-16,0 0 0,-21 0 15,0 0-15,0-21 0,-21 22 16,20-22-16,-20 0 0,0 21 0,-1-21 16,1 0-16,21 0 0,-21 0 0,20 0 15,-20 0-15,21-21 0,0-1 16,0 1-16,-1 0 0,1 0 0,21 0 15,0 0-15,-21-1 0,21 1 16,0-21-16,0 21 0,0 0 0,0-1 16,0 1-16,0 0 0,0 0 15,0 0-15,0 0 16,21 42 0,-21 0-16,21 0 15,-21 0-15,0 0 0,22 1 16,-1-1-16,0 0 0,0 21 0,-21-21 15,21 1-15,0-1 0,1 0 0,-1 21 16,0-21-16,21 1 0,-21-22 16,1 21-16,20 0 0,-21-21 0,21 0 15,1 21-15,-1-21 0,0 0 16,1 0-16,-1 0 0,0 0 0,1 0 16,-1 0-16,0-21 0,1 0 0,-1 21 15,0-21-15,1-1 0,-22 1 16,0 0-16,21 0 0,-20 0 0,-1 0 15,-21-1-15,0-20 0,21 21 0,-21-21 16,0 20-16,0-20 0,0 0 16,0 21-16,0-1 0,0-20 0,0 21 15,0 0-15,0 0 0,-21 21 16,0 0-16,-1 0 16,1 21-16,21 0 0,-21 0 15,0 0-15,21 0 0,0 1 0,-21 20 16,0-21-16,21 21 0,0 1 15,0-22-15,-22 21 0,22-21 0,0 22 16,0-22-16,0 0 0,0 0 0,22 0 16,-1 1-16,-21-1 0,21 0 0,0-21 15,0 0-15,0 0 0,1 0 16,-1 0-16,21 0 0,-21 0 0,0 0 16,22 0-16,-1-21 0,-21 21 0,22-21 15,-1-1-15,0 1 0,-21 0 16,22-21-16,-22 21 0,21-22 15,-21 22-15,1-21 0,20-1 0,-21 1 16,0-21-16,0 20 0,1 1 0,-1-22 16,-21 22-16,21-21 0,0 20 0,0-20 15,-21 20-15,0-20 0,0 21 0,21-22 16,-21 43-16,0-21 16,0-1-16,22 22 0,-22 0 0,0 0 0,0 42 31,0 0-16,-22 21-15,22-20 0,-21 20 16,0 0-16,21 22 0,0-22 16,-21 0-16,0 22 0,0-22 0,21 1 15,-22 20-15,22-21 0,-21 1 0,21-1 16,0 22-16,0-22 0,0 0 16,0 1-16,0-22 0,0 21 0,0 0 15,0-20-15,0-1 0,0 21 0,21-21 16,-21 0-16,22-21 0,-1 22 0,0-1 15,0-21-15,0 0 0,0 0 16,1 0-16,-1 0 0,0 0 0,0 0 16,0 0-16,0 0 0,1 0 0,-1-21 15,0 21-15,0-22 0,0 1 0,0 21 16,-21-21-16,22 0 0,-22 0 16,21 0-16,-21-1 0,0 1 0,0 0 15,0 0-15,0 0 0,0 0 16</inkml:trace>
  <inkml:trace contextRef="#ctx0" brushRef="#br0" timeOffset="-136109">9229 9398 0,'21'0'31,"0"0"-31,0 0 15,0-21-15,0 21 0,1-21 0,-1 21 16,21 0-16,-21-21 0,22 21 16,-22 0-16,0 0 0,0-22 0,0 22 15,0 0-15,1 0 0,-1 0 0,-21-21 16,0 0 0,0 0-16,21 0 15</inkml:trace>
  <inkml:trace contextRef="#ctx0" brushRef="#br0" timeOffset="-135473.37">10266 9144 0,'0'-21'16,"-21"0"-16,-1 21 16,1 0-16,0 0 15,21 21 1,-21 0-16,21 0 0,0 22 15,0-1-15,-21 0 0,21 1 0,-21-1 16,21 0-16,-22 22 0,22-1 16,0 1-16,0-1 0,-21 1 0,21-1 15,0 22-15,-21-22 0,21 1 0,0-1 16,0 1-16,-21 21 0,0-22 0,21 1 16,-21 20-16,21-20 0,0-1 0,-22 22 15,22-22-15,-21-20 0,21 20 0,-21 1 16,21-22-16,-21 0 0,21 1 15,0-1-15,0-21 0,0 22 0,-21-22 16,21 0-16,0 0 0,-21-21 16,21-21-1,0 0 1,0 0-16,0-22 0,0 22 0,0 0 16,0-21-16,0-1 0,0 1 0,0-22 15,0 22-15,0-21 0</inkml:trace>
  <inkml:trace contextRef="#ctx0" brushRef="#br0" timeOffset="-135112.58">9821 9504 0,'-21'-21'16,"42"42"-16,-63-85 0,21 43 0,0 0 16,-1 0-16,22 0 0,0 0 15,0-1-15,0 1 0,0 0 0,0 0 16,22 21-16,-1-21 0,21 0 0,-21-1 15,22 22-15,-1-21 0,0 21 0,22 0 16,-1 0-16,-20 0 0,20 0 16,1 0-16,-22 0 0,21 21 0,-20 1 15,-1 20-15,0-21 0,1 21 0,-22-20 16,0 20-16,-21 0 0,0 1 16,0-22-16,0 21 0,-21 0 0,0 1 15,-22-22-15,22 21 0,-21-21 0,21 1 16,-22-1-16,1 0 0,0 0 15,21 0-15,-22 0 0,22-21 0,-21 0 16,21 22-16,-1-22 16,44 0 15,-1 0-31,0 0 0,21-22 16,-21 22-16,1-21 0,-1 21 0</inkml:trace>
  <inkml:trace contextRef="#ctx0" brushRef="#br0" timeOffset="-134688.95">10562 9483 0,'0'0'0,"0"-21"0,0-1 0,0 1 0,0 0 16,0 0-16,0 0 0,21 0 16,0-1-16,1 22 0,-1-21 15,21 21-15,-21 0 0,22-21 0,-1 21 16,0 0-16,1 0 0,20 0 0,-21 0 15,1 0-15,20 21 0,-20 0 0,-1 1 16,0-1-16,-21 0 0,1 0 16,-1 21-16,0-20 0,-21-1 0,0 21 15,0-21-15,0 0 0,0 1 16,0-1-16,-21 0 0,0 0 0,-1 0 16,1 0-16,0-21 0,0 0 15,0 0-15,0 0 16,-1 0-16,22-21 15,0 0-15,0 0 0,0 0 16,0 0-16,0-1 0,22-20 0,-1 21 16,0 0-16,0 0 0,0-22 0,0 22 15,1-21-15,-1 21 0,0-1 16,0 1-16,21 0 0,-20 21 0,-1-21 16,0 21-16,0-21 15,0 21-15,0 0 16,1 21-16,-1-21 15,-21 21-15,21-21 16</inkml:trace>
  <inkml:trace contextRef="#ctx0" brushRef="#br0" timeOffset="-134212.21">12065 9271 0,'0'0'0,"0"-21"0,0 0 15,0 0-15,0-1 0,-21 22 16,0-21-16,-1 21 16,1 0-16,0 0 0,0 0 15,0 0-15,0 21 0,-22 1 16,22-1-16,0 0 0,0 0 0,0 21 16,-1-20-16,1 20 0,0-21 0,21 21 15,0 1-15,0-22 0,0 21 0,0 1 16,0-22-16,0 21 0,0-21 0,0 0 15,21 1-15,22-1 0,-22 0 0,0-21 16,21 0-16,1 21 0,-1-21 16,0 0-16,-21 0 0,22 0 0,-1 0 15,0-21-15,1 0 0,-1 21 16,-21-21-16,22-1 0,-22 1 0,0 0 16,0-21-16,-21 21 0,0-22 0,0 22 15,0-21-15,0 21 0,0-22 0,0 1 16,-21 0-16,0 20 0,0-20 15,-1 21-15,-20-21 0,21 20 0,0 1 16,-22 21-16,22 0 0,-21 0 0,21 0 16,0 0-16,-22 0 0,22 0 0,0 21 15,0 1-15,0-1 0,21 0 0,0 0 16,0 0-16,-22 0 0,22 1 0,0-1 16,0 0-16,22 0 0,-22 0 15,21 0-15,0 1 0,21-22 16,-21 21-16</inkml:trace>
  <inkml:trace contextRef="#ctx0" brushRef="#br0" timeOffset="-133812.25">12848 9165 0,'-21'-42'15,"42"84"-15,-63-105 16,21 63-16,-1-21 0,1 21 0,0 0 0,0 0 15,0 0-15,21 21 0,-21 0 16,21 21-16,0-21 16,0 22-16,0-1 0,0 0 0,0 1 15,0 20-15,0 1 0,0-22 0,0 0 16,0 22-16,21-1 0,0 1 0,-21-1 16,0 1-16,21-1 0,-21 1 15,21-1-15,-21-20 0,0 20 0,0 1 16,0-1-16,0 1 0,-21-22 0,0 22 15,0-1-15,0 1 0,-1-22 0,1 21 16,0-20-16,-21-1 0,21 0 0,21 1 16,-22-1-16,1-21 0,21 22 15,-21-22-15,21 0 0,0 0 0,0 0 16,0-42 0,21 21-1,0-21-15,-21 0 0,22 0 0,-1-1 16,-21 1-16,21 0 0,0-21 0,-21 21 15,21-22-15,0 1 0,-21 0 0,22-1 16</inkml:trace>
  <inkml:trace contextRef="#ctx0" brushRef="#br0" timeOffset="-133601.1">12658 9313 0,'0'0'0,"0"-21"15,0-63-15,0 62 16,21 1-16,21 0 0,-21 21 16,22 0-16,-1 0 0,0 0 0,22 0 15,-22 0-15,22 0 0,-22 21 0,0 0 16,1-21-16,-22 22 0,21-1 16,-42 0-16,0 0 0,0 0 0,0 0 15</inkml:trace>
  <inkml:trace contextRef="#ctx0" brushRef="#br0" timeOffset="-133469.18">12658 9652 0,'42'0'15,"-21"0"-15,21 0 0,-20-21 0,20 0 16</inkml:trace>
  <inkml:trace contextRef="#ctx0" brushRef="#br0" timeOffset="-133088.89">13462 9419 0,'0'0'0,"63"0"15,-41 0-15,-1 0 16,0-21-16,0 21 0,0 0 0,0-21 15,1 0-15,20 21 0,-21-21 0,0 21 16,0-22-16,-21 1 0,22 0 0,-22 0 16,21 0-16,-21 0 0,0-1 15,0 1-15,0 0 0,-21 21 16,-1 0-16,1 0 0,0 0 0,0 0 16,0 0-16,0 0 0,-1 21 0,1 0 15,0 1-15,0-1 0,0 0 0,0 0 16,-1 21-16,1-20 0,0-1 15,21 21-15,0-21 0,0 0 0,0 22 16,0-22-16,0 0 0,0 0 16,0 0-16,0 22 0,21-22 0,0-21 15,1 21-15,-1 0 0,0-21 0,0 0 16,0 21-16,0-21 0,1 0 0,-1 0 16,0 0-16,0 0 0,0 0 0,0 0 15,1-21-15,-1 21 0,0-21 0,0 0 16,-21 0-16</inkml:trace>
  <inkml:trace contextRef="#ctx0" brushRef="#br0" timeOffset="-132609.16">14097 9250 0,'0'0'0,"0"-42"15,0 20-15,0 1 0,0 0 0,0 0 16,21 0-16,0 21 0,0-21 0,1 21 16,-1 0-16,0-22 0,0 22 15,21 0-15,-20 0 0,20 0 0,-21 22 0,21-1 16,1 0-16,-22 0 0,0 0 16,21 22-16,-20-22 0,-1 21 15,0 0-15,-21 1 0,21-22 0,-21 21 16,0-21-16,0 22 0,0-1 0,0-21 15,0 0-15,0 1 0,0-1 0,-21 0 16,21 0-16,-21 0 0,0-21 16,-1 0-16,1 0 0,21-21 15,0 0 1,0 0-16,0 0 0,0-1 0,0 1 16,0 0-16,0 0 0,21-21 15,1 20-15,-1-20 0,0 21 0,0-21 16,0 20-16,0-20 0,1 0 0,-1-1 15,-21 22-15,21 0 0,0-21 0,0 21 16,0-1-16,1 22 0,-22-21 16,21 0-16,0 21 15,0 0 1,0 0 0</inkml:trace>
  <inkml:trace contextRef="#ctx0" brushRef="#br0" timeOffset="-131556.83">15452 8361 0,'0'0'16,"0"-21"-16,0 0 0,0-22 0,-22 22 15,22 0-15,0 0 0,0 0 16,0 42 0,-21 0-16,21 0 0,-21 0 15,21 22-15,0-22 0,-21 21 0,0 0 16,21 1-16,-21-1 16,-1 22-16,22-22 0,-21 21 0,0 1 15,0-1-15,0 22 0,0-21 0,-1-1 16,1 1-16,21-1 0,-21-21 0,21 22 15,0-22-15,-21 1 0,21-1 0,0 0 16,0 1-16,0-22 0,0 21 0,0-21 16,21 0-16,0 1 0,0-1 0,1-21 15,-1 0-15,0 0 16,0 0-16,0 0 0,0 0 0,1 0 16,20-21-16,-21 21 0,0-22 0,0 1 15,22 0-15,-22 0 0,0 0 0,0 0 16,0-22-16,1 22 0,-1 0 15,0-21-15,0 20 0,0 1 0,0 0 16,-21 0-16,22 0 0,-22 0 16,0 42-1,0 0 1,0 0-16,0 0 0,-22 0 0,22 1 16,-21-1-16,21 0 0,0 0 0,-21 0 15,21 0-15,0 1 0,0-1 16,0 0-16,21 0 0,0 0 15,1-21-15,-1 21 0,21-21 0,-21 0 16,0 0-16,1 0 0,-1 0 0,0 0 16,0 0-16,0 0 0,0-21 15,1 21-15,-1-21 0,0 0 0,0 0 16,-21 0-16,21-1 0,0 1 0,1 0 16,-22 0-16,21-21 0,-21 20 0,21 1 15,-21 0-15,0 0 0,0 0 0,0 0 16,0-1-16,21 22 0,-21 22 31,0-1-15,-21 0-16,21 0 0,0 0 15,0 0-15,0 1 0,-21-1 0,21 0 16,-21 0-16,-1 0 0,22 22 16,0-1-16,-21-21 0,0 21 0,0 1 15,21-1-15,-21 0 0,0 1 0,-1-1 16,1 0-16,21 22 0,0-22 0,0 22 15,-21-22-15,21 22 0,0-22 0,0 21 16,0 1-16,0-1 0,0 1 0,0-1 16,0-20-16,21 20 0,-21 1 0,21-1 15,-21-20-15,22 20 0,-22 1 0,0-22 16,21 0-16,-21 22 0,0-22 0,21 0 16,-21 22-16,0-22 0,0-21 0,0 22 15,0-22-15,0 21 0,-21-21 0,0-21 16,-1 22-16,-20-22 0,21 0 0,-21 0 15,20 0-15,-20 0 0,21 0 16,-21 0-16,-1 0 0,22 0 0,-21-22 16,21 22-16,-1-21 0,-20 0 15,21 21-15,0-21 0,21 0 0,-21 0 16,21-1-16,0 1 16,0 0-16,0 0 0,0 0 15,0 0-15,0-1 0,21 1 16,0 0-16,-21 0 0,21 0 0,0-22 15,0 22-15,-21-21 0,22 0 16,-1-1-16,-21 1 0</inkml:trace>
  <inkml:trace contextRef="#ctx0" brushRef="#br0" timeOffset="-131137.55">14838 8678 0,'0'0'0,"21"0"0,42-21 15,-41 21-15,20 0 0,0 0 16,1-21-16,-1 21 0,21 0 0,1 0 16,-1-21-16,1 21 0,-1-21 0,1 21 15,-1 0-15,-20-21 0,20 21 0,1 0 16,-1 0-16,1-22 0,-22 22 16,22 0-16,-22 0 0,0 0 0,1-21 15,-1 21-15,0 0 0,-21 0 0,1 0 16,-1 0-16,0 0 0,0 0 15,0 0-15,-21 21 32,-42 1-17,21-22-15,0 0 0,-22 21 0,1-21 16,-22 0-16</inkml:trace>
  <inkml:trace contextRef="#ctx0" brushRef="#br0" timeOffset="-130096.56">12954 9229 0,'0'0'0,"21"0"0,0 0 15,0 0-15,1 0 0,-1 0 16,0 0 0,0 0-16,0 0 0,0 0 15,1 0-15,-1 0 16,0 0-16,0 0 16,-21 21-16,21-21 0,-21 21 15,21-21-15,-21 21 0,0 0 16,0 1-16,0-1 15,0 0-15,0 0 0,0 0 16,0 0-16,0 1 0,-21-1 16,0 0-16,0 0 0,0-21 15,0 21-15,-1-21 0,1 21 0,0-21 16,0 22-16,-21-22 0,20 0 16,1 0-16,0 21 0,-21-21 0,21 0 15,-1 21-15,1-21 0,0 0 0,0 0 16,0 21-16,0-21 0,-1 0 15,1 0-15,0 21 16,42-21 78,0 0-94,1 0 0,-1 0 15,0 0-15,0 0 0,0 0 16,0-21-16,22 21 0,-22 0 0,0 0 16,0-21-16,0 21 0,1-21 15,-22 0-15,0-1 32</inkml:trace>
  <inkml:trace contextRef="#ctx0" brushRef="#br0" timeOffset="-123724.16">17716 7176 0,'0'0'0,"22"0"0,-22-22 0,21 22 16,0-21-16,-21 42 78,-21 1-78,0-22 16,-1 21-16,1 0 0,0 0 0,0 0 15,-21 0-15,20 1 0,1-1 16,0 0-16,0 0 0,-21 0 16,20 0-16,1 22 0,0-22 0,0 0 15,0 21-15,0 1 0,-22-1 0,22-21 16,0 22-16,0-1 0,-22 0 0,22 22 16,0-22-16,0 0 0,-21 22 0,20-22 15,1 22-15,0-22 0,0 22 16,0-22-16,21 0 0,-21 22 0,21-22 15,-22 0-15,22 22 0,0-22 0,0 1 16,0 20-16,0-21 0,0 22 0,0-22 16,0 22-16,0-22 0,0 22 0,0-22 15,0 0-15,0 22 0,0-22 0,22 0 16,-1 1-16,0-1 0,-21 0 16,21 22-16,0-22 0,0 1 0,1 20 15,20-21-15,-21 1 0,21 20 16,1-20-16,-1-1 0,0 21 0,1-20 15,-1-1-15,22 0 0,-22 1 0,0-22 16,22 21-16,-22 1 0,0-22 0,22 21 16,-22-21-16,1 0 0,-1 1 0,0-1 15,1 0-15,-22 0 0,21 0 0,0 0 16,-20-21-16,-1 0 0,0-21 31,-21 0-31</inkml:trace>
  <inkml:trace contextRef="#ctx0" brushRef="#br0" timeOffset="-120045.16">18161 8361 0,'0'-21'0,"0"0"0,0-1 16,0 1-16,0 0 15,0 0-15,0 0 16,0 0-16,0-1 0,0 1 15,0 42 17,0 1-17,0 20-15,0-21 0,0 0 16,-21 22-16,21-1 0,0 0 0,0 1 0,-21-1 16,21 0-16,-22 22 0,1-22 0,21 22 15,0-22-15,-21 21 0,21-20 16,-21 20-16,21-20 0,0-1 0,-21 0 15,21-21-15,-21 22 0,21-22 16,-22 21-16,22-21 0,0 1 0,0-1 16,0 0-16,0 0 15,0-42 48,22 21-48,-1 0 17,-21-21-17,0 0 63,0-1-62,0 1 0</inkml:trace>
  <inkml:trace contextRef="#ctx0" brushRef="#br0" timeOffset="-118244.92">18711 8319 0,'21'-22'0,"1"22"15,-22-21 1,21 21-16,0 0 0,0-21 16,-21 0-16,21 21 31,-21-21-31,-21 42 16,0 0-1,0 0-15,0 0 0,-1 1 0,-20 20 16,0-21-16,-1 21 0,1 1 15,0-22-15,-22 21 0,22 1 0,0-22 16,-1 21-16,1 0 0,0-20 16,-1 20-16,1-21 0,0 0 0,20 22 15,-20-22-15,21-21 0,0 21 0,0 0 16,-1-21-16,1 0 16,21-21-1,0 0 1,0 0-16,21-1 0,1 22 15,-22-21-15,21 0 0,0 0 16,0 0-16,0 0 16,0 21-16,1 0 15,-1 21-15,0 0 0,-21 0 16,21 0-16,0 22 0,0-22 16,1 0-16,-1 21 0,21-21 0,-21 22 0,0-22 15,22 0-15,-22 0 0,0 0 16,21 1-16,-20-1 0,-1 0 15,21-21-15,-21 21 0,0-21 0,1 0 16,-1 0-16,0 0 0,0 0 0,0 0 16,0 0-16,1 0 15,-22-21-15,21 21 0,0-21 16,-21 0-16,21-1 0,0 1 0,-21 0 16</inkml:trace>
  <inkml:trace contextRef="#ctx0" brushRef="#br0" timeOffset="-117353.39">18965 8890 0,'0'0'0,"21"0"16,1 0-16,-1 0 16,0 0-16,0 0 0,0-21 0,0 0 15,1 21-15,20-21 0,-21 21 0,0-22 16,0 1-16,22 0 0,-22 21 15,-21-21-15,0 0 0,21 0 0,-21-1 16,0 1-16,0 0 16,0 0-16,-21 21 0,0-21 0,0 21 15,-1 0-15,1 0 0,0 0 0,0 0 16,0 21-16,0-21 0,-1 21 0,1 21 16,0-20-16,0 20 0,0-21 0,0 21 15,-1 1-15,1-1 0,0-21 16,21 22-16,0-22 0,0 21 0,0-21 15,0 0-15,0 1 0,0-1 0,21 0 16,0-21-16,1 21 0,-1-21 0,0 0 16,0 0-16,21 0 0,-20 0 0,20 0 15,0 0-15,1 0 0,-1-21 16,21 0-16,-20 21 0,-1-21 16,22-1-16,-22 1 0,0 0 0,1 0 0,-1 0 15,-21 0-15,21-22 0,-20 22 16,-1 0-16,-21 0 0,21 21 15,-42 21 1,21 0 0,-21 0-16,-1 0 0,22 1 0,0-1 15,-21 0-15,21 0 0,-21 0 0,21 0 16,0 1-16,0-1 0,0 0 0,0 0 16,21 0-16,0-21 15,22 0-15,-22 0 0,0 0 16,0 0-16,22 0 0,-22 0 0,21 0 15,-21 0-15,0-21 0,22 0 16,-22 21-16,0-21 0,0 0 0,0-1 16,1 1-16,-22 0 0,21 0 0,0-21 15,-21 20-15,21-20 0,-21 21 16,0-21-16,0 20 0,0 1 0,21 0 16,-21 0-16,0 0 0,0 0 0,0 42 31,0 21-31,0-21 0,-21 0 0,21 22 15,-21-1-15,21 0 0,0 1 0,-21-1 16,21 0-16,0-20 16,0 20-16,0 0 0,0 1 0,0-1 15,0 0-15,0 1 0,0-1 0,0 0 16,0 22-16,0-22 0,0 0 0,0 22 16,0-22-16,0 1 0,0-1 0,0 0 15,-21 1-15,-1-22 0,1 21 0,0-21 16,-21 0-16,21 1 0,-22-1 0,22 0 15,-21-21-15,21 0 0,-22 21 0,22-21 16,0 0-16,0 0 0,-22 0 16,22 0-16,0 0 0,21-21 15,-21 21-15,21-21 0,0 0 0,0-1 16,0 1-16,21 0 16,0 0-16,0 0 0,22 0 0,-22-22 15,21 22-15,1-21 0</inkml:trace>
  <inkml:trace contextRef="#ctx0" brushRef="#br0" timeOffset="-117113.37">21272 8805 0,'0'0'16,"0"22"-1,0-1-15,0 0 0,0 21 16,0 1-16,0-22 0,0 21 15,-21 0-15,21 1 0,-21-22 0,21 21 16,0-21-16,-21 22 0,21-22 0,0 0 16,0 0-16,0 0 0,0 1 0,0-1 15,21-42 17,0-1-32</inkml:trace>
  <inkml:trace contextRef="#ctx0" brushRef="#br0" timeOffset="-116660.11">21759 8340 0,'0'0'0,"0"-43"0,21-41 16,1 84-1,-1 0-15,0 0 0,0 0 16,0 21-16,0 0 15,-21 0-15,0 22 0,22-1 0,-22 0 16,21 22-16,-21-22 0,0 22 0,21-1 16,0 1-16,-21-1 0,21 1 0,0-1 15,1-21-15,-22 22 0,0-22 0,21-21 16,-21 22-16,21-22 16,-21 0-16,0 0 0,0-42 31,0 0-31,0 0 15,21-22-15,-21 1 0,0 0 0,0-22 16,21 22-16,0-22 0,1 1 16,-1-1-16,0 1 0,0-1 0,21 1 15,-20-1-15,-1 1 0,0-1 0,21 1 16,-21 21-16,1-1 0,-1 1 0,0 21 16,-21 0-16,0-1 0,21 1 15,-21 0-15,21 21 0,0 0 16,-21 21-16,22 0 15,-1-21-15,-21 22 0,0-1 16,0 21-16,21-21 0,-21 0 16,21 22-16,-21-22 0,21 21 0</inkml:trace>
  <inkml:trace contextRef="#ctx0" brushRef="#br0" timeOffset="-115172.95">23093 8911 0,'21'-21'16,"-42"42"-16,42-63 0,0 21 0,-21 0 15,21-22-15,-21 22 0,0-21 0,21-1 16,-21 22-16,0-21 0,0 0 16,0 20-16,0 1 0,0 0 0,-21 21 15,0 0-15,-21 0 0,21 0 16,-22 21-16,1 0 0,0 22 0,20-22 15,-20 21-15,0 1 0,-1-1 16,1 0-16,21 1 0,0 20 0,0-21 16,21-20-16,0 20 0,0 0 0,0-21 15,0 22-15,0-22 0,0 0 0,21 0 16,0-21-16,0 21 16,0-21-16,0 0 0,1 0 15,-1 0-15,0-21 0,0 0 0,21 21 16,-20-21-16,-1-21 0,0 20 0,0 1 15,0-21-15,0 0 0,22-1 0,-22 1 16,0 0-16,-21-1 0,21 1 16,0 21-16,-21-22 0,22 22 0,-22 0 15,0 42 1,0 0 0,0 1-16,0 20 0,0-21 15,0 0-15,0 22 0,0-1 0,0-21 16,0 21-16,0 1 0,0-22 0,0 0 15,21 21-15,0-20 0,0-1 16,0 0-16,0 0 0,1-21 16,-1 0-16,0 0 0,0 0 0,0 0 15,0 0-15,1 0 0,-1 0 0,0-21 16,0 0-16,0 0 0,0-22 0,1 22 16,-1-21-16,0-22 0,0 22 0,0-22 15,22 1-15,-22 21 0,0-22 16,0-21-16,0 22 0,0-1 0,-21 1 15,22-1-15,-22 1 0,21 21 0,-21-22 16,0 22-16,0-1 16,0 22-16,0 0 0,0 0 0,0 0 15,-21 42 1,-1 0-16,1 0 0,0 0 0,0 22 16,0-1-16,0 0 0,-1 1 15,1-1-15,0 0 0,0 22 0,21-22 16,-21 22-16,0-22 0,21 22 0,-22-22 15,22 21-15,0 1 0,0-22 0,0 1 16,0 20-16,0-21 0,0 1 16,0-22-16,22 21 0,-1-21 0,-21 1 15,21 20-15,0-42 0,0 21 16,22 0-16,-22-21 0,0 0 0,0 0 16,0 0-16,22 0 0,-22 0 0,0-21 15,21 0-15,-21 21 0,1-21 16,-1-22-16,21 22 0,-21-21 0,0 21 15,1-22-15,-1 1 0,0 0 0,0-22 16,-21 22-16,21 21 0,-21 0 16,21 21-16,-21-22 15,0 44 1,0-1-16,0 0 0,-21 0 0,21 21 16,-21-20-16,21-1 0,0 0 0,0 0 15,0 0-15,0 0 0,0 1 16,0-1-16,0 0 0,0 0 15,0 0-15,21-21 0,0 0 16,1 0-16,-1 0 0,0 0 16,0 0-16,0 0 0,22 0 15,-22-21-15,0 0 0,0 0 0,0 0 16,0-1-16,1-20 0,20 21 0,-21-21 16,0 20-16,0-20 0,1 21 0,-1 0 15,0 0-15,-21-1 16,0 44-1,0-1 1,-21 21-16,0-21 0,21 0 16,-22 22-16,22-22 0,0 21 0,0-21 15,0 22-15,0-22 0,0 21 16,22-21-16,-1 1 0,0-1 0,0 0 16,0 0-16,22 0 0,-22 0 0,21-21 15,-21 0-15,22 0 0,-22 22 0,21-22 16,0 0-16,-20 0 0,20 0 15,0-22-15,-21 1 0,22 0 0,-22 0 16,21-21-16,-21 20 0,22-20 0,-22-21 16,0 20-16,21 1 0,-20-22 15,-1 22-15,0 0 0,0-1 0,-21 1 16,21 21-16,-21 0 0,0 0 16,0-1-16,0 1 0,-21 21 0,0 0 15,0 0-15,-22 0 0,22 21 16,0 1-16,0-1 0,0 0 15,21 21-15,0-21 0,-21 22 0,21-22 16,0 21-16,0-21 0,0 22 0,0-1 16,0-21-16,0 0 0,0 1 0,21 20 15,-21-21-15,21 0 16,0 0-16,0-21 0,0 0 16,1 0-16,-1 0 0,0 0 0,0 0 15,0 0-15,22 0 0,-22-21 0,0 21 16,0-21-16,21 0 15,-20 0-15,-1 0 0,0-22 0,0 22 16,21-21-16,-20-1 0,-1 1 0,0 0 16</inkml:trace>
  <inkml:trace contextRef="#ctx0" brushRef="#br0" timeOffset="-114708.64">25590 7557 0,'0'0'15,"0"-22"-15,22 22 16,-1 0 0,21 22-16,-21-1 0,43 0 0,-22 21 15,22-21-15,-1 22 0,22-1 0,-22 0 16,1 22-16,-22-22 0,0 22 15,22-22-15,-43 22 0,21-22 0,-20 21 16,-1 1-16,-21-22 0,0 1 0,0 20 16,0-21-16,0 1 0,0 20 15,0-20-15,-21 20 0,-1-21 0,1 22 16,0-1-16,0-20 0,0 20 0,21 1 16,-21-22-16,-1 22 0,22-22 15,-21 0-15,0 1 0,21-1 16,-21 0-16,0-21 0,0 1 0,-1-1 15,1 0-15,0 0 0,0 0 0,21 0 16,-21-21-16,0 0 0,-1 22 16,1-22-16,0 0 15,0 0-15,21-22 32,0 1-17,21 0-15,0 21 0,0-21 0,-21 0 16,22 0-16,-1-1 0</inkml:trace>
  <inkml:trace contextRef="#ctx0" brushRef="#br0" timeOffset="-114432.62">26797 8911 0,'0'0'0,"0"-21"16,0 0 0,0 0-16,21 21 62,-21 21-62,0 0 16,0 0-1,0 0-15,0 1 16</inkml:trace>
  <inkml:trace contextRef="#ctx0" brushRef="#br0" timeOffset="-114196.24">26712 9313 0,'0'0'0,"-21"22"0,0-1 16,21 0-16,-21 0 0,0-21 0,21 21 16,0 0-16,-22-21 0,1 22 0,0-1 15,21 0-15,-21-21 0,0 21 16,21 0-16,-21 0 0,-1 1 0,22-1 16,-21 0-16,0 0 0,0-21 15,0 21-15,21 0 0,-21 1 0,-1-22 16,1 21-16,0-21 0,-21 21 0,21-21 15</inkml:trace>
  <inkml:trace contextRef="#ctx0" brushRef="#br0" timeOffset="-111909.71">3704 11113 0,'0'0'0,"21"-22"16,-21 1-16,21 0 0,-21 0 0,0 0 15,0 0-15,0-1 0,22 22 16,-22-21-16,21 0 0,-21 0 16,21 21-1,-21 21 1,0 0-16,0 22 0,0-22 15,0 21-15,0 0 0,0 22 0,0-22 16,0 22-16,0-22 0,0 22 16,0-1-16,0-21 0,0 1 15,0 20-15,-21-20 0,21-1 0,0 0 16,-21-21-16,-1 22 0,1-22 0,0 21 16,21-21-16,0 1 0,-21-1 15,21 0-15,-21 0 0,0 0 16,21-42 15,0 0-31,21 0 0,0 0 16,0-1-16,0 1 0,0-21 0</inkml:trace>
  <inkml:trace contextRef="#ctx0" brushRef="#br0" timeOffset="-110645.27">4212 11113 0,'0'0'0,"21"-22"0,0 1 15,1 0-15,-22 0 0,21 21 16,-21-21-16,21 21 0,-21 21 31,0 0-31,0 0 16,-21 0-16,0 1 0,-1-1 16,1 0-16,0 0 0,-21 21 0,21-20 15,-1-1-15,-20 21 0,0-21 0,21 0 16,-22 1-16,1-1 0,21 0 15,-22 0-15,22 0 0,-21 0 16,21-21-16,0 0 0,21 22 0,-22-22 16,22 21 15,22 0-15,-22 0-1,21 0-15,0 0 0,0 1 0,-21-1 16,21 0-16,0 0 0,1 0 0,-1 0 15,0 1-15,0-1 0,0-21 0,0 21 16,1 0-16,-1 0 16,0-21-16,21 0 0,-21 21 0,22-21 15,-22 0-15,21 0 0,1 0 0,-1 0 16,0 0-16,1 0 0,-1-21 0,0 0 16,1 21-16,-1-21 0,0 21 15,22-42-15,-22 20 0,-21 1 16,0 0-16,1 21 0,-1-42 0,-21 21 15,0-1-15,0 1 0,0 0 0,0-21 16,0 21-16,0-1 0,0 1 16,0 0-16,0 0 0,-21 21 0,-1 0 15,1 0-15,0 0 0,0 0 16,21 21-16,-21 0 0,0 0 16,-1 1-16,1 20 0,21-21 15,-21 21-15,21-20 0,-21 20 0,21-21 16,0 0-16,0 22 0,0-22 0,0 21 15,0-21-15,21 0 16,0 1-16,0-22 0,1 21 0,20-21 16,-21 0-16,0 0 0,22 0 0,-22 0 15,21 0-15,0 0 0,-20-21 0,20 21 16,-21-22-16,21 1 0,-20 21 16,20-21-16,-21 0 0,0 0 0,0 0 15,1-1-15,-1 1 0,0 0 16,-21 0-16,21 0 0,-21 0 0,0-1 31,0 44-15,0-1-16,0 0 0,0 0 15,0 0-15,0 0 0,-21 1 0,21-1 16,0 0-16,0 0 0,0 0 16,0 0-16,0 1 0,0-1 0,21 0 15,0-21-15,0 21 0,1-21 0,-1 0 16,0 0-16,21 0 0,-21 0 0,22 0 15,-1 0-15,0 0 0,1 0 0,-1-21 16,0 21-16,1-21 0,-22 0 16,21-1-16,-21 22 0,22-21 15,-22 0-15,-21 0 0,21 0 0,0 0 16,-21-1-16,0-20 0,0 21 0,0 0 16,0 0-16,0-1 0,0 1 0,0 0 15,0 42 16,0 0-31,0 1 0,0-1 0,0 0 16,0 21-16,0-21 0,0 22 0,0-1 16,0-21-16,0 22 0,-21-1 15,21 0-15,-21 1 0,21-1 0,0 21 16,0-20-16,-21 20 0,21-20 0,-21 20 16,21-21-16,0 22 0,-22-22 15,1 22-15,21-22 0,0 22 0,-21-1 16,0-21-16,21 22 0,-21-22 0,21 1 15,0-1-15,-21 0 0,21-21 16,-22 22-16,1-43 0,21 21 0,0 0 16,-21-21-16,0 0 15,0-21-15,21 0 16,0 0-16,0-22 0,-21 22 0,21 0 16,-22-21-16,1-1 0,21 22 0,0-21 15,0-1-15,0 1 0,0 0 0,0-1 16,0 22-16,0-21 0,0 21 15,0-22-15,0 22 0,0-21 16,21 21-16,1 0 0,-1-22 0,0 22 16,21-21-16,-21 21 0,22-22 0,-1 22 15,0-21-15,22 21 0,-22-1 0</inkml:trace>
  <inkml:trace contextRef="#ctx0" brushRef="#br0" timeOffset="-110008.89">6858 11832 0,'0'0'0,"-42"0"15,20 0-15,1 0 16,0-21-16,0 21 0,0 0 16,0 0-16,-1 0 0,1 0 0,0-21 15,0 21-15,42 0 31,0 0-31,22 0 0,-1 0 16,21 0-16,1 0 0,-1 0 16,1-21-16,21 21 0,-22 0 0,1 0 15,20 0-15,-20 0 0,-1 0 0,22-21 16,-22 21-16,1 0 0,-1 0 16,-20 0-16,-1-22 0,0 22 0,-20 0 15,20 0-15,-21-21 0,-21 0 16,0 0-16,0 0 15,-21 21-15,0 0 16,0 0-16,-22-21 0,22 21 0,0 0 16,-21 0-16,20 0 0,-20-22 15,21 22-15,0 0 0,0 0 0,-1 0 16,1 0-16,21-21 0,21 21 31,1 0-31,20 0 0,-21 0 16,0 0-16,22 0 15,-22 0-15,0 21 0,21-21 0,-21 0 16,1 0-16,20 0 0,-21 22 0,0-22 16,0 21-16,-21 0 0,0 0 15,0 0-15,0 0 0,0 1 16,-21-1-16,0 0 0,0 21 16,-21-21-16,20 22 0,-20-1 0,21-21 15,-21 22-15,-1-22 0,1 21 0,21-21 16,-22 22-16,22-22 0,-21 0 0,21 0 15,0 0-15,21 0 0,-22 1 0,1-1 16,21 0 0,21-42-1,1 0 1,-1-1-16,0 1 0</inkml:trace>
  <inkml:trace contextRef="#ctx0" brushRef="#br0" timeOffset="-108784.06">8953 11113 0,'0'0'0,"0"-22"15,-21 22-15,21-21 0,0 0 16,0 0-16,0 0 0,0 0 16,0-1-16,0 1 15,0 0-15,0 0 0,0 0 16,-21 0-16,21-1 16,0 44-1,0-1 1,0 0-16,0 0 0,0 21 0,0 1 15,0-1-15,0 22 0,0-22 16,0 21-16,0 1 0,0-22 0,0 22 16,0-22-16,0 0 0,0 1 15,0-1-15,0 0 0,0-20 0,0 20 16,0-21-16,0 0 0,0 0 0,0 1 16,0-1-16,0 0 0,0 0 15,0-42 16,-21 21-31,21-21 16,0 0-16,0-1 0,0 1 16,0 0-16,0-21 0,0 21 0,0-1 15,0-20-15,0 21 0,21-21 16,0 20-16,0-20 0,1 21 0,-1 0 16,0 0-16,0-1 0,0 22 0,22 0 15,-22 0-15,21 0 0,-21 0 16,22 22-16,-22-1 0,0 21 0,0-21 15,0 0-15,0 22 0,1-22 0,-22 21 16,0-21-16,0 1 0,0-1 0,0 21 16,0-21-16,0 0 0,-22 1 0,1-22 15,0 21-15,0 0 0,0-21 16,0 21-16,-1-21 0,1 0 0,0 0 16,0 0-16,0 0 0,0 0 0,-1 0 15,1 0 1,0 0-16,21-21 15,0 0 1,21 0-16,0 21 16,1-22-16,-1 1 0,0 0 0</inkml:trace>
  <inkml:trace contextRef="#ctx0" brushRef="#br0" timeOffset="-108373.24">9525 11367 0,'0'0'0,"0"-22"0,21 22 0,0 0 15,0-21 1,1 21-16,-1 0 16,0 0-16,-21 21 0,21-21 15,0 22-15,0-1 0,1 0 0,-22 0 16,21 0-16,0 22 0,0-22 0,-21 0 16,0 21-16,21-21 0,-21 22 0,0-22 15,0 0-15,0 0 0,0 22 16,0-22-16,0 0 0,0 0 0,-21 0 15,21 0-15,0 1 16,-21-22-16,21-22 31,0 1-31,0 0 16,0 0-16,0 0 0,0-22 16,21 22-16,0 0 0,-21-21 0,21 21 15,-21-22-15,22 1 0,-1 21 0,0-22 16,-21 22-16,21-21 0,0 21 0,-21 0 15,21-1-15,1 1 16,-1 21 0,-21 21-1,0 1-15,0-1 0,21 0 16,0 0 0</inkml:trace>
  <inkml:trace contextRef="#ctx0" brushRef="#br0" timeOffset="-107905.24">10435 11367 0,'0'0'0,"0"-22"16,-21 22 0,0 0-1,0 0-15,-1 22 0,22-1 16,-21 0-16,0 0 0,21 0 0,-21 22 15,0-22-15,21 0 0,-21 21 16,21-21-16,0 1 0,0-1 16,0 21-16,0-21 0,0 0 0,0 1 15,0-1-15,0 0 0,21-21 16,0 21-16,0-21 0,0 0 0,0 0 16,1 0-16,-1 0 0,0 0 15,21 0-15,-21 0 0,22-21 0,-22 21 16,21-21-16,-21 0 0,1 21 0,20-22 15,-21 1-15,0-21 0,0 21 0,-21 0 16,0-22-16,0 1 0,0 0 0,0 20 16,0-20-16,0 0 0,0-1 15,-21 1-15,0 21 0,0 0 16,0 0-16,0-1 0,-1 22 0,1 0 16,0 0-16,-21 0 0,21 0 0,-1 22 15,1-1-15,0 0 0,0 0 0,0 21 16,21-20-16,0-1 0,-21 21 15,21-21-15,0 0 0,0 1 0,0 20 16,0-21-16,0 0 0,21 0 16,0 1-16,0-22 0,0 0 0,0 0 15</inkml:trace>
  <inkml:trace contextRef="#ctx0" brushRef="#br0" timeOffset="-107250.6">11218 11367 0,'0'0'0,"0"-22"0,-21 44 31,21-1-15,-21 21-16,0-21 0,21 0 16,-21 1-16,21 20 0,0-21 0,0 0 15,0 22-15,0-22 0,0 0 0,0 0 16,0 0-16,0 0 0,0 1 15,0-1-15,0 0 0,21-21 16,0 0-16,0 0 16,0 0-16,0 0 0,1 0 15,-1 0-15,0-21 0,0 0 0,0 21 16,0-22-16,-21 1 0,22 0 0,-1 0 16,0 0-16,0 0 0,-21-22 0,0 22 15,21-42-15,0 41 16,-21 1-16,0 0 0,0 42 31,0 0-31,0 1 0,0-1 0,0 0 16,0 0-16,0 0 15,0 0-15,0 1 0,0-1 16,0 0-16,0 0 0,0 0 16,0 0-16,22-21 15,-1 0-15,0 0 0,0 0 16,0 0-16,22 0 0,-22 0 0,0-21 15,0 0-15,21 21 0,-20-21 0,-1 0 16,0 0-16,0-22 0,0 22 16,0-21-16,-21-1 0,0 22 0,22-21 15,-22 0-15,0-22 0,0 43 0,0-21 16,0-1-16,0 22 0,-22 0 16,22 0-16,-21 0 0,0 21 0,0 0 15,0 0-15,0 0 16,-1 0-16,1 0 0,21 21 0,-21 0 15,21 0-15,0 0 16,0 0-16,0 1 0,0-1 16,21 0-16,0-21 0,1 0 15,-1 0-15,0 21 0,0-21 16,0 0-16,22 0 0,-22 0 0</inkml:trace>
  <inkml:trace contextRef="#ctx0" brushRef="#br0" timeOffset="-106816.86">12594 11240 0,'0'0'0,"42"0"0,-20 0 16,20-22-16,-21 22 0,0-21 0,0 21 16,-21-21-16,0 0 15,-21 21-15,0 0 16,0 0-16,-21 0 0,20 0 16,1 0-16,-21 21 0,21-21 0,0 21 15,-22 0-15,22-21 0,0 22 0,21-1 16,0 0-16,-21 0 0,21 0 15,0 0-15,0 1 0,0-1 16,21 0-16,0 0 0,0-21 16,-21 21-16,21-21 0,1 21 15,-1 1-15,0-22 0,0 21 0,0 0 16,0 0-16,1 0 16,-1-21-16,-21 21 0,0 1 15,0-1-15,-21 0 16,-1-21-1,1 0-15,0 0 0,0 21 0,0-21 16,0 0-16,-1 0 0,-20 0 0,21 21 16,0-21-16,0 0 0,-1 0 0,1 0 15,0 0-15,0 0 16,0 0-16,42 0 47,0 0-47,0 0 0,0-21 15,22 21-15,-22 0 0,0 0 0</inkml:trace>
  <inkml:trace contextRef="#ctx0" brushRef="#br0" timeOffset="-106041.79">12848 11705 0,'0'0'0,"21"0"15,22 0 1,-22 0-16,0 0 0,0 0 0,0-21 15,0 21-15,1-21 0,-1 21 16,0-21-16,0 0 0,0 21 0,0-22 16,1 1-16,-1 0 0,0 0 15,0-21-15,0 20 0,-21-20 0,0 21 16,21-21-16,-21-1 0,0 22 0,0-21 16,0 21-16,0-1 0,0 1 0,0 0 15,-21 21 1,0 21-16,0 0 15,0 1-15,0 20 0,-1-21 0,1 21 16,21 1-16,-21-22 0,0 21 16,0 1-16,21-22 0,0 21 0,0-21 15,0 0-15,0 1 0,0-1 0,0 0 16,0 0-16,0 0 0,21-21 0,0 21 16,0-21-16,22 0 15,-22 0-15,0 0 0,21 0 0,-21 0 16,22 0-16,-22 0 0,21 0 0,-21-21 15,22 0-15,-22 21 0,0-21 0,21 0 16,-20 0-16,-1-1 0,0-20 0,0 21 16,0-21-16,0 20 0,-21-20 0,0 21 15,22 0-15,-22 0 0,0-1 16,0 1-16,-22 21 16,1 0-1,0 0-15,0 0 0,21 21 16,0 1-16,0-1 31,21-21-31,0 0 0,0 0 16,1 0-16,-1 0 0,0 0 15,0-21-15,0 21 0,0 0 0,-21-22 16,22 22-16,-1-21 0,0 21 16,-21 21-1,0 1-15,0-1 0,0 0 16,0 0-16,0 0 0,0 22 0,0-22 15,0 0-15,0 21 0,-21-21 16,21 1-16,0 20 0,0-21 0,0 0 16,0 0-16,0 1 0,0-1 0,0 0 15,21 0-15,0-21 0,0 21 0,0 0 16,1-21-16,-1 0 0,21 0 0,-21 0 16,22 0-16,-1 0 0,0 0 15,1 0-15,-1 0 0,-21 0 0,21 0 16,-20 0-16,20-21 0,-21 21 0,-21-21 15,21 0-15,-21 0 0,0 0 16,0-1-16,0 1 0,-21 0 16,0 21-16</inkml:trace>
  <inkml:trace contextRef="#ctx0" brushRef="#br0" timeOffset="-105028.83">3619 13123 0,'-21'0'15,"0"0"1,21-21-16,0 0 15,0 0-15,0 0 16,0 0 0,21 21-1,0 0-15,1 21 0,-1 0 16,0 0-16,0 0 0,21 0 16,-20 22-16,20-1 0,-21 0 0,0-20 15,0 20-15,1 0 0,-1 1 16,0-1-16,0 21 0,-21-20 15,0-1-15,0 0 0,21 1 0,-21-22 16,0 21-16,0 1 0,0-22 0,0 0 16,0 0-16,0 0 0,0 0 0,0 1 15,21-22 1,-21-22 0,22 22-16,-1-21 0,-21 0 0,21-21 15,0 21-15,-21-22 0,21 1 0,0 0 16,1-1-16,-1 1 15,0-22-15,0 22 0,0-21 0,0-1 16,1 22-16,-1-22 0,0 1 0,0 20 16,0-20-16,0-1 0,1 22 0,-1 0 15,21-1-15,-21 1 0,-21 21 16,21 0-16,1 0 0,-1-1 0,0 22 16,0 0-16,0 0 15,0 0-15,-21 22 16,0-1-16,0 0 0,0 0 15,0 0-15,0 0 16,0 1-16,22-1 16,-1-21-16,0 0 0,-21 21 15,42-21-15</inkml:trace>
  <inkml:trace contextRef="#ctx0" brushRef="#br0" timeOffset="-103280.79">5503 13610 0,'21'0'0,"-42"0"0,64-21 16,-22 0-16,0 21 15,0-21-15,0 0 0,0 21 16,1-22-16,-1 1 0,0 0 0,0 21 15,0-21-15,0 0 0,-21 0 0,0-1 16,0 1-16,0 0 0,0 0 16,0 0-16,-21 0 0,0 21 0,0-22 15,-21 1-15,20 0 0,-20 21 0,21 0 16,-21 0-16,20 0 0,-20 0 0,21 0 16,0 21-16,-22-21 0,22 21 15,-21 22-15,21-22 0,0 21 0,-1-21 16,1 22-16,0-1 0,21 0 0,0 1 15,-21-1-15,21 0 0,0 1 16,0-1-16,0-21 0,0 22 0,0-22 16,0 0-16,21 0 0,0 0 15,0-21-15,1 0 0,-1 21 0,0-21 16,21 0-16,-21 0 0,22 0 0,-22-21 16,21 21-16,-21-21 0,22 0 15,-22 0-15,21 0 0,-21-1 0,22 1 16,-22-21-16,0 21 0,0-22 0,0 1 15,-21 21-15,0-21 0,22-1 0,-22 1 16,0 21-16,0-22 0,0 22 16,0-21-16,0 21 0,0 0 0,0-1 15,-22 22 1,22 22 0,0-1-16,0 21 15,0-21-15,0 0 0,0 22 0,0-22 16,0 21-16,0 1 0,0-22 0,0 0 15,0 21-15,0-21 0,22 1 0,-1-1 16,0 0-16,0 0 16,0-21-16,0 0 0,1 0 0,-1 0 15,0 0-15,0 0 0,21 0 0,-20 0 16,-1-21-16,0 0 0,21 0 0,-21-1 16,1 1-16,-1-21 0,0 21 15,0 0-15,21-22 0,-42 1 16,22 0-16,-1 20 0,0-20 0,-21 0 0,0-1 15,0-20-15,0 21 0,0-1 16,0 1-16,0 0 0,0-1 16,0 1-16,0 0 0,0 20 0,0 1 15,0 0-15,-21 0 0,0 21 16,-1 0-16,22 21 0,-21 0 0,21 22 16,0-22-16,-21 21 0,21 0 15,-21 1-15,21-1 0,-21 0 0,21 22 16,0-22-16,0 1 0,0-1 0,0 0 15,0 22-15,-21-22 0,21 0 0,0 1 16,0-1-16,0 0 0,0 1 16,0-22-16,0 21 0,21-21 15,-21 1-15,21-1 0,0-21 0,-21 21 16,21-21-16,0 0 0,1 0 16,-1 0-16,0 0 0,0 0 0,0-21 15,0 21-15,1-21 0,-1-1 16,0 1-16,0 0 0,0 0 0,0 0 15,1 0-15,-22-1 0,21-20 0,0 21 16,-21 0-16,0 0 0,21-1 0,-21 1 16,21 0-16,-21 42 31,0 0-15,0 1-16,0-1 0,0 0 0,0 0 15,0 0-15,0 0 0,0 1 0,0-1 16,0 0-16,21 0 0,-21 0 15,22 0-15,-1-21 0,-21 22 0,21-22 16,0 0-16,0 0 0,0 0 16,1 0-16,-1 0 0,0 0 0,21 0 15,-21 0-15,1-22 0,-1 22 0,21-21 16,-21 0-16,0 0 0,1 0 16,-1 0-16,0-1 0,0 1 15,-21 0-15,0 0 0,21 0 0,-21-22 0,21 22 16,-21 0-16,0 0 0,22 21 15,-22-21-15,0 42 32,0 0-32,0 0 15,0 0-15,0 1 0,0-1 0,0 0 16,0 0-16,0 0 0,0 0 0,0 1 16,0-1-16,0 0 0,0 0 15,0 0-15,21-21 0,-21 21 16,21-21-16,0 22 0,0-22 15,0 0-15,1 0 0,-1 0 0,0 0 16,0 0-16,0 0 0,22-22 0,-22 1 16,0 0-16,21 21 0,-21-21 15,1 0-15,-1 0 0,0-1 16,0 1-16,0 0 0,-21 0 0,21 0 16,-21 0-16,0-22 0,0 22 0,0 0 15,0 0-15,0-22 0,0 22 0,0 0 16,-21 0-16,0 21 15,0 0-15,21 21 16,-21 0-16,0 0 0,21 1 0,-22-1 16,22 21-16,0-21 0,0 22 0,0-22 15,0 21-15,0-21 0,0 22 0,0-22 16,0 0-16,0 0 0,0 0 0,0 0 16,0 1-16,0-1 0,22-21 15,-1 21-15,0-21 16,0 0-16,0 0 15,0 0-15,1 0 16,-22-21-16,21 0 0,0 21 0,0-22 16,0 22-16,22-21 0,-22 21 15,21-21-15</inkml:trace>
  <inkml:trace contextRef="#ctx0" brushRef="#br0" timeOffset="-102553.7">8572 13610 0,'0'0'0,"-21"0"0,0 0 16,0 0-16,0 0 0,0-21 0,-1 21 15,1 0-15,0 0 16,21-21 15,42 21-15,-20 0-16,-1 0 0,0 0 0,0 0 15,21 0-15,1 0 0,-22 0 16,42 0-16,-20 0 0,-1 0 0,22 0 16,-1 0-16,1 0 0,-1 0 0,1 0 15,-1 0-15,-21 0 0,22 0 0,-22 0 16,1 0-16,-22 0 0,0 0 0,0-21 15,0 21-15,-21-21 16,-21-1 0,0 1-16,0 21 0,-22-21 15,22 21-15,0-21 0,0 21 0,-21-21 16,20 21-16,1 0 0,0-21 16,0 21-16,0-22 0,0 22 15,-1 0-15,1 0 0,42 0 47,1 0-47,-1 0 0,0 0 0,21 0 16,-21 0-16,1 0 0,20 0 15,-21 0-15,21 0 0,-20 0 0,-1 0 16,0 0-16,0 0 0,0 0 0,0 0 16,1 0-16,-44 22 31,1-1-16,0 0-15,21 0 0,-42 0 16,21 0-16,-1 1 0,1 20 0,0-21 16,-21 21-16,21-20 0,-1 20 0,1-21 15,0 0-15,0 22 0,0-22 0,0 0 16,-1 0-16,1 0 0,21 0 0,-21 1 16,21-1-16,-21-21 0,21 21 15,-21-21-15,21 21 0,0-42 31,21 21-15,0-21-16,0 0 0</inkml:trace>
  <inkml:trace contextRef="#ctx0" brushRef="#br0" timeOffset="-101277.34">10287 12912 0,'0'0'0,"21"0"0,-21-21 15,0-1-15,0 1 16,21 21-16,-21-21 0,0 0 0,0 0 16,21 42-1,-21 0 1,0 0-16,0 22 0,0-1 15,0 0-15,0 1 0,0 20 0,0-21 16,0 22-16,0-1 0,0-20 0,0 20 16,0-20-16,0-1 0,0 21 0,0-20 15,0-1-15,0 22 0,0-22 0,0 0 16,-21 1-16,21-22 16,0 21-16,-21-21 0,0 22 0,21-22 0,-21 0 15,21 0-15,0 0 16,0-42-1,0 0-15,0 0 16,0 0-16,0-1 0,0 1 16,0-21-16,21 21 0,-21-22 0,21 1 15,-21 0-15</inkml:trace>
  <inkml:trace contextRef="#ctx0" brushRef="#br0" timeOffset="-101000.5">10287 13187 0,'0'0'0,"0"-127"16,0 106-16,0-22 0,0 22 15,0 0-15,21-21 0,0 21 0,22-1 16,-22 22-16,21-21 0,22 21 0,-22 0 16,0 0-16,22 0 0,-22 21 15,22-21-15,-22 22 0,0 20 0,1-21 16,-1 0-16,-21 22 0,0-22 0,-21 21 16,0-21-16,0 22 0,0-22 0,-42 0 15,21 0-15,0 0 0,-22 0 16,22 1-16,-21-22 0,21 21 0,-22-21 15,22 21-15,-21-21 0,21 0 0,-1 0 16,1 21-16,0-21 0,0 0 16,21-21 15,21 21-31,21-21 0,-20 21 0,-1-21 16</inkml:trace>
  <inkml:trace contextRef="#ctx0" brushRef="#br0" timeOffset="-100561.75">11303 12996 0,'0'0'16,"0"-63"-1,0 42-15,-21 21 16,0 21-16,-1 0 0,1 0 16,0 0-16,0 1 15,0 20-15,0-21 0,-1 21 0,1-20 16,0 20-16,0-21 0,0 0 0,0 0 15,21 1-15,0-1 0,0 0 0,0 0 16,0 0-16,21-21 16,0 0-1,0 0-15,0 0 0,0 0 0,1-21 16,-1 21-16,0-21 0,0 0 0,0 0 16,0-1-16,1 1 0,-1-21 0,0 21 15,0 0-15,0-22 0,-21 22 16,0-21-16,21 21 0,-21-1 15,22 1-15,-22 0 0,0 42 16,0 0 0,0 1-16,0-1 0,0 0 0,0 0 15,0 21-15,0-20 0,0-1 16,0 0-16,0 21 0,0-21 0,0 1 16,0-1-16,0 0 0,0 0 15,0 0-15,21 0 0,0-21 16,0 0-16,0 0 15,0 0-15,1 0 16</inkml:trace>
  <inkml:trace contextRef="#ctx0" brushRef="#br0" timeOffset="-100297.14">11874 12764 0,'0'0'0,"0"-43"0,0 1 0,0 21 0,0 0 16,0-1-16,0 1 0,0 42 31,0 1-31,0 20 0,0-21 0,-21 21 16,21 1-16,0-1 0,-21 0 0,21 1 15,-21-1-15,21 0 0,0 1 0,0-1 16,-21 0-16,21-20 0,-21 20 16,21-21-16,0 0 0,0 0 15,0 1-15,0-1 0,0 0 0,0 0 16,21-21-1,0 0 1,0-21-16,0 0 0,0 0 16</inkml:trace>
  <inkml:trace contextRef="#ctx0" brushRef="#br0" timeOffset="-99856.59">12255 12637 0,'0'0'0,"22"-22"0,-22 1 0,0 0 0,0 0 16,0 42-1,0 0-15,0 0 16,0 22-16,0-1 0,0-21 16,0 22-16,0 20 0,0-21 0,0 1 15,-22-1-15,22-21 0,-21 22 16,21-1-16,-21-21 0,21 21 0,-21-20 16,21-1-16,0 0 0,0 0 0,-21 0 15,21 0-15,0-42 47,0 0-47,0 0 0,0 0 0,21 0 16,0-22-16,-21 22 0,21-21 15,0 21-15,1-22 0,-1 22 0,21-21 16,-21 21-16,0-1 0,1 22 0,20 0 16,-21 0-16,0 0 0,0 0 15,1 22-15,-1 20 0,0-21 0,0 0 16,-21 22-16,0-22 0,0 21 0,0-21 15,0 22-15,0-22 0,0 0 0,0 0 16,0 0-16,0 0 0,0 1 0,0-1 16,0 0-16,0 0 15,-21-21-15,0 21 0,0-21 16,-1 0-16,1 0 16,0 0-16,0 0 0,0-21 15,0 21-15</inkml:trace>
  <inkml:trace contextRef="#ctx0" brushRef="#br0" timeOffset="-99680.7">11726 12954 0,'0'0'16,"21"0"0,1 0-16,-1 0 0,0 0 15,21 0-15,1 0 0,-1 0 0,0 0 16,1 0-16,20 0 0,-21 0 15,1 0-15,-1-21 0,-21 21 0,22-21 16,-1 21-16,-21-21 0</inkml:trace>
  <inkml:trace contextRef="#ctx0" brushRef="#br0" timeOffset="-98509.84">14203 13166 0,'0'0'0,"-43"0"16,43-21 0,-21 21-16,21-22 0,0 1 15,0 0-15,0 0 16,0 0-16,0 0 0,0-22 0,-21 22 16,21 0-16,-21-21 0,21 20 15,0 1-15,-21 0 0,0 0 0,-1 0 16,1 21-16,0 0 0,0 0 15,0 21-15,0 0 0,-1 0 16,1 0-16,0 22 0,21-1 0,-21 0 16,0 1-16,21-1 0,-21-21 0,21 22 15,0-1-15,-22-21 0,22 21 0,0-20 16,0-1-16,0 0 0,0 0 16,0 0-16,0 0 15,22-21 1,-1 0-16,0-21 0,0 21 15,0-21-15,-21 0 0,21 0 0,1 0 16,-1-1-16,0 1 0,0-21 16,0 0-16,0-1 0,1 1 0,-1 0 15,0-22-15,0 22 0,0-22 0,0 1 16,-21 20-16,0-20 0,22 21 0,-22-22 16,0 22-16,0 21 0,0-22 15,0 22-15,0 0 0,0 42 31,0 0-31,0 22 0,-22-22 16,22 21-16,0 0 0,-21 1 16,21 20-16,0-20 0,0-1 15,0 21-15,-21-20 0,21-1 0,0 0 16,0 1-16,0-1 0,0 0 0,0-20 16,0-1-16,21 21 0,-21-21 0,21-21 15,1 21-15,-1 1 0,0-22 16,0 0-16,0 0 0,22 0 0,-22 0 15,0 0-15,21-22 0,-21 1 0,1 21 16,20-21-16,-21 0 0,0 0 0,0-22 16,1 22-16,-1 0 0,-21-21 0,0-1 15,0 22-15,0-21 0,0 21 16,0-22-16,0 22 0,0 0 0,0 0 16,-21 21-16,-1 0 15,22 21 1,0 0-16,0 0 15,0 1-15,0 20 0,22-21 0,-22 0 16,21 0-16,0 1 0,-21 20 0,0-21 16,21 0-16,-21 0 0,21 1 0,-21-1 15,21 0-15,-21 0 0,22 0 16,-22 0-16,21-21 16,0 0-16,0 0 0,0 0 15,0 0-15,1 0 0,-1 0 16,0-21-16,0 21 0,-21-21 0,21 0 15,0 0-15,1 0 0,-1-1 16,0 1-16,-21-21 0,21 21 16,0-22-16,0 22 0,-21 0 0,0 0 15,0 0-15,22 0 0,-22 42 32,0 0-32,0 0 0,0 0 0,0 0 15,0 1-15,0-1 0,0 21 16,0-21-16,-22 0 0,22 1 0,0-1 15,0 0-15,0 0 16,0-42 31,0 0-47</inkml:trace>
  <inkml:trace contextRef="#ctx0" brushRef="#br0" timeOffset="-98344.85">15028 12700 0,'0'0'0,"0"-21"0,-21 0 0,21 42 63,0 0-63,21 0 15,0-21-15,1 21 0,-1 1 16</inkml:trace>
  <inkml:trace contextRef="#ctx0" brushRef="#br0" timeOffset="-97496.34">15452 12954 0,'0'21'16,"0"0"-16,0 1 0,0-1 15,0 0-15,0 0 0,0 0 16,0 0-16,0 1 0,0-1 15,0 0-15,0 0 16,21-21 15,0 0-31,0 0 0,0 0 16,0 0-16,1-21 0,-1 21 0,0-21 16,21 0-16,-21 21 0,1-22 15,-1 1-15,0 0 0,0 0 16,0 0-16,0 0 0,-21-1 0,22 1 0,-22 0 15,21 0-15,-21 0 0,0 42 32,0 0-17,0 0-15,-21 0 0,-1 1 16,22-1-16,-21 0 0,21 0 0,0 0 16,0 22-16,0-22 0,0 0 0,0 0 15,0 0-15,0 0 16,21 1-16,1-22 15,-1 0-15,0 0 0,0 0 0,0 0 16,0 0-16,1 0 0,-1 0 0,0 0 16,0 0-16,0 0 0,0-22 0,1 1 15,-1 21-15,0-21 0,-21 0 16,21 0-16,-21 0 0,21-1 16,-21 1-16,0-21 0,0 21 0,0 0 15,0-22-15,0 22 0,0 0 16,0 0-16,0 0 0,0-1 0,-21 22 31,0 22-31,21-1 0,0 0 16,0 0-16,0 0 0,0 22 0,0-22 15,0 0-15,0 0 0,0 0 0,0 0 16,21-21-16,-21 22 0,21-22 0,-21 21 16,21-21-16,1 0 15,-1 0-15,0 0 0,0 0 16,0 0-16,-21-21 0,21 21 0,1-22 15,-1 1-15,0 21 0,0-21 0,0 0 16,0 0-16,1 0 0,-1-1 16,0-20-16,0 21 0,0 0 15,-21 0-15,21-1 0,1 1 0,-1 21 16,-21 21 0,0 1-1,0-1-15,0 0 0,0 0 16,0 0-16,0 0 0,0 1 0,0-1 15,21 0-15,-21 0 0,0 0 0,21 0 16,-21 1 0,0-1-16,21-21 0,0 0 15,1 0-15,-1 0 0,0 0 16,0 0-16,0 0 0,22 0 16,-22-21-16</inkml:trace>
  <inkml:trace contextRef="#ctx0" brushRef="#br0" timeOffset="-94232.97">17568 12340 0,'0'0'0,"-42"0"0,21 0 0,-22-21 0,22 21 16,0 0-16,0 0 0,0 0 15,0 0-15,42 0 32,0 0-32,21 0 0,-21-21 0,22 21 15,-1 0-15,-21-21 0,22 21 0,-1-21 16,0-1-16,-21 22 15,22-21-15,-22 0 0,0 0 0,0 0 16,-21 0-16,0-22 0,0 22 0,0 0 16,0 0-16,0 0 0,-21-1 0,-21 22 15,21 0-15,-22 0 0,22 0 16,-21 0-16,-1 22 0,1 20 0,0-21 16,21 21-16,-22-20 0,22 20 0,-21 0 15,21-21-15,21 22 0,0-1 0,-22-21 16,22 22-16,0-22 0,0 0 0,0 21 15,22-21-15,-1 1 0,0-1 16,0-21-16,0 21 0,0 0 0,22-21 16,-22 21-16,0-21 0,0 0 15,0 0-15,1 0 0,-1 0 0,0 0 16,0 0-16,-42 0 31,0 0-31,0 0 0,-22 0 0,22 0 16,-42 21-16,20 1 0,1-1 15,21 0-15,-22 0 0,22 21 0,-21-20 16,21 20-16,0-21 0,-1 21 0,1-20 16,21 20-16,-21-21 0,21 0 15,0 22-15,0-22 0,0 0 0,21 0 16,0 0-16,1-21 0,20 0 16,0 0-1,-21 0-15,1 0 0,-1 0 0,0 0 16,0-21-16,0 0 0,0 0 15,1 0-15,-1-1 0,0 1 0,21-21 16,-21 21-16,22-22 0,-22 1 0,21 21 16,-21-21-16,22 20 0,-22-20 15,0 21-15,21 21 0,-20-21 0,-1 21 0,0 0 16,0 0-16,0 0 0,0 21 16,-21 0-16,0 0 0,0 22 15,0-22-15,0 0 0,0 0 0,0 21 16,0-20-16,0-1 0,0 21 15,-21-21-15,21 0 0,0 1 0,-21-1 0,0 0 16,0 0-16,21 0 16,0-42 31,21 21-47,0-21 0,-21 0 15,21 21-15,0-43 0,1 22 0,-1 0 16,0 0-16,0-21 15,0 20-15,0-20 0,1 0 0,-1 21 16,0-22-16,-21 22 0,0 0 0,0 0 0,0 0 16,0-1-16,-21 22 31,0 0-31,-1 22 0,22-1 16,-21 21-16,0-21 0,0 0 0,21 22 15,-21-22-15,21 0 0,-21 21 0,21-20 16,0-1-16,0 21 0,0-21 0,0 0 15,0 1-15,0-1 0,21 0 16,0 0-16,0-21 16,0 21-16,22-21 0,-22 0 0,21 0 15,-21 0-15,22 0 0,-1 0 0,-21 0 16,21 0-16,-20-21 0,20 0 0,-21 0 16,0 0-16,22-1 0,-22 1 15,-21 0-15,21 0 0,-21-21 16,21-1-16,-21 22 0,0-21 0,0 21 15,0-1-15,0 1 0,0 0 0,-21 21 32,21 21-32,-21-21 0,21 21 0,0 22 15,0-22-15,0 0 0,0 0 16,0 0-16,0 22 0,0-22 0,0 0 16,0 0-16,0 0 0,0 1 0,21-1 15,0-21-15,0 21 16,0-21-16,1 0 15,-1 0-15,0 0 0,0 0 16,0 0-16,0-21 0,1 21 0,-1-21 16,-21-1-16,21 1 0,0 0 0,0 0 15,-21 0-15,21 0 0,1-22 0,-22 22 16,0 0-16,21-21 0,0 20 16,-21 1-16,21 0 0,-21 0 15,0 42 1,0 0-1,0 0 1,0-42 31,0 0-31,0 0-1,0 0-15,0 0 16,0-1-16,0 44 31,-21-1-31,21 0 16,0 0-16,0 0 0,-21 22 15,21-22-15,-21 0 0,21 21 0,-22-21 16,22 1-16,0-1 0,0 0 16,0 0-16,0 0 0,0 0 0,0 1 0,0-1 15,22-21 1,-1 0-1,0 0-15,0 0 0,0 0 16,0 0-16,1 0 0,-1-21 16,0-1-16,0 1 0,-21 0 15,0 0-15,21 0 0,-21 0 16,0-1-16,0 1 0,21 0 16,-21 0-16,0 0 15,-21 21 1,21 21-16,-21-21 0,21 21 15,0 0-15,0 0 16,0 1-16,0-1 0,0 0 16,0 0-16,0 0 0,0 0 15,21-21 1,0 0-16,1 0 0,-1 0 16,0 0-16,0 0 0,0 0 15,-21-21-15,21 21 0,1-21 16,-1 0-16,0 21 0,0-21 0,0-22 15,-21 22-15,21 0 0,1 0 0,-1-21 16,0 20-16,-21 1 0,0-21 16,21 21-16,0 0 0,-42 21 47,0 21-47,21 0 0,0 0 15,-21 0-15,0 0 0,21 22 0,-22-22 16,22 0-16,0 0 0,0 0 15,0 1-15,0-1 0,0 0 0,0 0 16,0 0-16,0 0 0,22-21 16,-1 22-16,0-22 0,0 0 0,0 0 15,0 21-15,1-21 0,20 0 0,-21 0 16,21 0-16,-20 0 0,-1 0 16,21-21-16,-21 21 0,0-22 15,22 1-15,-22 0 0,0 0 0,0-21 16,0-1-16,-21 22 0,22-21 0,-1-1 15,0-20-15,-21 21 0,21-1 0,0 1 16,-21-22-16,0 22 0,21-21 16,-21 20-16,22 1 0,-22 0 0,0 20 15,0-20-15,0 21 0,0 42 32,-22 21-32,1-20 15,0 20-15,21 0 0,-21 1 0,21-22 16,-21 21-16,21 22 0,0-22 0,0 0 15,0 1-15,0-1 0,21 0 16,0 1-16,-21-1 0,21 0 0,0 1 16,1-22-16,-1 21 0,0-21 15,0 0-15,0 1 0,0-1 16,1 0-16,-1-21 0,0 0 0,0 0 16,0 0-16,0 0 0,1 0 0,-1 0 15,0 0-15,0-21 0,0 0 16,0-1-16,1 1 0,-1 0 15,-21 0-15,21-21 0,0-1 0,0-20 16,-21 42-16,0-22 0,0 22 0,0 0 16,0 0-16,0 0 0,-21 21 15,0 0-15,0 0 16,0 0-16,-1 21 0,-20 0 0,21 0 16,0 21-16,0-20 0,-1-1 0,1 21 15,21-21-15,0 22 0,-21-22 0,21 0 16,-21 0-16,21 0 0,0 0 0,0 1 15,0-1-15,21 0 16,0-21 0,0 0-16,1 0 15,-22-21-15,21 21 0,0-21 0,-21-1 16,21 1-16,0 21 0,-21-42 0,21 21 16,1 0-16,-22-1 15,0 1-15,21 0 0,-21 0 0,21 21 16,-21 21-1,0 0-15,0 0 16,0 1-16,0 20 0,0-21 0,0 0 16,0 0-16,0 1 0,0-1 15,0 0-15,0 0 0,0 0 0,21-21 16,0 21-16,0 1 0,1-22 0,-1 0 16,21 0-16,-21 0 0,0 0 0,1 0 15,-1 0-15,0 0 0,0 0 16,0-22-16,0 1 0,1 0 15,-22 0-15,21-21 0,-21 20 16,0 1-16,21-21 0,0 0 0,-21-1 16,21 1-16,0 0 0,1-22 0,-22 22 15,21-22-15,0 22 0,0 0 16,0-1-16,0 1 0,1 0 0,-22 20 16,0 1-16,0 42 15,0 1 1,-22-1-16,22 21 0,-21-21 0,0 22 15,0-22-15,0 21 0,21 0 16,-21 43-16,-1-43 0,22 1 0,0-1 16,0-21-16,0 22 0,0-1 15,0-21-15,-21 0 0,21 0 0,0 1 16,0-1-16,0 0 0,21-42 47,-21 0-47,22 21 15,-1-22-15,-21 1 0,21 0 16,0 0-16,21 0 0,-20-22 16,20 1-16,-21 21 0,0 0 15,22 21-15,-22 0 0,0 0 0,0 0 16,-21 21 0,0 0-16,0 0 0,0 0 15,0 22-15,0-22 0,0 0 0,0 0 16,0 0-16,-21 1 0,21-1 0,-21-21 15,0 21-15,-1 0 0,1-21 0,0 0 16,0 21-16,0-21 0,0 0 16,-1 0-16,1 0 0,0 0 0,0 0 15,0 0-15,0 0 0,21-21 32,21 0-32,0 0 0,0 21 15</inkml:trace>
  <inkml:trace contextRef="#ctx0" brushRef="#br0" timeOffset="-93567.76">21653 12319 0,'0'-42'0,"0"84"0,0-105 16,22 41-16,-22 1 0,0 42 31,0 1-15,-22-1-16,1 0 0,21 0 0,0 21 15,-21 1-15,0-22 0,0 21 16,21 1-16,0-1 0,0 0 0,-21 1 16,21-1-16,0-21 0,0 21 15,0 1-15,0-22 0,0 21 0,0-21 16,0 1-16,0-1 0,21 0 0,-21 0 16,21-21-16,0 0 0,0 21 15,0-21-15,22 0 0,-22 0 16,0 0-16,0 0 0,0-21 0,22 0 15,-22 0-15,0 0 0,0-1 0,0 1 16,1 0-16,-1-21 0,0 21 16,0-22-16,-21 22 0,21 0 0,-21 0 15,-21 21 1,0 0-16,0 21 16,0 0-16,-1 0 0,1 0 15,0 1-15,21-1 0,-21 0 16,21 21-16,0-21 0,-21-21 0,21 22 15,0-1-15,0 0 0,0 0 16,21-21-16,0 0 16,0 0-16,0 0 15,1 0-15,-1 0 0,0-21 16,0 21-16,0-21 0,0 0 16,1-1-16,-1 1 0,-21 0 15,21 0-15,0 0 0,-21 0 0,0-1 16,21 22-16,-21 22 31,0-1-31,0 0 16,-21-21-16,21 21 0,-21 0 0,0 0 15,21 1-15,-21-1 0,-1 0 16,1 0-16,0 0 16,0-21-16,0 0 15,0 0-15,-1 0 0,1 0 16,0 0-16,0-21 0,0 21 15,-22-21-15,22 0 0</inkml:trace>
  <inkml:trace contextRef="#ctx0" brushRef="#br0" timeOffset="-93309.91">20002 12425 0,'0'0'0,"0"21"0,-21 0 16,42-21-1,1 0 1,-1 21-16,0-21 0,0 0 0,0 0 16,0 0-16,1 0 0,20 0 15,-21 0-15,0 0 0,0 0 0,22 0 16,-22 0-16,0 0 0,0 0 0,0 0 15,1 0-15,-1 22 16</inkml:trace>
  <inkml:trace contextRef="#ctx0" brushRef="#br0" timeOffset="-92162.03">22542 13187 0,'0'0'0,"22"0"0,-1 0 15,0 0-15,0 0 0,0 0 0,0 0 16,1 0-16,-1 0 0,-42 0 47,-1 0-47,1 0 0,-21 0 15,21 0-15,-22 0 0,1 0 0,0 0 16,-1 0-16,1 0 0,0 0 16,-22 0-16,22 0 0,-22 0 0,1 0 15,-22 21-15,22-21 0,-22 0 0,-21 0 16,22 21-16,-22 0 0,21-21 0,-21 22 16,0-22-16,1 21 0,-22 0 15,21-21-15,0 21 0,-21 0 0,21 0 16,0 1-16,-21-1 0,21 0 0,1 0 15,-22 0-15,21 0 0,0 1 16,0-1-16,0 0 0,0 0 0,1 0 16,-1-21-16,0 21 0,21 1 15,-21-1-15,1-21 0,-1 21 0,0 0 16,0 0-16,0-21 0,0 21 0,1-21 16,20 22-16,-21-1 0,0-21 0,22 0 15,-22 21-15,0-21 0,0 0 0,21 0 16,-20 0-16,20 0 0,-21 0 0,0 0 15,22 0-15,-22 0 0,21 0 16,-21 0-16,22 0 0,-22 0 16,21 0-16,-21 0 0,22 0 0,-22 0 15,21 0-15,0 0 0,1 0 0,-1 0 16,0 0-16,1 0 0,20 0 0,-20 0 16,-1-21-16,21 21 0,1 0 0,-1 0 15,1-21-15,-1 21 0,1 0 0,21 0 16,-1 0-16,1 0 0,0 0 15,-1 0-15,1 0 0,0 0 0,20 0 16,-20 0-16,21 0 0,-21 0 0,20 0 16,1 0-16,0 0 15,0 0-15,21 21 63</inkml:trace>
  <inkml:trace contextRef="#ctx0" brushRef="#br0" timeOffset="-89880.79">14944 14478 0,'0'0'0,"0"-21"16,42 21-1,-21 0-15,0 0 0,22 0 16,-1-21-16,0 21 0,1 0 0,20 0 16,1-21-16,-22 21 0,21 0 0,1 0 15,-1-22-15,1 1 0,-22 21 0,22 0 16,-22 0-16,-21-21 0,22 21 15,-22 0-15,0 0 0,0-21 0,-42 21 32,0 0-32,0-21 0,-1 21 15,1 0-15,0 0 0,-21 0 16,21 0-16,-1 0 0</inkml:trace>
  <inkml:trace contextRef="#ctx0" brushRef="#br0" timeOffset="-89657.64">15494 14288 0,'0'0'0,"0"21"31,0 0-31,21 21 0,0-21 16,-21 22-16,0-1 0,21 0 0,-21 1 15,22-1-15,-22 0 0,0 1 16,0-1-16,0 0 0,0 1 0,0-22 16,0 21-16,0-21 0,0 22 0,0-22 15,0 0-15,-22 0 0,22 22 0,-21-22 16,21 0-16,-21 0 0,21 0 15,0 0-15,0 1 0,0-1 16,-21-21-16,21 21 0,21-21 31</inkml:trace>
  <inkml:trace contextRef="#ctx0" brushRef="#br0" timeOffset="-89248.36">15790 14753 0,'0'0'0,"21"-21"0,-21 0 16,0 0-16,22 21 0,-1-21 0,-21-1 16,21 22-16,0-21 0,0 21 15,0 0-15,1 0 0,20 0 16,-21 0-16,0 0 0,22 21 0,-22 1 16,21-1-16,-21 0 0,22 21 0,-22 1 15,0-22-15,21 21 0,-21-21 0,-21 22 16,22-1-16,-22-21 0,0 21 15,0-20-15,0-1 0,0 21 0,0-21 16,-22 0-16,1 1 0,0-22 16,0 0-16,0 0 15,21-22 1,0 1-16,0 0 0,0 0 16,0 0-16,0 0 0,0-22 0,0 22 15,21 0-15,0-21 0,0 20 16,0-20-16,22 0 0,-22 21 0,0-22 15,21 1-15,-20 21 0,20-22 16,-21 22-16,21 0 0,-20 0 0,-1 0 16,0 21-16,0 0 0,0 0 0,0 0 15,-21 21-15,0 0 16,0 0-16,0 0 0,0 1 16</inkml:trace>
  <inkml:trace contextRef="#ctx0" brushRef="#br0" timeOffset="-88021.04">16976 14965 0,'0'0'15,"21"0"-15,0 0 0,0-21 0,0 0 0,0 21 16,1-22-16,-22 1 0,0 0 0,21 0 16,-21 0-16,21 0 0,-21-22 0,0 22 15,0 0-15,0-21 0,0 20 0,0 1 16,0 0-16,-21 21 0,0 0 15,-1 0-15,1 0 0,0 0 0,0 21 16,0-21-16,-22 21 0,22 22 0,0-22 16,0 0-16,0 21 0,0-20 15,-1 20-15,1-21 0,21 0 0,0 22 16,0-22-16,0 0 0,0 0 16,0 0-16,0 0 0,0 1 15,21-22-15,1 0 16,-1 0-16,0 0 0,0 0 0,0 0 15,0 0-15,1-22 0,-1 1 0,0 21 16,-21-21-16,21 0 0,0 0 16,0 0-16,1-22 0,-22 22 0,0 0 15,21 0-15,-21-22 0,21 22 0,-21 0 16,0 0-16,0 42 31,0 0-31,0 0 0,-21 1 16,0-1-16,21 0 0,0 21 15,0-21-15,0 1 0,0-1 16,0 0-16,0 0 0,21-21 16,0 21-16,0-21 0,0 0 15,0 0-15,1 0 0,20 0 16,-21 0-16,0-21 0,22 21 0,-22-21 16,0 21-16,21-21 0,-21 0 0,1-1 15,-1 1-15,-21 0 0,21 0 0,-21 0 16,21 0-16,-21-1 0,21-20 15,-21 21-15,0 0 16,0 0-16,0 42 16,0 0-1,0 0-15,0 0 0,0 0 0,0 1 16,0 20-16,0-21 0,0 0 16,0 0-16,0 1 0,0-1 0,0 0 15,0 0-15,-21 0 0,21 0 16,-21-21-16,21 22 0,-21-22 15,21-22 1,0 1 0,0 0-16,0 0 15,0 0-15,0 0 0,21-1 16,0 1-16,0 0 0,0-21 0,1 21 16,20-1-16,-21-20 0,0 21 0,22 0 15,-22 0-15,21-1 0,-21 1 16,22 21-16,-22 0 0,21 0 0,-21 0 15,0 21-15,1 1 0,-1-1 0,0 0 16,0 0-16,-21 0 0,0 0 0,0 1 16,0-1-16,0 0 0,0 0 15,0 0-15,-21 0 0,0 1 0,21-1 16,-21 0-16,-1 0 16,44-21 15,-1 0-31,0 0 0,0 0 15,0 0-15,0-21 0,1 21 16,20-21-16,-21 0 0,0-1 0,22 1 16,-22 0-16,0 0 0,21 0 0,-21-22 15,1 22-15,-1 0 0,0-21 0,-21 21 16,0-1-16,21 22 0,-21-21 16,-21 42-1,21 1 1,-21-1-16,21 0 0,-21 0 0,21 0 15,0 0-15,0 1 0,0-1 16,0 0-16,0 0 0,0 0 16,0 0-16,0 1 0,0-1 0,0 0 15,0 0-15,21-21 0,-21 21 16,-21-21 0,-1 0-16,1 0 15,0 0-15,0-21 16,0 21-16,0 0 0,-1 0 0,1-21 15,0 0-15,0 21 16,21-21 0,21 21-1,0-22-15,22 22 0</inkml:trace>
  <inkml:trace contextRef="#ctx0" brushRef="#br0" timeOffset="-87732.2">18965 14245 0,'0'0'0,"0"-21"0,0-42 15,0 84 17,0 0-32,-21 0 0,0 21 0,0 1 15,21-22-15,-21 42 0,-1-20 16,1-1-16,21 0 0,-21 1 0,0-1 15,21 0-15,-21 1 0,21-1 16,-21-21-16,-1 22 0,22-22 0,-21 0 16,21 21-16,-21-42 0,0 21 0,21 1 15,0-1-15,-21-21 0,0 0 16,42 0 15</inkml:trace>
  <inkml:trace contextRef="#ctx0" brushRef="#br0" timeOffset="-86621.33">19262 14732 0,'0'-21'0,"0"42"0,21-63 0,-21 21 16,0-1-16,0 1 0,0 0 15,0 0-15,-21 21 16,-1 0-16,1 21 15,0 0-15,0 0 0,0 1 16,0-1-16,-1 21 16,1-21-16,0 0 0,21 1 0,0-1 15,-21 0-15,21 0 0,-21 0 0,21 0 16,0 1-16,0-1 0,21-21 31,0 0-31,0 0 16,0-21-16,1 21 0,-1-22 15,0 1-15,0 0 0,-21 0 16,21 0-16,-21 0 0,21-1 0,1 1 16,-22-21-16,0 21 0,21 0 0,-21-1 15,21 22-15,-21 22 32,0-1-32,0 0 15,0 0-15,0 0 0,0 0 0,0 1 16,0-1-16,0 0 0,0 0 0,21 0 15,0-21-15,0 21 16,1-21-16,-1 0 0,0 0 16,0 0-16,0 0 0,22 0 0,-22 0 15,0 0-15,0-21 0,0 21 0,0-21 16,-21 0-16,22 0 0,-1 0 16,0-1-16,0 1 0,-21-21 15,21 0-15,0-1 0,1 1 0,-1 0 0,0-1 16,0-20-16,-21 20 0,21 1 15,0-21-15,-21 41 0,22-20 0,-22 21 16,0 0-16,0 0 0,0 42 31,0 21-31,0-21 0,0 22 16,0-1-16,-22 0 0,22 1 0,0-1 16,0 0-16,-21 1 0,21-1 15,-21 0-15,21 1 0,0-22 0,0 21 16,0-21-16,0 0 0,0 22 0,0-22 15,0 0-15,0 0 0,21-21 16,0 0 0,1 0-1,-1 0-15,0 0 0,0-21 16,0 0-16,0 0 0,1 0 0,-22-1 16,21 1-16,0 0 0,0-21 0,0 21 15,0-1-15,1 1 0,-22 0 16,0 0-16,21 21 15,-21 21-15,0 0 16,0 0-16,0 1 0,0-1 0,0 0 16,0 0-16,0 0 0,0 0 15,0 1-15,0-1 16,21-21 0,0 0-16,0 0 15,0 0-15,1 0 0,-1 0 0,0 0 16,0 0-16,0-21 0,0-1 15,1 22-15,-1-21 0,0 0 16,0 0-16,-21 0 0,21 0 0,0-1 16,-21 1-16,22 0 0,-1 21 15,-21 21 1,0 0-16,0 1 16,0-1-16,0 0 0,21 0 15,-21 0-15,0 0 16,0 1-16,21-22 15,0 0 1,0 0 0,1 0-16,-1 0 0,0-22 15,-21 1-15,0 0 0,21 0 16,-21 0-16,0 0 0,0-22 16</inkml:trace>
  <inkml:trace contextRef="#ctx0" brushRef="#br0" timeOffset="-86361.48">19918 14161 0,'-21'0'16,"42"0"-16,-64 0 0,65 21 16,-1-21-1,21 0-15,-21 0 0,22 0 16,-22 0-16,21 0 0,0 0 0,1 0 15,-1 0-15,0 0 0,1 0 0,-1 0 16,-21 0-16,22 0 0,-1 0 0,-21 0 16,0 0-16,0-21 0,-42 21 31,0 0-31,0 0 16,-21 0-16,20 0 0,-20 0 0,0 0 15</inkml:trace>
  <inkml:trace contextRef="#ctx0" brushRef="#br0" timeOffset="-85592.93">14139 15854 0,'21'0'16,"1"0"-16,-22-21 16,21 0-16,0 21 0,0-22 15,0 1-15,-21 0 0,21 0 16,-21 0-16,0 0 0,0-1 15,0 1-15,-21 0 0,0 21 0,0 0 16,-21-21-16,20 21 0,-20 0 0,21 0 16,-21 0-16,-1 21 0,1-21 15,21 21-15,-22 0 0,22 1 0,-21-1 16,21 0-16,0 0 0,-1 0 0,1 0 16,0 1-16,21-1 0,0 0 15,0 21-15,0-21 0,0 1 16,0-1-16,0 0 0,21 0 0,0 0 15,1 0-15,-1 1 0,21-1 0,-21 0 16,22 0-16,-22-21 0,21 21 0,-21 0 16,22 1-16,-1-1 0,-21 0 0,0 0 15,0 0-15,1 0 0,-22 1 16,0-1-16,0 0 0,-22-21 16,1 21-16,0 0 0,-21-21 0,-1 21 15,1-21-15,0 0 0,-1 0 0,1 22 16,0-22-16,-1 0 0,1 0 0,0 0 15,-1 0-15,1 0 16,21 0-16,-21-22 0,20 22 0,1-21 16,0 21-16,0 0 0,0-21 0,21 0 15,0 0 1,0 0 0,21-1-16,0 22 15,0-21-15,0 0 0,22 0 0,-1 0 16</inkml:trace>
  <inkml:trace contextRef="#ctx0" brushRef="#br0" timeOffset="-84984.76">16002 15494 0,'0'0'0,"21"0"0,-21-21 0,0 0 16,0 0 0,-21 21-1,0 0-15,0 0 0,-1 0 0,-20 21 16,21-21-16,-21 21 0,-1 0 16,1 0-16,0 22 0,-1-22 0,-20 21 15,20-21-15,-20 0 0,-1 22 16,1-22-16,-1 0 0,1 21 0,-1-20 15,1-1-15,21 0 0,-22 0 0,22 0 16,-22-21-16,22 21 0,0-21 0,20 0 16,-20 22-16,21-22 0,0 0 0,21-22 47,21 1-47,0 21 0,0-21 0,0 0 15,1 0-15,-22 0 0,21-1 16,0 1-16,0 0 0,0 0 0,0 0 15,1 21-15,-22-21 0,0-1 16,21 22-16,-21 22 16,0-1-1,0 0-15,-21-21 0,21 21 0,-22 0 16,1 0-16,21 1 0,-21-1 0,0 0 16,21 0-16,-21 0 15,0 0-15,42-21 31,0 0-15,0 0-16,0 0 16,22 0-16,-22 0 0,0 0 15,0 22-15,0-22 0,22 0 0,-22 0 16,21 0-16,-21 0 0,0 0 0,22 0 16,-22-22-16,21 22 0,-21-21 0,22 0 15</inkml:trace>
  <inkml:trace contextRef="#ctx0" brushRef="#br0" timeOffset="-84293.15">18119 15240 0,'0'0'0,"-22"-21"16,1 21-1,42 0 17,1 0-32,-1 0 0,0 0 0,21 21 15,1-21-15,-1 21 0,0-21 0,22 21 16,-1-21-16,-20 22 0,20-22 16,1 21-16,20 0 0,-20-21 0,-1 21 15,1 0-15,20-21 0,-20 21 16,-1-21-16,22 0 0,-43 22 0,22-22 0,-22 0 15,1 0-15,-1 0 0,-21 0 16,-21-22 0,-21 1-1,0 21-15,0-21 0,-1 21 0,-20-21 16,21 21-16,-21 0 0,20-21 16,1 21-16,0 0 0,21-21 15,21-1 1,0 22-1,1 0-15,-1 0 16,0 0-16,0 0 0,0 0 0,0 22 16,1-22-16,-22 21 0,0 0 0,0 0 15,0 0-15,0 22 0,0-22 16,0 0-16,0 21 0,0-21 0,-22 22 16,1-22-16,0 0 0,0 0 15,-21 0-15,20 1 0,1-1 0,0 0 16,0-21-16,0 21 0,0 0 0,-1-21 15,22 21-15,22-21 32</inkml:trace>
  <inkml:trace contextRef="#ctx0" brushRef="#br0" timeOffset="-83345.26">20214 15579 0,'0'-21'0,"0"42"0,-21-42 0,21-1 15,-21 1-15,21 0 0,-21 21 31,21 21-31,-22 0 16,22 1-16,0-1 0,0 21 16,0 0-16,-21-20 0,21 20 0,0 0 0,-21 1 15,21-1-15,0 0 0,-21 1 16,21-22-16,0 21 0,0-21 16,0 22-16,-21-22 0,21 0 0,0 0 15,-21 0-15,21 0 0,0 1 31,0-44-15,-22 1 0,22 0-16,0 0 0,0 0 0,0 0 15,0-1-15,0 1 0,0-21 16,0 0-16,0 20 0,0-20 16,0 21-16,0-21 0,0-1 0,0 1 0,0 21 15,22-22-15,-1 1 0,0 21 16,0-21-16,0 20 0,0-20 15,1 21-15,20 0 0,-21 21 0,21-21 16,1 21-16,-1 0 0,0 0 0,1 0 16,-1 21-16,0 0 0,1 0 15,-1 0-15,-21 0 0,22 1 0,-22 20 16,-21-21-16,0 21 0,0-20 0,0-1 16,0 21-16,-21-21 0,-22 0 0,22 1 15,0-22-15,-21 21 0,-1 0 16,1-21-16,0 21 0,20-21 0,-20 0 15,0 0-15,21 0 0,-22 0 16,22 0-16,0 0 0,0 0 0,0 0 16,21-21-1,21 21 1,0 0-16,0-21 0,21 0 0,-20 21 16,20 0-16,-21 0 0,21 0 0,1 0 15,-22 0-15,21 0 0,-21 0 16,22 0-16,-22 0 0,21 21 0,-21 0 15,1 0-15,-1 0 0,0 22 16,0-22-16,-21 0 0,0 0 0,0 21 0,0-20 16,0-1-16,0 0 0,0 0 15,-21 0-15,0 0 0,0 1 16,-22-1-16,22-21 0,0 0 0,-21 21 16,-1-21-16,22 0 0,-21 0 0,-1 0 15,22 0-15,-21 0 0,0 0 0,20 0 16,1 0-16,-21 0 0,21 0 15,0 0-15,-1 0 0,1 0 0,0 0 16,0 0-16,0 0 0,0 0 0,-1 0 16,1 0 15,0 0-15,21-21-16,-21 21 15,0 0-15,0 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0:04:08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 1249 0,'0'0'0,"0"-21"16,0 0-16,0-1 0,0 1 16,21 21-16,-21-21 15,21 21-15,-21-21 0,22 21 16,-22-21-16,-22 21 15,1 0 1,0 0-16,0 0 0,0 21 16,0 0-16,-1 0 0,1 0 15,0 22-15,-21-22 0,21 21 0,-1 1 16,1-1-16,0 0 0,-21 1 16,21 20-16,-1-21 0,1 22 0,-21-1 15,21 1-15,0-22 0,21 22 16,0-22-16,0 22 0,0-22 0,0 0 15,0 1-15,0-22 0,21 21 16,0-21-16,0 0 0,0 1 0,0-1 16,22-21-16,-22 0 0,21 21 0,1-21 15,-22 0-15,21 0 0,0 0 16,1-21-16,-22 21 0,21-21 0,-21-1 16,22 22-16,-22-21 15,0 0-15,-21 0 0,0 0 0,0 0 16,0-1-16,0 1 0,0 0 0,0 0 15,-21 0-15,-21 0 0,20 21 16,1 0-16,-21-22 0,21 22 0,0 0 16,-22 0-16,22 0 0,-21 22 15,21-1-15,-1 0 0,-20-21 0,21 21 16,0 0-16,0 0 0,-1 1 16,22-1-16,0 0 0,-21 0 0,21 0 15,0 0-15,0 1 0,0-1 16,0 0-16,0 0 15,0 0-15,21-21 0,1 21 16,-1-21-16,0 0 16,0 0-16,0 0 15</inkml:trace>
  <inkml:trace contextRef="#ctx0" brushRef="#br0" timeOffset="424.74">2900 1926 0,'-21'21'15,"-1"1"-15,1-1 16,21 0-16,0 0 15,0 0-15,0 0 16,21-21 0,1 0-16,-1 0 15,0 0-15,-21-21 16,21 21-16,-21-21 0,0 0 31,0 0-31,0 0 16,-21 21-1,0 0-15,0 0 16,-1 0-16,22 21 0,-21-21 16,21 21-16,-21-21 0,21 21 15,0 0 1,21-21 15</inkml:trace>
  <inkml:trace contextRef="#ctx0" brushRef="#br0" timeOffset="3172.73">5355 1884 0,'0'0'0,"0"-21"15,0 0 1,0-1 0,-21 44 31,0-1-32,0 0-15,21 0 16,0 0-16,-22 0 0,22 1 15,-21-1-15,21 0 0,-21 0 16,21 0-16,0 0 0,0 1 16,0-1-16,0 0 15,21-21-15,0 21 16,1-21-16,-1 0 0,0 0 16,0 0-16,0 0 15,0 0-15,1 0 0,-1 0 0,0-21 16,0 21-16,0-21 0,0 0 15,1-1-15,-1 1 16,-21 0-16,0 0 0,0 0 0,0 0 16,0-1-16,0 1 0,0 0 15,0 0-15,0 0 0,0 0 16,0-1-16,-21 22 0,21-21 16,-22 21-16,1 0 0,0 0 15,0 0-15,0 0 0,0 0 16,-1 0-16,1 0 0,0 21 15,21 1-15,0-1 0,-21 0 16,21 0-16,0 0 0,0 0 16,-21 1-16,21-1 0,0 0 15,0 0-15,0 0 16,0 0-16,0 1 0,21-22 16,0 21-16,0-21 15,0 0-15,1 0 0,-1 0 16,0 0-16,0 0 15,0 0-15,0 0 0,1 0 16,-1 0-16,-21-21 0,21 21 0,-21-22 16,0 1-16,0 0 15,21 21-15,-21-21 0,0 0 0,0 0 16,0-1-16,0 1 0,0 0 16,-21 0-1,0 21-15,0 0 16,-1 0-16,1 0 0,0 0 15,0 0-15,0 21 0,0 0 16,21 0-16,-22-21 16,22 22-16,0-1 0,0 0 0,0 0 15,0 0-15,0 0 16,0 1-16,0-1 16,22-21 15,-1 0-31,0 0 0,0 0 15,0-21-15,0 21 16,-21-22-16,22-20 16,-22 21-1,0 0-15,0 0 0,0-1 16,0 1 0,-22 21-1,1 0 1,0 0-16,0 0 0,21 21 15,-21-21-15,0 22 0,21-1 16,-22-21-16,1 21 0,21 0 0,0 0 16,0 0-1,0 1-15,0-1 16,21-21 15,1 0-31,-1 0 16,0 0-16,0 0 15,0-21-15,-21-1 0,0 1 16,21 21-16,-21-21 0,0 0 16,0 0-16,0 0 15,0-1-15,0 1 0,0 0 16,-21 21-16,21-21 16,-21 21-16,0 0 0,0 0 15,0 0-15,-1 0 16,1 0-16,0 21 0,0 0 15,0-21-15,21 21 0,-21 1 16,21-1-16,0 0 16,0 0-16,0 0 0,0 0 15,0 1 1,21-1-16,0-21 16,0 0-16,0 0 15,0 0-15,1 0 0,-1 0 16,0 0-16,0-21 0,0-1 15,0 1-15,-21 0 16,0 0-16,22 21 0,-22-21 16,0 0-16,0-1 0,0 1 15,0 0-15,0 0 0,0 0 16,-22 21-16,22-21 16,-21 21-16,0-22 15,0 22-15,0 0 0,0 0 16,-1 22-16,22-1 0,-21-21 15,21 21-15,-21-21 0,0 21 16,21 0-16,0 0 0,0 1 16,0-1-16,0 0 0,0 0 15,0 0-15,0 0 16,21-21 0,0 0-16,0 0 15,1 0-15,-1 0 16,0-21-16,-21 0 15,21 21-15,-21-21 0,21 21 0,-21-21 16,0 0-16,0-1 16,0 1-16,0 0 0,0 0 15,0 0-15,-21 21 0,21-21 0,-21-1 16,0 22-16,0 0 16,-1 0-16,1 0 15,0 0-15,0 22 0,0-1 16,21 0-16,-21 0 15,-1 0-15,22 0 0,0 1 0,0-1 16,0 0-16,0 0 0,0 0 16,0 0-16,0 1 15,22-22-15,-1 0 0,0 0 16,0 0-16,0 0 16,0 0-1,1 0-15,-1 0 0,-21-22 0,0 1 16,21 21-16,-21-21 0,0 0 15,0 0-15,0 0 16,0-1-16,0 1 0,0 0 16,-21 21-1,0 0 1,21 21-16,-22-21 16,22 21-16,-21 1 0,0-1 0,21 0 15,0 0-15,0 0 16,0 0-16,0 1 15,21-22 1,0 0-16,1 0 16,-1 0-1,-21-22-15,21 22 0,-21-21 16,0 0 0,0 0-1,0 0-15,0 0 0,0-1 16,-21 22-16,0-21 15,-1 21 1,1 0-16,0 0 0,21 21 0,-21 1 16,0-1-16,0 0 15,21 0-15,0 0 0,0 0 16,0 1-16,0-1 16,21-21-16,0 0 15,0 0-15,0 0 0,0 0 16,1 0-16,-1 0 15,0 0-15,0-21 0,0-1 16,-21 1-16,21 0 16,-21 0-16,0 0 15,0 0-15,0-1 0,0 1 0,0 0 16,0 0-16,0 0 16,-21 21-16,21-21 0,-21 21 15,0 0 1,0 21-16,21 0 0,-21-21 15,21 21-15,0 0 0,-22 0 0,1 1 16,21-1-16,0 0 16,0 0-16,0 0 15,0 0 1,21-21 0,1 0-1,-1 0-15</inkml:trace>
  <inkml:trace contextRef="#ctx0" brushRef="#br0" timeOffset="5396.48">6413 1799 0,'22'0'0,"-44"0"47,1 0-47,0 0 16,0 0-16,0 0 16,42 0 15,21 0-31,1 0 0,-1 0 15,0 0-15,22 0 0,-1 0 0,1 0 16,-1 0-16,22 21 0,-22-21 16,1 0-16,21 0 0,-22 0 0,1 0 15,-1 0-15,1 22 0,-1-22 0,1 0 16,-22 0-16,21 0 0,-20 0 16,20 0-16,-42 0 0,22 0 0,-22 0 15,0 0-15,0 0 0,-21-22 16,0 1-16,0 0 15,-21 0-15,0 21 16,0-21-16,0 21 0,-1-21 0,1-1 0,-21 22 16,21-21-16,-22 21 0,22 0 15,-21-21-15,21 21 0,-22 0 16,22 0-16,0 0 0,0 0 0,0 0 16,0 0-16,42 0 31,21 0-31,-21 21 0,22-21 15,-22 0-15,21 0 0,0 0 16,1 0-16,-1 0 0,0 21 0,-20-21 16,20 0-16,-21 22 0,21-22 0,-20 21 15,-22 0-15,0 0 16,0 0-16,0 0 0,0 22 0,-43-22 16,22 0-16,-21 21 0,21-20 15,-22 20-15,1-21 0,-22 0 16,22 22-16,0-22 0,-1 0 0,1 21 15,0-21-15,-1 1 0,22-1 0,-21 0 16,21 0-16,0-21 0,-1 21 0,22 0 16,22-21 15</inkml:trace>
  <inkml:trace contextRef="#ctx0" brushRef="#br0" timeOffset="6121.11">9504 1228 0,'0'0'0,"21"0"0,0-21 0,0-1 16,0 22-16,1-21 0,-1 0 16,-21 0-16,0 0 0,0 0 15,0-1-15,0 1 0,0 0 16,0 0-16,-21 0 15,-1 0-15,1 21 0,0 0 0,0-22 16,0 22-16,-22 0 0,22 0 0,-21 22 16,0-1-16,-1 0 0,1 0 15,0 0-15,-22 22 0,22-1 0,-22 0 16,22 1-16,0 20 0,-22-21 0,22 22 16,21-22-16,-22 22 0,22-22 15,0 22-15,21-1 0,0-21 16,0 1-16,0-1 0,21 0 0,21 1 15,-20-1-15,20-21 0,0 0 16,1 1-16,-1-1 0,0-21 0,22 21 16,-22-21-16,0 0 0,1 0 0,-1 0 15,0 0-15,1 0 0,-1-21 16,0 21-16,1-21 0,-22-1 0,21 22 16,-21-21-16,1 21 0,-1-21 0,-21 0 15,21 0-15,0 21 16,-21-21-16,0-1 15,21 22-15,-21-21 0,21 0 16,1 0-16,-1 0 16,0 0-16,0-1 15</inkml:trace>
  <inkml:trace contextRef="#ctx0" brushRef="#br0" timeOffset="6412.95">10329 1164 0,'-21'0'0,"42"-21"16,0 21-16,1 0 0,20 0 16,0-21-16,1 21 15,-1 0-15,0 0 0,22-21 0,-1 21 16,-20 0-16,20 0 0,1 0 0,-1 0 15,-21 0-15,1 0 0,-1 0 16,0 0-16,-20 0 0,-1 0 0,-42 0 31,-1 0-31,1 0 16,0 0-16,0 0 0,-21 0 16,20 0-16,1 0 0,0 0 0</inkml:trace>
  <inkml:trace contextRef="#ctx0" brushRef="#br0" timeOffset="6789.25">10816 1143 0,'0'21'16,"-21"0"-16,21 1 0,0-1 15,-21 0-15,21 0 0,0 0 0,0 0 16,0 1-16,0-1 0,0 21 16,0-21-16,-21 0 0,21 22 0,0-22 15,0 21-15,0-21 0,0 22 0,0-22 16,0 21-16,0-21 0,21 22 15,-21-22-15,0 21 0,0-21 0,0 1 16,0-1-16,0 0 0,0 0 0,0 0 16,0 0-16,0 1 0,0-1 15,-21-21-15,-1 21 0,1-21 16,0 0-16,0 21 0,0-21 0,0 0 16,-1 0-16,1 0 0,0 0 0,0 0 15,0 0-15,-22 0 0,22-21 16,0 21-16,0 0 0,0-21 15,0 21-15,21-21 0,-22 21 0,22-22 16,0 1 0,-21 21-16,21-21 15,21 21 1,1 0-16,-1-21 0,0 21 0,0-21 16,0 21-16</inkml:trace>
  <inkml:trace contextRef="#ctx0" brushRef="#br0" timeOffset="7145.05">11663 1016 0,'0'0'0,"0"-21"16,0 42-1,-21 0-15,21 22 16,-22-22-16,22 21 0,0 0 0,0 1 16,-21-1-16,21 0 0,-21 22 0,21-22 15,0 1-15,0 20 0,0-21 16,0 22-16,-21-22 0,21 1 0,0-1 16,0 0-16,0-21 0,0 22 0,0-22 15,0 0-15,0 0 0,0 0 16,0 1-16,0-1 15,0-42 32,0-1-47,0 1 0,0 0 0,0 0 16,0 0-16</inkml:trace>
  <inkml:trace contextRef="#ctx0" brushRef="#br0" timeOffset="7465.1">11620 1164 0,'0'0'0,"0"-42"0,0-43 15,0 64-15,0 0 0,0 0 16,22-22-16,-1 22 0,0 0 0,0 21 16,21-21-16,1 0 15,-22 21-15,21 0 0,1 0 0,-1 0 16,0 0-16,-21 21 0,22 0 0,-22 0 15,0 0-15,-21 22 0,0-22 16,0 0-16,0 21 0,0-20 0,-21-1 16,0 0-16,-22 21 0,1-21 15,21 1-15,-21-1 0,-1 0 0,22 0 16,-21 0-16,-1-21 0,22 21 0,0 1 16,-21-22-16,21 21 0,-1-21 15,1 21-15,0-21 16,0 21-16,0-21 0,21 21 15,-21-21-15,21 21 0,-22-21 16</inkml:trace>
  <inkml:trace contextRef="#ctx0" brushRef="#br0" timeOffset="9039.71">5249 3154 0,'0'0'0,"21"-21"0,1 21 15,-22-21-15,21 21 0,0-22 16,0 1-16,-21 0 0,21 21 15,-21-21-15,21 21 0,-21-21 16,-21 21 15,0 21-15,0 0-16,0 0 16,0 22-16,21-1 0,-22 0 0,-20 1 15,21-1-15,0 0 0,0 22 16,-22-22-16,22 0 0,-21 22 15,-1-22-15,22 1 0,-21-1 0,21 0 16,-22 1-16,22-22 0,0 21 0,-21-21 16,21 22-16,-1-22 0,22 0 15,-21 0-15,0 0 0,21 0 0,-21 1 16,21-1-16,0-42 31,0-1-15,21 1-16,0 0 15,0 0-15,1-21 0,-1 20 16,0-20-16,21 21 0,-21-21 0,22-1 16,-1 1-16,0-22 0,1 22 0,-1-21 15,0-1-15,1 22 0,-1-22 16,0 22-16,1-22 0,-22 22 0,21 0 16,-21 21-16,1-22 0,-1 22 0,0 0 15,-21 0-15,0 0 0,21-1 16,-21 1-16,-21 42 47,0-21-47,21 22 0,-21 20 0,-1-21 0,1 0 15,0 22-15,-21-1 0,21 21 16,-1-20-16,-20 20 0,0-20 16,21 20-16,-22-21 0,22 22 0,-21-22 15,21 1-15,-22-1 0,22 0 0,0 1 16,-21-22-16,20 21 0,1-21 15,0 22-15,0-22 0,0 0 0,0 21 16,-1-21-16,1 1 0,0-1 0,0-21 16,21 21-16,0 0 0,-21-21 15,21-21 17,0 0-17,21 0-15,0-1 0,-21 1 16,21 0-16,0 0 0,1 0 0,-1-22 15,21 22-15,-21-21 0,22 0 0,-1-1 16,-21-20-16,21 20 0,1-20 16,-1-1-16,0 1 0,1-1 0,-1 1 15,0 21-15,1-1 0,-22-20 0,21 42 16,-21-22-16,1 1 0,-1 21 16,0 0-16,0-1 0,-21 44 46,0-1-46,-21 0 0,0 0 0,0 0 16,-1 0-16,22 1 0,-21 20 0,0-21 16,21 0-16,0 22 0,-21-22 15,0 0-15,21 0 0,-21 0 0,21 0 16,0 1-16,0-1 0,0 0 16</inkml:trace>
  <inkml:trace contextRef="#ctx0" brushRef="#br0" timeOffset="10152.03">6308 3704 0,'0'0'0,"-22"0"16,1 0-16,0 0 15,0 0 1,0 0-16,21 21 16,-21-21-16,42 0 47,0 0-47,0 0 0,21 0 0,-20 0 15,20 0-15,0 0 0,1 0 16,20 0-16,1 0 0,-1 0 0,1 0 15,-1 0-15,1 0 0,-1 0 0,1 0 16,-1 0-16,1 0 0,-1 0 0,1 0 16,-22 0-16,0 0 15,1 0-15,-1 0 0,-21 0 0,21 0 16,-20 0-16,-1 0 16,-21-21-16,0 0 15,-21 21-15,-1 0 16,1 0-16,0 0 0,0-21 0,0 21 15,0 0-15,-1 0 0,-20 0 0,21 0 16,0-21-16,0 21 0,-22 0 16,22 0-16,0-21 0,0 21 0,0 0 15,-1 0-15,1-22 0,0 22 16,0 0 0,21-21-16,21 21 62,0 0-62,0 0 0,22 0 0,-22 0 16,21 0-16,-21 0 0,22 0 15,-1 0-15,0 0 0,1 21 0,-1-21 16,0 0-16,1 0 0,-1 0 0,0 0 16,1 0-16,-1 0 0,-21 0 0,0 0 15,1 0-15,-1 0 16,0 0-16,-21 22 0,0-1 15,-21-21-15,0 21 16,-1 0-16,-20-21 16,21 21-16,0 0 0,-22 1 0,22-1 15,-21 0-15,21 0 0,-22 0 0,22 0 16,0 22-16,-21-22 0,21 0 0,-22 0 16,22 0-16,0 1 0,0-1 15,0 0-15,-1 0 0,22 0 0,-21 0 16,0-21-16,21-21 78,21 0-78,0 0 16</inkml:trace>
  <inkml:trace contextRef="#ctx0" brushRef="#br0" timeOffset="13487.62">9207 3027 0,'0'-21'0,"0"0"15,0-1-15,0 1 16,0 0-16,0 0 0,0 0 15,0 0-15,0-1 16,0 1-16,-21 21 31,0 0-31,21 21 16,0 22-16,0-22 0,-21 0 16,21 21-16,0 1 15,0-1-15,-21 0 0,21 1 0,0 20 16,-21-20-16,21 20 0,0-21 0,0 22 15,0-22-15,0 22 0,0-22 0,-22 0 16,22 1-16,0-1 0,0 0 16,0 1-16,0-22 0,0 21 0,0-21 15,0 1-15,0-1 0,0 0 0,0 0 16,0 0-16,0 0 16,0-42 15,0 0-16,0 0-15,22 0 16,-22 0-16,0-22 0,0 22 16,0 0-16,0 0 0</inkml:trace>
  <inkml:trace contextRef="#ctx0" brushRef="#br0" timeOffset="14004.84">9017 3048 0,'0'0'0,"0"-21"0,0-21 16,-21 20-16,21 1 15,-21 21-15,21-21 0,0 0 0,0 0 16,0 0-16,0-1 0,21 1 15,0 0-15,-21 0 16,21 21-16,0-21 0,22 0 0,-22 21 16,0-22-16,0 22 0,21 0 0,-20-21 15,-1 21-15,21 0 0,-21 0 16,0 0-16,22 0 0,-22 0 0,0 21 16,21 1-16,-20-1 0,20 0 0,-21 0 15,0 0-15,0 0 16,1 1-16,-1 20 0,-21-21 0,0 0 15,0 0-15,0 22 0,0-22 0,-21 21 16,-1-21-16,-20 22 0,21-22 16,-21 21-16,20-21 0,-20 22 0,21-22 15,-21 0-15,20 21 0,-20-20 0,21-1 16,0-21-16,0 21 0,-1 0 16,1-21-16,0 21 15,42-42 48,-21 0-63,21 21 15,1-21-15,-1 0 0</inkml:trace>
  <inkml:trace contextRef="#ctx0" brushRef="#br0" timeOffset="14685.56">10520 2900 0,'0'0'0,"0"-42"0,0 20 0,0 1 0,21 0 16,-21 0-16,0 0 0,21 21 31,-21 21-31,0 0 0,0 21 16,0-20-16,0 20 0,0 0 0,21 1 16,-21 20-16,0-21 0,0 22 15,0-22-15,0 22 0,0-22 0,0 22 16,0-22-16,0 21 0,0-20 0,0-1 15,0-21-15,0 22 0,0-22 16,0 0-16,0 21 0,0-21 16,0 1-16,0-1 0,0 0 15,21-21 17,1 0-32,-1-21 15,0 0-15,-21-1 0,21 1 0,0 0 16</inkml:trace>
  <inkml:trace contextRef="#ctx0" brushRef="#br0" timeOffset="15044.37">11007 3281 0,'0'21'16,"0"0"0,0 0-16,0 1 0,0 20 15,-22-21-15,22 21 0,-21-20 0,21 20 16,-21-21-16,21 0 0,0 22 0,0-22 15,0 0-15,0 0 0,0 0 16,21-21-16,0 21 0,1-21 0,-1 0 16,0 0-16,0 0 0,21 0 0,-20 0 15,-1 0-15,0 0 0,0 0 16,0-21-16,0 0 0,1 21 0,-1-21 16,-21 0-16,0 0 0,0-22 0,21 22 15,-21-21-15,0 21 0,0-22 0,0 22 16,-21-21-16,0 21 15,21-1-15,-43 1 0,22 0 0,0 0 16,0 21-16,-22 0 0,22 0 0,-21 0 16,21 0-16,-22 0 0,22 0 0,-21 0 15,21 21-15,0-21 0,-1 0 16,1 21-16,0-21 0,0 21 16,0-21-16,0 0 15</inkml:trace>
  <inkml:trace contextRef="#ctx0" brushRef="#br0" timeOffset="15247.26">10372 3196 0,'-22'-42'0,"22"21"16,22 21-16,-1-21 16,0 21-16,0-22 0,0 1 0,22 21 15,-22-21-15,21 0 0,-21 21 0,22-21 16,-1 21-16,0-21 0,-21 21 0,22 0 15,-1-22-15,0 22 0,1-21 16,-22 21-16,21 0 0,22 0 0,-22 0 16,0-21-16,1 21 0,-1 0 0</inkml:trace>
  <inkml:trace contextRef="#ctx0" brushRef="#br0" timeOffset="16528.55">12213 2900 0,'0'0'0,"0"-21"16,0 0-16,0-43 15,0 43-15,0-21 0,0-1 0,0 1 0,0 0 16,0-1-16,0 1 0,0 0 15,0 20-15,0-20 0,0 21 0,-21 21 16,0 0-16,0 0 16,-1 21-16,1 0 0,0 22 0,21-1 15,-21 21-15,21-20 0,-21 20 0,21 1 16,0-1-16,0 1 0,0-1 16,0 1-16,0-1 0,0 1 0,0 20 15,0-20-15,0-1 0,0 1 0,0-1 16,0-20-16,0-1 0,0 22 15,0-43-15,0 21 0,0-21 0,0 22 16,0-22-16,0 0 16,-21 0-16,-1-21 0,1 0 0,0 0 15,0 0-15,-21 0 16,20 0-16,1-21 0,0 0 0,0 21 16,0-21-16,0-1 0,-1 1 0,22-21 15,-21 21-15,0 0 0,21-1 0,0 1 16,0 0-16,0 42 31,0 0-31,21 1 16,0-1-16,1 0 0,-1-21 0,0 21 15,21 0-15,-21-21 0,1 21 16,20-21-16,0 0 0,-21 0 0,22 0 16,-1 0-16,-21 0 0,22 0 0,-22 0 15,21 0-15,-21-21 0,22 0 16,-22 21-16,0-21 0,0 0 15,0 0-15,0-1 0,-21 1 0,22 0 16,-22 0-16,21 0 0,-21 0 0,0-1 16,0 44 15,0-1-31,0 0 0,0 0 16,0 0-16,-21 0 0,21 1 0,0-1 15,0 0-15,-22 0 16,22 0-16,0 0 0,22-21 31,-1 0-31,0 0 0,0 0 0,0-21 16,0 21-16,-21-21 15,22 0-15,-1 0 0,-21 0 16,21-1-16,0 1 0,-21 0 16,21 0-16,0 21 15,-21 21 1,0 0-1,0 0-15,0 1 0,0-1 16,0 0-16,22 0 16,-1-21-16,0 0 15,0 0 1,0 0-16,0 0 0,1 0 16,-1 0-16,0-21 0,0 21 15,0-21-15,0 0 0,1 21 0,-1-22 16,0 1-16,-21 0 0,21 21 0,0-21 15,-21 0-15,21 0 0,-21-1 16,0 44 15,0-1-31,0 0 0,0 0 16,0 0-16,0 0 16,0 1-16,0-1 0,22-21 15,-1 0-15,0 0 0,0 21 16,0-21-16,22 0 0,-22 0 15,0 0-15,0 0 0,21-21 16,-20 21-16,-1-21 0,0 21 0,0-22 16,0 1-16,0 21 0,1-21 0,-1 0 15,0 0-15,-21 0 0,0-1 0,0 1 16,21 0-16,-21 0 0,-21 42 31,21 0-15,-21 0-16,21 1 0,0-1 15,0 0-15,0 0 16,-21 0-16,21 0 0,0 1 16,0-1-16,21-21 15,0 0 1,0 0-16,0 0 0,22 0 0,-22 0 16</inkml:trace>
  <inkml:trace contextRef="#ctx0" brushRef="#br0" timeOffset="16876.34">14647 2815 0,'0'0'0,"0"-21"0,-21 0 0,0 0 0,21 0 16,-21-1-16,0 22 0,-1 0 15,-20 0-15,21 0 0,0 22 0,-22-1 16,1 0-16,21 0 0,-21 21 0,-1-20 16,22 20-16,-21 0 0,21 1 15,-1-1-15,1 21 0,0-20 0,21 20 16,0-20-16,0-1 0,0 21 0,0-20 16,0-1-16,21 0 0,0-20 15,-21 20-15,22-21 0,-1 0 16,21 0-16,-21 1 0,0-1 0,1-21 15,20 0-15,-21 0 0,21 0 0,1 0 16,-22 0-16,21 0 0,-21 0 16,22-21-16,-1 21 0,-21-22 0,22 1 15,-22 0-15</inkml:trace>
  <inkml:trace contextRef="#ctx0" brushRef="#br0" timeOffset="18385.18">15198 2561 0,'-22'-21'0,"44"42"0,-65-63 0,22 42 16,0 0-16,0 0 0,0 0 15,21 21-15,-22 0 0,1 22 0,0-22 16,21 21-16,-21 0 0,0 1 16,0-1-16,21 22 0,0-22 0,-22 0 15,22 22-15,-21-22 0,21 22 0,0-1 16,0-21-16,0 22 0,0-22 0,0 1 15,0-1-15,21-21 0,1 21 16,-22-20-16,0-1 0,0 0 16,21 0-16,-21 0 0,21-21 0,0 0 15,0 0 1,-21-21-16,21 21 16,-21-21-16,0 0 0,22 0 0,-22-1 15,21 1-15,-21 0 0,21-21 0,-21 21 16,0-1-16,21 1 15,0 21 1,-21 21-16,0 1 16,0-1-16,0 0 0,0 0 0,0 0 15,21 0-15,-21 1 0,22-1 16,-1 0-16,0 0 0,0 0 16,0-21-16,0 0 0,1 0 15,-1 0-15,0 0 0,0 0 16,21 0-16,-20 0 0,-1 0 15,0 0-15,0-21 0,0 0 0,0 21 16,1-21-16,-1 0 0,0-1 0,0 1 16,-21 0-16,21 0 0,0 0 15,1 0-15,-22-1 0,0 1 0,21 21 16,-21 21 15,0 1-31,0-1 0,0 0 16,0 0-16,0 0 0,0 0 15,0 1-15,0-1 0,0 0 16,21 0-16,0-21 0,0 0 16,0 21-16,1-21 0,-1 0 0,0 0 15,0 0-15,0 0 0,0 0 0,1 0 16,-1 0-16,-21-21 0,21 0 16,0 21-16,0-21 0,-21 0 0,21-1 15,-21-20-15,22 21 0,-22-21 0,0-1 16,0 1-16,0 0 0,21-1 0,-21-20 15,0 20-15,21-20 0,-21-1 16,0 1-16,0 21 0,0-22 16,0 22-16,0-1 0,0 22 0,0 0 0,0 0 15,0 0-15,0 42 16,-21 0-16,0 0 16,21 0-16,-22 22 0,1-1 0,0-21 15,21 22-15,0-1 0,-21 0 16,21 22-16,-21-22 0,21 0 0,0 1 15,0-1-15,0 22 0,0-22 0,0 0 16,0-21-16,0 22 0,0-1 0,0-21 16,0 22-16,0-22 0,0 0 15,21 0-15,0 0 0,0-21 0,0 21 16,1-21-16,-1 0 0,21 22 0,-21-22 16,22 0-16,-22 0 0,21 0 15,0 0-15,22 0 0,-22 0 16,1-22-16,-1 22 0,21-21 0,-20 0 15,-1-21-15,0 21 0,-20-22 0,20 22 16,-21-21-16,21-1 0,-20 22 16,-22-21-16,0 21 0,0 0 0,0-22 15,0 22-15,0 0 0,-22 21 16,1 0 0,0 0-16,0 0 0,-21 0 0,20 0 15,1 21-15,0 0 0,0-21 0,0 21 16,0 22-16,-1-22 0,1 0 15,0 0-15,21 0 0,-21 22 16,21-22-16,0 0 0,0 0 0,0 0 16,0 1-16,0-1 0,21 0 0,0-21 15,0 21-15,1-21 0,-1 0 16,0 0-16,0 0 0,0 0 16,0 0-16,1 0 0,-1 0 15,0-21-15,0 0 0,0 0 16,0-22-16,-21 22 0,22-21 15,-1-1-15,0 1 0,-21 0 0,21-1 16,0 1-16,0-21 0,1 20 0,-22-20 16,21 20-16,0-20 0,-21 21 15,21-22-15,-21 22 0,21-1 16,-21 1-16,21 0 0,-21 21 0,0-1 16,0 1-16,-21 21 15,0 21-15,0 1 16,0 20-16,0 0 0,-1 1 0,1-1 15,0 0-15,0 1 0,21 20 16,-21-21-16,21 22 0,-21-1 0,21-20 16,0 20-16,0-20 0,0 20 0,21-21 15,0 1-15,0-1 0,-21-21 0,21 22 16,0-22-16,1 0 0,20 0 16,-21 0-16,0-21 0,22 0 15,-22 21-15,0-21 0,21 0 0,-21 0 16,22 0-16,-22 0 0,21-21 15,-21 21-15,1-21 0,20 0 0,-21 0 16,0 0-16,22-1 0,-22 1 0,0 0 16,0 0-16,0 0 0,0 0 0,-21-1 15,0 1-15,0 0 0</inkml:trace>
  <inkml:trace contextRef="#ctx0" brushRef="#br0" timeOffset="18640.31">15282 2879 0,'0'0'0,"0"21"15,0 0-15,-21-21 32,0 0-17,0 0-15,0 0 0,-1 0 16,1 0-16</inkml:trace>
  <inkml:trace contextRef="#ctx0" brushRef="#br0" timeOffset="20011.53">1185 5821 0,'0'0'0,"-21"0"15,21-21-15,0 0 0,-21 21 0,0 0 16,21 21 15,21 0-15,0 0-16,0-21 0,22 21 16,-22 0-16,0-21 0,21 22 15,1-1-15,-1-21 0,0 0 0,1 0 16,-1 0-16,21 0 0,-20 0 15,-1 0-15,0 0 0,1 0 0,-1-21 16,0 21-16,-20-22 0,-1 22 16,0-21-16,0 0 0,0 0 0,0 21 15,-21-21-15,0 0 0,0-1 16,0 1-16,0 0 0,0 0 16,0 0-1,0 0-15,-21 21 16,0 21-1,0 21-15,21-21 0,-21 0 0,0 22 16,21-1-16,-22 0 0,1 1 0,0-1 16,21 22-16,-21-22 0,0 0 15,0 1-15,-1-1 0,22 0 0,0 1 16,-21 20-16,21-42 0,-21 22 16,21-1-16,0-21 0,0 21 0,0-20 15,0-1-15,0 0 0,0 0 16,0 0-16,0 0 0,0-42 62,0 0-62</inkml:trace>
  <inkml:trace contextRef="#ctx0" brushRef="#br0" timeOffset="20280.37">1291 6435 0,'0'0'0,"21"0"31,0 0-31,1-21 0,20 21 0,-21 0 16,21 0-16,1-22 0,20 22 15,-20-21-15,-1 21 0,0 0 0,1-21 16,-1 21-16,0 0 0,1 0 15,-22 0-15,0-21 0,0 21 0,0 0 16</inkml:trace>
  <inkml:trace contextRef="#ctx0" brushRef="#br0" timeOffset="20599.54">2498 6308 0,'21'0'15,"0"0"-15,0 0 0,0 0 0,0 0 16,1-21-16,-22-1 0,21 1 15,-21 0 1,0 0-16,0 0 16,-21 21-1,21-21-15,-22 21 0,1 0 16,0 0-16,0 0 16,21 21-16,0 0 15,0 0 1,21-21-1,0 0-15</inkml:trace>
  <inkml:trace contextRef="#ctx0" brushRef="#br0" timeOffset="25413.03">3789 5884 0,'-21'0'0,"21"-21"0,0 0 0,-22 21 15,22-21-15,0 0 0,0 0 16,0-1-16,0 1 0,0 0 16,0 0-16,0 0 0,0 0 0,0-1 15,0 1-15,0 0 0,0 0 16,0 0-16,0 42 31,0 0-31,0 0 0,0 22 16,22-1-16,-22 0 0,0 22 0,0-22 15,21 22-15,-21-22 0,0 21 16,0-20-16,0 20 0,0-20 0,0 20 16,0-21-16,0 22 0,-21-22 15,21 1-15,-22-1 0,22 0 0,0 1 16,-21-1-16,21-21 0,0 0 0,0 0 16,0 1-16,0-1 0,0-42 46,0-1-46,0-20 0,0 21 16,21-21-16,-21 20 0,22-20 0,-22 0 16,0-1-16,0 1 0,21 0 0,-21-1 15,21 1-15,-21 21 0,21-21 16,-21-1-16,0 1 0,21 21 0,0 0 16,1-1-16,-22 1 0,21 0 15,0 21-15,0 0 0,-21 21 16,21 0-16,0 1 0,1-1 0,-22 21 15,0 0-15,21 1 0,-21-1 16,21 0-16,-21 1 0,0-1 0,0 0 16,0 22-16,0-22 0,0 1 15,0-1-15,0-21 0,21 21 16,0-20-16,-21-1 0,21 0 0,1 0 16,-1-21-16,0 0 0,0 0 0,0 0 15,22 0-15,-22 0 0,0-21 16,21 0-16,1 0 0,-22-1 0,21-20 15,-21 21-15,22-21 0,-1-1 0,-21-20 16,0 20-16,0-20 0,1-1 16,-1 22-16,-21-21 0,0-1 0,0 1 15,0-22-15,0 21 0,0 1 0,-21-1 16,-1 1-16,1-1 16,0 22-16,0 0 0,0 21 0,0-1 15,-1 1-15,1 21 0,0 0 0,0 0 16,0 0-16,0 0 0,-1 21 15,1 1-15,0-1 0,21 0 0,-21 21 16,21-21-16,0 22 0,-21-22 16,21 21-16,0-21 0,0 1 0,0 20 15,0-21-15,0 0 0,0 0 0,21 1 16,0-1-16,21 0 16,-20-21-16,-1 21 0</inkml:trace>
  <inkml:trace contextRef="#ctx0" brushRef="#br0" timeOffset="26264.7">4762 6392 0,'0'22'16,"-21"-22"-16,42 0 47,1 0-47,-1 0 15,0 0-15,0-22 0,0 1 16,0 21-16,1-21 0,-1 0 0,0 21 16,0-21-16,0 21 0,-21-21 0,0-1 15,0 1-15,0 0 16,0 0-16,-21 0 15,0 21-15,0 0 0,0 0 16,-22 0-16,22 0 0,0 0 0,-21 21 16,20 0-16,-20 0 15,21 0-15,0 1 0,0-1 0,-1 21 16,1-21-16,0 22 0,21-1 0,0-21 16,0 21-16,0-20 0,0 20 15,0-21-15,0 0 0,0 0 0,21 1 16,0-1-16,1-21 0,-1 21 0,0-21 15,21 21-15,-21-21 0,1 0 16,-1 0-16,21 0 0,-21 0 0,22 0 16,-22 0-16,0-21 0,21 0 0,1 0 15,-22-1-15,21 1 0,0 0 16</inkml:trace>
  <inkml:trace contextRef="#ctx0" brushRef="#br0" timeOffset="26713.45">5715 5630 0,'-21'-21'0,"42"42"0,-63-84 0,20 42 15,1 0-15,0 21 0,21-22 0,-21 22 16,0 0-16,0 0 16,21 22-16,-22 20 15,22-21-15,-21 21 0,21 1 16,0-1-16,0 0 0,0 22 0,0-22 15,-21 22-15,21-22 0,-21 22 16,21-22-16,0 0 0,0 1 0,-21-1 16,21 0-16,-21 1 0,21-1 15,0 0-15,0-21 0,0 22 0,0-22 16,0 0-16,-22 0 0,22 0 0,0 1 16,0-1-1,-21-21 48,21-21-48,0-1 48,0 1-63,0 0 15</inkml:trace>
  <inkml:trace contextRef="#ctx0" brushRef="#br0" timeOffset="28001.31">5461 6287 0,'0'-22'63,"0"1"-47,21 21-16,0 0 0,0-21 15,1 21-15,20 0 0,-21 0 16,21 0-16,-20 0 0,20 0 0,-21 0 15,21 0-15,-20 0 0,20 21 0,-21-21 16,21 21-16,-20 22 0,-1-22 16,0 0-16,0 21 0,0-20 0,-21 20 15,0-21-15,0 0 0,0 22 16,-21-22-16,0 0 0,-21 0 0,-1 0 16,22 0-16,-21 1 0,-1-1 0,1-21 15,0 21-15,-1-21 0,22 21 16,-21-21-16,0 0 0,20 0 0,1 0 15,0 0-15,0 0 0,0 0 16,21-21-16,0 0 16,21 0-16,0-1 0,0 1 15,22-21-15</inkml:trace>
  <inkml:trace contextRef="#ctx0" brushRef="#br0" timeOffset="28280.15">6413 5715 0,'0'0'0,"0"-21"16,0 0-16,0 63 31,0-21-31,0 22 0,-21-1 16,21 0-16,0 22 0,0-22 15,-21 22-15,21-1 0,-21-21 0,21 1 16,0 20-16,0-20 0,0-1 0,-21 21 15,21-41-15,0 20 0,-21 0 16,21-21-16,0 22 0,0-22 0,0 0 16,0 0-16,0 0 0,0-42 47</inkml:trace>
  <inkml:trace contextRef="#ctx0" brushRef="#br0" timeOffset="28616.45">6159 5990 0,'0'0'0,"0"-42"0,0 0 0,0-1 0,0 1 15,0 0-15,0-1 0,0 1 0,0 21 16,22-22-16,-1 22 0,21 0 16,0 21-16,1 0 0,-1 0 0,22 0 15,-22 21-15,21 0 0,1 1 0,-1 20 16,1 0-16,-1 1 15,-20-1-15,20 21 0,-20-20 0,-22 20 16,0-20-16,0-1 0,-21 21 0,0-20 16,0-1-16,-21 22 0,-21-22 15,20 0-15,-20 1 0,0-22 0,-22 21 16,22-21-16,0 22 0,-1-22 0,1 0 16,0 0-16,-1 0 0,22 0 0,-21-21 15,21 22-15,-1-22 0,1 0 16,42 0-1,1 0 1,-1 0-16,21-22 0,-21 1 16,22 21-16,-1-21 0</inkml:trace>
  <inkml:trace contextRef="#ctx0" brushRef="#br0" timeOffset="29004.74">7281 6181 0,'0'0'0,"21"-21"16,1 21-1,-1 0-15,0 0 0,0 0 0,0 0 16,22 0-16,-22 0 0,0 21 16,21 0-16,-21 0 0,1 21 0,20-20 15,-21 20-15,0-21 0,-21 21 16,0-20-16,21 20 0,-21-21 0,0 0 15,0 22-15,0-22 0,0 0 16,-21 0-16,0 0 16,0-21-16,0 0 15,21-21-15,0 0 16,0 0-16,0 0 0,0-1 16,0 1-16,0 0 15,21-21-15,0 21 0,-21-22 0,21 22 0,-21-21 16,21 21-16,1-1 0,-22 1 15,0 0-15,21 0 0,0 21 16,-21-21-16,21 21 0,0 0 0,0 0 16,1 0-16,-1-21 15,0 21-15,0 0 0</inkml:trace>
  <inkml:trace contextRef="#ctx0" brushRef="#br0" timeOffset="29239.6">8191 6117 0,'0'-21'0,"22"21"0,-22-21 16,0 0-16,0 0 16,0 42-1,0 0 1,0 0-16,0 21 0,0-20 0,0 20 16,0-21-16,0 0 0,0 22 0,0-22 15,0 21-15,0-21 0,0 0 16,0 1-16,0-1 0,0 0 0,0 0 15,0-42 17</inkml:trace>
  <inkml:trace contextRef="#ctx0" brushRef="#br0" timeOffset="29413.29">8064 5927 0,'0'0'0,"-21"-21"15,-21-64 1,21 64-16,0 0 0,42 21 47,0 0-47,0 0 0,0 0 0,0 21 16,1-21-16,-1 21 0</inkml:trace>
  <inkml:trace contextRef="#ctx0" brushRef="#br0" timeOffset="30424.4">8572 6033 0,'0'21'16,"0"0"0,0 0-16,0 0 0,0 0 15,0 1-15,0-1 0,0 0 16,0 0-16,0 0 0,0 0 15,22 1-15,-22-1 0,0 0 0,0 0 16,21 0-16,-21 0 0,21 1 16,-21-1-16,21-21 15,0 0-15,0 0 16,1 0 0,-1-21-16,0-1 0,-21 1 0,21 0 15,0 0-15,0 0 0,1 0 0,-1-1 16,0-20-16,0 21 0,0-21 15,0 20-15,1-20 0,-1 21 0,0 0 16,-21 0-16,0-1 0,21 1 0,-21 42 31,-21 1-15,0-1-16,21 0 0,0 0 0,-21 0 16,21 22-16,-22-22 0,22 0 0,0 21 15,-21-21-15,21 1 0,0 20 16,0-21-16,0 0 0,0 0 15,21 1-15,1-1 0,-1 0 0,0 0 16,0-21-16,0 0 0,0 0 0,22 0 16,-22 0-16,21 0 0,-21 0 0,22 0 15,-22-21-15,0 0 0,21 21 16,-20-21-16,-1-1 0,0 1 0,0 0 16,-21 0-16,21-21 0,0 20 0,-21 1 15,22-21-15,-22 21 0,0 0 0,0-1 16,0 1-16,0 0 15,-22 21 1,1 21-16,0 0 16,21 1-16,-21-1 0,21 0 0,-21 0 15,21 0-15,0 0 0,0 1 16,0-1-16,0 0 0,0 0 0,0 0 16,0 0-16,0 1 0,0-1 0,21-21 15,0 0-15,-21 21 0,21-21 16,0 0-16,1 0 0,-1 0 0,0 0 15,0-21-15,0 0 0,0 21 0,1-22 16,-1 1-16,0 0 0,0 0 0,0 0 16,-21 0-16,21-1 0,1 1 0,-1 0 15,-21-21-15,0 21 0,21-22 16,-21 22-16,21 0 0,-21 0 16,0 0-16,0-1 0,0 44 31,0-1-16,-21-21-15,21 21 0,0 0 16,0 0 0,21-21-16,0 0 0,0 0 0,1 0 15,-1 0-15,0 0 0,0 0 16,0 0-16,0 0 0,1-21 0,-1 21 16,0 0-16,0 0 15,0 0-15,-21 21 31,0 0-31,0 1 0,0-1 0,0 0 16,-21 0-16,21 21 0,-21-20 0,21-1 16,0 0-16,0 0 0,0 21 0,-21-20 15,21-1-15,0 0 16,0 0-16,0 0 16,21-21-1</inkml:trace>
  <inkml:trace contextRef="#ctx0" brushRef="#br0" timeOffset="31763.99">11980 6054 0,'0'0'0,"21"21"0,1-21 16,-22 21-16,21-21 0,0 0 0,0 0 16,0 0-1,0-21-15,1 0 16,-22 0-16,0-1 0,0 1 15,0 0-15,0 0 0,0 0 16,0 0-16,-22-22 0,1 22 0,-21 0 16,21 0-16,0-22 0,-1 22 0,-20 21 15,21-21-15,-21 21 0,20 0 16,1 0-16,-21 0 0,21 21 0,0 0 16,-1 1-16,1-1 0,0 0 0,0 21 15,0-21-15,0 22 0,21-22 16,-22 21-16,22 1 0,0-22 0,0 0 15,0 21-15,0-21 0,0 1 16,22-1-16,-1 0 0,0 0 0,0-21 16,0 21-16,0-21 0,1 0 0,20 0 15,-21 0-15,0 0 0,22 0 16,-22-21-16,21 0 0,-21 21 0,22-21 16,-22 0-16,21-1 0,-21-20 0,22 21 15,-22-21-15,0 20 0,21-20 0,-21 0 16,1-1-16,-1-20 0,21 21 15,-42-22-15,21 1 0,0-1 0,1 1 16,-1-1-16,-21 1 0,21 20 0,-21-20 16,0 20-16,0 1 0,0 0 0,0 21 15,0-1-15,0 1 16,-21 42 0,0-21-16,21 43 0,-22-22 0,22 21 15,-21 1-15,21-1 0,-21 21 16,0 1-16,21-22 0,-21 22 0,21-1 15,-21 1-15,-1-1 0,22 1 0,0-22 16,0 22-16,0-22 0,0 0 0,0 1 16,0-1-16,0 0 0,0-21 15,0 1-15,22-1 0,-1 0 0,-21 0 16,42-21-16,-21 0 0,0 0 0,1 0 16,-1 0-16,21 0 0,-21 0 0,22 0 15,-22 0-15,0-21 0,21 0 16,-21 0-16,22 21 0,-22-43 15,0 22-15,-21 0 0,21 0 0,-21-22 16,0 22-16,0-21 0,0 21 0,0-22 16,0 22-16,0 0 0,0 0 0,-21 0 15,0 21 1,0 0-16,0 0 0,21 21 16,0 0-16,0 0 15,0 0-15,0 1 0,21-1 16,0 0-16,-21 0 0,21 0 0,0 0 15,0-21-15,-21 22 16,22-1-16,-22 0 0,21-21 0,-21 21 16,0 0-16,0 0 0,0 1 15,21-22-15,-21 21 0,21-21 32,0 0-17,0 0-15,1 0 0,-1 0 0,0-21 16,0 21-16,21-22 0,-20 1 0,-1 0 15,0 21-15,21-21 0,-21-21 0,1 20 16,-1 1-16,0 0 0,-21 0 16,0 0-16,21 0 0,-21-1 0,0 44 31,0-1-15,0 0-16,0 0 0,0 0 15,0 0-15,0 1 0,0-1 0,-21 0 16,21 0-16,-21-21 0,21 21 15,0 0-15,21-42 47</inkml:trace>
  <inkml:trace contextRef="#ctx0" brushRef="#br0" timeOffset="31931.9">13081 5652 0,'0'0'0,"-21"-22"0,0 22 15,42 0 17,0 0-17,0 0-15,0 0 0,0 0 0</inkml:trace>
  <inkml:trace contextRef="#ctx0" brushRef="#br0" timeOffset="33004.83">13589 5757 0,'0'22'0,"0"-1"31,0 0-31,0 0 0,0 0 15,0 0-15,0 1 0,0-1 0,21 0 16,-21 0-16,21 0 0,-21 0 0,0 1 16,0-1-16,0 0 15,0 0-15,0 0 0,0 22 16,0-22-16,21-21 31,1 0-31,-1-21 16,0 21-1,-21-22-15,21 1 0,0 0 16,0 0-16,1 0 0,-22-22 0,21 22 16,0 0-16,0-21 0,0-1 0,0 22 15,1-21-15,-1 21 0,-21 0 16,0-22-16,21 43 0,-21-21 16,0 0-16,0 42 15,0 0-15,0 0 16,0 1-16,-21-1 0,0 0 15,21 21-15,0-21 0,-22 1 0,22 20 16,-21-21-16,21 0 0,0 0 0,0 1 16,0-1-16,0 0 0,0 0 0,0 0 15,21-21-15,1 21 16,-1-21-16,0 0 0,21 0 16,-21 0-16,22 0 0,-22 0 0,21 0 15,1 0-15,-22 0 0,21-21 16,0 21-16,-20-21 0,20 0 0,-21 21 0,0-21 15,0 0-15,22-1 16,-43 1-16,21-21 0,0 21 0,-21 0 16,21-22-16,-21 22 0,0 0 0,0 0 15,0 0-15,0-1 0,-21 44 32,0-1-32,0 0 0,21 0 15,-21 21-15,21-20 0,-22-1 0,1 0 16,21 21-16,0-21 0,0 1 0,0-1 15,0 0-15,0 0 16,0 0-16,21-21 0,1 0 16,-1 0-16,0 0 0,0 0 0,0 0 15,0 0-15,22 0 0,-22 0 0,21 0 16,-21-21-16,1 21 0,20-21 16,-21 0-16,0 21 0,0-21 15,1-1-15,-1 1 0,0 0 0,0 0 16,0-21-16,-21 20 0,0 1 0,21-21 15,-21 21-15,0 0 0,0-1 16,0 1-16,0 0 0,0 0 16,22 21 46,-1 0-62,0 0 16,0 0-1,0 0-15,-21 21 16,0 0-16,0 0 16,0 1-16,0 20 0,0-21 15,0 21-15,0-20 0,0 20 0,0-21 16,0 0-16,0 22 0,0-22 0,0 0 16,0 21-16,21-21 0,1 1 0,-1-1 15,0 0-15,0 0 16,0-21-16,0 0 15,1 0-15,-1 0 0,0 0 16,0 0-16,0 0 0,0 0 16,1-21-16,-1 0 0,0 0 15,0-1-15</inkml:trace>
  <inkml:trace contextRef="#ctx0" brushRef="#br0" timeOffset="33232.69">15811 5948 0,'0'0'0,"22"0"32,-1 0-32,0 0 15,0 0-15,0 0 0,0 0 0,1 0 16,-1 0-16,0 0 0,0 0 0,0 0 15,-42 21 17</inkml:trace>
  <inkml:trace contextRef="#ctx0" brushRef="#br0" timeOffset="33375.61">15769 6160 0,'0'21'15,"0"0"1,21-21-16,0 0 15,1 0-15,-1 0 0,0 0 0,0 0 16,0 0-16,0 0 0,1 0 16,-1-21-16,0 21 0,-21-21 0,21-1 15</inkml:trace>
  <inkml:trace contextRef="#ctx0" brushRef="#br0" timeOffset="34088.24">16658 5588 0,'0'0'0,"0"-63"16,0 41-16,21 22 0,0 0 16,1 0-16,-1 22 15,0-1-15,-21 0 0,0 21 0,0 1 16,21-22-16,-21 21 0,0 0 16,0 1-16,0-22 0,0 21 0,0 1 0,0-22 15,0 0-15,0 21 16,0-21-16,-21 1 0,0-1 0,0 0 15,21 0-15,-22-21 0,1 0 16,21-21 0,0 0-1,0 0-15,0-1 0,21 1 16,1-21-16,-1 21 0,-21 0 16,21-22-16,0 1 0,21 0 0,-20-1 0,-1 1 15,21 0-15,-21-1 0,22 22 0,-22-21 16,21 21-16,-21 21 15,22 0-15,-1 0 0,-21 0 0,0 21 0,0 0 16,1 0-16,-1 21 0,0-20 16,-21 20-16,0 0 0,0-21 0,0 22 15,0-1-15,0-21 0,0 0 16,0 22-16,0-22 0,0 0 0,0 0 16,0 0-16,0 1 0,0-1 0,0 0 15,21-21 16</inkml:trace>
  <inkml:trace contextRef="#ctx0" brushRef="#br0" timeOffset="34941.75">17632 5821 0,'63'-42'15,"-42"42"-15,-21-22 0,43 1 16,-22 21-16,0-21 0,0 0 0,0 21 15,1-21-15,-1 0 0,-21-1 0,0 1 16,21 0-16,-21 0 0,0 0 0,0 0 16,0-1-16,0 1 0,-21 21 15,0 0 1,-1 0-16,1 21 0,0 1 0,-21-1 16,21 21-16,-1 0 0,1 1 15,0-22-15,0 21 0,0 1 16,0-1-16,21-21 0,-22 21 0,22-20 15,0 20-15,0-21 0,0 0 0,0 0 16,22 1-16,-1-22 0,21 21 0,-21-21 16,0 0-16,1 0 0,20 0 0,-21 0 15,21 0-15,-20 0 0,20-21 16,-21 21-16,21-22 0,-20 1 0,20 0 16,-21 21-16,0-42 0,0 21 0,22-1 15,-22-20-15,0 21 0,0-21 0,0 20 16,-21-20-16,22 21 15,-22 0-15,21 0 0,-21 42 32,0 0-32,0 0 0,0 0 0,0 22 15,-21-22-15,21 0 0,-22 0 16,22 0-16,0 0 0,0 1 0,0-1 16,0 0-16,0 0 0,0 0 0,0 0 15,22-21 1,-1 0-16,0 0 15,0 0-15,0 0 0,0 0 0,1 0 16,-1-21-16,0 21 0,0-21 0,0 0 16,22 21-16,-22-21 0,0 0 15,0-1-15,-21 1 0,21 0 0,0 0 16,-21 0-16,0 0 0,0 42 31,0 0-15,0 0-16,0 0 0,0 0 15,0 1-15,0-1 16,22 0-16,20-21 16,-21 0-16,0 0 0,22 0 15,-22 0-15,21 0 0,0 0 0,-20 0 0,20 0 16,-21-21-16,0 21 16,22-21-16,-22 21 0,-21-22 0,0 1 15,21 0-15,-21 0 0,0 0 0,0 0 16,0-22-16,-21 22 0,0-21 0,-1 21 15,1-22-15,0 22 0,21 0 16,-21 21-16,21-21 0,-21 21 0,42 0 47,0 0-47,0 0 16,0 0-16,1 0 0,-1 0 0,0-21 15,0-1-15,0 22 0,0-21 0,1 0 16,-1 21-16</inkml:trace>
  <inkml:trace contextRef="#ctx0" brushRef="#br0" timeOffset="35380.5">20828 5059 0,'0'0'0,"-21"-21"15,0-22-15,-1 22 0,1-21 0,0 0 16,0-1-16,-21 22 0,20-21 0,1 21 15,-21-1-15,21 1 0,0 21 16,-22 0-16,22 0 0,-21 0 0,-1 21 16,22 22-16,-21-1 0,21 0 0,0 22 15,-22-1-15,22 1 0,0-1 16,21 1-16,-21-1 0,21 1 0,0-1 16,-21 1-16,21-1 0,0 1 15,0-1-15,0 1 0,0-22 0,21 1 16,0-1-16,0 0 0,0-21 0,0 22 15,1-22-15,20-21 0,0 21 16,1-21-16,-1 0 0,0 0 0,1 0 16,20 0-16,-21-21 0,1 0 0,20 0 15,-20-1-15,-1 1 0</inkml:trace>
  <inkml:trace contextRef="#ctx0" brushRef="#br0" timeOffset="35819.92">21378 4657 0,'0'0'0,"0"-43"0,0 22 16,-21 21-16,0 0 15,0 43-15,0-22 0,21 21 0,-22 22 16,1-1-16,21 1 0,0-1 16,-21 1-16,0-1 0,0 1 0,21-1 15,0 1-15,-21-1 0,21 1 0,-22-1 16,22 1-16,-21-22 0,21 0 0,0 1 15,0-1-15,-21 0 0,21-21 16,0 1-16,-21-1 0,21 0 16,0-42-1,0 0 1,0-1-16,0 1 0,0 0 0,21 0 16,0 0-16,-21-22 0,21 1 15,1 21-15,-22-21 0,21 20 0,0 1 16,0 0-16,0 0 0,-21 0 0,21 21 15,1 0-15,-22 21 16,0 0-16,21 0 0,-21 0 16,21 1-16,-21 20 0,0-21 0,0 21 15,0-20-15,0-1 0,21 21 0,-21-21 16,21 0-16,-21 1 0,21-1 16,-21 0-16,22-21 0,-1 21 0,0-21 15,0 0-15,0 0 16,0 0-16,1 0 0</inkml:trace>
  <inkml:trace contextRef="#ctx0" brushRef="#br0" timeOffset="36211.83">21738 5419 0,'0'0'0,"-21"-21"0,0 21 0,21-22 15,0 1-15,0 0 16,21 21-1,0 0-15,0 21 0,0 0 16,1-21-16,-1 22 0,0-1 0,0 21 16,0-21-16,0 22 0,1-22 15,-22 21-15,21-21 0,-21 22 0,21-22 16,-21 0-16,0 21 0,0-21 0,0 1 16,0-1-16,0 0 0,0 0 15,0-42 16,0 0-31,0 0 0,0-1 16,0 1-16,0 0 0,0 0 16,0-21-16,0 20 0,21-20 15,-21 21-15,21-21 0,0-1 0,-21 22 16,22-21-16,-1 21 0,0-1 0,0 1 16,0 0-16,-21 0 0,21 21 15,1 0-15,-1 0 16,-21 21-16,21-21 0,0 21 15,-21 0-15,21 1 0</inkml:trace>
  <inkml:trace contextRef="#ctx0" brushRef="#br0" timeOffset="36604.62">22500 5482 0,'0'0'0,"0"-21"15,0 0-15,-21 21 0,21-21 0,-21 21 16,0-21-16,-1 21 15,1 0-15,0 0 0,0 0 0,0 21 16,0-21-16,-1 21 0,1 0 0,0 0 16,0 22-16,21-22 0,0 21 0,-21-21 15,21 22-15,0-22 0,0 21 16,0-21-16,0 0 0,0 1 0,21 20 16,0-42-16,0 21 0,0 0 0,1-21 15,-1 0-15,21 0 0,-21 0 0,0 0 16,1 0-16,20 0 0,-21-21 15,0 21-15,0-21 0,1 0 16,-1 0-16,-21-1 0,21-20 0,-21 21 16,0-21-16,0-1 0,0 22 0,0-21 15,0-1-15,0 1 0,-21 0 16,0 21-16,-1-1 0,1 1 0,0 0 16,0 0-16,0 21 0,0 0 0,-22 0 15,22 0-15,0 21 0,0 0 0,0 0 16,-1 1-16,1-1 0,21 0 15,-21 0-15,21 21 0,0-20 0,0-1 16,0 21-16,21-21 0,0 0 0</inkml:trace>
  <inkml:trace contextRef="#ctx0" brushRef="#br0" timeOffset="37293.87">22966 5546 0,'0'0'0,"0"-43"15,0 22-15,0 0 0,0 0 0,0 0 16,0 42 0,-21 0-1,21 0-15,-22 22 0,22-22 16,0 0-16,-21 21 0,21-21 0,0 22 16,0-22-16,0 21 15,0-21-15,-21 1 0,21-1 0,0 0 16,0 0-16,-21-21 0,21 21 0,0-42 47,0 0-47,0 0 0,0 0 15,0-1-15,0 1 0,0 0 0,0-21 16,0 21-16,0-22 0,0 22 0,0-21 16,21 21-16,0-22 0,0 22 15,1-21-15,20 21 0,-21 21 16,0-22-16,0 22 0,22 0 0,-22 0 15,0 0-15,0 22 0,-21-1 16,0 0-16,21 0 0,-21 0 0,0 0 16,0 22-16,0-22 0,0 0 0,0 0 15,0 22-15,0-22 0,-21 0 16,21 0-16,0 0 0,-21-21 16,0 0-1,21-21 1,0 0-16,0 0 15,0 0-15,0-1 0,0 1 16,21 0-16,0 0 0,0 0 0,1 0 16,-1-1-16,0 1 0,0-21 15,21 21-15,-20 0 0,-1-1 0,21 1 16,-21 0-16,0 21 0,1 0 16,-1 0-16,-21 21 0,0 0 15,0 1-15,0-1 0,0 21 0,0-21 16,0 22-16,0-22 0,-21 21 0,21-21 15,0 22-15,-22-22 0,22 21 16,0-21-16,-21 0 0,21 1 0,0-1 16,0 0-16,0-42 47,21 21-47,1-21 0</inkml:trace>
  <inkml:trace contextRef="#ctx0" brushRef="#br0" timeOffset="37629.68">23622 5503 0,'0'0'0,"21"0"0,21 0 16,-20 0-16,-1 0 16,0 0-16,0 0 0,0 0 15,22-21-15,-22 21 0,0-21 0,21 0 16,-21 21-16,1-21 0,-1 0 15,0-1-15,-21 1 0,0 0 0,0 0 16,0 0-16,-21 21 16,0 0-16,-22 0 15,1 21-15,21 0 0,-22 0 0,1 0 16,0 1-16,21-1 0,-1 21 0,-20-21 16,21 22-16,21-22 0,0 21 15,-21-21-15,21 0 0,0 1 0,0 20 16,0-21-16,0 0 0,21-21 0,-21 21 15,21 1-15,0-22 0,0 0 16,1 0-16,-1 0 0,21 0 0,-21 0 16,22 0-16,-22 0 0,21 0 15,-21-22-15,0 22 0</inkml:trace>
  <inkml:trace contextRef="#ctx0" brushRef="#br0" timeOffset="37944.49">24363 4720 0,'0'0'0,"-21"-21"16,-1 21-16,1 0 0,0 0 0,21 21 16,-21-21-16,21 43 0,-21-22 15,21 0-15,-21 21 0,21 1 0,0-1 16,0 0-16,0 22 0,0-22 15,0 0-15,0 22 0,0-22 0,0 1 16,0 20-16,-22-21 0,22 1 0,0-1 16,0 0-16,0 1 0,0-1 15,0-21-15,0 22 0,0-22 0,0 0 16,0 0-16,0 0 0,22-21 0,-22 21 16,0-42-1,0 0 1,0 0-16</inkml:trace>
  <inkml:trace contextRef="#ctx0" brushRef="#br0" timeOffset="38261.81">24151 4847 0,'0'0'0,"-21"-21"0,21 0 0,0 0 15,0 0-15,21 21 16,0 0-16,22 0 0,-22 0 0,0 0 15,21 0-15,-21 21 0,22-21 16,-1 21-16,0 0 0,1 21 0,-22-20 16,21 20-16,-21 0 0,1 1 15,-1-1-15,-21 0 0,0 1 16,0-1-16,0 21 0,0-20 0,-21-1 16,-22 0-16,22-20 0,0 20 0,0 0 15,0-21-15,-22 22 0,22-22 16,0 0-16,-21 0 0,20 0 0,1 1 15,0-1-15,0 0 0,21 0 16,0 0 0,21-21 15</inkml:trace>
  <inkml:trace contextRef="#ctx0" brushRef="#br0" timeOffset="38628.6">24765 5398 0,'0'0'0,"0"-22"0,0 1 16,21 42 15,-21 1-31,0-1 0,21 0 16,0 0-16,1 0 0,-22 0 0,21 1 15,-21 20-15,21-21 0,-21 0 0,21 0 16,-21 1-16,21-1 0,-21 0 15,0 0-15,0 0 16,-21-21 0,21-21-16,-21 21 15,21-21-15,-21 0 0,21 0 16,0-1-16,0 1 0,0 0 0,0 0 16,0 0-16,0 0 0,0-1 0,21-20 15,0 21-15,0 0 0,0 0 16,-21-1-16,22 1 0,-1 21 0,-21-21 15,21 21-15,0 0 16,0 0-16,0 0 16,1 0-16,-1 0 15,0 0-15</inkml:trace>
  <inkml:trace contextRef="#ctx0" brushRef="#br0" timeOffset="38836.48">25315 5313 0,'-21'0'31,"21"21"-31,-21 0 16,0 0-16,21 1 0,0-1 15,0 0-15,-21 0 0,21 21 0,0-20 16,-22-1-16,22 0 0,0 0 0,0 0 16,0 0-16,0 1 15,0-1-15,0-42 31</inkml:trace>
  <inkml:trace contextRef="#ctx0" brushRef="#br0" timeOffset="39017.37">25167 5080 0,'0'0'16,"0"-21"-16,0-21 15,-21 42-15,0 0 16,21 21 0,0 0-16,0 0 0,0 0 15,21 0-15,0 1 0,0-1 16,0 0-16</inkml:trace>
  <inkml:trace contextRef="#ctx0" brushRef="#br0" timeOffset="39660.01">25527 5440 0,'0'0'15,"0"21"17,-21-21-32,21 21 0,-21 0 15,21 1-15,0-1 0,0 0 16,0 0-16,0 0 0,0 0 0,0 1 15,0-1-15,0 0 0,0 0 16,21-21 0,0 0-16,0 0 15,0-21-15,-21 0 0,21 0 16,-21-1 0,22 1-16,-22 0 0,0 0 0,0 0 0,21-22 15,-21 22-15,21 0 0,-21 0 16,0 0-16,0 0 0,0 42 47,0 0-47,0 0 15,0 0-15,0 0 0,0 1 16,0-1-16,0 0 16,0 0-16,21-21 31,0 0-31,0 0 15,1-21 1,-1 0-16,0 0 16,-21-1-16,0 1 0,21 21 15,0-21-15,-21 0 0,0 0 16,21 21-16,-21 21 31,0 0-31,0 0 0,0 0 16,0 1-16,0-1 15,-21 0-15,21 0 0,0 0 0,0 0 16,0 1 0,0-44 31,21 22-47</inkml:trace>
  <inkml:trace contextRef="#ctx0" brushRef="#br0" timeOffset="39915.86">26183 5292 0,'0'0'0,"-21"0"16,0 0 0,21 21-16,-21-21 0,-1 21 15,1 0-15,21 0 0,-21-21 16,0 22-16,21-1 0,-21 0 0,21 0 15,0 0-15,0 22 0,0-22 0,-21 0 16,21 0-16,0 0 0,0 0 16,0 1-16,0-1 0,0 0 15,0 0-15,21-21 0,0 0 16,0 0-16,0 0 0,0 0 16,22 0-16,-22 0 0</inkml:trace>
  <inkml:trace contextRef="#ctx0" brushRef="#br0" timeOffset="40164.72">26501 5355 0,'0'-21'0,"0"0"16,0 42 15,-22 0-15,22 0-16,0 1 0,0-1 0,-21-21 15,21 21-15,0 0 0,0 0 16,0 0-16,0 1 0,0-1 16,-21 0-16,21 0 15,0 0-15,0 0 16</inkml:trace>
  <inkml:trace contextRef="#ctx0" brushRef="#br0" timeOffset="40371.6">26755 5334 0,'0'0'16,"0"-21"-1,0 42 32,0 0-16</inkml:trace>
  <inkml:trace contextRef="#ctx0" brushRef="#br0" timeOffset="40577">26755 5652 0,'0'0'16,"-22"21"-16,1-21 0,21 21 0,-21 0 0,21 0 15,-21 0-15,0 1 0,0-1 0,21 21 16,-22-21-16,22 0 0,-21 22 16,21-22-16,-21 0 0,21 0 0,-21 0 15,0 1-15,21-1 0,0 0 0,-21 0 16,-1 0-16,1-21 0,21 21 0,-21-21 15</inkml:trace>
  <inkml:trace contextRef="#ctx0" brushRef="#br0" timeOffset="41716.33">20383 6350 0,'-21'0'15,"42"0"-15,-63 0 0,21 0 16,42 0 46,0 0-62,0 0 0,1 0 16,20 0-16,0 0 0,1 0 0,20 0 16,-21 0-16,22-21 15,-1 21-15,-20 0 0,20 0 0,1 0 16,-1-21-16,1 21 0,-22 0 0,22 0 16,20 0-16,-20 0 0,20 0 0,1 0 15,0 0-15,-1 0 0,1 0 0,0 0 16,-1 0-16,-20 0 0,21 0 15,-22 0-15,1 0 0,-1 0 0,1 0 16,20 0-16,-41 0 0,20 0 0,1 0 16,-1 0-16,1-21 0,-1 21 15,1 0-15,-1 0 0,1 0 0,-1 0 16,1 0-16,-22 0 0,21 0 0,1 0 16,-1 0-16,-20 0 0,20 0 15,1 0-15,-22 0 0,22 0 0,-1 0 16,-21 0-16,22 0 0,-1 0 0,-20 0 15,20 0-15,1 0 0,-22 0 16,22 0-16,-22 0 0,0 0 0,22 0 16,-22 0-16,0 0 0,1 0 0,-1 0 15,22 0-15,-22 0 0,0 0 0,1 0 16,-1 0-16,0 0 0,22 0 16,-22 0-16,0 0 0,22 0 0,-22 0 15,1 0-15,20 0 0,-21 0 0,1 0 16,20 0-16,-20 0 0,-1 0 15,0 0-15,1 0 0,-1 0 16,0 0-16,1 0 0,-1 0 0,0 0 16,1 0-16,-1 0 0,0 0 0,1 0 15,-1 0-15,0-22 0,1 22 0,-1 0 16,-21-21-16,21 21 0,-20 0 16,-1 0-16,0 0 0,0 0 0,0 0 15,0 0-15,1 0 0,-1 0 16,0 0-16,0 0 15,0 0 1,0 0-16,1 0 16,-1 0-1,0 0-15,0 0 16,0 0-16,0-21 16,1 21-16,-1 0 0,0-21 15,-21 0 1,0 0-1,-42 21-15,20 0 16</inkml:trace>
  <inkml:trace contextRef="#ctx0" brushRef="#br0" timeOffset="59335.56">17357 6562 0,'0'0'0,"-22"0"15,1 0-15,0 0 0,0 0 16,0 0-16,0 0 0,-1 0 16,1 0-16,0 0 0,0 0 15,0 0 1,0 0-16,21-21 0,-22 21 15,1 0 1,64 0 62,-22 0-78,0 0 16,21 0-16,1 0 0,20 0 0,-21 0 15,22 0-15,-1 0 0,22 0 0,-21 0 16,20 0-16,-20 0 0,20 0 0,-20 0 16,-1 0-16,22 0 15,-21 0-15,-1-22 0,1 22 0,-1 0 16,1-21-16,-1 21 0,1 0 0,-1-21 16,-21 21-16,22 0 0,-22 0 0,1-21 15,-1 21-15,0 0 0,-21 0 16,22 0-16,-22 0 0,0 0 0,0 0 15,0 0 1,-42 0 62,0 0-62,0 21-16,0-21 0,0 0 0,-1 0 15,-20 0-15,21 0 0,-21 0 0</inkml:trace>
  <inkml:trace contextRef="#ctx0" brushRef="#br0" timeOffset="59924.42">17272 6498 0,'0'0'0,"-21"0"15,0 0-15,42 0 78,0 0-78,0 0 16,21 0-16,-20 0 0,20 0 0,21 0 16,-20 0-16,20 0 0,1 0 0,-1 0 15,1 0-15,-1 0 0,22 0 0,-22 0 16,22 0-16,-21 0 0,20 0 15,1-21-15,-22 21 0,22 0 0,-21 0 16,20 0-16,-20 0 0,-1 0 0,1 0 16,-1 0-16,-20 0 0,-1 0 0,0-21 15,1 21-15,-22 0 16,21 0-16,-21 0 0,0 0 0,1 0 16,-1 0-16,0 0 15,-21-21-15,21 21 31,-42 0 48,0 0-79,0 0 15</inkml:trace>
  <inkml:trace contextRef="#ctx0" brushRef="#br0" timeOffset="67304.08">11832 6625 0,'-21'0'0,"21"-21"31,-21 21-31,0 0 16,-1 0-16,1 0 16,0 0-16,0 0 0,0 0 15,0 0-15,-1 0 0,-20 0 0,21 0 16,0 0-16,-22 0 0,22 21 0,0-21 15,0 0-15,0 0 0,0 0 16,-1 0-16,1 0 0,42 0 47,1 0-47,20 0 0,-21 0 0,21 0 16,1 0-16,20 0 0,1 0 0,-1 0 15,1 0-15,20 0 0,1 0 0,21 0 16,0 0-16,-22 0 0,22 0 15,0 0-15,21 0 0,-21 0 0,21 0 16,-21 0-16,21 0 0,-21 0 0,21 0 16,-22 0-16,1 0 0,0 0 15,0 0-15,0 0 0,0 0 0,-22 21 16,1-21-16,0 0 0,-1 22 16,1-22-16,-22 0 0,1 0 0,-1 21 15,-20-21-15,-1 0 0,-21 0 0,0 0 16,1 0-16,-1 0 0,0 0 15,0 0 1,-42 0 31,0 0-47,0 0 16,-1 0-16,-20 0 0,21-21 0,-21 21 15,-1 0-15,-20 0 0</inkml:trace>
  <inkml:trace contextRef="#ctx0" brushRef="#br0" timeOffset="68032.17">11536 6710 0,'0'0'0,"-43"21"16,65-21 124,20 0-140,-21 0 0,21 0 0,-20 0 16,20 0-16,21 0 0,1 0 0,-1 0 16,1 0-16,21 0 0,-22 0 0,43 0 15,-21 0-15,-1 0 0,22 0 0,-21 0 16,21 0-16,-22 0 16,22 0-16,0 0 0,0 0 0,-22 0 0,22 0 15,0 0-15,-21 0 0,-1 0 16,1 0-16,0 0 0,-1 0 0,1 0 15,-21 0-15,20 0 0,-20 0 0,-1 0 16,1 0-16,-1 0 0,1 0 16,-22 0-16,0-21 0,-20 21 0,-1 0 15,0 0-15,0 0 0,0 0 0,-42 0 157,21-21-157</inkml:trace>
  <inkml:trace contextRef="#ctx0" brushRef="#br0" timeOffset="68948.08">15684 6562 0,'0'0'0,"-21"0"0,0 0 0,0 0 0,0 0 16,0 0-16,-1 0 0,1 0 15,42 0 32,1 0-47,-1 0 0,21 0 0,-21 0 16,22 0-16,-1 0 0,-21 0 0,21 0 15,1 0-15,-22 0 0,21 0 16,1 0-16,-22 0 0,0 0 0,21 0 16,-21 0-16,1 0 0,-1 0 0,0 0 15,0 0-15,0 0 16,-42 0 78,0 0-94,0 0 15,0 0 1,-1 0-1</inkml:trace>
  <inkml:trace contextRef="#ctx0" brushRef="#br0" timeOffset="74200.17">3535 7154 0,'0'0'15,"-43"22"-15,22-22 16,0 0-1,0 0-15,0 0 32,21 21-32,-21-21 0,42 0 62,0 0-62,0 0 16,0 0-16,22-21 0,-22 21 15,0 0-15,0 0 0,21 0 16,-20 0-16,20 0 0,-21 0 16,21 0-16,-20 0 0,20 0 0,-21 0 15,21 0-15,1 0 0,-22 0 0,21 0 16,1 0-16,-1 0 0,-21 0 16,21 0-16,1 0 0,-1 0 0,22 0 15,-22 21-15,0-21 0,1 0 0,20 0 16,-21 0-16,22 0 0,-22 0 15,22 0-15,-22 21 0,22-21 0,-22 0 16,21 0-16,-20 0 0,20 0 0,-20 0 16,20 0-16,-21 0 0,1 0 15,20 0-15,1 0 0,-22 0 16,22 0-16,-1 0 0,1 0 0,-1 21 16,-21-21-16,22 0 0,-1 0 15,1 0-15,-1 0 0,1 0 0,-1 21 16,1-21-16,-1 0 0,-20 0 0,20 0 15,1 0-15,-22 21 0,22-21 0,-1 0 16,1 0-16,-1 0 0,1 0 16,-1 0-16,1 0 0,-1 0 0,1 0 15,-1 0-15,1 22 0,63-22 16,-64 0-16,1 0 0,-22 0 16,21 0-16,1 0 0,-1 0 15,1 0-15,-22 0 0,22 0 0,-1 0 16,1 0-16,-1 0 0,1 0 0,-1 0 15,1 0-15,-22 0 0,22 0 0,-1 0 16,-21 0-16,22 0 0,-22 0 16,22 0-16,-22 0 0,22 0 0,-22 0 15,21 0-15,-20 0 0,20 0 0,1 0 16,-22 0-16,22 0 0,-22 0 16,21 0-16,-20 0 0,20 0 0,-20 0 15,20 0-15,-21 0 0,1 0 0,20 0 16,-20 0-16,-1 0 0,21 0 0,-20 0 15,20 0-15,-20 0 0,-1 0 0,21 0 16,-20 0-16,-1 0 16,22 0-16,-22 0 0,0 0 0,-21 0 15,22 0-15,-1 0 0,-21 0 0,22 0 16,-22-22-16,0 22 0,0 0 0,0 0 16,0 0-16,1 0 0,-1-21 15,0 21-15,0 0 16,-21-21-1,21 21 17,0 0-17,1 0 1,-1 0-16,-21-21 16,21 21-16,0 0 15,-21-21 1,0 0-1</inkml:trace>
  <inkml:trace contextRef="#ctx0" brushRef="#br0" timeOffset="84956.74">1482 8932 0,'0'0'0,"21"22"0,0-22 16,0 0-16,0 21 15,-42-21 32,0 0-47,0 0 0,0-21 16,-1-1-16,1 22 0,0-21 15,0 21-15,0-21 0,0 0 16,-1 0-16,1 21 0,0-21 0,21-1 16,-21 1-16,0 0 0,0-21 15,21 21-15,0-1 0,0 1 0,0 0 16,0 0-16,0 0 0,0 0 16,0-1-16,21 1 0,21 21 15,-21 0-15,22-21 0,-1 21 16,-21 0-16,21 0 0,1 0 15,-1 0-15,0 21 0,1-21 0,-22 21 0,21 1 16,-21-1-16,-21 0 0,0 0 16,0 21-16,0 1 0,0-22 15,-42 21-15,21 1 0,-21-1 0,-1 21 16,-20-20-16,20-1 0,-20 0 16,21 22-16,-1-22 0,1 1 0,0-1 15,-1-21-15,22 21 0,0 1 16,0-22-16,21 21 0,0-21 0,0 1 15,0-1-15,21 0 0,21 0 16,-21-21-16,22 21 0,-1-21 0,0 0 16,1 0-16,-1 0 0,0 0 0,22 0 15,-22 0-15,1 0 0,-1-21 16,-21 0-16,21 21 0,-20-21 16,-1-22-16,0 22 0,-21 0 0,0 0 15,0-21-15,0 20 0,0-20 16,-21 0-16,0 21 0,-1-22 0,1 22 15,0-21-15,0 21 0,0 21 16,0-22-16,-22 22 0,22 0 0,0 0 16,0 0-16,0 0 0,-1 0 0,1 22 15,0-1-15,0 0 16,21 0-16,-21 0 0,21 0 0,0 1 16,0-1-16,0 0 15,0 0-15,21-21 16,0 0-16,21 0 15,-20 0-15,20 0 0</inkml:trace>
  <inkml:trace contextRef="#ctx0" brushRef="#br0" timeOffset="85167.62">2095 9102 0,'0'0'0,"22"0"0,-22-21 15,0-1 16,0 1 32,21 21-47,0-21-16,0 21 15</inkml:trace>
  <inkml:trace contextRef="#ctx0" brushRef="#br0" timeOffset="85873.72">3323 8805 0,'-21'0'0,"42"0"0,-63-21 0,21 21 0,-1-21 15,22 0-15,-21 0 0,21 0 0,0-1 16,0 1-16,0 0 0,0-21 15,21 21-15,-21-1 0,22 1 16,-1 0-16,-21 0 0,21 0 0,0 0 16,-21-1-16,21 1 0,-21 0 15,0 0-15,21 0 0,-21 0 16,0-1-16,22 22 16,-1 22-1,-21-1-15,0 0 0,0 21 16,0 1-16,0-1 0,0 0 0,0 22 15,0-1-15,0 1 0,0-1 0,0 1 16,0 20-16,0-20 0,0-22 16,0 22-16,0-22 0,0 22 15,0-22-15,0-21 0,0 21 0,21-20 16,0 20-16,0-21 0,0-21 0,1 21 16,-1-21-16,21 0 0,-21 0 15,22 0-15,-22 0 0,21 0 0,0-21 16,-20 0-16,20 0 0,0-22 0,-21 1 15,22 0-15,-22-1 0,0-20 0,0 21 16,0-22-16,1 1 0,-22-22 16,21 21-16,-21 1 0,0-1 0,0 22 15,0 0-15,0-1 0,0 1 0,0 0 16,0 21-16,0-1 0,0 1 0,0 0 16,-21 21-1,-1 0-15,1 21 16,21 0-16,0 1 15,0-1-15,0 0 16,0 0-16,0 21 0,0-20 0,0-1 16,0 21-16,21-21 0,-21 0 0,22 22 15</inkml:trace>
  <inkml:trace contextRef="#ctx0" brushRef="#br0" timeOffset="86299.48">4339 8996 0,'0'-21'0,"0"0"16,-21 21-1,21 21 1,-21 0-16,21 21 16,0-21-16,0 22 0,0-1 0,0 0 15,0 22-15,0-22 0,0 22 0,0-22 16,0 22-16,0-1 0,0 1 0,0-1 15,0 1-15,0 20 0,0-20 16,0-1-16,0 22 0,0-22 0,-21 22 16,-1-21-16,22 20 0,-21 1 0,21-22 15,0 22-15,0-21 0,0-1 16,0-21-16,0 22 0,0-22 0,0 1 16,0-1-16,0 0 0,0 1 0,0-22 15,21 0-15,-21 0 0,22 0 0,-22 0 16,0 1-16,0-1 15,0-42 1,0-1 0,0 1-16,0 0 0,0-21 0,0 21 15,0-22-15,0 1 0,0 0 16,0-1-16,0-20 0,0-1 0,0 1 0,0-1 16,0 1-16,0-22 0,0 22 15,0-22-15,0 21 0</inkml:trace>
  <inkml:trace contextRef="#ctx0" brushRef="#br0" timeOffset="86623.81">4339 9589 0,'0'0'0,"0"-43"0,0 1 0,0 0 16,0-1-16,0 1 0,0 0 0,0 20 15,0-20-15,0 21 0,0-21 16,0 20-16,0-20 0,0 21 0,0 0 16,0 0-16,0-1 0,21 1 0,0 0 15,-21 0-15,22 0 0,20 0 0,-21 21 16,0 0-16,0 0 0,22 0 15,-22 0-15,21 0 0,-21 0 16,1 21-16,-1 0 0,0 0 0,0 0 16,-21 0-16,21 1 0,-21-1 0,0 0 15,0 21-15,-21-21 0,0 1 16,0-1-16,-22 0 0,22 0 0,-21-21 16,21 21-16,-22 0 0,1 1 0,21-22 15,-21 21-15,20-21 0,-20 21 0,21-21 16,0 0-16,0 0 0,21 21 15,21-21 1,0 0 0,0 0-16,0 0 0,22-21 15,-1 21-15</inkml:trace>
  <inkml:trace contextRef="#ctx0" brushRef="#br0" timeOffset="87068.55">5355 8954 0,'0'0'0,"0"-22"0,0 1 0,21 0 16,0 0-16,-21 0 0,0 0 0,0-1 15,0 1-15,0 0 0,22 0 0,-22 0 16,0 0-16,0-1 0,-22 22 16,1 0-1,0 0-15,0 0 0,0 0 16,0 22-16,21-1 0,-22 0 0,1 0 16,0 21-16,0-20 0,21 20 0,0 0 15,-21-21-15,21 22 0,-21-1 16,21 0-16,0 1 0,0-22 0,0 21 15,0-21-15,0 1 0,0 20 16,0-21-16,0 0 0,0 0 0,21-21 16,0 22-16,0-1 0,0-21 15,22 21-15,-22-21 0,0 0 16,21 0-16,-21 0 0,22 0 0,-1 0 16,0 0-16,1-21 0,-1 21 0,0-21 15,1 21-15,-1-22 0,0 1 0,1 21 16,-1-21-16,-21 0 0</inkml:trace>
  <inkml:trace contextRef="#ctx0" brushRef="#br0" timeOffset="89546.6">6054 9102 0,'0'-21'0,"0"42"16,21-64-16,-21 22 0,0 0 0,0 0 0,0 0 15,0 0-15,0-1 0,0 1 16,0 0-16,0 0 16,-21 21-16,-1 0 15,1 0-15,0 21 16,0 0-16,21 0 0,-21 1 0,0-1 15,-1 21-15,22-21 0,-21 0 0,0 22 16,0-22-16,21 0 0,-21 0 16,0 0-16,-1 1 0,22-1 0,0 0 15,0 0-15,-21 0 0,21 0 16,21-21 15,1 0-31,-1 0 0,0-21 0,0 21 16,0-21-16,0 0 0,1 21 15,-1-21-15,0 0 0,0-22 0,0 22 16,0 0-16,1 0 0,-1 0 0,-21-22 16,0 22-16,21 0 0,-21 0 15,21 0-15,-21-1 0,0 44 32,0-1-17,0 0-15,0 0 0,0 0 0,0 0 16,0 1-16,0-1 0,0 0 15,0 0-15,0 0 0,0 0 16,0 1-16,0-1 0,0 0 16,0 0-16,21-21 15,0 0-15,1 0 16,-1 0-16,0 0 16,21-21-16,-21 21 0,1-21 0,20 0 15,-21-1-15,0 1 0,22 0 0,-22-21 16,21 21-16,-21-22 0,0 22 15,1 0-15,-1-21 0,-21 20 0,0-20 16,0 21-16,0 0 0,0 0 16,-21 21-1,21 21 1,0 0-16,-22 0 0,22 0 0,-21 0 16,21 1-16,0-1 0,0 0 0,0 0 15,0 21-15,0-20 0,0-1 16,21 0-16,-21 0 0,22-21 0,-22 21 15,0 0-15,21 1 0,0-1 16,-21 0 0,-21-21 15,0 0-31,-1-21 16,1 21-16,21-21 0,-21 21 0,21-22 15,-21 22-15,0-21 0,0 21 16,21 21 15,0 1-31,0-1 16,0 0-16,21 0 15,0-21-15,0 0 0,0 21 0,0-21 16,1 0-16,-1 0 0,0 0 0,21 0 16,-21 0-16,22 0 0,-22 0 0,21 0 15,1-21-15,-1 21 0,0-21 16,1 21-16,-1-21 0,-21 0 0,21-1 15,-20-20-15,20 21 0,-21-21 0,0-1 16,0 1-16,1 0 0,-1-22 16,0 22-16,0-22 0,-21 22 0,0-22 15,21 1-15,0 21 0,-21-22 16,0 1-16,22 20 0,-22-20 0,21 20 16,-21-20-16,21 21 0,-21-1 0,0 22 15,0 0-15,0-21 0,0 20 16,0 44-1,-21 20 1,0-21-16,-1 21 0,22 1 16,0-22-16,-21 21 0,0 1 0,21-1 0,-21 21 15,0-20-15,21-1 0,0 0 16,-21 1-16,-1-1 0,22 0 16,0 22-16,0-22 0,0 1 0,-21-22 15,21 21-15,0 0 0,0 1 0,0-22 16,0 0-16,0 21 0,0-20 0,21-1 15,1 0-15,-1-21 0,-21 21 16,21 0-16,0-21 0,0 0 0,0 0 16,1 0-16,-1 0 0,0 0 0,0 0 15,0 0-15,0 0 0,1-21 0,-1 0 16,0 0-16,0 0 0,0-1 16,0 1-16,1 0 0,-1-21 0,0 21 15,0-22-15,-21 22 0,0-21 16,21 21-16,0-1 0,-21 1 15,0 42 1,0 1 0,0-1-16,0 0 0,-21 0 0,21 0 15,-21 0-15,21 1 0,0-1 16,0 0-16,0 0 0,0 0 0,0 0 16,0 1-16,0-1 0,21 0 0,0-21 15,1 21-15,-1-21 0,0 0 0,0 21 16,0-21-16,22 0 0,-1 0 15,-21 0-15,21 0 0,1 0 0,-1 0 16,0 0-16,-20-21 0,20 0 16,0 0-16,-21 0 0,1-1 0,-1 1 15,21 0-15,-42 0 0,21 0 0,-21 0 16,21-1-16,-21 1 0,-21 21 31,21 21-15,0 1-16,-21-1 0,0 0 15,0 0-15,21 0 0,-21 0 0,21 1 16,-22-1-16,22 0 0,-21 0 16,21 0-16,0 0 15,0-42 32,0 0-31,21 21-16,-21-21 0,22 0 0,-1 0 15,-21-1-15,21 1 0,0 0 0,0-21 16,0 21-16,-21-1 0,22 1 0,-1 21 16,0-21-16,-21 0 0,21 21 15,0 0-15,-21 21 16,21 0-16,-21 0 16,0 1-16,0-1 0,0 0 15,0 0-15,0 0 0,0 0 0,0 1 16,0-1-16,22 0 0,-1-21 0,0 21 15,0 0-15,21 0 0,-20-21 0,20 22 16,0-1-16,1-21 0,-1 0 16,0 21-16,1-21 0,20 0 0,-21 0 15,1 0-15,-1 0 0,0 0 0,1 0 16,-1-21-16,0 0 0,1 21 0,-22-22 16,0 1-16,21 0 0,-20 0 0,-1-21 15,-21 20-15,21-20 0,-21 0 0,21 21 16,-21-22-16,0 22 0,0-21 15,0 21-15,0-1 0,0 1 16,0 0-16,-21 21 0,0 0 16,0 0-16,-1 0 0,-20 0 0,21 0 15,-21 0-15,20 21 0,1 0 0,-21 1 16,21-1-16,0 0 0,21 0 0,0 0 16,-22 0-16,22 1 0,0-1 0,0 0 15,0 0-15,0 0 0,22 0 16,-1-21-16,0 22 15,0-22-15,0 0 0,0 0 0,1 0 16,-1 0-16,0 0 0,0-22 16,0 22-16,0-21 0,1 0 15,-1 21-15,-21-21 0,0 0 0,21 0 16,-21-1-16,0 1 0,21 0 16,-21 0-16,0 0 0,0 42 46,0 0-46,-21-21 0,21 42 0,-21-20 16,21-1-16,-21 0 0,21 21 0,0 1 16,0-22-16,-22 21 0,1 0 0,21 1 15,-21-1-15,21 0 16,0 1-16,-21-1 0,21 0 0,-21 1 0,21-1 16,0 0-16,-21 1 0,-1 20 15,22-20-15,-21 20 0,21-21 0,0 22 16,0-1-16,0-20 0,0 20 0,21 1 15,1-22-15,-1 22 0,-21-1 0,21 1 16,0-22-16,-21 21 0,21-20 0,0 20 16,-21 1-16,0-22 0,22 0 0,-1 1 15,-21-1-15,21 0 0,-21-20 0,0-1 16,0 21-16,0-21 0,-21-21 16,0 0-1,-1 0-15,1 0 0,0 0 16,-21-21-16,21 0 0,-22 0 0,22 21 15,-21-21-15,21-1 0,-22 1 16,22 21-16,-21-21 0,21 0 16,-1 0-16,1 0 0,-21 21 0,21-22 15,0 1-15,-1 0 0,1 0 0,0-21 16,0 20-16,21-20 0,0 21 0,-21-21 16,21-1-16,-21-20 0,21 20 0,0-20 15</inkml:trace>
  <inkml:trace contextRef="#ctx0" brushRef="#br0" timeOffset="89824.35">8424 8424 0,'0'0'15,"0"-42"1,0 21-16,0 0 0,-21 21 63,0 0-48,21-21-15,-21 21 16,0 0-16,-1 0 0,1 0 0,0 0 15</inkml:trace>
  <inkml:trace contextRef="#ctx0" brushRef="#br0" timeOffset="90068.2">7281 8403 0,'0'0'0,"-21"21"16,-21 1-16,63-22 31,0 0-31,0 0 16,0 0-16,22 0 0,-22 0 0,21 0 15,-21 0-15,22-22 0,-1 22 0,0 0 16,1 0-16,-22-21 0,21 21 0,1 0 16,-22 0-16,21 0 0,-21-21 0,0 21 15,1 0-15,-1 0 0,0 0 16,0 0-16</inkml:trace>
  <inkml:trace contextRef="#ctx0" brushRef="#br0" timeOffset="90520.95">10245 8890 0,'-22'0'78,"1"0"-62,21 21 15</inkml:trace>
  <inkml:trace contextRef="#ctx0" brushRef="#br0" timeOffset="90732.82">10689 8911 0,'0'0'0,"21"0"16,0 0-16,-21 21 15,22-21-15,-44 0 32,1 0-17,0 0 1,0 0-16,21-21 15,0 0 1,21 21-16,0 0 16</inkml:trace>
  <inkml:trace contextRef="#ctx0" brushRef="#br0" timeOffset="91200.55">11959 8700 0,'0'0'0,"21"-22"0,-21 1 0,0 0 15,0 0-15,0 0 0,0 0 16,-21 21-16,0-43 0,0 22 0,0 0 16,-1 0-16,1 0 0,0-1 0,0-20 15,0 21-15,21 0 0,-21 0 0,-1-22 16,22 22-16,0 0 0,-21-21 0,21 20 15,0 1-15,0 0 0,0 0 16,21-21-16,1 20 0,20 1 16,-21 21-16,21-21 0,1 21 0,-1 0 15,0 0-15,1 0 0,-1 0 0,22 0 16,-22 21-16,21 0 0,-20 1 0,-1-1 16,-21 21-16,22-21 0,-22 22 0,0-22 15,-21 21-15,0-21 0,0 0 16,0 22-16,0-22 0,0 0 0,-21 21 15,21-20-15,-21-1 0,-1 0 0,1 0 16,0 0-16,-21 0 0,21 1 0,-1-1 16,1 0-16,0 0 0,-21 0 15,21 0-15,-1 1 0,1-1 0,0 0 16,0 0-16,0 0 0,0 0 0,-1 1 16,22-1-16,-21 0 15,21 0-15,0 0 0,0 0 0,-21 1 16,21-1-16,-21 0 0,21 0 15</inkml:trace>
  <inkml:trace contextRef="#ctx0" brushRef="#br0" timeOffset="92076.47">12023 9398 0,'0'0'0,"0"21"15,0 0-15,0 1 0,0-1 16,0 0-1,0 0-15,21-21 32,0 0-32,0 0 0,0 0 15,0-21-15,-21 0 0,22 21 16,-22-21-16,21-1 0,-21 1 0,0 0 16,0 0-1,0 0-15,-21 21 16,-1 0-1,1 0-15,0 0 0,0 21 0,0 0 16,0-21-16,-1 21 0,1 0 0,0 1 16,21-1-16,-21 0 0,21 0 15,0 0-15,0 0 0,0 1 16,0-1-16,21-21 0,-21 21 0,21-21 16,0 0-16,1 0 0,-1 21 0,0-21 15,0 0-15,0 0 0,0 0 16,1 0-16,-22-21 0,21 0 15,-21 0-15,21-1 16,-21 1-16,0 0 0,0 0 16,0 0-16,0 0 0,0-1 0,-21 1 15,0 21-15,-1 0 0,22-21 0,-21 21 16,0 0-16,0 0 0,0 0 0,0 0 16,-1 21-16,1-21 0,21 21 0,-21 1 15,0-22-15,21 21 0,0 0 0,0 0 16,0 0-16,0 0 0,0 1 15,0-1-15,0 0 16,21-21-16,0 21 0,0-21 0,1 0 16,-1 0-16,0 0 0,0 0 15,0 0-15,0 0 0,-21-21 16,22 21-16,-22-21 0,0 0 16,0-1-16,0 1 15,0 0-15,0 0 0,0 0 0,0 0 16,0-1-16,0 1 0,-22 21 15,1 0-15,0 0 0,0 0 16,0 0-16,0 0 0,-1 0 0,1 21 16,0 1-16,21-1 0,0 0 15,0 0-15,0 0 16,0 0-16,0 1 0,21-22 16,0 0-16,1 0 0,-1 21 0,0-21 15,0 0-15,0 0 0,0 0 16,1-21-16,-22-1 15,0 1 1,0 0-16,0 0 16,0 0-16,-22 0 0,1 21 15,0 0-15,0 0 0,0 0 16,0 0-16,-1 0 16,1 0-16,21 21 0,0 0 0,-21 0 15,21 0-15,-21-21 0,21 21 16,-21 1-16,21-1 0,-21-21 0,-1 21 15</inkml:trace>
  <inkml:trace contextRef="#ctx0" brushRef="#br0" timeOffset="98189.01">1503 11113 0,'0'-22'63,"0"1"-63,21 21 16,0-21-16,-21 0 0,21 0 15,0 21-15,-21-21 0,22-1 0,-1 1 16,-21 0-16,0 0 15,0 0-15,0 0 16,0-1-16,-21 22 16,-1 0-1,1 0-15,0 0 0,0 0 0,21 22 16,-21-22-16,0 21 0,-1 0 0,1-21 16,0 21-16,0 0 0,0 0 15,0 1-15,21-1 0,0 0 0,-22 0 16,22 0-16,-21 0 0,21 1 0,0-1 15,0 0-15,0 0 16,0 0-16,0 0 16,21-21-1,1 0-15,-1 0 16,0 0-16,0-21 0,0 21 0,0-21 16,1 21-16,-1-21 15,0 0-15,21 0 0,-21 21 0,1-22 16,-1 1-16,0 0 0,0 0 15,-21 0-15,21 21 0,0-21 16,-21 42 15,0 0-15,0 0-16,0 0 0,0 22 16,0-22-16,0 0 0,0 21 0,0-21 15,0 22-15,0-1 0,0 0 16,0 1-16,0-1 0,0 0 0,0 22 15,0-22-15,0 1 0,0 20 16,0-21-16,0 1 0,0-1 0,0 0 16,0-20-16,0 20 0,22 0 15,-22-21-15,0 22 0,0-22 0,0 0 16,0 21-16,0-20 0,0-1 16,0 0-16,-22-21 0,1 0 15,0 21-15,0-21 0,0 0 0,0 0 16,-1 0-16,1 0 0,-21 0 0,21 0 15,0-21-15,-22 0 0,22 21 16,-21-21-16,21 21 0,-1-22 16,-20 22-16,21-21 0,0 21 0,0 0 15,-1-21-15,22 0 0,-21 21 16,21-21-16,0 0 16,0-1-16,0 1 15,21 21-15,1-21 0,-1 0 16,21 0-16</inkml:trace>
  <inkml:trace contextRef="#ctx0" brushRef="#br0" timeOffset="99273.38">2222 11642 0,'0'0'15,"-42"21"-15,42 0 16,-21 0-16,0-21 0,0 21 16,21 1-16,-22-22 15,22 21-15,0 0 16,22-21 15,-1 0-31,0 0 16,0-21-16,0 21 15,-21-21-15,0-1 16,0 1 0,-21 21-1,0 0-15,0 0 0,0 21 16,21 1-1,-22-22-15,22 21 0,0 0 16,0 0-16,0 0 0,0 0 16,0 1-16,0-1 15,22-21 1,-1 0-16,0 0 16,0 0-1,-21-21-15,0-1 0,21 22 16,-21-21-16,0 0 0,0 0 15,0 0-15,0 0 16,0-1-16,0 1 0,0 0 0,-21 21 16,21-21-16,-21 21 0,21-21 15,-21 21-15,21 21 16,-21 0 0,21 0-16,0 0 15,0 1-15,0-1 0,0 0 0,0 0 16,0 0-16,0 0 0,0 1 15,0-1-15,21-21 16,0 0-16,0 0 16,0 0-16,0 0 15,1 0-15,-22-21 16,0-1-16,0 1 16,0 0-16,0 0 15,0 0-15,0 0 0,-22 21 0,22-22 16,0 1-16,-21 21 0,0-21 0,0 21 31,0 0-31,21 21 16,0 0-16,0 1 15,0-1-15,0 0 0,0 0 16,0 0-16,0 0 0,0 1 16,0-1-16,21-21 15,0 0-15,0 0 16,0 0-16,1 0 15,-22-21 1,0-1-16,0 1 16,0 0-16,0 0 15,0 0-15,-22 21 0,22-21 16,-21-1-16,0 1 16,0 21-16,0 0 15,21 21 1,0 1-16,0-1 15,0 0-15,0 0 16,0 0-16,0 0 0,0 1 16,0-1-1,21-21-15,0 0 16</inkml:trace>
  <inkml:trace contextRef="#ctx0" brushRef="#br0" timeOffset="107832.43">4635 11345 0,'0'0'0,"-21"0"0,0 0 0,21 22 16,-21-22-16,0 0 0,0 0 15,21-22 16,0 1-15,0 0-16,21 0 16,0 0-16,0 21 0,-21-21 15,21-1-15,0 1 0,1 0 0,-1 0 16,0 0-16,21 0 0,-21 21 0,22-22 16,-22 1-16,0 21 0,21 0 0,-20-21 15,-1 21-15,0 0 0,21 0 0,-21 0 16,-21 21-16,22 0 0,-1 1 15,0-1-15,0 21 0,0 0 0,-21 1 16,21-1-16,1 0 0,-22 1 0,21-1 16,-21 0-16,0 1 0,0-1 0,0-21 15,0 22-15,0-22 0,0 21 0,0-21 16,0 0-16,0 1 0,0-1 0,0 0 16,0 0-1,0-42 16,0 0-15,0 0-16,0-1 0,0 1 0,0-21 16,0 21-16,0-22 0,0 22 0,0-21 15,0 0-15,0 20 0,0-20 16,0 0-16,0-1 0,0 1 0,0 0 16,21-1-16,0 1 0,-21 21 0,21-21 15,0 20-15,1 1 0,-1 21 16,0 0-16,0 0 0,21 0 0,-20 0 15,-1 21-15,0 22 0,0-22 16,0 0-16,22 21 0,-22 1 16,0-22-16,0 21 0,-21 1 0,21-22 15,0 21-15,-21-21 0,0 22 0,0-22 16,0 0-16,0 0 0,0 0 0,0 0 16,0 1-16,0-1 0,0 0 15,0 0-15,-21-21 16,0 0-1,21-21 1,0 0-16,0 0 16,0-1-16,0 1 0,0-21 15,21 21-15,0-22 0,-21 22 0,22-21 16,-1 21-16,0-22 0,0 1 0,0 21 16,0-21-16,1 20 0,-1 1 0,21 0 15,-21 21-15,0 0 0,1 0 16,-1 0-16,21 0 0,-21 21 0,0 0 15,1 1-15,-1 20 0,-21-21 0,21 21 16,-21-20-16,21 20 0,-21 0 0,0-21 16,0 22-16,0-22 0,0 21 0,0-21 15,0 1-15,0-1 0,-21 21 0,21-21 16,-21 0-16,0-21 0,21 22 0,0-1 16,0 0-16,0 0 31,21-21-16,0-21-15,0 0 0</inkml:trace>
  <inkml:trace contextRef="#ctx0" brushRef="#br0" timeOffset="108253.19">6731 11557 0,'0'0'0,"-21"0"0,0 0 16,21-21 31,21 0-47,0 0 0,-21-1 16,0 1-16,21 21 0,0-21 0,-21 0 15,21 0-15,-21 0 0,0-1 0,0 1 16,0 0-16,0 0 0,0 0 0,0 0 15,-21 21-15,0 0 0,0 0 0,0 0 16,0 0-16,-1 0 0,-20 21 0,21-21 16,0 42-16,0-21 0,-1 0 15,1 22-15,0-1 0,21 0 16,0-20-16,-21 20 0,21 0 0,0 1 16,0-22-16,0 21 0,0-21 0,0 0 15,21 1-15,-21 20 0,21-42 0,0 21 16,1 0-16,-1 0 0,0-21 0,0 0 15,0 22-15,22-22 0,-22 0 0,0 0 16,21 0-16,-21 0 0,22 0 0,-22-22 16,21 1-16,-21 0 0,1 0 15,20 0-15</inkml:trace>
  <inkml:trace contextRef="#ctx0" brushRef="#br0" timeOffset="108541.03">7429 10986 0,'0'0'0,"0"-22"0,0-20 0,0 21 0,0 0 16,0 0-16,0 42 31,0 0-31,0 21 0,0-21 16,0 22-16,0 20 0,-21-20 0,21 20 15,0-21-15,-21 22 0,21-1 16,0-20-16,0 20 0,-21-20 0,21-1 15,-21 0-15,0 1 0,21-1 0,0 0 16,-22-21-16,22 22 0,-21-22 16,21 0-16,-21 0 0,21 0 15,0 1-15,21-44 16,0 1 0,1 0-16,-1 0 0,21 0 0</inkml:trace>
  <inkml:trace contextRef="#ctx0" brushRef="#br0" timeOffset="109284.61">7832 11113 0,'0'0'0,"0"-22"0,0 1 15,21 21-15,-21 21 16,0 1 0,0 20-16,0 0 0,0-21 0,0 22 15,-21-1-15,21 0 0,-22 1 16,22-1-16,0 0 0,-21 1 0,21-1 15,-21-21-15,21 22 0,-21-22 0,21 21 16,0-21-16,0 0 0,0 1 0,0-1 16,-21-21-16,21 21 0,21-21 47,-21-21-47,21 0 0,0 21 0,-21-22 15,21 1-15,1 0 0,-22 0 0,21 0 16,-21 0-16,21-1 0,-21 1 15,21 21-15,0 0 16,0 0-16,1 21 0,-22 1 16,0-1-16,21 0 0,-21 0 0,21 0 15,-21 0-15,21 1 0,0-1 0,-21 0 16,21 0-16,1-21 0,-22 21 0,21 0 16,0-21-16,0 0 0,-21 22 0,21-22 15,0 0-15,1 0 0,-1 0 16,0 0-16,0 0 0,0 0 15,0 0-15,1-22 0,-1 22 0,0-21 0,0 0 16,0 0-16,0 0 0,1 0 16,-22-1-16,21 1 0,0 0 0,-21 0 15,21 0-15,-21 0 0,0-1 0,0 44 32,0-1-17,0 0-15,0 0 0,0 0 16,0 0-16,0 1 15,0-1-15,21 0 0,0 0 16,1-21-16,-1 21 0,0-21 16,0 0-16,0 0 0,0 0 0,1 0 15,-1 0-15,21 0 0,-21 0 0,0 0 16,1 0-16,-1-21 0,0 0 0,0 0 16,0 21-16,0-21 0,-21-1 0,0-20 15,0 21-15,0 0 0,0 0 0,0-22 16,0 22-16,-21 0 0,0 0 0,0 0 15,0-1-15,0 22 0,-1 0 16,1 0-16,0 0 0,0 0 16,21 22-16,-21-22 0,21 21 15,0 0-15,0 0 0,0 0 16,21-21-16,0 0 16,0 0-16</inkml:trace>
  <inkml:trace contextRef="#ctx0" brushRef="#br0" timeOffset="109856.33">9906 11494 0,'0'0'0,"0"-22"0,0 1 0,0 0 16,-21 21-16,0 0 15,-1 0-15,1 0 0,-21 0 16,21 21-16,0-21 0,-1 21 0,-20 1 15,21 20-15,0-21 0,0 0 16,-1 0-16,1 1 0,0-1 0,21 0 16,0 21-16,0-21 0,0 1 15,0-1-15,0 0 0,21-21 32,0 0-32,1 0 0,-1 0 15,0 0-15,0-21 0,0 0 0,0 21 16,1-22-16,-1-20 0,0 21 0,0 0 15,0-22-15,0 1 0,1 0 0,-22-1 16,21 1-16,0-21 0,-21 20 0,0-20 16,21 20-16,-21-20 0,21-1 15,-21 22-15,0-21 0,0 20 0,0 1 16,0 0-16,0 20 0,0 1 16,0 0-16,-21 42 15,0 22-15,0-22 16,21 21-16,-21 0 0,-1 22 0,1-22 15,21 22-15,0-1 0,-21 1 0,0-1 16,21-20-16,0 20 0,0 1 0,0-22 16,0 0-16,0 1 0,0-1 0,21 0 15,0-21-15,0 22 0,1-22 0,20 0 16,-21 0-16,21 0 0,-20-21 0,20 0 16,0 0-16,-21 0 0,22 0 15,-22 0-15,21 0 0,1 0 16,-22-21-16,0 0 0,21 0 0,-21 0 15,1 0-15,-1-22 0,0 22 0,-21 0 16,0-21-16,0 20 0,0 1 0,0-21 16</inkml:trace>
  <inkml:trace contextRef="#ctx0" brushRef="#br0" timeOffset="110179.68">7535 10837 0,'0'0'0,"21"0"31,22-21-31,-1 21 0,-21 0 16,22 0-16,20-21 0,-21 21 15,1 0-15,20 0 0,-20 0 0,20 0 16,-21 0-16,1 0 0,20 0 16,-42 0-16,22 0 0,-1 0 0,0 0 15,1 0-15,-22 0 0,21 0 0</inkml:trace>
  <inkml:trace contextRef="#ctx0" brushRef="#br0" timeOffset="111048.21">11578 10943 0,'0'-42'0,"0"21"16,0 0-16,0 42 31,21 21-15,-21-21-16,0 22 0,21-22 0,-21 21 15,0 0-15,0 1 0,0-1 0,0 22 16,0-22-16,0-21 0,0 21 0,0 1 16,0-22-16,0 21 0,0-21 15,0 1-15,0-1 0,0 0 16,0 0-16,0-42 31,0 0-15,0 0-16,0-1 0,0 1 0,0 0 15,22 0-15,-22 0 0,21 0 0,-21-22 16,0 22-16,0 0 0,0-21 0,21 20 16,-21 1-16,21 0 0,-21 0 0,21 21 15,0 21 1,1 0-16,-22 0 16,21 1-16,0 20 0,-21-21 0,21 21 15,0-20-15,0-1 0,1 21 0,-22-21 0,21 0 16,0 1-16,0-1 0,0 0 15,0 0-15,1-21 0,-1 0 0,0 21 16,21-21-16,-21 0 0,1 0 0,41 0 16,-42-21-16,22 0 0,-22 0 15,0 0-15,0-1 0,0 1 0,0 0 16,-21-21-16,22 21 0,-22-22 0,21 1 16,-21 0-16,0-1 0,0 1 0,0 0 15,0-1-15,0 22 0,-21-21 16,-1 21-16,1-1 0,0 22 0,0 0 15,0 0-15,0 0 0,-1 0 0,1 0 16,0 0-16,0 22 0,0-22 16,21 21-16,-21 0 0,-1 0 0,22 0 15,-21 0-15,21 1 0,0-1 0,0 0 16,0 0-16,0 0 0,21 0 0,1-21 16,-1 22-16,0-22 0,21 0 0,-21 0 15,1 0-15</inkml:trace>
  <inkml:trace contextRef="#ctx0" brushRef="#br0" timeOffset="111372.02">12827 10964 0,'0'0'0,"21"-42"16,-21 21-16,0 42 15,0 0 1,0 0-16,0 22 0,-21-22 15,21 0-15,0 21 0,0 1 0,0-1 16,0-21-16,0 22 0,0-1 0,0 0 16,0 1-16,0-22 0,0 21 0,0-21 15,0 22-15,0-22 0,0 0 0,0 0 16,0 0-16,0 0 0,0 1 16,0-1-16,0 0 0,0-42 62,0 0-62,0-1 0,21 1 0,-21 0 16,21-21-16,-21 21 0,0-22 0,0 22 15</inkml:trace>
  <inkml:trace contextRef="#ctx0" brushRef="#br0" timeOffset="111747.8">12827 10964 0,'0'0'0,"-21"-21"0,0 0 15,-1 0 1,22 0-16,22 21 31,-1 0-31,0 0 16,0 0-16,21 0 0,-20 0 16,-1 21-16,0 0 0,21 0 0,-21 0 15,1-21-15,-1 43 0,0-22 0,0 0 16,0 21-16,0-20 0,-21 20 15,22 0-15,-1-21 0,-21 22 0,21-1 0,-21 0 16,0-20-16,0 20 0,0-21 0,0 21 16,-21-20-16,0-1 0,-1 0 15,1 0-15,0 0 0,0 0 0,0 1 16,0-1-16,-22 0 0,22-21 0,0 21 16,0-21-16,0 0 0,21 21 0,-22-21 15,1 0-15,0 21 0,0-21 16,21-21 15,0 0-15,0 0-16,0 0 0,21 0 0,0-22 15</inkml:trace>
  <inkml:trace contextRef="#ctx0" brushRef="#br0" timeOffset="112279.5">14055 11176 0,'0'0'0,"-22"0"16,1 0-1,42 0 16,1-21-15,-1 21-16,0 0 0,0 0 0,0 0 16,22 0-16,-22 0 0,21-21 15,0 21-15,-20 0 0,20 0 0,0 0 16,1 0-16,-22 0 0,21 0 0,0 0 16,-20 0-16,-1 0 0,21 0 0,-21 0 15,0 0-15,1 0 16,-44 0 15,1 21-15,0-21-16,0 0 0,0 0 0,0 0 15,-1 0-15,-20 0 0,21 0 0,-21 0 16,20 0-16,-20 0 0,21 0 0,0 0 16</inkml:trace>
  <inkml:trace contextRef="#ctx0" brushRef="#br0" timeOffset="112536.35">14012 11155 0,'0'21'0,"21"-21"15,1 0 1,-1 21-16,0-21 0,0 0 16,0 0-16,0 0 0,1 0 0,20 0 15,-21 21-15,0-21 0,22 0 0,-22 0 16,0 0-16,21 0 0,-21 0 0,22 0 15,-22 0-15,0 0 0,0 0 16,0 0-16,1 0 0,-1 0 16,0 0-1,-21-21-15,0 0 0,0 0 16,21 0-16,-21 0 16,0-1-16</inkml:trace>
  <inkml:trace contextRef="#ctx0" brushRef="#br0" timeOffset="112988.73">14626 10795 0,'0'0'16,"0"-21"-1,0 42 17,0 0-17,0 0-15,0 1 0,0-1 16,21 0-16,0-21 15,-21 21-15,22 0 0,-1-21 0,0 0 16,0 21-16,0-21 0,22 0 0,-22 22 16,0-22-16,0 0 0,0 0 15,0 0-15,1 0 0,-1 0 0,0 0 16,-42 0 15,0 21-15,-1-21-16,1 0 0,-21 21 0,21-21 15,0 21-15,-1 0 0,-20 0 0,21 1 16,0-1-16,0 0 0,-1 21 0,1-21 16,0 1-16,-21-1 0,21 21 0,-1-21 15,1 0-15,0 1 0,21-1 16,-21 0-16,0 0 0,21 0 16,-21 0-16,21 1 15,-22-22-15,44 0 31,-1 0-15,0-22-16,0 1 0,0 0 16,0 0-16,1 0 0</inkml:trace>
  <inkml:trace contextRef="#ctx0" brushRef="#br0" timeOffset="114359.64">13801 11240 0,'0'21'31,"21"-21"16,0 0-16,0 21-15,0-21-16,0 0 16,1 0-16,-1 0 0,0 0 15,0 0-15,0 21 0,0-21 0,22 0 16,-22 0-16,21 0 0,-21 0 0,22 0 15,-22 0-15,21 0 0,-21 0 0,22 0 16,-22 0-16,0 0 0,0 0 0,0 0 16,1 0-16,-1 0 0,0 0 31,-21 21 0</inkml:trace>
  <inkml:trace contextRef="#ctx0" brushRef="#br0" timeOffset="118636.2">15727 10943 0,'0'-21'15,"0"0"1,0 0 0,0 0-16,0-1 15,0 1-15,21 21 16,-21-21-16,21 21 0,-21-21 15,0 0-15,21 21 0,0-21 16,-21-1 31,0 44 78,0-1-125,0 0 16,0 0-16,0 0 0,0 0 0,0 1 15,0-1-15,0 21 0,0-21 0,0 22 16,0-22-16,0 21 0,0-21 15,0 22-15,0-1 0,0 0 0,0-21 16,0 22-16,0-1 0,0-21 16,0 0-16,0 22 0,0-22 0,0 0 15,-21 0-15,21 0 0,0 1 0,-21-1 16,21 0-16,0 0 0,0 0 16,0 0-1,0-42 48,0 0-63,0 0 15,21 21-15,0-21 0,-21 0 0</inkml:trace>
  <inkml:trace contextRef="#ctx0" brushRef="#br0" timeOffset="119839.63">16319 10774 0,'0'0'0,"-21"0"15,21-21 1,-21 21-16,0 0 0,0 0 16,21-21-16,0-1 15,0 1 17,0 0-17,21 21 1,0 0-1,0-21-15,0 21 0,1 0 16,-1 0-16,0 0 0,0 0 0,0 0 16,0-21-16,1 21 0,-1 0 0,0 0 15,0 0-15,0 0 0,0 0 0,1 0 16,-1 0-16,0 21 0,0-21 0,-21 21 16,0 0-16,0 0 0,0 1 15,0-1-15,0 0 0,0 0 16,0 0-16,0 0 0,-21 1 0,0-1 15,0 0-15,-22 0 0,22 0 0,0 0 16,0-21-16,-22 22 0,22-22 0,0 21 16,0-21-16,0 0 0,0 21 0,-1 0 15,1-21-15,0 0 0,0 0 0,21 21 16,-21-21-16,0 0 16,42-21 30,-21 0-46,21 21 16,0 0-16,0-21 16,0 21-16,1 0 0,-1 0 0,0 0 15,0 0-15,0 0 0,0 0 0,1 0 16,20 0-16,-21 0 0,0 0 0,0 21 16,1 0-16,-1 0 0,0 0 15,0 1-15,0-1 0,-21 0 16,0 0-16,21 0 0,-21 0 15,22 1-15,-22-1 0,21 0 0,-21 0 0,0 0 16,0 0-16,0 1 0,0-1 0,0 0 16,-21 0-16,-1 0 15,1-21-15,21 21 0,-21-21 0,0 0 0,-21 22 16,20-22-16,1 21 0,-21-21 16,21 0-16,-22 0 0,1 0 15,21 0-15,-21 0 0,20 0 0,-20 0 16,21 0-16,-21 0 0,20 0 0,1-21 15,0 21-15,0-22 0,0 22 0,0 0 16,-1-21-16,1 0 0,0 0 16,0 21-16,21-21 15,-21 21-15,42 0 78,-21-21-78,21 21 0,0 0 0,-21-22 16</inkml:trace>
  <inkml:trace contextRef="#ctx0" brushRef="#br0" timeOffset="120757.62">17124 10668 0,'0'0'0,"0"-21"16,21 21-1,-21-21-15,0 42 31,0 0-15,0 21-16,-21-20 0,21-1 0,-21 21 16,21 0-16,0-20 0,-22 20 0,22 0 15,-21 1-15,21-1 0,-21 0 0,21-21 16,0 22-16,-21-1 0,0-21 16,21 22-16,-21-22 0,21 0 0,0 21 15,-22-21-15,1 1 0,0-1 16,21 0-16,0 0 15,-21-21-15,21-21 47,0 0-47,0 0 0,21-1 16,-21 1-16,0 0 0,21 0 0,0-21 16,-21 20-16,22-20 0,-1 21 0,-21-21 15,21 20-15,0-20 0,0 0 16,-21 21-16,21-22 0,1 22 15,-1-21-15,-21 21 0,21-22 0,0 22 0,0-21 16,-21 21-16,21-1 0,1 1 16,-22 0-16,0 0 0,21 0 0,0 0 15,-21-1-15,21 22 16,-21 22 0,0-1-16,21 0 0,-21 0 15,21 21-15,-21-20 0,22 20 0,-22 0 16,21-21-16,0 22 0,-21-22 0,0 21 15,21 1-15,0-22 0,-21 21 0,21-21 16,-21 22-16,0-22 0,22 21 0,-22-21 16,21 0-16,-21 22 0,0-22 15,0 0-15,0 0 0,0 0 0,21-21 16,-21 22-16,0-1 0,0 0 16,0 0-1,-21-42 32,0 0-31,-1 0-16,1-1 0,0 22 15,0-21-15,0 0 0</inkml:trace>
  <inkml:trace contextRef="#ctx0" brushRef="#br0" timeOffset="120984.77">17124 11176 0,'-21'-21'15,"21"0"1,21 0 0,0 21-16,0 0 15,0 0-15,0-22 0,22 22 0,-22 0 16,0 0-16,0-21 0,22 21 0,-22 0 16,0 0-16,21-21 0,-21 21 0,1-21 15,-1 21-15,21 0 0,-21 0 16,0 0-16,1-21 15,-1 21-15,0 0 0,0 0 16,-21-21-16,21 21 0,0 0 16</inkml:trace>
  <inkml:trace contextRef="#ctx0" brushRef="#br0" timeOffset="122053.14">18013 10774 0,'0'0'16,"0"-21"-16,0 0 0,0-1 16,0 44 31,0-1-47,0 0 0,0 0 0,0 0 15,0 0-15,0 22 0,-21-22 0,21 0 16,0 21-16,0-20 0,0 20 0,0-21 15,-22 21-15,22-20 0,0 20 0,0-21 16,0 21-16,0-20 0,0-1 0,0 0 16,-21 21-16,21-21 0,0 1 0,0-1 15,0 0-15,0 0 0,0 0 16,0 0 15,0-42-15,0 0-1,0 0-15,0 0 0,0 0 16,0-1-16,0 1 0,0-21 0,0 21 16,0-22-16,0 1 0,0 21 0,0-21 15,0-1-15,0 1 0,0 21 0,0-22 16,21 1-16,-21 21 0,0-21 16,0-1-16,22 22 0,-22 0 15,21-21-15,-21 20 0,0 1 0,0 0 0,21 21 16,-21-21-16,21 21 15,0 0-15,-21 21 16,21 0-16,1 0 16,-22 1-16,21-1 0,-21 21 0,0-21 15,21 22-15,0-22 0,-21 0 16,21 0-16,-21 21 0,0-20 0,21-1 16,-21 0-16,0 0 0,22 0 0,-22 0 15,0 1-15,21-1 0,-21 0 0,0 0 16,0 0-16,0 0 15,0 1 1,21-22-16,0 0 31,-21-22-15,0 1-16,21 0 16,-21 0-16,21 0 0,-21 0 0,22-1 15,-1 1-15,-21 0 0,21 0 0,0 0 16,-21-22-16,21 22 0,0 0 0,1-21 15,-1 21-15,0-22 0,0 22 0,0 0 16,0-21-16,1 20 0,-1 1 0,21 0 16,-21 0-16,0 0 0,1 0 15,-1 21-15,0-22 0,0 22 16,21-21-16,-20 21 0,-1 0 0,21 0 0,-21 0 16,0 0-16,1 0 0,-1 0 15,0 0-15,-21 21 16,0 1-16,0-1 15,0 0-15,0 0 0,-21 21 16,0-20-16,-1 20 0,1-21 0,0 21 16,0 1-16,0-1 0,0-21 0,-1 22 15,22-1-15,-21 0 0,0 1 0,0-22 16,0 21-16,21 0 0,0-20 0,0 20 16,0-21-16,0 21 0,0-20 0,0 20 15,0-21-15,21 0 0,0 0 0,0 1 16,0-1-16,1-21 0,-1 21 15,0 0-15,0-21 0,0 0 16,0 0-16,22 0 0,-22 0 0,0 0 16,0 0-16,0 0 0,1 0 0,-22-21 15,21 21-15,0-21 0,0 0 0,0-1 16,-21 1-16,0 0 0,0 0 16,0 0-16,0 0 0,0-1 0,0 1 15,-21 0-15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0:06:13.2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1249 1143 0,'0'0'0,"0"-21"0,0 0 15,21 21-15,-21-21 16,21-1-16,-21 1 15,0 0-15,0 0 16,21 0-16,-21 0 16,0-1-16,21 1 0,-21 0 15,0 0-15,0 0 16,0 0 0,0 42 15,0 0-31,0 21 15,0-21-15,0 1 0,0 20 16,0-21-16,0 21 0,0 1 16,0-1-16,0-21 0,0 22 0,0-1 15,0 0-15,0-21 0,0 22 16,0-1-16,0 0 0,0-20 0,0 20 16,0 0-16,-21 1 0,21-1 15,-21 0-15,21 1 0,0-1 0,0-21 16,-21 21-16,21-20 0,-21-1 15,21 21-15,0-21 0,0 0 16,-21 1-16,21-1 16,0-42 62,0-1-63,0 1-15,21 0 16</inkml:trace>
  <inkml:trace contextRef="#ctx0" brushRef="#br0" timeOffset="771.14">1863 1651 0,'-22'21'16,"1"0"-16,21 1 16,0-1-16,0 0 15,0 0-15,0 0 16,21-21 15,1 0-31,-1 0 0,0 0 16,0-21-16,-21 0 15,21 21-15,0-21 0,-21 0 16,22 21-16,-22-22 0,0 1 16,0 0-16,0 0 15,-22 21 1,1 0-16,0 21 16,0 0-16,21 0 15,-21-21-15,21 22 0,-21-1 16,21 0-16,0 0 15,21-21 17,0 0-32,0 0 0,0 0 15,0 0-15,-21-21 16,22 21-16,-22-21 0,21 0 16,-21-1-16,0 1 15,0 0-15,0 0 0,0 0 16,0 0-16,-21 21 15,21-22-15,-22 22 0,1 0 16,0 0-16,0 0 0,21 22 16,-21-22-16,21 21 0,-21 0 15,21 0-15,0 0 16,0 0-16,0 1 16,0-1-1</inkml:trace>
  <inkml:trace contextRef="#ctx0" brushRef="#br0" timeOffset="4871.29">3725 1482 0,'21'0'16,"1"-21"-16,-1-1 0,21 22 0,-21-21 16,0 21-16,22-21 0,-22 0 15,21 0-15,-21 0 0,1-1 0,-1 1 16,0 0-16,-21 0 0,0 0 0,0-22 16,0 22-16,0 0 0,0 0 15,-21 0-15,0 0 0,-1 21 0,-20 0 16,21 0-16,-21 0 0,-1 21 15,1 0-15,0 0 0,-1 0 0,1 0 16,0 22-16,-1-1 0,22-21 16,-21 22-16,21-22 0,-1 21 15,1-21-15,21 22 0,0-22 0,0 0 16,0 0-16,0 0 0,21 0 16,1 1-16,-1-1 0,0-21 0,21 0 15,1 0-15,-22 0 0,21 0 16,0 0-16,1-21 0,-1 21 0,0-22 15,1 1-15,-22 0 0,21 0 16,-21 0-16,22 0 0,-22-1 0,0 1 16,0 0-16,0 0 0,1 0 15,-22 0-15,0-1 0,0 1 0,21 21 16,-21 21 0,0 1-16,0-1 15,0 0-15,0 21 0,-21 1 16,21 20-16,0 1 0,0-1 0,0 1 15,0 20-15,0-20 0,0 20 16,0-20-16,0 21 0,0-22 0,21 22 16,0-22-16,0 22 0,-21-22 0,0 1 15,0-1-15,0 1 0,0-1 16,0 1-16,0-22 0,0 1 0,0-1 16,0 0-16,-21 1 0,0-22 0,0 0 15,-1 0-15,22 0 0,-21-21 16,0 0-16,0 0 0,0 0 15,0-21-15,-1 0 0,22-21 16,-21 20-16,21-20 0,-21 0 0,21-22 16,0 1-16,0-1 0,0 1 15,0-22-15,0 22 0,0-22 0,0 21 16,0-20-16,0-1 0,21 0 0,22 22 16,-22-22-16,21 22 0,0-22 15,1 43-15,-1-22 0,0 22 0,1 0 16,20-1-16,-20 1 0,-1 21 15,21 0-15,-20-1 0</inkml:trace>
  <inkml:trace contextRef="#ctx0" brushRef="#br0" timeOffset="5454.95">4762 1503 0,'0'0'0,"0"21"0,22-21 31,-1 0-31,0-21 16,0 21-16,0-21 0,0 21 15,1-21-15,-1-1 0,0 1 0,0 0 16,-21 0-16,0 0 0,21 0 0,-21-22 16,0 22-16,0 0 15,0-21-15,0 20 0,0 1 0,0 0 16,-21 21-16,0 0 0,0 0 16,0 0-16,-1 42 0,1-20 0,0-1 15,-21 21-15,21 0 0,-1 1 0,1-1 16,-21 0-16,21 22 0,21-22 15,0 1-15,0-1 0,0 0 0,0 1 16,21-22-16,0 21 0,0-21 16,22 0-16,-1-21 0,0 0 0,1 0 15,-1 0-15,21 0 0,-20 0 0,-1-21 16,0 0-16,1 0 0,-1 0 16,0-22-16,1 1 0,-22 21 0,21-21 15,-21-1-15,1-20 0,-1 20 0,0-20 16,0 21-16,0-22 15,-21 1-15,21-1 0,-21-21 0,22 22 16,-22 21-16,21-22 0,-21 22 16,0 21-16,0-1 0,0 1 0,0 42 31,-21 1-31,-1 20 0,22 21 0,-21-20 16,0 20-16,0-20 0,0 20 0,21 1 15,0-22-15,0 21 16,0-20-16,0-1 0,0 0 0,0 1 0,21-1 15,-21 0-15,21-20 0,21 20 16,-20-21-16,20 0 0,-21 0 16,21 1-16,1-1 0,-22-21 0,21 0 15,1 0-15,-1 0 0,0 0 16,1-21-16,-22-1 0,21 1 0,-21 0 16,0 0-16,-21-21 0,0 20 0,0 1 15</inkml:trace>
  <inkml:trace contextRef="#ctx0" brushRef="#br0" timeOffset="5651.84">5567 1270 0,'0'0'0,"-43"0"15,43-21-15,0 0 16,22 21-16,-1 0 16,21-21-16,-21 21 0,22-22 15,-1 22-15,0-21 0,22 21 0,-22 0 16,0 0-16,1-21 0,-1 21 15,0 0-15,-20 0 0,-1 0 0,0 0 16,0 0-16,-21 21 16,0 0-16</inkml:trace>
  <inkml:trace contextRef="#ctx0" brushRef="#br0" timeOffset="6382.42">1460 3852 0,'0'0'0,"-21"0"0,-21-42 15,21 21 1,21 0-16,-21 21 0,21-21 0,0-1 15,0 1-15,0 0 0,0 0 16,0 0-16,0 0 0,21-1 0,0 22 16,0-21-16,21 21 0,1 0 15,-1 0-15,0 0 0,1 21 16,-1 1-16,22-1 0,-22 21 16,0 0-16,-21 1 0,22 20 0,-22 1 15,-21-1-15,0 1 0,0-1 0,0 1 16,-21-1-16,0 1 0,-1-1 15,-20 1-15,0-1 0,-1-20 0,1-1 16,0-21-16,-1 21 0,1-20 16,0-1-16,-1 0 0,1 0 0,21-21 15,-21 0-15,-1 0 0,22 0 16,0-21-16,-21 0 0,20 0 0,22-22 16,-21 22-16,21-21 0,0-1 15,0 1-15,0 0 0,0-22 16,21 22-16,1 0 0,-1-1 15,21 1-15,0 21 0,1 21 0,-1 0 16,22 0-16,-22 0 0,0 21 16,22 21-16,-22-21 0,-21 22 0,22-1 15,-1-21-15,-21 22 0,0-1 16,0-21-16,1 21 0,-1 1 0,-21-22 16,0 0-16,21 0 0,-21 22 15,21-22-15,-21 0 0,0 0 16,0 0-16</inkml:trace>
  <inkml:trace contextRef="#ctx0" brushRef="#br0" timeOffset="6538.84">2222 4382 0,'0'0'0,"0"-22"15,22 22-15,-1 0 16,-21-21-16,21 21 31,0 0-31,0 0 16,0 0-16,1-21 0,-1 21 15,21-21-15,0 21 0</inkml:trace>
  <inkml:trace contextRef="#ctx0" brushRef="#br0" timeOffset="6827.69">3873 3747 0,'0'0'16,"22"-22"-16,-22 1 0,0 0 0,-22 0 15,1 21-15,0 0 16,-21 0-16,-1 21 0,22 0 0,-21 22 16,0-22-16,-1 21 15,1 0-15,0 22 0,-1-22 0,1 22 16,21-1-16,-22 1 0,22-1 15,21 1-15,0-22 0,0 22 0,0-22 16,0 0-16,0-21 0,21 22 0,1-22 16,20 0-16,0 0 0,1 0 15,-1 1-15,0-22 0,22 0 0,-22 0 16,22 0-16,-22 0 0,0 0 0,22-22 16,-22 1-16,0 0 0</inkml:trace>
  <inkml:trace contextRef="#ctx0" brushRef="#br0" timeOffset="7095.53">4635 3577 0,'0'0'0,"0"-21"0,0-21 0,0 21 16,0-1-16,-21 44 16,0 20-1,0-21-15,0 21 0,21 22 0,-21-22 16,-1 22-16,1-1 0,0 22 0,0-22 15,0 1-15,21 21 0,-21-22 16,21 1-16,-22-22 0,1 21 0,21-20 16,0-1-16,0 0 0,0-20 15,0-1-15,0 0 0,0 0 16,0 0-16,21-21 16,1 0-16,-1 0 0,21-21 0,-21 0 15,22 21-15,-1-21 0</inkml:trace>
  <inkml:trace contextRef="#ctx0" brushRef="#br0" timeOffset="8039.11">4826 4212 0,'0'21'15,"-21"1"-15,21-1 0,-21 21 16,-1-21-16,22 0 0,-21 22 0,21-22 16,-21 0-16,21 21 0,0-20 0,0-1 15,0 0-15,0 0 16,21 0-16,0-21 0,22 0 15,-22 0-15,21 0 0,-21 0 0,22 0 16,-1 0-16,0 0 0,1-21 0,-1 21 16,0-21-16,-20 0 0,20 0 15,-21-1-15,21 1 0,-20-21 0,-1 0 16,-21-1-16,0 1 0,0 0 0,0-1 16,0-20-16,-21 20 0,-1 1 15,1 21-15,-21 0 0,0 0 0,-1 21 16,1 0-16,-22 21 0,22 0 15,0 0-15,-1 0 0,1 0 0,21 1 16,0 20-16,0-21 0,21 21 16,0-20-16,21-1 0,0 0 15,0 0-15,21 0 0,1-21 0,20 21 16,-20-21-16,20 0 0,1 0 0,-22 0 16,21 0-16,-20 0 0,20-21 15,-20 21-15,-1-21 0,0 0 0,1 0 16,-1 0-16,0-1 0,-21-20 0,22 21 15,-22 0-15,-21 0 0,21-1 16,-21 1-16,21 0 0,-21 42 16,0 0-16,0 1 15,0-1-15,0 21 16,0-21-16,0 0 0,0 22 0,0-22 16,0 0-16,-21 21 0,21-20 0,-21-1 15,21 0-15,0 0 0,-21-21 16,0 21-16,21 0 0,-22-21 0,1 22 15,0-22 1,0 0 0,21-22-1,-21 22-15,21-21 0,-21 0 0,21 0 16,0 42 31,0 0-47,21 0 0,0-21 15,0 22-15,0-22 0,0 21 16,1-21-16,-1 0 0,21 21 0,-21-21 16,22 0-16,-1 0 0,0 0 0,22 0 15,-22 0-15,0 0 0,1 0 16,-1 0-16,0-21 0,1 0 0,-1 21 16,0-22-16,-20 1 0,20 0 0,-21 0 15,21 0-15,-20 0 0,-1-22 16,0 22-16,0-21 0,0-1 0,-21 1 15,0 21-15,0-21 0,0-1 16,0 22-16,0 0 0,-21 21 16,0 0-16,0 0 0,-22 21 15,22 0-15,0 0 0,0 22 0,0-1 16,21 0-16,0 1 0,0-22 16,0 21-16,0 1 0,0-22 0,0 0 15,0 21-15,42-21 0,-21 1 0,0-1 16,22-21-16,-1 21 0,0 0 0,22-21 15,-22 0-15,1 21 0,-1-21 16,0 0-16,1 0 0,-1 0 0,0 0 16,-21 0-16,22 0 0,-22 0 0,0 0 15</inkml:trace>
  <inkml:trace contextRef="#ctx0" brushRef="#br0" timeOffset="8778.77">931 6287 0,'0'0'0,"0"-22"15,21-20 1,22 42-16,-22 0 16,0-21-16,21 21 0,-20 0 0,20 0 15,0 0-15,1 21 0,-1-21 16,-21 21-16,0 0 0,0 22 0,-21-22 16,0 0-16,0 21 0,-21-20 15,0 20-15,-21-21 0,21 0 0,-22 22 16,22-22-16,-21 0 0,21 0 15,-22 0-15,22 0 0,0 1 0,0-22 16,0 0-16,-1 21 0,1-21 16,21-21 15,21 21-31,1 0 0,-1-22 0,21 22 16,0 0-16,1 0 0,-1 0 15,0 0-15,22 22 0,-1-1 0,-20 0 16,20 0-16,-20 0 0,-1 0 15,0 1-15,-21-1 0,1 21 0,-22-21 16,0 0-16,0 1 0,-43 20 0,22-21 16,-21 0-16,-1-21 0,1 21 15,-21 1-15,20-1 0,1-21 0,-22 0 16,22 0-16,0 0 0,-22 0 16,22 0-16,0 0 0,-1 0 15,1 0-15,0 0 0,-1 0 16,1-21-16,21 21 0,0 0 0,-1-22 15,1 1-15,21 0 16,21 0-16,1 21 16,20-21-16,-21 0 0,21 21 0</inkml:trace>
  <inkml:trace contextRef="#ctx0" brushRef="#br0" timeOffset="8938.69">2011 6689 0,'0'0'0,"42"0"0,-21 0 16,0 0-16,1 0 0,-1 0 16,0 0-16,0 0 0,-21-21 0,0-1 31,21 22-31,-21-21 16</inkml:trace>
  <inkml:trace contextRef="#ctx0" brushRef="#br0" timeOffset="9739.25">4149 6604 0,'0'0'15,"-22"0"-15,-20 0 0,21 0 0,0 0 16,0-21-16,21 0 16,0 0-16,21-1 15,21 1-15,-21 0 16,0 0-16,1 0 0,20-22 0,-21 22 15,0 0-15,0 0 0,1 0 0,-22 0 16,0-22-16,0 22 0,0 0 16,-22 0-16,1 21 0,0-21 0,-21 21 15,21 0-15,-22 0 0,1 0 0,0 21 16,-1-21-16,1 21 0,0 21 16,-1-21-16,1 22 0,0-22 0,-1 21 15,1 1-15,21-1 0,0-21 0,-1 21 16,22-20-16,0-1 15,0 21-15,22-21 0,-1-21 0,0 21 16,21-21-16,-21 0 0,22 0 0,20 0 16,-20 0-16,-1-21 0,0 21 15,22-21-15,-22 0 0,0 0 0,-20 0 16,20-1-16,-21 1 0,0 0 0,-21 0 16,0 0-16,0 0 15,0 42 1,0 0-16,-21 0 0,0 21 0,0 1 15,0-1-15,21 0 16,0 22-16,0-1 0,-22 1 0,22-1 0,0 22 16,0-21-16,0 20 0,0 1 15,22-22-15,-22 22 0,0 0 16,0-1-16,0-20 0,0 21 0,0-22 16,0 22-16,0-22 0,0 1 0,-22-1 15,1 1-15,-21-1 0,21-20 0,-22-1 16,22 0-16,-21 1 0,0-22 15,-1-21-15,1 21 0,0-21 0,-1 0 16,1-21-16,-22 0 0,22-1 0,0 1 16,-1-21-16,1-22 0,0 22 0,-1-21 15,1-1-15,21 1 0,0-1 16,21 1-16,0-1 0,0-21 0,0 1 16,21-1-16,0 22 0,21-22 15,-20 21-15,41 1 0,-21-1 0,22 1 16,-22 21-16,22-22 0,-1 22 15,1 21-15</inkml:trace>
  <inkml:trace contextRef="#ctx0" brushRef="#br0" timeOffset="10318.92">4530 6668 0,'21'0'46,"0"-22"-46,0 1 0,-21 0 16,21 0-16,0 0 0,1 0 16,-1-1-16,0 1 0,-21 0 15,0 0-15,0-21 0,0 20 0,0 1 16,0 0-16,0 0 0,0 0 0,-21 21 16,0 0-1,-1 21-15,22 0 0,-21 0 0,0 22 16,0-1-16,0 0 0,0 1 15,21-22-15,0 21 0,-22 0 0,22 1 16,0-22-16,0 0 0,0 0 0,0 0 16,22 1-16,-1-1 0,0-21 15,0 0-15,0 0 0,0 0 16,22 0-16,-1 0 0,0 0 0,-20-21 16,20-1-16,0 1 0,-21 0 0,22 0 15,-22 0-15,21-22 0,-21 22 16,1-21-16,-1 0 0,0-1 0,0-20 15,0 20-15,-21 1 0,21-21 0,-21 20 16,0 1-16,0-22 0,0 22 16,0 0-16,0-1 0,0 1 0,0 21 15,0 0-15,0 63 16,-21-21 0,0 22-16,21-22 0,-21 21 15,21 22-15,0-22 0,-21 0 0,21 22 0,-21-22 16,21 0-16,0 22 15,0-22-15,0 1 0,0-1 0,0 0 16,0-21-16,0 22 0,21-22 0,-21 0 16,21 0-16,0-21 0,0 0 15,0 21-15,1-21 0,-1 0 0,0 0 16,0 0-16,-21-21 0,0 0 0,0 0 16,0 0-16</inkml:trace>
  <inkml:trace contextRef="#ctx0" brushRef="#br0" timeOffset="10463.18">4868 6287 0,'-21'0'16,"42"0"-16,-42-22 15,42 22-15,0 0 16,22 0-16,-22 0 0,21 0 0,1 0 16,-22-21-16,42 0 0,-20 21 0,-1-21 15,21 21-15,-20-21 0</inkml:trace>
  <inkml:trace contextRef="#ctx0" brushRef="#br0" timeOffset="12395.58">6223 5884 0,'0'0'0,"0"-21"0,-21 0 16,0 0-16,-1 21 0,1 0 15,-21 0-15,21 0 0,0 21 16,-22 0-16,1 0 0,21 1 0,-22 20 15,1 0-15,0 1 0,-1-1 0,1 0 16,0 22-16,-1-22 0,1 22 16,21-1-16,-21-21 0,20 22 0,1-22 15,0 1-15,21-1 0,0 0 0,0 1 16,0-22-16,0 21 0,21-21 16,0 0-16,22-21 0,-1 22 0,-21-22 15,22 0-15,20 0 0,-21 0 0,1 0 16,-1-22-16,0 22 15,1-21-15,-1 0 0,0 0 0,-20 0 16,20-22-16,-21 22 0,0-21 0,0 21 16,1-22-16,-22 1 0,0 0 0,21 21 15,-21-1-15,0 1 0,0 42 32,0 1-32,-21 20 0,21-21 0,-22 21 15,22-20-15,0 20 0,-21-21 16,21 0-16,-21 22 0,21-22 15,0 0-15,0 0 0,0 0 0,0 0 16,21-21-16,0 22 0,1-22 16,20 0-16,-21 0 15,0 0-15,0-22 0,22 1 0,-22 21 16,0-21-16,21 0 0,-20 0 0,-1 0 16,0-1-16,0-20 0,-21 21 15,0 0-15,21-22 0,-21 22 0,0 0 16,0 0-16,0 0 0,0 42 31,-21 0-31,21 0 0,-21 0 16,21 1-16,0 20 0,-21-21 15,21 0-15,0 0 0,0 22 0,0-22 16,0 0-16,0 0 16,0 0-16,21-21 0,0 0 15,0 0-15,0 0 0,1 0 0,-1 0 16,21 0-16,0 0 0,-20-21 0,20 21 15,-21-21-15,21 0 0,-20 0 16,-1 0-16,0-1 0,0 1 0,0-21 16,-21 21-16,0-22 0,0 22 0,0-21 15,0 21-15,0 0 0,0-1 16,0 1-16,0 0 0,-21 21 31,21 21-31,0 0 0,0 1 16,0-1-16,0 0 0,0 0 0,0 0 15,21 22-15,-21-22 0,0 0 0,21 0 16,-21 21-16,22-20 0,-22-1 0,21 0 16,-21 0-16,0 0 0,21-21 15,-21 21-15,21 1 0,0-22 16,0 0-16,1 0 16,-1 0-16,0 0 0,0 0 15,21 0-15,-20-22 0,20 1 16,-21 21-16,21-21 0,-20 0 0,-1 0 0,0 0 15,0-1-15,0-20 0,0 21 16,-21-21-16,22-1 0,-22 1 16,0 21-16,0-22 0,0 22 0,0 0 15,0 0-15,-22 21 16,1 0-16,21 21 16,0 0-16,0 0 0,0 1 15,0 20-15,0-21 0,0 0 16,0 0-16,0 1 0,21-1 15,-21 0-15,0 0 0,0 0 0,0 0 16,0 1-16,0-1 0,0 0 16,22-21-16,-22 21 0,21 0 15,0 0 1,0-21-16,0 0 0,0 0 0,1 0 16,-1 0-16,0 0 0,0 0 0,0 0 15,0-21-15,1 21 0,-1-21 0,0 0 16,0 0-16,0 0 0,0-1 15,-21 1-15,0 0 0,22-21 0,-22 21 16,0-22-16,0 22 0,0-21 0,0 21 16,0-1-16,0 1 15,-22 21 1,1 21-16,21 1 0,-21-1 0,21 21 16,-21-21-16,21 0 15,0 1-15,0 20 0,0-21 0,0 0 16,0 0-16,0 1 0,42-1 0,-21 0 15,1-21-15,20 21 0,43-21 16,-43 0-16,0 0 0,-21 0 16,22 0-16,-22 0 0,21 0 0,-21-21 15,1 21-15,-1-21 0,0 0 0,-21-1 16,0 1-16,21 0 0,-21 0 0,0 0 16,0 0-16,0-1 15,0 1-15,-21 21 16,21 21-16,-21 1 15,21-1-15,-21-21 0,21 21 16,0 0-16,-22 0 0,22 0 16,0 1-16,0-1 0,0 0 15,0 0-15,22-21 32,-1 0-32,0 0 0,-21-21 15,21 21-15,0-21 0,-21 0 0,21 21 16,-21-22-16,22 1 0,-22 0 0,0-21 15,21 21-15,0-1 16,-21 1-16,21-21 0,-21 21 0,0 0 16,0 42-1,0 0-15,0 0 16,0 0-16,0 22 0,0-22 16,0 0-16,0 0 0,0 0 0,0 0 15,21 1-15,0-1 0,1 0 0,-1 0 16,0-21-16,0 0 0,0 21 0,0-21 15,1 0-15,20 0 0,-21 0 16,0 0-16,0-21 0,1 0 0,-22 0 16,21 0-16,-21-1 0,21 1 0,-21-21 15,0 21-15,0-22 0,21-20 16,-21 21-16,21-1 0,-21-20 0,0 20 16,21-20-16,1-1 0,-22 1 15,0 21-15,21-1 0,0 1 0,-21 0 16,21 20-16,-21 1 0,0 42 15,0 1 1,0-1-16,0 21 0,0-21 0,0 22 16,0-1-16,0 0 0,0 1 15,0-1-15,-21 0 0,21 22 0,-21-22 16,21 0-16,-21 1 0,21-1 0,0 0 16,0 1-16,0-1 0,0-21 0,0 0 15,0 22-15,0-22 0,0 0 16,21-21-1,0 0-15,0 0 16,-21-21-16,21 0 16,-21 0-16</inkml:trace>
  <inkml:trace contextRef="#ctx0" brushRef="#br0" timeOffset="12554.49">8763 6308 0,'-21'0'15,"42"0"1,21 0 0,-21 0-16,1 0 0,20-21 0,0 21 15,1 0-15,20-22 0,-21 22 16,22 0-16,-22 0 0</inkml:trace>
  <inkml:trace contextRef="#ctx0" brushRef="#br0" timeOffset="12908.29">9588 5990 0,'0'0'0,"-21"0"0,-42 0 15,63 21 1,-21 1-16,-1 20 0,1-21 0,0 21 0,21 1 16,-21-22-16,21 21 0,-21 22 15,21-22-15,0 0 0,0 1 16,0-1-16,0 0 0,0 1 0,21-22 15,0 21-15,0-21 0,0 1 0,1-1 16,20-21-16,-21 0 0,0 0 0,0 0 16,1 0-16,-1 0 0,21-21 15,-21 21-15,0-22 0,1-20 0,-1 21 16,0-21-16,0-1 0,0 1 0,0 0 16,1-1-16,-1-20 0,0 20 15,21 1-15,-42-21 0,21 20 0,1 22 16,-22-21-16,0 21 0,0-1 0,0 1 15,-22 21 1,22 21 0</inkml:trace>
  <inkml:trace contextRef="#ctx0" brushRef="#br0" timeOffset="13470.96">10393 6117 0,'0'0'0,"0"21"16,0 1 0,0-1-16,-21 0 15,21 21-15,-22-21 0,1 22 0,0-22 16,21 21-16,-21 1 0,0-1 16,21 0-16,-21-21 0,21 22 0,-22-1 15,22-21-15,-21 0 0,21 1 16,0-1-16,0 0 0,0 0 0,21-21 31,1 0-31,-22-21 16,0 0-1,0 0-15,0-1 0,0-20 0,21 21 16,-21-21-16,21-1 0,-21 1 0,0 0 16,21-1-16,0 1 0,0 0 15,22-22-15,-22 22 0,0-1 16,21 22-16,1-21 0,-22 21 0,0 0 15,21 21-15,-20 0 0,-1 0 0,-21 21 16,0 0 0,0 0-16,0 21 0,-21-20 15,-1-1-15,1 0 0,0 0 0,-21 0 16,21 0-16,-1 1 0,-20-1 0,0 0 16,21 0-16,-1-21 0,1 21 15,0 0-15,0-21 0,0 22 0,0-1 16,21 0-16,0 0 15,0 0-15,0 0 0,0 1 16,0-1-16,21 0 16,0-21-16,0 21 0,0-21 15,0 0-15,1 0 0,-1 0 0,21 0 16,-21 0-16,22 0 0,-22 0 16,21 0-16,-21 0 0,22-21 0,-22 0 15,21 0-15,0-1 0,-20 1 0,20-21 16</inkml:trace>
  <inkml:trace contextRef="#ctx0" brushRef="#br0" timeOffset="13707.83">11007 6138 0,'0'0'0,"21"-21"0,0-21 0,-21 21 16,0 0-16,0-1 0,-21 44 31,0-1-31,-1 0 0,1 21 16,0-21-16,-21 22 0,21-1 15,-1 0-15,1 1 0,0-1 0,0 0 16,21 1-16,0-1 0,0 0 15,0-20-15,0 20 0,0-21 0,21 0 16,0 0-16,0 1 0,22-1 0,-22 0 16,21-21-16,1 0 0,-1 0 15,0 0-15,-21 0 0,22 0 0,-1 0 16,-21 0-16,22-21 0,-22 21 0,0-21 16,0 21-16,0-22 0,0 1 15</inkml:trace>
  <inkml:trace contextRef="#ctx0" brushRef="#br0" timeOffset="14518.9">1122 8763 0,'0'0'15,"-21"0"-15,-22-63 16,22 63-16,0-22 0,0 22 15,0 0-15,-1 0 0,1 0 0,0 22 16,0 20-16,0-21 0,0 21 16,-1 1-16,1-1 0,21 0 0,0 1 15,0-1-15,-21 0 0,21 1 16,0-22-16,0 21 0,0-21 0,0 1 16,0-1-16,0 0 0,21 0 15,0-21 1,22 0-16,-22 0 0,0 0 0,0 0 15,22-21-15,-22 21 0,0-21 0,21 0 16,-21-1-16,1 22 0,-22-21 16,21 21-16,-21 21 31,0 1-31,0-1 0,0 0 16,0 0-16,0 21 0,-21-20 0,-1-1 15,1 0-15,21 0 0,-21 0 16,21 0-16,0 1 0,-21-1 0,21 0 15,0 0-15</inkml:trace>
  <inkml:trace contextRef="#ctx0" brushRef="#br0" timeOffset="14659.86">1397 9292 0,'0'0'0,"21"-21"15,64-64 1,-85 64-16,0 0 0</inkml:trace>
  <inkml:trace contextRef="#ctx0" brushRef="#br0" timeOffset="15370.96">3979 9186 0,'21'0'0,"-42"0"0,64 0 16,-22-21-1,0 0-15,-21 0 0,0 0 16,0 0-16,0-22 0,0 22 0,0-21 15,0-1-15,0 22 0,-21-21 16,0 0-16,-1-1 0,1 1 16,0 21-16,0 0 0,-21-1 0,20 22 15,-20 0-15,21 0 0,-21 0 0,-1 22 16,1-1-16,0 0 0,-1 21 16,1-21-16,21 22 0,0-1 0,-22 0 15,43-20-15,-21 20 0,21-21 0,-21 0 16,21 0-16,0 1 0,0-1 15,21 0-15,0-21 0,0 0 0,1 0 16,20 0-16,0 0 0,1 0 16,-1-21-16,0 21 0,1-21 0,-1-1 15,0 1-15,1 0 0,-1 0 16,0 0-16,-21 0 0,1-1 0,-1 1 16,0 0-16,0 0 0,-21 0 15,0 0-15,0 42 16,0 21-1,0-21-15,0 22 0,-21 20 0,21-21 16,-21 1-16,21 20 0,0 1 16,0-1-16,-21 1 0,21-1 0,0 1 15,0-1-15,0 1 0,0 20 0,0-20 16,0-1-16,-22 1 0,1 21 16,21-43-16,-21 21 0,0 1 15,-21-22-15,20 22 0,1-43 0,-21 21 16,21-21-16,0 1 0,-22-1 0,22-21 15,-21 0-15,21 0 0,-1-21 0,1-1 16,0 1-16,-21-21 0,21 0 16,-1-1-16,1 1 0,21-22 0,-21 1 15,21-1-15,-21 1 0,21-1 16,0-20-16,0 20 0,0-20 0,21 20 0,0-21 16,22 22-16,-1-22 0,-21 22 15,43-22-15,-22 22 0,0-1 0,22 22 16,-22-1-16,22 1 0,-22 0 15,21-1-15,-20 22 0</inkml:trace>
  <inkml:trace contextRef="#ctx0" brushRef="#br0" timeOffset="15914.65">4403 8932 0,'0'0'0,"42"43"16,-21-43-1,0 0-15,0 0 16,1-21-16,-1-1 0,0 1 0,0 0 15,0 0-15,0-21 16,-21 20-16,0 1 0,0 0 0,0-21 16,0 21-16,0-1 0,0 1 15,-42 0-15,21 21 0,0 0 16,0 0-16,-1 0 0,-20 0 0,21 21 16,-21 0-16,20 22 0,1-1 0,0 0 15,0 1-15,0-1 0,21 0 16,0-20-16,0 20 0,0 0 0,0-21 15,0 1-15,21-1 0,0 0 0,0-21 16,22 0-16,-22 0 0,21 0 0,0 0 16,1 0-16,-1 0 0,0-21 15,22 0-15,-22-1 0,1 1 0,20-21 16,-21 21-16,1-22 0,-1 1 0,0 0 16,1-1-16,-22 1 0,21 0 15,-21-22-15,1 22 0,-1-22 16,0 1-16,0 21 0,0-22 0,0 22 15,-21-1-15,0 1 0,0 21 0,0 0 16,0 0-16,0 42 16,-21 0-16,0 21 0,0 1 15,0-1-15,0 0 0,-1 22 0,1-22 16,0 0-16,0 22 0,0-1 0,0-20 16,-1-1-16,22 22 15,0-22-15,0 0 0,0 1 0,0-22 0,0 21 16,0-21-16,0 0 0,22 1 0,-22-1 15,42-21-15,-21 0 16,0 0-16,0 0 0,1 0 0,20 0 16,-21-21-16,0-1 0,0 1 0,1 0 15,-1 0-15,-21 0 0</inkml:trace>
  <inkml:trace contextRef="#ctx0" brushRef="#br0" timeOffset="16060.57">5122 8636 0,'0'0'0,"-21"0"0,0 0 0,0 0 15,63 0 17,-21 0-32,0 0 0,1 0 15,20 0-15,0 0 0,1-21 16,-1 21-16,0 0 0,1-21 0</inkml:trace>
  <inkml:trace contextRef="#ctx0" brushRef="#br0" timeOffset="17399.84">5990 9102 0,'-21'21'0,"42"-42"0,-63 42 0,-1-21 0,22 0 16,0 0-16,0 0 15,0-21-15,21 0 16,0-22-16,0 22 0,0 0 0,21-21 15,0-1-15,0 1 0,22-22 0,-22 22 16,0-21-16,21 20 0,-21-20 16,1-1-16,20 1 0,-21-1 0,0 1 15,-21-22-15,0 43 0,21-22 0,-21 22 16,0 0-16,0-1 0,0 22 16,-21 42-1,0 0-15,0 22 0,0-1 16,0 0-16,-1 1 0,1 20 0,0 1 0,-21-22 15,21 22-15,-1-22 0,22 21 16,-21-20-16,21-1 0,0 0 16,0 22-16,0-43 0,0 21 0,0 1 15,0-22-15,21 21 0,1-21 0,20 1 16,-21-22-16,21 21 0,1-21 16,-1 0-16,-21 0 0,22 0 0,-1 0 15,0-21-15,1-1 0,-1 1 0,0 0 16,-21 0-16,22 0 0,-22 0 0,0-22 15,0 22-15,0-21 0,1 21 16,-22-1-16,21 1 0,-21 0 0,0 0 16,-21 42-1,-1 0-15,1 0 16,0 1-16,0 20 0,21-21 16,-21 21-16,21-20 0,-21 20 0,21-21 15,0 0-15,0 0 0,0 1 0,0-1 16,21 0-16,0-21 0,0 0 0,0 0 15,22 0-15,-22 0 0,21 0 0,0 0 16,1 0-16,-1-21 0,0 21 16,1-21-16,-22-1 0,21-20 0,1 21 15,-22 0-15,0-22 0,21 1 16,-21 0-16,1-1 0,-22 1 0,21 0 16,0-22-16,0 22 0,-21-22 0,0 1 15,21-1-15,-21 1 0,21-1 16,-21 22-16,0 0 0,0-1 0,0 22 15,0 0-15,0 0 0,0 42 16,-21 21-16,0-20 16,0 20-16,0 0 0,0 64 15,-1-64-15,1 22 0,0-22 0,21 22 16,0-22-16,0 0 0,0 1 16,0-1-16,0 0 0,0 1 0,0-1 15,21-21-15,0 0 0,1 1 16,-1-1-16,0 0 0,0 0 0,0-21 15,0 0-15,22 0 0,-22 0 0,0 0 16,21-21-16,1 0 0,-22 0 16,0-1-16,21 1 0,-20-21 0,20 21 15,-21-22-15,0 1 0,0 0 0,1-1 16,-1-20-16,0-1 0,0 1 16,0-1-16,0-20 0,1 20 0,-22 1 15,0-1-15,21 1 0,-21 20 0,21 1 16,-21 0-16,0 21 0,0-1 0,0 1 15,0 42 1,0 1-16,-21 20 0,21-21 16,-21 21-16,-1 1 0,22 20 0,0-20 15,0 20-15,-21-21 0,21 22 16,0-22-16,0 22 0,0-22 16,0 22-16,21-22 0,-21 0 0,22 1 15,-1-1-15,0 0 0,0-21 0,0 22 16,-21-22-16,43 21 0,-22-21 0,0-21 15,0 22-15,21-1 0,-20-21 16,20 0-16,-21 0 0,21 0 0,-20 0 16,20-21-16,-21-1 0,0 1 0,22 21 15,-22-42-15,0 21 0,0 0 0,0-22 16,0 22-16,1-21 0,-1-1 16,0 1-16,0 0 0,-21-1 15,0 1-15,0 0 0,0 21 0,0-1 16,0 1-16,-21 21 15,21 21-15,-21 1 0,0-1 16,-1 21-16,1-21 0,0 22 0,21-1 16,0 0-16,0 1 0,0-1 0,0 0 15,0-21-15,0 22 0,0-22 0,0 21 16,21-21-16,0 1 0,-21-1 0,22 0 16,-1-21-16,0 0 0,0 0 15,21 0-15,-20 0 0,-1 0 0,0 0 16,21 0-16,-21-21 0,1 21 0,-1-21 15,0-1-15,0 1 0,0 0 16,0-21-16,-21 21 0,0-22 0,0 1 16,0 21-16,0-22 0</inkml:trace>
  <inkml:trace contextRef="#ctx0" brushRef="#br0" timeOffset="17598.73">7324 8192 0,'0'0'16,"-22"0"-16,1 0 0,21 21 0,21-21 16,1 0-1,-1 0-15,21 0 0,0 0 0,1 0 16,20 0-16,-20 0 0,20 0 0,-21 0 16,1-21-16,-1-1 0,-21 22 15,22-21-15,-43 0 0,0 0 16</inkml:trace>
  <inkml:trace contextRef="#ctx0" brushRef="#br0" timeOffset="17779.64">6921 7874 0,'0'0'15,"-42"0"-15,21 0 0,0 0 16,0 0-1,-1 21 1,1-21-16,0 0 16,0 0-16</inkml:trace>
  <inkml:trace contextRef="#ctx0" brushRef="#br0" timeOffset="17959.53">5969 8255 0,'0'0'0,"0"21"0,0 0 16,0 1-16,21-22 16,0 0-16,0 0 15,22 0-15,-22 0 0,21 0 0,1 0 16,20 0-16,-21 0 0,22 0 0,-22 0 16,22 0-16,-1 0 0,-20 21 0,-1-21 15</inkml:trace>
  <inkml:trace contextRef="#ctx0" brushRef="#br0" timeOffset="18806.78">1143 10753 0,'-21'21'16,"42"-21"0,0 0-16,0-21 0,22 21 15,-1 0-15,0 0 0,1-21 0,-1 21 16,21 0-16,-20-22 0,-1 1 0,0 21 16,1 0-16,-22 0 0,0-21 15,-42 21 1,0 0-16,-22 0 15,22 0-15,-21 0 0,21 0 0,-22 0 16,1 0-16,0 0 0,21 21 16,-22 0-16,1-21 0,21 22 15,-22-22-15,22 21 0,-21-21 0,21 21 0,21 0 16,-21-21-16,21 21 16,-22-21-16,22 21 0,0 1 31,22-22-31,-1 0 0,21 0 0,-21 21 15,22-21-15,-1 0 0,21 21 16,-20 0-16,20-21 0,-20 21 0,-1 0 16,-21 1-16,0-1 0,0 0 0,-21 0 15,0 0-15,0 22 0,0-22 16,-42 0-16,21 0 0,-21 0 0,-1 0 16,1 1-16,-22-22 0,22 21 15,-21-21-15,20 0 0,1 0 16,0 0-16,-1 0 0,1 0 0,0-21 15,20-1-15,1 22 0,0-21 16,0 0-16,0 0 0,21 0 16,0 0-16,21 21 15,0-22-15,0 22 0,22-21 16,-1 0-16,0 21 0</inkml:trace>
  <inkml:trace contextRef="#ctx0" brushRef="#br0" timeOffset="18966.68">1926 10964 0,'0'0'0,"42"22"0,-20-22 0,-1 0 16,0 0-16,0 0 15,0 0-15,0 0 47,1 0-47,-1-22 0,0 1 0</inkml:trace>
  <inkml:trace contextRef="#ctx0" brushRef="#br0" timeOffset="19762.66">3746 10943 0,'0'0'0,"-21"0"16,-63 21-16,62-21 15,22-21 1,22 0-1,20 21-15,-21-21 0,21 0 0,-20 0 16,20-22-16,0 22 0,-21 0 16,22 0-16,-22-22 0,0 22 0,0-21 15,-21 21-15,0 0 0,0-22 0,0 22 16,0 0-16,-21 0 0,0 21 16,-21 0-16,20 0 0,-20 21 15,21-21-15,-21 21 0,-1 21 0,1-20 16,21 20-16,-22-21 0,22 21 0,0-20 15,0 20-15,0 0 16,0-21-16,21 22 0,0-22 0,0 0 16,0 0-16,0 0 0,21 1 0,0-1 15,21-21-15,-21 0 0,22 0 0,-1 0 16,0 0-16,1 0 0,-1-21 16,0 21-16,1-22 0,-1 1 0,0 0 15,-20 0-15,-1 0 0,0 0 0,0-1 16,0 1-16,-21 0 0,21 0 0,-21 0 15,0 0-15,-21 21 32,0 21-32,21 21 0,0-21 0,-21 22 15,21-1-15,-21 21 0,21 1 16,0-1-16,0 1 0,0-1 16,0 1-16,0-1 0,0 22 0,0-21 15,0-1-15,0 1 0,0-1 0,0 1 16,0-1-16,0-21 0,0 22 0,0-1 15,-21-20-15,-1-1 0,1 0 16,0 1-16,0-22 0,0 0 0,0 0 16,-22 0-16,22-21 0,0 0 0,-21 0 15,20 0-15,-20-21 0,0 0 0,21-21 16,-22 21-16,1-22 0,0 1 0,20 0 16,-20-1-16,0 1 15,21-22-15,-1 22 0,1-21 0,21-1 16,0 22-16,0-22 0,0 1 0,43-1 15,-22 1-15,21-1 0,0 1 0,1 20 16,20-20-16,1 21 0</inkml:trace>
  <inkml:trace contextRef="#ctx0" brushRef="#br0" timeOffset="20327.11">4614 10922 0,'0'0'16,"21"0"-1,1 0-15,-1-21 0,0 0 16,-21 0-16,0-1 0,21 1 0,0-21 16,-21 21-16,0-22 0,0 22 15,21-21-15,-21 0 0,0-1 0,0 1 16,0 21-16,0-22 0,0 22 0,-21 0 16,0 0-16,0 21 0,0 0 15,0 21-15,-1 0 0,1 0 0,-21 22 16,21-22-16,0 21 0,-1 1 0,1-1 15,0 0-15,0 1 0,0-22 0,21 21 16,0 0-16,0-20 0,0-1 16,0 0-16,0 0 0,21 0 0,0 0 15,0-21-15,22 0 0,-1 0 16,0 0-16,1 0 0,-1-21 0,21 0 16,-20 21-16,-1-21 0,22 0 0,-22-22 15,0 22-15,1 0 0,-1-21 16,0-1-16,1 1 0,-1 0 0,-21-22 15,21 22-15,-20-22 0,-1 1 0,0 21 16,0-22-16,-21 1 0,0 20 16,0 1-16,0 0 0,0-1 0,0 22 15,0 0-15,0 0 0,-21 21 0,0 0 16,0 21-16,-1-21 0,1 42 16,0-21-16,0 22 0,0-1 15,0 0-15,-1 22 0,22-22 0,0 22 16,-21-1-16,21-20 0,-21 20 15,21-21-15,0 22 0,0-22 0,0 1 16,0-1-16,0-21 0,0 0 16,0 22-16,21-22 0,-21 0 0,21-21 15,1 21-15,-1-21 0,0 0 16,0 0-16,0 0 0,0 0 0,1-21 16,-1 0-16,-21 0 0</inkml:trace>
  <inkml:trace contextRef="#ctx0" brushRef="#br0" timeOffset="20503.02">5143 10520 0,'0'0'0,"0"-21"0,-42 21 15,42-21-15,21 21 32,0 0-32,22 0 15,-22-22-15,21 22 0,1 0 0,-1-21 16,0 21-16,1-21 0,20 0 15,-21 21-15,22-21 0,-1 0 0,-20-1 16</inkml:trace>
  <inkml:trace contextRef="#ctx0" brushRef="#br0" timeOffset="20855.09">6265 10139 0,'0'0'16,"0"-21"-16,0 0 0,0-1 0,0 1 0,0 0 16,-21 21-1,0 0-15,0 21 16,21 22-16,-21-1 0,-1 0 15,22 22-15,0-1 0,-21 1 0,0-1 16,21 1-16,-21-1 0,21 1 0,-21-1 16,21-20-16,0 20 0,-21-21 15,21 1-15,-22-22 0,22 21 0,0-21 16,0 1-16,0-1 0,0 0 0,0-42 31,22 0-15,-22-1-16,21 1 0</inkml:trace>
  <inkml:trace contextRef="#ctx0" brushRef="#br0" timeOffset="21130.93">6096 10478 0,'0'-64'0,"0"128"0,-21-191 0,21 84 0,0-20 16,0 20-16,0-20 0,0 21 16,0-1-16,21 1 0,0 0 0,-21 20 15,42 1-15,-20 0 0,-1 0 0,0 21 16,21 0-16,1 0 0,-22 0 0,21 0 15,0 21-15,1 21 0,-22-20 16,0-1-16,0 21 0,0-21 0,-21 22 16,0-22-16,0 21 0,0-21 0,-21 22 15,0-22-15,0 21 0,0-21 16,0 22-16,-22-22 0,22 0 16,0 0-16,-21 0 0,20 22 0,1-22 15,0-21-15,0 21 0,0 0 0,21 0 16,0 0-16,0 1 0,0-1 15,0 0-15,21-21 16</inkml:trace>
  <inkml:trace contextRef="#ctx0" brushRef="#br0" timeOffset="21965.22">6625 10668 0,'0'0'0,"85"-42"15,-85 21-15,21-1 16,0 1-16,-21 0 0,0 0 0,0 0 15,0 0-15,0-1 0,-21 22 32,0 0-32,0 0 0,-1 22 0,-20-1 15,21 0-15,-21 0 0,20 21 0,-20-20 16,21 20-16,-21-21 0,20 21 0,1-20 16,0 20-16,21-21 0,0 0 0,0 0 15,0 1-15,0-1 0,0 0 16,21-21-1,0 0-15,1 0 0,20 0 0,-21 0 16,21 0-16,-20-21 0,20 21 0,0-21 16,1-1-16,-22 1 0,21 0 0,-21 0 15,22-21-15,-22 20 0,0-20 16,0 21-16,0-21 0,0 20 0,-21-20 16,22 21-16,-22 0 0,0 42 15,-22 0 1,1 0-16,21 0 15,-21 22-15,0-22 0,0 0 16,0 0-16,21 22 0,0-22 0,0 0 0,0 0 16,0 0-16,0 0 0,21-21 0,-21 22 15,42-1-15,-21-21 0,22 0 16,-22 21-16,21-21 0,0 0 16,1 0-16,-1 0 0,0 0 0,1 0 15,-1 0-15,0-21 0,1 0 0,-22 21 16,21-22-16,-21 1 0,22 0 0,-22 0 15,0 0-15,-21-22 0,0 22 0,0-21 16,0 0-16,0 20 0,0-20 16,0 21-16,-21-21 0,0 42 0,0-22 15,-1 22-15,-20 0 0,21 0 0,-21 22 16,20-1-16,-20 0 0,0 0 0,21 0 16,-22 0-16,22 1 0,0-1 15,0 0-15,0 0 0,21 0 16,0 0-16,0 1 0,0-1 15,21-21-15,0 0 0,0 0 0,21 0 16,-20 0-16,-1 0 0,21 0 0,-21 0 16,0 0-16,22 0 0,-22 0 0,0 0 15,0 21-15,-21 0 0,0 0 16,0 0-16,0 22 0,0-22 16,0 21-16,0 1 0,0 20 0,0 1 15,0-1-15,0 1 0,0-1 16,0 1-16,-21-1 0,21 22 0,0-22 15,-21 1-15,21-1 0,-21 1 0,0-1 16,21 1-16,-22-1 0,1-20 16,21-1-16,0 0 0,0-21 0,-21 22 15,21-22-15,21-42 16,-21 0 0,21-1-16,1-20 0,-1 0 0,0-1 15,21 1-15,-21 0 0</inkml:trace>
  <inkml:trace contextRef="#ctx0" brushRef="#br0" timeOffset="22295.03">8022 10816 0,'0'-21'0,"0"0"31,21 21-31,-21-21 0,21 0 16,1 21-16,-22-22 0,21 1 0,0 0 15,0 0-15,0 0 0,0 0 0,1-1 16,-1 1-16,0 0 0,-21 0 16,0-21-16,0 20 0,0 1 15,0 0-15,-21 21 0,0 0 16,-1 21-16,1 0 0,-21 1 0,21-1 16,-22 0-16,1 21 0,21-21 15,-21 22-15,20-22 0,1 0 0,0 21 16,0-20-16,21-1 0,0 0 15,0 0-15,0 0 0,21-21 16,0 0-16,22 0 16,-22 0-16,21 0 0,0-21 15,1 0-15,-1 0 0,0 0 0</inkml:trace>
  <inkml:trace contextRef="#ctx0" brushRef="#br0" timeOffset="22699.31">9229 10012 0,'0'0'0,"21"-21"0,21-22 16,-42 22-16,0 0 15,0 0-15,-21 21 0,0 0 16,-22 0-16,22 0 0,-21 0 16,0 0-16,-1 0 0,-20 0 0,20 0 15,1 0-15,0 21 0,-1 0 0,1 0 16,21 1-16,0-1 0,0 0 0,21 0 15,0 0-15,0 0 0,0 22 16,21-22-16,0 0 0,0 21 0,0-20 16,22 20-16,-22-21 0,21 21 15,0-20-15,-20 20 0,20-21 0,-21 21 16,0-20-16,0-1 0,-21 21 0,0-21 16,0 0-16,0 1 0,0-1 15,-21 0-15,0-21 0,-21 21 16,-1-21-16,22 0 0,-21 0 0,-22 0 15,22 21-15,0-21 0,-1 0 0,1 0 16,0 0-16,-1 0 0,1 0 0,21 0 16,0 0-16,42 0 31,0 0-31,0 0 0,22 0 0,-22-21 16,21 0-16,0 21 0</inkml:trace>
  <inkml:trace contextRef="#ctx0" brushRef="#br0" timeOffset="24118.76">9271 10393 0,'21'0'0,"-42"0"0,63 0 16,-42 21-1,-21 0 1,0 0-16,0 1 0,21 20 16,-21-21-16,-1 0 0,22 0 0,0 22 0,0-22 15,0 0-15,0 0 0,0 0 0,0 1 16,22-1-16,-1-21 0,0 21 15,0-21-15,21 0 0,-20 0 16,20 0-16,0 0 0,1 0 0,-1 0 16,0 0-16,-21-21 0,22 0 0,-22 21 15,0-22-15,0 1 0,0 0 0,-21 0 16,0-21-16,0-1 0,0 22 0,0-21 16,0-1-16,-21 1 0,0 21 15,0-21-15,0 20 0,0 1 0,-22 21 16,22 0-16,-21 0 0,-1 0 0,22 0 15,-21 21-15,0 1 0,20-1 0,-20 0 16,21 0-16,0 0 0,0 22 0,21-22 16,0 0-16,0 0 15,0 21-15,0-20 0,21-1 0,21 0 16,-21-21-16,0 21 0,22 0 0,-22-21 16,21 0-16,1 0 0,-22 0 0,21 0 15,0 0-15,1 0 0,-22 0 0,21 0 16,-21-21-16,22 0 0,-22 0 15,0 21-15,21-21 0,-20-1 0,-1 1 16,-21 0-16,21 0 0,0 0 16,-21 42-1,0 0 1,-21 0-16,0 0 16,21 1-16,0-1 0,0 0 0,0 0 15,0 0-15,0 0 0,0 1 16,0-1-16,21-21 15,0 21-15,0-21 0,0 0 0,22 0 16,-22 0-16,21 0 0,-21 0 0,1 0 16,20 0-16,-21 0 0,0-21 15,0 21-15,1-21 0,-22-1 0,21 22 16,0-21-16,-21 0 0,21 0 0,-21 0 16,0 0-16,0 42 31,0 0-16,0 0-15,0 0 0,0 0 16,0 1-16,0-1 0,0 0 16,21 0-1,0-21-15,1 0 0,-1 0 0,0 0 16,21 0-16,-21 0 0,22 0 0,-1 0 16,-21 0-16,22 0 0,-22 0 15,0 0-15,0-21 0,0 21 0,0-21 16,1 0-16,-1-1 0,-21 1 0,0 0 15,21 0-15,0 0 0,-21 0 16,0-1-16,0 1 16,0 42-1,0 1 1,0-1-16,0 0 0,0 0 16,0 0-16,0 0 0,0 1 15,0-1-15,0 0 0,21-21 16,0 0-16,1 0 0,-1 0 0,0 21 15,0-21-15,0 0 0,22 0 0,-22 0 16,0 0-16,21 0 0,-21 0 16,1-21-16,-1 0 0,0 21 0,0-21 15,0-1-15,-21 1 0,21 21 0,1-21 16,-22 0-16,0 0 0,0 0 0,0-1 16,21 1-16,-42 21 46,21 21-30,-22-21 15,22 22-15,-21-22-16,0 21 16,0-21-16,21 21 15,-21-21-15,0 21 0,-1-21 0,22 21 16,-21 0-16,21 1 15,0-1-15,0 0 16,0 0-16,21-21 16,1 0-16,-1 0 0,0 21 15,0-21-15,21 0 0,-20 0 0,20 0 16,0 0-16,-21 0 0,22 0 0,-22 0 16,21 0-16,-21 0 0,1 0 0,-1 0 15,0-21-15,0 21 0,-21-21 16,0 0-16,21 0 0,-21-1 0,21-20 15,-21 21-15,0 0 0,0 0 16,0-1-16,-21 22 31,21 22-31,-21-1 0,21 0 16,0 0-16,0 0 0,0 0 0,0 1 16,0-1-16,0 0 0,0 0 0,21 0 15,0 0-15,1-21 16,-1 22-16,21-22 0,0 0 0,1 21 15,20-21-15,-20 0 0</inkml:trace>
  <inkml:trace contextRef="#ctx0" brushRef="#br0" timeOffset="24935.3">1820 12446 0,'0'0'0,"0"-21"15,0 0-15,0 0 16,0-1-16,0 1 0,-21 21 16,0 0-16,0 0 0,0 0 15,-22 0-15,22 21 0,-21 1 0,21 20 16,-22 0-16,22 1 0,-21-1 0,21 21 16,-1 1-16,1-1 0,0 1 15,0-1-15,21 1 0,-21-1 16,21-20-16,0-1 0,0 0 0,21 1 15,0-1-15,21-21 0,-20 0 16,20 1-16,0-1 0,1-21 0,20 0 16,-21 0-16,1 0 0,20 0 0,-20-21 15,-1-1-15,-21 1 0,21 0 16,-20 0-16,-1 0 0,-21 0 0,0-22 16,0 22-16,0-21 0,-21 21 0,-22-22 15,22 22-15,0 0 0,-21 0 16,-1 21-16,22 0 0,-21 0 15,-1 0-15,1 0 0,21 21 0,-21 0 0,20 0 16,-20 0-16,21 1 0,0-1 16,21 0-16,0 0 0,0 0 15,0 0-15,0 1 0,21-22 0,0 0 16,0 0-16,0 0 0,22 0 0</inkml:trace>
  <inkml:trace contextRef="#ctx0" brushRef="#br0" timeOffset="25092.4">2434 12954 0,'0'0'0,"21"0"16,22-21-16,-43 0 31,0 0 0,21-1-31</inkml:trace>
  <inkml:trace contextRef="#ctx0" brushRef="#br0" timeOffset="25406.82">4551 12488 0,'0'0'0,"21"-21"0,0 0 0,0 0 15,0 0-15,1-22 0,-1 22 0,0-21 0,0 21 16,0 21-16,0 0 16,-21 21-16,0 42 15,0-20-15,-21-1 0,0 0 0,0 22 16,0-22-16,0 22 0,21-1 0,-22 1 16,1-22-16,0 22 0,21-22 15,0 0-15,0 1 0,-21-1 0,21-21 16,-21 21-16,21-20 0,0-1 0,0 0 15,0-42 17,0 0-32,0-1 0,0 1 0,0-21 15</inkml:trace>
  <inkml:trace contextRef="#ctx0" brushRef="#br0" timeOffset="25807.24">4424 12615 0,'-21'-42'0,"42"84"0,-42-126 0,-1 41 16,22 1-16,0 0 0,0-1 0,0 1 15,0 0-15,22 21 0,-1-1 0,0 1 16,21 0-16,-21 21 0,22 0 16,20 21-16,-20 22 0,20-22 15,-21 21-15,22 22 0,-1-22 0,-20 21 16,20-20-16,-20 20 0,-1 1 0,0-22 16,1 22-16,-1-22 0,-21 21 0,21-20 15,-42-22-15,22 21 0,-22 1 16,0-22-16,0 0 0,0 0 0,-22-42 31,22-21-31,0 20 16,0-20-16,0 0 0,0-1 0,0 1 15,0-21-15,0 20 0,0-20 0,0-1 16,22-20-16,-1-1 0,0 21 16,0-20-16,0-1 0,22 0 0,-22 22 15,0-1-15,0 22 0,0 0 16,22 21-16,-43-1 0,21 22 0,0 0 15,0 0-15,-21 43 0,0-22 16,0 21-16,0 1 0,0-1 16,0 21-16,0-20 0,0 20 0,0-20 15,0 20-15,0-21 0,0 22 0,0-22 16,0 22-16,0-22 0</inkml:trace>
  <inkml:trace contextRef="#ctx0" brushRef="#br0" timeOffset="26730.63">5736 12891 0,'0'0'0,"21"21"0,0 0 0,1 0 15,-1-21-15,21 0 0,-21 0 0,22 0 0,-22 0 16,21-21-16,0 0 0,-20 0 16,20-1-16,-21 1 0,0 0 0,0-21 15,1 21-15,-22-22 0,0 22 0,0-21 16,0 21-16,0-22 0,0 22 16,-22 0-16,1 21 0,0 0 0,0 0 15,0 0-15,-22 0 0,1 0 0,21 21 16,-21 0-16,-1 0 0,22 22 0,-21-22 15,-1 21-15,22-21 0,0 22 0,0-1 16,0-21-16,0 0 0,21 22 16,0-22-16,0 0 0,0 0 0,0 0 15,21-21 1,0 0-16,0 0 0,21 0 0,-20 0 16,-1-21-16,21 0 0,-21 0 0,22 21 15,-22-21-15,21-22 0,-21 22 0,0 0 16,1 0-16,-1-21 0,0 20 0,0-20 15,0 21-15,-21 0 0,21 0 16,-21 42 0,0 0-16,0 0 15,0 0-15,0 22 0,0-22 0,0 0 16,0 0-16,0 21 0,0-20 0,0-1 16,0 0-16,0 0 15,0 0-15,22-21 16,-1 0-16,0 0 0,0 0 15,0 0-15,0-21 0,1 21 0,-1-21 16,21 0-16,-21 21 0,0-21 0,1-1 16,-1 1-16,0 0 0,0 0 0,-21-21 15,21 20-15,0 1 0,-21 0 0,22 0 16,-1 21 0,-21 21-1,0 0-15,0 0 0,0 1 16,0 20-16,0-21 0,0 0 15,0 0-15,0 1 0,0-1 0,0 0 16,0 0-16,21 0 0,0 0 16,0-21-16,22 0 0,-22 0 0,0 0 15,21 0-15,-21 0 0,22 0 16,-22-21-16,0 21 0,21-21 0,-20 21 16,-22-21-16,21 0 0,-21 0 0,0-1 15,0 1-15,0-21 0,0 21 16,0 0-16,0-1 0,-21 1 0,21 0 15,-22 21-15,22-21 0,0 0 16,22 21 0,20 0-1,-21 0-15,0-21 16,22 21-16,-22 0 0,0 0 0,21 0 16,-21 0-16,22-22 0,-22 22 0,0 0 15,0 0-15,0 0 0,1 0 0,-1 0 16,0 0-16,-21 22 0,0-1 15,0 0-15,0 21 16,0-21-16,0 1 0,0-1 0,0 21 16,0-21-16,0 0 0,-21 1 0,21 20 15,0-21-15,-21 0 0,21 0 16,0 1-16,0-1 16,0-42 15,-22-1-31,22 1 0</inkml:trace>
  <inkml:trace contextRef="#ctx0" brushRef="#br0" timeOffset="26883.11">7281 12510 0,'0'0'0,"0"-22"0,21 22 78,1 22-78</inkml:trace>
  <inkml:trace contextRef="#ctx0" brushRef="#br0" timeOffset="27530.99">8191 12996 0,'0'0'0,"22"22"0,-1-1 0,0-21 0,0 0 16,0 0-16,0 0 0,22 0 16,-22 0-16,0 0 0,0 0 0,0 0 15,-21-21-15,0-1 0,22 1 16,-22 0-16,0 0 0,0 0 0,0 0 16,-22-22-16,22 22 0,-21 0 0,0 0 15,-21 0-15,21-1 0,-1 22 0,1 0 16,-21 0-16,21 0 0,-22 0 15,1 0-15,0 22 0,21-1 0,-22 0 16,22 0-16,-21 0 0,21 0 0,-1 1 16,1-1-16,0 0 0,0-21 0,21 21 15,0 0-15,0 0 0,0 1 16,21-22-16,0 0 0,22 0 16,-22 0-16,0 0 0,21 0 15,-21-22-15,22 1 0,-22 21 0,0-21 16,21 0-16,-20 21 0,-1-21 15,0 0-15,0-1 0,0 22 0,-21-21 16,21 21-16,-21 21 31,0 1-31,0 20 0,0-21 0,0 21 16,-21 1-16,21-1 0,0 0 16,0 1-16,0-1 0,0 22 0,0-1 15,0-21-15,0 22 0,0-1 0,0 1 16,-21-1-16,21 1 0,-21-1 0,0 1 15,21-1-15,-21-20 0,-1 20 16,1-20-16,0-1 0,0 0 0,0 1 16,0-22-16,-1 0 0,1 0 0,0 0 15,0-21-15,0 0 0,0 0 0,-1 0 16,1-21-16,0 0 0,0 0 0,0 0 16,0-22-16,-1 22 0,1-21 15,0-1-15,0-20 0,0 21 0,21-22 16,0 1-16,0 20 0,0-20 0,0-1 15,21 22-15,0 0 0,0-22 0,22 22 16,-22-1-16,21 1 0,0 21 16,1-21-16,-1-1 0,22 22 0,-22-21 15</inkml:trace>
  <inkml:trace contextRef="#ctx0" brushRef="#br0" timeOffset="28379.4">8615 12806 0,'0'0'0,"42"-42"0,-21-1 0,0 1 0,1 21 16,-22-22-16,21 22 0,-21 0 0,-21 21 15,-1 0 1,-20 0-16,21 0 0,0 21 0,0 0 16,-22-21-16,22 22 0,0 20 0,0-21 15,21 0-15,0 0 0,-21 1 16,21-1-16,0 0 0,0 0 16,21-21-16,0 0 15,0 0-15,21 0 0,-20 0 0,-1 0 16,0-21-16,0 21 0,0-21 15,0 0-15,22-1 0,-43 1 0,21 0 16,0 0-16,0 0 0,-21 0 0,0-1 16,0 1-16,21 21 15,-42 21 1,21 1 0,-21-1-16,21 0 0,-21 0 0,21 0 15,-21 0-15,21 1 0,0-1 0,0 0 16,0 0-16,0 0 0,21 0 15,0-21-15,0 0 0,22 0 16,-22 0-16,0 0 0,21 0 16,-21 0-16,22 0 0,-22 0 0,0-21 15,21 0-15,-20 21 0,-1-21 0,0 0 16,0 0-16,-21-22 0,21 22 0,-21-21 16,21 21-16,1-22 0,-22 1 0,0 0 15,0-22-15,21 22 0,-21-22 0,0 1 16,0-1-16,0 1 0,0 20 15,0 1-15,0 0 0,0-1 0,0 22 16,0 0-16,0 42 16,0 0-16,0 1 15,0 20-15,-21 0 0,-1 1 0,22-1 16,-21 0-16,21 22 0,0-22 16,0 22-16,0-22 0,0 0 0,0 1 15,0-1-15,0 0 0,21 1 0,1-1 16,-1 0-16,0-21 0,21 1 0,-21 20 15,22-21-15,-22-21 0,21 21 0,1-21 16,-22 0-16,21 0 0,0 0 0,-20 0 16,20 0-16,-21-21 0,0 21 15,0-21-15,1 0 0,-1 0 0,0-1 16,-21 1-16,21-21 0,-21 21 0,0 0 16,0-1-16,0 1 0,0 0 15,0 0-15,-21 21 16,0 21-16,0 0 15,-1 0-15,22 1 0,0-1 0,-21 0 16,21 0-16,0 21 0,0-20 0,0-1 16,0 0-16,21 0 15,1 0-15,-1-21 0,0 0 0,21 0 16,-21 0-16,1 0 0,-1 0 16,0 0-16,21 0 0,-21-21 0,1 21 15,-1-21-15,0 21 0,0-21 0,0 0 16,-21-1-16,0 1 0,0 0 15,0 0-15,0 0 0,0 0 0,0-1 16</inkml:trace>
  <inkml:trace contextRef="#ctx0" brushRef="#br0" timeOffset="28583.38">9546 12213 0,'0'0'0,"-21"-21"0,-21 0 15,20 0-15,1 0 0,21-1 0,0 1 16,0 0-16,0 0 0,0 0 0,21 0 15,22 21-15,-22-22 0,21 1 16,1 0-16,20 0 0,-21 0 0,22 0 16,-1 21-16,1 0 0,-1-22 15,22 22-15,-21 0 0,-1 0 0,-21 0 16,22 0-16,-22 22 0,1-22 0,-22 21 16,21 0-16,-42 0 0,0 0 15</inkml:trace>
  <inkml:trace contextRef="#ctx0" brushRef="#br0" timeOffset="29311.16">1101 14182 0,'0'0'16,"-85"0"0,43 0-16,20 21 0,1-21 0,-21 21 0,21 0 15,0-21-15,21 21 0,0 1 16,0-1-16,21-21 16,0 0-16,0 0 15,0 0-15,22 0 0,-1-21 16,21-1-16,-20 1 0,-1 0 0,22 0 15,-22 0-15,21 0 0,-20-1 16,-1 22-16,0-21 0,1 0 0,-22 21 16,21 0-16,-21 0 0,1 0 0,-1 0 15,-21 21 1,0 0-16,0 22 0,0-1 16,0 0-16,0 1 0,0-1 15,0 22-15,-21-22 0,-1 0 0,1 22 16,21-22-16,-21 0 0,0 1 15,0-1-15,21 0 0,-21-20 16,-1 20-16,22-21 0,0 0 0,0 0 16,-21 1-16,21-1 0,-21-21 15,0 0 1,21-21-16</inkml:trace>
  <inkml:trace contextRef="#ctx0" brushRef="#br0" timeOffset="29502.65">1037 14669 0,'0'0'0,"-21"0"0,42 0 31,0 0-15,22 0-16,-22 0 0,21 0 16,0-22-16,1 1 0,-1 21 0,22-21 15,-22 0-15,0 21 0,1-21 0,-1 21 16,0-21-16,1 21 0,-22 0 15,21-22-15,0 22 0,-20 0 0,-1 0 16</inkml:trace>
  <inkml:trace contextRef="#ctx0" brushRef="#br0" timeOffset="29676.55">2074 14584 0,'0'0'0,"0"21"0,21-21 15,1 0 1,-1 0 31,0-21-32,0 21-15,0-21 16</inkml:trace>
  <inkml:trace contextRef="#ctx0" brushRef="#br0" timeOffset="30763.33">4043 14182 0,'0'0'0,"21"0"0,0-21 0,0-1 16,0 1-16,1 0 0,-1 0 0,0 0 15,-21 0-15,0-22 0,0 22 16,0 0-16,0 0 0,-21 0 0,0-1 15,-1 1-15,1 21 0,-21 0 0,21 0 16,-22 0-16,1 0 0,0 0 0,-1 21 16,1 1-16,0-1 15,-1 21-15,1-21 0,21 22 0,0-22 16,0 21-16,21 0 0,0-20 0,0 20 16,0-21-16,21 21 0,0-20 15,0 20-15,21-21 0,1 21 0,-1-20 16,0 20-16,1 0 0,-1-21 0,0 22 15,-20-22-15,20 21 0,-21-21 0,0 22 16,-21-22-16,0 0 0,0 0 16,-21 0-16,-21 1 0,21-1 0,-22-21 15,1 0-15,0 21 0,-22-21 16,22 0-16,-22 0 0,1 0 0,20 0 0,1-21 16,0 0-16,-1 21 0,22-22 15,0 1-15,0 21 0,21-21 16,0 0-16,0 0 0,21 0 15,0-1-15,0 22 0,22-21 0,-1 0 16,0-21-16,1 21 0</inkml:trace>
  <inkml:trace contextRef="#ctx0" brushRef="#br0" timeOffset="31511.42">4212 14330 0,'0'0'0,"42"-21"0,1 21 16,-1 0-16,43 0 15,-64 0-15,0 0 0,0 21 0,0 0 0,-21 0 16,0 0-16,0 22 0,0-22 15,0 21-15,0 1 0,0-22 0,-21 21 0,0 0 16,0-20-16,21-1 16,-21 21-16,0-21 0,21 0 0,0 1 15,0-1-15,0-42 32,21-1-32,0 1 0,0 0 15,0 0-15,0 0 0,22-22 16,-22 22-16,0 0 0,0-21 0,0 21 15,22-22-15,-22 22 0,0 0 0,0 0 16,-21 0-16,21 21 0,1 0 16,-22 21-16,0 0 15,0 21-15,0-21 0,0 1 0,0 20 16,0-21-16,0 21 0,0-20 16,0 20-16,21-21 0,-21 0 0,21 0 15,-21 1-15,21-22 0,0 21 0,0-21 16,1 0-16,-1 0 0,0 0 15,0 0-15,0 0 0,22-21 0,-22-1 16,0 22-16,0-21 0,0 0 0,0 0 16,1 0-16,-1-22 0,0 22 0,-21 0 15,0-21-15,0-1 0,0 22 16,0-21-16,0 21 0,0-22 0,0 22 16,0 0-16,0 0 15,0 42 1,0 0-16,0 0 0,0 1 15,0-1-15,0 0 0,0 21 16,0-21-16,0 1 0,0 20 0,0-21 16,0 21-16,0-20 0,0-1 0,0 0 15,0 0-15,21 0 0,0 0 0,0-21 16,1 0-16,-1 0 0,0 0 0,21 0 16,-21 0-16,22 0 0,-1 0 15,-21-21-15,22 0 0,-1 0 0,-21 0 16,21 0-16,-20-1 0,-1 1 15,0-21-15,0 0 0,0 20 0,0-20 16,-21 21-16,22-21 0,-22 20 0,0 1 16,0 42 15,0 1-31,0-1 0,-22 21 0,1-21 16,21 0-16,-21 1 0,21 20 0,-21-21 15,21 0-15,-21 0 0,0 1 16,21-1-16,0-42 31,0-1-31</inkml:trace>
  <inkml:trace contextRef="#ctx0" brushRef="#br0" timeOffset="31663.33">5694 14139 0,'0'0'16,"0"-21"-16,0 0 0,0 0 0,0 0 0,-21 21 15,21-21-15,21 21 47</inkml:trace>
  <inkml:trace contextRef="#ctx0" brushRef="#br0" timeOffset="31927.18">6350 13780 0,'0'0'0,"21"-22"16,21-20 0,-42 63-1,0 0-15,0 22 0,0-1 16,0 0-16,0 1 0,-21-1 16,21 0-16,-21 1 0,21-1 0,-21 22 15,21-22-15,-21 0 0,21 22 0,0-22 16,0 0-16,0 1 0,0-1 0,-21-21 15,21 22-15,0-22 0,0 0 16,0 0-16,0 0 0,21-21 16,-21-21-1,0 0 1</inkml:trace>
  <inkml:trace contextRef="#ctx0" brushRef="#br0" timeOffset="32083.09">6075 14351 0,'0'0'15,"21"0"1,21 0-16,-21 0 16,22 0-16,-22 0 0,21 0 0,22-21 15,-22 21-15,0-21 0,22 21 0,-22-21 16,22 21-16,-22-22 0,22 22 16,-22-21-16,0 21 0,1-21 0,-1 0 15,-21 21-15</inkml:trace>
  <inkml:trace contextRef="#ctx0" brushRef="#br0" timeOffset="32691.9">6964 14097 0,'0'0'0,"-43"0"16,22 0-16,0 21 16,0-21-16,21 21 0,-21 1 0,0 20 15,-1-21-15,22 21 0,0-20 0,-21 20 16,21 0-16,0-21 0,-21 22 16,21-22-16,0 21 0,0-21 15,0 1-15,0-1 0,21 0 0,0 0 0,1 0 16,-1-21-16,0 0 0,21 0 15,-21 0-15,22 0 0,-1 0 0,0-21 16,1 0-16,-1 0 0,0 0 0,1-1 16,-1 1-16,-21-21 0,22 21 15,-22-22-15,0 1 0,0 0 0,0-1 16,0 1-16,-21 0 0,0-22 0,22 22 16,-22-22-16,21 1 0,-21-1 0,0 22 15,0-21-15,21 20 0,-21 1 0,21 21 16,-21 0-16,0-1 0,0 44 31,0 20-31,0 0 0,0-21 0,0 22 16,0 20-16,0-20 0,0-1 0,0 21 15,-21-20-15,21-1 0,-21 22 0,21-22 16,0 0-16,-21 22 0,21-22 0,-22 0 16,22-20-16,-21 20 0,21-21 0,0 0 15,0 0-15,0 1 0,0-1 16,0-42-1,0-1-15,0 1 16,21 0-16,1 0 0,-1 0 0,0-22 16,0 22-16,21-21 0,-20 0 15,20 20-15,-21-20 0,21 21 0,-20 0 16,-1 0-16,21-1 0,-21 22 16,0 0-16,1 0 0,-1 22 0,0-1 15,-21 0-15,0 0 0,0 0 0,0 22 16,0-1-16,0-21 0,0 21 0,0-20 15,0 20-15,0-21 0,0 21 0,0-20 16,0-1-16,0 0 0,-21 0 0,21 0 16,0-42 15,21 0-31,0 21 0,0-21 16</inkml:trace>
  <inkml:trace contextRef="#ctx0" brushRef="#br0" timeOffset="33198.61">8509 13822 0,'0'0'0,"-21"0"0,-43-21 16,64 0-1,21-1 1,1 22-16,-1-21 0,21 21 0,0 0 15,1-21-15,20 21 0,1-21 16,-22 21-16,22 0 0,-1-21 16,1 0-16,-22 21 0,21 0 0,-20 0 15,-22 0-15,21-22 0,-21 22 0,1 0 16,-65 0 0,22 0-16,-21 0 0,21 0 15,-22 0-15,1 0 0,0 0 16,-1 0-16,1 0 0,0 0 0,20 0 15,-20 0-15,21 0 0,0 0 0,0 0 16,21 22-16,-22-22 0,22 21 31,0 0-31,0 0 16,0 0-16,0 22 16,0-22-16,0 21 0,-21 0 0,21 1 15,-21-1-15,21 22 0,-21-22 0,21 21 16,-21-20-16,0-1 0,21 0 0,0 22 15,-22-22-15,22-21 0,-21 22 0,21-1 16,0-21-16,0 0 0,-21 1 0,21-1 16,0 0-16,0 0 0,21-21 31,0 0-31,1 0 0,-1 0 0,-21-21 16,21 0-16,0 21 0</inkml:trace>
  <inkml:trace contextRef="#ctx0" brushRef="#br0" timeOffset="33507.43">9017 14330 0,'21'0'0,"-42"0"0,42 21 31,-21 0-31,-21 0 0,21 1 16,-21-1-16,21 0 0,0 0 0,0 0 16,0 0-16,0 1 0,0-1 0,21-21 15,0 21-15,0-21 0,22 0 16,-1 0-16,0 0 0,1 0 0,-1 0 15,0 0-15,1 0 0,-1-21 16,0 0-16,-21 21 0,22-22 0,-22 1 16,0 0-16,-21 0 0,0-21 0,0 20 15,0-20-15,0 21 0,0-21 0,-21 20 16,0 1-16,-22 0 0,22 0 0,-21 0 16,21 21-16,-22 0 0,1 0 15,0 0-15,-1 0 0,1 0 0,0 0 16,-1 0-16,1 21 0,0 0 0,-1 0 15,1 0-15,0 1 0,-22 20 0,22-21 16,-22 0-16</inkml:trace>
  <inkml:trace contextRef="#ctx0" brushRef="#br0" timeOffset="34330.96">1333 16129 0,'0'0'0,"-21"0"0,0 21 16,0-21-16,0 0 0,0 21 0,-1-21 15,1 0-15,0 0 0,0 0 16,0 0-16,0 0 0,-1 0 0,1-21 16,0 0-16,0 21 0,0-21 0,0 0 15,21 0-15,-22-1 0,22 1 16,0 0-16,0-21 0,0 21 0,22-22 15,-1 22-15,0 0 0,0 0 16,21 0-16,-20-1 0,20 22 0,-21 0 16,0 0-16,22 0 0,-22 22 15,0-1-15,0 0 0,-21 21 0,0 1 16,0-1-16,0 21 0,0-20 16,0 20-16,-21-20 0,0-1 15,0 21-15,-1-20 0,1 20 0,0-20 16,21-1-16,0 0 0,0 1 0,0-1 15,0-21-15,0 21 0,0-20 16,0-1-16,42-21 0,-20 21 0,-1-21 16,21 0-16,0 0 0,1-21 15,-1 21-15,0-21 0,1-22 0,-1 22 16,0 0-16,-20-21 0,20 20 0,-21-20 16,0 0-16,-21-1 15,0 22-15,0-21 0,-21 0 0,-21-1 0,21 1 16,-22 21-16,1 0 0,0-1 15,-1 1-15,1 21 0,0 0 16,-1 0-16,1 21 0,0 1 0,-1-1 16,22 0-16,0 21 0,0-21 15,0 1-15,21 20 0,0-21 0,0 0 16,0 0-16,21 1 0,0-1 16,21 0-16,-21-21 0,1 0 15</inkml:trace>
  <inkml:trace contextRef="#ctx0" brushRef="#br0" timeOffset="34519.37">2138 16362 0,'0'0'0,"21"0"0,0-21 16,-21 0-16,0-1 16,0 1-16,-21 0 15,0 21-15,21-21 16,0 0-1,0 0 1,0-1-16,21 22 0,0-21 16</inkml:trace>
  <inkml:trace contextRef="#ctx0" brushRef="#br0" timeOffset="36607.91">4741 15981 0,'21'0'0,"1"0"0,-1 0 0,0 0 15,0 0-15,0 0 0,0 0 16,-21-21-16,22 0 0,-1 21 0,-21-22 16,0 1-16,0 0 0,0 0 15,0 0-15,0 0 0,-43-1 16,22 22-16,0-21 0,-21 21 0,-1 0 16,1 0-16,0 0 0,-1 0 0,1 21 15,-21 1-15,20-1 0,22 0 16,-21 21-16,-1-21 0,22 22 15,-21-1-15,21 0 0,0 1 0,21-22 16,0 21-16,0-21 0,0 22 0,0-22 16,0 0-16,0 0 0,21-21 15,0 21-15,0-21 0,0 0 16,22 0-16,-1 0 0,-21-21 0,43 0 16,-22 21-16,0-21 0,1 0 0,-1 0 15,0-1-15,1 1 0,-22 0 16,21 21-16,-21-21 0,0 0 0,1 0 15,-1 21-15,-21 21 16,0 21 0,0-21-16,0 22 15,0-1-15,0 21 0,0-20 0,0 20 16,0-20-16,-21 20 0,21 1 0,-22-1 16,22 1-16,-21 20 0,21-20 0,0 20 15,0-20-15,-21-1 0,21 1 16,0-1-16,-21 1 0,21-1 0,0 1 15,0-22-15,0 1 0,0-1 0,0-21 16,0 0-16,21 0 0,0-21 0,0 0 16,1 0-16,-1-21 0,21 0 15,-21 0-15,22 0 0,-1-22 0,-21 1 16,21 0-16,1-1 0,-1-20 0,-21-1 16,22 1-16,-22-1 0,21 1 15,-21-1-15,0-20 0,-21 20 0,22-20 16,-22 20-16,0-21 0,21 22 15,-21-1-15,0-20 0,0 20 0,0 1 16,0-1-16,0 1 0,0-1 0,0 22 16,0 0-16,0 20 0,0 1 0,0 0 15,0 42 1,0 0-16,0 22 0,0-1 16,0-21-16,0 22 0,0-1 0,0 0 15,0 1-15,0-1 0,21-21 0,-21 0 16,21 22-16,-21-22 0,0 0 0,21-21 15,0 21-15,1-21 16,-1 0-16,0 0 0,21 0 16,-21 0-16,1 0 0,20-21 0,-21 21 15,0-21-15,22 0 0,-22-1 0,0 1 16,21-21-16,-21 21 0,1-22 0,-1 22 16,0-21-16,0 21 0,0-22 15,0 22-15,-21 0 0,0 0 0,22 21 16,-22-21-16,0 42 15,0 0 1,0 0-16,0 0 0,0 22 16,0-22-16,-22 0 0,22 0 0,0 0 15,-21 22-15,21-22 0,0 0 16,0 0-16,21 0 16,1-21-16,-1 0 0,0 0 15,0 0-15,0 0 0,0-21 16,1 21-16,20-21 0,-21 0 0,0 21 15,22-21-15,-22 0 0,0-1 0,21 1 16,-21-21-16,1 21 0,-22 0 0,21-1 16,-21 1-16,21 0 0,-21 0 15,0 42 1,0 0 0,0 0-16,0 1 0,0-1 15,0 0-15,0 0 0,0 0 16,0 0-16,0 1 0,0-1 0,0 0 15,21 0-15,0-21 16,0 0-16,1 21 0,-1-21 16,21 0-16,-21 0 0,22 0 0,-1 0 15,0-21-15,1 0 0,-1 0 0,0 21 16,1-21-16,-1-1 0,-21 1 16,0-21-16,22 21 0,-22-22 0,0 1 15,0 0-15,0-1 0,0 1 0,1-21 16,-22 20-16,21 1 0,0 0 0,-21-22 15,0 22-15,21 21 0,-21-22 16,21 22-16,-21-21 0,0 21 16,0 42-1,0 0-15,-21 0 0,0 21 16,21-20-16,-21 20 0,0 0 0,-1 1 16,1 20-16,0-21 0,0 1 0,0 20 15,0-20-15,-1-1 0,22 21 16,0-20-16,0-22 0,0 21 0,0-21 15,0 22-15,0-22 0,22 0 0,-1 0 16,0-21-16,0 21 0,0-21 0,0 0 16,22 0-16,-1 0 0,0 0 15,1 0-15,-1-21 0,-21 21 16,22-21-16,-1 0 0,-21 21 0,21-21 0,-20 0 16,-1-1-16,0 1 0,0 21 15,0-21-15,-21 0 0,0 0 0,0 0 16,0-1-16,0 1 0</inkml:trace>
  <inkml:trace contextRef="#ctx0" brushRef="#br0" timeOffset="36831.58">7366 15875 0,'0'0'16,"-21"0"-16,0 0 0,21-21 16,21 21-16,0 0 15,0 0-15,0-21 0,0 21 16,1 0-16,-1 0 0,0-21 15,0 21-15,21 0 0,-20-22 0,-1 22 16,0 0-16,0 0 0,0-21 0,0 21 16,-21-21-16,0 0 15,-21 0 1,0 21-16,0-21 16,0 21-16,-22 0 0,22 0 0,-21 0 15</inkml:trace>
  <inkml:trace contextRef="#ctx0" brushRef="#br0" timeOffset="37015.01">6794 15706 0,'0'0'0,"-21"0"0,0 0 15,0 0-15,0 0 0,0 0 0,21 21 32,0 0-1,0 0-16,-22-21-15,1 0 16,0 0-16,0 0 0</inkml:trace>
  <inkml:trace contextRef="#ctx0" brushRef="#br0" timeOffset="38067.42">1714 17505 0,'0'0'0,"0"42"0,0 1 16,0-22-16,0 0 0,0-42 47,0 0-32,0-1-15,0 1 0,0 0 16,0 0-16,0 0 0,0 0 0,0-1 15,-21 1-15,0 0 0,0 0 0,0 0 16,0 0-16,-1 21 0,1 0 16,0 0-16,-21 0 0,21 0 0,-1 0 15,-20 21-15,21 21 0,0-21 16,0 22-16,-1-1 0,22 0 0,0-21 16,0 22-16,-21-1 0,21 0 15,0-20-15,0-1 0,0 0 16,21 0-16,1 0 0,-1 0 0,21-21 15,-21 0-15,0 0 16,1 0-16,20-21 0,-21 0 0,0 0 16,22 21-16,-22-21 0,0 0 15,0-1-15,0 1 0,0-21 0,1 42 16,-22-21-16,21 0 0,-21-1 0,0 44 31,0-1-15,0 0-16,0 21 0,0-21 15,0 22-15,0-1 0,0 0 16,0-20-16,0 20 0,0 0 0,0 1 16,0-1-16,0-21 0,0 21 15,21 1-15,0-22 0,-21 21 0,0-21 16,0 22-16,21-22 0,-21 0 16,0 0-16,0 0 0,0 1 0,0-1 15,0 0-15,-21-21 16,0 21-16,0-21 15,0 0-15,-22 0 0,22 0 0,0 0 16,0 0-16,0 0 0,-1 0 16,22-21-1,0 0-15,0 0 16,0-22-16,0 22 16,22 0-16</inkml:trace>
  <inkml:trace contextRef="#ctx0" brushRef="#br0" timeOffset="38266.82">2582 17971 0,'43'0'15,"-86"0"-15,107 0 0,-43 0 0,0 0 16,0 0-16,0 0 16,-21-22-16,22 22 62,-1-21-46</inkml:trace>
  <inkml:trace contextRef="#ctx0" brushRef="#br0" timeOffset="40215.4">2709 17949 0,'0'-21'0,"-21"21"31,0 0-15,0 0-16,0 0 15,-1 0-15,1 0 16,21 21-16,-21-21 16,21 22-16,21-22 62,0 0-46,-21-22-16,22 22 15,-22-21 1,0 42 15,0 1-15,0-1-16,21-21 31,21 0-31,-21 0 0</inkml:trace>
  <inkml:trace contextRef="#ctx0" brushRef="#br0" timeOffset="40979.21">4889 17674 0,'0'0'0,"-21"0"0,0 0 0,0 0 16,21-21-16,0 0 0,0 0 15,0 0-15,0-22 0,0 22 0,0 0 16,0 0-16,0 0 0,0-1 0,21 1 16,-21 42-1,0 1-15,0-1 16,0 0-16,0 21 0,0 1 0,0-1 15,0 0-15,0 1 0,0-1 0,0 0 16,-21 1-16,21-1 0,0-21 16,0 0-16,0 0 0,0 1 0,0-1 15,0 0-15,0-42 32,0 0-32,0-1 15,21 1-15,0-21 0,0 21 0,-21-22 16,22 22-16,-1-21 0,-21 0 0,21-1 15,0 1-15,0 0 0,-21-1 16,21 22-16,1-21 0,-1 21 0,0-1 16,0 22-16,0 0 0,0 0 0,1 0 15,-1 0-15,0 22 0,21-1 16,-21 21-16,1-21 0,20 22 0,-21-22 16,0 21-16,0 0 0,1-20 15,-1 20-15,0 0 0,-21-21 16,0 1-16,0-1 0,21 0 0,-21 0 15,0 0-15,0-42 32,0-21-17,0 21-15,0-1 0,0 1 0,0-21 16,0 0-16,21 20 0,-21-20 0,21 0 16,-21-1-16,22 1 0,-1 0 15,0 21-15,0-1 0,0 1 0,0 0 16,1 21-16,-1 0 0,0 0 0,0 21 15,21 0-15,-20 1 0,-1 20 16,0 0-16,0-21 0,0 22 16,0-1-16,-21-21 0,0 22 0,22-1 15,-22-21-15,21 21 0,-21-20 0,21-1 16,-21 0-16,0 0 0,21 0 16,0-21-16,0 0 15,1 0-15,-1 0 16,0-21-16,0 21 0</inkml:trace>
  <inkml:trace contextRef="#ctx0" brushRef="#br0" timeOffset="42788.69">6816 17568 0,'0'0'0,"0"-21"15,0 0-15,0-21 0,0 21 0,-22-1 16,1 1-16,0 0 0,-21 0 0,21 21 15,-22 0-15,22 0 0,-21 0 16,-1 0-16,1 0 0,0 21 0,-1 0 16,1 0-16,21 22 0,-21-22 0,20 21 15,-20 1-15,21-1 0,0 0 16,21-21-16,0 22 0,0-1 0,0-21 16,0 22-16,0-22 0,0 0 0,21 0 15,0 0-15,21-21 0,-20 0 0,-1 0 16,21 0-16,0 0 15,1 0-15,-1 0 0,0-21 0,1 0 16,-22 0-16,21 0 0,1-1 0,-22 1 16,21 0-16,-21-21 0,0 21 0,1-22 15,-22 1-15,0 21 0,0-22 16,0 1-16,0 21 0,0-21 0,0 20 16,0 44-1,0 20 1,-22-21-16,22 21 15,0-20-15,0 20 0,0-21 0,0 21 16,0-20-16,0 20 0,0-21 0,0 0 16,22 0-16,-1 1 0,0-1 0,0-21 15,0 0-15,22 0 0,-22 0 16,0 0-16,21 0 0,-21 0 0,1 0 16,20-21-16,-21-1 0,0 22 0,0-21 15,1 0-15,-1-21 0,0 21 16,0-1-16,-21 1 0,0-21 0,0 21 15,0-22-15,0 22 0,0 0 0,0 0 16,21 21-16,-21 21 31,0 0-31,0 22 0,0-22 0,0 0 16,0 21-16,0-21 0,0 1 16,-21 20-16,21-21 0,0 0 0,0 0 15,0 1-15,0-1 16,21-42 15,0-1-31,1 1 16,-1 0-16,-21 0 0,21 0 0,0 0 15,0-1-15,0 1 0,1-21 0,-1 21 16,21 0-16,-21 21 0,0-22 0,1 22 16,20 0-16,-21 0 0,0 0 15,0 0-15,1 22 0,-1-1 16,-21 0-16,21 0 0,0 0 0,0 0 15,-21 1-15,0-1 0,21 0 0,1 0 16,-1 0-16,0 0 0,0 1 0,0-1 16,0-21-16,22 21 0,-1-21 15,0 0-15,1 0 0,-1 0 0,0 0 16,1 0-16,-1 0 0,0 0 0,22-21 16,-22 21-16,-21-21 0,22-1 0,-1 1 15,-21 0-15,0 0 0,1 0 16,-22 0-16,0-1 0,0-20 0,0 21 15,0 0-15,0-22 0,0 22 0,-22-21 16,1 21-16,0 0 0,0 21 16,0-22-16,0 22 0,-1 0 15,1 0-15,0 22 0,0-22 0,0 21 16,0 0-16,-1 21 0,1-21 0,0 1 16,0 20-16,0-21 0,21 0 0,0 22 15,0-22-15,0 0 0,0 0 16,0 0-16,21 0 0,0-21 15,0 0-15,0 0 0,1 0 0,-1 0 16,0 0-16,21 0 0,-21-21 0,1 21 16,-1-21-16,0 0 0,0 21 15,0-21-15,0 0 0,-21-1 16,22 1-16,-22 0 0,0 0 0,0 0 16,0 0-16,21-1 0,-21 1 0,0 42 46,0 1-46,0-1 0,0 0 0,0 21 16,0-21-16,0 1 0,0-1 0,0 0 16,0 0-16,0 0 0,0 0 0,21-21 15,0 22-15,0-22 0,22 0 16,-22 0-16,21 0 0,0 0 16,1 0-16,-1 0 0,22 0 0,-22 0 15,0-22-15,1 22 0,20-21 0,-21 0 0,1 0 16,-22 0-16,21-22 15,-21 22-15,22-21 0,-22 21 0,0-22 16,-21 22-16,0-21 0,0 0 0,0 20 16,0 1-16,0 0 0,0 0 0,-21 21 31,0 0-31,-22 21 0,22 0 0,0 0 16,0 1-16,-21-1 0,20 21 15,1-21-15,0 0 0,0 1 0,0 20 16,21-21-16,0 0 0,0 0 0,0 1 15,0-1-15,21-21 16,0 0-16,0 0 0,0 0 16,1 0-16,20 0 0,-21-21 0,0-1 15,0 1-15,1 21 0,-1-21 0,-21 0 16,21 0-16,-21 0 0,21-1 16,0 1-16,-21 0 0,0 0 15,0 42 1,0 0-16,0 0 15,0 22-15,0-22 0,0 0 16,-21 21-16,21 1 0,-21-1 16,21 0-16,0 1 0,0 20 15,0-20-15,0 20 0,0 22 0,21-22 16,0 1-16,0 20 0,1 1 0,20-21 16,-21 20-16,0-20 0,0-1 15,-21 22-15,22-22 0,-22 1 0,0-1 16,0 1-16,-22-64 15,1 0-15,0 0 16,0 0-16,0 0 0,0 0 16,-1 0-16,1 0 0,21-42 15,-21-22-15,0 1 0,0-22 0,21 21 16,-21-20-16,-1-1 0,22 0 16,-21 22-16,21-22 0,0 22 15,0-22-15,0 22 0,0-1 0,21 1 16,1-1-16,-1 1 0,21-1 0,-21 1 15,0 20-15,22 1 0,-1 0 16,0-1-16,-20 1 0,20 21 16,0 0-16,22-22 0,-43 43 0,21 0 15,-21 0-15</inkml:trace>
  <inkml:trace contextRef="#ctx0" brushRef="#br0" timeOffset="43103.05">9885 17526 0,'0'0'0,"21"21"16,0-21-16,0 0 15,22 0-15,-22 0 16,0 0-16,21-21 0,-21 21 16,22-21-16,-22 0 0,21 0 0,-21-1 15,1 1-15,-1 0 0,0 0 0,0 0 16,-21-22-16,0 22 0,0 0 0,0 0 16,0 0-16,-21 21 0,0 0 15,-22 0-15,22 0 0,-21 0 0,21 0 16,-22 42-16,1-21 0,21 0 0,-21 22 15,20-22-15,1 21 0,21 1 0,0-22 16,0 21-16,0-21 0,0 0 0,0 22 16,21-22-16,22-21 0,-22 21 15,21 0-15,-21-21 0,22 0 0,-22 0 16,21 0-16,1-21 0,-1 0 16,0 0-16,1-22 0,-1 22 0,-21 0 15,21-21-15,1-1 0,-1 1 16,0 0-16</inkml:trace>
  <inkml:trace contextRef="#ctx0" brushRef="#br0" timeOffset="43534.81">11218 16891 0,'0'0'16,"-21"-21"-16,21 0 0,0 0 16,-21-1-16,0 22 0,0 22 31,21 20-31,-22-21 0,22 21 0,-21 22 16,21-22-16,0 1 0,0 20 0,0-21 15,0 1-15,0 20 0,0-20 0,0-1 16,0 0-16,0 1 0,21-1 0,1-21 15,-1 0-15,0 22 0,0-43 16,0 21-16,0-21 0,1 0 0,-1 0 16,0 0-16,0 0 0,0-21 15,0-1-15</inkml:trace>
  <inkml:trace contextRef="#ctx0" brushRef="#br0" timeOffset="43755.68">11811 16955 0,'0'0'0,"0"-22"0,0 1 0,63 0 16,-41 21 0,-1 21-16,-21 0 0,21 1 15,-21-1-15,21 21 0,-21 0 0,0 1 16,0-1-16,0 0 0,0 1 0,0-1 16,0 0-16,0 1 0,-21-22 15,21 21-15,-42 1 0,20-22 0,1 21 16,-21-21-16,0 0 0,-1 1 15,1-22-15,0 21 0,-1-21 0,1 0 16,0 0-16</inkml:trace>
  <inkml:trace contextRef="#ctx0" brushRef="#br0" timeOffset="45075.43">12933 1249 0,'0'0'0,"0"-21"16,0 0-16,0-1 16,0 44-1,0-1-15,21 21 16,-21 0-16,0-20 0,0 20 0,0-21 15,0 21-15,0-20 0,0-1 16,-42 0-16,42 21 0,0 1 0,0-1 16,0 0-16,0 1 0,0-22 0,0 21 15,-22-21-15,22 0 16,0 1-16,0-1 0,0 0 0,22-21 16</inkml:trace>
  <inkml:trace contextRef="#ctx0" brushRef="#br0" timeOffset="45443.48">13377 1376 0,'0'0'0,"-21"0"16,0 0-16,0 0 16,21 21-16,-21 0 0,21 0 0,-22 22 15,22-1-15,-21-21 0,21 22 16,0-1-16,0 0 0,0-21 15,0 22-15,0-22 0,0 21 0,0-21 16,21 1-16,1-1 0,-1 0 0,0-21 16,0 0-16,0 0 0,0 0 15,22 0-15,-22 0 0,21 0 0,1-21 16,-22 0-16,0-1 0,0 1 0,0 0 16,0-21-16,-21 21 0,0-22 15,0 1-15,0 0 0,0 20 0,0-20 16,-21 21-16,0-21 0,0 20 0,0 1 15,0 21-15,-1-21 0,1 21 16,0 0-16,-21 0 0,21 0 16,-1 21-16,1-21 0,0 21 0,0 1 15,0-22-15,21 21 0,0 0 16,0 0-16,0 0 0,21 0 16,0-21-16</inkml:trace>
  <inkml:trace contextRef="#ctx0" brushRef="#br0" timeOffset="45587.03">13906 1693 0,'0'0'0,"-21"0"47,21-21-32</inkml:trace>
  <inkml:trace contextRef="#ctx0" brushRef="#br0" timeOffset="46750.89">15706 1588 0,'0'0'0,"-85"0"16,64 0-1,21-22 1,0 1-16,0 0 0,21 21 16,-21-21-16,21 0 15,0 0-15,0-1 0,1 1 0,-1 0 0,-21 0 16,0 0-16,0 0 0,0-1 15,0 1-15,0 0 16,0 0-16,-21 21 0,-1 0 0,-20 0 16,21 0-16,-21 0 0,-1 0 0,22 21 15,-21 0-15,-22 0 0,22 1 16,21 20-16,-22-21 0,1 0 0,21 22 16,0-22-16,0 0 0,21 21 0,0-21 15,0 1-15,0-1 0,0 0 16,21 0-16,0 0 0,0-21 0,21 0 15,1 0-15,-1 0 0,0 0 0,1 0 16,-1-21-16,-21 0 0,22 0 16,-22 0-16,21 21 0,-21-22 15,0 1-15,1-21 0,-1 21 0,-21 0 16,0-1-16,0 1 0,21 21 0,-21-21 16,0 0-16,0 42 15,0 0-15,0 0 16,0 22-16,0-22 0,0 21 0,0 22 15,0-22-15,0 22 0,0-22 16,0 21-16,0 1 0,0-1 0,0 1 16,0-1-16,0 1 0,0 21 0,0-22 15,0 22-15,0-1 0,0-20 16,-21 21-16,0-22 0,-1 1 0,-20-1 16,21-21-16,-21 1 0,20-22 0,1 21 15,0-42-15,0 0 0,0 0 0,0 0 16,-1 0-16,1-21 0,21-21 15,-21-1-15,21 1 0,-21 0 16,0-22-16,21 1 0,0-1 0,0 1 16,0-22-16,0 22 0,0-1 0,21-21 15,0 22-15,0-22 0,22 22 16,-22-1-16,21 22 0,0-22 0,1 22 16,-1 0-16,-21-1 0,22 1 0,-1 0 15,0-1-15,-21 22 0,1-21 16,-1 21-16,0 0 0,0-1 0,-21 1 15,21 21-15,-42 21 32,0 1-17,0-1-15,21 0 0,-21 0 0,21 21 16,-22-20-16,22-1 0,0 21 16,0-21-16,0 0 0,0 1 0,0-1 15,0 0-15,0 0 0,22-21 16,-1 0-16,21 0 15,-21 0-15,0-21 0,1 0 16,20 0-16,-21-1 0,0-20 0,22 21 16,-22-21-16,0-1 15,0 1-15,21 0 0,-20-22 0,-1 22 0,21-22 16,-21 1-16,0-1 0,1 22 16,-1-22-16,0 1 0,-21 21 15,21-1-15,-21 1 0,0 21 0,21 0 16,-21 42-1,0 0-15,-21 21 0,0 1 0,0-1 16,0 0-16,-1 22 0,1-22 0,21 22 16,0-22-16,-21 0 0,21 1 15,0 20-15,0-21 0,0-20 0,0 20 16,0 0-16,0-21 0,0 1 0,21 20 16,0-42-16,1 21 0,-22 0 15,21-21-15,0 0 0,0 0 16,0 0-16,0 0 0,1-21 15,-22 0-15,0 0 0,0 0 16</inkml:trace>
  <inkml:trace contextRef="#ctx0" brushRef="#br0" timeOffset="46896.35">16404 1461 0,'21'21'0,"-42"-42"0,0-1 0,0 1 15,-22 0-15,22 0 0,0 0 16,0 21-16,0-21 0,0-1 0,-1 22 16,22-21-16,43 21 31,-22-21-31,0 21 0,21 0 0,-20 0 15,20-21-15,0 21 0,1-21 16,-1 21-16,0-21 0,1-1 16,20 1-16</inkml:trace>
  <inkml:trace contextRef="#ctx0" brushRef="#br0" timeOffset="47423.59">16954 1037 0,'0'21'15,"0"1"-15,0-1 0,0 21 16,0-21-16,0 22 0,-21-1 0,0 0 15,21 1-15,0-1 0,-21 0 0,0 1 16,21-1-16,-21 0 0,21 1 16,0-1-16,-22 0 0,22-21 15,-21 22-15,21-22 0,0 0 0,-21 0 16,42-42 15,0 0-31,1 0 0,-1 0 16,-21-22-16,21 22 0,0-21 15,0-1-15,0 1 0,1 0 0,-22-1 16,21 1-16,0 21 0,0 0 0,-21 0 16,21 21-16,-21 21 15,0 0-15,0 0 16,0 0-16,0 22 0,0-22 0,0 21 16,0-21-16,21 22 15,1-22-15,-1 21 0,0-21 0,0 0 16,21 1-16,-20-1 0,20 0 0,0 0 15,1-21-15,-1 0 0,21 0 16,-20 0-16,-1 0 0,0-21 0,1 21 16,-1-21-16,-21 0 0,0-22 0,1 22 15,-1-21-15,0 21 0,0-22 16,-21-20-16,0 20 0,0 1 0,0-21 16,0 20-16,0-20 0,0 20 15,0-20-15,0 21 0,0 20 0,0 1 16,0 0-16,-21 0 0,0 21 0,0 0 15,21 21-15,-22 0 16,1 0-16,21 1 0,0-1 0,0 0 16,-21 21-16,21-21 0,0 1 0,0-1 15,0 21-15,0-21 0,0 0 16</inkml:trace>
  <inkml:trace contextRef="#ctx0" brushRef="#br0" timeOffset="47630.98">17992 1397 0,'0'21'16,"0"0"0,0 1-16,0-1 0,0 0 0,0 0 15,0 21-15,0-20 0,0-1 0,-22 0 16,22 21-16,-21-21 16,21 1-16,0-1 0,0 0 15,-21-21-15,21-21 31,0 0-31,0-1 16,0 1-16</inkml:trace>
  <inkml:trace contextRef="#ctx0" brushRef="#br0" timeOffset="47786.9">17992 1355 0,'0'0'0,"0"-43"0,0 22 0,0-21 16,0 21-16,0-22 0,0 22 15,0 0-15,0 0 16,0 42 15,0 0-31,21 0 16,0 1-16,-21-1 15,21 0-15</inkml:trace>
  <inkml:trace contextRef="#ctx0" brushRef="#br0" timeOffset="48604.42">18351 1397 0,'0'0'0,"0"64"31,0-43-31,0 0 0,0 0 0,0 0 16,0 0-16,-21 22 0,21-22 0,-21 0 15,0 21-15,21-20 0,0-1 16,0 0-16,-21 0 0,21 0 16,-21-21-16,21-21 31,21 0-31,0 0 0,0 0 15,0-1-15,0 1 0,22 0 16,-22 0-16,21 0 0,-21-22 0,22 22 16,-22 0-16,21 0 0,-21 0 15,1 0-15,-1 21 0,0 0 16,0 0-16,-21 21 16,0 0-16,0 0 0,0 0 0,0 0 15,0 1-15,0-1 0,21 0 16,0 21-16,1-21 0,-1 1 0,0-1 15,21 0-15,1 0 0,-22 0 0,21 0 16,0-21-16,1 22 0,-1-22 16,0 0-16,22 0 0,-43 0 0,21 0 15,1 0-15,-22 0 0,21-22 0,-21 1 16,1 0-16,-1 0 0,-21 0 16,0-22-16,21 22 0,-21-21 15,0 21-15,0-22 0,0 1 0,0 0 16,0 21-16,0-1 0,0 1 15,-21 0-15,0 0 0,-1 21 0,1 0 16,0 0-16,0 0 0,0 21 0,0 0 16,-22 0-16,22 1 0,0-1 15,21 0-15,-21 21 0,21-21 0,-21 1 16,21 20-16,0-21 0,0 0 0,0 0 16,0 22-16,21-22 15,0 0-15,0 0 0,0-21 0,0 0 16,1 0-16,-1 0 0,0 0 15,0 0-15,0-21 0,0 0 16,1 21-16,-1-21 0,0-22 0,0 22 16,0 0-16,0-21 0,22-1 0,-22 1 15,0 0-15,0-1 0,22-20 16,-22-1-16,0 22 0,0-21 0,21-1 16,-20 1-16,-1-1 0,-21 22 15,0-1-15,21 22 0,-21-21 0,-21 63 31,0 21-31,-1 1 0,1-1 16,0 0-16,0 1 0,-21 20 0,20-20 16,1-1-16,0 0 0,0 1 15,21-1-15,0 0 0,-21 1 16,21-1-16,0-21 0,0 0 0,0 22 16,0-22-16,0 0 0,0 0 15,21-21-15,0 0 16,0 0-16,0 0 0</inkml:trace>
  <inkml:trace contextRef="#ctx0" brushRef="#br0" timeOffset="48966.62">20024 1439 0,'0'0'0,"0"-21"0,0 0 0,0 0 16,0 0-16,0 42 31,-22 0-31,1 0 16,0 0-16,0 1 0,21-1 0,-21 0 15,21 0-15,-21 21 0,21-20 0,0-1 16,0 0-16,0 0 0,0 0 16,0 0-16,0 1 0,21-1 15,0-21-15,0 0 0,0 0 16,22 0-16,-22 0 0,0 0 0,21 0 16,-21 0-16,1-21 0,20-1 0,-21 1 15,0 0-15,-21 0 0,21-21 16,1 20-16,-22-20 0,0 0 0,0 21 15,0-22-15,0 22 0,0-21 16,0 21-16,0-1 16,-22 22-16,1 0 0,-21 0 0,21 0 15,0 0-15,-1 22 0,1-1 0,0 0 16,21 0-16,0 0 16,0 0-16,0 1 0,0-1 15,21 0-15,0-21 0,1 0 0</inkml:trace>
  <inkml:trace contextRef="#ctx0" brushRef="#br0" timeOffset="49515.31">20701 1482 0,'0'0'0,"-21"0"32,21 21-17,-21 0-15,-1-21 0,1 21 0,0 0 16,21 1-16,0-1 0,0 0 15,-21 0-15,21 0 0,0 0 16,0 1-16,21-22 31,0 0-31,0 0 0,1-22 16,-1 1-16,0 21 0,0-21 16,0 0-16,0 21 0,1-21 0,-1 0 15,0-1-15,0 1 0,0 0 16,0 21-16,1 0 31,-22 21-31,0 0 16,0 1-16,0-1 15,0 0-15,0 0 0,21-21 0,0 21 16,0-21-16,-21 21 0,42-21 0,-20 0 16,-1 0-16,0 0 0,0 0 15,0 0-15,0 0 0,1 0 0,-1-21 16,-21 0-1,0 0-15,0 0 0,0 0 16,0-1-16,0-20 0,-21 21 16,21 0-16,-22 0 0,22-1 15,-21 22-15,21-21 0,0 0 0,0 0 47,21 21-47,1 0 0,-1 0 16,0-21-16,0 21 0,0 0 0,0-21 15,1 21-15,-1-22 0,21 22 16,-21-21-16,0 0 0,1 21 0</inkml:trace>
  <inkml:trace contextRef="#ctx0" brushRef="#br0" timeOffset="49911.08">21675 910 0,'0'0'0,"21"-21"15,42-42 1,-63 41-16,21 22 0,1 0 16,-22 22-1,0-1-15,0 21 0,-22 0 0,1 22 16,0-1-16,0 1 0,21-1 0,-21-20 16,0 20-16,-1 1 0,22-1 15,0 1-15,-21-22 0,21 22 0,0-22 16,0 0-16,0 1 0,0-22 15,0 21-15,0-21 0,0 0 16,21-21 0,1 0-16,-1-21 0,0 0 15</inkml:trace>
  <inkml:trace contextRef="#ctx0" brushRef="#br0" timeOffset="50134.95">22246 995 0,'0'0'15,"21"-42"-15,-21-1 0,0 22 0,21 0 16,-21 42-16,0 0 16,0 0-16,0 22 0,0-1 0,-21 0 15,21 1-15,0-1 0,-21 0 16,0 1-16,21-1 0,-21 0 16,21 1-16,-21-1 0,21 0 15,0-20-15,0 20 0,0-21 0,0 21 16,0-20-16,-22-1 0,22 0 15,-21 0-15,0-21 16,0 0-16</inkml:trace>
  <inkml:trace contextRef="#ctx0" brushRef="#br0" timeOffset="50294.86">21886 1482 0,'0'0'0,"-21"-21"15,21-1-15,0 1 16,21 21-16,0 0 15,1 0-15,-1 0 0,21 0 0,0 0 16,-20 0-16,20 0 0,0 0 16,1-21-16,-1 21 0,0 0 0,1 0 15,-1 0-15,21-21 0,-20 21 0</inkml:trace>
  <inkml:trace contextRef="#ctx0" brushRef="#br0" timeOffset="51551.48">22923 1376 0,'-21'0'16,"0"0"-16,0 0 16,0 0-16,-22 0 0,22 0 15,0 0-15,-21 0 0,21 21 0,-22 0 16,1 22-16,21-22 0,0 0 16,-22 21-16,22-21 0,21 1 0,0 20 15,-21-21-15,21 0 0,0 0 16,0 1-16,0-1 0,21 0 15,0-21-15,0 0 16,1 0-16,-1-21 0,21 0 16,-21-1-16,0 22 0,1-21 0,-1-21 15,0 21-15,0 0 0,0-1 16,0 1-16,-21-21 0,22 21 16,-1 0-16,0-1 0,-21 1 15,0 42 1,0 1-1,0-1-15,0 0 16,0 0-16,0 0 16,0 0-16,21-21 0,0 22 15,0-22-15,1 0 0,-1 21 16,21-21-16,0 0 0,-20 0 0,20 0 16,0 0-16,-21 0 0,22 0 15,-22 0-15,0 0 0,0 0 0,0 0 16,1-21-16,-1 21 0,0-22 15,0 1-15,-21 0 0,21 0 16,-21 42 15,-21 0-31,0 0 0,21 1 16,-21-1-16,0 0 0,21 0 16,-22 0-16,1 0 0,21 1 0,0-1 15,-21 0-15,21-42 63,21 0-63,0 21 0,-21-22 0,22 22 15,-1-21-15,0 0 0,0 0 16,21 0-16,-20 0 0,20 21 0,0-22 16,-21 1-16,1 21 0,20 0 0,-21 0 15,0 0-15,0 0 16,-21 21-1,0 1-15,0-1 16,22 0-16,-1 0 16,21 0-16,-21-21 15,22 21-15,-1 1 0,0-22 16,1 0-16,-1 21 0,0-21 0,1 0 16,-1 0-16,-21 0 0,21 0 0,-20 0 15,-1 0-15,0-21 0,-21-1 16,0 1-16,0 0 0,0 0 0,0 0 15,0 0-15,0-1 0,0 1 16,0-21-16,0 21 0,-21 0 16,0-1-16,-1 22 0,1 0 0,0 0 15,0 0-15,-21 0 0,20 22 16,1-22-16,-21 21 0,21 0 0,0 0 16,-1 0-16,22 0 0,0 1 15,0-1-15,0 0 0,0 0 16,0 0-16,22 0 0,-1 1 0,0-22 15,0 0-15,0 0 0,0 0 16,1 0-16,-1 0 0,0 0 0,0 0 16,0-22-16,0 1 0,-21 0 0,22 21 15,-1-21-15,-21-21 0,21 20 16,0 1-16,-21 0 0,21-21 0,0 21 16,1-22-16,-22 1 0,21 0 15,0-1-15,0-20 0,0 20 0,-21 1 16,21-21-16,1 20 0,-22 1 15,0 0-15,0-1 0,0 22 16,0 0-16,0 42 16,-22 21-1,1-20-15,0 20 0,0 0 0,0 1 16,0-1-16,-1 0 0,22 1 16,0-1-16,-21 0 0,21 1 0,0-1 15,0 0-15,0 1 0,0-1 0,0-21 16,0 21-16,0-20 0,0 20 15,0-21-15,0 0 0,0 0 0,0 1 16,0-1 0,21-21-16,1 0 15,-1 0-15,0-21 0,21-1 16</inkml:trace>
  <inkml:trace contextRef="#ctx0" brushRef="#br0" timeOffset="51815.33">25061 953 0,'0'0'0,"21"-43"0,-21 22 16,0 0-16,0 0 0,0 42 15,-21 0-15,0 0 16,0 0-16,-21 22 0,20-1 16,-20 0-16,21 1 0,0-1 0,-22 0 15,22-20-15,0 20 0,0 0 16,0 1-16,0-22 0,-1 21 15,22-21-15,0 22 0,0-22 0,0 0 16,0 0-16,0 0 0,0 0 0,0 1 16,0-1-16,22-21 15,-1 0-15,0 0 0,0 0 0,0 0 16,22 0-16,-1 0 0,-21 0 16</inkml:trace>
  <inkml:trace contextRef="#ctx0" brushRef="#br0" timeOffset="52159.13">25167 1439 0,'0'0'0,"21"0"0,0 0 15,1 0 1,-1 0-16,-21-21 0,21 21 16,0 0-1,0-21-15,-21 0 0,0 0 16,-21 21-1,-21 0-15,21 0 16,-22 0-16,1 0 0,0 21 16,-22-21-16,22 21 0,-1 0 0,1 0 15,21 1-15,-21-1 0,20 0 0,1 21 16,21-21-16,0 1 0,0-1 16,0 0-16,0 0 0,21-21 15,1 21-15,20 0 0,0 1 0,1-22 16,20 21-16,1 0 0,20-21 15,-20 21-15,-22-21 0,22 0 0,-22 0 16,0 0-16,1 0 0,-22 0 0,0 0 16,0-21-16,0 21 0,0-21 15</inkml:trace>
  <inkml:trace contextRef="#ctx0" brushRef="#br0" timeOffset="52931.23">12531 3260 0,'0'0'0,"21"-21"0,0-1 16,-21 1-16,21 21 15,0 21-15,-21 1 0,0 20 16,21 0-16,1 1 0,-1-1 16,-21 21-16,0-20 0,0 20 0,0-20 15,0 20-15,0-21 0,0 1 0,0-1 16,0 0-16,0 1 15,-21-1-15,21 0 0,-22-20 0,22-1 0,-21 0 16,21 0-16,0-42 31,0 0-15,0 0-16,21-1 0</inkml:trace>
  <inkml:trace contextRef="#ctx0" brushRef="#br0" timeOffset="53147.11">13081 3493 0,'21'42'16,"-21"-21"-16,0 0 15,0 22-15,0-22 0,0 21 0,0-21 16,0 0-16,0 22 0,0-22 16,0 0-16,0 0 0,0 22 0,0-22 15,0 0-15,0 0 0,0 0 16,0 0-16,0 1 0,0-1 15,21-21 1,0 0-16,1 0 0,-1 0 16</inkml:trace>
  <inkml:trace contextRef="#ctx0" brushRef="#br0" timeOffset="53275.03">13610 3895 0,'0'21'31,"21"-21"-15</inkml:trace>
  <inkml:trace contextRef="#ctx0" brushRef="#br0" timeOffset="54642.27">15811 3789 0,'0'-21'0,"0"0"16,22-1 0,-22 1-16,0 0 0,0 0 15,0 0-15,0 0 0,0-1 0,0-20 16,0 21-16,0 0 0,-22 21 0,1-21 15,0-1-15,0 22 0,0 0 16,0 0-16,-22 0 0,22 0 0,-21 22 16,21-1-16,-22-21 0,1 21 15,0 21-15,20-21 0,1 1 16,0-1-16,21 0 0,0 0 0,0 0 16,0 0-16,21-21 0,0 22 15,1-1-15,-1-21 0,21 0 16,0 0-16,-20 0 0,20 0 0,0 0 15,1-21-15,-22-1 0,21 22 0,-21-21 16,22 0-16,-22 0 0,0 21 16,0-21-16,-21 0 0,0-1 0,0 1 15,21 0-15,-21 0 0,0 0 0,0 42 32,0 21-32,0-21 15,0 22-15,0-1 0,0 0 0,0 1 16,0 20-16,0 1 0,0-1 15,21 1-15,1-1 0,-1 1 16,-21-1-16,21 22 0,0-43 0,0 22 16,0-1-16,1 1 0,-22-22 0,21 22 15,-21-22-15,0 21 0,0-20 0,0-1 16,0 0-16,0 1 0,0-22 16,0 0-16,-21 0 0,-1 0 0,1-21 15,0 0-15,0-21 0,21 0 16,0 0-16,-21 0 0,0-22 0,21 1 15,-22 0-15,22-1 0,-21-20 16,21 21-16,0-22 0,0 22 0,0-22 16,0-20-16,0 20 0,0 1 0,0-22 15,21 21-15,1 22 0,-1-21 16,0 20-16,21-20 0,-21 42 16,1-22-16,20 1 0,0 21 0,1-22 15,-1 22-15,0 0 0,1 0 0,-1 0 16,0 0-16,-21-1 0,1 1 15,20 21-15,-21 0 16,-42 21 15,42-21 16,-21-21-47,0 0 0,21 0 16,0 21-16,-21-21 0,0 0 0,0-1 15,0-20-15,0 21 0,0 0 16,0 0-16,0-1 0,0 1 0,0 0 16,-21 21-1,0 0-15,0 21 0,0 0 0,21 1 16,-21 20-16,-1 0 0,1 1 0,21-1 16,0 0-16,0 1 0,0-22 15,0 21-15,0-21 0,0 22 0,0-22 16,21 0-16,1 0 0,-1-21 15,21 21-15,-21-21 0,22 0 0,-22 0 0,21 0 16,0 0-16,1-21 16,-22 21-16,21-21 0,-21 0 0,22 0 15,-22-1-15,0 1 0,0-21 0,0 21 16,1-22-16,-22 1 0,21 0 16,-21-1-16,21-20 0,0 21 0,-21-22 15,0 1-15,21 20 0,-21-20 0,21 20 16,-21-20-16,22 21 0,-22 20 15,0-20-15,0 21 0,0 42 16,0 21 0,0-20-16,-22 20 0,1 21 15,21 1-15,-21-1 0,21 1 16,0-1-16,0 1 0,0-1 0,0 1 16,0-1-16,0-20 0,0-1 15,0 0-15,0 1 0,21-1 0,0-21 16,-21 22-16,22-22 0,-1 0 0,0 0 15,0-21 1</inkml:trace>
  <inkml:trace contextRef="#ctx0" brushRef="#br0" timeOffset="54808.01">17124 3598 0,'0'-21'0,"0"42"0,-21-63 0,21 21 0,0 0 0,0 0 16,0-1-16,0 1 15,21 0-15,0 21 0,0 0 16,0-21-16,22 21 0,-1 0 0,0-21 16,1 21-16,-1 0 0,21-21 0,-20 21 15,-1-22-15,22 1 0,-22 21 16,21-21-16,-20 0 0</inkml:trace>
  <inkml:trace contextRef="#ctx0" brushRef="#br0" timeOffset="55295.73">17970 3196 0,'0'0'0,"0"21"0,-21 22 0,21-22 0,-21 21 16,0 1-16,0-1 0,0 0 16,21 1-16,-22-1 0,1 0 0,0 1 15,21-1-15,0-21 0,0 21 0,-21-20 16,21-1-16,0 0 0,0 0 16,0 0-16,21-21 15,0 0-15,0 0 0,1 0 16,-1-21-16,0 21 0,0-21 15,21 0-15,-20 0 0,-1-1 0,0-20 16,0 21-16,0-21 0,0-1 0,1 22 16,-1-21-16,0-1 15,0 22-15,-21 0 0,21 0 0,-21 42 32,0 0-32,0 22 0,0-22 15,0 0-15,0 21 0,0-21 0,0 22 16,0-22-16,0 0 0,0 0 0,21 0 15,1 1-15,41-1 16,-21 0-16,1-21 0,20 0 0,-20 0 16,-1 0-16,21 0 0,-20 0 0,-22-21 15,21 21-15,1-21 0,-22-1 0,0 1 16,0 0-16,-21 0 0,0-21 16,21 20-16,-21-20 0,0 0 15,0-1-15,0 1 0,0 0 0,0-1 16,0 22-16,-21-21 0,0 21 15,0 21-15,0 0 0,-1 0 16,1 0-16,0 0 0,21 21 16,0 0-16,0 0 0,0 0 0,0 1 15,0-1-15,0 0 0,0 0 0</inkml:trace>
  <inkml:trace contextRef="#ctx0" brushRef="#br0" timeOffset="55530.59">19198 3620 0,'0'0'0,"0"21"47,0 0-47,-21 0 0,21 0 16,-21 0-16,21 1 0,-21-1 15,21 0-15,0 0 0,-22 0 0,22 0 16,-21 1-16,0-1 0,21 0 15,0-42 17</inkml:trace>
  <inkml:trace contextRef="#ctx0" brushRef="#br0" timeOffset="55694.5">19198 3471 0,'0'0'16,"0"-42"-16,21 0 0,-21-1 0,0 1 0,0 21 15,0-21-15,0 20 0,0 1 16,0 42 0,0 1-1,0-1-15,0 0 16,0 0-16,21 0 0,1 0 0,-22 1 0,21-1 16,0 0-16</inkml:trace>
  <inkml:trace contextRef="#ctx0" brushRef="#br0" timeOffset="56456.58">19748 3725 0,'0'22'0,"0"-44"0,-21 65 0,0-22 0,0 0 16,21 0-16,-21 0 0,21 1 16,-21-22-16,21 21 0,-22-21 0,22-21 46,0-1-46,0 1 0,22 21 16,-1-21-16,0 0 0,-21 0 0,21 0 16,0-1-16,0-20 0,1 21 15,-1 0-15,0 0 0,0-1 0,0 1 16,0 0-16,1 21 16,-1 0-1,-21 21-15,0 0 0,0 1 0,0-1 16,21-21-16,0 21 0,0 0 0,0 0 15,22 0-15,-1 1 0,0-1 16,1 0-16,20-21 0,-20 21 0,20-21 16,-21 21-16,22-21 0,-22 0 15,1 0-15,-1 0 0,0 0 0,1-21 16,-22 0-16,21 0 0,-21 0 16,0-1-16,-21 1 0,0 0 0,0 0 15,0-21-15,0 20 0,0-20 0,0 0 16,0 21-16,0-22 0,0 22 15,-21 21-15,0 0 0,0 0 0,0 0 16,-22 0-16,22 0 0,-21 21 0,21 0 16,0 1-16,-1-1 0,1 0 15,0 21-15,0-21 0,21 1 16,0 20-16,0-21 0,0 0 0,0 0 16,21 1-16,0-22 0,0 21 15,1-21-15,20 0 0,-21 0 0,21 0 16,-20 0-16,-1 0 0,21 0 0,-21 0 15,0-21-15,1-1 0,-1 1 16,0 0-16,-21 0 0,21 0 0,0 0 16,-21-22-16,21 22 0,1-21 0,-22-22 15,21 22-15,0-22 0,0 22 16,0-21-16,0-1 0,1 22 0,-1-22 16,-21 1-16,21 20 0,0 1 15,-21 0-15,21 21 0,-21-1 0,0 1 16,-21 42-16,0 1 15,0-1-15,0 21 16,-1 0-16,-20 1 0,21-1 0,0 0 16,-22 22-16,22-1 0,0 1 0,0-1 15,21-20-15,0 20 0,0 1 16,0-22-16,0 0 0,0 1 0,0-1 16,0-21-16,21 0 0,0 1 0,22-1 15</inkml:trace>
  <inkml:trace contextRef="#ctx0" brushRef="#br0" timeOffset="56819.14">21611 3535 0,'0'0'0,"0"-21"16,0-22-16,-21 43 16,0 0-16,0 22 0,-1-22 0,1 21 15,-21 0-15,21 0 0,0 21 16,-22-20-16,22-1 0,0 0 0,21 21 15,0-21-15,0 1 0,0-1 0,0 0 16,0 0-16,0 0 0,21 0 16,0-21-16,0 0 0,1 0 15,-1 0-15,0 0 0,21 0 0,-21 0 16,22 0-16,-1-21 16,-21 21-16,0-21 0,1 0 0,-1 0 0,0 0 15,0-1-15,0-20 0,0 21 0,-21-21 16,0-1-16,0 22 15,0 0-15,0 0 0,0 0 0,-21 21 16,-21 0-16,21 0 0,0 0 0,-22 0 16,22 0-16,-21 0 0,21 21 15,-1 0-15,1-21 0,21 21 0,0 0 16,0 0-16,0 1 0,21-1 16</inkml:trace>
  <inkml:trace contextRef="#ctx0" brushRef="#br0" timeOffset="57379.36">22013 3683 0,'0'0'0,"21"-21"0,22 0 16,-43 42 31,-21 0-47,-1 0 0,22 0 15,-21 1-15,21-1 0,0 0 16,0 0-16,0 0 15,0 0-15,21-21 16,1 0 0,-1 0-16,0 0 0,0 0 0,0 0 15,0 0-15,1-21 0,20 21 16,-21-21-16,0 21 16,0-21-16,1 21 0,-22-21 0,0 0 15,21-1-15,0 22 0,-21-21 0,0 42 63,0 1-48,21-22 1,0 0-16,0 0 0,1 0 0,-1 0 16,0 0-16,0 0 0,0-22 15,0 22-15,-21-21 16,22 21-16,-22-21 0,0 0 15,0 0-15,0 0 0,0-1 16,-22 1-16,1 0 16,21 0-16,0 0 15,21 21 1,1 0-16,-1 0 0,0 0 16,0 0-16,0 0 0,0 0 15,1 0-15,-1 0 0,0-21 0,0 21 16,0 0-16,0-22 0,1 22 0,-1-21 15,0 0-15,0 0 0,0 21 16</inkml:trace>
  <inkml:trace contextRef="#ctx0" brushRef="#br0" timeOffset="57763.14">23029 2900 0,'0'0'0,"21"-42"16,-21 20-16,22 22 0,-1 0 15,-21 22 1,0 20 0,0-21-16,-21 21 0,-1 22 15,22-22-15,-21 22 0,0 20 0,0-20 16,21-1-16,0 1 0,0 21 16,0-43-16,0 21 0,0-20 0,0-1 15,0 0-15,0 1 0,0-22 0,0 0 16,0 0-16,21 0 0,0-21 15,0 0-15,1 0 0,-1 0 16,-21-21-16,21 0 0</inkml:trace>
  <inkml:trace contextRef="#ctx0" brushRef="#br0" timeOffset="58003">23431 3133 0,'0'0'0,"22"-43"0,-1-20 0,0 21 0,0-1 16,0 22-16,-21 0 0,21 0 15,-21 42 1,0 21-16,-21-21 0,0 22 16,21 20-16,-21-20 15,21 20-15,-21-21 0,21 22 0,-21-1 16,21-20-16,0 20 0,0-20 0,0-1 16,0 0-16,0 1 0,0-22 15,0 21-15,0-21 0,0 0 0,0 1 16,-22-22-1,1 0 1</inkml:trace>
  <inkml:trace contextRef="#ctx0" brushRef="#br0" timeOffset="58147.92">23072 3535 0,'-22'0'0,"44"0"0,-44-21 0,22 0 16,0-1-16,0 1 15,22 21-15,-1 0 16,21 0-16,-21 0 0,22 0 0,-1-21 15,0 21-15,1 0 0,20 0 16,-21 0-16,22 0 0,21 0 0,-22 0 16,22 0-16</inkml:trace>
  <inkml:trace contextRef="#ctx0" brushRef="#br0" timeOffset="59377.21">24172 3281 0,'-21'0'0,"42"0"0,-63 0 0,21 0 0,-22 0 16,1 0-16,0 0 0,-1 0 0,1 21 15,0 0-15,-1 0 0,1 22 16,21-22-16,-21 21 0,20 1 0,-20-22 16,21 21-16,21 0 0,0-20 0,-21-1 15,21 0-15,0 21 0,0-21 16,21 1-16,-21-1 0,21-21 16,0 0-16,22 0 0,-22 0 0,0 0 15,21 0-15,-21 0 0,1-21 16,20-1-16,-21 1 0,0 0 0,0 0 15,1 0-15,-1 0 0,21-22 16,-21 1-16,0 0 0,1-1 16,-1 22-16,-21-21 0,0 21 0,21-1 15,-21 44 1,-21-1 0,0 0-16,21 0 0,-22 21 0,22 1 15,-21-22-15,21 0 0,0 21 0,0-20 16,0-1-16,0 0 0,0 0 15,0 0-15,21 0 0,1 1 0,-1-22 16,21 0-16,-21 21 0,22-21 0,-1 0 16,-21 0-16,21 0 0,-20 0 15,-1 0-15,0-21 0,0 21 16,0-22-16,0 1 0,1 0 0,-1 0 16,0 0-16,0 0 15,-21-1-15,21 1 0,-21 0 0,-21 42 47,21 0-47,0 1 0,-21-1 16,21 0-16,-21 0 0,21 0 15,0 0-15,0 1 16,0-44 15,21 22-15,0-21-16,0 0 0,0 0 15,1 21-15,-1-21 0,0 0 16,21-1-16,-21 1 0,1 21 0,-1-21 16,0 0-16,0 21 15,-21 21 1,0 0-16,0 0 16,0 1-16,0-1 0,21 0 15,0 0-15,1-21 0,-1 21 0,0 0 16,0 1-16,21-22 0,-20 21 0,20-21 15,-21 0-15,21 0 16,-20 0-16,20 0 0,-21 0 0,21 0 16,-20 0-16,20 0 0,-21 0 0,0-21 15,0 21-15,-21-22 0,0 1 16,22 0-16,-22 0 0,0 0 0,21 0 16,-21-1-16,0 1 0,0 0 0,0 0 15,0 0-15,-21 21 16,-1 0-16,1 0 0,0 0 0,0 0 15,0 21-15,0-21 0,-1 21 0,1 0 16,0 0-16,21 1 0,0-1 16,0 0-16,0 0 0,0 0 15,0 0-15,0 1 16,21-22-16,0 0 16,1 0-16,-1 0 0,0 0 0,0 0 15,0 0-15,0 0 0,1-22 16,-22 1-16,21 0 0,-21 0 15,21 0-15,0 0 0,-21-1 0,21-20 16,0 0-16,-21-1 0,22 1 0,-1 0 16,0-22-16,0 22 0,0-22 15,22 1-15,-22 21 0,0-1 0,0-20 16,0 20-16,0 22 0,-21-21 0,22 21 16,-22 0-16,-22 21 15,1 21 1,0 0-16,0 0 0,21 0 0,-21 22 15,0-1-15,-1 0 0,1 1 16,0-1-16,0 21 0,21 1 0,-21-1 16,0-20-16,21 20 0,-22 1 15,22-22-15,0 0 0,-21 1 0,21-1 16,-21-21-16,21 22 0,0-22 0,0 0 16,0 0-16,0 0 0,21-42 31,0 21-31,1-21 15,-1 0-15,0 0 0,0-22 16</inkml:trace>
  <inkml:trace contextRef="#ctx0" brushRef="#br0" timeOffset="60031.36">26141 2794 0,'-21'0'15,"-1"21"-15,22 0 0,-21 1 0,0-1 16,0 21-16,0 0 0,0-20 16,-1 41-16,1-21 0,0 22 0,0-22 15,0 22-15,0-1 0,-1 1 16,22-22-16,0 0 0,-21 22 16,21-22-16,0-21 0,0 22 0,0-1 15,0-21-15,0 22 0,0-22 0,0 0 16,0 0-16,0 0 0,0 0 15,0 1-15,0-1 0,21 0 16,1-21-16,-1 0 0,0 21 0,0-21 16,0 0-16,0 0 15,22 0-15,-22-21 0,0 21 0,0-21 0,22 0 16,-22-1-16,21 1 0,-21 0 16,22 0-16,-1-21 0,0-1 0,-21 22 15,22-21-15,-22-1 0,0 22 0,0 0 16,0-21-16,-21 21 15,0-1-15,-21 22 16,0 0-16,0 22 0,0-1 16,-22 0-16,22 0 0,0 0 15,0 0-15,0 1 0,0-1 0,21 0 16,0 0-16,0 0 0,0 0 16,0 1-16,21-22 0,0 0 15,0 0-15,0 0 0,0 0 16,1 0-16,-1 0 0,0 0 0,0 0 15,0-22-15,0 1 16,1 0-16,-22 0 0,21 0 16,0 0-16,-21-1 0,21 22 15,-21 22 1,0-1 0,0 0-16,0 0 0,0 0 0,0 0 15,0 1-15,-21-1 0,0 0 16,21 0-16,-21 0 0,-1 0 0,1 1 15,0-22-15,0 21 0,0 0 0,-22 0 16,22 0-16,-21-21 0,0 21 16,-1 1-16,-20-1 0,-1 0 15</inkml:trace>
  <inkml:trace contextRef="#ctx0" brushRef="#br0" timeOffset="60682.41">13314 5440 0,'0'0'0,"0"-21"0,0-22 15,0 22-15,0 0 0,0 0 16,0 42 0,0 21-16,0-20 15,0 20-15,0 0 0,0 1 16,0 20-16,0-21 0,0 1 0,0 20 16,0-20-16,0-1 0,0 0 0,-21-21 15,21 22-15,0-22 0,0 0 16,0 0-16,-22 0 0,22 1 0,0-1 15,0-42 17,22 21-17,-22-22-15,0 1 0,0 0 16,0 0-16,0 0 0</inkml:trace>
  <inkml:trace contextRef="#ctx0" brushRef="#br0" timeOffset="61059.02">13674 5525 0,'0'0'0,"0"-22"0,63-62 16,-63 63-16,21 21 16,0-22-16,1 1 0,-1 21 15,0 0-15,0-21 0,0 21 0,0 0 16,1 0-16,-1 21 0,0 0 0,-21 1 15,21-1-15,-21 21 0,0 0 16,0-20-16,-21 20 0,0 0 16,0 1-16,-22-1 0,22-21 0,-21 21 15,21 1-15,-22-22 0,22 0 0,0 0 16,0 0-16,0 1 0,-1-22 16,1 21-16,42-21 31,1 0-31,-1 0 0,21 0 15,-21-21-15,0 21 0,22 0 0,-22 0 16,21 0-16,1 0 0,-22-22 0,21 22 16,-21 0-16,22 0 0,-22 0 0,21-21 15,-21 21-15,22 0 0,-22-21 16,0 0-16,0 21 0</inkml:trace>
  <inkml:trace contextRef="#ctx0" brushRef="#br0" timeOffset="61194.94">14541 5673 0,'22'0'0,"-44"0"0,44-21 0,-22-1 16,21 22-16,0 0 16,-42 0 31</inkml:trace>
  <inkml:trace contextRef="#ctx0" brushRef="#br0" timeOffset="61566.79">17187 5271 0,'0'0'0,"-42"0"16,21 21-16,21 0 15,-21 21-15,-1-21 0,22 22 16,-21 20-16,21-20 0,0-1 0,-21 21 15,0-20-15,21-1 0,0 0 0,-21 1 16,21-22-16,-21 21 0,-1-21 0,22 1 16,0-1-16,0 0 15,-21-21-15,21 21 0,0-42 32,0 0-32</inkml:trace>
  <inkml:trace contextRef="#ctx0" brushRef="#br0" timeOffset="61743.45">17145 5419 0,'0'0'0,"21"-43"0,0 22 16,-21-21-16,43 0 15,-1 20-15,-21 1 0,21 0 0,-20 21 16,20 0-16,0-21 0,1 21 0,-1 0 16,-21 0-16,21 0 0,-20 0 15,-1 0-15,0 21 0,-21 0 16,0 0-16,-21 1 15,0-22-15,-1 21 0</inkml:trace>
  <inkml:trace contextRef="#ctx0" brushRef="#br0" timeOffset="61867.43">17208 5567 0,'0'0'0,"22"0"15,-1 0-15,0 0 0,21 0 0,-21 0 16,22 0-16,20-21 0,-20 21 15,-1-21-15</inkml:trace>
  <inkml:trace contextRef="#ctx0" brushRef="#br0" timeOffset="62145.27">18161 5207 0,'0'0'16,"0"21"-1,-21 0-15,0 22 16,21-22-16,0 21 0,-22-21 0,22 22 15,-21 20-15,21-20 0,-21-1 0,21 0 16,0 1-16,0-1 0,0 0 0,0 1 16,0-1-16,0-21 0,21 21 15,0-20-15,1-1 0,20 0 0,-21 0 16,21-21-16,1 21 0,-1-21 16,0 0-16,1 0 0,-1 0 15,0 0-15,1 0 0,-1 0 0,-21-21 16,0 21-16,1-21 0,-1 21 0,-21-21 15,0 0-15,0-1 0,0 1 0,-21 0 16,-1 0-16,-20 0 0,21-22 16</inkml:trace>
  <inkml:trace contextRef="#ctx0" brushRef="#br0" timeOffset="62272.21">18309 5673 0,'-21'-21'16,"42"42"-16,0-42 16,0 21-1,22 0-15,-1 0 0,0-22 0,1 22 16,-1 0-16,22 0 15,-22-21-15,0 0 0,22 21 0,-43-21 16,21 0-16,-21 21 0,1-21 0,-22-1 16,0 1-16</inkml:trace>
  <inkml:trace contextRef="#ctx0" brushRef="#br0" timeOffset="62453.13">18267 5207 0,'0'0'15,"0"-21"-15,21 0 0,0 21 16,0-21-16,22-1 0,-1 22 16,0 0-16,22-21 0,-22 21 0,22 0 15,-22 0-15,0-21 0,22 21 0,-43 0 16,21 0-16,-21 0 0,1 0 16,-1 0-16,-21 21 0</inkml:trace>
  <inkml:trace contextRef="#ctx0" brushRef="#br0" timeOffset="62983.35">14287 7599 0,'-21'-21'0,"42"42"0,-42-63 0,21 20 15,0 1-15,0 0 0,0 0 0,0 0 16,0 42-1,0 0-15,0 0 16,0 22-16,0-1 0,-21 0 16,21 1-16,-21 20 0,21-21 0,0 1 15,0 20-15,-21-20 0,21-1 16,-21 0-16,-1 1 0,22-22 0,0 21 16,0-21-16,-21 0 0,21 1 0,-21-22 15,42-22 1</inkml:trace>
  <inkml:trace contextRef="#ctx0" brushRef="#br0" timeOffset="63495.07">14520 7662 0,'21'-21'0,"-21"0"16,22 0-16,-1 0 0,0 0 15,0-1-15,0 1 0,0 0 16,1 0-16,-1 21 0,0 0 0,21 0 16,-21 0-16,1 0 0,-1 0 15,0 21-15,0 21 0,0-20 0,-21-1 16,0 21-16,0-21 0,0 0 16,0 1-16,0 20 0,0-21 0,0 0 0,-21 0 15,0 1-15,0-1 0,0-21 16,-1 21-16,1 0 0,0-21 15,0 0-15,0 0 16,42-21 15,0 21-15,21 0-16,-20-21 0,-1 21 0,21 0 16,-21 0-16,22 0 0,-22 0 0,21 21 15,-21-21-15,22 21 0,-22 0 0,0 0 16,0 1-16,-21-1 0,0 21 0,0-21 15,0 0-15,-21 1 0,0-1 16,-22 21-16,22-21 0,-21-21 16,0 21-16,-1 1 0,1-1 0,-22-21 15,43 0-15,0 0 0,0 0 16,0 0-16,0 0 0,-1 0 0,1 0 16,21-21-16,0-1 15,0 1-15,0 0 0,0 0 16,0 0-16,0 0 0,0-1 15,21 1-15,1 0 0</inkml:trace>
  <inkml:trace contextRef="#ctx0" brushRef="#br0" timeOffset="63630.99">15092 7895 0,'0'0'0,"21"0"15,0 0-15,0 0 16,-21 21-16,21-21 15,1 0-15,-1 0 16,0 0-16</inkml:trace>
  <inkml:trace contextRef="#ctx0" brushRef="#br0" timeOffset="63930.68">16870 7387 0,'0'0'0,"0"-21"0,-21 42 15,-1 0 1,22 1-16,-21 20 0,0 0 0,21 22 16,-21-22-16,0 22 0,21-22 0,-21 21 15,21-20-15,0 20 0,0-20 16,-22-1-16,22 0 0,0 22 0,0-43 15,0 21-15,0-21 0,0 22 16,0-22-16,0 0 0,22 0 16,-1-21-16,0 0 0,0 0 15,0 0-15,0-21 0,1 21 16,-22-21-16,21 0 0</inkml:trace>
  <inkml:trace contextRef="#ctx0" brushRef="#br0" timeOffset="64103.58">16912 7705 0,'0'0'0,"0"-43"0,0 1 0,0 0 16,0-1-16,0 22 0,21 0 16,-21-21-16,21 42 0,1-21 0,-1-1 15,0 22-15,21 0 0,-21 0 16,22 0-16,-22 0 0,0 0 0,21 0 16,-20 22-16,-1-22 0,0 21 0,-21 0 15,0 0 1,-21 0-16</inkml:trace>
  <inkml:trace contextRef="#ctx0" brushRef="#br0" timeOffset="64255.5">16912 7747 0,'0'0'15,"-21"21"-15,0 0 0,0 1 16,42-22 0,0 0-1,0 0-15,21 0 0,-20 0 16,20 0-16,0 0 0,1-22 0,-1 22 15,0-21-15,22 0 0,-22 21 16,0-21-16</inkml:trace>
  <inkml:trace contextRef="#ctx0" brushRef="#br0" timeOffset="64523.34">17886 7345 0,'0'0'16,"0"-21"-16,0 0 0,21 21 0,-21 21 15,0 0 1,-21 21-16,0-21 0,21 22 0,-22-1 15,1 0-15,0 1 0,21-1 0,-21 0 16,21 1-16,-21-1 16,21 0-16,0 1 0,0-1 0,0 0 15,0 1-15,0-22 0,0 21 0,0-21 16,21 22-16,0-22 0,0 0 0,0 0 16,-21 0-16,22-21 0,20 0 0,-21 0 15,0 0-15,0 0 0,22 0 16,-22 0-16,21 0 0,-21 0 0,1-21 15,-1 0-15,0 0 0,0 21 0,-21-21 16,0-22-16,0 22 0,0 0 0,0-21 16,0 21-16</inkml:trace>
  <inkml:trace contextRef="#ctx0" brushRef="#br0" timeOffset="64690.25">17928 7789 0,'21'0'31,"0"0"-31,1 0 0,-1 0 16,0 0-16,21 0 0,-21 0 0,22-21 16,-22 21-16,21 0 0,-21 0 15,1-21-15,-1 21 0,0 0 0,-21-21 16,0 0-16,0 0 16</inkml:trace>
  <inkml:trace contextRef="#ctx0" brushRef="#br0" timeOffset="64846.71">18013 7451 0,'0'-21'16,"0"-1"-1,21 22-15,0 0 0,0 0 16,0 0-16,1 0 0,20 0 0,-21 0 16,0 0-16,0 0 0,22-21 15,-22 21-15,0 0 0,0-21 16,0 21-16</inkml:trace>
  <inkml:trace contextRef="#ctx0" brushRef="#br0" timeOffset="65042.6">18859 7070 0,'0'0'0,"0"-21"15,22 21-15,-22-22 16,0 44-1,0-1-15,-22 0 16,1 0-16,0 0 0,0 22 0,21-22 16,-21 0-16,21 0 0,-21 21 15,21-20-15,0-1 0</inkml:trace>
  <inkml:trace contextRef="#ctx0" brushRef="#br0" timeOffset="65423.89">19325 7493 0,'0'0'0,"0"-21"16,0 0-16,-21 21 0,0 0 16,0 0-16,-22 0 0,22 0 0,-21 21 15,21-21-15,-22 21 16,22 0-16,-21 0 0,21-21 0,-1 22 15,1-1-15,0 0 0,21 0 0,0 0 16,0 0-16,0 1 0,21-1 16,0 0-16,22-21 15,-22 0-15,0 21 0,21-21 0,-20 0 16,-1 21-16,21-21 0,-21 21 0,0-21 16,1 22-16,-1-1 0,0-21 0,-21 21 15,0 0-15,0 0 0,0 0 0,0 1 16,-21-1-16,0 0 15,-1-21-15,1 21 0,-21 0 0,21-21 0,-22 21 16,1-21-16,21 22 0,-21-22 16,-1 0-16,1 0 0,21 0 0,-22 0 15,1 0-15,21 0 0,-21 0 0,20 0 16</inkml:trace>
  <inkml:trace contextRef="#ctx0" brushRef="#br1" timeOffset="72678.39">106 1566 0,'-21'0'0,"-1"-21"16,22 0-16,-21 21 0,21-21 0,0 0 15,0 0-15,0-1 16,0 1-16,0 0 16,21 21 15,-21 21-15,22 22-16,-22-22 0,0 0 15,0 21-15,0-21 0,0 22 16,0-22-16,0 21 0,0-21 0,0 1 15,0 20-15,0-21 0,0 0 16,0 0-16,0 1 16,0-44 15,0 1-31,0 0 16,0 0-16,0 0 0,0-22 15,0 22-15,0 0 0,0-21 0,0 21 16,0-1-16,0 1 0,0 0 15,0 0-15,0 0 0,0 0 0,-22 21 32,22 21-17,0 0 1,0 0-16,0 21 0,0-20 0,0-1 16,0 21-16,0 0 0,0-20 15,0 20-15,0-21 0,0 21 0,0-20 16,0-1-16,0 21 0,22-21 15,-22 0-15,0 1 0,0-1 0,0 0 16,0 0-16,0 0 16,21-21-1,-21 21 79,21-21-78,0 0-16,0 0 15,0 0-15,22 0 16,-22 0-16,21 0 0,1-21 0,20 0 16,1 0-16,-1 0 0,22-22 0,-22 22 15,22-21-15,0 0 16,20-22-16,1 1 0,0 20 0,21-20 0,0-1 15,0 1-15,-21-1 16,0 22-16,21-22 0,-43 1 0,22 21 16,-21-1-16,0 1 0,-22 0 15,1 20-15,-1 1 0,-21 0 0,-20 0 16,-1 21-16,0-21 0,0 21 16,-21 21 93,0 0-93,0 0-1,-21-42 63,0 21-78</inkml:trace>
  <inkml:trace contextRef="#ctx0" brushRef="#br1" timeOffset="86715.44">762 4128 0,'0'0'0,"-21"0"16,21-22-16,-21 22 0,-1-21 0,22 0 16,0 0-16,0 0 0,-21 0 15,21-1-15,0 1 0,-21 0 0,21 0 16,0 0-16,0 0 15,0-1-15,0 1 16,0 42 15,0 1-31,0-1 16,0 0-16,0 0 0,0 21 16,0 1-16,0-1 0,0 22 0,0-22 15,0 0-15,0 1 0,0-1 16,0 0-16,0 1 0,0-1 0,0-21 15,0 21-15,21-20 0,-21-1 16,0 0-16,0 0 0,21-21 0,-21 21 16,22-42 15,-1 0-15,-21 0-16,0 0 0,0-1 0,21 1 15,-21-21-15,0 21 0,21-22 16,-21 1-16,0 0 0,0-1 15,0 1-15,0 0 0,0-1 0,0 22 16,0-21-16,0 21 0,0 0 16,0-1-16,0 44 31,21 20-31,-21-21 0,0 21 16,0 1-16,0-22 0,0 21 15,0 1-15,0-1 0,0 0 0,0-21 16,0 22-16,0-1 0,0-21 15,0 0-15,0 43 0,0-43 16,0 0-16,0 0 0,0 1 16,0-1-16,0 0 15,0 0 1,21-21 0,1 0-16,-1 0 0,0 0 15,0-21-15,21 0 0,-20 0 16,41-1-16,1 1 0,-1-21 0,22 21 15,-1-22-15,22 1 0,0 0 16,0-22-16,21 1 0,-21 20 0,21-20 16,0-1-16,-21 22 0,-1-21 15,1 20-15,0 22 0,-21-21 0,-1 21 16,1-1-16,-43 1 0,22 0 16,-22 0-16,-21 0 0,22 21 0,-22 0 15,0-21-15,0 21 0,0 21 110,-21 0-110,0 0 0,0 0 0,22 0 15,-22 1-15,21-1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0:08:08.3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466 6964 0,'-22'0'16,"44"0"-16,-44-21 0,1 0 0,21-1 15,0 1-15,-21 21 16,21-21-16,-21 21 0,21-21 0,0 0 31,-21 21-15,21 21-1,0 0-15,0 0 16,0 0-16,0 1 0,0-1 16,0 0-16,0 0 0,21 0 0,-21 0 15,0 1-15,0-1 0,0 0 16,0 0-16,0 0 0,0 0 15,0 1-15,0-44 47,0 1-31,0 0 0,0 0-16,0 0 0,0 0 0,0-1 15,0 1-15,0-21 0,0 21 16,0 0-16,0-1 0,0 1 0,0 0 15,0 0 1,0 42 0,0 0-1,0 0-15,0 1 0,0-1 16,0 0-16,0 0 0,0 0 16,0 0-16,0 1 0,0-1 15,0 0-15,0 0 0,0 0 16,0 0-1,21-21-15,-21 22 16,0-44 15,0 1-15,0 0-16,0 0 0,0 0 16,0 0-16,0-1 0,0 1 15,0 0-15,0 0 0,0 0 0,0 0 16,0-1-16,21 22 15,-21 22 32,0-1-47,0 0 16,0 0 15</inkml:trace>
  <inkml:trace contextRef="#ctx0" brushRef="#br1" timeOffset="7639.5">190 6731 0,'0'-21'47,"0"0"-47,0 0 0,0-1 15,0 1 1,0 0-16,0 0 0,0 0 16,0 0-16,0-1 15,0 1-15,0 0 0,22 21 16,-22-21 0,21 21-16,-21 21 15,21 0 1,0 0-16,-21 1 0,21-1 0,-21 0 15,0 0-15,0 0 0,21 22 0,-21-22 16,22 0-16,-22 0 0,0 0 16,21 0-16,-21 1 0,0-1 15,0 0-15,0 0 0,0 0 16,0 0-16,0 1 0,0-1 31,0-42 0,0-1-31,0 1 0,0 0 16,0 0-16,0 0 0,0 0 16,0-22-16,0 22 0,0-21 0,0 21 15,0-22-15,0 22 0,0-21 0,0 21 16,0-1-16,21-20 0,-21 21 16,21 21-16,-21-21 0,0 0 0,0 42 46,0 0-46,21 0 16,-21 21-16,0-20 0,0 20 0,0 0 16,0-21-16,0 22 0,0-1 15,0-21-15,0 22 0,0-22 0,-21 0 16,21 0-16,-21 0 0,21 0 16,0 1-16,-21-1 0,21 0 0,-21-21 15,21 21-15,-22-21 16,1 0 15,21-21-31,0 0 0,0 0 16,0-1-16,0-20 0,0 21 15,0-43-15,0 22 0,0 0 16,0-1-16,0 1 0,21 0 0,-21-1 16,0 1-16,0 0 0,22-1 15,-22 22-15,0 0 0,0 0 16,21 0-16,-21 42 15,0 0 1,21 0-16,-21 22 0,0-1 16,0 0-16,0 1 0,0-1 15,0 0-15,0 1 0,0-22 16,0 21-16,0 0 0,0-20 0,0-1 16,0 0-16,0 0 0,0 0 15,0 0-15,0 1 0,-21-22 16,21 21-16,0-42 31,0-1-15,0-20-16,0 21 15,0 0-15,0-22 0,0 22 0,0-21 16,0 0-16,21-1 0,-21 1 16,21 0-16,-21-1 0,21 1 15,-21 0-15,0 20 0,0 1 16,21 21-16,1 0 15,-22 21 1,0 1-16,0 20 0,0-21 0,0 21 16,0 1-16,0-1 0,0-21 15,0 22-15,0-1 0,0-21 0,0 21 16,-22-20-16,1 20 0,21-21 0,-21 0 16,0 0-16,21 1 0,-21-1 15,21 0-15,-21 0 0,-1 0 16,22 0-16,-21 1 15,21-1 1,0 0 0,21-21 15,1 0-15,-1 0-16,0-21 0,21 21 0,1-21 15,20-1-15,-21 1 0,22 0 16,-1-21-16,22 21 0,-21-22 15,20 22-15,-20-21 0,20-1 0,1 22 16,0-21-16,-1 0 0,1 20 0,0-20 16,-1 21-16,1-21 0,-21 20 0,-1 1 15,1 0-15,-22 21 16,0-21-16,1 0 0,-1 21 0,-21-21 16,0 21-16,22 0 0,-22 0 15,-21-22-15,21 22 0,0 0 16,-21-21-16,0 42 47,-21-21-47,-21 22 15,20-1-15,-20 0 0,0 0 16,-1 0-16,1 0 0,-21 1 16,-1 20-16,1-21 0,-1 0 0,-21 22 15,1-22-15,-1 21 0,22-21 16,-22 0-16,0 22 0,1-22 0,20 0 15,-21 0-15,22 0 0,-1 1 16,22-1-16,-21-21 0,20 21 0,-20 0 16,20-21-16,1 21 0,0-21 15,-1 0-15,22 21 0,-21-21 0,21 0 16,0 0-16,-22 22 0,22-22 16,0 0-16,0 0 0,0 0 15,42 0 63,0 0-78,0-22 16,0 22-16,22-21 0,-1 21 0,0-21 16,22 0-16,-1 0 0,22 0 0,-22-1 15,22 1-15,0 0 0,-1-21 16,1 21-16,0-1 0,21-20 0,-22 21 15,1 0-15,0 0 0,-1-1 16,-20 1-16,-1 0 0,1 0 0,-22 21 16,22-21-16,-22 21 0,-21-21 15,21 21-15,-20-22 0,-1 22 16,0 0-16,0 0 0,-21-21 0,21 21 31,-42 0 0,0 0-31,0 21 16,0 1-16,-1-1 0,-20-21 0,0 21 16,-1 0-16,-20 0 0,21 0 15,-22 22-15,1-22 0,-22 0 0,21 0 16,-20 22-16,-1-22 0,22 0 16,-22 0-16,21 0 0,-20 0 0,20 1 15,1-1-15,-1 0 0,22 0 16,-22 0-16,22-21 0,0 21 0,-1-21 15,22 0-15,0 0 0,0 22 16,0-22-16,0 0 0,21-22 47,21 22-31,0-21-16,21 21 0,1-21 0,-1 0 15,0 0-15,22 0 0,-1-1 16,1 1-16,20-21 0,1 21 0,0-22 15,-1 22-15,22-21 0,-21 0 16,21-1-16,-22 22 0,1-21 16,0 21-16,-22-1 0,22 1 0,-43 0 15,22 0-15,-22 21 0,0-21 0,1 21 16,-22 0-16,0 0 0,0-21 16,0 21-16,-42 0 62,0 0-46,21 21-16,-21-21 31,0 0-15,21 21 15</inkml:trace>
  <inkml:trace contextRef="#ctx0" brushRef="#br1" timeOffset="16828">254 8615 0,'0'-21'0,"0"0"16,0-1-16,-21 22 16,21-21-1,-21 42 17,21 1-32,0-1 15,0 0-15,0 0 0,0 0 16,0 22-16,0-22 0,0 21 15,-22-21-15,22 0 0,0 22 0,-21-22 16,21 0-16,0 0 0,0 0 16,0 1-16,0-1 0,0 0 15,0 0-15,0 0 0,-21 0 32,21-42 14,0 0-46,0 0 0,0 0 0,0 0 16,0-1-16,0 1 0,0 0 16,0-21-16,0 21 0,0-1 15,0 1-15,0 0 0,0 0 16,0 0-16,0 0 0,0-1 0,21 22 47,-21 22-47,0-1 0,0 0 0,0 0 15,0 0-15,0 0 0,0 1 16,0 20-16,0-21 0,0 0 0,0 0 16,0 1-16,0-1 0,0 0 0,0 0 15,0 0-15,-21 0 16,21 1-16,-21-22 16,21 21-16,0-42 62,0-1-62,0 1 16,0 0-16,0 0 0,21 0 15,-21 0-15,21-1 16,-21 1-16,0 0 0,0 0 0,21 0 16,-21 0-16,0-1 15,22 1-15,-22 0 0,0 0 0,0 0 16,0 0-16,0 42 31,0 0-15,0 0-16,0 0 0,0 22 15,0-22-15,0 0 0,0 21 0,0-21 16,0 22-16,0-22 0,0 0 16,0 0-16,0 0 0,0 1 0,-22-1 15,22 0-15,0 0 0,-21-21 16,21 21-16,0 0 15,21-21 204,1 0-219,-1-21 0,0 21 16,0-21-16,21 0 0,-20 21 0,41-21 15,-21 0-15,1-1 0,20 1 16,1 0-16,-1 0 0,22-21 0,-22 20 16,22-20-16,-21 0 0,20 21 15,-20-22-15,20 1 0,-20 0 16,21-1-16,-22 22 0,85-42 0,-84 41 16,-22 1-16,22 0 0,-22 0 15,0 21-15,1-21 0,-1 21 16,0 0-16,-21 0 0,1-21 0,-1 21 15,0 0-15,0 0 0,0 0 16,-21-22-16,21 22 16,1-21-16,-1 21 15,-21 21 63,-21 1-78,-1-22 0,1 21 16,0 0-16,-21-21 0,21 21 16,-1 0-16,-20 0 0,-21 1 15,20-1-15,-20 0 0,-1 0 0,1 0 16,-22 0-16,22 1 0,-22-1 16,0 0-16,1 21 0,20-21 15,-84 22-15,84-22 0,1 21 0,-1-21 16,1 1-16,-1-1 0,22 0 15,0 0-15,-1-21 0,1 21 16,0 0-16,21-21 0,-22 0 0,22 22 16,0-22-16,0 0 15,0 0-15,42 0 219,0 0-188,0 0-15,0 0-16,-21 21 16,21-21-1,1-21 32,-22-1-47,21 22 0</inkml:trace>
  <inkml:trace contextRef="#ctx0" brushRef="#br1" timeOffset="20459.75">677 12488 0,'0'-21'16,"-21"21"-16,21-21 16,-21 21-1,21-21-15,-21 21 0,21-21 31,-21 21-15,-1 0 31,22 21-31,0 0-16,0 0 0,-21 0 15,21 1-15,0-1 0,-21 21 16,21-21-16,0 0 0,0 22 0,0-22 15,0 21-15,0-21 0,0 22 0,0-22 16,0 0-16,0 0 0,0 0 16,0 1-16,0-1 0,0 0 0,0 0 15,0 0 17,21-21 46,0-21-78,1 21 15,-1 0-15,-21-21 16,21 0-16,0 21 0,0-21 0,22 21 16,-22-22-16,21 1 0,0 21 0,1-21 15,-1 0-15,22 0 0,-1 0 16,1-1-16,-1 1 0,22 21 0,-1-21 15,1 0-15,0 0 16,21-22-16,-22 22 0,1 0 0,0 0 16,-1 0-16,1 0 0,0-1 0,-1 22 15,-20-21-15,20 0 0,-20 0 0,-22 21 16,22-21-16,-22 21 0,0 0 16,1-21-16,-1 21 0,-21-22 0,0 22 15,1 0-15,-1 0 0,-42 0 63,-1 0-63,1 0 15,0 0-15,-21 0 0,21 0 16,-22 22-16,-20-22 0,20 21 0,-20 0 16,-1-21-16,1 21 0,-22 0 0,22 0 15,-22 1-15,22-1 0,-22 0 16,0 0-16,22-21 0,-22 21 0,0 0 15,22 1-15,-22-1 0,22 0 0,-1-21 16,1 21-16,-1 0 0,1-21 16,20 21-16,-20-21 0,21 0 0,-1 22 15,-20-22-15,20 21 0,22-21 0,-21 0 16,0 0-16,-1 21 0,22-21 16,-21 0-16,21 0 0,-1 0 15,1 21-15,0-21 0,0 0 16,0 0-16,0 0 15,42 0 64,0-21-64,0 21 1,-21-21-16,21 21 0,0-21 15,-21-1-15,22 22 16,-22-21-16,21 0 0,0 0 16,-21 0-16,0 0 15,0-1-15,0 1 0,0 0 16,0 0-16,0 0 0,0 0 16,0-22-16,0 22 0,0 0 15,0 0-15,0 0 0,0-1 16,0 1-16,0 0 0,0 0 0,0 0 15,-21 21 1,21 21 0,-21-21-16,21 21 15,0 0-15,0 22 0,0-22 16,0 0-16,-22 21 0,22 1 0,0-22 16,-21 21-16,21 0 0,0-20 15,0 20-15,-21 0 0,21-21 0,0 22 16,-21-22-16,21 21 0,0-21 15,0 1-15,0-1 0,0 0 0,0 0 16,0 0-16,0 0 0,0 1 31,0-44 47,0 1-62,21 21-16,0-21 16,0 0-16,1 21 0,-1-21 15,21 0-15,-21-1 0,22 1 0,-1 0 16,21 0-16,1 0 0,21 0 16,-1-1-16,1 1 0,21 0 0,-22 0 15,22 0-15,0 21 0,0-21 0,-21-1 16,-1 22-16,1-21 0,-22 0 15,22 21-15,-21-21 0,-22 21 16,21-21-16,-20 21 0,-1-21 0,0 21 16,1-22-16,-22 1 0,21 21 0,-21 0 15,1 0-15,-1-21 0,0 21 16,-42 0 31,0 0-47,-1 21 0,1 0 0,-21-21 15,21 22-15,-22-22 0,1 21 0,0-21 16,-1 21-16,1-21 0,0 21 0,-22-21 16,1 21-16,20 0 15,-20-21-15,-22 22 0,22-1 0,-1 0 16,-20 0-16,20 0 0,-21 0 0,22 1 16,-22-22-16,22 21 0,-1 0 15,1 0-15,-1 0 0,22-21 0,-22 21 16,22-21-16,0 0 0,-1 22 15,1-22-15,0 21 0,21-21 0,-22 0 16,22 0-16,0 0 0,0 0 0,0 0 16,-1 0-1,44 0 48,-1 0-48,21 0-15,-21-21 0,22-1 0,20 22 16,1-21-16,20 0 0,-20-21 0,42 21 16,-1-1-16,1 1 0,0-21 15,0 21-15,21 0 0,-21-22 16,0 22-16,-1 0 0,1 0 0,0 0 0,-21-1 16,-1 1-16,-20 0 0,21 0 15,-43 21-15,21-21 0,-20 21 0,-22-21 16,21 21-16,-21 0 0,1 0 0,-22 21 62,-22-21-46,1 0-16,0 21 16,0-21-16,21 21 15,-21-21 1,0 0-1,21 21 1,-22-21-16,1 0 16</inkml:trace>
  <inkml:trace contextRef="#ctx0" brushRef="#br1" timeOffset="34076.19">635 17526 0,'0'0'0,"0"-21"0,0 0 15,0 0 1,0-1 0,21 22-16,-21-21 15,21 21 17,0 0-17,-21 21-15,0 1 0,22-1 16,-22 0-16,21 0 0,-21 0 15,0 0-15,0 1 0,21-1 0,-21 0 16,0 0-16,21 0 0,-21 0 16,0 1-16,0-1 0,0 0 15,0 0-15,0 0 0,0 0 32,21-42 30,-21 0-46,0 0-1,21 42 48,-21 0-63,0 0 15,0 1 1,22-22 62,-1 0-62,0 0-16,-21-22 0,21 22 0,0-21 15,0 0-15,22 21 0,-1-21 16,-21 0-16,43 0 0,-22-1 16,0 1-16,22-21 0,-1 21 0,1-22 15,-22 22-15,22-21 0,-1 0 16,1 20-16,-1-20 0,-20 21 0,-1-21 16,21 20-16,-20-20 0,-1 21 0,-21 0 15,22 0-15,-1-1 0,-21 22 16,0-21-16,0 0 0,1 21 0,-1 0 15,0 0 1,-21 21 15,-21-21-31,21 21 0,-21 1 16,-1-1-16,1 0 0,0 0 0,-21 0 16,-1 0-16,1 1 0,0-1 15,-1 0-15,1 0 0,-21 0 0,20 22 16,-20-22-16,-1 0 0,1 0 15,20 21-15,-20-20 0,21-1 0,-22 0 16,22 0-16,-1 0 0,1 0 0,0 1 16,21-1-16,-1-21 0,-20 21 15,21 0-15,0-21 0,0 21 0,-1-21 16,22 21-16,-21-21 16,0 0-16,21 22 15,21-22 32,0 0-31,1 0-1,-22 21 63,0 0-46,-22-21-32,1 0 0,21 21 15,-21-21-15,0 0 0,21 21 16,-21-21-16,0 0 16,21 21-16,-22-21 15,1 0 1,0 0-1,21-21-15,-21 21 16,21-21-16,0 0 16,-21 0-16,0 0 0,21-1 15,-22 22-15,22-21 0,0 0 16,-21 0-16,0-21 0,0 20 16,21 1-16,-21 0 0,21 0 0,0 0 15,-21 0-15,21-1 0,-22 1 16,22 42 31,0 1-47,22-22 15,-1 21-15,0 0 0,-21 0 16,21 0-16,-21 0 0,21 1 16,-21-1-16,0 0 0,21 0 0,-21 0 0,22 0 15,-22 1-15,21-22 16,-21 21-16,0 0 0,0 0 15,21-21-15,-21 21 32,21-21-17,0 0-15,0 0 16,1 0-16,-1-21 16,-21 0-16,21 21 0,0-21 0,0 0 15,0-1-15,1 1 16,20 0-16,-21 0 0,21-21 0,1 20 15,-1-20-15,22 0 0,-22-1 0,21 1 0,1 21 16,-1-21-16,22 20 16,-21-20-16,-1 21 0,1-21 0,-22 20 15,21 1-15,-20 0 0,-1 0 0,0 0 16,1 0-16,-22-1 0,0 1 16,0 21-16,0-21 0,1 21 0,-44 0 78,22 21-63,-21 0 1,21 1-16,-21-22 0,21 21 16,-21 0-16,0 0 0,0 0 15,-1 0-15,1 1 0,0-1 16,0-21-16,21 21 0,-21-21 15,0 21-15,-1-21 0,-20 42 16,21-42-16,0 0 0</inkml:trace>
  <inkml:trace contextRef="#ctx0" brushRef="#br1" timeOffset="46937.08">12827 5609 0,'0'0'0,"0"-21"16,0 0 0,0 0-1,0 42 32,0 0-47,0 21 16,0-20-16,0-1 15,0 21-15,0 0 0,0 1 0,0-22 16,-21 21-16,21 1 0,0-1 0,-21-21 16,21 21-16,0-20 0,-22-1 0,22 21 15,0-21-15,0 0 0,0 1 0,-21-1 16,21 0-16,0 0 16,0-42 30,0 0-46,21 0 0,1-1 16,-22 1-16,0-21 0,0 21 0,21-22 16,-21 22-16,21-21 0,-21 0 15,0-1-15,0 1 0,21 0 0,-21-1 16,0 1-16,21 0 0,-21-1 0,0 22 16,0 0-16,0 0 0,0 0 0,0-1 15,0 44 1,0-1-16,0 0 15,0 0-15,0 21 0,0-20 0,0 20 16,0 0-16,0-21 0,0 22 0,0-1 16,0 0-16,0-20 0,0 20 15,-21 0-15,21-21 0,0 22 0,-21-22 16,21 0-16,0 21 0,0-20 16,0-1-16,-21 0 0,21 0 15,0 0-15,0 0 0,-21-21 0,21 22 16,0-1-16,0 0 15,0 0-15,0 0 32,0 0-1,21-21-15,0 0-16,0 0 15,0-21-15,0 21 16,1-21-16,-1 0 0,21 0 15,0 0-15,1-1 0,-1 1 0,22-21 16,-1 21-16,22-22 0,-22 1 0,22 0 16,0-1-16,-1 1 0,22-21 0,0 20 15,0 1-15,0 0 0,-1-22 16,1 22-16,-21 21 0,21-22 0,-22 1 16,1 21-16,-21-22 0,-1 22 0,22 0 15,-22 0-15,-20 0 0,20 0 0,-21 21 16,1-22-16,-1 1 0,0 21 15,-20 0-15,20-21 0,-21 21 16,-42 0 0,0 0-1,0 21-15,-1 0 0,-20 1 0,0-1 16,21 0-16,-43 0 0,22 0 16,-1 22-16,-20-22 0,-1 21 0,1-21 15,-1 22-15,-20-1 0,-1 0 0,0-21 16,1 22-16,-1-22 0,0 21 0,1 1 15,-1-22-15,0 21 0,1-21 0,-1 0 16,22 22-16,-22-22 16,21 0-16,1 21 0,-1-20 0,1-1 15,-1 0-15,1 0 0,21 0 0,-22 0 16,22 1-16,-1-1 0,22-21 0,-21 21 16,21-21-16,0 21 0,-1-21 0,1 0 15,0 21-15,21-42 78,21 21-78,0 0 16,1-21-16,-1 21 16,0-21-16,0 21 15,0 0-15,0 0 0,-21-21 16,22 21-16,-1 0 0,21 0 15,-21-22-15,0 22 0,22-21 0,-22 21 16,21-21-16,1 21 0,20-21 0,-21 21 16,1-21-16,20 0 0,1-1 0,-1 1 15,1 0-15,-1-21 0,1 21 16,-1-1-16,1-20 0,-1 21 16,1-21-16,-1 20 0,-20-20 0,20 21 0,-21-21 15,1 20-15,-22 1 0,0 0 16,21 0-16,-42 0 0,22 21 15,-1-21-15,-21-1 32,-21 22 15,-1 22-47,1-22 0,0 21 15,0-21-15,0 21 0,0-21 0,-1 21 16,1-21-16,0 0 0,0 21 15,0-21-15,0 21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0:09:04.58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10033 974 0,'0'-21'0,"0"-1"15,0 1-15,0 0 16,0 0-16,0 0 15,0 0 1,0-1-16,0 1 16,0 0-16,0 0 0,0 0 15,0 0 1,0-1-16,-21 22 47,21 22-16,0-1-15,0 0-16,0 0 0,0 0 15,0 0-15,0 1 0,0 20 0,0-21 16,0 21-16,-21 1 0,21-22 16,0 21-16,-22 1 0,22-1 15,-21 0-15,21 1 0,0-1 0,0 21 16,-21-20-16,0-1 0,21 0 0,0 1 15,-21 20-15,0-20 0,-1-1 16,22 21-16,-21 1 0,0-22 0,0 22 16,21-22-16,-21 0 0,0 22 0,-1-22 15,1 1-15,21-1 0,-21 0 0,21 1 16,-21-1-16,21 0 0,0 1 16,-21-1-16,21 0 0,-21-21 0,21 22 15,-22-22-15,22 21 0,0-21 16,0 1-16,0 20 0,0-21 0,-21-21 15,21 21-15,0 0 0,21-42 47,1 0-47,-22 0 0,21-21 0,0 20 16,21-20-16,-21 0 0,22-1 0</inkml:trace>
  <inkml:trace contextRef="#ctx0" brushRef="#br0" timeOffset="8170.94">10075 699 0,'-21'0'0,"21"21"16,-21-21 0,0 0-16,0 0 15,-1 0 17,22 21-32,22-21 93,-1 0-93,0 0 16,0 0-16,0 0 16,0 0-16,1 0 0,-1 0 0,0 0 15,0 0-15,21 0 0,-20 0 16,-1 0-16,0 0 0,0 0 0,21 0 15,-20 0-15,-1 0 0,0 0 16,0 0-16,21 0 0,-20 0 16,-1 0-16,0 0 0,0 0 0,21 0 15,-20 0-15,-1 0 0,21 0 0,-21 0 16,0 0-16,22 0 0,-22 0 16,21 0-16,-21 0 0,1 0 0,20 0 15,0 0-15,-21 0 0,22 0 16,-1 0-16,0 0 0,1 0 0,-1 0 15,0 0-15,1 0 0,-1 0 0,0 0 16,-20 0-16,20 0 0,0 0 16,-21 0-16,22 0 0,-1 0 0,-21 0 15,22 0-15,-22 0 0,21 0 0,0 0 16,-20 0-16,20 0 16,0 0-16,1 0 0,-1 0 0,0 0 15,1 0-15,-1 0 0,21 0 0,-20 0 16,-1 0-16,0 0 0,1 0 15,-1 0-15,0 0 0,-20 0 0,20 0 16,-21 0-16,21 0 0,-20 0 16,20 0-16,-21 0 0,21 0 0,-20 0 15,20 0-15,-21 0 0,21 0 0,-20 0 16,20 0-16,0 0 0,-21 0 16,22 0-16,-1 0 0,-21 0 0,22 0 15,-22 0-15,21 0 0,0 0 0,-20 0 16,20 0-16,-21 0 15,0 0-15,22 0 0,-22 0 0,21 0 16,-21 0-16,22 0 0,-22 0 0,21 0 16,0 0-16,-20 0 0,20 0 15,-21 0-15,21 0 0,-20 0 0,20 0 16,-21 0-16,21 0 0,-20 0 0,20 0 16,-21 0-16,21 0 0,-20 0 15,20 0-15,0 0 0,1 0 0,-1 21 16,-21-21-16,21 0 0,1 0 15,-1 0-15,0 0 0,1 0 16,-1 0-16,0 0 0,1 0 0,-1 0 16,0 0-16,1 0 0,-22 0 15,21 0-15,1 0 0,-22 0 0,21 0 16,0 0-16,-20 0 0,20 0 0,0 0 16,-21 0-16,22 0 0,-1 0 15,0 0-15,1 0 0,-1 0 0,22 0 16,-22 0-16,0 0 0,22 0 0,-22 0 15,0 0-15,22 0 0,-22 0 16,1 0-16,-1 0 0,-21 0 0,21 0 16,1 0-16,-1 0 0,-21 0 0,22 0 15,-1 0-15,-21 0 16,21 0-16,1 0 0,-1 0 0,-21 0 16,22 0-16,-1 0 0,-21 0 0,21 0 15,1 0-15,-1 0 0,22 0 16,-22 0-16,0 0 0,1 0 0,-1 0 15,-21 0-15,21 0 0,1 0 16,-22 0-16,21 0 0,-21 0 0,64 0 16,-64 0-16,0 0 0,22 0 15,-22 0-15,21 0 0,-21 0 16,1 0-16,-1 0 0,0 0 0,0-21 16,0 21-16,0 0 0,1 0 15,-1 0-15,0 0 0,0 0 16,0 0-16,0 0 0,1 0 15,-1-21-15,0 21 32,-21 21-1,0 0-31,0 0 16,0 0-16,0 1 0,0-1 15,-21 0-15,21 0 0,0 0 16,-21 0-16,-1 1 0,1 20 15,21-21-15,-21 0 0,21 22 16,0-22-16,0 21 0,-21-21 0,21 22 16,0-1-16,-21-21 0,21 21 15,0 1-15,0-22 0,0 21 0,0 1 16,0-22-16,0 21 0,0 0 0,0 1 16,0-1-16,0 0 0,0-20 15,0 20-15,0 0 0,-21 1 0,21-22 16,0 21-16,0-21 0,-22 22 15,22-22-15,0 21 0,0-21 0,0 0 16,-21 22-16,21-22 0,0 0 0,-21 0 16,21 0-16,0 1 0,-21-1 0,21 0 15,0 0-15,0 21 0,0-20 16,-21-1-16,21 0 0,-21 0 16,21 0-16,0 0 0,0 1 0,-22-22 15,22 21-15,-21 0 0,21 0 16,-21-21-16,21 21 0,0 0 0,-21 1 15,0-22-15,21 21 16,-21-21-16,-1 0 0,22 21 16,-21-21-16,0 21 15,0-21-15,0 21 16,0-21 0,-1 0-1,1 0 1,0 0-16,0 0 0,0 0 0,0 0 15,-1 0-15,1 0 0,0 0 16,-21 0-16,-1 0 0,22 0 0,-21 0 16,0-21-16,-1 21 0,1-21 0,21 21 15,-22 0-15,1 0 0,0-21 16,-1 21-16,1 0 0,0 0 0,-1 0 16,1 0-16,0-21 0,-1 21 0,1 0 15,0 0-15,-22 0 0,1 0 16,-1-22-16,1 22 0,-1 0 15,1 0-15,-22 0 0,22-21 0,-1 21 16,1 0-16,-1 0 0,1 0 0,20 0 16,-20 0-16,20 0 0,-20 0 15,21 0-15,-1 0 0,-20 0 0,20 0 16,-20 0-16,21 0 0,-22 0 0,22 0 16,-22 0-16,1 0 0,-1 0 15,22 0-15,-22 0 0,1 0 0,21 0 16,-22 0-16,22 0 0,-22 0 0,22 0 15,-22 0-15,22 0 0,-21 0 16,20 0-16,1 0 0,-22 0 0,22 0 16,-21 0-16,20 0 0,-20 0 15,20 0-15,-20-21 0,21 21 0,-22 0 16,1 0-16,20 0 0,-20 0 0,20 0 16,-20 0-16,21 0 0,-22 0 15,1 0-15,20 0 0,-20 0 0,-1 0 16,1 0-16,20 0 0,-20 0 15,-1 0-15,22 0 0,-21 0 0,-1 0 16,22 0-16,-22 0 0,22 0 0,-22 0 16,22 0-16,0 0 0,-22 0 15,22 0-15,0 0 0,-1 0 0,1 0 16,0 0-16,-1 0 0,1 0 0,0 0 16,-1 0-16,1 0 0,0 0 15,-1 0-15,1 0 0,0 0 16,-1 0-16,1 0 0,0 21 0,-1-21 15,1 0-15,0 0 0,-1 21 0,22-21 16,-21 0-16,-1 0 0,22 0 16,-21 22-16,0-22 0,20 0 0,-20 0 15,0 21-15,-1-21 0,22 0 0,-21 0 16,0 0-16,20 21 0,-20-21 16,0 0-16,-1 0 0,1 21 0,0-21 15,-1 0-15,22 0 0,-21 0 0,0 21 16,20-21-16,1 0 0,0 0 0,0 0 15,0 0-15,0 0 32,-1 0-17,1 0 17,0 0-32,21-21 31,0 0-31,0 0 0</inkml:trace>
  <inkml:trace contextRef="#ctx0" brushRef="#br0" timeOffset="9918.49">12488 1312 0,'21'0'63,"1"0"-48,-1-21-15,0 21 16,0-21-16,0 21 0,0-21 16,1 0-16,-1 21 0,-21-21 15,21 21-15,0-22 0,0 1 16,0 21-16,-21-21 0,0 0 0,22 21 15,-22-21-15,0 0 16,0-1-16,-22 1 16,1 21-16,0 0 15,0 0-15,0 0 0,0 0 0,-22 0 16,22 21-16,-21 1 0,-1-1 0,1 0 16,21 0-16,-21 0 0,-1 0 15,1 1-15,0-1 0,20 0 0,-20 21 16,21-21-16,0 1 0,0-1 0,-1 0 15,22 0-15,-21 0 0,21 0 16,0 1-16,0-1 16,21 0-16,1 0 0,-1-21 0,0 21 15,0 0-15,21-21 0,-20 22 16,20-1-16,-21 0 0,21 0 0,1-21 16,-22 21-16,21 0 0,-21 1 0,22-1 15,-22 0-15,21 0 0,-21 0 16,1 0-16,-1 1 0,0-1 0,0 0 15,0 0-15,-21 0 0,0 0 0,0 1 16,0-1-16,0 0 0,-21 0 16,0 0-16,-21 0 0,20 1 15,-20-1-15,0-21 0,-1 21 0,1-21 16,0 0-16,-1 21 16,-20-21-16,21 0 0,-1 0 0,1 0 15,-22 0-15,22 0 0,21-21 0,-21 21 16,-1-21-16,22 0 0,0-1 15,0 22-15,0-21 0,-1 0 0,1 0 16,21 0-16,0 0 0,-21 21 0,21-22 16,-21 1-16,21 0 0,0 0 15,-21 21-15,21-21 16,21 21 0,0 0-16,21 0 0,-20 0 15,20-21-15,0 21 0,1 0 16,20 0-16,1-22 0</inkml:trace>
  <inkml:trace contextRef="#ctx0" brushRef="#br0" timeOffset="11011.28">14224 1334 0,'-85'-43'15,"64"43"-15,0-21 0,-21 21 0,-1 0 16,22 0-16,-21 0 0,21 0 0,-22 0 16,1 0-16,21 0 0,-22 0 15,22 0-15,-21 21 0,21 0 0,-22 1 16,22-1-16,-21 21 0,21-21 0,-22 0 15,22 22-15,0-22 0,-21 21 16,21-21-16,-1 22 0,22-1 0,0-21 16,-21 22-16,21-22 0,0 21 0,0-21 15,0 22-15,0-22 0,21 0 16,1 0-16,-1 21 0,0-42 16,0 22-16,21-1 0,-20 0 0,20-21 15,-21 0-15,21 0 0,1 21 0,-22-21 16,21 0-16,1 0 0,-22 0 15,21 0-15,0 0 0,1-21 0,-22 21 16,21-21-16,-21 21 0,1 0 0,-1-21 16,0 21-16,0 0 0,-42 21 47,0 0-32,0-21-15,-22 21 0,22 0 0,0-21 16,0 21-16,0-21 0,-22 0 0,22 22 0,-21-22 15,21 0-15,-22 0 0,1 0 16,21 0-16,-22 0 0,1 0 16,0 0-16,-1 0 0,22-22 0,-21 22 15,21-21-15,0 0 0,-1 21 0,1-21 16,0 0-16,21 0 0,-21-22 16,21 22-16,0-21 0,0 21 0,0-22 15,0 1-15,21 0 0,0-1 0,0 1 16,1 0-16,20-1 15,-21 1-15,21 0 0,1 20 0,-1 1 16,-21-21-16,22 21 0,-1 21 0,0-21 16,1-1-16,-1 22 0,0 0 15,1 0-15,-1 0 0,0 0 0,1 0 16,-22 0-16,21 0 0,-21 0 0,0 0 16,1 0-16,-1 22 15,-42-22 48,-1 0-63,1 0 15,0 0-15,0-22 0,0 22 16,0 0-16,-1 0 0,1 0 16,0 0-16,0 0 0,-21 0 15,20 0-15,1 0 0,-21 0 0,21 0 16,-22 0-16,22 22 0,-21-1 0,21 0 15,-22 21-15,1-21 0,21 22 16,-21-1-16,-1 0 0,22-20 0,-21 20 16,21 0-16,-1 1 0,22-1 0,0-21 15,0 21-15,0-20 0,0 20 16,22-21-16,-1 0 0,21 0 0,-21-21 16,22 22-16,-1-1 0,0-21 0,1 0 15,-1 21-15,0-21 0,1 0 0,-1 0 16,21 0-16,-20 0 15,-22 0-15,21 0 0,1 0 0,-22 0 16,0 0-16,0-21 0,0 21 0,-21-21 16,0-1-1,0 1 1,21 0-16,-21 0 16,22 21-16,-1-21 0</inkml:trace>
  <inkml:trace contextRef="#ctx0" brushRef="#br0" timeOffset="13795.39">17695 1397 0,'-21'0'15,"0"0"-15,0 0 0,0 0 16,-1 0-16,1 0 0,0 0 16,0 21-16,42-21 47,21 0-47,1 0 0,-1 0 15,0 0-15,1 0 0,20-21 16,1 21-16,-1-21 0,22 21 0,0-21 15,20 0-15,-20-1 16,21 1-16,0 0 0,-22 0 0,22 0 16,-21 0-16,0-1 0,-1 1 0,-20-21 15,-1 21-15,1 0 0,-22-1 16,0 1-16,1 0 0,-22 21 0,0 0 16,-21-21-16,21 21 0,-42 0 31,0 0-31,0 0 0,0 0 15,-1 0-15,1 0 0,0 0 16,0 0-16,0 0 0,0 0 0,-1 0 16,1 0-16,0 0 15,42 0 17,0-21-32,1 21 0,20-21 15,0 21-15,1-22 0,-1 1 16,0 21-16,1-21 0,-1 0 0,-21 21 15,21-21-15,-20 21 0,-44 21 47,1 0-47,0 0 0,0-21 16,-21 21-16,20 1 0,1-1 16,-21 0-16,21 0 0,0 0 0,-1 0 0,1 1 15,0-1-15,0 0 0,0-21 16,21 21-16,-21-21 0</inkml:trace>
  <inkml:trace contextRef="#ctx0" brushRef="#br0" timeOffset="14303">17632 1884 0,'0'0'0,"-43"0"0,-20 21 16,63 0-1,21 0-15,21-21 0,1 22 16,-1-22-16,0 21 0,22-21 16,-1 21-16,1 0 0,21-21 0,-1 21 15,1-21-15,21 21 0,-22 1 0,22-22 16,-21 0-16,0 21 0,-1-21 15,-20 0-15,-1 0 0,1 0 0,-22 0 16,0 0-16,-20 0 0,-1 0 16,0 0-16,-21-21 15,0-1-15,0 1 0,0 0 16,-21 0-16,0 0 0,-1 0 16,44 21 15,-1 21-31,0 0 15,0-21-15,0 21 0,0 0 16,1 0-16,-1 1 0,0 20 0,-21-21 16,0 0-16,0 0 0,0 22 0,0-22 15,-21 0-15,-22 21 0,22 1 16,-21-22-16,-22 21 0,22-21 16,0 1-16,-22 20 0,22-42 0,21 21 15,-22 0-15,22-21 0,0 0 16,21-21-16,0 0 15,21 0-15</inkml:trace>
  <inkml:trace contextRef="#ctx0" brushRef="#br0" timeOffset="14643.87">20129 783 0,'0'-21'16,"0"42"0,0 0-16,0 1 15,-21 20-15,21 0 0,-21 1 0,0-1 16,0 0-16,21 22 0,-21-22 0,-1 0 15,22 1-15,-21-1 0,21 0 16,-21-20-16,21 20 0,-21-21 0,21 0 16,0 0-16,0 1 0,0-1 15,-21-21-15,21 21 0,0-42 32,0 0-32,21-1 15</inkml:trace>
  <inkml:trace contextRef="#ctx0" brushRef="#br0" timeOffset="14854.31">20066 889 0,'0'0'0,"0"-42"0,0 21 0,0-1 15,21 22-15,-21-21 16,21 0-16,0 21 0,1-21 16,-1 21-16,0 0 0,0 0 0,0 0 15,0-21-15,22 21 0,-22 0 16,21 0-16,-21 0 0,1 0 0,20 0 15,-21 0-15,-21 21 16,0 0 0,-21 0-16,0-21 0,0 21 15,-22 22-15,1-22 0</inkml:trace>
  <inkml:trace contextRef="#ctx0" brushRef="#br0" timeOffset="14986.83">20002 1164 0,'0'0'0,"0"21"15,22-21-15,-1 0 0,0 0 16,0 0-16,0 0 0,22 0 0,-22 0 16,21 0-16,0-21 0,1 21 15,-22-21-15,21 0 0,1 0 0,-1 0 16</inkml:trace>
  <inkml:trace contextRef="#ctx0" brushRef="#br0" timeOffset="15264.01">20849 741 0,'0'0'0,"0"-21"16,0 42 0,-21 0-1,0 0-15,21 22 0,-21-22 0,-1 21 16,22 0-16,-21 1 0,21 20 16,-21-20-16,0-1 0,21 0 0,0 1 15,0-1-15,0-21 0,0 21 16,0-20-16,0 20 0,0-21 0,0 0 15,21 0-15,0 1 0,0-22 16,22 21-16,-22-21 0,21 0 0,-21 0 16,22 0-16,-1 0 0,-21 0 0,22 0 15,-22-21-15,21-1 0,-21 22 16,0-21-16,1 0 0,-1 0 16,0 0-16,-21 0 0,0-22 0</inkml:trace>
  <inkml:trace contextRef="#ctx0" brushRef="#br0" timeOffset="15454.45">20849 1143 0,'21'0'16,"0"0"0,1 0-16,-1 0 0,21 0 0,-21 0 15,0-21-15,22 21 0,-22-21 16,0 21-16,21-21 0,-20 21 15,-1-22-15,0 1 0,-21 0 0,0 0 16,0 0-16,0 0 0,0-1 16</inkml:trace>
  <inkml:trace contextRef="#ctx0" brushRef="#br0" timeOffset="15622.27">20976 762 0,'0'0'15,"0"-21"-15,21 21 16,0 0-16,1 0 0,-1-21 0,0 21 15,0 0-15,0 0 0,0-21 16,22 21-16,-22 0 0,21 0 16,1 0-16,-22-22 0,0 22 0,0 0 15,0 0-15,0 0 0,1 0 16</inkml:trace>
  <inkml:trace contextRef="#ctx0" brushRef="#br0" timeOffset="16158.69">20278 2307 0,'-22'-42'16,"1"42"0,0 21-1,0 0-15,21 0 0,-21 22 0,0-1 16,21 0-16,-22 1 0,1-1 15,0 0-15,21 1 0,-21-1 16,0 0-16,21 1 0,-21-1 0,21-21 16,0 22-16,-22-22 0,22 0 15,0 0-15,0 0 0,0 0 16,22-21 15,-22-21-31,21 0 0,-21 0 0,21 0 16</inkml:trace>
  <inkml:trace contextRef="#ctx0" brushRef="#br0" timeOffset="16374.57">20193 2244 0,'0'0'0,"-21"-21"0,21-1 31,21 22-15,0 0-16,0 0 0,0 0 15,1 0-15,20 0 0,-21 0 16,21 0-16,-20 0 0,20 0 0,-21 0 16,0 0-16,0 0 0,1 0 0,-1 0 15,-21 22-15,-21-1 16,-1-21-16,1 21 0</inkml:trace>
  <inkml:trace contextRef="#ctx0" brushRef="#br0" timeOffset="16538.47">20087 2498 0,'0'21'0,"0"0"16,21-21-16,0 0 15,1 0-15,-1 0 0,21 0 0,-21 0 16,22 0-16,-1 0 0,-21 0 16,21 0-16,1 0 0,-1 0 0,0-21 15,1 21-15,-1-21 0,0 21 16,1-21-16</inkml:trace>
  <inkml:trace contextRef="#ctx0" brushRef="#br0" timeOffset="16862.29">21167 2201 0,'0'-21'15,"0"42"1,-22 1-16,1-1 15,0 0-15,0 0 0,21 21 16,-21 1-16,-22-22 0,22 21 0,0 1 16,0-1-16,0 21 0,0-20 15,-1-22-15,22 21 0,0 1 16,0-1-16,0-21 0,0 0 0,0 0 16,0 1-16,22-1 0,-1 0 15,21 0-15,-21-21 0,22 0 0,-22 21 16,21-21-16,0 0 0,1 0 0,-22 0 15,21 0-15,1 0 0,-1 0 16,-21 0-16,0-21 0,0 0 0,1 21 16,-1-21-16,-21 0 0,0-1 0,0 1 15,0 0-15,0 0 0,-21 0 16</inkml:trace>
  <inkml:trace contextRef="#ctx0" brushRef="#br0" timeOffset="17014.2">21145 2625 0,'22'0'16,"-1"0"0,0 0-16,0 0 0,0 0 0,22 0 15,-22 0-15,0 0 0,21 0 0,-21 0 16,1-21-16,-1-1 0,0 1 16,-21 0-16,0 0 0,21 0 0</inkml:trace>
  <inkml:trace contextRef="#ctx0" brushRef="#br0" timeOffset="17158.12">21315 2265 0,'21'0'16,"0"0"0,0 0-16,0 0 0,1 0 15,-1-21-15,21 21 0,-21 0 0,0-21 16</inkml:trace>
  <inkml:trace contextRef="#ctx0" brushRef="#br0" timeOffset="17343.54">21971 1947 0,'21'0'15,"-21"22"1,0-1-1,0 0-15,-21 0 16,0 0-16,21 0 0,-21 1 16,21-1-16,-22 0 0</inkml:trace>
  <inkml:trace contextRef="#ctx0" brushRef="#br0" timeOffset="17735.32">22352 2307 0,'-21'0'0,"0"0"16,-1 0-16,1 0 0,0 0 16,0 0-16,-21 21 0,20-21 15,1 22-15,-21-1 0,21-21 0,0 21 16,-1 0-16,22 0 0,0 0 0,0 1 15,0-1-15,0 0 16,22 0-16,-1 0 0,0-21 16,0 21-16,21 1 0,-20-22 0,-1 21 15,0-21-15,0 21 0,0 0 0,0-21 16,1 21-16,-1 0 0,-21 1 16,0-1-16,0 0 0,0 0 15,0 0-15,-21 0 0,-1 1 16,1-22-16,-21 21 0,21-21 0,0 0 15,-22 21-15,22-21 0,-21 0 0,21 21 16,-1-21-16,-20 0 0,21 0 16,0 0-16,0 0 0,-1 0 0,1 0 15,0 0-15,0 0 16</inkml:trace>
  <inkml:trace contextRef="#ctx0" brushRef="#br0" timeOffset="19335.15">12890 2773 0,'0'0'0,"0"-21"31,0 0-15,-21 21 31,0 21-32,21 0-15,0 0 0,0 0 16,0 22-16,0-1 0,-21 0 0,21 1 16,-21-1-16,21 21 0,-21 1 15,21 21-15,0-22 0,-22 22 0,1-1 16,21-20-16,-21-1 0,21 1 0,0-1 15,0 22-15,0-21 0,0-22 16,0 21-16,0 1 0,0-1 0,0 1 16,0-22-16,0 1 0,0 20 0,0-21 15,0 1-15,0-1 0,0-21 16,0 22-16,0-22 0,21 21 16,-21-21-16,21 0 0,-21 1 0,0-1 15,22 0-15,-22 0 0,21-21 0,-21 21 16,21-21-16,-21-21 31,0 0-15,0 0-16</inkml:trace>
  <inkml:trace contextRef="#ctx0" brushRef="#br0" timeOffset="19622.15">12488 4191 0,'0'0'0,"0"-21"15,-21 21-15,21 21 32,21 0-17,-21 22-15,21-22 0,1 0 0,-22 0 16,21 21-16,0-20 0,-21-1 0,0 21 16,21-21-16,0 0 0,-21 22 0,21-22 15,-21 0-15,0 0 0,0 0 16,22 1-16,-1-1 0,-21 0 15,21-21-15,-21 21 0,21-21 16,0 21 0,0-21-1,1 0-15,-1 0 0,-21-21 0,21 0 16,0 0-16,0 21 0,0-21 0</inkml:trace>
  <inkml:trace contextRef="#ctx0" brushRef="#br0" timeOffset="19854.59">13335 4191 0,'0'0'0,"21"0"0,-21 21 15,0 0 1,0 1-16,-21-1 0,0 0 16,0 0-16,-1 21 0,-20-20 15,21-1-15,-21 0 0,-1 21 0,22-21 16,-21 1-16,-1-1 0,22 0 0,-21 0 15,21 0-15,0 0 0,-22 1 0,22-22 16,21 21-16,-21 0 0,0-21 16,21 21-16,-21 0 0,21 0 15,-22-21-15,1 0 0</inkml:trace>
  <inkml:trace contextRef="#ctx0" brushRef="#br0" timeOffset="20544.25">9144 5292 0,'0'0'0,"-21"0"0,0 0 16,-1 0 0,22 21-16,-21 0 0,0-21 0,21 42 15,-21-20-15,21 20 0,-21 0 0,0 1 16,21 20-16,0 1 0,-22-1 16,1 1-16,0-1 0,21 1 0,0-1 15,-21 1-15,21-1 0,0-21 16,-21 22-16,21-1 0,0 1 0,0-1 15,0-20-15,0 20 0,0 1 16,0-22-16,0 0 0,0 1 0,0-1 16,0 0-16,0 1 0,0-22 0,0 0 15,0 0-15,0 0 0,0 1 16,21-22-16,-21-22 16,0 1-1,0 0-15,0 0 0,0-21 0,0-1 16,0 1-16</inkml:trace>
  <inkml:trace contextRef="#ctx0" brushRef="#br0" timeOffset="22110.37">9123 5461 0,'0'-21'16,"21"21"-16,0 0 16,0 0-16,0 0 15,1 0-15,-1 0 0,0 0 0,21-21 16,-21 21-16,22 0 16,20 0-16,-20 0 0,41 0 0,-20-21 15,20 21-15,22 0 0,0 0 0,0 0 16,0 0-16,0 0 0,-1 0 15,22 0-15,0 0 0,0 0 0,0 0 16,0 0-16,22 0 0,-1-22 0,0 22 16,0 0-16,21 0 0,-20 0 15,20 0-15,0-21 0,-21 21 0,22 0 16,20 0-16,-20 0 0,-1 0 0,0 0 16,-21 0-16,22 0 0,-1 0 15,0 0-15,-20 0 0,20 0 0,-21 0 16,0 0-16,0 0 0,1 0 15,-1 0-15,0 21 0,0-21 16,-21 0-16,0 0 0,0 0 0,0 0 16,-21 0-16,21 0 0,0 0 0,-21 0 15,21 0-15,-21 0 0,-1 0 16,-20 0-16,0 0 0,-1 0 0,-20 0 16,21 0-16,42 0 15,-64 0-15,-21 0 0,22-21 0,-1 21 16,1 0-16,-22 0 0,1 0 15,20 0-15,-21 0 0,1 0 0,41-21 16,-62 21-16,20 0 0,-21 0 16,21 0-16,-20 0 0,-1 0 15,0 0-15,0 0 16,-21 21 0,0 0-16,0 1 15,0-1-15,0 0 0,0 21 16,0-21-16,0 1 0,0 20 15,0 0-15,0 1 0,-21-1 0,0 21 16,21-20-16,-21-1 0,-1 22 0,1-22 16,0 21-16,0-20 0,0-1 15,0 22-15,-1-1 0,1-21 0,0 22 16,21-1-16,-21 22 0,0-21 16,21-22-16,-21 21 0,21 1 0,0-1 15,0-20-15,0-1 0,-22 22 0,22-22 16,0 0-16,0 1 0,0-22 15,0 21-15,0 0 0,0 1 0,0-22 16,0 21-16,0-21 0,0 1 0,0-1 16,0 0-16,0 0 0,-21 0 0,21 0 15,0 1-15,-21-22 16,0 0-16,0 0 0,21 21 0,-21-21 16,-1 0-16,1 0 0,0 0 15,0 0-15,-21 0 0,20 21 0,-20-21 16,21 0-16,-21 0 0,-1 0 0,1 0 15,0 0-15,-1 0 0,1 0 0,-22 0 16,1 0-16,-1 0 0,-20 0 16,20 0-16,-20 0 0,-1 0 0,0 0 15,1 0-15,-1 0 0,0 0 0,22 0 16,-22 0-16,22 0 0,-22 0 0,0 0 16,22 0-16,-22 0 0,0 0 0,1 0 15,-22 0-15,21 0 0,-21 0 16,22-21-16,-22 21 0,21 0 0,-21 0 15,1 0-15,-1 0 0,0 0 16,0-21-16,21 21 0,-20 0 0,-1 0 16,0 0-16,21 0 0,-21 0 0,1 0 15,-1 0-15,-21 0 0,21 0 16,-21 0-16,21 0 0,0 0 0,-21 0 16,21 0-16,1 0 0,-1 0 0,0 21 15,0-21-15,0 0 0,0 0 0,1 0 16,20 0-16,-21 0 0,0 0 0,22 0 15,-22 0-15,21 0 0,-21 0 16,22 0-16,-22 0 0,21 0 0,0 0 16,-20 0-16,20 0 0,0 0 0,1-21 15,20 21-15,-21-22 0,-20 22 16,20 0-16,0 0 0,1 0 16,20-21-16,-21 21 0,1 0 0,20 0 15,1 0-15,-1 0 0,22 0 0,0 0 16,-22 0-16,22 0 0,21 0 0,-22 0 15,1 0-15,0 0 0,20 0 16,-20 0-16,21 0 0,-21 21 0,20-21 16,-20 0-16,21 0 0,0 0 0,0 0 15,-1 0 1,22-21 46,0 0-46,0 0-16,0 0 16,0 0-16,0-1 0,0 1 15,0 0-15,0 0 0,0 0 16,0 0-16,-21-1 0,21 1 16,-21 0-16,21 0 0,0 0 0,-21 0 15,0-1-15,21 1 16,-21 21-16,21-21 0,0 0 0,0 0 15,-22 21-15,22-21 0,0-1 16,0 1-16,0 0 0,0 0 16,22 0-16,-1 0 15,0 21-15,0-22 0,0 1 0</inkml:trace>
  <inkml:trace contextRef="#ctx0" brushRef="#br0" timeOffset="22858.99">10943 6138 0,'-21'0'16,"0"0"-16,0 22 16,21-1-16,0 0 0,0 21 15,0 1-15,0-1 16,0 0-16,0 22 0,0-22 0,0 0 0,0 22 16,0-22-16,-22 1 0,22-1 0,0 0 15,0 1-15,-21-22 0,21 21 16,0-21-16,0 0 0,0 1 15,0-1-15,0-42 32,0-1-17,0 1-15,0 0 0,21-21 16,1 21-16,-22-22 0,21 1 0,0 0 16,0-1-16,0 1 0,0 0 0,1-1 15,20 1-15,-21 0 0,0 20 16,0 1-16,1 0 0,20 21 0,-21 0 15,0 21-15,0 0 0,1 1 16,-1 20-16,0-21 0,-21 21 0,21 1 16,0-1-16,-21 0 0,21 1 15,1-1-15,-22 0 0,21-20 0,0 20 16,0-21-16,21 21 0,-20-20 0,20-1 16,0 0-16,-21-21 0,22 21 0,20-21 15,-20 0-15,-1 0 0,21 0 16,1 0-16,-22 0 0,22-21 0,-1 0 15,1 0-15,-22-1 0,22 1 0,-22-21 16,-21 0-16,21-1 0,-20-20 0,-1-1 16,-21 1-16,0-1 0,0 1 15,0-1-15,0 22 0,-21-22 0,-1 1 16,1 21-16,0-1 0,-21 1 16,21 21-16,-22 0 0,22-1 0,-21 22 15,-1 0-15,22 0 0,-21 0 16,21 22-16,0-1 0,-1 0 0,1 0 15,21 0-15,0 0 0,0 1 0,0 20 16,0-21-16,0 0 0,0 0 16,21 1-16,1-1 0,20 0 0,0 0 15,-21-21-15,43 21 0,-22-21 0</inkml:trace>
  <inkml:trace contextRef="#ctx0" brushRef="#br0" timeOffset="23122.83">13271 6033 0,'0'0'0,"-21"21"31,0-21-31,0 21 0,0 21 0,21-21 16,-21 1-16,-1 20 0,22-21 0,-21 21 15,21 1-15,0-1 0,0 0 16,0 1-16,-21-1 0,21 0 0,0 1 15,0-1-15,0-21 0,0 22 16,0-22-16,0 0 0,0 0 0,0 0 16,0 0-16,0 1 0,21-22 31</inkml:trace>
  <inkml:trace contextRef="#ctx0" brushRef="#br0" timeOffset="23462.64">13123 6096 0,'0'-21'0,"0"42"0,0-63 0,0-1 15,0 22-15,0 0 0,21 0 0,22 0 0,-22 21 16,21-21-16,-21 21 0,22 0 16,-1 0-16,0 0 0,1 21 15,20 0-15,-20 0 0,-1 21 0,0-20 16,1 20-16,-1 0 0,0 1 0,1-1 15,-1 0-15,0 22 0,-21-22 16,1 22-16,-1-1 0,-21-21 0,0 1 16,0 20-16,-21-42 0,-22 22 0,22-1 15,-21-21-15,-1 22 0,1-22 16,0 0-16,-1 0 0,-20-21 0,21 21 16,-1-21-16,-20 0 0,20 21 0,1-21 15,-21 0-15,20 0 0,22 0 0,-21 0 16,21 0-16,-1 0 0,1 0 15,21-21 1,0 0-16,21 21 0,1-21 16,20 0-16,0 0 0</inkml:trace>
  <inkml:trace contextRef="#ctx0" brushRef="#br0" timeOffset="23770.46">15769 5736 0,'-21'0'15,"21"21"1,-21-21-16,0 22 0,21-1 15,-22 0-15,22 0 0,0 21 0,-21-20 16,0-1-16,21 0 0,0 0 0,0 0 16,0 0-16,0 1 0,0-1 15,0 0 1,0 0-16</inkml:trace>
  <inkml:trace contextRef="#ctx0" brushRef="#br0" timeOffset="23966.35">15388 6160 0,'0'42'16,"21"-42"0,0 0-16,1 0 0,-1 0 15,0 0-15,21 0 0,-21 0 16,1 0-16,20 0 0,-21 0 0,21 0 15,-20 0-15,20-21 0,-21 21 0,0-21 16,0 21-16,1-22 0,-22 1 16,0 0-16</inkml:trace>
  <inkml:trace contextRef="#ctx0" brushRef="#br0" timeOffset="24150.24">15557 5927 0,'0'-21'16,"22"21"-16,-1 0 0,0 0 0,0 0 15,21 0-15,-20-22 0,-1 22 16,21 0-16,-21 0 0,0 0 0,22-21 16,-22 21-16,0 0 0,0-21 0,0 0 15</inkml:trace>
  <inkml:trace contextRef="#ctx0" brushRef="#br0" timeOffset="24775.74">15811 5609 0,'22'0'0,"-1"0"15,0 0-15,0 0 0,0-21 0,0 21 16,1 0-16,-1 0 16,0-21-16,0 21 0,0 0 0,-21-21 15,0 0-15,0-1 16,-21 1 0,0 21-16,0 0 15,0 0-15,-22-21 0,22 21 0,-21 0 0,21 0 16,-22 0-16,1 21 0,0-21 15,-1 21-15,1 1 0,-22 20 16,22-21-16,-21 21 0,20 1 0,-20-1 16,-1 0-16,22 22 0,0-22 0,-1 1 15,1 20-15,21-21 0,0 1 16,21-1-16,0 0 0,0-20 0,21 20 16,0-21-16,21 21 0,-21-20 0,22-1 15,20 0-15,-20 0 0,20 0 0,-21-21 16,22 0-16,-1 0 0,1 0 15,-1 0-15,-20 0 0,20-21 16,-20 0-16,20 0 0,-21 0 0,22-1 16,-22-20-16,1 21 0,-1-21 0,-21-1 15,21 1-15,-20-22 0,-1 1 16,-21-1-16,0 1 0,0-1 0,0 1 16,-21-1-16,-1 22 0,-20 0 0,0-1 15,-1 22-15,1 0 0,0 0 16,-22 0-16,22 21 0,-22 0 0,1 0 15,-1 21-15,1 0 0,-1 0 0,1 0 16,21 22-16,-22-1 0,1-21 16,20 22-16,1-1 0,0 0 0,-1 1 15,1-1-15,21-21 0,0 21 16,-1-20-16,22 20 0,0-21 0,0 0 0,0 22 16,0-22-1,22 0-15,-1 0 0</inkml:trace>
  <inkml:trace contextRef="#ctx0" brushRef="#br0" timeOffset="24946.65">15663 6371 0,'21'21'16,"-42"-42"-16,64 42 0,-22-21 0,0 22 16,0-22-1,-42 0 32,0-22-47</inkml:trace>
  <inkml:trace contextRef="#ctx0" brushRef="#br0" timeOffset="25975.23">1630 5779 0,'0'0'0,"0"-22"0,0-20 16,21 21-16,-21-21 16,21 20-16,-21-20 0,0 21 0,0 0 15,0 0-15,0-1 0,0 1 16,-21 42-1,0 22-15,0-1 16,-1 22-16,22 20 0,-21-20 0,0 20 16,21 22-16,-21-21 0,21 21 15,0-22-15,0 22 0,-21 0 16,0-21-16,21-1 0,-22 1 0,1 0 16,0-22-16,0 1 0,21-1 0,-21-20 15,0 20-15,21-21 16,0-20-16,0 20 0,0-21 0,0 0 15,0 0-15,0-42 32,0 0-32,0 0 0,0-21 15,0 20-15</inkml:trace>
  <inkml:trace contextRef="#ctx0" brushRef="#br0" timeOffset="26902.8">1503 5779 0,'0'0'0,"0"-22"0,-21-41 15,21 42 1,21 21-16,0 0 0,0-21 0,21 21 16,1-22-16,-1 1 0,22 21 15,-1-21-15,1 21 0,20-21 0,22 0 16,0 21-16,21-21 0,0 21 15,21-22-15,0 22 0,0-21 0,22 21 16,-1 0-16,22-21 0,-22 21 16,21 0-16,1 0 0,21 0 0,-22-21 15,22 21-15,-43 0 0,22 0 0,-1 0 16,-21 0-16,1 0 16,-22 0-16,0 0 0,-21 0 0,0 0 15,-21 0-15,0 0 0,-22 0 0,1 0 16,-21 0-16,-1 0 0,1 0 15,-22 0-15,0-21 0,-21 21 0,1 0 16,-1 0-16,0 0 0,-21 21 31,0 0-31,0 0 0,-21-21 16,0 43-16,21-22 0,-22 21 0,22 0 16,0 1-16,-21-1 0,21 22 15,-21-1-15,21-21 0,0 22 16,0-1-16,-21 1 0,21-1 0,-21 1 15,21-1-15,-21 1 0,21-1 16,-22 22-16,22-21 0,0-1 0,0 1 16,-21-1-16,21 1 0,0-22 0,0 21 15,0-20-15,-21 20 0,21-20 16,0-1-16,0 0 0,0 1 0,0-1 16,0 0-16,0-21 0,0 22 0,0-22 15,0 0-15,0 21 0,0-20 0,0-1 16,-21 0-16,21 0 0,0 0 15,-21-21-15,21 21 16,-21-21-16,21 22 0,0-1 16,-22-21-16,1 21 0,0-21 15,0 0-15,0 0 16,0 0-16,-1 0 0,1 0 16,0 0-16,-21 0 0,-1 0 0,1 0 15,-21 0-15,20-21 0,-41 21 0,20-21 16,-21 21-16,-20 0 0,20-22 0,-21 22 15,0-21-15,-21 21 0,0 0 16,-21 0-16,-21-21 0,21 21 0,-22 0 16,-20 0-16,-1 0 0,1 0 0,-22 0 15,22 0-15,-22 21 0,0-21 16,1 21-16,20 1 0,1-22 16,41 21-16,1-21 0,0 0 0,42 0 15,0 0-15,22 0 0,-1 0 16,22 0-16,-1 0 0,22 0 0,21 0 15,-22 0-15,22 0 0,21-21 16,0-1 15,0 1-31,21 21 0,0 0 16,-21-21 0,22 21-16,-1-21 0,0 21 0,0-21 15,0 0-15,0-1 0</inkml:trace>
  <inkml:trace contextRef="#ctx0" brushRef="#br0" timeOffset="27454.48">2349 6138 0,'-21'0'0,"0"0"15,21-21 1,21 21-16,22 0 16,-22 0-16,21 0 0,0 0 15,1-21-15,20 21 0,-20 0 0,20 0 16,-21-21-16,22 21 0,-22 0 16,1 0-16,-1-21 0,-21 21 15,21 0-15,-20 0 0,-1 0 0,0 0 16,-42 0 15,0 0-31,-1 21 0,1-21 16</inkml:trace>
  <inkml:trace contextRef="#ctx0" brushRef="#br0" timeOffset="27719.84">2667 6117 0,'0'0'16,"-21"0"-16,21 21 31,0 1-15,0 20-16,-21-21 0,21 21 0,0 1 15,0 20-15,0-20 0,-22 20 16,22 1-16,0-1 0,0-21 0,0 22 16,0-22-16,0 1 0,-21-1 15,21 0-15,-21 1 0,21-1 0,0-21 16,0 0-16,0 0 0,0 1 15,21-22 1,0 0-16,1-22 0,20 22 16,-21-21-16,0 0 15</inkml:trace>
  <inkml:trace contextRef="#ctx0" brushRef="#br0" timeOffset="28198.57">3683 6329 0,'0'0'0,"42"-21"16,1 0-16,-1-1 0,-21 1 0,0 0 16,0 0-16,-21 0 0,0 0 15,0-1-15,-21 22 16,-21 0-16,21 0 0,-22 0 16,1 0-16,-21 22 0,20-1 15,-20 0-15,20 21 0,1-21 0,-21 22 0,20-22 16,22 21-16,-21 1 15,21-1-15,-1-21 0,1 21 0,21-20 16,0-1-16,0 0 0,0 0 16,0 0-16,21 0 0,1 1 0,20-1 15,0-21-15,1 21 0,20 0 0,-21-21 16,22 21-16,-1-21 0,-20 21 16,20 1-16,-20-1 0,20-21 0,-21 21 15,-20 0-15,20 0 0,-21-21 0,-21 21 16,0 1-16,0-1 15,0 0-15,-21-21 0,-21 21 0,-1 0 0,1-21 16,-22 21-16,1 1 0,-1-22 16,1 0-16,-1 0 0,22 0 15,-21 0-15,-1 0 0,1 0 0,20 0 16,-20 0-16,20 0 0,1 0 0,0 0 16,21 0-16,-22-22 0,22 1 15,0 21-15,0 0 0,21-21 0,-21 21 16,21-21-16,21 0 15,0 0-15,21 21 0,-21-22 16,22 1-16,20 0 0</inkml:trace>
  <inkml:trace contextRef="#ctx0" brushRef="#br0" timeOffset="28510.93">5419 5969 0,'-22'0'15,"1"0"-15,0 21 0,0 0 0,21 1 16,0-1-16,-21 0 0,0 21 0,21-21 15,-22 1-15,22-1 0,0 21 16,0-21-16,0 0 0,-21 1 0,21-1 16,0 0-16,0 0 15,0 0-15,21-21 16</inkml:trace>
  <inkml:trace contextRef="#ctx0" brushRef="#br0" timeOffset="28718.81">5101 6350 0,'0'0'0,"0"21"0,-21-21 0,21 21 16,21 1 0,0-22-1,0 0-15,1 0 0,-1 0 16,0 0-16,21 0 0,-21-22 0,22 22 15,-22 0-15,0-21 0,21 0 0,-20 21 16,-1-21-16,0 21 0,0-21 16,-21 0-16,0-1 15</inkml:trace>
  <inkml:trace contextRef="#ctx0" brushRef="#br0" timeOffset="28891.73">5186 6096 0,'0'0'0,"0"-21"31,21 21-15,0 0-16,0-21 15,22 21-15,-22 0 0,0 0 0,21-21 16,-21 21-16,22-22 0,-22 22 16,21-21-16,-21 21 0,22-21 15</inkml:trace>
  <inkml:trace contextRef="#ctx0" brushRef="#br0" timeOffset="29354.45">5715 5715 0,'0'0'15,"-21"0"-15,-22-21 0,1 0 0,0 21 16,-1 0-16,1-21 0,0 21 0,-1 0 16,1 0-16,-21 0 0,20 21 15,1 0-15,0 0 0,-22 0 16,22 22-16,-1-22 0,-20 21 0,21 0 0,-1 1 15,22 20-15,-21-20 0,21-1 16,-22 0-16,22 22 0,21-22 16,0 0-16,0 22 0,0-22 0,21 43 15,0-43-15,22 1 16,-1-22-16,0 21 0,22-21 0,-22 0 16,22 1-16,-1-1 0,-20-21 0,20 0 15,1 0-15,-1 0 0,1 0 16,-1 0-16,1-21 0,-1 21 0,-21-22 15,22-20-15,-22 21 0,-21-21 0,22 20 16,-22-41-16,-21 21 0,0-1 0,0-20 16,0-1-16,0 1 0,0-1 15,0 1-15,-21-1 0,0-20 0,-22 20 16,1 1-16,0-1 0,-1 22 16,1-1-16,0 22 0,-22 0 15,22 0-15,-22 21 0,22 0 0,-22 0 16,1 21-16,-1 0 0,-20 0 15,20 1-15,-20-1 0,20 0 0,1 0 16,-1 0-16,1 22 0,20-22 0,22 0 16,0 0-16,21 0 0,0 0 15,0 1-15,21-22 0</inkml:trace>
  <inkml:trace contextRef="#ctx0" brushRef="#br0" timeOffset="30234.84">19981 5609 0,'0'0'0,"0"-21"0,0 0 0,-21 42 31,21 0-31,-21 0 15,21 22-15,0 20 0,-21-20 16,21 20-16,-21 1 0,21-1 16,-22 1-16,22-1 0,0 1 0,-21 20 15,0 1-15,21 0 0,-21-1 0,21 1 16,-21 0-16,0-22 0,-1 22 0,22-22 16,0 1-16,-21-1 0,0 1 15,21-1-15,0 1 0,0-22 0,-21 0 16,21 1-16,0-1 0,0-21 0,0 0 15,0 1-15,0-1 0,21-21 16,-21-21-16,21-1 16,0-20-16,1 21 0,-1-21 15,0-22-15,0 22 0,0-22 0</inkml:trace>
  <inkml:trace contextRef="#ctx0" brushRef="#br0" timeOffset="31014.62">20045 5609 0,'0'0'15,"21"-21"-15,21 0 0,-21 21 0,22-21 0,20 21 16,1-21-16,20 21 0,22 0 16,-21-22-16,42 1 0,-21 21 0,21 0 15,0-21-15,0 21 0,21 0 0,21 0 16,-21-21-16,22 21 0,20-21 15,1 21-15,-1 0 0,1 0 16,20 0-16,-20 0 0,-1 0 0,22 0 16,-21 0-16,-22-21 0,0 21 15,1 0-15,-22 0 0,-21 0 0,0 0 16,0 0-16,-21 0 0,-1-22 0,-20 22 16,0 0-16,-22-21 0,1 21 15,-22 0-15,0-21 0,1 21 0,-22 0 16,0 0-16,0 0 0,-21 21 31,0 0-31,0 1 16,0-1-16,0 0 0,0 21 15,0-21-15,0 22 0,-21-1 0,21 0 16,0 1-16,-21 20 0,21-20 0,0 20 16,-21 1-16,21-1 0,-21 1 15,-1 20-15,22-20 0,-42 20 0,21 1 16,0 0-16,0-1 0,-22 1 0,22 0 15,-21-1-15,21-20 0,-1-1 16,-20 22-16,21-21 0,0-1 0,0 1 16,-1-1-16,22 1 0,0-22 0,-21 21 15,21-20-15,-21-1 0,21 0 16,0 1-16,0-22 0,-21 0 16,21 21-16,-21-20 0,21-1 0,-21 0 15,-1 0-15,1 0 0,0-21 16,0 0-16,0 21 0,-22-21 0,22 0 15,-21 0-15,-22 0 0,1 0 0,-1 0 16,1 0-16,-22 0 0,1 0 16,-22 0-16,-21-21 0,21 0 0,-21 0 15,-21 0-15,-22 21 0,1-21 16,0-1-16,-22 1 0,1 0 0,-1 0 0,-20 0 16,20 21-16,1-21 0,-1 21 15,22 0-15,-1 0 0,22 0 16,0 0-16,0 0 0,21 0 0,0 0 15,21 0-15,21 0 0,-20 0 0,41 0 16,1 0-16,-1 0 0,22 0 0,-1 0 16,1 0-16,21 0 0,21-22 15,0 1-15,0 0 16,0 0-16,21 0 0,21 0 16,-20-1-16,-1 1 0,21-21 0</inkml:trace>
  <inkml:trace contextRef="#ctx0" brushRef="#br0" timeOffset="31591.3">20913 6160 0,'0'0'0,"21"-43"15,0 22-15,0 21 0,21-21 16,1 21-16,-1-21 0,0 21 0,1 0 16,20-21-16,-20 21 0,20 0 15,1 0-15,-22 0 0,0 0 16,1 0-16,-1 0 0,0 0 0,-21 0 0,1 0 16,-1 0-16,-42 21 31,-1-21-31,1 0 15,0 0-15,0 0 0,0 0 0,0 0 16,-1 0-16,1 21 0,0-21 16,0 0-16,0 21 0,0-21 0,-1 21 15,1 0-15,21 1 0,0-1 0,-21 0 16,21 0-16,0 21 0,0 1 16,0-22-16,0 21 0,0 1 0,0 20 15,0-21-15,21 1 0,-21-1 16,0 0-16,21 1 0,-21-22 0,22 21 15,-22 1-15,21-22 0,-21 21 0,0-21 16,0 0-16,0 1 0,0-1 16,-21-21-16,-1 21 0,-20 0 0,21-21 15,-21 0-15,-1 0 0,1 0 0,0 0 16,-1 0-16,-20 0 0,20 0 0,1 0 16,0 0-16,-1-21 0,1 21 15,21-21-15,0 21 0,-22-21 0,43-1 16,-21 22-16,21-21 0,0 0 15,0 0-15,21 0 16,1 21-16,20-21 0,0-1 0,1 22 16,-1-21-16,0 0 0</inkml:trace>
  <inkml:trace contextRef="#ctx0" brushRef="#br0" timeOffset="32039.03">22542 6329 0,'0'0'0,"0"-21"0,0 0 16,0-1-16,-21 22 15,-21 0-15,21 0 16,-22 0-16,1 0 0,0 0 0,-1 0 16,1 0-16,0 22 0,-1-1 15,1 0-15,21 0 0,-21 0 0,20 22 16,1-22-16,0 0 0,21 0 0,0 0 15,0 0-15,0 1 0,0 20 0,21-21 16,0 0-16,1 0 0,20 1 16,-21-1-16,21 0 0,1 0 0,-1 0 15,0 22-15,1-22 0,-1 0 0,0 0 16,1 0-16,-22 0 0,21 1 0,-21-1 16,1 0-16,-22 0 0,0 0 15,0 0-15,0 1 0,-22-22 16,-20 21-16,21-21 0,-21 21 0,-1-21 15,-20 0-15,20 0 0,1 0 0,0 0 16,-22 0-16,22 0 0,21 0 16,-22 0-16,1 0 0,0 0 0,21 0 15,-1 0-15,1 0 0,0-21 0,0 21 16,21-21-16,0-1 16,21 1-16,0 0 0,0 21 15,22-21-15,-22 0 0,21 0 16,1-1-16</inkml:trace>
  <inkml:trace contextRef="#ctx0" brushRef="#br0" timeOffset="32314.15">24066 5884 0,'0'-21'15,"0"42"17,0 1-32,-21-1 0,0 0 15,21 0-15,0 0 0,0 0 16,-21 22-16,21-22 0,0 0 16,-21 0-16,21 0 0,0 1 0,0-1 15,0 0-15,-21 0 0,21 0 0,-22 0 16,1 1-16,0-22 15,0 21 1</inkml:trace>
  <inkml:trace contextRef="#ctx0" brushRef="#br0" timeOffset="32496.05">23707 6350 0,'0'21'16,"0"-42"-16,-22 42 0,22 0 0,0 1 15,0-1-15,22-21 16,-22 21-16,21-21 0,21 0 15,-21 0-15,0 0 0,22 0 0,-1 0 16,-21 0-16,22 0 0,-22 0 0,21 0 16,-21 0-16,0-21 0,1 0 15,-1-1-15,0 22 0,-21-21 0,0 0 16,0 0-16,0-21 0</inkml:trace>
  <inkml:trace contextRef="#ctx0" brushRef="#br0" timeOffset="32650.96">23834 6096 0,'0'0'0,"21"0"16,0 0-16,0-21 15,0 21-15,0 0 0,1 0 16,-1 0-16,21 0 0,-21 0 0,0 0 16,22 0-16,-22 0 0,0-21 0,0 21 15</inkml:trace>
  <inkml:trace contextRef="#ctx0" brushRef="#br0" timeOffset="33176.87">24320 5694 0,'0'0'0,"-21"0"0,0-21 0,0 21 15,-21 0-15,20 0 0,-20 0 16,0 0-16,-1 21 0,1 0 0,0-21 16,-22 42-16,1-20 0,-1 20 15,1-21-15,-1 21 0,1 1 0,20-1 16,-20 0-16,21 1 0,-1-1 16,-41 43-16,62-43 0,1 0 15,21 1-15,0-1 0,0 0 0,21 22 16,1-22-16,20 1 0,0-1 15,1-21-15,20 21 0,1-20 0,-22 20 16,43-21-16,-22 0 0,1 0 0,-1 1 16,22-22-16,-22 0 0,1 0 15,-22 0-15,22 0 0,-1 0 0,-21-22 16,22 1-16,-22 0 0,1-21 0,20-1 16,-21 1-16,22 0 0,-22-22 15,1 1-15,-1-1 0,0 1 0,1-22 16,-22 22-16,0-1 0,-21 1 0,0-1 15,0 1-15,-21 20 0,-22-20 16,1 20-16,0 22 0,-22-21 16,22 21-16,-22 21 0,1 0 0,-1 0 15,1 0-15,-1 0 0,1 21 16,-1 0-16,1 0 0,-1 22 0,-20-22 16,41 21-16,-20-21 0,-1 22 0,1-22 15,21 21-15,-1-21 0,1 22 16,0-22-16,20 21 0,-20-21 0,21 0 15</inkml:trace>
  <inkml:trace contextRef="#ctx0" brushRef="#br0" timeOffset="35501.87">9229 10245 0,'0'-21'15,"0"-1"1,0 1-16,0 0 16,0 0-16,0 0 15,0 0-15,0-1 0,21 22 16,-21-21-16,21 21 47,-21 21-47,21 1 0,-21 20 15,0 0-15,0-21 0,0 43 16,0-22-16,0 1 0,0 20 0,0-21 16,0 22-16,0-1 0,0-20 0,0 20 15,0-20-15,0 20 0,0-21 0,0 22 16,-21-22-16,0 22 0,21-22 16,-21 22-16,-1-22 0,22 21 0,-21-20 15,21-1-15,0 0 0,-21 1 0,21-22 16,-21 21-16,21-21 0,0 1 15,0-1-15,0 0 0,0 0 0,0-42 47,0 0-47,21 0 0,0-22 16,-21 22-16,0-21 0,21-1 0,1 1 16</inkml:trace>
  <inkml:trace contextRef="#ctx0" brushRef="#br0" timeOffset="36591.62">9483 10118 0,'0'0'0,"0"-21"0,-22 21 16,22-22-1,22 22 1,-1 0-1,21 0-15,-21 0 0,22 0 0,20 0 16,1 0-16,-1 0 0,22 0 0,-1 0 16,22 0-16,-21 0 0,21 0 15,0 0-15,21-21 0,21 21 0,-21-21 16,42 21-16,-21-21 0,22 21 0,-22 0 16,21-21-16,22 21 0,-22 0 15,21 0-15,-20 0 0,20 0 0,1 0 16,-1 0-16,1 0 0,-1 0 15,-20 0-15,-1 0 0,0 21 0,1-21 16,-1 21-16,0-21 0,-21 21 0,22-21 16,-22 0-16,21 21 0,-21-21 0,22 0 15,-22 22-15,0-22 0,-21 0 0,21 0 16,-21 0-16,0 21 0,0-21 16,0 0-16,-21 0 0,0 0 15,0 21-15,-22-21 0,-20 0 0,-1 0 16,1 0-16,-22 0 0,1 0 0,-1 0 0,-21 0 15,0 0-15,0 0 0,1 0 16,-1 0 0,-42 0 31,21 21-47,0 0 15,0 0-15,0 1 16,0-1-16,0 0 0,-22 0 0,22 21 15,-21-20-15,21 20 0,0-21 0,0 21 16,-21 22-16,0-22 0,0 1 16,21 20-16,-21-21 0,-1 22 0,1-1 15,0-20-15,0 20 0,0 1 16,0-1-16,-1 1 0,1-1 0,0 1 16,0-1-16,0-20 0,-22 20 0,22 1 15,0-22-15,0 0 0,0 22 0,0-22 16,-1 0-16,1 1 0,0-22 0,21 21 15,-21 1-15,0-1 0,21-21 16,-21 0-16,-1 22 0,22-22 0,-21 0 16,0 0-16,0-21 0,21 21 0,-21 0 15,0-21-15,-22 0 0,22 22 0,0-22 16,0 0-16,0 0 0,-22 0 16,22 0-16,-21 0 0,-1 0 0,1 21 15,0-21-15,-1 0 0,1 0 16,-21 0-16,-1 0 0,-21 0 0,22 0 15,-22 0-15,-21 0 0,22 0 0,-22 0 16,0-21-16,0-1 0,0 22 0,1-21 16,-22 21-16,0-21 0,0 0 0,-22 21 15,22-21-15,-21 0 0,21-1 0,-42 1 16,21 0-16,-22 21 0,22-21 16,-21 0-16,0 0 0,-22 21 15,22-22-15,-22 22 0,1 0 0,20 0 16,-20-21-16,-1 21 0,1 0 0,-1 0 15,1 0-15,21 0 0,-1 0 0,-20 0 16,42 0-16,-22 0 0,22 0 0,21 0 16,-21 0-16,21 0 0,21 0 0,-21 0 15,21 0-15,0 21 0,22-21 16,-43 0-16,-106 43 0,148-43 0,22 0 16,-1 0-16,22 0 0,-22 0 0,22 21 15,0-21-15,21 0 0,-1 0 16,1 0-16,0 0 0,0 0 15,21-21-15,0 0 16,0-1-16,0 1 0,0 0 16,0 0-16</inkml:trace>
  <inkml:trace contextRef="#ctx0" brushRef="#br0" timeOffset="36934.43">10520 10605 0,'-21'0'0,"-43"21"15,64 0-15,-21 21 0,0 1 16,0-1-16,-1 0 0,22 22 15,-21-22-15,0 22 0,21-1 0,-21 1 16,0-1-16,0 1 0,21-1 0,-22-21 16,1 22-16,0-22 0,0 1 0,0-1 15,0-21-15,-1 0 0,22 0 16,0 1-16,0-1 0,22-42 31,-1-1-31,0 1 16,-21-21-16,21 21 0,0-22 0,0 1 15,-21 0-15,22-1 0</inkml:trace>
  <inkml:trace contextRef="#ctx0" brushRef="#br0" timeOffset="37318.14">10308 11134 0,'21'-43'16,"-84"192"-16,105-255 0,0 0 0,-20 64 0,-1-22 0,0 22 15,0-22-15,21 22 0,1 0 0,-1-22 16,0 43-16,22-21 0,-22 20 16,22 22-16,-1 0 0,1 0 0,-22 0 15,22 0-15,-22 22 0,0 20 0,1-21 16,-22 0-16,0 22 0,-21-22 15,0 21-15,0-21 0,-21 22 16,0-22-16,-22 0 0,1 0 0,0 0 16,-1 0-16,1 1 0,0-1 0,-22 0 15,22 0-15,-1-21 0,1 0 0,21 0 16,-21 0-16,-1 0 0,22 0 16,0 0-16,-21 0 0,20 0 0,1 0 15,0 0-15,0-21 0,0 21 16,21 21-1,0 0-15,21 0 0,0 1 16,0 20-16,0-21 0,22 21 16,-22 1-16,0-1 0,21 0 0,-20-20 15,20 20-15,-21-21 0,21 21 16,-20-20-16,20-1 0,-21 0 0,0 0 16,22 0-16,-22-21 0,0 0 15,21 21-15,-21-21 0,1 0 0,20 0 16,-21 0-16,21 0 0,-20 0 0,20-21 15,-21 0-15,21 0 0,-20 21 0,20-42 16,0 20-16</inkml:trace>
  <inkml:trace contextRef="#ctx0" brushRef="#br0" timeOffset="37878.58">11811 10922 0,'0'0'0,"21"-42"0,21-43 15,-42 64-15,0 42 31,0 0-31,0 22 0,-21-22 16,0 21-16,0 0 0,0 1 0,21-1 16,-21 0-16,-1 1 0,1-1 0,0 0 15,0 1-15,0-22 0,21 21 0,-21-21 16,-1 1-16,1-1 0,21 0 0,0 0 16,21-42 15,1 0-31,-22 0 15,21-1-15,0 1 0,0 0 16,0-21-16,0-1 0,1 22 0,-1 0 16,0-21-16,-21 21 0,21 21 15,0-22-15,0 22 0,-21 22 16,0-1-16,0 0 0,22 21 16,-22-21-16,21 22 0,-21-22 0,21 0 15,0 21-15,0-20 0,0-1 0,1 0 16,20 0-16,0 0 0,1 0 15,20-21-15,-21 22 0,1-22 0,20 0 16,-20 0-16,-1 0 0,0 0 0,-21 0 16,22-22-16,-22 22 0,0-21 0,0 0 15,0-21-15,1 21 0,-22-22 0,21 1 16,-21 0-16,0-1 0,0-20 16,0 20-16,0-20 0,0-1 15,0 22-15,0-21 0,0 20 0,0 1 16,0 0-16,0-1 0,0 22 0,0 0 15,0 0-15,-21 21 0,-1 0 0,1 0 16,0 21-16,0 0 16,21 0-16,0 0 0,0 1 15,0-1-15,0 0 0,0 0 0,0 0 16,21 0-16,0 1 0,0-22 0,22 21 16</inkml:trace>
  <inkml:trace contextRef="#ctx0" brushRef="#br0" timeOffset="38162.61">13695 10668 0,'0'0'16,"-21"0"0,-1 0-16,1 0 0,21 21 15,-21 0-15,0 1 0,0 20 0,0-21 16,21 0-16,-22 22 0,1-1 15,0 0-15,21 1 0,0-22 0,0 42 0,-21-20 16,21-1-16,0 0 0,0 1 16,0-22-16,0 21 0,0-21 0,0 22 15,0-22-15,0 0 0,0 0 16,0 0-16,21 0 0,-21-42 31,0 0-15,0 0-16</inkml:trace>
  <inkml:trace contextRef="#ctx0" brushRef="#br0" timeOffset="38475.43">13525 10732 0,'0'0'0,"0"-43"0,22 22 16,-1 0-16,0-21 0,0 20 15,-21 1-15,42 21 0,-20 0 0,-1 0 16,0 0-16,0 0 0,21 0 0,-20 21 15,-1 1-15,0-1 0,0 0 0,21 21 16,-20-21-16,-1 22 0,0-1 0,0 0 16,0 1-16,0-1 0,1 22 15,-1-1-15,0-21 0,-21 22 0,0-22 16,0 22-16,-21-22 0,0 0 0,-1 1 16,-20-1-16,0-21 0,-1 22 15,1-22-15,0 0 0,-22 0 0,22 0 16,-22 0-16,1-21 0,-1 0 0,22 22 15,-21-22-15,20 0 0,1 0 0,0 0 16,-1 0-16,22 0 0,0 0 16,21-22-16,0 1 0,0 0 15,21 0-15</inkml:trace>
  <inkml:trace contextRef="#ctx0" brushRef="#br0" timeOffset="38862.73">15642 10626 0,'-21'-21'0,"42"42"0,-63-64 0,42 22 0,-21 0 16,-1 0-16,1 21 15,0 0-15,0 0 0,0 0 16,0 21-16,-1 0 16,1 0-16,0 1 0,21 20 0,-21-21 15,21 0-15,-21 22 0,21-22 0,0 0 16,0 0-16,0 0 0,0 0 0,0 1 15,21-1-15,0-21 0,0 21 0,0 0 16,22-21-16,-1 0 0,-21 0 16,22 0-16,-1 0 0,-21 0 0,21 0 15,1 0-15,-1-21 0,-21 0 0,22 21 16</inkml:trace>
  <inkml:trace contextRef="#ctx0" brushRef="#br0" timeOffset="39347.12">16087 10287 0,'0'0'0,"-22"-21"0,-20 0 16,21 0-16,-21-1 0,-1 22 0,1-21 15,0 21-15,-1 0 0,1 0 16,0 0-16,-22 0 0,22 21 0,-22 1 16,22-1-16,-22 0 0,22 21 0,0-21 15,-1 22-15,1-1 0,0 22 0,-1-22 16,22 0-16,-21 22 0,21-22 0,0 0 15,-1 1-15,22-1 16,0 0-16,0 1 0,0-1 0,0 0 0,22 1 16,-1-22-16,0 21 0,21 1 15,1-22-15,-1 21 0,0-21 0,1 0 16,20 1-16,-21-1 0,22 0 0,-22-21 16,22 0-16,-22 0 0,22 0 0,-1 0 15,-21 0-15,1-21 0,20 0 16,-20-1-16,-1 1 0,0-21 0,1 21 15,-1-22-15,0 1 0,-21-21 0,1 20 16,-1-20-16,0-1 0,-21 1 0,21-1 16,-21-20-16,0 20 0,0 1 0,-42-1 15,21 1-15,-22-1 0,1 22 16,0 21-16,-1-22 0,1 22 16,-22 0-16,1 21 0,-1 0 0,1 0 15,-1 0-15,1 21 0,-1 0 0,1 0 16,-1 22-16,22-22 0,-21 21 0,20 22 15,1-22-15,-22 0 0,43 1 0,-21-1 16,0 0-16,20 1 0,1-1 16,0 0-16,0 1 0,0-22 0,0 0 15</inkml:trace>
  <inkml:trace contextRef="#ctx0" brushRef="#br0" timeOffset="40723.85">3937 7938 0,'0'-22'16,"0"1"-1,-21 21 17,21 21-32,0 1 0,-21-1 15,-1 0-15,1 0 0,0 0 0,0 22 16,0-22-16,0 0 0,-22 21 16,22-21-16,0 22 0,0-22 15,0 0-15,-1 0 0,1 0 0,0 1 16,0-22-16,21 21 0,21-42 47,0-1-47,0 1 15,1 0-15,-1 0 0,0-21 0,0 20 16,21-20-16,-20 21 0,-1-21 16,0-1-16,21 1 0,-21 21 0,1-22 15,20 22-15,-21-21 0,0 21 0,0 0 16,1-1-16,-1 22 0,0 0 15,0 0-15,-21 22 16,21-1-16,-21 0 0,0 21 16,0 1-16,0-1 0,21 0 15,-21 1-15,0-1 0,0-21 0,22 21 16,-22 1-16,21-22 0,-21 0 0,21 21 16,0-20-16,-21-1 0,21-21 15,-21 21-15,21 0 0,1-21 0,-22 21 16,21-21-1,0 0 1,-21-21-16,0 0 16,0 0-16</inkml:trace>
  <inkml:trace contextRef="#ctx0" brushRef="#br0" timeOffset="41823.28">4064 8001 0,'0'-21'0,"0"42"47,0 0-47,0 22 0,0-22 16,0 21-16,-21 0 0,21-20 15,-21 20-15,-1 0 0,22 1 0,0-1 16,-21 0-16,21 1 0,-21-1 0,0-21 16,21 21-16,-21 1 0,21-1 15,0-21-15,-21 22 0,21-22 16,-22 21-16,22-21 0,-21 22 0,21-22 16,0 0-16,0 0 0,0 0 15,0 0-15,0 1 0,0-1 0,0 0 16,0 0-16,0 0 15,0 0 1</inkml:trace>
  <inkml:trace contextRef="#ctx0" brushRef="#br0" timeOffset="42075.13">3873 9335 0,'0'0'0,"-21"21"16,21 0-16,0 0 0,0 21 15,0-20-15,-21-22 16,21 21-16,0 0 0,-21 0 0,21 0 16,0 0-16,0 1 0,-21-1 0,21 21 15,-21-21-15,21 0 0,0 1 16,0-1-16,0 0 0,0 0 0,0 0 15,-22 0-15,22 1 0,0-1 16,-21-21-16</inkml:trace>
  <inkml:trace contextRef="#ctx0" brushRef="#br0" timeOffset="42282.01">3683 10160 0,'0'0'0,"0"21"0,0 22 16,0-22 0,0 0-1,0 0 17</inkml:trace>
  <inkml:trace contextRef="#ctx0" brushRef="#br0" timeOffset="42459.06">3958 10562 0,'0'0'0,"21"21"0,0 22 16,1-43-16,-1 0 0,-21 21 15,21-21-15,0 0 16,0 0-16,0 0 0,1 0 15,-1 0-15,0 0 0,0 0 16,0 0-16,0 0 0,1 0 16,-1 0-16</inkml:trace>
  <inkml:trace contextRef="#ctx0" brushRef="#br0" timeOffset="42649.95">5143 10753 0,'0'0'16,"64"0"-16,-1 0 0,-20 21 0,-1-21 0,22 21 15,-22-21-15,0 0 0,-21 0 16,22 0-16,-1 21 0,-21-21 16,22 0-16,-22 0 0,21 0 0,-21 21 15,22-21-15,-1 0 0,-21 0 0,21 0 16,1 0-16,-1 0 0,0 0 16,1 0-16,-1 0 0,0 0 0,1 0 15,-1 0-15,0 0 0</inkml:trace>
  <inkml:trace contextRef="#ctx0" brushRef="#br0" timeOffset="42787.87">6689 10880 0,'0'0'0,"42"0"0,-21 0 0,0 0 16,22 21-16,-22-21 0,0 0 0,0 0 15,0 0-15,0 0 0,1 0 0,-1 0 16,0 0-16,0 0 16,0 0-16,0 0 0,1 0 15,-1-21-15,0 21 0,0 0 16,0-21-16</inkml:trace>
  <inkml:trace contextRef="#ctx0" brushRef="#br0" timeOffset="42958.77">7641 10859 0,'0'0'0,"42"0"0,-20 0 0,20 0 16,-21 21-16,0-21 0,0 0 16,1 0-16,-1 0 0,0 0 15,0 0-15,0 0 0,0 0 0,1 0 16,-1 0-16,0 0 15,0 0-15,0 0 0,0 0 16,1 0-16,-1-21 0,0 21 16,0-22-16</inkml:trace>
  <inkml:trace contextRef="#ctx0" brushRef="#br0" timeOffset="43096.69">8509 10837 0,'0'0'0,"21"0"0,0 0 0,0 0 15,1 0-15,-1 22 0,0-22 16,0 0-16,-21-22 47,0 1-47,0 0 0,0 0 15</inkml:trace>
  <inkml:trace contextRef="#ctx0" brushRef="#br0" timeOffset="43879.24">13081 7387 0,'0'0'0,"-21"-21"0,0 21 15,-1 0 1,1 21-16,0 0 0,0-21 0,0 43 0,0-22 16,-22 0-16,22 0 0,-21 22 15,-1-22-15,22 0 0,-21 0 16,21 0-16,-22 0 0,22 1 0,-21-1 16,21 0-16,0 0 0,-1-21 0,1 0 15,21 21-15,-21-21 0,42-21 47,0 0-47,1 21 0,-1-21 0,0 0 16,0 21-16,21-22 0,-20 1 0,-1 0 15,21-21-15,-21 21 0,22-1 16,-22 1-16,21 0 0,-21 0 16,0 21-16,1 0 0,-1 0 0,0 0 15,0 0-15,0 21 0,-21 0 0,0 0 16,21 1-16,1-1 0,-22 21 15,21-21-15,-21 0 0,0 1 0,21-1 16,0 0-16,-21 0 0,0 0 0,21 0 16,-21 1-16,21-1 0,1-21 0,-22 21 15,21-21 1,-21 21-16</inkml:trace>
  <inkml:trace contextRef="#ctx0" brushRef="#br0" timeOffset="44091.12">13039 7705 0,'0'0'0,"-22"0"16,1 0-16,21 21 0,-21-21 16,21 21-16,-21 0 0,0 0 15,0 1-15,21-1 0,-22-21 0,1 21 16,0 0-16,21 0 0,0 0 15,-21-21-15,21 22 0,-21-1 0,21 0 16,0 0-16,0 0 0,0 0 16,0 1-16,0-1 0,0 0 0</inkml:trace>
  <inkml:trace contextRef="#ctx0" brushRef="#br0" timeOffset="44295.01">12848 8636 0,'0'0'0,"0"21"0,0 0 0,-42 64 16,42-64-16,-21 0 16,-1 1-16,1-1 0,21 0 15,0 0-15,-21 0 0,0 0 0,0 1 16,21-1-16,0 0 0,0 0 16,-21 0-16,21 0 0,0 1 15,0-1-15,0 0 0,0 0 0,0 0 16,0 0-16,0 1 0</inkml:trace>
  <inkml:trace contextRef="#ctx0" brushRef="#br0" timeOffset="44481.9">12700 9610 0,'0'0'16,"0"21"-16,21 42 15,-21-41-15,0-1 0,0 0 16,0 0-16,0 0 0,0 0 0,0 1 15,0-1-15,0 0 0,-21 0 0,0 0 16,0 0-16,-1 1 16,1-1-16,21 0 0,-21-21 0</inkml:trace>
  <inkml:trace contextRef="#ctx0" brushRef="#br0" timeOffset="45369.91">21378 7832 0,'0'0'0,"-21"21"0,-21 21 15,21 1-15,-22-22 0,22 21 16,0 0-16,0-20 0,0 20 0,-1-21 16,1 0-16,0 0 0,0 1 15,0-22 1,21-22-1,0 1-15,0 0 0,0 0 16,0 0-16,21 0 0,0-1 0,-21 1 16,21 0-16,0 0 0,1-21 15,-1 20-15,0 1 0,0 0 0,0 0 16,22 0-16,-22 0 0,0 21 16,0-22-16,0 22 0,0 0 15,1 0-15,-1 0 0,0 22 0,0-1 16,-21 21-16,21-21 0,-21 22 15,0-22-15,21 21 0,1-21 16,-22 22-16,21-1 0,-21-21 16,21 0-16,0 22 0,-21-22 0,21 0 0,0 0 15,1-21-15,-22 21 0,21-21 16</inkml:trace>
  <inkml:trace contextRef="#ctx0" brushRef="#br0" timeOffset="45640.98">21548 8043 0,'0'0'0,"0"22"0,-22 20 0,1 43 15,21-64-15,-21 21 16,21-21-16,-21 22 0,21-22 0,-21 21 15,21-21-15,0 0 0,0 22 16,0-22-16,0 21 0,0-21 0,-21 1 0,21 20 16,-22-21-16,1 21 0,21-20 15,-21 20-15,0-21 0,21 21 16,-21 1-16,0-22 0,-1 21 0,1-21 16,0 22-16,0-22 0,21 0 0</inkml:trace>
  <inkml:trace contextRef="#ctx0" brushRef="#br0" timeOffset="45840.4">21209 9906 0,'0'0'16,"0"21"-16,0 85 16,0-85-16,0 0 0,0 1 0,-21-1 15,21 0-15,-21 0 0,21 0 0,0 0 16,-22 1-16,22-1 0,-21 0 15,0 0-15,21 0 0,-21 0 0,21 1 16,0 20-16,-21-42 0,0 21 0,-1 0 16,22 0-16,-21 1 0</inkml:trace>
  <inkml:trace contextRef="#ctx0" brushRef="#br0" timeOffset="46014.32">20680 10859 0,'0'0'0,"-21"21"0,-43 21 15,43-21-15,0 0 16,21 1-16,-21-22 0,-1 21 16,1 0-16,0 0 0,21 0 15,-21-21-15,0 21 0,21 1 0,-21-22 16,21 21-16,-22-21 0,1 0 0,21 21 16,-21-21-16,0 0 0,0 0 0</inkml:trace>
  <inkml:trace contextRef="#ctx0" brushRef="#br0" timeOffset="46192.23">19537 11218 0,'0'0'0,"-64"0"0,22 0 16,0 0-16,-22 0 0,22 0 0,-1 0 16,1 0-16,0 0 0,-1 0 0,1 0 15,21 0-15,-21 0 0,20 0 0,-20 0 16,21 0-16,-21 0 0,20 0 0,1 0 15,0 0-15,0 0 0,0 0 16</inkml:trace>
  <inkml:trace contextRef="#ctx0" brushRef="#br0" timeOffset="46382.11">18330 11240 0,'0'0'0,"-21"21"0,-21-21 15,21 0-15,-1 0 0,1 0 0,0 0 16,0 0-16,0 0 16,0 0-16,-1 0 0,1 0 15,0 0-15,0 0 0,-21-21 0,20 21 16,1 0-16,-21 0 0,21 0 16,-22-22-16,22 22 0</inkml:trace>
  <inkml:trace contextRef="#ctx0" brushRef="#br0" timeOffset="46555.54">17357 11197 0,'0'0'0,"-22"0"16,1 0 15,0 0-15,0 0-16,0 0 15</inkml:trace>
  <inkml:trace contextRef="#ctx0" brushRef="#br0" timeOffset="46726.43">17124 11218 0,'0'0'0,"0"22"31,-21-22 16,-1 0-47,1 0 15</inkml:trace>
  <inkml:trace contextRef="#ctx0" brushRef="#br0" timeOffset="48339.75">6265 14393 0,'0'0'0,"-21"-21"0,21-21 0,-21 21 16,21-22-1,0 22-15,-21 0 0,21 0 0,-21 21 0,-1 0 16,22 21-16,0 21 15,-21 1-15,21-1 0,0 22 0,0-22 16,0 43-16,0-22 0,0 1 16,0-1-16,0 1 0,0-1 0,0 22 15,0-22-15,0 1 0,-21-1 0,21 1 16,0-1-16,-21 1 0,0-1 16,0-20-16,21 20 0,-22-21 15,1 1-15,0-1 0,0 0 0,0 1 16,21-1-16,0-21 0,-21 0 0,21 1 15,0-1-15,0-42 16,0-1 0,0-20-16,0 0 0</inkml:trace>
  <inkml:trace contextRef="#ctx0" brushRef="#br0" timeOffset="49207.51">6244 14266 0,'0'0'0,"0"-21"0,0-21 16,0 21-16,0 0 16,21 21-1,0 0-15,1 0 16,20 0-16,0 0 0,22 0 16,20 0-16,1 0 0,0 21 0,21-21 15,-1 0-15,22 0 0,-21 0 0,21 0 16,0 0-16,21 0 0,1 0 0,-1 0 15,0 0-15,21 0 0,22 0 16,-1 0-16,1 0 0,-1 0 16,1 0-16,20 0 0,-20 0 0,-1-21 15,1 21-15,-1 0 0,-20-22 0,-1 22 16,0-21-16,1 21 0,-1 0 16,-21 0-16,0 0 0,1 0 0,-1 0 15,-21 0-15,21 0 0,-21 0 0,0 0 16,-21 0-16,21 0 0,-21 0 0,-22 21 15,1 1-15,0-22 0,-1 0 0,-20 21 16,-22-21-16,0 21 0,1-21 16,-22 21-16,0-21 0,-21 21 0,0 0 15,0 1-15,0-1 0,0 0 16,-21 0-16,0 21 0,0-20 0,-1 20 16,1 0-16,0 1 0,0-1 0,0 0 15,0 1-15,-1-1 0,1 0 16,0 1-16,0-1 0,0 0 0,0 1 15,21 20-15,0-21 0,-22 1 0,22 20 16,0-20-16,0-1 0,0 21 16,0-20-16,0-1 0,0 0 0,0 22 15,0-22-15,0 1 0,22-1 0,-22 0 16,0 1-16,0-22 0,21 21 0,-21 0 16,21 1-16,-21-22 0,0 21 15,0-21-15,0 1 0,0 20 0,0-21 16,0 0-16,0 0 0,0 1 0,-21-1 15,0-21-15,-1 21 0,1 0 16,-21-21-16,21 21 0,-22-21 0,-20 0 16,21 0-16,-22 0 0,1 21 0,-1-21 15,-21 0-15,1 0 0,20 0 0,-42 0 16,22 0-16,-22-21 0,0 21 0,0-21 16,-21 0-16,0 21 0,0-21 0,0 0 15,-21 21-15,21-22 0,-42 1 16,21 0-16,-1 21 0,-20-21 0,-21 0 15,20 21-15,-41-21 0,20 21 0,-21 0 16,1-22-16,-1 22 0,22 0 16,-22 0-16,21 0 0,1 0 0,-1 0 15,22 0-15,0 0 0,42 0 16,0 0-16,0 0 0,21 0 0,21 0 16,22 0-16,20 0 0,-20 0 0,42 0 15,0 0-15,-1 0 0,1 0 0,21-21 16,0 0-16,0 0 0,21 0 15,1 0-15,-1-1 16,21 1-16,-21 0 0,43 0 0,-22 0 16</inkml:trace>
  <inkml:trace contextRef="#ctx0" brushRef="#br0" timeOffset="49558.82">8678 15007 0,'0'0'0,"0"-21"0,21-21 16,-21 21-16,0-22 0,0 22 16,0 0-16,0 0 0,-21 0 0,0-1 15,0 1-15,0 21 16,-22 0-16,22 0 0,-21 0 0,0 0 15,-1 0-15,1 21 0,0 1 0,20 20 16,-20 0-16,0 1 0,-1-1 0,22 0 16,-21 22-16,21-22 0,0 22 15,-1-22-15,22 0 0,-21 22 0,21-43 16,0 21-16,0 1 0,0-22 0,21 0 16,22 0-16,-22 0 0,21 0 0,-21-21 15,22 0-15,-1 0 0,0 0 16,22 0-16,-22 0 0,1-21 0,-1 0 15,21 21-15,-20-21 0</inkml:trace>
  <inkml:trace contextRef="#ctx0" brushRef="#br0" timeOffset="49766.7">9250 14944 0,'0'0'0,"0"-21"0,0-1 0,21 22 15,0 0-15,-21 22 0,0-1 16,0 0-16,0 21 0,0-21 0,0 22 15,0 20-15,0-20 0,0-1 0,0 0 16,0 1-16,-21-1 0,21-21 16,-21 21-16,0-20 0,-1-1 0,22 0 15,0 0-15,-21 0 0,21-42 32,0 0-17</inkml:trace>
  <inkml:trace contextRef="#ctx0" brushRef="#br0" timeOffset="50040.07">9292 14859 0,'0'0'0,"0"-21"0,0 0 0,21 0 16,0 21-16,1-22 0,-1 22 0,21 0 16,-21 0-16,22 0 0,-1 22 15,0-1-15,1 0 0,-1 0 16,0 0-16,1 22 0,-1-1 0,-21 0 15,21 1-15,-20-1 0,-1 0 0,0 1 16,-21-1-16,0 21 0,0-20 0,0-1 16,0 0-16,-42 1 0,20-1 15,-20-21-15,0 22 0,-1-22 0,-20 21 16,21-21-16,-22 0 0,1 1 0,20-22 16,-20 0-16,20 0 0,-20 0 0,21 0 15,-1 0-15,1-22 0,0 1 0,-1 0 16,22-21-16</inkml:trace>
  <inkml:trace contextRef="#ctx0" brushRef="#br0" timeOffset="50450.83">10668 12340 0,'0'0'0,"-21"43"31,21-22-31,-21 21 16,-1 0-16,1 1 0,0 41 0,-21-20 16,21 21-16,-1-1 0,-20 1 0,0 0 15,-1-1-15,1 1 0,0 21 16,-22-22-16,22 1 0,-22 0 0,1-1 16,-1 1-16,22-21 0,0-1 0,-1-21 15,1 22-15,0-43 0,21 21 16,-1-20-16,1-1 0,21-42 31,0-1-31,0 1 0,21 0 0</inkml:trace>
  <inkml:trace contextRef="#ctx0" brushRef="#br0" timeOffset="50879.59">10753 12531 0,'21'-64'0,"-42"128"0,84-170 0,-42 85 15,-21 0-15,0-1 0,0 1 16,0 42-16,-42 1 16,21-1-16,-22 0 0,1 21 15,0 1-15,-1-22 0,1 21 0,0 22 16,-1-22-16,-20 0 0,21 1 16,-1-1-16,1 0 0,0 1 0,-1-22 15,22 0-15,0 0 0,0 0 0,21 0 16,-21-21-16,42 0 15,0 0-15,21-21 16,1-21-16,-22 21 0,21 0 0,22-22 16,-22 1-16,0 0 0,22-1 0,-1 1 15,1 0-15,-1-1 0,-20 1 16,20 0-16,1-1 0,-22 1 0,21 0 16,-20 20-16,-1 1 0,-21 0 15,0 21-15,1 0 0,-1 0 0,-21 21 16,0 0-16,0 1 15,0-1-15,0 0 0,-21 21 0,21-21 16,-22 22-16,1-1 0,0 0 0,21 1 16,-21-1-16,21 0 0,-21 1 15,21-1-15,0-21 0,0 22 0,0-22 16,0 21-16,21-21 0,0-21 0,21 21 16</inkml:trace>
  <inkml:trace contextRef="#ctx0" brushRef="#br0" timeOffset="51391.29">14287 12256 0,'0'0'0,"0"-22"0,0 1 15,0 0-15,0 0 0,0 0 0,0 0 16,22-1-16,-1 1 0,0 0 0,0 0 16,-21 0-16,21 0 0,0-1 15,-21 44 1,0-1-16,0 0 0,0 21 16,0 1-16,0 20 0,-21 1 15,0-22-15,0 21 0,0 1 16,0-1-16,-22 1 0,22-1 0,0 1 15,0-1-15,-22 1 0,22-1 0,0-20 16,0 20-16,0-20 0,0-1 16,21 0-16,0-21 0,-22 1 0,22-1 0,0 0 15,0 0-15,22-42 32,-22 0-32,21 0 0,0-22 0</inkml:trace>
  <inkml:trace contextRef="#ctx0" brushRef="#br0" timeOffset="51662.14">14478 12298 0,'0'0'16,"0"-21"0,0 0-16,0-1 0,0 1 15,21 21 1,0 0-16,0 0 15,1 0-15,-1 21 0,-21 1 16,42 20-16,-21-21 0,0 21 16,1-20-16,-1-1 0,0 21 0,0-21 15,0 0-15,0 1 0,1-1 0,-1 0 16,0 0-16,-21 0 0,21 0 0,0-21 16,-21 22-16,21-22 15</inkml:trace>
  <inkml:trace contextRef="#ctx0" brushRef="#br0" timeOffset="51990.29">14605 12256 0,'0'0'0,"0"-22"0,0 1 15,0 42 1,0 1-16,0-1 15,0 0-15,0 21 0,0-21 16,0 1-16,21 20 0,-21 0 0,0 1 16,21-1-16,-21 0 0,0 22 0,0-1 15,21 1-15,-21-1 0,22 22 0,-22-22 16,21 1-16,0 21 0,-21-22 16,21 22-16,0-22 0,0 22 0,-21 0 15,22-22-15,-1 22 0,0-22 16,0 1-16,0-1 0,-21 1 0,21-1 15,-21 1-15,22-1 0,-1 1 0,-21-22 16,21 22-16,0-1 0,0-21 0,-21 22 16,21-22-16,1 22 0,-1-22 15,-21-21-15,0 22 0,21-22 0,-21 21 16,0-21-16</inkml:trace>
  <inkml:trace contextRef="#ctx0" brushRef="#br0" timeOffset="52350.08">14393 14626 0,'0'0'0,"0"-21"0,0 0 16,-21 21-16,21 21 15,-21 0-15,21 22 0,0-1 16,0 0-16,0 1 0,0 20 0,0 1 16,0-1-16,0 1 0,0-1 0,0-21 15,0 22-15,0-1 0,0 1 16,0-1-16,0-20 0,0 20 16,0-20-16,0-1 0,0 0 0,0 1 15,0-1-15,-21 0 0,21 1 0,-21-1 16,-1-21-16,22 21 0,0-20 0,0-1 15,-21-21-15,21-21 32,0-1-32,0-20 0,0 21 0,21-21 15,-21-1-15</inkml:trace>
  <inkml:trace contextRef="#ctx0" brushRef="#br0" timeOffset="53083.68">14287 14669 0,'0'-64'15,"0"128"-15,0-191 0,0 63 0,0 1 0,0-1 16,22 22-16,-1-1 0,21 22 0,0-21 16,1 21-16,20 0 0,1-1 0,20 1 15,1 21-15,21-21 0,21 21 16,21 0-16,0-21 0,0 0 0,43 21 16,-1 0-16,1 0 0,21-21 0,20 21 15,1 0-15,0-22 0,0 22 16,0-21-16,21 21 0,-21 0 0,-1-21 15,1 21-15,0 0 0,-21-21 16,21 21-16,-22 0 0,-20-21 0,-1 21 16,-20-21-16,-22 21 0,0 0 15,0-22-15,-21 22 0,0-21 0,-21 0 16,-21 21-16,-1-21 0,1 0 0,-22 21 16,-20-21-16,-1 21 0,0-22 15,-20 1-15,-1 21 0,-42 0 16,-1 21-1,-20 1-15,21-1 0,-21 21 16,20-21-16,-20 22 0,21-1 0,-21 0 16,20 1-16,-20-1 0,21 0 0,0 22 15,0-1-15,-22 1 0,22-1 16,0 1-16,0-1 0,-22 1 0,22 20 16,0-20-16,0-1 0,21 22 15,0 0-15,0-1 0,0 1 0,0 0 16,21-22-16,0 22 0,0 0 0,1-22 15,-1 22-15,21-22 0,-21 1 16,0-1-16,22 1 0,-22-1 0,0-20 16,0 20-16,0-21 0,1 1 0,-22-1 15,0 0-15,0 1 0,0-22 16,0 0-16,-22 0 0,-20 0 16,0 1-16,-1-1 0,-20-21 0,-1 0 0,-20 0 15,-1 0-15,-21 0 0,0 0 16,-42-21-16,21-1 0,-42 1 0,0 0 15,-1-21-15,-41 21 0,-1-1 0,0-20 16,-21 21-16,1 0 0,-22 0 16,0-22-16,-22 22 0,22 21 0,-21-21 15,0 0-15,21 21 0,-21 0 0,21 0 16,21 0-16,0 0 0,22 21 0,20-21 16,1 21-16,41 0 0,22-21 15,0 21-15,22-21 0,20 0 0,0 0 16,22 0-16,20 0 0,1 0 0,0 0 15,21 0-15,21-21 0,0 0 0,0 0 16,21-21-16,21 20 0,0-20 16,22 0-16</inkml:trace>
  <inkml:trace contextRef="#ctx0" brushRef="#br0" timeOffset="53350.53">16616 14669 0,'0'0'16,"42"-22"-16,-21 22 0,0 0 0,1 0 0,-1 0 16,0 0-16,-21 22 0,0-1 15,0 21-15,0 0 0,0 1 16,0-1-16,0 0 0,-21 22 0,0-22 16,21 22-16,-22-22 0,1 22 15,0-22-15,21 0 0,-21 1 0,0-1 16,0-21-16,21 0 0,-22 22 15,22-22-15,-21-21 0,21 21 0,0-42 32,0 0-17,0-1-15</inkml:trace>
  <inkml:trace contextRef="#ctx0" brushRef="#br0" timeOffset="53530.93">16722 14880 0,'0'0'0,"21"-63"0,0-22 15,0 43-15,0 21 0,0-22 16,1 22-16,-1-21 0,21 21 0,-21 21 16,22-22-16,-22 1 0,21 21 0,0 0 15,1 0-15,-1 0 0,-21 0 16,22 0-16,-1 0 0,-21 21 0,0 1 16,0-1-16,-21 0 0,0 0 15,-21 0-15,-21 0 0,21 22 0</inkml:trace>
  <inkml:trace contextRef="#ctx0" brushRef="#br0" timeOffset="53690.84">16700 15092 0,'0'0'0,"64"0"16,-22 0 0,1 0-16,-1 0 0,0 0 15,22 0-15,-22 0 0,22 0 0,-1 0 16,1-21-16,-1 21 0,1-21 0,20 21 15,-20-22-15,-1 22 0,1-21 16</inkml:trace>
  <inkml:trace contextRef="#ctx0" brushRef="#br0" timeOffset="53914.71">18203 14774 0,'0'0'0,"0"-21"0,0 42 31,0 1-31,0-1 0,0 21 0,-21 0 15,21 1-15,-21-1 0,21 0 0,-21 22 16,21-22-16,0 1 0,0 20 16,0-21-16,-21 1 0,21-1 0,0 0 15,0-20-15,0 20 0,0-21 0,0 21 16,0-20-16,0-1 0,0 0 0,0 0 16</inkml:trace>
  <inkml:trace contextRef="#ctx0" brushRef="#br0" timeOffset="54230.82">18246 14838 0,'0'0'0,"21"-42"0,21-43 16,-21 43-16,0 20 15,1 1-15,20 0 0,0 21 0,-21 0 16,22 0-16,-1 0 0,0 21 0,1 0 15,-1 1-15,22 20 0,-22-21 0,0 21 16,1 1-16,-1 20 16,21-20-16,-20 20 0,20 1 0,-20-1 15,-1 1-15,21-22 0,-41 21 0,20 1 16,-21-22-16,-21 1 0,0-1 0,0 0 16,-21 1-16,0-1 0,-22-21 15,-20 0-15,21 0 0,-22 22 0,1-43 16,-22 21-16,0 0 0,22 0 0,-22-21 15,0 0-15,1 21 0,-1-21 0,22 0 16,-1 0-16,22 0 0,-22 0 0,43 0 16,-21 0-16,21 0 0,21-21 15,0 0-15</inkml:trace>
  <inkml:trace contextRef="#ctx0" brushRef="#br0" timeOffset="54678.56">22669 15346 0,'0'0'0,"-21"0"0,0 0 0,0 0 0,0 0 15,21-21 1,0 0-16,21-1 15</inkml:trace>
  <inkml:trace contextRef="#ctx0" brushRef="#br0" timeOffset="54902.43">23410 15198 0,'21'0'16,"1"0"0,-1 0-1,0 0 1,0-21 0,0 21-16,-21-22 0,21 1 15,-21 0-15,0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08:44:23.1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6667 572 0,'0'0'0,"22"0"0,-1 0 16,0 0 0,0 0-1,0 0 1,0 0 0,-21-22-16,22 22 15,-1 0-15,-21-21 0,21 0 16,0 21-16,-21-21 15,0 0-15,0 0 16,0-1-16,0 1 16,-21 0-16,0 21 0,0 0 15,-1-21-15,1 21 0,0 0 16,0 0-16,0 0 0,0 0 0,-22 0 16,22 0-16,0 0 0,-21 0 15,20 0-15,-20 21 0,21 0 0,-21-21 16,20 21-16,1 1 0,0-1 15,-21 0-15,21 21 0,-1-21 0,1 1 16,0-1-16,21 21 0,-21-21 16,21 0-16,-21 22 0,21-1 15,-21-21-15,21 22 0,0-1 0,0-21 0,0 21 16,0 1-16,0-1 0,0-21 16,0 22-16,0-22 0,21 21 15,0-21-15,-21 0 0,21 1 0,0-1 16,0 0-16,1 0 0,-1 0 0,0-21 15,0 21-15,0-21 0,0 0 16,1 0-16,-1 0 0,21 0 0,-21 0 16,0 0-16,1 0 0,-1 0 15,21 0-15,-21 0 0,0 0 0,1-21 16,-1 21-16,0-21 0,0 21 0,0-21 16,0 0-16,1 21 0,-1-21 15,0-1-15,21 1 0</inkml:trace>
  <inkml:trace contextRef="#ctx0" brushRef="#br0" timeOffset="696.41">7895 614 0,'0'0'16,"21"0"-16,-21-21 0,21 0 16,-21-1-16,22 1 0,-22 0 15,0 0 1,-22 21-16,1 0 16,0 0-16,0 0 15,-21 0-15,20 0 0,1 0 0,-21 21 16,0-21-16,20 21 0,-20 0 0,0-21 15,21 22-15,-22-1 0,22 0 16,0 0-16,0-21 0,0 21 0,-1 0 16,22 1-16,-21-22 0,21 21 0,0 0 15,0 0-15,0 0 16,0 0-16,0 1 16,21-22-16,1 21 0,-1 0 15,21-21-15,-21 0 16,0 21-16,1-21 0,20 0 0,-21 0 0,21 21 15,-20-21-15,-1 21 16,0-21-16,21 0 0,-21 0 0,1 22 16,-1-22-16,0 0 0,-21 21 0,21-21 15,0 21-15,-21 0 16,0 0-16,0 0 16,0 1-16,-21-22 0,0 21 15,-21-21-15,20 21 0,1-21 16,-21 21-16,21-21 0,-22 0 0,22 21 15,-21-21-15,21 0 0,-22 0 16,22 0-16,0 0 0,-21 0 16,21 0-16,-1 0 0,1 0 0,0 0 15,0 0-15,0 0 16,21-21 62,21 0-62,0 21-16,0-21 0,0 0 15</inkml:trace>
  <inkml:trace contextRef="#ctx0" brushRef="#br0" timeOffset="1332.05">8763 656 0,'0'0'16,"21"-21"-16,-21 0 0,0 0 16,0 0-16,0-1 15,-21 22-15,0-21 16,0 21-16,-1 0 15,1 0-15,0 0 0,0 0 0,0 0 16,-22 0-16,22 21 0,0-21 0,0 22 16,0-1-16,0 0 0,-1 0 15,1-21-15,0 21 0,0 0 0,21 1 16,0-1-16,0 0 0,0 0 16,0 0-16,0 0 15,21 1 1,0-22-16,0 0 0,1 21 15,-1-21-15,0 0 0,0 21 16,0-21-16,0 0 0,1 21 0,20-21 0,-21 0 16,0 21-16,0 0 15,1-21-15,-1 22 0,0-1 16,-21 0-16,21 0 16,-21 0-1,0 0-15,0 1 0,-21-1 16,0-21-16,0 21 0,-1-21 15,1 21-15,0 0 0,0-21 16,0 0-16,0 21 0,-22-21 0,22 0 16,0 0-16,0 0 0,0 22 0,-1-22 15,-20 0-15,21 0 0,0 0 0,0 0 16,-1 0-16,1 0 16,0 0-16,0 0 15,0-22 1,21 1 31,21 21-32,-21-21-15,21 21 0</inkml:trace>
  <inkml:trace contextRef="#ctx0" brushRef="#br0" timeOffset="2162.96">10477 487 0,'0'0'0,"0"-21"0,43 21 16,-22-21 0,0-1-16,0 22 0,0-21 15,-21 0-15,22 21 0,-1-21 16,0 0-16,0 0 0,0-1 16,-21 1-16,21 0 0,-21 0 0,22 0 15,-22 0-15,0-1 0,0 1 0,0 0 16,0 0-16,-22 0 0,1 21 15,0 0-15,0-21 0,0 21 0,0 0 16,-22 0-16,22 0 0,-21 21 0,21 0 16,-22 0-16,1 0 0,21 0 15,-22 22-15,1-22 0,0 21 0,21 1 16,-22-22-16,22 21 0,0-21 16,0 22-16,21-22 0,0 21 0,0-21 15,0 0-15,0 1 0,21 20 16,0-21-16,0 0 0,0 0 0,22 1 15,-22-1-15,21 0 0,1 0 16,-22 0-16,21 22 0,0-22 0,-20 0 16,20 0-16,-21 0 0,0 0 15,0 1-15,1-1 0,-22 0 0,0 0 16,0 0-16,0 0 0,-22 1 16,-20-1-16,0-21 0,21 21 15,-43 0-15,22-21 0,-1 21 0,-20-21 16,21 0-16,-1 0 0,1 0 0,0 0 15,-1 0-15,1 0 0,0 0 16,20 0-16,-20 0 0,21-21 16,0 0-16,0 21 0,21-21 0,0 0 15,-22 21-15,22-22 0,0 1 0,0 0 16,0 0 0,22 21-1,-1 0-15,0 0 16,0 0-16,0 0 0,0 0 15,1 0-15,20 0 0,-21 0 16</inkml:trace>
  <inkml:trace contextRef="#ctx0" brushRef="#br0" timeOffset="2582.92">10795 931 0,'21'0'16,"0"0"0,0 0-16,1 0 0,-22-21 15,21 0-15,0 21 0,0-21 0,0 0 16,0 21-16,1-21 0,-1-1 16,0 1-16,0 0 0,0 21 15,-21-21-15,0 0 0,0 0 0,0-1 16,0 1-16,0 0 15,-21 21-15,0 0 0,0 0 16,0 0-16,-1 0 0,1 21 0,0-21 16,-21 21-16,21 1 0,-1-1 15,1 0-15,-21 0 0,21 21 0,0-20 16,-1 20-16,22-21 0,-21 21 0,21-20 16,-21 20-16,21-21 0,0 0 15,0 0-15,0 22 0,0-22 0,0 0 16,21 0-16,0 0 0,1-21 15,-22 22-15,21-22 0,0 0 16,21 0-16,-21 0 0,1 0 16,-1 0-16,0 0 0,0 0 0,21 0 15,-20 0-15,-1-22 0,0 1 0,21 21 16</inkml:trace>
  <inkml:trace contextRef="#ctx0" brushRef="#br0" timeOffset="2942.86">11620 127 0,'0'0'0,"0"21"15,0 0-15,-21 1 16,21 20-16,-21-21 0,21 21 15,0 1-15,-21-1 0,21 0 0,-21 22 16,0-22-16,-1 22 0,22-22 16,-21 22-16,0-22 0,21 21 0,-21-20 15,0 20-15,0-20 0,21-1 0,0 0 16,-22 1-16,22-22 0,-21 21 0,21-21 16,0 0-16,-21 1 0,21-1 15,0 0-15,0 0 16,21-42 31,0 0-47,1 0 0,-22-1 0,21 1 15</inkml:trace>
  <inkml:trace contextRef="#ctx0" brushRef="#br0" timeOffset="3358.62">11642 1037 0,'21'0'16,"0"0"-16,0 0 0,0 0 16,0 0-16,1 0 0,-1 0 15,0-21-15,0 21 0,21-21 0,-20 0 16,-1 0-16,0-1 0,0 1 15,-21 0-15,0 0 0,0 0 16,0 0-16,0-1 0,0 1 16,-21 21-16,0 0 0,0 0 15,-1 0-15,1 0 16,0 21-16,-21-21 0,21 22 0,-1-1 16,-20 0-16,21 0 0,0 0 0,0 22 15,-1-22-15,1 0 0,21 0 16,0 21-16,-21-20 0,21-1 0,0 0 15,0 0-15,0 0 0,0 0 0,0 1 16,0-1-16,21 0 16,0-21-16,1 21 0,-1-21 15,0 0-15,0 0 0,0 0 0,0 0 16,1 0-16,-1 0 0,21 0 0,-21 0 16,0 0-16</inkml:trace>
  <inkml:trace contextRef="#ctx0" brushRef="#br0" timeOffset="3703.43">12382 847 0,'0'0'0,"0"-21"0,0-1 0,0 1 16,-21 21-1,0 0-15,0 0 0,0 0 16,0 0-16,-1 21 0,1 1 15,0-1-15,0 0 0,21 0 16,-21 21-16,0-20 0,-1-1 16,1 21-16,0-21 0,21 22 0,0-22 15,-21 0-15,21 0 0,0 0 0,0 0 16,0 1-16,0-1 0,0 0 16,0 0-16,0 0 0,21-21 15,0 0-15,0 0 0,1 0 0,-1 0 16,0 0-16,0 0 15,0 0-15,0 0 0,1 0 0,-1 0 16,0 0-16,0 0 0,0 0 0,0-21 16,1 0-16,-1 21 0,0-21 15,0 0-15,-21-1 0</inkml:trace>
  <inkml:trace contextRef="#ctx0" brushRef="#br0" timeOffset="4067.22">12912 106 0,'0'0'0,"-43"-21"16,22 21-1,0 21 1,21 0-16,0 0 0,0 0 0,-21 1 15,21 20-15,-21 0 0,21 1 0,-22-1 16,22 0-16,0 1 0,0 20 16,0-21-16,-21 1 0,21 20 0,-21-20 15,21-1-15,0 0 0,0 1 0,0-1 16,-21 0-16,21 1 0,0-1 16,-21-21-16,21 21 0,0-20 0,0-1 15,0 0-15,0 0 0,0 0 16,0 0-16,21-42 47,0 0-47</inkml:trace>
  <inkml:trace contextRef="#ctx0" brushRef="#br0" timeOffset="4515.97">13081 826 0,'-21'0'16,"0"0"-1,21 21-15,-22 0 0,1-21 0,21 21 0,-21 0 16,0 0-16,21 1 0,-21-1 16,21 0-16,0 0 0,-21 21 15,21-20-15,0-1 0,0 0 0,0 0 16,0 0-16,0 0 15,0 1-15,21-22 0,-21 21 0,21-21 16,0 0-16,0 0 0,0 21 16,1-21-16,-1 0 0,0 0 0,0 0 15,0 0-15,0-21 0,1 21 16,-1-21-16,0-1 0,0 1 0,0 0 16,0 0-16,1 0 0,-1-22 15,-21 22-15,21-21 0,-21 0 16,21-1-16,-21 1 0,0 21 0,0-22 15,0 22-15,0 0 0,0 0 0,-21 0 16,0 21-16,0 0 0,-1 0 16,1 0-16,0 0 0,0 0 0,0 0 15,0 0-15,-1 21 0,1-21 0,21 21 16,-21 0-16,21 0 0,0 1 16,0-1-1,21-21-15,0 21 16,1-21-16,-1 0 0</inkml:trace>
  <inkml:trace contextRef="#ctx0" brushRef="#br0" timeOffset="5047.18">13547 804 0,'0'-21'16,"0"0"-16,0 0 15,21 21 1,0 0-16,0 0 16,0 0-16,0 0 0,1 0 15,-1 21-15,0 0 16,0 0-16,-21 1 16,21-1-16,-21 21 0,0-21 0,21 0 15,-21 1-15,0-1 0,0 21 0,0-21 16,0 0-16,0 1 0,0-1 0,0 0 15,0 0-15,0 0 0,0 0 16,0 1-16,0-1 0,0 0 31,0-42 1,0 0-32,0-1 15,0 1-15,0-21 0,0 21 16,22 0-16,-1-22 0,0 1 15,-21 21-15,21-22 0,0 1 0,0 0 16,1-1-16,-1 22 0,0-21 0,0 21 16,0 0-16,0-22 0,1 43 15,-1-21-15,0 0 0,0 0 16,0 21-16,-21-21 0,21 21 16,1 0-16,-1 0 15,-42 0 16,-1 0-15,1 0-16,0 0 0</inkml:trace>
  <inkml:trace contextRef="#ctx0" brushRef="#br0" timeOffset="5371">12763 487 0,'0'0'0,"-21"0"0,42-21 32,1 21-32,20 0 15,0 0-15,1 0 0,-1 0 0,21 0 16,-20-21-16,20 21 0,-20 0 15,-1 0-15,0 0 0,1 0 0,-1-22 16,0 22-16,-21 0 0,1 0 0,-1 0 16,0 0-16,0 0 15,-21-21-15,-21 21 32,0 21-32,-22-21 15,1 0-15,0 22 0</inkml:trace>
  <inkml:trace contextRef="#ctx0" brushRef="#br0" timeOffset="6160.68">6477 1418 0,'0'0'15,"-21"0"-15,0 0 16,21 21-16,-22-21 15,44 0 17,20 0-17,-21 0-15,21 0 0,1 0 0,-1 0 16,22 0-16,-1 0 0,1 0 0,-1 0 16,22 0-16,-22 0 0,22 0 15,-22 0-15,22 0 0,0 0 0,-1 0 16,1 0-16,21 0 0,-21 0 0,-1 0 15,-20 0-15,20 0 0,-20 0 16,-1 0-16,-20 0 0,20 0 16,-20 0-16,-1 0 0,-21 0 0,0 0 15,0 0-15,1-21 0,-1 21 16,-21-21 15</inkml:trace>
  <inkml:trace contextRef="#ctx0" brushRef="#br0" timeOffset="7096.65">10668 1418 0,'0'0'15,"-21"0"-15,0 0 0,-1 0 0,1 0 16,0 0-16,0 0 0,0 0 15,0 0-15,-1 0 16,1 0 0,0 0-16,0 0 15,42 0 32,0 0-47,0 0 0,22 21 16,-22-21-16,0 0 0,21 0 0,1 0 15,-1 0-15,0 0 0,22 0 0,-22 0 16,22 0-16,-1 0 0,22 0 16,-22 0-16,22 0 0,-21 0 0,20 0 15,1 0-15,0 0 0,-1 0 0,1 0 16,21 0-16,-22 0 0,22 0 16,-21 0-16,21 0 0,-22 0 0,1 0 15,21 0-15,-21 0 0,-1 0 16,1 0-16,21 0 0,-22 0 15,1 0-15,0 0 0,-1 0 0,-20 0 16,21 0-16,-22 0 0,1-21 0,-22 21 16,0 0-16,1 0 0,-1 0 0,-21 0 15,0 0-15,0-21 0,1 21 16,-1 0-16,-42 0 109,-1 0-93,-20 0-16,21 21 0,-21-21 0</inkml:trace>
  <inkml:trace contextRef="#ctx0" brushRef="#br0" timeOffset="11627.97">1355 1566 0,'0'0'0,"21"0"0,0 0 15,0 0-15,0 0 16,0 0 0,-21-21-1,22 21-15,-1 0 16,-21-21 15,-21 21-15,-1-21-1,1 21-15,-21 0 0,21 0 0,0 0 16,-22 0-16,1 0 0,21 0 16,-22 0-16,22 0 0,-21 0 15,21 0-15,-22 0 0,22 0 0,0 0 16,0 0-16,0 0 0,21 21 15,-21-21-15,-1 0 16,22 21-16,0 0 16,0 1-16,0-1 0,0 0 15,0 0-15,0 0 0,0 0 16,0 1-16,0-1 0,0 0 0,0 21 16,0-21-16,0 22 0,0-22 15,0 21-15,0 1 0,-21-22 16,21 21-16,0 0 0,-21 1 15,21-22-15,0 21 0,0 1 0,-21 20 16,21-21-16,-21 1 0,0-1 16,21 22-16,0-22 0,0 21 0,-22-20 15,22-1-15,0 0 0,-21 1 0,21-1 16,0 0-16,0 1 0,0-22 16,0 21-16,0-21 0,21 22 0,1-22 15,-1 0-15,0 0 0,-21 0 16,21 1-16,0-22 0,0 21 0,22 0 15,-22-21-15,0 0 0,21 0 16,-20 0-16,20 0 0,-21 0 16,21 0-16,1 0 0,-1-21 0,0 21 15,1-21-15,-22 21 0,21-22 16,1 1-16,-22 21 0,0-21 0,21 0 16,-21 0-16,-21 0 0,22-1 15,-1 1-15,0 0 0,-21-21 0</inkml:trace>
  <inkml:trace contextRef="#ctx0" brushRef="#br0" timeOffset="12454.63">2603 1969 0,'0'0'15,"22"-22"-15,-1 22 0,-21-21 0,21 21 16,-21-21-16,0 0 0,21 21 16,-21-21-16,21 0 0,-21-1 0,0 1 15,0 0-15,0 0 0,0 0 16,0 0-16,-21-1 16,0 22-16,0-21 0,0 21 15,-1 0-15,1 0 0,0 0 16,-21 21-16,21-21 0,-22 22 0,22-1 15,-21 21-15,-1-21 0,1 22 16,21-1-16,-21 0 0,-1 1 0,1-1 16,21 21-16,0-20 0,-1-1 0,1 0 15,21 1-15,-21-1 0,21 0 16,0 1-16,0-1 0,0-21 0,0 22 16,21-22-16,0 0 0,22 0 15,-22 0-15,0 0 0,21 1 16,1-22-16,-1 0 0,-21 21 0,22-21 15,-1 0-15,0 0 0,-21 0 16,22 0-16,-22 0 0,21-21 0,-21-1 16,22 22-16,-22-21 0,21 21 15,-21-21-15,1 0 0,20 21 0</inkml:trace>
  <inkml:trace contextRef="#ctx0" brushRef="#br0" timeOffset="13822.85">3154 2223 0,'0'0'0,"0"-22"0,0 1 16,0 0-16,0 0 0,-21 0 15,-1 0-15,1-1 16,0 22-16,0 0 16,0 0-16,0 0 0,-1 0 15,1 22-15,0-1 0,0 0 16,-21 0-16,20 21 0,1-20 0,0-1 15,0 21-15,21 0 0,-21-20 0,21 20 16,0-21-16,0 0 0,0 22 16,0-22-16,0 0 0,21 0 15,0-21-15,0 0 16,0 0-16,1 0 0,20 0 16,-21 0-16,0 0 0,0-21 0,1 0 15,-1 0-15,0 21 0,0-43 16,0 22-16,0 0 0,-21 0 0,0-22 15,22 22-15,-22 0 0,21-21 0,-21 21 16,0-22-16,0 22 0,0 0 16,0 0-16,0 0 0,0-1 0,0 1 15,0 42 17,0 1-32,0-1 0,0 0 0,0 0 15,0 0-15,0 0 16,0 1-16,0 20 0,0-21 0,0 0 15,0 0-15,0 22 0,0-22 0,0 0 16,0 0-16,0 0 0,0 1 16,21-22-16,0 21 0,0-21 0,0 0 15,1 0-15,-1 0 0,0 0 0,21 0 16,-21 0-16,22 0 0,-22-21 16,21-1-16,-21 1 0,22 0 0,-1 0 15,-21 0-15,22-22 0,-22 22 0,0 0 16,0-21-16,0 21 0,0-22 15,-21 22-15,0 0 0,0 0 0,0 0 16,0-1-16,-21 22 16,0 0-1,0 0-15,21 22 0,-21-22 16,21 21-16,0 0 0,0 0 0,0 0 16,0 0-16,0 22 0,0-22 15,21 0-15,0 0 0,0 0 0,-21 1 16,21-1-16,-21 21 0,22-21 15,-22 0-15,0 1 0,0-1 16,0 0-16,0 0 0,-22-21 16,1 0-1,0 0-15,0 0 0,0 0 0,0 0 16,-1 0-16,1 0 0,0 0 0,0-21 16,0 21-1,0 0-15,21 21 47,21-21-47,0 0 0,0 21 16,0-21-16,0 0 0,1 0 15,-1 21-15,21-21 0,-21 0 0,22 0 16,-22 0-16,21 0 0,-21 0 0,22 0 16,-22 0-16,21 0 0,-21-21 15,0 0-15,1 21 0,20-21 16,-21 0-16,0-22 0,0 22 0,1 0 15,-1-21-15,0 21 0,0-22 0,0 22 16,0-21-16,1 21 0,-1-1 16,0 1-16,0 0 0,0 0 0,0 21 15,1 0-15,-22-21 0,21 21 16,0 0 0,-21 21-16,0 0 15,0 0 1,0-42 46,0 0-46,0 0-16,0 0 16,-21-1-16,21 1 0,-21 21 15,21-21-15,-22 21 16,1 0-16,0 0 15,0 0-15,0 21 0,0 0 16,-1 1-16,22-1 0,-21 0 16,0 21-16,21-21 0,0 1 0,-21 20 15,21-21-15,0 0 0,0 22 16,0-22-16,0 0 0,0 0 16,0 0-16,0 0 0,21 1 0,0-1 15,0 0-15,1-21 0,-1 0 16,0 0-16,0 0 0,0 0 15,0 0-15,1 0 0,20 0 0,-21 0 16,0 0-16,22 0 0,-22 0 0,0-21 16,0 21-16,21-21 0,-20 21 15,-1-22-15</inkml:trace>
  <inkml:trace contextRef="#ctx0" brushRef="#br0" timeOffset="14331.41">5038 2180 0,'0'0'0,"0"-21"0,21 21 0,-21-21 0,0 0 16,0 0-16,0-1 0,0 1 0,0 0 16,-21 21-1,-1 0 1,1 0-16,0 21 0,0 22 16,0-22-16,0 0 0,-1 0 15,1 21-15,0-20 0,0 20 0,21-21 16,-21 21-16,0-20 0,21-1 0,0 0 15,-22 0-15,22 0 0,0 0 16,0 1-16,22-22 16,-1 0-16,0 0 0,0 0 15,0 0-15,0 0 0,1 0 16,20-22-16,-21 22 0,0-21 0,0 0 16,1 0-16,-22 0 0,21 0 0,0-22 15,0 22-15,-21 0 0,0 0 16,21 0-16,-21-1 0,21 1 0,-21 0 15,0 0-15,0 42 32,0 0-32,0 0 15,-21 1-15,21-1 0,-21 0 0,21 0 16,0 21-16,0-20 0,0-1 16,0 0-16,0 0 0,0 21 15,0-20-15,0-1 0,21 0 16,0-21-16,1 21 15,-1-21-15,0 0 0,0 0 0,0 0 16,22 0-16,-22 0 0,21 0 0,-21-21 16,22 21-16,-22-21 0,21 0 0,-21-1 15,0 1-15,1 0 0</inkml:trace>
  <inkml:trace contextRef="#ctx0" brushRef="#br0" timeOffset="15480.22">5673 2265 0,'0'0'0,"0"-21"0,0 0 15,0-43 1,0 43-16,0 0 0,-22 21 15,22-21-15,-21 21 16,0 0-16,0 0 0,0 0 16,0 21-16,-1 0 0,1 0 15,21 0-15,-21 0 0,0 1 0,21-1 16,0 0-16,0 0 0,-21 21 16,21-20-16,0-1 0,0 0 0,0 0 15,0 0-15,0 0 0,21-21 16,0 22-16,0-22 15,0 0-15,1 0 0,-1 0 16,0 0-16,0-22 0,0 1 16,0 0-16,1 21 0,-1-42 0,-21 21 15,21-1-15,0-20 0,0 21 16,0-21-16,1-1 0,-1 1 0,0 0 16,0-22-16,0 22 0,-21-1 0,0 1 15,21 0-15,-21-1 0,0 1 16,22 0-16,-22 21 0,0-1 0,0 1 15,-22 42 1,1 1 0,0-1-16,21 21 0,-21 0 0,0 1 15,21-1-15,0 0 16,-21 1-16,21 20 0,-22-20 0,22-1 16,0 0-16,0 1 0,0-1 0,0-21 15,0 21-15,0 1 0,0-22 0,0 0 16,0 0-16,22 0 0,-1 1 15,0-1-15,0-21 0,0 0 0,0 0 16,22 0-16,-22 0 0,0 0 0,21 0 16,-20 0-16,20-21 0,-21-1 15,21 1-15,-20 0 0,-1 0 0,0 0 16,0 0-16,0-22 0,0 22 16,-21 0-16,22 0 0,-22 0 0,21 21 15,-21-22-15,0 44 31,-21-1-31,-1 0 16,22 0-16,-21 0 0,21 0 16,0 1-16,0-1 0,0 0 0,0 0 15,0 0-15,0 0 0,0 1 0,0-1 16,0 0-16,21-21 16,1 0-16,-1 21 0,0-21 15,21 0-15,-21 0 0,1 0 0,-1 0 16,21-21-16,-21 21 0,0-21 0,1 0 15,-1-1-15,0 1 0,0 0 16,0 0-16,0 0 0,1 0 16,-22-1-16,0 1 0,21 0 0,-21 0 15,21 0-15,-21 42 47,-21 0-47,21 0 0,-21 0 0,21 1 16,0-1-16,-22 0 15,22 0-15,-21 0 0,21 0 0,0 1 16,0-1-16,-21-21 16,21 21-16,0-42 47,0 0-47,0-1 15,0 1-15,0 0 0,0 0 16,21 0-16,0 0 0,1-1 0,-1-20 15,0 21-15,21 0 0,-21 0 0,22-1 16,-1 1-16,22 0 0,-22 0 16,0 21-16,1 0 0,-1 0 0,0 0 15,-21 0-15,22 21 0,-22 0 0,0-21 16,-21 21-16,0 1 0,0-1 16,0 21-16,0-21 0,0 0 15,0 1-15,0-1 0,-21 0 0,21 0 16,-21 0-16,0 0 0,21 1 0,-22-1 15,1-21 1,21 21-16,21-21 31,1 0-31,-22-21 16,21 21-16,0-21 0,0 21 0,0-22 16,0 22-16</inkml:trace>
  <inkml:trace contextRef="#ctx0" brushRef="#br0" timeOffset="16202.9">7832 2223 0,'0'-22'0,"0"44"0,0-65 16,0 22-16,0 0 0,-22 0 0,1 0 16,0-1-16,0 22 15,0 0-15,0 0 0,-1 0 0,1 0 16,0 0-16,0 22 0,0-22 0,0 21 15,-1 0-15,1 0 0,0 0 16,0 0-16,0 1 0,0-1 0,-1 21 16,22-21-16,-21 0 0,21 1 0,0-1 15,0 0-15,0 0 0,0 0 0,0 0 16,21-21-16,1 22 16,-1-22-16,21 0 0,-21 0 15,0 0-15,1 0 0,-1 0 0,21 0 16,-21-22-16,0 22 0,1-21 15,-1 21-15,0-21 0,0 0 0,0 0 16,-21 0-16,21-1 0,-21 1 16,0 0-16,22 21 0,-22-21 15,0 42 17,0 0-32,0 0 15,0 1-15,0-1 16,0 0-16,0 21 0,-22-21 0,1 22 15,0-22-15,21 21 0,-21 1 0,21-1 16,0 21-16,0-20 0,0-1 0,0 22 16,0-22-16,0 21 0,-21 1 15,21-1-15,0 1 0,0-1 0,0 1 16,0 21-16,0-22 0,0 1 0,0-1 16,-21 1-16,21-22 0,0 21 0,0-20 15,0-1-15,0 0 0,0 1 0,0-22 16,0 0-16,-22 0 0,1 0 15,0-21-15,0 0 16,0 0-16,0 0 0,-1 0 0,1-21 16,0 0-16,0 0 0,0 0 0,0-22 15,21 22-15,0-21 0,-22 0 0,22-1 16,0 1-16,0-22 0,0 1 0,0 21 16,22-22-16,-1 1 0,-21-1 15,21 22-15,0-1 0,0-20 0,22 21 16,-22-1-16,0 1 0,21 21 0,-21-22 15,22 22-15,-1-21 0,-21 21 16,22-22-16,-1 22 0,-21 0 0,21-21 16,-20 21-16,-1-1 0,0-20 15,0 21-15,-21 0 0,0-22 0</inkml:trace>
  <inkml:trace contextRef="#ctx0" brushRef="#br0" timeOffset="16458.87">6456 1884 0,'-21'0'15,"21"-21"16,-22 21 1</inkml:trace>
  <inkml:trace contextRef="#ctx0" brushRef="#br0" timeOffset="17866.63">10245 2286 0,'0'21'16,"21"-21"46,0 0-62,0-21 16,0 21-16,-21-21 15,21 21-15,-21-21 16,22 21-16,-1-21 0,-21-1 16,0 1-16,0 0 15,0 0 1,-21 21 0,-1 0-16,1 0 15,0 0-15,0 0 0,-21 0 0,20 0 16,1 21-16,-21-21 0,21 21 0,0-21 15,-22 21-15,22 1 0,0-22 16,0 21-16,21 0 0,0 0 16,0 0-16,0 0 0,0 1 15,21-1 1,0-21-16,0 21 0,0 0 0,-21 0 16,22 0-16,-1 1 0,0-1 0,0 21 15,0-21-15,0 0 0,1 1 0,-1-1 16,0 0-16,0 0 0,-21 0 15,0 0-15,0 1 0,0-1 0,0 0 16,0 0-16,0 0 0,-21 0 0,0-21 16,-22 22-16,22-22 0,-21 0 15,0 21-15,-22-21 0,22 0 0,-1 0 16,1 0-16,0 0 0,-1-21 0,22 21 16,-21-22-16,21 1 0,-22 0 0,22 0 15,0 0-15,21 0 16,0-1-16,-21-20 0,21 21 0,-21-21 15,21 20-15,0-20 0,0 21 0,0 0 16,0 0-16,0-1 0,0 1 16,0 42-1,0 1 1,21-1-16,0 0 0,0 0 0,0 0 16,1 22-16,-22-22 0,21 0 15,0 21-15,21-21 0,-21 1 0,1-1 16,20 0-16,-21 0 0,21 0 0,1 0 15,-1 1-15,22-22 0,-22 0 16,0 21-16,22-21 0,-1 0 0,-20 0 16,20 0-16,-21 0 0,22 0 15,-22-21-15,22-1 0,-22 22 0,0-21 16,-20 0-16,20 0 0,-21 0 16,0-22-16,0 22 0,1-21 0,-1 0 15,0-1-15,0 1 0,-21-22 0,21 22 16,-21 0-16,21-22 0,1 22 0,-22 0 15,0-1-15,0 1 0,0 21 16,21 0-16,-21-1 0,0 1 0,0 42 31,-21 1-31,-1 20 0,22-21 16,-21 21-16,0 1 0,0-1 16,21 0-16,-21 1 0,0 20 0,-1-20 15,1-1-15,21 0 0,0 1 0,0-1 16,-21 0-16,21-21 0,0 1 15,0 20-15,0-21 0,0 0 16,0 0-16,21-21 16,0 0-16,1 0 0,-1 0 15,0 0-15,-21-21 0,21 21 16,-21-21-16,21 0 0,-21 0 16,0-22-16,0 22 0,0 0 0,0 0 15</inkml:trace>
  <inkml:trace contextRef="#ctx0" brushRef="#br0" timeOffset="18055.39">10837 2434 0,'-21'0'16,"42"0"-16,-63 0 0,63-21 47,0 21-47,0 0 0,1 0 0,20-21 15,-21 21-15,21 0 0,-20 0 0,20-21 16,-21 21-16,0 0 0,0 0 15,22 0-15,-22 0 0,0 0 0,0 0 16,0 0-16</inkml:trace>
  <inkml:trace contextRef="#ctx0" brushRef="#br0" timeOffset="18646.83">11324 2455 0,'0'22'0,"0"-1"15,0 0-15,0 0 16,0 0-16,0 0 16,0 1-16,0-1 0,0 0 15,0 0-15,0 0 0,21 0 16,0-21 0,1 0-16,-1 0 0,0 0 15,0 0-15,0 0 0,0 0 16,1 0-16,-1 0 0,0-21 0,0 0 15,0 21-15,0-21 0,1 0 16,-22 0-16,21-1 0,-21 1 16,21-21-16,-21 21 0,21 0 0,-21-1 15,0 1-15,0 0 0,0 42 47,0 0-47,-21 1 0,21 20 0,-21-21 16,21 21-16,-21-20 0,21 20 15,0 0-15,0 1 0,-22-1 16,22 0-16,-21 1 0,21-1 0,-21 0 16,21 1-16,0-1 0,0 21 0,0-20 15,0-1-15,-21 0 0,21 22 0,0-22 16,-21 1-16,21-1 0,0 0 16,-21-21-16,-1 22 0,22-22 0,-21 0 15,0 0-15,0 0 0,0 1 0,0-22 16,-1 0-16,1 0 0,0 0 0,0 0 15,0 0-15,0 0 0,-1-22 16,1 1-16,-21 0 0,21-21 16,0 21-16,-1-1 0,1-20 0,0 21 15,21-21-15,0 20 0,-21 1 0,21 0 16,0 0-16,0 0 0,0 0 0,0-1 16,0 1-16,21 0 0,0 0 0,0 0 15,1 0-15,-1-1 0,0 1 16,21 0-16,-21 0 0,22-21 0,-22 20 15</inkml:trace>
  <inkml:trace contextRef="#ctx0" brushRef="#br0" timeOffset="18943.34">12171 2011 0,'0'0'0,"21"0"0,-21-21 16,0 0-16,0 42 31,-21 0-31,21 0 0,-21 0 16,21 22-16,-22-1 0,22-21 15,-21 21-15,0 22 0,21-22 0,0 1 16,0-1-16,-21 0 0,21 1 0,-21-1 16,21 0-16,-21 1 0,21-22 15,0 0-15,0 21 0,0-21 0,0 1 16,0-1-16,21-21 31,0 0-15,0-21-16,0-1 0,-21 1 15</inkml:trace>
  <inkml:trace contextRef="#ctx0" brushRef="#br0" timeOffset="19302.75">12255 2519 0,'22'0'31,"-1"0"-31,0 0 16,0-21-16,0 21 0,0-21 15,1 21-15,-1-22 0,21 1 0,-21 21 16,0-21-16,1 0 0,-1 21 0,0-21 16,0 0-16,-21-1 0,0 1 15,-21 21 1,0 0-16,-22 0 15,22 0-15,0 21 0,-21 1 0,-1-1 16,22 0-16,-21 21 0,21-21 0,-22 22 16,22-22-16,0 21 0,21 1 15,0-22-15,0 0 0,0 21 0,0-21 16,0 1-16,21-1 0,0 0 16,1 0-16,-1-21 0,21 0 0,-21 21 15,22-21-15,-22 0 0,21 0 16,-21 0-16,0 0 0,1 0 0,-1-21 15,0 21-15,0-21 0,0 0 0,0 0 16,-21-1-16,0 1 0,0 0 0,22 0 16</inkml:trace>
  <inkml:trace contextRef="#ctx0" brushRef="#br0" timeOffset="21745.69">13949 2815 0,'0'0'0,"21"0"47,0 0-47,0 0 16,0-21-16,1 0 15,-1 0-15,0 0 0,21-1 0,-21 1 16,22 0-16,-1-21 0,0-1 0,1 1 16,-1 0-16,0-1 0,1 1 0,-1 0 15,0-1-15,-20 1 0,20 0 16,-21 21-16,-21-1 0,0 1 0,0 0 16,0 0-16,-21 21 15,0 0-15,0 0 16,-1 0-16,1 0 0,0 21 0,-21 0 15,21 0-15,-1 1 0,1-1 0,21 0 16,0 0-16,0 0 0,0 22 0,0-22 16,0 21-16,21-21 0,1 0 15,-1 22-15,0-22 0,0 0 0,-21 0 16,21 0-16,-21 1 0,21-1 0,-21 0 16,0 0-16,-21-21 15,0 0 1,0 0-16,0 0 0,0 0 15,-1 0-15,1-21 0,0 21 0,21-21 16,-21 0-16,0-1 0,0 1 16,-1 0-16,1 21 0,0-21 15,0 0-15,0 21 16,21 21 0,0 0-16,0 0 0,0 0 15,0 1-15,0-1 0,21 21 0,0-21 16,0 0-16,0 1 0,1-22 0,-1 21 15,0 0-15,0-21 0,21 0 0,-20 21 16,-1-21-16,21 0 0,0 0 16,-20 0-16,20 0 0,0 0 0,-21-21 15,22 0-15,-1 21 0,-21-21 16,22-1-16,-22 1 0,21-21 0,-21 21 16,0-22-16,22 1 0,-22 0 15,0-1-15,21-20 0,-20 21 0,-1-1 16,0-20-16,0 20 0,-21 1 0,0 0 15,0 21-15,0-22 0,0 22 0,0 0 16,0 0-16,-21 21 16,0 0-16,21 21 15,-21 0-15,-1 0 0,1 22 0,21-22 16,-21 21-16,0 0 16,0-20-16,21 20 0,0 0 0,-21 1 15,-1-1-15,22 0 0,0 1 0,0-1 16,-21 0-16,21-21 0,-21 22 0,21-22 15,0 0-15,-21 0 0,21 0 16,21-21 15,0-21-31,0 21 0,-21-21 16,22 0-16,-1 0 0,-21 0 16,21-1-16,0 22 0,-21-21 0,21 0 15,-21 0-15,0 0 0,21 21 0,1 0 16,-1 0-1,-21 21 1,0 0-16,0 0 0,0 0 16,0 1-16,0-1 0,21 0 15,0 0-15,-21 0 0,21-21 16,0 21-16,1-21 0,-1 0 16,0 22-16,21-22 0,-21 0 0,22 0 15,-1 0-15,-21 0 0,22 0 0,-1 0 16,0 0-16,-21 0 0,22 0 0,-22-22 15,0 22-15,0-21 0,0 0 16,1 0-16,-1 0 0,0 0 0,-21-22 16,0 22-16,21 0 0,-21-21 0,21 20 15,-21 1-15,0 0 0,0 0 16,0 0-16,0 0 16,-21 21-16,0 0 15,0 0-15,0 21 0,-1 0 16,22 0-16,-21 0 0,0 0 15,21 1-15,0-1 0,0 0 0,-21 21 16,21-21-16,0 1 0,0-1 0,0 21 16,0-21-16,0 0 0,21-21 0,-21 22 15,21-1-15,0 0 0,1-21 16,-1 0-16,21 0 0,-21 0 0,0 0 16,22 0-16,-22 0 0,21 0 15,-21 0-15,1 0 0,20-21 0,-21 21 16,0-21-16,0-1 0,1 1 15,-1 0-15,0 0 0,0 0 0,0 0 16,-21-1-16,0-20 0,21 21 0,-21 0 16,0 0-16,0-1 0,0 1 15,0 0-15,0 0 0,-21 21 16,0 0 0,0 0-16,0 21 0,21 0 0,-21-21 15,-1 21-15,22 22 0,0-22 16,-21 0-16,21 0 0,-21 0 0,21 1 15,0 20-15,0-21 0,0 0 0,0 0 16,21 1-16,0-1 16,1 0-16,-1-21 15,0 21-15,0-21 0,21 0 0,-20 0 16,-1 0-16,21 0 0,-21 0 0,0 0 16,1 0-16,20-21 0,-21 21 0,0-21 15,0 0-15,1-1 0,-1 1 16,0 0-16,0-21 0,0 21 0,0-22 15,1-20-15,-1 20 0,0 1 0,0 0 16,0-22-16,-21 22 0,0 0 16,21-1-16,-21 1 0,22 0 0,-22-1 15,0 22-15,0 0 0,0-21 16,0 20-16,0 1 0,0 42 31,0 1-15,0-1-16,0 0 0,0 21 0,0-21 15,0 22-15,-22-1 0,22-21 16,-21 22-16,21-1 0,-21 0 0,21 1 16,0-1-16,0 0 0,0 1 0,-21-22 15,21 21-15,0 0 0,0-20 0,0-1 16,0 0-16,0 0 16,0 0-16,0 0 0,0 1 0,21-22 0,0 21 15,0-21-15,1 0 16,-1 0-16,0 0 0,0 0 15,0 0-15,0 0 0,1 0 16,-1-21-16,21 21 0,-21-22 0,0 1 16,1 0-16,-1 0 0,0 0 0,-21 0 15,21-1-15,0-20 0,0 21 0,-21-21 16,0 20-16,22-20 0,-22 21 16,0 0-16,0 0 0,0-1 15,-22 44 1,22-1-1,0 0-15,-21 0 16,21 0-16,0 0 0,0 22 0,0-22 16,0 0-16,0 0 0,0 0 0,0 1 15,0-1-15,0 0 0,21 0 16,-21 0-16,0 0 16,22 1-16,-22-1 0,21-21 15,-21 21-15,-21-21 16,-1 0-1,22 21-15,-21-21 0,0 0 16,0 0-16,0 0 0,0 0 16,-1 0-1,1 0-15,0 0 16,21-21 0,-21 0-16,0 0 15</inkml:trace>
  <inkml:trace contextRef="#ctx0" brushRef="#br0" timeOffset="22019.53">16425 2244 0,'21'0'31,"1"0"-31,-1 0 15,21 0-15,-21 0 0,22 0 0,-1 0 16,0 0-16,-21 0 0,22-21 0,-1 21 16,-21 0-16,22 0 0,-22 0 15,0-22-15,0 22 0,0 0 0,0 0 16,-21-21-16,0 0 16,0 0-1,0 0 1,0 0-16</inkml:trace>
  <inkml:trace contextRef="#ctx0" brushRef="#br0" timeOffset="22759.59">17632 1482 0,'0'0'0,"42"-43"15,-21 22-15,0 21 16,1 0-16,20-21 0,-21 21 16,21 0-16,-20-21 0,20 21 0,0 0 15,1-21-15,-1 21 0,0-21 16,1 21-16,-22 0 0,21-22 0,-21 22 15,22 0-15,-22 0 0,0 0 0,-21-21 16,21 21-16,-21 21 31,0 1-31,0-1 0,0 0 16,0 0 0,0 0-16,-21 0 0,21 1 0,0-1 0,0 0 15,0 0-15,0 21 0,0-20 16,0 20-16,0-21 0,0 21 15,0 1-15,-21-1 0,21 0 0,-21 1 16,21-1-16,-22 0 0,1 1 0,21-1 16,0 0-16,0 1 0,-21-1 15,21-21-15,-21 22 0,21-1 0,-21 21 16,21-20-16,0-1 0,0 0 0,0 1 16,0-1-16,0-21 0,-21 22 15,21-1-15,0-21 0,-22 21 16,22-20-16,0 20 0,0-21 0,0 0 0,0 0 15,0 1-15,0-1 0,-21 0 0,0 0 16,21 0 0,-21-21-16,0 21 0,0-21 15,-1 0-15,1 0 0,-21 0 0,21 0 16,-22 0-16,1 0 0,0 0 0,-1 0 16,1 0-16,0 0 0,21 0 15,-22 0-15,1 0 0,21 0 0,-22 0 16,22 0-16,-21 0 0,21 0 0,0 0 15,-1 0-15,1 0 16,42 0 31,1 0-31,-1 0-16,0 0 15,0 0 1</inkml:trace>
  <inkml:trace contextRef="#ctx0" brushRef="#br0" timeOffset="22914.6">17547 2963 0,'0'0'0,"0"22"0,21-22 63,0 0-48</inkml:trace>
  <inkml:trace contextRef="#ctx0" brushRef="#br0" timeOffset="46806.85">3260 4614 0,'21'0'0,"0"0"16,-21-21-1,21 21-15,0 0 16,-21-21-16,0 0 16,21 21-1,1 0 1,-22-21-16,21 0 0,-21-1 31,0 1-15,-21 0-1,-1 21 1,1 0-16,0 0 0,0 0 16,0 0-16,0 0 0,-1 0 15,1 0-15,0 0 16,0 0-16,0 21 0,0 0 15,-1 1-15,1-22 0,21 21 16,-21 0-16,0 0 0,0 0 0,0 0 16,21 1-16,-22-1 0,1 0 0,0 0 15,21 0-15,0 22 16,-21-22-16,21 0 0,-21 21 0,21-21 16,0 1-16,0 20 0,0-21 0,0 0 15,0 0-15,0 1 0,0-1 16,0 0-16,21 0 0,-21 0 0,21-21 15,0 21-15,0 1 16,1-22-16,-1 0 0,21 21 0,-21-21 16,0 21-16,1-21 0,-1 0 0,0 0 15,0 0-15,0 0 16,0 0-16,1 0 0,-1 0 0,0 0 16,0 0-16,0 0 0,0 0 0,1 0 15,-1 0-15,0-21 16,0 21-16,-21-21 0,21-1 15,0 22-15,-21-21 0,22 0 0,-1 21 16,-21-21-16,21 0 0,0 0 16,0-1-16</inkml:trace>
  <inkml:trace contextRef="#ctx0" brushRef="#br0" timeOffset="47515.2">4276 4530 0,'0'-21'16,"21"21"-1,-21-22-15,0 1 16,0 0-16,0 0 15,-21 21 17,-1 0-17,1 0-15,0 0 0,0 0 16,0 0-16,0 21 0,-1-21 0,1 21 16,0 0-16,0-21 0,0 22 0,21-1 15,-21-21-15,21 21 0,-22 0 16,22 0-16,0 0 15,0 1-15,0-1 16,0 0 0,22 0-1,-1-21-15,0 0 0,0 0 0,0 21 16,0-21-16,1 0 0,-1 21 16,0-21-16,0 0 0,0 0 15,0 22-15,1-22 0,-1 0 0,0 21 16,-21 0-16,21-21 0,0 0 15,-21 21-15,21 0 0,1 0 16,-22 1-16,0-1 16,0 0-1,-22-21-15,1 21 0,21 0 0,-21-21 16,0 21-16,0-21 0,0 0 0,-1 22 16,1-22-16,0 0 0,-21 21 15,21-21-15,-1 0 0,1 0 0,0 0 16,0 0-16,0 0 15,0 0-15,-1 0 0,1 0 0,0 0 16,0 0 0,0-21-16,0 21 0,42-22 62,0 22-62,0 0 0,0-21 0,0 0 16,1 21-16</inkml:trace>
  <inkml:trace contextRef="#ctx0" brushRef="#br0" timeOffset="48183.37">5186 4487 0,'0'-21'16,"0"0"-16,0 0 15,0 0-15,0 0 16,0-1 0,-21 22-16,-1 0 15,1 0-15,0 0 0,0 0 16,0 0-16,0 0 0,-1 0 0,1 22 15,0-22-15,0 21 0,0 0 16,0-21-16,-1 21 0,1 0 0,0 0 16,0 1-16,21-1 0,-21 0 15,21 0-15,0 0 16,0 0-16,0 1 0,21-1 16,0 0-16,0-21 15,0 0-15,1 21 0,-1-21 16,0 0-16,0 21 0,0-21 15,0 21-15,1-21 0,-1 0 0,0 22 16,0-22-16,0 0 0,-21 21 0,21-21 16,1 21-16,-22 0 15,21-21-15,-21 21 0,0 0 16,0 1-16,0-1 16,-21-21-16,-1 21 15,1 0-15,-21-21 0,21 0 16,0 21-16,-1-21 0,-20 21 0,21-21 15,0 0-15,-22 0 0,22 0 16,-21 0-16,21 22 0,-22-22 16,22 0-16,0 0 0,-21 0 0,21 0 15,-1 0-15,1 0 0,0 0 0,0 0 16,0 0-16,42 0 78,0 0-78,0-22 0,0 1 0,1 21 16,20-21-16</inkml:trace>
  <inkml:trace contextRef="#ctx0" brushRef="#br0" timeOffset="48562.66">5630 4614 0,'0'22'47,"21"-22"-32,1 0-15,-1 0 0,0 0 16,0 0-16,0 0 16,0 0-16,1 0 15,-1 0-15,0 0 16,0 0 0,0 0-16,-21 21 46,-21-21-14</inkml:trace>
  <inkml:trace contextRef="#ctx0" brushRef="#br0" timeOffset="48891.76">5630 4868 0,'0'0'0,"-42"22"15,42-1 17,21-21-32,0 0 15,0 0-15,1 0 16,-1 0-16,0 0 0,0 0 15,0 0-15,0 0 0,1 0 16,-1 0-16,0 0 16,0 0-1,0 0 1,-21-21 0,21 21-1,-21-22 1,0 1-16</inkml:trace>
  <inkml:trace contextRef="#ctx0" brushRef="#br0" timeOffset="49527.4">6625 4106 0,'0'0'0,"0"-42"16,21 42-16,-21-21 16,0 42 30,0 0-46,0 0 0,0 1 16,0-1-16,0 0 0,0 0 0,0 0 16,0 0-16,0 1 15,0-1-15,0 0 0,0 0 16,21-21 31,1 0-47,-22-21 0,21 0 15,-21 0-15</inkml:trace>
  <inkml:trace contextRef="#ctx0" brushRef="#br0" timeOffset="49727.28">6837 4064 0,'0'0'0,"21"0"47,-21 21-47,0 0 15,0 1-15,0-1 0,0 0 16,0 0-16,0 0 0,0 0 16,0 1-16,0-1 15,0 0-15,0 0 16</inkml:trace>
  <inkml:trace contextRef="#ctx0" brushRef="#br0" timeOffset="50518.92">7705 4614 0,'0'0'0,"21"0"16,-21-21-16,21 21 0,-21-21 0,21 0 15,-21 0-15,0 0 16,0-1-16,0 1 0,0 0 0,0 0 16,0 0-16,0 0 0,-21-1 0,21 1 15,-21 21-15,0-21 0,-1 21 16,1-21-16,0 21 0,0 0 0,-21 0 15,20 21-15,1 0 0,-21-21 0,21 43 16,0-22-16,-22 0 0,22 0 16,0 21-16,0-20 0,0 20 0,-1-21 15,22 21-15,0-20 0,-21 20 16,21-21-16,0 0 0,0 0 0,0 22 16,0-22-16,21 0 15,-21 0-15,22-21 0,-1 0 0,0 0 16,0 0-16,0 0 0,22 0 0,-22 0 15,0 0-15,0-21 0,21 21 16,-20-21-16,-1 0 0,0 0 0,0-1 16,21 1-16,-20 0 0,-22-21 0,21 21 15,0-22-15,-21 22 0,0 0 0,0-21 16,0 20-16,0-20 0,0 21 16,0 0-16,0 0 15,0 42 16,0 0-31,0 0 0,0 0 0,0 0 16,0 22-16,0-22 0,0 0 0,0 0 16,0 0-16,0 22 0,0-22 0,0 0 15,0 0-15,0 0 16,21 1-16,-21-1 0,21-21 0,0 21 16,1-21-16,-1 0 0,0 0 15,0 0-15,0 0 16,0-21-16,1 0 0,-1 21 0</inkml:trace>
  <inkml:trace contextRef="#ctx0" brushRef="#br0" timeOffset="51123.57">8297 4106 0,'0'0'0,"0"-21"0,-21-63 15,21 62-15,-21 22 16,21-21-16,0 42 15,0 1 1,0 20-16,0-21 0,0 21 0,0 1 16,0-1-16,0 0 0,0 1 15,0-1-15,0 0 0,0 1 16,0-1-16,0 0 0,0-20 0,0 20 16,0-21-16,0 21 0,0-20 0,0-1 15,0 21-15,0-21 0,0 0 16,-21 1-16,0-1 0,21 0 15,-22-21 1,22-21 0,0 0-16,0-1 15,0 1-15,0 0 0,0 0 16,0 0-16,0 0 0,22-1 0,-1 1 16,-21 0-16,21 0 0,0 21 15,0-21-15,22 21 0,-22 0 16,0-21-16,0 21 0,21 0 0,-20 0 15,-1 0-15,21 0 0,-21 21 16,0-21-16,1 21 0,-1 0 0,0-21 16,-21 21-16,0 0 0,0 1 0,0-1 15,0 0-15,0 0 16,-21 0-16,0-21 0,-22 21 16,22 1-16,0-22 0,-21 21 0,20-21 15,-20 0-15,0 21 0,21-21 0,-22 0 16,22 0-16,-21 21 0,21-21 0,-1 0 15,1 0-15,0 0 0,0 0 16,0 0-16,0 0 16,42 0 15,0 0-15,0-21-16,0 21 0,-21-21 0,21 0 15,1 21-15,-1-22 0</inkml:trace>
  <inkml:trace contextRef="#ctx0" brushRef="#br0" timeOffset="51518.85">9334 4318 0,'0'-21'0,"-21"21"0,0-21 16,0 21-16,0 0 0,0 0 0,-1 0 16,1 0-16,0 0 0,0 0 15,0 0-15,-22 0 0,22 21 0,0 0 16,0 0-16,0 0 0,0 1 0,-1-1 16,1 0-16,21 21 0,0-21 15,-21 1-15,21-1 0,0 0 16,0 0-16,0 0 0,0 0 0,0 1 15,0-1-15,0 0 0,21 0 0,0-21 16,1 21-16,-1 0 0,0-21 16,21 0-16,-21 22 0,22-22 0,-22 0 15,0 0-15,21 0 0,-20 0 0,-1 0 16,0 0-16,0 0 0,0 0 0,0 0 16,-21-22-16,22 22 0,-1-21 15,-21 0-15,21 0 0,0 0 16,-21 0-16,21-1 0</inkml:trace>
  <inkml:trace contextRef="#ctx0" brushRef="#br0" timeOffset="51866.65">9864 3895 0,'0'0'15,"-22"0"1,1 0 0,0 21-1,21 0-15,0 0 16,0 0-16,-21 1 0,21-1 15,0 0-15,-21-21 0,21 21 0,0 0 16,21-42 47,0 21-63,0-21 15</inkml:trace>
  <inkml:trace contextRef="#ctx0" brushRef="#br0" timeOffset="52098.52">10096 3810 0,'0'0'0,"0"21"32,0 0-32,0 1 15,0-1-15,0 0 0,-21 0 16,0 0-16,21 0 0,0 1 0,0-1 15,-21 0-15,21 0 0,0 0 0,-21-21 16,21 21-16,0 1 16,0-1-16,0 0 15,-21 0 1,21 0 0</inkml:trace>
  <inkml:trace contextRef="#ctx0" brushRef="#br0" timeOffset="53559.2">3535 5313 0,'0'0'0,"0"-21"16,0 42 47,0 0-63,0 0 0,0 0 15,0 1-15,0-1 0,21 0 0,0 0 16,-21 0-16,21 0 0,0 1 15,1-1-15,-1 21 0,0-21 0,0 0 16,21 1-16,-20-1 0,-1-21 0,21 21 16,0 0-16,-20-21 0,20 21 15,0-21-15,1 0 0,-1 0 16,0 0-16,1 0 0,20 0 0,-21 0 16,22 0-16,-1 0 0,1-21 15,-1 21-15,1-21 0,-1 21 0,22-21 16,-21 0-16,-1 21 0,1-22 0,-1 1 15,1 0-15,-1 21 0,1-21 16,-1 0-16,-21 0 0,22 21 0,-1-22 16,1 1-16,-1 21 0,1 0 0,-1-21 15,1 21-15,-1 0 0,1-21 16,-22 21-16,22 0 0,-1 0 0,-20 0 16,-1 0-16,0 0 0,22 0 0,-22 0 15,0 0-15,1 0 0,-1 0 16,0 0-16,1 0 0,20 0 15,-20 0-15,-1 21 0,0-21 0,-21 21 16,22-21-16,-1 0 0,-21 21 0,0-21 16,1 22-16,-1-22 0,0 0 15,0 21-15,0 0 0,-21 0 16,21-21-16,1 21 0,-22 0 16,21-21-16,-21 22 15,0-1-15,21-21 0,-21-21 78,21-1-62,0 22-16,-21-21 0,21 0 0,1 21 16,-1-21-16,21 0 0,-21 21 15,22-21-15,-22 21 0,21-22 0,-21 1 16,22 21-16,-1-21 0,0 21 0,1 0 15,-1 0-15,0-21 0,1 21 0,-1 0 16,0 0-16,22 0 0,-22 0 16,22 0-16,-22 0 0,0 0 0,22 0 15,-22 0-15,-21 0 0,22 0 0,-1 21 16,-21-21-16,21 21 0,-20-21 16,-1 21-16,21-21 0,-21 22 15,22-1-15,-22-21 0,21 21 0,0 0 16,-20-21-16,20 21 0,0-21 0,-21 0 15,22 0-15,-1 21 0,-21-21 0,22 0 16,-1 0-16,-21 0 0,21 0 16,1 0-16,-22 0 0,21 0 0,-21-21 15,1 21-15,-1-21 0,0 0 0,0 21 16,0-21-16,0 0 0,1-1 0,-1 1 16,0 0-16,21 0 15,-21 0-15,1 0 0,-22-1 0,21 1 16,0 21-16,-21-21 0,0 0 0,0 0 15,21 21-15,-21-21 16,-21 21 93,0 0-77</inkml:trace>
  <inkml:trace contextRef="#ctx0" brushRef="#br0" timeOffset="54139.37">13441 4276 0,'0'-21'16,"0"42"-16,21-42 16,0 42-1,-21 0 1,0 0-16,0 21 0,0-20 0,0-1 15,0 0-15,0 0 0,0 0 0,0 0 16,0 1-16,0-1 0,0 0 0,0 0 16,0 0-1,0 0-15,0-42 47,0 0-31,0 0-16</inkml:trace>
  <inkml:trace contextRef="#ctx0" brushRef="#br0" timeOffset="54335.26">13483 3958 0,'0'0'0,"0"-21"15,0 0-15,21 21 63,0 0-48,1 21 1</inkml:trace>
  <inkml:trace contextRef="#ctx0" brushRef="#br0" timeOffset="55042.86">14224 4276 0,'21'0'16,"-21"-21"-16,0-1 15,0 1-15,0 0 16,0 0-16,-21 0 0,0 0 15,0 21-15,-1 0 0,1 0 16,0 0-16,0 0 0,0 0 0,0 0 16,-1 0-16,1 21 15,0 0-15,0 0 0,21 0 0,-21 0 16,0 22-16,-1-22 0,1 21 0,21-21 16,0 22-16,-21-22 0,21 0 0,0 21 15,0-20-15,0-1 0,0 0 16,0 0-16,0 0 0,21 0 15,0 1-15,1-22 0,-1 0 0,0 21 16,0-21-16,0 0 0,22 0 0,-22 0 16,0 0-16,0 0 0,0-21 15,22-1-15,-22 22 0,0-21 16,-21 0-16,21-21 0,0 21 0,0-1 16,1-20-16,-22 0 0,21-1 0,0 1 15,-21 0-15,21-22 0,-21 22 16,21-22-16,-21 22 0,0-21 0,21 20 15,-21 1-15,22-22 0,-22 43 0,21-21 16,-21 0-16,0 20 0,0 1 0,0 0 16,0 0-16,0 0 0,0 42 31,0 0-31,0 0 0,0 0 0,0 22 16,-21-22-16,21 21 15,-22 1-15,22 20 0,0-21 0,0 1 16,-21 20-16,21-20 0,-21-1 0,21 0 15,-21 1-15,21-1 0,0 0 0,0 1 16,0-22-16,0 0 0,0 21 16,0-21-16,0 1 0,0-1 0,21 0 15,0-21-15,0 21 0,1 0 0,-1-21 16,0 0-16,0 0 0,0 0 16,0 0-16,1 0 0,-1 0 15,0 0-15,0 0 0,0 0 16,0-21-16,-21 0 0,22 21 0,-1-21 15,-21 0-15,21-1 0,0 1 16,0-21-16,0 21 0</inkml:trace>
  <inkml:trace contextRef="#ctx0" brushRef="#br0" timeOffset="55314.7">15134 4212 0,'21'0'31,"0"0"-15,1 0-16,-1 0 16,0 0-16,0 0 15,0 0-15,-42 0 63,0 0-63,0 0 0</inkml:trace>
  <inkml:trace contextRef="#ctx0" brushRef="#br0" timeOffset="55495.6">15113 4276 0,'0'21'16,"0"-42"-16,-21 63 0,21-21 0,0 0 31,21-21 0,0 0-31,0 0 0,0 0 16,1 0-16,-1 0 15,0 0-15,0 0 16,0-21 0,-21 0-16,21 21 0,-21-21 0,22 21 15,-22-21-15</inkml:trace>
  <inkml:trace contextRef="#ctx0" brushRef="#br0" timeOffset="55979.33">15748 3641 0,'0'0'0,"21"0"16,-21-21-1,0 42 32,0 0-31,0 0-16,0 0 15,0 0-15,0 1 16,21-22 31,0 0-31,1 0-16</inkml:trace>
  <inkml:trace contextRef="#ctx0" brushRef="#br0" timeOffset="56158.23">15917 3641 0,'21'-21'16,"-21"42"15,0 0-15,0 0-16,0 0 0,0 0 16,-21 1-1,21-1-15,0 0 16,0 0-1</inkml:trace>
  <inkml:trace contextRef="#ctx0" brushRef="#br0" timeOffset="57683.06">16214 4001 0,'21'0'0,"0"0"0,0 0 31,0 0-31,0 0 0,1-22 16,-1 22-16,0-21 0,0 21 15,0-21-15,0 21 0,1-21 0,-1 0 16,0 21-16,-21-21 16,0-1-16,0 1 0,0 0 15,-21 21 1,0 0-16,-1 0 0,-20 0 0,21 0 15,-21 0-15,-1 21 0,1 0 16,21 1-16,-22-1 0,1 0 0,0 0 16,-1 43-16,1-43 0,21 21 15,21-21-15,0 0 0,0 1 16,0-1-16,0 0 0,0 0 16,0 0-16,0 0 0,21-21 0,0 22 15,0-22-15,22 21 0,-22-21 0,21 0 16,-21 0-16,1 21 0,20-21 0,-21 0 15,21 0-15,-20 0 0,-1 0 16,0 0-16,0 0 0,0 0 16,-21-21-1,0 0 17,-21 21-17,0 0-15,0 0 0,0 0 16,-1 0-16,1 0 15,0 0-15,0 0 16,21 21 15,21-21 47,0 0-62,0 0-16,1 0 16,-1 0-16,0 0 0,-21-21 0,21 21 15,0 0-15,0 0 0,1-22 16,-1 22-16,-21-21 0,42 21 0,-21-21 16,0 21-16,1-21 0,-1 0 0,0 0 15,0-1-15,0 1 0,0 0 0,1 0 16,-1 0-16,-21 0 0,0-1 15,21 1-15,-21 0 0,0 0 16,0 42 31,-21 0-47,21 0 0,-21 1 0,21 20 16,0-21-16,0 0 0,-22 0 0,22 22 15,-21-22-15,21 0 0,0 0 16,0 0-16,0 1 0,0-1 0,0 0 15,0 0-15,0 0 0,0-42 63,0 0-63,0 0 16,0 0-16,0-1 0,0 1 0,0 0 15,21-21-15,1 21 0,-22-22 16,21 22-16,0-21 0,0 21 0,0-1 15,0 1-15,-21 0 0,43 0 0,-22 0 16,0 21-16,0 0 0,0 0 0,1 0 16,-1 0-16,0 21 15,0 0-15,-21 0 0,0 0 0,21 22 16,0-22-16,-21 0 0,0 0 0,0 0 16,0 22-16,0-22 0,0 0 0,0 0 15,0 0-15,0 1 16,0-1-16,-21-21 31,0 0-31,21-21 16,0-1-1,0 1-15,0 0 16,0 0-16,0 0 0,0 0 0,21-1 16,0-20-16,-21 21 0,22 0 0,-1 0 15,0-1-15,0 1 0,21 0 16,-20 0-16,-1 21 0,21 0 0,-21 0 15,0 0-15,1 0 0,-1 0 0,0 0 16,-21 21-16,21 0 0,-21 0 16,21 1-16,-21-1 0,0 0 15,0 0-15,0 21 0,0-20 0,0-1 16,0 0-16,0 0 0,0 0 16,0 0-16,-21 1 15,0-22-15,21 21 0,-21-21 16,21 21-16,21-21 31,21-21-15</inkml:trace>
  <inkml:trace contextRef="#ctx0" brushRef="#br0" timeOffset="58739.86">17992 4022 0,'0'0'0,"0"-21"0,0-1 15,0 1-15,0 0 0,0 0 16,0 0-16,0 0 0,-22-1 16,1 22-16,0 0 15,0 0-15,0 0 16,0 0-16,-1 22 0,1-1 0,0 0 16,0 0-16,0 21 0,-22-20 0,22-1 15,0 21-15,21-21 16,-21 22-16,0-22 0,21 0 0,0 21 15,0-21-15,0 1 0,0-1 0,0 0 16,0 0-16,21-21 0,0 0 16,0 0-16,0 0 15,1 0-15,-1 0 0,0 0 0,0 0 16,0-21-16,0 21 0,-21-21 0,22 0 16,-1-1-16,-21 1 0,21 0 0,0 0 15,-21-21-15,21 20 0,-21-20 16,21 21-16,-21-21 0,22 20 0,-22 1 15,0 0-15,0 0 0,21 21 16,-21 21 15,0 0-31,-21 0 0,21 1 16,0-1-16,0 21 0,0-21 0,-22 0 16,22 22-16,0-22 0,0 0 15,0 0-15,0 0 0,0 1 0,22-1 16,-22 0-16,21-21 0,0 0 15,0 0-15,0 0 0,0 0 16,1 0-16,-1 0 0,0 0 16,0-21-16,0 0 0,0-1 15,1 1-15,-22 0 16,21-21-16,0 21 0,-21-1 0,21-20 16,-21 21-16,21 0 0,-21 0 15,0-1-15,0 1 0,0 0 16,0 42-1,0 0 1,0 1-16,-21-1 0,21 0 16,-21 0-16,21 0 0,0 22 0,0-22 15,0 0-15,0 0 0,0 0 0,0 0 16,21 1-16,0-1 0,0-21 0,1 21 16,-1-21-16,0 21 15,0-21-15,0 0 0,0 0 16,1 0-16,-1 0 0,0-21 15,0 21-15,0-21 0,0 0 0,1-1 16,-1 1-16,-21 0 0,21-21 16,0-1-16,0 22 0,0-21 0,1 0 15,-1-1-15,-21 1 0,21 0 0,0-22 16,-21 22-16,0-1 0,21 1 16,-21 0-16,21 21 0,-21-22 0,0 1 15,0 21-15,0 0 0,0-1 16,-21 22-1,21 22-15,0-1 0,0 0 16,-21 0-16,21 21 0,-21-20 16,21 20-16,-21-21 0,21 21 15,0-20-15,0 20 0,-21-21 0,21 21 16,0 1-16,0-1 0,0 0 0,0-20 16,0 20-16,0 0 0,0-21 0,0 1 15,0 20-15,0-21 0,21 0 16,0 0-16,0-21 15,0 0-15,0 0 0,1 0 16,-1 0-16,0 0 0,0 0 16,0 0-16,-21-21 15,21 0-15,1 0 0,-1 0 0,-21 0 16,0-1-16,21 1 16,-21-21-16,0 21 0,21 0 0,-21-1 15</inkml:trace>
  <inkml:trace contextRef="#ctx0" brushRef="#br0" timeOffset="58944.77">18373 3641 0,'0'0'0,"-22"0"16,22 21-16,22-21 47,-1 0-47,0 0 0,0 0 15</inkml:trace>
  <inkml:trace contextRef="#ctx0" brushRef="#br0" timeOffset="59243.6">19473 3366 0,'0'0'16,"-21"0"15,21 21-16,0 0-15,0 0 0,0 0 16,-21 0-16,21 1 16,0-1-1,-21-21-15,21 21 16</inkml:trace>
  <inkml:trace contextRef="#ctx0" brushRef="#br0" timeOffset="59440">19600 3344 0,'0'0'15,"21"0"-15,1 0 16,-22 22 15,0-1-31,0 0 16,0 0-16,0 0 0,0 0 15,-22 1 1,22-1-16,0 0 16</inkml:trace>
  <inkml:trace contextRef="#ctx0" brushRef="#br0" timeOffset="60442.43">21230 3874 0,'0'0'0,"0"-22"0,-21 1 0,21 0 15,0 0-15,0 0 0,0 0 16,0-1-16,21 1 0,-21 0 15,21 21-15,0-21 0,1 0 0,-1 21 16,0 0-16,0 0 0,0 0 16,0 0-16,22 21 0,-22 0 15,0 0-15,0 0 0,0 1 0,22 20 16,-22-21-16,-21 21 0,21 1 0,0-1 16,-21 0-16,21-20 0,-21 20 0,0 0 15,0 1-15,0-22 0,0 0 16,0 21-16,0-21 0,0 1 0,-21-1 15,0-21 1,0 0-16,21-21 16,0-1-1,0 1-15,0-21 0,0 21 16,0 0-16,0-22 0,0 22 16,0-21-16,21-1 0,0 22 15,0-21-15,1 0 0,-1 20 0,0-20 16,21 21-16,-21-21 0,1 20 0,20 1 15,-21 0-15,21 21 0,-20 0 16,-1 0-16,21 0 0,-21 0 0,0 0 16,1 21-16,-1 0 0,0 1 0,-21 20 15,0-21-15,0 21 0,0-20 0,0 20 16,0-21-16,0 21 0,0 1 16,0-22-16,0 0 0,0 21 0,0-20 15,0-1-15,-21 0 0,21 0 16,-21-21-16,21 21 15,0-42 17,21 21-32,0-21 15</inkml:trace>
  <inkml:trace contextRef="#ctx0" brushRef="#br0" timeOffset="61644.32">22606 3895 0,'0'0'0,"21"-43"15,-21 22 1,21 0-16,-21 0 0,0 0 16,0 0-16,-21-1 15,0 22-15,0 0 0,0 0 16,-22 0-16,22 0 0,0 0 16,-21 22-16,20-1 0,-20-21 0,21 42 15,0-21-15,0 0 0,-22 1 0,43 20 16,-21-21-16,0 21 0,21 1 15,0-22-15,0 21 0,0-21 0,0 1 16,0-1-16,0 0 0,21 0 0,0 0 16,0-21-16,1 0 0,-1 0 15,21 0-15,-21 0 0,0 0 0,1 0 16,-1 0-16,0 0 0,0-21 16,0 0-16,0 0 0,1 0 0,-22-1 15,21-20-15,0 21 0,-21-21 16,0 20-16,21-20 0,0 21 0,-21 0 15,0-22-15,0 22 0,0 0 16,0 0-16,0 42 16,0 0-1,0 0-15,-21 1 0,21-1 16,0 0-16,0 21 0,0-21 0,0 1 16,0-1-16,0 0 0,0 0 15,21 21-15,0-42 0,1 22 16,-1-1-16,0 0 0,0 0 0,21-21 15,-20 0-15,-1 0 0,0 0 16,0 0-16,0 0 0,0 0 0,1 0 16,-1-21-16,-21 0 0,0 0 0,21 21 15,-21-22-15,21 1 0,-21-21 16,0 21-16,0 0 0,0-22 0,0 22 16,21 0-16,-21 0 0,0 0 0,0-1 15,0 44 16,0-1-31,0 0 0,-21 0 16,21 0-16,0 0 0,0 1 16,-21 20-16,21-21 0,0 21 0,-21-20 15,21-1-15,0 0 0,0 0 16,0 0-16,0 0 0,0 1 0,0-1 16,0-42 30,0-1-46,0 1 16,0 0-16,0 0 0,21 0 16,-21 0-16,0-1 0,0-20 0,21 21 15,0 0-15,0-22 0,-21 22 16,22 0-16,-1 0 0,-21 0 0,21 0 16,0-1-16,0 1 0,0 21 15,1 0-15,-1 0 0,0 0 16,-21 21-16,21 1 0,-21-1 0,21 0 15,-21 0-15,0 0 0,0 0 0,21 22 16,-21-22-16,0 0 0,0 0 16,0 0-16,0 1 0,0-1 0,0 0 15,0 0-15,0 0 0,-21-21 32,21-21-1,0 0-31,0 0 15,0 0-15,0-1 0,0 1 16,0 0-16,0 0 0,0 0 0,21 0 16,1-1-16,-1-20 0,0 21 0,0 0 15,0 0-15,-21-1 0,21 22 0,1-21 16,-1 21-16,0 0 0,0 0 16,0 0-16,-21 21 15,21-21-15,-21 22 0,0 20 0,22-21 16,-22 0-16,0 22 0,0-22 15,0 0-15,0 21 0,0-21 0,0 1 16,0 20-16,0-21 0,0 0 0,0 0 16,0 1-16,-22-1 15,22 0-15,0-42 47,0 0-47,0-1 16,0 1-16,0 0 0</inkml:trace>
  <inkml:trace contextRef="#ctx0" brushRef="#br0" timeOffset="62072.08">23961 3916 0,'0'-21'31,"21"21"-15,0 0-16,0-21 0,0 21 16,0 0-16,1-22 15,-1 22-15,0-21 0,0 0 16,0 0-16,-21 0 0,0 0 16,-21 21 15,0 0-31,0 0 0,0 0 15,-1 21-15,1-21 0,-21 21 0,21 0 16,0 0-16,-1 0 0,1 1 16,0-1-16,21 21 0,0-21 0,0 0 15,-21 22-15,21-22 0,0 0 0,0 0 16,0 22-16,21-22 16,0 0-16,-21 0 0,21-21 0,1 0 15,-1 21-15,0-21 0,0 0 16,0 0-16,0 0 0,1 0 15,-1-21 1,0 21-16,0-21 16,0 0-16,0 0 0,-21-1 15,22 22-15</inkml:trace>
  <inkml:trace contextRef="#ctx0" brushRef="#br0" timeOffset="62356.91">24744 3831 0,'-21'0'16,"42"0"15,0 0-15,0 0-16,0 0 15,0 0-15,1 0 0,-1 0 16,0 0-16,0 0 16,-21-21-1,-21 21 17</inkml:trace>
  <inkml:trace contextRef="#ctx0" brushRef="#br0" timeOffset="62530.81">24723 3937 0,'0'21'16,"0"0"-1,21-21 17,0 0-32,0 0 15,0 0 1,0 0-16,-21-21 0,0 0 15,22 21-15</inkml:trace>
  <inkml:trace contextRef="#ctx0" brushRef="#br0" timeOffset="63082.5">25125 3387 0,'0'0'15,"0"21"17,0 0-17,0 0-15,0 0 16,0 1-1</inkml:trace>
  <inkml:trace contextRef="#ctx0" brushRef="#br0" timeOffset="63267.4">25231 3366 0,'21'-22'15,"-21"44"32,0-1-31,0 0-16,0 0 16,0 0-1,0 0 1</inkml:trace>
  <inkml:trace contextRef="#ctx0" brushRef="#br0" timeOffset="64626.62">25442 3768 0,'21'0'16,"-21"-21"-1,22-1 1,-1 1-16,-21 0 16,0 0-16,-21 21 31,-1 0-31,1 0 15,0 0-15,0 21 0,0-21 16,0 21-16,-1 0 0,22 1 0,-21-1 16,21 0-1,-21 0-15,21 0 0,0 0 16,0 1-16,0-1 0,21 0 16,0-21-16,1 0 15,-1 21-15,0-21 16,0 0-16,0 0 15,0 0-15,-42 0 47,0 0-47,0 0 16,0 0-16,0 0 16,-1 0-16,1 0 15,21 21-15,0 0 16,0 1-1,21-22 1,1 0-16,-1 0 16,0 0-16,0 0 15,0 0-15,0 0 0,1 0 16,-1-22-16,0 1 0,0 21 16,-21-21-16,0 0 0,21 21 0,0-21 15,-21 0-15,22-1 0,-22 1 16,0 0-16,21 21 0,-21-21 15,21 0-15,-21 0 0,0-1 16,0 44 31,0-1-31,0 0-16,0 0 15,0 0-15,0 0 16,0 1-16,-21-22 0,21 21 0,-21 0 15,21 0-15,0 0 16,0 0 0,0 1-1,0-44 32,0 1-31,0 0-16,0 0 0,0 0 15,21 0-15,0-1 16,-21 1-16,21 21 0,0-21 0,-21 0 16,21 21-16,1-21 0,-1 21 15,0-21-15,0 21 16,0 0 0,-21 21-16,21-21 0,-21 21 15,0 0-15,0 0 0,0 0 16,0 1-16,0-1 15,0 0-15,0 0 0,0 0 16,0 0 0,-21-21-1,21-21 32,0 0-47,0 0 16,0 0-16,21 0 15,1-1-15,-1 1 0,0 0 16,0 0-16,0 0 16,0 21-16,1-21 0,-1 21 15,0 0-15,0 0 0,0 0 16,0 21 0,-21 0-16,0 0 0,0 0 15,0 0-15,0 1 0,0-1 16,0 0-16,0 0 0,-21-21 15,21 21-15,-21 0 0,0 1 16,21-1 0,0-42 46,21-1-62,0 22 0</inkml:trace>
  <inkml:trace contextRef="#ctx0" brushRef="#br0" timeOffset="65635.92">26331 3831 0,'0'0'0,"0"-21"15,0 0 1,-21 21 0,0 0-1,0 0-15,0 0 0,-1 0 16,22 21-16,-21 0 0,0-21 15,21 21-15,-21 1 0,21-1 16,-21 0-16,21 0 0,0 0 16,0 0-16,0 1 31,21-22-31,0 0 16,0 0-1,0-22-15,-21 1 16,22 21-16,-1-21 0,-21 0 15,21 21-15,-21-21 0,0 0 0,21 21 16,0-22-16,-21 1 0,0 0 16,0 42 31,0 0-47,0 1 0,-21-1 15,21 0-15,0 0 16,0 0-16,0 0 15,21-21 17,0 0-17,1 0-15,-1-21 16,-21 0-16,21 0 16,0 0-16,-21 0 15,21 21-15,-21-22 16,0 44 15,0-1-15,0 0-16,-21 0 15,21 0-15,0 0 16,0 1-16,21-1 16,0-21-1,1 0-15,-1 0 16,0 0-16,0 0 15,-21-21 1,0-1-16,21 22 0,-21-21 16,0 0-16,0 0 0,0 0 0,21 0 15,-21-1-15,22 1 0,-22 0 0,21-21 16,-21 21-16,0-1 0,0-20 0,21 21 16,-21 0-16,21 0 0,-21-1 15,21 1-15,-21 0 0,0 0 16,0 42 15,0 0-31,0 0 16,-21 1-16,21-1 0,-21 21 0,21-21 15,0 0-15,-21 1 0,21 20 0,-21-21 16,21 0-16,-22 0 0,22 1 16,0-1-16,0 0 0,0 0 0,0 0 15,0 0-15,0 1 0,0-1 16,22-21 15,-1 0-31,0 0 16,0 0-1,-21-21 1,21 21-16,-21-22 0,0 1 16,21 0-16,-21 0 15,22 0-15,-22 0 0,0-1 16</inkml:trace>
  <inkml:trace contextRef="#ctx0" brushRef="#br0" timeOffset="65861.8">26522 3683 0,'0'0'0,"-21"0"31,21-21 47,21 21-62,-21-21-16</inkml:trace>
  <inkml:trace contextRef="#ctx0" brushRef="#br0" timeOffset="66174.62">26839 3556 0,'0'21'62,"0"0"-62,0 1 16,0-1 15</inkml:trace>
  <inkml:trace contextRef="#ctx0" brushRef="#br0" timeOffset="66410.49">26945 3514 0,'0'0'0,"21"0"15,-21 21 17,0 0-32,0 0 15,0 0-15,0 1 16,-21-1-16,21 0 16,0 0-1,-21 0-15,0-21 31,21 21-31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0:10:07.68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2942 868 0,'0'0'0,"21"-21"0,-21 0 16,0-1-16,0 1 16,0 0-16,0 0 0,0 0 15,0 0-15,0-1 16,0 44 15,0-1-31,0 0 0,0 21 16,-21 1-16,21-1 0,0 21 0,-21 1 15,21-22-15,0 22 0,0-1 16,-21 1-16,0-1 0,21-20 0,-22 20 16,1 1-16,21-1 0,0-21 15,0 1-15,-21 20 0,21-20 0,-21-22 16,21 21-16,-21-21 0,21 0 0,0 1 15,0-1-15,-21 0 0,-1-21 16,22-21 0,0 0-16,0-1 15,0-20-15,22 21 0</inkml:trace>
  <inkml:trace contextRef="#ctx0" brushRef="#br0" timeOffset="268.83">3238 953 0,'0'0'0,"22"-22"0,-22-41 16,0 42-16,21 21 0,0 0 16,-21 21-1,21 0-15,-21 0 0,0 22 16,0-1-16,0 0 0,0 1 16,0-1-16,0 0 0,0 1 15,0-1-15,0 0 0,0 1 0,-21-1 16,21 0-16,-21 1 0,21-22 0,0 21 15,0 0-15,-21-20 0,21-1 16,0 0-16,-22 21 0,22-21 0,0 1 16,0-1-16,-21-21 15,0 0-15,0 0 16,0-21-16,0 21 0</inkml:trace>
  <inkml:trace contextRef="#ctx0" brushRef="#br0" timeOffset="459.73">2857 1503 0,'0'0'0,"-21"-21"16,0 21-16,0 0 0,0 0 16,63 0 15,-21-21-31,0 21 0,22 0 0,-1 0 16,0 0-16,1-22 0,-1 22 15,22-21-15,-1 21 0,1-21 0,-22 21 16,21-21-16,1 0 0,-22 0 0,22-1 15,-22 1-15,0 21 0,1-21 16</inkml:trace>
  <inkml:trace contextRef="#ctx0" brushRef="#br0" timeOffset="687.42">3746 1122 0,'-21'0'16,"0"-21"-16,21 0 15,21-1 16,0 22-31,22 0 0,-22-21 0,21 21 16,1 0-16,-1-21 0,0 0 0,22 21 16,-22 0-16,0-21 0,1 21 15,20 0-15,-20 0 0,-1 0 0,-21 0 16,21 0-16,-20 0 16,-44 0-1,1 0 1,0 0-16,0 21 0</inkml:trace>
  <inkml:trace contextRef="#ctx0" brushRef="#br0" timeOffset="946.28">4106 995 0,'0'0'0,"0"21"16,-21 0 0,21 0-16,0 1 0,0-1 0,0 0 15,-21 0-15,21 21 16,0 1-16,0-22 0,0 21 0,0 1 15,0-1-15,0 0 0,0 1 0,-21-22 16,21 21-16,-21 0 0,21 1 16,0-1-16,0-21 0,0 22 0,0-22 15,0 0-15,-22 21 0,22-21 0,0 1 16,-21-22-16,21 21 0,0 0 16,21-42 15,1 0-31,-1-1 0,21 1 15</inkml:trace>
  <inkml:trace contextRef="#ctx0" brushRef="#br0" timeOffset="1733.09">4847 1122 0,'0'0'0,"0"-21"0,0 0 15,0 42 16,0 0-31,-21 0 0,0 0 0,21 22 16,-21-1-16,-1 0 0,1-21 16,21 22-16,-21-1 0,0 22 0,0-22 15,21 0-15,-21 1 0,21-1 16,-22 0-16,22 1 0,0-22 16,0 21-16,0-21 0,-21 0 0,21 1 15,0-1-15,0 0 0,-21-21 31,21-21-15,0 0-16,0-1 0,0-20 16,0 0-16,0-1 0,0 1 0,0 0 15,21-1-15,0 1 0,-21-21 16,22 20-16,-1 1 0,0 0 0,0-22 16,0 22-16,0 21 0,-21-22 0,22 22 15,-1 0-15,0 0 0,0 0 16,0 21-16,22 0 0,-22 0 15,0 21-15,0 0 0,0 0 0,0 0 16,1 22-16,-22-22 0,0 21 16,21 0-16,-21 1 0,0-1 0,0 0 15,0-20-15,0 20 0,0 0 0,0 1 16,0-1-16,0-21 0,0 0 16,0 0-16,0 1 0,0-1 0,0 0 15,-21-21-15,21-21 31,0 0-31,21-1 0,0 1 16,0-21-16,0 0 0,0 20 16,1-20-16,-1 0 0,21-1 15,-21 1-15,0 0 0,22-22 0,-22 22 16,0 0-16,0 20 0,0-20 0,1 21 16,-1 0-16,0 0 0,0 21 15,0 21-15,-21 0 16,0 21-16,0-21 0,0 22 15,0-1-15,0 0 0,0-20 0,0 20 16,0 0-16,0 1 0,-21-1 0,21 0 16,-21 1-16,0-22 0,21 21 15,-21 0-15,21-20 0,0-1 0,0 21 16,-22-21-16,22 0 0,-21 1 16,21-1-16,0 0 15,0-42 16,0 0-31,0-1 0,0 1 16,21-21-16,1 21 0,-1-22 16,0 1-16,0 21 0</inkml:trace>
  <inkml:trace contextRef="#ctx0" brushRef="#br0" timeOffset="2130.86">6054 1016 0,'0'0'0,"21"-21"15,-21 0-15,0 42 32,0 0-32,0 0 0,0 0 15,0 1-15,0 20 0,-21 0 0,-1-21 16,1 22-16,0-1 0,0 22 16,0-22-16,0 0 0,-1 1 0,-20-1 15,21 0-15,21 1 0,-21-1 0,0 0 16,21 1-16,-22-22 0,22 21 15,0-21-15,0 0 0,0 1 16,0-1-16,0 0 0,0 0 0,22-21 0,-1 21 16,0-21-1,21 0-15,-21 0 0,1 0 0,-1 0 16,21 0-16,-21 0 0,22-21 0,-22 0 16,21 21-16,-21-21 0,0 21 15,1-21-15,-1-1 0,0 22 0,0 0 16,-21-21-16,21 0 15</inkml:trace>
  <inkml:trace contextRef="#ctx0" brushRef="#br0" timeOffset="2302.76">6371 1884 0,'0'21'16,"-21"-21"-16,0-21 62</inkml:trace>
  <inkml:trace contextRef="#ctx0" brushRef="#br0" timeOffset="10639.7">1503 3196 0,'0'0'0,"-21"0"16,21-21-1,0 0 1,0 0-16,0 0 16,0-1-1,21 22-15,-21-21 0,21 21 16,0-21-16,-21 0 16,21 21-16,-21 21 31,0 0-16,0 0-15,0 22 0,0-22 0,0 21 16,-21 1-16,21 20 16,0-21-16,0 1 0,-21 20 0,21-20 15,-21-1-15,21 21 0,-21-20 16,21-1-16,0 0 0,0 1 0,-22-1 16,22 0-16,-21-20 0,21 20 15,0-21-15,0 21 0,-21-20 0,21-1 16,-21 0-16,21 0 15,0 0-15,0-42 32,0 0-32,0 0 0,0 0 15,21-1-15,0 1 0,0 0 16,1 0-16</inkml:trace>
  <inkml:trace contextRef="#ctx0" brushRef="#br0" timeOffset="11175.4">1799 3704 0,'21'0'15,"-21"21"17,0 1-17,0-1-15,0 0 16,21-21-1,1 0 1,-1 0-16,0 0 16,0 0-16,-21-21 15,21 21-15,-21-21 0,0-1 16,0 1-16,0 0 16,0 0-16,0 0 0,-21 21 15,0 0 1,0 0-16,0 0 15,-1 0-15,22 21 0,-21-21 0,21 21 16,0 0-16,0 0 16,0 1-16,21-1 15,1-21 1,-1 0-16,0 0 0,0 0 16,0 0-16,0 0 15,-21-21 1,0-1-16,0 1 15,0 0 1,-21 21 31,21 21-47</inkml:trace>
  <inkml:trace contextRef="#ctx0" brushRef="#br0" timeOffset="17100.5">3323 2942 0,'0'-21'16,"0"0"0,0 0-1,0 0 1,0-1 15,0 1-15,0 0-16,0 0 15,0 0 1,0 0 0,0 42 62,0 0-63,0 0-15,-21 0 0,21 0 16,0 22-16,0-1 0,-21-21 0,21 22 16,0 20-16,0-21 0,0 1 15,0 20-15,0 1 0,-21-22 0,21 22 16,0-1-16,-22-21 0,22 22 15,0-22-15,0 1 0,0-1 0,0 0 16,0 1-16,0-22 0,0 21 0,0-21 16,0 0-16,0 1 0,22-1 15,-1 0-15,0-21 16,0 0-16,0 0 0,0 0 16,1 0-16,-1 0 0,0-21 15,0 0-15,0 21 0,0-22 0,1 1 16,-1 0-16,0 0 0,0 21 0,0-21 15,0 0-15,1-1 0,-1 1 16,0 0-16,-21 0 0,0 0 16,0 0-16</inkml:trace>
  <inkml:trace contextRef="#ctx0" brushRef="#br0" timeOffset="17516.56">3069 3302 0,'0'0'0,"0"-21"16,21 21 0,0-21-16,1 0 0,-1-1 15,21 22-15,-21-21 0,0 0 16,22 21-16,-1-21 0,-21 0 0,22 21 15,-1-21-15,-21 21 16,21 0-16,-20 0 0,-1-22 0,0 22 0,0 0 16,0 0-16,0 0 0,1 0 15,-1 0-15,0 22 16,0-1-16</inkml:trace>
  <inkml:trace contextRef="#ctx0" brushRef="#br0" timeOffset="18835.83">4254 3662 0,'0'0'0,"43"0"16,-22 0-16,0 0 0,0 0 15,0-21-15,1 0 0,-22-1 0,21 22 16,0-21-16,0 0 0,0 0 15,-21-21-15,0 20 0,0 1 0,0-21 16,0 21-16,0-22 0,0 22 0,0 0 16,0 0-16,-21 0 0,0 0 15,0 21-15,-22 0 0,22 0 0,0 0 16,-21 21-16,21 0 0,-22 0 0,22 21 16,-21 1-16,21-22 0,-22 21 15,22 1-15,0-1 0,0-21 16,0 21-16,21 1 0,0-22 0,0 0 15,0 21-15,0-20 0,0-1 16,21 0-16,0 0 0,0-21 16,0 0-16,0 0 0,1 0 0,-1 0 15,0 0-15,21 0 0,-21 0 16,22-21-16,-22 0 0,21 21 0,-21-21 16,22-1-16,-22-20 0,21 21 0,-21 0 15,1-22-15,-1 22 0,0-21 16,0 21-16,0-22 0,0 22 0,-21-21 15,0 21-15,0 0 0,0-1 0,0 44 32,0-1-32,0 21 15,-21-21-15,0 0 0,0 22 0,21-1 16,0-21-16,-21 22 0,21-22 16,0 21-16,0-21 0,0 43 15,21-43-15,0 0 0,21 0 0,-20 0 16,20 1-16,21-1 0,-20-21 15,20 0-15,-20 21 0,20-21 0,-21 0 16,22 0-16,-1 0 0,-20-21 0,20 0 16,-20 21-16,20-22 0,-21 1 15,22 0-15,-22 0 0,22-21 0,-22 20 16,0-20-16,-20 21 0,20-21 16,-21-1-16,0 1 0,0 0 0,1-1 15,-22 22-15,0-21 0,0-1 16,0 22-16,0 0 0,-43 21 15,22 0-15,0 0 0,-21 21 16,20 0-16,-20 1 0,0-1 0,-1 0 16,22 21-16,-21-21 0,21 1 0,0 20 15,-1-21-15,1 0 0,21 0 0,-21 1 16,21-1-16,0 0 0,0 0 16,0 0-16,21-21 0,0 0 15,1 0-15,-1 0 0,21 0 0,-21 0 16,0 0-16,22-21 0,-22 21 15,21-21-15,-21 0 0,1 0 16,-1-1-16,0 1 0,0 0 0,0 0 16,-21 0-16,0 0 0,21-1 15,-21 1-15,0 0 0,0 42 32,0 0-17,0 1-15,0-1 0,0 0 0,0 0 16,0 21-16,0-20 0,0 20 0,0 0 15,0 1-15,0-22 0,0 21 16,0 0-16,0 22 0,0-22 16,0 1-16,0 20 0,0-21 0,0 22 15,0-22-15,0 22 0,0-22 0,0 22 16,0-22-16,0 0 0,0 22 16,0-22-16,-21 22 0,0-1 0,21-21 15,0 22-15,-21-1 0,0 1 0,21-1 16,-21 1-16,21-1 0,0 1 0,-22-22 15,22 22-15,-21-22 0,21 0 16,-21 22-16,21-22 0,0 1 0,0-22 16,-21 21-16,21 0 0,-21-20 15,21-1-15,-21 0 0,21 0 0,-22-21 16,1 0 0,21-21-16,-21 0 0,21 0 15,0-22-15,0 1 0,0 0 16,0-1-16,0 1 0,-21-22 0,21-20 15,-21 20-15,21-20 0,0-22 0,0 21 16,0-21-16,0 22 0,0-22 0,0 0 16,0 21-16,42-21 0,-21 1 15,0 20-15,22 0 0,-1 1 0,0-1 16,22 0-16,-22 22 0,22-1 16,-1 1-16,1-1 0,-1 1 0,1-1 15,20 22-15,-20 0 0,-1-1 16,1 22-16,-22 0 0,22 0 0,-22 21 15,0 0-15,1 0 0,-22 0 16,0 21-16</inkml:trace>
  <inkml:trace contextRef="#ctx0" brushRef="#br0" timeOffset="19651.87">889 5588 0,'0'0'0,"0"-21"15,0 0-15,0 0 16,0-1-16,21 1 16,0 21-16,0 0 0,1-21 15,-1 21-15,0 0 0,21 0 0,-21 0 16,22 21-16,-22 0 15,21 22-15,1-1 0,-22 0 0,0 22 16,0-1-16,0 1 0,-21 21 16,0-22-16,0 1 0,-21-1 0,-21 1 15,21-1-15,-22 1 0,1-1 16,0-21-16,20 1 0,-20-1 0,21 0 16,-21-20-16,20-1 0,1 0 15,0 0-15,0-21 0,0 0 0,0 0 16,-1-21-16,1 0 0,0 0 15,0-1-15,21 1 0,0-21 0,0 0 16,-21-1-16,21 1 0,0 0 16,0-1-16,21 1 0,-21 21 15,42-22-15,-21 22 0,1 0 16,-1 0-16,21 21 0,-21 0 0,22 0 16,-22 21-16,21 0 0,-21 0 15,0 1-15,22-1 0,-22 21 0,21-21 16,-21 22-16,1-1 0,-1-21 15,21 21-15,-21 1 0,0-1 0,1-21 16,-22 22-16,21-22 0,-21 21 0,21-21 16,-21 0-16,0 1 15,0-1-15,21-21 16,0 0-16,0 0 16,-21-21-16,22 21 0</inkml:trace>
  <inkml:trace contextRef="#ctx0" brushRef="#br0" timeOffset="19813.78">1799 6181 0,'0'0'0,"21"-21"0,0 21 16,-21-22 15,22 22 0,-1 0-31,0 0 0,0 0 16,0 0-16,0-21 0</inkml:trace>
  <inkml:trace contextRef="#ctx0" brushRef="#br0" timeOffset="20867.2">3429 5800 0,'0'0'16,"21"0"-16,0 0 0,-21-21 0,0-1 0,0 1 15,0-21 1,0 21-16,0 0 0,0-1 0,0 1 16,-21-21-16,21 21 0,-21 0 0,0 21 15,0-22-15,-1 22 0,1 0 16,-21 0-16,21 22 0,-22-1 0,22 21 16,-21 0-16,21 1 0,-22-1 15,22 0-15,0 22 0,0-22 0,0 22 16,0-22-16,21 0 0,0 1 0,0-1 15,0 0-15,0 1 0,0-22 16,0 0-16,21 0 0,0 0 0,0 1 16,0-22-16,0 0 0,22 0 15,-22 0-15,21-22 0,1 1 16,-22 0-16,21 0 0,-21 0 0,22-22 16,-22 22-16,0-21 0,0 0 0,0-1 15,0-20-15,-21-1 0,0 22 16,22-22-16,-22 1 0,21 21 0,-21-22 15,0 43-15,0-21 0,0 20 16,0 65 0,-21-22-16,-1 21 0,22 1 15,0 20-15,-21-21 0,21 22 16,0-1-16,0-20 0,0 20 0,0-20 16,0-1-16,21 0 0,1-21 0,-1 22 15,0-22-15,0 0 16,0 0-16,22 0 0,-1-21 0,-21 0 15,21 0-15,1 0 0,-1 0 0,0-21 16,-20 21-16,20-21 0,-21 0 16,21-21-16,-20 20 0,-1-20 0,0 0 15,0-22-15</inkml:trace>
  <inkml:trace contextRef="#ctx0" brushRef="#br0" timeOffset="21100.23">4254 5165 0,'0'0'0,"22"-43"16,-22 1-16,0-21 15,0 41-15,0 44 0,0-1 16,0 21-16,0-21 0,0 22 16,0 20-16,-22-21 0,22 22 15,-21-1-15,21 1 0,-21-1 0,21 1 16,0 21-16,0-22 0,0 1 16,0-1-16,0 1 0,0-1 0,0-21 15,0 1-15,0-1 0,0 0 0,0 1 16,0-22-16,0 0 0,0 0 0,21 0 15,-21 1-15,21-22 0,1 0 16,-1 0-16,0-22 0,0 1 16,0 0-16</inkml:trace>
  <inkml:trace contextRef="#ctx0" brushRef="#br0" timeOffset="21675.47">4911 5144 0,'0'-85'15,"0"64"-15,-22 42 16,1 21-16,0 1 16,0-22-16,0 42 0,0-20 0,-1 20 15,1-21-15,0 22 0,0-1 16,21 22-16,0-21 0,0-22 0,-21 21 16,21 1-16,0-22 0,-21 1 15,21 20-15,0-42 0,0 22 16,0-22-16,0 21 0,21-21 0,-21 0 15,21 1-15,0-1 0,0-21 0,0 0 16,1 0-16,-1 0 16,0 0-16,0 0 0,0-21 0,0-1 15,-21 1-15,22 0 0,-1 0 0,0-21 16,0 20-16,-21-20 0,21 0 16,0-1-16,1 1 0,-1 21 0,-21-21 15,21 20-15,0 1 0,0 0 0,0 0 16,1 21-16,-1 0 15,0 0-15,0 0 0,-21 21 0,21 0 16,0 0-16,1 1 0,20-1 16,-21 0-16,0 0 0,0 21 0,1-20 15,-1-1-15,0 21 0,-21-21 16,21 0-16,-21 1 0,0-1 0,21 0 16,-21 0-16,0 0 0,0 0 0,0 1 15,-21-22 1,0 0-16,21-22 15,0 1-15,0 0 16,0 0-16,0 0 0,0-22 0,0 1 16,21 0-16,0-1 15,-21 1-15,21 0 0,1 21 0,-1-22 0,0 1 16,0 21-16,0 0 0,22-1 16,-22 22-16,0-21 0,21 21 15,-21 0-15,22 0 0,-22 0 0,21 0 16</inkml:trace>
  <inkml:trace contextRef="#ctx0" brushRef="#br0" timeOffset="21883.35">6265 5588 0,'0'21'32,"0"0"-32,0 1 15,0 20-15,0-21 0,0 21 16,0 1-16,0-22 0,0 21 0,0 1 15,0-22-15,0 21 0,0-21 0,0 0 16,0 1-16,0-1 0,0 0 16,0 0-16,0 0 15,0-42 1</inkml:trace>
  <inkml:trace contextRef="#ctx0" brushRef="#br0" timeOffset="22064.76">6435 5144 0,'0'0'0,"-22"0"0,1 0 0,0-22 0,0 22 16,0 0-16,0 0 16,-1 0 15,1 0-31</inkml:trace>
  <inkml:trace contextRef="#ctx0" brushRef="#br0" timeOffset="22260.66">4593 5355 0,'0'0'0,"-63"0"0,-64 21 16,105 1-16,44-22 15,20 0 1,0 0-16,22 0 0,-1 0 0,43 0 16,-21 0-16,21 0 0,21-22 0,0 22 15,0-21-15,21 21 0,0-21 16,0 21-16</inkml:trace>
  <inkml:trace contextRef="#ctx0" brushRef="#br0" timeOffset="22763.36">7133 4805 0,'0'0'0,"0"-21"0,-21 21 0,0 0 15,0 0-15,-1 21 16,1 0-16,0 21 0,0 1 0,21-1 16,0 22-16,-21-22 0,21 21 0,0 1 15,0-1-15,0 1 0,0-1 16,0 1-16,21 21 0,-21-22 0,0 1 15,0-1-15,0 1 0,0-22 16,0 0-16,0 22 0,0-22 0,0-21 0,0 22 16,0-22-16,0 0 0,0 0 15,-21 0-15,0-21 16,21 21-16,-22-21 16,22-21-16,0 0 0,0 0 15,0 0-15,22 0 0,-1-1 16,0-20-16,0 0 0,21-1 0,-20 1 15,20 0-15,0-1 0,1 1 0,-1 0 16,0 21-16,1-1 0,20 1 16,-21 21-16,1 0 0,-1 0 0,0 21 15,1 1-15,-1 20 0,-21-21 16,0 21-16,1-20 0,-22 20 0,0 0 16,0-21-16,0 22 0,0-22 0,-22 0 15,1 21-15,-21-20 0,0-1 16,20 0-16,-20-21 0,0 21 0,-1 0 15,1-21-15,0 0 0,-1 21 0,1-21 16,21 0-16,-21 0 0,20 0 16,1 0-16,21-21 15,21 21-15,1-21 0,-1 0 16,21 0-16,-21 0 0</inkml:trace>
  <inkml:trace contextRef="#ctx0" brushRef="#br0" timeOffset="23649.85">7959 5652 0,'0'0'0,"21"0"16,0 0-16,-21 21 16,21 0-16,-21 0 15,0 0-15,0 0 0,0 1 0,0-1 16,0 21-16,0-21 0,0 0 0,0 1 16,0 20-16,0-21 0,0 0 0,0 0 15,0 1-15,0-1 16,21-21-1,0 0-15,1 0 0,-1 0 0,0 0 16,0 0-16,21-21 0,-20-1 16,-1 1-16,0 0 0,0 0 15,0 0-15,22-22 0,-22 22 0,0-21 16,0 0-16,0-1 0,0 1 0,-21 21 16,0 0-16,22-1 0,-22 44 31,0-1-31,0 0 0,0 0 0,0 0 15,0 22-15,0-22 0,0 21 0,0-21 16,0 22-16,0-22 16,0 0-16,0 21 0,21-21 0,0 1 0,0-1 15,0-21-15,0 21 0,22 0 0,-22-21 16,0 0-16,21 0 0,-20 0 16,-1 0-16,21 0 0,-21-21 15,22 0-15,-22 21 0,0-21 0,21-22 16,-21 22-16,1-21 0,20-1 0,-21 1 15,21-21-15,1-1 0,-1-21 0,0 22 16,1-22-16,-1 1 0,0-1 16,1-21-16,-1 21 0,-21 1 0,0-22 15,1 42-15,-1 1 0,-21-1 0,0 22 16,0 21-16,0-21 0,-21 42 16,-1 0-16,1 0 0,0 0 15,-21 42-15,21-21 0,-1 21 0,1 22 16,0-1-16,0 1 0,0-1 15,21 1-15,0 21 0,0-22 16,0 22-16,0-22 0,0 22 0,0-22 16,0 1-16,0-1 0,0 1 0,0-1 15,21-20-15,0 20 0,0-42 16,0 22-16,1-22 0,-1 21 0,0-42 16,0 21-16,0-21 0,0 0 0,22 0 15,-22 0-15,21 0 0,1-21 0,-22 21 16,21-21-16,0 0 0,1-21 15,-22 20-15,21-20 0,1 0 0,-22-1 16,21 1-16,-21 0 0,0-1 0,-21 22 16,0-21-16,0 21 0,0 0 15,0-1-15,-21 22 0,0 0 16,-21 0-16,21 22 0,-22-1 0,22 0 16,0 21-16,0 1 0,0-22 0,-1 21 15,22 0-15,-21-20 0,21 20 0,0-21 16,0 21-16,0-20 0,21-1 15,1 0-15,-1 0 0,0 0 0,0-21 16,0 21-16,22-21 0,-22 0 0,21 0 16,0 0-16,1 0 0,-1 0 0,-21 0 15,22-21-15,-1 0 0,0 0 16,1 0-16,-1 0 0,-21-22 16,21 22-16</inkml:trace>
  <inkml:trace contextRef="#ctx0" brushRef="#br0" timeOffset="23887.72">9525 5228 0,'-42'0'0,"84"0"0,-127 0 0,43 0 16,21 0-16,42 0 16,0 0-16,21 0 0,1 0 15,20 0-15,1 0 0,-1 0 0,22 0 16,0 0-16,20 0 15,-20 0-15,21 0 0,-21 0 0,-1 0 16,1 0-16,-22 0 0,1 0 0,-1 0 16,-20 0-16,-1 0 0,-21-21 0,0 21 15,1 0-15,-44 0 16</inkml:trace>
  <inkml:trace contextRef="#ctx0" brushRef="#br0" timeOffset="24709.25">402 7853 0,'-21'-21'16,"42"21"15,0 0-31,22 0 0,-22 0 0,21 0 16,0 0-16,1 0 0,-1 21 15,-21 0-15,22 0 0,-22 0 0,-21 22 16,0-22-16,0 21 0,0 1 16,0-1-16,-21-21 0,-22 21 0,22 1 15,-21-22-15,21 21 0,-22-21 16,1 1-16,0-1 0,20 0 0,-20 0 15,21-21-15,0 0 16,0 0-16,21-21 16,0 0-1,21 0-15,21-1 0,-21 22 16,22 0-16,-1 0 0,0 0 16,22 0-16,-22 0 0,0 22 0,22-1 15,-22 0-15,1 0 0,-22 0 16,0 22-16,0-22 0,-21 0 0,0 21 15,0-21-15,0 22 0,-42-1 16,21-21-16,-22 22 0,-20-1 0,20-21 16,-20 0-16,-1 22 0,22-22 15,-21 0-15,-1-21 0,22 21 16,-1-21-16,1 21 0,0-21 0,-1 0 16,22 0-16,0 0 0,0-21 15,0 0-15,21 0 0,0 0 16,21-1-16,0 1 15,0 0-15,22 0 0,-1 0 0,-21 0 16</inkml:trace>
  <inkml:trace contextRef="#ctx0" brushRef="#br0" timeOffset="24863.16">1228 8424 0,'0'0'0,"21"0"0,0 0 0,0 0 0,0 0 15,0 0 1,1 0 0,-1-21-16,0 0 15</inkml:trace>
  <inkml:trace contextRef="#ctx0" brushRef="#br0" timeOffset="25283.44">3725 7557 0,'0'0'0,"-42"-22"0,0 22 16,-43 0 0,64 0-16,42 0 31,21 0-31,-21-21 0,43 21 0,-22-21 15,22 21-15,-1 0 0,1-21 0,-1 21 16,1-21-16,-1 21 0,1 0 16,20 0-16,-20-21 0,21 21 0,-22 0 15,1 0-15,-22 0 0,21 0 0,-41 0 16,20 0-16,-21 0 0</inkml:trace>
  <inkml:trace contextRef="#ctx0" brushRef="#br0" timeOffset="25544.29">4254 7451 0,'0'0'0,"-21"0"16,0 0-16,0 0 15,0 0-15,0 21 16,21 0-16,0 21 0,0-20 0,0 20 16,0 0-16,0 1 0,0 20 15,0 1-15,0-1 0,0 1 0,0 20 16,0-20-16,-22-1 0,22 1 0,-21-1 15,21 1-15,-21-22 0,21 0 16,0 22-16,-21-43 0,21 21 16,-21 1-16,21-22 0,0 0 0,0 0 15,0 0-15,21-21 32,0 0-32,21 0 0,-20-21 0,-1 0 15,21 0-15,-21 0 0</inkml:trace>
  <inkml:trace contextRef="#ctx0" brushRef="#br0" timeOffset="25903.08">4530 8234 0,'21'21'47,"0"-21"-47,0 0 15,0 0-15,22 0 16,-22 0-16,0-21 0,0 21 0,21-21 15,-20 21-15,-1-21 0,0-1 0,0 1 16,0 0-16,0 0 0,-21 0 0,0 0 16,0-1-16,0 1 0,0 0 15,0 0-15,-21 21 0,0 0 0,-21 0 16,21 0-16,-1 0 0,-20 21 0,0 21 16,21-20-16,-22 20 15,22 0-15,-21 1 0,21 20 0,-22-21 16,22 1-16,21-1 0,0-21 0,-21 22 15,21-1-15,0-21 0,0 0 16,21 0-16,0 1 0,0-1 0,22 0 16,-1 0-16,-21-21 0,22 0 0,20 0 15,-21 0-15,22 0 0,-22 0 0,1 0 16,20 0-16,-21-21 0,1 0 16,-1 0-16,0-1 0</inkml:trace>
  <inkml:trace contextRef="#ctx0" brushRef="#br0" timeOffset="26123.95">5482 8022 0,'0'0'0,"0"21"15,0 1-15,21-1 16,-21 21-16,0 0 0,0 1 0,0-1 16,0-21-16,0 22 0,0-1 15,0 0-15,21-21 0,-21 1 0,22 20 16,-22-21-16,21 0 0,-21 0 0,21 1 15,0-1-15,-21 0 0,21-21 16,-21 21-16,21-21 0,1 0 16,-1 0-16,0 0 15,0-21-15,0 0 0</inkml:trace>
  <inkml:trace contextRef="#ctx0" brushRef="#br0" timeOffset="26355.82">5948 8086 0,'0'0'0,"-21"0"0,-1 0 0,1 0 0,-21 21 16,21-21-16,0 21 0,-22 21 0,1-20 15,21 20-15,-22-21 0,22 21 16,-21 1-16,0-1 0,20-21 0,-20 22 16,0-22-16,21 21 0,-22-21 0,22 22 15,0-22-15,0 0 0,0 0 0,-1 0 16,22 0-16,0 1 15,0-1-15,22-21 16,20 0-16,-21-21 0,21 21 16,1-22-16,20 1 0</inkml:trace>
  <inkml:trace contextRef="#ctx0" brushRef="#br0" timeOffset="26668.64">6773 7493 0,'0'0'0,"43"-42"16,-22-22-16,-21 85 31,0 1-31,0-1 0,-21 21 0,-1 0 16,1 1-16,0 20 0,0 1 0,0-1 16,0 22-16,-22-22 0,22 22 0,0-21 15,0-1-15,0 1 0,-1-1 16,22 1-16,0-22 0,0 0 0,0 1 15,0-1-15,0-21 0,0 0 0,0 0 16,22 1-16,-1-1 0,0-21 0,21 0 16,-21 0-16,22 0 0,-22 0 15,21 0-15,1 0 0,-1 0 16,-21 0-16,21-21 0,1-1 0,-22 1 16,0 21-16,0-21 0,0-21 0,1 21 15,-22-1-15,0-20 0</inkml:trace>
  <inkml:trace contextRef="#ctx0" brushRef="#br0" timeOffset="26848.54">6689 8086 0,'0'0'15,"-43"0"-15,22 0 16,42 0 0,0 0-1,1 0-15,-1 0 0,21 0 0,-21 0 0,22 0 16,-1 0-16,0 0 15,22-21-15,84-22 16,-106 22-16,1 0 0,-1 0 0,0 0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10:10:37.50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3492 762 0,'0'-21'0,"0"0"15,0 0-15,22-1 0,-22 1 16,21-21-16,-21 21 0,21 0 0,0-22 15,-21 1-15,21 21 0,-21-22 0,0 1 16,21 0-16,-21-1 0,0 22 16,0-21-16,0 21 0,0 0 15,0-1-15,0 44 16,-21-1-16,0 21 16,0 0-16,0 1 0,21 20 0,-21 1 15,-1-1-15,1 22 0,0 0 16,0-1-16,0 22 0,0-21 0,-1 21 15,1-22-15,-21 22 0,21 0 16,-22 0-16,22 0 0,-21-22 0,21 22 16,-22 0-16,1-21 0,21-1 0,0-20 15,-22-1-15,22 1 0,0-22 16,0 0-16,21 1 0,-21-22 16,21 0-16,-21 0 0,-1-21 0,22-21 15,-21 0-15,0 0 16,21-22-16,-21 22 0,21-42 0,0 20 15,0-20-15,0-1 0,0 1 0,0-22 16,0 1-16,0-1 0,0 0 16,0 22-16,0-22 0,0 22 0,0 20 15,0 1-15,21 0 0,-21 20 16,0 1-16,0 0 0,21 21 0,0 21 16,1 0-16,-1 22 15,-21-1-15,21 0 0,0 1 16,0-1-16,0 22 0,1-1 0,-1-21 15,0 22-15,0-1 0,21 1 16,-20-22-16,-1 22 0,21-22 0,-21 0 16,22 1-16,-1-22 0,0 21 0,-21-21 15,22 1-15,-1-22 0,0 0 16,1 0-16,-1 0 0,0 0 0,1 0 16,-1-22-16,-21 1 0,22 0 0,-1 0 15,-21-21-15,21-1 0,-20 1 16,-1 0-16,21-1 0,-21 1 0,0-22 15,1 22-15,-1-21 0,-21 20 0,21 1 16,-21 21-16,21-22 16,-21 22-16,0 0 0,0 42 31,0 0-31,0 1 0,0-1 16,0 21-16,-21 0 0,21 1 0,-21-1 15,21 0-15,0 1 0,0-1 0,0 0 16,0 1-16,0-22 0,0 21 15,0-21-15,0 22 0,0-22 0,21 0 16,0-21-16,0 21 0,0-21 16,22 0-16,-22 0 0,0 0 15,0-21-15,22 0 0,-22 0 16,21 0-16,0-1 0,-20-20 0,20 0 16,-21 21-16,0-22 0,0-20 15,1 20-15,-1 1 0,0-21 0,-21 20 16,0-20-16,0 20 0,0 1 0,0 0 15,0 21-15,0-22 0,-21 22 16,0 0-16,-1 21 0,1 0 0,0 0 16,-21 0-16,-1 0 0,22 21 0,-21 0 15,0 0-15,20 1 0,-20-1 16,21 21-16,0-21 0,-22 22 16,43-22-16,0 21 0,0 0 0,0-20 0,0 20 15,0-21-15,0 0 0,22 0 16,-1 1-16,21-22 0,0 0 15,1 0-15</inkml:trace>
  <inkml:trace contextRef="#ctx0" brushRef="#br0" timeOffset="764.59">5397 1503 0,'0'0'0,"0"-64"16,0 43-16,0 0 15,0 42 17,-21-21-32,0 21 0,-21 1 0,21-1 15,-1 21-15,1-21 0,-21 22 16,21-1-16,0 0 0,-1 1 16,1-1-16,0 0 0,0 1 0,21-1 15,-21-21-15,21 21 0,0 1 0,0-22 16,0 21-16,0-21 0,21 1 15,0-1-15,0 0 0,0 0 0,22 0 16,-1-21-16,0 0 0,1 0 0,-1 0 16,22 0-16,-1 0 0,1 0 0,-1-21 15,22 21-15,-22-21 16,1 0-16,20 0 0,-20-22 0,-1 22 16,-20 0-16,20-21 0,-20-1 0,-22 22 15,21-21-15,-21-1 0,0 1 16,1 0-16,-22-1 0,0 1 0,0 0 15,0 21-15,0-22 0,-22 22 16,1 21-16,0 0 0,0 0 0,-21 0 16,20 0-16,-20 21 0,0 0 15,21 1-15,-22 20 0,22 0 0,-21 1 16,21-1-16,-1-21 0,1 21 0,21 1 16,0-1-16,0-21 15,0 22-15,0-22 0,0 0 0,0 0 16,0 0-16,21 0 0,1-21 15,-1 0-15,0 0 0,0 0 16,0 0-16,0 0 0,1-21 0,20 21 16,-21-21-16,0 0 0,0 0 0,1 0 15,-1-1-15,0 1 0,0-21 0,0 0 16,0 20-16,1-20 0,-22 0 16,21-1-16,-21 22 0,21-21 0,-21 21 15,0 0-15,0 42 31,0 0-31,0 0 0,0 0 0,-21 22 16,21-22-16,0 21 0,0-21 16,0 22-16,0-22 0,0 21 0,0-21 15,0 0-15,0 1 0,0 20 16,21-21-16,-21 0 0,21 0 16,0 1-16,0-22 15,1 0 1,-1 0-16,0 0 0,0 0 0,0 0 0,0-22 15,1 1-15,20 0 0,-21 0 0,21 0 16</inkml:trace>
  <inkml:trace contextRef="#ctx0" brushRef="#br0" timeOffset="1460.19">7175 720 0,'0'0'0,"0"-43"0,0 1 0,0 21 15,0 0-15,0 0 0,-21-1 0,0 22 16,0 0-16,0 0 0,0 22 16,-1 20-16,1-21 0,21 21 0,-21 22 15,0-22-15,0 43 0,21-22 0,0 22 16,0-21-16,-21 20 0,21-20 16,0 20-16,-22-20 0,22-1 0,-21 22 15,21-21-15,0-1 0,0 1 0,-21-22 16,21 21-16,0-20 15,-21-1-15,21 0 0,0-20 0,0 20 16,0-21-16,0 0 0,0 0 0,42-21 16,-21 0-16,1 0 0,-1 0 0,21 0 15,0 0-15,1 0 0,-1-21 16,0 0-16,1 0 0,-22 0 0,21-22 16,1 22-16,-1-21 0,-21 21 0,21-22 15,-20 1-15,-1 0 0,0-1 16,0 1-16,-21 0 0,0 21 0,0-1 15,0 1-15,0 0 0,-21 21 16,0 21 0,0 0-16,-1 22 0,1-22 15,0 21-15,0-21 0,0 22 0,21-1 16,-21-21-16,21 22 0,-22-22 0,22 21 16,0-21-16,0 0 0,0 1 15,0-1-15,0 0 0,22 0 16,-1-21-16,21 0 0,-21 0 15,0 0-15,22 0 0,-22 0 16,21 0-16,1-21 0,-1 0 0,-21 21 16,21-21-16,-20-1 0,-1-20 0,0 21 15,0 0-15,0-22 0,0 22 0,-21-21 16,0 0-16,0-1 16,0 1-16,0 21 0,0 0 0,-21-1 15,0 1-15,0 0 0,-21 21 0,20 0 16,-20 0-16,0 0 0,-1 21 15,22 0-15,-21 1 0,0-1 0,20 21 16,1-21-16,0 0 0,21 22 0,0-22 16,0 0-16,0 0 0,0 0 15,0 1-15,0-1 0,21-21 0,0 21 16,1-21-16,20 0 0,-21 0 0,21 0 16,1 0-16,-1 0 0</inkml:trace>
  <inkml:trace contextRef="#ctx0" brushRef="#br0" timeOffset="1875.49">8086 1609 0,'0'0'0,"0"-21"0,0-1 15,0 1-15,0 0 0,0 0 16,0 0-16,0 0 0,0-1 16,21 22-16,0 0 15,0 0-15,0 0 0,0 0 16,22 0-16,-22 0 0,21 22 0,-21-1 15,22 0-15,-22 21 0,0-21 0,0 22 16,0-1-16,1-21 16,-22 22-16,21-1 0,-21 0 0,0-21 0,0 22 15,0-1-15,0-21 0,0 22 16,0-22-16,0 0 0,0 0 0,0 0 16,0 0-16,-21 1 15,21-44 1,0 1-1,0 0-15,0 0 0,0 0 16,0 0-16,21-1 0,-21-20 0,21 21 16,0-21-16,0-1 0,0 1 0,1 0 15,-1-22-15,0 22 0,0-1 16,21 22-16,-20-21 0,20 21 16,0-22-16,-21 43 0,22-21 0,-1 0 15,-21 21-15,22 0 0,-1 0 0,-21 0 16,21 0-16,-20 0 0,-1 21 15,0 0-15</inkml:trace>
  <inkml:trace contextRef="#ctx0" brushRef="#br0" timeOffset="2331.48">9504 1630 0,'21'-21'0,"-42"42"0,63-63 0,-21 42 15,0-22-15,1 1 16,-1 0-16,0 0 0,0 0 0,0 0 15,0-22-15,1 22 0,-1 0 0,-21 0 16,21 21-16,-21-21 0,-42 21 16,20 0-1,1 21-15,-21-21 0,0 21 0,20 21 16,-20-21-16,0 1 0,21 20 16,-22 0-16,22-21 0,0 22 0,21-1 15,0-21-15,0 22 0,0-22 0,0 21 16,0-21-16,0 0 0,21 1 15,0-1-15,0 0 0,22-21 0,-22 21 16,21-21-16,1 21 0,-22 0 0,21-21 16,-21 0-16,22 22 0,-22-22 0,0 21 15,0-21-15,-21 21 16,0 0-16,0 0 0,0 0 16,-21 1-16,0-22 0,-22 21 15,22 0-15,-21-21 0,21 21 0,-22-21 16,1 21-16,0-21 0,21 0 15,-22 21-15,22-21 0,-21 0 0,21 0 16,-1 0-16,1 0 0,0 0 0,0 0 16,0 0-16,0 0 15,-1 0 1,22-21-16,-21 0 0,0 0 16,0 0-16</inkml:trace>
  <inkml:trace contextRef="#ctx0" brushRef="#br0" timeOffset="2672.29">7112 1037 0,'0'0'0,"-21"-21"15,0 0-15,21 0 16,0 0-16,21-1 0,0 22 0,21-21 16,1 0-16,-1 21 0,21-21 0,1 21 15,-1-21-15,22 0 0,-21 21 16,20 0-16,1-22 0,0 22 0,-22 0 16,1 0-16,-1 0 0,1 0 15,-1 0-15,-21 0 0,-20 0 0,20 0 16,-21 0-16,0 0 0,0 0 15,-42 22 17,0-22-32,0 21 15,0-21-15</inkml:trace>
  <inkml:trace contextRef="#ctx0" brushRef="#br0" timeOffset="3272.95">3641 2646 0,'0'0'16,"-43"0"-16,1 0 0,0 0 0,-1 0 15,22 0-15,-21 0 0,-1 0 0,1 0 16,21 0-16,-21 0 0,20 0 15,1 0-15,0 0 0,21 21 16,-21-21-16,21 21 16,42-21-16,-21 0 0,22 0 0,20 0 15,22 21-15,0-21 0,20 0 16,1 0-16,0 0 0,21 0 0,21 0 16,22 0-16,-1 0 0,21 0 15,22 0-15,-21 0 0,41 0 0,-20 0 16,21 0-16,0 0 0,-22 0 0,22 0 15,0 0-15,-21 0 0,-22 0 16,22 0-16,-22 0 0,-20 0 0,-1 0 16,0 0-16,-20 0 0,-22 0 15,0 0-15,0 0 0,-22 0 16,1 0-16,-21 0 0,0 0 0,-22 0 16,1 0-16,-1 0 0,1 0 0,-22 0 15,0 0-15,-21 0 0,1 0 0,-1 0 16,-64 0-1,22-21-15,-21 21 16,-22 0-16,1-21 0</inkml:trace>
  <inkml:trace contextRef="#ctx0" brushRef="#br0" timeOffset="3792.51">3746 2858 0,'0'0'0,"-105"21"0,-149 0 16,190-21-16,1 21 15,-1-21-15,22 0 0,-1 0 16,1 21-16,21-21 0,0 0 15,21 21-15,21-21 16,0 0-16,21 0 16,1 0-16,20 0 0,1 0 0,42 0 15,-1 0-15,1 0 0,21 0 0,21 0 16,1 0-16,20 0 0,21 0 16,1 0-16,-1 0 0,22 0 0,-21 0 15,20 0-15,-20 0 0,-1 22 0,1-22 16,-1 0-16,1 0 0,-22 0 15,0 0-15,-20 0 0,-1 0 16,0 0-16,0 0 0,-21 0 0,-21 0 16,21 0-16,-21 0 0,-22 0 0,22 0 15,-42 0-15,20 0 0,-41 0 16,20 0-16,-20 0 0,-1 0 0,-21 0 16,21 0-16,-20 0 0,-1 0 15,0 0 1,-21-22-1,0 1 1,0 0 0</inkml:trace>
  <inkml:trace contextRef="#ctx0" brushRef="#br0" timeOffset="3963.41">8318 3006 0,'0'0'0,"0"21"0,-21 0 47,0-21-31,0 0-16,0 0 16,0 0-16,-1 0 0,1 0 0</inkml:trace>
  <inkml:trace contextRef="#ctx0" brushRef="#br0" timeOffset="10408.48">1736 4297 0,'0'0'0,"0"-21"15,0 0-15,0-1 0,21 1 16,-21 0-16,0 0 15,21 0-15,-21 0 0,0-1 0,0-20 16,0 21-16,0 0 16,0 0-16,0-1 0,0 1 15,0 0 1,0 42 0,0 0-1,0 1-15,0 20 0,0 0 0,0 1 16,0 20-16,0-21 0,0 22 0,0-22 15,0 22-15,0-1 0,0-20 16,0 20-16,-21-21 0,21 1 0,-21 20 16,21-20-16,0-1 0,0 0 15,0 1-15,-22-1 0,22-21 16,0 0-16,0 22 0,-21-22 16,21 0-16,0-42 46,0 0-30,0-1-16,0 1 0,21 0 16,1 0-16</inkml:trace>
  <inkml:trace contextRef="#ctx0" brushRef="#br0" timeOffset="10896.2">2180 4805 0,'0'0'0,"0"21"0,0 0 31,-21-21-31,42 0 31,0-21-31,0 21 16,-21-21-16,0 0 0,22 21 15,-22-21-15,0-1 0,-22 22 16,1-21 0,0 21-16,0 0 15,0 0-15,0 0 0,-1 0 0,22 21 16,-21-21-16,21 22 16,0-1-16,0 0 15,21-21 1,1 0-16,-1 0 0,0 0 15,0 0-15,0 0 16,0 0-16,-21-21 0,22 21 0,-22-21 16,0-1-1,-22 22 1,1 0-16,0 0 16,0 0-1,0 0-15,42 0 47,0 0-47,0 0 0</inkml:trace>
  <inkml:trace contextRef="#ctx0" brushRef="#br0" timeOffset="38576">2371 5122 0,'0'0'0,"21"0"0,21 0 0,-21 0 15,0 0-15,1-21 0,20 21 16,-21-21-16,21 21 0,1 0 16,-1-21-16,0 21 0,1-21 0,-1 21 15,0-21-15,-20 21 0,20 0 16,-21-22-16,0 22 0,0 0 0,-21 22 31,0-1-31,0 0 0,-21 0 16,0 21-16,0-20 0,0-1 15,-22 0-15,22 0 0,0 0 0,0 0 16,0 1-16,21-1 0,-21 0 16,-1 0-16,22 0 15,-21-21-15,21 21 16,-21-21-1,0 0-15,21-21 16,0 0 0,21 21-16,0-21 0,0 0 15,1 21-15,-1-21 0,0-1 0,0 22 16,-21-21-16,21 21 0,0 0 16</inkml:trace>
  <inkml:trace contextRef="#ctx0" brushRef="#br0" timeOffset="41427.24">1778 3979 0,'0'0'0,"0"-21"0,-21 21 0,0 0 15,-1-21-15,1 21 16,0-21-16,0 0 16,21 0-1,0-1-15,0 1 16,21 21-1,0-21-15,0 0 0,1 21 0,20-21 16,-21 21-16,21 0 16,22-21-16,-22 21 0,22 0 0,20 0 15,-20 0-15,21 0 0,20 0 16,-20 0-16,0 0 0,-1 21 0,1 21 16,-21-21-16,20 22 0,-41 20 0,20 1 15,-21-1-15,-20 1 0,20 20 16,-42-20-16,0 20 0,0-20 0,0 21 15,-42-1-15,20-20 0,-20-1 16,0 22-16,-1-22 0,-20-20 0,-1-1 16,-20 22-16,20-43 0,-20 21 15,-1-21-15,21 0 0,-20 1 16,20-1-16,1 0 0,-1-21 0,1 0 16,-1 0-16,22 0 0,0 0 15,-1 0-15,1 0 0,0-21 0,20 21 16,1-21-16,0 21 0,21-22 15,0 1-15,0 0 0,21 0 16,0 0-16,22 0 0,-22-1 16,21 1-16,1 0 0,-1 0 0,0 0 15,1 0-15</inkml:trace>
  <inkml:trace contextRef="#ctx0" brushRef="#br0" timeOffset="41871.99">3048 4530 0,'0'0'0,"63"-64"16,-41 43-16,-22 0 0,0 0 0,21 21 15,-21-21-15,0-1 0,21 44 32,0-22-32,0 21 15,0 21-15,1-21 0,-1 22 0,0-1 16,21 0-16,-21 22 0,22-22 0,-22 22 15,21-1-15,-21 1 16,1-22-16,-1 21 0,0-20 0,0-1 16,-21 0-16,0 1 0,0-1 0,0-21 15,0 0-15,0 1 0,-21-1 16,0-21-16,0 0 16,-1-21-16,1-1 15,21 1-15,0 0 0,-21-21 0,21 21 16,0-22-16,0 1 0,0-22 0,0 22 15,0-21-15,0-1 0,0 22 16,0-22-16,21 22 0,0 0 0,1-22 16,-1 43-16,0-21 0,0-1 15,21 22-15,-20 21 0,20-21 0,-21 21 16,21 0-16,-20 0 0,20 0 16,-21 0-16,21 21 0,-20 0 15,-1 0-15,21 1 0,-21-1 0,0 0 16,1 21-16,-1-21 0,-21 22 0,21-22 15</inkml:trace>
  <inkml:trace contextRef="#ctx0" brushRef="#br0" timeOffset="42969.11">4339 5059 0,'0'0'0,"21"0"0,0 0 15,1 0-15,-1-21 0,0 0 0,0-1 16,0 1-16,0 0 0,1-21 15,20 21-15,-42-22 0,21 22 16,0-64-16,-21 64 0,0 0 16,0-21-16,0 21 0,-21-1 0,0 22 15,0 0-15,-22 0 0,22 0 16,-21 0-16,-22 22 0,22-1 0,0 21 16,-1-21-16,1 43 0,0-22 0,-1 0 15,22 22-15,-21-22 0,21 1 16,0 20-16,-1-21 0,1-20 15,21 20-15,0-21 0,0 21 16,0-20-16,21-1 0,1-21 0,-1 21 16,0-21-16,0 0 0,0 0 0,0 0 15,22 0-15,-22-21 0,21 21 16,1-21-16,-22-1 0,21 1 0,0 0 16,-20-21-16,20 21 0,-21-22 0,21 1 15,-20 0-15,-1-1 0,0-20 16,0 20-16,0 1 0,0 0 0,-21-1 15,0 22-15,22 0 0,-22 0 0,0 0 16,0 42 0,0 21-16,0-21 0,0 22 15,0-1-15,0 0 0,-22 1 16,22-1-16,0 0 0,0 1 16,0-22-16,0 21 0,0 1 0,0-22 0,0 0 15,0 0-15,22 0 16,-1 0-16,0-21 0,0 0 0,0 0 15,0 0-15,1 0 0,-1 0 0,0 0 16,21 0-16,-21-21 0,1 21 16,-1-21-16,21-21 0,-21 21 0,0-1 15,1-20-15,20 0 0,-21-1 0,-21 22 16,21-21-16,0 0 0,1-1 16,-22 1-16,21 21 0,-21 0 0,0-1 15,0 44 1,0-1-1,0 0-15,0 21 0,0-21 0,0 22 16,-21-1-16,21 0 0,-22 1 0,22-22 16,0 21-16,0-21 0,0 22 15,0-22-15,0 0 0,0 0 0,0 0 16,22 1-16,-1-22 0,0 0 16,0 0-16,0 0 0,0 0 15,1 0-15,-1 0 0,0-22 0,21 1 16,-21 21-16,1-21 0,20 0 15,-21 0-15,0-22 0,0 22 16,1 0-16,-1-21 0,0 21 0,0-1 16,-21-20-16,0 21 0,0 0 0,0 42 31,0 0-31,-21 0 16,0 0-16,0 1 0,-1-1 0,22 0 15,0 0-15,0 0 0,0 0 16,0 1-16,0-1 0,0 0 0,22-21 15,-1 21-15,0-21 0,0 0 0,21 0 16,-20 0-16,20 0 0,-21 0 16,21 0-16,1 0 0,-22 0 0,21-21 15,-21 0-15,1 21 0,-1-21 0,0-1 16,-21 1-16,21 0 16,-21-21-16,0 21 0,0-1 0,-21-20 15,0 21-15,0-21 0,-1-1 0,1 22 16,0 0-16,-21-21 0,21 20 15,-1 22-15,22-21 0,-21 21 16,42 0 0,1 0-16,-1 0 15,0 0-15,0 0 0,21 0 0,1 0 16,-22 0-16,21 0 0,1 0 0,20-21 16,-21 21-16,1 0 0,20-21 15</inkml:trace>
  <inkml:trace contextRef="#ctx0" brushRef="#br0" timeOffset="43486.95">6858 4043 0,'0'0'0,"0"-42"0,0-1 0,0 22 16,-21-21-16,0 21 0,-1-1 0,1 22 16,0 0-16,0 0 0,21 22 15,-21-1-15,0 21 0,21 0 16,-22 22-16,22-1 0,0 1 0,0-1 15,0 1-15,-21 21 0,21-22 0,0 1 16,-21 20-16,21-20 0,0-1 16,0 22-16,0-43 0,0 22 15,0-22-15,0 22 0,0-22 0,0-21 16,0 21-16,0-20 0,0-1 16,0 0-16,0-42 31,0 0-31,21-1 0,0-20 15,1 0-15,-22-1 0,21 1 16,0 0-16,0-1 0,0 1 0,0 0 16,1-1-16,-1 1 0,21 0 0,-21 21 15,22-1-15,-22 22 0,21 0 16,0 0-16,1 0 0,-22 0 16,21 22-16,1-1 0,-1 0 0,-21 0 0,0 21 15,22 1-15,-22-1 16,-21 0-16,0 1 0,0-1 0,0-21 15,0 22-15,0-1 0,0-21 0,-21 21 16,-1-20-16,-20-1 0,21 0 16,-21 0-16,-1-21 0,1 21 0,0-21 15,-1 0-15,1 21 0,0-21 0,-1 0 16,1 0-16,21 0 0,0 0 0,21-21 31,21 21-31,21-21 0,-21 0 16,22 21-16</inkml:trace>
  <inkml:trace contextRef="#ctx0" brushRef="#br0" timeOffset="43936.25">7832 4784 0,'0'0'0,"42"-43"0,-21 22 0,21-63 15,-63 105 16,0 0-31,-21 0 16,21 21-16,-1 1 0,-20-22 16,21 21-16,0 1 0,0-1 0,-1 0 15,1-21-15,21 22 0,-21-22 0,21 0 16,0 0-16,0 0 0,0 1 16,21-1-16,0-21 0,1 0 15,-1 0-15,0 0 0,21 0 0,-21 0 16,1-21-16,20 21 0,-21-22 15,0 1-15,0-21 0,22 21 0,-22 0 16,0-22-16,0 1 0,0 0 0,1-1 16,-1 1-16,0 0 0,-21 20 0,0-20 15,0 21-15,21 0 16,-21 42 0,0 0-16,-21 0 0,0 0 0,21 22 15,0-1-15,0-21 0,0 22 16,0-1-16,0-21 0,0 21 0,0-20 15,0 20-15,0-21 0,0 0 0,0 0 16,21-21-16,0 22 0,0-22 16,0 0-16,1 0 0,-1 0 15,21 0-15,-21 0 0,0 0 0,22-22 16</inkml:trace>
  <inkml:trace contextRef="#ctx0" brushRef="#br0" timeOffset="44691.82">8784 4614 0,'0'-21'0,"0"42"0,0-63 0,0 21 16,-21 21-16,0 0 16,0 21-16,-1 0 0,1 0 15,-21 1-15,21 20 0,0-21 0,-1 21 16,22 1-16,0-1 0,-21-21 16,21 22-16,0-1 0,0-21 0,0 21 15,0-20-15,0-1 0,21 0 0,-21 0 16,22 0-16,20 0 0,-21 1 15,0-22-15,0 0 0,22 0 0,-22 0 16,21 0-16,1 0 0,-22-22 16,21 1-16,0 0 0,-20 0 0,20-21 15,0-1-15,-21 1 0,22 0 16,-1-22-16,-21 1 0,0-1 0,22 1 16,-22-1-16,21-21 0,-21 22 0,1-22 15,-1 22-15,0-22 0,0 22 16,0-1-16,-21 22 0,0-1 0,0 22 15,0 0-15,0 0 0,0 63 16,0-21 0,0 22-16,-21-1 0,21 0 0,-21 1 15,21 20-15,-21-20 0,21 20 16,0-21-16,0 22 0,-21-22 16,21 1-16,-22 20 0,22-21 0,0 1 15,-21-1-15,21-21 0,0 22 0,0-22 16,0 21-16,0-21 0,-21 0 15,21 1-15,-21-22 0,21-22 32,0 1-32,0 0 0,0 0 15,0 0-15,0-22 0,21 22 0,0-21 16,0 21-16,1-22 0,-1 22 0,0 0 16,21 0-16,-21 0 0,22 21 15,20 0-15,-42 0 0,22 0 16,-22 0-16,0 0 0,0 21 15,0 0-15,-21 0 0,0 0 16,0 1-16,0-1 16,-21-21-16,0 21 0,-21 0 0,21-21 15,-1 21-15,-20-21 0,21 21 0,-21 1 16,20-22-16,-20 21 0,21 0 16,0-21-16,0 21 0,21 0 0,0 0 15,0 1-15,21-22 0,0 21 16,0 0-16,21-21 15,1 21-15,-1 0 0,22-21 0,-1 21 16,-21-21-16,22 0 0,-1 22 0,1-22 0,-1 0 16,-20 21-16,20-21 0,-20 0 15,-22 0-15,21 0 0,-21 0 16</inkml:trace>
  <inkml:trace contextRef="#ctx0" brushRef="#br0" timeOffset="45235.52">3069 5165 0,'0'0'0,"-127"21"0,-212 42 16,255-41-16,-1-1 15,0-21-15,22 21 0,-1 0 0,22 0 16,0-21-16,21 21 0,21 1 16,0-1-16,21-21 15,21 21-15,22-21 0,-1 0 16,22 0-16,21 0 0,21 0 0,0 0 15,0 0-15,42 0 0,0 0 16,1 0-16,20-21 0,22 21 16,-1 0-16,1 0 0,21 0 0,0 0 15,0 0-15,-1 0 0,22 0 0,-21 0 16,0 0-16,0 0 0,21 0 16,-42 0-16,20 0 0,-41 21 0,21-21 15,-22 0-15,1 0 0,-1 0 0,-21 21 16,-20-21-16,-1 0 0,0 0 0,-21 0 15,0 0-15,-21 0 16,0 0-16,-1 0 0,-20 0 0,0 0 16,-22 0-16,1 0 0,-22 0 0,0 0 15,1 0-15,-1 0 0,-21 0 0,0 0 16,-21-21 0,-21 21-1,-21 0-15,21 0 0,-22-21 16,1 21-16</inkml:trace>
  <inkml:trace contextRef="#ctx0" brushRef="#br0" timeOffset="46019.32">1926 6752 0,'0'0'0,"-42"-84"15,21 41-15,21 22 16,0 0-16,0 0 0,-22 0 16,22 42-1,0 0-15,-21 0 0,21 21 16,0 22-16,0-22 0,0 1 16,-21 20-16,0 1 0,0-22 0,0 21 15,-22 1-15,22-1 0,-21 1 16,21-22-16,-22 22 0,22-22 0,-21 0 15,-1 1-15,22-22 0,0 0 16,-21 0-16,21 0 0,-1-21 0,1 0 16,0 0-16,0 0 0,0-21 15,21 0-15,0 0 0,0-21 16,0-1-16,0 1 0,0-22 16,0 22-16,0-21 0,0 20 0,0 1 15,21 0-15,-21-1 0,21 22 16,0 0-16,-21 0 0,21 21 0,1 0 15,-1 21-15,0 0 0,0 0 16,-21 0-16,21 22 0,0-1 0,1 0 16,-1 1-16,0-1 0,-21 0 15,21 1-15,0-1 0,0-21 0,1 22 16,20-1-16,-21-21 0,0 0 0,22 0 16,-22 1-16,21-22 0,-21 0 15,0 0-15,22 0 0,-22 0 16,21 0-16,-21 0 0,1-22 15,20 1-15,-21 0 0,21-21 0,-20 21 16,-1-22-16,21 1 0</inkml:trace>
  <inkml:trace contextRef="#ctx0" brushRef="#br0" timeOffset="46252.19">2265 6773 0,'-21'0'0,"42"0"0,-64 0 16,65 0-1,-1 0 1,21 0-16,0-21 0,1 21 0,-1 0 16,22-21-16,-22 21 0,21 0 15,1-21-15,-1 21 0,1 0 0,-22 0 16,1-21-16,-1 21 0,-21 0 0,21 0 16,-20 0-16,-44 0 46,1 0-46</inkml:trace>
  <inkml:trace contextRef="#ctx0" brushRef="#br0" timeOffset="46487.05">2646 6731 0,'0'0'0,"0"21"15,0 0-15,0 1 0,0-1 0,0 0 16,0 0-16,-21 21 0,21 1 15,0-1-15,0 0 0,0 1 0,-22-1 16,1 22-16,0-22 0,21 0 0,0 1 16,-21-1-16,21 0 0,-21 1 15,21-22-15,0 0 0,0 0 0,0 0 16,0 0-16,0 1 0,21-22 31,0-22-31,-21 1 16,21 0-16</inkml:trace>
  <inkml:trace contextRef="#ctx0" brushRef="#br0" timeOffset="46721.97">3471 7366 0,'0'0'0,"0"21"0,21 0 15,1 1-15,-22-1 16,0 0-16,0 0 0,0 0 16,0 0-16,-22 1 0,1 20 15,0-21-15,0 0 0,-21 0 16,-1 1-16,1 20 0,0-21 0,-1 0 16,1 0-16,0 1 0,20-1 0,-20 0 15,21-21-15</inkml:trace>
  <inkml:trace contextRef="#ctx0" brushRef="#br0" timeOffset="47207.97">5186 6646 0,'0'0'0,"0"-21"0,0 0 0,0 0 16,0 0-16,0 42 31,0 21-31,0 1 0,0-1 16,-21 0-16,21 22 0,-22-22 16,22 22-16,0-1 0,-21 1 0,21-1 15,-21 1-15,0-1 0,21-21 0,-21 22 16,21-22-16,0 1 0,-21-1 0,21-21 15,-22 21-15,22-20 16,0-1-16,0 0 0,-21 0 0,21 0 16,0-42 15,0 0-31,0 0 16,0 0-16,0-22 0</inkml:trace>
  <inkml:trace contextRef="#ctx0" brushRef="#br0" timeOffset="47508.32">5016 6858 0,'0'0'0,"-21"-42"16,0-85-16,21 106 15,0-22-15,0 22 0,21 0 0,0-21 16,1 20-16,-1 1 0,0 0 16,21 21-16,-21-21 0,22 21 0,-1 0 15,0 0-15,1 21 0,-1-21 16,-21 42-16,22-20 0,-1 20 0,-21 0 15,0 1-15,-21 20 0,0-21 0,0 1 16,0-1-16,-21-21 0,0 22 16,0-1-16,-22-21 0,1 21 0,21-20 15,-21-1-15,-1 0 0,1 0 0,21 0 16,-22-21-16,22 21 0,0-21 16,0 0-16,0 0 0,0 22 0,42-44 31,-21 1-31,42 21 15,-21-21-15,0 0 0</inkml:trace>
  <inkml:trace contextRef="#ctx0" brushRef="#br0" timeOffset="48028.83">6244 6646 0,'0'0'0,"0"-21"15,-21 21 1,0 0-16,0 21 0,-1 1 0,1-1 0,0 0 16,0 21-16,0 1 0,0-1 15,-1 0-15,1 1 0,0-1 16,0 0-16,0 1 0,0-1 0,-1 21 16,1-20-16,0-1 0,0 0 0,21 1 15,-21-1-15,0-21 0,-1 22 0,1-22 16,21 0-16,0 0 0,-21 0 15,0-21-15,21 21 0,0-42 32,0 0-32,0 0 0,0 0 15,21-22-15,0 1 0,-21 0 16,21 21-16,1-22 0,-1 1 0,0 0 16,-21-1-16,21 22 0,-21 0 0,21 21 15,-21 21 1,0 0-16,0 0 0,0 22 15,21-22-15,-21 21 0,22-21 0,-22 22 16,0-22-16,21 0 0,0 21 16,0-20-16,0-1 0,-21 0 0,43 0 15,-22-21-15,0 21 0,0-21 0,0 0 16,0 0-16,1 0 0,20 0 16,-21 0-16,0 0 0,0 0 0,1-21 15,-1 0-15,0 21 0,0-21 16,0 0-16,0-22 0,1 22 0,-1-21 15,0 21-15,0-22 0,0 1 16,22 0-16,-22-1 0,0 1 0,21 0 16</inkml:trace>
  <inkml:trace contextRef="#ctx0" brushRef="#br0" timeOffset="48269.26">6710 6816 0,'0'0'0,"-21"0"0,21-21 0,0-1 15,21 22 1,0 0-16,21-21 0,-21 21 16,22 0-16,20 0 0,-20-21 0,-1 21 15,21-21-15,1 21 0,-22 0 16,22 0-16,-22 0 0,0 0 0,85 0 16,-105 0-16,20 0 15,-21 0-15,-42 0 31,0 0-15,0 0-16</inkml:trace>
  <inkml:trace contextRef="#ctx0" brushRef="#br0" timeOffset="48519.27">7239 6731 0,'0'0'0,"0"21"31,-21 0-31,0 1 0,21-1 16,0 0-16,0 21 0,-22-21 0,22 1 15,-21 20-15,0 0 0,21 1 0,-21-1 16,0 21-16,21-20 0,-21-1 16,21 0-16,-22 1 0,22-1 0,0 0 15,0-20-15,0 20 0,0-21 0,0 0 16,0 0-16,0 1 0,0-1 16,0 0-16,0-42 46,0 0-46,0-1 16,0 1-16</inkml:trace>
  <inkml:trace contextRef="#ctx0" brushRef="#br0" timeOffset="52561.17">1566 7959 0,'0'0'0,"0"-21"0,-21-1 15,21 1-15,-21 0 16,21 0-16,-21 0 0,0 21 16,-1 0-16,1-21 0,0 21 15,0 0-15,-21 0 0,20 0 16,1 0-16,-21 21 0,21 0 0,-22 21 15,22-21-15,0 43 0,-21-22 16,21 22-16,21-1 0,-22 1 0,1-1 16,21 22-16,0-22 0,0 1 15,0-22-15,0 22 0,0-1 0,0 1 16,21-22-16,1 22 16,-1-22-16,0 0 0,21 22 0,1-43 15,-22 21-15,21 1 0,0-22 16,1 0-16,-1 0 0,0 0 0,1-21 15,-1 0-15,0 0 0,1 0 16,-1 0-16,0-21 0,1 0 0,-1 0 16,0-22-16,1 22 0,-1-21 15,22 0-15,-22-1 0,21-20 0,1 20 16,-1 1-16,1 0 0,21-1 16,-1 1-16,1 0 0,0-1 0,-1 22 15,22-21-15,-21 21 0,-1 0 0,22-22 16,0 22-16,0 21 0,0-21 15,-22 21-15,22 0 0,0 0 16,-21 21-16,-1 0 0,1 0 0,-21 1 16,-1-1-16,22 21 0,-22-21 15,-20 22-15,20-22 0,1 21 0,-22 0 16,21 1-16,-20-1 0,-1-21 16,-21 22-16,22-1 0,-22 0 0,0 1 15,0-22-15,0 0 0,-21 21 0,21-21 16,-21 1-16,0-1 0,0 0 15,0-42 17,0 0-32,0-1 0,0 1 15,0 0-15,0-21 0,0 21 0,22-22 16,-22 1-16,42 0 0,-21-22 16,0 22-16,22-1 0,-22 1 0,21 0 15,0-1-15,1 1 0,-1 0 0,0 21 16,1-22-16,20 22 0,-20 21 15,20 0-15,1 0 0,-22 0 0,21 0 16,1 0-16,-1 21 0,1 0 0,-1 1 16,1-1-16,-22 0 0,22 0 15,-22 0-15,0 22 0,1-22 0,-1 0 16,0 0-16,1 0 0,-1 0 16,0 1-16,1-1 0,-1 0 0,22-21 15,-22 21-15,0-21 0,22 0 0,-1 0 16,1 0-16,-1 0 0,-20 0 15,20-21-15,1 0 0,-1 0 0,-21-1 16,1 1-16,-1 0 0,0 0 0,-20-21 16,-1-1-16,0 1 0,0 0 0,-21-1 15,0 1-15,0-22 0,21 1 16,-21 21-16,0-22 0,0 1 0,0 20 16,21 1-16,-21 0 0,0 20 0,0 1 15,0 0-15,0 0 0,0 0 16,0 42 15,0 0-15,-21 0-16,21 0 15,-21 1-15,21-1 0,-21 0 0,0 0 16</inkml:trace>
  <inkml:trace contextRef="#ctx0" brushRef="#br0" timeOffset="54760.7">4212 9927 0,'0'0'0,"0"-21"0,0 0 0,0-21 0,0 20 16,0-20-16,0 0 0,0 21 0,0-1 15,0-20-15,0 21 0,-21 0 16,21 42 0,0 21-16,0 1 0,0-1 15,0 0-15,0 22 0,0-1 16,-21 1-16,21-22 0,-21 22 0,-1 20 16,22-20-16,-21-1 0,0 22 0,0-22 15,0 1-15,-22-1 0,22 1 16,0-1-16,-21-20 0,21 20 15,-1-20-15,1-22 0,-21 21 0,21-21 16,0 0-16,-1 1 0,1-22 16,0 0-16,0 0 0,0 0 0,0 0 15,-1-22-15,1 1 0,21 0 0,-21-21 16,21 21-16,0-22 0,0-20 16,0 20-16,0-20 0,0-1 0,0 22 15,21-21-15,0-1 0,-21 22 16,22-1-16,-22 22 0,0-21 0,21 21 15,0 21-15,0 21 16,0 0-16,0 21 16,1 1-16,-22-1 0,21 0 15,0 1-15,-21-1 0,21 22 0,0-22 16,0 0-16,1 1 0,-1-1 16,0-21-16,0 21 0,0-20 0,0 20 15,1-21-15,20 0 0,-21-21 0,21 21 16,-20-21-16,-1 0 0,21 0 15,0 0-15,-20-21 0,20 0 0,0 0 16,-21 0-16,22 0 0,-1-1 0,-21-20 16,22 0-16,-22-1 0,0 1 0,0 0 15,-21-1-15,0 1 0,21 0 16,-21-1-16,0 1 0,0 21 16,0 0-16,0 0 0,0-1 0,0 44 15,0-1 1,0 0-16,0 0 0,-21 21 0,21-20 15,-21 20-15,21 0 0,0 1 0,0-22 16,0 21-16,0 0 0,0-20 16,0 20-16,21-21 0,-21 0 0,42 22 15,-20-43-15,-1 21 0,0 0 0,21-21 16,1 0-16,-1 0 0,0 0 16,1 0-16,-1 0 0,0-21 0,1 21 15,-22-21-15,21-1 0,-21-20 16,22 21-16,-22 0 0,0-22 0,0 22 15,0-21-15,-21 0 0,0 20 16,21-20-16,-21 21 0,0 0 0,0 0 16,0-1-16,0 44 15,0-1 1,0 0-16,-21 0 0,21 21 0,0-20 16,0-1-16,0 21 0,0-21 0,-21 0 15,21 1-15,0 20 0,0-21 16,-21 0-16,21 0 0,0 1 0,0-1 15,0-42 32,0-1-47,0 1 0,0 0 0,0-21 16,0 21-16,0-22 0,21 1 0,0 0 16,0-1-16,-21 1 0,22 0 15,-1-1-15,0 22 0,0-21 0,0 21 16,0-1-16,-21 1 0,22 21 0,-1 0 15,0 0-15,0 0 0,0 0 0,0 21 16,-21 22-16,0-22 0,22 0 16,-22 21-16,21 1 0,-21-22 0,0 21 15,0 1-15,0-22 0,21 21 0,-21-21 16,21 22-16,-21-22 16,21 0-16,0 0 0,1 0 0,-1 0 15,0-21-15,0 0 0,0 0 0,0 0 16,22 0-16,-22 0 0,21 0 0,-21 0 15,1-21-15,20 0 0,-21 0 16,0 0-16,0-22 0,1 22 0,-22-21 16,21 0-16,0-1 0,0-20 0,-21 20 15,21-20-15,-21 21 0,21-22 16,-21 1-16,0 20 0,22-20 0,-22-1 16,21 22-16,-21-22 0,0 22 0,0 0 15,0 21-15,0-1 0,0-20 0,0 63 31,0 0-31,-21 22 16,-1-22-16,22 21 0,0 22 0,0-22 16,-21 0-16,21 22 0,0-22 15,-21 22-15,21-22 0,0 22 0,0-22 16,0 0-16,0 1 0,0-1 0,-21 0 16,21-21-16,0 22 0,0-22 15,0 0-15,0 0 0,0-42 31,0 0-15,0 0-16,0 0 0,0-1 16,21-20-16,-21 21 0,21-21 0,0-1 15,1 22-15,-1-21 0,0-1 0,0 22 16,21-21-16,-20 21 0,-1 0 0,21-1 16,-21 1-16,0 21 0,22 0 15,-22 0-15,0 0 0,0 21 16,-21 1-16,0-1 15,0 0-15,-21 0 16,0-21-16,0 21 0,0 0 0,-1-21 16,1 22-16,0-1 0,0-21 0,0 0 15,0 0-15,-1 0 16,1 0-16,0 0 16,21 21-16,0 0 15,-21-21-15,21 21 16,0 0-16,0 1 0,0-1 15,-21 0-15,21 0 0,0 0 0,0 0 16,0 1-16,0-1 0,0 0 0,0 0 16,0 0-16,0 0 0,0 1 0,0-1 15,21-21-15,0 0 16,0 21-16,22-21 0,-22 0 0,21 0 16,-21 0-16,22 0 0,-1-21 0,21 21 15,-20-21-15,-1-1 0,22 1 16,-22 0-16,21-21 0,1 21 15,-22-22-15,22 1 0,-22 0 0,0-1 16,1 1-16,-1 0 0,-21-1 0,0 22 16,1-21-16,-1 21 0,0-1 0,-21 1 15,0 0-15,-21 21 16,0 0 0,-1 0-16,1 21 0,0 0 0,21 1 15,-21-1-15,21 21 0,-21-21 16,21 22-16,0-22 0,0 0 0,0 21 15,0-21-15,0 22 0,0-22 0,0 0 16,0 0-16,0 0 0,0 1 16,0-1-16,0 0 0,0 0 15,0 0-15,-21-21 0,-1 0 16,1 0 0,0 0-16,0 0 15,0-21-15,0 0 16,21 0-16,-22 0 0,1-1 15,0 1-15,0 0 0,0-21 0</inkml:trace>
  <inkml:trace contextRef="#ctx0" brushRef="#br0" timeOffset="54967.9">5546 9906 0,'0'0'0,"-43"0"0,-20 0 16,42 0-16,-1 0 16,1 0 15,0 0-15,21-21-1</inkml:trace>
  <inkml:trace contextRef="#ctx0" brushRef="#br0" timeOffset="56107.58">16870 4318 0,'42'0'16,"-21"-21"-16,0 0 0,1 21 0,-1-21 16,0 21-16,0-22 15,0 22-15,0-21 0,1 0 0,-1 21 16,-21-21-16,0 0 0,0 0 15,0-1-15,0 1 0,0 0 16,0 0-16,-21 0 0,-1 0 0,1 21 16,0-22-16,0 1 0,-21 21 0,20 0 15,-20 0-15,21 0 0,-21 21 16,-1 1-16,1-1 0,-22 21 0,22 22 16,-21-22-16,-1 21 0,22 1 15,-22-1-15,22 1 0,0-1 0,-1 1 16,1-1-16,21 22 0,0-21 0,21-1 15,0 1-15,0-1 0,0-21 16,21 22-16,0-22 0,0-21 0,21 22 16,1-22-16,-1 21 0,0-21 15,1-21-15,-1 22 0,0-22 0,1 0 16,-1 0-16,22 0 0,-22 0 0,0-22 16,22 22-16,-22-21 0,22 0 0,-22-21 15,21 21-15,1-1 0,-1-20 16</inkml:trace>
  <inkml:trace contextRef="#ctx0" brushRef="#br0" timeOffset="56611.29">18500 4445 0,'0'0'0,"42"-42"0,-21-1 16,-21 22-16,0-21 15,0 0-15,0 20 0,-21 1 16,-21 21-16,20 0 0,1-21 0,-21 21 15,0 0-15,-1 0 0,1 21 16,0 0-16,-22 1 0,22-1 0,-1 0 16,1 21-16,0-21 0,21 22 0,-22-22 15,22 21-15,0-21 0,0 1 16,21-1-16,0 21 0,0-21 16,0 0-16,0 1 0,21-1 0,0 0 15,21 0-15,-20-21 16,20 21-16,0 0 0,1 1 0,-1-1 15,0 0-15,1 0 0,-1 0 0,21 0 16,-20 1-16,-22-1 0,21 0 0,1 0 16,-22 0-16,-21 0 0,0 1 15,0-1-15,0 0 0,0 0 0,0 0 16,0 0-16,-43 1 0,22-1 0,-21-21 16,0 21-16,-1 0 0,1-21 15,0 21-15,-1-21 0,1 0 16,0 0-16,-1 0 0,1 0 0,21 0 0,-22 0 15,22 0-15,0 0 0,0 0 16,0 0-16,21-21 0,-21 21 16,21-21-16,0 0 15,0 0 1,21-1 0,0 22-16,0 0 0,0-21 0,0 0 15,1 21-15,20-21 0,0 0 16,-21 21-16</inkml:trace>
  <inkml:trace contextRef="#ctx0" brushRef="#br0" timeOffset="57091.56">19770 4445 0,'0'0'0,"63"-21"0,43-43 16,-85 43-16,-21 0 15,0 0-15,0 0 0,0 0 16,0-1-16,-42 1 0,21 21 16,-22 0-16,1 0 0,0 0 0,-1 0 15,-20 21-15,20-21 0,-20 43 0,21-22 16,-22 0-16,1 21 0,20 1 16,1-1-16,0 0 0,20-20 15,1 20-15,0 0 0,21-21 0,0 22 16,0-22-16,0 0 0,0 21 0,21-20 15,22-1-15,-22 0 0,21 0 16,22 0-16,-22 0 0,21 1 0,-20-1 16,20 0-16,-20 0 0,20-21 0,-21 21 15,1 0-15,-22 1 0,0-1 0,21 0 16,-42 0-16,0 0 16,0 0-16,0 1 0,0-1 0,-21-21 15,-21 21-15,21 0 0,-22 0 0,1-21 16,-21 21-16,20 1 0,1-22 15,0 21-15,-1-21 0,-20 0 16,20 0-16,22 21 0,-21-21 0,0 0 16,20 0-16,-20 0 0,21 0 0,0 0 15,0 0-15,-1 0 0,1 0 0,0 0 16,0 0-16,-21 0 16,20 0-16,1 0 0,-21 0 0,21 0 15</inkml:trace>
  <inkml:trace contextRef="#ctx0" brushRef="#br0" timeOffset="57531.31">16341 5461 0,'0'0'0,"-64"0"0,1 0 0,-1 21 16,1-21-16,20 0 0,1 0 0,21 0 16,-22 0-16,43 21 0,0 1 15,22-22-15,20 0 16,0 0-16,22 21 0,20-21 16,-20 0-16,42 0 0,-22 0 0,22 0 15,0 0-15,21 0 0,21 0 16,-21 0-16,43 0 0,-22 0 0,0-21 15,0 21-15,0 0 0,0 0 16,1 0-16,-1 0 0,-21 0 0,0 0 16,-21 0-16,-1 0 0,-20 0 0,0 0 15,-22 0-15,1 0 0,-1 0 0,-20-22 16,-1 22-16,0 0 0,-21 0 0,1 0 16,-1 0-16,0 0 0,0 0 15,-42 0 16,0 0-31,-22 0 0,22 0 0,-21 0 16,0 22-16,-1-22 0,-20 0 0,-1 0 16,1 0-16</inkml:trace>
  <inkml:trace contextRef="#ctx0" brushRef="#br0" timeOffset="57947.07">15875 5673 0,'0'0'0,"-64"0"0,22 0 0,21 0 16,0 0-16,63 0 16,0 0-1,22 0-15,-1 0 0,22 0 0,21 0 16,0 0-16,0 0 0,21 0 0,21 0 15,0 0-15,0 0 0,0 0 16,22 0-16,-22 0 0,0 0 0,0 0 16,0 0-16,0 0 0,1 0 0,-22 0 15,0 0-15,-22 0 0,1 0 0,0 0 16,-21 0-16,-1 0 0,-20 0 16,-1 0-16,-20 0 0,-1 0 15,0 0-15,-20 0 0,-1 0 0,0 21 16,0-21-16,-21 21 31,0 0-15,-21 0-16,0 1 15,0-22-15,-1 0 0,1 0 16,0 0-16,-21 0 0,-1 0 0</inkml:trace>
  <inkml:trace contextRef="#ctx0" brushRef="#br0" timeOffset="60759.02">15134 7112 0,'0'-21'0,"0"0"16,0 0-16,0-1 0,0 1 16,0 0-16,0 0 15,0 0-15,0 0 0,0-1 16,0 1-16,0 0 0,0 0 0,0 0 15,0 0-15,-21-1 0,21 1 16,-21 21-16,0 21 31,21 22-31,-22-22 0,22 42 0,0-20 16,0 20-16,0 1 0,0-1 0,0 1 16,-21 20-16,21-20 0,-21 21 15,0-22-15,21 1 0,-21-1 0,0-21 16,21 22-16,-22-1 0,22 1 15,-21-22-15,0 22 0,21-22 0,0 43 16,0-43-16,0 0 0,0-20 16,0-1-16,0 0 0,21 0 0,0-21 15,1 0-15,-1 0 0,0 0 0,0 0 16,21-21-16,1 0 0,-1 0 16,-21-1-16,22 1 0,-1-21 0,-21 21 15,21-22-15,-20 22 0,-1-21 0,-21 0 16,0 20-16,0-20 0,0 0 0,0 21 15,-21-22-15,-22 1 0,22 21 0</inkml:trace>
  <inkml:trace contextRef="#ctx0" brushRef="#br0" timeOffset="60920.92">14795 7493 0,'0'0'0,"-42"0"0,-64 0 16,64 0 0,21 0-16,21 21 15,21 0 1,21-21-16,-21 0 15,22 0-15,-22 0 0,21 0 0,1 0 16,20 0-16,-21 0 0,22 0 0,-22 0 16,22 0-16,-1-21 0,-20 0 0,20 21 15</inkml:trace>
  <inkml:trace contextRef="#ctx0" brushRef="#br0" timeOffset="61340.35">15854 7557 0,'0'0'0,"-21"21"0,21 0 0,0 0 15,21-21 1,0 0-16,0 0 0,0 0 16,22 0-16,-1-21 0,0 0 15,1 21-15,-1-21 0,0-1 0,1 1 16,-1 0-16,-21 0 0,21 21 0,-20-21 15,-1 0-15,0-1 0,-21 1 0,0 0 16,0 0-16,0 0 0,-21 0 0,-22-1 16,22 1-16,0 21 15,-21 0-15,-1 0 0,22 0 0,-21 0 16,0 21-16,-1 1 0,1 20 0,21 0 16,-22-21-16,22 43 0,0-22 0,-21 1 15,42-1-15,-21 21 0,-1-20 0,22-1 16,0 22-16,0-22 0,0 0 15,0 1-15,0-1 0,22 0 0,-1 1 16,0-22-16,0 0 0,21 0 0,-20 0 16,20 0-16,21 1 0,-20-22 0,-1 0 15,22 0-15,-22 0 0,21 0 16,1 0-16,-22 0 0,1-22 0,20 1 16,-21 0-16,1 0 0,-1-21 0,0 20 15</inkml:trace>
  <inkml:trace contextRef="#ctx0" brushRef="#br0" timeOffset="61597.85">16933 7366 0,'0'0'0,"0"-21"0,0 0 15,0 0-15,-21 21 0,21 21 16,0 0-16,0 0 16,0 21-16,0-20 0,21 20 0,0 0 15,1 1-15,-1-1 0,0 0 0,0 1 16,0-1-16,0-21 15,1 21-15,-1 1 0,0-22 0,0 21 16,0-21-16,22 1 0,-43-1 0,21 21 16,0-21-16,0-21 0,0 21 0,-21 1 15,21-22-15,1 0 16,-1 0-16,0-22 16,-21 1-16,21 0 15,0-21-15</inkml:trace>
  <inkml:trace contextRef="#ctx0" brushRef="#br0" timeOffset="61856.8">17611 7366 0,'0'0'0,"0"-21"0,0 0 0,0 0 15,0-1-15,-22 22 16,1 0-16,0 22 0,0-1 16,0 21-16,-22-21 0,22 22 0,-21-1 15,0 0-15,20 1 0,-20-1 0,0 0 16,-1 1-16,1 20 0,0-21 0,-1 1 15,22-1-15,-21 0 0,0 1 0,20 20 16,-20-20-16,21-22 0,0 21 0,0 0 16,-1-20-16,22-1 0,0 0 0,0 0 15,0 0-15,22-21 32,-1 0-32,21 0 0,-21-21 0,0 0 15,22-21-15,-1 20 0,-21-20 0,22 0 16</inkml:trace>
  <inkml:trace contextRef="#ctx0" brushRef="#br0" timeOffset="62240.7">18584 6625 0,'0'0'0,"0"-42"0,0 0 0,0-1 0,0 22 16,0 0-16,0 0 0,-21 0 0,0 21 15,0 0-15,-22 21 16,22 0-16,0 0 0,0 21 16,0 1-16,0 20 0,-1 1 0,1-1 15,0 1-15,21 20 0,0-20 0,-21 21 16,0-1-16,21 1 0,0 0 0,0-1 16,-21 1-16,21-22 0,-22 1 0,22-1 15,-21 1-15,21-22 0,0 1 0,0 20 16,0-21-16,0-20 0,0 20 15,0 0-15,0-21 0,0 1 0,0-1 16,0 0-16,0 0 0,21-21 16,1 0-16,-22 21 0,21-21 0,0 0 15,21 0-15,-21 0 0,1-21 0,20 0 16,-21 21-16,21-21 0,1 0 0,-22-1 16,21 1-16,-21-21 0,1 21 15,20-22-15,-21 22 0,0-21 0,0 0 16,1-1-16,-1 1 0</inkml:trace>
  <inkml:trace contextRef="#ctx0" brushRef="#br0" timeOffset="62511.16">18330 7303 0,'0'0'0,"-21"0"16,-21 0-16,-1 0 0,22 0 0,0 0 15,42 0 1,0 0-16,1 0 15,20 0-15,0 0 0,1 0 16,-1 0-16,0 0 0,1 0 0,20 0 16,-21 0-16,1 0 0,-1-22 0,0 22 15,1 0-15,-1-21 0,0 21 0,-20 0 16,-1-21-16,21 21 0,-21-21 16,0 21-16,1 0 0,-1 0 15,0-21-15,0 21 16,0 0-16,0-21 15,1 21-15,20-22 0,-21 22 16</inkml:trace>
  <inkml:trace contextRef="#ctx0" brushRef="#br0" timeOffset="63107.26">20045 7408 0,'0'0'15,"-21"0"-15,-22 0 0,1 0 0,21 0 0,0 0 16,-1 0-16,22 22 0,22-22 16,-1 0-16,0 21 15,21-21-15,1 21 0,-1-21 0,0 21 16,22-21-16,-22 0 0,22 21 15,-1-21-15,1 0 0,-1 0 0,1 0 16,-1 0-16,1 0 0,-22 0 0,21 0 16,1 0-16,-22 0 0,1 0 0,-1 0 15,0-21-15,-21 21 0,1-21 16,-1 0-16,0 0 0,-21-1 0,0 1 16,0 0-16,0 0 0,0 0 15,-21 0-15,0-1 0,-22 1 0,22 0 16,-21 0-16,-1 21 0,22 0 15,-21 0-15,21 0 0,0 0 0,-1 0 16,44 0 0,-1 0-1,21 0-15,-21 0 0,0 21 16,1-21-16,-1 0 0,21 0 0,-21 0 16,0 0-16,1 21 0,-1 0 0,-21 1 15,0-1-15,0 21 16,0-21-16,0 22 0,0-1 15,-21 0-15,-1 1 0,1-22 0,0 21 16,-21 0-16,21 1 0,-22-1 0,22-21 16,-21 22-16,21-22 0,-22 21 0,22-21 15,0 0-15,0 1 0,0-1 0,-1 0 16,1 0-16,0-21 0,21 21 16,-21-21-1</inkml:trace>
  <inkml:trace contextRef="#ctx0" brushRef="#br0" timeOffset="63781.52">15854 9292 0,'0'0'0,"0"21"31,-21 1-31,21-1 0,-22 0 0,1 21 16,0 1-16,21 20 0,-21-21 0,0 22 15,21-1-15,-21 1 0,-1-1 0,22 1 16,-21-1-16,0 1 0,21-1 0,-21-20 16,0 20-16,21-20 0,0-1 15,0 0-15,0 1 0,0-1 0,0-21 16,0 21-16,0-20 0,0-1 0,0-42 31,21 21-31,-21-43 0,0 22 16</inkml:trace>
  <inkml:trace contextRef="#ctx0" brushRef="#br0" timeOffset="64196.72">15536 9440 0,'0'0'0,"0"-42"0,0 0 0,0-1 15,0 22-15,0 0 0,0 0 0,21 21 16,1 0-16,-1 0 0,21 21 0,-21 0 16,22 22-16,-1-22 0,0 42 0,1-20 15,20 20-15,-21 1 0,22 20 16,-22-20-16,22-1 0,-1 1 0,-20-1 16,-1-20-16,0 20 0,1 1 0,-1-22 15,-21 0-15,21 22 0,-20-22 16,-1 0-16,0-20 0,0 20 0,-21-21 15,0 0-15,0 0 0,21-21 16,-21-21 0,0-21-16,0 21 15,0-22-15,21 1 0,-21 0 0,22-22 16,-22 1-16,0 20 0,21-41 0,0 20 16,-21-20-16,21 20 0,0-21 0,0 1 15,1 20-15,-22-20 0,21 20 0,0 22 16,-21-22-16,0 43 0,0-21 15,21 21-15,-21-1 0,0 44 16,0-1-16,0 0 16,0 0-16,0 21 0,21-20 15,0 20-15,1-21 0,-22 21 0,21 1 16,0-1-16,-21 0 0</inkml:trace>
  <inkml:trace contextRef="#ctx0" brushRef="#br0" timeOffset="64527.72">17166 10075 0,'0'0'0,"0"22"0,0-1 0,-21 0 0,21 0 16,-21 0-16,21 0 0,-21 1 0,-1-1 15,22 0-15,0 21 0,0-21 0,0 1 16,0-1-16,0 0 16,0 0-16,22-21 15,-1 0-15,0 0 0,0 0 0,21 0 16,-20-21-16,20 21 0,0-21 0,-21 0 15,22-1-15,-1 1 0,-21 0 0,0-21 16,1 21-16,-1-22 0,-21 22 0,21-21 16,-21 21-16,0-22 0,0 1 15,-21 0-15,0 20 0,-1 1 0,1 0 16,0 0-16,-21 21 0,21 0 0,-1 0 16,-20 0-16,21 0 0,0 0 0,0 21 15,-1 0-15,1 0 0,21 1 0,0-1 16,0 0-16,0 0 15,43 0-15,-22 0 0,21-21 16,-21 0-16,22 22 0,-1-22 0,21 0 16</inkml:trace>
  <inkml:trace contextRef="#ctx0" brushRef="#br0" timeOffset="65006.98">18246 9821 0,'0'0'15,"42"-63"-15,21 21 0,-20-22 0,-1 1 16,-21 20-16,22 1 0,-22-22 0,0 43 15,0-21-15,-21 21 0,0 0 0,0 42 32,0 0-32,0 21 0,-21 22 0,0-22 15,0 22-15,-1-1 0,1 1 16,0-1-16,0-21 0,-21 22 0,42-1 16,-43-20-16,43 20 0,-21-20 0,0-1 15,0 0-15,0 1 0,21-1 0,0 0 16,0-21-16,-22 22 0,22-22 0,0 0 15,0 0-15,0-42 16,22 0 0,-22 0-16,0 0 0,21-22 15,0 22-15,-21-21 0,21-1 0,0 1 16,-21-21-16,21 20 0,1-20 0,-1-1 16,0 1-16,0-22 0,0 22 15,0 20-15,1-20 0,-1 20 0,0 22 16,0 0-16,0 0 0,0 21 15,1 0-15,-1 0 0,-21 21 0,21 0 16,0 22-16,-21-22 0,0 21 0,21 0 16,0 1-16,-21-1 0,22 0 0,-22-20 15,0 20-15,0 0 0,21 1 16,-21-22-16,0 21 0,0 0 0,0-20 16,0 20-16,0-21 0,0 0 0,0 22 15,0-22-15,-21 0 0,21 0 0,-22 0 16,1-21-16,0 21 0,0-21 15,0 0-15,0 0 0,-1 0 0</inkml:trace>
  <inkml:trace contextRef="#ctx0" brushRef="#br0" timeOffset="66003.37">18119 10012 0,'0'-42'15,"0"20"-15,21 1 16,0 21-16,21 0 0,1-21 15,-1 0-15,21 21 0,1-21 0,-1 0 16,1 21-16,21-22 16,-22 1-16,22 0 0,-22-21 0,1 21 0,-1-1 15,1-20-15,-1 21 0,-20-21 16,-1-1-16,0 1 0,1 0 0,-22-1 16,0 1-16,0 0 0,0-1 0,0 22 15,-21-21-15,0 21 0,0-1 16,-21 44-1,0-1-15,0 0 0,0 21 0,0 1 16,21 20-16,-22-21 0,1 22 0,0-1 16,0 1-16,0-1 0,21 1 0,-21-1 15,21-20-15,0 20 16,0-20-16,0-1 0,0 0 0,0 1 16,0-1-16,0-21 0,0 0 0,21 0 15,0 1-15,-21-1 0,21 0 0,0-21 16,0 0-16,1 0 0,-1 0 15,0 0-15,21 0 0,-21-21 0,1 0 16,-1-1-16,21 1 0,-21 0 0,0-21 16,1-1-16,20 1 0,-21 0 15,0-1-15,0-20 0,22-1 16,-22 1-16,0-22 0,0 22 0,0-1 0,1 1 16,-1-1-16,0 22 0,-21 0 0,0-1 15,0 22-15,0 0 0,0 42 16,-21 21-1,21 1-15,-21-1 0,-1 0 16,-20 22-16,21-22 0,0 22 0,0-1 16,21 1-16,-22-1 0,22-20 0,-21-1 15,21 21-15,0-41 0,0 20 0,0 0 16,0-21-16,0 1 0,0 20 16,21-42-16,1 21 0,-1 0 0,0-21 15,0 0-15,0 0 0,0 0 16,1 0-16,-1 0 0,21-21 0,-21 21 15,0-21-15,1 0 0,-1 0 0,0-22 16,0 22-16,0-21 0,0 21 0,1-1 16,-1-20-16,0 21 15,0 0-15,0 0 0,-21 42 16,0 0 0,0 0-16,0 0 0,0 0 0,0 1 15,0-1-15,0 21 0,0-21 0,0 0 16,0 1-16,0-1 0,0 0 15,0 0-15,21-21 16,1 0-16,-1 0 16,0 0-16,0 0 0,0 0 15,0-21-15,1 21 0,-1-21 16,0 0-16,0 21 0,0-22 0,0 1 0,1 0 16,-1 21-16,0-21 0,0 0 15,0 21 1,0 0-16,-21 21 15,0 0 1,0 0-16,0 0 0,0 1 16,0-1-16,0 0 15,22-21-15,-1 21 16,0-21 0,0 0-16,0 0 15,-21-21-15,21 0 16,1 0-1,-22-1-15,0 1 0</inkml:trace>
  <inkml:trace contextRef="#ctx0" brushRef="#br0" timeOffset="66159.86">20722 9821 0,'0'0'0,"42"-127"15,-42 106-15,0 0 16,0 0-16,0 0 0,22 0 0,-1 21 31,-21 21-31,0 0 16,0 0-1,0 0 1,-21-21 0,-1 0-16</inkml:trace>
  <inkml:trace contextRef="#ctx0" brushRef="#br0" timeOffset="66343.85">19621 9546 0,'0'0'15,"-63"0"-15,-1 21 0,22-21 0,0 0 16,-1 0-16,22 0 0,0 0 0,21 22 16,21-22-16,22 0 15,-1 0-15,0 0 0,22 0 16,-1 0-16,22 0 0,0 0 16,-22 0-16,43 0 0,-21 0 0,-1 0 15,22-22-15</inkml:trace>
  <inkml:trace contextRef="#ctx0" brushRef="#br0" timeOffset="66816.42">21421 9250 0,'0'0'0,"-22"0"16,1 0-16,0 21 0,0-21 0,0 21 16,0 22-16,-1-22 0,1 21 0,-21 64 15,42-43-15,0-20 16,-21 20-16,21 1 0,-21-22 0,21 0 15,0 22-15,-22-22 0,22 1 0,0-1 16,0-21-16,0 21 0,0-20 16,0 20-16,0-21 0,-21 0 0,21 0 15,-21 1-15,21-44 47,0 1-47,0 0 0,0 0 16,21 0-16,-21 0 0,21-1 15,1-20-15,20 21 0,-21 0 0,0 0 16,22-1-16,-1 1 0,-21 21 16,21 0-16,1 0 0,-22 0 0,21 0 15,1 0-15,-22 21 0,0-21 0,0 22 16,-21-1-16,0 0 0,0 0 0,0 0 16,0 0-16,0 1 0,-21-1 0,0-21 15,0 21-15,-1 0 0,-20-21 16,21 21-16,-21-21 0,20 0 0,-20 21 15,21-21-15,-21 0 0,20 0 0,1 22 16,0-22-16,42-22 31,22 1-31,-22 21 16,0-21-16</inkml:trace>
  <inkml:trace contextRef="#ctx0" brushRef="#br0" timeOffset="67839.78">21759 9906 0,'21'0'0,"-42"0"0,85-21 15,-43 21-15,0 0 0,0 0 16,-21 21 0,0 0-16,0 0 15,0 1-15,0-1 0,0 0 16,-21 0-16,21 0 0,-21-21 0,21 21 16,0 1-16,0-1 0,0 0 15,0 0 1,21-21-1,0 0-15,0 0 16,1 0-16,-1 0 0,0-21 16,0 0-16,0 0 0,0 21 0,1-22 15,-1 1-15,0-21 0,0 21 0,0 0 16,-21-1-16,21 1 0,1 21 16,-22-21-16,21 21 0,-21 21 15,0 0 1,0 1-16,0-1 0,0 0 15,0 0-15,0 0 0,0 0 0,0 1 16,0-1 0,0 0-16,0 0 15,21-21-15,0 0 0,0 0 0,0 0 16,1 0-16,-1 0 0,0 0 16,0 0-16,0 0 0,22-21 0,-22 21 15,0-21-15,0 0 0,0-1 16,0 1-16,1 0 0,-1 0 0,0-21 15,0-1-15,0 1 0,0 0 0,1-1 16,-1-20-16,0 20 0,0-20 0,0-1 16,0 22-16,1-21 0,-1 20 0,-21 1 15,0 0-15,0 20 0,0 1 16,-21 64 0,-22-22-16,22 21 15,0 0-15,-21 22 0,20-22 0,-20 22 16,21-1-16,-21 1 0,20-22 15,1 0-15,0 22 0,0-22 0,0 1 16,21-22-16,0 21 0,0-21 0,0 0 16,0 1-16,0-1 0,0 0 0,21-21 15,0 21-15,0-21 0,0 0 16,1 0-16,-1 0 0,0 0 16,21 0-16,-21-21 0,22 0 0,-22 21 15,21-21-15,1-1 0,-1 1 16,-21 0-16,21 0 0,1 0 0,-22-22 15,21 22-15,-21 0 0,1 21 16,-1-21-16,-21 42 16,-21 0-1,-1-21-15,1 21 0,0 1 0,21-1 16,-21 0-16,0 0 0,21 0 16,-21 0-16,21 1 0,0-1 15,21-21 1,0 0-16,0 0 15,0 0-15,0 0 0,1 0 0,-1 0 0,0-21 16,0 21-16,21-22 16,-20 22-16,-1-21 0,0 0 0,0 21 15,0-21-15,0 0 0,1 21 0,-1 0 16,-21 21 15,0 0-31,-21-21 0,21 21 16,-22 0-16,1-21 0,21 22 0,-21-1 15,0 0-15,0-21 16,21 21-16,0 0 16,-21-21 15,-1-21-31,22 0 16,-21 0-16,0 21 15</inkml:trace>
  <inkml:trace contextRef="#ctx0" brushRef="#br0" timeOffset="68033.31">22521 9673 0,'0'0'0,"-42"0"0,-43-21 15,64 21 1,42 0 0,0 0-1,1 0-15,20 0 0,0 0 16,1 0-16,-1 0 0,21 0 0,-20 0 15,20 0-15,1 0 0,-1 0 16,1 0-16,-1 0 0,-20 0 0,20 0 16,1-21-16</inkml:trace>
  <inkml:trace contextRef="#ctx0" brushRef="#br0" timeOffset="68484.25">23897 9567 0,'0'0'0,"-85"0"16,64 0-16,0 22 16,0-22-16,21 21 0,0 0 15,21 0-15,21-21 0,-20 21 16,20-21-16,-21 21 0,21-21 16,1 0-16,-1 22 0,0-22 0,1 0 15,-1 0-15,-21 0 0,22 0 0,-1 0 16,-21 0-16,0 0 0,22 0 0,-22 0 15,0 0-15,-21-22 0,21 22 16,-21-21-16,0 0 0,0 0 0,0 0 16,0 0-16,0-1 0,0 1 15,0 0-15,-21 21 0,0 0 16,21 21 15,0 0-15,0 1-16,0-1 0,0 0 15,0 0-15,0 0 16,0 0-16,0 1 0,0-1 16,-21 0-16,21 0 0,-22 0 0,1 0 15,21 1-15,-21-1 0,0-21 0,0 21 16,21 0-16,-21-21 0,-1 21 16,1-21-16,0 21 0,0-21 15,0 0-15,0 22 0,-22-22 0,1 0 16,0 0-16</inkml:trace>
  <inkml:trace contextRef="#ctx0" brushRef="#br0" timeOffset="73249.14">7853 12615 0,'0'0'0,"0"-42"0,0 0 0,0 21 16,0-22-16,0 22 0,0 0 0,0 0 15,0 0-15,0-1 0,-21 22 16,-1 0-16,1 22 0,21-1 16,-21 0-16,0 0 0,0 21 0,21 22 15,-21-1-15,-1 1 0,1-1 16,0 22-16,0 0 0,0-22 0,21 22 15,-21-22-15,-1 1 0,1-1 0,21 1 16,0-1-16,0 1 16,0-1-16,0-20 0,0 20 0,0-20 15,21-1-15,-21-21 0,22 21 0,-1-20 16,0-1-16,0-21 0,0 0 0,0 0 16,1 0-16,-1 0 0,0 0 15,21-21-15,-21-1 0,1-20 0,-1 21 16,-21-21-16,0-1 0,0 22 0,0-21 15</inkml:trace>
  <inkml:trace contextRef="#ctx0" brushRef="#br0" timeOffset="73427.03">7408 13187 0,'0'0'0,"-21"0"0,-42-21 16,63 0-1,21 21 1,21-22-16,-21 22 15,22-21-15,20 21 0,1-21 16,-1 21-16,1-21 0,-1 21 0,1-21 16,20 21-16,-20 0 0,-1-21 0,-20 21 15,20 0-15,-21 0 0</inkml:trace>
  <inkml:trace contextRef="#ctx0" brushRef="#br0" timeOffset="74331.53">8424 13483 0,'0'0'0,"0"21"15,0 22-15,0-22 0,0 0 0,0 0 16,21 0-16,1-21 16,-1 0-16,0 0 0,21 0 15,-21-21-15,1 0 0,20 0 0,-21 0 16,21 0-16,1-22 0,-22 22 16,21-21-16,1 21 0,-22-22 0,0 1 15,0 21-15,-21-22 0,0 1 0,0 0 16,0-1-16,0 22 0,-21-21 15,-21 21-15,-1 0 0,22 21 0,-21 0 16,-1 0-16,-20 0 0,21 21 0,-1 0 16,1 21-16,0-21 0,-1 22 15,22-1-15,-21 0 0,21 1 16,-1-1-16,1 22 0,21-22 0,0 0 16,0 22-16,0-22 0,0 0 0,0 1 15,0-22-15,21 21 0,1-21 16,20 1-16,-21-22 0,21 0 0,1 0 15,-1 0-15,0 0 0,1 0 0,-1-22 16,0 22-16,22-42 0,-22 21 0,1 0 16,-22-22-16,21 22 0,-21-21 15,0 21-15,1-22 0,-22 22 0,0-21 16,0 21-16,0-22 0,0 22 0,0 0 16,0 0-16,0 0 15,-22 21 1,1 21-16,21 0 0,-21 0 15,21 22-15,0-22 0,0 21 0,0 0 16,0-20-16,0 20 0,0 0 16,0 1-16,0-1 0,21 0 0,0-21 15,22 22-15,-22-22 0,21 0 16,1 0-16,-1-21 0,0 0 0,1 0 16,-1 0-16,0 0 0,1 0 15,-1 0-15,21-21 0,-20 0 0,-1-21 0,0 20 16,1-20-16,-1 21 0,0-21 0,-20-1 15,-1 1-15,0 0 16,-21-1-16,0 1 0,0 21 0,0-22 16,0 1-16,-21 21 0,0-21 0,-1 20 15,-20 1-15,21 0 0,0 0 0,-22 21 16,22 0-16,-21 0 0,21 0 16,-22 0-16,22 21 0,0 0 0,0 0 15,0-21-15,21 22 0,0-1 0,0 0 16,0 21-16,0-21 0,0 1 0,0 20 15,21 0-15,0 1 0,0-1 16,0 21-16,1-20 0,-1 20 16,0 1-16,0-1 0,0 1 0,0-1 15,-21 1-15,0-1 0,22 22 0,-22 0 16,0-1-16,0 1 0,0 0 16,0-1-16,0-20 0,-22 20 0,22 1 15,-21-21-15,0 20 0,21-20 0,-21-1 16,21 1-16,0-1 0,-21-20 0,21-1 15,0 0-15,0 1 0,-21-22 0,21 0 16,0 0-16,0 0 0,0-42 16,21-21-1,0 21-15,0-22 0,0-20 0,0-1 16,1 1-16,20-22 0,0 0 0,1 1 16</inkml:trace>
  <inkml:trace contextRef="#ctx0" brushRef="#br0" timeOffset="75756.42">10435 13272 0,'0'0'16,"0"-64"-16,0-42 15,0 85-15,0 0 0,0 42 16,-21 0-16,21 0 0,0 22 16,-21-22-16,21 21 0,-21-21 0,21 22 15,-22-1-15,22-21 0,0 22 0,0-22 16,0 0-16,0 21 0,0-21 15,0 1-15,0-1 16,0-42 0,0-1-1,22 1-15,-1 0 0,-21-21 0,21 21 16,-21-22-16,0 22 0,21-21 16,0 21-16,-21-22 0,0 22 0,0 0 15,21 0-15,1 21 0,-22 21 16,21 0-1,-21 0-15,21 0 0,-21 1 16,21 20-16,-21-21 0,0 21 16,21 1-16,0-22 0,-21 21 0,22-21 15,-1 22-15,0-22 0,0 0 0,0 0 16,0 0-16,22 1 0,-22-1 16,21-21-16,1 0 0,-1 0 0,0 0 15,1 0-15,-1-21 0,21-1 0,-20 22 16,-1-21-16,0-21 0,1 21 0,-22 0 15,21-1-15,-21-20 0,1 21 0,-22-21 16,0 20-16,0-20 0,0 0 16,0 21-16,0-22 0,0 1 0,-22 0 15,22 20-15,-21 1 0,0 0 0,0 0 16,0 21-16,-22 0 0,22 0 16,0 21-16,-21 0 0,21 0 15,-1 22-15,-20-22 0,21 21 0,0-21 16,0 22-16,-1-1 0,22-21 0,0 22 15,0-22-15,0 21 0,0-21 0,0 0 16,0 1-16,22-1 0,-1-21 16,0 0-16,0 0 0,21 0 0,-20 0 15,-1 0-15,21 0 0,-21 0 0,0-21 16,1-1-16,-1 1 0,0 0 0,0 0 16,0 0-16,0 0 0,-21-1 15,22 1-15,-22-21 0,0 21 0,0 0 16,0-1-16,0 1 0,21 0 0,-21 0 15,0 42 1,0 0 0,0 0-16,0 1 0,0 20 15,0-21-15,0 0 0,0 0 0,0 1 16,0-1-16,0 0 0,21 0 0,-21 0 16,21 0-16,0 1 0,0-22 0,1 0 15,-1 0-15,0 0 0,21 0 0,-21 0 16,1 0-16,20 0 0,-21-22 15,21 22-15,-20-21 0,-1 0 16,0 0-16,0 0 0,0 0 0,0-1 0,1 1 16,-22 0-16,0-21 0,21 21 15,-21-1-15,21-20 0,-21 21 0,0 0 16,21 0-16,-21 42 31,0 0-31,0 21 16,0-21-16,0 1 0,0-1 0,0 0 15,0 0-15,0 0 0,0 0 16,0 1-16,0-1 0,0 0 0,0 0 16,0 0-16,0 0 0,0-42 47,0 0-47,0 0 15,0 0-15,21 0 0,-21-1 0,21 1 16,-21 0-16,0-21 0,22 21 0,-1-1 15,-21-20-15,21 21 0,-21 0 0,21 0 16,-21-1-16,21 22 0,0 0 16,1 0-16,-1 22 15,0-1-15,-21 0 16,0 21-16,21-21 0,-21 1 16,21-1-16,-21 0 0,0 0 15,0 0-15,21 0 0,-21 1 0,22-22 16,-22 21-16,21-21 0,-21 21 15,21-21-15,0 0 0,0 0 16,0 0-16,-21-21 16,22 0-16,-1 21 0,0-22 15,-21 1-15,21 0 0,0 0 0,0 0 16,-21 0-16,22-1 0,-1-20 16,0 21-16,0 0 0,0-22 0,0 22 15,1 0-15,-1 0 0,0 21 16,0-21-16,0 21 0,0 0 15,-21 21-15,22 0 0,-22 0 16,0 0-16,0 1 16,0-1-16,0 0 0,0 0 0,0 0 15,0 0-15,0 1 0,0-1 0,0 0 16,0 0-16,0 0 0,0 0 16,21-21-1,0 0-15,0 0 16,0 0-16,0 0 0,1 0 15,-1-21-15</inkml:trace>
  <inkml:trace contextRef="#ctx0" brushRef="#br0" timeOffset="76095.75">13060 13187 0,'0'0'0,"21"0"16,0 0-1,0-21-15,0 21 16,1 0-16,-1 0 0,0-21 0,0-1 15,21 22-15,-20-21 0,-1 21 16,0-21-16,-21 0 0,21 21 16,0-21-16,-21 0 0,0-1 0,0 1 15,0 0-15,0 0 16,-21 21-16,0 0 16,0 21-16,-22 0 15,22 0-15,0 1 0,0-1 0,0 21 16,0-21-16,-1 22 0,1-22 15,21 0-15,-21 21 0,21-21 0,-21 1 16,21-1-16,0 0 0,0 0 0,0 0 16,21 0-16,0 1 15,0-22-15,1 21 0,-1-21 0,0 0 16,21 0-16,-21 0 0,22 0 0,-1 0 16,0 0-16,1-21 0,-1 21 0,0-22 15,1 1-15</inkml:trace>
  <inkml:trace contextRef="#ctx0" brushRef="#br0" timeOffset="76731.39">14372 12129 0,'0'0'15,"-21"0"-15,0-22 16,21 1-16,0 0 0,21 21 0,0 0 16,21 0-16,1-21 0,-1 21 0,22 0 15,-22-21-15,21 21 0,1 0 0,-22-21 16,22-1-16,-22 22 0,22 0 0,-22 0 16,-21-21-16,21 21 0,-20 0 15,-1 0-15,-21-21 16,-21 0-16,-1 21 15,1 0-15,-21-21 0,21 21 0,-22 0 16,1-21-16,0 21 0,-1 0 0,1 0 16,0 0-16,21-22 0,-22 22 15,1 0-15,0 0 0,20 0 0,-20 0 16,0 22-16,21-22 0,-1 21 0,-20 21 16,21-21-16,-21 22 0,20-1 15,1 21-15,-21-20 0,21 20 0,0 1 16,-1-1-16,1 1 0,0-1 0,0 1 15,0 20-15,0-20 0,21 21 16,0-22-16,0 1 0,-22-1 0,22 1 16,-21-1-16,21 1 0,-21-1 0,0-21 15,21 1-15,-21 20 0,0-20 16,-1-1-16,1 0 0,21 1 0,-21-1 16,21-21-16,-21 21 0,21-20 0,0 20 15,0-21-15,0 0 0,21 0 0,0 1 16,0-1-16,22 0 0,-1-21 0,0 21 15,1 0-15,-1-21 16,0 0-16,1 21 0,-1-21 0,0 0 0,1 0 16,-1 0-16,0 0 0,1 0 15,-1 0-15,-21 0 0,22 0 0,-22 0 16,21 0-16,-21 0 0,0-21 0,-21 0 16,22 21-16,-1-21 0,0 0 15,-21 0-15,21-1 0,0 1 0</inkml:trace>
  <inkml:trace contextRef="#ctx0" brushRef="#br0" timeOffset="77048.21">14944 12848 0,'-43'21'0,"86"-42"0,-107 42 0,22-21 0,21 22 15,-1-22-15,1 0 0,0 21 16,21 0-16,-21-21 16,21 21-16,0 0 15</inkml:trace>
  <inkml:trace contextRef="#ctx0" brushRef="#br0" timeOffset="77871.73">15219 12446 0,'0'-21'0,"-21"21"47,-1 0-31,1 21-16,0 0 0,0 22 15,0-22-15,0 21 0,-1 22 0,-20-22 16,21 21-16,0 1 0,0-1 16,-22-20-16,22 20 0,0 1 0,0-22 15,0 0-15,-1 1 0,1-1 0,21 0 16,0-20-16,0-1 0,0 0 0,0 0 16,0 0-16,0-42 31,0 0-31,0 0 0,21-22 15,-21 22-15,22-21 0,-1 21 0,-21-22 16,21 1-16,0-21 0,-21 20 0,21-20 16,0 20-16,1-20 15,-1-1-15,0 1 0,21-1 0,-21 22 16,1-21-16,-1 20 0,21 22 0,-21-21 16,0 21-16,1 21 0,-1 0 15,0 21-15,-21 0 16,0 21-16,0 1 0,0-1 0,0 0 15,21 1-15,-21 20 0,0-21 0,0 22 16,0-1-16,0-20 0,21-1 0,-21 22 16,0-22-16,0 0 0,0 1 15,0-22-15,0 21 0,21-21 0,-21 22 16,0-22-16,0 0 0,0 0 16,0 0-16,-21-21 46</inkml:trace>
  <inkml:trace contextRef="#ctx0" brushRef="#br0" timeOffset="78083.61">14690 12996 0,'21'0'16,"0"0"-1,21 0-15,-21 0 0,22 0 16,-22 0-16,21-21 0,22 21 16,-22-21-16,22 0 0,-22 21 0,21-21 15,1 21-15,-22-21 0,22-1 0,-1 22 16,-20-21-16,20 0 0,-21 0 0,1 0 16,-1 21-16</inkml:trace>
  <inkml:trace contextRef="#ctx0" brushRef="#br0" timeOffset="78348.47">15981 12531 0,'0'0'0,"21"-21"15,-21 42 17,0 0-32,0 21 0,0-21 15,-21 22-15,21-1 0,-21 0 0,21 1 16,-22 20-16,1-20 0,21-1 15,-21 0-15,21 1 0,-21-1 0,0 0 16,21-21-16,0 22 0,0-22 0,0 21 16,0-21-16,-21 1 0,21-1 0,0 0 15,0-42 17,0 0-17,0-1-15</inkml:trace>
  <inkml:trace contextRef="#ctx0" brushRef="#br0" timeOffset="78611.31">16002 12552 0,'0'-42'0,"0"84"0,0-106 0,0 43 16,21 21-16,-21 21 16,21-21-16,-21 43 0,21-22 15,1 21-15,-22 1 0,21-1 16,0 0-16,0 22 0,0-22 0,22 0 0,-22 22 15,0-22-15,21 1 0,-21-1 0,1 0 16,20-21-16,-21 22 0,0-22 16,0 0-16,1 0 0,-22 0 0,21 1 15,0-1-15,0-21 16,0 0 0,-21-21-16,0-1 15,21-20-15,1 21 0,-22 0 16,21-22-16</inkml:trace>
  <inkml:trace contextRef="#ctx0" brushRef="#br0" timeOffset="78875.16">16870 12425 0,'0'0'0,"21"-42"0,-21-1 16,0 22-16,0 0 0,21 0 0,-21 0 16,0 42-1,0 0-15,0 21 0,0 1 16,-21-1-16,21 0 0,0 1 0,-21-1 15,0 21-15,-1 1 0,22-22 0,-21 22 16,0-22-16,0 22 0,21-22 16,-21 0-16,0 1 0,-1-1 0,22-21 15,-21 21-15,21-20 0,-21-1 0,21 0 16,-21 0-16,21 0 16,21-21-1,0 0 1,0-21-16,1 0 0,-1 0 0,0 0 15,21-1-15</inkml:trace>
  <inkml:trace contextRef="#ctx0" brushRef="#br0" timeOffset="79108.03">17547 12594 0,'21'0'31,"0"0"-31,1 0 16,-1 0-16,0 0 16,0 0-16,0 0 0,22 0 0,-22-21 15,0 21-15,0 0 0,0 0 0,0 0 16,22 0-16,-22 0 0,0 0 16,0 0-16,-42 0 31</inkml:trace>
  <inkml:trace contextRef="#ctx0" brushRef="#br0" timeOffset="79263.94">17526 12869 0,'0'0'0,"0"22"0,0-1 32,21-21-17,0 0-15,0 0 0,22 0 16,-22 0-16,21-21 0,-21-1 0,22 1 15,-1 0-15,0 21 0,1-42 0,-1 21 16</inkml:trace>
  <inkml:trace contextRef="#ctx0" brushRef="#br0" timeOffset="79591.75">18923 12129 0,'0'0'0,"0"-22"0,0 1 16,0 0-16,-21 21 0,21-21 16,0 0-16,0 0 15,0-1-15,0 1 16,-21 21-16,21-21 0,0 0 16,0 0-1,-22 0-15,1 21 16,0 21-1,0 0-15,0 0 0,0 21 0,-1 1 16,1-1-16,0 0 0,0 1 0,-21-1 16,20 0-16,1 1 0,0-1 0,21 0 15,0 1-15,0-22 0,0 21 16,0-21-16,21 1 0,0-1 0,22 0 16,-22 0-16,21-21 0,-21 0 0,22 21 15</inkml:trace>
  <inkml:trace contextRef="#ctx0" brushRef="#br0" timeOffset="80135.42">19621 12277 0,'0'0'0,"-42"0"16,21 0-16,0 21 0,0 0 15,-1 0-15,1 0 0,-21 1 0,21 20 16,0 0-16,-1 1 0,1-22 16,0 21-16,0 22 0,0-22 0,0 0 15,-1 1-15,1 20 0,21-21 0,-21 1 16,0-1-16,0 0 0,0-20 0,21 20 16,0-21-16,-22 21 0,22-20 15,-21-1-15,21 0 0,0 0 16,0-42 15,21 0-31,1 21 0,-22-21 0,21-22 16,0 22-16,0-21 0,0-1 0,0 1 15,1 0-15,-1-1 0,21-20 0,-21-1 16,0 22-16,22-21 0,-22 20 16,21-20-16,-21 20 0,1 1 0,-1 0 15,0 21-15,0-1 0,-21 44 31,0-1-31,0 0 0,0 21 16,0 1-16,0-22 0,0 42 0,0-20 16,0-1-16,0 0 0,0 22 0,0-22 15,0 0-15,0 1 0,0-1 0,0-21 16,0 22-16,0-1 0,0-21 0,0 0 16,0 0-16,21 1 0,-21-1 15,21 0-15,-21 0 16,0-42 15</inkml:trace>
  <inkml:trace contextRef="#ctx0" brushRef="#br0" timeOffset="80296.8">19198 12869 0,'0'0'15,"-21"0"-15,21-21 16,0 0-1,42 21-15,-21 0 0,1 0 0,20 0 16,0 0-16,1-21 0,-1 21 0,0 0 16,1-21-16,20 21 0,1-21 15</inkml:trace>
  <inkml:trace contextRef="#ctx0" brushRef="#br0" timeOffset="80552.59">20256 12277 0,'0'0'16,"0"-21"-16,0 42 16,0 0-16,0 0 0,-21 21 15,21 1-15,0-1 0,0 0 0,0 1 16,0-1-16,0 0 0,0 22 0,0-22 16,0 1-16,0-1 15,0-21-15,21 21 0,1 1 0,-22-22 0,21 0 16,-21 0-16,0 0 0,21 1 0,0-22 15,-21 21-15,21-21 0,0 0 16,1 0-16,-1 0 16,0-21-16,0 21 15,-21-22-15,21 1 0</inkml:trace>
  <inkml:trace contextRef="#ctx0" brushRef="#br0" timeOffset="80780.46">20870 12298 0,'0'0'0,"0"-21"0,21 0 0,-42 42 16,0 21 0,0-21-16,0 22 0,0-1 0,-22 0 15,22 1-15,0-1 0,-21 0 16,20 22-16,1-22 0,0 0 16,0 1-16,0-1 0,21-21 0,-21 22 15,-1-22-15,22 0 0,-21 0 0,21 0 16,0 0-16,0 1 0,21-22 31,1 0-31,-1 0 0,0-22 16</inkml:trace>
  <inkml:trace contextRef="#ctx0" brushRef="#br0" timeOffset="81075.31">21357 12340 0,'-21'0'16,"0"0"0,21-21-16,-21 21 15,21-21-15,0 0 16,0 0-16,0-1 16,0 1-16,21 21 0,-21-21 15,21 21 1,0 0-16,-21 21 0,0 0 15,0 1-15,0-1 0,-21 21 16,0-21-16,0 22 0,21-22 0,-22 21 16,1-21-16,0 0 0,0 22 0,21-22 15,0 0-15,-21-21 0,21 21 16,0 0-16</inkml:trace>
  <inkml:trace contextRef="#ctx0" brushRef="#br0" timeOffset="81603">21590 11790 0,'21'0'16,"-42"0"-16,42-21 0,0 21 0,0 0 0,1-21 15,20-1-15,-21 22 0,21 0 0,1-21 16,-1 21-16,0-21 0,1 21 0,-1 0 16,0 0-16,-20-21 0,20 21 15,-21 0-15,21 0 0,-20 0 0,-1 0 16,0 0-16,0 0 16,-21 21-1,0 0-15,0 0 0,0 1 16,0-1-16,0 0 0,0 0 0,0 21 15,0-20-15,0 20 0,-21 0 0,21 1 16,0 20-16,0-21 0,-21 22 0,21-1 16,0-20-16,0 20 0,0 1 15,0-1-15,0-20 0,0 20 0,21 1 16,-21-1-16,21 1 0,-21-1 0,0-21 16,0 22-16,0-22 0,0 22 0,0-22 15,0 0-15,-21 1 0,0-22 0,0 21 16,-1-21-16,1 22 15,0-22-15,0 0 0,0 0 0,-22-21 16,22 21-16,0 1 0,-21-22 0,21 0 16,-1 21-16,1-21 0,0 0 0,0 0 15,0 0-15,0 0 0,-1 0 16,1 0 0,21-21-16,0-1 15</inkml:trace>
  <inkml:trace contextRef="#ctx0" brushRef="#br0" timeOffset="81774.91">21886 13483 0,'0'0'0,"-21"0"0,0 0 16,21-21 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08:46:55.4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4022 6329 0,'-22'0'0,"22"-21"0,-21 21 0,21-21 16,-21 21-16,0-22 15,0 1-15,21 0 16,0 0-16,-21 21 15,21-21-15,21 21 47,0 21-47,0 0 0,0 0 0,0 0 16,1 1-16,-1-1 0,0 21 0,0 0 16,-21-20-16,21 20 15,0 0-15,1-21 0,-1 22 0,-21-1 16,0-21-16,0 22 0,0-22 0,21 0 15,-21 0-15,0 0 16,0-42 15,0 0-15,0-21-16,0 20 0,0 1 16,0 0-16</inkml:trace>
  <inkml:trace contextRef="#ctx0" brushRef="#br0" timeOffset="263.83">4318 6244 0,'0'0'0,"0"-21"0,0 0 16,0 0-16,0 0 0,0-1 15,0 1-15,-21 21 32,0 21-32,-1 1 0,1-1 15,0 0-15,0 0 0,-21 0 0,20 22 16,1-1-16,-21 0 0,21 1 15,-22-1-15,22-21 0,0 21 16,0 1-16,-21-1 0,20 0 0,1-20 0,21-1 16,0 0-16,-21 0 15,21 0-15,0 0 0,0 1 0,21-22 16,0 0 0,1 0-16,-1 0 0,21 0 15,-21-22-15</inkml:trace>
  <inkml:trace contextRef="#ctx0" brushRef="#br0" timeOffset="556.71">4657 6371 0,'0'-21'0,"0"42"0,0-63 0,0 21 0,-22 21 47,22 21-47,0 0 0,-21 21 15,21-20-15,0 20 0,-21 0 0,21 1 16,0-1-16,0 0 0,0 1 16,0 20-16,0-21 0,0 1 0,0-1 15,0 0-15,0-20 0,0 20 0,0 0 16,0-21-16,0 1 0,0-1 16,0 21-16,0-21 0,0 0 15,0 1-15,0-44 31,0 1-31,21 0 16</inkml:trace>
  <inkml:trace contextRef="#ctx0" brushRef="#br0" timeOffset="847.54">4699 6519 0,'0'0'15,"0"-21"-15,0 0 0,0 0 0,-21-21 16,21 20-16,0 1 15,0 0-15,21 0 16,0 0-16,0 21 0,22 0 16,-22-21-16,21 21 0,-21 0 0,22 0 15,-1 0-15,-21 0 0,0 21 0,0 0 16,1 0-16,-1 0 0,-21 0 16,0 1-16,0-1 0,0 21 0,0-21 15,0 0-15,-21 1 0,-1-1 0,1 0 16,0 0-16,0 0 0,0-21 15,0 21-15,-1-21 0,1 22 0,0-22 16,42 0 15,0 0-31</inkml:trace>
  <inkml:trace contextRef="#ctx0" brushRef="#br0" timeOffset="1339.77">5546 6350 0,'0'0'0,"0"-21"0,-22 0 0,1 21 0,0-21 16,0 21-16,0 0 0,0 0 16,-1 0-16,1 0 0,0 0 15,0 21-15,0 0 16,0 0-16,21 21 0,-22-20 0,22 20 15,0-21-15,-21 21 0,21-20 16,-21-1-16,21 21 0,0-21 16,0 0-16,0 1 0,0-1 0,0 0 15,0 0-15,21-21 16,0 0-16,1 0 0,-1-21 16,0 21-16,0-21 0,21 0 15,-20-1-15,-1 1 0,0 0 0,-21-21 16,21 21-16,0-22 0,-21 22 15,0-21-15,0 21 0,21-22 16,-21 22-16,0 0 0,0 0 0,0 0 0,0 42 47,0 0-47,-21 0 0,21 0 0,-21 22 16,21-22-16,0 21 0,0-21 0,0 0 15,-21 22-15,21-22 0,0 0 16,0 0-16,0 0 0,0 1 0,0-1 15,21-21-15,0 0 16,0 0-16,1 0 0,-1 0 16,0 0-16,0-21 15</inkml:trace>
  <inkml:trace contextRef="#ctx0" brushRef="#br0" timeOffset="1603.63">6011 6096 0,'0'0'0,"0"-21"0,0 0 0,0 0 16,0 42 15,-21 0-31,21 0 0,0 0 16,-21 0-16,21 22 0,0-22 16,0 21-16,0 1 0,0-22 0,0 21 0,0 0 15,-21 1-15,21-22 0,0 21 16,-21-21-16,21 1 0,0 20 15,0-21-15,-22 0 0,22 0 16,22-21 0,-1 0-1,0 0-15,0-21 0,0 0 0,0 0 16</inkml:trace>
  <inkml:trace contextRef="#ctx0" brushRef="#br0" timeOffset="2079.35">6286 6033 0,'0'0'16,"22"-22"-16,-22 1 0,0 0 16,21 42 15,-21 0-31,0 1 0,0-1 0,0 0 16,0 21-16,0 1 0,0-22 0,0 21 15,0 0-15,0 1 0,0-1 16,0-21-16,0 22 0,0-1 0,0-21 15,0 0-15,0 22 0,0-22 0,-21 0 16,21 0-16,0-42 47,0 0-47,0 0 0,0-1 16,0-20-16,0 21 0,21-21 0,-21 20 15,21-20-15,0 21 0,0-21 16,0 20-16,1 1 0,-1 0 0,21 0 15,-21 21-15,22 0 0,-22 0 0,0 0 16,21 0-16,-21 0 0,1 21 0,-1 0 16,-21 0-16,0 1 0,21-1 15,-21 21-15,0-21 0,0 0 0,0 22 16,0-22-16,0 0 0,0 21 0,0-20 16,0-1-16,0 0 15,0 0-15,-21-21 0,21 21 16,0-42 15,-21 0-31,21 0 16,-22 21-16</inkml:trace>
  <inkml:trace contextRef="#ctx0" brushRef="#br0" timeOffset="2312.21">5821 6223 0,'21'-21'31,"0"21"-31,0 0 0,0 0 16,1-21-16,20 21 0,-21 0 0,0 0 15,22 0-15,-22-21 0,0 21 16,0 0-16,0 0 0,0 0 0,1 0 15,-1 0 1,0-22-16</inkml:trace>
  <inkml:trace contextRef="#ctx0" brushRef="#br0" timeOffset="2600.06">7493 6223 0,'21'0'63,"0"0"-63,0 0 0,1 0 15,-1 0 1,0 0-16,0 0 16,-42 0-1</inkml:trace>
  <inkml:trace contextRef="#ctx0" brushRef="#br0" timeOffset="2764.08">7451 6329 0,'0'0'15,"0"21"-15,0 0 16,21-21 15,0 0-15,0 0-16,0 0 0,0 0 16,1 0-16,-1-21 0,0 21 15,0-21-15</inkml:trace>
  <inkml:trace contextRef="#ctx0" brushRef="#br0" timeOffset="3256.31">8615 5884 0,'0'0'16,"-21"0"-16,21-21 0,0 0 16,-22 21-16,22 21 31,0 0-31,0 1 0,0-1 15,0 0-15,0 0 0,0 0 16,0 0-16,0 1 16,0-1-16,0 0 15,22-21 1,-1 0-16,0 0 16,0-21-16</inkml:trace>
  <inkml:trace contextRef="#ctx0" brushRef="#br0" timeOffset="3436.21">8826 5821 0,'0'0'0,"22"-21"16,-22 0-16,0 42 47,0 0-47,0 0 0,0 0 15,0 0-15,-22-21 0,22 22 16,0-1-16,0 0 0,0 0 15,0 0-15,0 0 0,0 1 16</inkml:trace>
  <inkml:trace contextRef="#ctx0" brushRef="#br0" timeOffset="4015.88">9250 6244 0,'0'-21'47,"0"0"-47,0 0 0,0 0 16,0-1-16,0 1 16,0 0-16,-21 21 0,21-21 0,0 0 15,-22 21-15,1 0 0,0 0 16,0 0-16,0 0 0,0 0 15,-1 21-15,1 0 0,0 0 16,0 0-16,0 1 0,-22 20 16,22-21-16,0 0 0,0 22 0,21-22 15,-21 21-15,21-21 0,0 0 0,0 1 16,0-1-16,0 0 0,0 0 0,0 0 16,21-21-16,0 0 15,0 0-15,22 0 0,-22 0 0,0 0 16,0 0-16,0-21 0,22 21 0,-22-21 15,0 0-15,0 0 0,0-1 0,22-20 16,-43 21-16,21 0 0,0-22 16,0 22-16,-21 0 0,0-21 0,0 21 15,21-1-15,-21 1 0,0 0 0,0 0 16,0 42 15,0 0-31,0 0 16,0 1-16,0-1 0,0 21 0,0-21 15,0 0-15,0 22 0,-21-22 0,21 0 16,0 21-16,0-20 0,0-1 0,0 0 16,0 0-16,0 0 0,0 0 15,21-21 1,0 0-16,1 0 0,-1 0 16,0-21-16,0 21 0,-21-21 15,21 0-15,0 0 0</inkml:trace>
  <inkml:trace contextRef="#ctx0" brushRef="#br0" timeOffset="4563.33">9800 5863 0,'0'0'0,"0"-21"0,0-21 16,-21 42-16,21-21 16,0 42 15,0 0-31,0 0 0,0 0 0,0 0 15,0 1-15,0 20 0,0 0 0,0-21 16,0 22-16,0-1 0,0-21 16,0 22-16,0-1 0,0-21 0,0 21 0,-21-20 15,21-1-15,-21 21 16,21-21-16,0 0 0,-22 1 0,22-1 16,0 0-16,-21-21 31,21-21-31,0 0 15,0-1-15,0 1 16,0 0-16,21 0 0,1 0 0,-22 0 16,21-1-16,0 1 0,0 0 0,21 0 15,-20 0-15,20 21 0,-21 0 0,21-21 16,-20 21-16,20 0 0,0 0 16,-21 0-16,22 0 0,-22 0 15,0 21-15,0 0 0,0-21 0,-21 21 16,0 0-16,0 0 0,0 1 0,0-1 15,0 0-15,0 0 0,-42 0 0,21-21 16,0 21-16,-22 1 0,22-1 16,-21-21-16,21 21 0,-22-21 0,22 0 15,-21 0-15,21 0 0,0 21 0,-22-21 16,22 0-16,0 0 0,0 0 16,21-21 15,21 21-16,0-21-15,0 0 0,22 21 16,-22-22-16,0 22 0</inkml:trace>
  <inkml:trace contextRef="#ctx0" brushRef="#br0" timeOffset="4868.16">10604 6138 0,'0'-21'0,"0"42"0,22-42 0,-22 0 15,0 0-15,-22 21 32,1 21-32,0-21 15,0 21-15,0 0 0,0 1 0,-22 20 16,22-21-16,0 0 0,0 22 16,-22-22-16,22 21 0,21-21 0,-21 0 15,21 22-15,-21-22 0,21 0 0,0 0 16,0 0-16,0 1 0,0-1 0,21 0 15,0-21-15,0 0 0,1 0 0,20 0 16,-21 0-16,0 0 0,0 0 16,22 0-16,-22 0 0,0 0 0,21-21 15,-20 21-15,-1-21 0,0-1 0,0 22 16,0-21-16,0 0 0,1 0 0</inkml:trace>
  <inkml:trace contextRef="#ctx0" brushRef="#br0" timeOffset="5199.47">11134 5588 0,'0'0'0,"-22"0"15,1 0 1,21 21-16,0 0 16,0 1-16,0-1 0,0 0 15,0 0-15,0 0 0,0 0 16,-21 1-16,21-1 0,0 0 0,0 0 16,-21 0-16,21 0 0,0 1 15,-21-22-15,21-22 47,0 1-31</inkml:trace>
  <inkml:trace contextRef="#ctx0" brushRef="#br0" timeOffset="5411.35">11324 5588 0,'0'0'16,"21"0"-1,-21 21 1,0 0 0,0 1-16,0-1 0,-21 0 0,0 0 15,21 0-15,0 0 0,-21 1 0,0-1 16,21 0-16,0 0 16,-22-21-16,22 21 15</inkml:trace>
  <inkml:trace contextRef="#ctx0" brushRef="#br0" timeOffset="6108.95">11007 4382 0,'0'0'0,"42"-43"15,-42 22-15,0 0 16,21 21-16,0 0 0,-21-21 16,21 21-16,1 0 0,-1 0 15,0 0-15,0 0 16,-21 21-16,21 0 0,0 0 0,-21 0 15,0 1-15,22-1 0,-1 21 16,-21-21-16,21 22 0,-21-1 0,0-21 16,21 21-16,-21 1 0,21-22 0,-21 21 15,0 1-15,0-22 0,21 21 0,-21-21 16,22 22-16,-22-22 0,21 21 16,-21-21-16,0 0 0,0 1 0,21-22 15,-21 21-15,0 0 0,21-21 16,-21-21 31,0 0-47,0-1 0,0 1 15,0 0-15,0 0 0,0 0 0,0 0 16,0-22-16</inkml:trace>
  <inkml:trace contextRef="#ctx0" brushRef="#br0" timeOffset="6479.74">11578 4424 0,'0'0'0,"21"0"16,-21-21-16,21 0 0,-21-1 15,0 1-15,0 0 16,-21 21 15,0 21-31,0 0 16,0 1-16,0-1 0,-22 0 15,22 0-15,-21 0 0,-1 22 16,22-22-16,-21 21 0,0-21 0,20 22 0,-20-22 16,0 21-16,21-21 0,-22 22 0,22-22 15,0 0-15,0 0 0,0 0 16,21 0-16,0 1 0,-22-22 16,22 21-16,-21-21 31,42 0 31,1 0-62,-1 21 16</inkml:trace>
  <inkml:trace contextRef="#ctx0" brushRef="#br0" timeOffset="7093.39">11811 5948 0,'0'-21'0,"21"-22"15,0 22-15,-21 0 0,0 0 32,21 21-32,1 0 0,-1 0 15,0 21-15,0 0 0,21 43 16,-20-43-1,-1 42-15,0-41 0,0 20 0,0-21 16,0 0-16,1 0 0,-1 22 16,0-22-16,-21 0 0,21 0 0,0 0 15,0 1-15,-21-1 0,22 0 0,-22 0 16,21 0-16,-21 0 0,21 1 16,0-1-16,-21-42 62,0-1-46,0 1-16,-21 0 0,21 0 15,-21 0-15</inkml:trace>
  <inkml:trace contextRef="#ctx0" brushRef="#br0" timeOffset="7467.17">12552 5927 0,'21'-43'16,"-21"22"-1,0 0-15,21 21 16,-21-21-16,-21 21 31,0 0-31,0 21 0,-1 0 16,1 0-16,-21 1 0,21 20 0,-22-21 15,1 21-15,0-20 0,-1 20 0,1-21 16,0 21-16,-22-20 0,22 20 0,0-21 16,-1 0-16,1 22 0,0-22 0,20 0 15,1 0-15,-21 0 0,21 0 16,21 1-16,-21-1 0,-1 0 16,22 0-1,22-21 48,-1 0-48,0 0-15</inkml:trace>
  <inkml:trace contextRef="#ctx0" brushRef="#br0" timeOffset="10811.65">2921 5271 0,'0'0'16,"-21"0"-16,0 0 0,-1 0 16,1 0-16,0 0 15,0 21 1,42 0 15,0-21-15,0 0-16,1 0 0,-1 0 15,0 0-15,0 0 0,0 0 16,22 0-16,-22 0 0,0 0 16,21 0-16,-21 0 0,22 0 0,-1 0 15,0 0-15,22 0 16,-1 0-16,1 0 0,-1 0 0,22 0 15,-21 0-15,20 0 0,1 0 0,0 0 16,-1 0-16,1 0 0,-22 0 16,22 0-16,0 0 0,-1 0 0,1 0 15,0 0-15,-1-21 0,1 21 0,0 0 16,-1 0-16,1 0 0,-21 0 16,-1 0-16,22 0 0,-43 0 0,22 0 15,-22 0-15,0 0 0,-21 0 16,1 0-16,-1 0 0,0-21 0,-42 21 62,0 0 16,-1 0-78</inkml:trace>
  <inkml:trace contextRef="#ctx0" brushRef="#br0" timeOffset="11784.09">3831 6922 0,'0'0'0,"-21"0"0,-21 0 15,20 0-15,1 0 0,0 0 16,0 0 0,21 21-16,0 0 31,21-21-16,0 0-15,0 0 16,1 0-16,-1 0 0,0 0 0,21 0 16,-21 0-16,22 0 0,-1 0 15,0 0-15,1 0 0,-1 0 0,22 0 16,-22 0-16,21 0 0,1 0 0,-1 0 16,22 0-16,-21 0 15,20 0-15,1 0 0,0 0 0,-1 0 0,1-21 16,0 21-16,-1 0 0,22 0 15,-21-21-15,-1 21 0,1-22 0,0 22 16,-22 0-16,22 0 0,-22-21 16,1 21-16,-1 0 0,1 0 0,-22 0 15,1-21-15,-1 21 0,0 0 0,-21 0 16,1 0-16,-1 0 0,-21-21 16,21 21-16,-42 0 62,21-21 1,-21 21-63,-1 0 31,1 0-31,0 0 0</inkml:trace>
  <inkml:trace contextRef="#ctx0" brushRef="#br0" timeOffset="23420.81">2201 8467 0,'0'21'15,"0"0"-15,0 0 16,0 0-16,0 1 15,0-1 1,21-21-16,1 0 16,-1 0-16,0 0 15,0 0-15,0 0 16,0 0-16,1 0 0,-1 0 16,21-21-16,-21 21 0,0-22 0,1 22 15,20-21-15,-21 21 0,0-21 16,0 0-16,1 0 0,-1 21 0,0-21 15,-21-1-15,0 1 0,0 0 16,0 0-16,0 0 0,0 0 16,0-1-16,0 1 0,-21 0 0,0 21 15,-1-21-15,1 21 0,0 0 16,0 0-16,0 0 0,0 0 16,-22 0-16,22 0 0,0 0 15,0 21-15,0 0 0,-22 0 16,22 1-16,0-1 0,0 21 0,0-21 15,-1 0-15,1 22 0,0-22 16,21 21-16,-21-21 0,21 22 0,0-22 16,0 21-16,0-21 0,0 22 15,0-1-15,0-21 0,0 22 0,21-22 16,0 21-16,-21-21 0,21 22 16,1-22-16,-1 0 0,21 0 0,-21 0 15,0 22-15,22-22 0,-22 0 0,0 0 16,21-21-16,-20 21 0,20 0 15,-21 1-15,0-1 0,0-21 0,1 21 16,-1 0-16,0 0 0,-21 0 16,0 1-16,0-1 15,0 0-15,-21 0 0,0-21 16,-22 21-16,22 0 0,0-21 16,-21 22-16,20-1 0,-20-21 0,0 21 15,21-21-15,-22 0 0,1 0 0,21 0 16,-22 0-16,22 0 0,-21 0 15,21 0-15,0 0 0,-1-21 0,1 0 16,0-1-16,0 1 0,0 0 16,21 0-16,-21 0 0,21 0 0,0-22 15,0 22-15,0-21 0,0 21 0,0-1 16,0 1-16,0 0 0,0 0 16,21 21 15,-21 21-31,21 0 15,0 0-15,-21 1 0,0-1 16,21 0-16,-21 0 0,21 0 16,1 0-16,-22 1 0,21-1 0,0 0 15,0 0-15,-21 0 0,21 0 16,0 1-16,1-22 0,-1 21 0,0-21 16,0 0-16,0 21 0,22-21 0,-22 0 15,21 0-15,0 0 16,-20 0-16,20 0 0,0-21 0,1 21 0,-1-21 15,-21 21-15,21-22 0,1 22 16,-22-21-16,0 0 0,21 0 16,-20 21-16,-1-21 0,-21 0 0,21-1 15,-21 1-15,21 0 0,-21 0 16,0-21-16,0 20 0,0 1 0,0 0 16,21 0-16,-21 0 0,0 0 15,21 21 1,-21 21-1,0 0-15,0 0 0,0 0 16,0 0 0,0 1-16,0-1 0,0 0 0,0 0 15,0 0-15,0 0 0,0 1 0,22-1 16,-1 0-16,0 0 16,0-21-16,0 0 0,0 0 15,1 0-15,-1 0 0,21 0 0,-21 0 16,0 0-16,1 0 0,20-21 15,-21 0-15,0 21 0,0-21 0,1-1 16,-1 1-16,0 0 0,-21 0 0,21 0 16,-21 0-16,0-1 0,0 1 15,0 0-15,0 0 0,0 0 0,0 0 16,0-1-16,0 1 16,0 0-1,0 42 1,0 0-1,0 1-15,0-1 0,0 0 16,0 0-16,0 0 0,0 0 0,0 22 16,0-22-16,0 0 0,0 21 0,0 1 15,0-1-15,0 0 0,0 1 16,0 20-16,0-20 0,0 20 0,0 1 16,0-1-16,0-21 0,0 22 0,0-1 15,0 1-15,0-1 0,0-20 16,0 20-16,0 1 0,0-1 0,0-20 15,0 20-15,0 1 0,0-1 16,0-21-16,0 22 0,0-22 0,0 1 16,0-1-16,0 21 0,0-20 0,0-1 15,0 0-15,0-20 0,0 20 0,0 0 16,0 1-16,0-22 0,0 21 16,0-21-16,-21 0 0,21 1 0,-21-1 15,21 0-15,-21-21 0,-1 0 0,1 0 16,0 0-16,0 0 0,0 0 0,0 0 15,-22-21-15,22 21 0,-21-43 16,-1 22-16,1-21 0,0 21 0,-1-22 16,1-20-16,-21 21 0,20-1 0,1-20 15,-22-1-15,22 1 0,21-1 16,0 1-16,0-1 0,21 1 16,0-1-16,0 1 0,0-1 0,21 22 15,0-22-15,21 22 0,-21-21 0,22 20 16,-1-20-16,0 20 0,1 1 15,20-21-15,-20 20 0,-1 1 0,21 0 16,-20-1-16,-1 1 0,0 21 16,1-22-16,-22 22 0,0 0 0,0 0 15,0 21-15,-21-21 0,0 0 16,-21 21 15</inkml:trace>
  <inkml:trace contextRef="#ctx0" brushRef="#br0" timeOffset="24151.51">3789 9229 0,'0'0'0,"0"-43"16,0 22-16,0 0 16,0 0-16,21 21 15,-21-21 1,0 42 0,21 0-16,-21 0 15,0 0-15,0 22 16,0-22-16,0 0 0,0 0 0,0 0 15,0 1-15,0-1 0,0 0 0,0 0 16,0 0-16,-21 0 0,21 1 16,0-1-16,0 0 0,-21-21 15,21-21 17,0 0-17,0-1-15,0 1 16,0 0-16,21 0 0,-21 0 15,21 0-15,0-22 0,0 22 0,1 0 16,-1-21-16,0 20 0,0-20 0,21 21 16,-20 0-16,-1 0 0,21-1 15,-21 22-15,0 0 0,22 0 0,-22 0 16,0 0-16,0 0 0,0 22 0,1-1 16,-1 0-16,-21 21 0,0-21 15,0 1-15,0 20 0,0-21 16,0 21-16,0-20 0,0-1 0,-21 21 15,21-21-15,-22 0 0,1 1 0,21-1 16,0 0-16,-21 0 16,21 0-16,21-21 47,0 0-47,1-21 15,-22 0-15,21 0 0,0 0 0,21-1 16</inkml:trace>
  <inkml:trace contextRef="#ctx0" brushRef="#br0" timeOffset="24504.32">4847 8636 0,'0'0'0,"0"-42"16,0 21-16,0-1 0,0 1 15,0 42 1,-21 1 0,21-1-16,0 0 0,0 0 15,0 21-15,-21 1 0,21-1 0,0 0 16,-21 22-16,21-22 0,0 1 16,0 20-16,0-21 0,0 22 15,-22-22-15,22 1 0,0-1 0,-21 0 16,21 1-16,0-22 0,0 0 0,0 21 15,0-21-15,0 1 0,0-1 0,0 0 16,21-21-16,1 0 16,-1 0-16,0 0 0,0 0 15,0 0-15,0 0 0,1-21 0,-22 0 16,21-1-16,0 22 0,-21-21 16,21 0-16,-21 0 0</inkml:trace>
  <inkml:trace contextRef="#ctx0" brushRef="#br0" timeOffset="24760.17">4657 8996 0,'0'0'0,"-22"0"0,-20 0 16,21 0-16,42 0 31,0 0-31,0 0 0,1 0 16,20 0-16,-21 0 0,21-21 0,1 21 15,-1 0-15,-21 0 0,22 0 0,-1-21 16,-21 21-16,0 0 0,0 0 16,1 0-16,-22 21 47,0 0-32</inkml:trace>
  <inkml:trace contextRef="#ctx0" brushRef="#br0" timeOffset="25931.91">5651 9229 0,'0'0'0,"0"-21"16,0-1-1,0 1-15,0 0 0,0 0 16,0 0-16,0 0 0,-21-1 16,21 1-16,-21 0 0,0 0 15,21 0-15,-21 0 0,0-1 0,-1 22 16,1-21-16,0 21 0,0 0 0,0 0 16,0 0-16,-1 0 0,1 0 0,0 0 15,0 21-15,0 1 16,0-1-16,-1 0 0,-20 0 0,21 21 15,0-20-15,21 20 0,-21 0 0,-1-21 16,22 22-16,-21-22 0,21 21 16,0-21-16,0 1 0,0-1 0,0 0 15,0 0-15,21 0 0,1 0 0,-1-21 16,0 0-16,0 22 0,0-22 0,0 0 16,22 0-16,-22 0 0,0 0 15,21-22-15,-20 22 0,20-21 0,-21 0 16,0 0-16,0 21 0,1-21 0,-1 0 15,0-1-15,-21 1 0,0 0 0,0 0 16,0-21-16,0 20 0,0 1 16,0 0-16,0 0 0,0 0 15,0 0-15,0-1 16,0 44 0,0-1-16,0 0 15,0 0-15,-21 0 0,21 22 16,0-22-16,0 0 0,0 0 15,0 0-15,21 0 0,-21 1 16,21-1-16,-21 0 0,21 0 16,0-21-16,-21 21 0,22-21 15,-1 0-15,0 0 16,0 0-16,0 0 16,-21-21-16,0 0 15,21 0-15,1 0 16,-1-1-16,-21 1 0,21 0 0,0 0 15,-21-21-15,21 20 0,0 1 16,1-21-16,-1 21 0,0 0 0,0-1 16,21 1-16,-20 0 0,-1 0 0,0 0 15,0 21-15,0 0 0,0 0 0,1 0 16,-1 0-16,0 21 0,-21 0 16,21 21-16,-21-20 0,0-1 15,0 0-15,0 21 0,0-21 0,0 1 16,0-1-16,0 21 0,0-21 15,-21 0-15,0 1 0,21-1 16,-21 0-16,21 0 0,-22 0 0,22 0 16,-21-21-16,0 22 15,21-44 32,21 1-47,0 0 0,1 0 16,-1 0-16,0-22 0,-21 22 15,21 0-15,0 0 0,0-21 16,1-1-16,-1 22 0,-21-21 0,21 21 16,0-22-16,0 22 0,-21 0 15,0 0-15,21 0 0,-21-1 0,22 22 16,-22 22 15,0 20-31,-22-21 0,1 0 16,21 22-16,-21-22 0,21 0 0,0 21 15,-21-21-15,21 22 0,-21-22 16,21 0-16,0 0 0,0 22 0,0-22 16,0 0-16,0 0 0,0 0 15,21 0-15,0 1 0,0-22 16,0 0 0,1 0-16,-1 0 0,0 0 15,0 0-15,0 0 0,0 0 16,1 0-16,-1-22 15,-21 1-15</inkml:trace>
  <inkml:trace contextRef="#ctx0" brushRef="#br0" timeOffset="26639.85">3175 9864 0,'0'0'0,"-42"0"0,20-21 15,-20 21-15,0-22 0,21 22 0,-22 0 16,1 0-16,21-21 0,-22 21 16,22 0-16,0 0 0,0 0 0,0 0 15,42 0 32,0 0-47,0 0 16,0 0-16,22 0 15,-1 0-15,0 0 0,1 0 0,20 0 0,1 0 16,-1 0-16,1 0 0,42 0 16,-22 0-16,22 0 0,0 0 0,0 0 15,0 0-15,-1 0 0,22 0 16,0 21-16,0-21 0,0 0 0,22 0 15,-22 0-15,0 0 0,0 22 16,0-22-16,0 0 0,0 0 0,0 21 16,0-21-16,-22 0 0,1 0 0,0 0 15,-21 21-15,-1-21 0,1 0 0,-21 0 16,-1 0-16,-21 0 0,1 0 16,-1 0-16,-21 0 0,0 0 0,1 0 15,-1 0-15,-21-21 31,0 0 32,0-1-47,21 1-1</inkml:trace>
  <inkml:trace contextRef="#ctx0" brushRef="#br0" timeOffset="27343.74">7747 8932 0,'0'22'47,"0"-1"-47,0 0 16,21-21-1,0 0 1,0 0-16,1 0 15,-1 0-15,-21-21 16,0 0 0,0-1-16,0 1 15,-21 21 1,-1 0 0,1 0 15,21 21-31,0 1 15,-21-22-15,21 21 0,0 0 16,-21 0 0,21 0-16,0 0 15</inkml:trace>
  <inkml:trace contextRef="#ctx0" brushRef="#br0" timeOffset="27912.72">7768 9398 0,'0'0'16,"0"21"-1,-21-21-15,21 21 0,0 1 31,21-22 1,0 0-32,0 0 15,1 0-15,-22-22 0,21 1 16,-21 0-16,0 0 16,0 0-1,-21 21 1,-1 0-16,22 21 15,-21-21-15,21 21 0,-21 0 16,21 0-16,0 1 0,0-1 16,0 0-1,0 0-15,21-21 16,0 0 0,1 0-16,-1 0 0,0 0 15,-21-21-15,21 21 16,-21-21-16,21 0 0,-21-1 15,0 1-15,0 0 16,0 0-16,-21 0 16,0 21-1,0 0-15,0 0 16,-1 0-16,1 21 16,21 0-16</inkml:trace>
  <inkml:trace contextRef="#ctx0" brushRef="#br0" timeOffset="30252.6">7810 8932 0,'0'22'94,"-21"-22"-79,21 21-15,0 0 16,21-21 31,1 0-47,-1 0 15,-21-21 17,0 0-17,0-1 1,-21 22-1,-1 0-15,1 0 16,21 22-16,0-1 16,-21-21-16,21 21 0,-21 0 15,21 0-15,0 0 16,0 1 0,21-22 15,0 0-31,0 0 0,1 0 15,-1-22 1,0 22-16,-21-21 16,0 0-1,0 0-15,-21 21 16,0 0-16,-1 0 16,1 0-16,0 0 15,0 0-15,21 21 0,0 0 16,0 0-1,0 1 1,21-22 31,0 0-47,-21-22 31,0 1-15,0 0 15,-21 21 0,0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08:48:15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5778 4614 0,'0'0'0,"-21"0"16,0 0-1,0 0-15,0 0 31,0 0-31,21 22 32,21-22 30,0 0-62,21 0 0,-21 0 16,1 0-16,20 0 0,-21 0 0,21 0 15,-20 0-15,20 0 0,-21 0 16,21 0-16,-20 0 0,20 0 0,-21 0 16,0 0-16,22 0 0,-22 0 0,0 0 15,0 0 1,-42 0 46,0 0-46,0 0-16,-1 0 0,1 0 16,-21 0-16,21 0 0</inkml:trace>
  <inkml:trace contextRef="#ctx0" brushRef="#br0" timeOffset="327.7">5651 4890 0,'0'21'16,"22"-21"15,-1 0-31,0 0 16,0 0-16,0 0 0,0 0 0,1 0 15,20 0-15,-21 0 0,21 0 0,-20 0 16,20 0-16,-21 0 0,0 0 15,22 0-15,-22-21 0,0 21 16,0 0-16,0 0 0,-21-22 0,21 22 16,1 0-16,-22-21 47,0 0-16</inkml:trace>
  <inkml:trace contextRef="#ctx0" brushRef="#br0" timeOffset="4356.75">11197 4191 0,'-21'-21'0,"21"0"0,-21 21 0,0-21 16,-1 21 0,22-22-16,-21 22 0,0 0 15,21-21 1,21 21 15,0 21-15,1 1-16,-1-22 0,0 21 15,0 0-15,0-21 0,0 21 16,1 0-16,-1 0 0,0 22 0,0-22 16,0 0-16,0 21 0,1-20 0,-22-1 15,21 21-15,0 0 0,-21-20 0,21 20 16,-21 0-16,21 1 0,0-22 16,-21 21-16,22 0 0,-22 1 0,21-1 15,-21 0-15,0 1 0,21-22 0,0 21 16,-21-21-16,0 1 0,0 20 15,21-42-15,-21 21 0,21 0 0,-21 0 16,0 1 0,0-44 31,0 1-47,0 0 15,0 0-15,-21 0 0,21 0 16,-21-1-16,21 1 0,-21 0 15,21 0-15,-21 0 0,21-22 0,0 22 16,0 0-16</inkml:trace>
  <inkml:trace contextRef="#ctx0" brushRef="#br0" timeOffset="4851.62">11620 4318 0,'0'0'0,"0"-21"16,22 0-16,-1 0 16,-21-1-16,21 1 15,0 21-15,-21-21 0,-21 21 47,0 21-47,0 0 16,-1-21-16,1 22 15,0-1-15,0 0 0,0 0 0,-22 21 16,22-20-16,0 20 0,-21-21 0,21 21 16,-22 1-16,22-22 0,-21 21 0,21 1 15,-22-1-15,1 0 0,21 1 16,-22-1-16,1-21 0,21 21 0,-21 1 16,20-22-16,1 21 0,-21-21 0,21 1 15,0-1-15,-1 0 0,1 0 16,21 0-16,-21-21 0,0 0 15,21 21-15,-21-21 32,21-21 15,21 21-1,0 0-46,0 0 16</inkml:trace>
  <inkml:trace contextRef="#ctx0" brushRef="#br0" timeOffset="5689.14">11790 5694 0,'0'0'0,"0"-21"0,0 0 15,0-1-15,0 1 16,-21 21-1,21-21-15,0 42 47,0 0-47,0 1 0,0-1 16,0 21-16,21-21 0,0 0 16,-21 1-16,21 20 0,21-21 0,-20 21 15,-1-20-15,0 20 0,21-21 16,1 21-16,-22-20 0,21-1 0,-21 21 15,22-21-15,-22 0 0,0 22 0,21-22 16,-21 0-16,1 0 0,-1 0 0,0 1 16,0-1-16,-21 0 0,21 0 0,0 21 15,1-20-15,-22-1 16,0 0-16,0 0 0,21-21 16,-21 21-16,0 0 15,0-42 48,0 0-63,0 0 15,0 0-15,0 0 16,0-1-16,0 1 0,-21 0 16,-1 0-16,1 21 15,0-21-15,0 21 0</inkml:trace>
  <inkml:trace contextRef="#ctx0" brushRef="#br0" timeOffset="6439.22">12552 5906 0,'0'0'0,"21"-43"16,-21 22-16,21 0 0,0 0 16,-21 0-16,21 21 15,-21-22-15,22 22 16,-22-21-16,-22 21 47,1 21-47,0 1 0,-21-22 15,21 42-15,-22-21 0,22 0 16,-21 0-16,-1 22 0,1-22 0,-21 21 16,20-21-16,1 22 0,-22-22 0,22 21 15,0-21-15,-1 22 0,1-22 0,0 0 16,-1 0-16,22 22 0,-21-22 16,21 0-16,-22 0 0,22 0 0,0 0 15,0 1-15,21-1 0,-21-21 0,21 21 16,-21-21-16,-1 21 0,22 0 31,0-42 141,22 21-156,-1-21-1,-21 0 110</inkml:trace>
  <inkml:trace contextRef="#ctx0" brushRef="#br0" timeOffset="28920.8">9588 9313 0,'0'0'0,"0"22"0,0-1 16,0 0-1,0 0 17,22-21-17,-1 0 1,0 0-16,0 0 15,0 0-15,-21-21 0,21 21 16,1-21-16,-1 0 0,0-1 16,0 1-16,0 0 15,-21 0-15,21 0 0,1-22 16,-22 22-16,21-21 0,0 21 0,0-22 0,-21 1 16,21 0-16,0-1 0,1 22 15,-22-21-15,0 0 0,21-1 0,-21 22 16,21-21-16,-21 21 0,0-22 0,0 22 15,0 0-15,0 0 0,0 0 16,0-1-16,0 1 16,0 0-16,0 0 0,0 0 31,0 42 0,-21 0-31,21 0 0,0 0 0,-21 1 16,21-1-16,-22 0 0,22 21 0,-21 1 15,21-22-15,0 21 0,0 0 16,-21 22-16,21-22 0,-21 1 16,21-1-16,0 0 0,0 1 0,0-1 0,0 0 15,0-21-15,0 22 0,0-22 16,0 21-16,0-21 0,0 1 16,0-1-16,0 0 0,21 0 0,0-21 15,0 21-15,1-21 0,-1 0 16,0 0-16,0 0 0,0 0 15,0 0-15,1 0 0,-1 0 16,0 0-16,-21-21 16,0 0-16,21 21 0,-21-21 15,0 0-15,21 21 0,-21-22 16,0 1-16,0 0 0,0 0 16</inkml:trace>
  <inkml:trace contextRef="#ctx0" brushRef="#br0" timeOffset="29194.64">9779 9102 0,'0'0'16,"21"-21"-1,0 21-15,0-22 16,1 1-16,20 21 0,-21-21 0,0 21 15,22-21-15,-22 21 0,0-21 16,21 0-16,-21 21 0,1 0 0,-1-22 16,0 22-1,-21 22 32,0-1-47</inkml:trace>
  <inkml:trace contextRef="#ctx0" brushRef="#br0" timeOffset="30691">10753 9271 0,'21'0'15,"-21"-21"1,0 0-16,0 0 16,0-1-16,0 1 0,0 0 15,0 0-15,0 0 0,0 0 16,0-1-16,0 1 0,0 0 0,0 0 15,0 0-15,0 0 0,0-1 16,-21 22 0,-1 0-16,1 0 0,0 0 15,0 0-15,0 0 0,0 22 0,-1-1 16,1 0-16,0 0 0,0 0 0,21 0 16,-21 1-16,0 20 0,-1-21 15,1 21-15,21-20 0,0-1 16,-21 21-16,21-21 0,-21 0 0,21 1 15,0-1-15,0 0 0,0 0 0,0 0 16,21-21-16,0 0 16,0 0-16,1 0 0,-1 0 15,0 0-15,0 0 0,0 0 16,0 0-16,-21-21 0,22 21 0,-1-21 16,0 0-16,0 21 0,-21-21 0,21-1 15,-21 1-15,21 21 0,-21-21 0,0 0 16,22-21-16,-22 20 0,21 1 15,-21 0-15,0 0 0,0 0 16,0 0-16,0-1 16,-21 22 15,-1 0-31,22 22 0,0-1 16,0 0-16,0 0 0,0 0 15,0 0-15,0 1 0,0-1 16,0 0-16,0 0 0,0 0 0,0 0 15,22 1-15,-1-1 0,0-21 0,-21 21 16,42 0-16,-21-21 0,1 0 0,-1 21 16,21-21-16,-21 0 0,22 0 0,-1 0 15,-21 0-15,21 0 0,1 0 16,-1 0-16,0-21 0,1 21 0,-22-21 16,21 21-16,-21-21 0,1 0 15,-1 21-15,0-22 0,0 1 0,0 0 16,0 0-16,-21 0 0,0 0 0,0-1 15,22 1-15,-22 0 0,0 0 16,0 0-16,0 0 0,0-1 16,0 1-16,0 0 0,-22 0 15,1 21-15,0 0 0,0 0 16,0 0-16,0 0 16,-1 0-16,1 0 0,0 21 0,0 0 15,0-21-15,0 21 0,-1 1 16,1-1-16,0 0 0,0 0 0,21 0 15,0 0-15,-21 1 0,21-1 0,0 0 16,0 0-16,0 0 16,0 0-16,21-21 15,0 0-15,0 0 0,0 0 0,1 0 16,-1 0-16,0 0 0,0 0 0,0 0 16,0-21-16,1 0 0,-1 21 0,0-21 15,-21 0-15,21 21 0,-21-21 16,21-1-16,-21 1 0,0 0 15,21 0-15,-21 0 0,22 0 16,-22-1-16,0 1 16,0 42 31,0 1-47,0-1 0,0 0 15,0 0-15,0 0 0,-22 0 0,22 1 16,0-1-16,-21 21 0,21-21 0,0 0 15,0 22-15,-21-22 0,0 21 0,21 1 16,-21-22-16,21 21 0,0 22 16,-21-22-16,21 0 0,-22 1 0,1 20 15,21-21-15,0 1 0,0-1 16,0 22-16,0-22 0,0 0 0,0 1 16,0-1-16,0 0 0,0 22 0,21-22 0,1 0 15,-1 1-15,-21-1 0,21 0 16,-21 1-16,21-22 0,-21 21 0,0-21 15,0 1-15,0 20 0,0-21 16,0 0-16,-21 0 0,0-21 0,0 22 16,-1-1-16,1-21 0,-21 21 0,21-21 15,-22 0-15,22 0 0,-21 0 0,0 0 16,-1 0-16,1 0 0,0 0 16,20-21-16,-20 0 0,0-1 0,21 1 0,-22 0 15,22-21-15,0-1 0,0 1 16,21 0-16,0-1 0,0-20 0,0 21 15,0-22-15,21 1 0,0 20 0,0 1 16,0-22-16,1 22 0,20 0 16,0-1-16,-21 22 0,22-21 0,-1 0 15,-21 20-15,22-20 0,-22 21 0,21 0 16,-21 0-16,0-22 0,1 22 0,-1 0 16,0 0-16,0 0 0,0-1 15,0 1-15,1 0 0,-1 0 0</inkml:trace>
  <inkml:trace contextRef="#ctx0" brushRef="#br0" timeOffset="31142.86">11896 8657 0,'0'0'0,"0"-21"15,42-21-15,-42 21 16,21 21-1,-21 21 17,-21 0-32,0 21 0,21-21 0,0 22 15,-21-1-15,21 0 0,-22 22 0,22-22 16,-21 1-16,21-1 0,0 21 16,-21-20-16,21-22 0,-21 21 15,21 1-15,-21-22 0,21 0 0,0 21 0,0-21 16,-21 1-16,21-1 15,0 0 1,0-42 0,0 0-1,0-1-15</inkml:trace>
  <inkml:trace contextRef="#ctx0" brushRef="#br0" timeOffset="31700.54">11430 8827 0,'0'0'0,"-21"-22"0,0 1 0,-1 21 16,22-21-16,0 0 0,0 0 15,0 0-15,0-1 0,22 1 16,-1 0-16,21 0 0,-21 21 16,22-21-16,-22 21 0,21 0 0,0-21 15,1 21-15,-1 0 0,0 0 0,1 0 16,-1 0-16,0 21 0,1-21 15,-1 21-15,0 0 0,1 21 0,-1-20 16,-21 20-16,22 0 0,-22 1 0,21-22 16,-21 42-16,-21-20 0,21-1 0,-21 0 15,22 1-15,-22-22 0,0 21 16,0 0-16,0-20 0,0 20 0,0-21 16,0 0-16,0 0 0,0 1 15,0-1-15,0-42 47,0-1-47,0 1 16,0-21-16,0 21 0,0-22 0,21 22 15,-21-21-15,21 0 0,0-22 0,-21 22 16,21-22-16,0 22 0,-21-22 0,22 22 16,-1 0-16,0-22 0,0 22 15,-21 0-15,0 20 0,21-20 0,0 21 16,-21-21-16,0 20 0,0 1 0,22 21 15,-22-21-15,21 0 0,0 21 16,0 0 0,-21 21-1,21-21-15,-21 21 16,0 0-16,0 1 16,21-1-16,-21 0 0,0 0 15,0 0-15,0 0 16,0 1-16</inkml:trace>
  <inkml:trace contextRef="#ctx0" brushRef="#br0" timeOffset="33104.33">12975 9208 0,'0'-22'15,"21"22"-15,-21-21 0,0 0 16,0 0-16,0 0 0,21 0 0,-21-1 16,0 1-16,0 0 0,0-21 0,0-1 15,0 1-15,0 0 0,0 21 16,0-22-16,-21 1 0,21 21 0,-21 0 16,0-1-16,0 1 0,0 21 15,-1 0-15,1 0 0,0 0 0,0 0 16,0 0-16,0 21 0,-1-21 0,-20 43 15,21-22-15,0 0 0,-22 21 16,22-20-16,0 20 0,-21 0 0,21 1 16,-1-1-16,1 0 0,21-21 0,0 22 15,0-1-15,0-21 0,0 22 0,0-22 16,21 0-16,1 0 0,-1 0 16,0 0-16,21-21 0,-21 0 0,1 0 15,20 0-15,0 0 0,-21 0 16,22 0-16,-1 0 0,-21 0 0,22-21 0,-22 0 15,21 21-15,-21-21 0,0 0 0,1 0 16,-1-1-16,0-20 0,0 21 16,0-21-16,-21 20 0,0-20 15,0 21-15,0-21 0,0 20 0,0-20 16,0 21-16,0 0 0,0 0 16,-21 42-1,0-21-15,21 21 16,0 0-16,0 0 0,0 22 15,-21-22-15,21 0 0,0 21 0,0-21 16,0 1-16,0-1 0,0 0 16,0 0-16,0 0 0,21 0 0,0 22 15,0-22-15,0-21 16,1 0-16,-1 0 0,0 0 16,0 0-16,0 0 0,0 0 0,1 0 15,-1-21-15,0 0 0,0 21 0,0-22 16,-21 1-16,21 0 0,1 0 0,-1 0 15,-21-22-15,0 22 0,0-21 0,21 21 16,-21-22-16,0 22 0,21 0 16,-21 0-16,0 0 0,0 0 0,0-1 15,0 44 17,0-1-32,-21 0 0,21 0 15,-21 21-15,21-20 0,0-1 0,0 0 16,0 21-16,-21-21 0,21 1 15,-22-1-15,22 0 0,0 0 0,0 0 16,-21 0-16,21 1 0,0-1 0,-21-21 16,21 21-16,0 0 15,0-42 32,0 0-47,0 0 0,0-1 0,0 1 16,0 0-16,0 0 0,0 0 15,0-22-15,0 22 0,0-21 0,21 21 16,0-22-16,1 22 0,-22-21 0,21 21 16,0 0-16,0-22 0,0 22 15,0 0-15,1 21 0,-1-21 0,0 21 16,0 0-16,0 0 0,0 0 0,1 0 16,-1 21-16,0 0 0,0 0 15,0 0-15,-21 22 0,0-22 0,21 0 16,-21 21-16,22-20 0,-22-1 0,0 21 15,0-21-15,0 0 0,0 1 16,0-1-16,0 0 0,0 0 16,0 0-16,0 0 15,-22-21 17,1 0-17,21-21-15,0 0 16,0 0-16,0 0 0,0 0 15,0-1-15,0 1 0,0-21 0,21 21 16,1 0-16,-22-22 0,21 22 0,0-21 16,0 21-16,0-1 0,0 1 0,1 0 15,-1 0-15,0 0 0,0 0 0,0 21 16,0 0-16,1 0 0,20 0 16,-21 0-16,0 0 0,0 21 15,1 0-15,-1 21 0,0-21 0,-21 1 16,0 20-16,0-21 0,0 21 0,0-20 15,0 20-15,0-21 0,0 0 0,0 22 16,0-22-16,0 0 0,-21 0 16,21 0-16,-21-21 0,21 21 15,-22-21-15,22 22 16,0-44 31,0 1-47,0 0 0,0 0 15,0 0-15</inkml:trace>
  <inkml:trace contextRef="#ctx0" brushRef="#br0" timeOffset="33564.78">14457 8932 0,'21'-21'31,"0"21"-31,0-21 16,0 21-16,1-21 0,-1 21 0,0-21 15,21 0-15,-21 21 0,1-22 0,20 1 16,-21 0-16,0 0 0,0 0 16,1 0-16,-1-1 0,-21 1 0,21 0 15,-21 0-15,0 0 0,0 0 16,-21 21-16,0 0 15,-1 0-15,1 0 0,0 0 0,0 0 16,0 0-16,0 21 0,-1 0 0,-20 0 16,21 0-16,0 0 0,0 1 15,-1 20-15,1 0 0,0-21 0,21 22 16,-21-1-16,21-21 0,-21 22 16,21-1-16,0-21 0,0 21 0,0-20 15,0 20-15,0-21 0,0 0 0,0 0 16,21 1-16,0-1 0,0-21 0,0 21 15,1-21-15,-1 0 0,0 21 16,0-21-16,0 0 0,0 0 0,1 0 16,-1 0-16,0 0 0,0 0 15,0-21-15,0 21 16,-21-21-16,0 0 0,22 21 16,-22-22-16,21 1 0,0 0 15,-21 0-15,21 0 0</inkml:trace>
  <inkml:trace contextRef="#ctx0" brushRef="#br0" timeOffset="40975.62">15473 7789 0,'0'-21'16,"0"0"-16,-21 0 16,-1 0-16,1 21 0,0-21 15,0 21-15,0 0 0,0-22 16,-1 22-16,44 0 31,-1 0-31,0 0 0,21 0 16,1 0-16,-1 0 0,0 0 15,1 0-15,20 0 0,-21 22 16,1-22-16,-1 0 0,0 0 0,1 0 16,-1 0-16,-21 0 0,0 21 0,1-21 15,-44 0 1,-20 0-1,21 0-15,-21 0 0,-1 0 0,22 0 16,-21 0-16,-1 0 0,1 0 0,21 0 16,-21 0-16,20 0 0,-20 0 0,21 0 15,-21 0-15,20 0 0,1 0 16,0 0-16,-21 0 0,21 0 0,-1 0 16,1 0-16,0 0 0,0 0 15,21 21 16,0 0-31,0 0 16,0 0-16,-21 1 0,21-1 16,-21 0-16,21 21 0,0-21 15,-22 1-15,22 20 0,-21 0 0,0-21 16,21 22-16,0-1 0,-21 0 16,21 1-16,-21-1 0,21 0 0,0 1 15,0-1-15,0 0 0,0 1 0,0-1 16,0 0-16,-21 1 0,21-1 0,0 22 15,0-22-15,0 0 0,0 22 0,0-22 16,0 0-16,21 1 0,-21 20 16,0-20-16,21-1 0,0 0 15,-21-21-15,21 22 0,-21-1 0,0-21 16,21 22-16,-21-22 0,22 21 0,-22-21 16,0 0-16,0 1 0,0 20 0,0-21 15,21 0-15,0 0 0,-21 1 16,21-22-16,-21 21 0,21-21 15,0 0-15,1 0 0,-1 0 16,0 0-16,0 0 0,21 0 16,-20 0-16,-1 0 0,0 0 0,0-21 15,21 21-15,-20-22 0,-1 22 16,0 0-16,0-21 0,0 21 0,0-21 16,1 21-16,-1 0 0,-21-21 15,0 0-15,21 21 0,0-21 16,-21-1-16,0 1 15,0 0-15,21 0 0,-21 0 16</inkml:trace>
  <inkml:trace contextRef="#ctx0" brushRef="#br0" timeOffset="41627.05">16023 8530 0,'0'0'0,"0"-21"0,-21 0 0,21 0 0,0 0 16,0-1-16,-21 1 0,0 0 15,21 42 17,-22 0-32,1 1 0,21-1 0,-21 21 15,21-21-15,-21 22 0,21-22 0,0 21 16,0 0-16,-21 1 0,21-1 0,0 0 15,-21-20-15,21 20 0,0-21 0,0 21 16,0-20-16,0-1 16,0 0-16,0 0 0,0 0 0,0 0 15,0-42 17,0 0-32,0 0 15,0 0-15,21-22 16,-21 22-16,21-21 0,-21 21 0,0-22 15,21 1-15,-21 0 0,21-1 0,-21 1 16,21 21-16,1-21 0,-22-1 0,21 1 16,0 21-16,0-22 0,0 22 0,0-21 15,1 21-15,20 0 0,-21-1 16,0 1-16,22 0 0,-22 0 16,0 21-16,21 0 0,-21 0 0,1 0 15,-1 0-15,0 21 0,0 0 0,0 0 16,0 1-16,-21 20 0,0 0 0,22-21 15,-22 22-15,21-1 0,-21-21 16,0 22-16,0-1 0,0 0 0,0-21 16,0 22-16,0-1 0,0-21 0,0 22 15,0-22-15,0 0 0,0 0 0,0 0 16,0 0-16,0 1 0,0-1 16,0 0-16,0 0 15,-21-21 32,-1 0-47,1-21 0,21 0 16,-21 21-16,0-21 0,-21 21 0</inkml:trace>
  <inkml:trace contextRef="#ctx0" brushRef="#br0" timeOffset="41875.42">15748 8869 0,'0'0'0,"-21"0"0,0 0 0,21-21 15,21 21-15,0 0 16,21-21-16,-21 21 0,22 0 0,-1 0 16,22-22-16,-22 1 0,21 21 15,1 0-15,-1-21 0,-20 21 16,20 0-16,-20-21 0,-22 21 0,21 0 16,-21 0-16,0-21 0,1 21 0,-1 0 15,-21-21 48</inkml:trace>
  <inkml:trace contextRef="#ctx0" brushRef="#br0" timeOffset="42215.23">16933 8446 0,'0'0'0,"0"-22"0,0 1 16,0 0-16,0 0 0,0 42 47,0 0-47,-21 0 16,21 1-16,-21-1 0,21 21 0,0-21 15,0 22-15,0-22 0,-21 21 16,21-21-16,0 22 0,-21-1 15,21-21-15,0 21 0,0-20 0,0-1 16,0 21-16,-22-21 0,22 0 0,0 1 16,0-1-16,-21 0 0,21 0 15,0-42 32,0 0-31,0 0-16,0-1 0,0 1 0,0 0 15,0 0-15</inkml:trace>
  <inkml:trace contextRef="#ctx0" brushRef="#br0" timeOffset="42569.03">16806 8530 0,'0'0'0,"0"-21"0,0-21 16,0 21-16,21 21 15,-21-22-15,22 22 16,-1 0-16,0 0 15,0 0-15,0 0 0,0 22 16,1-1-16,-1 0 0,0 0 0,0 0 16,0 0-16,0 1 0,1-1 0,-1 0 15,0 21-15,0-21 0,0 1 0,-21-1 16,21 21-16,1-21 16,-1 0-16,-21 1 0,0-1 0,0 0 15,0 0-15,21 0 0,-21 0 16,0 1-16,0-1 15,0-42 32,0-1-31,0 1-16,0 0 0,21 0 16,-21 0-16,21-22 0,-21 22 0,21 0 15,-21-21-15,22 21 0,-1-22 16</inkml:trace>
  <inkml:trace contextRef="#ctx0" brushRef="#br0" timeOffset="42899.84">17526 8382 0,'0'-42'0,"0"84"0,0-105 0,0 41 0,0 1 15,0 0-15,0 0 0,21 0 0,-21 0 16,0-1 0,0 44-1,0-1-15,0 0 16,0 0-16,0 21 0,0-20 0,0 20 15,0-21-15,-21 21 0,21 1 16,-21-22-16,21 21 0,0 1 0,0-22 16,0 21-16,0-21 0,0 22 15,-21-22-15,21 21 0,0-21 0,0 0 16,0 1-16,-22-1 0,22 0 0,0 0 16,0 0-16,0 0 15,0-42 48,0 0-63,0 0 15,0 0-15,22 0 16</inkml:trace>
  <inkml:trace contextRef="#ctx0" brushRef="#br0" timeOffset="43238.64">18119 8551 0,'0'0'0,"-22"0"16,22-21 0,22 21 15,-1 0-31,0 0 0,0 0 0,0 0 15,0 0-15,22-21 0,-22 21 0,0 0 16,21 0-16,-20 0 0,20 0 0,-21 0 16,0 0-16,0 0 0,1 0 15,-1 0-15,0 0 0,0 0 16,0 0 0,-42 0 15,0 0-16,0 0-15,0 0 0,-1 0 16,1 21-16</inkml:trace>
  <inkml:trace contextRef="#ctx0" brushRef="#br0" timeOffset="43503.49">18161 8742 0,'0'0'0,"0"21"15,21-21 1,0 0 0,0 0-16,1 0 0,-1 0 15,0 0-15,0 0 0,0 0 16,0 0-16,1 0 0,-1 0 0,0 0 16,0 0-16,0 0 15,0 0 1,1 0-16,-1 0 0,-21-21 15,21 21 1,-21-21-16,21 0 16,0 21-16,-21-22 0</inkml:trace>
  <inkml:trace contextRef="#ctx0" brushRef="#br0" timeOffset="44320.02">19537 8001 0,'0'0'0,"0"-21"16,0 0-16,-21 21 15,-1 0-15,1 0 0,0 0 16,0 0-16,0 0 0,0 21 15,-1-21 1,22 21-16,0 0 16,22-21-1,-1 0 1,0 0-16,0 0 0,0 0 16,0 0-16,1-21 0,-1 21 0,0 0 15,0-21-15,-21 0 0,21 0 16,-21-1-16,0 1 15,0 0-15,0 0 0,0 0 16,-21 21-16,0 0 0,0 0 16,0 0-16,-1 0 0,1 0 15,0 21-15,0 0 0,0-21 16,21 21-16,-21 0 0,21 1 0,-22-1 16,22 0-16,0 0 0,0 0 15,0 0-15,0 1 0,0-1 16,22-21-16,-1 0 0,0 0 0,0 0 15,0 0-15,0 0 0,1 0 16,-1 0-16,0 0 0,0-21 16,-21-1-16,21 22 0,-21-21 0,0 0 15,0 0-15,0 0 0,0 0 16,0-1 0,-21 22-16,0 0 0,0 0 15,0 0-15,-1 22 0,1-1 16,0 0-16,0 0 0,0 0 0,0 0 15,-1 1-15,22 20 0,0-21 0,-21 0 16,21 22-16,0-22 0,0 0 16,0 0-16,0 0 0,0 0 15,0 1-15,0-1 0,21 0 0,1 0 16,-1-21-16,0 21 0,0-21 16,0 21-16,0-21 0,1 0 0,20 0 15,-21 0-15,0 0 0,0 0 16</inkml:trace>
  <inkml:trace contextRef="#ctx0" brushRef="#br0" timeOffset="45011.63">20341 8255 0,'0'-21'16,"-21"0"-1,0 21-15,0 0 16,-1 0-16,22 21 16,-21 0-16,21 0 0,0 0 0,-21 1 15,0-1-15,21 0 0,-21 21 0,21-21 16,0 22-16,-21-22 0,-1 21 0,1 1 16,21-22-16,-21 21 0,0 0 15,21 1-15,-21-1 0,0-21 0,21 22 16,0-1-16,-22-21 0,1 21 15,21-20-15,0-1 0,0 0 0,0 0 16,-21 0-16,21 0 0,0 1 16,0-44 15,0 1-31,0 0 0,21 0 16,0-21-16,-21 20 0,22-20 0,-1 21 15,0-21-15,0-1 0,0 1 0,22 0 16,-22-1-16,0-20 0,21 20 0,-21 1 15,22 0-15,-22-1 0,0 1 16,0 0-16,0 21 0,1-22 16,-1 22-16,0 0 0,-21 0 0,0 0 15,21-1-15,0 22 16,-21 22 0,0-1-16,0 0 15,21 0-15,-21 0 0,22 0 0,-22 22 16,0-1-16,0-21 0,0 22 0,0-22 15,21 21-15,-21-21 0,0 22 0,0-22 16,0 21-16,21-21 0,-21 22 16,0-22-16,0 0 0,0 21 0,0-21 15,0 1-15,21-1 0,-21 0 0,21 0 16,-21 0-16,0 0 16,21-21-1,-21-21 48,-21 0-63,0 21 0,0-21 0,0 21 15</inkml:trace>
  <inkml:trace contextRef="#ctx0" brushRef="#br0" timeOffset="45248.76">20002 8742 0,'-21'0'16,"21"-21"-16,21 21 16,1 0-16,-1 0 0,21 0 15,-21 0-15,22-21 0,-1 21 0,0 0 16,1 0-16,-1 0 0,0 0 0,1-22 16,-1 22-16,0 0 0,-21 0 0,1 0 15,-1 0-15,0 0 0,-21-21 16,21 21-16,0-21 31,0 21-15</inkml:trace>
  <inkml:trace contextRef="#ctx0" brushRef="#br0" timeOffset="45580.57">21061 8361 0,'0'0'0,"0"-21"0,0 0 0,0-1 16,0 1 0,21 42-1,-21 1 1,21-22-16,0 21 0,-21 21 16,0-21-16,0 0 0,21 1 15,-21 20-15,22-21 0,-22 0 0,0 22 16,0-22-16,0 0 0,0 0 0,21 21 15,-21-20-15,0-1 0,0 0 0,0 0 16,0 0-16,0 0 0,0 1 16,0-1-1,21-21 32,-21-21-47,0-1 16,21 1-16,0 21 0</inkml:trace>
  <inkml:trace contextRef="#ctx0" brushRef="#br0" timeOffset="45943.36">21548 8319 0,'0'0'15,"0"-22"-15,0 1 0,21 0 0,-21 0 0,21-21 16,-21 20-1,0 44 17,0-1-32,0 0 0,-21 0 15,0 0-15,-1 22 0,1-22 16,21 21-16,-21-21 0,0 22 0,0-22 16,0 21-16,-1-21 0,1 0 15,21 22-15,-21-22 0,0 0 0,0 0 16,21 0-16,0 1 0,-21-1 0,-1 0 15,22 0-15,0 0 0,-21-21 0,21 21 16,0 1 0,0-44 31,0 1-47,0 0 0,0 0 15,0 0-15,21 21 0,1-21 16</inkml:trace>
  <inkml:trace contextRef="#ctx0" brushRef="#br0" timeOffset="46826.86">22034 7853 0,'0'0'0,"0"-21"0,0 0 16,0-1-16,-21 22 109,21-21-109,0 0 32,0 0-17,21 21-15,1 0 0,-1 0 16,0 0-16,0 0 16,0 0-16,-21 21 15,0 0 1,0 0-16,0 1 15,0-1-15,-21 0 0,0 0 16,21 0-16,-21 0 0,21 1 0,-21-1 16,-1-21-1,1 0 1,21-21 0,0-1-16,0 1 15,0 0-15,0 0 16,0 0-16,0 0 0,0-1 15,0 1-15,0 0 16,21 0 0,1 21-1,-22 21 17,0 0-32,0 0 0,0 1 15,0-1-15,-22-21 16,22 21-16,-21-21 0,21 21 15,-21-21 1,0 0 0,21-21 15,0 0-31,0 0 16,21 21-16,-21-22 0,21 22 0,0-21 15,1 21-15,-1 0 0,0 0 16,0 0-16,0 0 15,0 0-15,1 21 0,-22 1 16,21-22-16,-21 21 0,0 0 0,0 0 16,0 0-16,0 22 0,0-22 15,0 0-15,0 0 0,-21 0 16,-1 0-16,1 1 0,21-1 0,-21 0 16,0-21-16,0 21 0,0-21 0,-1 0 15,1 0-15</inkml:trace>
  <inkml:trace contextRef="#ctx0" brushRef="#br0" timeOffset="47743.33">22288 7176 0,'0'0'0,"0"-22"16,22 22-1,-1 0-15,0 0 0,21 0 0,1 0 0,-1 0 16,0 0-16,1 0 0,-1 0 15,0 0-15,22 0 0,-22 0 16,0 0-16,1 0 0,-1 0 0,-21 0 16,22 0-16,-22 0 0,0-21 0,0 21 15,0 0-15,0 0 0,1 0 16,-1 0-16,0 0 16,-21 21 15,0 1-31,0-1 0,0 0 0,0 0 15,0 0-15,0 0 0,-21 22 0,21-22 16,0 21-16,-21 1 16,21-22-16,0 21 0,0 0 0,0 1 0,0-1 15,-22-21-15,22 22 0,0-1 16,0 0-16,-21 1 0,21-1 16,0 0-16,0 1 0,0-1 0,0 0 15,0 22-15,0-22 0,0 0 0,0 1 16,0-1-16,0 22 0,0-22 0,0 0 15,21 1-15,-21-1 0,22 0 16,-22-21-16,0 22 0,21-1 0,0 0 16,-21-20-16,0 20 0,0 0 0,0-21 15,0 1-15,0-1 0,0 21 0,0-21 16,0 0-16,0 1 16,0-1-16,0 0 0,0 0 0,0 0 15,0 0-15,0 1 16,0-1-16,-21-21 0,0 21 15,-1-21-15,1 0 16,21 21-16,-21-21 16,0 0-16,0 0 0,21 21 0,-21-21 15,-1 0-15,1 0 0,0 0 16,0 0-16,-21 21 0,20-21 0,-20 0 0,0 0 16,-1 0-16,1 0 15,0 0-15,-1 0 0,1 0 0,0 0 16,-1 0-16,1 0 0,0 22 0,-1-22 15,1 0-15,21 0 0,-21 0 0,20 0 16,1 0-16,0 0 0,0 0 0,0 0 16,0 0-1,-1 0-15,22-22 110</inkml:trace>
  <inkml:trace contextRef="#ctx0" brushRef="#br0" timeOffset="57916.19">17208 8763 0,'0'0'0,"-21"0"0,42 0 63,1 21-48,-1-21-15,0 0 0,-21 21 16,21-21-16,0 0 0,-21 22 15,21-1-15,1-21 0,-22 21 0,21-21 16,-21 21-16,21-21 0,0 0 0,-21 21 16,21 0-16,0-21 0,-21 22 15,0-1 1,22-21-16,-22 21 0,0 0 16,0 0-1,0 0 1,21-21 15,-21-21 16,0 0-47,21 0 16,-21 0-16,0 0 15,0-1-15,0 1 16,0 0-16,0 0 0,0 0 0,0 0 15,0-22-15,21 22 0,-21 0 0,0 0 16,0 0-16,0-1 0,21-20 0,-21 21 16,21 0-16,-21 0 0,0-1 0,22 1 15,-1 0-15,0 0 0,-21 0 16,21 0-16,-21-1 0,21 1 0,-21 0 16,0 0-16,21 0 0,-21 0 15,22 21-15,-22-22 0,21 1 0,-21 0 16,0 0-16,0 0 15,-21 21 32,-1 0-31,22 21-16,-21-21 0,21 21 16,-21-21-1,21 21 1,-21-21-16,21 21 47,-21-21-32,0 0 32,21-21-47,-22 21 16,1 0-1,0 0 1,0 0 0,21 21 31,0 1-47,0-1 15,0 0-15,0 0 0,0 0 16,0 0-16,0 1 0,0-1 15,0 0-15,0 0 16,0 0-16,0 0 16,0-42 31,0 0-32,0 0-15,21 0 16,-21 0-16,0-1 15,21 1 1,0-21-16,-21 21 0,0 0 0,0-1 16,0 1-16,0 0 15,0 0 1,-21 42 31,0 0-47,0 0 0,0 1 15,21-1-15,-21-21 0,21 21 16,-22-21-16,22 21 0,0 0 16,22-42 31,-1 21-32,-21-21-15,21 0 16,0 0-16,-21-1 15,0 1-15,0 0 16,0 0-16,0 42 47,0 0-47,0 0 16,0 1-16,0-1 0,0 0 15,0 0-15,0 0 0,0 0 0,0 1 16,-21-1-16,21 0 0,0 0 15,0 0-15,-21 0 0,21 1 16,0-1-16,0 0 0,0 0 0,0 0 16,-21 0-16,21 1 0,0-1 15,-22 0-15,22 0 0,0 0 16,-21 0-16,21 1 0,0-1 16,0 0-16,0 0 0,-21-21 15,21 21-15,0 0 0,-21-21 16,21 22-16,0-1 0,0 0 15,0 0 1,0 0 0,-21-21-1,0 0 17,21-21-17,-22 0 1,1 21-16,0-21 0,21 0 0,-21 21 15,0-22-15,21 1 0,-21 0 0,-1 0 16,1 0 0,0 21-16,21-21 15,-21 21 17,0 0-17,0 0 48,42 0-32,0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09:54:44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7811 0,'0'0'0,"0"-22"16,0 1 0,21 0-16,-21 0 15,0 0 1,0 42 31,0 0-47,0 0 0,0 22 15,0-22-15,0 21 0,0 0 0,0 22 16,0-1-16,0 1 0,-21-1 16,-1 1-16,22-1 0,-21 22 0,0-21 15,0 20-15,0-20 0,0 20 16,-1 1-16,1 0 0,0-1 16,0 1-16,0 0 0,21-22 15,-21 22-15,-1 0 0,1-22 0,21 22 16,-21-22-16,0 22 0,0-22 15,21 22-15,-21-21 0,-1-1 0,22 1 16,-21-1-16,21 1 0,-21-1 0,21 1 16,-21-1-16,21 1 0,-21-1 15,21 1-15,0-22 0,0 21 0,0-20 16,0-1-16,0 0 16,0-20-16,0-1 0,0 21 0,0-21 15,0-42 16,0 0-31,0 0 0,0 0 0,21-22 16,-21 1-16,21-22 0,0 1 16,0-1-16</inkml:trace>
  <inkml:trace contextRef="#ctx0" brushRef="#br0" timeOffset="1307.08">1101 7747 0,'0'0'0,"0"-21"31,21 21-15,0 0-16,0 0 16,0 0-16,0 0 0,1 0 15,-1 0-15,0 0 0,21 0 0,-21 0 16,22 0-16,-1 0 0,0 0 15,1 0-15,-1 0 0,22 0 0,-22 0 16,21 0-16,1 0 0,-1 0 16,1 0-16,-1 0 0,22 0 0,0 0 15,-1 0-15,1 0 0,21 0 0,-21 0 16,20 0-16,-20 0 0,21 0 16,0 0-16,-22 0 0,22 0 0,0 0 15,0 0-15,0 0 0,0 0 16,-1 0-16,1 0 0,0 0 15,0 0-15,0 0 0,0 0 0,-1 0 16,22 0-16,-21 0 0,21 0 0,-21 0 16,0 0-16,0 0 0,0 0 15,-1 0-15,1 0 0,0 21 0,0-21 16,0 0-16,0 0 0,21 0 0,-43 0 16,22 0-16,0 0 0,-21 0 15,20 0-15,1 0 0,0 0 0,-21 0 16,21 0-16,-1 0 0,1 0 0,0 0 15,-21 0-15,-1 0 0,22 0 0,-21 0 16,21 0-16,-22 0 16,22 0-16,0 0 0,-21 0 0,21 0 15,-22 0-15,1 0 0,0 0 0,20 0 16,-20 0-16,0-21 0,-1 21 0,1 0 16,0 0-16,21 0 0,-22 0 15,1-21-15,21 21 0,-22 0 0,1 0 16,0 0-16,-1 0 0,22-21 0,-21 21 15,21 0-15,-22 0 0,22 0 0,-21 0 16,21 0-16,-22-22 0,22 22 16,-21 0-16,21 0 0,0 0 0,-1 0 15,1-21-15,21 21 0,-21 0 16,21 0-16,-21-21 0,21 21 0,-21 0 16,21 0-16,0-21 0,0 21 0,-21 0 15,21 0-15,0 0 0,-22 0 16,22 0-16,0-21 0,0 21 0,22 0 15,-22 0-15,0 0 0,21 0 16,-21 0-16,0-21 0,21 21 0,-21 0 0,21 0 16,0 0-16,-21 0 0,21 0 15,-21 0-15,22 0 0,-1 0 0,0 0 16,0 0-16,0 0 0,-21 0 0,21 0 16,1 0-16,-22 0 0,21 0 15,0 0-15,0 0 0,-21 0 0,21 21 16,-21-21-16,0 0 0,21 0 15,-21 21-15,22-21 0,-22 0 0,0 0 16,21 21-16,-42-21 0,21 21 0,0-21 16,0 0-16,0 21 0,-22-21 0,22 0 15,0 22-15,-21-22 0,0 0 16,0 0-16,0 21 0,0-21 0,-22 0 16,22 0-16,0 0 0,0 0 0,-22 0 15,1 0-15,21 0 0,-21 0 0,-1 0 16,1 0-16,-22 0 15,22 0-15,0 0 0,-1 0 0,-20 0 0,21 0 16,-1 0-16,1 0 0,-22 0 16,22-21-16,-21 21 0,-1 0 0,1 0 15,-1-22-15,1 22 0,-1-21 16,1 21-16,-22 0 0,21-21 0,1 21 16,-1 0-16,-20 0 0,20-21 0,1 21 15,-22 0-15,0-21 0,22 21 0,-22-21 16,1 21-16,-22 0 0,21-22 15,-21 22-15,22 0 0,-22 0 0,0-21 16,0 21-16,0 0 0,0 0 0,-21-21 16,22 21-16,-22-21 47</inkml:trace>
  <inkml:trace contextRef="#ctx0" brushRef="#br0" timeOffset="3500.71">1249 11197 0,'-64'21'0,"128"-42"0,-339 42 15,211-21-15,1 0 0,20 0 16,1 0-16,0 22 0,-1-22 0,1 0 15,21 0-15,0 0 0,42 0 32,0 0-17,21 21-15,-21-21 0,22 0 0,-1 0 16,22 0-16,-22 21 0,21-21 16,1 0-16,21 0 0,-22 0 0,22 0 15,-1 0-15,22 0 0,0 0 0,-21 0 16,21 0-16,-1 0 0,1 0 15,21 0-15,-21 0 0,42 0 0,-21-21 16,0 21-16,21 0 0,-21 0 0,22 0 16,20 0-16,0 0 0,-21-21 15,22 21-15,-1 0 0,0 0 0,22 0 16,-1 0-16,-20 0 0,20 0 0,1 0 16,-1 0-16,22 0 15,-22 0-15,1 0 0,-1 0 0,22 0 16,-21 0-16,20 0 0,-20 0 0,-1 0 15,22 0-15,-22 0 0,22 0 0,-21 0 16,20 0-16,-20 0 0,-1 0 0,22 21 16,-22-21-16,22 0 0,-21 0 15,-1 0-15,22 0 0,-22 0 0,1 0 16,-1 0-16,1 0 0,-1 0 0,1 0 16,-1 0-16,1 0 0,-1 0 0,-20 0 15,20 0-15,1 0 0,-1 0 0,-21 0 16,22 0-16,-1-21 0,-20 21 15,20 0-15,-20 0 0,20-22 16,-42 22-16,22 0 0,-1 0 0,0-21 16,-21 21-16,22-21 0,-1 21 0,-21 0 15,22 0-15,-1-21 0,0 21 0,-21 0 16,22 0-16,-1-21 0,-21 21 0,22 0 16,-22-21-16,21 21 0,-21-22 15,0 22-15,1 0 0,-1 0 0,0-21 16,0 21-16,0 0 0,0 0 0,1-21 15,-22 21-15,21 0 0,-21 0 0,0-21 16,0 0-16,0 21 0,0 0 0,0 0 16,0-21-16,-21 21 0,-1 0 0,22-22 15,-21 22-15,0 0 0,0 0 0,0-21 16,0 21-16,-1 0 16,1 0-16,-21-21 0,0 21 0,20 0 15,-41 0-15,21 0 0,-1 0 0,1 0 16,0-21-16,-22 21 0,22 0 0,-1 0 15,-20 0-15,21 0 0,-22 0 0,1 0 16,-1 0-16,1 0 0,-1 0 0,-21 0 16,22 0-16,-22 0 0,1 0 15,20 0-15,-21 0 0,1 0 0,20 21 16,-20-21-16,20 0 0,1 0 0,-1 21 16,-21-21-16,22 0 0,-1 21 15,1-21-15,-22 0 0,1 0 0,20 22 0,-21-22 16,1 0-16,-1 0 15,-21 0-15,22 0 0,-1 0 0,0 0 16,-21 0-16,22 0 0,-1 0 0,0 0 16,-20 0-16,20 0 0,-21 0 0,21 0 15,-20-22-15,20 22 0,-21-21 0,21 21 16,-20-21-16,20 0 0,-21 0 0,0 0 16,22-1-16,-22 1 0,0 0 15,21 0-15,-21-21 0,1 20 0,-1-20 16,0 0-16,0-1 0,0 1 15,0 0-15,1-1 0,-1 1 0,0 0 16,0-22-16,0 22 0,0 0 16,1-1-16,-1 1 0,0-22 0,21 22 15,-21-21-15,1 20 0,-1-20 0,0-1 16,0 1-16,0-1 0,22 1 0,-22-1 16,0 1-16,21-1 0,-21 22 0,22-22 15,-22 1-15,0-1 0,21 1 16,-20-1-16,20 1 0,-21-22 0,21 22 15,1-1-15,-22 1 0,21 20 0,-21-20 16,1-1-16,20 22 0,-21-21 0,0 20 16,0-20-16,1 20 15,-1-20-15,0 21 0,0-22 0,0 22 16,-21-22-16,21 22 0,1 0 0,-1-1 16,0 1-16,0 21 0,0-22 15,-21 1-15,21 21 0,1 0 0,-22-22 16,0 22-16,0 0 0,21 0 0,-21 0 15,21 0-15,-21-1 0,0 1 0,0 0 16,0 0-16,0 0 31,0 0-31,-21 21 16,0-22 0,-1 22-16,1 0 15,-21 0-15,21-21 0,-43 0 0,22 21 16,-43-21-16,22 21 0,-43-21 0,0 0 15,-21-1-15,-21 1 0,-21 0 16,-22 0-16,-42 0 0,0 0 0,-21-22 16,-21 22-16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08:49:23.3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698 2286 0,'0'-21'62</inkml:trace>
  <inkml:trace contextRef="#ctx0" brushRef="#br0" timeOffset="912.2">2074 1101 0,'0'0'0,"21"0"0,-21-21 16,0-1-16,22 1 0,-22 0 16,0 0-16,21 0 0,-21 0 0,0-1 15,0 1-15,0 0 0,0 0 16,0 0-16,0 0 15,0-1-15,0 1 0,0 0 16,-21 42 15,-1 0-15,22 22-16,-21-22 0,21 21 0,0 1 16,-21 20-16,0-21 0,21 1 15,-21 20-15,21-20 0,-21 20 0,-1-21 16,22 1-16,0 20 0,0-20 15,-21-1-15,21 21 0,0-20 0,0-1 16,0 0-16,0 1 0,0-1 16,0-21-16,0 22 0,0-22 0,21 0 15,1 0-15,-1-21 16,0 0-16,0 0 0,0 0 16,0 0-16,1 0 0,-1-21 0,21 0 15,-21 0-15,22 21 0,-22-22 0,0 1 16,21-21-16,-21 21 0,1 0 15,-22-1-15,0-20 0,0 21 0,0 0 16</inkml:trace>
  <inkml:trace contextRef="#ctx0" brushRef="#br0" timeOffset="1128.07">1863 1397 0,'0'0'0,"-43"0"16,22 0-16,21-21 31,21 21-31,0 0 16,1-21-16,-1 0 0,21 21 0,0-22 15,-20 22-15,20 0 0,21-21 16,-20 21-16,-1 0 0,0 0 0,1-21 16,-1 21-16,-21 0 0,22 0 15,-22 0-15,0 0 0,0 0 0</inkml:trace>
  <inkml:trace contextRef="#ctx0" brushRef="#br0" timeOffset="2409.88">2921 1651 0,'0'0'0,"21"0"0,21 0 0,-20 0 0,-1 0 15,0-21-15,0 21 0,-21-21 0,21 0 16,0 21-16,1-22 0,-22 1 16,0 0-16,21 0 0,-21 0 15,0 0-15,0-1 0,0 1 16,0 0-16,-21 0 16,-1 0-16,1 21 0,21-21 0,-42 21 15,21 0-15,0 0 0,-1 0 16,1 0-16,-21 0 0,21 21 0,-22 0 15,22 0-15,-21 0 0,21 0 0,-22 1 16,22-1-16,-21 21 0,21 0 16,0-20-16,-1 20 0,1 0 0,21-21 15,0 22-15,0-22 0,0 0 0,0 0 16,21 0-16,1 1 0,-1-1 16,0-21-16,0 0 0,21 0 15,-20 0-15,20 0 0,0 0 0,-21-21 16,22-1-16,-1 1 0,0 0 15,-20 0-15,20 0 0,-21 0 0,21-22 16,-20 22-16,-1-21 0,0 21 16,0-1-16,-21-20 0,0 21 0,21 0 15,-21 0-15,0-1 0,0 1 0,0 0 16,0 0-16,-21 21 31,21 21-31,0 0 16,-21 0-16,21 1 0,-21 20 15,21-21-15,0 0 0,0 22 16,0-22-16,0 21 0,0-21 0,0 0 16,0 22-16,0-22 0,0 0 15,0 0-15,0 0 0,21 1 0,0-1 16,0-21-16,0 0 0,22 21 0,-22-21 16,21 0-16,1 0 0,-22 0 15,21-21-15,0 21 0,1-21 0,-1-1 16,0 22-16,1-21 0,-1 0 0,-21 0 15,22 0-15,-22-22 0,21 22 16,-21 0-16,-21-21 0,21 21 0,-21-1 16,0-20-16,0 21 0,0 0 0,0 0 15,0-1 1,-21 22-16,0 0 0,0 0 16,-21 0-16,20 0 0,1 22 0,-21-22 15,21 21-15,-22 0 0,22 0 16,0 0-16,0 0 0,0-21 0,0 22 15,21-1-15,-22 0 0,22 0 0,0 0 16,22-21 0,-1 0-16,0 0 0,0 0 0,0 0 15,0 0-15,1 0 0,20 0 0,-21-21 16,0 0-16,0 21 0,1-21 16,-1 21-16,0-21 0,-21-1 0,21 1 15,0 21 1,-21-21-16,0 0 0,0 42 47,0 0-47,0 0 0,-21 22 15,21-22-15,-21 21 0,0 1 16,21-1-16,-21 0 0,21 1 0,0 20 16,-22-21-16,22 22 0,-21-22 15,21 22-15,-21-1 0,21-20 0,0 20 16,0 1-16,0-1 0,-21 1 15,21-1-15,-21 1 0,21-1 0,0 1 16,0-1-16,0 1 0,0-22 0,0 21 16,0 1-16,0-22 0,0 22 15,0-22-15,0 0 0,0 1 0,0-22 16,-21 21-16,-1-21 0,1 1 0,0-1 16,0 0-16,-21-21 0,-1 0 0,1 0 15,0 0-15,-22 0 0,22-21 16,-22 0-16,1-1 0,20 1 0,-20-21 15,-1 21-15,22-22 0,0 1 0,-1 0 16,1-22-16,0 22 0,21-22 0,21 22 16,0-21-16,0-1 15,0 22-15,0-22 0,0 22 0,21-22 16,0 22-16,21 0 0,-21-1 0,1 1 16,20 0-16,0-1 0,-21 22 15,22-21-15,-1 21 0,-21-22 0,22 22 16,-22 0-16,21 0 0,0-21 0,-20 20 15,20-20-15,0 21 0,1-21 0</inkml:trace>
  <inkml:trace contextRef="#ctx0" brushRef="#br0" timeOffset="2716.7">4276 1207 0,'0'0'0,"0"-22"15,0 1-15,0 0 0,0 0 16,0 0-16,0 0 16,-22 21-1,1 21-15,21 0 0,0 21 16,-21-21-16,0 22 0,21-22 0,-21 21 16,21 1-16,0-1 0,-21 0 15,-1 1-15,22-1 0,-21 0 16,21-21-16,-21 22 0,21-22 0,0 21 15,0-21-15,0 1 0,0-1 0,0 0 16,0 0 0,0-42-1,0 0 1,0 0-16</inkml:trace>
  <inkml:trace contextRef="#ctx0" brushRef="#br0" timeOffset="3188.56">3979 1249 0,'0'0'0,"0"-21"0,0-43 16,0 43-16,0 0 15,0 0-15,0 0 0,0-1 16,21 22-16,1 0 0,-1 0 16,0 0-16,21 0 0,-21 0 15,22 22-15,-1-1 0,0 0 0,-20 21 16,20 1-16,0-22 0,1 21 0,-22 0 15,21 1-15,-21-1 0,0 0 16,1 1-16,-1-1 0,0 0 0,-21 1 16,0-1-16,0 0 0,0-20 0,0 20 15,0-21-15,0 0 0,0 0 16,0 1-16,0-44 31,0 1-31,0 0 0,0 0 16,0 0-16,0-22 0,0 22 15,0-21-15,0 0 0,0-1 0,0 1 16,0 0-16,0-1 0,21 1 0,-21 0 16,21-1-16,-21 1 0,21 0 15,-21-1-15,0 22 0,0 0 0,0-21 16,22 42-16,-22-22 0,0 1 0,21 21 16,0 0-1,0 0-15,0 0 16,0 0-1,1 21-15,-22 1 16,21-1-16,-21 0 16,0 0-16,21 0 0,-21 0 0</inkml:trace>
  <inkml:trace contextRef="#ctx0" brushRef="#br0" timeOffset="4404.43">5038 1609 0,'0'0'0,"42"0"16,-21-21-16,0-1 0,0 22 15,-21-21-15,22 0 0,-22 0 16,21 21-16,-21-21 0,0 0 0,0-1 16,0 1-16,0 0 0,0 0 0,0 0 15,0 0-15,-21 21 0,-1 0 0,1-22 16,0 22-16,0 0 0,0 0 15,0 22-15,-22-1 0,22 0 0,0 0 16,-21 0-16,20 0 0,1 22 0,0-22 16,0 21-16,0 1 0,0-22 15,-1 21-15,22 0 0,0-20 0,0-1 16,0 21-16,0-21 0,22-21 16,-1 21-16,0 1 0,0-22 15,0 0-15,22 0 0,-22 0 0,21 0 16,-21-22-16,22 1 0,-22 21 0,21-21 15,-21 0-15,22 0 0,-22-22 0,0 22 16,0 0-16,-21 0 0,0-21 16,0 20-16,0-20 0,0 21 0,0 0 15,0 0-15,0-1 0,0 1 0,0 0 16,-21 21 0,0 21-1,21 0-15,0 1 0,0-1 16,0 21-16,0-21 15,0 0-15,0 1 0,0-1 16,21 0-16,-21 0 0,21 0 0,0 0 16,0 1-16,-21-1 0,22 0 0,-1-21 15,21 0-15,-21 0 0,0 0 16,22 0-16,-22 0 0,21 0 0,-21 0 16,1-21-16,20 21 0,-21-21 0,0-1 15,0 1-15,1 0 0,-22 0 0,0 0 16,0 0-16,0-1 0,0 1 15,0 0-15,0 0 0,0 0 0,0 0 16,0-1-16,-22 22 16,1 0-1,21 22 1,0-1-16,0 0 0,0 0 0,-21 21 16,21-20-16,0-1 0,0 21 0,0-21 15,0 0-15,0 22 0,0-22 16,0 0-16,0 0 0,0 0 15,0 1-15,-21-22 32,21-22-17,0 1-15,0 0 0,0 0 16,0 0-16,0 0 0,0-1 0,0-20 16,0 21-16,0 0 15,21-22-15,0 22 0,0-21 0,1 21 16,-1 0-16,0-22 0,0 22 0,0 21 15,0-21-15,1 0 0,-1 21 0,21 0 16,-21 0-16,0 0 0,22 21 16,-22 0-16,0 0 0,0 22 0,-21-22 15,21 21-15,-21-21 0,22 22 0,-22-1 16,0 0-16,0-21 0,0 22 16,0-22-16,0 0 0,0 0 0,0 0 15,0 1-15,-22-22 16,22-22 15,0 1-31,0 0 0,0 0 0,0 0 16,0 0-16,0-1 0,22 1 0,-1-21 15,0 21-15,-21-22 0,21 22 0,21-21 16,-20 0-16,-1 20 0,0 1 16,0 0-16,0 0 0,0 21 0,1 0 15,-1 0-15,0 0 0,0 21 16,-21 0-16,21-21 0,-21 21 15,0 1-15,0 20 0,0-21 0,0 21 16,0-20-16,0-1 0,0 21 16,0-21-16,0 0 0,0 1 0,0-1 0,0 0 15,0 0-15,0 0 16,0 0-16,0 1 0,0-44 47,0 1-32,0 0-15</inkml:trace>
  <inkml:trace contextRef="#ctx0" brushRef="#br0" timeOffset="4784.21">6731 1418 0,'21'0'31,"0"0"-31,0-21 0,1 21 16,20-21-16,-21 21 0,0-21 0,0 21 15,1-21-15,-1-1 0,0 22 16,0-21-16,-21 0 0,0 0 16,0 0-16,0 0 0,-42 21 15,21 0 1,-1 0-16,1 0 0,0 0 0,-21 0 15,21 21-15,-22 0 0,22 0 0,0 0 16,-21 22-16,20-22 0,1 21 16,21 0-16,-21 1 0,21-22 0,-21 21 15,21 1-15,0-1 0,0-21 0,0 21 16,21 22-16,0-43 0,0 0 16,1 0-16,-1-21 0,0 22 15,0-22-15,0 0 0,0 0 0,22 0 16,-22 0-16,21 0 0,-21 0 0,22 0 15,-1-22-15,0 1 0,1 0 0</inkml:trace>
  <inkml:trace contextRef="#ctx0" brushRef="#br0" timeOffset="5584.76">7874 550 0,'0'0'0,"63"0"15,-41 0-15,20-21 16,0 21-16,1 0 0,-1 0 0,0-21 16,1 21-16,-1-21 0,21 21 0,-20 0 15,-1-21-15,0 21 0,-20 0 16,20 0-16,-21-21 0,0 21 0,-21-22 16,-21 1-1,0 0-15,0 21 0,0 0 16,-22 0-16,22-21 0,-21 21 0,-1 0 15,22 0-15,-21 0 0,0 0 0,-1 0 16,1 0-16,0 0 0,20 0 16,-20 21-16,0-21 0,21 21 15,-22 0-15,22 1 0,0-1 0,0 0 16,0 0-16,-1 0 0,1 22 16,21-22-16,0 21 0,0-21 0,0 22 15,0-1-15,0 0 0,0 22 0,0-22 16,0 0-16,0 22 0,0-22 15,0 22-15,0-22 0,0 22 0,0-22 16,0 21-16,0-20 0,0-1 0,0 22 16,0-22-16,0 0 0,0 1 15,0 20-15,0-21 0,0 1 0,0-1 16,0-21-16,0 22 0,0-1 0,0-21 16,21 0-16,1 0 0,20 1 15,-21-1-15,21 0 0,-20 0 16,20-21-16,0 0 0,1 0 0,-1 0 15,-21 0-15,21 0 0,1 0 0,-22 0 16,0 0-16,0-21 0,0 0 0,22 21 16,-43-21-16,21-1 0,0 1 15,0 0-15,0 0 0,1-21 0,-1 20 16</inkml:trace>
  <inkml:trace contextRef="#ctx0" brushRef="#br0" timeOffset="6152.82">8784 1016 0,'0'0'16,"-21"0"-16,0 0 0,0 0 16,21 21-16,0 0 0,-22 1 15,22-1-15,-21 0 0,0 21 0,21-21 16,0 22-16,-21-22 0,0 21 0,0 1 15,21-22-15,0 21 0,-22-21 0,22 22 16,-21-22-16,21 0 0,-21 0 16,21 0-16,0 0 0,0 1 0,0-1 15,0 0-15,0-42 47,0 0-47,0-1 16,0 1-16,0 0 0,21-21 15,-21 21-15,0-1 0,21-20 16,-21 21-16,22-21 0,-22-1 0,0 1 16,21 21-16,0-22 0,-21 1 0,21 21 15,0 0-15,0-22 0,1 22 0,-22 0 16,21 21-16,0-21 16,0 21-16,0 0 0,0 0 0,1 0 0,-22 21 15,21 21-15,0-20 0,-21 20 16,21-21-16,-21 21 0,0 1 15,0-1-15,0 0 0,0 1 0,0-1 16,0 0-16,0-20 0,0 20 0,0-21 16,0 21-16,0-20 0,0-1 15,0 0-15,0 0 0,0 0 16,-21-21 15,0 0-31,0 0 16,-1-21-16,1 0 15,-21 0-15,21 21 0</inkml:trace>
  <inkml:trace contextRef="#ctx0" brushRef="#br0" timeOffset="6328.6">8276 1418 0,'0'0'0,"21"0"31,0 0-31,22 0 0,-22 0 0,0 0 16,21 0-16,1 0 0,-1 0 0,0 0 15,1 0-15,-1 0 0,0 0 16,1 0-16,-22-21 0,21 21 0,-21 0 16,22 0-16,-22-21 0,0 21 0,0 0 15,0 0-15,1-21 0</inkml:trace>
  <inkml:trace contextRef="#ctx0" brushRef="#br0" timeOffset="6600.45">9334 1080 0,'0'0'0,"0"21"31,0 0-31,-21 0 16,21 0-16,0 0 0,0 22 0,-21-22 15,21 21-15,-21 1 16,21-22-16,0 21 0,0-21 0,-21 22 15,21-22-15,0 21 0,-21-21 0,21 0 16,0 1-16,0-1 0,0 0 0,0 0 16,0 0-1,21-42 1,-21 0-16,21 21 16</inkml:trace>
  <inkml:trace contextRef="#ctx0" brushRef="#br0" timeOffset="6860.3">9334 1185 0,'0'0'0,"0"-42"0,22-43 16,-22 64-16,0 0 15,21 21 1,0 21-16,-21 22 0,21-22 16,-21 21-16,21-21 0,0 22 0,-21-1 15,22 0-15,-1-21 0,0 22 16,0-1-16,0-21 0,0 22 0,1-22 15,-1 0-15,0 0 0,-21 0 0,21 0 16,0 1-16,-21-1 0,21 0 16,1-21-1,-22-21 1,0 0 0,21-1-16,-21 1 0</inkml:trace>
  <inkml:trace contextRef="#ctx0" brushRef="#br0" timeOffset="7141.14">10012 910 0,'0'0'0,"0"-21"15,0-21 1,-21 63 0,-1 21-16,1-21 0,21 22 0,-21-1 15,0 0-15,21 1 16,-21-1-16,0 0 0,-1 1 0,22 20 15,-21-42-15,0 22 0,21-1 0,0 0 16,-21-20-16,21 20 0,-21-21 0,21 0 16,0 0-16,-21 1 0,21-1 15,0 0-15,0 0 0,21-21 32,0 0-32,0 0 15,0 0-15,-21-21 0,21 0 16,1 0-16,20 21 0</inkml:trace>
  <inkml:trace contextRef="#ctx0" brushRef="#br0" timeOffset="7397">10541 1249 0,'21'0'31,"0"0"-15,0 0-16,1 0 16,-1 0-16,0 0 15,0 0-15,0 0 0,0 0 0,1 0 16,-1 0-16,0 0 0,0 0 0,0 0 16,0 0-16,-42 0 31,0 0-31,0 0 15</inkml:trace>
  <inkml:trace contextRef="#ctx0" brushRef="#br0" timeOffset="7571.9">10435 1397 0,'0'0'0,"0"21"0,-21 0 0,21 1 16,21-22-1,0 21-15,0-21 16,1 0-16,-1 0 0,0 0 15,0 0-15,0 0 0,0 0 0,1 0 16,-1 0-16,0 0 16,0 0-16,0 0 0,0 0 0,1-21 15,-1 21-15</inkml:trace>
  <inkml:trace contextRef="#ctx0" brushRef="#br0" timeOffset="8172.08">11515 741 0,'21'0'0,"-21"-21"16,-21 21-1,-1 21 1,22 0-16,-21-21 0,21 21 16,0 0-16,0 1 15,21-22 1,1 0-16,-1 0 0,21 0 0,-21 0 16,22 0-16,-22 0 15,0-22-15,0 22 0,0-21 0,0 21 16,-21-21-16,22 0 0,-22 0 15,0 0-15,0-1 0,-22 1 0,1 21 16,21-21-16,-21 21 0,0 0 16,0 0-16,0 0 0,-1 0 0,1 0 15,0 21-15,0 0 0,0 1 16,0 20-16,-1 0 0,1-21 16,0 22-16,21-1 0,0 0 15,-21 1-15,21-22 0,0 21 0,0 1 0,0-22 16,0 0-16,21 0 0,0 0 15,0 0-15,22-21 0,-1 0 16,-21 0-16,43 0 0,-22 0 0</inkml:trace>
  <inkml:trace contextRef="#ctx0" brushRef="#br0" timeOffset="8703.77">12552 804 0,'0'0'0,"-64"0"16,43 0 0,0 0-16,0 22 0,0-1 15,-1 0-15,1 21 0,0-21 16,-21 22-16,21-1 0,-1-21 0,1 22 16,0-1-16,0-21 0,0 21 0,0-20 15,-1 20-15,1-21 0,0 21 16,21-20-16,0-1 0,0 0 0,0 0 15,0 0-15,0 0 0,0 1 16,21-22 0,0 0-16,1 0 15,-22-22-15,0 1 0,21 0 0,0 0 16,-21 0-16,21 0 0,0-22 0,0 1 16,1 0-16,-22-1 0,21 1 15,0 0-15,0-22 0,0 22 16,0-1-16,1 1 0,-1 21 0,-21-21 15,0 20-15,21 1 0,-21 0 0,21 21 16,0 0 0,-21 21-16,21 0 0,-21 22 15,0-22-15,0 21 0,22 1 0,-22-22 16,21 21-16,-21 0 0,0 1 16,0-1-16,21 0 0,-21 1 0,21-22 15,-21 21-15,0-21 0,0 1 0,21-1 16,-21 0-16,0 0 0,0 0 0,21 0 15,-21 1-15,-21-22 32,0 0-17,0 0-15,0-22 0</inkml:trace>
  <inkml:trace contextRef="#ctx0" brushRef="#br0" timeOffset="8877.61">12171 1207 0,'0'0'15,"-21"0"-15,-1 0 0,1 0 0,42 0 32,1 0-32,-1 0 15,0 0-15,21 0 0,1 0 16,-1 0-16,0 0 0,1 0 0,-1 0 16,0 0-16,1-22 0,-1 22 15,-21 0-15,21 0 0,1-21 0</inkml:trace>
  <inkml:trace contextRef="#ctx0" brushRef="#br0" timeOffset="9146.45">13081 804 0,'-42'0'31,"42"22"-31,-22-22 0,22 21 0,0 21 15,0-21-15,0 0 0,0 22 0,0-1 16,0-21-16,0 22 0,0-1 16,22-21-16,-22 21 0,21 1 0,-21-22 15,21 0-15,-21 21 0,21-20 0,0-1 16,-21 0-16,0 0 16,21 0-16,1 0 0,-1-21 0,0 0 15,0 0-15,0 0 16,0 0-16,-21-21 15</inkml:trace>
  <inkml:trace contextRef="#ctx0" brushRef="#br0" timeOffset="9404.29">13504 868 0,'0'0'0,"0"-21"0,0 0 15,-21 21 1,0 0-16,0 0 0,21 21 0,-21 0 15,-1 0-15,1 21 0,0-20 0,0 20 16,21-21-16,-21 21 16,0 1-16,-1-22 0,1 21 0,0-21 15,0 22-15,21-22 0,-21 21 0,21-21 16,-21 1-16,21-1 0,0 0 0,0 0 16,0 0-16,21-21 31,0 0-16,0-21-15,0 21 0</inkml:trace>
  <inkml:trace contextRef="#ctx0" brushRef="#br0" timeOffset="9980">13928 931 0,'0'22'16,"0"-1"0,-22-21-16,1 0 15,21 21-15,0-42 47,0 0-31,0-1-1,0 1-15,0 0 0,21 0 16,-21 0-16,22 21 0,-1 0 16,-21-21-16,21 21 0,0 0 0,0 0 15,-21 21 1,21 0-16,-21 0 0,0 0 16,0 0-16,0 1 0,0-1 0,0 0 15,-21 0-15,0 0 0,0 0 16,0 1-16,0-22 15,-1 0-15,1 0 16,21-22 15,0 1-31,0 0 0,0 0 16,0 0-16,21 0 16,1-1-16,-1 1 0,0 21 15,0-21-15,0 21 0,0 0 16,1 0-16,-1 0 0,0 0 15,0 21-15,-21 0 0,0 1 0,0-1 16,0 0-16,0 0 0,0 21 16,0-20-16,0-1 0,-21 21 0,0-21 15,0 0-15,-22 1 0,22-1 0,0 0 16,0 0-16,0-21 0,21 21 0</inkml:trace>
  <inkml:trace contextRef="#ctx0" brushRef="#br0" timeOffset="10624.63">14372 339 0,'42'0'15,"-84"0"-15,106 0 0,-22 0 0,0 0 16,1 0-16,-22-21 0,21 21 0,0 0 16,1 0-16,-22 0 0,21 0 0,-21 0 15,1 0-15,-1 0 0,0 0 16,-21 21-1,0 0 1,-21 0-16,21 0 16,0 0-16,0 1 0,-21-1 15,21 0-15,0 0 0,-22 0 0,22 0 16,0 1-16,0 20 0,0-21 16,-21 21-16,21 1 0,-21-1 0,21 0 15,-21 1-15,21-1 0,0 22 0,0-22 16,0 0-16,-21 22 0,21-22 0,0 0 15,0 1-15,0-1 0,0 0 16,0 1-16,0-1 0,0 0 0,0-20 16,0 20-16,0 0 0,0-21 0,0 22 15,0-22-15,0 0 0,0 0 16,0 0-16,-21 1 0,-1-1 0,1-21 16,0 0-16,0 21 0,-21-21 15,20 0-15,-20 0 0,21 0 0,-21 0 16,20 0-16,-20 0 0,21 0 0,0 0 15,0 0-15,-22 0 0,22 0 16,0 0-16,0 0 0,0 0 0,-1 0 16,1 0-16,0 0 15,0 0-15,21 21 32,0 0-17</inkml:trace>
  <inkml:trace contextRef="#ctx0" brushRef="#br0" timeOffset="14308.65">1122 4255 0,'0'0'0,"0"-22"0,21 22 0,0-21 15,-21 0-15,21 21 0,0-21 16,1 0-16,-1 0 16,-21-1-16,21 1 0,0 0 15,0 0-15,-21 0 0,21 0 16,-21-1-16,0 1 0,22 21 0,-1-21 15,-21 0-15,21 21 0,-21 21 32,0 0-17,0 0-15,0 1 0,0 20 16,0 0-16,0-21 0,-21 43 0,21-22 0,0 1 16,-21-1-16,21 0 15,0 1-15,-22-1 0,22-21 0,0 21 16,0-20-16,0 20 0,0-21 15,0 0-15,0 0 0,0 1 0,22-1 16,-1-21-16,0 0 16,0 0-16,0 0 0,0 0 15,22 0-15,-22 0 0,0-21 0,21-1 16,-20 22-16,-1-21 0,21 0 16,-21 0-16,0-21 0,1 20 0,-1-20 15,0 21-15,0-21 16,0-1-16,0 1 0,-21-22 0,0 22 0,0 0 15,22-22-15,-22 22 0,0 0 16,0 20-16,21-20 0,-21 21 16,0 0-16,0 0 0,0-1 0,0 1 15,0 42 32,0 1-47,0-1 16,0 0-16,0 0 15,0 0 1,21-21-16,0 0 0,0 0 16</inkml:trace>
  <inkml:trace contextRef="#ctx0" brushRef="#br0" timeOffset="14857.33">2371 3937 0,'0'0'0,"21"-21"0,21 0 16,-21 0-16,0-1 16,-21 1-16,22 21 0,-22-21 0,0 0 15,0 0 1,-22 21-16,1 0 16,0 0-16,0 0 0,0 0 0,-22 0 15,22 21-15,0 0 16,0 0-16,0-21 0,0 21 0,-1 1 15,1-1-15,0 0 0,0 0 0,0 0 16,21 22-16,0-22 0,0 0 16,0 0-16,0 0 0,0 0 15,21 1-15,0-22 16,0 0-16,0 21 0,1 0 0,-1-21 16,0 0-16,21 0 0,-21 21 0,1-21 15,20 21-15,-21-21 16,0 21-16,0-21 0,1 22 0,-1-22 0,0 21 15,0-21-15,0 21 0,-21 0 16,0 0-16,0 0 16,-21-21-16,0 22 0,0-1 15,0-21-15,-22 21 0,22-21 16,-21 0-16,21 21 0,-1-21 0,-20 0 16,21 0-16,0 0 0,-22 0 0,22 0 15,0 0-15,0 0 0,0 0 16,0 0-16,-1 0 0,1 0 15,0 0-15,21-21 16,-21 21-16,21-21 31,0 0-15,21 21 0,0-22-16,0 1 0</inkml:trace>
  <inkml:trace contextRef="#ctx0" brushRef="#br0" timeOffset="15132.17">2984 4085 0,'0'-21'0,"0"0"16,0 0-16,0 0 15,0-1 1,0 1 0,22 21-1,-1 0 1,-21 21 0,0 1-16,0-1 15,0 0-15,0 0 0,0 0 16</inkml:trace>
  <inkml:trace contextRef="#ctx0" brushRef="#br0" timeOffset="15357.05">3027 4445 0,'0'-21'47,"0"0"-31,0 0 15</inkml:trace>
  <inkml:trace contextRef="#ctx0" brushRef="#br0" timeOffset="15932.2">3768 3937 0,'0'0'0,"0"-21"0,0 0 0,0 0 16,0-1-16,0 1 0,0 0 16,0 0-16,0 0 15,21 42 16,-21 0-31,0 0 16,0 22-16,0-1 0,0 0 16,0 1-16,0-1 0,0 0 15,0 22-15,0-22 0,0 0 0,-21 1 16,21-1-16,-22-21 0,22 22 16,-21-22-16,21 0 0,0 0 0,0 0 15,0 0-15,0-42 31,0 0-15,0 0-16,21 0 0,-21 0 16,0-1-16,22 1 0</inkml:trace>
  <inkml:trace contextRef="#ctx0" brushRef="#br0" timeOffset="17392.88">3810 3768 0,'0'-21'31,"0"-1"-31,21 22 16,0 0-16,0 0 16,1 0-16,-1 0 15,0 0-15,0 0 0,0 0 0,0 0 16,1 0-16,-1 0 0,0 0 15,21 0-15,-21 0 0,22 0 16,-1 0-16,0 0 0,22 0 0,-1 0 16,1 0-16,21 0 0,-1 0 0,1 0 15,0 0-15,-1 0 0,22 0 16,-21 0-16,-1 0 0,1 0 0,21 0 16,-21 0-16,-1 0 0,22 0 0,-21 0 15,-1 0-15,1 0 0,0 0 0,-1 0 16,1 0-16,0 0 0,-22 0 15,22 0-15,-22-21 0,1 21 0,-22 0 16,22 0-16,-22 0 0,0 0 0,-20 0 16,-1 0-16,0 0 15,0 0-15,0 0 0,0 0 32,1 0-1,-22 21-16,0 1-15,0-1 16,0 0-16,0 0 0,0 0 16,0 0-16,0 1 0,-22-1 15,22 0-15,-21 0 0,21 21 0,0-20 0,0 20 16,-21-21-16,21 21 0,0-20 16,-21 20-16,21 0 0,0-21 15,0 22-15,0-22 0,0 21 0,0-21 16,0 1-16,0-1 0,0 21 0,0-21 15,0 0-15,0 1 0,0-1 16,0 0-16,0 0 0,0 0 16,21-21-16,-21 21 0,21-21 15,-21 22-15,-21-22 63,0 0-63,0 0 15,0 0 1,-1 0-16,1 0 0,0 0 16,0 0-16,0 0 0,0 0 0,-22 0 15,22 0-15,-21 0 0,21 0 0,-22 0 16,1 0-16,0 0 0,-1 0 16,1 0-16,0 0 0,-22 0 0,1 0 15,20 0-15,-20 0 0,-1 0 0,1 0 16,-1 0-16,1 0 0,-1 0 0,1 0 15,20 0-15,-20 0 0,-1 0 16,1 0-16,21 0 0,-22 0 16,22 0-16,-22 0 0,22 0 0,-22 0 15,22 0-15,-21 0 0,20 0 0,-20 0 16,-1 0-16,22 0 0,-22 0 16,22 0-16,-21 0 0,20 0 0,1 0 15,0 0-15,-1 0 0,22 0 0,-21 0 16,21 0-16,-1 0 0,1 0 15,0 0-15,0 0 0,0 0 16,0-22-16,-1 22 16,1 0-16,0 0 0,0 0 15,0 0-15,0-21 16,-1 21 0,1 0-16,0 0 15,0 0 1,21-21-16,-21 21 47,0 0-32,-1 0 32,1 0 16,21-21-63,0 0 31,-21 21-15,21-21-1,-21-1 1,21 1-1,0 0-15,0 0 32,0 0-1,21 21-15,0 0-16,0-21 15,1-1 1,-22 1-16</inkml:trace>
  <inkml:trace contextRef="#ctx0" brushRef="#br0" timeOffset="18509.24">3048 4466 0,'0'21'63,"0"1"-32,21-22-15,0 0-16,0 0 31,-21-22-15,22 22-16,-22-21 0,0 0 15,0 0-15,0 0 16,0 0 0,-22 21-1,1 0 1,21 21-16,-21-21 0,21 21 15,0 0-15,0 0 16,0 0 0,21-21 15,0 0-31,-21-21 16,22 0-1,-22 0-15,0 0 16,0 0-16,0-1 15,-22 22 1,1 0 15,21 22-15,0-1 0,0 0-1,21-21 1</inkml:trace>
  <inkml:trace contextRef="#ctx0" brushRef="#br0" timeOffset="29805.81">1609 5652 0,'21'0'15,"0"0"1,-21-22-16,21 22 16,0 0-1,-21-21-15,21 21 16,-21-21-16,22 21 0,-1-21 16,0 21-1,-21-21-15,21 21 0,-21-21 16,0-1 15,0 44 47,-21-22-78,0 21 0,21 0 16,-21-21-16,-1 21 0,-20 0 15,21 0-15,0 1 0,-22-1 0,1 0 16,21 21-16,-21-21 0,-1 1 16,1 20-16,0-21 0,20 0 0,-20 22 15,0-22-15,21 0 16,-1 0-16,-20 0 0,21 0 0,-21 1 16,20-1-16,1 0 0,0 0 15,0 0-15,0 0 0,0-21 0,-1 22 16,1-22-1,0 21-15,21-42 79,21 21-79,0 0 0,1-22 15,-1 22-15,0 0 16,0-21-16,0 21 15,0 0-15,1 0 0,-1 0 16,0 0-16,0 0 16,0 0-16,0 0 0,1 0 15,-1 0-15,0 0 0,0 21 16,0-21-16,0 22 0,1-22 0,-1 21 16,0 0-16,0-21 0,0 21 15,0 0-15,1-21 0,-1 21 16,0 1-16,0-1 0,0-21 0,0 21 15,1 0-15,-1-21 0,0 21 16,0-21-16,-21 21 0,21-21 0,0 0 16,1 22-1,-1-22-15,0 0 16,-21-22 62,0 1-78,0 0 16</inkml:trace>
  <inkml:trace contextRef="#ctx0" brushRef="#br0" timeOffset="30300.54">2201 5884 0,'0'0'0,"0"-21"0,0 0 16,0 42 15,0 0-16,0 1 1,0-1-16,0 0 0,0 0 0,0 0 16,0 0-16,0 1 0,0-1 15,0 0-15,0 0 0,0 0 0,0 0 16,0 1 0,0-1-1,0-42 16,0-1-31,21 1 16,-21 0-16</inkml:trace>
  <inkml:trace contextRef="#ctx0" brushRef="#br0" timeOffset="30612.36">2265 5588 0,'0'0'0,"-21"0"0,21-21 15,-22 21-15,44 0 47,-1 0-31,0 0-16,0 0 0,0 0 0,0 0 16,1-21-16,-1 21 15,-21-21-15,0-1 16,0 1-16,-21 0 15,-1 21-15,1 0 16,0 0-16,0 0 0,0 0 16,0 0-1,21 21-15,0 0 16,0 1-16,0-1 16,21-21-16,0 21 0,0-21 0</inkml:trace>
  <inkml:trace contextRef="#ctx0" brushRef="#br0" timeOffset="31247.99">2561 5821 0,'21'0'0,"-42"0"0,42-21 0,-21 0 16,21 21 0,-21 21-1,0 0 1,0 0-16,0 0 0,0 0 15,0 1-15,0-1 0,0 21 16,0-21-16,0 0 0,0 1 0,0-1 16,0 0-16,0 0 0,0 0 15,0 0-15,0-42 47,0 0-31,0 0-16,0 0 0,0 0 15,0-1-15,0 1 0,0 0 16,22-21-16,-1 21 0,0-1 0,0-20 16,0 21-16,0 0 0,22 0 15,-1-1-15,-21 1 0,22 0 0,-1 21 16,-21 0-16,21 0 0,1 0 0,-22 21 16,0 0-16,0 1 0,0-1 15,-21 0-15,0 0 0,0 21 0,0-20 16,0-1-16,0 21 15,0-21-15,0 0 0,-21 1 0,0-1 16,21 0-16,-21 0 0,0 0 16,42-21 31,0-21-47,0 0 15,0 21-15</inkml:trace>
  <inkml:trace contextRef="#ctx0" brushRef="#br0" timeOffset="31608.79">3514 5736 0,'0'0'0,"-22"-21"16,1 21-1,21 21 16,0 22-31,0-22 16,0 0-16,0 0 0,0 21 0,0 1 16,0 63-1,0-64-15,0 0 0,0 22 0,0-22 16,0 22-16,0-22 0,0 21 16,0 1-16,-21-1 0,0 1 0,21-1 15,-21 1-15,21-1 0,0-20 16,0-1-16,-21 0 0,21 1 0,-22-1 15,22 0-15,0-20 0,0-1 0,0 0 16,0 0-16,0 0 0,0-42 31,0 0-31,0 0 16,0 0-16,0-1 0,0 1 0,0-21 16,0 21-16</inkml:trace>
  <inkml:trace contextRef="#ctx0" brushRef="#br0" timeOffset="31932.6">3387 6160 0,'0'0'0,"0"-43"0,-43-41 15,43 62-15,0 1 16,0-21-16,0 21 0,0 0 0,0-1 16,0 1-16,21 0 0,1 0 0,-1 0 15,21 0-15,-21-1 0,22 22 16,-1 0-16,-21 0 0,21 0 0,-20 0 15,20 0-15,-21 22 0,0-1 16,0 0-16,-21 21 0,22-21 0,-22 22 16,0-22-16,0 21 0,0-21 0,-22 1 15,1 20-15,0-21 16,0 0-16,0 0 0,0 1 0,-1-22 16,1 21-16,0 0 0,0-21 15,0 0 1,21-21-1,0 0 1,21 21-16,0-22 16,0 1-16</inkml:trace>
  <inkml:trace contextRef="#ctx0" brushRef="#br0" timeOffset="32708.59">3979 5842 0,'0'0'0,"0"-21"0,0 0 15,0 0 1,0 42 0,0 0-16,0 0 15,0 0-15,0 0 0,0 1 0,0-1 16,0 21-16,0-21 0,21 0 0,-21 1 16,0-1-16,0 0 0,22 0 15,-22 0-15,21 0 0,0 1 16,0-22-16,0 0 0,0 0 15,1 0 1,-1-22-16,0 1 16,0 21-16,-21-21 0,21 0 0,0 0 15,-21 0-15,22-1 0,-1-20 16,-21 21-16,21 0 0,-21 0 0,21-1 16,-21-20-16,21 21 0,-21 0 15,0 42 16,0 0-31,0 0 0,0 0 16,0 1-16,-21-1 0,21 21 16,0-21-16,0 0 0,0 1 0,0-1 15,0 0-15,0 0 0,0 0 0,21-21 16,0 21-16,-21 1 16,22-22-16,-1 0 0,0 0 0,0 0 15,0 0-15,0 0 0,1 0 0,-1 0 16,0 0-16,0 0 0,0-22 15,0 22-15,1-21 0,20 0 0,-42 0 16,21 0-16,0 0 0,0-22 0,1 1 16,-1 0-16,0-1 0,0 1 15,-21 0-15,21-22 0,0 22 16,-21-22-16,0 22 0,0 0 0,0-1 16,0 1-16,0 0 0,0 20 15,0 1-15,0 0 0,0 0 0,-21 21 16,0 0-16,21 21 15,0 0-15,-21 0 16,21 22-16,0-22 0,-21 21 0,21 1 16,0-1-16,0 21 0,0-20 0,0-1 15,0 0-15,0 22 0,0-22 16,0-21-16,21 22 0,-21-1 0,21-21 16,-21 22-16,21-22 0,0 0 0,-21 0 15,22 0-15,-1-21 0,-21 21 16,21-21-16,0 0 0,0 0 15,0 0-15,1 0 0,-1 0 16,0 0 0,-21-21-16,21 0 0,-21 0 15,0 0-15,21 0 0,-21-1 0</inkml:trace>
  <inkml:trace contextRef="#ctx0" brushRef="#br0" timeOffset="32960.44">4741 5736 0,'21'-21'31,"1"21"-15,20 0-16,0-21 0,1 21 0,-1 0 16,0-21-16,1 0 0,20 21 0,-21-22 15,1 22-15,-1 0 0,0-21 16,1 21-16,-1 0 0,0 0 0,-20 0 15,-1-21-15,0 21 0</inkml:trace>
  <inkml:trace contextRef="#ctx0" brushRef="#br0" timeOffset="33805.49">6456 5567 0,'0'0'0,"0"-42"15,0 20 1,0 1-16,21 0 15,0 0-15,0 21 0,22-21 0,-22 21 16,21 0-16,-21-21 0,22 21 16,-22 0-16,21 0 0,0 21 0,-20-21 15,-1 21-15,21 0 0,-21 0 0,0 22 16,-21-22-16,0 21 0,22 0 16,-22-20-16,0 20 0,0 0 15,0-21-15,0 22 0,0-22 0,0 21 16,-22-21-16,22 1 0,0-1 0,-21 0 15,0 0 1,0-21 0,21-21-16,0 0 15,0 0-15,0-1 0,0 1 16,0 0-16,0 0 0,0-21 0,0-1 16,21 1-16,0 0 0,0 20 0,1-20 15,-1 0-15,21-1 0,-21 1 16,22 21-16,-22 0 0,21 0 15,-21-1-15,22 22 0,-22 0 0,21 0 16,-21 0-16,22 22 0,-22-1 16,0 0-16,0 21 0,-21-21 0,0 22 15,21-22-15,-21 21 0,0 1 0,0-22 16,0 21-16,0-21 0,0 22 16,0-22-16,0 0 0,0 0 0,-21 0 15,21 0-15,0 1 0,0-1 31,21-21-15,-21-21-16,21-1 16</inkml:trace>
  <inkml:trace contextRef="#ctx0" brushRef="#br0" timeOffset="34991.81">8107 5567 0,'0'0'0,"0"-42"16,0 20-16,0 1 16,0 0-16,0 0 0,0 0 0,-21 21 15,-1-21-15,1-1 0,0 22 16,-21 0-16,21-21 0,-22 21 0,1 0 16,21 0-16,-22 0 0,1 21 15,0 1-15,21-1 0,-22 0 0,22 0 16,-21 21-16,21 1 0,-1-22 0,1 21 15,21 1-15,0-1 0,0 0 16,0-21-16,0 22 0,0-22 0,0 0 16,0 0-16,21 0 0,1 1 0,-1-1 15,0-21-15,0 0 0,21 0 16,-20 0-16,20 0 0,-21 0 0,21 0 16,1 0-16,-22-21 0,21 21 0,-21-22 15,1 1-15,20 0 0,-21 0 16,0-21-16,0 20 0,-21-20 15,22 21-15,-1-21 0,-21-1 0,21 22 16,-21-21-16,0 21 0,0-22 0,0 22 16,0 0-16,21 0 0,-42 42 31,0 0-31,21 0 16,-21 0-16,-1 1 0,22 20 15,0-21-15,-21 21 0,21 1 0,0-22 16,0 21-16,0-21 0,0 1 0,0-1 15,21 0-15,1 0 0,-22 0 16,42 0-16,-21-21 0,0 0 16,22 0-16,-22 0 0,21 0 0,-21 0 15,22 0-15,-22 0 0,21 0 0,-21-21 16,22 0-16,-22 0 0,0 0 16,0 0-16,0-1 0,0 1 0,-21-21 15,0 21-15,0-22 0,0 22 0,0-21 16,0 21-16,0 0 0,0-1 0,0 1 15,0 42 17,-21 1-32,21-1 0,0 0 15,0 21-15,-21-21 0,21 1 16,0 20-16,0-21 0,0 0 16,0 0-16,0 22 0,0-22 0,0 0 15,0 0-15,0 0 0,0 1 16,0-44 15,0 1-15,0 0-16,0 0 0,0 0 15,0 0-15,0-1 0,21-20 16,0 21-16,-21 0 0,22-22 0,-1 1 16,0 21-16,-21 0 0,21 0 0,21-22 15,-20 43-15,-1-21 0,0 21 0,0 0 16,0 0-16,0 0 15,1 0-15,-1 21 0,0 0 0,0 1 16,-21-1-16,0 0 0,0 0 0,21 21 16,-21-20-16,0 20 0,0-21 15,0 0-15,0 0 0,0 22 0,0-22 16,0 0-16,0 0 0,-21 0 16,21-42 15,0 0-16,0 0-15,0 0 0,0 0 16,0-1-16,0-20 0,21 21 16,0 0-16,1-22 0,-1 22 15,0-21-15,0 21 0,21-22 0,-20 22 16,20 0-16,-21 21 0,21 0 0,-20 0 16,20 0-16,-21 0 0,0 0 15,0 21-15,-21 0 0,0 1 0,22-1 16,-22 0-16,0 21 0,21-21 0,-21 1 15,0 20-15,0-21 0,0 21 0,0-20 16,0-1-16,0 0 0,-21 0 16,-1 0-16,22 0 0,0 1 15,-21-22-15,42-22 47</inkml:trace>
  <inkml:trace contextRef="#ctx0" brushRef="#br0" timeOffset="35390.58">9567 5609 0,'0'0'0,"-21"0"16,42 0 15,0 0-31,1 0 0,-1-21 16,0 21-16,0 0 0,21-21 15,-20 21-15,-1-21 0,0 21 16,0-21-16,0-1 0,0 22 0,-21-21 16,0 0-16,0 0 0,0 0 15,0 0-15,0-1 0,-21 1 16,0 21-16,0 0 0,0 0 16,0 0-16,-1 0 0,-20 21 0,21 1 15,0-22-15,-22 42 0,22-21 0,0 0 16,0 22-16,21-22 0,0 21 15,0-21-15,0 22 0,0-1 0,0-21 16,0 0-16,21 22 0,-21-22 0,21 0 16,0 0-16,1 0 0,20 0 15,-21-21-15,0 22 0,0-22 16,22 0-16,-22 0 0,0 0 0,0 0 16,0 0-16,1 0 0,-1 0 0,0 0 15,0-22-15,0 1 0,0 21 0,1-21 16,-1 0-16</inkml:trace>
  <inkml:trace contextRef="#ctx0" brushRef="#br0" timeOffset="35624.44">10499 5482 0,'0'21'31,"21"-21"-31,0 0 16,0 0-16,0 0 0,0 0 15,1 0 1,-44 0 15</inkml:trace>
  <inkml:trace contextRef="#ctx0" brushRef="#br0" timeOffset="35780.36">10350 5630 0,'0'0'0,"0"22"0,0-1 0,0 0 15,0 0 1,22-21-16,-1 0 0,0 0 16,0 0-16,0 0 0,0 0 0,1 0 15,-1 0-15,0 0 0,0 0 16,-21-21-16,21 0 15,-21 0-15,21-1 0</inkml:trace>
  <inkml:trace contextRef="#ctx0" brushRef="#br0" timeOffset="36216.12">11176 4657 0,'0'0'0,"21"0"0,0 0 0,-21-21 16,0 42 15,0 0-31,0 0 0,-21 0 16,0 0-16,21 1 15,-21-1-15,21 0 0,0 0 16,0 0-16,0 0 0,0 1 0,0-1 16,0 0-16,0 0 15,21-21-15,0 0 16</inkml:trace>
  <inkml:trace contextRef="#ctx0" brushRef="#br0" timeOffset="36979.67">11409 4572 0,'0'21'46,"0"0"-46,-21 1 16,-1-1-16,22 0 0,-21 0 16,21 0-16,0 0 0,-21 1 15,21-1-15,0 0 0,0 0 0,0 0 16,0 0-16,0 1 16</inkml:trace>
  <inkml:trace contextRef="#ctx0" brushRef="#br0" timeOffset="37288.5">11769 4678 0,'0'0'0,"0"-42"16,0 63 15,0 0-31,0 0 0,0 21 15,-22-20-15,1 20 0,0 0 16,0 1-16,21-1 0,-21 21 0,0-20 16,-1-1-16,1 0 0,0 1 0,0-1 15,0-21-15,21 22 0,0-22 16,0 21-16,-21-21 0,21 0 0,0 1 16,0-1-16,0 0 0,21 0 0,-21 0 15,21-21-15,0 0 0,0 21 0,0-21 16,1 0-16,-1 0 0,0 0 15,0 0-15,0 0 0,0-21 0,1 21 16</inkml:trace>
  <inkml:trace contextRef="#ctx0" brushRef="#br0" timeOffset="37473.39">11472 5249 0,'0'0'0,"-21"0"0,0 0 0,0 0 0,0 0 16,21-21-1,21 21 1,0 0-16,0 0 0,21 0 0,-20 0 16,20 0-16,-21 0 0,21 0 0,-20 0 15,20-21-15,-21 21 0,21 0 0,-20 0 16,-1 0-16,0 0 16</inkml:trace>
  <inkml:trace contextRef="#ctx0" brushRef="#br0" timeOffset="37821.19">11938 5271 0,'21'0'15,"0"0"-15,0 0 16,1 0-16,-1 0 0,0 0 0,21 0 16,-21 0-16,22-22 0,-22 22 15,21-21-15,-21 0 0,1 21 16,-1-21-16,0 0 0,0 0 0,-21-1 0,0 1 15,0 0-15,0 0 16,-21 0-16,0 21 0,-22 0 16,22-21-16,-21 21 0,0 0 0,20 0 15,-20 21-15,0 0 0,21 0 0,-22 0 16,22 0-16,0 1 0,0 20 16,21-21-16,-21 21 0,21-20 0,0-1 15,0 0-15,0 21 0,21-21 0,0 1 16,21-1-16,-21 0 0,1 0 0,20 0 15,-21-21-15,21 21 0,1-21 16,-1 0-16,-21 22 0,22-22 16,-1 0-16,0 0 0,1 0 0,-22 0 15,21 0-15</inkml:trace>
  <inkml:trace contextRef="#ctx0" brushRef="#br0" timeOffset="38044.06">12721 5059 0,'0'0'16,"0"-21"-16,-21 0 16,21 42-1,0 0-15,0 0 0,0 0 16,0 0-16,21 22 0,-21-22 16,21 21-16,-21-21 0,21 22 0,1-22 15,-22 0-15,0 21 0,21-20 0,0-1 16,0 0-16,-21 0 15,21-21-15,0 0 16</inkml:trace>
  <inkml:trace contextRef="#ctx0" brushRef="#br0" timeOffset="38296.92">12996 5080 0,'0'-21'0,"0"42"0,-21-63 15,21 21-15,-21 21 16,0 0-16,0 0 0,-1 0 16,1 21-16,0 0 0,0 0 15,0 0-15,0 0 0,-1 22 0,22-22 16,-21 21-16,0-21 0,0 1 16,0 20-16,0-21 0,21 0 0,0 0 15,-22 1-15,22-1 0,0 0 0,0 0 16,0 0-16,0 0 0,22-21 15,-1 0 1,0 0-16,0 0 0</inkml:trace>
  <inkml:trace contextRef="#ctx0" brushRef="#br0" timeOffset="38620.73">13420 4614 0,'0'0'0,"0"-21"0,0 0 0,0 42 31,0 0-31,0 1 0,0-1 0,-22 21 0,1-21 16,0 22-16,21 20 16,-21-21-16,0 22 0,21-22 0,0 22 15,-21-22-15,21 22 0,-22-22 0,22 0 16,0 1-16,0-1 0,0 0 0,0-21 15,22 22-15,-1-22 0,-21 0 16,21 0-16,0 0 0,0 1 0,0-1 16,1-21-16,-1 0 0,0 0 0,0 0 15,0 0-15,0 0 0,1 0 0,-1 0 16,-21-21-16,21-1 16,-21 1-16,0 0 0,0 0 0,0 0 15,0 0-15</inkml:trace>
  <inkml:trace contextRef="#ctx0" brushRef="#br0" timeOffset="38789.62">13335 5080 0,'0'0'0,"-21"0"0,42 0 32,0 0-17,0 0-15,22 0 0,-22 0 16,21 0-16,-21 0 0,0 0 0,22 0 15,-22-21-15,0 0 0,21 21 0,-20-21 16</inkml:trace>
  <inkml:trace contextRef="#ctx0" brushRef="#br0" timeOffset="39016.49">13885 4551 0,'0'0'0,"0"21"94,0 0-78</inkml:trace>
  <inkml:trace contextRef="#ctx0" brushRef="#br0" timeOffset="39205.9">14055 4530 0,'0'0'0,"0"21"31,0 0-16,-22 0-15,22 0 0,0 1 16,-21-1-16,21 0 0,-21 0 16,0 0-16,21 0 0,0 1 0,0-1 15,0 0-15,0 0 0</inkml:trace>
  <inkml:trace contextRef="#ctx0" brushRef="#br0" timeOffset="40248.3">14055 4466 0,'0'-21'0,"-22"21"0,1 0 15,21-21-15,0 42 32,-21-21-32,21 21 15,0 0-15,0 1 0,-21-1 0,21 0 16,0 0-16,-21 0 0,0 0 16,-1 1-16,1-22 0,0 21 0,0 0 15,0 0-15</inkml:trace>
  <inkml:trace contextRef="#ctx0" brushRef="#br0" timeOffset="40908.55">15621 4826 0,'0'-42'16,"21"42"-16,0 0 16,0 0-1,1 21-15,-1 0 0,-21 0 0,21 22 16,0-1-16,0 0 0,0 1 15,1-1-15,-22-21 0,0 21 0,0 1 16,21-1-16,-21 0 0,0 1 16,0-22-16,0 0 0,0 21 0,0-20 15,0-1-15,0 0 0,0 0 16,0-42 15,0 0-31,0 0 0,0-1 16,21 1-16,0-21 0,0 21 0,0-22 15,1 1-15,-1 0 0,21-22 16,-21 22-16,22-22 0,-1 1 0,0-1 16,-21 22-16,22-21 0,-22 20 0,0 1 15,0 21-15,0 0 0,-21-22 16,22 43-16,-22-21 0,0 42 31,-22 0-31,22 1 16,0-1-16,0 21 0,-21-21 15,21 22-15,0-1 0,0 0 0</inkml:trace>
  <inkml:trace contextRef="#ctx0" brushRef="#br0" timeOffset="42332.28">16658 5313 0,'21'0'0,"22"-42"15,-22 42-15,-21-22 0,0 1 16,0 0-16,0-21 0,0 21 16,0-1-16,0-20 0,0 21 0,-21 0 15,-1 0-15,1-1 0,0 1 0,-21 0 16,21 21-16,-22 0 0,1 0 16,0 21-16,-1 0 0,1 1 0,0-1 15,20 0-15,-20 21 0,21-21 0,-21 22 16,20-22-16,1 21 0,21-21 15,0 22-15,0-22 0,0 0 0,0 0 16,0 22-16,21-43 0,1 21 16,-1 0-16,0 0 0,0-21 0,21 0 15,-20 0-15,20 0 0,0 0 16,-21 0-16,22 0 0,-22 0 0,21-21 16,-21 0-16,22 21 0,-22-21 0,0-1 15,0 1-15,0-21 0,1 21 0,-22-22 16,0 22-16,21-21 0,-21 0 15,21-1-15,-21 1 0,0 21 0,0-22 16,0 22-16,0 0 0,0 0 0,0 0 16,-21 42-1,0 0-15,21 21 0,-22-20 16,22 20-16,-21-21 0,0 21 16,21 1-16,0-22 0,0 21 0,0-21 15,0 22-15,0-22 0,0 0 16,0 21-16,0-20 0,21-22 0,0 21 15,1 0-15,-1-21 0,0 0 0,0 0 16,21 0-16,-20 0 0,20 0 0,-21 0 16,21-21-16,1 0 0,-22-1 15,21 1-15,-21 0 0,22 0 0,-22-21 16,21 20-16,-21-20 0,1 0 16,-1-1-16,21-20 0,-21 21 15,0-22-15,-21 1 0,22 20 0,-22-20 16,21 20-16,-21 1 0,0 0 0,0-1 15,0 22-15,0 0 0,-21 21 16,-1 21 0,1 0-16,21 1 0,-21 20 0,0 0 15,0 1-15,0-1 0,21 21 16,-22-20-16,22 20 0,-21-20 0,0 20 16,21 1-16,0-22 0,0 0 0,0 1 15,0-1-15,0 0 0,0 1 0,0-22 16,21 0-16,0 0 15,1 0-15,-1 0 0,0 1 0,21-22 16,1 0-16,-22 0 0,21 0 0,0 0 16,-20 0-16,20-22 0,-21 1 0,0 21 15,0-21-15,1 0 0,-1 0 16,0-22-16,0 22 0,-21 0 0,0-21 16,0 21-16,21-1 0,-21-20 0,0 21 15,0 0-15,0 42 31,-21-21-31,21 21 0,0 0 16,0 0-16,-21 1 0,21-1 0,-21 0 16,21 0-16,0 0 0,0 0 15,0 1-15,0-1 0,0 0 16,21 0-16,0-21 0,0 0 16,0 0-16,1 0 0,-1 0 15,0 0-15,0 0 0,0 0 16,0 0-16,1-21 0,-1 0 0,0 0 15,0-1-15,0 1 0,-21-21 16,0 21-16,21 0 0,1-22 16,-22 22-16,21 0 0,-21 0 0,0 0 15,0-1-15,0 44 32,0-1-32,-21 0 15,21 0-15,0 0 0,0 22 16,0-22-16,0 0 0,0 0 0,0 0 15,0 0-15,0 1 0,0-1 0,21-21 16,-21 21-16,21 0 0,0-21 0,0 0 16,0 21-16,1-21 0,20 0 15,-21 0-15,0 0 0,22 0 0,-22 0 16,0-21-16,21 21 0,-21-21 0,1 21 16,-1-21-16,0 0 0,0-1 0,0 1 15,0-21-15,1 21 16,-1-22-16,-21 22 0,0-21 0,21 0 15,-21-1-15,0 1 0,0 0 0,0 20 0,0 1 16,0 0-16,-21 21 16,0 21-16,-1 0 15,1 1-15,21-1 0,-21 21 0,0-21 16,0 22-16,21-22 0,-21 21 0,21-21 16,0 22-16,0-22 0,0 0 15,0 21-15,0-21 0,21 1 0,0-1 16,0-21-16,0 21 0,0 0 0,1-21 15,-1 0-15,0 0 0,0 0 0,21 0 16,-20 0-16,-1 0 16,0 0-16,0 0 0,0-21 0,0 0 0,1 21 15,-1-21-15,21-1 0,-21 1 16</inkml:trace>
  <inkml:trace contextRef="#ctx0" brushRef="#br0" timeOffset="42555.68">19473 4953 0,'0'0'0,"0"21"16,21-21 0,1 0-1,-1 0-15,0 0 0,21 0 0,-21 0 16,1 0-16,20 0 0,-21 0 15,0 0-15,0 0 0</inkml:trace>
  <inkml:trace contextRef="#ctx0" brushRef="#br0" timeOffset="42716.59">19473 5101 0,'0'0'0,"0"21"16,0 1-16,21-22 15,1 21-15,-1-21 16,0 0-16,0 0 0,0 0 16,0 0-16,1 0 0,-1 0 15,0 0-15,0-21 0,0 21 16,0-22-16,1 1 0</inkml:trace>
  <inkml:trace contextRef="#ctx0" brushRef="#br0" timeOffset="43086.9">20532 4466 0,'0'0'0,"0"-21"0,0 0 16,0 0-16,21 0 16,-21 42-1,0 0 1,0 0-16,0 0 0,-21 0 15,21 1-15,0-1 0,0 0 16,-22 0-16,22 0 0,0 0 0,0 1 16,0-1-16,22-21 31</inkml:trace>
  <inkml:trace contextRef="#ctx0" brushRef="#br0" timeOffset="43287.77">20828 4403 0,'0'0'0,"0"-21"0,0-1 0,0 1 16,0 42-1,-21-21 1,21 22-16,-21-1 0,21 0 0,-22 0 16,22 0-16,0 0 0,-21 1 0,21-1 15,-21 0-15,21 0 0,0 0 0,0 0 16,0 1-16,0-1 15,21-21-15,0 0 0</inkml:trace>
  <inkml:trace contextRef="#ctx0" brushRef="#br0" timeOffset="43805.5">21272 4445 0,'0'0'0,"0"-21"15,-21 42 1,21 0-16,-21 0 16,21 1-16,-21 20 0,21-21 15,0 21-15,0-20 0,-21 20 16,21 0-16,0 1 0,-21-1 0,21-21 0,0 21 16,0 1-16,0-1 0,0-21 15,0 22-15,0-22 0,0 0 16,0 0-16,0 0 0,0 0 0,0 1 15,0-44 17,0 1-32,0 0 15,0 0-15,0 0 0,0 0 0,21-22 16,0 22-16,-21-21 0,21 21 0,0-1 16,0 1-16,1 0 0,-1 0 15,0 0-15,21 0 0,-21 21 0,1 0 16,20 0-16,-21 0 0,21 0 0,-20 21 15,-1 0-15,21 0 0,-42 0 16,21 0-16,-21 1 0,0-1 16,0 0-16,0 21 0,0-21 0,0 1 15,-21-1-15,0 0 0,0 0 0,0 0 16,-1-21-16,-20 21 0,21-21 16,-21 0-16,20 22 0,-20-22 0,21 0 15,0 0-15,0 0 0,-1 0 0,1 0 16,0 0-16,0 0 0,42-22 31,0 22-31,22-21 16</inkml:trace>
  <inkml:trace contextRef="#ctx0" brushRef="#br0" timeOffset="44542.1">21950 4720 0,'0'0'0,"0"-21"0,0 0 15,-21 21 1,-1 21 0,1 0-16,0 0 0,0 1 15,0 20-15,21-21 0,-21 21 0,-1-20 16,1 20-16,21-21 0,-21 21 16,21-20-16,0 20 0,0-21 0,0 0 15,0 0-15,0 1 0,21-1 16,0 0-16,1-21 0,-1 21 0,0-21 15,0 0-15,0 0 0,0 0 0,1 0 16,-1-21 0,-21 0-16,0 0 0,0-1 15,0-20-15,0 21 0,0 0 0,0-22 16,0 1-16,0 0 0,0 21 0,0-22 16,0 1-16,0 21 0,0-22 15,0 22-15,0 0 0,42 0 0,0 0 16,-20 21-16,-1 0 0,21 0 15,-21 0-15,0 0 16,22 0-16,-22 21 0,21 0 0,-21 0 16,1 0-16,20 1 0,-21 20 0,-21 0 15,0-21-15,0 22 0,0-22 0,0 21 16,0-21-16,0 22 0,0-22 16,-21 0-16,21 0 0,-21 0 0,0 1 15,-1-22-15,22 21 0,-21-21 0,0 21 16,0-21-1,42-21 17,0 21-32,0-21 0,-21-1 15,22 1-15,-1 21 0,0-42 16,-21 21-16,21 0 0,0-22 0,22 22 16,-22-21-16,21-43 0,-21 43 15,0 21-15,1-1 0,-1 1 0,-21 0 16,0 0-16,-21 42 15,-22 0 1,43 0-16,-21 22 0,0-22 16,0 21-16,0 1 0,21-22 0,-22 21 15,22 0-15,0-20 0,0 20 0,0-21 16,0 21-16,0-20 0,22-1 16,-1 0-16,0 0 0,21 0 0,-21-21 15,1 21-15,20-21 0,-21 0 16,21 0-16,-20 0 0,20 0 0,-21 0 15,0 0-15,0-21 0,1 0 0,-1 0 16,0 0-16</inkml:trace>
  <inkml:trace contextRef="#ctx0" brushRef="#br0" timeOffset="44836.12">23156 4276 0,'0'0'0,"0"21"16,-21-21-16,21 21 0,-21 0 15,21 0-15,0 1 0,0-1 0,-21-21 16,0 21-16,21 0 0,-22 0 15,1 0-15,21 1 0,0-1 16,-21-21-16,21 21 0,21-21 47</inkml:trace>
  <inkml:trace contextRef="#ctx0" brushRef="#br0" timeOffset="45038.52">23347 4233 0,'0'22'31,"0"-1"-31,0 0 16,0 0-16,0 0 0,-21 0 0,21 1 16,-22-1-16,22 0 0,-21 0 15,21 0-15,0 0 0,-21 1 0,0-22 16,0 21-16,0 0 0,21 0 0,-22 0 15,-20-21-15,21 21 0,-21 1 16</inkml:trace>
  <inkml:trace contextRef="#ctx0" brushRef="#br0" timeOffset="45644.17">9673 6985 0,'0'0'0,"0"-21"0,0 0 16,0 0-16,21-1 0,0 1 15,1 21-15,-22-21 0,21 21 16,-21 21-1,0 0 1,0 1-16,0-1 0,-21 0 0,-1 21 16,22-21-16,-21 1 0,0-1 0,0 21 15,21-21-15,0 0 0,-21 1 16,0-1-16,21 0 0,-22 0 0,22 0 16,0 0-16,0 1 15,0-44 1</inkml:trace>
  <inkml:trace contextRef="#ctx0" brushRef="#br0" timeOffset="45824.58">9800 6689 0,'0'0'0,"0"-21"0,0-1 0,0 1 15,0 0-15,0 0 0,-21 21 16,0 0-1,21 21 1,0 0 0,21 0-1,0-21-15</inkml:trace>
  <inkml:trace contextRef="#ctx0" brushRef="#br0" timeOffset="46438.17">10626 7049 0,'0'-22'16,"0"1"-16,0 0 16,-22 0-1,22 0-15,-21 21 0,21-21 0,-21-1 16,21 1-16,-21 21 0,0-21 0,0 21 15,-1-21-15,1 21 0,0 0 0,0 0 16,0 0-16,0 21 0,-22 0 16,22 0-16,-21 1 0,21-1 0,-1 0 15,-20 21-15,21-21 0,21 22 0,0-22 16,-21 21-16,21-21 0,0 22 0,0-22 16,0 0-16,21 21 0,0-42 15,0 22-15,22-1 0,-22-21 0,21 0 16,-21 0-16,22 0 0,-22 0 15,21 0-15,0 0 0,1-21 0,-1-1 0,0 1 16,1 0-16,-1-21 0,0 21 16,1-22-16,-1 1 0,0 21 15,1-22-15,-1 1 0,-21 0 0,0-22 16,22 22-16,-22-22 0,-21 22 0,0-21 16,21 20-16,-21-20 0,0-1 15,0 22-15,0 0 0,0 20 0,0-20 16,0 21-16,-21 21 0,0 0 0,0 0 15,-1 0-15,1 21 0,0 21 16,21-20-16,-21 20 0,21 0 16,-21 1-16,21 20 0,0-21 15,0 1-15,0-1 0,0 0 0,0 1 16,0 20-16,0-42 0,0 22 0,21-1 16,0 0-16,0-20 0,0-1 15,1 21-15,-22-21 0,42 0 0,-42 1 16,42-1-16,-21-21 0,1 21 0,-1-21 15,0 0-15,0 0 0,21 0 0,-20 0 16,-1 0-16,0 0 0,0-21 16,0 0-16,0 21 0</inkml:trace>
  <inkml:trace contextRef="#ctx0" brushRef="#br0" timeOffset="46664.04">11896 6816 0,'21'0'31,"0"0"-15,0 0-16,0 0 0,22 0 0,-22 0 16,0 0-16,21 0 0,-21 0 0,1 0 15,-1 0-15,0 0 0,0 0 0,-42 0 31,-21 0-15,20 0-16</inkml:trace>
  <inkml:trace contextRef="#ctx0" brushRef="#br0" timeOffset="46788.97">11853 6943 0,'0'0'0,"0"21"0,0 0 16,0 0-16,21-21 15,1 0-15,-1 0 0,0 0 16,0 0-16,0 0 0,0 0 0,22 0 15,-22 0-15,0 0 0,0 0 0,22-21 16</inkml:trace>
  <inkml:trace contextRef="#ctx0" brushRef="#br0" timeOffset="47241.22">12933 6202 0,'0'0'0,"0"-21"15,0 0 1,-21 21-1,-1 0-15,1 21 16,21 0-16,-21-21 16,0 21-16,21 0 0,-21 0 15,0 1-15,21-1 0,0 0 16,21-21 15</inkml:trace>
  <inkml:trace contextRef="#ctx0" brushRef="#br0" timeOffset="47412.12">13102 6181 0,'0'0'0,"0"-21"15,-21 21 17,0 21-32,21 0 0,-21 0 15,-1 0 1,1 0-16,21 1 0,0-1 15,0 0-15,0 0 0</inkml:trace>
  <inkml:trace contextRef="#ctx0" brushRef="#br0" timeOffset="47673.49">13398 6498 0,'0'0'0,"0"21"16,0 1-1,0-1-15,0 0 0,22 0 0,-22 0 16,21 22-16,-21-22 0,21 0 0,0 21 16,-21-21-16,21 22 0,0-22 0,-21 0 15,22 0-15,-22 0 0,21 1 16,-21-1-16,21 0 0,-21 0 15,21-21 1,0 0-16</inkml:trace>
  <inkml:trace contextRef="#ctx0" brushRef="#br0" timeOffset="47916.35">13779 6541 0,'0'0'0,"0"-22"0,0 1 0,-21 21 31,0 21-31,0 1 0,0-1 0,0 0 16,-22 0-16,22 0 0,-21 0 0,21 1 15,-22 20-15,1-21 0,21 0 16,-22 22-16,1-22 0,0 0 0,21 21 16,-22-21-16,22 1 0,0-1 15,0-21-15,0 21 0,21 0 0,-22-21 16,22 21-16,22-21 15,-1 0-15,0 0 0,21-21 16,-21 21-16</inkml:trace>
  <inkml:trace contextRef="#ctx0" brushRef="#br0" timeOffset="48360.09">13991 6519 0,'0'0'0,"0"22"31,0-1-15,0 21-16,0-21 15,0 0-15,0 1 0,0-1 0,0 0 16,0 0-16,0 0 0,0 0 0,0 1 16,0-1-16,21-21 0,0 0 15,1 0-15,-1 0 0,0 0 0,21 0 16,-21 0-16,1 0 15,-1-21-15,21 21 0,-21-22 0,0 1 16,1 0-16,-1 21 0,-21-21 0,21 0 16,0 0-16,-21-22 0,0 22 0,21 0 15,-21 0-15,0 42 32,-21 0-17,21 0-15,0 0 0,-21 1 0,0-1 16,0 0-16,21 21 0,-22-21 15,1 1-15,21 20 0,-21-21 0,21 0 16,0 0-16,-21 1 0,21-1 0,-21-21 16,21 21-16,0 0 0,0 0 15,21-21 1,0 0 0,0 0-16,0-21 0</inkml:trace>
  <inkml:trace contextRef="#ctx0" brushRef="#br0" timeOffset="48931.76">14774 6583 0,'21'0'62,"1"0"-62,-1 0 0,0 0 16,0 0-16,21 0 0,-20 0 0,-1 0 15,0 0-15,21 0 0,-21 0 16,1-21-16,20 21 0,-42-21 0,21-1 16,0 22-16,-21-21 0,21 0 0,-21 0 15,0 0-15,-21 21 16,0 0 0,0 0-16,0 0 0,0 21 0,-1 0 15,1 21-15,0-20 0,0 20 0,-21-21 16,20 21-16,1 1 0,0-22 15,-21 21-15,21-21 0,-1 22 0,1-22 16,0 0-16,0 0 0,0 0 16,0 1-16,21-1 0,0 0 15,21-21 17,0-21-32,0 0 0,0 21 15,0-22-15,-21 1 0,22 0 16,-1 21-16,0-21 0,0 21 15,-21-21-15,21 21 0,-21-21 0,21 21 16,1 21 0,-22 0-16,0 0 15,0 0-15,0 0 0,21-21 16,-21 22-16,21-1 0,-21 0 0,21-21 16,-21 21-16,21-21 0,0 21 15,1-21-15,-1 0 0,0 0 16,0 0-16,0 0 15,0 0-15,-21-21 16,0 0-16,22 0 16</inkml:trace>
  <inkml:trace contextRef="#ctx0" brushRef="#br0" timeOffset="49169.63">15600 6244 0,'0'21'47,"0"1"-47,0-1 0,0 0 0,0 0 16,0 0-16,0 0 0,0 1 0,-21-1 16,21 0-16,0 0 0,0 0 15,-22 0-15,1 1 16,21-44 15,0 1-31</inkml:trace>
  <inkml:trace contextRef="#ctx0" brushRef="#br0" timeOffset="49323.54">15727 6265 0,'0'22'31,"0"-1"-31,0 0 15,-21 0-15,21 0 0,0 0 16,-22-21-16,22 22 0,-21-1 0,21 0 16,-21-21-16,21 21 0,-21 0 15</inkml:trace>
  <inkml:trace contextRef="#ctx0" brushRef="#br0" timeOffset="50437.5">16658 6308 0,'0'0'15,"-42"-21"-15,42 42 47,21 0-47,0 0 0,0 0 16,0 0-16,1 1 0,20-1 0,-21 0 16,21 0-16,-20 0 0,20 0 0,-21 1 15,21-1-15,1 0 0,-1-21 16,0 21-16,1 0 0,20-21 15,-42 0-15,22 0 0,-1 0 0,-21 0 16,22 0-16,-22 0 0,0 0 0,-21-21 31,0 0-15,-21 21-16,0 0 0,-1 0 16,1 0-16,0 0 0,0 0 0,0 0 15,0 0-15,-1 21 0,-20 0 16,21 0-16,-21 1 0,20 20 0,-20-21 15,0 21-15,-1-20 0,1 20 0,0-21 16,-1 21-16,1-20 0,0 20 0,21-21 16,-22 0-16,1 0 0,21 1 15,-22 20-15,22-42 0,0 21 16,0 0-16,21 0 0,0 1 0,-21-22 16,0 21-16,21-42 46,0-1-30,-22 1 0,22 0-16</inkml:trace>
  <inkml:trace contextRef="#ctx0" brushRef="#br1" timeOffset="87836.45">2942 9758 0,'0'-21'63,"0"0"-48,-21-1 1,21 1-16,0 0 16,0 0-1,0 0-15,0 42 63,0 0-63,0 0 0,0 0 15,0 1-15,0-1 0,0 21 16,0-21-16,0 0 0,0 22 16,-21-22-16,21 21 0,0-21 0,0 22 15,-21-22-15,21 0 0,0 21 0,0-20 16,0-1-16,0 0 0,0 0 16,0 0-16,-22 0 0,22 1 0,0-1 15,0-42 32,0-1-31,0 1-16,0 0 0,0 0 15,0 0-15,0-22 0,0 22 16,0 0-16</inkml:trace>
  <inkml:trace contextRef="#ctx0" brushRef="#br1" timeOffset="88377.68">2836 9250 0,'0'0'0,"-21"0"0,0 0 16,21-21-16,-21 21 0,0 0 16,-1 0-1,22 21 1,-21-21-16,21 21 0,0 0 0,0 0 16,0 1-16,0-1 15,21-21-15,1 21 16,-1-21-16,0 0 15,0 0-15,0 0 0,0 0 16,1 0-16,-1 0 0,0-21 16,0 21-16,0-21 0,0 21 15,-21-22-15,0 1 0,0 0 16,0 0-16,0 0 0,0 0 16,-21-1-16,0 1 0,-21 0 0,21 0 15,-1 21-15,-20-21 0,21 21 0,0 0 16,0 0-16,-22 0 0,22 0 15,0 21-15,0 0 16,21 0-16,0 0 0,0 1 16,0-1-16,0 0 0,0 0 15,0 0-15,0 0 0,0 1 16,0-1-16,0 0 0,0 0 16,21-21-16,0 21 0,0-21 15,22 21-15,-22 1 0</inkml:trace>
  <inkml:trace contextRef="#ctx0" brushRef="#br1" timeOffset="89108.26">3408 9652 0,'0'0'0,"0"-21"0,-21 21 16,21-21-16,-22 21 15,1 0-15,21 21 31,0 0-15,0 0-16,0 0 16,0 1-16,0 20 0,0-21 0,0 0 15,0 0-15,21 1 0,-21 20 16,0-21-16,0 0 0,0 0 0,0 22 16,22-22-16,-22 0 15,0 0-15,0 0 0,0 1 16,0-44 15,0 1-15,0 0-16,0 0 15,0 0-15,0 0 16,0-1-16,0-20 0,0 21 0,0-21 16,0 20-16,0-20 0,21 0 15,-21 21-15,21-22 0,21 1 0,-21 21 16,22 0-16,-22-22 0,21 22 0,1 0 15,-1 21-15,0 0 0,1 0 16,-1 0-16,-21 0 0,21 0 0,-20 21 16,-1-21-16,21 42 0,-42-20 0,21-1 15,-21 0-15,0 21 0,0-21 16,0 22-16,0-22 0,0 21 0,0-21 16,0 22-16,-21-22 0,21 0 15,0 0-15,0 0 0,-21 1 16,21-1-16,-21-21 0,21 21 15,0 0 1,0-42 31,0 0-47,21 21 0,-21-21 16,21 21-16,-21-22 0</inkml:trace>
  <inkml:trace contextRef="#ctx0" brushRef="#br1" timeOffset="89540.01">4297 9610 0,'-43'-21'16,"43"-1"-16,-21 22 15,21-21-15,-21 21 16,21 21-1,0 1 1,0-1-16,0 21 16,0-21-16,0 22 0,0-22 15,0 21-15,0 0 0,0 1 0,0-1 16,0 0-16,0 1 0,0 20 16,0-20-16,0 20 0,0-21 0,0 22 15,0-1-15,0 1 0,0 21 0,0-22 16,0 1-16,0-1 0,-21-21 0,21 22 15,0-22-15,0 1 0,-21-1 16,21 0-16,0 1 0,0-22 0,0 21 16,0-21-16,0 22 0,0-22 0,0 0 15,-21 0-15,21 0 0,0 0 16,0 1-16,0-1 16,0-42-1,0-1 1,0 1-16,0 0 0,0-21 0,0 21 15,0-22-15,0 1 0,0 0 16,0-1-16</inkml:trace>
  <inkml:trace contextRef="#ctx0" brushRef="#br1" timeOffset="89907.8">4149 10033 0,'0'0'0,"-22"-21"16,1-21-16,21 20 0,-21-20 15,21 21-15,0-21 0,0 20 16,0 1-16,0 0 0,0-21 0,21 21 16,0-1-16,22 1 0,-22 0 0,21 0 15,1 21-15,-1-21 0,0 21 16,1 0-16,-1 0 0,0 0 0,-21 21 16,22 0-16,-22 0 0,21 0 15,-21 22-15,-21-22 0,0 21 0,0-21 16,0 22-16,0-22 0,0 21 0,-21-21 15,0 22-15,0-22 0,0 0 16,-22 0-16,22 0 0,0-21 16,0 22-16,-21-1 0,20-21 0,1 0 15,21 21-15,-21-21 0,0 0 16,42 0 31,-21-21-47,21 21 15,0-21-15,1 21 0,-1-22 0</inkml:trace>
  <inkml:trace contextRef="#ctx0" brushRef="#br1" timeOffset="90856.3">4889 9737 0,'0'0'0,"0"-21"16,-21 21-16,21-22 0,0 1 16,0 0-16,0 0 15,0 0-15,0 0 16,0 42 31,0 21-47,0-21 0,0 0 15,0 1-15,0 20 0,0-21 16,0 21-16,0-20 0,0 20 0,0-21 16,0 0-16,0 0 0,0 1 15,0-1-15,0 0 0,21 0 16,1-21-16,-1 0 0,0 0 16,0 0-16,0 0 0,0 0 15,1 0-15,-1-21 0,0 0 16,0 21-16,0-21 0,0-1 0,-21 1 15,22-21-15,-22 21 0,21 0 16,-21-22-16,0 22 0,0-21 0,0-1 16,21 22-16,-21 0 0,0-21 15,0 21-15,0-1 0,21 22 0,-21-21 16,0 42 15,0 1-31,0-1 0,0 0 0,0 0 16,0 0-16,0 22 0,0-22 15,0 21-15,0-21 0,0 22 0,0-22 16,0 0-16,0 0 0,0 0 0,0 0 16,0 1-16,0-1 0,21 0 15,0-21-15,1 0 0,-1 21 0,0-21 16,0 0-16,0 0 0,0 0 16,1 0-16,-1 0 0,0-21 15,0 0-15,0 21 0,0-21 16,1-1-16,-22 1 0,21 0 0,-21-21 15,21 21-15,-21-22 0,21 1 0,0 0 16,-21-22-16,21 22 0,-21-1 16,0 1-16,22-21 0,-22 20 0,21 1 15,-21 0-15,0-1 0,0 1 0,0 0 16,0 20-16,0 1 0,0 0 16,0 0-16,0 0 0,-21 0 0,-1 21 15,1 0-15,0 21 16,21 0-1,-21 0-15,21 0 0,-21 0 16,21 22-16,0-22 0,0 21 0,0-21 16,0 22-16,0-1 0,0 0 15,0 1-15,0-1 0,0 0 0,0 1 16,21-1-16,-21 0 0,21-20 0,-21 20 16,21-21-16,0 21 0,-21-20 15,22-1-15,-1 0 0,-21 0 0,21 0 16,0 0-16,0 1 0,0-22 15,1 0 1,-1 0-16,0 0 16,0 0-1,-21-22-15,21 22 0,-21-21 16,0 0-16,0 0 0,0 0 16,21 0-16</inkml:trace>
  <inkml:trace contextRef="#ctx0" brushRef="#br1" timeOffset="91181.11">5609 9398 0,'0'0'0,"-21"0"0,0 0 0,21-21 31,21 21-31,0 0 15,21-21-15,1 21 0,-22 0 0,21 0 16,1-21-16,-1 21 0,0-22 16,1 22-16,-1 0 0,0 0 0,-21 0 15,22-21-15,-22 21 0,0 0 0,0 0 16,-21-21 0,0 0 46,0 0-46</inkml:trace>
  <inkml:trace contextRef="#ctx0" brushRef="#br1" timeOffset="92072.88">6943 8763 0,'0'0'0,"0"-21"15,0 0 1,21 21-16,0 0 0,0-21 0,21 21 16,-20 0-16,20 0 0,-21-22 0,0 22 15,22 0-15,-22 0 0,21 0 16,-21 0-16,0-21 0,1 21 0,-1 0 16,0 0-16,0 0 0,-21-21 31,-21 21-16,0 0-15,0 0 0,-1 0 16,1 0-16,0 0 0,-21 0 0,21 0 16,-1 0-16,1 0 0,0 0 15,-21 0-15,21 0 0,-22 0 0,22 0 16,0 0-16,0 0 0,0 0 0,-1 0 16,1 0-16,0 0 0,0 0 15,21 21-15,-21 0 16,21 1-16,0-1 15,0 0-15,0 0 16,0 0-16,0 0 0,0 1 0,0-1 16,0 0-16,0 0 0,0 0 0,0 0 15,0 1-15,0 20 0,0-21 16,0 0-16,0 0 0,0 22 0,0-22 16,0 0-16,0 21 0,0-20 0,0 20 15,0-21-15,0 0 0,0 22 16,0-22-16,-21 21 0,21-21 0,-22 22 15,22-22-15,0 21 0,0-21 0,-21 22 16,21-1-16,-21-21 0,21 21 16,0-20-16,0 20 0,0 0 15,0-21-15,0 22 0,0-22 0,0 0 16,0 21-16,0-20 0,0-1 0,0 0 16,0 21-16,0-21 0,0 1 15,0-1-15,21 0 0,0 0 16,1 0-16,-22 0 0,21-21 0,0 22 15,0-22-15,21 21 0,-20-21 0,-1 0 16,21 0-16,0 21 0,-20-21 16,20 0-16,0 0 0,-21 0 0,22 0 15,-22 0-15,21 0 0,-21 0 0,22-21 16,-22 21-16,0 0 0,0 0 0,0-21 16,1 21-16,-1 0 0,0 0 15,-21-22-15,21 22 16,0-21-16,-21 0 15,0 0 1,0 0 0,0 0-16,-21 21 0,0-22 15,0 22-15</inkml:trace>
  <inkml:trace contextRef="#ctx0" brushRef="#br1" timeOffset="93156.05">339 9335 0,'0'0'0,"-106"0"15,85 0-15,-1-22 0,1 22 0,0 0 16,0 0-16,0 0 0,42 0 47,0 0-47,0 0 0,0 0 0,22 0 15,-22 0-15,21-21 0,1 21 16,-1-21-16,0 21 0,1-21 0,-1 21 16,-21-21-16,21 21 0,-20-21 15,-1 21-15,0 0 0,-21-22 0,21 22 16,-21-21-16,0 0 15,-21 21-15,0-21 0,0 21 0,-22-21 16,22 21-16,-21 0 0,-1 0 16,1 0-16,0 0 0,-1 0 0,-20 0 15,21 21-15,-1 0 16,1 0-16,0 0 0,-1 1 0,1 20 16,42-21-16,0 21 0,0 1 15,0-1-15,0-21 0,0 22 0,0-1 16,0-21-16,0 0 0,21 22 15,21-22-15,1 0 0,-1-21 0,0 21 16,1 0-16,20-21 0,-20 0 16,-1 0-16,21 0 0,-20 0 0,-1 0 15,-21 0-15,22 0 0,-22 0 16,0 0-16,-21-21 16,-42 21-16,20 0 15,1-21-15,-21 21 16,0 0-16,-1 0 0,-20 0 0,20 0 15,1 21-15,-21 0 0,20 0 16,-20 1-16,-1-1 0,22 0 0,42 21 16,0-21-16,0 22 0,0-22 15,0 0-15,0 21 0,0-20 0,0-1 16,0 0-16,0 0 0,0 0 0,0 0 16,0 1-16,0-1 15,0 0-15,42-21 16,1 0-1,20 0-15,-21 0 0,22 0 0</inkml:trace>
  <inkml:trace contextRef="#ctx0" brushRef="#br1" timeOffset="93873.28">1122 9737 0,'0'0'0,"0"-21"0,0-1 0,0 1 15,-21 0-15,-1 0 16,1 0-16,0 21 0,0 0 16,0 0-16,0 0 15,-1 21-15,-20 0 0,21 0 0,0 0 16,0 1-16,-1-1 0,1 0 16,0 21-16,21-21 0,-21 22 0,21-22 15,0 0-15,0 0 0,0 0 16,0 1-16,0-1 0,21-21 15,0 21-15,0-21 0,1 0 0,-1 0 16,21 0-16,-21 0 0,22 0 16,-22-21-16,21 0 0,-21 21 0,0-22 15,22 1-15,-22 0 0,0 0 16,-21 0-16,21 0 0,-21-1 0,21 1 16,-21 0-16,0 0 15,0 0-15,0 0 16,0 42 15,0 0-31,0 0 0,0 0 0,0 0 16,0 1-16,0 20 0,0 0 15,0-21-15,0 22 0,0-1 0,0 22 16,0-22-16,0 21 0,0 22 16,0-21-16,0 20 0,0 1 0,0 0 15,0-1-15,0 1 0,0 0 16,0-1-16,0 1 0,0-22 0,0 1 15,0-1-15,0 1 0,0-1 0,0-20 16,0-1-16,0 0 16,0 1-16,0-1 0,0 0 0,0-20 15,-21-1-15,0 21 0,0-21 0,0 0 16,-22 1-16,22-1 0,-21 0 16,0-21-16,-1 0 0,1 0 0,0 0 15,-1 0-15,-20 0 0,20-21 16,-20 0-16,-1-1 0,1 1 15,-22-21-15,22 21 0,-1-22 0,1 1 0,20 0 16,-20-1-16,21-20 16,20 21-16,-20-22 0,21 22 0,21-22 15,0 22-15,0-22 0,0 22 0,21 0 16,0-22-16,22 22 0,-22 0 16,0-1-16,21-20 0,1 20 0,-1 1 15,0 0-15,22-22 0</inkml:trace>
  <inkml:trace contextRef="#ctx0" brushRef="#br1" timeOffset="94408.03">1630 9567 0,'0'0'0,"21"0"15,0 0 79,-21-21-78,0 0 15,-21 21-15,21 21 31,-21-21-32,21 21-15,0 1 16,0-1-16,0 0 15,0 0-15</inkml:trace>
  <inkml:trace contextRef="#ctx0" brushRef="#br1" timeOffset="94896.75">1672 9906 0,'-21'42'16,"21"-20"0,21-22 31,-21-22-32,-21 22 32,0 0-31,0 22-1,21-1 1,0 0-16,0 0 16,21-21-1,0 0 1,0 0-16,0 0 15,-21-21 1,0 0-16,0 0 16,-21 21 15,42 0 16,0-22-32</inkml:trace>
  <inkml:trace contextRef="#ctx0" brushRef="#br1" timeOffset="108248.08">6985 6160 0,'0'0'0,"-21"0"0,0 0 16,-1 0-16,1 0 0,0-22 0,0 22 15,0 0 1,0 0-16,-1 0 16,1 0-16,0 0 15,0 0 1,42 0 78,0 0-79,0 0-15,1 0 16,-1 0-16,0 0 0,0 0 15,0 0-15,0 0 0,1 0 0,20 0 16,-21 0-16,0 0 0,22 0 0,-22 0 16,0 0-16,21 0 0,-21 0 0,22 0 15,-22 0-15,21 0 0,-21 0 16,22 0-16,-22 0 0,21 0 0,-21 0 16,22 0-16,-1 0 0,0 0 0,-20 0 15,20 0-15,0 0 16,-21 0-16,22 0 0,-22 0 0,21 0 0,-21 0 15,1 0-15,20 0 0,-21 0 0,21 0 16,-20 0-16,20 0 16,-21 0-16,21 0 0,-20 0 0,20 0 15,-21 0-15,21 0 0,-20 0 0,20 0 16,-21 0-16,21 0 0,-20 0 16,-1 0-16,0 0 0,0 0 0,0 0 15,0 0-15,1 0 0,20 0 0,-21 0 16,0 0-16,0 0 0,1 0 0,-1 0 15,0 0-15,0 0 0,0 0 16,22 0-16,-22 0 0,0 0 16,0-21-16,0 21 0,22 0 0,-22 0 15,0 0-15,0 0 0,0 0 0,0 0 16,1 0-16,-1 0 0,0 0 16,0 0-16,21 0 0,-20-21 0,20 21 15,-21 0-15,21 0 0,-20 0 0,20 0 16,0 0-16,1-21 0,-22 21 15,21 0-15,0 0 0,1 0 0,-1 0 16,0 0-16,1 0 0,-22 0 0,21 0 16,1-21-16,-22 21 0,0 0 15,0 0-15,21 0 0,-20 0 0,-1 0 16,21-21-16,0 21 0,1 0 16,-1 0-16,0 0 0,-20 0 15,20 0-15,0 0 0,-21 0 0,1-22 0,-1 22 16,0 0-16,21 0 0,-21 0 15,1 0-15,20 0 0,0 0 0,-21-21 16,22 21-16,-1 0 0,0 0 16,1 0-16,-22 0 0,21 0 0,1 0 15,-1 0-15,0 0 0,1-21 0,-1 21 16,0 0-16,-21 0 0,22 0 16,-22 0-16,0 0 0,0 0 15,0 0-15,1 0 0,-1-21 0,0 21 0,0 0 16,0 0-16,0 0 15,1 0-15,-1 0 0,0-21 16,0 21-16,0 0 0,0 0 16,1 0-16,-1 0 0,0 0 15,0 0-15,0 0 0,0 0 0,1-21 16,-1 21-16,0 0 0,0 0 0,0 0 16,0 0-16,1 0 0,-1 0 15,0 0-15,0 0 0,0-22 0,0 22 16,22 0-16,-22 0 0,0 0 0,43 0 15,-22-21 1,-21 21-16,0 0 0,22 0 0,-22 0 16,21 0-16,-21 0 0,22 0 15,-1 0-15,-21 0 0,21 0 0,-20 0 16,20 0-16,-21 0 0,21 0 16,-20 0-16,20 0 0,-21 0 0,0 0 15,22 0-15,-22 0 0,0 0 0,0 0 16,0 0-16,0 0 0,1 0 15,20 0-15,-21 0 0,0 0 0,0 0 16,1 0-16,-1 0 0,0 0 0,0 0 16,0 0-16,22 0 0,-22 0 15,0 0-15,0 0 0,0 0 0,0 0 16,1 0-16,-1 0 16,0 0-16,0 0 15,0 0-15,0 0 16,1 0 62,-1 0 94,0 0-110,-21-21 126,21 21-141,-21-21 15,21 21-31</inkml:trace>
  <inkml:trace contextRef="#ctx0" brushRef="#br1" timeOffset="110734.38">16171 5736 0,'-21'0'0,"0"0"15,0 0-15,0 0 16,-1 0-1,1 0 1,42 0 47,1 0-63,-1 0 15,21 0-15,-21 0 0,0 0 0,22 0 16,-22 0-16,0 0 0,21 0 15,-20 0-15,20 0 0,0 0 0,-21 0 16,22 0-16,-1 0 0,0 0 0,-20 0 16,20 0-16,0 0 0,1 0 15,-22 0-15,21 0 0,0 0 0,1 0 16,-1 0-16,-21 0 0,22 0 0,20 0 16,-21 0-16,1 0 0,20 0 0,-20 0 15,-1 0-15,21 0 16,1 0-16,-22 0 0,22 0 0,-1 0 15,-20 0-15,20 0 0,-21 0 0,22 0 16,-22 0-16,1 0 0,-1 0 16,0 0-16,1 0 0,-1 0 0,0 0 15,1 0-15,-1 0 0,0 0 0,1 0 16,-1 0-16,0 0 0,1 0 16,20 0-16,-21 0 0,1 0 0,20 21 15,-20-21-15,20 0 0,-21 0 16,1 0-16,20 22 0,-20-22 0,20 0 0,-21 0 15,1 0-15,-1 21 0,22-21 16,-22 0-16,0 0 0,1 0 16,-1 0-16,0 0 0,1 21 0,-1-21 15,0 0-15,22 0 0,-22 0 16,0 0-16,1 0 0,-1 0 0,0 0 16,1 0-16,-1 0 0,0 0 0,1 0 15,-1 21-15,0-21 0,1 0 16,-1 0-16,0 0 0,-20 0 0,20 0 15,0 0-15,1 0 0,-22 0 0,21 0 16,0 0-16,-20 0 0,20 0 16,0 0-16,1 0 0,-1 0 0,0 0 15,-21 0-15,22 0 0,-1 0 0,0 0 16,1 0-16,-1 0 0,0 0 16,-20 0-16,20 0 0,0 0 15,-21 0-15,22 0 0,-22 0 0,21 0 16,-21 0-16,1 0 0,20 0 0,-21 0 15,0 0-15,0 0 0,1 0 16,-1 0-16,0 0 0,21 0 0,-21 0 16,1 0-16,-1 0 0,0 0 0,0 0 15,21 0-15,-20 0 0,-1 0 16,0 0-16,0 0 0,0 0 0,0 0 16,1 0-16,20 0 0,-21 0 0,0 0 15,0 0-15,22 0 0,-22 0 16,21 0-16,-21 0 0,22 0 15,-22 0-15,21 0 0,1 0 0,-22 0 16,21 0-16,-21 0 0,0 0 16,22 0-16,-22 0 0,0 0 0,0 0 15,0 0-15,1 0 0,-1 0 0,0 0 16,0 0-16,0 0 0,0 0 16,1 0-16,-1 0 0,0-21 0,21 21 15,-21 0-15,1 0 0,-1 0 16,0-21-16,21 21 0,-21 0 15,1 0-15,-1 0 16,0 0 47,0 0-63,0 0 31,0 0-16,-21-21 157,0-1 63,-21 22-235,0 0 0,0 0 15,0-21-15,0 21 0,-1-21 16,-20 21-16,21-21 0,-21 0 0,20 21 16,-20-21-16,21 21 0</inkml:trace>
  <inkml:trace contextRef="#ctx0" brushRef="#br1" timeOffset="113461.39">9588 7578 0,'-21'0'16,"21"-21"-16,-21 21 0,0 0 31,0 0-31,0 0 16,-1 0-16,1 0 16,21-22-16,-21 22 0,0 0 0,0 0 15,0 0-15,-1 0 0,-20 0 0,21 0 16,0 0-16,0 0 0,-1 0 15,1-21-15,0 21 16,0 0-16,42 0 47,0 0-31,0 0-16,1 0 15,-1 0-15,0 0 16,0 0-16,0 0 0,0 0 0,1 0 15,-1 0-15,0 0 0,0 0 0,0 0 16,22 0-16,-22 0 0,21 0 16,0 0-16,-20 0 0,20 0 0,0 0 15,22 0-15,-22 0 0,0 0 0,22 0 16,-22 0-16,22 0 0,-22 0 16,22 0-16,-22-21 0,21 21 0,-20 0 15,-1 0-15,0 0 0,22 0 16,-22 0-16,1 0 0,-1 0 0,0 0 0,1-21 15,20 21-15,-21 0 0,1 0 16,20 0-16,-20 0 0,20 0 16,-21 0-16,22 0 0,-1 0 0,-20 0 15,20 0-15,-20-21 0,20 21 0,-21 0 16,1 0-16,-1 0 0,0 0 16,1 0-16,-1 0 0,0 0 0,1 0 15,-1 0-15,0 0 0,1 0 0,-1 0 16,0 0-16,1 0 0,20 0 15,-20 0-15,-1 0 0,0 0 16,1 0-16,20 0 0,-21 0 0,1 0 0,-1 0 16,0 0-16,1 0 0,-1 0 0,-21 21 15,22-21-15,-1 0 16,-21 0-16,21 0 0,1 0 0,-22 0 16,21 0-16,1 0 0,-22 0 0,21 21 15,0-21-15,1 0 0,-22 0 0,21 0 16,1 0-16,-1 0 0,0 0 15,-21 0-15,22 0 0,-1 0 0,0 0 16,1 0-16,-22 0 0,21 0 0,1 0 16,-1 0-16,-21 0 0,21 0 0,1-21 15,-22 21-15,21 0 0,-21 0 16,22-21-16,-1 21 0,-21-21 0,22 21 16,-22 0-16,21 0 0,-21-22 15,22 22-15,-22 0 0,21 0 0,-21 0 16,22 0-16,-22-21 0,21 21 15,0 0-15,-20 0 0,20 0 0,0 0 16,-21 0-16,22 0 0,-1 0 0,-21 0 16,22-21-16,-1 21 0,-21 0 15,21 0-15,1 0 0,-22 0 0,21 0 16,1 0-16,-1 0 0,-21 0 0,21 0 16,-20 0-16,20 0 0,0 0 0,-21 0 15,22 0-15,-22 0 16,21 0-16,1 0 0,-1 0 0,-21 0 0,21 0 15,1 0-15,-1 0 0,-21 0 16,22 0-16,-1 0 0,0 0 16,1 0-16,-1 0 0,-21 0 0,21 0 15,-20 0-15,-1 0 0,21 0 0,-21 0 16,0 0-16,1 0 0,-1 0 16,0 0-1,-21-21 1,0 0 15,-21 21-31,0 0 0,-1 0 0,1 0 16,0 0-16,0 0 0,0-21 0,-22 21 15,22 0-15,0 0 16,0 0-16,0 0 0,0 0 0,-1 0 16,1 0-16,0 0 78,0 0-63,0 21-15,0-21 0,-22 21 16</inkml:trace>
  <inkml:trace contextRef="#ctx0" brushRef="#br1" timeOffset="157899.9">7514 9335 0,'0'-22'31,"0"1"-15,0 0 0,0 0-16,0 0 15,21 21-15,-21-21 16,0-1-16,0 1 16,0 0-16,0 0 15,0 42 32,0 0-47,0 0 16,0 1-16,0-1 0,0 21 0,0-21 15,0 0-15,0 22 0,0-22 0,0 21 16,0-21-16,0 1 16,0 20-16,0-21 0,0 21 0,0-20 0,0-1 15,0 0-15,0 0 0,0 0 0,0 0 16,0 1-16,-21-22 15,21 21 1,-21-21 0,21-21-16,0-1 15,0 1-15,0 0 16,0 0-16,0 0 0,0 0 0,0-1 16,0 1-16,0-21 0,0 21 0,0 0 15,0-1-15,0 1 0,0-21 16,21 21-16,-21 0 0,21-1 15,0 22-15,1-21 0,-1 0 0,0 0 16,0 0-16,0 0 0,0 21 0,1-22 16,20 22-16,-21 0 0,0 0 15,22 0-15,-22 0 0,0 0 0,0 0 16,0 0-16,0 22 0,1-1 0,-1 0 16,0 0-16,-21 0 0,21 22 15,-21-22-15,0 0 0,0 21 0,0-21 16,0 1-16,0-1 0,0 21 0,0-21 15,0 0-15,-21 1 0,21-1 16,0 0-16,0 0 0,0 0 16,0 0-1,-21-21 17,21-21-17,0 0 1,0 0-16,0 0 15</inkml:trace>
  <inkml:trace contextRef="#ctx0" brushRef="#br1" timeOffset="159209.01">8678 9440 0,'0'0'0,"21"0"0,-21-21 15,0 0-15,0 0 16,0 0-16,0 0 0,0-1 16,0 1-16,-21 0 0,21 0 15,-21 0-15,0 21 0,21-21 0,-21-1 16,0 22-16,-1 0 0,1 0 0,0 0 16,0 0-16,0 0 0,0 0 0,-1 22 15,1-1-15,0 0 0,0 0 16,0 0-16,0 0 0,-1 22 15,1-22-15,0 21 0,21-21 0,0 22 16,0-22-16,0 21 0,0-21 16,0 22-16,0-22 0,0 0 0,0 0 15,0 0-15,21 1 0,0-1 16,1-21-16,-1 0 0,0 0 0,21 0 16,-21 0-16,1 0 0,-1 0 15,0 0-15,21-21 0,-21 21 0,1-22 16,-1 1-16,0 0 0,0 0 0,0 0 15,0-22-15,-21 22 0,22-21 0,-1 21 16,-21-22-16,21 22 0,-21-21 16,0 21-16,0 0 0,0-1 0,0 1 15,0 0-15,0 0 0,0 0 16,0 42 15,0 0-31,-21 0 0,0 0 0,21 1 16,-22 20-16,22-21 0,0 0 0,0 0 15,0 1-15,0 20 0,0-21 16,0 0-16,0 0 0,22 1 0,-1-1 16,0-21-16,-21 21 0,21-21 0,0 0 15,0 0-15,1 0 0,-1 0 16,0 0-16,0 0 0,0 0 0,0 0 16,1 0-16,-1-21 0,0 0 15,0-1-15,0 22 0,0-21 0,-21 0 16,22-21-16,-1 21 0,-21-1 0,0 1 15,0 0-15,0 0 0,21 0 16,-21 0-16,0-1 0,0 1 16,0 42-1,0 1 1,0-1-16,0 0 0,0 0 16,0 0-16,0 0 0,0 1 0,0-1 15,0 0-15,0 0 0,0 0 0,0 0 16,0 1-16,0-1 0,0 0 15,0 0-15,0 0 0,0 0 16,0-42 31,0 0-47,0 0 16,0 0-16,0 0 0,0-22 0,0 22 15,0 0-15,0 0 0,0-22 0,0 22 16,0 0-16,0 0 0,0-21 15,21 20-15,-21 1 0,21 21 0,0-21 16,1 0-16,-1 21 0,0 0 0,0 0 16,0 0-16,0 0 0,1 0 15,-1 0-15,0 21 16,0 0-16,0 0 0,0 1 0,1-1 16,-1 21-16,0-21 0,-21 0 0,0 1 15,0-1-15,21 0 0,-21 21 0,0-21 16,0 1-16,0-1 15,0 0-15,0 0 0,0 0 16,-21-21-16,21-21 31,0 0-15,0 0-16,0 0 16,0-1-16,0 1 0,0 0 0,0 0 0,0 0 15,21-22-15,0 22 0,0 0 0,1-21 16,-1 21-16,0-1 15,21 1-15,-21 21 0,22-21 0,-22 21 16,21 0-16,-21 0 0,22 0 0,-22 0 16,0 21-16,0 0 0,0-21 0,-21 22 15,22-1-15,-22 0 0,0 0 16,0 0-16,0 0 0,0 1 0,0-1 16,-22 0-16,1 0 0,21 0 0,0 0 15,0 1-15,-21-22 0,21 21 0,-21 0 16,21 0-1,0-42 32,21 0-31</inkml:trace>
  <inkml:trace contextRef="#ctx0" brushRef="#br1" timeOffset="159612.78">10372 9419 0,'21'0'0,"-21"-21"15,21 21-15,0-21 0,0 21 16,0-21-16,1 21 0,-1-21 0,0-1 16,0 22-16,0-21 0,0 0 15,1 0-15,-1 0 0,0 0 0,0-1 16,0 1-16,-21 0 0,0 0 15,0 0-15,-21 21 16,0 0-16,0 0 0,0 0 16,-1 0-16,22 21 0,-21-21 0,0 21 15,0 0-15,0 0 0,0 22 16,-1-22-16,1 0 0,0 21 0,0-20 16,0-1-16,21 0 0,0 21 0,0-21 15,0 1-15,0-1 0,0 0 16,0 0-16,0 0 0,0 0 15,21 1-15,0-22 0,0 0 0,0 21 16,1-21-16,-1 0 0,0 0 16,0 0-16,0 0 0,0 0 15,1 0-15,-1 0 0,0 0 0,0 0 16,0-21-16,0-1 0,1 22 16,-1-21-16,0 0 0,0 21 0</inkml:trace>
  <inkml:trace contextRef="#ctx0" brushRef="#br1" timeOffset="159907.82">11345 9292 0,'0'-21'0,"21"0"31,1 21-31,-1 0 16,0 0-16,0 0 0,0-21 15,0 21-15,1 0 16,-1 0 0,0 0-16,-42 0 46,0 0-46,-1 21 0</inkml:trace>
  <inkml:trace contextRef="#ctx0" brushRef="#br1" timeOffset="160087.73">11324 9335 0,'0'0'0,"-21"0"16,21 21-16,0 0 15,0 0-15,21-21 16,0 0-1,0 21-15,1-21 16,-1 0-16,0 0 0,0 0 0,0 0 16,0 0-16,1 0 15,-1 0-15,0-21 0,0 0 0,0 0 16</inkml:trace>
  <inkml:trace contextRef="#ctx0" brushRef="#br1" timeOffset="160583.45">12192 8551 0,'0'0'0,"0"-21"16,0 0-16,0 0 15,0 42 17,0 0-17,0 0-15,0 1 16,-21-22-16,21 21 0,0 0 0,-21 0 15,21 0 1,0 0-16,21-21 31,0 0-15</inkml:trace>
  <inkml:trace contextRef="#ctx0" brushRef="#br1" timeOffset="160768.35">12382 8467 0,'0'21'31,"0"0"-31,0 0 16,0 0-16,0 1 16,0-1-16,0 0 15,0 0 1,22-21-16</inkml:trace>
  <inkml:trace contextRef="#ctx0" brushRef="#br1" timeOffset="161112.15">12975 8403 0,'0'0'15,"0"-21"-15,-21 21 0,0 0 16,0 0 0,-1 21-16,22 0 15,0 1-15,0-1 0,0 0 16,-21 0-16,21 21 0,-21-20 16,21 20-16,-21 0 0,21 1 0,0-1 15,-21 0-15,21 1 0,-21-1 0,21 0 0,-22 1 16,22-1-16,0 0 0,0-21 15,0 22-15,0-22 0,0 21 16,0-21-16,0 1 0,0-1 16,0 0-16,22-21 0,-1 0 0,0 0 15,0 0-15,0 0 0,0 0 16,1 0-16,-1 0 0,0-21 16,0 0-16,0 21 0,0-22 0</inkml:trace>
  <inkml:trace contextRef="#ctx0" brushRef="#br1" timeOffset="161326.16">12679 8954 0,'0'0'0,"-21"0"16,42 0-1,0 0-15,0 0 16,0-22-16,22 22 0,-22 0 0,0 0 15,21-21-15,1 21 0,-22 0 16,0 0-16,21-21 0,-21 21 0,1-21 16,20 21-16,-21-21 0,0 21 0,0 0 15,1-21-15</inkml:trace>
  <inkml:trace contextRef="#ctx0" brushRef="#br1" timeOffset="161728.96">13420 8869 0,'0'21'16,"21"-21"-16,0 0 0,0 0 0,0 0 16,0 0-16,22 0 0,-22-21 15,0 21-15,21-21 0,-20 21 0,-1-21 0,0-1 16,0 22-16,0-21 0,0 21 15,1-21-15,-22 0 0,21 21 16,-21-21-16,0 0 0,0-1 0,0 1 16,-21 21-16,-1 0 0,1 0 15,0 0-15,0 0 0,0 0 0,0 0 16,-1 0-16,-20 0 0,21 21 0,0 1 16,-22-1-16,22 0 0,0 0 15,0 0-15,0 22 0,21-1 0,0-21 16,0 21-16,0-20 0,0-1 15,0 21-15,0-21 0,0 0 0,0 1 16,0-1-16,42 0 0,-21 0 0,0-21 16,1 21-16,20 0 0,-21-21 0,21 0 15,1 0-15,-22 0 0,21 0 16,-21 0-16,22 0 0,-22 0 0,0 0 16,21-21-16</inkml:trace>
  <inkml:trace contextRef="#ctx0" brushRef="#br1" timeOffset="161982.32">14224 8700 0,'0'21'32,"21"-21"-32,-21 21 0,21 0 0,-21 0 15,21 0-15,1 1 0,-1-1 16,-21 0-16,21 21 0,0-21 0,0 1 15,0-1-15,1 0 0,-1 0 0,0-21 16,0 21-16,-21 0 0,21 1 16,0-1-16,1-21 47</inkml:trace>
  <inkml:trace contextRef="#ctx0" brushRef="#br1" timeOffset="162255.18">14774 8678 0,'0'0'0,"0"-21"0,0 0 15,-21 21 17,0 0-32,0 21 0,0 0 15,-1 1-15,1-1 0,-21 0 0,21 21 16,-22-21-16,22 22 0,-21-22 0,21 21 15,-22 1-15,1-22 0,21 21 16,-21-21-16,20 0 0,-20 22 16,21-22-16,0 0 0,0 0 0,21 0 15,-22 1-15,22-1 0,0 0 16,22-21 0,-1 0-16,0 0 0,21 0 15,-21-21-15,22 0 0,-1-1 0</inkml:trace>
  <inkml:trace contextRef="#ctx0" brushRef="#br1" timeOffset="162620.12">15240 8361 0,'0'0'0,"0"-21"0,0 0 16,0-1-16,0 44 31,-21-1-31,21 21 0,-21-21 16,21 22-16,0-22 0,-22 21 0,1 0 15,21 1-15,-21-1 0,0 0 0,0 1 16,21-1-16,-21 22 0,21-22 16,-22 0-16,22-21 0,0 22 15,-21-1-15,21-21 0,0 22 0,0-22 16,0 0-16,0 0 0,0 0 0,0 0 15,21 1-15,1-22 16,-1 0-16,0 0 0,0 0 16,0 0-16,0 0 0,1 0 0,-1 0 15,0 0-15,0 0 0,0-22 16,0 1-16,1 21 0,-22-21 16,0 0-16,0 0 0,0 0 15</inkml:trace>
  <inkml:trace contextRef="#ctx0" brushRef="#br1" timeOffset="162828">15049 8911 0,'0'-21'31,"22"21"-31,-1 0 16,0 0-16,0-21 0,0 21 0,0 0 15,1 0-15,-1 0 0,0-21 0,0 21 16,0 0-16,0 0 0,1-21 0,-1 21 16,-21-22-16,21 22 0,0-21 15,-21 0-15,21 21 0</inkml:trace>
  <inkml:trace contextRef="#ctx0" brushRef="#br1" timeOffset="163144.03">15811 8403 0,'0'21'47,"-21"1"-47,21-1 16,0 0-16,0 0 0,0 0 15,-21 0-15,21 1 16,-21-22-16,21-22 62</inkml:trace>
  <inkml:trace contextRef="#ctx0" brushRef="#br1" timeOffset="163348.42">15875 8340 0,'0'0'0,"21"0"15,-21 21 1,0 0-16,0 0 0,0 0 0,0 1 15,0-1-15,0 0 0,0 0 0,0 0 16,0 0-16,0 1 16,-21-1-16,0 0 0,21 0 0,-21-21 0,21 21 15,-22-21-15,1 21 16</inkml:trace>
  <inkml:trace contextRef="#ctx0" brushRef="#br1" timeOffset="164167.95">16425 8276 0,'21'0'15,"1"0"1,20 0-16,-21 0 0,0 0 0,22 0 15,-22-21-15,21 21 0,-21 0 16,22-21-16,-22 21 0,21 0 16,-21 0-16,0-21 0,22 21 0,-22 0 15,0 0-15,-21-21 16,0 42 31,0 0-47,0 0 0,0 0 15,0 0-15,0 1 0,0-1 16,0 21-16,0-21 0,-21 0 16,21 1-16,0 20 0,0-21 0,0 0 15,-21 22-15,21-1 0,0-21 16,0 21-16,0 1 0,0-1 0,0-21 16,0 22-16,0-1 0,0 0 0,0 1 15,0-1-15,0-21 0,0 21 16,0 1-16,0-1 0,0-21 0,0 22 15,0-22-15,0 0 0,0 21 16,0-21-16,0 1 0,0 20 0,0-21 0,0 0 16,0 0-16,0 1 0,0-1 0,0 0 15,0 0-15,0 0 0,-21 0 16,-1-21 0,1 0-16,0 22 0,0-22 0,0 0 15,0 0-15,-1 21 0,1-21 0,0 0 16,-21 0-16,21 0 0,-1 0 0,-20 0 15,21 21-15,0-21 0,0 0 0,-1 0 16,1 0-16,0 0 0,0 0 0,0 0 16,0 0-1,-1 0-15,1-21 78,0 21-78,0 0 0,0 0 16,-22 0-16,1 0 0</inkml:trace>
  <inkml:trace contextRef="#ctx0" brushRef="#br1" timeOffset="171925.55">21294 8530 0,'0'21'16,"21"-21"15,0 0-15,0 0 0,0 0-1,0-21-15,1 0 16,-1 21-16,-21-21 15,21 21-15,-21-21 0,21 21 0,0-21 16,-21-1-16,21 22 0,-21-21 16,22 21-16,-22-21 0,0 0 15,21 21-15,-21-21 0,21 0 0,-21-1 16,0 1-16,0 0 16,21 21-16,-21 21 62,0 0-62,0 1 0,0-1 16,0 0-16,0 0 0,0 0 0,0 22 15,0-22-15,0 0 0,0 0 16,0 0-16,0 22 0,0-22 0,0 0 16,0 0-16,0 21 0,0-20 0,0-1 15,0 21-15,0-21 0,0 0 0,0 22 16,0-22-16,0 0 0,0 0 0,0 22 15,0-22-15,0 0 0,0 0 16,0 0-16,0 0 0,0 1 0,0-1 16,0 0-16,0 0 15,0 0-15,-21 0 32,0-21-17,0 0 1,-1 0-16,1 0 15,0 0-15,0 0 0,0 0 16,0 0-16,-1 0 0,1 0 16,0 0-16,0 0 0,-21 0 0,20 0 15,1 0-15,0 0 0,0 0 16,0 0-16,0 0 16,-1 0-1,1 0-15,42 0 78,1 0-78,-1 0 0,0 0 0,0 0 16,0 0-16,0 0 0,1 0 16,20 0-16,-21 0 0,0 0 0,22 0 15,-22 0-15,21 0 0,-21 0 16,22 0-16,-22 0 0,21 0 15,-21 0-15,22 0 0,-22 0 0,0-21 16,0 21-16,0 0 0,0 0 0,1 0 16,-1 0-16,0 0 0,-42 0 47,0 0-32,-1 0-15,1 0 0,0 0 0,0 0 16,0 0-16,-22 0 0,22 0 0,-21 0 15,0 0-15,20 0 0,-20 0 0,0 0 16,-1 0-16,22 0 0,-21 0 16,21 0-16,0 0 0,-22 0 15,22 0-15,0 0 0,0 0 16,0 0 0,42 0 15,0 0-31,0 0 0,0 0 15,0 0-15,1 0 16,20 0-16,-21 0 0,0 0 0,22 0 16,-22 0-16,0 0 0,21 0 0,-21 0 15,22 0-15,-22 0 0,0 0 0,21 0 16,-20 0-16,-1 0 0,0 0 0,0 0 16,0 0-1,0 0-15,-42 0 31,0 0-31,-21 0 16,21 0-16,-22 0 0,1 0 0,21 0 16,-22 0-16,1 0 0,21 0 0,-21 0 15,-1 0-15,22 0 0,0 0 16,0 0-16,0 0 0,-1 0 0,1 0 16,0 21-16,42-21 46,0 0-46,1 0 16,20 0-16,-21 0 0,0 0 16,22 0-16,-22 0 0,21 0 15,0 0-15,1 0 0,-1 0 0,0 0 16,1 0-16,-1-21 0,0 21 0,1 0 16,-22 0-16,0 0 0,21 0 0,-20-21 15,-1 21-15,-42 0 31,-1 0-15,1 0-16,0 0 0,0 0 0,0 0 16,0 0-16,-1 0 0,1 0 0,0 0 15,0 0-15</inkml:trace>
  <inkml:trace contextRef="#ctx0" brushRef="#br1" timeOffset="181704.38">2984 11451 0,'0'0'0,"0"-21"16,0 0-1,0 42 17,0 0-32,-21 22 15,21-22-15,0 0 0,0 21 16,-21-21-16,21 22 0,0-22 0,-21 0 16,21 21-16,0-20 0,0-1 0,0 21 15,0-21-15,0 0 0,0 1 16,0-1-16,0-42 47,0-1-32,0 1-15,0 0 0,0 0 0</inkml:trace>
  <inkml:trace contextRef="#ctx0" brushRef="#br1" timeOffset="182074.18">2984 11091 0,'0'0'0,"-21"-42"16,21 21-16,-21 21 15,0 0-15,0 0 16,21 21 0,0 0-16,21-21 15,0 0 1,0 0-16,0 0 0,1 0 15,-1 0-15,0 0 0,0 0 0,0-21 16,0 0-16,1 21 0,-1-21 16,-21 0-16,21 21 0,-21-22 0,0 1 15,0 0-15,-21 21 0,0-21 16,-1 21-16,1 0 0,-21 0 16,21 0-16,0 0 0,-1 0 15,1 0-15,0 0 0,0 0 0,0 21 16,0 0-16,21 0 15,0 1-15,0-1 0,0 0 16,0 0-16,0 0 0,21 0 0,0 1 16,0-1-16,0 0 0,0 0 15,1 0-15</inkml:trace>
  <inkml:trace contextRef="#ctx0" brushRef="#br1" timeOffset="182579.88">3535 11409 0,'0'0'0,"0"21"15,-21 0-15,21 0 0,0 1 0,0-1 16,0 0-16,0 0 0,0 0 0,0 0 16,0 1-16,0-1 0,0 0 15,0 0-15,0 0 0,0 0 16,0 1-16,-22-1 0,22 0 15,-21 0 1,21-42 31,0 0-47,0 0 0,0-1 16,0 1-16,0-21 0,0 21 15,21 0-15,-21-22 0,22 22 0,-1 0 16,21-21-16,-21 20 0,0 1 0,22 0 15,-22 0-15,21 21 0,-21 0 16,22 0-16,-1 0 0,-21 0 0,22 0 16,-22 0-16,0 21 0,0 0 0,0 22 15,-21-22-15,0 0 16,0 0-16,0 21 0,0-20 0,0 20 0,0-21 16,0 0-16,-21 22 0,21-22 15,-21 0-15,0 0 0,0 0 0,21 0 16,0 1-16,-22-22 0,22 21 15,-21-21-15,21 21 16,21-42 0,1 21-16,-1-21 15,0-1-15,0 1 0</inkml:trace>
  <inkml:trace contextRef="#ctx0" brushRef="#br1" timeOffset="182915.68">4276 11451 0,'0'0'0,"0"-42"16,0 63 15,0 0-31,0 0 0,0 1 16,0 20-16,0-21 0,0 21 0,0 1 15,0-1-15,0 0 0,0 1 16,0 20-16,0 1 0,0-1 0,0 1 15,0-1-15,-22 1 0,22-1 0,-21 1 16,21-1-16,0 1 0,0-1 0,0-20 16,0 20-16,0-21 0,0 1 15,0-1-15,0 0 0,-21-20 16,21 20-16,0-21 0,0 0 0,0 0 16,0 1-16,0-44 31,0 1-31,0-21 15,0 21-15,21 0 0,-21-22 16,0 1-16</inkml:trace>
  <inkml:trace contextRef="#ctx0" brushRef="#br1" timeOffset="183221.02">4254 11811 0,'0'0'0,"0"-21"0,0-85 16,0 85-16,0-21 0,22 20 15,-1 1-15,0 0 0,0 0 16,0 21-16,0-21 0,22 0 0,-22 21 16,21 0-16,-21 0 0,1 0 0,-1 0 15,0 0-15,0 21 0,0 0 0,-21 0 16,0 0-16,0 0 0,0 1 16,0-1-16,0 0 0,-21 0 0,0 21 15,0-20-15,0-1 0,-1 0 0,-20 0 16,21-21-16,0 21 0,21 0 15,-21-21-15,-1 22 16,1-22 0,42 0-1,1 0-15,-1-22 16,-21 1-16,21 21 0</inkml:trace>
  <inkml:trace contextRef="#ctx0" brushRef="#br1" timeOffset="183963.59">4953 11472 0,'0'0'0,"21"0"16,-21 22 15,-21-1-31,0 0 16,21 0-16,-21 0 0,21 0 0,0 1 15,0-1-15,0 0 0,0 0 0,0 0 16,0 0-16,0 1 0,0-1 0,21-21 15,0 21-15,0-21 16,0 0-16,0 0 0,1 0 0,-1 0 16,0 0-16,21-21 0,-21 21 0,1-21 15,20-1-15,-21 1 0,0 21 0,22-21 16,-22 0-16,0 0 16,0-22-16,0 22 0,-21 0 0,21 0 15,-21-21-15,22 20 0,-22 1 0,0 0 16,0 0-16,0 0 0,0 42 31,0 0-31,0 0 16,-22 0-16,22 1 0,-21-1 0,21 21 15,-21-21-15,21 0 0,0 1 0,0 20 16,0-21-16,0 0 0,0 0 16,0 1-16,21-1 0,0 0 15,1-21-15,-1 0 0,0 0 0,21 0 16,1 0-16,-22 0 0,21 0 0,0 0 15,1 0-15,-1-21 0,0 21 16,22-21-16,-43-1 0,21 1 16,1 0-16,-1 0 0,-21 0 0,0-22 15,1 22-15,-1-21 0,0 0 0,0-1 16,-21 1-16,0 0 0,0-22 0,0 22 16,0-1-16,0-20 0,0 21 15,0 20-15,0-20 0,0 21 0,0-21 16,0 20-16,0 1 0,0 42 31,0 1-31,0-1 0,0 0 16,0 21-16,-21 1 0,0-1 0,0 0 15,21 1-15,0-1 0,-22 0 16,22 22-16,-21-22 0,21 0 0,-21 1 16,21-1-16,0-21 0,0 22 15,0-22-15,0 21 0,0-21 0,0 0 16,21 1-16,22-1 0,-22-21 15,0 0-15,0 0 0,0 21 0,0-21 16,1 0-16,-1 0 0,0 0 0,0 0 16,-21-21-16,21 21 0,0-21 15,1-1-15,-22 1 0,21 0 16,-21 0-16</inkml:trace>
  <inkml:trace contextRef="#ctx0" brushRef="#br1" timeOffset="184239.99">5969 11345 0,'-21'0'0,"42"0"0,-63 0 15,42 22 1,21-22 0,0 0-16,0 0 0,0 0 0,0 0 15,1 0-15,20 0 0,-21-22 16,0 22-16,22 0 0,-22-21 0,0 21 15,21-21-15,-21 21 0,1 0 0,-1 0 16,0-21-16,0 21 0,0 0 16,0 0-16</inkml:trace>
  <inkml:trace contextRef="#ctx0" brushRef="#br1" timeOffset="185047.77">7429 10901 0,'0'0'0,"0"-21"15,0 0 1,22 21-16,-1-22 0,0 1 16,0 21-16,21-21 0,-20 21 0,20 0 15,0-21-15,1 21 0,-22 0 16,21-21-16,0 21 0,-20 0 0,-1 0 15,0 0-15,0 0 0,-42 0 32,-21 0-32,20 0 15,-20 0-15,0 0 0,-1 0 0,1 0 16,21 0-16,-21 0 0,-1 21 0,22-21 16,-21 0-16,21 0 0,-1 0 0,1 0 15,21 21-15,-21-21 16,0 0-16,21 21 15,-21-21-15,21 21 16,0 1 0,0-1-16,0 0 0,0 0 15,0 0-15,0 0 0,-21 22 16,21-22-16,0 21 0,0 1 16,-22-1-16,22 0 0,0 22 0,0-22 15,0 22-15,-21-22 0,0 21 16,21-20-16,-21 20 0,0-20 0,21 20 15,-21-21-15,-1 22 0,1-22 16,21 1-16,0 20 0,0-21 0,0 1 0,0-1 16,0 0-16,0-20 15,0 20-15,0-21 0,21 0 0,1 0 0,-1 1 16,0-1-16,0 0 0,21-21 16,-20 0-16,-1 0 0,21 0 0,-21 0 15,0 0-15,22 0 0,-22 0 0,0 0 16,0 0-16,0 0 0,1 0 15,-1-21-15,0 0 0,0-1 16,0 1-16,-21 0 0,21 0 0</inkml:trace>
  <inkml:trace contextRef="#ctx0" brushRef="#br1" timeOffset="185599.46">8234 11367 0,'0'0'0,"0"-43"16,0 22-1,0 0-15,21 21 16,0 0 0,0 21-16,0 0 0,-21 0 15,22 1-15,-1 20 0,0 0 16,0-21-16,-21 22 0,0-1 0,21-21 16,-21 22-16,21-1 0,-21-21 15,0 21-15,0-20 0,0-1 0,0 0 16,0 0-16,0 0 0,0 0 15,22-42 1,-22 0 0,21 0-16,0 0 15,-21-22-15,21 22 0,0-21 0,0 21 16,1-22-16,-1 1 0,0 0 16,0-1-16,0-20 0,0 21 0,22-22 15,-22 22-15,0-1 0,0 1 16,0 0-16,1 21 0,-22-1 0,0 1 15,21 21-15,-21-21 0,0 42 32,0 0-32,0 1 15,0 20-15,21-21 16,-21 0-16,21 0 0,-21 22 0,21-22 16</inkml:trace>
  <inkml:trace contextRef="#ctx0" brushRef="#br1" timeOffset="187160.13">9567 11621 0,'0'0'16,"0"-43"-1,0 22-15,0-21 0,-21 21 0,21-1 0,-21 1 16,0-21-16,0 21 0,21 0 0,-22-1 15,1 1-15,0 0 0,0 21 0,0 0 16,0 0-16,-1 0 0,1 0 16,0 0-16,0 21 0,0 0 0,0 1 15,-1-1-15,1 21 0,21-21 0,-21 22 16,21-1-16,-21-21 0,21 21 16,0 1-16,0-22 0,0 0 15,0 21-15,0-20 0,0-1 0,0 0 16,21 0-16,0-21 0,0 21 0,1 0 15,-1-21-15,0 0 0,21 0 0,-21 0 16,1 0-16,-1 0 0,21-21 16,-21 0-16,0 21 0,1-21 0,-1 0 15,0 0-15,0-1 0,0 1 0,0 0 16,-21 0-16,22 0 0,-22-22 0,0 22 16,0-21-16,0 21 0,0-22 15,0 22-15,0 0 0,0 0 0,-22 21 31,1 0-31,0 21 16,21 21-16,0-20 0,0-1 0,-21 21 16,21-21-16,0 22 0,0-22 0,0 0 15,0 21-15,0-21 0,0 1 0,0-1 16,0 0-16,21 0 0,-21 0 16,21-21-16,0 21 0,22-21 0,-22 0 15,0 0-15,21 0 0,-20 0 0,20 0 16,-21 0-16,21 0 0,-20 0 0,20 0 15,-21-21-15,0 0 0,0 0 16,22 0-16,-22 0 0,0-1 0,0 1 16,0-21-16,-21 21 0,22-22 15,-22 1-15,21 0 0,-21-1 0,0 1 16,0 0-16,0-22 0,0 22 0,0-22 16,0 22-16,21 0 0,-21-1 0,0 1 15,0 0-15,0 21 0,0-22 16,0 22-16,0 0 0,0 0 0,0 42 31,0 0-31,0 0 0,0 22 16,0-22-16,0 21 0,0 0 15,-21 22-15,21-22 0,0 1 0,0 20 16,0-21-16,-21 1 0,21-1 16,0 0-16,-22 1 0,22-1 0,0 0 15,0-20-15,0 20 0,0-21 0,0 0 16,0 0-16,22 1 0,-1-1 15,0-21-15,0 21 0,0-21 0,0 0 16,1 0-16,-1 0 0,0 0 16,0 0-16,0 0 0,0-21 0,1 21 0,-1-21 15,0-1-15,0 1 0,0 21 0,0-42 16,-21 21-16,0 0 0,22-1 0,-22-20 16,21 21-16,-21 0 15,0-22-15,0 22 0,0 0 0,0 0 16,0 0-16,0 42 31,0 0-31,0 0 0,0 0 16,0 1-16,0-1 0,0 0 15,0 0-15,0 0 0,0 22 0,0-22 16,0 0-16,0 0 0,0 0 16,0 0-16,21-21 0,0 22 0,0-22 15,0 0-15,1 0 0,-1 0 16,0 0-16,0 0 15,0 0-15,0 0 0,1-22 16,-1 1-16,0 21 0,0-21 0,0 0 16,-21 0-16,21 0 0,1-1 0,-22 1 15,0 0-15,21-21 0,0 42 0,-21-21 16,21-1-16,-21 1 0,0 42 31,0 1-15,-21-1-16,21 0 0,-21-21 0,21 21 15,-21 0-15,21 0 0,0 1 0,0-1 16,0 0-16,0 0 0,0 0 16,0 0-16,21 1 15,-21-1-15,21-21 0,0 0 16,0 21-16,22-21 0,-22 0 0,0 0 16,21 0-16,-21 0 0,22 0 0,-22 0 15,21 0-15,-21 0 0,22-21 0,-22 21 16,0-21-16,0-1 0,0 22 0,1-21 15,-1 0-15,-21 0 0,0 0 0,21 0 16,-21-1-16,0-20 0,0 21 16,0 0-16,0-22 0,0 22 0,0-21 15,0 21-15,0 0 0,0-1 0,-21 22 16,0 0-16,-1 0 16,1 0-16,0 22 0,21-1 15,-21 21-15,21-21 0,-21 0 16,21 22-16,0-22 0,0 0 15,0 21-15,0-20 0,0-1 0,0 21 16,0-21-16,0 0 0,0 1 0,0-1 16,21-21-16,0 21 0,0-21 0,0 21 15,1-21-15,-1 21 0,0-21 0,0 0 16,0 0-16,0 0 0,1 0 0,-1 0 16,0 0-16,0 0 0,0 0 0,0 0 15,1-21-15,-22 0 16,21 21-16,-21-21 0,21 0 15,-21-1-15,0 1 16</inkml:trace>
  <inkml:trace contextRef="#ctx0" brushRef="#br1" timeOffset="187436.98">12150 11430 0,'-22'0'16,"44"0"-1,-1 0-15,0 0 0,0 0 16,0 0-16,0 0 0,22 0 16,-22 0-16,21 0 0,-21 0 0,1 0 15,-1 0-15,0 0 0,0 0 0,0 0 16,-42 0-1,0 0 1,0 0-16,0 0 0,-1 0 16,1 0-16,-21 0 0</inkml:trace>
  <inkml:trace contextRef="#ctx0" brushRef="#br1" timeOffset="187605.38">12128 11557 0,'0'0'0,"0"21"0,0 0 16,0 1-1,22-22 1,-1 0-16,0 0 0,0 0 16,0 0-16,0 0 0,1 0 15,-1 0-15,0 0 0,0-22 16,0 22-16,-21-21 0,21 0 16</inkml:trace>
  <inkml:trace contextRef="#ctx0" brushRef="#br1" timeOffset="188085.11">12763 10774 0,'0'-21'0,"0"0"16,-21 21 0,0 0-1,21 21 1,0 0-16,0 0 0,-21 0 15,21 0-15,-21-21 0,21 22 16,0-1-16,0 0 16,0 0-16,21-21 31</inkml:trace>
  <inkml:trace contextRef="#ctx0" brushRef="#br1" timeOffset="188692.27">13039 10605 0,'0'0'15,"-22"21"17,22 0-32,0 0 15,-21 0-15,21 0 0,0 1 16,0-1-16,0 0 0,0 0 0,0 0 15,0 0-15,0 1 16,21-22 0,1 0-16,-1 21 0,0-21 0,0 0 15</inkml:trace>
  <inkml:trace contextRef="#ctx0" brushRef="#br1" timeOffset="189292.93">13737 10668 0,'0'0'0,"-21"-63"15,0 63-15,0 0 16,-1 0 0,22 21-16,0 0 15,0 21-15,0-21 0,0 22 0,0-22 16,0 21-16,0 1 0,0-1 0,0 0 15,0 1-15,-21-1 0,21 0 16,0 1-16,-21-1 0,21-21 0,0 21 16,0 1-16,0-1 0,0-21 15,0 0-15,0 22 0,0-22 0,-21 0 0,21 0 16,-21-21 0,21 21-16,0-42 31,0 0-31,0 0 15,0 0-15,0 0 0,0-1 0,0 1 16,21-21-16,0 21 0,0-22 0,0 22 16,1-21-16,-1 21 0,0-22 0,0 22 15,21 0-15,-20 0 0,20 0 0,0 21 16,1 0-16,-22 0 0,21 0 0,0 0 16,-20 0-16,20 21 0,-21 0 0,21 0 15,-20 0-15,-1 1 0,0-1 16,-21 21-16,0-21 0,0 0 15,0 22-15,0-22 0,-42 0 0,20 0 0,1 0 16,-21 1-16,0-1 0,20 0 16,-20 0-16,0 0 0,21-21 0,-22 21 15,1-21-15,21 0 0,0 22 0,-22-22 16,22 0-16,0 0 0,0 0 0,0 0 16,-1 0-1,44-22 16,-1 22-31,0-21 0,21 21 16,-21-21-16</inkml:trace>
  <inkml:trace contextRef="#ctx0" brushRef="#br1" timeOffset="190116.45">14711 10986 0,'0'-43'15,"-21"43"1,-1 0-16,1 0 0,0 0 16,-21 21-16,-1 1 15,43-1-15,-42 0 0,42 0 16,-21 0-16,0 22 0,0-22 16,-1 21-16,22-21 0,0 22 0,0-22 15,-21 21-15,21-21 0,0 0 0,0 1 16,0-1-16,0 0 0,21 0 0,-21 0 15,22 0-15,-1-21 0,0 22 16,0-22-16,0 0 0,0 0 0,22 0 16,-22 0-16,0 0 0,0 0 15,0 0-15,-21-22 0,0 1 0,0 0 16,0 0-16,0 0 0,0-22 16,0 22-16,0 0 0,0-21 0,0-1 15,0 22-15,0-21 0,0 0 16,0 20-16,0 1 0,0-21 0,0 21 15,0 0-15,22-1 0,-1 1 16,0 21-16,0-21 0,21 0 0,-20 21 16,20 0-16,0 0 0,1 0 0,-1 0 15,-21 0-15,21 0 0,1 21 0,-22 0 16,21 0-16,-21 1 0,1-1 16,-22 21-16,0-21 0,0 22 0,0-22 15,0 21-15,0 0 0,0-20 0,-22 20 16,1-21-16,0 0 0,0 22 0,0-22 15,-22 0-15,22 0 0,0-21 0,0 21 16,0-21-16,0 0 0,-1 21 0,1-21 16,42-21 15,1 21-31,-1-21 16,0 0-16,0 0 0,0 0 0,22-1 15,-22 1-15,0-21 0,21 21 0,1-22 16,-22 1-16,21 21 0,-21-21 0,22 20 15,-22-20-15,0 21 0,0 0 0,0 0 16,0-1-16,-21 1 0,22 21 16,-44 21 15,1-21-31,0 22 0,0 20 0,21-21 0,-21 0 16,0 22-16,-1-22 0,1 21 15,21-21-15,0 22 0,0-22 0,0 21 16,0-21-16,0 0 0,0 1 15,0-1-15,21 0 0,1 0 0,-1 0 16,0 0-16,21 1 0,-21-22 0,22 0 16,-22 0-16,0 0 0,21 0 0,-20 0 15,-1 0-15,0 0 0,0 0 0,0 0 16,0-22-16,-21 1 0,0 0 16,22 0-16,-22 0 0,21 0 0,-21-1 15</inkml:trace>
  <inkml:trace contextRef="#ctx0" brushRef="#br1" timeOffset="190544.21">15854 10647 0,'0'-21'15,"21"21"1,0 0-1,-21 21-15,0 0 16,0 0-16,0 0 16,0 1-16,0-1 15,-21-21-15,0 0 0,0 0 32,-1 0-32,22-21 15,0-1 1,0 1-16,22 0 15,-1 0-15,-21 0 0,21 21 16,0-21-16,0 21 16,0 0-1,-21 21-15,0 0 0,0 0 16,0 0-16,0 0 16,0 1-16,-21-1 0,0 0 0,0 0 0,21 0 15,-21 0-15,0 1 0,-1-22 16,1 21-16,0-21 0,21 21 15</inkml:trace>
  <inkml:trace contextRef="#ctx0" brushRef="#br1" timeOffset="190816.05">16150 10647 0,'0'-21'16,"-21"21"-1,21 21 1,0 0 0,0 0-16,-21 0 0,21 1 15,0-1-15,0 0 0,0 0 0,-21-21 16,-1 21-16,1 0 0,0 1 15,0-1-15,0-21 16,0 0-16</inkml:trace>
  <inkml:trace contextRef="#ctx0" brushRef="#br1" timeOffset="191457.68">16425 10393 0,'0'0'0,"-21"0"0,0 0 15,21-21 1,21 21-16,21 0 0,-20 0 15,-1 0-15,21 0 0,0 0 16,1-21-16,-22 21 0,21 0 0,-21 0 16,22-22-16,-22 22 0,0 0 0,0 0 15,0-21-15,1 21 0,-1 0 0,-21 21 63,0 1-63,0-1 0,0 0 0,0 0 15,0 0-15,0 0 0,-21 22 16,21-22-16,-22 0 0,22 21 0,-21-20 16,21 20-16,-21 0 0,21-21 0,0 22 15,0-1-15,0 0 0,0-20 16,0 20-16,0 0 0,0 1 0,0-1 16,0 0-16,0 1 0,0-1 0,0 0 15,0 1-15,0-1 0,0 0 0,0 1 16,0-1-16,0 0 0,0-21 0,0 22 15,0-1-15,0-21 0,0 0 0,0 1 16,0-1-16,-21 0 0,-21 0 0,20-21 16,1 21-16,-21 0 0,0-21 15,-1 22-15,1-22 0,0 0 16,-1 0-16,1 21 0,-22-21 0,22 0 16,0 0-16,21 21 0,-22-21 0,1 0 15,21 0-15,-22 0 0,22 21 0,0-21 16,0 0-16,0 0 0,0 0 0,-1 0 31,1 0-15,21-21-1,-21 0-15,0 21 0,0 0 16</inkml:trace>
  <inkml:trace contextRef="#ctx0" brushRef="#br1" timeOffset="-210894.76">21399 8488 0,'22'0'16,"-1"0"-1,0 0 17,0 0-17,-21-21 1,21 21-16,-21-21 16,21-1-16,-21 1 0,22 21 15,-22-21-15,0 0 0,21 0 16,-21 0-16,21-1 0,-21 1 15,21 0-15,-21 0 16,21 0-16,0 0 0,-21-1 16,0 44 46,0-1-62,0 0 0,-21-21 16,21 21-16,0 0 0,0 0 15,0 1-15,-21-1 0,21 0 0,-21 0 16,21 0-16,0 0 0,0 1 0,-21-1 16,21 0-16,-21 0 0,21 0 0,0 0 15,0 22-15,0-22 0,0 0 16,0 0-16,0 0 0,0 1 0,0 20 16,0-21-16,0 0 0,0 0 15,0 1-15,0-1 0,0 0 0,0 0 16,0 0-16,0 0 0,0 1 0,0-1 15,0 0-15,0 0 16,-22-21-16,22 21 16,0 0-16,-21 1 15,21-1 17,-21-21-17,0 21-15,0 0 16,0-21-1,21 21 1,-22-21 0,1 0-16,21 21 15,-21-21-15,0 0 16,0 0-16,0 0 16,-1 0-1,1 0-15,21 22 0,-21-22 16,0 0-1,0 0-15,0 0 16,-1 0 0,1 0-16,0 0 15,21 21-15,-21-21 16,0 0-16,42 0 62,0 0-62,0 0 0,0 0 0,1 0 16,20 0-16,-21 0 0,0 0 0,0 0 16,22 0-16,-22-21 0,21 21 15,-21 0-15,22 0 0,-1 0 0,0 0 16,1 0-16,-22 0 0,21 0 0,-21 0 16,22-22-16,-22 22 0,0 0 15,0 0-15,0 0 0,1 0 16,-1 0-16,0 0 15,0 0 1,-42 0 31,0 0-47,0 0 0,-1 0 0,1 0 16,0 0-16,0 0 0,0 0 0,-22 0 15,22 0-15,-21 0 0,21 0 0,-22 0 16,1 0-16,0 0 0,21 22 0,-22-22 15,1 0-15,21 0 16,0 0-16,-1 0 0,1 0 0,0 0 16,0 0-16,42 0 47,0 0-47,0 0 0,22 0 15,-22 0-15,21 0 0,-21 0 0,22 0 16,-1 0-16,0 0 0,1 0 0,-1 0 15,-21 0-15,22 0 0,-22-22 0,21 22 16,-21 0-16,0 0 0,1-21 0,-1 21 16,0 0-16,0 0 15,-21-21-15,-21 21 47,0 0-31,0 0-1,-1 0-15,1 0 16,0 21-16,0-21 16,0 0-1,0 0 1,-1 0 15,1 0-15,0 0 15,0 0-31,0 0 16,0 0-1,-1 0-15,1 0 16,0 0-16,0 0 16</inkml:trace>
  <inkml:trace contextRef="#ctx0" brushRef="#br1" timeOffset="-200976.67">21526 10732 0,'0'0'0,"0"21"16,0 0 0,22-21 30,-1 0-46,0-21 16,0 21-16,0 0 16,-21-21-16,21 21 0,-21-22 15,22 1-15,-1 21 0,-21-21 16,21 0-16,0 0 0,-21 0 0,21-1 16,-21 1-16,0 0 0,21 0 0,-21 0 15,0 0-15,0-1 16,0 1-16,22 21 0,-22-21 15,0 42 17,0 0-17,0 1-15,0-1 0,0 0 0,0 0 16,0 0-16,0 0 0,0 22 0,0-22 16,0 0-16,0 0 0,0 22 0,0-22 15,-22 0-15,22 21 16,0-21-16,0 1 0,0-1 0,0 21 15,0-21-15,0 0 0,0 1 0,0-1 16,0 21-16,0-21 0,0 0 0,0 1 16,0-1-16,0 0 0,0 0 0,0 0 15,-21 0-15,21 1 0,0-1 16,-21 0-16,21 0 16,-21-21-1,0 0-15,0 0 16,-1 0-1,1 0-15,0 0 16,0 0-16,0 0 0,0 0 16,-1 0-16,1 0 0,-21 0 0,21 0 15,0 0-15,-22 0 0,22 0 0,0 0 16,0 0-16,0 0 0,-1 0 0,1 0 16,42 0 30,1 0-46,-1 0 0,0 0 0,0 0 16,21 0-16,1 0 0,-1 0 16,0 0-16,1 0 0,-1 0 0,22 0 15,-22 0-15,21 0 0,-20 0 16,-1 0-16,0 0 0,1 0 0,-1 0 16,0 0-16,-20 0 0,-1 0 0,21 0 15,-21-21-15,0 21 0,-21-21 16,22 21-16,-22-21 15,-22 21 79,1 0-78,0 0-16,0 0 0,0 0 15</inkml:trace>
  <inkml:trace contextRef="#ctx0" brushRef="#br1" timeOffset="-199595.89">8149 6625 0,'0'0'0,"-42"0"0,-1 0 0,-20 0 0,21 0 15,20 0-15,-20 0 0,21 0 16,0-21-16,0 21 0,-1 0 16,22-21-16,-21 21 15,21-21 1</inkml:trace>
  <inkml:trace contextRef="#ctx0" brushRef="#br1" timeOffset="-198672.8">7768 6562 0,'-21'0'0,"21"-21"16,0-1-16,0 1 15,0 0-15,0 0 16,0 0-16,21 0 16,-21-1-16,21 1 0,0 21 15,1-21-15,-1 21 16,0 0-1,0 21 1,-21 0 0,21 1-16,-21-1 15,0 0-15,0 0 0,0 0 0,0 0 16,0 1-16,0 20 0,0-21 0,0 0 16,0 0-16,0 1 0,0-1 15,0 0-15,0 0 0,0 0 0,0 0 16,0 1-1,21-22-15,1 0 16,-1 0-16,0 0 16,0 0-16,0 0 0,0-22 15,1 1-15,20 21 0,-21-21 0,21 0 16,1 0-16,-1 0 0,0-22 16,22 22-16,-1-21 0,1-1 0,-1 1 15,22 0-15,0-1 0,-22 22 0,22-21 16,0 0-16,-22 20 0,22 1 15,-22-21-15,-20 21 0,20 0 0,-21 21 16,-20-22-16,-1 22 0,21 0 0,-42-21 16,21 0-16,0 21 15,-21-21 17,22 21 61,-1 0-77,-21 21 78,21-21-63,-21-21 47,21 21-78,-21-21 0,21 21 16,0-21-16,22-1 15,-22 22-15,42-21 0</inkml:trace>
  <inkml:trace contextRef="#ctx0" brushRef="#br1" timeOffset="-197376.98">18669 5969 0,'0'-21'16,"0"0"-16,0 0 16,21 21 15,0 0-15,0 0-16,1 0 0,-1 0 15,0 0-15,0 21 16,-21 0-16,21-21 15,-21 21-15,0 0 0,0 0 16,0 1-16,0-1 0,0 0 16,0 0-16,0 0 15,0 0-15,0 1 0,0-1 16,0 0-16,0 0 0,0 0 16,21-21-16,-21 21 15,22 1-15,-1-22 16,0 0-1,0 0-15,0 0 0,0 0 16,1-22-16,-1 1 0,21 21 0,-21-21 16,22 0-16,-1 0 0,21 0 15,1-1-15,-22 1 0,43-21 16,-22 21-16,22-22 0,-21 22 0,-1-21 16,22 21-16,-22-22 0,1 22 0,-1 0 15,-20-21-15,20 21 0,-21-1 16,1 1-16,-1 0 0,0 21 0,1-21 15,-22 0-15,0 0 0,0 21 0,0-22 16,1 22-16,-1 0 16,-21-21-16,0 0 15,21 21 95,-21 21-63,-21-21-47,0 0 0,-1 21 0,1 1 15,21-1-15</inkml:trace>
  <inkml:trace contextRef="#ctx0" brushRef="#br1" timeOffset="-196047.97">11515 7938 0,'0'-22'16,"0"1"-16,0 0 16,0 0-16,0 0 15,21 21-15,-21-21 0,0-1 31,21 22-15,-21 22 0,0-1-16,0 0 15,0 0 1,0 0-16,0 0 0,0 1 16,0-1-16,0 0 0,0 0 15,0 0-15,0-42 47,0 0-47,0 0 16,0 0-16,0-1 15,0 1-15,0 0 0,0 0 16,0 0 0,0 42 30,0 0-30,0 0-16,0 0 16,0 1-16,0-1 0,0 0 15,0 0-15,0 0 16,21 0 0,-21 1-16,21-22 15,0 0 1,1 0-16,-1 0 0,0 0 15,0 0-15,0-22 0,22 22 16,-22-21-16,21 0 0,0 0 16,1 0-16,20 0 0,-20-1 0,20-20 15,1 21-15,-1 0 0,1 0 0,-1-22 16,-21 22-16,22 0 0,-22 0 16,22-22-16,-22 22 0,0 0 0,1 21 15,-22-21-15,21 0 0,-21 21 0,1-21 16,-1 21-16,-21-22 0,21 22 15,0 0 1,-21-21 0,0 42 46,0 1-31,-21-22-15,0 21-16,0-21 16,-1 0-1</inkml:trace>
  <inkml:trace contextRef="#ctx0" brushRef="#br1" timeOffset="-171612.11">16997 13716 0,'0'0'0,"0"-63"15,0 41 1,0 1-16,0 0 0,0 0 31,21 21-31,-21 21 31,21 0-31,-21 0 0,0 1 0,0-1 16,21 21-16,0 0 0,-21 1 0,0-1 16,22 22-16,-22-22 0,21 21 0,-21-20 15,21 20-15,-21 1 0,0-1 16,0 22-16,21 0 0,-21-22 0,21 22 15,0-1-15,-21 22 0,22-21 16,-1 21-16,-21-22 0,21 22 0,0 0 16,0 0-16,-21-21 0,21 20 0,1 1 15,-1-21-15,0 21 0,0 0 0,0-22 16,-21 1-16,21 21 0,1-22 0,-22-20 16,21 21-16,-21-1 0,21 1 15,-21-22-15,21 22 0,-21-21 0,0-1 16,0 1-16,0-1 0,0 1 0,0-22 15,0 0-15,0 22 0,0-22 0,0 0 16,0-20-16,0 20 0,0-21 0,-21 21 16,21-20-16,0-1 0,-21-21 0,21 21 15,-21-21-15,-1 0 16,22-21-16,0 0 16,0-1-16,0-20 0,0 0 0,0-1 15,0-20-15,0-1 0,0 1 0,0-22 16,0 1-16</inkml:trace>
  <inkml:trace contextRef="#ctx0" brushRef="#br1" timeOffset="-170192.54">17145 13737 0,'0'0'16,"0"-21"-16,0 0 15,0 0 1,21 21-1,0 0 1,0 0-16,22 0 0,-22 0 16,21 0-16,1 0 0,20 0 0,-21 0 15,22 21-15,21-21 0,-22 0 0,22 0 16,21 21-16,-1-21 0,1 0 0,21 21 16,0 0-16,0-21 0,21 0 15,-21 0-15,22 22 0,20-22 0,0 0 16,1 0-16,-22 0 0,21 0 0,0 0 15,22 0-15,-22 0 0,1 0 0,-1 0 16,-21 0-16,21 0 0,-20 0 16,-1 0-16,0 0 0,0 0 0,-21 0 15,21 0-15,-42 21 0,21-21 16,-21 0-16,0 0 0,0 0 0,-1 0 16,1 0-16,0 21 0,-21-21 15,-1 0-15,1 0 0,0 0 0,-1 0 16,1 21-16,-21-21 0,-1 0 0,-21 0 15,1 0-15,-1 0 0,0 0 0,-20 0 16,-1 0-16,0 0 0,0 21 16,-21 0-1,0 1-15,0-1 16,-21 0-16,21 0 0,-21 0 16,0 0-16,21 22 0,-22-22 15,1 21-15,21 1 0,-21-1 16,0 0-16,21 1 0,-21 20 0,0 1 15,21-1-15,-22 1 0,22-1 0,-21 1 16,21-1-16,-21 1 0,21-1 16,0 22-16,0-22 0,0 1 0,0 20 15,-21-20-15,21 21 0,0-22 0,0 1 16,0 20-16,0-20 0,0-1 0,0 1 16,0 20-16,0-20 0,0 21 0,0-22 15,0 1-15,0 20 0,0-20 16,0-1-16,0 22 0,0-22 15,0 1-15,21-1 0,-21 1 0,0-22 16,0 22-16,0-1 0,21-20 0,-21 20 16,0-21-16,0 1 0,0-1 15,0 0-15,0 1 0,0-1 0,0-21 16,0 22-16,0-22 0,0 21 0,0-21 16,0 0-16,0 22 0,0-22 0,-21 0 15,0 0-15,0 0 16,0 1-16,21-1 0,-22-21 0,1 0 15,-21 21-15,21-21 0,0 0 0,-1 0 16,-20 0-16,21 0 0,-21 0 0,-1 0 16,22 0-16,-21 21 15,-1-21-15,1 0 0,0 0 0,-1 0 16,1 0-16,0 0 0,-1 0 0,1 0 16,0 0-16,-22 0 0,22 0 0,0 0 15,-22 0-15,1 0 0,-1 21 16,22-21-16,-22 0 0,1 0 0,-22 0 15,22 0-15,-1 0 0,-21 0 0,22 0 16,-1 0-16,1 0 0,-22 0 0,22 0 16,-22 0-16,22 0 0,-22 0 0,21 0 15,-20 0-15,-1 0 0,0 0 16,1 0-16,-1 0 0,0-21 0,1 21 16,-1 0-16,0-21 0,1 21 0,-1-21 15,22 21-15,-22 0 0,0 0 16,22-21-16,-22 21 0,0 0 0,22 0 15,-22 0-15,22 0 0,-22 0 16,0 0-16,22 0 0,-22 0 0,22 0 16,-22 0-16,22 0 0,-1 0 0,1 0 15,-1 21-15,1-21 0,-1 0 0,1 21 16,-1-21-16,1 0 0,20 0 0,-20 0 16,20 0-16,-20 21 0,21-21 15,-22 0-15,22 0 0,-22 0 0,22 0 16,-22 0-16,22 21 0,0-21 15,-1 0-15,1 0 0,0 0 0,-1 0 16,1 0-16,0 21 0,-1-21 0,1 0 16,0 0-16,-1 0 0,22 0 0,-21 0 15,21 22-15,-22-22 0,22 0 16,-21 0-16,21 0 0,-22 0 0,22 0 16,-21 0-16,21 0 0,0 21 0,-1-21 15,1 0-15,0 0 16,21-21 15,0-1-31,21 1 0,0-21 16</inkml:trace>
  <inkml:trace contextRef="#ctx0" brushRef="#br1" timeOffset="-169113.1">17674 14436 0,'0'-21'16,"0"-1"-16,0 1 0,0 0 0,0 0 15,0 0-15,21 21 0,0 0 16,-21 21 0,0 0-16,0 0 15,0 0-15,0 22 0,0-22 16,0 21-16,0-21 0,0 22 0,0-22 15,0 21-15,0-21 0,0 1 16,0 20-16,0-21 0,0 0 0,0 0 16,0 1-16,22-1 0,-1-21 15,0 21-15,0-21 16,0 0-16,0 0 0,1 0 0,-1 0 16,21-21-16,-21 21 0,0-21 0,1-1 15,20 1-15,-21 0 0,-21 0 0,21 0 16,0 0-16,1-22 0,-22 22 0,0-21 15,0-1-15,21 22 0,-21-21 16,0 21-16,0 0 0,0-1 0,0 1 16,0 0-16,0 42 47,0 0-47,0 1 15,0-1 1,21-21-16</inkml:trace>
  <inkml:trace contextRef="#ctx0" brushRef="#br1" timeOffset="-168676.82">18690 14415 0,'0'0'0,"21"0"0,-21-22 0,0 1 15,-21 21 1,0 0-16,0 0 0,-22 0 15,22 0-15,0 0 0,0 0 16,0 0-16,0 21 0,-1 1 16,1-22-16,0 21 0,0 0 15,0-21-15,21 21 0,-21 0 0,21 0 16,0 1-16,0-1 0,21 0 16,0-21-16,21 21 0,-21 0 15,1-21-15,-1 21 0,0 1 16,21-22-16,-21 21 0,1-21 0,-1 21 15,0-21-15,0 21 0,0 0 0,-21 0 16,0 1 0,-21-22-16,-21 0 0,21 21 15,-1-21-15,-20 0 0,21 0 16,-21 0-16,20 0 0,-20 0 0,21 0 16,0 0-16,0 0 0,-1 0 0,1 0 15,0 0-15,42 0 47,0 0-47,1 0 0,-1 0 16,0-21-16,0 21 0,0-22 15,0 22-15</inkml:trace>
  <inkml:trace contextRef="#ctx0" brushRef="#br1" timeOffset="-168488.93">18902 14563 0,'0'0'0,"0"-21"0,21 21 0,-21-22 16,0 44 47,0-1-48,0 0-15,21-21 16,-21 21-16</inkml:trace>
  <inkml:trace contextRef="#ctx0" brushRef="#br1" timeOffset="-168308.03">18965 14796 0,'0'0'0,"0"21"16,0-42 78</inkml:trace>
  <inkml:trace contextRef="#ctx0" brushRef="#br1" timeOffset="-167979.22">19621 14478 0,'0'-21'0,"0"42"0,0-63 15,-21 42-15,21-21 0,-21 21 32,0 0-32,21 21 15,0 0-15,0 0 0,-21 21 0,21-20 16,0 20-16,-21-21 0,21 21 0,0-20 15,0 20-15,0-21 0,0 0 0,0 22 16,-22-22-16,22 0 0,0 0 16,0 0-16,-21-21 0,21 21 0,0 1 15,0-44 17,0 1-17,0 0-15,0 0 16,0 0-16,0 0 0,0-1 0</inkml:trace>
  <inkml:trace contextRef="#ctx0" brushRef="#br1" timeOffset="-167285.08">19494 14393 0,'0'0'0,"-21"0"0,42 0 47,1 0-47,-1 0 0,21 0 15,0 0-15,1 0 16,-1 0-16,0 0 0,22 0 0,-22 0 16,22 0-16,-1 0 0,1 0 0,-1 0 15,1 0-15,20 0 0,-20 0 0,-1 0 16,22 0-16,-21 0 0,-1 0 0,1 0 16,-1 0-16,-21 0 0,1 0 15,-1 0-15,0 0 0,1-21 0,-22 21 16,0 0-16,0 0 0,0 0 0,-21-21 15,22 21 1,-22 21 15,0 0-15,0 1-16,0-1 16,0 0-16,0 0 0,0 21 0,0-20 15,0-1-15,0 0 0,0 0 16,0 0-16,0 22 0,0-22 0,0 0 15,0 0-15,-22 0 0,22 0 0,0 1 16,0-1-16,0 0 0,-21 0 16,21 0-16,-21 0 0,0 1 31,0-22-31,0 0 16,-1 0-16,1 0 0,0 0 15,0 0-15,0 0 0,0 0 0,-22 0 16,22 0-16,-21 0 0,-1 0 0,1 0 15,-21 0-15,-1 0 0,1-22 16,-1 1-16,1 21 0,-1 0 0,-21-21 16,1 21-16,20 0 0,1 0 0,-22 0 15,22 0-15,20 0 0,1 0 0,0 0 16,-1 0-16,1 0 0,21 0 0,0 0 16,-1 0-16,1 0 15,42 0 48,-21 21-48,22-21-15,-1 21 0,-21 1 16,21-22-16</inkml:trace>
  <inkml:trace contextRef="#ctx0" brushRef="#br1" timeOffset="-166664.89">18881 16108 0,'0'0'0,"-22"-42"0,1 20 0,21 1 16,0 0-16,0 0 0,0 0 0,0 0 16,0 42-1,0 0-15,0 0 16,0 0-16,0 0 0,0 22 16,0-22-16,0 0 0,0 21 0,0-20 15,0-1-15,0 0 0,0 0 0,0 0 16,0 0-16,0 1 15,21-22-15,1 0 16,-1 0-16,0-22 16,0 1-16,0 0 0,0 0 0,1 0 15,-1 0-15,0-1 0,0-20 0,-21 21 16,21-21-16,0-1 0,-21 1 16,22 21-16,-22-22 0,0 1 0,0 21 15,0 0-15,0 0 0,0-1 0,0 44 31,21-22-31,-21 21 16,0 0-16,21 0 0,-21 0 16,0 0-16,21 1 0,0-1 15,0 0-15,1 0 0,-1-21 16</inkml:trace>
  <inkml:trace contextRef="#ctx0" brushRef="#br1" timeOffset="-166299.56">19748 16002 0,'0'-21'16,"0"42"-16,22-63 0,-22 21 0,-22 21 31,1 0-31,0 0 0,0 0 16,0 0-16,0 0 0,21 21 0,-22 0 16,1 0-16,21 0 0,-21-21 0,21 21 15,0 1-15,0-1 0,0 0 0,21-21 16,0 21-16,1 0 15,-1-21-15,0 21 0,0 1 0,0-22 16,0 21-16,1-21 0,-1 0 0,0 21 16,0-21-16,-21 21 0,0 0 15,-21-21 1,0 0-16,0 0 0,-1 0 0,-20 0 16,21 0-16,0 0 0,-22 0 15,22 0-15,0 0 0,0 0 0,0 0 0,0 0 16,42 0 15,0 0-31,0 0 16,0 0-16,22 0 0,-22-21 0,0 21 15</inkml:trace>
  <inkml:trace contextRef="#ctx0" brushRef="#br1" timeOffset="-166134.66">20087 16087 0,'0'0'0,"21"0"0,-21-43 0,21 22 15,1 21-15,-22-21 16,0 42 15,0 0-31,0 1 16,0-1-16,0 0 0,0 0 16,-22 0-16,22 0 0</inkml:trace>
  <inkml:trace contextRef="#ctx0" brushRef="#br1" timeOffset="-166001.22">20129 16298 0,'0'0'0,"22"0"47,-22-21-47,21 21 16,-21-21-16,21 21 0,-21-21 15,21 21-15</inkml:trace>
  <inkml:trace contextRef="#ctx0" brushRef="#br1" timeOffset="-165740.37">20891 15790 0,'0'0'0,"0"-21"0,-21 21 15,0 21 1,0 1-1,21-1-15,-21 0 0,21 21 0,-21-21 16,21 22-16,-22-1 0,1-21 16,21 22-16,0-22 0,0 0 0,-21 0 15,21 0-15,-21 0 0,21 1 0,0-44 47,0 1-47,21 0 0,0 0 16</inkml:trace>
  <inkml:trace contextRef="#ctx0" brushRef="#br1" timeOffset="-165249.14">20849 15642 0,'0'0'0,"42"0"16,-20 0 0,-1 0-16,0 0 0,0 0 15,0 0-15,22 0 0,-22 0 0,0 0 16,21 0-16,1 0 0,-1 0 15,0 0-15,1 0 0,20 0 0,1 0 16,-22 0-16,21 0 0,1 0 0,-1 0 16,1 0-16,-22 0 0,1 0 0,-1 0 15,0 0-15,-21-21 0,22 21 16,-43-21-16,21 21 0,0 0 16,-21-21-16,0 42 46,0 0-46,-21 0 0,21 0 0,-21 1 16,21-1-16,0 0 0,0 0 0,-21 0 16,21 0-16,0 22 0,-22-22 0,22 21 15,0-21-15,0 1 0,0 20 16,0-21-16,0 21 0,0-20 0,0-1 16,0 0-16,0 0 0,0 0 0,0 0 15,0 1-15,0-1 0,-21 0 0,0-21 16,0 21-16,0 0 15,0-21-15,-22 0 0,1 0 0,21 0 16,-43 0-16,22 0 0,0 0 0,-22 0 16,22 0-16,-22 0 0,22 0 0,0 21 15,-1-21-15,1 0 0,21 0 0,0 22 16,-1-22-16,1 21 0,0-21 16,0 0-16,21 21 0,-21-21 0,21 21 15,-21-21-15</inkml:trace>
  <inkml:trace contextRef="#ctx0" brushRef="#br1" timeOffset="-164812.39">20066 17103 0,'-21'0'16,"21"21"-1,0 0-15,0 0 16,0 0-16,0 1 0,0-1 16,21 0-16,-21 0 0,0 0 15,21-21-15,-21 21 0,21 1 16,0-22-16,1 0 15,-1 0-15,0 0 0,0 0 16,0-22-16,0 1 0,1 0 16,-1 0-16,0 0 0,-21 0 15,21-22-15,0 22 0,-21-21 0,0 21 16,21-22-16,-21 22 0,0-21 0,0 21 16,0-1-16,0 1 0,0 0 0,0 42 46,0 0-30,22 1-16,-22-1 0,21-21 16,0 21-16</inkml:trace>
  <inkml:trace contextRef="#ctx0" brushRef="#br1" timeOffset="-164444.6">20849 16997 0,'0'0'0,"64"-21"15,-43 0-15,0-1 16,-42 22 15,0 0-31,-1 22 16,1-22-16,0 21 0,21 0 16,0 0-16,0 0 15,21 0-15,0-21 16,1 22-16,-1-22 15,0 0-15,0 21 0,0-21 0,0 0 16,1 21-16,-1 0 16,-21 0-1,-21-21-15,-1 0 16,1 0-16,0 0 0,0 0 0,0 0 16,0 0-16,-1 0 0,1 0 0,0 0 15,0 0-15,0 0 0,42 0 47,0 0-47,0 0 0,0 0 16</inkml:trace>
  <inkml:trace contextRef="#ctx0" brushRef="#br1" timeOffset="-164272.7">21272 16976 0,'0'0'0,"0"-21"31,22 21 32,-22 21-63,0 0 0</inkml:trace>
  <inkml:trace contextRef="#ctx0" brushRef="#br1" timeOffset="-164116.79">21378 17166 0,'0'0'16,"0"21"-16,-21-21 16,42 0 46,0 0-62,1-21 0</inkml:trace>
  <inkml:trace contextRef="#ctx0" brushRef="#br1" timeOffset="-163859.95">21823 16912 0,'0'-21'0,"21"21"0,-21 21 31,0 0-31,0 1 16,0-1-16,0 0 0,0 0 15,0 0-15,0 0 0,0 1 0,0-1 16,0 0-16,0 0 0,0 0 0,0 0 16,-21-21-16,21 22 15,0-44 17,0 1-32,0 0 15,0 0-15,0 0 0,0 0 16,0-22-16</inkml:trace>
  <inkml:trace contextRef="#ctx0" brushRef="#br1" timeOffset="-163404.68">21823 16870 0,'0'-85'16,"0"191"-16,0-127 0,0-106 0,0 106 0,21 0 0,0-1 15,0 22-15,22-21 0,-22 0 0,0 21 16,21 0-16,1-21 0,-22 21 0,21 0 16,0 0-16,1 0 0,-1-21 0,0 21 15,22 0-15,-22 0 0,1 0 16,20 0-16,-21 0 0,22 0 0,-22 0 15,1 0-15,-1 0 0,0 0 0,-21-21 16,1 21-16,-44 0 31,1 21-15,0-21-16,0 21 0,0-21 0,0 21 16,-1-21-16,22 21 0,-21 0 0,0 1 15,21-1-15,-21 0 16,21 0-16,0 0 0,0 0 0,0 22 15,0-22-15,0 0 0,0 0 0,0 22 16,0-22-16,0 0 0,0 21 0,0-21 16,0 1-16,0-1 0,0 0 15,0 0-15,0 0 0,0 0 0,0 1 16,-21-1-16,0 0 0,21 0 0,-22-21 16,1 21-16,0-21 0,-21 0 0,21 0 15,-22 21-15,1-21 0,21 0 16,-43 0-16,22 0 0,0 0 15,-1 0-15,-20 0 0,20-21 0,1 21 16,0 0-16,-1-21 0,1 0 0,21 21 16,0-21-16,-22 0 0,43-1 0,-21 1 15,21 0-15,-21 0 0,21 0 16,0-22-16,0 22 0</inkml:trace>
  <inkml:trace contextRef="#ctx0" brushRef="#br1" timeOffset="-160276.15">20828 14245 0,'0'-21'0,"21"21"15,-21-21 1,0 0 0,-21 21-16,21-21 15,-21 21-15,0 0 0,-1-22 16,1 22-16,0-21 0,0 21 16,-21 0-16,20 0 0,1-21 0,-21 21 15,21 0-15,-22 0 0,1 0 0,0 0 16,-1-21-16,1 21 0,0 0 15,-1 0-15,1 0 0,0 0 0,-1 0 16,1-21-16,0 21 0,-1 0 0,1 0 16,0 0-16,-1 0 0,1 0 0,0 0 15,-1 0-15,22 0 0,-21 0 0,0 0 16,-1 0-16,22 0 0,-21 0 16,-1 0-16,1 0 0,0 0 15,-1 0-15,1 0 0,21 0 0,-21 0 16,-1 0-16,-63 0 0,64 0 15,0 0-15,-1 0 0,-20 0 0,21 0 16,-1 0-16,1 0 0,0 0 16,-1 0-16,1 0 0,0 0 0,-1 0 15,1-21-15,0 21 0,-1 0 0,1 0 16,0 0-16,-1 0 0,1 0 0,0-22 16,-1 22-16,-20 0 0,20 0 0,1 0 15,0 0-15,-1 0 0,22 0 16,-21 0-16,0 0 0,20 0 0,-20-21 15,21 21-15,0 0 0,-22 0 16,22 0-16,0 0 0,0 0 0,0 0 16,0 0-16,-1 0 0,1 0 15,0 0-15,0 0 16,0 0-16,0 0 0,21 21 0,-22-21 16,1 0-16,21 22 0,-21-1 0,21 0 15,0 0-15,0 0 16,0 0-16,0 1 0,0-1 15,0 0-15,0 0 16,0 0-16,0 0 0,0 1 0,0-1 16,0 21-16,0-21 0,0 22 0,0-22 15,0 0-15,0 21 0,0 1 16,0-22-16,0 21 0,0-21 0,0 22 16,0-22-16,0 21 0,0-21 15,0 0-15,0 22 0,0-22 0,0 0 16,0 0-16,0 0 0,0 1 0,0-1 15,0 0-15,21 0 0,-21 0 0,21 0 16,-21 1-16,0-1 0,0 0 16,22-21-16,-22 21 0,21 0 0,-21 0 15,21 1 1,0-22 0,0 0-1,0 0-15,1 0 16,-1 0-16,0 0 15,0 0-15,0 0 0,0 0 16,22 0-16,-22 0 0,0 0 16,0 0-16,0 0 0,22 0 0,-22 0 15,0 0-15,21 0 0,-20 0 0,20 0 16,-21 0-16,21 0 0,-20 0 0,20 0 16,0 0-16,1 0 0,-1 0 15,0 0-15,1 0 0,-1-22 0,0 22 0,1 0 16,-1 0-16,0 0 15,1 0-15,-1-21 0,0 21 0,1 0 16,20 0-16,-21 0 0,1-21 0,-1 21 16,0 0-16,22 0 0,-22 0 0,22 0 15,-1 0-15,-20 0 0,20 0 0,1 0 16,-22 0-16,21 0 0,1 0 0,-1 0 16,1 0-16,-22 0 0,22 0 15,-1 0-15,-20 21 0,20-21 0,-21 0 16,22 0-16,-1 0 0,-20 0 0,20 0 15,-20 0-15,20 21 0,1-21 0,-22 0 16,21 0-16,1 0 0,-1 22 16,-20-22-16,20 0 0,1 0 0,-22 0 15,22 21-15,-22-21 0,0 0 16,22 0-16,-22 0 0,0 0 0,1 0 16,-1 0-16,-21 0 0,22 0 0,-1 0 15,0 0-15,1 0 0,-1 0 0,-21 0 16,21 0-16,-20 0 0,20 0 15,-21 0-15,0-21 0,0 21 0,1 0 16,-1-22-16,0 22 0,0-21 16,0 21-16,0-21 15,-21 0-15,0 0 16,22 21-16,-22-21 0,0-1 16,0 1-16,0 0 15,0 0-15,0 0 16,0 0-16,0-1 0,0 1 15,0 0-15,0 0 0,0 0 0,0 0 16,0-1-16,0 1 0,0-21 16,0 21-16,0 0 0,0-1 0,0-20 15,0 21-15,0 0 0,21 0 0,-21-1 16,21-20-16,-21 21 0,0 0 0,21 21 16,-21-21-16,21-1 0,-21 1 15,21 0-15,-21 0 0,22 0 16,-1 21-16,-21-21 0,0-1 15,21 22-15,0-21 0,0 21 16,-21-21 0,0 0-16,0 0 31,-21 21-15,0 0-1,0 0-15,0 0 0,-1 0 0,1 0 16,0 0-16,-21 0 0,21 0 0,-1 0 15,-20 0-15,21 0 0,-21 0 0,-1 0 16,1 0-16,0 0 0,-1 0 0,-20 0 16,20 0-16,-20 0 15,-1 0-15,1 0 0,21 0 0,-43 0 16,21 0-16,1 0 0,-1 0 0,1 0 16,-1 0-16,1 0 0,-1 21 0,1-21 15,-1 0-15,22 0 0,0 0 0,-22 0 16,22 0-16,0 0 0,-1 0 15,1 0-15,21 0 0,-22 0 0,22 0 16,0 0-16,-21 0 0,21 0 0,-1 0 16,1 0-16,0-21 0,0 21 15,0 0 1,21-21-16,-21 21 16,21 21 140,21-21-125,-21 21-31,0 0 16,0 0-1,0 0-15,0 1 16,0-1-16,0 0 0,0 0 0</inkml:trace>
  <inkml:trace contextRef="#ctx0" brushRef="#br1" timeOffset="-157833.05">22564 14393 0,'0'-21'16,"0"42"15,0 1-31,0-1 0,0 0 16,-22 0-16,22 0 15,0 0-15,0 1 0,-21-1 0,21 0 16,0 0-16,0 0 0,0 0 15,0 1 1,21-22-16,1 0 16,-1 0-16,0 0 0,21 0 0,-21-22 15,22 1-15,-1 21 0,0-21 0,22 0 16,-22 0-16,22-22 0,-1 22 0,1 0 16,-22-21-16,22 21 0,-1-1 15,-21-20-15,22 21 0,-22 0 16,1 21-16,-22 0 0,21 0 0,-21 0 0,0 0 15,1 21 1,-22 0-16</inkml:trace>
  <inkml:trace contextRef="#ctx0" brushRef="#br1" timeOffset="-157397.3">23050 16002 0,'0'0'0,"-21"0"16,21-21-1,21 0 1,22 21-16,-22-21 0,0-1 0,21 1 16,-20 0-16,20 0 0,0 0 15,1 0-15,-1-1 0,0 1 16,1 0-16,20 0 0,-21 0 0,1 0 15,-1-1-15,-21 1 0,22 21 0,-22-21 16,0 21-16,0 0 0,0 0 0,0 0 16,-21 21-1,0 0-15,0 1 16,0-1-16,-21 0 0,0 0 16</inkml:trace>
  <inkml:trace contextRef="#ctx0" brushRef="#br1" timeOffset="-157080.46">23220 16933 0,'0'0'15,"-21"0"1,42-21-16,0 0 16,0 0-16,21 21 0,-20-21 15,-1 0-15,21-1 0,-21 22 16,22-21-16,-22 0 0,0 21 16,21-21-16,-21 21 0,1 0 0,-1-21 15,0 21-15,0 0 0,0-21 0,0 21 16,1-22-16,-1 22 0,-21-21 15,21 0-15,0 21 0,-21-21 0,21 0 16,0 0-16</inkml:trace>
  <inkml:trace contextRef="#ctx0" brushRef="#br1" timeOffset="-156240.56">24913 15134 0,'0'-21'16,"0"0"-1,0 0 17,21 21-17,0 0-15,1 0 16,-1 0-16,0 0 0,0 0 15,0 0-15,0 0 0,1 0 0,-1 0 16,0 0-16,0 21 0,0 0 16,-21 0-16,21 0 0,-21 1 15,0-1-15,0 0 16,0 0-16,0 0 0,-21 0 0,0-21 16,0 22-16,0-1 0,0-21 15,-1 21-15,-20 0 0,21-21 0,0 0 16,-22 21-16,22-21 0,0 0 0,0 0 15,0 0-15,21 21 0,21-21 47,0 0-31,0 0-16,0-21 0,1 21 16,-1 0-16,0 0 0,0 0 15,0 0-15,0 0 0,1 0 16,-1 0-16,0 0 0,0 0 0,0 21 15,0 1-15,1-22 0,-22 21 16,21 0-16,-21 0 0,21 0 16,-21 0-16,0 1 15,0-1-15,0 0 16,-21-21-16,0 0 0,-1 21 16,1-21-16,0 21 0,0-21 0,0 0 15,0 0-15,-1 0 0,1 0 0,0 0 16,-21 0-16,21 0 0,-1 0 15,1 0-15,0 0 16,0 0-16,21-21 78,21 21-78,0-21 16</inkml:trace>
  <inkml:trace contextRef="#ctx0" brushRef="#br1" timeOffset="-154449.06">25506 15113 0,'0'0'0,"0"-21"0,0 0 15,21 21-15,-21-21 0,0-1 16,0 1-16,0 0 0,0 0 0,0 0 16,0 0-16,0-1 0,0 1 15,0 0-15,-21 0 0,0 0 16,21 0-16,-22 21 0,22-22 0,0 1 16,-21 21-16,0 0 15,0-21-15,0 0 16,0 21-16,-1 0 0,1 0 15,0 0-15,0 0 0,0 0 0,-22 0 16,22 0-16,0 0 0,-21 0 16,21 0-16,-22 0 0,22 0 0,-21 0 15,-1 0-15,1 21 0,21-21 0,-21 0 16,-1 21-16,1-21 0,21 21 0,-22-21 16,22 22-16,-21-1 0,21-21 15,0 21-15,-22 0 0,22-21 0,0 21 16,0 0-16,0 1 0,-1-1 15,22 21-15,-21-21 0,0 0 0,21 1 16,-21 20-16,21-21 0,0 0 0,0 22 16,-21-22-16,21 21 0,0-21 15,0 22-15,0-22 0,0 0 0,0 21 16,0-21-16,0 1 0,0 20 0,0-21 16,0 21-16,0-20 0,0-1 15,21 0-15,-21 0 0,21 0 0,-21 0 16,0 1-16,21-1 0,0 0 15,1 0-15,-1 0 0,0 0 16,-21 1-16,21-22 0,0 21 0,-21 0 16,21-21-16,1 21 0,-1 0 0,0-21 15,0 21-15,0-21 0,0 22 16,1-22-16,-1 21 0,0-21 0,0 0 16,0 21-16,0-21 0,22 0 15,-22 0-15,0 21 0,0-21 0,0 0 16,22 0-16,-22 0 0,0 0 0,0 0 15,0 0-15,1 0 0,-1 0 0,0 0 16,0 0-16,0 0 0,-21-21 16,21 21-16,1-21 0,-22 0 0,21-1 15,0 1-15,-21 0 0,21 0 16,0 0-16,-21 0 0,21-1 0,1 1 16,-22 0-16,21 0 0,0 0 0,0 0 15,-21-1-15,21 1 16,0 0-16,-21 0 0,22 0 0,-22 0 15,21-1-15,0 1 0,-21 0 0,0 0 16,0 0-16,21 0 0,-21-1 0,21 1 16,-21 0-16,0 0 0,0 0 0,0 0 15,0-22-15,21 22 0,-21 0 16,0 0-16,0 0 0,0-1 16,0 1-16,0 0 0,0 0 0,0 0 15,0 0-15,0-1 16,0 1-16,-21 0 0,21 0 15,-21 0-15,0 0 16,21-1-16,-21 1 16,0 0-16,-1 21 15,22-21-15,-21 21 0,0-21 16,0 21-16,0 0 0,0-21 16,-1 21-16,1 0 15,0 0-15,0 0 0,21-22 0,-21 22 16,0 0-16,-1 0 0,1 0 15,0 0-15,0 0 16,0 0 0,0 22-16,-1-22 0,1 0 15,0 21-15,0 0 0,0-21 16,0 21-16,-1-21 0,1 0 16,0 21-16,0-21 15,0 21-15,0-21 0,-1 0 0,1 22 16,0-22-16,0 21 0,0 0 15,0-21-15,-1 21 0,1-21 0,0 21 16,0 0-16,0-21 0,21 22 0,-21-1 16,-1 0-16,1 0 0,21 0 15,-21 0-15,21 1 0,-21-1 0,21 0 16,0 0-16,0 0 0,-21 0 0,21 1 16,-21-1-16,21 0 0,-22 0 0,22 0 15,0 0-15,-21 1 0,21-1 16,0 0-16,0 0 0,0 0 15,0 0-15,0 1 0,0-1 16,0 0-16,0 0 0,0 0 0,0 0 16,0 1-16,0-1 0,21 0 15,-21 0-15,0 0 0,22-21 16,-22 21-16,21 1 0,0-22 16,-21 21-16,21 0 0,0 0 0,0 0 15,1 0-15,-22 1 16,21-22-16,0 21 0,0-21 0,0 21 15,0-21-15,1 0 0,-1 21 0,0-21 16,0 0-16,21 0 0,-20 0 0,-1 21 16,0-21-16,21 0 0,-21 0 15,1 0-15,-1 0 0,21 0 0,-21 0 16,0 0-16,1 0 0,-1 0 0,0 0 16,0 0-16,0 0 0,0-21 0,1 21 15,-22-21-15,21 21 0,0-21 0,0 21 16,0-21-16,0-1 0,1 1 15,-1 0-15,0 0 0,0 0 0,0 0 16,22-1-16,-1-41 0,-21 42 16,-21 0-16,21-1 0,0 1 15,-21 0-15,22 0 0,-22 0 0,0-22 16,0 22-16,0 0 0,0-21 16,0 21-16,0-1 0,0-20 0,0 21 15,0-21-15,0-1 0,0 22 0,0-21 16,0-1-16,0 22 0,0-21 0,-22 21 15,22-22-15,-21 22 0,0 0 0,0-21 16,0 21-16,-22-1 0,22 1 16,-21 0-16,21 0 0,-22 0 15,22 21-15,-21-21 0,0 21 0,20 0 0,-20-22 16,21 22-16,-21 0 0,20 0 0,1 0 16,-21 0-16,21 0 0,0 0 15,-1 0-15,1 0 0,0 0 16,0 0-16,0 0 15,0 0-15,-1 0 16,1-21-16,21 0 0</inkml:trace>
  <inkml:trace contextRef="#ctx0" brushRef="#br1" timeOffset="-150000.28">18373 9038 0,'-22'0'16,"1"0"-16,0 0 15,0 0-15,0 0 0,0 0 16,-22 0-16,22 0 15,0 0-15,0 0 0,0 0 0,-22 0 16,22 0-16,0 0 0,0 0 16,0 0-16,-1 0 0,1 0 0,21 21 15,21-21 17,1 22-32,-1-22 0,0 0 0,21 21 15,1-21-15,-1 0 0,21 0 0,1 0 16,-1 0-16,1 0 0,-1 0 15,22 0-15,-21 0 0,20 0 0,1 0 16,0 0-16,-1 21 0,1-21 0,0 0 16,-1 0-16,1 0 0,0 0 0,-22 0 15,22 0-15,-22 0 0,1 0 16,-1 0-16,1 0 0,-22 0 0,0 0 16,-20 0-16,20 0 0,-21 0 15,0-21-15,-21 0 16,-21 21-1,0 0 17,0-22-32,0 22 15,-1 0 1,1 0-16,0-21 16,21 0-1,-21 21-15,0-21 0,0 0 16,-1 21-16,22-21 15,-21-1-15,0 22 0,21-21 0,-21 0 16,0 0-16,0 21 0,-1-21 0,1 0 16,0-1-16,0 1 0,0 21 15,21-21-15,0 42 47,0 0-31,0 1-16,21-22 0,-21 21 15,21 0-15,0 0 0,0-21 0,1 21 16,-1 0-16,0-21 0,0 22 16,21-1-16,1-21 0,-22 21 0,21-21 15,-21 0-15,22 21 0,-22-21 0,21 0 16,-21 0-16,1 0 0,-1 0 0,0 0 16,0 0-16,0 0 15,-21-21 1,-21 21-1,0 0-15,0 0 16,0 0-16,-1 0 0,-20 21 16,21 0-16,0 0 0,-22 1 0,22-1 15,-21 0-15,21 0 16,-22 21-16,1-20 0,0-1 0,21 21 16,-22-21-16,22 0 0,-21 1 0,21-1 15,-1 0-15,1-21 0,0 21 0,0 0 16,21 0-16,-21-21 15,21 22-15,0-1 79,0 0-64,0 0-15</inkml:trace>
  <inkml:trace contextRef="#ctx0" brushRef="#br1" timeOffset="-148279.08">18373 11155 0,'0'0'0,"-22"0"0,1 21 16,0-21-16,0 0 0,0 0 0,0 0 15,-1 0-15,1 0 0,0 0 0,0 0 16,0 0-16,0 0 16,42 0 15,0 0-16,0 0-15,21 0 0,-20 0 16,20 0-16,0 0 0,22 0 0,-22 0 16,22 0-16,-1 0 0,22 0 0,-22 21 15,22-21-15,0 0 0,-1 0 0,1 21 16,0-21-16,20 0 0,-20 0 0,21 0 16,-21 0-16,-1 0 0,1 22 0,0-22 15,-22 0-15,1 0 0,20 0 0,-41 0 16,20 0-16,1 0 0,-22 0 15,0 0-15,22 0 0,-43 0 0,21 0 16,-21 0-16,1 0 0,-1 0 16,0 0-16,-42 0 31,0-22-31,-1 22 16,1 0-16,0 0 0,0-21 0,0 21 15,0 0-15,21-21 0,-22 21 0,1 0 16,0-21-16,0 0 0,0 21 0,0-21 15,-1 21-15,1-22 0,0 1 0,-21 21 16,21-21-16,-1 0 0,1 21 0,0-21 16,0 0-16,0 21 15,0-22-15,-1 1 0,1 21 16,0 0-16,21-21 0,-21 21 16,0 0-1,42 21 16,0-21-15,0 21-16,0-21 0,1 0 16,-1 22-16,0-22 0,21 21 15,-21-21-15,1 0 0,20 21 0,0-21 16,-21 0-16,22 21 0,-1-21 0,0 0 16,-20 0-16,20 0 0,-21 21 15,21-21-15,-20 0 0,-1 0 0,0 0 16,0 0-16,0 0 0,-42 0 47,0 0-47,0 0 0,0 0 0,-1 21 15,1 1-15,-21-22 0,21 21 0,0 0 16,-1 0-16,-20-21 0,21 21 16,-21 0-16,-1 1 0,22-1 15,-21 0-15,21 0 0,-22 0 0,1 0 16,21-21-16,-22 22 0,22-1 0,0 0 15,0-21-15,0 21 0,0-21 0,-1 0 16,1 21-16,0-21 0,21 21 16,21-21 62,0 0-78,1-21 15,-1 21-15,0-21 0,0 21 0,0-21 16,0 21-16,1-21 0,-1 21 16,21-21-16,-21-1 0,22 1 0,-22 0 15,21 0-15,-21 0 0,22-22 0,-1 22 16,-21 0-16,21 0 0,-20 0 0,20 0 16,-21-1-16,0 22 0,-21-21 0,21 21 15,1 0-15,-22-21 16,-22 21 15,1 0-31,0 0 31,0 0-31,21 21 16,-21-21 0,21 21-16,-21-21 0,-1 0 0,22 22 15,-21-22-15,0 21 16,0-21-16,0 21 0,21 0 15,21-21 32,0 0-31,0 0 0,-21-21-16,0 0 15,0 0-15,0-1 31,-21 22 1,0 0-32,0 0 15,0 22-15,-1-22 0,1 0 0,0 21 16,0-21-16</inkml:trace>
  <inkml:trace contextRef="#ctx0" brushRef="#br1" timeOffset="-134656.53">3365 12510 0,'0'-22'0,"0"1"16,0 0 0,0 0-1,-21 0-15,21 0 16,0 42 62,0 0-62,0 0-16,0 0 15,0 0-15,0 1 16,0-1-16,21 0 15,1 0-15,-22 0 0,21-21 16,-21 21-16,0 1 0,21-22 16,0 21-16,0 0 0,0 0 0,1 0 15,-1-21-15,0 21 0,-21 1 0,21-1 16,0 0-16,0 0 16,1-21-16,-1 21 0,21 0 0,-21 1 15,0-1-15,1-21 0,-1 21 0,0 0 16,0-21-16,0 21 0,0-21 0,1 21 15,20-21-15,-21 0 0,0 22 0,0-22 16,1 21-16,-1-21 0,0 0 16,21 0-16,-21 21 0,1-21 0,-1 0 15,0 0-15,21 21 0,-21-21 16,1 0-16,-1 0 0,21 0 0,-21 0 0,0 21 16,22-21-16,-22 0 0,0 0 15,21 0-15,-20 0 0,20 0 0,0 0 16,-21 0-16,22 0 0,-1 0 0,0 0 15,-20 0-15,20 0 0,0 0 16,1 0-16,-1 0 0,0 0 0,-21 0 16,22 0-16,-1 0 0,0 0 0,1 0 15,-1 0-15,0 0 0,1 0 0,-1 0 16,22-21-16,-22 21 0,0 0 0,22 0 16,-22 0-16,22-21 0,-22 21 0,21 0 15,1 0-15,-22 0 0,22 0 0,-1-21 16,-20 21-16,20 0 15,1 0-15,-1 0 0,-21 0 0,22-21 16,-1 21-16,1 0 0,-1 0 0,1 0 16,-22 0-16,22 0 0,-1 0 0,1 0 15,-1-22-15,1 22 0,-1 0 0,-20 0 16,20 0-16,1 0 0,-22 0 0,21 0 16,-20 0-16,20 0 0,-20 0 0,-1 0 15,21-21-15,-20 21 0,20 0 0,-20 0 16,-1 0-16,0 0 0,22 0 0,-22-21 15,0 21-15,1 0 0,-1 0 16,22 0-16,-22 0 0,0 0 0,1 0 16,-22 0-16,21 0 0,0-21 0,1 21 15,-1 0-15,0 0 0,-20 0 16,20 0-16,0 0 0,1 0 0,-22 0 16,21 0-16,0-21 0,1 21 0,-22 0 15,21 0-15,1 0 0,20 0 16,-42 0-16,22 0 0,-22 0 0,21 0 15,-21 0-15,0 0 0,22 0 0,-22 0 16,0 0-16,0 0 0,0 0 16,22 0-16,-22 0 0,0 0 0,0 0 15,0 0-15,1 0 0,-1 0 16,0 0-16,0 0 0,0 0 0,0 0 16,1 0-16,-1 0 0,0 0 15,0 0-15,0 0 0,0 0 16,1 0-1,-22 21 1,21-21 0,-21 21-16,0 0 15,21 0-15,-21 1 16,21-22-16,-21 21 16,0 0-16,0 0 15,0 0 1,0 0-16,0 1 15,0-1 1,0 0 0,0 0-1,0-42 48,0 0-48,0 0-15,0-1 16,21 1 0,-21 0-16,21 21 0,-21-21 15,22 21-15,-22-21 0,0 0 16,21 21-16,0-22 0,0 1 16,0 0-16,0 0 0,1 21 15,-1-21-15,0 0 0,0 21 16,0-22-16,0 22 0,1-21 0,-1 21 15,0-21-15,0 21 0,0-21 0,22 21 16,-22-21-16,0 0 0,0 21 0,21-22 16,-20 22-16,-1 0 0,0-21 0,21 21 15,-21-21-15,1 21 0,-1 0 0,21-21 16,-21 21-16,0-21 16,1 21-16,20 0 0,-21 0 0,0-21 15,0 21-15,22 0 0,-22 0 0,0-22 16,0 22-16,22 0 0,-22 0 0,0 0 15,0 0-15,21-21 0,-20 21 0,-1 0 16,0 0-16,21 0 0,-21 0 0,22 0 16,-22 0-16,0 0 0,21 0 0,-20 0 15,20 0-15,-21 0 0,0 0 0,22 0 16,-22 0-16,21 0 0,0 0 0,-20 0 16,20 0-16,-21 0 0,21 0 0,1 0 15,-1 0-15,-21 0 0,22 0 0,-1 0 16,0 0-16,1 0 0,-1 0 0,0 0 15,1 0-15,-1 21 0,0-21 16,1 0-16,-1 0 0,0 22 0,1-22 16,-1 0-16,0 0 0,1 21 0,-1-21 15,21 0-15,-20 21 0,-1-21 16,0 0-16,1 21 0,-1-21 0,0 0 16,1 21-16,-1-21 0,22 21 0,-22-21 15,0 22-15,1-22 0,20 21 0,-21-21 16,1 21-16,20-21 0,-20 0 0,-1 21 15,21-21-15,-20 0 0,-1 21 0,22-21 16,-22 0-16,0 21 0,1-21 0,20 22 16,-21-22-16,1 0 0,-1 21 0,0-21 15,1 0-15,-1 21 0,0-21 16,1 21-16,-1-21 0,0 0 0,1 21 16,-1-21-16,0 0 0,-20 21 0,20-21 15,0 22-15,1-22 0,-1 0 0,-21 21 16,21-21-16,1 0 0,-1 21 15,-21-21-15,22 0 0,-22 21 0,21 0 16,0-21-16,-20 0 0,20 0 0,-21 21 16,21-21-16,-20 0 0,20 0 15,-21 0-15,21 22 0,-20-22 0,20 0 0,-21 0 16,21 0-16,-20 0 0,20 0 0,-21 0 16,21 0-16,-20 0 0,20 0 0,-21 0 15,0 0-15,22 0 0,-22 0 16,0-22-16,0 22 0,0-21 0,0 21 15,22-21-15,-22 21 0,0-21 0,0 21 16,0-21-16,1 21 0,-1-21 0,0 21 16,0-22-16,0 22 0,0-21 0,1 0 15,-1 21-15,0-21 0,0 0 16,0 21-16,-21-21 0,21 21 16,1-22-16,-22 1 0,21 21 15,0-21-15,-21 0 16,0 0-1,21 21 1,-42 0 125,0 0-126,21 21-15,-21-21 0,-1 0 16,1 21-16</inkml:trace>
  <inkml:trace contextRef="#ctx0" brushRef="#br1" timeOffset="-117748.42">3090 12785 0,'0'0'0,"-21"-21"0,0 21 16,21-22-16,0 1 16,0 0-1,-21 21 17,21 21-1,0 0-31,0 1 0,0-1 15,0 0-15,21 0 0,0 0 16,-21 0-16,21 1 16,0-1-16,-21 0 0,22 0 0,-1 21 15,0-20-15,0-1 0,0 0 0,-21 0 16,43 0-16,-22 0 0,0 1 0,0-1 16,0 0-16,0 0 0,22 0 0,-22-21 15,0 21-15,21 1 0,-20-1 16,20-21-16,0 21 0,1 0 0,-22-21 15,21 21-15,0-21 0,1 0 0,-1 21 16,0-21-16,22 0 0,-22 22 0,1-22 16,-1 0-16,21 0 0,-20 21 0,20-21 15,-20 0-15,20 0 0,1 0 0,-22 0 16,21 21-16,1-21 0,-22 0 16,22 0-16,-22 0 0,22 0 15,-1 21-15,-21-21 0,22 0 0,-22 0 16,22 0-16,-22 0 0,22 0 0,-22 0 15,21 0-15,1 0 0,-1 0 0,-20 0 16,20 0-16,1 0 0,-1 0 0,1 0 16,-1 0-16,22 0 0,-22 0 0,1 0 15,-1 0-15,1 0 0,-1 0 0,1 0 16,-1 0-16,1 0 0,-1 0 16,1 0-16,-1 0 0,1-21 0,-1 21 15,1 0-15,-1 0 0,1 0 16,-1 0-16,1 0 0,-1 0 0,-20 0 15,20 0-15,1 0 0,-1 0 0,-20 0 16,20 0-16,-21 0 0,1 0 0,20 0 16,-20 0-16,-1 0 0,0 0 0,22 0 15,-22 0-15,0 0 0,1 0 0,-1 0 16,0 0-16,1 0 0,-1 0 0,22 0 16,-22 0-16,0 0 0,1 0 0,-22 0 15,21 0-15,0 0 0,1 0 0,-1 0 16,0 0-16,1 0 0,-1 0 0,0 0 15,-20 0-15,20 0 0,0 0 0,1 0 16,-1 0-16,0 0 0,1 0 16,-22 0-16,21 0 0,0 0 0,1 0 15,-22 0-15,21 0 0,1 0 16,-22 0-16,21 0 0,0 0 0,-20 0 16,20 0-16,0 0 0,-21 0 0,22 0 15,-1 0-15,-21 0 0,22 0 0,-22 21 16,21-21-16,-21 0 0,22 0 0,-1 21 15,-21-21-15,0 0 0,22 21 0,-22-21 16,21 0-16,-21 22 0,0-22 0,1 21 16,-1-21-16,0 0 0,0 21 0,0-21 15,-21 21-15,21 0 0,1 0 16,-22 1 0,0-1-16,0 0 15,0-42 63,0 0-78,0-1 16,0 1-16,0 0 16,21 0-16,-21 0 15,21 0-15,0-1 0,-21 1 0,21 0 16,0 0-16,1 0 0,-1 0 0,0-1 15,0 22-15,0-21 0,0 0 0,1 0 16,20 0-16,-21 0 0,0 21 0,0-22 16,22 1-16,-22 21 0,0-21 0,21 21 15,-20-21-15,-1 21 0,21 0 0,-21-21 16,0 21-16,1 0 0,20 0 0,-21-21 16,21 21-16,-20 0 0,-1-22 0,21 22 15,-21 0-15,22 0 0,-22 0 0,21 0 16,-21 0-16,22 0 0,-1 0 15,-21 0-15,21 0 0,1 0 16,-22 0-16,21 0 0,1 0 0,-1 0 16,-21 0-16,21 0 0,1 0 0,-1 0 15,0 0-15,1 22 0,-22-22 0,21 0 16,1 0-16,-1 0 0,0 0 0,1 21 16,-1-21-16,0 0 0,1 0 0,-1 0 15,21 21-15,-20-21 0,-1 0 0,22 0 16,-22 21-16,0-21 0,22 0 0,-22 0 15,22 21-15,-1-21 0,-21 21 0,22-21 16,-1 0-16,1 0 0,-1 22 0,1-22 16,-22 0-16,43 0 0,-22 21 0,1-21 15,-1 0-15,1 0 0,-1 21 16,1-21-16,-1 0 0,1 0 0,-1 21 16,1-21-16,-1 0 0,-20 0 15,20 21-15,1-21 0,-1 0 0,1 0 16,-22 21-16,22-21 0,-1 0 0,1 0 15,-1 22-15,1-22 0,-22 21 0,21-21 16,1 0-16,-22 0 0,22 21 16,-22-21-16,22 0 0,-22 0 0,21 0 0,-20 0 15,-1 0-15,0 0 0,1 0 0,20 0 16,-20 0-16,-1 0 0,0 0 16,1 0-16,-1 0 0,0 0 0,1 0 15,-1 0-15,0 0 0,1 0 0,-1-21 16,0 21-16,1-21 0,-1 21 0,0 0 15,-21-22-15,22 22 0,-1 0 0,-21-21 16,22 0-16,-22 21 0,0-21 0,21 21 16,1-21-16,-22 0 0,0 21 15,0-22-15,21 22 0,-20-21 16,-1 21-16,0-21 0,0 21 0,0-21 16,-21 0-16,21 21 0,1-21 0,-1 21 15,-21-22-15,21 22 0,-21-21 16,21 21-16,-21-21 15,0 0 17,-21 21-17,0 0-15,0 0 0,-1 0 16,1-21 0,21 0-1,0-1-15</inkml:trace>
  <inkml:trace contextRef="#ctx0" brushRef="#br1" timeOffset="-117627.48">16214 12975 0,'0'21'15,"0"1"17,-22-22-32,1 0 0,0 0 15</inkml:trace>
  <inkml:trace contextRef="#ctx0" brushRef="#br1" timeOffset="-111264.59">995 14415 0,'0'-22'0,"-21"1"15,21 0-15,0 0 0,0 0 16,0 0-16,21-1 15,0 1-15,0 0 0,0 0 16,0 21-16,1 0 16,-1-21-16,0 21 0,0 0 0,0 0 15,22 0-15,-22 0 0,21 0 16,0 21-16,-20 0 0,20 0 16,0 0-16,1 1 0,-1-1 0,0 21 15,-21 0-15,22 1 0,-22-1 16,0 0-16,0 1 0,0-1 0,1 0 15,-22 1-15,0-1 0,0 0 16,0 1-16,0-1 0,0 0 16,0-20-16,0 20 0,0 0 0,0-21 0,0 1 15,0-1-15,0 0 0,21 0 16,-21 0-16,21-21 16,-21-21-1,21 21 1,-21-21-16,21 0 0,-21-22 0,21 22 15,-21-21-15,22 21 0,-22-22 0,21 1 16,0 0-16,-21-1 0,21-20 16,0 21-16,0-22 0,-21 22 0,22-22 15,-1 22-15,0-22 0,-21 22 16,21 0-16,-21-1 0,21 1 0,-21 21 16,0-21-16,0 20 0,21 1 0,-21 0 15,0 0-15,0 42 63,0 0-48,0 0-15,22-21 0,-22 22 0,0-1 16,0 0-16,21 0 16,-21 0-16,21 0 0</inkml:trace>
  <inkml:trace contextRef="#ctx0" brushRef="#br1" timeOffset="-110020.8">2201 15071 0,'0'0'0,"-21"0"16,21-21 0,0-1-1,21 1-15,0 0 16,1 0-16,-1 0 0,-21 0 0,21-1 16,0 1-16,0 0 0,-21-21 15,0 21-15,0-1 0,0 1 0,0-21 16,0 21-16,0 0 0,0-1 15,0 1-15,0 0 0,-21 21 16,0-21-16,0 21 0,0 0 16,-1 21-1,1 0-15,21 0 0,0 1 0,0-1 16,-21 0-16,21 0 0,0 21 0,-21-20 16,21 20-16,0-21 0,0 21 15,0-20-15,0-1 0,0 21 0,0-21 16,21 0-16,0 1 0,0-1 0,-21 0 15,22 0-15,-1-21 16,0 21-16,21-21 0,-21 0 0,1 0 0,20 0 16,-21 0-16,21 0 0,1 0 15,-22-21-15,21 0 0,1 21 16,-1-21-16,0 0 0,1-1 0,-22 1 16,21 0-16,-21 0 0,22 0 0,-22 0 15,0-1-15,0-20 0,-21 21 16,0 0-16,0 0 0,0-22 0,0 22 15,0 0-15,0 0 0,0 0 16,-21 21-16,0 0 0,0 0 16,-1 21-16,1-21 15,21 21-15,0 0 0,-21-21 0,21 21 16,-21 0-16,21 1 0,0-1 31,21-21-15,0 0-16,0 0 0,1 0 15,-1 0-15,0 0 0,0 0 0,0-21 16,0 21-16,1-22 0,-1 22 16,0-21-16,0 0 0,0 21 0,-21-21 15,21 21-15,1-21 0,-1 21 0,-21-21 16,21 21-16,0 0 16,-21-22-16,21 22 31,-21 22-16,0-1-15,0 0 16,0 0-16,0 0 0,-21 0 0,21 1 16,0 20-16,0-21 0,-21 0 15,21 0-15,0 1 0,0-1 16,0 21-16,0-21 0,0 0 16,21 1-16,-21-1 0,21-21 0,0 21 15,1-21-15,-1 0 0,0 0 0,0 0 16,0 0-16,0 0 0,1 0 15,20 0-15,-21 0 0,0-21 0,22 21 16,-22-21-16,0-1 0,0 1 0,0 0 16,0 21-16,1-21 0,-1 0 15,0-22-15,-21 22 0,0 0 0,21 0 16,-21 0-16,0 0 0,21-22 16,-21 22-16,0 0 0,0 0 0,0 0 15,0-1-15,0 44 31,0-1-15,0 0-16,0 0 0,-21-21 0,21 21 16,0 0-16,0 1 0,0-1 0,0 0 15,0 0-15,0 0 0,0 0 16,0 1-16,0-1 16,21-21-16,0 21 15,1-21-15,-1 21 16,0-21-16,0 0 31,0 0-31,-21-21 16,0 0-16,0 0 15,0-1-15,0 1 16,0 0-16,0-21 16</inkml:trace>
  <inkml:trace contextRef="#ctx0" brushRef="#br1" timeOffset="-109676.65">3725 14436 0,'0'0'16,"-21"0"-16,0 21 16,42-21 15,0 0-31,0 0 0,1 0 15,-1 0-15,0-21 16,-21 0-16,0-1 16,0 1-1,-21 0-15,0 21 16,-1 0-16,1 0 16,0 0-16,0 0 0,0 0 15,0 0-15,21 21 16,0 0-16,0 1 15,0-1-15,21-21 16,0 21-16,0-21 16,0 0-16,0 0 0,1 0 0,-1 0 15</inkml:trace>
  <inkml:trace contextRef="#ctx0" brushRef="#br1" timeOffset="-108000.43">4276 14711 0,'-22'21'15,"44"-42"-15,-65 63 0,64-42 47,1-21-47,-1 21 0,21-21 16,-21 0-16,22 0 0,-1-1 0,-21 1 15,21 0-15,1 0 0,-1 0 0,0-22 16,-20 22-16,20-21 0,-21 21 0,0-22 16,0 22-16,1-21 0,-22 0 15,21 20-15,-21-20 0,0 21 0,0-21 16,0 20-16,-21-20 0,-1 21 0,1 0 15,0 0-15,0-1 0,0 22 16,0-21-16,-1 21 0,1-21 16,0 21-16,0 0 0,0 0 0,0 0 15,21 21-15,0 0 0,-22 1 0,1-1 16,21 0-16,-21 0 0,21 21 0,0 1 16,0-1-16,-21 0 0,21 1 15,-21-1-15,21 22 0,0-22 0,0 21 16,-21-20-16,21 20 0,-22 1 0,22-1 15,0-20-15,0 20 0,0 1 0,-21-1 16,21 1-16,0-1 0,0 22 0,-21-22 16,21 1-16,0-1 15,0 1-15,0-1 0,0 1 0,0-22 16,0 22-16,0-22 0,0 0 0,0 1 16,0-1-16,21-21 0,0 21 0,1-20 15,-1-1-15,0 0 0,0-21 0,0 21 16,0-21-16,22 0 0,-22 0 0,0 0 15,21 0-15,-20-21 0,-1 0 16,21 21-16,-21-21 0,0-1 0,22-20 16,-22 21-16,0 0 0,-21-22 15,21 22-15,-21-21 0,0 21 0,0-22 16,0 1-16,0 0 0,0-1 0,0-20 0,-21 21 16,0-1-16,0 1 15,0 0-15,-1-1 0,-20 1 0,21 21 16,-21-22-16,-1 22 0,22 0 0,-21 0 15,21 0-15,-22 21 0,22 0 0,-21-21 16,21 21-16,-1 0 0,1 0 0,0 0 16,42-22 15,0 22-31,1 0 16,-1 0-16,21-21 0,0 21 0,-20-21 15,20 21-15,21-21 0,-20 21 16,-1-21-16,0 0 0,22-1 0,-22 22 15,22-21-15,-22 0 0,22 0 16,-22 0-16,-21 0 0,21-1 0,-20 1 16,20 0-16,-21 0 0,0 0 15,-21 42 17,-21 0-17,21 0-15,0 0 0,0 1 16,0-1-16,0 0 0,0 0 15,0 0-15,0 0 16,0 1-16,21-22 16,0 0-16,1 0 0,-1 0 0,0 0 15,0 0-15,21 0 0,-20 0 16,20-22-16,-21 22 0,21-21 0,1 0 16,-22 21-16,21-21 0,-21 0 0,22 0 15,-22-1-15,0 1 0,0 0 16,-21 0-16,21 0 0,1 0 15,-22-1-15,0 1 0,0 0 16,0 0 0,-22 42-1,1 0 1,21 0-16,0 1 0,0-1 16,0 0-16,0 0 0,-21 0 0,21 22 15,0-22-15,-21 0 0,21 21 16,0 1-16,0-22 0,0 21 0,-21 0 15,21 1-15,-21-1 0,21 0 0,0 1 16,0-1-16,0 22 0,0-22 16,0 0-16,0 22 0,0-1 0,0-20 15,0 20-15,0-21 0,21 22 0,0-1 16,-21-20-16,21 20 0,0 1 0,-21-22 16,21 22-16,-21-1 0,22-21 0,-22 22 15,0-22-15,21 1 0,-21 20 16,21-21-16,-21 1 0,0-1 0,0 0 0,0-20 15,0 20-15,0 0 0,0-21 16,0 1-16,0-1 0,0 21 16,0-21-16,-21 0 0,0 1 15,-1-22-15,1 0 0,0 21 0,-21-21 16,21 0-16,-22 0 0,1 0 0,21 0 16,-22-21-16,1-1 0,0 1 0,-1 0 15,1 0-15,0 0 0,21-22 0,-22 22 16,22-21-16,-21 0 0,21 20 15,-1-20-15,1-21 0,0 20 0,0 1 16,21-22-16,0 22 0,-21-21 0,21 20 16,0-20-16,0-1 0,0 1 0,21-1 15,0 22-15,0-22 0,0 1 0,1 21 16,-1-22-16,21 22 0,-21-22 16,22 22-16,-22 0 0,21-1 15,0 1-15,1 0 0,-1-1 0,0 1 16,1 21-16,-1-22 0,0 22 0,1 0 15,-1-21-15,-21 21 0,22-1 0,-22 1 16,42 0-16,-42 0 0,1 0 16,-22 0-16,0 42 62</inkml:trace>
  <inkml:trace contextRef="#ctx0" brushRef="#br1" timeOffset="-107792.55">6456 15431 0,'0'0'0,"0"21"15,0 0-15,-21-21 16,21 21 0,-22-21-1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09:11:28.7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2709 1164 0,'0'0'0,"0"-21"0,0 0 15,0 0-15,0 0 0,0-1 0,0 1 16,0 0-16,0 0 0,0 0 15,0 0-15,0-22 0,0 22 16,0 0-16,0 0 0,0-22 0,0 22 16,0 0-16,0 0 0,0 0 15,0 0-15,0-1 0,0 1 16,0 0-16,0 42 47,0 0-47,0 1 0,0-1 15,0 21-15,0 0 0,0 1 0,0 20 16,0-20-16,0 20 0,0-21 16,0 22-16,0-22 0,0 22 0,0-22 15,0 22-15,0-22 0,0 21 16,0-20-16,0 20 0,0-20 0,0-1 16,0 0-16,0 1 0,0-1 15,0 0-15,0-21 0,-21 22 16,21-22-16,0 0 0,-21-21 47,21-21-47,0 0 0,0 0 15,-21-1-15,21 1 0,0-21 16,0 0-16,0 20 0</inkml:trace>
  <inkml:trace contextRef="#ctx0" brushRef="#br0" timeOffset="526.69">2244 974 0,'0'0'0,"-22"-21"0,1 21 0,0-22 16,0 1-16,21 0 0,0 0 0,-21 0 15,21 0-15,0-1 0,0 1 16,0 0-16,0 0 0,21 21 15,-21-21-15,42 0 0,-21-1 16,22 22-16,-1-21 0,0 0 0,22 21 16,-22-21-16,22 21 0,-1 0 15,1-21-15,-22 21 0,22 0 16,-1 0-16,-21 0 0,22 0 16,-22 21-16,1 0 0,20 0 0,-42 22 15,22-22-15,-1 21 0,-21 0 16,21 22-16,-20-22 0,-1 22 0,-21-22 15,21 22-15,-21-22 0,0 21 16,0-20-16,0 20 0,0-20 0,0 20 16,-21-21-16,0 1 0,-1 20 0,1-20 15,-21 20-15,0-21 0,-1 1 16,1-1-16,0 0 0,-22 1 16,22-22-16,-1 21 0,-20-21 0,21 1 15,-1-1-15,1 0 0,0-21 16,20 0-16,-20 21 0,21-21 0,0 0 15,0 0-15,-1 0 0,1 0 16,0 0-16,21-21 16,0 0-1,0 0-15,21-1 16,0 22-16,1-21 16,-1 0-16,0 21 0,0-21 15,0 0-15</inkml:trace>
  <inkml:trace contextRef="#ctx0" brushRef="#br0" timeOffset="1036.4">3281 1503 0,'0'-21'0,"0"42"0,0-63 16,21 42-16,0-22 0,0 22 0,-21-21 15,21 21-15,1 0 0,-1 0 16,-21-21-16,42 21 0,-21 0 0,0 0 16,1 0-16,20 0 0,-21 21 15,0 0-15,22 1 0,-22-1 16,0 0-16,21 21 0,-21-21 0,1 22 16,-22-1-16,21-21 0,-21 22 15,0-1-15,0 0 0,0-21 0,0 22 16,0-22-16,0 0 0,-21 0 0,-1 0 15,22 1-15,-21-1 0,21 0 16,-21-21-16,0 0 16,21-21-1,0 0-15,0-1 0,0 1 16,0-21-16,21 21 0,0-22 16,0 1-16,1-21 0,-1 20 0,0 1 15,0 0-15,-21-1 0,21 1 16,0 0-16,1-1 0,-1 22 0,0 0 15,0 0-15,0 0 0,0-1 16,-21 1-16,22 21 0,-1 0 16,0 21 15,-21 1-31,0-1 16,0 0-16,0 0 0,0 0 15,21-21-15,-21 21 0,21 1 16</inkml:trace>
  <inkml:trace contextRef="#ctx0" brushRef="#br0" timeOffset="1625.57">4741 1715 0,'0'0'0,"21"0"0,1-22 0,-22-20 16,0 21-16,0 0 15,0 0-15,0-1 0,0 1 16,0 0-16,0 0 0,-22 0 0,1 0 0,-21-1 16,21 22-16,0 0 0,-1 0 15,-20 0-15,21 0 0,-21 0 16,20 0-16,-20 22 0,21-22 0,0 21 16,-22 21-16,22-21 0,0 22 15,-21-22-15,21 21 0,21 0 0,-22 1 16,1-1-16,21 0 0,-21-20 15,21 20-15,0-21 0,0 21 0,0-20 16,0-1-16,0 0 0,0 0 0,21-21 16,0 21-16,1-21 0,-1 0 15,0 0-15,0 0 0,0 0 0,0 0 16,22 0-16,-22 0 0,0-21 16,21 0-16,-20 21 0,-1-42 0,21 20 15,-21 1-15,0-21 0,1 0 16,-1-1-16,0 1 0,0 0 0,0-1 15,-21 1-15,0 0 0,0-1 16,0 22-16,0-21 0,0 21 0,0-1 16,0 1-16,0 42 31,0 1-31,0-1 0,-21 0 0,21 21 16,0-21-16,0 22 0,-21-1 15,21-21-15,0 22 0,0-1 16,0-21-16,0 21 0,0-20 0,0-1 15,0 21-15,0-21 0,0 0 0,0 1 16,0-1-16,0 0 16,21-21-1,0 0-15,0 0 0,1 0 16,-1 0-16,0-21 0,21 0 0</inkml:trace>
  <inkml:trace contextRef="#ctx0" brushRef="#br0" timeOffset="2277.46">5292 1524 0,'0'0'0,"0"-21"0,0-43 15,0 43 1,0 42 0,0 1-1,0-1-15,-22 0 0,22 21 16,0-21-16,-21 1 0,21 20 0,0-21 15,-21 21-15,21-20 0,0 20 0,0-21 16,0 0-16,0 0 0,0 1 16,0-1-16,0 0 0,21-21 31,0 0-31,1 0 16,-1-21-16,-21 0 0,21-1 15,0 1-15,0 0 0,0 0 0,-21-21 0,22 20 16,-1 1-16,-21 0 15,0 0-15,21 0 0,-21 0 0,21-1 16,0 22-16,-21 22 16,0-1-1,0 0-15,0 0 0,0 21 16,0-20-16,0-1 0,0 0 0,0 0 16,0 21-16,0-20 0,0-1 15,0 0-15,21 0 0,1-21 16,-1 0-16,0 21 0,0-21 15,0 0-15,22 0 0,-22 0 16,21 0-16,0 0 0,-20-21 0,20 21 16,0-21-16,-21 0 0,22 0 0,-22-1 15,21 1-15,-21-21 0,1 0 16,-1-1-16,-21 1 0,0 0 0,0-22 16,0 22-16,0-1 0,0 1 0,0 0 15,0-1-15,-21 22 0,21 0 16,-22 0-16,1 0 0,-21 21 0,21 0 15,0 0-15,-1 0 0,1 0 16,-21 0-16,21 0 0,0 0 16,-1 21-16,22 0 0,0 0 15,0 0 1,22-21-16,-1 22 16,0-22-16,0 0 0,0 0 0,0 0 15,1 0-15,20 0 0</inkml:trace>
  <inkml:trace contextRef="#ctx0" brushRef="#br0" timeOffset="2861.13">6752 677 0,'0'0'0,"-21"-21"0,21 0 0,-21 0 0,21 0 15,-43 21-15,22 0 16,0 0-1,21 21-15,-21 0 0,0 0 0,21 22 16,-21-1-16,21 0 0,-22 22 16,1-1-16,21 1 0,-21-1 0,0 1 15,21 20-15,-21-20 0,0-1 0,21 1 16,-22-1-16,22-20 0,0 20 16,0-20-16,0-1 0,0 0 0,0 1 15,0-1-15,0-21 0,0 0 0,0 0 16,0 1-16,0-1 0,0-42 47,0-1-47,0 1 0,0 0 0,0 0 15,0-21-15,0 20 0,0-20 16,22 0-16,-1 21 0,0-22 0,0 1 16,-21 21-16,42 0 0,-20-22 0,-1 22 15,21 0-15,-21 0 0,22 21 16,-1 0-16,0 0 0,1 0 0,-1 0 15,0 21-15,1-21 0,-1 21 0,-21 21 16,0-20-16,22-1 0,-43 21 16,21 0-16,-21-20 0,0 20 15,0-21-15,0 21 0,-21-20 0,-1 20 16,1-21-16,-21 0 0,0 0 16,-1 1-16,1-1 0,-22 0 0,22-21 15,0 21-15,-1-21 0,1 0 0,0 0 16,21 0-16,-22 0 0,22 0 15,0 0-15,0 0 0,21-21 32,21 21-32,0-21 15,0 0-15,22-1 0,-1 22 0</inkml:trace>
  <inkml:trace contextRef="#ctx0" brushRef="#br0" timeOffset="3393.82">7853 1439 0,'0'0'0,"0"-21"0,0 0 0,-43-42 16,22 41 0,0 1-16,0 0 0,0 0 0,0 21 15,-1 0-15,1 0 0,0 0 16,0 0-16,0 0 0,0 0 0,-1 21 15,1 0-15,-21 0 0,21 22 16,0-22-16,-1 21 0,1 1 0,0-1 16,0 0-16,0 1 0,-22-1 15,43 0-15,-21 1 0,0-1 0,21-21 16,0 21-16,0-20 0,0-1 0,0 0 16,0 0-16,21-21 0,0 0 15,1 0-15,-1 0 0,21 0 0,-21 0 16,22 0-16,-1 0 0,0-21 0,-21 0 15,22 0-15,-1-1 0,-21 1 16,22-21-16,-22 0 0,0 20 0,21-20 16,-42 0-16,21-1 0,1 1 0,-22 0 15,21-1-15,-21 22 0,0 0 16,0 0-16,0 0 0,-21 42 31,-1 0-31,22 0 0,-21 22 16,21-22-16,0 0 0,0 21 15,0 1-15,0-22 0,0 0 0,0 21 16,0-21-16,0 1 0,0-1 0,21 0 16,1 0-16,-1 0 0,-21 0 15,21-21-15,0 0 0,0 0 0,0 0 16,1 0-16,20 0 0,-21 0 0,0-21 16,22 21-16,-1-21 15</inkml:trace>
  <inkml:trace contextRef="#ctx0" brushRef="#br0" timeOffset="3701.68">8657 1312 0,'0'0'0,"0"-21"0,0 0 0,0 0 0,0 0 16,0-22 0,-42 22-16,42 0 0,-21 21 15,-1 0-15,1 0 0,0 21 16,0 0-16,21 1 0,-21-1 15,0 0-15,21 21 0,-22-21 16,22 22-16,0-22 0,0 21 0,0 1 16,0-1-16,0-21 0,0 21 0,0 1 15,0-22-15,0 21 0,0-21 16,0 1-16,22-1 0,-1 0 0,0 0 16,0 0-16,0-21 0,0 21 0,1-21 15,-1 0-15,0 0 0,21 0 0,-21 0 16,1 0-16,20 0 0,-21-21 15,21 21-15,-20-21 0,20 0 0,0-21 16,-21 20-16,22 1 0</inkml:trace>
  <inkml:trace contextRef="#ctx0" brushRef="#br0" timeOffset="4429.72">9610 572 0,'0'0'0,"-22"-43"0,1-41 16,0 84 0,21 21-1,-21 0-15,21 0 0,0 0 16,0 22-16,0-1 0,0 0 16,-21 22-16,21-1 0,-21 1 0,21-1 15,0 1-15,0-1 0,-22 1 16,22-1-16,-21 1 0,21-1 15,-21-20-15,21-1 0,0 0 0,0 1 16,-21-22-16,21 21 0,-21-21 0,21 0 16,0 1-16,0-1 0,0 0 15,-21-21-15,21-21 32,0 0-32,0-1 15,0-20-15,21 21 0,0 0 16,0-22-16,-21 1 0,42 21 0,-20-21 15,-1-1-15,0 22 0,21-21 0,-21-1 16,22 22-16,-1 0 0,-21 0 16,22 0-16,-1 0 0,-21 21 0,21 0 15,-20 0-15,-1 0 0,0 0 16,0 21-16,0-21 0,-21 21 0,0 0 16,0 0-16,0 0 0,0 1 15,-21-1-15,0-21 0,0 21 16,-22 0-16,22-21 0,-21 21 0,21-21 15,-22 0-15,22 0 0,-21 21 0,21-21 16,-22 0-16,22 0 0,0 0 16,0 0-16,-21 0 0,20 0 0,1 0 15,0 0 1,21 22 15,21-22-31,0 21 0,1 0 0,-1-21 16,0 21-16,21 0 0,-21 0 0,1-21 15,20 22-15,-21-1 0,0 0 16,0 0-16,22-21 0,-22 21 0,-21 0 16,21-21-16,0 22 0,0-22 0,-21 21 15,22-21 1,-1 0 0,0-21-1,-21-1 1,21 22-16,-21-21 0,0 0 15,0 0-15</inkml:trace>
  <inkml:trace contextRef="#ctx0" brushRef="#br0" timeOffset="5638.94">11811 1016 0,'0'-21'16,"0"42"-16,0-84 0,0-22 16,0 64-16,0-22 0,0 22 0,0 0 15,-21 0-15,0 21 0,21-21 16,-22 21-16,1 0 0,0 0 0,0 0 15,0 0-15,0 21 0,-1 21 16,1-21-16,0 22 0,0-22 16,0 42-16,-22-20 0,22-1 0,0 0 15,0 1-15,0-1 0,0 0 16,-1 1-16,22-22 0,0 21 0,0-21 16,0 1-16,0-1 0,0 0 0,0 0 15,0 0-15,22-21 0,20 0 16,-21 0-16,0 0 0,22 0 15,-22 0-15,21 0 0,0 0 0,1-21 16,-1 21-16,0-21 0,22 0 0,-22 0 16,1-1-16,-1 1 0,0-21 15,1 0-15,-22-1 0,0 1 0,-21 0 16,0-1-16,0-20 0,0 20 0,-21-20 16,0 21-16,-22-1 0,1 22 15,0 0-15,-22 0 0,22 0 16,-1-1-16,1 22 0,0 0 0,-1 0 15,22 0-15,-21 0 0,21 0 16,21 22-16,0-1 16,21 0-16,0-21 0,21 0 15,1 0-15,20 0 0,1 0 16,-1 0-16,1 0 0,20 0 0,-20 0 16,21 0-16,-1 0 0,-20-21 0,20 21 15,-20-21-15,-1-1 0,1 1 16,-22 21-16,1-21 0,-1 0 0,-21 0 15,0 0-15,-21-1 0,0 1 0,0 0 16,0 0-16,0 0 0,0 0 16,-21-1-16,0 22 0,0-21 15,0 21-15,-1-21 0,1 21 0,0 0 16,0 0-16,0 0 0,0 21 16,-1 0-16,1 1 0,0-1 0,0 0 15,0 21-15,0 1 0,21-1 0,-22 0 16,1 1-16,21 20 0,-21 1 15,21-1-15,0 1 0,0-1 0,0 1 16,0 20-16,0-20 0,0-1 0,0 1 16,0-1-16,0 1 0,0-1 15,0 1-15,0-1 0,0 1 0,0-1 16,0 1-16,0-1 0,0 1 0,0-1 16,0 1-16,0-22 0,0 22 15,0-1-15,0-21 0,0 22 16,0-22-16,0 22 0,0-22 0,-21 22 15,0-22-15,0-21 0,21 21 0,-22 1 16,1-22-16,0 0 0,0 0 0,0 0 16,0-21-16,-1 22 0,1-22 0,-21 0 15,0 0-15,20 0 0,-20 0 16,0 0-16,-1-22 0,1 1 0,21 0 16,-21 0-16,-1 0 0,1-22 0,0 1 15,20 21-15,-20-21 0,21-22 0,0 22 16,0-1-16,21 1 0,0 0 0,0-1 15,0 1-15,0 21 16,0-21-16,0 20 0,0 1 0,21 0 16,0 0-16,0 0 0,0 21 15,0-21-15,22 21 0,-22-22 0,0 22 16,0-21-16,22 0 0,-22 0 16,21 0-16,0 0 0</inkml:trace>
  <inkml:trace contextRef="#ctx0" brushRef="#br0" timeOffset="6217.13">14838 953 0,'0'0'0,"42"-22"0,43-41 16,-64 42-16,0 0 0,0-1 16,-21 1-16,0 0 0,0 0 0,0 0 15,0 0-15,-21-1 0,0 22 16,0-21-16,0 21 0,-1 0 0,-20 0 16,21 0-16,-21 0 0,20 0 0,-20 0 15,0 21-15,21 22 16,-22-22-16,1 21 0,21 1 0,-22-1 15,1 0-15,21 1 0,0 20 0,-22-21 16,43 1-16,-21 20 0,21-20 16,0-1-16,0 0 0,0-21 0,0 22 15,21-1-15,-21-21 0,43 0 0,-22 1 16,0-1-16,0 0 0,0 0 16,22-21-16,-22 0 0,0 21 0,0-21 15,0 0-15,1 0 0,-1 0 0,0 0 16,0 0-16,-21-21 0,21 21 15,0-21-15,1 0 16,-1 0-16,0 21 0,-21-22 0,21 1 16,21 0-16,-20 0 0</inkml:trace>
  <inkml:trace contextRef="#ctx0" brushRef="#br0" timeOffset="6731.84">15833 974 0,'0'0'0,"42"-21"0,-21-1 0,0 1 0,22 0 16,-22 0-16,-21 0 0,21 0 16,-21-1-16,0 1 0,0 0 0,0 0 15,-21 21-15,0 0 0,21-21 16,-43 21-16,22 0 0,0 0 16,0 0-16,-22 21 0,1-21 15,21 21-15,-21 0 0,-1 22 0,22-22 16,-21 0-16,-1 21 0,22 1 15,0-22-15,-21 21 0,42-21 0,-21 0 16,21 1-16,0 20 0,0-21 0,0 0 16,0 0-16,21-21 0,0 22 15,0-1-15,21-21 0,-20 21 0,20 0 16,0-21-16,-21 21 0,22-21 0,-1 21 16,0 1-16,-20-22 0,20 21 15,-21-21-15,0 21 0,0-21 16,1 21-16,-1-21 0,-21 21 0,0 0 0,0 1 15,0-1 1,-21-21-16,-1 21 0,1-21 16,0 21-16,-21-21 0,21 0 0,-22 0 15,1 21-15,0-21 0,20 0 0,-20 0 16,0 0-16,-1 0 0,22 0 0,-21 0 16,21 0-16,0 0 0,-1 0 15,1 0-15,0 0 0,0 0 0,0 0 16,21-21-1,0 0 1,21 0 0,0 21-16,21-21 0,-20 21 15,20-22-15</inkml:trace>
  <inkml:trace contextRef="#ctx0" brushRef="#br0" timeOffset="7233.55">17018 931 0,'0'0'0,"21"0"0,-21-21 16,0 0-16,0 0 0,0 0 0,0 0 16,0-1-16,-21 22 0,0-21 0,0 21 15,-22 0-15,22 0 16,-21 0-16,-1 0 0,1 0 0,21 0 15,-21 0-15,-1 21 0,22-21 0,-21 22 16,21-1-16,-1 21 0,1-21 16,0 0-16,0 1 0,21-1 0,0 0 15,0 0-15,0 0 0,0 0 0,0 1 16,0-1-16,0 0 0,21 0 16,0-21-16,0 21 0,22 0 0,-22-21 15,21 22-15,-21-1 0,22 0 16,-1-21-16,-21 21 0,22 0 15,-22 0-15,0-21 0,21 22 0,-21-1 0,1 0 16,-22 0-16,0 0 16,0 0-16,0 1 15,-22-1-15,1-21 16,-21 0-16,21 0 0,-22 21 0,1-21 16,21 0-16,-21 0 0,-1 0 15,1 0-15,0 0 0,-1 0 0,22 0 16,-21 0-16,21 0 0,-1 0 0,1 0 15,0 0-15,0 0 0,0 0 0,0 0 16,21-21 0,0 0-1,0-1-15,21 22 0</inkml:trace>
  <inkml:trace contextRef="#ctx0" brushRef="#br0" timeOffset="8689.23">4297 2519 0,'0'0'0,"-43"-21"0,1 0 16,0-1-16,-1 1 0,1 21 16,-21-21-16,20 0 0,1 21 0,0 0 0,-1-21 15,1 21-15,0 0 0,-1 0 16,22 0-16,0 0 0,0 0 15,21 21 1,21-21-16,0 21 0,21-21 0,1 0 16,20 21-16,22-21 0,0 21 0,-1-21 15,22 0-15,21 0 0,0 0 16,21 0-16,0 0 0,1 0 0,-1 0 16,21-21-16,-21 0 0,22 21 15,-1 0-15,-21-21 0,21 21 0,-20 0 16,20 0-16,-21-21 0,0 21 15,0 0-15,-21 0 0,0 0 16,-21 0-16,0-21 0,0 21 0,-21 0 16,-22 0-16,1-22 0,-22 22 0,0 0 15,1 0-15,-22 0 0,0 0 16,-21-21-16,-21 21 31,21-21-31,-21 21 16,42-21-1,0 21-15,21-21 0</inkml:trace>
  <inkml:trace contextRef="#ctx0" brushRef="#br0" timeOffset="9481.78">12277 2096 0,'0'0'16,"-43"0"-16,1 0 0,0 0 0,-1 0 0,1 0 16,0 0-16,-1 0 0,1 0 0,21-22 15,-22 22-15,1 0 0,21-21 16,-21 21-16,20 0 0,-20 0 15,21-21-15,0 21 0,0 0 0,-1 0 16,1 0-16,0 0 0,0 0 16,63 0 15,-21 0-31,22 0 0,-1 21 16,0-21-16,1 0 0,20 0 0,22 21 15,0-21-15,-1 0 0,1 0 0,21 0 16,0 22-16,-1-22 0,22 0 15,0 0-15,0 21 0,22-21 0,-22 0 16,0 0-16,21 0 0,-21 0 0,0 0 16,21 21-16,-21-21 0,21 0 15,-21 0-15,0 0 0,0 0 16,-21 0-16,21 0 0,0 0 0,0 21 16,0-21-16,0 0 0,0 0 0,-21 0 15,0 0-15,-1 0 0,-20 0 16,21 0-16,-21 0 0,-1 0 0,22 0 15,-42 0-15,20 0 0,1 0 0,-22 0 16,1 0-16,-1 0 0,1 0 16,-1 0-16,-20 0 0,-1 0 0,-21 0 15,22 0-15,-22 0 0,0 0 0,0 0 16,0 0-16,-21 21 78,-42 0-47,21-21-31,-22 0 0</inkml:trace>
  <inkml:trace contextRef="#ctx0" brushRef="#br0" timeOffset="11001.42">3916 4424 0,'0'0'0,"0"-21"0,21 21 16,-21-21-16,21 21 0,0-22 15,0 22-15,-21-21 0,22 21 0,-22-21 16,21 0-16,0 21 16,0 0-16,-21-21 15,0 42 48,0 0-63,-21 0 15,0 0-15,0-21 0,-1 22 0,1-1 16,0 0-16,-21 0 0,21 0 16,-22 0-16,1 1 0,0-1 0,-22 0 15,1 0-15,20 0 0,-20 22 16,20-22-16,-20 0 0,21 0 0,-1 0 15,1 0-15,0 1 0,-1-1 0,22 0 16,-21-21-16,21 21 16,-1-21-16,22 21 0,-21-21 0,42 0 62,1 0-46,-1 0-16,0 0 0,0 0 0,0 0 15,0 0-15,22 0 0,-22 0 16,21 0-16,1 21 0,-1-21 0,0 22 16,1-1-16,-1 0 0,21-21 15,-20 21-15,-1 0 0,0 0 0,1 1 16,-1-1-16,0 0 0,-20 0 0,20 0 16,-21-21-16,0 21 15,0 1-15,1-22 0,-1 0 0,-21 21 16,21-21-16,-21-21 62,0-1-62,0 1 16,21 0-16,-21 0 0</inkml:trace>
  <inkml:trace contextRef="#ctx0" brushRef="#br0" timeOffset="11913.02">5038 4657 0,'0'0'0,"0"-21"0,0-22 15,-22 22 1,1 0-16,0 0 0,0 0 15,0 21-15,0-22 0,-1 22 0,1 0 16,-21-21-16,21 21 0,0 0 16,-22 0-16,22 0 0,0 0 0,-21 0 15,20 21-15,1 1 0,-21-1 16,21 0-16,0 0 0,-22 0 16,22 22-16,0-22 0,0 21 0,0 0 15,-1 1-15,22-22 0,0 21 16,0 1-16,0-1 0,0-21 0,0 21 15,0-20-15,0-1 0,0 0 0,22 0 16,-1 0-16,0-21 0,21 0 16,-21 0-16,22 0 0,-1 0 0,-21 0 15,22 0-15,-1-21 0,0 21 0,1-21 16,-1 0-16,-21 0 0,21-1 16,-20-20-16,-1 21 0,21-21 15,-21-1-15,0 22 0,1-21 0,-22-1 16,21-20-16,0 21 0,-21-1 15,21-20-15,-21 20 0,0-20 0,0 21 16,21-22-16,-21 1 0,0 20 0,0 1 16,0 0-16,0-1 0,0 1 15,0 21-15,0 0 0,0-1 0,0 1 16,0 0-16,0 42 31,0 22-31,0-22 0,0 21 0,0 0 16,-21 1-16,21 20 0,-21-20 15,21 20-15,0-21 0,-21 22 16,21-22-16,-21 1 0,21 20 0,-22-21 16,22 1-16,0-1 0,0 22 0,0-22 15,0-21-15,0 21 0,0 1 16,0-22-16,22 0 0,-1 0 0,0 0 16,0 1-16,0-22 0,0 21 0,1-21 15,-1 0-15,0 0 0,0 0 16,0 0-16,0 0 0,1 0 0,20-21 15,-21-1-15,0 22 0,0-21 0,1 0 16,-1 0-16,0-21 0,0 20 16,-21-20-16,21 21 0,0-21 15,-21 20-15,0-20 0,0 21 0,22 0 16,-22 0-16,0-1 0,0 1 16,0 42-1,0 1 1,0-1-16,-22 0 15,22 0-15,0 0 0,0 0 0,-21 1 16,21-1-16,0 0 0,-21 0 0,21 0 16,0 0-16,0 1 0,0-1 15,0 0 1,0-42 15,0 0-31,21-1 16,0 1-16</inkml:trace>
  <inkml:trace contextRef="#ctx0" brushRef="#br0" timeOffset="12217.85">5609 4360 0,'0'0'0,"-21"0"0,0 0 15,42-21 16,0 21-15,0-21-16,-21 0 16,21 0-16,-21 0 15,-21 21-15,0-22 16,0 22-16,0 0 0,0 0 16,-1 0-16,1 0 0,0 0 0,0 0 15,21 22-15,0-1 16,0 0-16,0 0 15,0 0-15,21 0 0,0-21 16,0 22-16,1-22 0,-1 0 16,0 21-16,0-21 0</inkml:trace>
  <inkml:trace contextRef="#ctx0" brushRef="#br0" timeOffset="12665.59">5884 4445 0,'0'21'16,"0"0"-1,21 1 1,-21-1-16,0 0 0,0 0 16,22 0-16,-1-21 0,-21 43 0,21-22 15,-21 0-15,0 0 0,21 0 16,-21 0-16,21 1 0,-21-1 15,0 0-15,0 0 0,0 0 0,0 0 16,0 1-16,21-1 0,1-21 31,-1-21-15,-21-1-16,21 22 16,0-42-16,-21 21 0,0 0 15,42-64 1,-20 43-16,-22 21 0,21-22 0,0 22 0,-21 0 15,21 0-15,-21 0 0,21-1 16,-21 1-16,0 0 0,21 0 16,-21 0 46,22 21-46</inkml:trace>
  <inkml:trace contextRef="#ctx0" brushRef="#br0" timeOffset="13176.82">6731 4170 0,'0'0'0,"-21"0"16,0 0-16,-1 0 15,22 21-15,0 0 16,0 0 0,0 1-16,0-1 0,22 0 15,-1 0-15,0 0 0,0 0 16,0-21-16,22 22 16,-22-1-16,21-21 0,-21 0 0,22 0 0,-1 21 15,0-21-15,1 0 0,-1 0 16,0 0-16,1 0 0,-22 0 15,21 0-15,-21 0 0,22 0 0,-22 0 16,0 0-16,0 0 0,-21-21 16,-21 21 15,0 0-31,0 0 0,-1 21 16,1-21-16,0 21 0,0-21 15,0 21-15,0 0 0,-22 1 0,22-1 16,0 0-16,0 21 0,-22-21 15,22 1-15,0 20 0,-21-21 0,21 21 16,-1-20-16,1-1 0,0 21 16,0-21-16,0 0 0,0 1 0,21-1 15,0 0-15,0 0 0,-22 0 0,22 0 16,0 1-16,22-22 31,-1-22-15,0 22-16,21-42 0,-21 21 15</inkml:trace>
  <inkml:trace contextRef="#ctx0" brushRef="#br0" timeOffset="14353.58">8911 4022 0,'0'0'0,"0"-21"0,0-22 0,0 22 0,0-21 16,0 21-16,0-22 0,0 22 0,0 0 15,0 0-15,0 0 16,0-1-16,-21 44 15,21-1-15,0 0 16,0 0-16,-21 21 0,0 1 16,-1 20-16,22-20 0,-21 20 0,0 1 15,0-1-15,0 1 0,0-1 0,-22 1 16,22-1-16,-85 85 16,85-105-16,-21-1 0,21 0 15,-22 1-15,22-1 0,0-21 0,-21 0 16,20 0-16,1 1 0,21-1 0,-21-21 15,0 0-15,0 0 0,0 0 16,21-21-16,-22-1 0,22 1 16,-21-21-16,21 21 0,0 0 15,0-22-15,0 1 0,0 21 0,0-22 16,0 1-16,0 0 0,0-1 16,0 22-16,21-21 0,1 21 0,-22 0 15,21-1-15,0 22 0,-21-21 0,21 21 16,0 0-16,0 0 15,1 21-15,-22 1 0,21-1 0,0 0 16,-21 0-16,21 0 0,0 22 0,-21-22 16,21 21-16,1-21 0,-22 0 15,21 22-15,0-22 0,0 0 0,0 0 16,0 0-16,1 1 0,-1-1 0,0 0 16,0 0-16,21-21 0,-20 0 15,20 21-15,-21-21 0,21 0 16,1 0-16,-1 0 0,0 0 0,1-21 15,-1 0-15,0 0 0,1 21 0,-1-21 16,-21-1-16,22-20 0,-22 21 16,21 0-16,-21-22 0,0 22 15,1-21-15,-1 21 0,-21-22 0,0 22 0,0 0 16,0 0-16,0 0 0,0 0 16,-21 21-1,-1 21 1,1 0-16,0 0 0,21 0 15,-21 0-15,0 1 0,21-1 16,0 21-16,0-21 0,0 0 0,0 22 16,0-22-16,0 0 0,0 0 0,0 0 15,0 1-15,21-1 0,0 0 16,0 0-16,0-21 0,1 0 0,-1 0 16,21 0-16,-21 0 0,22 0 0,-1 0 15,0-21-15,1 21 0,-1-21 0,0 0 16,-21-1-16,22 1 0,-22 0 15,21-21-15,-21 21 0,1-85 16,-22 63-16,0 1 0,0 0 16,0 21-16,-22-22 15,1 1-15,0 21 0,-21 0 0,21-1 16,-1 1-16,-20 21 0,21 0 0,-21 0 16,-1 0-16,22 0 0,0 0 0,-21 21 15,20 1-15,-20-1 0,21 0 16,0 0-16,21 0 0,-21 0 0,21 22 15,0-22-15,0 0 0,0 0 0,0 0 16,0 1-16,0-1 0,21-21 16,21 21-16,-21 0 0,22-21 0,-1 0 15,0 0-15</inkml:trace>
  <inkml:trace contextRef="#ctx0" brushRef="#br0" timeOffset="15049.72">10710 4403 0,'0'0'0,"0"-21"0,0-1 0,0-20 16,0 21-16,-21 21 0,0 0 15,0 0-15,0 0 0,-22 0 16,22 0-16,-21 0 0,-1 0 0,22 21 16,-21 0-16,0 0 0,-1 1 0,1-1 15,21 21-15,0-21 0,-22 0 16,22 1-16,21 20 0,0-21 15,0 0-15,0 0 0,0 1 0,0-1 16,0 0-16,21 0 0,0-21 0,22 21 16,-22-21-16,21 0 0,-21 0 0,22 0 15,-1 0-15,-21 0 0,22 0 16,-22-21-16,0 0 0,0 21 0,0-21 16,0 0-16,1-1 0,-22 1 0,0 0 15,21 0-15,-21 0 0,21 0 0,-21-1 16,21 22-16,-21-21 0,0 0 15,0 0-15,0 42 47,0 0-47,0 0 0,0 1 16,-21-1-16,21 0 0,-21 0 0,21 21 16,-21 1-16,21-1 0,0 0 0,0 1 15,-22 20-15,22-20 0,-21 20 0,21 1 16,0-1-16,-21 1 0,21-1 15,0 22-15,0-22 0,-21 22 0,21 0 16,0-1-16,-21 1 0,21-22 0,0 22 16,0 0-16,0-1 0,0-20 0,0 21 15,-21-22-15,21 1 0,-22-1 0,1 1 16,0-1-16,21-21 0,-21-20 0,0 20 16,-22-21-16,22 0 0,0-21 15,0 0-15,0 0 0,-22 0 16,1 0-16,21-21 0,-21 0 0,-22 0 15,1 0-15,20-1 0,-41-20 0,20 21 16,1-21-16,-22 20 0,21-20 0,1 0 16,-22 21-16,43-22 0,-22 22 0,22-21 15,0 21-15,-1-22 0,22 22 0,0-21 16,0 21-16,21-22 0,0 22 16,0-21-16,0-1 0,21 1 0,0 0 15,0 21-15,22-22 0,-22 1 16,21-22-16,1 22 0,-1 0 0,21-1 15</inkml:trace>
  <inkml:trace contextRef="#ctx0" brushRef="#br0" timeOffset="15347.59">10922 4255 0,'0'-22'16,"-21"22"0,21 22-1,-21-1-15,21 0 0,-22 0 16,22 0-16,-21 22 0,21-22 0,0 0 16,0 21-16,0-21 0,0 1 15,-21-1-15,21 0 0,0 0 0,0 0 16,0 0-1,21-21 1,0 0-16,1-21 0,-1 0 16,0 0-16,-21 0 0</inkml:trace>
  <inkml:trace contextRef="#ctx0" brushRef="#br0" timeOffset="15669.38">10943 3937 0,'0'0'16,"-21"0"-16,0 0 0,21 21 31,21-21-31,0 0 16,0 0-16,22 0 0,-22 0 16,0 0-16,0-21 0,0 21 15,0 0-15,-21-21 0,0 0 16,0 0-16,0-1 15,0 1-15,-21 21 16,0 0-16,0 0 0,0 0 16,0 0-16,-1 0 0,1 0 0,0 0 15,0 21-15,0 1 0,0-1 16,21 0-16,0 0 0,0 21 16,0-20-16,0-1 0,0 0 0,0 0 15,21 0-15,0 0 0,-21 1 0,42-1 16,-21 0-16,22-21 0</inkml:trace>
  <inkml:trace contextRef="#ctx0" brushRef="#br0" timeOffset="16137.11">11430 4191 0,'0'21'15,"0"0"-15,0 1 16,-21-22-16,21 21 0,-21 0 0,21 0 15,-22 0-15,22 0 0,0 1 0,0 20 16,0-21-16,-21 0 0,21 0 0,0 1 16,0-1-16,0 0 15,-21 0-15,21 0 0,-21-21 16,21 21-16,0 1 16,-21-22-1,21-22 1,0 1-16,0 0 0,0 0 15,0 0-15,21 0 0,0-22 0,0 1 16,0 21-16,1-22 0,20 1 0,-21 0 16,21-1-16,-20 1 0,20 21 15,106-43 1,-106 64-16,1 0 0,-22 0 0,0 22 16,0-1-16,0 0 0,1 21 15,-1-21-15,-21 22 0,0-1 0,0-21 16,0 22-16,0-1 0,0-21 15,0 21-15,-21-20 0,-1-1 0,22 0 16,-21 21-16,0-21 0,21 1 16,-21-1-16,0-21 15,21 21-15,0-42 32,0 0-32</inkml:trace>
  <inkml:trace contextRef="#ctx0" brushRef="#br0" timeOffset="16766.06">13504 3852 0,'43'-21'16,"-43"42"15,0 1-31,-22-1 16,22 0-16,-42 0 0,21 0 15,-21 22-15,-1-22 0,1 0 0,0 21 16,-22-21-16,1 1 0,-1-1 16,1 0-16,-1 21 0,22-21 0,-22 1 0,22-1 15,-22-21-15,43 21 0,-21 0 16,21-21-16,0 0 0,-1 0 15,44 0 1,-1 0-16,21 0 16,-21 0-16,22 21 0,-1-21 15,0 21-15,1 1 0,-1-22 0,21 21 16,-20 0-16,20 0 0,-20 0 0,20 0 16,-21 1-16,1-1 0,-1-21 0,0 21 15,1 0-15,-1-21 0,-21 21 16,22-21-16,-22 0 0,0 0 15,-21-21 32,0 0-31,0 0-16,0 0 0,0-1 16,21 1-16,0 0 0,0-21 0</inkml:trace>
  <inkml:trace contextRef="#ctx0" brushRef="#br0" timeOffset="17085.38">14478 3556 0,'0'0'0,"0"-21"0,0 0 0,0 0 0,0 42 31,-21 21-15,0-21-16,-1 22 0,1-1 15,0 0-15,-21 22 0,21-22 0,-1 22 16,-20-1-16,0 22 0,21-22 0,-22 1 16,1-1-16,0 1 0,-1-1 15,1 1-15,21-22 0,-22 0 0,-20 43 16,42-64-16,0 0 0,-1 1 16,1-1-16,21 0 0,0 0 0,0-42 46,21 0-30,1 0-16,-1-1 0,21 1 0,-21 0 16,22 0-16</inkml:trace>
  <inkml:trace contextRef="#ctx0" brushRef="#br0" timeOffset="17863.24">15113 4255 0,'0'0'16,"21"-22"-16,0-41 16,-21 21-16,0 20 0,0 1 0,0 0 15,0-21-15,0 21 0,-21 21 16,0-22-16,0 1 0,0 21 0,-22 0 16,22 0-16,-21 0 0,-1 21 0,22 1 15,-21-1-15,0 0 0,20 21 16,-20-21-16,21 22 0,-21-1 0,20-21 15,-20 22-15,21-1 0,0 0 0,0-21 16,-1 22-16,22-22 0,0 21 0,0-21 16,0 1-16,0-1 0,22 0 15,-1 0-15,0-21 0,0 0 0,0 21 16,22-21-16,-22 0 0,21 0 0,0 0 16,1 0-16,-1-21 0,0 0 15,1 0-15,-1 0 0,0-1 0,-20 1 16,20-21-16,0 21 0,-21-22 15,22-20-15,41-149 16,-62 149-16,-1-1 0,0 1 16,-21-1-16,0 1 0,21-1 0,-21 22 15,0 0-15,0-1 0,0 22 16,0 0-16,0 0 0,0 0 0,-21 21 16,0 0-16,0 21 0,-1 0 15,1 21-15,21-21 0,-21 22 16,0 20-16,0-20 0,0-1 0,21 21 15,-22 1-15,22-1 0,0 1 16,0-1-16,0-20 0,0 20 0,0-20 16,0-1-16,0 0 0,22 1 15,-22-1-15,21-21 0,0 0 0,0 0 16,21 1-16,-20-1 0,20 0 0,-21-21 16,21 0-16,-20 0 0,20 0 0,-21 0 15,21 0-15,-20 0 0,20-21 16,-21 0-16,0-1 0,22 1 0,-22 0 15,0-21-15,0 21 0,-21-22 0,21 22 16,-21-21-16,21-1 0,-21 22 0,0 0 16,0 0-16,0 0 15,0 42 1,0 0-16,0 0 16,0 0-16,0 22 0,0-22 0,-21 0 15,21 0-15,0 0 0,0 1 16,0-1-16,0 0 0,0 0 0,0 0 15,21-21 17,1-21-17,-1 0-15,0 21 0,-21-21 0</inkml:trace>
  <inkml:trace contextRef="#ctx0" brushRef="#br0" timeOffset="18141.66">16023 3789 0,'0'0'0,"0"-21"0,-42 21 16,21 0 0,21 21 15,21-21-31,0 0 16,0 0-16,0 0 0,0 0 0,1 0 15,-1 0-15,0 0 0,-21-21 31,-21 0-15,0 21-16,-22 0 0,1 0 16,21 0-16,0 0 15,21 21-15,0 0 16,0 0-16,0 0 16,21 0-16,0 1 0,0-22 0</inkml:trace>
  <inkml:trace contextRef="#ctx0" brushRef="#br0" timeOffset="18573.61">16616 3979 0,'-21'0'16,"-1"0"-16,22 22 15,0-1-15,0 0 0,0 21 0,0-21 16,0 1-16,0 20 0,0-21 0,0 21 16,0-20-16,0-1 0,0 21 15,0-21-15,0 0 0,0 1 0,22-1 16,-22 0-16,21-21 0,-21 21 0,21-21 16,0 0-1,0 0-15,0-21 16,1 0-16,-1 0 0,-21-1 15,21 1-15,0-21 0,21 0 0,-20-1 16,-1 1-16,0 0 0,0-1 0,21 1 16,-20 0-16,-1 20 0,0-20 15,0 21-15,0 0 0,-21 0 0,0-1 16,21 22-16,-21-21 0,22 21 16,-1 0 46</inkml:trace>
  <inkml:trace contextRef="#ctx0" brushRef="#br0" timeOffset="19051.04">17611 3535 0,'0'0'0,"0"-42"16,0 63 15,0 0-31,21-21 0,0 21 16,0 0-16,-21 22 0,42-22 16,-20 0-16,-1 0 0,21 0 0,0 0 15,1 1-15,-1-1 0,0 0 0,1 0 16,20 0-16,-20-21 0,-1 21 0,0-21 15,1 0-15,-1 0 0,0 0 16,-21 0-16,22 0 0,-22 0 0,0 0 16,0 0-16,0-21 0,-21 0 15,-21 21 1,0 0 0,-21 0-16,21 0 0,-22 21 0,1 0 15,-22 1-15,22-1 0,-21 0 16,20 21-16,-20 1 0,-1-1 15,22 0-15,-22 1 0,22-1 0,-21 0 16,20 1-16,1-1 0,-22 0 0,43-21 16,-21 22-16,0-22 0,20 0 0,1 0 15,0 0-15,0 1 0,21-1 16,0 0-16,0 0 16,21-42 15,-21 0-31</inkml:trace>
  <inkml:trace contextRef="#ctx0" brushRef="#br0" timeOffset="40789.56">1418 7281 0,'0'0'0,"-21"0"0,0 0 0,0 0 0,-1 0 0,1 0 31,0 0-31,0 0 15,21-21-15,-21 21 16,0 0-16,-1 0 16,1 0-16,0 0 15,0-21-15,0 21 0,42 0 63,21 0-63,-21 0 0,22 21 0,-1-21 15,0 0-15,1 0 16,20 0-16,1 21 0,-1-21 0,1 0 16,-1 0-16,1 0 0,-1 0 15,22 0-15,-22 0 0,1 0 0,21 0 16,-22 0-16,1 0 0,-1 0 0,22 0 16,-22 0-16,-20 0 0,20 0 15,-21 0-15,22 0 0,-22 0 0,1 0 16,-22 0-16,21 0 0,-21 0 15,0 0-15,1 0 16,-44 0 0,1 0-1,0 0-15,0 0 0,-21 0 16,20 0-16,-20 0 0,21 0 0,-21 0 16,-1 0-16,1 0 0,0 0 15,-1 0-15,1 22 0,0-22 0,-1 0 16,-20 0-16</inkml:trace>
  <inkml:trace contextRef="#ctx0" brushRef="#br0" timeOffset="41157.35">1206 7408 0,'0'0'0,"-42"0"0,-64 0 16,85 0-16,0 0 0,0 0 15,0 0-15,42 0 31,0 0-31,0 0 0,21 0 16,1 0-16,20 0 0,1 0 16,-1 0-16,1 0 0,-1 0 0,22 0 15,-22 0-15,22 0 0,-21 0 16,20 0-16,1 0 0,-22-21 0,22 21 16,-21 0-16,20 0 0,-20 0 15,-1 0-15,1-21 0,-1 21 0,1 0 16,-22 0-16,0-21 0,1 21 15,-1 0-15,0 0 0,-20 0 0,-1-21 16,0 21-16,0 0 0,0-21 31,-21-1 1,-21 22-32,0-21 0,0 0 15,0 0-15</inkml:trace>
  <inkml:trace contextRef="#ctx0" brushRef="#br0" timeOffset="41690.08">2646 6879 0,'0'0'0,"0"-21"15,-21 21 1,42 21 15,-21 0-31,21-21 16,0 22-16,0-22 0,0 21 0,1 0 15,20-21-15,-21 21 0,0-21 16,22 21-16,-22-21 0,21 21 16,-21-21-16,22 0 0,-22 22 0,21-22 15,-21 0-15,22 0 0,-22 0 0,21 21 16,-21-21-16,22 0 0,-22 0 15,0 0-15,0 0 0,0 0 0,0 0 16,1 0-16,-22 21 31,0 0-31,-22-21 16,1 21-16,0 0 0,0-21 16,0 22-16,-22 20 0,22-21 0,-21 0 15,0 22-15,-22-22 0,22 21 0,-22-21 16,22 22-16,-22-1 15,22-21-15,-21 21 0,20-20 0,1 20 16,0-21-16,-1 0 0,22 0 0,0 1 16,0-1-16,0-21 0,-1 21 15,22 0-15,-21-21 0,21 21 0,0 0 16,21-21 31,1-21-32,-1 21-15,0-21 0,0 0 0</inkml:trace>
  <inkml:trace contextRef="#ctx0" brushRef="#br0" timeOffset="42300.92">4403 6900 0,'0'0'0,"0"-21"0,0 0 16,0 0-16,0 0 16,0 63 15,0-21-15,0 0-16,0 22 0,0-22 0,0 21 15,0 1-15,0-1 0,0 21 16,0-20-16,0 20 0,0-20 0,-22-1 15,22 0-15,0 1 0,0-1 0,-21 0 16,21 1-16,-21-22 0,21 21 16,0-21-16,0 0 0,0 1 15,0-1-15,0 0 0,-21-21 16,21 21 0,-21-21-1,21-21-15,-21 0 16,21 0-16,-22-1 0,22 1 15</inkml:trace>
  <inkml:trace contextRef="#ctx0" brushRef="#br0" timeOffset="42833.62">3937 7070 0,'0'0'0,"0"-21"15,-21-1 1,21 1-16,0 0 0,21 0 15,0 21-15,0-21 0,22 0 0,-22-1 16,0 22-16,21-21 0,1 21 16,-1 0-16,0-21 0,22 21 0,-22 0 15,22 0-15,-1 0 0,-21 21 0,22 0 16,-1 1-16,-20-1 0,-1 21 16,0-21-16,1 22 0,-22-1 0,21 0 15,-21 1-15,1-1 0,-1 0 0,-21 1 16,0 20-16,21-42 0,-21 22 15,21-1-15,-21-21 0,0 21 16,21-20-16,-21-1 0,0 0 0,0 0 16,0 0-16,0 0 0,0-42 47,0 0-47,0 0 0,0 0 15,0 0-15,0-22 0,0 1 16,0 0-16,0-1 0,0-20 0,0 20 15,0-20-15,0 21 0,0-22 0,0 22 16,0-1-16,0 1 0,0 0 16,0 21-16,0-22 0,0 22 0,0 0 15,21 0-15,-21 0 0,22-1 16,-22 1-16,21 21 16,0 0-1,-21 21 1,0 1-16,0-1 15,0 0-15,0 0 16,0 0-16,0 0 0,0 1 0,0-1 16</inkml:trace>
  <inkml:trace contextRef="#ctx0" brushRef="#br0" timeOffset="43249.38">5313 7281 0,'0'0'16,"0"43"-16,0-22 15,-21 0-15,21 0 0,0 0 0,-22 1 16,22 20-16,0-21 0,0 0 0,0 0 16,0 1-16,0-1 15,22 0-15,-1-21 0,0 0 16,0 0-16,0 0 0,0 0 15,1 0-15,20 0 0,-21 0 0,21 0 0,-20 0 16,20 0-16,-21-21 16,21 0-16,-20-1 0,-1 22 0,0-42 15,0 21-15,-21 0 0,0-22 0,0 1 16,0 21-16,0-21 0,0-1 16,0 1-16,-21 21 0,0-22 0,0 22 15,-1 0-15,-20 0 0,21 21 0,-21 0 16,20 0-16,-20 0 0,21 0 0,-21 0 15,20 21-15,1 0 0,0 0 16,0 1-16,0-1 0,21 0 16,0 0-16,0 21 0,0-20 0,0-1 0,0 0 15,0 0-15,21 0 16,21-21-16</inkml:trace>
  <inkml:trace contextRef="#ctx0" brushRef="#br0" timeOffset="43981.96">7112 7408 0,'0'0'0,"21"-21"0,0 0 15,-21 0-15,21 21 0,1-21 16,-22 0-16,0-1 15,0 1-15,0 0 0,0 0 0,0-21 16,0 20-16,0 1 0,0 0 0,-22 0 16,1 0-16,0 0 0,0-1 0,0 22 15,0 0-15,-1 0 0,1 0 16,-21 0-16,21 0 0,0 22 0,-22-1 16,22 0-16,-21 21 0,21-21 0,-1 22 15,1-1-15,0 22 0,0-22 16,21 0-16,0 1 0,0-1 0,0 0 15,0-21-15,0 22 0,0-22 0,0 0 16,21 0-16,0 0 0,0 1 16,1-22-16,-1 0 0,21 0 15,-21 0-15,0 0 0,1 0 0,20-22 16,-21 1-16,0 0 0,22 0 0,-22 0 16,0 0-16,0-22 0,0 1 15,0 0-15,1-1 0,-1 1 0,-21 0 16,0-22-16,21 22 0,-21-1 15,21 1-15,-21 21 0,0-21 0,0 20 0,0 1 16,-21 42 0,21 1-1,-21-1-15,21 21 0,0-21 16,0 22-16,0-1 0,0 0 0,0 1 16,0-22-16,0 21 0,0 0 15,0-20-15,0-1 0,0 21 0,0-21 16,21 0-16,0-21 0,-21 22 0,21-1 15,0-21-15,1 0 16,-1 0-16,0 0 0,0 0 16,0 0-16,0-21 0,-21-1 15,22 1-15,-1 0 0</inkml:trace>
  <inkml:trace contextRef="#ctx0" brushRef="#br0" timeOffset="44286.11">7726 6816 0,'0'0'0,"0"-43"0,0 1 0,0 0 0,0-1 16,0 22-16,0 0 0,0-21 16,0 21-16,0 42 15,0 0 1,0 21-16,0 1 0,0-1 16,0 0-16,0 1 0,0 20 0,0-21 15,0 22-15,-21-22 0,21 22 0,-22-22 16,22 22-16,0-22 0,0 0 15,0 1-15,0-1 0,0 0 0,0-21 16,0 22-16,0-22 0,0 0 0,0 0 16,0 0-16,0 1 31,22-22-15,-22-22-16,21 1 0,0 0 15,-21-21-15,0 21 0,21-1 0,0-20 16</inkml:trace>
  <inkml:trace contextRef="#ctx0" brushRef="#br0" timeOffset="45110">8043 6752 0,'0'0'16,"0"-21"-16,0 0 0,0 0 16,0 0-16,21 21 31,-21 21-31,0 0 15,0 0-15,0 0 0,0 0 0,0 22 16,0-22-16,0 21 0,0 1 0,0-1 16,-21 0-16,21 1 0,0-1 15,0 0-15,-21 1 0,21-1 0,-21 0 16,21 1-16,-21-22 0,21 21 0,0 0 16,0-20-16,0 20 0,0-21 15,0 0-15,0 0 0,0 1 0,0-1 16,21-21-16,-21 21 0,21-21 15,0 0-15,0 0 0,1 0 0,-1 0 16,0 0-16,0 0 0,0 0 0,0-21 16,1 0-16,-1-1 0,21 1 15,-21 0-15,0-21 0,-21 21 0,22-22 16,-1 1-16,0 0 0,-21-1 0,0 22 16,0-21-16,0 21 0,0-22 0,0 22 15,0 0-15,-21 21 16,0 0-16,-1 0 15,1 21-15,21 0 0,-21 0 16,21 1-16,0-1 0,0 0 0,0 0 16,0 0-16,0 0 15,0 1-15,21-1 0,0 0 0,1-21 16,-1 21-16,-21 0 0,21 0 0,0 1 16,-21-1-16,0 0 15,0 0-15,0 0 0,0 0 16,0 1-16,21-22 15,-21 21-15,21 0 16,1-21-16,-1 0 16,0 0-1,0 0-15,0 0 0,0-21 16,1 21-16,-1-21 0,0 21 0,0-22 16,0 1-16,0 0 0,1 0 15,-1-21-15,0 20 0,-21 1 0,21-21 16,0 21-16,-21 0 0,0-22 15,21 22-15,1 0 0,-22 42 32,0 0-17,0 0-15,0 1 0,0-1 16,0 0-16,0 0 0,0 0 0,0 0 16,0 1-16,-22-1 0,22 0 15,0 0-15,0 0 0,0 0 0,0 1 16,0-1-1,0-42 17,22-1-32,-22 1 15,0 0-15,21 0 0</inkml:trace>
  <inkml:trace contextRef="#ctx0" brushRef="#br0" timeOffset="45306.39">8932 6985 0,'0'0'0,"-21"0"16,0 0-16,0 0 15,0 0 32,-1 0-31,1 0-1,0 0-15</inkml:trace>
  <inkml:trace contextRef="#ctx0" brushRef="#br0" timeOffset="45530.27">7683 6985 0,'0'0'0,"-21"0"0,0 0 0,0 0 15,0 0-15,42 0 16,0 0-16,0 0 16,0 0-16,22 0 0,-22 0 15,21 0-15,1-21 0,-22 21 0,21 0 16,0 0-16,-20 0 0,20-21 0,0 21 16,-21 0-16,22-21 0,-1 21 0,0 0 15,1 0-15,-1 0 0</inkml:trace>
  <inkml:trace contextRef="#ctx0" brushRef="#br0" timeOffset="46165.42">9356 6795 0,'0'0'0,"-22"-22"15,1 22-15,21-21 0,-21-21 16,0 42 0,21 21-1,0 0 1,0 22-16,0-22 0,0 0 0,0 21 16,0-21-16,0 22 0,0-1 0,0 0 15,0 1-15,0-1 0,0 0 16,0 1-16,0-1 0,-21-21 0,21 22 15,0-1-15,0 0 0,0-21 0,0 22 16,0-22-16,-21 0 0,21 0 0,0 0 16,0 1-16,0-1 15,0-42 17,0-1-17,0 1-15,0 0 0,0 0 16,0 0-16,0 0 0,21-1 15,0-20-15,0 21 0,-21 0 0,21 0 16,22-1-16,-22 1 0,0 0 0,0 0 16,21 0-16,-20 21 0,20 0 0,-21 0 15,21 0-15,-20 0 0,20 0 16,-21 0-16,0 21 0,0 0 0,1 0 16,-22 0-16,0 1 0,0-1 0,0 0 15,0 0-15,0 21 0,-22-20 0,-20-1 16,21 0-16,0 0 0,-22 0 15,1 0-15,21 1 0,-21-1 0,20 0 16,-20-21-16,21 21 0,0-21 16,0 0-16,-1 21 0,1-21 0,0 0 15,0 0 1,21-21 0,21 21-16,-21-21 15,21 21-15,0-21 0,1 0 16</inkml:trace>
  <inkml:trace contextRef="#ctx0" brushRef="#br0" timeOffset="46966.16">9969 7154 0,'0'0'0,"22"-21"15,-22 42 16,0 1-31,-22-1 16,1 0-16,21 21 0,0-21 0,0 1 16,-21-1-16,21 21 0,0-21 15,0 0-15,0 1 0,0-1 0,0 0 16,0 0-16,0 0 0,0 0 16,0 1-16,21-22 0,0 0 15,1 0-15,-1 0 0,0 0 16,21 0-16,-21 0 0,1 0 15,-1-22-15,0 1 0,0 0 0,-21 0 16,21 0-16,0 0 0,1-1 0,-1-20 16,-21 21-16,21-21 0,0 20 0,-21-20 15,0 21-15,21-21 0,-21 20 0,21 1 16,-21 0-16,0 0 16,0 42-1,0 0 1,0 0-16,0 1 0,0-1 15,-21 21-15,21-21 0,-21 0 0,21 22 16,0-22-16,0 0 0,0 0 16,0 0-16,0 1 0,0-1 0,0 0 15,0 0-15,21-21 0,0 21 0,1-21 16,-1 0-16,0 0 0,0 0 16,0 0-16,0 0 0,1 0 15,-1-21-15,0 21 0,0-21 0,0 0 16,0 0-16,1-22 0,-22 22 15,21-21-15,0-1 0,0 1 0,0-21 16,0 20-16,1 1 0,-1-22 0,0 22 16,0-21-16,0 20 0,0-20 15,-21 20-15,0 22 0,0-21 0,0 21 16,0 0-16,0 42 31,-21 0-31,0 0 0,21 21 0,-21 1 16,0-1-16,0 0 0,21 1 0,-22-1 15,22 0-15,-21 1 0,21-1 0,0 0 16,0 1-16,0-1 0,0 0 16,0 1-16,0-1 0,0-21 0,0 22 15,0-22-15,0 0 0,0 0 0,0 0 16,21 0-16,1 1 16,-1-22-16,0 0 15,0 0-15,0 0 16,0 0-16,1-22 15,-1 1-15,0 0 0,-21 0 16,21 0-16,0 0 0,-21-1 0,0 1 16,21 0-16,1 0 0</inkml:trace>
  <inkml:trace contextRef="#ctx0" brushRef="#br0" timeOffset="47351.11">11091 7281 0,'0'22'15,"21"-22"1,1 0 0,-1 0-16,0 0 0,21-22 0,-21 22 15,1-21-15,-1 0 0,0 21 0,0-21 16,0 0-16,0 0 0,-21-1 16,22 1-16,-22 0 0,0 0 15,0 0-15,0 0 0,-22-1 16,1 22-16,0 0 0,0 0 15,0 0-15,0 22 0,-1-22 16,1 21-16,0 0 0,0 21 16,0-21-16,0 1 0,21 20 15,0-21-15,-22 21 0,22-20 0,0-1 16,0 21-16,0-21 0,0 0 0,0 22 16,0-22-16,0 0 0,22 0 0,-1 0 15,0 1-15,0-22 0,0 0 16,0 0-16,1 0 0,-1 0 15,0 0-15,0 0 0,0 0 0,0 0 16,1 0-16,-1 0 0,0-22 0,0 1 16,0 21-16,0-21 0,1 0 0,-1 0 15</inkml:trace>
  <inkml:trace contextRef="#ctx0" brushRef="#br0" timeOffset="47778.51">11811 7091 0,'0'0'0,"21"-21"0,0-22 15,-21 22 1,-21 21 0,0 0-16,0 0 15,0 21-15,-1 1 0,1-1 0,0-21 16,0 21-16,0 0 0,0 0 16,-1 0-16,22 1 0,0 20 0,0-21 15,-21 0-15,21 0 0,0 1 16,0-1-16,21 0 0,1 0 15,-1-21-15,0 21 0,0-21 16,0 21-16,22-21 0,-22 22 0,21-22 16,-21 0-16,22 21 0,-22-21 15,0 0-15,0 21 0,0 0 0,0-21 16,1 0-16,-22 21 0,0 0 16,0 1-16,-22-22 15,1 21-15,0-21 0,-21 0 16,21 0-16,-1 21 0,-20-21 0,21 0 15,0 0-15,-22 0 0,22 0 0,0 0 16,0 0-16,0 0 0,0 0 16,-1 0-16,1 0 0,0 0 15,0 0-15,0 0 16,21-21 0,0 0-16,0-1 15,-21 1-15</inkml:trace>
  <inkml:trace contextRef="#ctx0" brushRef="#br0" timeOffset="48161.44">10795 6837 0,'0'0'0,"-21"-21"16,42 0-1,21-1-15,-21 22 0,22 0 16,-1-21-16,22 21 0,-22-21 0,21 21 16,1 0-16,-1-21 0,1 0 15,-22 21-15,22-21 0,-22 21 16,0 0-16,1 0 0,-1-22 0,-21 22 0,0 0 15,1 0-15,-1 0 0,-21-21 16,-21 21 62,-1 0-62</inkml:trace>
  <inkml:trace contextRef="#ctx0" brushRef="#br0" timeOffset="76681.53">2582 9165 0,'0'0'0,"0"-21"15,0 0-15,21 0 16,-21 0-16,0-1 0,0 1 16,0 0-16,0 0 0,0 0 0,0 0 15,0-1-15,0 1 0,0 0 16,0 0-16,0 0 15,0 42 17,0 0-32,0 0 0,0 0 0,0 22 15,0-22-15,0 21 0,0 1 0,0-22 16,0 21-16,0 0 0,-21 1 16,0-1-16,0 0 0,21 1 0,-21-1 15,0 22-15,-1-22 0,1 0 16,21-21-16,-21 22 0,21-1 0,-21-21 15,21 22-15,0-22 0,0 0 0,0 0 16,0 0-16,21 0 16,0-21-16,0 0 0,1 0 15,-1 0-15,0 0 0,0 0 0,0 0 16,0-21-16,1 0 0,-1 21 16,21-21-16,-21 0 0,0 21 0,1-21 15,-1-1-15,-21 1 0,21 0 16,-21 0-16,0 0 15,0 0-15</inkml:trace>
  <inkml:trace contextRef="#ctx0" brushRef="#br0" timeOffset="76893.42">2328 9462 0,'0'0'0,"21"-22"31,1 22-31,-1 0 0,21-21 16,-21 21-16,0 0 0,22-21 16,-22 21-16,21 0 0,1-21 15,-22 0-15,0 21 0,21 0 0,-21 0 0,1-21 16,-1 21 0,0 0-16,0-22 0</inkml:trace>
  <inkml:trace contextRef="#ctx0" brushRef="#br0" timeOffset="77938.34">3365 9652 0,'0'0'0,"22"0"0,-1 0 0,0 0 15,-21-21-15,21 21 0,0-21 16,-21 0-16,21-1 16,-21 1-16,22 0 0,-22 0 0,0 0 15,0 0-15,0-1 0,0 1 0,0 0 16,-22 0-16,1 0 0,21 0 16,-21 21-16,0-22 0,0 22 0,0 0 15,-1 0-15,1 0 0,0 0 16,0 22-16,-21-22 0,20 21 15,1 0-15,0 0 0,0 21 0,0-20 16,0 20-16,21-21 0,0 21 0,-22 1 16,22-1-16,0-21 15,0 0-15,0 1 0,0-1 16,0 0-16,22-21 0,-1 21 0,0-21 16,0 0-16,0 0 0,0 0 0,1 0 15,-1 0-15,21 0 0,-21-21 16,0 0-16,1 21 0,20-21 0,-21-1 15,0 1-15,0 0 0,1 0 0,-1 0 16,-21 0-16,0-22 0,21 22 16,-21 0-16,0 0 0,0 0 0,0-1 15,0 1-15,0 0 16,0 42 15,-21-21-31,21 21 0,-21 1 0,21-1 16,-22 0-16,22 0 0,-21 0 0,21 0 15,0 1-15,0-1 0,0 0 16,0 0-16,0 0 0,21-21 0,1 21 16,-1-21-16,0 0 0,0 22 0,0-22 15,22 0-15,-22 0 0,21 0 0,0 0 16,-20 0-16,20 0 0,0-22 16,1 22-16,-22-21 0,21 21 0,-21-21 15,22 0-15,-22 0 0,0 0 0,0-1 16,0 1-16,-21-21 15,0 21-15,0 0 0,0-1 0,0 1 0,0 0 16,0 0-16,0 0 0,-21 21 16,0 0-16,0 0 0,-22 0 15,22 0-15,0 0 0,0 0 16,-21 0-16,20 21 0,1-21 0,0 21 16,0 0-16,0-21 0,21 21 0,-21-21 15,21 22-15,0-1 16,21-21-16,0 0 15,0 0-15,0 0 0,0 0 0,22 21 16,-22-21-16,0 0 0,0 0 0,0 21 16,1-21-16,-1 21 0,0 0 15,0 1-15,-21-1 0,0 0 0,21 21 16,-21-21-16,21 22 0,-21-1 16,0 0-16,0 1 0,0 20 0,0-20 15,-21 20-15,0-21 0,0 22 16,0-1-16,0 1 0,-1-1 0,-20 1 15,21-22-15,-21 22 0,20-1 0,-20 1 16,21-22-16,0 22 0,-22-22 0,22 0 16,0-21-16,0 22 0,0-22 0,21 21 15,0-21-15,-21-21 16,21 22-16,-22-1 0,1-21 16,0 0-16,0 0 0,0 0 15,0 0-15,21-21 0,-22-1 0,1 1 16,21 0-16,0-21 15,0-1-15,0 1 0,0 0 0</inkml:trace>
  <inkml:trace contextRef="#ctx0" brushRef="#br0" timeOffset="78545.5">4487 9483 0,'0'0'0,"64"-21"15,-43 21-15,-21 21 32,0 0-32,-21 0 15,21 0-15,-21 0 0,21 1 16,0-1-16,-22 0 0,1 0 0,21 0 16,-21 0-16,0-21 0,21 22 0,-21-22 15,0 0 1,21-22-1,0 1 1,0 0-16,21 0 0,0 0 0,-21 0 16,21-22-16,0 22 0,0 0 15,1-21-15,-1 20 0,0 1 0,0 0 16,21 0-16,-20 0 0,20 0 0,0-1 16,1 22-16,-1 0 0,0 0 15,-21 0-15,22 22 0,-1-1 16,-21 0-16,0 0 0,1 0 0,-1 0 15,-21 22-15,21-22 0,-21 21 0,0-21 16,0 22-16,0-22 0,-21 0 0,0 21 16,-1-20-16,1-1 0,21 0 15,-21-21-15,0 21 0,21 0 0,-21-21 16,21-21 15,21 21-31,0-21 16,-21 0-16,21 0 0</inkml:trace>
  <inkml:trace contextRef="#ctx0" brushRef="#br0" timeOffset="79029.69">5673 9292 0,'0'0'16,"-22"0"-16,-20-21 15,0 21-15,21 0 0,-1-21 0,-20 21 0,21 0 16,0 0-16,-22 0 0,22 0 0,0 21 16,0-21-16,0 21 0,0 0 0,-1 1 15,22 20-15,-21-21 0,21 0 16,-21 22-16,21-1 0,0-21 16,0 21-16,0-20 0,0-1 0,0 21 15,0-21-15,0 0 0,0 1 0,21-22 16,0 21-16,1-21 0,-1 0 15,0 0-15,21 0 0,-21 0 0,22 0 16,-22 0-16,0 0 0,21-21 0,-20-1 16,-1 1-16,21 0 0,-21 0 0,0 0 15,1 0-15,-22-22 0,0 22 16,21-21-16,-21 21 0,0-22 16,0 22-16,0 0 0,0 0 0,0 0 0,0-1 15,-21 22 1,-1 22-1,22-1-15,0 0 0,-21 21 16,21-21-16,0 1 0,0-1 0,0 0 16,0 0-16,0 0 0,0 0 0,0 1 15,0-1-15,21 0 0,1 0 0,20-21 16,-21 21-16,0-21 16,22 0-16,-22 0 0,21 0 0,0 0 15,-20 0-15,20-21 0</inkml:trace>
  <inkml:trace contextRef="#ctx0" brushRef="#br0" timeOffset="79689.31">6202 9292 0,'0'0'0,"0"-21"0,0-21 16,-21 42-16,-1 0 16,1 0-16,21 21 0,0 0 0,0 0 15,-21 0-15,21 1 0,0-1 16,-21 0-16,21 0 0,0 0 0,0 22 15,0-22-15,0 0 0,0 0 0,0 0 16,0 0-16,0 1 0,0-1 0,0 0 16,0 0-16,-21-21 47,21-21-47,0 0 15,0 0-15,0-1 0,0 1 0,0-21 16,0 21-16,0 0 0,21-22 15,0 1-15,0 21 0,0 0 0,1-22 16,20 22-16,-21 0 0,21 21 0,1-21 16,-1 21-16,0 0 0,22 0 0,-22 0 15,1 21-15,-1 0 16,0 0-16,1 0 0,-22 1 0,0-1 16,0 0-16,-21 21 0,0-21 0,0 1 0,0-1 15,0 0-15,-21 0 0,0 0 16,0 0-16,-1 1 0,1-1 0,0-21 15,0 21-15,0-21 0,0 0 16,-1 0-16,22-21 31,0 0-31,22-1 0,-1-20 16,0 21-16,0 0 0,0-22 0,0 22 16,1-21-16,20 21 0,0-22 15,-21 22-15,22-21 0,-22 21 0,21 21 16,1-21-16,-22 21 0,21 0 0,-21 0 15,22 0-15,-22 21 0,0 0 0,-21 0 16,0 0-16,21 0 16,-21 1-16,0 20 0,0-21 0,0 0 15,0 0-15,0 1 0,-21-1 0,0 0 16,0 0-16,-1 0 0,22 0 0,-21 1 16,0-22-16,0 21 0,42-21 46,0-21-46</inkml:trace>
  <inkml:trace contextRef="#ctx0" brushRef="#br0" timeOffset="80042.11">7324 9335 0,'21'0'15,"0"0"1,0 0-16,0 0 0,0 0 0,1 0 16,-1 0-16,0 0 0,0-22 0,0 22 15,0-21-15,1 21 0,-1-21 16,0 0-16,-21 0 16,0 0-16,0-1 0,-21 22 15,0 0-15,-1 0 0,-20 0 16,21 0-16,0 0 0,-22 22 0,22-1 15,0 0-15,-21 0 0,21 0 16,-1 22-16,22-22 0,-21 0 0,21 21 16,-21-21-16,21 22 0,0-22 0,0 0 15,0 0-15,21 0 0,0 1 0,1-1 16,-1 0-16,21 0 0,-21-21 0,0 0 16,22 21-16,-1-21 0,-21 0 15,22 0-15,-1 0 0,0-21 0,-21 0 16,22 0-16</inkml:trace>
  <inkml:trace contextRef="#ctx0" brushRef="#br0" timeOffset="80652.75">8509 8509 0,'21'0'0,"0"0"0,0 0 16,1 0-16,-1 0 15,0-21-15,0 21 0,21 0 0,-20 0 16,20-21-16,-21 21 0,0-21 0,0 21 16,1 0-16,-22-22 15,-22 22 1,1 0-16,0 0 0,0 0 16,-21 0-16,-1 0 0,22 0 0,-21 0 15,-1 0-15,22 0 0,-21 0 0,21 0 16,-22 22-16,22-22 0,0 0 0,0 0 15,0 21-15,0-21 16,-1 21-16,22 0 0,0 0 16,-21-21-16,21 21 0,0 1 0,-21-1 15,21 0-15,0 21 0,0-21 0,0 22 16,0-1-16,0 0 0,-21 1 0,21-1 16,0 0-16,-21 22 0,21-22 15,0 22-15,0-22 0,-21 0 0,21 22 16,-22-22-16,22 1 0,-21-1 0,21 0 15,0 1-15,0-1 0,0 0 16,0 1-16,0-22 0,0 0 0,0 21 16,0-21-16,0 1 0,21-22 15,-21 21-15,22 0 0,-1-21 0,0 0 16,0 0-16,21 0 0,-20 0 0,-1 0 16,21 0-16,-21-21 0,0 0 0,22-1 15,-22 1-15,21 0 0</inkml:trace>
  <inkml:trace contextRef="#ctx0" brushRef="#br0" timeOffset="81145.6">9207 8784 0,'0'0'0,"0"-21"0,0 0 0,-21 21 15,0 0-15,21 21 16,-21-21-16,0 42 0,21-20 15,-21 20-15,21-21 0,-22 21 0,22 1 16,-21-1-16,0-21 0,21 22 16,-21-1-16,0-21 0,0 21 0,21-20 0,-22-1 15,22 21-15,-21-21 0,0-21 0,21 21 16,0 1-16,21-44 47,0 1-47,-21 0 0,22 0 15,-22 0-15,0-22 0,21 1 0,0 21 16,-21-21-16,21-1 0,-21 1 0,0-22 16,21 43-16,0-21 0,1 0 15,-22 20-15,21 1 0,0 0 0,-21 0 16,21 21-16,0 0 0,0 0 0,1 0 16,-1 21-16,-21 0 0,0 22 15,21-22-15,-21 21 0,21 0 16,-21-20-16,0 20 0,0 0 0,0 1 15,0-22-15,0 21 0,0 0 0,0-20 16,0-1-16,0 21 0,0-21 16,0 0-16,0 1 0,0-1 15,0 0-15,21-21 0,-21 21 16,-21-42 15</inkml:trace>
  <inkml:trace contextRef="#ctx0" brushRef="#br0" timeOffset="81301.5">8848 9186 0,'21'0'31,"0"0"-15,0 0-16,21 0 0,1 0 15,-1 0-15,0-21 0,1 21 0,20 0 16,-20-21-16,-1 0 0,0 21 0,1-21 15</inkml:trace>
  <inkml:trace contextRef="#ctx0" brushRef="#br0" timeOffset="81529.38">9737 8763 0,'0'0'0,"-22"-21"0,-20 21 15,21 0-15,21 21 0,-21 0 16,21 0-16,0 1 0,-21 20 15,21-21-15,0 21 0,0 1 0,-22-1 16,22-21-16,0 22 0,0-1 0,0-21 16,0 21-16,0-20 0,0-1 0,0 0 15,0 0-15,0 0 0,0 0 0,0 1 16,-21-22-16,21 21 0</inkml:trace>
  <inkml:trace contextRef="#ctx0" brushRef="#br0" timeOffset="81757.25">9610 8805 0,'0'0'0,"0"-21"0,0 0 16,21 21-16,-21 21 16,21 0-1,0 1-15,-21 20 0,21-21 0,-21 21 16,21 1-16,1-1 0,-22-21 0,21 22 15,0-1-15,-21-21 0,21 21 0,-21-20 16,21-1-16,-21 0 0,0 0 16,21 0-16,-21 0 0,22-21 0,-22 22 15,21-22 1,0-22 0,0 1-16</inkml:trace>
  <inkml:trace contextRef="#ctx0" brushRef="#br0" timeOffset="81974.12">10075 8869 0,'21'-42'16,"-42"84"-16,42-127 0,-21 43 0,0 21 0,0 0 16,0-1-16,0 44 15,0-1 1,0 0-16,-21 21 0,21-21 0,-21 22 16,0-1-16,21 22 0,-21-22 15,0 0-15,-1 1 0,22-1 0,-21-21 16,0 21-16,0-20 0,21 20 0,-21-21 15,21 0-15,-21 0 0,21 1 16,0-1-16,0 0 16,21-21-16,0 0 15</inkml:trace>
  <inkml:trace contextRef="#ctx0" brushRef="#br0" timeOffset="82289.94">10880 8890 0,'0'21'15,"21"-21"17,0 0-32,21 0 0,-21 0 15,1 0-15,20 21 0,-21-21 0,21 0 16,-20 0-16,20 0 0,-21 0 0,0 22 16,-21-1-1,-21-21-15,-21 0 16,21 0-16</inkml:trace>
  <inkml:trace contextRef="#ctx0" brushRef="#br0" timeOffset="82426.86">10837 9081 0,'0'21'16,"21"0"-16,1-21 0,-1 0 0,21 0 16,-21 0-16,22 0 0,-1 0 15,0 0-15,1 0 0,20 0 0,-21 0 16,1-21-16,-1 0 0,0 21 15</inkml:trace>
  <inkml:trace contextRef="#ctx0" brushRef="#br0" timeOffset="82801.64">11917 8509 0,'-21'0'16,"-1"0"-16,22 21 15,22-21 1,-1 0 0,0 0-16,0 0 0,0 0 15,0 0-15,1 0 0,-22-21 16,21 21-16,-21-21 0,0 0 15,0 0-15,0-1 16,-21 22 0,-1 0-16,22 22 0,-21-1 15,0 0-15,21 0 0,-21 21 16,0-20-16,21-1 0,-21 21 0,21-21 16,0 22-16,0-22 0,0 21 15,0-21-15,0 0 0,0 1 0,0-1 16,21 0-16,0 0 0,21 0 0,1-21 15</inkml:trace>
  <inkml:trace contextRef="#ctx0" brushRef="#br0" timeOffset="83356.34">12890 8657 0,'0'0'16,"-42"-21"-1,21 42 1,21 0-16,-21 1 16,21-1-16,0 0 0,-21 21 15,-1-21-15,1 22 0,0-1 0,0 0 16,21-20-16,-21 20 0,0 0 15,-1-21-15,-20 22 0,42-22 0,-21 0 0,0 0 16,0 0-16,21 1 0,-22-1 16,22 0-16,0-42 31,0 0-31,22-1 16,-1 1-16,0 0 0,0-21 15,-21-1-15,21 22 0,0-21 0,22-22 16,-22 22-16,0 0 0,0-22 15,0 22-15,1 0 0,-1-1 0,0 1 0,0 21 16,-21-22-16,21 22 0,0 21 16,1 0-16,-1 0 15,-21 21-15,21 1 0,-21 20 16,0-21-16,0 21 0,0 1 16,0-1-16,21 0 0,-21 1 0,0-1 15,21 0-15,-21 1 0,0-1 0,0-21 16,21 22-16,-21-22 0,0 0 0,0 0 15,0 0-15,0 0 0,22 1 0,-22-1 16,0 0-16,-22-21 16,1 0-16,0 0 15,0 0-15</inkml:trace>
  <inkml:trace contextRef="#ctx0" brushRef="#br0" timeOffset="83522.23">12488 9038 0,'21'0'16,"1"21"0,-1-21-16,0 0 0,21 0 0,1 0 15,-1 0-15,0 0 0,1 0 0,-1 0 16,21 0-16,-20 0 0,-1 0 0,22-21 16,-22 21-16,0-21 0,1 0 0,-1 21 15</inkml:trace>
  <inkml:trace contextRef="#ctx0" brushRef="#br0" timeOffset="83741.11">13420 8700 0,'0'0'0,"0"-22"16,0 1-1,0 0-15,0 42 32,0 0-32,0 1 0,21 20 0,-21-21 15,21 21-15,-21-20 0,21 20 0,-21-21 16,21 21-16,-21-20 0,0 20 0,21-21 15,-21 0-15,22 0 0,-22 1 0,0-1 16,0 0-16,0 0 0,0 0 16</inkml:trace>
  <inkml:trace contextRef="#ctx0" brushRef="#br0" timeOffset="83962.98">13864 8551 0,'0'-21'0,"0"42"0,0-63 16,-21 42-1,21 21-15,-21 0 0,0 1 0,-1-1 16,1 21-16,0 0 0,0 1 16,-21-1-16,20 0 0,1-20 0,-21 20 15,21 0-15,0 1 0,-1-22 16,1 21-16,0-21 0,21 0 0,0 1 15,0-1-15,0 0 0,21-21 16,0 0-16,22 0 16,-22 0-16</inkml:trace>
  <inkml:trace contextRef="#ctx0" brushRef="#br0" timeOffset="84296.79">14224 8530 0,'-21'0'0,"42"0"0,-63 0 15,42 21-15,-22-21 0,1 0 0,0 22 16,21-44 15,21 22-15,0-21-16,1 21 0,-22-21 15,21 0-15,0 21 0,0-21 16,0 21-16,0 0 16,-21 21-16,0 0 0,0 0 15,0 0-15,0 1 0,0-1 16,0 0-16,-21 21 0,0-21 0,0 1 16,0 20-16,0-21 0,-22 0 15,22 0-15,0 1 0,0-1 0,0-21 16,-1 0-16</inkml:trace>
  <inkml:trace contextRef="#ctx0" brushRef="#br0" timeOffset="84855.47">14584 8086 0,'0'0'0,"21"0"31,0 0-31,0 0 16,0 0-16,22 0 0,-22 0 0,21 0 16,-21 0-16,22 0 0,-22 0 0,21 0 15,-21-21-15,22-1 0,-22 22 0,0 0 16,0-21-16,0 21 15,-21-21-15,0 42 32,-21 0-32,0 1 15,21-1-15,-21 0 0,21 0 0,0 21 16,-21-20-16,21 20 0,-21-21 0,21 21 16,0 1-16,0-1 0,0 0 0,0 1 15,0-1-15,0 0 0,0 1 0,0-1 16,0 22-16,0-22 0,-22 0 0,22 1 15,0-1-15,0 0 0,0 1 16,-21-1-16,21 0 0,0 1 16,0-22-16,0 21 0,-21-21 0,21 0 0,-21 1 15,0-1-15,0 0 0,21 0 0,-22-21 16,-20 21-16,21-21 0,0 21 16,-22-21-16,22 22 0,-21-22 0,21 0 15,-22 0-15,1 21 0,0-21 0,21 0 16,-22 0-16,22 0 0,0 0 0,0 0 15,0 0-15,-1 0 0,1 0 0,42 0 32,1-21-32,-1-1 15,21 1-15</inkml:trace>
  <inkml:trace contextRef="#ctx0" brushRef="#br0" timeOffset="91441.29">1016 13060 0,'-21'0'0,"0"0"16,-1 0-16,1 0 16,0 0-16,0 0 0,0 0 0,0 0 15,-1 0-15,1 0 0,0 0 16,42 0 31,0 0-47,22 0 0,-1 0 0,0 0 15,22 0-15,-1 0 0,1-21 16,21 21-16,-1 0 0,1 0 16,21 0-16,-22-21 0,22 21 0,-21 0 15,0 0-15,20 0 0,-20 0 16,0 0-16,-22 0 0,22 0 0,-22 0 15,1 0-15,-1 0 0,-20 0 0,-1 0 16,-21 0-16,22 0 0,-22 0 16,0 0-16,-42 0 47,0 0-47,-1 0 0,1 0 15,0 0-15,-21 0 0,21 0 16,-1 21-16,-20-21 0,21 0 0,-21 0 15,-1 21-15,22-21 0,-21 0 16</inkml:trace>
  <inkml:trace contextRef="#ctx0" brushRef="#br0" timeOffset="91805.6">1122 13123 0,'0'0'0,"-43"0"0,1 0 0,21 0 15,-21 0-15,20 0 0,44 0 32,-1 0-17,21 0-15,-21 0 0,22 0 0,20 0 16,-21 0-16,22 0 0,-1 0 16,1 0-16,21 0 0,-22 0 0,22 0 15,-22 0-15,22 0 0,0 22 0,-22-22 16,22 0-16,-1 0 0,-20 0 15,21 0-15,-22 0 0,22 0 0,-22 0 16,-20 0-16,20 0 0,-21 0 16,1 0-16,-22 0 0,0 0 15,0 0-15,0 0 0,-21-22 16,-21 1 15,0 21-15,0 0-16,21-21 0,-21 21 0,0-21 15,-1 21-15</inkml:trace>
  <inkml:trace contextRef="#ctx0" brushRef="#br0" timeOffset="92309.32">2392 12552 0,'-21'0'15,"42"0"-15,-64 0 0,43 21 47,43-21-47,-22 21 0,0-21 0,0 21 16,22-21-16,-22 22 0,21-22 0,0 21 16,1-21-16,-1 21 0,0-21 15,1 21-15,-1-21 0,0 0 0,1 21 16,-1-21-16,0 0 0,-20 0 0,20 21 15,-21-21-15,21 0 0,-20 0 16,-1 0-16,0 0 16,-21 22-16,0-1 15,0 0 1,-21 0-16,0 0 0,-1 0 16,1 1-16,0-1 0,-21 0 0,21 21 15,-22 1-15,22-1 0,-21-21 0,21 21 16,-22 1-16,22-1 0,-21 0 15,-1 1-15,22-1 0,0 0 0,0-20 16,-21 20-16,42 0 0,-22-21 16,22 1-16,-21-1 0,21 21 15,0-21-15,0 0 0,0 1 0,0-1 16,0 0 0,21-21-16,1 0 15,-1 0-15,0-21 16,0 0-16,0 21 0,22-22 15,-22-20-15,21 21 0</inkml:trace>
  <inkml:trace contextRef="#ctx0" brushRef="#br0" timeOffset="92905.51">5186 11938 0,'0'0'0,"-43"0"0,22-21 0,0 21 15,-42-21 1,41 21-16,1 0 0,0 0 0,0 0 15,42 0 1,21 0 0,-20 0-16,20 0 0,0 0 0,1 0 15,20 0-15,1 0 0,-1 0 0,1 0 16,20 0-16,1 0 0,0 0 0,-1 0 16,1 0-16,0 0 0,-1 0 15,-20 0-15,20 0 0,-20 0 0,-1 0 16,1 0-16,-1 0 0,-20 0 0,-1 0 15,0 0-15,-20 0 0,-1 0 0,0 0 16,-21 21-16,0 0 16,-21-21-16,0 0 15,-1 21-15,1-21 0,-21 0 0,21 21 16,-22-21-16,1 0 0,0 22 0,-1-22 16,1 21-16,0-21 0,-22 0 0,22 0 15,0 21-15</inkml:trace>
  <inkml:trace contextRef="#ctx0" brushRef="#br0" timeOffset="93233.84">5821 12065 0,'0'-21'0,"0"0"31,21 42 0,-21 0-15,0 0-16,21 0 0,-21 1 0,0 20 15,0 0-15,0 1 0,0-1 16,0 0-16,0 1 0,0-1 0,0 21 16,0-20-16,-21-1 0,0 22 0,0-22 15,-1 21-15,1-20 0,0-1 16,0 22-16,21-22 0,-21 0 0,0 1 16,21-22-16,0 21 0,0 0 0,0-20 15,-22-1-15,22 21 0,0-21 0,0 0 16,0 1-16,0-1 0,22-21 15,-22 21-15,21-21 16,0 0-16,0 0 16,0 0-16,0 0 0,1-21 0,-1 0 15,0 21-15,0-22 0,0 1 0</inkml:trace>
  <inkml:trace contextRef="#ctx0" brushRef="#br0" timeOffset="94653">6456 12891 0,'0'0'0,"0"21"0,-21-21 16,21 21-16,21-21 31,0 0-15,0 0-16,0 0 0,0 0 0,1 0 15,20-21-15,-21 21 0,21-21 0,-20 21 16,20-22-16,-21 1 0,21 21 0,-20-21 16,-1 0-16,0 21 0,0-21 15,-21 0-15,0-1 0,0 1 16,0 0-16,0 0 0,-21 21 0,0-21 15,0 0-15,-1 21 0,-20 0 0,21-22 16,0 22-16,-22 0 0,22 0 16,0 0-16,-21 0 0,21 0 0,-1 22 15,1-22-15,0 21 0,0 0 16,21 0-16,-21 0 0,21 22 16,0-22-16,0 0 0,0 21 0,0-21 0,0 22 15,0-1-15,0-21 0,21 0 0,0 22 16,-21-22-16,21 0 0,0 21 0,1-20 15,-1-1-15,0 0 0,0-21 16,0 21-16,0 0 0,1-21 16,20 21-16,-21-21 0,0 0 0,0 0 15,1 0-15,-1 0 0,21 0 0,-21 0 16,0 0-16,1 0 0,-1 0 0,0-21 16,0 0-16,0 0 0,0 21 0,-21-21 15,22 0-15,-1-22 0,0 22 16,0 0-16,0-21 0,0 20 0,1-20 15,-1 21-15,0 0 0,0 0 0,0-22 16,0 22-16,1 0 0,20 21 0,-21-21 16,0 0-16,0 21 0,22 0 0,-22 0 15,0 0-15,0 0 0,0 0 16,1 21-16,-1 0 0,0 0 16,-21 0-16,0 0 0,0 1 0,0-1 0,0 0 15,0 0-15,0 0 0,0 0 16,0 1-16,-21-1 0,0 0 0,-1 0 15,1 0-15,0 0 0,0 1 0,0-22 16,0 21-16,-1-21 0,1 0 0,0 21 16,42-42 15,0 0-15,1-1-16,-1 1 0,0 0 0,0 0 15,21 0-15,-20 0 0,-1-22 0,21 22 16,-21-21-16,0 21 0,22-22 15,-22 22-15,0-21 0,0 21 0,0-1 16,1 22-16,-22-21 0,0 0 16,0 0-16,-22 42 31,1-21-31,0 21 16,0 0-16,0 1 0,0 20 0,21-21 15,-22 0-15,1 22 0,21-22 0,-21 0 16,21 21-16,0-21 0,0 1 15,0-1-15,0 0 0,0 0 16,0 0-16,0 0 0,21 1 0,0-1 0,22-21 16,-22 21-16,21-21 0,-21 0 15,22 21-15,-1-21 0,0 0 0,1 0 16,-1 0-16,0 0 0,1 0 0,-1 0 16,0-21-16,-20 21 0,20-21 0,-21 0 15,21 21-15,-20-22 0,-1-20 16,0 21-16,0 0 0,0-22 0,0 1 15,-21 0-15,0-1 0,22-20 0,-22 21 16,21-22-16,-21 22 0,21-22 0,-21 22 16,0 0-16,21-22 0,0 22 0,-21-1 15,21 1-15,-21 0 0,22 21 16,-22-22-16,0 22 0,0-21 0,0 21 16,21-1-16,-21 1 0,0 42 46,-21 22-46,21-22 0,0 0 16,-22 21-16,22 1 0,-21-1 0,0-21 16,21 22-16,0-1 0,-21 0 0,0-21 15,21 22-15,0-1 0,-21 0 16,-1-20-16,22 20 0,-21 0 0,21 1 16,-21-22-16,21 21 0,0-21 0,0 22 15,0-22-15,0 21 0,0-21 0,0 0 16,0 1-16,0-1 0,0 0 0,21-21 15,0 21-15,1-21 0,-1 0 0,0 21 16,0-21-16,0 0 0,0 0 16,1 0-16,-1 0 0,0 0 15,0 0-15,0 0 0,0-21 0,1 21 16,-22-21-16,21 0 0,0 0 0,-21-1 16,0 1-16,0 0 0,0-21 15,0 21-15,0-1 0</inkml:trace>
  <inkml:trace contextRef="#ctx0" brushRef="#br0" timeOffset="94898.4">8297 12510 0,'0'0'0,"21"0"31,1 0-31,-1 0 15,0 0-15,0 0 0,21 0 0,-20 0 16,-1 0-16,21 0 0,-21-22 0,0 22 16,22 0-16,-22 0 0,0 0 15,0 0-15,0 0 0,1 0 16,-22-21 0</inkml:trace>
  <inkml:trace contextRef="#ctx0" brushRef="#br0" timeOffset="96769.68">9842 12425 0,'22'0'16,"-1"0"-16,0 0 15,0 0-15,0 0 0,0-21 16,1 21-16,20-21 0,-21-1 0,21 22 16,1-21-16,-22 0 0,21 0 15,-21 0-15,22 0 0,-22-1 0,0 1 16,0 0-16,0-21 0,1 21 0,-1-22 16,-21 22-16,0-21 0,0-1 0,0 1 15,0 21-15,0-21 0,0-1 16,0 22-16,0-21 0,-21-1 0,-1 22 15,22 0-15,-21 0 0,0 0 0,0 0 16,21-1-16,-21 22 0,0 0 0,-1 0 16,1 0-16,0 0 0,0 0 0,-21 0 15,20 0-15,-20 22 0,21-1 16,-21 21-16,20-21 0,1 22 0,0-1 16,-21 0-16,21 1 0,-1 20 15,1-21-15,0 22 0,0-1 0,0 1 16,0-1-16,-1 1 0,1-1 0,21 1 15,-21 21-15,0-22 0,0 22 0,0-22 16,21 22-16,-22 0 0,1-1 0,0 1 16,0 0-16,21-1 0,-21 1 15,21 0-15,-21-1 0,21-20 0,0 20 16,0 1-16,0-21 0,0-1 0,0 1 16,0-1-16,0 1 0,0-1 0,21-21 15,-21 22-15,21-22 0,0 22 0,0-22 16,22 0-16,-22 1 0,0-1 15,21-21-15,1 22 0,-22-22 0,21 0 16,-21-21-16,22 21 0,-1-21 0,0 0 16,-21 0-16,22 0 0,-1-21 15,0 21-15,-20-21 0,20 0 0,0-22 16,-21 22-16,22 0 0,-22-21 0,0-1 16,0 22-16,0-21 0,1-1 0,-1 1 15,-21-21-15,21 20 0,-21 1 0,0-22 16,0 22-16,0-21 0,0-1 0,-21 22 15,0-22-15,-1 22 0,-20-22 0,21 22 16,-21-21-16,-1 20 0,1 1 16,0 0-16,-1 20 0,1-20 15,0 21-15,-1 0 0,1 0 0,0-1 16,20 22-16,-20-21 0,21 21 0,0 0 16,0 0-16,-1 0 0,22-21 15,22 21 1,-1-21-16,0 21 15,0 0-15,0 0 0,22-21 16,-1 21-16,-21-21 0,21 21 0,1-22 16,-1 22-16,0-21 0,1 0 0,20 0 15,-20 0-15,-1 21 0,0-21 16,1-22-16,-1 22 0,-21 0 0,21 0 0,-20 0 16,-1-1-16,-21 1 15,21 0-15,-21 0 0,0 0 0,21 0 16,-21-1-16,0 1 0,0 0 15,0 42 32,0 0-47,0 1 0,0-1 16,0 0-16,0 0 0,0 0 0,0 22 16,0-22-16,21 0 0,0 0 0,-21 0 15,22 22-15,-1-22 0,0 0 16,0 0-16,0 0 0,0-21 15,1 0-15,-1 21 0,0-21 0,0 0 16,21 0-16,-20 0 0,20 0 16,-21 0-16,0-21 0,22 0 0,-22 0 15,0 21-15,21-21 0,-21 0 16,1-1-16,-22 1 0,21 0 0,-21 0 0,21 0 16,-21-22-16,0 22 0,0 0 0,0 0 15,0 0-15,0 0 0,0-1 0,0 1 16,0 0-16,-21 21 15,0 0 1,21 21-16,0 0 0,0 1 16,0-1-16,0 0 0,0 0 0,0 0 15,0 0-15,0 1 0,0-1 0,0 21 16,21-21-16,0 0 0,0 1 16,0-1-16,0 0 15,1-21-15,20 0 0,-21 21 0,0-21 16,22 0-16,-1 0 0,-21 0 0,21 0 15,-20-21-15,20 0 0,-21 21 0,21-21 16,-20-1-16,-1 1 0,21 0 0,-42 0 16,21 0-16,0 0 0,-21-1 0,22-20 15,-22 21-15,0-21 0,0 20 0,0 1 16,0 0-16,0 0 16,0 0-16,0 0 0,-22 21 31,1 21-31,21 0 15,0 0-15,0 21 0,0-20 16,0-1-16,0 0 0,0 0 0,-21 0 16,21 0-16,0 22 0,0-22 0,0 0 15,0 0-15,0 0 16,0 1-16,0-1 0,0-42 47,21-1-32,-21 1-15,0 0 16,21 0-16,1 0 0,-22 0 0,21-22 16,0 22-16,0 0 0,0-21 15,22 20-15,-22 1 0,21 0 16,-21 21-16,22-21 0,-1 21 0,-21 0 0,21 0 16,-20 0-16,-1 0 0,0 21 0,0-21 15,0 21-15,0 0 0,-21 22 0,0-22 16,0 0-16,0 0 0,0 0 15,0 1-15,0-1 0,0 0 0,0 0 0,0 0 16,0 0-16,-21 1 0,21-1 16,-21-21-16,21 21 0,-21-21 15,21 21-15,0-42 32,21 0-17</inkml:trace>
  <inkml:trace contextRef="#ctx0" brushRef="#br0" timeOffset="99065.64">12996 12404 0,'0'0'0,"0"-21"0,0-1 16,-21 22-16,0-21 16,0 21-16,0 0 0,-1 0 0,1 0 15,0 0-15,0 0 0,-21 0 0,20 21 16,1 1-16,-21-1 0,21 0 0,0 0 15,-1 0-15,1 0 0,0 22 16,0-22-16,21 21 0,0-21 0,0 22 16,0-22-16,0 21 0,0-21 0,0 22 15,0-22-15,21 0 0,-21 0 0,21 0 16,0 1-16,22-1 0,-22-21 0,0 21 16,21-21-16,-20 0 15,20 0-15,0 0 0,-21 0 0,22 0 16,-1-21-16,22 0 0,-22 21 0,0-22 15,1 1-15,-1 0 0,0 0 0,1-21 16,-1 20-16,-21-20 0,21 21 0,-20-21 16,20-1-16,-21 22 0,0-21 0,0-1 15,1 1-15,-1-21 0,-21 20 16,0 1-16,0 0 0,0-22 0,0 22 16,0-1-16,0-20 0,0 21 0,0-1 15,0 22-15,0-21 0,0 21 0,0-1 16,0 1-16,0 0 0,0 0 15,-21 21-15,-1 0 16,1 0-16,0 42 16,0-21-16,0 22 0,0-1 0,-1 0 15,1 1-15,21 20 0,-21-20 0,0 20 16,0-21-16,0 22 0,21-22 0,0 22 16,-22-22-16,22 0 0,0 1 0,0-1 15,0 0-15,0 1 0,0-1 0,0 0 16,22-20-16,-22-1 0,21 21 15,0-21-15,0 0 0,21-21 16,-20 22-16,-1-22 0,21 0 0,0 0 0,-20 0 16,20 0-16,0 0 0,1 0 15,-22 0-15,21-22 0,-21 1 0,22 0 16,-22 0-16,21 0 0,-21 0 0,0-22 16,1 22-16,-1 0 0,-21 0 15,21-22-15,0 22 0,-21 0 0,0 0 16,0 0-16,0 0 0,0 42 47,-21-21-47,21 21 0,-21 0 15,21 0-15,0 0 16,0 1-16,0-1 0,0 0 0,0 0 16,0 0-16,21 0 15,0-21-15,0 22 16,0-22-16,1 0 0,-1 0 0,0 0 15,21 0-15,-21 0 0,1 0 0,20 0 16,-21 0-16,0-22 0,22 1 16,-22 21-16,0-21 0,0 0 0,0 0 15,-21 0-15,21-1 0,1 1 0,-22 0 16,0 0-16,21 0 0,-21 0 16,0-1-16,0 44 46,0-1-46,-21 0 16,21 0-16,-22 0 0,22 0 16,0 1-16,0-1 0,0 0 15,0 0-15,0 0 0,0 0 16,22-21-16,-1 0 0,0 0 16,0 0-16,0 0 0,0 0 15,1 0-15,20 0 0,-21 0 16,0 0-16,0-21 0,1 21 0,-1-21 15,-21 0-15,0 0 0,21 21 0,-21-21 16,0-1-16,0 1 0,0 0 0,0 0 16,0 0-16,-21 21 0,0-21 15,-1-1-15,1 22 0,0 0 0,0-21 16,0 21-16,-22 0 0,22 0 16,0 0-16,0 0 15,21-21-15,21 21 16,0 0-16,0 0 15,22-21-15,-22 21 0,0 0 0,21 0 16,-20 0-16,-1-21 0,21 21 0,-21 0 16,22 0-16,-22 0 0,21 0 15,-21 0-15,0 0 0,22 0 0,-22 0 16,0 21-16,0-21 0,-21 21 0,21 0 16,-21 0-16,22-21 0,-22 22 15,0-1-15,0 0 0,0 0 0,0 0 16,0 0-16,0 1 15,0-1-15,0 0 0,-22-21 0,22 21 16,0 0-16,0 0 16,0 1-16,0-44 47,0 1-32,0 0-15,0 0 0,0 0 16,22 0-16,-1-1 0,0 1 15,0-21-15,0 21 0,0 0 16,22-1-16,-1 1 0,-21 0 16,22 0-16,-1 0 0,0 21 0,1 0 15,-22 0-15,21 0 0,0 0 0,-20 0 16,20 0-16,-21 21 0,0-21 0,-21 21 16,0 0-16,0 0 0,0 1 0,0-1 15,0 0-15,0 0 0,0 0 0,0 0 16,0 1-16,0-1 0,0 0 15,0 0-15,-21 0 0,21 0 16,0 1-16,0-1 0,0 0 16,21-21-1,0 0-15,1 0 0,-1 0 0,21 0 16,-21-21-16,0 0 0,22 21 0,-1-22 16,-21 1-16,22 0 0,-1 0 0,0 0 15,1 0-15,-1-1 0,0 1 16,1-21-16,-22 21 0,21 0 0,-21-22 15,0 22-15,-21 0 0,0-21 0,0 20 16,0 1-16,0 0 0,-21 21 16,0 0-16,0 0 0,0 0 0,0 0 15,-1 0-15,1 21 0,0 0 0,0-21 16,21 22-16,0-1 0,0 0 0,0 0 16,0 0-16,0 0 0,0 1 15,0-1-15,0 0 0,21 0 16,0 0-16,0 0 0,-21 1 0,22-1 15,-1 0-15,-21 0 0,21 0 0,0 0 16,-21 1-16,0-1 0,0 0 16,0 0-16,0 0 15,-21-21-15,0 21 16,0-21-16,-1 0 0,1 0 16,0 0-16,0 0 0,0 0 15,0 0-15,-1 0 16,1-21-16,21 0 0,-21 0 15,0 0-15,0 0 0</inkml:trace>
  <inkml:trace contextRef="#ctx0" brushRef="#br0" timeOffset="99333.48">15071 11663 0,'0'0'0,"-22"0"0,1 0 16,21-21 0,-21 21 30,0 0-30,0 0 0</inkml:trace>
  <inkml:trace contextRef="#ctx0" brushRef="#br0" timeOffset="99662.29">13017 12107 0,'0'0'0,"22"0"16,-1 0-16,0 0 15,21 0-15,1 0 0,20 0 0,-21 0 16,22 0-16,-1 0 0,1 0 0,-1 0 15,1-21-15,-1 21 0,1 0 0,-22-21 16,22 21-16,-22 0 0,-21 0 16,22 0-16,-22 0 0,0 0 15,-21 21 1,0 0-16,-21 1 16,0-1-16,-22 0 0,22 0 0,-21 0 15,-1 0-15,1 1 0,-21 20 0,-1-21 16</inkml:trace>
  <inkml:trace contextRef="#ctx0" brushRef="#br0" timeOffset="101313.29">1482 14965 0,'0'0'0,"-43"0"0,1 0 0,21-21 16,-22 21-16,22 0 0,0 0 0,0 0 15,0 0-15,0-21 0,-1 21 16,1 0-16,42 0 62,22 0-62,-22 0 0,21 0 16,1 0-16,20 0 0,-21 0 0,22 0 16,-1 0-16,22 0 0,-21 0 15,-1 0-15,22 0 0,-22 0 0,22 0 16,-22 0-16,1 0 0,-1 0 0,1 0 15,-1 0-15,-20 0 16,-1 0-16,-21 0 0,22 0 0,-22 0 0,0 0 16,-42 0 15,0 0-31,-1 0 16,1 0-16,0 0 0,-21 0 0,-1 0 15,1 0-15,0 0 0,-1 0 0,-20 0 16,-1 0-16,22 0 0,-43 0 15,22 0-15,-1 0 0,-20 0 0,20 0 16,1 0-16,-22 0 0,22 0 16,-1 0-16,22 0 0,-22 0 15,22 0-15,0 21 0,20-21 0,-20 0 16,21 0-16,42 0 31,21 0-31,1 0 16,-1 0-16,0 0 0,22 0 0,-22 0 15,22 0-15,20 0 0,-20 0 0,-1 0 16,1 0-16,21 0 0,-22-21 16,1 21-16,-1-22 0,1 22 0,-1 0 15,1-21-15,-1 21 0,-21 0 0,22 0 16,-43-21-16,21 21 0,-20 0 16,-1 0-16,0 0 0,-21-21 15,-21 0 16,0 21-31,-1 0 0,1-21 16,0 21-16,0-22 0,0 22 0,0-21 16,-1 21-16,1-21 0,0 0 0,0 0 15,0 0-15,0-1 16,21 1-16,-22 0 0,22 0 16,-21 21-16,21-21 0,-21 21 15,21 21 16,21-21-15,0 21-16,1-21 0,-1 21 0,21-21 16,-21 0-16,0 21 0,22-21 15,-1 0-15,-21 22 0,22-22 0,-1 0 16,0 0-16,-21 0 0,22 0 16,-22 0-16,21 0 0,-21 0 0,1 0 15,-1 0-15,-21 21 0,0 0 16,0 0-16,0 0 0,0 0 15,0 1-15,-21 20 0,-1-21 16,1 21-16,-21-20 0,21 20 16,-22 0-16,1-21 0,0 22 0,21-1 15,-22 0-15,1 1 0,0-22 16,20 21-16,-20 1 0,21-22 0,-21 0 16,-1 42-16,22-41 0,21-1 15,0 0-15,-21-21 16,42 0-1,0-21-15,0 0 0</inkml:trace>
  <inkml:trace contextRef="#ctx0" brushRef="#br0" timeOffset="102037.9">5143 14309 0,'0'0'0,"0"-21"15,0-22 1,0 22-16,0 0 0,0 0 0,0 0 16,0-1-1,-21 44 1,21-1-16,-21 0 0,0 0 16,21 21-16,0 1 0,-21-1 15,21 0-15,-21 22 0,-1-22 0,1 1 16,21 20-16,-21-21 0,0 1 15,0-1-15,0 0 0,-1-20 0,22 20 16,-21 0-16,0-21 0,0 1 0,21-1 16,0 0-16,0 0 0,0 0 15,0-42 1,21 21 0,-21-21-16,21 0 0,0 0 0,1-1 15,-1 1-15,0-21 0,0 21 0,0-22 16,0 1-16,1 0 0,-22-1 15,21 1-15,0 0 0,0-22 0,0 22 16,-21 0-16,21-22 0,-21 22 0,22-1 16,-22 22-16,21-21 0,-21 21 0,0-22 15,0 22-15,0 0 16,21 42 0,-21 0-16,0 22 0,21-22 15,-21 21-15,0 1 0,0 20 0,0-21 16,21 1-16,-21 20 0,21-20 0,-21-1 15,22 0-15,-22 1 0,0-1 16,21 0-16,0 1 0,-21-22 0,0 0 16,21 21-16,-21-21 0,21 1 0,-21-1 15,21 0-15,1-21 16,-44-21 15,1 0-31,0 21 16</inkml:trace>
  <inkml:trace contextRef="#ctx0" brushRef="#br0" timeOffset="103176.91">4868 14732 0,'0'0'0,"-21"0"0,42 0 32,0 0-32,1 0 0,20-21 15,-21 0-15,21 21 0,1-21 0,20 21 16,-20-22-16,20 1 0,1 0 0,-1 0 15,1 0-15,-1 0 0,1-1 16,-1-20-16,1 21 0,-1-21 0,1 20 16,-22-20-16,0 21 0,-21-21 15,1 20-15,20-20 0,-42 21 0,21-21 16,-21 20-16,0 1 0,0 0 0,0 0 16,0 0-16,0 0 0,-21 21 15,0 21 1,21 0-1,-21 21-15,21-21 0,-22 22 0,22-1 16,-21 0-16,21 1 0,0-1 0,0 0 16,0 22-16,0-22 0,-21 1 0,21-1 15,0 0-15,0-21 0,0 22 0,0-1 16,0-21-16,0 0 16,0 22-16,0-22 0,21 0 0,0-21 15,-21 21-15,22 0 0,-1-21 0,0 0 16,0 0-16,0 0 0,0 0 0,22 0 15,-22 0-15,0-21 0,21 21 0,1-21 16,-22 0-16,21 0 0,1-22 0,-22 22 16,21-21-16,-21 0 0,0 20 15,22-41-15,-22 21 0,0-1 0,0 1 16,-21-22-16,21 22 0,1 0 0,-22-1 16,0 1-16,0 0 0,21-1 0,-21 22 15,0 0-15,0 0 0,0 0 0,0 0 16,0 42 15,-21 0-31,-1 0 0,22 0 0,-21 22 0,0-22 16,0 21-16,21 0 0,-21 1 15,21-1-15,-21 0 0,21 1 0,0 20 16,0-20-16,-22-22 0,22 21 0,0 0 16,0-20-16,0 20 0,0-21 15,22 0-15,-1 0 0,-21 1 0,21-22 16,21 21-16,-21-21 0,1 21 0,20-21 15,0 0-15,1 0 0,-22 0 0,21 0 16,0-21-16,1 21 0,-1-21 0,0-1 16,1 1-16,-22 21 0,21-21 15,-21-21-15,-21 21 0,0-1 0,0 1 16,0 0-16,0 0 0,0 0 16,0 0-16,-21 21 0,21-22 15,-21 22-15,0 0 0,0 0 0,0 0 16,-1 0-16,22 22 0,-21-1 15,21 0-15,0 0 16,21 0-16,1 0 16,-1-21-16,0 22 0,0-1 15,0 0-15,0-21 0,-21 21 16,22-21-16,-1 21 0,-21 0 0,21 1 16,0-22-1,-21 21-15,21-21 16,0 0-16,1 0 15,-1 0 1,0 0-16,-21-21 0,0-1 0,21 1 16,0 21-16,0-21 0,-21 0 0,22-21 15,-1 20-15,-21 1 0,21-21 0,0 21 16,-21 0-16,21-22 0,-21 22 0,21 0 16,-21 0-16,22 21 0,-22 21 31,0 0-31,0 0 0,0 0 15,0 1-15,0 20 0,0-21 16,0 0-16,0 0 0,0 22 0,0-22 16,-22 0-16,22 0 0,0 0 15,0 1-15,0-44 47,0 1-47,0 0 16,0 0-16,0 0 0,22-22 0,-22 22 15</inkml:trace>
  <inkml:trace contextRef="#ctx0" brushRef="#br0" timeOffset="103364.8">7451 14139 0,'0'0'0,"-22"0"16,1 0-1,21-21 16,0 0 16,-21 21-47,0 0 16</inkml:trace>
  <inkml:trace contextRef="#ctx0" brushRef="#br0" timeOffset="103570.69">6265 14139 0,'-42'22'16,"84"-44"-16,-126 44 0,62-1 0,-20 0 0,42 0 31,21-21-31,0 0 16,22 0-16,-22 0 0,21 0 0,1 0 15,-1 0-15,0 0 0,22 0 16,-22-21-16,0 21 0,22 0 0,-22 0 15,1-21-15,-1 0 0,0 21 16,22-22-16</inkml:trace>
  <inkml:trace contextRef="#ctx0" brushRef="#br0" timeOffset="105100.83">7874 14245 0,'0'0'0,"0"-21"0,-21 21 0,21-21 15,0 0-15,0 0 16,0-1-16,0 1 0,0 0 15,0 0-15,0 0 0,0 0 16,0 42 15,0 0-31,0 0 0,0 0 16,0 22-16,0-1 0,-21 0 0,21 1 16,-22-1-16,22 0 0,0 1 15,0-1-15,-21 0 0,21 1 0,-21-1 16,21 0-16,0 1 0,0-22 0,0 21 15,0-21-15,-21 0 0,21 1 16,0-1-16,0 0 0,21-42 47,-21 0-47,21 21 0,-21-22 0,21 1 16,-21 0-16,22-21 0,-1 21 0,0-1 15,-21 1-15,21 0 0,0 0 16,0 0-16,1 0 0,-1-1 0,0 22 15,0 0-15,0 0 0,0 0 16,1 22-16,-1-1 0,-21 0 16,21 0-16,-21 0 0,21 22 15,-21-22-15,0 0 0,0 0 0,0 0 16,0 0-16,0 1 0,-21-1 16,0 0-16,0-21 0,-1 21 15,1 0-15,0-21 0,0 0 0,0 0 16,0 0-16,-1 0 0,1 0 15,0 0-15,0 0 0,0 0 16,21-21 0,0 0-16,21 21 47,0 0-47,0 0 0,0 0 15,1 21-15,-1-21 0,21 0 16,-21 0-16,0 0 0,22 0 0,-22 0 15,21 0-15,1 0 0,-22 0 16,21 0-16,0-21 0,1 21 0,-1-21 16,-21 21-16,22-21 0,-1-1 0,-21 1 15,0 0-15,22 0 0,-22 0 0,0 0 16,0-1-16,-21 1 0,0 0 0,21-21 16,-21 21-16,0-1 0,0 1 15,0 0-15,0 0 0,0 0 16,0 42-1,0 0 1,0 21-16,0-20 0,0-1 16,0 0-16,0 0 0,0 0 0,0 0 15,0 22-15,0-22 0,21 0 16,-21 0-16,22 0 0,-1 1 16,0-22-16,0 0 0,0 0 15,0 0-15,1 0 0,-1 0 0,0 0 16,21 0-16,-21 0 0,1 0 0,20-22 15,-21 1-15,0 0 0,0 21 16,1-21-16,-1 0 0,0 0 0,-21-22 16,21 22-16,-21 0 0,21-21 0,-21 20 15,0 1-15,0 0 0,0-21 16,0 21-16,21 21 0,-21-22 0,0 44 31,0-1-15,0 0-16,0 0 0,0 0 0,-21 0 15,21 1-15,0-1 0,0 0 0,0 0 16,0 0-16,0 0 0,0 1 16,21-1-16,1-21 15,-1 21-15,0-21 0,0 0 16,0 0-16,0 0 0,22 0 0,-22 0 16,0 0-16,21 0 0,-20-21 0,-1 0 15,21 21-15,-21-22 0,0 1 0,1-21 16,-1 21-16,0 0 0,0-22 15,0 1-15,0 0 0,-21-1 0,22 1 16,-22 0-16,21-1 0,-21 1 0,0 0 16,21-1-16,-21 1 0,0 0 0,0-1 15,21 1-15,-21 21 0,0 0 0,0-1 16,0 1-16,0 0 0,-21 21 31,21 21-31,-21 0 0,21 1 16,0-1-16,0 0 0,0 0 0,0 21 15,-21-20-15,21 20 0,0 0 0,0-21 16,-22 22-16,22-1 0,0-21 0,0 22 16,0-1-16,0 0 0,0 1 0,0-22 15,0 21-15,22 0 0,-1-20 16,-21-1-16,21 21 0,0-21 0,0 0 16,-21 1-16,21-1 0,1 0 0,20-21 15,-21 21-15,0-21 0,0 0 0,1 0 16,-1 0-16,0 0 0,21 0 0,-21 0 15,1 0-15,-1 0 0,0-21 16,0 21-16,0-21 0,0 0 0,-21-1 16,22 1-16,-1 0 0,-21-21 15</inkml:trace>
  <inkml:trace contextRef="#ctx0" brushRef="#br0" timeOffset="105575.26">10329 14351 0,'0'0'16,"-21"21"15,0-21-31,21 21 0,-21 1 0,21-1 15,0 0-15,0 0 0,-21 0 0,21 0 16,0 1-16,0-1 0,0 0 16,0 0-16,0 0 0,0 0 0,0 1 15,0-1-15,21 0 16,0-21-16,0 0 16,21 0-16,-20 0 0,-1 0 15,0 0-15,21 0 0,-21 0 0,22 0 16,-1-21-16,0 0 0,1-1 0,-22 22 15,21-21-15,-21-21 0,22 21 0,-22 0 16,0-22-16,-21 22 0,0-21 0,21 21 16,-21-22-16,0 22 0,0 0 15,0 0-15,0 0 0,0-1 0,-21 22 16,0 0-16,0 0 0,0 0 16,-1 0-16,1 0 0,21 22 15,-21-1-15,21 0 0,0 0 0,0 0 16,0 0-16,0 22 0,0-22 0,0 0 15,0 0-15,0 0 0,0 1 0,0-1 16,21 0-16,-21 0 0,21 0 16,-21 0-16,0 1 0,0-1 15,0 0-15,0 0 0,-21 0 16,0-21 0,0 21-16,0-21 0,0 0 15,-1 0-15,1 0 0,0 0 16,0 0-16,21-21 15,-21 0-15,0 21 0,-1-21 16,22 0-16</inkml:trace>
  <inkml:trace contextRef="#ctx0" brushRef="#br0" timeOffset="105854.26">9715 14203 0,'0'21'0,"22"-21"15,-1 0-15,0 0 0,21 0 16,-21 0-16,1 0 0,20 0 0,-21 0 16,21 0-16,-20-21 0,20 21 15,-21 0-15,21 0 0,-20 0 0,-1 0 16,0 0-16,0-21 15,-21 0 17,0-1-17</inkml:trace>
  <inkml:trace contextRef="#ctx0" brushRef="#br0" timeOffset="106373.08">12255 14055 0,'0'0'0,"0"-21"0,-21 21 15,21-22 1,0 44-1,21-1-15,1-21 16,-1 21-16,0 21 0,21-21 0,-21 1 16,22 20-16,-22 0 0,21 1 0,1-1 15,-22 21-15,21-20 0,0-1 16,-20 22-16,20-22 0,0 0 16,-21 1-16,22-1 0,-1 0 0,-21-21 15,0 22-15,22-22 0,-22 0 0,0 0 16,0 0-16,-21 1 0,21-1 0,1-21 15,-22 21-15,21-21 16,0 0-16,0 0 16,-21-21-1,0 0-15,0-1 16,0 1-16</inkml:trace>
  <inkml:trace contextRef="#ctx0" brushRef="#br0" timeOffset="106762.03">13271 14224 0,'0'0'0,"0"-21"0,0-21 16,0 20-16,0 1 0,0 0 15,0 0-15,-21 21 31,0 0-31,0 21 16,0 0-16,0 0 0,-1 1 16,1-1-16,-21 21 0,0 0 0,20 1 15,-20-22-15,0 42 0,-1-20 0,1-1 16,-21 0-16,20 1 0,1-1 0,-22 0 16,22 1-16,-21-1 0,20-21 0,1 22 15,-22-1-15,22-21 0,0 0 16,-1 0-16,22 1 0,-21-1 0,21 0 15,0 0-15,-1-21 0,1 0 0,0 21 16,0-21-16,21-21 47,21 21-47,0-21 0,0 21 0,-21-21 16,22 0-16,-1-1 0</inkml:trace>
  <inkml:trace contextRef="#ctx0" brushRef="#br0" timeOffset="115665.24">17335 12298 0,'-21'0'0,"21"-21"0,-21 0 16,0 21-16,21-22 0,0 1 15,0 0-15,-21 21 0,21-21 0,0 0 16,-21 21-16,21-21 0,0 42 47,0 0-47,21 0 0,0 0 16,-21 22-16,0-22 0,21 0 0,0 0 15,-21 0-15,0 0 0,0 1 16,21-1-16,-21 0 0,22 0 0,-22 0 15,0 0-15,0 1 16,0-1 0,21-42 15,-21-1-31,0 1 16,0 0-16,0 0 15,0 0-15,0 0 0,0-1 0,0 1 16,0 0-16,0-21 0,0 21 0,0-1 15,0 1-15,-21-21 0,21 21 0,0 0 16,0-1-16,0 1 0,-22 0 16,22 0-16,0 0 0,-21 21 15,21 21 17,0 0-32,0 0 0,0 0 0,0 1 15,0 20-15,21-21 0,-21 0 0,0 22 16,22-22-16,-22 0 0,0 21 0,0-21 15,0 1-15,0-1 0,0 21 16,0-21-16,0 0 0,0 1 0,0-1 16,0 0-16,0 0 0,0 0 0,0 0 15,0 1-15,0-1 16,0 0-16,0 0 0,0 0 16,21-21 30,0 0-46,0 0 16,0 0-16,0-21 0,1 21 16,-1-21-16,0 0 0,0 21 15,0-21-15,0-1 0,1 22 0,20-21 16,-21 0-16,21 0 0,1 0 16,-22 0-16,21-22 0,1 22 0,20-21 15,-21-1-15,22 22 0,-1-21 0,1 0 16,21-1-16,-22 1 0,22 0 15,-1-1-15,-20 1 0,21 0 0,-22-1 16,1 22-16,-1-21 0,-21 21 0,22-1 16,-22 1-16,1 0 0,-22 21 15,21-21-15,-21 0 0,0 21 0,1-21 16,-1-1-16,-21 1 0,21 21 16,0-21-16,-21 0 15,0 42 32,-21 0-47,0 0 16,0 1-16,-1-1 0,22 0 15,-21-21-15,0 42 0,0-21 0,-21 1 16,20-1-16,1 21 0,-21-21 16,0 22-16,-1-22 0,1 21 0,-22-21 0,1 22 15,-1-22-15,22 21 0,-43-21 16,22 22-16,-1-22 0,1 21 0,21-21 15,-22 0-15,1 1 0,20-1 16,1 0-16,0 0 0,-1 0 0,1 0 0,21 1 16,0-22-16,-1 21 0,1-21 15,0 0-15,0 21 0,0-21 16,21 21-16,-21-21 16,-1 0-1,22 21-15,-21-21 47,0 0-31,21-21-1,-21 21 1,0 0-16,21-21 16,-21 21-1,-1 0-15,22-21 0,-21 0 16,0-1-1,0 1-15,0 0 16,21 0-16,0 0 0,-21 21 16,21-21-16,-22-1 0,1 1 15,21 0-15,-21 0 0,21 0 16,0 0-16,-21-1 0,0 1 0,21 0 16,0 0-16,0 0 0,-21 0 0,21-1 15,-22 1-15,22 0 0,-21 0 16,21 0-1,0 0 17,0 42-1,0 0-31,0 0 0,0 0 16,21 0-16,-21 22 0,0-22 15,22 21-15,-1-21 0,-21 1 0,0 20 16,0-21-16,21 0 0,-21 22 0,21-22 15,-21 0-15,0 0 0,0 0 0,0 0 16,0 1-16,0-1 0,0 0 16,0 0-16,0 0 0,0 0 15,0 1 1,0-1 0,0-42 46,0-1-46,21 1-16,-21 0 15,21 0-15,-21 0 16,0 0-16,0-1 0,0 1 0,0 0 16,0 0-16,0 0 0,0-22 0,0 22 15,0 0-15,0 0 0,0 0 16,0 0-16,0-1 0,0 1 15,0 42 17,0 1-32,22-1 0,-22 0 15,0 21-15,0-21 0,0 1 0,0-1 16,0 21-16,0-21 0,0 0 0,0 1 16,0-1-16,0 0 0,0 0 15,0 0-15,0 0 16,0 1-1,0-44 32,21 22-47,0 0 78,0 0-46,0 0-17,0 0 17,1 0-17,-1 0-15,0-21 0,0 21 16,-21-21-16,21 21 0,0 0 15,1-21-15,-1 0 0,0 21 0,0-21 16,21-1-16,-20 22 0,-1-21 16,21 0-16,-21 0 0,22 0 0,-1 0 15,0-1-15,1 1 0,-1 0 0,0-21 16,1 21-16,-1-1 0,0 1 0,1-21 16,-1 21-16,0 0 0,1-22 0,-1 22 15,0-21-15,1 21 0,-1-22 16,0 22-16,-21 0 0,22-21 15,-1 20-15,-21 1 0,22 0 0,-22 0 16,0 21-16,21-21 0,-21 0 0,1 21 16,-1-22-16,0 22 0,0 0 0,0 0 15,0-21-15,1 21 0,-22-21 0,21 21 16,0 0-16,-21-21 16,21 21-16,-42 21 125,0-21-125,0 21 0,-22 0 15,22 1-15,0-1 0,-21 0 16,20 0-16,-20 21 0,-21-20 0,20 20 15,-20-21-15,-1 21 0,1-20 16,-22 20-16,22-21 0,-22 21 16,0 1-16,22-22 0,-22 21 0,22-21 0,-1 1 15,1 20-15,-1-21 0,22 0 16,-22 0-16,22 22 0,0-22 0,-1 0 16,22 0-16,-21 0 0,-1 1 0,22-1 15,0-21-15,0 21 0,0 0 0,21 0 16,21-21 31,0 0-47,0-21 0,0 21 15,1-21-15,-1 21 16,0-21-16,0 0 0,0 21 0,0-22 16,1 22-16,-1-21 0,21 0 15,-21 21-15,22-21 0,-1 0 16,0 0-16,1-1 0,20 1 0,-21-21 15,22 21-15,-1 0 0,1-22 0,21 22 16,-22-21-16,1-1 0,-1 22 16,22-21-16,-43 0 0,22 20 0,-1-20 0,-21 21 15,22 0-15,-22 0 16,1-1-16,-22 1 0,21 0 0,0 21 16,-20-21-16,-1 0 0,0 21 0,21-21 15,-21-1-15,1 22 0,-1-21 0,0 21 0,0 0 16,-21-21-16,21 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09:15:07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3048 2096 0,'0'0'0,"0"-22"0,0 1 16,0 0 0,0 0-16,-21 21 0,21-21 0,0 0 15,0 42 32,0 0-47,0 0 0,0 0 16,0 22-16,21-22 0,-21 21 0,0 0 15,0 1-15,0 20 0,0-20 16,0 20-16,0 1 0,0-1 0,0 22 16,0-22-16,0 1 0,0-1 0,0-20 15,0 20-15,0-21 0,0 22 16,0-22-16,0 1 0,0-1 0,0 0 16,0 1-16,0-1 0,0-21 15,0 0-15,0 0 0,0 1 16,0-1-16,0-42 31,0-1-31,0-20 16,0 21-16,0-21 0,0-1 0,21 22 15</inkml:trace>
  <inkml:trace contextRef="#ctx0" brushRef="#br0" timeOffset="1404.21">3111 2180 0,'0'0'0,"0"-21"0,0 0 16,22 21 0,-1 0-16,0 0 0,0 0 15,21 0-15,-20 0 0,20 0 16,0 0-16,1 0 0,20 0 0,1 0 15,-1 0-15,1 0 0,-1 0 0,1 0 16,-1 0-16,1 0 0,-1 0 16,22 0-16,-22 0 0,22 21 0,0-21 15,20 0-15,1 0 0,0 21 16,0-21-16,0 0 0,21 0 16,-21 0-16,21 0 0,0 0 0,0 0 15,21 0-15,-21 0 0,-21 0 16,21 0-16,0 0 0,21 0 0,-21 0 15,21 0-15,0 0 0,-21 0 0,21 0 16,-21 0-16,21 21 0,1-21 16,20 0-16,-21 0 0,0 0 0,22 0 15,-22 0-15,21 0 0,-21 0 16,22 22-16,-22-22 0,0 0 0,0 0 16,0 0-16,-21 0 0,21 0 15,-21 0-15,22 0 0,-22 0 0,-22 0 16,22 0-16,-42 0 0,21 0 15,-21 0-15,-1 0 0,1 0 0,0 0 16,-22 0-16,22 0 0,-22 0 0,1 0 16,-1-22-16,-20 22 0,20 0 15,-21 0-15,-20 0 0,20 0 0,-21 0 16,0 0-16,0-21 0,1 21 16,-22 21 30,0 1-46,0-1 16,0 0-16,-22 0 0,22 21 16,0-20-16,-21 20 0,21-21 15,-21 21-15,0 1 0,21-1 0,-21-21 16,0 22-16,21-1 0,-22 0 0,1 1 16,21-1-16,-21-21 0,21 21 15,-21 1-15,21-1 0,-21-21 0,21 22 16,0-1-16,0-21 0,0 21 0,0-20 15,0 20-15,0 0 0,0-21 16,0 1-16,0 20 0,0-21 0,0 0 16,-21 0-16,21 1 0,0-1 0,0 0 15,0 0-15,-22 0 16,1-21 0,0 0-1,0 0-15,0 0 0,0 0 0,-1 0 16,-20 0-16,21 0 0,-21 0 15,20 0-15,-20 0 0,0 0 0,-1 0 16,-20 0-16,-1 0 0,1 0 0,-1 0 16,-20 0-16,-1 0 0,0 0 0,-20 0 15,20 0-15,-21-21 0,21 21 16,1 0-16,-22 0 0,21 0 0,1 0 16,-22 0-16,21 0 0,-21 0 15,22 0-15,-22 0 0,0 0 0,0 0 16,21 0-16,-20 0 0,-22 0 15,21-21-15,-21 21 0,21 0 0,-21 0 16,21 0-16,0 0 0,0 0 16,1 0-16,-1 0 0,0 0 0,21 0 15,-21 0-15,1 0 0,20 0 0,-21 0 16,21 0-16,1 0 0,-22 0 16,21 0-16,1 0 0,-1 0 0,0 0 15,1 0-15,-1 0 0,0 0 0,1 0 16,-1 0-16,21 0 15,-20 0-15,-1 0 0,22 0 0,-1 0 0,-21 0 16,22 0-16,-1 0 0,-20 0 0,20 0 16,-20 0-16,-1 0 15,21 0-15,-20 0 0,20 0 0,1 0 16,-22 0-16,43 0 0,-22 0 0,1 0 16,20 0-16,-20 0 0,21 0 15,-1 0-15,1 0 0,-22 0 0,22 0 16,0 0-16,-1 0 0,1 0 15,0 0-15,-1 0 0,1 0 0,0 0 16,21 0-16,-22 0 0,22 0 0,-21 0 16,21 0-16,-1 0 15,-20 0-15,21 0 0,0 0 0,0 0 16,-1 0-16,1 0 0,0 0 16,0 0-16,0 0 0,0 0 0,-1 0 15,1 0 1,0 0-1,0 0-15,0 0 32,0 0-32,21 21 0,-22-21 15,22-21 1,43 0-16,-22 0 16</inkml:trace>
  <inkml:trace contextRef="#ctx0" brushRef="#br0" timeOffset="2220.73">4233 2688 0,'21'0'16,"1"0"-1,-1-21-15,0 0 0,21 21 16,-21-21-16,22 0 0,-22-1 0,0 22 16,0-21-16,22 0 0,-43 0 15,21 0-15,-21 0 0,0-1 16,0 1-16,-21 21 16,-1 0-16,1 0 0,-21 0 0,21 0 15,-22 0-15,1 21 0,21-21 16,0 22-16,-22-1 0,22 0 15,0 0-15,0 0 0,21 0 0,0 1 16,-21-1-16,21 0 0,0 0 16,0 0-16,0 0 15,21-21-15,0 22 0,0-22 16,0 0-16,1 0 16,-22 21-16,21-21 0,-21 21 15,0 0 1,-21-21-1,-1 21-15,1 0 0,0-21 0,0 22 16,21-1-16,-21-21 0,0 21 16,-1 0-16,22 0 15,0 0-15,0 1 16,0-1 0,22-21-1,-1 0-15,0 0 0,0 0 0,0 0 16,0 0-16,1 0 0,20 0 15,-21 0-15,0-21 0,22-1 0,-22 22 16,21-21-16</inkml:trace>
  <inkml:trace contextRef="#ctx0" brushRef="#br0" timeOffset="2444.12">4720 2688 0,'21'21'31,"0"1"-15,1-1-16,-1 0 16,0 0-16,-21 0 0,21 0 15,0-21-15,-21 22 0,0-1 0,21 0 16,1-21 0,-1 0-16,-21 21 15,21-21-15,0 0 0,0 0 16,-21-21-16</inkml:trace>
  <inkml:trace contextRef="#ctx0" brushRef="#br0" timeOffset="2652">5080 2646 0,'0'-21'16,"-21"21"0,0 0-1,-1 21-15,1 0 0,0 0 16,0 0-16,0 1 0,0-1 15,-1 0-15,1 0 0,0 0 16,0 0-16,0 1 0,0-1 0,21 0 16,0 0-16,0 0 15,21-21 1,0 0-16,0 0 0,0 0 0,22 0 16</inkml:trace>
  <inkml:trace contextRef="#ctx0" brushRef="#br0" timeOffset="2960.83">5440 2625 0,'0'0'0,"-21"0"31,21 21-15,-22 0-16,22 0 15,0 22-15,-21-22 0,21 21 0,0-21 16,0 22-16,0-1 0,0 0 15,0 1-15,-21 20 0,21-21 0,-21 22 16,21-22-16,-21 22 0,21-1 0,0-20 16,0 20-16,-21-21 0,21 1 15,0-1-15,0 0 0,0-20 0,0-1 16,0 0-16,0 0 0,0 0 16,0-42 15,0 0-31,0 0 0,0 0 0,21-22 15,-21 22-15,0-21 0,0-1 0</inkml:trace>
  <inkml:trace contextRef="#ctx0" brushRef="#br0" timeOffset="3233.67">5334 2815 0,'0'0'16,"0"-42"-16,0 21 0,0-22 0,0 22 0,0 0 15,0 0-15,0 0 0,21 0 0,0 21 16,0-22-16,1 1 0,-1 21 15,0 0-15,21 0 0,-21 0 0,22 0 16,-22 0-16,21 0 0,-21 21 16,1 1-16,-22-1 0,0 0 15,0 21-15,0-21 0,0 1 0,0-1 16,-22 21-16,1-21 0,0 0 0,0 1 16,0-22-16,0 21 0,-22 0 15,22-21-15,0 21 0,21-42 47,21 21-47,0-21 0,0 0 0,1-1 16</inkml:trace>
  <inkml:trace contextRef="#ctx0" brushRef="#br0" timeOffset="3592.46">5821 2625 0,'0'0'0,"21"0"0,21 0 16,-21 0-16,1 0 15,-1 21-15,0-21 0,0 21 0,0 0 16,-21 0-16,21 1 0,1-1 0,-1-21 16,-21 21-16,0 0 15,0 0-15,0 0 0,0 1 16,0-44 15,0 1-15,0 0-16,0 0 0,0 0 15,0 0-15,0-1 0,0 1 16,0 0-16,0 0 0,0-21 0,0 20 16,0 1-16,0 0 0,21 0 15,0 21-15,0 0 16,0 0-16,1 0 0,-1 0 15</inkml:trace>
  <inkml:trace contextRef="#ctx0" brushRef="#br0" timeOffset="4220.1">6371 2752 0,'21'0'15,"0"0"-15,1 0 0,-1-21 16,0 21-16,-21-22 16,21 1-16,0 21 0,-21-21 0,0 0 15,0 0-15,21 0 0,-21-1 16,0 1-16,-21 21 16,0 0-16,0 0 15,0 21-15,0-21 0,-1 22 16,1-1-16,0 0 0,0 0 0,0 21 15,0-20-15,21-1 0,-22 0 16,22 0-16,0 0 0,0 0 16,0 1-16,0-1 0,22-21 15,-1 0-15,0 0 0,0 0 16,21 0-16,-20 0 0,20 0 0,0 0 16,1 0-16,-1 0 0,0 0 15,1-21-15,-22-1 0,21 22 16,0-21-16,-20 0 0,-1 21 0,0-21 15,0 0-15,0 0 0,-21-1 0,0 1 16,0 0-16,0 0 16,-21 21-16,0 0 15,0 0-15,0 0 0,-1 0 0,1 21 16,21 0 0,0 0-16,0 1 0,21-1 15,-21 0-15,22-21 0,-1 21 16,0-21-16,0 21 0,0 0 15,0-21-15,-21 22 16,22-22-16,-22 21 16,-22 0-1,1-21-15,0 0 16,-21 0-16,21 0 0,-1 0 16,1 0-1,0 0-15,0 0 0,21-21 16,0 0-1,21-1-15,0 1 16,0 21-16</inkml:trace>
  <inkml:trace contextRef="#ctx0" brushRef="#br0" timeOffset="4581.89">7302 2582 0,'0'0'0,"-21"-21"15,0 21-15,0 0 0,0 0 16,0 0-16,-1 0 16,1 0-16,21 21 0,0 1 15,-21-22-15,21 21 0,0 0 16,0 0-16,21 0 16,0-21-16,1 21 0,-1-21 15,0 22-15,0-22 0,0 21 0,0-21 16,1 21-16,-1-21 0,-21 21 15,0 0-15,0 0 16,-21-21-16,-1 0 16,1 22-16,0-22 0,0 0 15,0 0-15,0 0 0,-22 0 0,22 0 16,0 0-16,0 0 0,0 0 16,42 0 15,0-22-31,0 22 15,0 0-15</inkml:trace>
  <inkml:trace contextRef="#ctx0" brushRef="#br0" timeOffset="4804.41">7620 2604 0,'21'0'16,"-21"21"-1,0 0-15,0 0 0,0 0 0,21-21 16,-21 21-16,0 1 16,0-1-16,0 0 0,0 0 0,0 0 15,21-21-15,-21 21 0,0 1 0,0-1 32,22-21-17</inkml:trace>
  <inkml:trace contextRef="#ctx0" brushRef="#br0" timeOffset="4983.82">7747 2477 0,'0'-22'0,"0"44"0,-21-44 0,0 22 16,21-21-1,0 42 16,21-21-31,0 22 16,0-22-16,0 21 0,0 0 16,1-21-16</inkml:trace>
  <inkml:trace contextRef="#ctx0" brushRef="#br0" timeOffset="5680.44">8234 2625 0,'-21'21'32,"21"0"-17,0 0-15,0 0 16,0 1-16,0-1 0,0 0 0,0 0 16,0 0-16,21 0 15,-21 1-15,21-22 0,-21 21 16,21-21-1,-21-21 17,0-1-17,0 1-15,0 0 0,0 0 16,0 0-16,0 0 0,0-1 16,0 1-16,21 0 0,0 0 15,1 0-15,-1 0 0,-21-1 0,21 22 16,0 0-16,21-21 0,-20 21 0,-1 0 15,0 0-15,0 21 0,0-21 16,0 22-16,1-1 0,-1 0 0,0 0 16,-21 0-16,0 0 0,0 1 0,0-1 15,0 0-15,0 0 16,0 0-16,0 0 16,0-42 30,-21 21-46,21-21 16,0 0-16,0 0 0,0 0 16,0-1-16,21 1 0,0 0 15,0-21-15,0 21 0,1-1 0,20-20 16,-21 21-16,21 0 0,1 21 0,-1-21 16,0 21-16,1 0 0,-1 0 15,-21 21-15,22 0 0,-22 0 0,0 0 16,0 0-16,-21 22 0,0-22 0,0 0 15,0 21-15,0-20 0,0-1 16,0 0-16,0 0 0,0 0 16,-21-21-16,21 21 0,-21 1 0,21-1 31,21-42 0,-21-1-31,21 22 0</inkml:trace>
  <inkml:trace contextRef="#ctx0" brushRef="#br0" timeOffset="7400.52">11557 2561 0,'0'0'0,"21"0"0,-21-21 16,0 42 47,0 0-63,0 1 0,-21-1 0,21 0 15,-21 21-15,21-21 0,0 1 0,0 20 16,-21-21-16,21 21 0,-22-20 0,22 20 15,0-21-15,0 0 16,0 22-16,-21-22 0,21 0 0,0 0 16,0 0-16,0 0 0,0 1 0,0-1 15,0 0-15,21-21 16,1 0-16,-1 0 0,0 0 16,0 0-16,0 0 0,0 0 0,1 0 15,-1 0-15,0-21 0,0 21 0,0-21 16,0 21-16,1-22 0,-1 1 15,0 21-15,0-21 0,0 0 0,-21 0 16,0 0-16,0-1 0,0 1 16,0 0-16,0 0 0,0 0 0,0-22 0,0 22 15,0-21-15,0 0 0,-21 20 16,0-20-16,0 21 0,21-21 16,0 20-16,-21 1 0,-1 0 0,22 0 15,-21 21 1,0 0-16,0 0 15,21 21-15,0 0 0,-21-21 0,0 21 16,21 1-16,-22-1 0,22 0 16,0 0-16,0 0 0,0 0 15,0 1-15,22-22 16,-1 0-16,0 0 0,0 0 16</inkml:trace>
  <inkml:trace contextRef="#ctx0" brushRef="#br0" timeOffset="8352.65">12340 2604 0,'0'0'0,"0"-43"16,21 43-16,-21-21 0,0 42 47,-21-21-47,0 21 15,21 1-15,-21-1 0,0 21 0,21-21 16,-22 0-16,22 1 0,-21-1 16,21 0-16,-21 0 0,21 21 0,0-20 15,0-1-15,0 0 0,0 0 16,0 0-16,21 0 16,0-21-16,1 0 15,-1 0-15,0 0 0,21 0 0,-21 0 16,1 0-16,20 0 0,-21-21 0,0 21 15,0-21-15,22 21 0,-22-21 16,-21 0-16,21 0 0,-21-22 0,0 22 16,0-21-16,0 21 0,0-22 15,0 22-15,0-21 0,-21 21 0,0-22 16,0 22-16,-1 0 0,1 0 16,0 0-16,0 21 0,0-22 0,0 22 15,42 0 16,0 0-31,0 0 0,0 0 16,22 0-16,-22 0 0,21 0 0,0 0 16,-20 0-16,20 0 0,0-21 15,1 21-15,-1-21 0,0 21 0,1-21 16,-22 0-16,21 21 0,-21-21 0,0-1 16,1 1-16,-22 0 15,0 0-15,0 0 0,0 0 0,0-1 16,-22 1-16,1 21 15,0 0-15,21-21 0,-21 21 0,0 0 16,0 0-16,-1 0 16,1 21-16,21 0 0,-21 1 0,0-1 15,21 21-15,0-21 0,-21 22 0,0-1 16,21 21-16,-22-20 0,22 20 16,0-20-16,-21 20 0,21-21 0,-21 22 15,21-1-15,0-20 0,0 20 0,-21-20 16,21 20-16,-21 1 0,21-1 0,0 1 15,0-22-15,0 21 16,0 1-16,0-22 0,0 22 0,0-22 16,0 0-16,0 1 0,0-1 0,0-21 15,0 22-15,21-22 0,-21 0 0,0 0 16,0 0-16,0 0 16,0 1-16,-21-22 15,0 0 1,-1 0-16,1 0 0,0-22 0,0 1 15,0 0-15,0 0 0,-1 0 16,22 0-16,-21-1 0,0 1 16,0-21-16,0 21 0,21-22 0,0 1 15,0 0-15,0-1 0,0 1 16,0 0-16,0-1 0,0 1 0,21 0 16,-21-1-16,21 22 0,0-21 15,0 21-15,1 0 0,-1-1 0,0 1 16,0 0-16,0 21 0,0-21 0,1 0 15,-1 0-15,0 21 0,0-22 0,0 1 16,0 21-16,22-21 0</inkml:trace>
  <inkml:trace contextRef="#ctx0" brushRef="#br0" timeOffset="8836.37">13483 2477 0,'-21'-22'16,"0"22"-16,0 0 0,-1 0 16,22 22-16,-21-1 0,0 0 0,0 0 15,0 0-15,21 0 0,-21 1 16,-1 20-16,22-21 0,0 21 15,0-20-15,0 20 0,0-21 0,0 21 0,0-20 16,0-1-16,0 0 0,0 0 0,22 0 16,-1 0-16,0-21 15,0 22-15,0-22 0,22 0 0,-22 0 16,0 0-16,21 0 0,-21 0 0,1 0 16,-1-22-16,21 22 0,-21-21 0,0 0 15,-21 0-15,22 0 0,-1-22 16,0 1-16,-21 0 0,0-1 0,0 1 15,0 0-15,0-1 0,0-20 0,0 42 16,-21-22-16,-22 22 0,22 0 16,0 0-16,0 0 0,-21 21 15,20 0-15,1 0 0,0 0 0,0 0 0,0 0 16,0 21-16,-1-21 0,22 21 16,-21 0-16,21 0 0,0 1 15,0-1-15,0 0 0,0 0 16,0 0-16,21 0 0,-21 1 15,0-1-15</inkml:trace>
  <inkml:trace contextRef="#ctx0" brushRef="#br0" timeOffset="9425.04">11493 3281 0,'0'0'0,"-21"0"0,0 0 15,-21 21-15,21-21 0,-1 0 16,1 21-16,42-21 31,1 0-31,20 0 16,0 0-16,1 0 0,20 0 0,1 0 15,20 0-15,1 0 0,21 0 16,0 0-16,-1 0 0,1 0 16,0 0-16,-21 0 0,21 0 0,-22 0 15,1 0-15,0 0 0,-1 0 0,-20 0 16,-1 0-16,1 0 0,-22 0 15,22 0-15,-43 0 0,21 0 0,-21 0 16,0 0-16,1 0 0,-22-21 16,-22 21-1,-20 0-15,21 0 16,-21 0-16,-1-21 0,-20 21 0,20 0 16,-20 0-16,-1 0 0,-20 0 0,20 0 15,-20 0-15</inkml:trace>
  <inkml:trace contextRef="#ctx0" brushRef="#br0" timeOffset="9700.4">11430 3450 0,'0'0'0,"-21"21"0,0 1 0,42-22 32,0 0-32,21 0 0,1 0 0,-1 0 15,21 0-15,22 0 0,-21 0 0,20 0 16,1 0-16,0 0 0,-1 0 0,1 0 15,0 0-15,-1 0 0,-20-22 16,-1 22-16,-20 0 0,20 0 16,-21 0-16,1 0 0,-22-21 0,0 21 15,0 0-15,0 0 0,1 0 16,-22-21 15,-22 21-31,1 0 0,0 0 0,0 0 16,-21 0-16,20-21 0,-20 21 0,0 0 15</inkml:trace>
  <inkml:trace contextRef="#ctx0" brushRef="#br0" timeOffset="10340.16">11493 2392 0,'0'0'0,"0"-21"0,22 21 0,-22-21 0,21-1 16,-21 1-16,21 21 15,-21-21-15,0 0 0,0 0 0,0 0 16,0-1-16,0 1 0,0-21 0,0 21 15,0-22-15,0 22 0,0-21 16,-21 0-16,0-1 0,-1 22 16,1-21-16,-21-1 0,21 1 0,-22 0 15,1-1-15,0 1 0,-22 0 16,1 21-16,-1-22 0,1 22 0,-1 0 16,-20 0-16,-1 0 0,0-1 0,1 22 15,-1 0-15,-21 0 0,0 0 0,0 0 16,1 0-16,20 0 0,-21 0 15,21 0-15,22 22 0,-1-1 0,22 0 16,0 0-16,-1 0 0,22 0 16,0 1-16,0 20 0,21-21 15,0 0-15,0 0 0,0 22 0,0-22 0,0 0 16,0 0-16,0 0 16,0 1-16,0-1 0,0 0 0,0 0 15,21-21 1,-21-21 15</inkml:trace>
  <inkml:trace contextRef="#ctx0" brushRef="#br0" timeOffset="10632.52">9461 1672 0,'0'0'0,"-21"0"0,21-21 0,0 0 15,-21 21-15,21-21 0,-21 21 31,21 21-31,0 0 16,-21 0-16,21 0 0,-21 1 16,21 20-16,0-21 0,0 0 0,0 0 15,-22 1-15,22-1 0,0 0 16,0 0-16,0 0 0,0 0 0,0 1 16,0-1-16,0 0 0,22-21 15,-1 21-15,0-21 0,0 0 16,21 0-16,-20 0 0,20 0 0,0 0 15,1 0-15,-1-21 0,0 21 0,1-21 16,-1 21-16,0-21 0,-21-1 16,22 22-16,-22-21 0,0 21 15,-21-21-15</inkml:trace>
  <inkml:trace contextRef="#ctx0" brushRef="#br0" timeOffset="11120.34">6583 1376 0,'-21'-21'16,"-1"21"-16,22-21 15,-21 21-15,64 21 32,-22 0-32,0-21 15,0 42-15,21-21 0,-20 1 0,20-1 16,-21 21-16,0-21 0,22 22 0,-22-22 16,21 21-16,-21-21 0,0 22 15,22-22-15,-22 0 0,0 0 0,0 0 16,0 0-16,1-21 0,-1 0 15,0 0-15,0 0 16,0 0-16,-21-21 0,21 0 16,-21 0-16,0 0 0,22 0 15</inkml:trace>
  <inkml:trace contextRef="#ctx0" brushRef="#br0" timeOffset="11316.74">7302 1334 0,'0'0'0,"0"-22"0,0 1 16,0 0-16,-21 42 31,0 0-31,0 22 0,0-22 0,-22 21 16,1-21-16,0 22 0,-22-1 15,22 0-15,-22 1 0,1-1 16,-1 0-16,1-20 0,-1 20 0,22 0 16,-21-21-16,20 22 0,22-22 0,-21 0 15,42 0-15,42-42 16</inkml:trace>
  <inkml:trace contextRef="#ctx0" brushRef="#br0" timeOffset="38715.08">11451 14266 0</inkml:trace>
  <inkml:trace contextRef="#ctx0" brushRef="#br0" timeOffset="201269.61">3916 4339 0,'0'21'0,"0"22"15,0-1-15,0 0 0,0 1 16,0-1-16,0 0 0,0 1 0,0 20 15,0-20-15,0-1 0,0-21 16,0 21-16,21-20 0,0-1 0,-21 0 16,21 0-16,-21 0 0,21-21 0,1 0 15,-1 0 1,0 0-16</inkml:trace>
  <inkml:trace contextRef="#ctx0" brushRef="#br0" timeOffset="202156.84">3979 5249 0,'0'0'0,"0"-21"0,0-21 15,0 21-15,0 0 0,-21-22 0,21 22 16,0-21-16,-21 21 0,21-1 16,0-20-16,0 21 0,0 0 0,0 0 15,0 42 16,0 0-31,0 0 0,0 21 16,21 1-16,0 20 0,0-20 16,1 20-16,-1 1 0,-21-1 0,21 22 15,0-22-15,-21 22 0,0-22 0,21 1 16,-21 21-16,21-22 0,-21-21 16,0 22-16,0-1 0,0-20 0,0-1 15,0 0-15,0-20 0,0 20 0,0-21 16,0 0-16,0 0 0,22-21 15,-22 22-15,0-44 32,0 1-32,0 0 0,0 0 15,0 0-15,0-22 0,0 1 0,0 0 16,0-1-16,0 1 0,-22-21 0,22-1 16</inkml:trace>
  <inkml:trace contextRef="#ctx0" brushRef="#br0" timeOffset="202972.46">3937 5059 0,'0'0'0,"-21"-21"0,0 0 0,-1-1 16,22 1-16,0 0 0,-21 21 0,0 0 15,42 0 17,22 0-32,-22 0 0,21 0 15,0 0-15,22 0 0,-1 0 0,1 0 16,42 0-16,-22 0 0,43 0 15,-21 0-15,21 0 0,0 0 0,0 0 16,0 0-16,21 0 0,1 0 16,-1 0-16,0-21 0,0 21 0,0-21 15,0 0-15,1 21 0,-1-22 0,0 22 16,0-21-16,0 0 0,-21 21 16,0-21-16,0 0 0,0 21 0,-21-21 15,0 21-15,0 0 0,-22 0 16,1-22-16,0 22 0,-1 0 15,-20 0-15,-1 0 0,-20 0 0,-1-21 16,0 21-16,1 0 0,-22 0 0,0 0 16,0 0-16,0 0 0,1 0 15,-1 0-15,0 0 16,-21 21-16,0 1 0,21-22 16,-21 21-16,0 0 0,0 0 15,0 0-15,0 22 0,0-22 0,0 21 16,0 0-16,-21 1 0,21-22 0,-21 42 15,21-20-15,0-1 16,0 0-16,0 1 0,0 20 0,0-20 16,0 20-16,0-21 0,0 22 0,0-1 15,0-20-15,0 20 0,0-20 0,0 20 16,21-21-16,0 1 0,-21-1 16,21 0-16,0 1 0,-21-1 0,22 0 15,-22-20-15,0-1 0,0 0 0,0 21 16,21-21-16,-21 1 0,0-1 0,0 0 15,0 0-15,0 0 16,0 0-16,-21 1 0,-1-22 16,1 21-16,-21-21 0,21 21 15,-22-21-15,1 0 0,0 21 0,-22-21 16,-20 21-16,20-21 0,-21 0 0,-20 0 16,-1 21-16,0-21 0,-21 0 15,0 0-15,-21 0 0,0 0 0,-22 0 16,22 0-16,-21 0 0,-22 0 0,22 0 15,-22 0-15,22 0 0,-21 22 16,20-22-16,-20 0 0,20 0 0,1 0 16,0 21-16,21-21 0,-1 0 0,1 0 15,42 0-15,1 0 0,-1 0 16,21 0-16,22 0 0,20 0 0,1 0 16,21 0-16,0 0 0,-1 0 0,22-21 15,0-1 1,22 22-16,-1-21 0,0 0 15,21 0-15,1 21 0,-22-21 0,21 0 16,0-22-16</inkml:trace>
  <inkml:trace contextRef="#ctx0" brushRef="#br0" timeOffset="203320.26">4974 5652 0,'0'0'0,"0"-22"0,21 1 16,-21-42 0,0 42-16,0-1 0,0 1 0,0 0 0,0 0 15,21 0-15,-21 42 32,0 0-32,0 21 15,0 1-15,0-1 0,0 0 0,0 1 16,-21 20-16,21-20 0,-21-1 15,21 21-15,0-20 0,0-1 0,0 0 16,0 1-16,0-22 0,0 21 0,0-21 16,0 1-16,0-1 0,21 0 15,0 0-15,1-21 16,-1 0-16,0 0 0,0 0 16,0 0-1,0 0-15,1-21 0,-1 0 0,0 21 16,0-21-16,0-22 0,0 22 0</inkml:trace>
  <inkml:trace contextRef="#ctx0" brushRef="#br0" timeOffset="203736.95">5440 5800 0,'0'0'0,"0"-21"0,0-1 16,0 44 15,-21-1-15,21 0-16,0 0 0,0 21 0,-22-20 15,22-1-15,-21 0 0,21 0 16,0 0-16,0 0 0,0 1 16,0-1-16,0 0 0,21 0 0,1-21 15,-1 21-15,0-21 0,0 0 0,21 0 16,-20 0-16,20 0 0,0 0 16,1 0-16,-22 0 0,21-21 0,0 0 15,-20 21-15,-1-21 0,0 0 0,0-1 16,0 1-16,-21 0 0,0 0 15,0-21-15,0 20 0,-21-20 16,0 21-16,0-21 0,0 20 0,-22 1 16,22 0-16,-21 0 0,21 21 15,-22 0-15,22 0 0,-21 0 0,21 0 16,-22 0-16,22 0 0,0 21 0,0 0 16,0-21-16,-1 21 0,22 1 15,0-1-15,0 0 0,0 0 0,0 0 16,0 0-16,0 1 0,22-1 0,-1-21 15,0 21-15,21 0 0,1-21 16,-22 0-16,42 0 0,-20 0 0,-1 0 16,21 0-16</inkml:trace>
  <inkml:trace contextRef="#ctx0" brushRef="#br0" timeOffset="204410.57">6456 5715 0,'0'0'0,"0"-21"0,0 0 16,-21 21-16,-1 0 0,1 0 16,0 0-16,0 0 0,0 0 15,0 0-15,-1 0 0,1 21 16,0 0-16,0 0 0,0 0 16,21 1-16,0-1 0,0 0 15,0 0-15,0 0 16,0 0-16,0 1 0,21-22 15,0 0-15,43 0 16,-43 0-16,0 0 16,0 0-16,0 0 0,0-22 0,1 22 15,-1-21-15,0 0 0,0 0 16,-21 0 0,0 0-16,0-1 15,0 44 16,0-1-15,0 0-16,0 0 16,0 21-16,0-20 0,0-1 0,0 21 15,0-21-15,0 22 0,0-1 16,21 0-16,-21-21 0,0 43 0,21-22 16,-21 1-16,0 20 0,22 1 0,-1-1 15,-21 1-15,21-1 0,-21 1 0,0-1 16,0-21-16,0 22 0,0-1 15,0-20-15,0-1 0,0 0 0,0 1 16,0-1-16,0 0 0,-21-20 0,21 20 16,-21-21-16,-1 0 0,1 0 0,0 1 15,0-22-15,0 0 0,0 0 0,-1 0 16,1 0-16,0 0 16,-21 0-16,21-22 0,-22 1 0,1 0 15,0 0-15,-1 0 0,1-22 0,-22 1 16,1 21-16,21-21 0,-22-1 0,22 1 15,-22 0-15,43 20 0,-21-20 16,21 0-16,21-1 0,0 22 0,0-21 16,0 0-16,21 20 0,0-20 0,0 0 15,0-1-15,22 1 0,-1 21 0,-21-21 16,21-1-16,1 1 0,-1 21 16,0-22-16</inkml:trace>
  <inkml:trace contextRef="#ctx0" brushRef="#br0" timeOffset="204683.43">6900 5652 0,'0'0'0,"0"21"31,0 0-16,0 0-15,0 0 0,0 0 16,0 1-16,0-1 0,0 0 16,0 0-16,0 0 0,0 0 15,0 1-15,0-1 16</inkml:trace>
  <inkml:trace contextRef="#ctx0" brushRef="#br0" timeOffset="205028.24">6943 5482 0,'0'0'0,"-22"-21"0,1 21 0,0-21 16,0 21-1,42 0 32,0 0-47,0-21 0,1 21 0,-1 0 16,0-21-16,0 21 15,-21-22-15,21 22 0,-21-21 0,0 0 16,-21 0 0,0 0-16,0 21 0,0 0 15,-1 0-15,1 0 0,-21 0 0,21 0 16,0 0-16,-1 0 0,1 0 15,21 21-15,-21 0 16,21 0-16,0 0 16,0 1-16,21-22 0,0 21 15,1-21-15,-1 21 0,0-21 0,0 0 16,0 21-16,0-21 0,1 0 16</inkml:trace>
  <inkml:trace contextRef="#ctx0" brushRef="#br0" timeOffset="205524.46">7408 5567 0,'0'21'16,"-21"0"-16,21 0 16,0 1-16,0-1 0,0 0 15,0 0-15,0 0 0,0 0 16,0 1-16,0-1 0,0 0 0,0 0 15,0 0-15,0 0 0,0 1 16,0-1-16,0 0 16,0-42 31,0 0-47,0-1 15,0-20-15,21 21 0,0 0 16,1-22-16,-22 1 0,21 21 15,0-21-15,0-1 0,21 22 0,-20 0 16,20 0-16,0 0 0,-21-1 0,22 22 16,-1 0-16,-21 0 0,22 0 15,-22 0-15,0 22 0,0-1 0,0 0 16,0 0-16,-21 21 0,0-20 0,0 20 16,0 0-16,0-21 0,0 22 0,0-22 15,0 21-15,0-21 0,0 1 16,0-1-16,0 0 0,0 0 15,-21-21-15,21 21 0,0 0 16,-21-21 31</inkml:trace>
  <inkml:trace contextRef="#ctx0" brushRef="#br0" timeOffset="-212956.13">12573 5440 0,'-21'0'15,"0"0"1,-1 0-16,-20 0 0,21 0 15,0 0-15,-22 0 0,-20 0 0,21 0 16,-22 0-16,1 0 0,-22 0 16,0 0-16,1 0 0,-22 0 0,0 0 15,0 0-15,-21 0 0,0 21 0,0-21 16,0 21-16,0-21 0,0 21 0,21-21 16,-21 22-16,43-1 0,-22-21 15,21 21-15,22-21 0,-1 21 0,22-21 16,-1 0-16,1 0 0,21 21 15,0-21-15,63 0 32,-21 0-32,0 0 0,22 0 0,-1 0 15,0 0-15,1 0 0,-1 0 0,22-21 16,-22 21-16,21-21 0,-20 0 16,20 21-16,1-21 0,-1 21 0</inkml:trace>
  <inkml:trace contextRef="#ctx0" brushRef="#br0" timeOffset="-212632.31">12658 5355 0,'0'0'0,"-22"0"31,1 0-16,-21 0-15,0 0 0,-1 0 0,-41 0 16,20 21-16,-21-21 0,-20 0 0,-1 22 16,0-22-16,0 21 0,-21-21 0,0 21 15,0-21-15,21 21 0,-21 0 16,43-21-16,-22 21 0,42 1 0,-20-22 16,20 21-16,22 0 0,-1-21 15,1 21-15,0-21 0,21 0 0,-1 21 16,1-21-16,0 0 0,21-21 47,0 0-47</inkml:trace>
  <inkml:trace contextRef="#ctx0" brushRef="#br0" timeOffset="-212179.39">11091 5101 0,'0'0'0,"0"-21"16,43-21-16,-43 21 16,-22 21-1,1 0-15,0 21 16,0 0-16,-21 0 0,-1 0 0,1 0 16,0 1-16,-1 20 0,-20-21 0,20 0 15,-20 0-15,-1 1 0,22 20 16,-21-21-16,-1 0 0,1 0 0,-1 1 15,22-22-15,-22 21 0,22 0 0,0-21 16,-1 0-16,1 21 0,21-21 16,0 0-16,-1 0 0,22 21 15,0 0 1,22 1-16,20-1 16,-21 0-16,21 0 0,1 0 0,20 0 15,-20 1-15,20-1 0,1 0 16,-1 21-16,1-21 0,-1 1 0,1-1 15,-22 0-15,21 0 0,1 21 0,-22-20 16,1-22-16,-1 21 0,0 0 0,1 0 16,-22-21-16,0 21 0,0 0 15,0-21-15,-21 22 16,21-22 0,1 0-1,-1-22 1,0 1-16,0 0 0</inkml:trace>
  <inkml:trace contextRef="#ctx0" brushRef="#br0" timeOffset="-211620.71">14965 4805 0,'0'0'0,"0"-21"16,21 0-16,0-43 15,-21 43-15,-21 0 16,0 21-16,0 0 0,-1 0 15,1 0-15,0 0 0,0 0 16,-21 0-16,20 21 0,-20 0 0,21 0 16,-21 0-16,20 22 0,-20-1 0,21 0 15,0 1-15,0-1 0,-1 0 16,1 1-16,0-1 0,21 0 16,0 1-16,0-1 0,0-21 0,0 22 0,0-22 15,0 21-15,21-21 0,0 0 16,1 1-16,-1-22 0,21 21 0,-21 0 15,22-21-15,-22 0 0,21 0 16,-21 0-16,22 0 0,-1 0 0,0 0 16,-21 0-16,22 0 0,-1-21 0,-21 0 15,22 21-15</inkml:trace>
  <inkml:trace contextRef="#ctx0" brushRef="#br0" timeOffset="-211123.98">15917 4847 0,'0'0'0,"21"-21"0,-21 0 0,0-43 15,0 43-15,-21 21 16,0 0-16,-21-21 0,21 21 16,-22 0-16,22 0 0,-21 0 15,-1 21-15,22-21 0,-21 21 0,21 1 16,-22-1-16,22 0 0,0 0 0,0 0 15,0 0-15,21 1 0,0-1 16,0 21-16,0-21 16,0 0-16,21 1 0,0-1 0,0 0 15,0-21-15,22 21 0,-22 0 0,0-21 16,21 21-16,-20-21 0,-1 22 16,21-22-16,-21 21 0,22 0 0,-22-21 15,0 21-15,0-21 0,0 21 0,0 0 16,1-21-16,-22 22 0,21-22 0,-21 21 15,0 0-15,-21 0 16,-1-21-16,-20 21 0,21-21 16,-21 0-16,-1 21 0,1-21 0,21 0 15,-22 0-15,1 0 0,0 22 0,21-22 16,-1 0-16,-20 0 0,21 0 16,0 0-16,0 0 0,-1 0 15,1 0-15,0-22 0,0 22 16,21-21-1,0 0 17,21 21-32,0 0 0,0-21 15</inkml:trace>
  <inkml:trace contextRef="#ctx0" brushRef="#br0" timeOffset="-210464.96">16806 4784 0,'0'0'0,"0"-21"0,0-1 16,0 1-16,0 0 0,-21 0 15,0 21 1,0 0-16,0 0 0,-1 0 15,-20 0-15,21 0 0,0 0 0,-22 21 16,22-21-16,-21 21 0,21 0 16,-22 1-16,22-1 0,0 0 0,0 21 15,0-21-15,0 1 0,21-1 16,-22 0-16,22 0 0,0 0 0,0 0 16,0 1-16,22-1 0,-1 0 15,0-21-15,0 21 0,0-21 16,0 21-16,1 0 0,20-21 0,-21 0 15,21 22-15,-20-22 0,-1 21 0,21-21 16,-21 0-16,0 21 0,1-21 0,-1 0 16,0 21-16,0 0 15,-21 0-15,0 1 16,-21-1 0,0-21-16,0 0 15,-1 21-15,-20-21 0,21 21 0,-21-21 16,20 0-16,-20 0 0,21 0 15,0 0-15,0 0 0,-22 0 0,22 0 16,0 0-16,0 0 0,0 0 16,-1 0-16,1 0 15,0 0-15,0 0 16,0 0-16,21-21 0,0 0 109,0 0-93,21 21 0,0-22-16</inkml:trace>
  <inkml:trace contextRef="#ctx0" brushRef="#br0" timeOffset="-209404.51">18542 4572 0,'0'0'0,"0"-21"16,21 21 15,-21 21-31,0 0 16,0 0-16,21 1 0,0 20 0,1 0 15,-1 1-15,0-1 0,0 21 16,21-20-16,1 20 0,-22-20 0,21 20 15,1-21-15,-1 1 0,-21-1 16,21 0-16,-20 1 0,20-22 0,-21 0 16,0 21-16,0-20 0,1-1 15,-1-21-15,0 21 0,-21 0 0,21-21 16,0 0 0,-21-21 15,0 0-16,0 0-15,0-1 0,0 1 16</inkml:trace>
  <inkml:trace contextRef="#ctx0" brushRef="#br0" timeOffset="-209036.72">19452 4741 0,'0'0'0,"0"-21"0,0 0 0,0 0 16,0 0-16,0 0 0,-21 21 15,0 0 1,0 0-16,-1 0 0,1 0 16,0 21-16,-21 0 0,21 0 0,-22 0 15,22 22-15,-21-1 0,-1 0 0,1 22 16,0-22-16,-1 22 0,-20-1 16,-1 1-16,22-22 0,-21 21 0,-1-20 15,1-1-15,20 0 0,-20 1 16,20-1-16,1 0 0,0 1 0,-1-22 15,1 0-15,21 0 0,-21 0 0,20 1 16,1-1-16,0 0 0,0 0 0,21 0 16,-21-21-16,0 21 15,21-42 48,21 21-63,-21-21 15,21 21-15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7T09:37:59.4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4466 2159 0,'21'0'0,"22"-21"0,-22 21 0,21 0 16,0-21-16,-20 21 0,-1 0 16,0 0-16,0 0 0,-21 21 15,0 0-15,-21 0 16,-21 0-16,20 1 0,-20-1 0,0 0 15,-22 0-15,22 21 0,0-20 0,-1-1 16,1 0-16,0 0 0,-1 0 16,22 0-16,0 1 0,0-22 0,0 21 15,42-42 17,21-1-32,-21 1 0,22 0 0,20-21 15,-21 21-15,22-1 16,-1 1-16,1-21 0,-1 21 0,1 21 15,-22-21-15,1-1 0,-1 22 0,-21 0 16,0 0-16,-21 22 16,-21-22-16,-21 21 0,21 0 15,-22 0-15,1 0 0,21 0 0,-22-21 16,22 22-16</inkml:trace>
  <inkml:trace contextRef="#ctx0" brushRef="#br0" timeOffset="877.38">4932 2244 0,'21'0'16,"-21"-21"-16,21 21 15,0-22-15,0 22 16,-21-21-1,0 0 1,0 0 0,-21 0-1,0 21-15,0 0 16,0 0-16,0 0 0,-22 0 0,1 0 16,21 0-16,-22 0 0,1 21 15,0-21-15,-1 21 0,1 0 0,-21 0 16,20 1-16,1 20 0,0-21 0,-1 21 15,1 1-15,21-1 0,-22 0 16,22 1-16,0 20 0,0-20 0,0-1 16,0 0-16,21 1 0,0-1 15,0 0-15,0 1 0,0-1 0,0-21 16,21 21-16,-21-20 0,21-1 16,21 0-16,-21 0 0,1 0 0,20 0 15,-21-21-15,21 22 0,1-22 16,-1 0-16,-21 0 0,22 0 0,-1 0 15,0 0-15,-21 0 0,22 0 0,-22-22 16,0 22-16,21-21 0,-20 21 16,-1-21-16,21 0 0,-21 0 0,0 0 15,22 21-15,-22-22 0,21-20 0,-21 21 16,22 0-16</inkml:trace>
  <inkml:trace contextRef="#ctx0" brushRef="#br0" timeOffset="1479.8">6054 2307 0,'0'0'0,"0"-21"0,0 0 0,0 0 15,0 0-15,0-1 0,0 1 16,0 0-16,0 0 0,-22 0 15,1 21-15,0 0 0,0 0 0,0 0 16,0 0-16,-1 0 0,-20 0 16,21 0-16,-21 0 0,-1 21 0,1 0 15,21 0-15,-22 0 0,22 1 16,-21-1-16,21 0 0,0 0 16,-1 0-16,1 0 0,21 1 0,0-1 15,0 0-15,0 0 0,0 0 0,0 0 16,0 1-16,0-1 0,21-21 15,1 21-15,-1 0 0,21-21 0,-21 21 16,22-21-16,-22 0 0,21 0 0,0 21 16,1-21-16,-22 0 0,21 0 15,1 22-15,-22-22 0,0 0 16,21 21-16,-21-21 0,1 0 0,-1 21 16,0 0-16,-21 0 15,21-21-15,-21 21 0,0 1 16,0-1-16,-21 0 0,0-21 0,0 21 15,-1 0-15,1 0 0,-21-21 0,21 22 16,0-1-16,-22-21 0,22 21 16,-21 0-16,21-21 0,-22 0 0,22 21 15,0-21-15,-21 0 0,20 0 0,1 0 16,0 0-16,0 0 0,0 0 16,0 0-16,-1 0 15,22-21 16,22 0-15,-1 0 0,0 21-16,21-21 0,-21 21 15</inkml:trace>
  <inkml:trace contextRef="#ctx0" brushRef="#br0" timeOffset="2077.21">6879 2180 0,'0'0'0,"21"-21"0,0 0 16,22 0-16,-22 0 0,0-1 16,-21 1-16,0 0 15,0 0-15,0 0 0,-21 21 16,0-21-1,0 21-15,-1 0 0,-20 0 0,21 0 16,0 21-16,0-21 0,-22 21 0,22 0 16,0 0-16,-21 0 0,20 1 15,1 20-15,0-21 0,0 0 16,0 0-16,0 22 0,21-22 0,0 0 16,-22 0-16,22 0 0,0 1 15,0-1-15,0 0 0,0 0 0,0 0 16,22 0-16,-1 1 0,0-22 15,0 21-15,0-21 0,22 0 0,-1 0 16,-21 21-16,21-21 0,1 0 16,-22 21-16,0-21 0,21 0 0,-20 21 15,-1-21-15,0 0 0,0 21 0,-21 1 16,21-22-16,-21 21 16,0 0-1,0 0-15,-21 0 16,0-21-16,-21 21 0,20 1 15,1-22-15,-21 21 0,21-21 0,-22 21 16,22-21-16,-21 0 0,21 21 0,0-21 16,-1 0-16,-20 21 0,21-21 0,0 0 15,0 0-15,-1 0 0,1 0 16,0 21-16,0-21 0,0 0 16,0 0-16,-1 0 15,44 0 16,-1-21-31,0 21 0,0-21 16</inkml:trace>
  <inkml:trace contextRef="#ctx0" brushRef="#br0" timeOffset="2984.21">9186 1609 0,'43'0'16,"-22"0"-1,0 0-15,0 0 0,0 0 16,0-21-16,1 21 16,-1-22-16,0 22 0,0-21 0,21 0 15,-20 21-15,-1-21 0,0 0 0,21 0 16,-21-1-16,1 1 0,-1-42 16,-21 42-16,0-1 15,0 1-15,-21 0 0,-1 0 0,1 21 16,-21 0-16,0 0 0,-1 0 15,1 0-15,0 0 0,-22 0 0,22 21 16,-22 0-16,22 0 0,-22 1 16,1-1-16,21 0 0,-22 0 15,22 0-15,-1 0 0,22 22 0,-21-22 16,21 21-16,21 1 0,0-1 0,0 0 16,0 1-16,0-22 0,21 21 15,0 0-15,0 1 0,0-1 0,22 0 16,-1 1-16,0-1 0,1-21 0,-1 22 15,0-1-15,1 0 0,-1-21 16,0 22-16,1-1 0,-22-21 16,0 22-16,21-22 0,-20 21 0,-1-21 0,-21 0 15,0 22-15,0-22 0,0 0 16,0 0-16,-21 0 0,-22 1 16,22-1-16,-42 0 0,20 0 0,-20 0 15,20 0-15,-41-21 0,20 22 0,1-22 16,-1 0-16,-20 0 0,20 0 0,1 0 15,20 0-15,-20 0 0,20-22 16,-20 1-16,21 0 0,20-21 0,-20 21 16,0-22-16,21 1 0,-1 0 0,1 20 15,0-20-15,21 0 0,0-1 16,0 22-16,0 0 0,0 0 0,0 0 16,21 0-16,-21-1 0,21 22 0,1 0 15,-1 0-15,0 0 0,0 0 16,0 0-16,0 0 0,1 22 15,-1-1-15,0-21 0,0 21 0,0 0 16,0-21-16,1 21 0,-1-21 0,0 21 16,0-21-16,0 22 15,22-22-15</inkml:trace>
  <inkml:trace contextRef="#ctx0" brushRef="#br0" timeOffset="3383.99">9567 2392 0,'21'0'0,"-42"0"0,64 0 0,-22 0 16,0 0-16,0-21 0,0 21 16,0-21-16,-21-1 0,22 22 15,-1-21-15,0 0 0,0 21 0,0-21 16,0 0-16,-21 0 0,0-1 0,22 1 15,-22 0-15,0 0 0,0 0 16,0 0-16,0-1 0,0 1 0,-22 21 16,1-21-16,-21 21 15,21 0-15,0 0 0,-22 21 0,1 0 16,21 22-16,-22-22 0,22 0 16,-21 21-16,21 1 0,0-22 0,-1 21 15,22 1-15,0-1 0,0 0 0,0-21 16,0 22-16,0-22 0,0 21 15,22-21-15,-1 1 0,0-1 0,0-21 16,21 21-16,-20-21 0,20 0 0,-21 0 16,21 0-16,-20 0 0,20 0 0,0 0 15,-21 0-15,22 0 0,-22-21 16,21 0-16,-21-1 0,22 1 0</inkml:trace>
  <inkml:trace contextRef="#ctx0" brushRef="#br0" timeOffset="3741.78">10604 1143 0,'0'0'0,"0"-42"0,0-1 0,0 22 0,0-42 16,0 42-16,0 42 31,0 0-31,-21 0 0,21 21 0,0 1 15,-21-1-15,21 22 0,-21-22 16,21 21-16,-21 1 0,0-1 0,21 1 16,-22 21-16,1-22 0,21 22 15,-21-1-15,0-20 0,21-1 0,0 1 16,-21-1-16,0 1 0,21-22 16,-22 1-16,22-1 0,0 0 0,0 1 15,0-22-15,0 21 0,0-21 0,0 0 16,0 1-16,0-1 0,0 0 15,22-21 17,-22-21-32,21 21 0,-21-21 0,21-1 15,-21 1-15,0 0 0</inkml:trace>
  <inkml:trace contextRef="#ctx0" brushRef="#br0" timeOffset="4123.56">10668 2307 0,'21'0'16,"0"0"-1,0 0-15,1 0 0,-1 0 16,0 0-16,21-21 0,-21 21 0,1-21 16,-1 21-16,21-21 0,-21 0 15,0 21-15,1-22 0,-1 1 16,-21 0-16,0-21 0,0 21 0,0-1 15,0 1-15,0 0 0,0 0 16,-21 21-16,-1 0 0,-20 0 16,21 0-16,-21 0 0,20 0 0,1 21 15,-21 0-15,21 0 0,-22 1 0,22-1 16,0 21-16,0-21 0,0 22 16,21-22-16,0 21 0,-21-21 0,21 22 15,0-22-15,0 21 0,0-21 0,0 0 16,0 1-16,0-1 0,21 0 0,-21 0 15,21 0-15,0 0 0,0-21 16,0 0-16,1 0 0,-1 0 16,0 0-16,21 0 0,-21 0 0,22 0 15,-22 0-15,21-21 0,1 0 0,-1 21 16,-21-21-16</inkml:trace>
  <inkml:trace contextRef="#ctx0" brushRef="#br0" timeOffset="4442.38">11557 2074 0,'0'0'0,"0"-21"0,0-21 16,0 21-16,-21 21 15,0 0 1,-1 0-16,1 0 0,0 21 16,0 0-16,0 0 15,0 22-15,21-22 0,-22 0 0,1 0 16,21 21-16,-21-20 0,21 20 0,0-21 15,0 0-15,0 22 0,0-22 0,0 0 16,0 21-16,0-21 0,0 1 16,0-1-16,0 0 0,21 0 15,0 0-15,1 0 0,-1-21 16,0 0-16,0 0 0,0 0 0,0 0 16,1 0-16,-1 0 0,0 0 15,0 0-15,0-21 0,0 0 16,1 0-16,-1 21 0,21-42 0,-21 20 15,0 1-15,1-21 0</inkml:trace>
  <inkml:trace contextRef="#ctx0" brushRef="#br0" timeOffset="4792.22">12192 1143 0,'0'0'0,"0"-42"0,-21-1 15,21 22-15,-21 0 0,-1 21 16,1 0 0,21 21-16,0 0 0,0 1 15,-21 20-15,21-21 0,0 21 16,-21 22-16,21-22 0,0 22 0,0-22 16,0 22-16,-21 20 0,21-20 0,0-1 15,0 1-15,-21 20 0,21-20 16,0-1-16,0-20 0,0 20 0,0-20 15,0-1-15,0 0 0,0 1 0,0-1 16,0-21-16,0 0 0,0 22 16,0-22-16,0 0 0,0 0 15,0 0-15,0 0 16,0-42 15,0 0-31</inkml:trace>
  <inkml:trace contextRef="#ctx0" brushRef="#br0" timeOffset="5216.49">12361 2138 0,'0'21'16,"0"0"-1,0 0-15,-21-21 0,21 22 0,-21-1 16,21 0-16,0 0 15,0 0-15,0 22 0,0-22 0,0 0 16,0 0-16,0 0 0,0 0 0,21 1 16,0-1-16,0-21 0,1 21 15,-1-21-15,0 0 0,0 0 0,0 0 16,0 0-16,22 0 0,-22 0 16,0 0-16,0-21 0,0 21 0,1-21 15,-1-1-15,0 1 0,-21 0 0,21 0 16,-21 0-16,21-22 0,-21 22 15,0-21-15,0 21 0,0-22 0,0 1 16,0 0-16,0-1 0,0 22 0,-21 0 16,21-21-16,-21 42 0,0-21 15,0 21-15,-1 0 0,1 0 16,0 0-16,21 21 0,-21-21 16,0 21-16,21 0 0,0 0 0,-21 0 15,21 1-15,-22-1 0,22 0 16,0 0-16,0 0 0,0 0 15,22-21-15,-1 22 16,0-22-16,0 0 0,0 0 0,0 0 16</inkml:trace>
  <inkml:trace contextRef="#ctx0" brushRef="#br0" timeOffset="5693.22">13102 2138 0,'0'0'0,"0"-21"0,0-22 15,0 22-15,0 0 16,21 0-16,0 21 16,1 0-16,-1 0 15,21 0-15,-21 0 0,0 0 0,1 21 16,-1 0-16,21 0 0,-21 1 0,0-1 16,1 0-16,-22 0 0,21 0 0,-21 0 15,21 1-15,-21 20 16,0-21-16,0 0 0,0 22 0,0-22 15,0 0-15,0 0 0,0 0 0,0 0 16,0 1-16,-21-1 0,0 0 0,-1 0 16,22 0-16,-21-21 15,21 21-15,-21-21 0,0 0 16,21-21 0,0 0-16,0 0 0,0 0 15,21 0-15,0-1 0,0-20 16,1 21-16,-1-21 0,0-1 0,0 22 15,0-21-15,22-1 0,-22 1 0,0 0 16,0-1-16,21 22 0,-20 0 16,-1 0-16,0 0 0,0 0 15,0-1-15,0 22 0,1 0 0,-1 0 16,0 0-16,0 0 0,0 0 16,0 0-1,-42 22 1,0-22-1,0 0-15,0 0 0</inkml:trace>
  <inkml:trace contextRef="#ctx0" brushRef="#br0" timeOffset="6036.02">11832 1715 0,'0'-22'15,"0"1"1,21 0-16,22 21 0,-22-21 16,21 21-16,0-21 0,1 0 15,-1 21-15,22-22 0,-22 22 0,0-21 16,1 21-16,20 0 0,-21 0 15,1-21-15,-22 21 0,21 0 0,-21 0 16,22 0-16,-22-21 0,0 21 0,0 0 16,-21 21 15,-21 0-15,0 0-16,0-21 0,-22 22 15,1 20-15,0-21 0</inkml:trace>
  <inkml:trace contextRef="#ctx0" brushRef="#br0" timeOffset="6955.53">5313 3683 0,'0'0'16,"-43"0"-16,-62 0 15,83 0-15,-20 0 0,0 0 0,-1 0 0,22 0 16,-21 0-16,21 0 15,0 0-15,-22 0 0,22 0 0,0 0 16,0 0 0,42 0 15,0 0-31,0 0 0,22 0 0,-1 0 16,0 0-16,1 0 0,20 0 0,-21 0 15,22 0-15,21 0 0,-22 0 16,22-21-16,-1 21 0,1 0 0,21 0 15,-21 0-15,20-21 0,22 21 0,-21-21 16,21 21-16,0 0 0,21-22 0,1 22 16,-22 0-16,21-21 15,0 21-15,0 0 0,21-21 0,-20 21 16,20 0-16,0-21 0,-21 0 0,22 21 16,-1-21-16,0 21 0,1-22 0,-22 22 15,21 0-15,1-21 0,-1 21 16,0-21-16,1 0 0,-1 21 0,0-21 15,1 21-15,-1-21 0,-21 21 0,21-22 16,1 22-16,-22-21 0,0 21 0,0-21 16,0 21-16,-21-21 15,22 21-15,-1 0 0,-21-21 0,21 21 0,-21 0 16,0 0-16,0-21 0,0 21 16,0 0-16,0 0 0,0 0 0,0 0 15,0 0-15,-21 0 0,0 0 16,-1 0-16,1 0 0,0 0 0,-21 0 15,21 0-15,-22 0 0,-20 0 0,-1-22 16,1 22-16,-1 0 0,-20 0 0,-22 0 16,0 0-16,0 0 0,0-21 15,0 21-15,-21-21 16,0 0 0,-21 21-16,0 0 0,0 0 15,0 0-15,0 0 0,-1 0 0,1 0 16,-21 0-16,21 0 15,-22 0-15,-20 0 0,21 21 0,-22 0 16,22-21-16,-22 21 0</inkml:trace>
  <inkml:trace contextRef="#ctx0" brushRef="#br0" timeOffset="8548.61">3238 5355 0,'0'-21'15,"0"0"1,22 21-16,-1-21 16,0 0-16,0-1 15,0 22-15,0-21 0,-21 0 16,22 0-16,-1 21 0,0-21 0,0 0 16,0-1-16,-21 1 0,0 0 15,-21 21-15,0 0 16,-21 0-16,20 0 0,-20 0 0,-21 0 15,20 0-15,-20 0 0,-1 21 16,22 0-16,-22 1 0,1-1 0,-1 0 16,1 0-16,-1 21 0,1-20 15,21-1-15,-1 0 0,22 0 16,0 0-16,21 0 0,0 1 0,0-1 16,21-21-16,0 21 0,22 0 15,-1 0-15,0 0 0,22 1 0,-22-1 16,22 0-16,-1-21 0,-21 21 15,22 0-15,-1 0 0,-20 1 0,20-1 16,-20 0-16,20-21 0,-42 21 16,22 0-16,-22 0 0,0 1 0,-21-1 15,0 0-15,0 0 0,-21 21 0,-22-20 16,-20-1-16,21 0 0,-22 21 16,-21-21-16,22 1 0,-22-1 0,22-21 15,-22 21-15,0 0 0,1-21 16,-1 0-16,22 0 0,-22 0 15,21 0-15,1 0 0,21-21 0,-1 0 16,1 21-16,0-21 0,20-22 16,-20 22-16,21 0 0,0 0 0,21-22 15,0 22-15,0 0 0,0 0 16,0 0-16,0 0 0,0-1 0,21 22 16,0 0-16,0-21 0,0 21 15,22 0-15,-1 0 0,0-21 0,1 21 16,20 0-16</inkml:trace>
  <inkml:trace contextRef="#ctx0" brushRef="#br0" timeOffset="9128.28">3704 5207 0,'0'0'0,"0"-21"0,21-64 16,-21 64-1,0 0-15,0 0 0,0 0 0,21 42 32,-21 0-17,0 21-15,0 1 0,22-1 16,-1 0-16,-21 1 0,21 20 0,-21-21 16,0 22-16,0-1 0,0 1 15,0-22-15,21 22 0,-21-1 0,0-20 16,0 20-16,0-21 0,0 1 0,0-1 15,0 0-15,0-20 0,-21 20 16,21-21-16,0 0 0,0 0 0,-21-21 16,21 22-16,-21-22 15,21-22 1,0 1-16,0 0 0,0 0 16,0 0-16,0-22 0,0 22 0,0-21 15,0 0-15,21-1 16,0-20-16,0 20 0,0 1 0,22 0 15,-22-1-15,21 1 0,0 0 16,1 21-16,-1-1 0,0 1 0,1 21 16,20 0-16,-20 0 0,-1 0 0,0 21 15,1 1-15,-1 20 0,-21-21 16,0 21-16,0-20 0,-21 20 0,0-21 16,0 21-16,0-20 0,0 20 0,-21-21 15,0 21-15,21-20 0,-21-1 16,0 0-16,0 0 0,-1 0 0,1 0 15,0 1-15,21-1 0,-21-21 16,0 21-16,42-42 47,0 21-47</inkml:trace>
  <inkml:trace contextRef="#ctx0" brushRef="#br0" timeOffset="10200.32">4847 5546 0,'0'0'0,"21"-21"16,-21-22-16,0 22 15,0 0-15,-21 21 16,0 0 0,0 21-16,0-21 0,21 21 15,-22 0-15,1 1 0,0 20 0,0-21 16,0 21-16,21 1 0,0-22 0,-21 21 15,21 1-15,0-1 0,0-21 16,0 21-16,0-20 0,0-1 0,0 0 16,21 0-16,0 0 0,0 0 0,0 1 15,0-22-15,1 0 0,-1 21 16,21-21-16,-21 0 0,0 0 0,22 0 16,-22 0-16,21-21 0,-21-1 0,22 22 15,-22-21-15,0 0 0,21 0 16,-20 0-16,-1 0 0,0-22 15,-21 22-15,0-21 0,21-1 0,-21-20 16,0 21-16,0-1 0,0 1 16,0 0-16,-21-1 0,21 1 0,-21 21 15,0-22-15,-1 22 0,1 21 0,0-21 16,0 21-16,-21 0 0,20 0 16,-20 0-16,21 0 0,-21 21 0,-1 0 15,22 1-15,-21-1 0,21 0 0,-1 21 16,1-21-16,0 22 0,21-22 15,0 21-15,0-21 0,0 1 0,0-1 16,21 0-16,0 0 0,1 0 0,20 0 16,-21-21-16,21 0 15,1 0-15,-1 0 0,0 0 0,1 0 16,-1-21-16,0 0 0,1 21 0,-1-21 16,22-21-16,-22 20 0,0 1 0,1 0 15,-1 0-15,0-21 0,-21 20 16,1 1-16,-1 0 0,-21 0 0,0 0 15,0 0-15,-21 21 32,-1 0-32,22 21 0,-21 0 15,21 0-15,0 0 0,0 0 16,0 22-16,0-22 16,0 0-16,0 0 0,0 22 0,21-22 15,-21 0-15,0 0 0,0 21 0,22-20 16,-1-22-16,-21 21 0,21 0 15,0 0-15,0-21 0,0 21 16,1-21-16,20 0 0,-21 0 0,0 0 16,0 0-16,22 0 0,-22 0 0,21 0 15,-21-21-15,22 0 0,-22 21 16,0-21-16,21-22 0,-20 22 0,-1-21 16,0 0-16,0-1 0,0 1 0,-21 0 15,21-22-15,-21 1 0,22 20 16,-22-20-16,0-1 0,0 1 15,0-1-15,0 22 0,0 0 0,0-22 16,0 43-16,0-21 0,0 20 0,0 1 16,0 0-16,0 0 0,-22 42 31,22 21-31,-21-20 0,21 20 0,-21 0 16,21 1-16,-21 20 0,21-21 15,0 22-15,0-22 0,0 1 0,0 20 16,0-21-16,0 1 0,0 20 0,0-20 15,0-1-15,0 0 0,0-21 16,0 22-16,0-1 0,21-21 16,0 0-16,-21 1 0,21-1 0,1 0 15,-1-21-15,-21 21 0,21-21 0,0 21 16,0-21 0,0 0-16,1 0 15,-22-21-15,21 0 0,-21 0 16,0 0-16,0-1 0,0 1 15,0-21-15,0 21 0,0-22 0,0 22 16</inkml:trace>
  <inkml:trace contextRef="#ctx0" brushRef="#br0" timeOffset="10408.2">5969 5398 0,'0'0'0,"-21"0"0,-43 0 15,85 0 1,1 0-1,-1 0-15,0 0 0,21 0 0,1-22 16,-1 1-16,0 21 0,1 0 0,-22-21 16,21 21-16,0 0 0,-20-21 0,20 21 15,-21 0-15,0 0 0,0 0 16,-21-21-16</inkml:trace>
  <inkml:trace contextRef="#ctx0" brushRef="#br0" timeOffset="11728.34">7070 5249 0,'0'0'0,"0"-21"16,0 0-16,0 0 15,-22 0-15,1 21 16,0 0-16,0 0 0,0 0 0,0 21 16,-1 0-16,1 0 0,0 0 15,0 1-15,0-1 0,0 21 16,21-21-16,-22 22 0,1-1 0,0-21 15,21 21-15,-21 1 0,21-1 0,0-21 16,0 22-16,0-22 0,0 21 16,21-21-16,0 0 0,0 1 0,1-22 15,-1 21-15,21 0 0,-21-21 0,22 0 16,-22 0-16,21 0 0,0 0 16,-20 0-16,20-21 0,-21 0 0,21 21 15,1-22-15,-22 1 0,0 0 0,0 0 16,0-21-16,1 20 0,-1 1 15,0 0-15,-21-21 0,0 21 16,0-22-16,0 22 0,0 0 0,0 0 16,0 0-16,0-1 0,0 1 15,0 42 1,0 1 0,0-1-16,0 0 0,0 0 0,0 21 15,0-20-15,0-1 0,0 21 0,0-21 16,0 0-16,0 1 0,0-1 15,0 0-15,21 0 0,0 0 0,0 0 16,1-21-16,-1 0 16,0 0-16,0 0 0,21 0 15,-20 0-15,-1 0 0,0-21 16,0 0-16,0 21 0,0-21 0,1 0 16,-1 0-16,0-22 0,0 22 0,-21-21 15,0 21-15,21-1 0,-21-20 16,21 21-16,-21 0 0,0 0 0,0-1 15,0 1-15,0 0 0,0 42 32,0 0-17,0 1-15,0-1 0,0 0 16,0 0-16,0 0 0,0 22 0,0-22 16,0 0-16,0 0 0,0 21 0,0-20 15,0-1-15,22 0 0,-1-21 16,0 21-16,0 0 0,0-21 0,0 0 15,22 0-15,-22 0 0,0 0 0,0 0 16,22 0-16,-22 0 0,0 0 0,21-21 16,-21 0-16,1 21 0,20-21 15,-21-22-15,0 22 0,0 0 0,1-21 16,-1-1-16,0 22 0,0-21 16,-21 0-16,0-22 0,21 22 0,0-22 15,-21 1-15,22 20 0,-22-20 0,0-1 16,21 1-16,-21-1 0,21 1 15,-21 21-15,21-1 0,-21 22 0,0-21 16,0 21-16,0-1 0,0 1 16,0 0-16,0 42 15,-21 0 1,0 1-16,0-1 0,21 21 16,-22-21-16,22 22 0,-21 20 0,0-21 15,21 1-15,0 20 0,-21-20 0,0 20 16,21-21-16,-21 22 0,21-22 0,0 1 15,0-1-15,0 0 0,0 1 16,0-1-16,0 0 0,0 1 0,21-22 16,0 21-16,0-21 0,-21 0 15,21 1-15,0-1 0,1 0 0,-1 0 16,0-21-16,0 21 0,0-21 16,0 0-16,1 0 0,-1 0 0,0 0 15,0 0-15,0 0 0,0-21 16,-21 0-16,22 21 0,-22-21 15,21 0-15,-21-1 0,0 1 16,0 0-16,0-21 0,0 21 16,0-22-16,0 22 0,0-21 0,0 21 0</inkml:trace>
  <inkml:trace contextRef="#ctx0" brushRef="#br0" timeOffset="12014.18">8276 5122 0,'0'0'16,"-21"22"-16,42-22 31,0 0-15,0 0-16,1 0 0,20 0 0,-21 0 16,21 0-16,1-22 0,-1 1 15,-21 21-15,22 0 0,-1 0 0,0-21 16,1 21-16,-1 0 0,-21 0 15,0 0-15,0 0 0,1-21 0,-44 42 47,1-21-31,0 0-16</inkml:trace>
  <inkml:trace contextRef="#ctx0" brushRef="#br0" timeOffset="12597.36">11218 4974 0,'0'-21'0,"0"42"0,0-84 0,0 42 16,0-1-16,21 1 0,-21 0 0,22 0 16,-22 0-16,0 0 0,21-1 0,0 22 15,-21-21-15,0 42 31,0 1-31,0-1 0,0 21 16,0-21-16,0 22 0,0-1 0,0 0 16,0 1-16,0-1 0,0 0 0,-21 1 15,21-22-15,0 21 0,-21 0 16,-1-20-16,22 20 0,0-21 0,0 0 16,-21 0-16,21 1 0,-21-1 0,21 0 15,0 0-15,0 0 0,0-42 47,0 0-31,0 0-16</inkml:trace>
  <inkml:trace contextRef="#ctx0" brushRef="#br0" timeOffset="13040.1">11218 4445 0,'0'0'0,"-21"-63"15,0 63-15,0 0 0,21 21 32,-21-21-32,21 21 15,0 0-15,0 0 0,0 0 0,0 1 16,0-1-16,0 0 0,0 0 0,0 0 15,21-21-15,-21 21 0,21-21 16,0 0-16,0 22 0,0-22 16,1 0-16,-1 0 0,0 0 0,0 0 15,0-22-15,0 22 0,1-21 0,-1 0 16,0 21-16,-21-21 0,0 0 16,0 0-16,21-1 0,-21 1 0,0 0 15,0 0-15,0 0 0,0 0 0,-21-22 16,0 43-16,0-21 0,-1 0 15,1 21-15,0 0 16,0 0-16,0 0 0,0 0 0,-1 21 16,1-21-16,0 21 0,0 0 0,21 1 15,-21-1-15,21 0 16,0 0-16,0 0 0,0 0 16,0 1-16,0-1 0,21-21 0,0 21 15,0 0-15,0-21 0,1 21 0</inkml:trace>
  <inkml:trace contextRef="#ctx0" brushRef="#br0" timeOffset="14209.16">12552 5017 0,'21'-22'16,"-21"1"-16,0 0 16,0 0-16,0 0 0,-21 0 15,0-1-15,-1 1 0,22 0 0,-21 0 16,0 0-16,0 0 0,0-1 16,0 22-16,-1 0 0,1 0 15,0 0-15,0 0 0,0 0 16,0 22-16,-22-1 0,22 0 0,-21 0 15,21 21-15,-22-20 0,22 20 0,-21 0 16,21-21-16,-1 22 0,1-1 0,0 0 16,0-20-16,21 20 0,0-21 15,0 21-15,0-20 0,0-1 0,0 0 16,21 0-16,0 0 0,-21 0 0,43 1 16,-22-1-16,0-21 0,0 0 0,0 21 15,22-21-15,-22 0 0,0 0 16,21 0-16,-21 0 0,1 0 15,20-21-15,-21 21 0,0-21 0,0-1 16,22 1-16,-22 21 0,0-42 0,0 21 16,0 0-16,1-22 0,-1 22 0,0-21 15,0-1-15,-21-20 0,21 21 16,0-22-16,-21 1 0,22 20 0,-1-20 16,-21-1-16,21 22 0,0-22 0,-21 22 15,21-21-15,0 20 0,-21 1 0,22 0 16,-1-1-16,0 22 0,-21-21 15,0 21-15,21-1 0,-21 1 0,21 21 16,-21-21-16,0 42 31,0 0-31,0 1 0,-21-1 16,0 21-16,0-21 0,21 22 0,-21-1 16,-1 0-16,22 1 0,-21-1 0,0 0 15,21 22-15,-21-22 0,21 0 16,0 22-16,0-22 0,0 22 0,0-22 15,0 0-15,0 1 0,0-1 0,0 0 16,0-20-16,21-1 0,-21 21 0,21-21 16,0 0-16,1 1 0,-1-1 15,0-21-15,0 0 16,0 21-16,0-21 0,1 0 16,-1 0-16,0 0 0,0 0 15,0 0-15,0 0 0,1 0 16,-1-21-16,0 21 15,-21-21 1,21 21-16,-21-22 31,0 1 16,21 21 109,-42 0-31,0 0-125,0 0 0,0 0 16</inkml:trace>
  <inkml:trace contextRef="#ctx0" brushRef="#br0" timeOffset="15920.25">3027 10837 0,'0'0'0,"0"22"16,0-1-16,0 21 0,0-21 15,0 0-15,0 1 16,21-22-16,0 0 16,0 0-16,0-22 0,1 22 15,-1-21-15,0 0 0,0 21 0,0-21 16,0 0-16,1 0 0,-1-1 0,0 1 16,0 0-16,-21 0 0,21 0 15,-21 0-15,0-1 0,-21 1 16,-21 0-16,-1 0 0,22 0 0,-42 21 15,20-21-15,-20 21 0,-1 0 0,1 0 16,-1 0-16,-20 0 0,20 21 16,1 0-16,-1 0 0,1 0 15,-1 22-15,22-22 0,0 21 0,-1 0 16,22-20-16,0 20 0,0 0 16,21-21-16,0 22 0,0-22 0,0 21 15,21 1-15,0-22 0,0 21 0,22-21 16,-1 22-16,0-22 0,1 0 15,-1 21-15,0-21 0,22 22 0,-22-22 16,0 0-16,22 21 0,-22-20 16,1-1-16,-22 0 0,21 0 0,-21 0 15,0 0-15,-21 1 0,0-1 16,0 0-16,0 0 0,-21 0 0,0 0 0,-21 1 16,21-1-16,-43 0 0,22-21 15,-1 21-15,-20 0 0,21-21 16,-22 0-16,22 0 0,-22 0 0,22 0 15,0 0-15,-1 0 0,1-21 0,0 21 16,-1-21-16,22 0 0,0 0 0,0-1 16,0 1-16,-1 0 0,1-21 15,21 21-15,0-1 0,0 1 0,0-21 16,0 21-16,0 0 0,0-22 0,0 22 16,21 0-16,1 0 0,20 0 15,-21-1-15,21 1 0,-20 0 0,20 0 16</inkml:trace>
  <inkml:trace contextRef="#ctx0" brushRef="#br0" timeOffset="16515.75">3344 10774 0,'0'0'0,"21"-21"0,1 0 16,-1-1-16,0-20 15,0 21-15,-21 0 16,0 0-16,21 21 0,-21 21 31,0 0-15,0 0-16,0 21 0,0 1 0,21-1 16,-21 0-16,0 1 0,0 20 0,0-20 15,0-1-15,0 21 0,0-20 16,0 20-16,0-20 0,0-1 0,0 0 15,0 1-15,0-1 0,0 0 0,0 1 16,0-1-16,0-21 0,0 0 0,-21 0 16,21 1-16,0-1 0,0 0 15,0-42 17,0 0-32,0-1 15,0 1-15,21 0 0,-21 0 0,22 0 16,-1-22-16,-21 22 0,21-21 15,0 0-15,21-1 0,-20 1 0,-1 21 16,21-22-16,-21 1 0,22 21 0,-1 0 16,-21 0-16,0 21 0,22 0 0,-22 0 15,0 0-15,0 21 0,0-21 16,0 42-16,1-21 0,-1 0 0,-21 22 16,0-1-16,0-21 0,0 22 0,0-22 15,0 21-15,0-21 0,0 22 0,0-22 16,0 0-16,0 0 15,0 0-15,0 0 0,0 1 0,0-1 16,0 0 0,0-42-1,21 0 1,0-1-16,-21 1 16,21 0-16</inkml:trace>
  <inkml:trace contextRef="#ctx0" brushRef="#br0" timeOffset="16944.5">4445 11113 0,'0'0'0,"0"-22"0,0 1 16,0 0-16,0 0 15,-21 42 1,21 0 0,-21 0-16,21 1 0,0-1 0,-22 21 15,22-21-15,0 22 0,-21-22 16,21 21-16,0-21 0,0 22 0,0-1 15,0-21-15,0 0 0,0 0 0,21 22 16,1-22-16,-22 0 0,21-21 0,0 21 16,0 0-16,0-21 0,22 0 0,-22 0 15,0 0-15,21 0 16,-21 0-16,22 0 0,-22-21 0,21 0 16,-21 0-16,22 0 0,-22 0 0,0-1 15,0 1-15,0-21 0,-21 21 0,0-22 16,0 1-16,0 21 0,0-21 0,0-1 15,-21 1-15,0 0 0,0 20 16,-21-20-16,20 21 0,-20 0 0,21 0 16,-21-1-16,20 1 0,-20 21 0,21 0 15,0 0-15,0 0 0,-1 0 0,1 0 16,0 0-16,0 21 0,21 1 0,0-1 16,0 0-1,0 0-15,21-21 16,0 21-16,0-21 0,1 0 15,-1 0-15,0 0 0,21 0 0</inkml:trace>
  <inkml:trace contextRef="#ctx0" brushRef="#br0" timeOffset="17399.53">5143 10986 0,'0'0'0,"-21"0"0,-21-22 16,21 22-16,0-21 16,21 0-16,0 0 15,21 21 1,0 0 0,0 0-16,0 0 0,0 21 15,1 0-15,-1 0 0,21 1 0,-21-1 16,0 21-16,1 0 0,-1-20 0,0 20 15,0 0-15,-21 1 0,0-1 16,0 0-16,0 1 0,0-22 0,0 21 0,0-21 16,-21 0-16,0 1 0,0-1 15,21 0-15,0 0 0,-22-21 16,1 0-16,21-21 31,0 0-31,0 0 0,0-1 0,0 1 16,0 0-16,0-21 0,21 21 0,1-22 15,-22 22-15,21-21 0,0-1 16,0 1-16,-21 0 0,21 21 0,0-22 16,1 22-16,-22 0 0,21 0 0,0 0 15,0-1-15,-21 1 0,21 21 0,0-21 16,1 21-16,-1-21 0,0 21 16,0-21-16</inkml:trace>
  <inkml:trace contextRef="#ctx0" brushRef="#br0" timeOffset="17760.32">6054 10456 0,'0'0'0,"0"-21"0,0 0 0,0 0 15,0 0-15,0 0 0,0-1 16,-22 22-16,22 22 15,-21-1-15,21 0 16,0 0-16,-21 21 0,21 1 16,0-1-16,0 0 0,-21 22 0,21-22 15,-21 22-15,21-22 0,0 22 0,-21-1 16,-1-21-16,1 22 0,21-1 0,0-20 16,-21 20-16,21-20 0,-21-1 15,21 0-15,0 1 0,0-22 0,0 0 16,0 21-16,0-21 0,21-21 0,0 22 15,0-1-15,1-21 0,-1 0 16,0 0-16,21 0 0,-21 0 16,1 0-16,-1 0 0,0-21 0,21-1 0,-21 1 15,1 0-15,-22 0 0,21 0 16,-21 0-16,0-22 0,0 22 16</inkml:trace>
  <inkml:trace contextRef="#ctx0" brushRef="#br0" timeOffset="17952.23">5842 11028 0,'0'0'16,"-21"21"-16,21 0 15,21-21 1,0 0-16,0 0 0,0 0 0,1 0 16,20 0-16,-21 0 0,0 0 0,22 0 15,-22-21-15,21 21 0,-21 0 16,22-21-16,-22 21 0,0 0 15,0-21-15,0 0 0,0 21 0,1-22 16,-1 22-16</inkml:trace>
  <inkml:trace contextRef="#ctx0" brushRef="#br0" timeOffset="19263.5">7006 10964 0,'0'0'0,"0"-21"0,0 0 0,-21-42 16,0 41-1,0 1-15,-1 21 0,1 0 16,0 0-16,0 0 0,0 0 16,0 0-16,-1 21 0,1 1 15,-21 20-15,21-21 0,0 21 0,-1-20 16,1 20-16,0 0 0,0 1 0,21-1 15,0 0-15,0 1 0,0-1 0,0 0 16,0 1-16,0-22 0,0 21 0,21-21 16,0 0-16,0 1 0,1-1 0,-1 0 15,21-21-15,-21 21 0,0-21 16,22 0-16,-22 0 0,21 0 0,1 0 16,-22 0-16,21 0 0,0-21 0,-20 0 15,20 21-15,0-21 0,-21-1 16,22 1-16,-22 0 0,21 0 0,-21-21 0,1 20 15,-1 1-15,0-21 0,-21 0 16,0 20-16,21-20 0,-21 21 0,21-21 16,-21 20-16,0 1 0,0 0 15,0 0-15,0 0 0,0 42 32,0 0-32,0 0 15,0 22-15,0-22 0,0 21 0,0-21 16,0 0-16,0 22 0,0-22 0,0 21 15,0-21-15,0 1 0,0-1 16,0 0-16,0 0 0,21-21 16,1 21-16,-22 0 0,21-21 0,0 0 15,0 0-15,0 0 0,0 0 16,1 0-16,-1 0 0,0-21 0,0 21 16,0-21-16,0 0 0,1 0 0,-1 21 15,0-21-15,0-22 0,-21 22 0,0 0 16,21 0-16,0-22 0,-21 22 0,22-21 15,-22 21-15,0 0 16,0-1-16,0 1 0,0 0 0,0 0 16,0 42 15,0 0-31,0 0 0,0 1 16,0-1-16,-22 0 0,22 21 0,0-21 15,0 1-15,0 20 0,0-21 16,0 0-16,0 0 0,0 22 0,0-22 15,0 0-15,22 0 0,-1-21 0,0 21 16,0 1-16,0-22 0,0 0 0,1 21 16,-1-21-16,21 0 0,-21 0 0,0 0 15,22 0-15,-22 0 0,0-21 0,0-1 16,22 1-16,-22 21 0,0-21 16,0 0-16,0 0 0,0-22 0,1 22 0,-1-21 15,-21 0-15,21-1 16,0 1-16,-21 0 0,21-1 0,0 1 15,-21-22-15,22 22 0,-22-21 0,21 20 16,-21-20-16,21 20 0,-21-20 0,0 21 16,21-22-16,-21 22 0,21-1 0,-21 1 15,0 21-15,21-21 0,-21 20 0,0 1 16,0 0 0,0 42-1,0 0-15,0 1 0,0 20 0,-21 0 16,0 1-16,0-1 0,0 0 0,21 1 15,-21-1-15,21 0 0,-22 22 16,22-22-16,0 0 0,0 1 0,0 20 16,0-20-16,0-1 0,0 0 15,0 1-15,0-1 0,0 0 0,0 1 16,0-22-16,0 21 0,22-21 0,-22 22 16,21-22-16,0 0 0,-21 0 0,21 0 15,0 0-15,0 1 0,1-1 16,-1-21-16,0 0 0,0 0 0,0 0 15,0 0-15,1 0 0,-1 0 16,0 0-16,0 0 0,0-21 16,0-1-16,-21 1 15,22 21-15,-22-21 0,0 0 16,0 0-16,0 0 0,0-1 0,0 1 16,0 0-16</inkml:trace>
  <inkml:trace contextRef="#ctx0" brushRef="#br0" timeOffset="19648.29">8001 10880 0,'0'0'0,"21"0"16,0 0-16,0 0 15,22 0-15,-22 0 0,21 0 16,-21 0-16,22 0 0,-1 0 0,0-21 16,1 21-16,-1 0 0,0 0 0,1-22 15,-1 22-15,0 0 0,-20 0 0,20-21 16,-21 21-16,21 0 0,-20 0 0,-1-21 16,0 21-1,-42 0 32,42 0 16,-21-21-63,21 21 0,0 0 0</inkml:trace>
  <inkml:trace contextRef="#ctx0" brushRef="#br0" timeOffset="21796.19">11557 11176 0,'0'0'0,"0"-21"0,0-21 16,21 42-16,-21-22 0,0 1 0,21 21 15,-21-21-15,0 0 0,0 0 0,21 0 16,-21-1-16,0 1 16,0 0-16,0 0 0,0 0 0,0 0 15,0-1-15,0 1 0,-21 21 16,0 0-16,0 0 16,0 0-16,0 21 0,-1 1 0,1-1 15,0 0-15,-21 21 0,21-21 0,-1 22 16,1 20-16,0-20 0,0-1 15,0 21-15,0-20 0,21-1 0,-22 0 16,22 22-16,0-43 0,0 21 0,0 1 16,22-1-16,-1-21 0,0 0 0,0 1 15,21-1-15,-20 0 0,20-21 16,0 0-16,-21 21 0,43-21 0,-22 0 16,1 0-16,20 0 0,-21-21 0,22 21 15,-1-21-15,-20 0 0,20-1 0,1 1 16,-1-21-16,1 21 0,-1-22 0,-20 1 15,-1 0-15,0-1 0,1 1 0,-22-21 16,21 20-16,-21-20 0,0 20 16,-21-20-16,0-1 0,22 22 0,-22-21 15,0-1-15,21 1 0,-21-1 0,0 1 16,0 20-16,0-20 0,0 20 0,0 1 16,-21 0-16,-1-1 0,1 22 0,21 0 15,-21 0-15,0 0 0,21 0 16,-21 21-16,0 0 0,-1 0 15,1 21-15,0 0 0,0 21 0,21-21 16,-21 22-16,0-1 0,21 22 16,-22-22-16,22 21 0,0 1 0,0-1 15,0-20-15,0 20 0,0 1 0,0-22 16,0 22-16,0-22 0,0 21 0,0-20 16,22-1-16,-1 0 0,0 1 0,0-1 15,0 0-15,0-20 0,1 20 0,-1-21 16,21 0-16,-21 0 0,0 1 0,22-22 15,-22 21-15,21-21 0,1 0 0,-1 0 16,0 0-16,1 0 0,-1 0 16,21 0-16,1 0 0,-22 0 0,22-21 15,-22-1-15,22 22 0,-22-21 16,0 0-16,1 0 0,-1 0 0,-21-22 16,0 22-16,0-21 0,-21 21 0,0-22 15,0 1-15,0 21 0,0-21 0,0-1 16,-21 22-16,0-21 0,0 21 0,21-1 15,-21 1-15,0 0 0,-1 0 0,1 21 16,0 0-16,0 0 0,0 0 0,0 21 16,-1 0-16,1 0 0,0 1 15,0-1-15,0 21 0,0 0 0,-1-20 0,1 20 16,0 0-16,0-21 0,21 43 16,0-22-16,0-21 0,0 1 15,0-1-15,0 0 0,0 0 0,21 0 16,0 0-16,0-21 0,22 0 15,-22 0-15,0 0 0,0 0 16,22 0-16,-22 0 0,0-21 0,21 21 16,-21-21-16,1 0 0,20 0 0,-21 0 15,0-1-15,0-20 0,-21 21 0,22 0 16,-1-22-16,-21 1 0,0 0 0,21 21 16,0-22-16,-21 22 0,21-21 0,-21 21 15,0-1-15,0 1 0,0 0 0,0 0 16,0 0-16,0 42 31,0 0-15,0 0-16,0 0 0,-21 1 0,21 20 15,0-21-15,0 21 0,0-20 0,0 20 16,0-21-16,0 21 0,0-20 0,0-1 16,0 0-16,0 21 0,21-21 15,-21 1-15,21-1 0,1-21 16,-1 21-16,0-21 0,0 0 15,0 0-15,0 0 0,1 0 16,-1-21-16,0 21 0,21-21 16,-21-1-16,22 1 0,-22 0 0,21 0 15,-21-21-15,22 20 0,-22-20 0,0 21 16,21-21-16,-20-1 0,-1 1 0,0 21 16,0-22-16,-21 22 0,0-21 0,0 21 15,0 0-15,0-1 0,0 1 0,0 42 31,-21 1-15,21-1-16,-21 0 0,21 0 0,0 0 16,0 22-16,0-22 0,0 0 15,0 0-15,0 21 0,0-20 0,0-1 0,0 21 16,0-21-16,21 0 0,-21 22 0,21-22 16,0 0-16,-21 0 0,0 0 15,21-21-15,-21 22 0,22-1 16,-22 0-16,-22-21 31,1 0-31,21-21 16,-21 0-16,0-1 15,0 22-15,0-21 0,-1 0 16,1 21 0,42 21 15,1-21-31,-1 21 0,0-21 15,0 22-15,0-22 0,22 0 16,-22 0-16,0 0 0,0 0 0,0 0 16,0 0-16,1 0 0,20 0 0,-21 0 15,21 0-15,-20 0 0,-1-22 0,21 22 16,-21-21-16,0 21 0,1-21 0,-1 0 16,21 0-16,-21 0 0,0-1 15,1 1-15,-1 0 0,-21-21 0,21 21 16,0-22-16,0 22 0,-21-21 0,0 21 15,0-1-15,0-20 0,0 21 16,0 0-16,0 0 0,0-1 16,-21 44-1,21-1-15,0 0 16,0 0-16,0 0 0,0 0 0,0 1 16,0-1-16,0 0 0,0 21 0,0-21 15,0 1-15,0-1 0,0 0 0,0 0 16,21 0-16,-21 0 0,0 1 0,0-1 15,0 0-15,0 0 0,0 0 16,0 0 0,-21-21-16,21 22 0,-21-22 0,0 0 0,0 21 15,-1-21-15,1 0 16,0 0-16,0 0 16,0-21-16,0-1 15,-1 1-15,22 0 0,-21 0 0,0 0 16,0-22-16</inkml:trace>
  <inkml:trace contextRef="#ctx0" brushRef="#br0" timeOffset="23591.71">3154 6541 0,'0'0'0,"-21"0"0,-1 0 0,-20 0 16,21 0 0,0 0-16,0 0 15,42 0 32,0 0-31,21 0-16,-21 0 0,1 0 15,20 0-15,-21-22 0,21 22 16,1 0-16,-1 0 0,0 0 0,22 0 16,-22 0-16,22 0 0,-22 0 0,22 0 15,-1 0-15,-21 0 0,22 0 16,-1 0-16,-20 0 0,20 0 0,-20 0 15,20 0-15,-21 0 0,22 0 0,-1 0 16,1 0-16,-1 0 0,1 0 16,21 0-16,-22 0 0,22 0 0,-22 0 15,22 0-15,0 0 0,-22 0 16,22 0-16,-1 0 0,-20 0 16,21 0-16,20 0 0,-20-21 0,21 21 15,-21 0-15,20 0 0,1 0 0,-21 0 16,21-21-16,0 21 0,-1-21 15,1 21-15,0 0 0,0 0 0,0 0 16,21-21-16,-21 21 0,-1 0 0,1 0 16,0 0-16,0-21 0,21 21 0,-21 0 15,0 0-15,21-22 0,-22 22 16,1 0-16,0 0 0,0-21 0,0 21 16,0 0-16,-1 0 0,1-21 0,0 21 15,0 0-15,0 0 0,0-21 16,-1 21-16,1-21 0,0 21 15,0 0-15,21 0 0,-21-21 0,0 21 16,21 0-16,-22 0 0,1-22 0,0 22 16,0 0-16,0 0 0,0-21 0,21 21 15,-22 0-15,1 0 0,21-21 0,-21 21 16,0 0-16,0 0 0,0-21 16,-1 21-16,-20-21 0,21 21 0,0 0 15,-22 0-15,22-21 0,-21 21 0,0 0 16,-1 0-16,1-22 0,-22 22 0,22 0 15,-21 0-15,20-21 0,-20 21 0,-22 0 16,22 0-16,-1-21 16,-21 21-16,1 0 0,-1 0 0,0 0 15,-20-21-15,20 21 0,-21-21 0,0 21 16,0 0-16,1 0 0,-1 0 16,0 0-1,-21-21 141,0-1-124,21 22-17,-21-21 1,0 0 31,0 0-16,-21 21 32,0 0-32,0 0-31,-1 0 15,1 0 1,0 0-16,21 21 16</inkml:trace>
  <inkml:trace contextRef="#ctx0" brushRef="#br0" timeOffset="26400.18">14478 4953 0,'-21'0'0,"21"-21"0,-21 0 16,-1 21 15,22 21-15,0 0-1,22 0-15,-1-21 16,-21 21-16,21-21 15,-21 22-15,21-22 0,0 0 32,0 0-32,-21-22 15,0 1-15,0 0 16,0 0 15,-21 0-31,0 21 0,0 0 16,0 0-1,0 0 17,21 21-32,0 0 0,0 0 15,0 0-15,0 1 0,21-22 16,-21 21-16,21 0 0,-21 0 16,0 0-16,0 0 0,21 1 0</inkml:trace>
  <inkml:trace contextRef="#ctx0" brushRef="#br0" timeOffset="26943.87">14499 5567 0,'0'0'0,"0"21"0,0 0 15,21-21 32,0 0-47,1 0 0,-22-21 16,0 0-1,0 0-15,0 0 16,-22 21 0,22-22-16,-21 22 31,21 22-31,-21-22 15,21 21-15,0 0 16,21-21 15,0 0-31,1 0 16,-22-21-16,21 0 16,-21-1-16,21 22 15,-21-21-15,0 0 0,0 0 16,-21 21-1,0 0-15,-1 0 16,1 0 0,21 21-16,-21-21 0,21 21 15,0 0 1,0 1 0,21-22-1,0 0 1,-21-22-1,0 1-15</inkml:trace>
  <inkml:trace contextRef="#ctx0" brushRef="#br0" timeOffset="27312.17">14647 4911 0,'0'21'16,"0"0"-16,-21-21 0,21 21 15,0 0 1,21-21 0,0 0-1,1 0-15,-1 0 0,-21-21 16,0 0-1,-21 0 1,-1 21 0,1 0-16,0 0 0,0 0 15,0 0-15,0 21 16,21 0 0,-22-21-16,22 21 0,0 1 15,22-22 16,-1 0-31</inkml:trace>
  <inkml:trace contextRef="#ctx0" brushRef="#br0" timeOffset="27890.84">16214 4551 0,'21'-21'0,"-42"42"0,42-63 0,-21 20 16,0 1-16,0 0 0,0 0 15,0 0-15,21 21 16,-21 21-1,21 0-15,-21 0 0,21 0 16,-21 22-16,0-22 0,0 21 0,0 1 16,0-1-16,0 21 0,0-20 15,0 20-15,0 1 0,0-1 16,-21-20-16,0 20 0,0-21 0,0 22 0,21-22 16,0 1-16,-22-1 15,22 0-15,0-21 0,0 1 0,0 20 16,0-21-16,0 0 0,0 0 15,22-21-15,-1 0 0,0 0 16,0 0-16,0 0 0,0 0 16,-21-21-16,22 0 0,-1 21 15,0-21-15,-21 0 0,0 0 0,21-1 16,-21 1-16,0 0 0,0 0 0,0 0 16</inkml:trace>
  <inkml:trace contextRef="#ctx0" brushRef="#br0" timeOffset="28075.73">15981 5059 0,'0'0'0,"-21"0"15,42 0 17,0 0-32,0 0 0,0-21 0,0 21 15,22-21-15,-22 21 0,21 0 0,1-22 16,-22 22-16,21-21 0,-21 21 15,22-21-15,-22 21 0,0-21 16,21 21-16</inkml:trace>
  <inkml:trace contextRef="#ctx0" brushRef="#br0" timeOffset="29175.1">16976 5186 0,'0'0'0,"42"0"16,-21 0-16,0 0 16,0-21-16,-21 0 15,0-1-15,22 22 16,-22-21-16,21 0 0,-21 0 0,0 0 16,0 0-16,0-1 0,0-20 0,0 21 15,0 0-15,0-22 0,0 22 16,0 0-16,-21 0 0,-1 0 0,1 21 15,0-21-15,0 21 0,0 0 16,0 0-16,-1 21 0,1 0 0,0 0 16,0 0-16,0 0 0,0 22 15,-1-22-15,1 21 0,21 1 0,-21-22 16,21 21-16,-21-21 0,21 0 0,0 22 16,0-22-16,0 0 0,0 0 15,0 0-15,0 1 16,21-22-16,0 0 0,-21 21 0,21-21 15,1 0-15,-1 0 0,0 0 16,0 0-16,0-21 16,0 21-16,-21-22 0,22 22 0,-1-21 15,0 0-15,-21 0 0,21 0 0,0 0 16,0-1-16,-21-20 0,22 21 0,-1-21 16,-21 20-16,0-20 0,21 0 15,-21 21-15,0-22 0,21 22 0,-21 0 16,0 0-16,0 0 0,0 42 31,-21 0-31,0 0 16,21 0-16,-21 0 0,21 1 0,0 20 15,0-21-15,0 0 0,0 22 0,0-22 16,0 0-16,0 0 0,0 0 16,0 0-16,21 1 0,0-1 0,0-21 15,0 21-15,0 0 0,1-21 0,-1 0 16,0 0-16,21 0 0,1 0 15,-22 0-15,21 0 0,0 0 0,1-21 16,-1 21-16,0-21 0,1 0 0,-1-1 16,-21 1-16,22 0 0,-22 0 0,21 0 15,-21 0-15,-21-22 0,21 22 16,-21-21-16,0 21 0,0-1 16,0-20-16,0 21 0,-21 0 0,0 21 15,0-21-15,0 21 0,-22 0 16,22 0-16,0 0 0,-21 0 0,-1 21 15,22-21-15,0 21 0,-21 0 0,21 0 16,-1 0-16,1 1 0,21-1 0,0 0 16,0 0-16,0 0 15,0 0-15,21-21 0,1 0 0,-1 22 16,0-22-16,0 0 0,21 0 0,-20 0 16,-1 0-16,21 0 0,-21 0 15,0 0-15,1-22 0,-1 22 0,0 0 16,-21 22 15,0-1-15,0 0-16,0 0 0,0 21 0,0-20 15,0 20-15,0 0 0,0 1 0,0-22 16,0 21-16,0 0 0,0 1 0,0-1 16,0 0-16,0 22 0,0-22 15,0 1-15,0-1 0,0 0 0,0 1 16,0-1-16,0-21 0,0 21 15,0 1-15,0-22 0,-21 0 0,21 0 0,-21 0 16,-1 1-16,1-1 0,0-21 16,0 0-16,0 0 15,0 0-15,-1 0 0,1-21 16,0-1-16,21 1 0,-21 0 16,21 0-16,-21 0 0,21 0 0,0-1 15,0-20-15,0 21 0,0-21 0,21-1 16,0 1-16</inkml:trace>
  <inkml:trace contextRef="#ctx0" brushRef="#br0" timeOffset="29627.84">18161 4868 0,'0'0'16,"21"-21"-16,21-42 16,-42 42-16,22 21 15,-22 21 1,0 0-16,0 0 0,0 0 0,0 0 15,-22 1-15,1 20 0,21 0 0,0-21 16,-21 22-16,21-22 0,-21 21 16,21-21-16,-21 1 0,21-1 0,0 0 15,0 0-15,0 0 16,0-42 0,0 0-1,0 0-15,0 0 16,0-1-16,0-20 0,0 21 0,0-21 15,21 20-15,0-20 0,0 0 0,-21-1 16,21 1-16,1 21 0,20 0 16,-21-22-16,0 22 0,22 21 0,-22 0 15,0 0-15,21 0 0,-21 0 0,22 0 16,-22 21-16,0 1 0,0 20 16,0-21-16,-21 21 0,0-20 0,0 20 15,0 0-15,0-21 0,0 22 0,0-22 16,-21 21-16,21-21 0,0 1 15,-21-1-15,0 0 0,21 0 0,-21-21 16,21 21-16,0-42 47,21 0-47</inkml:trace>
  <inkml:trace contextRef="#ctx0" brushRef="#br0" timeOffset="30088.06">19029 4805 0,'0'-64'16,"0"43"-1,-21 21-15,21-21 0,-22 21 0,1 0 16,0 0 0,0 0-16,0 21 0,0 0 15,-1 1-15,1 20 0,0-21 16,21 21-16,-21-20 0,0 20 0,0 0 15,21-21-15,0 22 0,0-22 16,0 0-16,0 0 0,0 0 0,0 1 16,0-1-16,0 0 0,21-21 15,0 0 1,0 0-16,0 0 0,0 0 0,1-21 16,-1 0-16,0-1 0,0 1 0,0 0 15,-21 0-15,21 0 0,-21-22 16,22 1-16,-22 21 0,0-21 15,0-1-15,0 22 0,0 0 0,0 0 16,0 0-16,0 42 31,0 0-31,0 0 0,0 21 16,0-20-16,0-1 0,0 21 0,0-21 16,0 0-16,0 22 0,0-22 0,0 0 15,0 0-15,21 0 16,0 1-16,0-22 0,0 0 15,0 0-15,1 0 0,-1 0 0,0 0 16,0 0-16,0-22 16</inkml:trace>
  <inkml:trace contextRef="#ctx0" brushRef="#br0" timeOffset="30740.68">19389 4805 0,'0'0'0,"0"-21"0,0 0 0,-22 42 31,22 0-31,0 0 16,-21 0-16,21 0 0,0 1 0,0-1 16,0 21-16,0-21 0,0 0 15,0 1-15,0-1 0,0 21 0,0-21 16,-21 0-16,21 1 16,0-1-16,-21-21 0,21 21 15,0-42 16,0 0-15,0-1-16,0 1 0,0 0 16,0-21-16,0 21 0,0-22 0,21 22 15,0-21-15,0-1 0,1 22 16,20 0-16,-21-21 0,0 42 0,0-21 16,22-1-16,-22 22 0,0 0 0,0 0 15,0 22-15,1-1 0,-1 0 16,0 0-16,0 0 0,0 0 0,-21 22 15,0-22-15,0 0 0,0 21 16,0-20-16,0-1 0,0 0 0,0 0 16,0 0-16,0 0 0,0 1 15,0-1-15,-21-21 32,21-21-17,0-1-15,0 1 16,0 0-16,0 0 0,21 0 0,0 0 15,1-22-15,-1 1 0,0 21 16,0-22-16,0 1 0,0 21 0,22-21 16,-22 20-16,21 1 0,-21 21 0,1 0 15,-1 0-15,0 21 16,-21 1-16,0-1 0,0 0 16,0 0-16,0 0 0,0 22 15,0-22-15,0 0 0,0 0 0,0 0 16,0 0-16,0 1 0,0-1 0,-21 0 15,21 0-15,0-42 47,21 21-47,21-21 0</inkml:trace>
  <inkml:trace contextRef="#ctx0" brushRef="#br0" timeOffset="31122.98">20383 4784 0,'-21'0'16,"21"21"-1,21-21 1,1 0-16,-1 0 0,0 0 16,0-21-16,0 21 0,0 0 0,1-21 15,20 21-15,-21-22 0,0 22 0,0-21 16,1 0-16,-1 21 15,-21-21-15,0 0 0,0 0 16,0-1-16,-21 22 0,-1 0 16,1 0-16,0 0 0,-21 0 0,21 0 15,-1 22-15,1-1 0,-21-21 16,21 42-16,0-21 0,21 0 0,-22 22 16,1-22-16,21 21 0,0 1 0,-21-22 15,21 21-15,0-21 0,0 22 16,0-22-16,0 0 0,21 0 15,0 0-15,1-21 0,-1 21 0,0 1 0,0-22 16,0 0-16,22 0 0,-22 0 0,0 0 16,21 0-16,-21-22 15,1 22-15,20-21 0,-21 0 0,0 0 16</inkml:trace>
  <inkml:trace contextRef="#ctx0" brushRef="#br0" timeOffset="31715.96">20891 4043 0,'0'0'0,"22"-21"0,-1 21 0,0 0 16,0-21-16,21 21 0,-20-22 0,-1 22 16,21-21-16,-21 21 0,22-21 15,-22 21-15,0 0 0,21-21 0,-21 21 16,1 0-16,-22-21 0,0 0 0,21 21 16,-21-22-1,-21 22-15,-1 0 0,1 0 16,0 0-16,-21 0 0,21 0 15,-22 0-15,1 0 0,0 0 16,-1 0-16,1 22 0,21-22 0,-22 21 16,1 0-16,21-21 0,0 21 0,0-21 15,-1 21-15,1 0 0,21 1 16,0-1-16,0 21 0,0-21 16,0 0-16,0 1 0,0 20 0,0 0 15,0-21-15,0 22 0,0-1 16,21 0-16,-21 1 0,22-1 0,-22 0 15,0 1-15,0-22 0,0 21 16,0 1-16,0-1 0,0 0 0,0 1 0,21-1 16,-21 0-16,0 1 15,0-1-15,21 0 0,-21-21 0,0 22 16,0-22-16,21 21 0,0-21 0,-21 1 16,21-1-16,-21 0 0,22-21 0,-1 21 15,0-21-15,0 0 0,-21 21 16,21-21-16,0 0 0,1 0 0,-1 0 15,0-21-15,0 21 0,0-21 16,-21 0-16,21 0 0,1-1 0,-1-20 16</inkml:trace>
  <inkml:trace contextRef="#ctx0" brushRef="#br0" timeOffset="32192.06">21548 4297 0,'-22'0'0,"-20"-21"16,21 21-16,21 21 0,0 0 16,-21-21-16,21 42 0,-21-20 0,21-1 15,0 21-15,0-21 0,0 22 0,0-22 16,0 21-16,0-21 0,0 0 0,0 22 16,0-22-16,0 0 0,-22 0 15,22 0-15,0 1 0,0-1 0,-21-21 16,21 21-16,0-42 47,0 0-47,0-1 0,0 1 0,0 0 15,0 0-15,0 0 0,21-22 0,1 1 16,-1 21-16,0-21 0,0-1 0,0 1 16,0-22-16,1 43 0,-1-21 15,21 21-15,-21-22 0,0 43 0,1-21 16,-1 21-16,0 0 0,0 0 15,0 21-15,0-21 0,1 22 0,-22 20 16,21-21-16,-21 0 0,0 22 0,0-22 16,0 21-16,0 0 0,0-20 15,0-1-15,0 21 0,0-21 16,0 0-16,0 1 0,0-1 0,0 0 16,0 0-16,0 0 0,-21 0 15,-1-21-15,1 0 0,0 0 16,0 0-1,0 0-15,0 0 0</inkml:trace>
  <inkml:trace contextRef="#ctx0" brushRef="#br0" timeOffset="32347.97">21357 4593 0,'0'0'0,"21"0"31,0 0-15,1-21-16,-1 21 0,0 0 0,21 0 15,1 0-15,-1-21 0,-21 21 16,21 0-16,1-21 0,-1 21 0,-21-21 16,22 21-16,-1-22 0</inkml:trace>
  <inkml:trace contextRef="#ctx0" brushRef="#br0" timeOffset="32587.83">22310 4233 0,'-22'-21'16,"1"21"-16,21 21 16,-21 1-16,0-1 0,21 0 0,-21 0 15,21 21-15,0-20 0,0 20 16,0-21-16,0 21 0,0 1 0,0-22 16,-21 0-16,21 21 0,0-20 0,0-1 15,0 0-15,-22 0 0,22 0 16,0 0-16,0 1 0,0-44 47</inkml:trace>
  <inkml:trace contextRef="#ctx0" brushRef="#br0" timeOffset="32823.69">22204 4212 0,'0'0'0,"42"43"16,-21-43-16,-21 42 16,21-21-16,1 0 0,-1 22 0,0-1 15,-21-21-15,21 21 0,0-20 0,0 20 16,1-21-16,-1 0 0,0 22 16,0-22-16,0 0 0,0-21 0,1 21 15,-1 0-15,0-21 0,0 0 31,0-21-31</inkml:trace>
  <inkml:trace contextRef="#ctx0" brushRef="#br0" timeOffset="33083.56">22902 4001 0,'0'0'0,"-21"0"15,0 0-15,21 21 0,-21-21 0,0 42 16,-1-21-16,1 0 0,21 22 16,-21-1-16,0 0 0,0 1 0,21-22 15,-21 21-15,-1 1 0,22-1 0,-21 0 16,21-21-16,0 22 0,0-22 0,0 21 16,0-21-16,0 1 0,0-1 15,0 0-15,0 0 0,0 0 16,21-21 15,1 0-31,-1-21 0</inkml:trace>
  <inkml:trace contextRef="#ctx0" brushRef="#br0" timeOffset="33315.43">23326 4318 0,'-22'0'0,"44"0"31,-1 0-15,0 0-16,0 0 16,0 0-16,0 0 0,1 0 15,-1 0-15,0 0 0,0 0 0,0 0 16</inkml:trace>
  <inkml:trace contextRef="#ctx0" brushRef="#br0" timeOffset="33476.33">23326 4466 0,'0'0'0,"-22"21"16,22 1-16,0-1 15,22-21 1,-1 0-16,0 0 15,0 0-15,0 0 0,0 0 16,1 0-16,-1-21 0,0-1 0,0 22 16,21-21-16,-20 0 0,-1 21 0</inkml:trace>
  <inkml:trace contextRef="#ctx0" brushRef="#br0" timeOffset="33880.11">24193 3810 0,'0'0'16,"0"-21"0,0 42-1,0 0 1,-21-21-16,21 21 0,-21-21 0,21 22 15,-21-22-15,21 21 0,0 0 16,0 0-16,0 0 16,21 0-16,0-21 15,0 22-15,1-22 0,-1 21 16,0 0-16,0-21 0</inkml:trace>
  <inkml:trace contextRef="#ctx0" brushRef="#br0" timeOffset="34435.83">24659 4128 0,'0'-22'16,"-21"22"0,21 22-1,-21-22-15,21 21 0,0 0 16,0 0-16,-21 0 0,21 22 15,-22-22-15,1 0 0,21 21 0,0 1 0,0-22 16,-21 21-16,21-21 0,-21 22 0,21-22 16,0 21-16,0-21 15,0 0-15,0 22 0,0-22 0,0 0 16,0 0-16,0 0 0,0-42 47,0 0-47,0 0 15,21 0-15,-21 0 0,0-1 0,0-20 16,0 21-16,21-21 0,0-1 0,1 22 16,-1-42-16,-21 20 0,21 1 15,0 0-15,21-1 0,-20 1 0,-1 0 16,0 20-16,-21 1 0,21 0 16,-21 0-16,21 21 0,0 0 15,-21 21-15,0 0 16,22 22-16,-22-22 0,0 21 0,0 0 15,21-20-15,-21 20 0,0 0 16,21 1-16,-21-22 0,0 21 0,0 0 16,21-20-16,-21 20 0,21-21 0,0 0 15,-21 0-15,0 1 0,0-1 16,0 0-16,0 0 0,0 0 16,-21-21 15,0 0-31</inkml:trace>
  <inkml:trace contextRef="#ctx0" brushRef="#br0" timeOffset="34612.74">24574 4551 0,'0'0'16,"-42"0"-1,63 0 1,0 0-16,1 0 15,-1 0-15,0 0 0,21 0 16,1 0-16,-1 0 0,-21 0 0,21 0 16,1 0-16,-1-21 0,-21 21 0,22 0 0,-22-21 15,0 21-15</inkml:trace>
  <inkml:trace contextRef="#ctx0" brushRef="#br0" timeOffset="34861.92">25273 4149 0,'0'0'0,"21"0"0,-21 21 31,21 0-31,-21 0 16,21 22-16,-21-22 0,0 21 15,0-21-15,22 22 0,-1-1 0,0-21 16,-21 21-16,21-20 0,0 20 0,0-21 15,-21 0-15,0 0 0,22 1 0,-22-1 16,0 0-16</inkml:trace>
  <inkml:trace contextRef="#ctx0" brushRef="#br0" timeOffset="35136.76">25823 4064 0,'0'0'15,"-21"-21"1,0 21-16,0 0 0,21 21 0,-21 0 16,21 0-16,-22 1 0,1-1 0,0 21 15,21-21-15,-21 22 0,21-22 0,0 21 16,-21-21-16,0 22 0,-1-22 15,22 0-15,-21 21 0,21-21 16,0 1-16,-21-1 0,21 0 0,-21 0 0,21 0 16,21-21 15,0 0-15</inkml:trace>
  <inkml:trace contextRef="#ctx0" brushRef="#br0" timeOffset="35505.06">26014 3916 0,'-21'0'15,"42"0"32,-21-21-31,21 21-1,-21-21-15,21 21 16,0 0 0,0 0-16,1 0 15,-22 21-15,21 0 16,-21 0-1,0 0-15,0 0 0,0 1 16,-21-1-16,-1 0 0,22 0 16,-21-21-16,0 21 0,0 0 15,0-21-15,0 0 0,-1 0 0</inkml:trace>
  <inkml:trace contextRef="#ctx0" brushRef="#br0" timeOffset="36084.06">26204 3556 0,'0'0'0,"21"-21"0,1 21 16,-1 0-16,0 0 15,21 0-15,-21-21 0,1 21 0,-1 0 16,0 0-16,0-21 0,0 21 0,0 0 16,1 0-16,-1 0 0,0 0 15,0 0-15,-21 21 32,0 0-17,0 0-15,0 0 0,0 0 16,0 1-16,0-1 0,0 0 15,0 0-15,-21 0 0,21 22 0,0-22 16,-21 0-16,21 0 0,0 0 0,0 22 16,0-22-16,0 21 0,0-21 0,0 22 15,-21-22-15,21 21 0,0 0 16,0 1-16,0-1 0,0-21 0,0 22 16,0-1-16,0 0 0,0 1 0,0-22 15,0 21-15,0-21 16,0 22-16,0-22 0,0 21 0,-22-21 15,22 0-15,-21 22 0,21-22 0,0 0 16,-21 0-16,0 0 0,0 1 16,21-1-16,-21 0 0,-1 0 0,1-21 15,0 21-15,-21 0 0,21-21 0,-1 22 16,1-22-16,0 0 0,-21 21 16,21-21-16,-1 0 0,1 0 0,0 21 15,0-21-15,0 0 0,0 0 0,-1 0 16,1 0-16,0 0 15,0 21-15,0-21 16,0 21-16,-1-21 0</inkml:trace>
  <inkml:trace contextRef="#ctx0" brushRef="#br0" timeOffset="37131.44">16616 6329 0,'-21'21'16,"21"0"-1,-22 0-15,22 1 0,0-1 16,0 21-16,0-21 0,-21 0 15,21 1-15,-21-1 0,21 0 0,-21 21 16,21-21-16,0 1 0,0-1 16,0 0-16,0 0 0,0-42 31,21 21-31</inkml:trace>
  <inkml:trace contextRef="#ctx0" brushRef="#br0" timeOffset="37311.87">16616 6138 0,'0'0'15,"0"-21"1,0 42 31,21 1-47,0-1 15,0 0-15</inkml:trace>
  <inkml:trace contextRef="#ctx0" brushRef="#br0" timeOffset="37767.11">17018 6414 0,'0'63'15,"0"-42"-15,0 0 0,0 1 16,0-1-16,0 0 0,0 0 16,0 0-16,0 0 0,0 1 15,0-1-15,0 0 0,0 0 16,0 0 0,0-42 15,0 0-16,0 0-15,0 0 0,0-1 16,0 1-16,0 0 0,0-21 16,21 21-16,-21-1 0,21-20 0,22 0 15,-22 21-15,0-1 0,21-20 0,-21 21 16,22 21-16,-1-21 0,0 21 0,-20 0 16,20 0-16,0 0 0,-21 0 15,1 21-15,-1-21 0,0 21 0,0 0 16,-21 22-16,0-22 0,0 0 0,0 21 15,0-21-15,0 1 0,0-1 0,-21 21 16,0-21-16,21 0 0,-21 1 0,-1-1 16,1 0-16,21 0 15,0 0 1,21-21 0</inkml:trace>
  <inkml:trace contextRef="#ctx0" brushRef="#br0" timeOffset="38036.96">17801 6371 0,'0'0'0,"0"-21"0,0 0 15,0 63 17,0-21-32,0 1 0,0 20 15,0 0-15,0-21 0,0 22 16,0-1-16,0 0 0,0 1 15,0-1-15,0 0 0,0 1 0,0 20 16,0-20-16,0-1 0,0 0 0,0 1 16,0-1-16,-21 0 0,0 1 0,0-22 15,21 21-15,-22 0 0,1-20 0,21-1 16,-21 0-16,21 0 0,0 0 0,-21-21 16,21-21-1</inkml:trace>
  <inkml:trace contextRef="#ctx0" brushRef="#br0" timeOffset="38323.8">17738 6689 0,'0'0'0,"0"-43"0,21 1 0,-21 0 0,21-1 16,0 1-16,-21 0 0,21 21 0,0-1 15,1 1-15,-1 0 0,0 0 0,0 21 16,0 0-16,0 0 0,1 0 15,-1 0-15,0 0 0,0 21 16,-21 0-16,0 0 16,0 1-16,0-1 0,0 21 0,-21-21 0,0 0 15,0 1-15,-1 20 0,1-21 0,0 0 16,0 0-16,0 1 0,0-1 16,-1-21-16,22 21 0,-21 0 15,0-21-15,21 21 0,21-21 31,0-21-15</inkml:trace>
  <inkml:trace contextRef="#ctx0" brushRef="#br0" timeOffset="39039.35">18521 6287 0,'-21'0'15,"-1"0"-15,22 21 0,-21 0 16,0 0-16,21 0 0,-21 0 0,0 22 16,21-22-16,0 0 0,-21 21 0,21-20 15,-22 20-15,22-21 0,0 0 0,0 0 16,0 1-16,0-1 0,0 0 16,22-21-16,-1 0 0,0 0 15,0 0-15,0 0 0,0 0 0,1 0 16,-1 0-16,0 0 0,0-21 15,0 0-15,0 21 0,-21-22 0,22 1 16,-1 0-16,0-21 0,0 21 16,-21-1-16,21-20 0,-21 0 0,21 21 15,-21-22-15,0 22 0,22 0 0,-22 0 16,21 0-16,-21-1 16,0 44-1,0-1 1,0 0-16,0 0 0,0 21 0,0-20 15,0-1-15,0 0 0,0 0 0,0 21 16,0-20-16,0-1 0,21 0 16,-21 0-16,21-21 0,0 0 0,0 21 15,22-21-15,-22 0 0,0 0 16,0 0-16,0 0 0,22 0 16,-22-21-16,0 21 0,0-21 0,22 0 15,-22 0-15,0-1 0,0 1 0,0-21 16,0 21-16,1-22 0,-22 1 0,21 0 15,0 21-15,-21-22 0,0 1 0,0 0 16,21-1-16,-21 1 0,0 0 16,21 20-16,-21-20 0,0 21 0,0 0 15,0 0-15,0 42 16,0 0-16,0 0 16,0 0-16,-21 22 0,0-22 15,21 21-15,0 0 0,0 1 16,-21-1-16,21 0 0,0 1 0,-21-1 15,21 0-15,0 1 0,0-1 0,0-21 16,0 22-16,0-22 0,0 21 0,0-21 16,0 0-16,21 1 0,0-22 0,0 21 15,0 0-15,0-21 16,1 0-16,-1 0 0,0 0 0,0 0 16,0-21-16,-21 0 0,21-1 0,1-41 15</inkml:trace>
  <inkml:trace contextRef="#ctx0" brushRef="#br0" timeOffset="39238.23">19283 6223 0,'0'0'0,"-21"0"16,42 0 15,0 0-31,0 0 15,0 0-15,0 0 0,1 0 0,-1 0 16,0 0-16,0 0 16,0 0-16,0 0 0,1 0 0,-1-21 15,-21 0-15</inkml:trace>
  <inkml:trace contextRef="#ctx0" brushRef="#br0" timeOffset="39893.05">20087 5948 0,'21'0'0,"0"0"16,1 0-16,20 0 0,-21 0 15,21 0-15,1 0 0,-22 0 0,21 0 16,1 0-16,-1 0 0,0 0 0,1 0 16,-1 0-16,-21 0 0,21 0 0,-20 0 15,-1 0-15,-21-21 16,0 0-16,-21 21 15,-1-22-15,1 22 16,-21 0-16,21 0 0,0 0 0,-1 0 16,1 0-16,-21 0 0,21 0 15,0 0-15,-1 0 0,1 0 0,0 0 16,0 0-16,0 0 0,0 0 16,-1 22-16,1-22 0,21 21 15,-21 0-15,21 0 0,-21 0 16,21 0-16,-21 1 0,21-1 15,0 0-15,0 21 0,0-21 0,0 22 16,-21-22-16,21 21 0,0 1 0,-22-22 16,22 21-16,0 0 0,0 1 0,0-1 15,0 0-15,0 1 0,0-1 16,0-21-16,0 22 0,0-22 0,0 21 16,0-21-16,0 0 0,0 22 15,0-22-15,22 0 0,-1 0 0,-21 0 16,21-21-16,0 22 0,-21-1 0,21-21 15,0 0-15,1 21 0,-1-21 0,0 0 16,0 0-16,0 0 0,0 0 0,1 0 16,-1 0-16,0 0 0,0 0 0,21-21 15,-20 0-15,-1 21 0,0-22 16,0 1-16,0 0 0,22 0 0,-22 0 16,0 0-16</inkml:trace>
  <inkml:trace contextRef="#ctx0" brushRef="#br0" timeOffset="40124.92">20955 6308 0,'-21'21'16,"21"0"-16,-21 0 0,-1 0 16,22 1-16,0 20 0,0-21 0,0 0 15,0 0-15,0 1 0,0-1 16,0 0-16,0 0 0,0 0 15,0 0-15,0 1 16,0-44 15,0 1-31,0 0 16</inkml:trace>
  <inkml:trace contextRef="#ctx0" brushRef="#br0" timeOffset="40303.81">20976 6138 0,'0'0'0,"0"-21"16,0 0-16,-21 21 15,42 0 48,0 0-63</inkml:trace>
  <inkml:trace contextRef="#ctx0" brushRef="#br0" timeOffset="40957.44">21653 6371 0,'-21'0'0,"21"-21"16,0 0 0,0 0-16,0 0 15,0-1-15,0 1 0,-21 21 16,21-21-16,-21 21 0,21-21 16,-21 21-16,0 0 0,-1 0 15,1 0-15,0 0 0,0 0 16,0 21-16,0 0 0,-1 0 15,1 1-15,21-1 0,-21 21 16,0-21-16,21 0 0,-21 22 0,21-22 16,0 21-16,0-21 0,0 1 15,0-1-15,0 0 0,0 0 0,0 0 16,0 0-16,0 1 0,21-22 0,0 21 16,0-21-16,0 0 0,1 0 15,-1 0-15,0 0 0,0 0 0,0-21 16,-21-1-16,21 22 0,1-21 0,-1 0 15,-21 0-15,21-21 0,0 20 16,-21-20-16,21 21 0,-21-21 0,21-1 16,-21 1-16,22 0 0,-22-1 0,21 1 15,-21 0-15,21-22 0,0 22 16,-21-1-16,0 1 0,0 0 0,21-1 16,-21 1-16,0 21 0,21 0 15,-21 0-15,0-1 0,0 44 16,0-1-16,0 0 15,0 21-15,0-21 0,0 22 0,-21-1 16,21 0-16,0 1 0,0-1 16,0 0-16,0 22 0,0-22 0,0 1 15,0-22-15,0 21 0,0 0 0,0 1 16,0-22-16,0 21 0,0-21 0,0 1 16,21-1-16,-21 0 0,22 0 15,-1-21-15,0 0 16,0 0-1,0 0-15,0 0 0,1-21 16,-1 0-16,0 21 0</inkml:trace>
  <inkml:trace contextRef="#ctx0" brushRef="#br0" timeOffset="41220.31">22479 6244 0,'-21'0'15,"42"0"1,0 0-16,0 0 16,0 0-16,1 0 0,-1 0 15,0-21-15,0 21 16,-42 0 31</inkml:trace>
  <inkml:trace contextRef="#ctx0" brushRef="#br0" timeOffset="41380.21">22437 6350 0,'0'0'0,"0"21"0,0 0 0,0 1 16,0-1-1,21-21-15,0 0 0,0 0 16,0 0-16,0 0 16,1 0-1,-1-21-15,-21-1 0,21 1 16,0 0-16</inkml:trace>
  <inkml:trace contextRef="#ctx0" brushRef="#br0" timeOffset="41887.93">23495 5757 0,'0'0'0,"0"-21"0,21-21 15,-21 63 16,0 0-15,0 0-16,0 1 0,0-1 0,0 0 16,0 0-16,0 0 0,0 0 15,0 1-15,0-1 16,0 0-16,0 0 16</inkml:trace>
  <inkml:trace contextRef="#ctx0" brushRef="#br0" timeOffset="42431.61">24003 6160 0,'0'-22'15,"0"1"-15,0 0 16,0 0-16,0 0 0,0 0 15,-21-1-15,21 1 0,-21 0 16,-1 0-16,1 21 0,0-21 16,0 21-16,0 0 0,0 0 15,-1 0-15,1 21 0,0 0 16,0 0-16,0 0 0,0 1 0,-1-1 16,1 0-16,0 21 0,0-21 0,0 1 15,21 20-15,0-21 0,0 0 16,0 22-16,0-22 0,0 0 0,0 0 15,0 0-15,21 0 0,0-21 16,0 0-16,0 0 0,1 0 0,20 0 16,-21 0-16,21 0 0,-20-21 15,20 0-15,-21 21 0,21-21 0,-20 0 16,-1 0-16,0-1 0,0 1 16,-21 0-16,21 0 0,-21 0 0,21 0 15,-21-1-15,0 1 0,0-21 0,0 21 16,0 0-16,0-1 15,0 44 1,0-1-16,0 0 16,0 0-16,0 0 0,0 0 0,0 1 15,0 20-15,0-21 0,0 0 0,0 0 16,0 1-16,22-22 0,-22 21 16,21 0-16,0 0 0,0-21 15,0 0 1,0 0-16,1 0 0,-1 0 15</inkml:trace>
  <inkml:trace contextRef="#ctx0" brushRef="#br0" timeOffset="42989.01">24490 5673 0,'0'0'16,"0"-21"-16,0-1 0,0 1 0,0 0 0,0 0 15,21 42 17,-21 0-32,21 0 15,-21 22-15,0-1 0,0 0 0,0 1 16,0-1-16,0 0 0,0 1 16,0-1-16,0-21 0,-21 22 0,21-1 15,-21-21-15,0 21 0,21-20 0,0-1 16,-22 21-16,1-21 0,21 0 15,-21 1-15,21-1 16,0-42 15,0-1-15,21 1-16,0 21 16,1-21-16,-1 0 0,0 0 0,0 0 15,0-1-15,22 1 0,-22 0 16,0 0-16,21 0 0,-21 21 0,22-21 15,-22 21-15,0 0 0,21 0 0,-20 0 16,-1 0-16,0 0 0,-21 21 0,0 0 16,0 0-16,0 0 15,0 0-15,0 1 0,0-1 0,-21-21 16,0 21-16,-1 0 0,1 0 0,0-21 16,-21 21-16,21-21 0,-22 22 0,22-22 15,0 0-15,-21 0 0,20 21 0,1-21 16,0 21-16,0-21 15,0 0-15,0 0 16,42-21 15,0 21-31,0-21 0</inkml:trace>
  <inkml:trace contextRef="#ctx0" brushRef="#br0" timeOffset="43324.87">25485 5842 0,'0'0'0,"-43"0"15,22 0-15,0 0 16,0 0-16,0 21 0,21 0 0,-22 1 15,1 20-15,0-21 0,0 21 0,0-20 16,0 20-16,21-21 0,0 0 16,-22 22-16,22-22 0,0 0 0,0 0 15,0 0-15,0 0 0,0 1 16,22-1-16,-1-21 16,0 0-16,0 0 15,0 0-15,0 0 0,1 0 16,-1-21-16,0 21 0,0-22 15,0 1-15,0 21 0,1-21 0,-22 0 16</inkml:trace>
  <inkml:trace contextRef="#ctx0" brushRef="#br0" timeOffset="43719.84">25781 5609 0,'0'0'0,"-21"0"15,0 0 48,42-21-16,0 21-32,0 0 1,-21 21 0,0 0-16,0 1 15,0-1-15,0 0 16,0 0-16,-21-21 0,0 0 15,21 21-15</inkml:trace>
  <inkml:trace contextRef="#ctx0" brushRef="#br0" timeOffset="44315.65">26056 5355 0,'21'0'16,"0"0"-16,1 0 15,-1 0-15,0-21 0,0 21 0,0 0 16,0 0-16,22 0 0,-22 0 15,0-21-15,0 21 0,0 0 0,1 0 16,-1 0 0,-21 21 31,0 0-47,0 0 15,0 1-15,0-1 16,0 0-16,0 0 0,0 0 0,0 0 15,0 1-15,0-1 16,0 21-16,0-21 0,0 22 0,0-22 16,-21 21-16,21-21 0,0 22 0,0-1 15,0-21-15,0 21 0,0 1 16,0-22-16,0 21 0,0-21 0,0 22 16,0-22-16,0 0 0,-22 0 0,22 22 15,0-22-15,0 0 0,-21 0 0,0 0 16,0 0-16,21 1 0,-21-1 15,0 0-15,-1 0 0,1 0 16,0-21-16,0 21 0,0-21 0,0 0 16,-1 22-16,1-22 0,0 0 0,0 0 15,0 21-15,-22-21 0,22 0 16,0 0-16,0 0 0,0 0 16,0 0-16,-1 0 0,1 0 0,0 0 15,0 0-15</inkml:trace>
  <inkml:trace contextRef="#ctx0" brushRef="#br1" timeOffset="55620.06">18288 8361 0,'0'-21'16,"0"42"62,0 0-78,0 0 0,0 0 16,0 1-16,0-1 0,0 0 15,21 0-15,-21 0 0,0 22 0,21-22 16,-21 0-16,0 0 0,0 0 0,0 0 16,0 1-16,0-1 0,0 0 0,21 0 15,-21 0-15,0-42 63,0 0-63,0 0 0,0 0 15,0-1-15,0 1 0,0 0 16</inkml:trace>
  <inkml:trace contextRef="#ctx0" brushRef="#br1" timeOffset="55983.85">18309 8043 0,'0'0'0,"-21"0"16,42 0 31,0 0-32,0 0-15,1 0 16,-1-21-16,0 21 16,-21-21-16,0 0 0,0 0 15,0 0 1,-21 21-16,0 0 16,-1 0-16,1 0 15,0 0-15,0 0 16,21 21-16,0 0 15,0 0-15,0 0 16,0 0-16,0 1 0,0-1 16,0 0-16,21 0 0,0 0 0,0 0 15,1-21-15</inkml:trace>
  <inkml:trace contextRef="#ctx0" brushRef="#br1" timeOffset="56524.02">18796 8340 0,'0'21'16,"0"0"-16,0 0 0,0 0 16,0 1-16,0-1 15,0 0-15,0 0 0,0 0 16,0 0-16,0 1 0,0-1 15,0 0-15,0 0 0,0 0 16,0 0-16,-21-21 0,21 22 16,0-44 31,0 1-32,0 0-15,0 0 0,0 0 16,0 0-16,0-1 0,0 1 15,0-21-15,21 21 0,0 0 0,0-22 16,-21 22-16,21-21 0,1 21 0,-1-1 16,21 1-16,-21 0 0,0 21 0,1 0 15,-1 0-15,0 0 0,0 0 0,0 21 16,0-21-16,1 21 0,-22 1 16,0-1-16,21 0 0,-21 21 0,21-21 15,-21 1-15,0-1 0,0 0 0,0 0 16,0 0-16,0 0 0,0 1 15,0-1-15,0 0 0,-21 0 16,0-21 0,42-21 31</inkml:trace>
  <inkml:trace contextRef="#ctx0" brushRef="#br1" timeOffset="56852.36">19516 8340 0,'0'-21'0,"-22"42"31,1 0-31,21 0 16,0 0-16,0 22 0,0-22 0,0 0 15,0 0-15,0 21 0,0-20 0,0 20 16,0-21-16,0 21 0,0 1 0,0-22 16,0 21-16,0 1 0,0-1 15,-21 0-15,21 1 0,-21-1 0,21 0 16,0-21-16,-42 43 16,42-43-16,-22 0 0,22 0 0,0 1 15,0-1-15,0 0 0,0 0 16,0-42 15,0 0-15,0 0-16,0-1 0</inkml:trace>
  <inkml:trace contextRef="#ctx0" brushRef="#br1" timeOffset="57167.77">19494 8467 0,'0'0'0,"0"-21"0,0-1 0,0 1 16,0 0-16,0 0 16,22 21-16,-22-21 15,21 0-15,0 21 0,0 0 0,21 0 16,-20 0-16,-1 0 0,0 0 0,0 0 16,0 21-16,0-21 0,1 21 0,-1 0 15,-21 0-15,21 0 0,-21 1 16,0-1-16,0 0 0,-21 0 0,0 0 15,-1 0-15,1 1 0,0-22 16,-21 21-16,21-21 0,-22 21 0,22-21 0,0 21 16,0-21-16,0 0 0,-1 0 15,1 21-15,0-21 0,42 0 47,0 0-47,1 0 0,-1 0 16</inkml:trace>
  <inkml:trace contextRef="#ctx0" brushRef="#br1" timeOffset="57979.67">20002 8340 0,'0'0'0,"22"0"0,-1 0 0,0-21 15,0 21 1,-21 21-1,0 0-15,0 0 0,0 0 16,0 0-16,0 1 0,-21-1 0,21 0 16,-21 0-16,21 0 0,0 0 0,-21 1 15,21-1-15,-22 0 0,22 0 0,0 0 16,0 0-16,0 1 0,22-22 31,-1 0-31,0 0 0,0 0 0,0 0 16,-21-22-16,21 1 0,1 21 15,-1-21-15,0 0 0,0 0 0,0 0 16,0-1-16,1-20 0,-1 21 0,0 0 16,0 0-16,0-22 0,-21 22 15,21 0-15,1 0 0,-22 42 32,0 0-32,0 0 15,0 0-15,0 1 16,-22-1-16,22 0 0,-21 0 0,21 0 15,0 0-15,0 1 0,0-1 0,0 0 16,0 0-16,0 0 16,21 0-16,1-21 0,-1 0 0,0 0 15,0 0-15,0 0 0,0 0 0,1 0 16,-1 0-16,0 0 0,21-21 16,-21 21-16,1-21 0,-1 0 0,0 0 15,0 0-15,0-1 0,0 1 0,1-21 16,-1 0-16,0 20 0,0-41 0,-21 21 15,21-1-15,0-20 0,-21 20 16,0-20-16,22 21 0,-22-1 0,21 1 16,-21 21-16,0-22 0,0 22 0,0 0 15,0 42 17,0 0-32,0 1 0,-21-1 15,-1 21-15,22 0 0,-21 1 0,21-1 16,-21 0-16,0 1 0,21-1 0,-21 0 15,21-20-15,0 20 0,0 0 0,0-21 16,0 22-16,0-22 0,0 0 16,0 0-16,0 0 0,0 1 0,0-1 15,21 0-15,0 0 0,0-21 16,0 0-16,1 0 0,-1 0 16,0 0-16,0 0 0,0 0 0,0 0 15,1 0-15,-1 0 0,0 0 16,-21-21-16,21 21 0,0-21 0,0 0 15,-21-1 1,0 1-16,0 0 16,0 0-16,0 0 15</inkml:trace>
  <inkml:trace contextRef="#ctx0" brushRef="#br1" timeOffset="58247.4">20913 8340 0,'21'0'32,"0"0"-17,0 0-15,0 0 0,0 0 16,1 0-16,-1-21 16,0 21-16,0 0 0,0 0 0,0 0 15,1-22-15,-1 22 0,0 0 16,-21-21 15,0 0 0,0 0-31</inkml:trace>
  <inkml:trace contextRef="#ctx0" brushRef="#br1" timeOffset="59524.66">22034 7705 0,'0'0'0,"0"-21"0,0-1 16,22 1-16,-22 0 15,0 0-15,0 0 16,0 0-16,0-1 16,0 44 31,0-1-47,0 0 15,0 0-15,0 0 0,0 0 0,0 1 16,0-1-16,0 21 0,0-21 0,0 22 15,0-22-15,0 21 0,0 0 16,21 1-16,-21-1 0,0 0 0,21 1 16,-21-1-16,0 0 0,0 1 0,0-1 15,0-21-15,0 22 0,0-1 0,0-21 16,0 21-16,0-20 0,0 20 16,0-21-16,0 0 0,0 0 0,0 1 15,0-1-15,0 0 0,0 0 0,0 0 16,0 0-16,0 1 0,0-44 62,0 1-46,0 0-16,0 0 0,0 0 16,0 0-16,21-22 0,0 22 0</inkml:trace>
  <inkml:trace contextRef="#ctx0" brushRef="#br1" timeOffset="59988.05">22479 7557 0,'0'0'0,"0"-22"0,-21 1 0,21 0 16,0 0-16,0 0 15,0 42 32,0 0-47,0 0 16,0 0-16,0 1 0,0 20 0,0-21 16,0 21-16,0-20 0,0 20 0,0 0 15,0 1-15,21-1 0,-21 0 0,0 1 16,0-1-16,21 0 0,-21 22 15,0-22-15,21 0 0,-21 1 0,0-1 16,0-21-16,0 22 0,0-22 0,0 21 16,0-21-16,0 0 0,0 1 0,0-1 15,0 0-15,0 0 0,0 0 16,0 0-16,0 1 16,0-44 46,0 1-46,-21 0-16,21 0 15,0 0-15,0 0 0</inkml:trace>
  <inkml:trace contextRef="#ctx0" brushRef="#br1" timeOffset="60471.88">21780 7916 0,'0'0'0,"-21"0"0,42 0 47,1 0-47,-1 0 0,0-21 16,21 21-16,-21 0 0,22 0 16,-1-21-16,0 21 0,22 0 0,-22 0 15,1-21-15,20 21 0,-21 0 0,22 0 16,-1 0-16,-20 0 0,20-21 0,-20 21 15,20 0-15,-21 0 0,-20 0 16,20 0-16,0 0 0,-21 0 0,1 0 16,-1 0-16,0 0 0,0 0 15,0 0 17,-42 0-1,0 0-16,0 0-15,0 0 16,-1 0-16,1 0 0,0 0 16,-21 21-16,21-21 0</inkml:trace>
  <inkml:trace contextRef="#ctx0" brushRef="#br1" timeOffset="60883.64">21844 8276 0,'0'0'0,"-21"0"0,0 0 16,21 21-16,21-21 31,0 0-31,0 0 16,21 0-16,-20 0 0,20 0 0,-21 0 15,21-21-15,22 21 0,-22 0 0,1-21 16,20 21-16,-21 0 0,22 0 0,-1-21 16,-20 0-16,20 21 0,-20 0 15,-1-21-15,0 21 0,1 0 0,-1-22 16,-21 22-16,21 0 0,-20 0 16,-1-21-16,0 21 0,0 0 15,0 0-15,-21-21 31</inkml:trace>
  <inkml:trace contextRef="#ctx0" brushRef="#br1" timeOffset="61752.15">23961 8149 0,'0'0'16,"21"0"-16,0-21 0,0 21 16,-21-21-16,21 21 15,-21-21-15,21 21 0,-21-21 0,0-1 16,0 1-16,0 0 16,0 0-16,0 0 0,0 0 15,0-1-15,0 1 16,-21 0-16,0 21 0,21-21 0,-21 21 15,0-21-15,0 21 0,-1 0 0,-20 0 16,21 0-16,0 0 0,0 0 16,-1 0-16,-20 21 0,21 0 15,0 0-15,-22 0 0,22 1 0,0-1 16,0 21-16,-21-21 0,20 22 0,1-1 16,21-21-16,-21 21 0,21-20 0,-21-1 15,21 21-15,0-21 0,0 0 16,0 1-16,0-1 0,0 0 15,21-21-15,0 0 0,0 21 16,1-21-16,-1 0 0,0 0 0,0 0 16,0 0-16,0 0 0,22-21 15,-22 21-15,0-21 0,0 0 0,22 21 16,-22-22-16,0 1 0,0 0 0,0-21 16,0 21-16,1-1 0,-22-20 0,21 0 15,0 21-15,-21-22 0,21 1 16,-21 21-16,0-22 0,21 22 15,-21 0-15,21 0 0,-21 0 0,0 0 0,0 42 47,0 0-47,0 0 0,0 0 16,-21 0-16,21 22 0,-21-22 0,21 21 16,0-21-16,-21 22 0,21-22 0,0 21 15,0-21-15,0 1 0,0-1 0,0 21 16,0-21-16,0 0 15,0 1-15,21-22 0,-21 21 0,21-21 16,0 0-16,1 0 16,-1 0-16,0 0 15,0-21-15,0 21 16,-21-22-16</inkml:trace>
  <inkml:trace contextRef="#ctx0" brushRef="#br1" timeOffset="62460.25">24596 7493 0,'0'0'0,"0"-21"16,0 42 15,0 0-31,0 0 16,0 1-16,0-1 0,0 0 0,-22 0 15,22 0-15,0 22 0,-21-1 16,21-21-16,0 21 0,0 1 0,0-1 16,0-21-16,-21 22 0,21-1 0,0 0 15,0-21-15,-21 22 0,21-22 0,0 21 16,0-21-16,0 1 0,0-1 16,0 0-16,0 0 0,0 0 0,0 0 15,0 1-15,-21-22 16,21-22 15,0 1-15,0 0-16,0 0 15,0 0-15,0 0 0,0-1 0,21 1 16,-21 0-16,21 0 0,-21 0 0,21 0 16,0-1-16,1 1 0,-1 21 15,0-21-15,0 0 0,0 0 0,0 21 16,22-21-16,-22 21 0,0 0 0,21 0 15,-20 0-15,-1 0 0,21 0 0,-21 0 16,0 0-16,1 0 0,-1 21 16,0 0-16,0 0 0,-21 0 0,0 0 15,0 1-15,0-1 0,0 0 16,0 0-16,0 0 0,0 0 16,0 1-16,0-1 0,-21 0 15,0 0-15,0-21 0,-1 21 0,1 0 16,-21-21-16,21 22 0,0-1 0,-22-21 15,22 0-15,-21 21 0,21-21 0,-22 0 16,22 0-16,0 0 0,0 0 0,0 0 16,-1 0-16,1 0 0,0 0 15,0 0-15,0 0 16,21-21-16,-21 21 16,-1 0-16,22-21 0,0-1 15,0 1 16,0 0-15,22 0-16,-1 21 0,0-21 0</inkml:trace>
  <inkml:trace contextRef="#ctx0" brushRef="#br1" timeOffset="64111.86">25612 7916 0,'0'0'0,"0"-21"0,0 0 15,0 0-15,0 0 16,0 0-16,0-1 16,-22 22-16,1 0 15,0 0-15,0 0 16,0 0-16,0 0 0,-1 22 15,1-1-15,-21 0 0,21 0 0,0 0 16,-1 0-16,1 1 0,0 20 16,0-21-16,0 21 0,0-20 0,21-1 15,0 0-15,-22 42 16,22-41-16,0-1 0,0 0 0,0 0 0,0 0 16,22 0-1,-1-21-15,0 0 0,0 0 0,0 0 16,0 0-16,1 0 0,20 0 0,-21 0 15,0 0-15,22 0 0,-22 0 0,0 0 16,0 0-16,0 0 0,0 0 0,1-21 16,-1 21-1,-42 0 32,21 21-47,-22 1 16,1-22-16,0 0 15,0 21-15,0-21 0,0 0 0,-22 0 16,22 0-16,0 0 0,0 21 0,0-21 16,-1 0-16,1 0 0,0 0 15,0 0-15,0 0 0,0-21 16,-1 0-16,22-1 0,0 1 16,0 0-16,0 0 0,0 0 15,0 0-15,0-22 0,0 22 16,0 0-16,0-21 0,0 20 0,0 1 15,22 0-15,-1 0 0,-21 0 16,21 0-16,0-1 0,0 1 0,0 21 16,22-21-16,-22 21 0,0 0 15,21 0-15,-20-21 0,-1 21 0,21 0 16,-21 0-16,0 0 0,1 0 0,-1 0 16,0 0-16,-42 0 62,0 0-46,-1 0-16,1 0 15,0 0-15,0 0 0,0 0 16,0 0-16,-1 0 0,1 0 16,0 0-16,0 0 0,0 0 15,0 21-15,-1-21 0,22 21 0,-21 0 16,0-21-16,0 22 0,0-1 15,21 21-15,-21-21 0,-1 0 0,22 1 16,-21-1-16,21 0 0,0 0 0,0 0 16,0 0-16,0 1 0,0-1 15,0 0-15,0 0 0,21-21 16,1 21-16,-1-21 0,0 0 0,0 0 16,0 21-16,0-21 0,1 0 0,20 0 15,-21 0-15,0 0 0,0 0 16,1 0-16,20 0 0,-21 0 15,0 0-15,0-21 0,1 21 0,-1 0 16,0-21-16,-21 42 47,-21-21-31,0 21-16,-1-21 0,1 0 15,21 22-15,-21-22 0,0 0 0,0 21 16,0-21-16,-1 21 15,1-21-15,0 0 0,0 0 0,0 0 0,0 0 16,-1 0-16,1 0 0,0 0 16,0 0-16,0 0 0,0 0 0,-1 0 15,1-21-15,21 0 0,0-1 16,0 1-16,0 0 16,0 0-16,0-21 0,0 20 15,21 1-15,-21-21 0,22 21 0,-1 0 16,0-22-16,0 22 0,0 0 15,22 0-15,-22 0 0,0-1 0,21 1 16,-21 21-16,1 0 0,20 0 0,-21 0 16,0 0-16,0 0 0,1 0 0,-1 0 15,0 0-15,0 0 16,-21-21 15,-21 21 0,0 0-31,0 0 16,-1 0-16,1 0 0,0 0 0,0 0 16,-21 21-16,20 0 0,1 1 0,-21-1 15,21 0-15,-22 0 0,22 21 0,0-20 16,-21-1-16,21 21 0,-1-21 16,1 0-16,0 1 0,21-1 0,0 21 15,0-21-15,0 0 0,0 1 16,21-1-16,0-21 0,1 21 0,20-21 15,-21 0-15,0 21 16,22-21-16,-22 0 0,0 0 0,21 0 16,-21 0-16,1 0 0,20 0 0,-21 0 15,0 0-15,0 0 0,1 0 0,-1-21 16,0 21-16,0 0 16,-21-21-16,0 0 0,21 21 15,-21-22 1,-21 22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3E8A-498D-4718-AEF9-BC4FA9190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342BB-79F4-45AB-88C8-8AD7764EB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50870-75C7-4846-B802-47F1DFAE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80C-F7D3-4CCC-8DF1-5C600DD4F413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5DCF7-2873-4E7B-92A4-A8C372A1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A9CA9-4DBF-4077-9D23-41FF55A3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6B32-A7F0-4372-9E61-7800CEE12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3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D626-C455-4675-9BA3-754A81EB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21E7B-84CD-4F42-82E9-BC27D82F5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F91C7-1B6B-4C6B-8B75-C319E1A2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80C-F7D3-4CCC-8DF1-5C600DD4F413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2EA23-CCB9-419A-B697-818BD674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E988A-838A-4B5E-9D06-368C24A2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6B32-A7F0-4372-9E61-7800CEE12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06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2EBA0-1CE9-4F33-A8A6-4D8CACFBA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4CF09-E664-4906-BB38-8C997093E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16C5C-B657-4B0B-80D2-624F74B8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80C-F7D3-4CCC-8DF1-5C600DD4F413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DE9B8-4473-4166-ADC5-38DCD79A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3AA4-4830-44D0-9881-F9FA6D96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6B32-A7F0-4372-9E61-7800CEE12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12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35D1-AF39-4F3F-9C08-56DFB8C7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8DF9-ABA4-4A6D-A601-D66EA3C92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07FE6-F5C8-4FC7-A48F-C65D9BB0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80C-F7D3-4CCC-8DF1-5C600DD4F413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7CA5E-D0C0-4507-A9E6-AB4CAB13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AF770-7195-4622-925B-403A4790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6B32-A7F0-4372-9E61-7800CEE12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96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AB67-A473-4E43-9781-A18FB3D6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A078F-E92A-4B8C-AFB7-8F2A51E60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A8FC-6082-4E17-83AC-71BD86CD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80C-F7D3-4CCC-8DF1-5C600DD4F413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0EA87-76B2-4BDA-8E34-951B2419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91C7A-9375-4105-8F01-B5297C0A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6B32-A7F0-4372-9E61-7800CEE12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95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145C-43B0-42A9-986B-32DD74F1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EFBCF-428F-4F5E-9B5C-1DD2D5BB3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23F75-4700-4848-8AE2-1D28BF21B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8FF80-8ECA-4D64-B129-4CC5D636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80C-F7D3-4CCC-8DF1-5C600DD4F413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E1853-EBCA-45DC-8A8D-7EBBE74D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E5D9A-0AA0-4D2C-A07A-5810D5F8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6B32-A7F0-4372-9E61-7800CEE12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30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6905-1D14-497F-9FE0-BC5B0AEBD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BA993-E1B9-4304-932F-84E60214A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CD6D7-A387-4092-B8DC-C1394DFCF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148F8-158D-4612-9DBC-2E987FA47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B666A1-01C8-4749-B334-79CC74439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565812-075E-46A2-9028-AA40F46A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80C-F7D3-4CCC-8DF1-5C600DD4F413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DED549-10E8-4CC3-9A38-30BEDDFB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E9165-343E-41FA-A4F2-D88961BF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6B32-A7F0-4372-9E61-7800CEE12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36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2EA7-EA18-4EC0-8340-DA715C29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47432-9872-4F52-ADB8-E26F2AD55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80C-F7D3-4CCC-8DF1-5C600DD4F413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30AF9-B336-4A95-9D42-CAD7FF28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F9D1D-0CF9-44D7-B5C5-BCC10067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6B32-A7F0-4372-9E61-7800CEE12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20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635F6-9340-4420-A1CD-C0B00457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80C-F7D3-4CCC-8DF1-5C600DD4F413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80626-6715-41C0-8496-329A2E86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BEB60-4A6B-47F7-B470-14D63191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6B32-A7F0-4372-9E61-7800CEE12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4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70B4-A58C-4CD6-BE50-DE6A0CEA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FCC2A-6B40-4B97-91F9-3E25E3CF0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BECE9-815C-4193-BE6F-34C8F742F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2F784-0160-4E2B-9830-16E520E1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80C-F7D3-4CCC-8DF1-5C600DD4F413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5D9F4-959C-411D-9C48-BF10D6918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300A3-1977-4C35-9C7E-B312275A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6B32-A7F0-4372-9E61-7800CEE12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53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BA7A-8881-4C4B-88D9-8AA6C5CB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9DFCF-6D87-4805-BEE2-995ACB064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F24D1-623B-451B-8F41-9D94E332F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655C2-E892-4D87-905A-47CB1732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980C-F7D3-4CCC-8DF1-5C600DD4F413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67141-3F2B-4C9E-9E3E-92C1A73E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C488A-45E2-49F1-8476-BA52BE9A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6B32-A7F0-4372-9E61-7800CEE12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49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9D9C3-6FB2-4402-9831-1A2CA31D5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B3F05-A1DE-4279-A633-17F868EDF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C51EF-808C-4195-88B6-B3F90FDC2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3980C-F7D3-4CCC-8DF1-5C600DD4F413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943B-89A9-4799-9165-8D7C44A4F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596B0-D54B-4B47-B773-8F084B85B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D6B32-A7F0-4372-9E61-7800CEE12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92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customXml" Target="../ink/ink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3.emf"/><Relationship Id="rId4" Type="http://schemas.openxmlformats.org/officeDocument/2006/relationships/customXml" Target="../ink/ink3.xml"/><Relationship Id="rId9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5" Type="http://schemas.openxmlformats.org/officeDocument/2006/relationships/image" Target="../media/image10.emf"/><Relationship Id="rId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CC-98BB-4115-805A-D1F1E9450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78D99-AD7A-49E8-9163-72BDB1BB1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B1BCE7-68B8-4998-AF6B-15D3FDBAB882}"/>
                  </a:ext>
                </a:extLst>
              </p14:cNvPr>
              <p14:cNvContentPartPr/>
              <p14:nvPr/>
            </p14:nvContentPartPr>
            <p14:xfrm>
              <a:off x="312480" y="198000"/>
              <a:ext cx="8557560" cy="397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B1BCE7-68B8-4998-AF6B-15D3FDBAB8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88640"/>
                <a:ext cx="8576280" cy="39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2548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CC-98BB-4115-805A-D1F1E9450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78D99-AD7A-49E8-9163-72BDB1BB1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3B000C-687B-4B71-87E2-924B24355DCF}"/>
                  </a:ext>
                </a:extLst>
              </p14:cNvPr>
              <p14:cNvContentPartPr/>
              <p14:nvPr/>
            </p14:nvContentPartPr>
            <p14:xfrm>
              <a:off x="457200" y="167760"/>
              <a:ext cx="9197640" cy="575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3B000C-687B-4B71-87E2-924B24355D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158400"/>
                <a:ext cx="921636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5262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CC-98BB-4115-805A-D1F1E9450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78D99-AD7A-49E8-9163-72BDB1BB1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790799-935C-4286-A9E3-7B543070EE87}"/>
                  </a:ext>
                </a:extLst>
              </p14:cNvPr>
              <p14:cNvContentPartPr/>
              <p14:nvPr/>
            </p14:nvContentPartPr>
            <p14:xfrm>
              <a:off x="403920" y="304920"/>
              <a:ext cx="9228240" cy="408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790799-935C-4286-A9E3-7B543070EE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295560"/>
                <a:ext cx="9246960" cy="410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336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CC-98BB-4115-805A-D1F1E9450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78D99-AD7A-49E8-9163-72BDB1BB1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C40681-B921-44EC-97E3-45E51A1D7561}"/>
                  </a:ext>
                </a:extLst>
              </p14:cNvPr>
              <p14:cNvContentPartPr/>
              <p14:nvPr/>
            </p14:nvContentPartPr>
            <p14:xfrm>
              <a:off x="15120" y="281880"/>
              <a:ext cx="9548280" cy="656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C40681-B921-44EC-97E3-45E51A1D75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272520"/>
                <a:ext cx="9567000" cy="65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42F075-A632-4B10-99B4-9868CC9F7583}"/>
                  </a:ext>
                </a:extLst>
              </p14:cNvPr>
              <p14:cNvContentPartPr/>
              <p14:nvPr/>
            </p14:nvContentPartPr>
            <p14:xfrm>
              <a:off x="45720" y="1920240"/>
              <a:ext cx="5448600" cy="4541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42F075-A632-4B10-99B4-9868CC9F75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60" y="1910880"/>
                <a:ext cx="5467320" cy="45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2924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CC-98BB-4115-805A-D1F1E9450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78D99-AD7A-49E8-9163-72BDB1BB1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B9CF8B-A850-4F79-A30D-592D79949251}"/>
                  </a:ext>
                </a:extLst>
              </p14:cNvPr>
              <p14:cNvContentPartPr/>
              <p14:nvPr/>
            </p14:nvContentPartPr>
            <p14:xfrm>
              <a:off x="487800" y="243720"/>
              <a:ext cx="8625960" cy="563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B9CF8B-A850-4F79-A30D-592D799492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234360"/>
                <a:ext cx="8644680" cy="565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2520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CC-98BB-4115-805A-D1F1E9450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78D99-AD7A-49E8-9163-72BDB1BB1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A75458-0F8F-4B37-AADE-95F9F116D2D7}"/>
                  </a:ext>
                </a:extLst>
              </p14:cNvPr>
              <p14:cNvContentPartPr/>
              <p14:nvPr/>
            </p14:nvContentPartPr>
            <p14:xfrm>
              <a:off x="38160" y="243720"/>
              <a:ext cx="3833280" cy="296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A75458-0F8F-4B37-AADE-95F9F116D2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234360"/>
                <a:ext cx="3852000" cy="29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1976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CC-98BB-4115-805A-D1F1E9450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78D99-AD7A-49E8-9163-72BDB1BB1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2A04F4-C7F0-4816-A621-50D6F0A06450}"/>
                  </a:ext>
                </a:extLst>
              </p14:cNvPr>
              <p14:cNvContentPartPr/>
              <p14:nvPr/>
            </p14:nvContentPartPr>
            <p14:xfrm>
              <a:off x="380880" y="60840"/>
              <a:ext cx="8405280" cy="552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2A04F4-C7F0-4816-A621-50D6F0A064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51480"/>
                <a:ext cx="8424000" cy="55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068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CC-98BB-4115-805A-D1F1E9450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78D99-AD7A-49E8-9163-72BDB1BB1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21C906-6EBA-440C-8AB4-60FD0D61355E}"/>
                  </a:ext>
                </a:extLst>
              </p14:cNvPr>
              <p14:cNvContentPartPr/>
              <p14:nvPr/>
            </p14:nvContentPartPr>
            <p14:xfrm>
              <a:off x="289440" y="23040"/>
              <a:ext cx="9418680" cy="204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21C906-6EBA-440C-8AB4-60FD0D6135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13680"/>
                <a:ext cx="9437400" cy="20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1A42C2-5BB5-49B4-9C19-BDA3FF8E1AD9}"/>
                  </a:ext>
                </a:extLst>
              </p14:cNvPr>
              <p14:cNvContentPartPr/>
              <p14:nvPr/>
            </p14:nvContentPartPr>
            <p14:xfrm>
              <a:off x="716400" y="1539360"/>
              <a:ext cx="3817800" cy="2522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1A42C2-5BB5-49B4-9C19-BDA3FF8E1A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7040" y="1530000"/>
                <a:ext cx="3836520" cy="25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A6FE780-2FFE-4EE0-8519-67BDED030549}"/>
                  </a:ext>
                </a:extLst>
              </p14:cNvPr>
              <p14:cNvContentPartPr/>
              <p14:nvPr/>
            </p14:nvContentPartPr>
            <p14:xfrm>
              <a:off x="2034360" y="1470600"/>
              <a:ext cx="6287040" cy="2408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A6FE780-2FFE-4EE0-8519-67BDED0305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25000" y="1461240"/>
                <a:ext cx="6305760" cy="24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143AC08-6FA4-4CBE-BE99-0406A9A61078}"/>
                  </a:ext>
                </a:extLst>
              </p14:cNvPr>
              <p14:cNvContentPartPr/>
              <p14:nvPr/>
            </p14:nvContentPartPr>
            <p14:xfrm>
              <a:off x="213480" y="2560320"/>
              <a:ext cx="8610840" cy="1501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143AC08-6FA4-4CBE-BE99-0406A9A6107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4120" y="2550960"/>
                <a:ext cx="8629560" cy="152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675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CC-98BB-4115-805A-D1F1E9450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78D99-AD7A-49E8-9163-72BDB1BB1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B949EF-5374-40FA-B88E-93546B718BFF}"/>
                  </a:ext>
                </a:extLst>
              </p14:cNvPr>
              <p14:cNvContentPartPr/>
              <p14:nvPr/>
            </p14:nvContentPartPr>
            <p14:xfrm>
              <a:off x="0" y="114480"/>
              <a:ext cx="9220680" cy="622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B949EF-5374-40FA-B88E-93546B718B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05120"/>
                <a:ext cx="9239400" cy="624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406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CC-98BB-4115-805A-D1F1E9450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78D99-AD7A-49E8-9163-72BDB1BB1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6B83CC-80B9-4716-912D-F1B2B75EFBEE}"/>
                  </a:ext>
                </a:extLst>
              </p14:cNvPr>
              <p14:cNvContentPartPr/>
              <p14:nvPr/>
            </p14:nvContentPartPr>
            <p14:xfrm>
              <a:off x="281880" y="137160"/>
              <a:ext cx="6683040" cy="543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6B83CC-80B9-4716-912D-F1B2B75EFB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27800"/>
                <a:ext cx="6701760" cy="54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007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CC-98BB-4115-805A-D1F1E9450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78D99-AD7A-49E8-9163-72BDB1BB1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DF1E62-A737-4DCA-821B-309402BAD851}"/>
                  </a:ext>
                </a:extLst>
              </p14:cNvPr>
              <p14:cNvContentPartPr/>
              <p14:nvPr/>
            </p14:nvContentPartPr>
            <p14:xfrm>
              <a:off x="1089720" y="457200"/>
              <a:ext cx="5913360" cy="467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DF1E62-A737-4DCA-821B-309402BAD8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360" y="447840"/>
                <a:ext cx="5932080" cy="469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063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CC-98BB-4115-805A-D1F1E9450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78D99-AD7A-49E8-9163-72BDB1BB1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587B3E-EE97-455F-8D86-0373EB8120EA}"/>
                  </a:ext>
                </a:extLst>
              </p14:cNvPr>
              <p14:cNvContentPartPr/>
              <p14:nvPr/>
            </p14:nvContentPartPr>
            <p14:xfrm>
              <a:off x="723960" y="343080"/>
              <a:ext cx="8839440" cy="391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587B3E-EE97-455F-8D86-0373EB8120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333720"/>
                <a:ext cx="8858160" cy="39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C244BE5-02A3-4B87-BB31-BE9C85676EEF}"/>
                  </a:ext>
                </a:extLst>
              </p14:cNvPr>
              <p14:cNvContentPartPr/>
              <p14:nvPr/>
            </p14:nvContentPartPr>
            <p14:xfrm>
              <a:off x="746640" y="3124080"/>
              <a:ext cx="8504280" cy="2957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C244BE5-02A3-4B87-BB31-BE9C85676E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7280" y="3114720"/>
                <a:ext cx="8523000" cy="29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BD9235-A067-4795-9C1E-C40740F7BC12}"/>
                  </a:ext>
                </a:extLst>
              </p14:cNvPr>
              <p14:cNvContentPartPr/>
              <p14:nvPr/>
            </p14:nvContentPartPr>
            <p14:xfrm>
              <a:off x="358200" y="1661040"/>
              <a:ext cx="6492600" cy="4214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BD9235-A067-4795-9C1E-C40740F7BC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8840" y="1651680"/>
                <a:ext cx="6511320" cy="423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558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CC-98BB-4115-805A-D1F1E9450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78D99-AD7A-49E8-9163-72BDB1BB1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25348C-2BBE-4569-BB8B-658CA33B89D2}"/>
                  </a:ext>
                </a:extLst>
              </p14:cNvPr>
              <p14:cNvContentPartPr/>
              <p14:nvPr/>
            </p14:nvContentPartPr>
            <p14:xfrm>
              <a:off x="838080" y="320040"/>
              <a:ext cx="3574080" cy="165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25348C-2BBE-4569-BB8B-658CA33B89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720" y="310680"/>
                <a:ext cx="3592800" cy="167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16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CC-98BB-4115-805A-D1F1E9450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78D99-AD7A-49E8-9163-72BDB1BB1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46ECB8-EF2B-4CF1-9012-47557DFC7AB9}"/>
                  </a:ext>
                </a:extLst>
              </p14:cNvPr>
              <p14:cNvContentPartPr/>
              <p14:nvPr/>
            </p14:nvContentPartPr>
            <p14:xfrm>
              <a:off x="0" y="548640"/>
              <a:ext cx="7757640" cy="593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46ECB8-EF2B-4CF1-9012-47557DFC7A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39280"/>
                <a:ext cx="7776360" cy="595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958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CC-98BB-4115-805A-D1F1E9450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78D99-AD7A-49E8-9163-72BDB1BB1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BA6273-8B6A-4941-B427-ACB450857BA4}"/>
                  </a:ext>
                </a:extLst>
              </p14:cNvPr>
              <p14:cNvContentPartPr/>
              <p14:nvPr/>
            </p14:nvContentPartPr>
            <p14:xfrm>
              <a:off x="182880" y="945000"/>
              <a:ext cx="9144360" cy="158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BA6273-8B6A-4941-B427-ACB450857B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935640"/>
                <a:ext cx="9163080" cy="160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263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2020-11-27T08:38:07Z</dcterms:created>
  <dcterms:modified xsi:type="dcterms:W3CDTF">2020-11-27T10:13:14Z</dcterms:modified>
</cp:coreProperties>
</file>