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8:53:58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7578 2519 0,'0'21'63,"21"-21"-48</inkml:trace>
  <inkml:trace contextRef="#ctx0" brushRef="#br0" timeOffset="891.54">7175 1418 0,'0'0'0,"0"-21"16,0 0-16,0 0 0,0 0 15,0-1-15,0 1 16,0 0-16,0 0 0,0 0 16,0 0-1,0 42 1,0 0-16,0 0 0,0 0 16,0 22-16,0-22 0,-21 42 15,21-20-15,0 20 0,0 1 0,-21 20 16,0 1-16,0 0 0,0-1 15,21-20-15,-22 20 0,1 1 16,0 0-16,21-22 0,-21 22 0,21-22 16,-21 1-16,21-22 0,0 1 15,0-1-15,0 0 0,0-21 0,0 1 16,-21-44 15,21-20-31,0 21 0,0-21 16,-22-1-16</inkml:trace>
  <inkml:trace contextRef="#ctx0" brushRef="#br0" timeOffset="1471.88">6752 1884 0,'0'0'0,"-21"-42"0,0 20 0,0 1 0,21-21 16,-22 0-16,22 20 0,0-20 15,0 21-15,0-21 0,0-1 0,0 22 16,22-21-16,-1-1 0,0 22 15,0-21-15,0 21 0,22 0 0,-1-1 16,-21 1-16,21 0 0,1 21 0,-1 0 16,0 0-16,1 0 0,-1 21 15,0 0-15,1 1 0,-1-1 16,0 21-16,1 0 0,-1 1 0,-21 20 16,22 1-16,-22-1 0,0 1 15,0-1-15,0 1 0,0-1 0,-21 1 16,0-22-16,0 22 0,0-22 0,0-21 15,0 21-15,0-20 0,0-1 16,0 0-16,0 0 0,0-42 31,0 0-31,0 0 0,0-22 16,0 22-16,0-21 0,0-1 0,22-20 16,-1-1-16,0 1 0,-21-22 15,21 22-15,0-22 0,22 22 0,-22-1 16,0 1-16,21-1 0,-21 1 15,22 20-15,-22 1 0,21 0 0,-21 20 16,22 1-16,-22 21 0,0 0 16,21 0-16,-20 21 0,-1 22 0,0-22 15,-21 21-15,0 22 0,21-22 16,-21 22-16,0 20 0,0 1 0,0 0 16,0-1-16,-21 1 0,21-22 0,-21 22 15,0 0-15,21-22 0,0 1 16,-22-1-16,22 1 0,-21-22 0,21 22 15,0-43-15,0 21 0,0-21 0,0 0 16,0 1-16,21-44 31,-21 1-31,22-21 0,-22 21 16,21-22-16,0 22 0</inkml:trace>
  <inkml:trace contextRef="#ctx0" brushRef="#br0" timeOffset="1899.21">8551 1842 0,'0'0'0,"-21"21"31,21 0-31,-21 0 0,0 21 16,0-20-16,-1 20 0,22 0 0,-21 1 16,0-1-16,0 0 0,0 1 15,21-1-15,0 0 0,0 1 0,0-1 16,0 0-16,0 1 0,0-22 15,0 21-15,21-21 0,0 0 0,21-21 16,1 0-16,-22 0 0,21 0 16,1 0-16,20 0 0,-21-21 0,1 0 15,20 0-15,-20-21 0,-1 20 0,0-20 16,1 21-16,-22-21 0,0-1 16,0 1-16,-21 0 0,0-22 0,0 22 15,0-1-15,0-20 0,-42 21 0,21-1 16,-22 22-16,1-21 0,-22 21 15,22 21-15,-21 0 0,20 0 16,-20 0-16,20 21 0,1 0 0,0 0 16,21 21-16,-1-20 0,1 20 0,0 0 15,21 1-15,0-22 0,0 21 16,0 0-16,0-20 0,0 20 0,21-21 16,0 21-16,1-20 0,20-1 0,-21 0 15,21-21-15,1 0 0,-1 0 16,0 0-16,1 0 0,20 0 0</inkml:trace>
  <inkml:trace contextRef="#ctx0" brushRef="#br0" timeOffset="2988.52">9334 2032 0,'0'0'0,"22"-21"0,-22-21 0,0 20 0,0 1 16,0 0-16,0 0 0,0 0 0,-22 21 31,22 21-16,0 21-15,-21-21 0,21 22 0,0-22 16,-21 21-16,21 1 16,0-1-16,0 0 0,0-21 0,0 22 0,0-1 15,0 0-15,0-20 0,0 20 16,0-21-16,21 0 0,0 0 16,1 1-16,-1-1 0,0-21 0,21 0 15,-21 0-15,22 0 0,-22 0 0,21-21 16,-21 21-16,22-22 0,-1-20 0,0 21 15,-20 0-15,20-22 0,-21 22 16,0-21-16,0 0 0,1-1 0,-22 1 16,0 0-16,0-1 0,0 1 0,0 21 15,0-22-15,0 22 0,0 0 16,0 0-16,0 0 0,-22 42 31,22 0-31,-21 21 0,21-20 16,-21 20-16,21 0 0,0-21 15,0 22-15,0-1 0,0 0 0,0 1 16,0-1-16,0-21 0,0 22 0,0-1 0,21-21 16,0 21-16,1-20 15,-1-1-15,0-21 0,21 21 0,-21-21 16,22 0-16,-22 0 0,21 0 0,1-21 16,-1 21-16,0-21 0,-21-1 15,22-20-15,-1 21 0,0 0 0,1-22 16,-22 1-16,21 0 0,1-1 0,-22 1 15,21 0-15,0-1 0,-20 1 16,-1 0-16,0 21 0,0-22 0,-21 22 16,0 0-16,0 0 0,0 0 15,-21 21-15,0 0 0,0 0 16,-1 21-16,1 0 0,0 21 16,21-21-16,-21 1 0,21 20 15,0-21-15,0 0 0,0 22 0,21-22 16,0 0-16,0 0 0,1 0 0,-1 22 15,0-22-15,21 0 0,-21 0 16,1-21-16,-1 21 0,0 0 0,0 1 16,0-22-16,-21 21 0,-42-21 31,21 0-31,0 0 0,-1 0 16,-20-21-16,21 21 0,0-22 15,-22 1-15,22 21 0,0-21 0,0 21 16,0 0-16,0 0 0,-1 0 15,22 21 1,0 0 0,22 1-16,-1-1 0,21-21 15,-21 21-15,0 0 0,22-21 16,-22 21-16,21-21 0,1 0 0,-1 0 16,0 0-16,1 0 0,-1 0 0,0 0 15,1 0-15,-1 0 0,0-21 16,1 0-16,-1 21 0,-21-21 0,21 0 15,-20-1-15,-1 1 0,0 0 16,-21-21-16,0 21 0,21-22 0,-21 1 16,0 21-16,0-22 0,0 1 15,0 21-15,0 0 0,0 0 0,0-1 16,-21 22-16,0 0 0,0 22 16,-1-1-16,1 21 0,0-21 15,21 22-15,-21-22 0,21 21 16,-21-21-16,21 22 0,0-1 15,0-21-15,0 21 0,0-20 0,0-1 16,21 0-16,0 0 0,0 0 0,0 0 16,1-21-16,-1 22 15,0-22-15,0 0 0,0 0 0,0 0 16,1-22-16,-1 1 0,0 0 0,0 0 16,0-21-16,0 20 0</inkml:trace>
  <inkml:trace contextRef="#ctx0" brushRef="#br0" timeOffset="4095.75">13377 1693 0,'21'-21'16,"1"0"-1,-1 0-15,0 0 16,0 0-16,0-1 0,0 1 0,-21-21 15,22 21-15,-22 0 0,0-1 0,21 22 16,-21-21-16,0 0 0,0 0 16,-21 0-16,-1 21 0,1 0 0,0-21 15,-21 21-15,-1 0 0,1 0 0,0 21 16,-1 0-16,1 0 16,0 0-16,21 0 0,-22 1 0,22 20 15,0 0-15,0 1 0,21-1 0,0-21 16,0 21-16,0 1 0,0-22 15,21 21-15,0-21 0,0 1 0,22-1 16,-22 0-16,21-21 0,0 21 0,1-21 16,-1 0-16,0 0 0,1 0 15,-1 0-15,0 0 0,1 0 0,-22 0 16,0-21-16,0 21 0,0-21 16,-42 21-1,0 0-15,-21 0 0,-1 0 16,1 0-16,0 21 0,-1 0 15,1 0-15,0 0 0,-22 1 0,22-1 16,21 0-16,-22 0 0,22 0 0,-21 22 16,21-22-16,0 0 0,21 21 15,0-21-15,0 1 0,0-1 0,0 0 16,42 0-16,-21-21 0,0 21 0,22-21 16,-22 0-16,21 0 0,0 0 15,1 0-15,-1 0 0,0 0 0,-20 0 16,20-21-16,0 0 0,1 21 0,-22-21 15,21 0-15,-21-1 0,0 22 16,-21-21-16,0 0 0,0 42 31,-21-21-31,0 21 16,0 22-16,0-22 0,0 21 0,-1 1 16,-20-1-16,21 0 0,0 22 15,-22-1-15,22 1 0,-21-1 0,21-20 16,0 20-16,-22 1 0,22-22 0,0 0 15,0 1-15,0-1 0,-1-21 0,22 21 16,0-20-16,0-1 16,22-21-1,-1-21-15,0-1 0,0 1 0,21-21 16,-20 0-16</inkml:trace>
  <inkml:trace contextRef="#ctx0" brushRef="#br0" timeOffset="4567.89">15600 1122 0,'0'-64'15,"0"128"-15,0-191 0,0 85 0,0-1 16,0 1-16,-21 0 0,-1 20 0,1 22 15,0 0-15,0 0 16,0 43-16,0-1 0,-1 0 0,1 43 16,0-21-16,21 20 0,0 1 0,-21 21 15,0 0-15,0-22 0,21 22 16,-22 0-16,22 0 0,-21 0 0,0-22 16,0 1-16,0 0 0,0-22 15,-1 1-15,22-1 0,-21-21 0,21 1 16,0-22-16,0 21 0,21-42 15,1 0-15,-1-21 0,21 0 16,-21-21-16,22-1 0,-1 1 16,21-22-16,-20 1 0</inkml:trace>
  <inkml:trace contextRef="#ctx0" brushRef="#br0" timeOffset="4927.68">15917 1397 0,'0'0'0,"21"-63"15,1-1-15,41-84 16,-63 127-16,-21 42 15,0 0-15,0 21 16,-22 1-16,1-22 0,0 21 0,-1 1 16,1-1-16,0 0 0,-22 1 0,22-1 15,-22 0-15,22 1 0,0-1 0,-1-21 16,22 0-16,0 0 0,0 1 16,0-22-16,21 21 15,21-21-15,0 21 16,0 0-16,0-21 15,0 21-15,1 22 0,-1-22 0,21 21 16,-21-21-16,0 22 0,-21-1 0,22 0 16,-1 1-16,0-1 0,-21 0 0,21 1 15,0-1-15,-21-21 0,21 21 16,1-20-16,-1 20 0,0-21 0,0 0 16,0-21-16,0 21 0,1-21 0,-1 0 15,21 0-15,-21 0 0,0 0 0,22 0 16,-22 0-16,21-21 0,-21 0 15,1 0-15,-1 0 0,0 0 0,0-22 16,0 22-16,0-21 0</inkml:trace>
  <inkml:trace contextRef="#ctx0" brushRef="#br0" timeOffset="5271.37">16214 2032 0,'0'0'16,"-22"0"-16,1 21 15,21 0-15,0 1 16,21-22-1,1 0-15,-1 0 0,0 0 16,0 0-16,0 0 0,22 0 0,-22 0 16,21 0-16,-21-22 0,22 22 15,-22-21-15,0 0 0,0 21 16,0-21-16,-21 0 0,21 21 0,-21-21 0,0-1 16,-21 22-16,0 0 0,0 0 15,0 0-15,-22 22 16,22-22-16,-21 21 0,21 0 0,0 21 15,-22-21-15,22 22 0,0-22 0,0 21 16,0-21-16,21 22 0,0-22 0,0 0 16,0 21-16,0-20 0,0-1 15,21 0-15,0-21 0,0 21 0,0-21 16,22 0-16,-1 0 0,-21 0 0,21 0 16,1-21-16,-1 21 0,22-21 0,-22 0 15,0-1-15,1 1 0,-1 0 16,0 0-16,-21-21 0</inkml:trace>
  <inkml:trace contextRef="#ctx0" brushRef="#br0" timeOffset="5832.23">17018 1947 0,'0'0'0,"0"-21"15,-21 42 1,21 1 0,-21-1-16,-1 0 0,1 21 0,21-21 15,0 22-15,-21-22 0,21 21 16,0 1-16,0-22 0,0 0 0,0 21 15,0-21-15,0 1 0,21-1 0,0 0 16,1-21-16,-1 0 0,0 0 0,21 0 16,1 0-16,-1 0 0,0-21 15,1 0-15,20-1 0,-21 1 16,1 0-16,-22 0 0,21-21 0,-21 20 16,22-20-16,-43 21 0,21-21 0,0-1 15,-21 22-15,0-21 0,0 21 16,0-22-16,0 22 0,0 0 0,0 0 15,-21 42 1,0 0-16,21 0 16,0 0-16,-21 22 0,21-22 0,-22 21 15,1 1-15,21 20 0,-21-21 0,0 22 16,21-1-16,-21 22 0,0 0 16,21-22-16,-22 22 0,1 0 0,21 20 15,0-20-15,-21 21 0,21-21 16,-21 20-16,21-20 0,0 21 0,0-21 15,-21 20-15,21-20 0,0 0 0,0 21 16,0-22-16,0 1 0,0-22 0,0 1 16,0-1-16,0 1 0,0-22 0,-21 1 15,-1-22-15,1 0 0,0 0 0,0 0 16,0-21-16,0 0 0,-22 0 0,22 0 16,0-21-16,-21 0 0,-1 0 0,1 0 15,0-22-15,-1 1 16,-20 0-16,-1-1 0,1-20 0,20 20 15,-20-20-15,21 21 0,-1-22 0,22 1 16,0 20-16,21-20 0,0-1 0,21 1 16,0-1-16,22-20 0,-1 20 0,21-21 15,1 22-15,-1-22 0</inkml:trace>
  <inkml:trace contextRef="#ctx0" brushRef="#br0" timeOffset="6427.45">17865 1164 0,'0'-21'0,"0"42"0,0-63 15,0 21-15,0 63 32,0-21-32,0 22 0,0-1 0,0 21 15,0 1-15,0-1 0,0 22 0,-22-21 16,22 20-16,-21-20 0,21 20 16,-21-20-16,21-1 0,0 1 15,0-1-15,0-20 0,0-1 0,0 0 16,0-20-16,0-1 0,0 0 0,0 0 15,0-42 1,0 0 0,0-22-16,0 22 0,0 0 15,21-21-15,-21-1 0,21 22 0,-21-21 16,22 0-16,-1-1 0,-21 1 16,21 21-16,0-22 0,21 22 0,-20 0 15,20 21-15,0 0 0,1 0 0,-1 0 16,0 0-16,1 21 0,-1 0 0,0 1 15,1 20-15,-1-21 16,-21 21-16,0 1 0,-21-22 0,0 21 16,0 1-16,-21-22 0,-21 21 0,21-21 15,-22 0-15,1 22 0,-22-22 0,22 0 16,0-21-16,-1 21 0,1 0 16,21-21-16,-21 0 0,20 0 0,1 0 15,0 0-15,0 0 0,0 0 16,21-21-16,0 0 0,21 0 15,0 21-15,0-21 0,0 0 16,22-1-16,-1 1 0</inkml:trace>
  <inkml:trace contextRef="#ctx0" brushRef="#br0" timeOffset="6819.88">18923 1820 0,'0'0'16,"0"-21"-1,-21 21-15,0 0 0,-1 0 0,1 21 0,0 1 16,-21-1-16,21 0 0,-1 0 0,-20 0 16,21 22-16,0-22 0,0 21 15,-1 0-15,1-20 0,0 20 0,21-21 16,0 0-16,0 22 0,0-22 16,21 0-16,0-21 0,1 21 0,-1 0 15,21-21-15,-21 0 0,22 0 0,-22 0 16,21 0-16,-21 0 0,22 0 15,-22-21-15,21 21 0,-21-21 0,0 0 16,1 0-16,-1-1 0,0 1 0,-21-21 16,0 21-16,0-22 0,0 1 15,0 0-15,0 21 0,-21-22 0,-22 22 16,22-21-16,0 21 0,0 21 0,-21 0 16,20 0-16,-20 0 0,0 0 0,21 0 15,-22 21-15,22 0 0,0 0 16,0 0-16,0 22 0,21-22 0,0 0 15,0 21-15,0-21 0,0 1 16,21-1-16,21 0 0,-21 0 0,22 0 16,-1-21-16,0 0 0</inkml:trace>
  <inkml:trace contextRef="#ctx0" brushRef="#br0" timeOffset="7235.8">19558 2032 0,'0'0'0,"0"-21"0,0 0 0,0 0 15,0-1-15,-21 1 0,0 0 0,-1 0 16,1 0-16,0 21 0,0 0 0,0 0 16,-22 0-16,22 0 0,0 21 15,0 0-15,-21 0 0,20 0 0,1 22 16,21-22-16,-21 21 0,21-21 16,-21 1-16,21 20 0,0-21 0,0 0 15,0 0-15,0 1 0,0-1 0,21 0 16,0 0-16,0-21 0,22 0 0,-22 0 15,0 0-15,21 0 0,-20 0 16,20 0-16,-21-21 0,0 21 0,22-21 16,-22 0-16,0-1 0,0 1 0,-21 0 15,0 0-15,21-21 0,-21 20 0,0-20 16,0 21-16,0-21 0,0 20 16,0 1-16,-21 21 15,0 21 1,21 1-16,-21-1 0,21 0 0,0 21 15,0-21-15,0 1 0,0 20 16,0-21-16,0 0 0,0 0 0,21 1 16,0-1-16,0 0 0,0 0 0,1 0 15,-1-21-15,21 0 0,-21 0 0,22 0 16,-22 0-16,0 0 0,21 0 16,-21 0-16</inkml:trace>
  <inkml:trace contextRef="#ctx0" brushRef="#br0" timeOffset="7595.24">19939 2011 0,'0'0'0,"0"-21"0,0 0 16,0-1-16,0 1 0,0 0 15,21 21 17,0 0-32,0 0 0,1 21 15,-1 0-15,0 1 0,0-1 0,0 0 16,0 0-16,-21 0 0,0 22 0,22-22 15,-22 0-15,21 0 0,-21 0 0,0 0 16,0 1-16,0-1 0,0 0 16,-21-21-1,-1 0 1,22-21-16,0 0 0,0-1 16,0-20-16,0 21 15,0 0-15,0 0 0,0-22 0,0 1 16,0 21-16,0-22 0,0 22 0,0-21 15,0 21-15,22 0 0,-1-1 0,0 22 16,0 0-16,0 0 16,0 0-16,1 0 0,-1 0 0,0 0 15,0 22-15,0-1 0,0-21 0,1 21 16,-1 0-16</inkml:trace>
  <inkml:trace contextRef="#ctx0" brushRef="#br0" timeOffset="8088.24">20913 1990 0,'0'0'0,"0"-21"0,0-1 16,0 1-16,0 0 0,0 0 15,0 0-15,0 0 0,-22-1 16,22 1-16,-21 21 0,0-21 0,0 21 16,0 0-16,0 0 0,-1 0 15,-20 21-15,21-21 0,0 21 0,-22 22 16,22-22-16,-21 0 15,21 21-15,0-20 0,-1 20 0,1-21 16,0 21-16,21-20 0,0-1 0,0 21 16,0-21-16,21-21 0,0 21 0,22 1 15,-22-22-15,21 0 0,-21 0 16,22 0-16,-1 0 0,0 0 0,-20 0 16,20 0-16,0-22 0,-21 1 0,1 0 15,-1 0-15,0-21 0,0-1 0,0 22 16,0-42-16,-21 20 0,0-20 15,0-1-15,22-20 0,-22 20 0,21-21 16,-21 1-16,0 20 0,0-20 0,0 20 16,0 22-16,0-1 0,0 1 15,0 21-15,-21 42 16,-1 21-16,22-20 16,-21 41-16,0-21 0,21 22 15,-21 21-15,21-22 0,-21 1 0,21 20 16,0-20-16,-21-1 0,-1 1 0,22-1 15,-21 1-15,21-22 0,0 0 0,0 1 16,0-22-16,0 0 0,0 0 16,0 0-16,21-21 15,1 0-15,-1-21 16</inkml:trace>
  <inkml:trace contextRef="#ctx0" brushRef="#br0" timeOffset="8886.57">22542 953 0,'0'0'0,"0"-22"16,0 1-16,0 0 0,0 0 0,0 0 15,22 0-15,-1-1 0,0 1 0,-21-21 16,0 21-16,0 0 15,0-1-15,-21 22 0,0 0 16,-22 22-16,1-1 0,21 0 0,-43 21 16,22 1-16,0 20 0,-1 1 15,1-1-15,0 22 0,-1-22 0,1 22 16,0 0-16,20-22 0,-20 22 16,21-1-16,0-20 0,0 21 15,21-22-15,0 1 0,0-22 0,21 21 16,0-20-16,0-1 0,21-21 0,1 0 15,-1 1-15,22-1 0,-1-21 0,1 0 16,20 0-16,1-21 0,0-1 16,-1-20-16,22 21 0,-21-21 0,-1-22 15,-20 22-15,21-22 0,-43 1 0,21-22 16,-20 22-16,-22-22 0,0 0 16,-21 1-16,0-1 0,0-21 0,-21 21 15,0-20-15,-22 41 0,1-21 0,0 22 16,-1 21-16,1-1 0,0 22 15,-1 0-15,-20 21 0,21 0 16,-22 21-16,22 21 0,-22 1 0,22-1 16,0 22-16,-1-1 0,22 22 15,-21-22-15,21 22 0,21 0 0,0-22 16,0 1-16,0 20 0,21-20 0,21-1 16,-21 1-16,22-1 0,-1-20 15,0 20-15,1-42 0,20 22 0</inkml:trace>
  <inkml:trace contextRef="#ctx0" brushRef="#br0" timeOffset="9189.54">23474 1715 0,'0'0'0,"0"-22"0,0 1 0,0 0 16,0 0-16,0 0 0,-21 21 16,-1 0-16,22 21 15,0 0-15,0 21 0,-21 1 16,21-1-16,0 0 0,0 22 15,-21-1-15,21-20 0,0 20 0,-21 22 16,0-22-16,0 22 0,-1 0 0,1-1 16,0 1-16,-21 21 0,21-21 0,-22-1 15,1 1-15,0 0 0,-1-22 16,22 1-16,-21 20 0,21-41 16,-1 20-16,22-21 0,0 1 0,0-22 15,0 0-15,0 0 0,22-21 0,-1 0 16,0 0-16,0 0 0,0-21 0,0 21 15,1-21-15,-1-21 0,0 20 0,0-20 16,0 0-16,22-1 0,-22 1 16,0 0-16</inkml:trace>
  <inkml:trace contextRef="#ctx0" brushRef="#br0" timeOffset="9463.51">23262 1884 0,'-21'-64'0,"42"128"0,-63-191 0,42 0 16,0 85-1,0 20-15,21 1 0,0 21 0,21-21 16,-20 21-16,20 0 0,0 0 0,1 0 16,-1 0-16,0 21 0,1-21 15,-1 21-15,0 1 0,-21 20 0,1-21 16,-22 21-16,0-20 0,0 20 0,0-21 16,-22 21-16,1-20 0,0 20 0,-21-21 15,21 0-15,-22 22 0,22-22 16,-21-21-16,21 21 0,-1 0 0,1-21 15,21 21-15,21-42 32,22 21-17,-22-21-15,0 0 0,0 0 16</inkml:trace>
  <inkml:trace contextRef="#ctx0" brushRef="#br0" timeOffset="9731.94">23897 1820 0,'0'0'0,"21"0"0,-21-21 0,0 0 16,21 0-16,-21 0 16,22 21-16,-22-21 0,0-1 0,21 22 15,-21-21-15,21 21 16,-42 0 0,0 21-1,-1 1-15,22-1 0,-21 0 0,0 0 16,0 21-16,21-20 0,-21-1 0,21 21 15,0-21-15,0 0 0,0 1 0,0-1 16,0 0-16,0 0 16,21 0-16,0-21 0,0 0 0,0 0 15,1 0-15,-1 0 0,0 0 0,0 0 16,0 0-16,22 0 0,-22 0 0,0-21 16</inkml:trace>
  <inkml:trace contextRef="#ctx0" brushRef="#br0" timeOffset="10091.35">24299 1757 0,'0'0'0,"0"-21"0,0 0 0,-21-1 0,21 1 16,21 42 31,0 1-47,1-1 0,-1 0 15,0 0-15,-21 0 0,21 22 0,0-22 16,0 21-16,-21-21 0,0 0 0,22 22 15,-22-22-15,0 0 0,0 0 0,0 0 16,0 1-16,-22-22 31,22-22-15,-21 1-16,21 0 16,0 0-16,0 0 0,0 0 15,0-22-15,0 22 0,0-21 0,0-1 16,0 1-16,0 21 0,0-21 0,21 20 15,-21 1-15,22 0 0,-1 0 16,0 21-16,0 0 16,0 0-16,0 0 0,1 21 15,-22 0-15,21-21 0,0 21 0,0 1 16</inkml:trace>
  <inkml:trace contextRef="#ctx0" brushRef="#br0" timeOffset="10523.28">24850 1842 0,'21'0'15,"-21"-22"-15,0 1 16,0 0-16,0 0 16,0 0-16,0 0 0,-21 21 0,21-22 15,-22 1-15,1 21 0,0 0 16,0 0-16,0 0 16,21 21-16,-21 1 0,21-1 0,-22 21 15,22-21-15,0 22 0,0-22 0,0 21 16,-21-21-16,21 0 0,0 22 15,0-22-15,0 0 0,0 0 0,0 0 16,21-21 0,1 0-16,-1 0 15,0 0-15,0 0 16,0-21-16,0 0 0,1 0 16,-22 0-16,21 0 0,-21-22 0,0 22 15,21 0-15,-21-21 0,21 20 16,-21-20-16,21 21 0,0 0 15,-21 42 1,0 0-16,0 0 0,0 0 16,0 22-16,0-22 15,22 21-15,-22-21 0,0 1 0,21 20 0,-21-21 16,0 0-16,0 0 0,21-21 16,-21 22-16,21-1 0,0-21 15,0 0-15,1 0 16,-1 0-16,-21-21 0,21-1 0</inkml:trace>
  <inkml:trace contextRef="#ctx0" brushRef="#br0" timeOffset="11652.06">25400 1249 0,'0'0'0,"0"-85"16,0 22-16,0-1 0,0 1 0,0 20 15,0 22-15,0 0 0,0 0 0,-21 21 16,0 21-16,-1 0 15,22 22-15,-21-1 0,0 0 0,21 22 16,-21-1-16,21-20 0,0 20 0,0 1 16,0-1-16,0 1 0,0-1 15,0 1-15,0-1 0,0 1 0,0-22 16,0 21-16,0-20 0,0-1 0,0 0 16,0-20-16,0 20 0,21-21 15,-21 0-15,21-21 0,0 21 0,1-21 16,-1 0-16,0 0 15,0-21-15,0 0 0,0 0 16,1 0-16,-1 0 0,0-22 16,0 1-16,0 0 0,-21-1 0,21 22 15,-21-21-15,22-1 0,-22 22 0,0 0 16,0 0-16,0 42 16,0 0-16,0 0 15,-22 1-15,22 20 0,-21-21 0,21 21 16,-21-20-16,21 20 0,0-21 0,0 0 15,0 22-15,0-22 0,0 0 16,0 0-16,0 0 0,21-21 16,0 0-16,1 0 0,20 0 15,0 0 1,-21-21-16,1 0 0,-1 0 16,0 0-16,0-1 0,0 1 0,-21 0 15,21 0-15,1 0 0,-1 0 0,-21-1 16,0 1-16,0 42 31,0 1-31,-21-1 0,21 0 16,-22 0-16,22 0 0,-21 0 0,21 1 15,0-1-15,0 0 0,0 0 16,0 0-16,0 0 0,21-21 16,1 0-16,-1 0 15,0 0-15,0 0 16,0 0-16,-21-21 15,21 21-15,-21-21 0,0 0 16,0 0-16,0 0 0,0-1 0,0-20 16,0 21-16,0 0 0,0 0 0,0-1 15,0 1-15,-21 0 0,21 0 16,21 21 31,1 0-47,-1 0 0,0 0 15,0 0-15,0 0 0,0 0 16,1 0-16,-1 21 0,-21 0 16,21 0-16,-21 1 15,0-1-15,0 21 0,0-21 0,0 0 16,0 1-16,0-1 0,0 0 0,0 0 16,0 0-16,0 0 0,0 1 15,0-1 1,-21-21-1,0-21 1,21-1 0,0 1-16,0 0 0,0 0 0,0 0 15,0-22-15,21 22 0,0-21 16,0 0-16,0 20 0,0-20 0,1 21 16,-1 0-16,0 0 0,0-1 15,0 22-15,0 0 0,1 22 0,-1-1 16,-21 0-16,0 0 0,0 0 0,0 22 15,0-1-15,0-21 0,0 21 16,0-20-16,0 20 0,0-21 0,0 21 16,-21-20-16,21-1 0,-22 0 0,22 0 15,-21-21-15,21 21 0,-21-21 32,21-21-17,0 0-15,-21 21 16,21-21-16,0 0 0,0-22 0,0 22 15</inkml:trace>
  <inkml:trace contextRef="#ctx0" brushRef="#br0" timeOffset="11852.06">26035 1291 0,'0'0'0,"-42"0"15,20 0 1,1 0 62,0-21-78,0 21 0,0 0 0</inkml:trace>
  <inkml:trace contextRef="#ctx0" brushRef="#br0" timeOffset="12060.01">25188 1376 0,'-21'21'0,"42"-42"0,-63 42 0,21-21 0,21 21 16,0 0-16,42-21 15,-21 0-15,22 0 0,-1 0 16,0 0-16,1 0 0,20 0 16,-21 0-16,1 0 0,-1 0 0,-21 0 15,22 0-15,-22 0 0,0 0 0,-63 0 31,20 0-15,1 0-16,-21 0 0,-22 0 0,1 0 16</inkml:trace>
  <inkml:trace contextRef="#ctx0" brushRef="#br0" timeOffset="12956.69">7514 3429 0,'-42'0'0,"84"0"0,-127 0 0,64 0 0,0 0 16,-21 0-16,21 0 0,-1 0 15,1 0-15,42 0 32,1 0-32,-1 0 0,42 0 15,1 0-15,20 0 0,1 0 0,21 0 16,21 0-16,0-21 0,0 21 15,21-21-15,21 21 0,1-21 16,-22-1-16,21 22 0,1-21 0,-1 21 16,0 0-16,-21-21 0,22 21 0,-22 0 15,-21 0-15,0-21 0,-21 21 16,-22 0-16,1 0 0,-21 0 0,-22 0 16,0 0-16,1 0 0,-22 0 0,-21-21 31,0 0-16,0-1-15,-21 1 16,21 0 0,0 0-16,0 0 0,21 0 15,0 21-15</inkml:trace>
  <inkml:trace contextRef="#ctx0" brushRef="#br0" timeOffset="13776.3">16002 2667 0,'0'0'0,"-21"0"0,0 21 0,-43-21 16,43 21-16,0-21 15,0 0-15,-1 0 0,1 22 16,0-22-16,0 21 0,-21-21 0,20 0 16,-20 21-16,21-21 0,0 21 0,-22-21 15,22 0-15,0 21 0,0-21 16,0 0-16,21 21 0,-21-21 0,21 22 15,42-22-15,-21 0 16,21 21-16,1-21 0,20 0 16,1 0-16,42 0 0,-22 0 0,43 0 15,0 0-15,21 0 0,-21 0 16,43-21-16,-22 21 0,21 0 0,22-22 16,-22 22-16,22 0 0,-1-21 15,1 21-15,-1 0 0,1-21 0,20 21 16,-20 0-16,-1 0 0,1-21 15,20 21-15,-20-21 0,-1 21 0,1 0 16,-1 0-16,1 0 0,-1 0 0,1 0 16,-22 0-16,22 0 0,-22 0 15,0 0-15,22 0 0,-43 0 16,21 0-16,-20 0 0,-1-21 0,21 21 0,-21 0 16,-21 0-16,21-22 15,-21 22-15,0-21 0,-21 21 0,0 0 16,-21-21-16,-1 21 0,1-21 0,-21 21 15,-1 0-15,1-21 0,-22 21 16,0 0-16,1 0 0,-22-21 0,21 21 16,-21-22-16,0 22 0,1 0 15,-22-21 1,0 0 0,-22 21-1,-20 0-15,21 0 0,-21 0 16,-1 0-16,1 0 0,0 0 15</inkml:trace>
  <inkml:trace contextRef="#ctx0" brushRef="#br0" timeOffset="62007.92">4149 5313 0,'0'0'0,"0"-21"0,0 0 0,21-1 15,-21 1-15,0 0 0,0 0 0,0 0 16,0 0-16,0-1 0,0 1 16,0 0-16,21 0 0,-21 0 15,0 0-15,0 42 47,-21 0-47,21 0 0,-21 21 0,-1 1 16,22-1-16,-21 0 0,0 22 15,0-22-15,21 22 0,-21-1 0,0 22 16,-1-22-16,1 22 0,0-21 16,0-1-16,0 1 0,0 20 0,-1-41 15,1 20-15,0 1 0,0-22 0,0 21 16,0-20-16,-1-1 16,1 0-16,0 1 0,21-22 0,0 0 15,0 0-15,0 0 0,0 1 0,0-44 31,0 1-31,0 0 0,21-21 0,0-1 16,1 1-16,-1 0 0,0-22 0,0 1 16,21-1-16,-20 1 0,-1-22 15,0 0-15,21 1 0,-21-1 0,1-21 16,-1 22-16,0 20 0,0-21 0,0 1 16,-21 20-16,21 1 0,-21-1 15,22 22-15,-22-22 0,0 22 0,0 21 16,0 0-16,21 0 0,-21-1 15,21 22 1,-21 22-16,0 20 16,0-21-16,0 43 0,21-22 15,0 21-15,-21 1 0,21-1 0,-21 1 16,0 21-16,22-1 0,-22-20 16,21 20-16,-21 1 0,0-21 0,0 20 15,21-20-15,-21-1 0,21 1 0,-21-22 16,0 0-16,0 1 0,0-1 15,0 0-15,21 1 0,-21-22 16,0 21-16,0-21 0,0 1 0,0-1 16,0 0-16,21-21 0,-21-21 31,0 0-31,0-1 16,0 1-16,-21 0 0,0-21 0,0 21 15,21-22-15,-21 22 0</inkml:trace>
  <inkml:trace contextRef="#ctx0" brushRef="#br0" timeOffset="62207.89">4000 6054 0,'-21'0'0,"42"0"0,-63 0 0,21 0 15,42 0 1,0 0 0,0 0-16,1 0 0,20 0 15,0 0-15,-21-21 0,22 21 0,20 0 16,-20-22-16,-1 1 0,0 21 15,-21 0-15,22-21 0,-22 21 0,21 0 16,-21-21-16,1 21 0,-1-21 16,-21 0-16,21 21 0,0 0 15,-21-22-15</inkml:trace>
  <inkml:trace contextRef="#ctx0" brushRef="#br0" timeOffset="64008.95">5292 5736 0,'21'-21'16,"-42"42"-16,63-63 0,-42 21 0,0 0 15,0-1-15,-21 22 0,0-21 16,-1 21-16,1 0 0,0 0 0,0 0 16,0 0-16,-22 0 0,22 21 0,-21 1 15,21-1-15,0 0 0,-22 21 16,22 1-16,0-1 0,-21 0 0,20 1 15,1-1-15,0 0 0,21 1 0,0-1 16,-21 0-16,21 1 0,0-22 16,0 21-16,0-21 0,21 22 15,0-22-15,0 0 0,1 0 0,20 0 16,-21 0-16,21-21 0,1 0 16,-22 0-16,21 0 0,1 0 0,-1 0 15,0 0-15,22-21 0,-22 0 0,0 0 16,1 0-16,20 0 0,-20-22 0,-1 22 15,0-21-15,1-1 0,20 1 16,-42-21-16,22-1 0,-1 22 16,0-22-16,-21 1 0,1-22 0,-1 22 15,0-1-15,0 22 0,-21-22 0,0 1 16,0 20-16,0 1 0,0 0 16,0 21-16,0-22 0,0 22 0,0 0 0,0 0 15,0 0-15,0-1 16,-21 22-16,0 22 15,0-1-15,21 0 0,0 0 16,0 21-16,-22 1 0,22-1 16,-21 0-16,21 22 0,-21-1 0,0 1 15,21-1-15,0 1 0,0-1 0,-21 1 16,21-1-16,-21-20 0,21 20 16,0-20-16,0-1 0,0 0 0,0 1 15,0-1-15,0 0 0,0-21 0,21 22 16,0-22-16,0 0 0,0 0 0,0-21 15,1 0-15,-1 0 16,0 0-16,0 0 0,0 0 0,22 0 16,-22-21-16,21 0 0,-21 0 0,0-22 15,22 22-15,-22-21 0,0 21 0,0-22 16,0 22-16,1-21 0,-1 0 16,0 20-16,-21-20 0,0 21 0,21 0 15,-21 0-15,0-1 0,21 22 0,-21-21 16,0 42-1,0 1-15,0-1 16,0 0-16,-21 0 0,21 0 0,-21 22 16,21-22-16,0 0 15,0 21-15,0-21 0,0 1 0,0-1 16,0 0-16,0 21 0,0-21 16,0 1-16,21-1 0,0-21 0,0 0 15,1 21-15,20-21 0,-21 0 16,0 0-16,22 0 0,-1-21 0,-21 21 15,21-21-15,-20-1 0,20 1 0,-21 0 16,21 0-16,-20 0 0,-1-22 0,0 22 16,0 0-16,0-21 0,-21 21 15,0-1-15,21 1 0,-21 0 0,22 0 16,-22 0-16,0 0 16,0 42-1,0 0 1,0 0-16,0 0 0,-22 22 15,22-22-15,0 0 0,-21 0 0,21 21 16,0-20-16,0-1 0,0 0 16,0 0-16,0 0 0,0 0 0,0 1 15,21-1-15,1-21 0,-1 21 0,0-21 16,0 0-16,0 0 0,22 0 16,-22 0-16,0 0 0,0 0 15,0-21-15,0 0 0,1-1 16,-1 1-16,0 0 0,0 0 0,21-43 15,-42 22-15,22 0 0,-22-1 16,0 1-16,0 0 0,0-1 16,0 1-16,-22 0 0,1 21 0,0-1 15,0 1-15,0 0 0,-22 21 0,22 0 16,-21 0-16,0 0 0,20 0 0,-20 21 16,0 0-16,-1 22 0,1-22 15,21 21-15,0 1 0,0-1 0,-1-21 16,22 21-16,0 1 0,0-22 0,0 21 15,22-21-15,-1 22 0,21-22 16,0 0-16,1 0 0,-1-21 0,0 21 16,22-21-16,-1 22 0,-20-22 15,20 0-15,1 0 0,-22 0 0,22-22 16,-1 1-16,1 21 0,-22-21 0,0 0 16,1 0-16,-1 0 0,0-22 15,-21 22-15,1-21 0,-1 21 0,0-22 16,0 1-16,0 21 15,-21 0-15,0-1 0,0 1 0,-21 21 32,21 21-32,-21 1 15,0-1-15,21 21 0,0-21 0,-21 0 16,-1 22-16,22-22 0,-21 21 16,21-21-16,0 22 0,0-22 0,0 0 15,0 21-15,-21-20 0,21-1 16,0 21-16,0-21 0,0 0 0,0 1 15,0-1-15,0-42 32,21-1-17,-21 1-15,21-21 0,1 21 0,-22-22 16,21 22-16,0-21 0,0 0 16,0-1-16,0 1 0,1 0 0,-1-1 15,0 1-15,0 21 0,0 0 16,22-43-16,-22 64 0,0-21 0,0 0 15,0 21-15,0 0 16,1 0-16,-1 0 0,0 21 0,0 0 16,-21 0-16,0 0 0,0 1 0,0-1 15,21 21-15,-21-21 0,0 22 0,0-22 16,0 21-16,0-21 0,0 22 0,0-22 16,0 21-16,21-21 0,-21 0 15,0 1-15,0-1 0,22 0 0,-1 0 16,0 0-16,-21 0 0,21-21 0,0 0 15,0 0-15,1 0 0,20 0 0,-21 0 16,0 0-16,0-21 0,1 21 16,-1-21-16,0 0 0,0 0 15,0 0-15,0-1 0,1 1 0,-22 0 16,0-21-16,0 21 0,0-22 16,0 22-16,0 0 0,0 0 0,0-22 15,-22 22-15,1-21 0,0 21 0</inkml:trace>
  <inkml:trace contextRef="#ctx0" brushRef="#br0" timeOffset="64347.2">7578 5271 0,'0'0'0,"-22"0"0,1 0 0,21 21 16,-21-21-16,42 0 47,-21-21-31,0-1-16,-21 1 15,0 21-15,0 0 0,0 0 16,-1 0-1,1 0-15,21 21 32,0 1-32,0-1 15</inkml:trace>
  <inkml:trace contextRef="#ctx0" brushRef="#br0" timeOffset="64640.03">5800 5673 0,'0'0'0,"-64"21"0,22-21 0,21 21 16,-1-21-16,1 0 0,42 0 15,1 0 1,20 0-16,0 0 0,1 0 0,20 0 15,-21 0-15,22-21 0,-1 21 0,-20 0 16,20-21-16,-20 21 0,-22 0 0,21 0 16,-21 0-16,0-21 0,1 21 15,-22-22 17,-22 22-32,44-21 31</inkml:trace>
  <inkml:trace contextRef="#ctx0" brushRef="#br0" timeOffset="67355.85">9144 6181 0,'0'21'0,"0"0"15,0 0-15,0 0 16,21-21 0,-21 22-1,21-22-15,0 0 16,1 0-16,-1-22 16,0 1-16,0 21 0,-21-21 15,21 0-15,0 0 16,-21 0-16,22-1 0,-1-20 0,-21 21 15,21-21-15,0-1 0,0 1 0,-21-22 16,21 22-16,1 0 0,-1-1 0,0 1 16,0 0-16,-21-1 0,21 22 15,-21 0-15,21 0 0,1 21 32,-22 21-32,21-21 0,-21 21 15,0 0-15,0 1 0,21-1 16,-21 0-16,21-21 0,-21 21 15,21-21-15,0 0 16,-21-21 0,22 21-1,-22-21-15,0 0 0,0-1 16,0 1-16,0 0 0,0 0 16,-22 0-16,1 21 0,21-21 0,0-1 15,-21 22-15,0 0 0,21-21 0,-21 21 16,0 0-16,-1 0 15,1 21-15,0-21 0,0 22 16,21 20-16,-21-21 0,0 21 0,21 1 16,-22-22-16,1 21 0,0 1 15,21-1-15,0 0 0,-21 1 0,21-1 16,0 0-16,0-21 0,0 22 16,0-22-16,0 21 0,0-21 0,21 1 15,-21-1-15,21 0 0,22 0 0,-22 0 16,21-21-16,-21 21 0,22-21 0,-1 0 15,0 0-15,1 0 0,20 0 0,-21 0 16,1 0-16,20-21 0,-20 21 16,-1-21-16,0 0 0,1 0 0,-1-22 15,0 22-15,-21-21 0,22 0 16,-1-22-16,-21 22 0,22-22 0,-22 1 16,21-1-16,-21 1 0,0-22 15,1 22-15,-1 20 0,0-20 0,0-1 16,0 1-16,-21 20 0,0-20 0,0 21 15,0-1-15,0 1 0,0 21 0,0 0 16,0-22-16,0 22 16,0 42-1,0 0-15,0 1 0,0 20 0,-21 0 16,0 1-16,21-1 0,-21 0 0,21 22 16,0-22-16,-21 22 0,-1-22 15,22 21-15,0 1 0,-21-1 0,21-20 16,0 20-16,0-20 0,0 20 0,0-21 15,0 22-15,0-22 0,21-21 0,1 22 16,-1-1-16,0-21 0,0 0 16,0 1-16,0-1 0,22 0 15,-22 0-15,21-21 0,-21 0 0,22 0 16,-22 0-16,21 0 0,-21 0 0,22-21 16,-22 0-16,21 0 0,-21-1 0,22 1 15,-22-21-15,21 21 0,-21-22 0,1 1 16,20 0-16,-21-1 0,0 1 15,22 21-15,-22-21 0,0-1 16,0 22-16,21-21 0,-20 42 16,-1-21-16,0 21 0,21 0 15,-21 0-15,1 21 16,-1-21-16,-21 21 0,21 0 0,-21 0 16,21 0-16,-21 1 0,21-22 0,-21 21 15,0 0-15,0 0 0,0 0 0,0 0 16,0-42 31,0 0-47,0 0 0,0 0 15,0 0-15,0-1 0,0-20 0,-21 21 16,0 0-16,0-22 0,21 22 16,0 0-16,-21 0 0,-1 0 15,1 21-15,0-21 0,0 21 0,0 0 16,-22 0-16,22 0 0,0 21 15,0 0-15,-21 0 0,20 0 0,-20 0 16,21 22-16,0-22 0,-22 21 16,22 1-16,0-22 0,0 21 15,21 0-15,0-20 0,-21 20 0,21 0 16,0-21-16,0 1 0,0 20 0,0-21 16,21 0-16,-21 0 0,21 1 0,0-1 15,0 0-15,1-21 0,-1 21 0,0-21 16,21 0-16,-21 0 0,1 0 0,-1 0 15,21 0-15,-21 0 0,0-21 16,1 21-16,-1-21 0,0 0 0,0-1 16,0-20-16,0 21 0,1-21 0,-1 20 15,0-20-15,0 0 0,0-1 16,-21 1-16,0 21 0,21-21 0,-21 20 16,0-20-16,22 21 0,-22 0 0,0 0 15,0 42 16,0 0-31,0 0 16,-22 0-16,22 22 0,-21-22 0,21 21 0,-21-21 16,21 22-16,0-22 0,0 21 0,0-21 15,0 0-15,0 22 0,0-22 16,0 0-16,0 0 0,0 0 16,0 1-16,0-1 0,21 0 0,0-21 15,1 21-15,-1-21 0,0 0 0,0 0 16,21 0-16,-20 0 0,20 0 0,-21 0 15,21 0-15,1-21 0,-1 21 0,0-21 16,1 0-16,-1-1 0,0 1 0,1-21 16,-22 21-16,21-22 0,1 1 15,-22 21-15,21-21 0,-21-1 16,22-41-16,-22 41 0,0 22 16,-21-21-16,0 21 0,0-1 0,0 1 15,0 0-15,-21 21 16,0 0-16,-1 21 15,1-21-15,0 21 0,-21 43 16,42-43-16,0 21 0,-21-20 0,21 20 16,0-21-16,0 21 0,0-20 0,0-1 15,0 21-15,0-21 0,0 0 16,21 1-16,-21-1 0,21 0 0,0 0 16,-21 0-16,21-21 0,0 21 0,-21 1 15,22-22-15,-1 0 0,-21 21 16,21-21-16,-21 21 15,-21-21 17,0 0-32,21-21 0,-22 0 15,1 21-15,0-22 0,0 22 0,0-21 16,0 21-16,-1 0 0,1-21 16,0 21-16,0 0 0,0 0 15,0 0-15,21 21 16,0 0-16,0 1 15,0-1-15,21 0 16,0-21-16,0 0 16,0 0-16,0 21 0,1-21 15,-1 0-15,21 0 0,-21 0 0,0 0 16,22 0-16,-1 0 0,-21 0 0,22 0 16,-22-21-16,21 0 0,0 21 0,1-21 15,-1-1-15,0-20 0,1 21 16,-1 0-16,0-22 0,1 1 0,-22 0 15,21-1-15,1 1 0,-22 0 0,21-1 16,-21-20-16,-21 21 16,0-1-16,0 22 0,0 0 15,-21 21-15,0 0 0,0 0 0,-22 0 16,22 0-16,-21 0 0,21 21 0,0 0 16,-1 0-16,1 1 0,21 20 15,0-21-15,0 21 0,0-20 0,0 20 16,0-21-16,0 21 0,21-20 0,1-1 15,-1 0-15,0 21 0,0-21 16,0 1-16,0-1 0,1-21 0,-22 21 16,21 0-16,-21 0 0,21-21 0,-21 21 15,0 1-15,0-1 16,0 0 0,-21-21-16,0 0 0,-1 0 15,1 0-15,0 0 0,0 0 0,0 0 16,21 21-16,-21-21 15,-1 0 1,1 0 0,0 0-1,0 0-15</inkml:trace>
  <inkml:trace contextRef="#ctx0" brushRef="#br0" timeOffset="76336.31">8678 6329 0,'0'-21'47,"0"0"-31,21 21-16,-21-22 0,0 1 15,0 0-15,22 0 0,-22-21 16,21 20-16,-21 1 0,0 0 0,21 0 15,-21-21-15,21 20 0,0-20 16,-21 21-16,21 0 0,1 0 0,-22-22 16,0 22-16,21 21 0,-21-21 0,0 0 15,0 0 1,-21 21 0,-1 0-16,1 0 0,0 0 0,0 0 15,0 0-15,0 0 0,-1 21 0,1-21 16,0 21-16,21 0 15,-21 0-15,0 0 0,21 1 16,0-1-16,0 0 0,0 0 0,0 0 16,0 0-16,0 1 0,21-1 15,0 0-15,-21 0 0,21 0 0,0-21 16,1 21-16,-1 1 0,0-22 0,0 21 16,0-21-16,22 21 0,-22-21 15,0 0-15,-21 21 0,21-21 0,-21 21 16,0 0-16,-21 1 15,0-22-15,-22 21 0,-20 0 0,21 0 16,-22 0-16,22 0 0,-22-21 16,43 22-16,-21-22 0,21 0 0,63-22 15</inkml:trace>
  <inkml:trace contextRef="#ctx0" brushRef="#br0" timeOffset="85699.14">1249 8001 0,'0'-21'15,"0"0"17,0 0-17,21 21-15,-21-22 0,21 22 16,-21-21 0,0 0-1,0 0-15,-21 21 31,0 0-15,0 0-16,-1 0 16,1 0-16,21 21 0,-21-21 15,0 21-15,21 0 0,-21 22 16,0-22-16,21 21 0,-22 1 0,1-1 16,21-21-16,-21 21 0,0 1 15,21-1-15,0 0 0,-21 1 0,21-1 16,-21-21-16,21 22 0,0-22 15,0 21-15,0-21 0,0 0 0,0 1 16,0-1-16,0 0 0,21 0 16,-21 0-16,21-21 0,0 21 15,0-21-15,0 0 0,1 0 0,-1 0 16,0 0-16,0 0 0,21 0 16,-20 0-16,-1-21 0,21 0 0,-21 21 15,0-21-15,1 0 0,-1-22 16,0 22-16,-21 0 0,21-21 0,-21 21 15,0-22-15,0 1 0,0 0 16,-21-1-16,0 1 0,21 0 0,-21 20 16,-1-20-16,1 21 0,0 0 15,0 0-15,0-1 0,0 22 16,-1 0-16,1 0 0,0 0 16,0 0-16,0 0 0,0 0 15,21 22-15,-22-1 16,22 0-16,0 0 15,0 0-15,0 0 0,0 1 16,0-1-16,0 0 16,22-21-16,-1 0 0,21 0 15</inkml:trace>
  <inkml:trace contextRef="#ctx0" brushRef="#br0" timeOffset="86187.86">1545 8128 0,'0'-42'16,"21"21"-16,-21-1 0,21 1 15,1 21-15,-1 0 16,0 0-16,0 0 0,0 0 16,0 0-16,1 0 15,-1 21-15,0 1 0,0 20 0,0-21 16,0 0-16,1 22 0,-1-22 15,0 21-15,-21 0 0,0 1 0,0-22 16,0 21-16,0 1 0,0-22 16,0 21-16,0-21 0,0 22 15,-21-22-15,0 0 0,21 0 0,-22-21 16,22 21-16,0-42 31,0 0-31,0 0 16,0 0-16,0-22 0,0 22 0,0 0 15,22-21-15,-22-1 0,21 1 16,0 0-16,-21-1 0,21 1 0,0 0 16,0-1-16,1 1 0,-22 21 15,21-22-15,0 22 0,0 0 0,0 21 16,-21-21-16,21 21 0,1 0 16,-1 0-1,0 0-15,-21 21 31,0 0-31,0 0 16,0 1 0</inkml:trace>
  <inkml:trace contextRef="#ctx0" brushRef="#br0" timeOffset="87135.42">2900 8297 0,'21'-42'16,"0"42"-16,-21-21 0,0 0 0,21 21 16,-21-21-16,21-1 0,-21 1 0,0 0 15,0 0-15,0 0 0,0 0 16,0-1-16,-21 1 0,0 21 0,21-21 15,-21 0-15,-21 21 0,20 0 16,1 0-16,-21 0 0,21 0 0,-22 0 16,1 0-16,21 21 0,-21 0 15,-1 0-15,22 22 0,-21-22 16,21 21-16,-1 1 0,1-22 0,0 21 16,0 0-16,21-20 0,0 20 15,0-21-15,0 21 0,0-20 0,0-1 16,0 0-16,21 0 0,21 0 15,-20-21-15,-1 21 0,0-21 0,21 0 16,-21 0-16,22 0 0,-1 0 0,-21 0 16,22 0-16,-22-21 0,21 0 15,-21 21-15,0-21 0,1 0 16,-1 0-16,0-1 0,0 1 0,-21 0 16,0 0-16,0 0 0,21 0 0,-21-22 15,0 22-15,21 0 0,-21 0 16,0 0-16,0-1 15,0 1-15,0 42 32,0 1-17,0-1-15,0 0 0,0 0 0,-21 21 16,21-20-16,-21 20 0,21-21 16,0 21-16,0 1 0,-21-1 0,21 0 15,-21 1-15,21-1 0,-21 22 16,21-22-16,-22 21 0,22 1 15,0-1-15,0 22 0,0-21 0,-21-1 0,21 1 16,0-1-16,0 1 0,0-1 16,0 22-16,0-22 0,0 22 15,0-22-15,0 1 0,0 21 0,21-22 16,-21 1-16,0-1 0,0-21 0,0 22 16,0-22-16,0 1 0,0-1 15,0 0-15,0 1 0,0-22 0,0 21 16,-21-21-16,0-21 0,21 21 0,-21-21 15,0 0-15,0 0 0,-1 0 0,-20 0 16,21-21-16,0 0 0,-22 0 16,1-21-16,0 20 0,-1-20 0,1 0 15,-21-1-15,20 1 0,1 0 16,0-22-16,-1 22 0,22-22 16,0 1-16,0-1 0,0-20 0,21 20 15,0 1-15,0 20 0,0-20 16,0-1-16,0 22 0,21-21 0,0 20 15,0 1-15,0 0 0,22-1 0,-22 1 16,21 0-16,0 20 0,1 1 16,-1 0-16,0 0 0,-20 0 15,20 0-15,-21-1 0,0 22 0,-21-21 16,0 0 0,0 0-1,0 0-15</inkml:trace>
  <inkml:trace contextRef="#ctx0" brushRef="#br0" timeOffset="88539.12">3450 8255 0,'0'21'47,"0"0"-47,0 1 31,0-1-31,0 0 16,21-21 31,0-21-47,1 21 15,-22-21-15,21 21 0,-21-22 0,21 22 16,-21-21-16,0 0 0,0 0 31,-21 21-31,0 0 16,-1 0-16,1 0 15,21 21 1,-21-21-16,21 21 16,21-21 30,0 0-46,1 0 0</inkml:trace>
  <inkml:trace contextRef="#ctx0" brushRef="#br0" timeOffset="89019.85">4445 7853 0,'0'0'0,"0"-21"0,0 0 0,0-1 16,-21 22-16,0 0 0,-1-21 16,1 21-16,0 0 0,0 0 0,0 0 15,0 21-15,-1-21 0,1 22 0,0-1 16,0 0-16,0 21 0,21-21 16,-21 22-16,-1-1 0,1 0 15,21 1-15,0-1 0,0 0 0,0-20 16,0 20-16,0-21 0,0 21 0,0-20 15,0-1-15,0 0 0,21 0 16,1-21-16,-1 21 0,0-21 16,21 0-16,-21 0 0,1 0 15,20 0-15,-21 0 0,21-21 0,-20 0 16,20 0-16,-21 0 0,21-1 0,-20 1 16,20 0-16,-21 0 0,0-21 15,0 20-15,1-20 0,-22 21 0,0-21 16,0-1-16,0 22 0,0-21 0,0 21 15,-22-22-15,-20 22 0,21 0 16,0 21-16,0-21 0,-1 21 16,1 0-16,-21 0 0,21 0 0,0 0 0,-1 0 15,1 21-15,0 0 0,0 0 16,0 0-16,21 1 0,-21-1 16,21 21-16,0-21 0,0 0 0,0 1 15,0-1-15,21 0 0,0 0 16,0 0-16,21-21 0</inkml:trace>
  <inkml:trace contextRef="#ctx0" brushRef="#br0" timeOffset="89377.66">5059 7895 0,'0'0'16,"0"-21"-16,0 0 0,-21 21 31,-1 0-31,22 21 15,0 0-15,-21 0 0,21 22 0,0-1 16,0 0-16,0 1 0,0 20 0,-21 1 16,21-1-16,0 1 0,0-1 15,0 22-15,0-22 0,0 22 0,0 0 16,-21-1-16,0 22 0,0-21 16,-1 0-16,1 20 0,0-20 0,-21 0 15,21 21-15,-1-22 0,-20 1 0,21-22 16,0 22-16,0-21 0,-22-1 15,22 1-15,0-22 0,21 21 0,-21-41 16,0 20-16,21 0 0,-22-21 0,22 1 16,0-1-16,0-42 15,0-22 1,22 22-16,-22 0 0,21-21 16,0-1-16,0-20 0,0-1 0,22 1 15,-22-22-15</inkml:trace>
  <inkml:trace contextRef="#ctx0" brushRef="#br0" timeOffset="89715.38">5016 8128 0,'0'0'0,"0"-42"0,0-1 0,0 1 0,0 21 15,0-21-15,0 20 0,0 1 0,0 0 16,0 0-16,22 21 0,-1-21 15,0 0-15,0 21 0,0 0 0,0 0 16,1 0-16,-1 0 0,0 21 16,0 0-16,0 0 0,-21 0 15,0 0-15,0 1 0,0 20 0,0-21 16,0 21-16,0-20 0,-21 20 0,0-21 16,0 0-16,0 22 0,-1-22 0,1-21 15,-21 21-15,21 0 16,0 0-16,-1-21 0,1 0 0,0 21 15,42-42 32,0 0-47,1 21 0,-1-21 16</inkml:trace>
  <inkml:trace contextRef="#ctx0" brushRef="#br0" timeOffset="90061.18">5461 8065 0,'21'-22'15,"0"22"-15,0-21 16,1 21-16,-22-21 0,21 21 0,0-21 16,0 21-16,-21-21 0,21 0 0,0 21 15,-21-22-15,0 1 0,0 0 16,-21 21-1,0 0 1,0 0-16,0 0 0,0 21 16,-1 0-16,1 1 0,0-1 15,0 0-15,21 0 0,0 0 0,0 0 16,0 1-16,0-1 0,0 0 0,0 0 16,0 0-1,21-21-15,0 0 0,0 0 0,1 0 16,20 0-16,-21 0 0,21 0 0,-20 0 15,20-21-15,0 21 0,1-21 16,-1 0-16,-21 0 0,21 21 0,-20-22 16</inkml:trace>
  <inkml:trace contextRef="#ctx0" brushRef="#br0" timeOffset="90511.92">6032 7874 0,'0'0'0,"-21"0"15,0 0 1,0 21-1,21 0-15,0 1 16,-21-1-16,21 0 0,0 0 16,0 0-16,0 0 0,0 1 15,-21-22-15,21 21 0,0 0 0,-22 0 16,22 0-16,-21-21 31,21-21-15,0 0-16,0 0 15,0 0-15,0-1 0,0 1 16,21 0-16,1 0 0,-1 0 16,0-22-16,0 22 0,0 0 0,0 0 15,1 21-15,-1-21 0,21 0 0,-21 21 16,22 0-16,-22 0 0,0 0 0,21 0 16,-21 0-16,1 0 0,-1 21 15,0 0-15,-21 0 0,0 0 0,0 0 16,0 1-16,0-1 0,0 21 0,0-21 15,0 0-15,0 1 0,-21 20 16,0-21-16,-1 0 0,22 0 16,-21 1-16,0-22 0,21 21 15,0-42 32,21-1-47,0 1 0,1 21 0,20-21 16</inkml:trace>
  <inkml:trace contextRef="#ctx0" brushRef="#br0" timeOffset="91307.79">6879 7895 0,'21'-21'16,"-21"0"0,0 0-16,0 0 0,-21-1 15,0 22-15,0 0 16,0 0-16,-1 0 15,1 0-15,0 0 0,0 0 0,0 22 16,0-1-16,-1 0 0,1 0 0,0 0 16,0 22-16,0-22 0,0 21 0,-1-21 15,1 22-15,21-22 16,0 21-16,0-21 0,0 0 0,0 1 0,0-1 16,0 0-16,21-21 0,1 0 15,-1 0-15,0 0 16,0 0-16,0 0 0,22 0 0,-22-21 0,0 21 15,0-21-15,0-1 0,22 1 16,-43 0-16,21 0 0,0 0 0,0 0 16,0-1-16,-21-20 0,0 21 15,21 0-15,1 0 0,-22-1 16,0 44 15,0-1-15,-22 21-16,22-21 0,0 22 0,-21-22 15,21 21-15,0 0 0,0 22 0,0-22 16,0 22-16,0-22 0,0 22 16,0-22-16,0 21 0,0 1 0,0-1 15,0 22-15,0-21 0,-21-1 16,0 22-16,21-22 0,-21 1 0,0-1 16,21 22-16,-22-22 0,22 1 0,-21 21 15,0-22-15,21 1 0,0-1 16,-21 1-16,21-22 0,0 21 0,0-20 15,0-22-15,0 21 0,0-21 0,0 1 16,0-1-16,0-42 16,0-1-16,0 1 15,21-21-15,0 21 0,-21-22 16,21 1-16,1-21 0,-1-1 0,0 1 16,21-1-16,-21 1 0,22-22 15,-22 0-15,21 1 0,1-22 0,-1 0 16,-21 21-16,21-21 0,1 22 15,-22-1-15,21 0 0,-21 22 0,1-22 16,-1 22-16,0 20 0,0-20 0,-21 21 16,0-1-16,0 1 0,0 21 0,21 0 15,-21-22-15,0 22 16,0 0-16,0 42 47,0 0-47,21-21 31,1 0-15</inkml:trace>
  <inkml:trace contextRef="#ctx0" brushRef="#br0" timeOffset="92014.67">7747 7916 0,'0'0'0,"21"0"0,-21-21 0,0 0 0,21 0 16,-21 0-16,0 0 0,0-1 16,0 1-16,0 0 0,0 0 15,0 0-15,-21 21 16,0 0-16,0 0 16,0 0-16,-1 0 0,1 0 15,0 21-15,0 0 0,0 0 0,21 0 16,-21 22-16,-1-22 0,1 21 15,0-21-15,21 22 0,0-22 0,-21 21 16,21-21-16,0 1 0,0-1 0,0 0 16,0 0-16,0 0 0,0 0 15,21-21-15,0 0 0,0 0 16,1 0-16,-1 0 0,0 0 16,0 0-16,0-21 0,0 0 15,1 0-15,-1 0 0,0 0 16,0-22-16,-21 22 0,0 0 0,0 0 15,21-22-15,-21 22 0,0 0 0,0 0 16,0 0-16,0 0 0,0 42 31,0 0-15,0 0-16,0 0 0,0 0 16,0 1-16,0-1 0,0 0 0,21 0 15,1-21-15,-22 21 0,21 0 16,0-21-16,-21 22 0,21-22 15,0 0-15,0 0 0,1 0 0,-1 0 0,0 0 16,0 0-16,0 0 0,0 0 16,1 0-1,-22-22-15,21 1 32,-42 21 124</inkml:trace>
  <inkml:trace contextRef="#ctx0" brushRef="#br0" timeOffset="92911.42">9080 7811 0,'-21'21'47,"42"-21"31,1 0-63,-22-21-15,0-1 16,-22 22 15,1 0-31,21 22 16,0-1 0,0 0-1,21-21 16,1 0-31,-1 0 16,0-21 0,-21 0-1</inkml:trace>
  <inkml:trace contextRef="#ctx0" brushRef="#br0" timeOffset="93648">9694 8149 0,'0'-21'31,"0"0"-31,0 0 0,0 0 0,0-1 16,21 1-16,1 0 15,-1 0-15,0-21 0,0 20 0,0-20 16,22 21-16,-1-21 0,-21-1 0,21 1 16,1 0-16,-22-1 0,21 1 0,-21-22 15,1 22-15,-1 21 0,0-21 16,-21-1-16,0 22 0,0 0 0,0 0 16,0 0-16,-21 21 0,0 0 0,-1 0 15,-20 0-15,21 0 0,0 21 0,0 0 16,-1 0-16,1 0 0,0 22 15,21-22-15,0 0 0,0 21 16,0-21-16,0 1 0,21 20 0,0-21 0,1 0 16,-1 22-16,0-22 0,0 0 15,0 21-15,22-21 0,-22 1 0,0 20 16,-21-21-16,21 0 0,-21 0 16,21 1-16,-21-1 0,0 0 0,0 0 15,0 0-15,-21-21 0,0 0 16,0 0-16,-22 0 0,22 0 0,-21 0 15,0 0-15,20 0 0,-20 0 16,0-21-16,21 21 0,-22-21 0,22 21 16,0-21-16,0 0 0,0 21 0,-1 0 15,22-22-15,-21 22 0,21-21 16,21 21 15,1 0-31,-1 0 0,0 0 16,0-21-16,0 21 0</inkml:trace>
  <inkml:trace contextRef="#ctx0" brushRef="#br0" timeOffset="94011.79">10350 7768 0,'22'0'31,"-22"-21"-31,21 21 15,-21-21-15,21 21 0,-21-21 16,21 21-16,0-21 0,0-1 16,1 1-16,-22 0 15,0 0-15,0 0 0,0 0 16,-22-1-16,1 22 16,0 0-16,0 0 0,0 0 0,0 22 15,-1-1-15,22 0 0,-21 0 16,0 0-16,0 22 0,21-22 0,-21 21 15,21-21-15,0 22 0,0-1 0,0-21 16,0 21-16,0-20 0,0-1 0,0 0 16,21 0-16,0 0 0,0 0 0,0 1 15,1-22-15,-1 0 16,21 0-16,-21 0 0,22 0 0,-1 0 16,0-22-16,-21 1 0,22 21 0,20-21 15,-20-21-15,-1 21 0,0-1 0,1 1 16</inkml:trace>
  <inkml:trace contextRef="#ctx0" brushRef="#br0" timeOffset="94283.75">11261 7176 0,'0'-43'16,"0"86"-16,0-107 0,-22 43 0,22 0 0,-21 21 16,0 0-16,0 21 0,0 0 15,21 21-15,-21-20 16,-1 20-16,22 21 0,-21-20 0,0 20 15,21-20-15,-21 20 0,0 1 0,21-22 16,-21 21-16,-1-20 0,22 20 0,-21-20 16,21-1-16,-21 0 0,0 1 0,21-1 15,0 0-15,0-21 0,0 1 16,0-1-16,0 0 0,0 0 0,0 0 16,21-21-1,0 0-15,0-21 0,1 0 16,-1 0-16,0 0 0,0-1 15,0-20-15,0 21 0</inkml:trace>
  <inkml:trace contextRef="#ctx0" brushRef="#br0" timeOffset="94612.56">11366 7832 0,'0'21'31,"22"-21"-31,-1 0 16,0 0-16,0 0 15,0-21-15,0 21 0,1-21 16,-1 21-16,0-22 0,0 1 16,0 21-16,-21-21 0,21 0 15,-21 0-15,0 0 0,0-1 16,0 1-16,-21 21 0,0 0 16,0 0-16,0 0 0,-22 0 15,22 0-15,-21 21 0,21-21 0,-22 22 16,22-1-16,-21 21 0,21-21 0,21 0 15,-21 1-15,21-1 0,0 0 0,0 0 16,0 0-16,0 0 0,21 1 0,-21-1 16,21-21-16,0 0 0,0 21 15,0-21-15,22 0 0,-22 0 0,0 0 16,21 0-16,1 0 0,-22-21 0,21 21 16,1-21-16</inkml:trace>
  <inkml:trace contextRef="#ctx0" brushRef="#br0" timeOffset="95076.3">12023 7641 0,'0'0'0,"0"-21"0,0 0 16,-22 21-1,1 0-15,21 21 16,0 0-16,-21 0 0,21 1 16,0-1-16,0 21 0,0-21 15,0 0-15,0 1 0,0-1 0,0 21 16,0-21-16,0 0 0,0 1 0,0-1 15,0 0-15,0 0 16,-21 0-16,21-42 31,0 0-15,-21 0-16,21 0 0,0-1 16,0 1-16,0 0 0,0 0 0,0-21 15,0 20-15,21 1 0,-21-21 0,21 21 16,0-22-16,0 22 0,22-21 0,-22 21 15,0 0-15,21-1 0,-20 22 16,-1 0-16,21 0 0,-21 0 0,0 0 16,1 22-16,-1-1 0,0 0 15,0 0-15,-21 0 0,0 22 0,0-22 0,0 21 16,0-21-16,0 22 0,0-22 16,0 21-16,0-21 0,0 0 0,0 1 15,-21-1-15,0 0 0,21 0 16,-21-21-16,21 21 0,0 0 15,0-42 17,0 0-32,21 0 0,0 21 0,0-21 15</inkml:trace>
  <inkml:trace contextRef="#ctx0" brushRef="#br0" timeOffset="95311.16">12636 7578 0,'0'0'15,"0"-21"-15,0 42 16,0 0 0,0 0-16,0 0 0,0 0 15,0 1-15,0-1 0,0 0 16,0 21-16,-21-21 0,21 1 0,0-1 16,-21 0-16,21 0 0,0 0 0,-21 0 15,21 1-15,0-1 16,-21-21-16,21 21 0,0-42 31,0 0-15</inkml:trace>
  <inkml:trace contextRef="#ctx0" brushRef="#br0" timeOffset="95619.99">12658 7387 0,'0'0'0,"-22"0"16,1 0-16,21 21 16,21-21 15,1 0-15,-22-21-16,21 21 15,-21-21-15,21 0 0,-21 0 16,0 0-16,0-1 15,0 1-15,-21 21 0,0 0 16,-1 0-16,1 0 16,0 0-16,21 21 0,-21-21 0,21 22 15,0-1-15,0 0 0,0 0 16,0 0-16,0 0 0,0 1 16,21-22-16,0 21 0,0-21 15</inkml:trace>
  <inkml:trace contextRef="#ctx0" brushRef="#br0" timeOffset="96031.75">13102 7557 0,'0'0'0,"-21"0"16,0 0-16,0 0 15,21 21 1,-22 0-1,22 0-15,0 0 0,0 0 16,0 1-16,0 20 0,0-21 0,0 0 16,0 22-16,0-22 0,0 0 0,0 0 15,0 0-15,0 0 0,0 1 16,0-1-16,0 0 0,22-21 16,-1 0-16,0 0 0,0 0 15,0 0-15,0 0 0,1-21 0,-1 21 16,0-21-16,0-1 0,0 1 0,0 0 15,1 0-15,-1-21 0,-21 20 16,0 1-16,21-21 0,-21 21 0,0-22 16,0 22-16,0 0 0,0 0 0,0 0 15,0 0-15,0-1 0,0 44 63,21-22-48</inkml:trace>
  <inkml:trace contextRef="#ctx0" brushRef="#br0" timeOffset="96751.45">13610 7535 0,'0'0'16,"0"-21"-1,0 42 16,0 1-15,0-1-16,0 0 0,0 0 0,0 21 16,0-20-16,0-1 0,0 0 0,-21 0 15,21 0-15,0 0 0,0 1 0,0-1 16,-21 0-16,21 0 0,0-42 47,0 0-32,0 0-15,0-1 0,0 1 16,0 0-16,0 0 0,0 0 16,0 0-16,0-1 0,0-20 0,21 21 15,0 0-15,0 0 0,-21-22 16,21 22-16,1 0 0,-1 0 16,0 0-16,0 21 0,0 0 15,0 0-15,1 21 16,-22 0-16,0 0 0,0 0 0,21 0 15,-21 1-15,21-1 0,-21 0 16,0 0-16,0 0 0,0 0 0,0 1 16,0-1-16,21 0 0,-21 0 15,0 0-15,0 0 32,0-42-17,0 0 1,0 0-16,0 0 15,0 0-15,0-1 0,21-20 0,0 21 16,1 0-16,-1-22 0,0 22 0,0 0 16,0-21-16,22 21 0,-22-1 0,0 1 15,21 0-15,-21 0 0,1 21 16,-1 0-16,0 0 0,0 0 0,0 0 16,0 0-16,-21 21 0,0 0 0,0 0 15,22 22-15,-22-22 0,0 21 16,21 1-16,-21-22 0,0 21 0,0 0 15,0-20-15,0-1 0,0 21 0,0-21 16,0 0-16,0 1 0,0-1 16,0 0-16,0 0 0,-21-21 15,-1 0-15,1 0 32,21-21-32,0 0 15</inkml:trace>
  <inkml:trace contextRef="#ctx0" brushRef="#br0" timeOffset="97060.3">14605 7620 0,'21'0'47,"0"0"-32,0 0-15,1-21 32,-22 0-17,-22 21 17,1 0-32,21 21 15,0 0-15,-21-21 16,21 21-1</inkml:trace>
  <inkml:trace contextRef="#ctx0" brushRef="#br0" timeOffset="97679.94">15960 7387 0,'0'0'0,"21"-21"15,-42 21 16,21 21-31,-22-21 0,1 21 16,21 1-16,-21-1 0,21 21 16,0-21-16,0 0 0,-21 1 0,21-1 15,0 0-15,0 0 0,-21 0 0,21 0 16,0 1-16,0-1 0,0 0 16,-21-21-1,-1 0 1,1-21-1,21 0-15,0-1 16,0 1-16,0 0 0</inkml:trace>
  <inkml:trace contextRef="#ctx0" brushRef="#br0" timeOffset="97975.77">15917 7112 0,'0'0'0,"-21"0"16,0 0-16,0 0 15,21 21-15,0 0 16,0 1 0,21-22-1,0 0-15,0 0 16,0 0-16,1-22 16,-22 1-16,0 0 15,0 0 1,0 0-16,-22 21 15,1 0-15,0 0 16,0 0-16,21 21 0,0 0 16,0 0-16,0 0 0,0 1 15,0-1-15,0 0 16,21 0-16,0 0 0,0-21 0</inkml:trace>
  <inkml:trace contextRef="#ctx0" brushRef="#br0" timeOffset="98487.48">16552 7345 0,'-21'0'15,"0"0"-15,0 0 16,0 21 0,21 0-16,0 0 0,-22 1 15,22-1-15,0 0 0,0 0 16,0 21-16,0-20 0,0-1 0,0 0 15,0 0-15,0 0 0,0 0 0,0 1 16,0-1-16,-21 0 0,21 0 0,-21-21 16,21 21-16,-21-21 31,0 0-31,21-21 16,0 0-16,0 0 0,0 0 15,0-1-15,0 1 0,0 0 0,21-21 16,0 21-16,0-22 0,0 22 15,1-21-15,-1-1 0,0 22 0,0-21 16,0 0-16,0 20 0,22 1 16,-22 0-16,0 0 0,0 21 0,0 0 15,1 0-15,-1 0 0,-21 21 0,21 0 16,0 0-16,-21 1 0,21 20 0,-21-21 16,0 21-16,0 1 0,0-1 15,0 0-15,0-20 0,0 20 0,0 0 16,0-21-16,0 22 0,0-22 0,0 0 15,0 0-15,0 0 0,-21 1 0,0-1 16,21-42 31,21-1-47,0 1 16,0 0-16,22 0 0</inkml:trace>
  <inkml:trace contextRef="#ctx0" brushRef="#br0" timeOffset="98795.82">17547 6858 0,'0'0'0,"0"-85"15,0 64 1,0 0-16,0 0 0,0 42 16,0 21-1,-21-20-15,21 20 16,-21 0-16,0 1 0,-1 20 0,1-21 15,0 22-15,0-1 0,0 1 0,0-1 16,-1 1-16,1-1 0,21-20 0,-21-1 16,21 22-16,-21-22 0,21-21 0,0 21 15,0-20-15,0-1 0,0 0 0,0 0 16,0 0-16,0 0 0,21-21 16,0 0-16,0 0 15,1 0-15,-1-21 16,0 21-16,-21-21 15,0 0-15,0 0 0,0 0 0,0-1 16,0 1-16</inkml:trace>
  <inkml:trace contextRef="#ctx0" brushRef="#br0" timeOffset="98967.72">17081 7430 0,'-21'-22'0,"42"44"0,-63-44 16,63 22 15,0 0-31,1 0 0,20 0 0,-21 0 15,21 0-15,1 0 0,-22 0 0,21 0 16,1 0-16,-22 0 0,21 0 16,-21 0-16,0 0 0,1 0 0,-1-21 15,0 0-15,-21 0 16</inkml:trace>
  <inkml:trace contextRef="#ctx0" brushRef="#br0" timeOffset="99551.89">17970 7535 0,'0'0'0,"0"22"0,0-1 31,22-21 0,-1 0-31,0 0 0,0-21 16,0 21-16,0-22 0,22 22 0,-22-21 16,0 0-16,0 21 0,0-21 0,1 0 15,-1 0-15,-21-1 0,0 1 0,0 0 16,0 0-16,-21 21 15,-1 0-15,1 0 0,-21 0 16,21 0-16,-22 21 0,22 0 0,0 0 16,-21 1-16,21-1 0,-1 0 0,22 21 15,-21-21-15,21 1 0,0-1 16,0 21-16,0-21 0,0 0 0,0 1 16,21-1-16,1 0 0,-1-21 15,0 21-15,0-21 0,0 0 16,0 0-16,22 0 0,-22 0 0,21 0 15,-21 0-15,22 0 0,-22 0 0,21 0 16,1 0-16,-22 0 0</inkml:trace>
  <inkml:trace contextRef="#ctx0" brushRef="#br0" timeOffset="99943.13">18563 7430 0,'0'0'0,"0"-22"0,0 1 15,0 0 1,0 0-16,21 21 31,0 0-31,1 21 16,-1-21-16,0 21 0,0 22 0,0-22 15,0 0-15,1 21 0,-1-21 16,0 22-16,0-22 0,0 21 0,-21-21 16,0 1-16,0 20 0,0-21 0,0 0 15,0 0-15,0 1 0,0-1 0,0 0 16,-21-21-1,0 0-15,0 0 16,21-21-16,0 0 16,0-1-16,0 1 15,0 0-15,0 0 0,0 0 0,0 0 16,21-22-16,0 22 0,0-21 0,-21 21 16,21-22-16,1 1 0,-1 21 0,0-22 15,0 22-15,-21-21 0,21 21 0,0 0 16,-21-1-16,22 22 15,-1 0-15,0 22 16,-21-1 0,0 0-16,21-21 0</inkml:trace>
  <inkml:trace contextRef="#ctx0" brushRef="#br0" timeOffset="100451.84">19558 7557 0,'0'0'0,"21"-22"0,-21 1 16,0 0-16,0 0 0,0-21 15,-21 20-15,0 1 16,0 0-16,-1 21 0,1 0 0,0 0 0,0 0 16,0 0-16,0 0 15,-1 0-15,1 21 0,0 0 0,0 1 16,0-1-16,0 0 0,-1 0 0,1 21 15,0-20-15,0 20 0,21-21 0,-21 0 16,21 22-16,0-22 0,0 0 0,0 21 16,0-21-16,0 1 0,0-1 0,0 0 15,21-21-15,0 0 0,0 0 16,0 0-16,1 0 0,-1 0 16,0 0-16,0 0 0,0-21 0,0 0 15,1 21-15,-1-22 0,-21 1 16,21 0-16,0 0 0,-21 0 0,21 0 0,-21-1 15,0-20-15,21 21 0,-21 0 16,0-22-16,22 22 0,-22 0 0,0 0 16,0 42 15,0 0-31,0 0 0,0 1 0,-22-1 16,22 0-16,0 0 0,0 0 0,0 22 15,0-22-15,0 0 0,22 0 0,-1 0 16,-21 0-16,21 1 0,0-22 15,0 21-15,0 0 16,1-21-16,-1 0 0,0 0 16,0 0-16,0 0 0,0-21 0,1 21 15</inkml:trace>
  <inkml:trace contextRef="#ctx0" brushRef="#br0" timeOffset="102315.51">20024 7366 0,'0'0'0,"0"-21"0,0 0 0,0 0 0,0-1 16,-22 22 0,1 0-16,21 22 0,-21-22 0,21 21 15,-21 0-15,0 0 0,0 21 16,21-20-16,0 20 0,-22 0 0,1-21 16,21 22-16,0-22 0,0 21 0,0-21 15,0 22-15,0-22 0,0 0 16,0 0-16,0 0 0,21 1 0,-21-1 15,22 0-15,-1 0 0,0-21 0,0 0 16,0 0-16,0 0 0,22 0 0,-22 0 16,0 0-16,0 0 0,22 0 15,-22-21-15,0 21 0,0-21 0,21 0 16,-20-22-16,-1 22 0,0-21 16,0 21-16,0-22 0,0-20 0,1 20 15,-1-20-15,0-1 0,-21 1 0,21-1 16,0 1-16,-21-1 0,0 1 0,21-1 15,-21 1-15,0 21 0,22-22 16,-22 22-16,0 21 0,0-22 0,0 22 16,0 0-16,0 0 0,0 42 15,0 0 1,-22 21-16,1-20 0,21 20 16,-21 0-16,21 1 0,-21-1 0,21 0 15,-21 22-15,0-22 0,21 22 0,0-22 16,-22 21-16,1 1 0,21-22 0,0 22 15,0-22-15,0 0 0,0 1 0,0-1 16,0-21-16,0 22 0,0-22 16,0 0-16,0 0 0,0 0 15,21 0-15,1-21 0,-1 0 0,0 0 16,0 0-16,0 0 0,0 0 16,1 0-16,-1-21 0,21 21 0,-21-21 15,0 0-15,1 0 0,-1 0 0,-21-1 16,21 1-16,0 0 0,0 0 15,-21 0-15,0 0 0,0-1 0,21 22 16,-21-21-16,0 42 16,0 1-1,-21-1-15,0 0 0,21 0 16,0 0-16,0 0 0,0 1 16,0-1-16,0 0 0,0 0 0,0 0 15,0 0-15,21 1 0,0-22 16,1 21-16,-1-21 15,0 0-15,0 0 0,0 0 0,0 0 16,22 0-16,-22 0 0,0-21 0,-21-1 16,21 22-16,0-21 0,1 0 15,-1 0-15,-21 0 0,0 0 0,21-22 16,-21 22-16,0 0 0,21 0 0,-21 0 16,0-1-16,0 44 31,0-1-31,-21 0 15,21 0-15,-21 0 0,21 0 16,-21 1-16,21-1 0,0 0 0,0 0 16,0 0-16,0 0 0,0 1 0,0-1 15,0 0-15,0 0 0,21-21 16,0 0 0,0 0-1,0 0-15,-21-21 0,21 21 16,-21-21-16,0 0 0,22-1 15,-22 1-15,0 0 0,0-21 0,0 21 16,0-1-16,0 1 0,0 0 0,-22 0 16,1 0-16,21 0 0,-21 21 15,0-22-15,0 22 16,0 0 0,42 0 15,0 0-31,-21-21 0,21 21 0,0 0 15,22 0-15,-22 0 0,0 0 16,0 0-16,0-21 0,22 21 0,-22 0 16,0 0-16,0 0 0,0 0 0,0 0 15,1 0-15,-22 21 16,0 0 0,0 1-16,0-1 0,0 0 15,0 0-15,-22 0 16,22 0-16,0 1 0,-21-1 0,21 0 15,-21 0-15,0 0 0,21 0 16,0 1-16,-21-22 0,21 21 0,-21-21 16,21-21 31,0-1-47,0 1 15,0 0-15,21 0 0,0 0 16,-21 0-16,21-22 0,0 22 15,0 0-15,1 0 0,20-22 0,-21 22 16,21 0-16,-20 0 0,-1 21 16,21-21-16,-21 21 0,0 0 0,1 0 15,-22 21-15,0 0 16,0 0-16,0 0 0,0 1 0,0-1 16,0 0-16,0 21 0,-22-21 0,22 1 15,0-1-15,0 0 0,-21 0 16,21 0-16,0 0 0,0 1 0,0-1 15,0 0-15,0 0 16,21-21 0,1 0-16,-1 0 0,0 0 15,0 0-15,0-21 0,0 21 16,1-21-16,-1 21 0,21-21 16,-21-1-16,0 1 0,22 0 0,-22 0 15,0 0-15,21 0 0,1-43 16,-22 22-16,0 21 0,0-22 15,0 22-15,-21 0 0,0-21 0,-21 42 32,0 0-32,0 0 0,-21 0 0,20 21 15,1-21-15,0 21 0,0 0 0,21 0 16,0 0-16,0 1 0,0-1 0,0 0 16,0 0-16,0 0 15,21-21-15,-21 21 0,21 1 16,0-22-16,1 21 0,-1 0 0,0-21 15,-21 21-15,0 0 0,21-21 0,-21 21 16,0 1-16,0-1 0,0 0 16,0 0-16,-21 0 15,0-21-15,0 0 16,-1 21-16,1-21 0,0 0 16,0 0-16,0 0 15,0-21 16,21 0-31,0 0 0,0 0 16,0 0-16,-22-1 16,22 1-16,-21-21 0</inkml:trace>
  <inkml:trace contextRef="#ctx0" brushRef="#br0" timeOffset="102551.89">21696 7091 0,'-21'0'16,"42"0"-16,-64 0 0,22 0 0,21-21 16,-21 21-1,0 0 48,0 0-48,0 0-15,-1 0 0,1 0 16,0 0-16</inkml:trace>
  <inkml:trace contextRef="#ctx0" brushRef="#br0" timeOffset="102791.75">20129 7154 0,'0'0'15,"0"22"-15,0-1 0,22 0 32,-1-21-32,21 21 0,-21-21 0,22 0 15,-22 0-15,21 0 0,0 0 0,1 0 16,-22 0-16,21 0 0,1 0 0,-22 0 16,21 0-16,-21 0 0,0 0 0,1 0 15,-22-21 16,0 0-31</inkml:trace>
  <inkml:trace contextRef="#ctx0" brushRef="#br0" timeOffset="103576.3">22860 7451 0,'0'21'16,"0"0"-16,0 0 16,0 0-16,0 1 15,21-22 17,0 0-17,-21-22-15,21 22 0,-21-21 16,0 0-16,0 0 0,0 0 15,-21 21 1,0 0 0,0 0-16,0 0 0,0 21 15,21 0-15,-22 0 0,22 0 16,0 1-16,0-1 16,0 0-16,0 0 15,22-21 16,-1 0-15,0 0-16,0-21 0,0 21 16,0-21-16,1 21 0,20-21 15</inkml:trace>
  <inkml:trace contextRef="#ctx0" brushRef="#br0" timeOffset="104131.69">23685 7430 0,'0'0'0,"22"-43"16,-22 22 0,21 21-16,-21-21 0,0 0 0,0 0 15,0-1-15,0 1 0,0 0 0,0 0 16,0 0-16,0 0 0,-21 21 16,-1 0-16,1 0 15,0 0-15,0 0 0,0 0 16,0 21-16,-22 0 0,22 21 15,0-21-15,0 1 0,0 20 0,-1 0 16,1 1-16,0-22 0,0 21 16,0 0-16,0-20 0,21 20 0,0-21 15,0 0-15,0 22 0,0-22 0,0 0 16,0 0-16,0 0 0,21-21 16,0 0-16,0 0 0,0 0 15,0 0-15,1 0 0,20 0 16,-21 0-16,43-42 15,-43 21-15,0 0 0,0-1 0,0 1 16,0-21-16,1 21 0,-1-22 16,-21 22-16,0-21 0,21 21 0,-21-22 15,0 22-15,0 0 0,0 0 16,0 42 15,0 0-31,0 0 0,0 1 0,0-1 16,-21 21-16,21-21 0,0 0 0,0 22 15,0-22-15,0 0 0,0 0 16,0 0-16,0 1 0,0-1 0,21-21 16,0 21-16,-21 0 15,21-21-15,0 0 0,1 0 32,-1 0-32,0 0 0,0-21 15,0 0-15,0 21 0</inkml:trace>
  <inkml:trace contextRef="#ctx0" brushRef="#br0" timeOffset="105928.36">24299 7303 0,'0'0'15,"0"-22"-15,0 1 0,0 0 0,0 0 16,0 0 0,0 0-16,-21 21 15,0 21-15,21 0 16,-21 0-16,0 0 15,-1 22-15,1-22 0,21 21 0,-21-21 16,21 22-16,-21-22 0,21 21 0,0 0 16,0-20-16,0-1 0,0 21 0,0-21 15,0 0-15,0 1 0,0-1 0,21-21 16,0 21-16,-21 0 0,21-21 16,1 0-16,-1 0 0,21 0 0,-21 0 15,0 0-15,1 0 0,20 0 0,-21 0 16,0 0-16,0-21 0,22 0 0,-22 0 15,0-1-15,0 1 0,0-21 0,1 0 16,-1-1-16,0 1 0,0 0 16,0-22-16,0 1 0,1 20 15,-1-20-15,0-1 0,0 22 0,0 0 16,-21-1-16,0 1 0,21 0 0,-21 20 16,0 1-16,0 0 0,0 0 15,0 0-15,0 42 16,-21 0-16,0 0 15,21 0-15,-21 1 0,0 20 0,21-21 16,-21 21-16,21 1 0,-22-1 16,22 22-16,0-22 0,-21 0 0,0 22 15,21-22-15,-21 0 0,21 1 0,0-1 16,0 0-16,0-20 0,0 20 0,0-21 16,0 0-16,0 0 0,0 1 15,21-1-15,0-21 0,0 0 16,-21 21-16,22-21 0,-1 0 0,0 0 15,0 0-15,0 0 0,0 0 0,1-21 16,-1 0-16,0 21 0,0-22 0,0 1 16,0 0-16,1 0 0,-1 0 15,0 0-15,-21-1 0,0 1 0,21 0 16,-21 0-16,0 42 31,-21-21-31,0 21 16,21 0-16,0 1 0,-21-1 0,-1 0 15,22 0-15,0 0 16,0 0-16,0 1 0,0-1 16,22-21-1,-1 0-15,0 0 16,0 0-16,0 0 0,0 0 0,22 0 16,-22 0-16,0 0 0,-21-21 0,21-1 15,0 22-15,1-21 0,-1 0 0,0 0 16,-21 0-16,21 0 0,-21-1 15,21 1-15,-21 0 0,0 0 0,0 42 47,0 0-47,-21 0 0,0 1 0,21-1 16,0 0-16,0 0 0,-21 0 16,21 0-16,0 1 0,0-1 0,0 0 15,0 0-15,0 0 0,21-21 16,-21 21-16,21-21 0,0 0 15,0 0-15,1 0 16,-1 0-16,0 0 0,-21-21 16,21 0-16,-21 0 15,0 0-15,0 0 0,0-1 16,0 1-16,0 0 0,0 0 0,-21 0 16,21 0-16,0-1 0,-21 22 15,21-21-15,-21 21 16,42-21 31,0 21-47,0 0 15,0-21-15,0 21 0,1 0 0,-1-21 16,0 21-16,21 0 0,-21-21 0,1 21 16,-1 0-16,0 0 15,0 0-15,-21 21 16,0 0-16,0 0 15,0 0-15,0 0 0,0 1 16,0-1-16,-21 21 0,21-21 0,-21 0 16,21 1-16,0 20 0,0-21 15,-21 0-15,21 0 0,0 1 16,0-1-16,0 0 0,0-42 47,0 0-32,21-1-15,0 1 16,0 0-16,-21 0 0,21 0 0,0 0 16,1-22-16,20 22 0,-21 0 15,0-21-15,22 20 0,-22 1 0,0 0 16,21 0-16,-21 0 0,1 21 16,-1 0-16,-21 21 15,0 0 1,0 0-16,0 0 0,0 1 0,0-1 15,0 0-15,0 21 0,-21-21 16,21 1-16,0-1 0,0 0 0,0 0 16,0 0-16,21 0 15,0 1-15,0-22 0,0 0 16,0 0-16,1 0 0,-1 0 0,0 0 16,0 0-16,0 0 0,0 0 15,1 0-15,20-22 0,-21 22 16,0-21-16,-21 0 0,21 0 0,1 0 15,-1 0-15,0-1 0,0-20 0,-21 0 16,21 21-16,0-22 0,-21 1 0,22 21 16,-22-22-16,0 22 0,0 0 15,0 0-15,-22 42 16,1 21 0,21-20-16,-21-1 0,21 0 15,0 0-15,0 0 0,0 0 16,0 22-16,0-22 0,0 0 15,0 0-15,0 0 0,0 1 16,0-1-16,0 0 0,0 0 0,0 0 16,0 0-16,0 1 15,-21-22-15,21 21 16,-21-21-16,0 0 0,-1 0 16,1 0-1,0 0-15,0 0 16,0-21-16,0-1 15,-1 1-15,22 0 0,-21-21 16,0 21-16</inkml:trace>
  <inkml:trace contextRef="#ctx0" brushRef="#br0" timeOffset="106173.23">25929 6985 0,'0'0'0,"-21"0"0,0-21 0,0 0 16,-1 21-16,1 0 0,21-21 16,-21 21-16,0 0 0,21-22 15,0 44 32,0-1-16,-21-21-31,0 0 0,-1 0 16,1 21-16</inkml:trace>
  <inkml:trace contextRef="#ctx0" brushRef="#br0" timeOffset="106447.1">24574 7112 0,'0'0'0,"-42"0"0,21 0 16,21 21-16,21-21 31,21 0-31,-20 0 0,-1 0 16,21 0-16,-21 0 0,22 0 0,-1 0 15,-21 0-15,21 0 0,-20 0 0,20 0 16,-21 0-16,0 0 0,0-21 16,1 21-1,-22 21 32,0 0-47,-22-21 0,1 0 16,21 22-16,-21-1 0,0-21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9:46:32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2011 0,'21'0'16,"-21"21"-16,0 0 16,22 0-16,-1 1 15,-21-1-15,21 0 0,-21 0 16,0 0-16,0 0 0,0 1 16,0-1-16,0 0 0,0 0 15,0 0-15,0 0 0,0 1 0,0-1 16,0 0-16,0 0 0</inkml:trace>
  <inkml:trace contextRef="#ctx0" brushRef="#br0" timeOffset="784.31">4657 1207 0,'0'0'0,"0"-22"0,0 1 16,0 0-16,0 0 15,0 0-15,0 0 0,0-1 0,0 1 16,0-21-16,0 21 0,0 0 0,0-22 15,21 22-15,-21 0 0,21 0 16,-21 0-16,0-1 0,0 1 0,21 0 16,-21 0-16,0 0 15,0 42 17,-21-21-17,0 42-15,21-21 0,-21 22 0,-1-1 16,1 0-16,21 22 0,-21-22 0,0 22 15,0-1-15,0 22 0,-1-22 16,1 1-16,0 21 0,0-1 0,-21 1 16,20 0-16,1-22 0,0 22 0,0-22 15,0 1-15,0-1 0,-1-20 16,1-1-16,21 0 0,0 1 0,-21-1 16,21-21-16,0 21 0,-21-20 0,21-1 15,0 0-15,0-42 31,0 0-15,0-1-16,0-20 16,21 21-16,-21 0 0,21-22 0,-21 1 15,21 0-15,1-1 0</inkml:trace>
  <inkml:trace contextRef="#ctx0" brushRef="#br0" timeOffset="1284.02">3916 1101 0,'0'0'0,"-85"-64"15,64 43-15,0 0 0,21 0 16,0 0-16,0-1 0,0 1 16,0 0-16,0-21 0,21 21 15,0-1-15,0 1 0,22 0 0,-1 0 16,0 0-16,1 0 0,-1 21 15,21-22-15,1 1 0,21 21 0,-1 0 16,1 0-16,0 0 0,-1 0 0,22 0 16,-21 0-16,-1 21 0,1 1 15,-21 20-15,-1 0 0,1 1 0,-1 20 16,-21 1-16,1-1 0,-1 1 16,-21-1-16,0 1 0,1 20 0,-22-20 15,0-1-15,0 22 0,-22-22 0,1 22 16,0 0-16,-21-22 15,-1 1-15,-20-1 0,-1 1 0,1-1 16,-22-20-16,22 20 0,-22-21 0,0-20 16,22 20-16,-22 0 0,1-21 0,-1 22 15,0-22-15,1 0 0,-1 0 16,21 0-16,-20-21 0,20 22 0,1-1 16,-1-21-16,22 0 0,0 0 0,20 0 15,1 0-15,0 0 0,21-21 16,0-1-16,0 1 15,21 0-15,0 0 16,1 0-16,-1 21 0,0-21 0,21-1 16,1 1-16,-1 0 0,0 0 15,1 0-15,-1 0 0</inkml:trace>
  <inkml:trace contextRef="#ctx0" brushRef="#br0" timeOffset="1787.82">5249 1842 0,'0'0'0,"21"-43"15,1 22 1,-22 0-16,21 21 0,0-21 0,0 0 16,0 21-16,0 0 15,22 0-15,-22 0 0,0 0 16,21 0-16,1 0 0,-22 21 0,21 0 15,1 0-15,-1 0 0,-21 22 0,21-22 16,-20 21-16,-1 0 0,0-20 16,0 20-16,-21-21 0,21 21 0,-21-20 15,0 20-15,0-21 0,0 0 0,-21 0 16,0 1-16,21-1 0,-21 0 0,0 0 16,-1-21-16,1 21 15,0-21 1,21-21-1,0 0-15,0 0 0,0 0 0,0-1 16,0-20-16,21 21 0,0-21 16,1-1-16,-1 1 0,0 0 0,21-22 15,-21 22-15,1-1 0,20 22 16,-21-21-16,21 21 0,-20 0 0,20-1 16,-21 1-16,0 0 0,0 21 0,1 0 15,-1 0-15,0 0 0,0 0 16,-21 21-1,0 0-15,0 1 0,0-1 16,0 0-16,0 0 16,0 0-16,0 0 15,0 1-15,0-1 0</inkml:trace>
  <inkml:trace contextRef="#ctx0" brushRef="#br0" timeOffset="3046.32">6710 2053 0,'0'0'16,"21"0"-16,21 0 0,-21 0 0,1-21 16,-1 0-16,0 21 0,0-21 0,0 0 15,0-1-15,-21 1 0,0 0 16,0 0-16,0-21 0,0 20 16,-21 1-16,0 0 0,0 0 15,-21 0-15,20 0 0,-20 21 0,21 0 16,-21 0-16,-1 0 0,1 0 0,0 21 15,-22 0-15,22 0 0,-1 0 16,1 22-16,21-1 0,-21-21 0,20 21 16,1 1-16,0-1 0,21-21 0,0 22 15,0-1-15,0-21 0,0 0 16,0 0-16,0 1 0,0-1 0,21-21 16,0 21-16,1-21 0,20 0 15,-21 0-15,0 0 0,22 0 0,-22 0 16,21-21-16,-21 21 0,22-21 15,-1-1-15,0 1 0,-21 0 0,22 0 16,-1 0-16,-21-22 0,22 22 0,-22-21 16,0 0-16,0-1 0,0 22 15,0-21-15,-21-1 0,0 22 0,0 0 16,0 0-16,-21 42 16,0 0-1,0 22-15,0-22 0,0 0 16,21 21-16,-22-21 0,22 22 0,-21-22 15,21 0-15,0 21 16,0-20-16,0-1 0,0 0 0,0 0 16,0 0-16,0 0 0,0 1 0,21-22 15,1 21-15,-1-21 0,0 0 0,0 21 16,21-21-16,-20 0 0,20 0 16,0 0-16,1 0 0,-1 0 0,0-21 15,1 21-15,-1-21 0,0 21 0,1-22 16,-22 1-16,21 0 0,0 0 15,1 0-15,-22 21 0,0-43 0,0 22 16,0 0-16,1 0 0,-22 0 0,0 0 16,0-1-16,0-20 0,0 21 0,0 0 15,-22 0-15,1 21 16,21-22-16,-21 1 0,0 21 0,0 0 16,0 0-16,-1 0 0,1 0 0,0 0 15,-21 21-15,21 1 0,-1-1 16,1 0-16,0 0 0,21 0 0,-21 0 15,0 1-15,21-1 0,-21 0 0,21 0 16,0 0-16,0 0 0,0 1 16,0-1-16,21 0 15,0-21-15,0 0 0,0 0 16,0 0-16,1 0 16,-1 0-16,0-21 0,0 21 0,0-21 15,0-1-15,1 22 0,-22-21 16,21 0-16,0 0 0,-21 0 15,21 21-15,-21-21 0,0 42 47,0 0-31,0 0-16,0 0 16,0 0-16,-21 1 0,21-1 0,0 0 15,0 21-15,-21-21 0,21 22 0,0-1 16,-21 0-16,21 1 0,0-1 0,0 22 15,0-22-15,-22 21 0,22 1 16,-21-22-16,21 22 0,0-1 16,0 1-16,0-1 0,0 1 0,0-1 15,0 1-15,0-1 0,0 22 0,0-22 16,0 1-16,0-1 0,0 1 0,0-1 16,0-20-16,0 20 0,0-20 15,-21-1-15,0 0 0,0 1 0,0-1 16,-22-21-16,22 0 0,-21 22 0,-1-43 15,1 21-15,0 0 0,21-21 0,-22 0 16,1 0-16,0 0 0,-1-21 0,22 21 16,-21-43-16,21 22 0,-1-21 15,1 21-15,21-43 0,-21 22 0,21-22 16,0-20-16,0 20 0,21-42 16,0 22-16,22-1 0,-22-21 0,21 22 15,1-22-15,-1 21 0,0 0 0,1 1 16,-1 20-16,0 1 0,1-1 15,-1 22-15,0 0 0,-21-1 0,22 1 16,-22 21-16,21 0 0,-21-1 0,1 1 16,-1 0-16,0 0 0,0-21 0,0 20 15,0 1-15,1 0 0,20-21 16,-21 21-16</inkml:trace>
  <inkml:trace contextRef="#ctx0" brushRef="#br0" timeOffset="3907.82">10160 1376 0,'0'0'0,"21"0"0,0-21 15,0 21-15,1-21 0,-1-1 0,0 1 16,0 21-16,0-21 0,0-21 16,1 21-16,-1-1 0,0 1 0,-21 0 15,0 0-15,0 0 0,0 0 0,0-1 16,-21 1-16,-22 21 15,1 0-15,0 0 0,-1 0 0,-20 0 16,21 21-16,-22 1 0,1-1 0,-1 0 16,22 0-16,-22 21 0,22 1 15,-22-1-15,22-21 0,0 22 0,21-1 16,-22 0-16,22-21 0,0 22 16,21-22-16,0 21 0,0-21 0,0 22 15,0-22-15,0 0 0,21 0 16,0 0-16,0 1 0,1-22 0,20 21 15,0 0-15,1-21 0,-1 0 0,0 0 16,1 0-16,-1 0 0,0 0 0,1 0 16,-1 0-16,-21 0 0,0 0 15,0 0-15,1 0 0,-44 0 16,1 0 0,0 0-16,-21 21 0,-1-21 15,1 21-15,0 0 0,-22 1 16,22-1-16,0 0 0,-22 0 0,22 21 15,-1-20-15,22-1 0,-21 0 0,0 0 16,20 0-16,1 0 0,0 1 16,0-22-16,21 21 0,-21 0 0,21 0 15,21-21 1,0 0-16,21 0 0,-20 0 16,20-21-16,-21 21 0,21-21 0,1 21 15,-1-21-15,22-1 0,-22 22 16,0 0-16,1 0 0,-1 0 0,0 0 15,-21 0-15,1 0 0,-1 22 16,0-1-16,-21 0 0,0 0 0,0 21 16,0-20-16,0 20 0,-21 0 15,0 1-15,-1-1 0,1 0 0,0 22 16,0-22-16,-21 22 0,20-22 0,-20 0 16,21 22-16,-21-22 0,20 0 0,-20 1 15,21-22-15,0 21 0,0-21 0,-1 1 16,22-1-16,0 0 0,0-42 31,22 0-31,-22-1 16,42 1-16,-21-21 0,0 21 0,22-43 15,-1 22-15</inkml:trace>
  <inkml:trace contextRef="#ctx0" brushRef="#br0" timeOffset="4295.67">12001 1291 0,'0'0'0,"0"-63"16,0 42-1,0-1-15,0 1 0,0 0 0,0 0 16,0 42 15,0 21-31,0-20 0,0 20 0,0 0 16,0 1-16,0 20 0,0 1 0,-21-1 16,0 1-16,0-1 0,21 1 15,-21 20-15,0-41 0,-1 20 0,1-21 16,0 22-16,0-22 0,0-21 0,21 22 15,0-22-15,0 0 0,-21 0 0,21 0 16,0 1-16,21-22 31,-21-22-31,0 1 0,21 0 16,0 0-16</inkml:trace>
  <inkml:trace contextRef="#ctx0" brushRef="#br0" timeOffset="4707.43">11769 1355 0,'0'0'0,"-22"-43"0,-62-62 16,63 62-16,-1 22 16,22-21-16,0-1 0,0 22 0,0 0 15,0-21-15,0 21 0,22-1 16,-1-20-16,0 21 0,21 0 16,1 0-16,-1 21 0,21-22 0,1 22 15,-1 0-15,1 0 0,21 0 0,-22 22 16,22-1-16,-22 21 0,1-21 15,-1 43-15,-20-22 0,20 22 0,-42-22 16,22 21-16,-22 1 0,0-1 0,-21 1 16,0-1-16,0 1 0,0 21 15,-21-22-15,0 1 0,-22-1 0,22-21 16,-21 22-16,-1-22 0,1 22 0,-21-22 16,20 0-16,1-20 0,0 20 0,-22-21 15,22 0-15,-1 0 0,1 1 16,21-1-16,-21-21 0,-1 21 15,22-21-15,0 0 0,-21 0 0,20 0 16,1 0-16,0 0 0,0 0 0,0 0 16,0-21-16,-1 0 15,22-1-15,0 1 16,0 0-16,22 21 0,-1-21 16,0 0-16,0 21 0,21-21 0,1-1 15,-1 1-15,22 0 0</inkml:trace>
  <inkml:trace contextRef="#ctx0" brushRef="#br0" timeOffset="5139.57">12975 1693 0,'0'0'16,"0"-21"-1,0 0-15,21 0 0,-21 0 0,21 0 0,1 21 16,-1-22-16,0 22 0,0-21 15,0 21-15,0 0 0,1 0 0,20 21 16,-21-21-16,0 22 0,0 20 16,-21-21-16,22 21 0,-22 1 0,21-1 15,-21 22-15,0-22 0,0 0 0,0 1 16,-21-22-16,-1 21 0,22-21 16,-21 22-16,0-22 0,0 0 15,0 0-15,0-21 0,21 21 0,-22-21 16,1 0-16,0 0 15,21-21-15,0 0 16,0 0-16,21 0 16,0-22-16,1 22 0,20-21 0,-21-1 15,21 1-15,1 0 0,-22-1 0,21-20 16,1 21-16,-22-1 0,21 22 0,-21 0 16,22 0-16,-22 0 0,0 21 15,-21-22-15,21 22 16,0 22-16,-21-1 0,0 0 15,0 0-15,0 0 0,0 0 16,0 1-16,21-1 16,-21 0-16</inkml:trace>
  <inkml:trace contextRef="#ctx0" brushRef="#br0" timeOffset="5572.32">14118 1778 0,'0'0'15,"0"-42"1,0 21-16,-21-1 16,0 22-16,0 0 0,-1 0 15,1 0-15,0 0 0,0 0 0,0 22 16,-22-22-16,22 21 0,0 0 0,-21 21 16,21-21-16,-1 22 0,1-22 0,0 21 15,0-21-15,0 22 0,21-22 16,0 21-16,0-21 0,0 1 0,0-1 15,0 0-15,21 0 0,-21 0 0,21-21 16,0 21-16,22-21 0,-22 0 0,21 0 16,-21 0-16,22 0 0,-22 0 0,0 0 15,21-21-15,-21 0 16,1 21-16,-1-21 0,0 0 0,0 0 16,0-22-16,0 22 0,-21-21 0,22-1 15,-22 1-15,0 0 0,0-1 0,0 1 16,0 0-16,0 21 0,-22-1 15,1 1-15,0 21 0,0 0 0,0 0 16,0 0-16,-22 0 0,22 0 0,0 0 16,0 21-16,0 1 0,21-1 0,0 0 15,-22 0-15,22 0 0,0 0 16,0 1-16,0-1 0,0 0 16,22-21-16,-1 21 0,0-21 0</inkml:trace>
  <inkml:trace contextRef="#ctx0" brushRef="#br0" timeOffset="5968.1">14753 1672 0,'0'-21'0,"0"42"0,0-63 0,0 21 0,0 0 16,0 42 15,0 0-31,-21 0 0,21 0 15,-21 22-15,21-22 0,-21 21 0,21 0 16,0 1-16,-22-1 0,22 0 16,0 1-16,0 20 0,0-20 15,-21-1-15,0 21 0,21 1 0,-21-22 16,0 22-16,0-1 0,-1 22 0,1-22 16,0 1-16,21-1 0,-21 1 0,0-1 15,0-20-15,-1 20 0,1 1 0,21-22 16,-21 22-16,0-22 0,0 0 15,21 1-15,-21-1 0,-1 0 0,22 1 16,-21-22-16,21 0 0,0 0 0,-21 0 16,21 0-16,0 1 0,-21-22 0,21-22 31,21 1-31,0 21 16,0-21-16,1-21 0,-1 21 15,0-1-15,0-20 0,21 0 0,-20-1 16,-1 1-16</inkml:trace>
  <inkml:trace contextRef="#ctx0" brushRef="#br0" timeOffset="6287.92">14838 1863 0,'0'0'0,"0"-21"0,-21-64 15,21 43-15,0 20 0,0 1 16,21 0-16,0 0 0,0 21 15,21-21-15,-20 21 0,20 0 0,0 0 16,1 0-16,-1 0 0,0 0 0,1 21 16,-1 0-16,0 0 0,1 0 15,-22 22-15,0-22 0,-21 21 0,0 1 16,0-1-16,0-21 0,-21 21 0,0 1 16,-1-22-16,-20 21 0,0-21 0,-1 1 15,1-1-15,0 0 0,-1 0 16,1 0-16,0 0 0,21 1 0,-22-22 15,22 21-15,-21 0 0,21-21 0,-1 0 16,22 21-16,-21-21 0,0 0 16,0 0-1,0 0-15</inkml:trace>
  <inkml:trace contextRef="#ctx0" brushRef="#br0" timeOffset="7303.33">4508 2096 0,'0'0'0,"-42"0"0,21 0 0,0 21 16,-22-21-16,22 0 0,0 0 0,0 21 16,0-21-16,21 21 15,0 0 1,0 0-16,21 1 16,0-22-16,0 21 0,0-21 15,22 21-15,-1-21 0,0 21 0,1 0 16,-1-21-16,22 21 0,-1 1 15,22-1-15,-22 0 0,22-21 0,0 21 16,-1 0-16,22 0 0,-21 1 0,21-1 16,21 0-16,-22 0 0,22 0 0,0 0 15,22 1-15,-22-1 0,42 0 16,-21-21-16,21 21 0,1 0 0,-1 0 16,22 1-16,-1-1 0,1 0 15,20-21-15,1 21 0,0 0 0,-1 0 16,1 1-16,21-1 0,0 0 15,-1 0-15,22 0 0,-21 0 0,21 1 16,0-1-16,21 0 0,-21-21 0,0 21 16,22 0-16,-22 0 0,21 1 0,-21-1 15,21-21-15,0 21 0,-21 0 16,21 0-16,-21-21 0,0 21 0,0 1 16,0-22-16,-21 21 0,0 0 0,0-21 15,-22 21-15,1 0 0,-43-21 0,22 21 16,-22-21-16,-21 22 0,1-22 15,-22 21-15,-22-21 0,1 21 0,-21-21 16,-22 0-16,1 0 0,-1 0 16,-41 0-16,20 0 0,-21 0 0,0 21 15,-21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9:50:52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5948 0,'0'0'0,"-22"-21"0,22 0 0,-21 21 15,21-22-15,0 1 16,0 42 31,0 1-47,0-1 0,0 0 0,0 21 15,0 1-15,0-1 16,0 21-16,0 1 0,0-1 0,0 22 16,0 0-16,0 21 0,-21-22 0,21 22 15,-21 0-15,21 0 0,0 0 16,0-1-16,-21 1 0,21-21 0,0 21 15,-21-22-15,21 1 0,0 0 0,0-1 16,0-20-16,0-1 0,0 22 16,-22-43-16,22 22 0,0-22 0,0 1 15,0-1-15,0-21 0,0 0 0,0 0 16,0 1-16,0-1 16,0-42-1,0-1-15,0 1 0,22-21 0,-22 0 16,0-1-16,0 1 15,21-22-15,0 1 0,0-1 0,-21-20 16</inkml:trace>
  <inkml:trace contextRef="#ctx0" brushRef="#br0" timeOffset="880.52">4445 5927 0,'-42'0'15,"20"0"-15,44 0 32,20 0-32,-21 0 15,43-21-15,-22 21 0,21 0 0,1-22 16,-1 1-16,22 0 0,0 21 0,-1-21 15,22 0-15,21-22 0,0 22 16,0 0-16,21 0 0,-21 0 0,22 0 16,-1-1-16,0 1 0,0 0 15,0 0-15,-21 0 0,0 21 0,0 0 16,-21 0-16,0-21 0,0 21 0,-22 0 16,1 0-16,0 0 0,-22 0 15,1 21-15,-22 0 0,0-21 16,1 21-16,-1 0 0,-21-21 0,0 21 15,1 1-15,-1-1 0,-21 0 16,0 0-16,21 21 0,-21-20 0,0-1 16,0 21-16,0 0 0,0 1 0,0-1 15,21 0-15,-21 1 0,0-1 16,0 22-16,0-22 0,0 21 0,0-20 16,0 20-16,0 1 0,0-22 0,0 22 15,-21-1-15,21-21 0,0 22 16,0-22-16,0 22 0,0-22 15,0 22-15,0-22 0,0 21 0,0-20 16,0 20-16,0-20 0,0 20 0,0 1 16,0-22-16,0 21 0,0-20 0,0-1 15,0 22-15,0-22 0,0 0 16,0 1-16,0-1 0,0 0 0,0-21 16,0 22-16,0-1 0,0 0 0,0-20 15,0 20-15,0-21 0,0 21 0,0-20 16,0-1-16,0 0 0,0 21 15,0-21-15,0 1 0,0-1 0,-21 0 16,0 0-16,-1-21 0,1 21 0,0 0 16,0 1-16,0-1 0,-22-21 15,1 21-15,0 0 0,-1-21 0,-20 21 16,-1 0-16,-20-21 0,-1 22 16,0-1-16,-20-21 0,-22 21 0,0-21 15,0 21-15,-22-21 0,22 21 0,-21-21 16,0 21-16,0-21 0,0 0 0,0 0 15,21 22-15,0-22 0,0 0 16,0 0-16,21 0 0,-21 0 0,21 0 16,0 0-16,21 0 0,-20 0 0,20-22 15,21 22-15,-20 0 16,20 0-16,22 0 0,-22 0 0,22-21 16,21 21-16,-21 0 0,20 0 0,1 0 15,21-21-15,0 0 16,0 0-16,21 0 15,22-1-15,-22 1 0,21 0 0,22-21 16,-22 21-16</inkml:trace>
  <inkml:trace contextRef="#ctx0" brushRef="#br0" timeOffset="1588.11">6710 7239 0,'42'-21'0,"-84"42"0,-1-21 0,22 0 0,-21 21 15,0-21-15,20 0 16,-20 0-16,21 0 0,0 0 0,0 0 16,-1 0-16,1 0 0,0-21 15,21 0-15,0 0 0,0 0 0,0-1 16,0 1-16,21 0 0,22-21 16,-22 21-16,21-22 0,0 1 0,1-22 15,20 22-15,1-21 0,20-1 0,-20 1 16,21-22-16,20 21 0,1-20 15,0-1-15,21 22 0,21-22 0,0 21 16,22-20-16,-1 20 0,22-20 16,-1 20-16,22-21 0,-1 22 0,22-1 15,21 1-15,21 21 0,-21-22 16,22 22-16,-1-22 0,0 22 0,0 0 16,21 20-16,-20-20 0,-22 21 0,21 0 15,-21 0-15,0 21 0,-21 0 16,-1 0-16,1 0 0,-21 21 0,0-21 15,-22 21-15,1 0 0,-43 0 0,21 0 16,-42 1-16,21-1 0,-42 0 0,21 0 16,-42 0-16,21-21 0,-43 21 15,1 1-15,-1-22 0,-21 21 0,1-21 16,-22 0-16,0 0 0,-21 21 0,0 0 16,-21-21-1,0 0-15,0 0 0,-1 0 16,1 0-16,0 0 15,0 0-15,0 0 16,0 0-16,-1 0 16,1-21-16,0 21 15,0 0-15,0 0 16,0 0-16,-1 0 0,1 0 0,0-21 16,0 21-16,0 0 0,0 0 15,-1-21-15</inkml:trace>
  <inkml:trace contextRef="#ctx0" brushRef="#br0" timeOffset="2404.08">15240 5017 0,'0'0'0,"21"-22"0,0 22 0,-21-21 0,21 0 16,1 21-16,-22-21 0,21 0 15,0 0-15,-21-1 0,21 1 16,-21 0-16,21 21 0,-21-21 16,0 0-1,-21 42 1,0 0-1,0 0-15,0 0 0,-1 22 0,1-22 16,0 21-16,-21 1 0,21-1 16,-22 0-16,22 1 0,-21-1 0,21 0 15,-1 1-15,-20-1 0,21 0 0,0 1 16,0 20-16,-1-21 16,1 1-16,21-1 0,0 0 0,0 1 0,0-1 15,0-21-15,0 22 0,21-1 16,1-21-16,-1 21 0,21-20 0,0 20 15,1-21-15,20 0 0,1 0 16,-1 1-16,22-1 0,-22 0 0,22 0 16,0-21-16,21 21 0,-1-21 0,1 0 15,0 0-15,0 0 0,0 0 0,21 0 16,-21 0-16,-1 0 0,1 0 0,0 0 16,0-21-16,0 0 0,0 0 15,-1 0-15,1-1 0,-21-20 0,0 21 16,-1-21-16,1 20 0,-22-20 0,1 0 15,-1-1-15,1 22 0,-22-21 0,1 0 16,-1-1-16,0 22 16,-21-21-16,1 21 0,-1-22 0,-21 22 15,21 0-15,-21-21 0,0 20 0,0-20 16,0 21-16,-21 0 0,0-22 0,-1 22 16,1-21-16,0 0 0,0 20 15,-21-20-15,20 21 0,-20-21 0,0-1 16,-1 22-16,-20-21 0,-1 21 0,1-22 15,-1 22-15,-20 0 0,-1 0 16,-21 0-16,0-1 0,1 1 0,-1 0 16,-21 0-16,0 21 0,-21 0 0,-1-21 15,1 21-15,0 0 0,0 0 16,-21 0-16,20 21 0,1 0 16,21 0-16,-21 0 0,42 1 0,-21-1 15,21 0-15,22 0 0,-1 0 0,22 0 16,-1 22-16,1-22 0,20 0 15,1 0-15,21 0 0,0 1 0,-1 20 16,22-21-16,0 0 0,0 0 0,0 1 16,0-1-16,22 0 0</inkml:trace>
  <inkml:trace contextRef="#ctx0" brushRef="#br0" timeOffset="7868.85">6286 9948 0,'0'0'0,"0"-21"0,22 0 0,-1 0 0,-21 0 16,21-22-16,0 22 0,0 0 15,-21 0-15,21 0 0,1 0 0,-22-1 16,21 1-16,-21 0 0,0 0 15,0 42 17,0 0-32,-21 0 0,21 1 15,-22 20-15,1 0 0,0 1 0,0-1 16,0 21-16,21-20 0,-21 20 0,-1-20 16,1 20-16,0 1 0,0-1 15,0 1-15,0-1 0,-1 1 16,1-1-16,-21 1 0,21-22 0,21 0 15,-21 1-15,-1-1 0,1 0 16,21-21-16,-21 1 0,21-1 0,0 0 16,0-42 15,0 0-31,21-1 0,-21 1 16,21-21-16,1 0 0,-1-1 0,0-20 15,0-1-15,0 1 0,0-1 16,1 1-16,-1-22 0,0 22 0,0-1 15,0 1-15,0-1 0,1 1 16,-1-1-16,0 22 0,0-1 16,0 1-16,0 0 0,1-1 0,-22 22 15,0 0-15,21 0 0,0 21 16,-21 21 0,0 0-16,21 22 0,-21-1 0,0 21 15,0-20-15,0 20 0,0 1 16,0-22-16,0 22 0,0-1 0,0 1 15,0-1-15,0 1 0,0-1 0,0 1 16,0-1-16,0-21 0,0 22 16,0-22-16,0 1 0,0-22 0,0 21 15,0-21-15,0 0 0,0 1 16,0-1-16,0 0 0,0 0 0,0 0 16,-21-21-1,0 0-15,0 0 16,-1 0-16,1-21 0,0 0 0,21 0 15,-21 0-15</inkml:trace>
  <inkml:trace contextRef="#ctx0" brushRef="#br0" timeOffset="8068.74">6159 10541 0,'0'0'0,"-21"0"16,21-21-1,21 21 1,22-21-1,-22 21-15,0-21 0,21 21 0,-20-22 16,20 22-16,0-21 0,1 21 0,20-21 16,-21 21-16,1-21 0,20 21 15,-20-21-15,20 0 0,-21 21 0,22-22 16,-22 22-16,22 0 0,-22-21 0,0 21 16,1 0-16</inkml:trace>
  <inkml:trace contextRef="#ctx0" brushRef="#br0" timeOffset="9968.44">7472 10160 0,'0'0'0,"0"-21"16,0 0-1,-21 0-15,-1 21 16,1 0-16,0 0 16,0 0-16,0 21 0,0 0 0,-1 0 15,22 0-15,-21 22 0,0-22 0,0 21 16,0 0-16,21 22 0,0-22 0,-21 1 15,21-1-15,0 0 0,0 1 16,0-1-16,0 0 0,0 1 0,0-22 16,0 0-16,21 0 0,0 0 0,0 0 15,0 1-15,0-22 0,22 0 16,-1 0-16,0 0 0,1 0 16,-1 0-16,22 0 0,-1-22 0,-21 1 15,22 0-15,-1-21 0,-20 21 0,20-22 16,-20 1-16,-1 0 0,0-22 15,1 22-15,-1-22 0,0 1 0,-21-1 16,1 1-16,-1-1 0,0 1 0,-21-1 16,0 22-16,21-22 0,-21 1 15,0 21-15,0-1 0,0 1 0,0 0 16,0 20-16,0 1 0,0 0 0,-21 42 31,21 22-31,0-22 16,-21 21-16,0 0 0,21 1 0,-22-1 15,22 0-15,0 22 0,-21-22 16,0 22-16,21-22 0,-21 22 0,21-1 16,-21 1-16,21-1 0,0 1 0,0-22 15,0 21-15,0-20 0,0-1 0,0 0 16,0-20-16,0 20 0,0-21 16,21 0-16,-21 0 0,21 1 0,0-22 15,0 0-15,1 21 0,-1-21 0,0 0 16,0 0-16,21 0 0,-20-21 0,-1-1 15,21 22-15,-21-21 16,22 0-16,-22-21 0,0 21 0,21-22 16,-21 22-16,1-21 0,-1-1 0,0 1 15,0 0-15,0 21 0,0-22 16,1 22-16,-22 0 0,21 0 0,-21 0 16,0 42-1,0 0-15,0 0 16,-21 21-16,21-20 0,-22-1 15,1 21-15,21-21 0,0 22 0,0-22 16,-21 21-16,21-21 0,0 0 0,-21 1 16,21-1-16,0 0 0,0 0 15,0 0-15,0 0 16,21-21-16,0 0 0,0 0 16,1 0-16,20 0 0,-21 0 0,0 0 15,22 0-15,-1-21 0,0 21 16,1-21-16,-22 0 0,21 0 0,0-22 15,-20 22-15,20-21 0,-21 0 0,21 20 16,-20-20-16,-1 21 0,0 0 16,-21 0-16,21-1 0,-21 1 0,21 21 15,-21 21 1,0 1-16,-21-1 0,0 0 16,0 0-16,21 21 0,-21-20 0,21-1 15,-22 0-15,22 21 16,0-21-16,0 1 0,-21-1 0,21 0 15,0 0-15,0 0 16,21-21-16,1 0 0,-1 0 16,0 0-16,0 0 15,0 0-15,0 0 0,1 0 0,-1-21 16,0 0-16,-21 0 0,21 0 16,-21-1-16,0 1 0,0 0 0,0 0 15,0-21-15,0 20 0,0 1 16,-21 0-16,0 0 0,21 0 0,-21 0 15,-1 21-15,22-22 0,-21 22 0,21-21 16,0 0 0,0 0-16,0 0 15,0 0-15,21 21 16,1-22-16,-1 22 0,21-21 0,-21 21 16,0 0-16,22-21 0,-1 21 15,-21 0-15,22 0 0,-1 0 0,-21 0 16,21 0-16,-20 0 0,20 21 0,-21-21 15,0 21-15,0 1 0,1-1 0,-1 0 16,-21 0-16,21 0 0,-21 0 16,0 1-16,0-1 0,0 0 0,0 0 15,0 0-15,0 0 0,0 1 0,-21-1 16,21 0-16,-21 0 0,21 0 16,0 0-16,0 1 0,-22-1 15,1 0-15,21 0 16,0-42 15,0 0-15,0 0-16,0-1 0,0 1 15,0 0-15,0 0 0,0 0 0,21-22 16,1 1-16,-22 21 0,21-21 0,0 20 16,0-20-16,0 21 15,0 0-15,1 0 0,20-1 0,-21 1 16,0 0-16,22 21 0,-22 0 0,0 0 15,21 0-15,-21 0 0,1 0 0,-1 0 16,-21 21-16,21 0 0,-21 22 16,0-22-16,0 0 0,0 21 15,0-20-15,0-1 0,0 21 0,0-21 16,0 0-16,-21 1 0,21-1 0,0 0 16,-21 0-16,21 0 0,0 0 0,0 1 15,0-1 1,21-21-16,0 0 0,0 0 15,0 0-15,22 0 16,-22 0-16,0-21 0,0 21 0,21-22 0,-20 22 16,20-21-16,-21 0 15,21-21-15,1 21 0,-1-1 0,0-20 16,-20 0-16,20-1 0,0 1 0,-21 21 16,1-21-16,-1-1 0,0 22 15,0-21-15,-21 21 0,0-1 0,-21 22 31,0 0-31,0 0 0,-1 0 0,1 0 16,0 22-16,0-1 0,0 0 0,0 0 16,21 0-16,-22 22 0,22-22 15,-21 0-15,21 0 0,0 21 16,0-20-16,0-1 0,0 0 0,0 21 0,0-21 16,0 1-16,0-1 0,21 0 15,-21 0-15,22 0 0,-22 0 16,0 1-16,0-1 0,0 0 15,0 0 1,-22-21 0,1 0-1,0 0-15,0 0 16,0-21-16,0 21 16,21-21-16,-22 0 0,1-1 15,0 22-15,0-21 0,0 0 16</inkml:trace>
  <inkml:trace contextRef="#ctx0" brushRef="#br0" timeOffset="10255.65">9440 9694 0,'0'0'0,"-21"0"15,21 22 48,0-1-48,-21-21 1,0 0-16</inkml:trace>
  <inkml:trace contextRef="#ctx0" brushRef="#br0" timeOffset="10540.64">8107 10118 0,'0'0'0,"-43"21"0,1 0 0,21-21 0,-21 0 16,20 21-16,44-21 31,-1 0-31,21 0 0,0 0 16,1 0-16,-1-21 0,0 0 0,1 21 15,-1 0-15,0 0 0,1-21 16,-1 21-16,0 0 0,1 0 0,-1 0 15,-21 0-15,22 0 0,-22 0 16,0-21-16,0 21 0,0 0 16,-21-22-1</inkml:trace>
  <inkml:trace contextRef="#ctx0" brushRef="#br0" timeOffset="11543.59">11726 10562 0,'0'0'0,"-21"0"31,0 0-31,0 0 16,0 0-1,-1 0-15,1 0 0,0 0 16,0 0-16,0 0 15,63 0 17,-21 0-32,22 0 15,-1 0-15,21 0 0,-20 0 16,41 0-16,-20 0 0,21 0 0,-1 0 16,1 0-16,21 0 0,-22 0 0,1 0 15,0 0-15,-1 0 0,1 0 0,0 0 16,21 0-16,-22 0 0,-20 0 0,20 0 15,-20 0-15,-1 0 0,-20 0 16,-1 0-16,0 0 0,-20 0 16,-1 0-16,-21-21 0,0 0 15,0 0 1,-43 21-16,22-21 0,0 21 16,-21-22-16,-1 22 0,1-21 15,0 21-15,-1-21 0,-20 21 0,21 0 16,-1 0-16,1-21 0,0 21 0,-1 0 15,1 0-15,21 0 0,0 0 0,-1 0 16,1 0-16,0 0 16,42 0-1,0 0-15,1 0 16,20 0-16,0 0 0,1 0 0,-1 0 16,0 0-16,1 0 0,20 0 15,-21 0-15,1 0 0,20 0 16,-20 0-16,-1 0 0,-21 0 0,21 0 15,-20 0-15,-1 0 0,0 21 0,-21 0 16,0 0-16,0 1 16,0-1-16,0 0 0,-21 21 0,21-21 15,-43 1-15,22 20 0,0-21 16,0 0-16,-21 22 0,20-22 0,1 0 16,-21 0-16,21 21 0,0-20 15,-1-22-15,1 21 0,0 0 0,0 0 16,0 0-16,0-21 0,21 21 0,-22-21 15,1 0-15,0 22 0,0-22 32,21-22-32,0 1 15,0 0-15,0 0 0</inkml:trace>
  <inkml:trace contextRef="#ctx0" brushRef="#br0" timeOffset="13491.98">14668 10753 0,'22'0'15,"-44"0"-15,65 0 0,-22 0 0,21-21 0,-21 21 16,1-22-16,20 22 0,-21-21 0,21 0 15,-20 0-15,-1 21 0,0-21 16,0 0-16,0-22 0,-21 22 0,0 0 16,0 0-16,0 0 0,0-22 0,0 22 15,-21 0-15,0 0 0,0 0 0,0-1 16,-1 22-16,-20 0 0,21 0 0,-21 0 16,20 0-16,-20 0 0,21 0 15,-21 22-15,20-1 0,-20 0 16,21 0-16,-21 21 0,20-20 0,-20 20 15,21-21-15,0 21 0,0-20 0,-1 20 16,22-21-16,0 0 0,0 0 0,0 1 16,0-1-16,0 0 0,0 0 0,22 0 15,-1-21-15,0 0 0,0 21 16,0-21-16,22 0 0,-22 0 0,21 0 16,-21 0-16,22 0 0,-22-21 0,21 0 15,-21 21-15,22-21 0,-1 0 0,-21 0 16,21-1-16,1 1 0,-22-21 15,21 0-15,-21-1 0,1 1 0,-1 0 16,0-1-16,0-20 0,0 20 16,0-20-16,1 21 0,-1-1 0,-21-20 15,21 20-15,-21 1 0,0 0 0,0-22 16,0 43-16,0-21 0,0-1 0,0 22 16,0 0-16,0 0 0,0 0 15,-21 42 1,21 0-1,0 21-15,-21-20 0,21 20 0,-22 0 16,1-21-16,21 22 0,0-1 16,-21 0-16,0 22 0,0-22 0,21 1 15,0-1-15,0 0 0,-21 22 0,21-22 16,0 0-16,0-20 0,0 20 0,0 0 16,0-21-16,0 1 0,0-1 15,21 0-15,0 0 0,0 0 16,0-21-16,0 0 0,1 0 0,-1 0 15,21 0-15,-21 0 0,22 0 0,-1 0 16,0 0-16,-21-21 0,22 0 0,-1 0 16,-21 0-16,22-1 0,-22 1 0,0-21 15,0 21-15,0-22 0,0 1 16,-21 21-16,22-21 0,-22 20 0,0 1 16,0 0-16,0 0 0,0 0 15,-22 21-15,1-21 0,0 21 16,0 0-16,0 0 0,21 21 15,0 0-15,0 0 16,0 0-16,0 0 16,0 1-16,21-1 0,-21 0 0,21 0 15,0 21-15,-21-20 0,21-1 0,-21 0 16,0 0-16,22 0 0,-22 0 0,21-21 16,-21 22-16,0-1 0,0 0 0,21 0 15,-21 0-15,21-21 16,-21 21-16,0 1 0,21-22 15,0 0-15,1 0 16,-1 0-16,0 0 0,0 0 0,0 0 16,0 0-16,22 0 0,-22 0 0,21 0 15,1 0-15,-22-22 0,21 22 0,0-21 16,1 21-16,-22-21 0,21 0 16,1 0-16,-22 0 0,21-22 0,-21 22 15,0-21-15,1 21 0,-1-22 16,0 1-16,-21 0 0,0 20 0,0 1 15,0 0-15,0 0 0,-21 21 16,0-21-16,-1 21 0,1 0 16,-21 0-16,21 0 0,-22 0 0,1 21 15,21 0-15,-21 0 0,-1 0 16,22 1-16,-21-1 0,21 21 0,-1-21 16,1 0-16,0 22 0,0-22 0,21 0 15,-21 0-15,21 0 0,0 1 0,0-1 16,0 0-16,0 0 0,21 0 15,0-21-15,0 0 0,0 21 0,1-21 16,-1 0-16,0 0 0,0 0 0,0 0 16,22 0-16,-22 0 0,0-21 0,0 0 15,0 21-15,0-21 0,1 0 0,-1 0 16,0-1-16,0-20 0,0 21 16,0 0-16,1-22 0,-1 22 15,-21-42-15,21 63 0,-21-21 16,21-1-16,-21 44 31,-21-1-31,0 0 0,21 0 16,-21 0-16,21 0 0,0 22 15,-22-22-15,22 0 0,0 0 0,0 0 16,0 1-16,0-1 0,0 0 0,22 0 16,-1 0-16,0 0 0,0-21 0,21 22 15,-20-22-15,20 0 0,0 21 0,1-21 16,-22 0-16,21 0 0,0 0 15,1 0-15,-1 0 0,0 0 0,-20-21 16,20-1-16,-21 22 0,21-21 16,-20 0-16,-1 0 0,-21 0 0,21-22 15,-21 22-15,0-21 0,0 21 0,0-22 16,0 22-16,0-21 0,0 21 0,-21 0 16,0-1-16,-1 1 0,1 21 15,-21 0-15,21 0 0,0 0 0,-1 0 16,-20 0-16,21 0 0,0 0 0,0 21 15,-1 1-15,1-22 0,21 21 0,-21 0 16,21 0-16,0 0 0,0 0 16,21 1-16,0-22 0,1 21 15,-1-21-15,0 0 16,0 21-16,0-21 0,0 21 0,1 0 16,-1-21-16,0 21 0,-21 1 15,0-1-15,0 0 0,0 0 0,0 0 16,0 22-16,0-22 0,0 0 0,0 21 15,0 1-15,0-22 0,0 21 0,-21 0 16,0 1-16,-1-1 0,1 0 16,-21 1-16,21-1 0,-22 22 0,1-22 15,0 0-15,-22 64 0,22-64 16,0 1-16,20-22 0,-20 42 16,21-41-16,0-1 0,21 0 15,-21-21-15,21-21 16,0 0-1,21-1-15,0 1 0</inkml:trace>
  <inkml:trace contextRef="#ctx0" brushRef="#br0" timeOffset="15267.61">17462 10499 0,'22'0'31,"-1"-21"-31,0-1 16,0 1-16,-21 0 0,21 0 15,-21 0-15,0 0 16,0-1-16,0 1 0,0 0 0,-21 0 16,0 21-16,0 0 0,0 0 15,-1 0-15,-20 0 0,21 0 0,-21 0 16,20 21-16,-20 0 0,21 0 0,-21 22 16,20-22-16,-20 21 0,21 1 15,0-1-15,0-21 0,21 21 0,0 1 16,-22-22-16,22 21 0,0-21 0,0 1 15,0 20-15,22-21 0,-22 0 16,21-21-16,21 0 0,-21 0 0,0 0 16,22 0-16,-22 0 0,21 0 15,1 0-15,-1 0 0,-21 0 0,21-21 16,1 0-16,-22 21 0,0-21 16,21 0-16,-20-22 0,-1 22 0,0 0 15,0-21-15,-21-1 0,0 22 0,21-21 16,-21-1-16,0 22 0,21-21 0,-21 21 15,0 0-15,0-1 0,-21 22 32,21 22-32,-21-1 0,0 0 15,21 0-15,0 21 0,0-20 0,0-1 16,0 21-16,0-21 0,0 0 16,0 22-16,0-22 0,21 0 0,-21 0 15,21 0-15,0-21 0,1 22 0,20-1 16,-21-21-16,0 0 0,0 0 0,22 0 15,-22 0-15,21 0 0,-21 0 16,22 0-16,-22 0 0,0-21 0,21 21 16,-20-22-16,-1 1 0,0 0 0,-21 0 15,21 0-15,-21 0 0,21-22 0,-21 22 16,0-21-16,0 21 0,0-1 0,0 1 16,0 0-16,0 0 0,0 42 31,-21 0-31,0 0 15,21 22-15,0-22 0,-21 0 0,0 0 16,-1 22-16,22-22 0,-21 0 0,21 0 16,0 0-16,0 0 0,-21-21 0,21 22 15,0-1-15,21-42 47,0-1-47,1 22 16,-1-21-16,0 0 0,0 0 0,0 0 15,0 0-15,1-22 0,-1 22 16,0 0-16,21 0 0,-21 0 0,1 21 16,-1 0-16,0 0 15,0 0-15,-21 21 16,0 0-16,0 0 0,0 0 0,0 0 16,0 1-16,0-1 0,0 0 0,0 0 15,21-21-15,0 21 0,1 0 0,-1 1 16,0-22-16,0 0 0,21 0 15,-20 0-15,20 0 0,0 0 16,-21 0-16,22 0 0,-1 0 0,0 0 16,1 0-16,-1 0 0,0-22 0,-20 22 15,20-21-15,0 0 0,-21 0 0,1 0 16,-1 0-16,0-1 0,-21 1 0,0 0 16,0-21-16,0 21 0,0-1 15,0 1-15,-21 0 0,0 21 0,-1-21 16,1 21-16,0 0 0,0 0 15,-21 0-15,20 0 0,1 0 0,0 0 16,-21 21-16,21-21 0,-1 21 0,1 0 16,0 1-16,0-1 0,0 0 0,21 0 15,0 21-15,0-20 0,0-1 0,0 0 16,0 0-16,21 0 16,0 0-16,0-21 0,0 22 15,1-22-15,-1 0 0,0 0 0,0 0 16,0 0-16,0 0 0,1 0 0,-1 0 15,0 0-15,21 0 0,-21-22 16,1 1-16,-1 21 0,0-21 0,-21-21 16,0 21-16,21-1 0,-21-20 0,21 0 15,-21-1-15,21 1 0,-21-21 16,22 20-16,-1 1 0,-21 0 0,0-22 16,21 22-16,0-1 0,-21 1 0,0 0 15,0-1-15,0 22 0,0-21 0,0 21 16,-21 42-1,0 0-15,0 21 16,-1-20-16,22 20 16,-21 0-16,0 1 0,0-1 0,21 21 0,0-20 15,0 20-15,-21-20 0,21 20 16,0-21-16,0 22 0,0-22 0,0 1 16,0-22-16,21 21 0,-21-21 0,21 0 15,0 1-15,-21-1 0,21 0 0,1-21 16,-1 0-16,0 21 0,0-21 15,0 0-15,0 0 0,1 0 16,-1 0-16,0-21 0,0 21 0,0-21 16</inkml:trace>
  <inkml:trace contextRef="#ctx0" brushRef="#br0" timeOffset="17387.57">20066 10605 0,'0'-22'16,"21"22"-1,0-21-15,-21 0 0,21 0 0,-21 0 16,0 0-16,0-1 0,0 1 0,0-21 16,0 21-16,0 0 0,0-22 0,0 22 15,0 0-15,0 0 0,-21 0 16,0 21-16,0 0 16,0 0-16,0 21 0,-1 0 15,1 0-15,0 21 0,0-20 0,0 20 16,0-21-16,-1 21 0,1 1 0,0-1 15,21-21-15,0 22 0,-21-22 16,21 21-16,0-21 0,0 0 0,0 1 16,0-1-16,0 0 0,21 0 15,-21 0-15,21-21 0,0 0 0,1 21 16,-1-21-16,0 0 0,0 0 0,0 0 16,0 0-16,22 0 0,-22-21 0,0 0 15,0 0-15,0 0 0,1 0 0,20-1 16,-21 1-16,0-21 0,0 0 15,1-1-15,-22 1 0,21 0 0,0-22 16,0 22-16,0-22 0,0 1 0,-21 20 16,22-20-16,-1 21 0,-21-22 0,21 22 15,-21-22-15,0 22 0,0 0 16,21-1-16,-21 1 0,0 21 16,0 0-16,0-1 0,0 44 15,-21-1 1,0 0-16,0 21 0,-1-21 0,22 22 15,-21-1-15,0 0 0,21 1 0,0-1 16,-21 0-16,0 1 0,21-1 16,0 0-16,0 1 0,0 20 0,-21-20 15,21-1-15,0 0 0,0 1 0,0-22 16,0 21-16,0 0 0,0-20 16,0-1-16,0 0 0,21 0 0,0 0 0,-21 0 15,21-21-15,0 0 0,0 22 16,1-22-16,20 0 0,-21 0 15,0 0-15,22 0 0,-22-22 0,21 22 16,0-21-16,-20 0 0,20 0 0,-21 0 16,21 0-16,-20-1 0,-1 1 0,0-21 15,0 21-15,0-22 0,-21 22 0,0-21 16,0 21-16,0 0 0,0-1 16,0 1-16,0 0 0,-21 21 0,0 0 15,0 0-15,0 0 0,-1 0 16,1 0-16,21 21 15,0 0-15,0 1 16,0-1-16,0 0 0,0 0 0,21 0 16,1 0-16,-22 1 0,21-1 0,0 0 15,-21 0-15,21 0 0,-21 0 16,21 1-16,-21-1 0,0 0 16,21-21-16,-21 21 0,0 0 0,0 0 15,22 1-15,-1-22 16,-21 21-16,21-21 15,0 0-15,0 0 16,0 0-16,1 0 0,-1 0 0,0 0 16,0 0-16,-21-21 0,21 21 0,0-22 15,1 1-15,-1 21 0,0-21 16,-21 0-16,21-21 0,-21 20 0,21 1 16,0-21-16,-21 21 0,22-22 0,-22 1 15,21 21-15,-21 0 0,0 0 16,0-1-16,0 1 0,0 42 31,0 1-31,-21-1 0,21 0 16,-22 0-16,22 0 0,-21 0 0,21 1 15,0 20-15,0-21 0,0 0 0,0 0 16,0 1-16,0-1 0,0 0 16,0 0-16,0 0 0,21 0 15,1-21-15,-1 0 0,0 22 16,0-22-16,0 0 0,0 0 0,1 0 15,20 0-15,-21 0 0,0 0 0,22-22 16,-22 22-16,21-21 0,-21 0 0,0 0 16,1 0-16,-1 0 0,-21-1 15,0-20-15,0 0 0,0 21 0,0-22 16,0 1-16,0 0 0,-21 20 0,-1-20 16,1 21-16,0 0 0,0 0 0,0-1 15,0 22-15,-22 0 0,22 0 16,0 0-16,0 0 0,0 0 0,-1 0 0,1 22 15,0-22-15,0 21 0,0 0 16,0-21-16,21 21 0,0 0 16,0 0-16,0 1 0,0-1 0,0 0 15,0 0-15,0 0 0,0 0 0,0 1 16,21-1-16,21 0 0,-21-21 0,0 21 16,22-21-16,-22 0 0,21 21 0,1-21 15,-1 0-15,0 0 0,22 0 16,-22 0-16,0 0 0,1 0 0,-22-21 15,21 21-15,-21-21 0,1 0 0,-1 0 16,0-1-16,0 1 0,0 0 16,0 0-16,-21 0 0,0 0 0,0-1 15,22 1-15,-22 42 32,-22 1-32,1-1 15,0 0-15,21 0 0,-21 21 0,0-20 16,0 20-16,-1 0 0,22 1 0,-21-1 15,0 0-15,21 1 0,0-1 0,0 0 16,-21 1-16,21-1 0,0 0 0,-21 1 16,21-1-16,0 0 0,0 22 15,0-22-15,-21 0 0,21 1 0,0-1 16,-22 0-16,22 1 0,-21-1 16,21 0-16,-21 1 0,21-22 0,0 21 15,-21-21-15,0 22 0,21-22 0,0 0 0,-21 0 16,21 0-16,-22 1 0,1-1 15,21-42 17,0-1-32,0 1 0,0 0 15,0 0-15,21 0 0,1-22 0,-1 22 16,0-21-16,0 0 0,-21-1 0,21-20 16,0 20-16,1-20 0,-1-1 15,0 1-15,0-1 0,-21 1 0,0-1 16,0 1-16,21 21 0,-21-22 0,21 1 15,-21 20-15,0 1 0,0-22 0,0 43 16,0-21-16,0 0 0,22 20 0,-22-20 16,21 21-16,-21 0 0,0 0 15,21-22-15,0 43 0,-21-21 16,21 0-16,0 0 0,1 21 0,-1 0 16,0-21-16,0 21 0,0 0 0,0 0 15,1 0-15,-1 0 0,0 21 0,0 0 16,0 0-16,0 0 0,-21 0 15,0 22-15,0-22 0,0 21 0,0-21 16,0 22-16,0-22 0,0 21 16,0-21-16,-21 22 0,0-22 0,0 0 15,-21 21-15,20-20 0,-20-1 0,0 0 16,21-21-16,-22 21 0,1 0 16,21-21-16,-22 0 0,22 21 0,0-21 15,0 0-15,0 0 0,0 0 0,21-21 31,0 0-31,0 0 16,0 0-16,0 0 0,21-1 0</inkml:trace>
  <inkml:trace contextRef="#ctx0" brushRef="#br0" timeOffset="17800.18">23072 9758 0,'0'-21'0,"0"42"0,0-63 16,0 20-1,-22 22 1,1 0-16,0 0 0,0 22 15,0-1-15,0 0 0,-22 0 0,22 0 16,-21 22-16,-1-1 0,22 0 16,-21 1-16,0-1 0,20 0 0,1 22 15,-21-22-15,21 22 0,0-1 0,21 1 16,0-1-16,0 1 0,0-22 16,0 21-16,0-20 0,0-1 0,0 0 15,21 1-15,0-22 0,0 21 0,21-21 16,-20 1-16,20-1 0,-21 0 0,21-21 15,1 21-15,-1-21 0,-21 0 0,22 0 16,-22 0-16,21 0 0,-21 0 0,22-21 16,-22 21-16,21-21 0,-21 0 15,22-1-15,-22 1 0,21 0 0,0-21 16</inkml:trace>
  <inkml:trace contextRef="#ctx0" brushRef="#br0" timeOffset="18411.61">24786 9694 0,'0'-21'0,"21"21"16,0-21 0,1 21-16,-1 0 15,0 0-15,0 0 0,0 0 16,0 21-16,1-21 0,-1 21 0,0 1 16,0-1-16,0 0 0,0 0 15,1 0-15,-1 0 0,-21 22 0,0-1 16,21-21-16,-21 22 0,0-1 0,0 0 15,0-21-15,0 22 0,0-1 0,0 0 16,0 22-16,0-22 0,0 1 0,0-1 16,0 0-16,-21 1 0,21-1 15,0 0-15,0 1 0,0-1 0,0-21 16,-21 0-16,21 22 0,-22-22 16,1 0-16,0 0 0,0-21 15,0 21-15,0-21 16,-1 0-16,1 0 0,0 0 0,0 0 15,0 0-15,0 0 16,-1 0 0,22-21-16,0 0 0,0 0 15,22 21-15</inkml:trace>
  <inkml:trace contextRef="#ctx0" brushRef="#br0" timeOffset="19627.7">25167 11028 0,'0'21'0,"21"-21"32,-21-21-17,21 21-15,1-21 0,-22 0 16,0-1 0,0 1-16,0 0 15,0 0 1,0 0-1,-22 21-15,22-21 16</inkml:trace>
  <inkml:trace contextRef="#ctx0" brushRef="#br0" timeOffset="20035.47">25336 10414 0,'0'-21'0,"0"42"0,0-63 0,0 21 15,0-1 32,0 1-16,22 21-31,-22-21 0,0 0 16,0 42 125,0 0-141,0 0 15</inkml:trace>
  <inkml:trace contextRef="#ctx0" brushRef="#br0" timeOffset="20402">25209 10922 0,'0'21'31,"22"0"-15,-22 1-16,0-1 15,0 0-15,0 0 0,0 0 16,0 0-16,-22 1 0,1-1 16,0 21-16,-21-21 0,-1 22 0,22-22 15,-42 0-15,20 21 0,-20-21 0,-1 1 16,1-1-16,-1 0 0,-20 0 0,20 0 15,1-21-15,20 21 0,-20-21 0,21 0 16,-1 22-16,1-22 0,21 0 0,0 0 16,-1 0-16,1 0 0</inkml:trace>
  <inkml:trace contextRef="#ctx0" brushRef="#br0" timeOffset="21247.53">22818 10245 0,'21'0'31,"0"0"-31,0-21 16,0 21-16,0 0 0,1-22 15,-1 1-15,-21 0 16,0 0-16,21 21 0,-21-21 0,0 0 16,-21 21-1,0 0 1,-1 0-16,1 0 0,-21 0 15,21 0-15,0 0 0,-1 21 0,-20 0 16,21-21-16,0 21 0,0 0 0,21 0 16,-22 1-16,22-1 0,0 0 15,0 0-15,0 0 0,0 0 16,0 1-16,22-1 0,-1 0 0,0-21 16,0 21-16,0 0 0,0 0 15,1 1-15,-1-1 0,0 0 0,0 0 16,-21 0-16,21-21 0,-21 21 0,0 1 15,0-1-15,0 0 16,-21-21-16,0 0 16,0 0-16,0 0 0,-22 0 15,22 21-15,0-21 0,0 0 16,0 0-16,-1 0 0,1 0 16,0 0-1,42 0 16,-21-21-31,21 0 0,1 21 0</inkml:trace>
  <inkml:trace contextRef="#ctx0" brushRef="#br0" timeOffset="21708.47">23050 10435 0,'-21'-21'16,"21"0"0,21 21-1,1 0-15,-1 0 0,0 0 16,0 0-16,0 0 0,0 0 16,1 0-16,-22 21 15,0 0-15,0 0 0,0 1 16,0-1-16,0 0 15,0 0-15,0 0 0,0 0 0,0 1 16,0-1-16,0 0 0,0 0 16,0-42 46,0 0-62,0 0 0,0-1 16,0 1-16,0 0 0,0 0 0,0 0 15,0 0-15,21-22 0,-21 22 0,21 0 16,-21 0-16,0 0 0,21-1 16,0 22-1,-21-21-15,0 42 32,21 1-32,-21-1 15</inkml:trace>
  <inkml:trace contextRef="#ctx0" brushRef="#br0" timeOffset="22035.79">23580 10393 0,'21'0'0,"-42"0"0,42-21 16,-21 0-1,-21 21-15,-1 0 16,1 0-16,0 0 0,21 21 16,-21-21-16,0 21 0,0-21 0,-1 21 15,1 0-15,21 0 0,0 1 0,-21-1 16,0 0-16,21 0 0,0 0 16,0 0-16,0 1 0,0-1 15,0 0-15,21 0 16,0-21-1,0 0-15,1 0 0,-1 0 16,0 0-16,0 0 0,0 0 0,0 0 16,1 0-16,-1 0 0,0 0 15</inkml:trace>
  <inkml:trace contextRef="#ctx0" brushRef="#br0" timeOffset="22263.66">23897 10732 0,'0'0'0,"0"21"0,0 0 15,0 0-15,0 0 0,0 0 16,0 1-16,-21-22 0,21 21 16,-21 0-16,0-21 0,21 21 0,-22 0 15,1-21-15,0 0 0,21 21 16,-21-21-16,0 0 0,0 0 15</inkml:trace>
  <inkml:trace contextRef="#ctx0" brushRef="#br0" timeOffset="22568.45">24278 10266 0,'0'0'0,"0"-21"16,0 42 15,-21 0-31,0-21 0,21 21 16,-21 0-16,21 22 0,0-22 0,-22 0 15,1 21-15,21-20 0,0-1 0,0 21 16,-21-21-16,21 0 0,0 1 15,-21-1-15,21 0 0,0 0 16,0 0-16,0 0 0,0 1 0,0-1 16,0 0-1,0-42 17</inkml:trace>
  <inkml:trace contextRef="#ctx0" brushRef="#br0" timeOffset="22731.85">23897 10605 0,'0'0'0,"21"0"31,0 0-15,1 21-16,-1-21 0,0 0 0,0 0 15,0 0-15,0 0 0,1 0 16,20 0-16,-21 0 0,0 0 0</inkml:trace>
  <inkml:trace contextRef="#ctx0" brushRef="#br0" timeOffset="23195.68">24426 10541 0,'0'0'0,"-21"0"31,0 0-16,0 21 1,21 0-16,-21-21 16,-1 22-16,1-1 0,0 0 15,21 0-15,0 0 0,-21-21 16,21 21-16,-21 1 0,21-1 16,0 0-1,21-21 16,0 0-31,0 0 0,-21-21 16,21 21-16,1-21 0,-22-1 16,0 1-16,21 21 0,-21-21 15,21 0-15,0 21 0,-21-21 0,0 0 16,21 21 0,-21 21-1,0 0 1,0 0-16,0 0 15,0 0-15,0 1 16,0-1 0,21-21-1,1 0 1,-1 0 0,-21-21-16</inkml:trace>
  <inkml:trace contextRef="#ctx0" brushRef="#br0" timeOffset="23520.49">24532 10647 0,'0'-21'0,"0"0"15,0-1 1,21 22 0,0-21-16,1 21 0,-1 0 15,0 0-15,0 0 16,0 0-16,0 0 0,1 0 15,-22 21-15,0 1 0,21-1 0,-21 0 16,0 0-16,0 0 0,0 0 16,0 1-16,0-1 0,0 0 0,0 0 15,21-42 32,0 0-47,0 0 0,0-1 16,1 1-16,-1 0 0,0-21 0,0 21 15,0-1-15,0-20 0,22 21 0,-22-21 16,0 20-16,0 1 0,22-21 0,-22 21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9:59:01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1461 0,'0'0'0,"0"-22"15,0 1 1,0 0 0,0 0-16,0 0 0,21 21 15,-21-21-15,0-1 0,21 22 16,-21-21-16,0 0 16,0 0-16,21 0 0,-21 0 0,21-1 15,-21-20-15,0 21 0,0 0 16,0 0-16,0-1 0,0 1 15,0 0-15,-21 42 32,21 22-32,-21-22 0,0 21 15,21 0-15,0 1 0,0 20 16,-21-20-16,21 20 0,0 22 0,-21-22 16,21 22-16,-22 0 0,22 20 15,-21-20-15,21 0 0,0-22 0,-21 22 16,21-22-16,-21 1 0,21-1 0,0 1 15,0-1-15,0-20 16,0-1-16,0 0 0,-21-20 0,21-1 16,0 0-16,0 0 0,0 0 0,-21-21 15,21-21 1,0 0 0,0 0-16,0-22 0,-22 1 0,22 0 15,0-1-15</inkml:trace>
  <inkml:trace contextRef="#ctx0" brushRef="#br0" timeOffset="780.21">3006 1588 0,'0'0'0,"-22"-22"16,-20 1-16,21 0 0,21 0 15,-21 0-15,21-22 0,0 22 0,0-21 16,0 21-16,21-22 0,0 1 0,0 0 15,22-1-15,20 1 0,-21 0 16,22-1-16,-1 22 0,22-21 0,0 0 16,-22 20-16,22 1 0,0 0 0,-22 21 15,1 0-15,-1 0 16,-21 21-16,1 0 0,-1 1 0,0 20 16,-20 0-16,-22 1 0,0-1 15,0 0-15,0 22 0,0-1 0,-22-20 16,-20 20-16,0 22 0,-1-22 0,1 22 15,0-22-15,-22 1 0,22 21 16,-22-22-16,1-21 0,21 22 0,-22-22 16,22 1-16,-1-1 0,1-21 0,0 0 15,-1 0-15,22 1 0,0-1 16,0-21-16,0 0 0,21-21 16,-21-1-16,21 1 15,0 0-15,0 0 0,0 0 16,0 0-16,0-1 0,21 1 0,-21 0 15,21 21 1,0 0-16,0 0 0,0 21 16,1 0-16,-22 1 15,21-1-15,-21 21 0,21-21 16,0 0-16,-21 22 0,0-1 0,21-21 16,0 22-16,-21-1 0,22 0 0,-1-21 15,0 22-15,-21-22 0,42 0 16,-21 21-16,1-20 0,20-22 0,-21 21 15,21-21-15,1 0 0,-1 0 16,0 0-16,1 0 0,-1-21 16,0-1-16,-20 1 0,20 0 0,0 0 15,1-21-15,-22-1 0,0 22 0,21-21 16,-21-1-16,1 1 0,-1 0 16,0 21-16,-21-22 0,21 22 0,-21 0 15,21 0-15,-21 42 31,0 0-31,-21 0 16,0 22-16,21-22 0,-21 0 0,21 0 16,0 0-16,0 22 0,-21-22 15,21 0-15,0 0 0,-22 0 16,22 0-16,0 1 0,-21-1 16,21-42 15,0-1-31,0 1 0,0-21 15,0 21-15</inkml:trace>
  <inkml:trace contextRef="#ctx0" brushRef="#br0" timeOffset="961.1">4297 1884 0,'-21'-21'0,"-22"21"15,22 0-15,0-21 0,21-1 31,0 44 1,21-22-32,0 21 0,0-21 15,1 0-15,-1 21 0,0 0 0</inkml:trace>
  <inkml:trace contextRef="#ctx0" brushRef="#br0" timeOffset="1777.63">4762 2498 0,'22'0'0,"-1"0"16,0-21-16,0-1 0,0 1 16,0 0-16,1 0 0,-1 0 15,0 0-15,0-22 0,-21 22 0,0-21 16,0 21-16,0-1 0,0-20 0,0 21 15,0 0-15,0 0 0,-21-1 16,0 1-16,0 21 0,-1-21 0,1 21 16,0 0-16,0 0 0,-21 0 0,20 0 15,1 21-15,0-21 0,0 21 16,-21 1-16,20-1 0,1 0 16,0 21-16,21-21 0,-21 1 0,21 20 15,-21-21-15,21 21 0,0-20 0,0-1 16,0 0-16,0 0 0,0 0 15,0 0-15,21 1 0,0-22 0,0 0 16,0 0-16,1 0 0,-1 0 0,0 0 16,21 0-16,-21 0 0,1-22 15,20 22-15,-21-21 0,0 0 0,0 0 16,1 0-16,-1 0 0,0-1 0,0 1 16,-21 0-16,21 0 15,-21 0-15,0 0 16,0-1-16,0 44 47,0-1-47,0 0 15,0 0-15,0 0 0,0 0 0,0 22 16,0-1-16,0 0 0,0 1 16,0-1-16,0 22 0,0-1 0,0 1 15,0-1-15,0 1 0,21-1 0,-21 1 16,0 20-16,0 1 0,22 0 0,-22-1 15,21 1-15,-21 0 0,21 20 16,-21-20-16,0 0 0,0-1 16,21 22-16,-21-21 0,21 0 0,-21-1 15,0-20-15,0 20 0,0-41 0,0 20 16,0-20-16,-21-1 0,0 0 0,-21-21 16,20 1-16,-20-1 0,0 0 15,-1 0-15,-20 0 0,-1-21 0,-20 0 16,20 0-16,-20 0 0,-1-21 0,0 0 15,22 0-15,-22 0 0,0-22 0,22 22 16,-1-21-16,1-1 0,21 1 16,-22 0-16,43-22 0,-21 22 0,20-22 15,1 22-15,21-21 0,0-1 16,0 1-16,0 20 0,21-20 0,1-1 16,20 22-16,-21-22 0,21 1 15,1-1-15,-1 1 0,0-1 0,1 1 16,20-1-16,-20-20 0,20 20 0,1 1 15</inkml:trace>
  <inkml:trace contextRef="#ctx0" brushRef="#br0" timeOffset="2595.69">5419 1545 0,'0'0'0,"0"-21"16,0 0-16,0 0 0,0 0 15,0 42 1,0 0 0,0 21-16,0 1 0,0-1 15,0 0-15,0 22 0,0-1 0,0 1 16,0-1-16,-22 1 0,22-1 0,-21 1 16,21-1-16,-21-20 0,21 20 15,-21-21-15,21 22 0,0-22 0,0 1 16,0-22-16,0 0 0,0 0 0,0 0 15,0 0-15,0-42 32,0 0-32,21 0 0,0 0 0,-21-22 15,21 22-15,1-21 0,-1 0 16,0-1-16,0 1 0,0 21 0,0-22 16,1 1-16,-1 21 0,0 0 0,-21 0 15,21-1-15,0 1 0,0 21 16,1 0-16,-1 21 15,-21 1-15,0-1 0,0 0 16,0 0-16,0 0 0,0 22 0,0-22 16,21 0-16,-21 21 0,21-21 15,-21 1-15,21-1 0,-21 21 0,21-21 16,1 0-16,-1-21 0,0 22 16,0-1-16,0-21 0,22 0 15,-22 0-15,21 0 0,-21 0 0,22 0 16,-22-21-16,0-1 0,21 1 0,-21 0 15,22-21-15,-22 21 0,0-22 0,0 1 16,0-22-16,1 22 0,-1-21 16,0-1-16,0-21 0,0 22 0,-21-22 15,21 22-15,-21-1 0,22 1 0,-22-1 16,0 22-16,0 0 0,0 20 16,0-20-16,0 21 0,0 0 0,0 0 15,0 42 16,0 21-31,0-21 16,0 22-16,-22-1 0,22 21 0,-21 1 16,21-1-16,0 1 0,0-1 15,0 1-15,-21-1 0,21 1 0,0-1 16,0 1-16,-21-22 0,21 1 0,0 20 16,0-21-16,0-20 0,0 20 15,0-21-15,21 21 0,0-20 0,0-22 16,1 21-16,-1 0 0,0-21 0,0 0 15,0 0-15,0 0 0,1 0 16,-1 0-16,21-21 0,-21 0 16,0-1-16,1 1 0,-1 0 0,0 0 15,0-21-15,0 20 0,-21 1 0,0-21 16,0 21-16,0-22 0</inkml:trace>
  <inkml:trace contextRef="#ctx0" brushRef="#br0" timeOffset="2793.58">6202 2032 0,'0'0'0,"-21"0"0,-1 21 16,44-21 15,-1 0-31,0 0 16,21 0-16,-21 0 0,1 0 0,20 0 15,0-21-15,-21 21 0,22 0 0,-22-21 16,21 21-16,1 0 0,-22-21 15,0 0-15,21 21 0,-21-22 0,1 1 16</inkml:trace>
  <inkml:trace contextRef="#ctx0" brushRef="#br0" timeOffset="3008.45">7980 1926 0,'0'0'0,"-21"0"0,-22 0 16,43-21 15</inkml:trace>
  <inkml:trace contextRef="#ctx0" brushRef="#br0" timeOffset="3796.49">8022 1757 0,'0'0'0,"21"-21"16,0 0-16,-21-1 0,0 1 0,0-42 15,0 42-15,0-1 16,0 1-16,0 0 0,0 0 0,0 0 16,0 0-16,-21 21 0,0-22 0,0 1 15,0 21-15,0 0 16,-1 0-16,1 0 0,0 21 0,0 1 15,-21-1-15,20 0 0,-20 21 0,21 1 16,0-1-16,-22 0 0,22 22 16,0-22-16,0 22 0,0-1 0,0 1 15,-1-1-15,22-21 0,0 22 0,0-22 16,0 1-16,0-1 0,22 0 16,-1 1-16,0-22 0,0 21 15,21-21-15,1-21 0,-1 0 0,22 0 16,-22 0-16,21 0 0,-20 0 0,20-21 15,-20 0-15,20-21 0,1 20 16,-1-20-16,1 0 0,-1-1 0,1 1 16,-1-21-16,-21-1 0,22 1 0,-22-1 15,22-21-15,-22 22 0,-21-22 0,22 22 16,-22-1-16,0 1 0,0-22 16,0 22-16,-21 20 0,0-20 0,0 20 15,0-20-15,0 42 0,0-22 16,0 22-16,0 0 0,0 0 15,-21 21-15,0 0 16,21 21-16,-21 0 0,0 22 16,21-1-16,-22 0 0,1 1 0,0 20 15,0 1-15,21-1 0,-21 1 0,0-1 16,-1 22-16,22-22 0,-21 22 0,21-22 16,0 1-16,0-1 0,0 1 15,0-22-15,0 22 0,0-22 0,21 0 16,-21 1-16,22-22 0,20 21 0,-21-21 15,0 1-15,22-22 0,-22 0 16,21 0-16,0 0 0,-20 0 16,20 0-16,0 0 0,-21-22 0,22 1 15,-1 0-15,-21 0 0,22 0 0,-22 0 16,0-22-16,0 22 0,0-21 16,0-1-16,1 1 0,-22 0 0,0-1 15,21 1-15,-21 21 0,21 0 0,-21-22 16,0 22-16,-21 42 31,21 1-31,-21-1 0,21 21 16,0-21-16,-22 22 0,22-22 0,-21 0 15,21 21-15,0-21 0,0 1 16,0 20-16,0-21 0,0 0 16,0 0-16,0 1 0,0-1 15,21-21-15,1 0 16,-1-21-1,-21-1 1,0 1-16</inkml:trace>
  <inkml:trace contextRef="#ctx0" brushRef="#br0" timeOffset="4127.81">9567 1439 0,'0'0'0,"-21"0"0,0 0 15,0 0-15,0 0 0,-1 0 0,1 0 16,0 0-16,0 0 0,21 22 0,-21-22 16,21 21-16,21-21 31,0 0-31,0 0 0,0 0 0,1 0 16,-1 0-16,0 0 0,0-21 15,-21-1-15,0 1 16,-21 21-1,0 0-15,0 0 0,-1 0 16,1 0-16,0 0 0,0 21 16,21 1-16,-21-22 0,21 21 0,-21 0 0,21 0 15,0 0-15,0 0 0,0 1 16,0-1-16,0 0 16,0 0-16,21 0 0,0-21 0,0 21 15,0-21-15,0 22 0</inkml:trace>
  <inkml:trace contextRef="#ctx0" brushRef="#br0" timeOffset="5192.2">10012 1778 0,'0'0'0,"0"-21"0,-21 21 31,-1 0-31,1 0 16,0 0-16,0 21 0,0 0 15,0 0-15,21 1 0,-22-1 16,1 0-16,0 21 0,0-21 0,0 22 16,21-1-16,-21-21 0,-1 22 0,22-1 15,0-21-15,0 21 0,0-20 0,0-1 16,0 0-16,0 0 0,0 0 16,22 0-16,20 1 0,-21-22 0,0 0 15,22 0-15,-1 0 0,0 0 16,1 0-16,-1 0 0,21 0 0,-20-22 15,-1 1-15,0 0 0,1 0 16,-1 0-16,0 0 0,-20-22 0,20 1 16,-21 0-16,21-1 0,-20-20 0,-1-1 15,21 1-15,-21-1 0,0-20 0,1 20 16,-1-21-16,0 22 0,-21-1 16,0 1-16,0-1 0,0 22 0,0 0 15,0-1-15,0 1 0,0 21 0,0 0 16,0 0-16,0-1 0,-21 22 15,0 0-15,-1 0 0,22 22 16,-21-1-16,21 0 0,0 0 16,-21 21-16,21 1 0,0-1 15,0 22-15,0-22 0,0 21 0,0-20 16,0 20-16,0 1 0,0-1 0,-21 1 16,21-1-16,0 1 0,-21-1 0,21-20 15,0 20-15,-21-21 0,21 1 16,0-1-16,0-21 0,0 22 0,0-22 15,-22 0-15,22 0 0,0 0 0,-21-21 16,21 21-16,0-42 31,0 0-31,0 0 16,0 0-16,21 0 0,1-22 16,-1 1-16,0 21 0,0-22 0,21 1 15,-20 0-15,-1-22 0,21 22 16,0 21-16,-20-22 0,20 1 0,-21 21 15,21 0-15,-20 0 0,20 21 0,-21 0 16,0 0-16,0 0 0,1 0 0,-1 0 16,-21 21-1,0 0-15,0 0 0,0 0 0,0 22 16,0-22-16,-21 0 0,-1 0 0,1 0 16,0-21-16,0 21 0,0 1 0,0-22 15,-22 0-15,22 21 0,0-21 16,0 0-16,0 0 0,-1 0 15,1 0-15,0 0 0,0-21 16,0-1-16,0 1 16,-1 0-1,1 21-15,21 21 32,0 0-32,0 1 0,0-1 0,0 0 15,0 21-15,0-21 0,21 1 16,1 20-16,-22-21 0,21 0 0,0 0 15,0 1-15,21-1 0,-20 0 0,-1 0 16,21-21-16,-21 21 0,22-21 0,-1 0 16,0 0-16,1 0 0,-1 0 15,-21 0-15,21 0 0,-20 0 16,20 0-16,-21-21 0,0 21 0,-21-21 16,21 21-16,-21-21 0,22 0 0,-22-1 15,0 1-15,0 0 16,0 0-16,0 0 15,0 0 1,-22-1-16,1 1 0,0 21 16,0 0-16,0-21 0</inkml:trace>
  <inkml:trace contextRef="#ctx0" brushRef="#br0" timeOffset="6000.2">3048 3048 0,'0'0'0,"-21"0"0,0 0 16,-1 0-16,1 0 0,0 0 15,0 21-15,0-21 0,0 0 16,21 21-1,42-21 1,-21 0-16,0 0 0,22 0 16,-22 0-16,21 0 0,0 0 0,22 0 15,-1 0-15,1 0 0,-1 0 16,22 0-16,0 0 0,-1-21 16,22 21-16,-21 0 0,21 0 0,21 0 15,-21-21-15,42 21 0,0 0 0,0 0 16,0 0-16,0 0 0,22 0 15,-1 0-15,0 0 0,22 0 0,-22 0 16,43 0-16,-22 0 0,22 0 0,0 0 16,-1 0-16,1 0 0,21 0 15,-21 0-15,20-21 0,-20 21 0,21 0 16,-21 0-16,-1 0 0,1-21 0,0 21 16,-1 0-16,1-21 0,0 21 0,-22-22 15,1 22-15,-1 0 0,-21-21 0,1 21 16,-1 0-16,-21-21 15,0 21-15,1 0 0,-22-21 0,0 21 16,-22 0-16,22 0 0,-21 0 0,0-21 16,-21 21-16,-1 0 0,-20 0 0,-1 0 15,1 0-15,-43 0 0,21 0 16,-20 0-16,-1 0 0,0 0 0</inkml:trace>
  <inkml:trace contextRef="#ctx0" brushRef="#br0" timeOffset="15557.17">6604 4847 0,'0'0'0,"0"-21"0,0 0 16,0 0 0,-21 0-16,21-1 0,0 1 15,0 0-15,0 0 16,-21 21-16,21-21 0,0 0 16,0-1-16,-22 22 0,1-21 15,0 21 1,0 0-16,0 0 0,0 0 15,-1 0-15,1 0 16,0 21-16,0-21 0,0 22 16,0-1-16,-1 21 0,1-21 0,0 22 15,0-1-15,0 0 0,21 1 0,-21-1 16,-1 21-16,1-20 16,0 20-16,21-20 0,0 20 0,-21-21 15,21 22-15,0-22 0,0 22 0,0-1 16,0-20-16,0-1 0,0 21 15,0-20-15,21-1 0,-21 0 0,21-20 16,0 20-16,1-21 0,-1 0 0,0 0 16,0 1-16,0-22 0,22 0 15,-22 0-15,21 0 0,-21 0 0,22-22 16,-1 1-16,0 0 0,1 0 16,-1 0-16,0-22 0,1 22 0,-22-21 15,21 0-15,-21 20 0,0-20 0,1 0 16,-1 21-16,0-22 0,-21 22 15,21-21-15,-21 21 0,0-1 16,0 1-16,0 0 0,-21 21 47,21 21-47,0 0 0,0 1 0,-21-1 16,21 21-16,0-21 0,0 0 15,0 1-15,0 20 0,0-21 16,0 0-16,0 22 0,21-22 15,0 0-15,-21 0 0,21 0 0,0 0 0,1 1 16,-1-22-16,0 0 16,0 21-16,0-21 0,0 0 0,1 0 15,20 0-15,-21 0 0,0-21 0,0-1 16,1 22-16,-1-21 0,-21 0 16,21 0-16,-21 0 0,0-22 0,0 22 15,0-21-15,0 21 0,0 0 0,0-22 16,0 22-16,-21 0 0,0 0 15,-1 0-15,1-1 0,0 1 0,-21 21 16,21 0-16,-1 0 0,-20 0 0,21 0 16,-21 0-16,20 0 0,1 0 0,0 0 15,0 0-15,0 0 0,42 0 32,0 0-32,0 0 15,0 0-15,22 0 0,-1-21 16,0 21-16,1-21 0,-22 21 0,21-21 15,1 21-15,-1-21 0,-21 21 0,21 0 16,1-22-16,-1 22 0,-21 0 16,0 0-16,22 0 0,-22 0 0,0 0 15,0 0-15,-21 22 0,0-1 0,21-21 16,-21 21-16,0 0 0,22 0 16,-22 0-16,0 1 0,0-1 0,0 0 15,0 0-15,0 21 0,0-20 0,0-1 16,0 0-16,0 0 15,0 0-15,0 0 0,0 1 0,0-1 16,-22 0-16,22 0 0,0 0 16,-21-21 15,21-21-31,0 0 0,0-21 16,0 20-16,0 1 0,0 0 15,0-21-15,0-1 0,0 22 16,21-21-16,1 0 0,-1 20 0,-21-20 15,42 21-15,-21-21 0,0 20 16,1 1-16,20 0 0,-21 0 16,0 21-16,22 0 0,-22 0 0,0 0 15,0 0-15,0 0 0,0 21 0,-21 0 16,0 0-16,0 1 0,0 20 16,0-21-16,0 0 0,0 22 0,0-22 15,0 21-15,0-21 0,-21 22 0,21-22 16,0 21-16,0-21 0,0 0 15,0 1-15,0-1 0,0 0 0,0 0 16,21 0-16,1-21 0,-1 0 16,0 0-16,0 0 0,0 0 15,22 0-15,-22 0 0,0-21 0,21 0 16,-21 0-16,1 0 0,-1-1 16,21 1-16,-21-21 0,0 21 0,1-22 15,-1 1-15,-21 0 0,21-1 16,-21 1-16,21 0 0,-21-22 0,0 22 15,21-22-15,-21 22 0,0-21 0,0 20 16,21 1-16,-21 0 0,0-1 16,0 1-16,0 21 0,0 0 0,0-1 15,0 1-15,0 42 32,0 1-32,0-1 15,-21 21-15,21 0 0,-21 1 0,0-1 16,21 22-16,-21-22 0,21 21 15,0-20-15,-21 20 0,21-20 16,-22-1-16,22 0 0,0 22 0,0-22 16,0-21-16,0 22 0,0-1 0,0-21 15,0 21-15,22-20 0,-1-1 0,-21 0 16,21 0-16,0 0 0,21-21 16,-20 0-16,20 0 0,-21 0 0,21 0 15,1 0-15,-1 0 0,0 0 0,1-21 16,-1 0-16,0 0 0,1 0 15,-1-1-15,0-20 0,-20 21 16,20-21-16,-21 20 0,-21-20 0,21 21 16,-21-21-16,21 20 0,-21 1 0,0 0 15,0 0-15,0 0 16,-21 0-16,0 21 0,0 0 16,0 0-16,0 21 0,-1-21 15,1 21-15,0 0 0,0 0 16,0 0-16,0 1 0,21-1 15,0 21-15,0-21 0,0 0 0,0 1 0,0-1 16,0 21-16,0-21 0,0 0 0,0 1 16,21-22-16,-21 21 0,21 0 15,0-21-15,0 21 16,0-21-16,1 0 0,-1 0 16,0 0-16,0-21 15,-21 0-15,21 0 0,0-1 16,-21 1-16,22 0 0,-1-21 0,0 21 15,0-1-15,0-20 0,0 21 0,1-21 16,-1 20-16,21 1 0,-21 0 16,22 0-16,-22 0 0,21 0 15,-21-1-15,22 22 0,-22 0 0,21-21 0,-21 21 16,22 0-16,-22 0 0,0 21 16,-21 1-16,0-1 0,0 0 15,0 0-15,0 0 0,0 22 16,0-22-16,-21 0 0,0 0 0,-1 21 15,1-20-15,0-1 0,0 21 0,21-21 16,-21 0-16,0 1 0,21-1 16,0 0-16,21-42 47,0 0-47,0-1 15,-21 1-15,21-21 0,0 21 0,22-22 16,-22 22-16,0-21 0,43-22 15,-43 22-15,21 0 0,-21 21 16,0-1-16,1 1 0,-22 0 16,0 0-16,0 42 31,-22 0-31,1 0 0,0 1 0,21-1 16,-21 0-16,0 21 0,0-21 15,21 22-15,0-22 0,-22 0 0,1 21 16,21-20-16,0-1 0,0 0 0,0 21 15,0-21-15,0 1 0,0-1 16,21-21-16,1 0 0,-1 21 16,0-21-16,0 0 0,0 0 0,22 0 15,-22 0-15,21-21 0,-21 21 16,22-21-16,-22-1 0,21 1 0,-21 0 16,22-21-16,-22 21 0,21-22 15,-21 1-15,0 0 0,22-1 0,-22-20 16,0 20-16,0-20 0,0-1 15,1 1-15,-22 21 0,0-22 0,21 22 16,-21-1-16,0 1 0,0 0 0,0 21 16,0-1-16,0 1 0,0 0 15,-21 21-15,-1 0 16,1 21-16,21 0 0,-21 1 16,0 20-16,0 0 0,21 1 15,-21-1-15,-1 21 0,22-20 0,-21 20 0,21-20 16,0 20-16,0-21 0,0 1 15,0-1-15,0 0 0,0 1 16,0-1-16,0-21 0,0 22 0,0-22 16,0 21-16,0-21 0,0 0 0,21 1 15,1-1-15,-1 0 0,0-21 16,0 0-16,0 0 16,0 0-16,1 0 0,-1 0 0,0 0 15,0 0-15,0 0 0,0-21 0,-21 0 16,22-1-16,-1 1 0,0 0 15,0 21-15,-21-21 0,0-21 16,21 20-16,-21 1 0,21 0 0,-21 0 16</inkml:trace>
  <inkml:trace contextRef="#ctx0" brushRef="#br0" timeOffset="15826.01">10287 5228 0,'0'0'0,"-21"-21"16,0 21-16,-1 0 15,44 0 1,-1-21-16,0 21 0,0 0 16,21 0-16,-20-21 0,20 0 15,-21 21-15,21 0 0,-20-22 0,20 22 16,-21 0-16,0 0 0,22-21 0,-22 21 16,0 0-16,0 0 0,-21-21 15,21 21-15,-42 0 31,0 0-15,0 0-16,0 0 0,-1 0 0,-20 0 16,0 0-16,21 0 0,-43 0 15</inkml:trace>
  <inkml:trace contextRef="#ctx0" brushRef="#br0" timeOffset="16087.86">7810 5249 0,'0'0'0,"-21"22"0,-21-22 15,21 0-15,21 21 0,21-21 16,0 0-16,21 0 16,1 0-16,-1 0 0,22 0 0,-1-21 15,1 21-15,-22-22 0,21 22 0,1-21 16,-22 21-16,22 0 0,-22-21 15,-21 21-15,22-21 0,-22 21 0,0 0 16,-21-21-16,21 21 0,-21-21 16,0-1-1,0 1-15</inkml:trace>
  <inkml:trace contextRef="#ctx0" brushRef="#br0" timeOffset="17196.34">11430 5059 0,'0'-21'15,"0"42"-15,0-63 0,0 20 0,0 1 16,-21 0-16,21 0 0,-21 0 15,-1 21-15,1 0 0,0 0 0,-21 0 16,21 0-16,-1 0 0,-20 0 16,21 21-16,-21 0 0,20 21 15,1-20-15,-21 20 0,21 0 0,0-21 16,-1 22-16,1-1 0,21 0 0,0 1 16,0-1-16,0 0 0,0 1 0,0-1 15,0 0-15,21-20 0,1 20 16,20-21-16,-21 0 0,21 0 0,1 1 15,-1-22-15,0 0 0,1 0 0,-1 0 16,0 0-16,1 0 0,-1 0 16,0-22-16,1 1 0,-1 0 0,0 0 15,1 0-15,-1 0 0,-21-22 0,22 22 16,-1-21-16,-21 21 0,21-22 16,-20 1-16,20 0 0,-21-1 15,0-20-15,0-1 0,-21 22 0,0-22 16,22 1-16,-22-1 0,21 1 0,-21 21 15,0-22-15,0 22 0,0-22 0,0 22 16,0 21-16,0-22 0,0 22 16,0 0-16,0 0 0,0 0 0,-21 21 15,-1 21-15,1 0 16,21 0-16,0 0 0,0 22 16,0-1-16,0 22 0,-21-22 0,21 21 15,0 1-15,0-1 0,0 1 16,0-1-16,0 1 0,0-1 0,0-20 15,0-1-15,0 0 0,0 1 16,21-1-16,0-21 0,-21 22 0,22-22 16,-1 0-16,21-21 0,-21 21 0,0 0 15,22-21-15,-22 0 0,0 0 0,21 0 16,1 0-16,-22 0 0,21-21 16,-21 0-16,1 21 0,20-21 0,-21 0 15,0-1-15,0 1 0,1 0 0,-1-21 16,0 21-16,0-22 0,-21 22 15,0 0-15,21-21 0,-21 20 0,0 1 16,0 42 0,0 1-1,0-1-15,0 0 0,-21 0 0,21 0 16,0 22-16,-21-22 0,21 0 0,-21 0 16,21 0-16,0 0 0,0 1 15,0-1-15,0 0 0,0 0 16,21-21 15,-21-21-15,21 0-16,-21 0 0,0-1 0</inkml:trace>
  <inkml:trace contextRef="#ctx0" brushRef="#br0" timeOffset="17505.16">12742 4763 0,'0'0'16,"-21"21"0,0 0-16,0-21 0,21 21 0,0 0 15,21-42 17,0 21-17,0-21-15,-21 0 0,21 0 16,-21-1-16,0 1 15,-21 21 1,0 0-16,0 0 16,0 0-16,0 0 0,-1 21 15,1-21-15,21 22 0,0-1 0,-21 0 16,21 0-16,-21 0 0,21 22 16,0-22-16,0 0 0,0 0 0,0 0 15,0 0-15,21-21 0</inkml:trace>
  <inkml:trace contextRef="#ctx0" brushRef="#br0" timeOffset="18427.93">13462 4974 0,'0'0'0,"0"-21"0,-21 0 0,0 21 15,-1 0-15,1-21 0,0 21 0,0 0 16,0 0-16,-22 0 0,22 0 0,0 21 15,0 0-15,0-21 0,0 21 16,-1 22-16,1-22 0,0 0 0,21 21 16,0-21-16,0 1 0,0 20 0,0-21 15,0 21-15,0-20 0,0-1 16,21 0-16,-21 0 0,43 0 0,-22 0 16,0 1-16,0-1 0,21-21 15,1 21-15,-22-21 0,21 0 0,1 0 16,-1 0-16,-21 0 0,21 0 0,1 0 15,-22-21-15,21 0 0,-21 21 16,22-22-16,-22 1 0,21 0 0,-21-21 16,1 21-16,-1-22 0,0 1 0,0 0 15,0-22-15,0 22 0,-21-22 0,0 1 16,22-1-16,-1 22 0,-21-22 16,0 22-16,0-21 0,21 20 0,-21 1 15,0 0-15,21 20 0,-21 1 0,0 0 16,0 0-16,0 0 0,0 42 31,-21 0-31,0 0 0,21 0 16,0 22-16,0-1 0,-21 0 0,-1 1 15,22-1-15,-21 22 0,21-22 0,0 21 16,0 1-16,-21-22 0,0 1 16,21 20-16,-21-21 0,21 1 0,0-22 15,0 21-15,0-21 0,-21 22 0,21-22 16,0 0-16,0 0 0,0 0 15,0-42 32,21 21-47,-21-21 0,0 0 0,21 0 16,0 0-16,0-1 0,-21-20 0,21 21 16,1-21-16,-1 20 0,0-20 15,0 21-15,0 0 0,22-22 0,-22 22 16,0 0-16,0 0 0,0 0 0,0 21 15,1 0-15,-1 0 16,-42 21 15,-1-21-31,1 0 0,0 21 0,0 0 16,-21-21-16,20 0 0,1 21 0,0-21 16,0 0-16,-21 22 15,20-1-15,1-21 0,21 21 16,-21-21-16,21 21 0,0 0 0,0 0 15,0 1-15,21-1 0,0 0 16,1 0-16,-1 0 0,0 0 0,0 1 16,21-1-16,-20 0 0,20 0 15,0 0-15,1 0 0,-1-21 0,0 22 16,1-1-16,-1 0 0,0-21 0,-21 21 16,22-21-16,-22 0 0,0 0 0,-21 21 15,-21-42 16,0 21-15,0 0-16,-22-21 0,22 21 0</inkml:trace>
  <inkml:trace contextRef="#ctx0" brushRef="#br0" timeOffset="19080.31">7345 6096 0,'0'0'16,"-21"0"-16,21 21 0,-22-21 16,22 21-1,22-21-15,-1 0 16,0 0-16,21 22 0,1-22 0,20 0 16,1 0-16,-1 0 0,22 0 0,-1 0 15,22 0-15,0 0 0,0 0 0,0 0 16,21 0-16,21 0 15,0 0-15,0 0 0,22 0 0,-1 0 16,0 0-16,22 0 0,20 0 0,-20 0 16,-1 0-16,22 0 0,0 0 0,-22 0 15,22 0-15,0 0 0,-1 0 0,-20 0 16,20 0-16,-20-22 0,-1 22 0,-20 0 16,20 0-16,-20 0 0,-1 0 15,-21 0-15,0 0 0,-21 0 0,0 0 16,-21 0-16,0 0 0,-21 0 15,-1 0-15,-41 0 0,20 0 0,-42 0 0,22 0 16,-65 0 0,1 0-16,-21 0 0,-22 0 15,22 0-15,-43-21 0</inkml:trace>
  <inkml:trace contextRef="#ctx0" brushRef="#br0" timeOffset="19693.2">7853 6392 0,'0'0'0,"-21"0"16,-1 0-1,44 0 1,-1 0 0,0 0-16,21 0 0,1 0 0,-1 0 15,0 0-15,22 0 0,-1 0 0,1 0 16,-1 0-16,22 0 0,0 0 16,-1 22-16,22-22 0,0 0 0,0 0 15,0 0-15,21 0 0,0 0 0,21 0 16,0 0-16,21 0 0,-21 0 15,22 0-15,-1 0 0,22 0 0,-1 0 16,-21 0-16,22 0 0,21 0 0,-22 0 16,1 0-16,-1 0 0,22 0 15,-22 0-15,1 0 0,-1 0 0,1 0 16,-1 0-16,1 0 0,-22-22 0,22 22 16,-22 0-16,-21 0 0,0 0 0,0 0 15,-21 0-15,0 0 0,-21 0 0,-21 0 16,0 0-16,-22 0 0,-21 0 15,1 0-15,-1 0 0,-21 0 0,-21-21 16,0 0-16,0 0 0,0 0 16,-21 0-16,0 21 0</inkml:trace>
  <inkml:trace contextRef="#ctx0" brushRef="#br0" timeOffset="20276.91">15261 4551 0,'0'0'0,"0"-21"15,0 0 1,21 21-16,0-22 16,-21 44 15,0-1-31,-21 0 0,0 0 16,0 0-16,0 0 0,0 22 0,-1-1 15,1 0-15,21 1 0,-21 20 0,0-20 16,0 20-16,0-21 0,21 1 15,0 20-15,0-20 0,0-1 0,0 0 16,0 1-16,0-1 0,0-21 0,0 21 16,0-20-16,21-1 0,0 21 0,0-21 15,0-21-15,22 21 0,-22 1 0,21-22 16,-21 0-16,22 0 0,-1 0 16,-21 0-16,21 0 0,1 0 15,-22 0-15,21 0 0,1-22 0,-1 1 16,-21 0-16,21 0 0,-20 0 0,20 0 15</inkml:trace>
  <inkml:trace contextRef="#ctx0" brushRef="#br0" timeOffset="20608.18">16171 4424 0,'0'0'0,"0"-21"16,0 0-16,0-1 15,21 22-15,1 0 0,-1-21 16,0 21-16,0 0 0,0 0 16,22 0-16,-1 0 0,-21 0 0,21 0 15,1 21-15,-22-21 0,21 22 0,-21 20 16,1-21-16,-1 0 0,0 22 16,0-1-16,-21-21 0,0 21 0,0 1 15,0-1-15,0 0 0,0 22 0,0-22 16,-21 1-16,0-1 0,0 21 0,-1-20 15,1-1-15,0-21 0,0 22 16,0-1-16,0-21 0,-1 0 16,-20 22-16,21-22 0,0-21 0,0 21 15,-22 0-15,22-21 0,0 0 0,0 0 16,-22 0-16,22 0 0,0 0 0,0 0 16,0-21-16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0:06:35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8340 4551 0</inkml:trace>
  <inkml:trace contextRef="#ctx0" brushRef="#br0" timeOffset="14983.39">2625 2646 0,'0'0'0,"0"-21"0,0 0 16,0-1-16,0 1 16,0 0-16,21 21 0,-21-21 15,0 0-15,21 0 0,-21-1 0,0 1 16,0 0-16,0 42 47,0 0-47,0 1 0,0-1 0,0 21 15,0 0-15,0 1 16,0-1-16,0 0 0,0 1 0,0 20 16,0-20-16,0-1 0,-21 0 0,21 1 15,0 20-15,-21-21 0,-1 1 16,22-1-16,-21 0 0,21 1 0,0-22 16,0 21-16,0-21 0,0 1 15,-21-22-15,21 21 0,0-42 31,0-1-31,0 1 16,0-21-16,0 21 0,0-22 16,0 1-16,0 0 0,0-1 0,0 1 15,0 0-15,21-1 0,-21 1 16,0 0-16,21 21 0,1-22 16,-1 1-16,-21 21 0,21-22 0,0 22 15,0 0-15,0 0 0,1 0 0,-1 0 16,0 21-16,0 0 0,21 0 15,-20 0-15,-1 0 0,0 0 0,21 21 16,-21 0-16,1 0 0,-1 0 16,-21 22-16,21-22 0,0 21 0,0-21 15,-21 22-15,0-22 0,0 21 16,0-21-16,0 22 0,21-22 0,-21 21 16,0-21-16,0 0 0,0 1 15,0-1-15,0 0 0,0 0 0,0 0 16,0 0-16,0-42 31,0 0-15,0-21-16,0 21 0,0-1 15,0-20-15,0 21 0,0-21 0,22-1 16,-22 1-16,21 0 0,-21-1 16,21 1-16,0 0 0,0 20 0,0-20 15,22 21-15,-22 0 0,0 0 16,21 21-16,1 0 0,-22 0 15,21 0-15,1 21 0,-22-21 0,21 42 16,-21-21-16,0 0 0,1 22 16,-22-22-16,0 21 0,21 1 0,-21-22 15,0 21-15,0 0 0,0-20 0,0 20 16,0-21-16,0 21 0,0-20 16,-21 20-16,21-21 0,0 0 0,-22 0 15,22 1-15,-21-1 0,21 0 0,0 0 16,0-42 46,0 0-62</inkml:trace>
  <inkml:trace contextRef="#ctx0" brushRef="#br0" timeOffset="15489.11">4212 2858 0,'0'0'16,"0"-22"-16,0 1 15,0 0-15,-21 21 0,0 0 16,0 0-16,-1 0 16,22 21-1,-21 0-15,0 1 0,21-1 0,-21 0 16,21 21-16,-21-21 0,0 1 0,21 20 15,0 0-15,-22-21 0,1 22 16,21-1-16,-21 0 0,21-20 0,0 20 16,0 0-16,0-21 0,0 22 0,0-22 15,0 0-15,0 0 0,21 0 16,0-21-16,1 0 0,-1 0 16,21 0-16,-21 0 0,22 0 0,-22-21 15,21 21-15,0-21 0,-20 0 16,20-21-16,0 20 0,1-20 15,-22 21-15,0-21 0,21-1 0,-42 1 16,21 0-16,-21-1 0,0 1 16,0 0-16,0-1 0,0 1 0,0 0 15,-21 20-15,0 1 0,0 0 0,0 0 16,-22 21-16,22 0 0,-21 0 16,21 0-16,0 0 0,-22 0 0,22 21 15,0 0-15,0 0 0,0-21 0,-1 22 16,22 20-16,-21-21 0,21 0 15,-21 0-15,21 1 0,0-1 0,0 0 16,0 0-16,0 0 0,0 0 0,0 1 16,0-1-16,21-21 15,0 21-15,1-21 0,-1 0 0</inkml:trace>
  <inkml:trace contextRef="#ctx0" brushRef="#br0" timeOffset="16703.9">4953 2900 0,'0'-21'16,"0"0"-16,-21 21 31,21 21-15,0 0-16,-21 0 15,21 0-15,0 0 0,-22 22 16,22-22-16,0 0 0,0 0 0,0 0 15,0 22-15,0-22 0,0 0 16,0 0-16,0 0 0,0 1 0,0-1 16,22 0-16,-1 0 0,0-21 0,-21 21 15,21-21-15,0 0 0,0 0 16,1 0-16,-1 0 0,21 0 0,-21 0 16,0-21-16,1 0 0,-1 21 0,0-21 15,0-22-15,0 22 16,0 0-16,1-21 0,-1 21 0,0-22 0,0 1 15,0 0-15,0 20 0,-21-20 16,22 0-16,-1 21 0,-21-1 16,0 1-16,0 0 0,0 0 15,21 21-15,-21 21 32,0 0-32,0 0 0,-21 1 0,21-1 15,0 0-15,-21 0 0,21 21 0,-22-20 16,22-1-16,-21 21 0,21-21 15,0 22-15,0-22 0,0 21 0,0-21 16,0 22-16,0-22 0,0 0 0,0 0 16,0 0-16,0 0 0,21-21 15,1 0-15,-1 0 16,0 0-16,0 0 0,0 0 0,22 0 16,-1 0-16,-21 0 0,21-21 0,1 0 15,-1 0-15,22 0 0,-22-22 16,0 22-16,1-21 0,-1 21 0,0-22 15,1 1-15,-1 21 0,-21-21 0,0 20 16,0 1-16,-21 0 0,0 0 16,0 0-16,-21 21 15,0 0-15,0 21 16,0 0-16,0 0 16,21 0-16,-22 1 0,22-1 15,0 0-15,0 0 0,0 0 0,0 0 16,0 1-16,0 20 0,0-21 0,0 0 15,22-21-15,-22 21 0,21 1 16,-21-1-16,21 0 0,-21 0 0,0 0 16,21-21-16,-21 21 15,-21-21 17,0-21-17,0 0-15,-1 21 16,1-21-16,0 21 15,21-21-15,-21 21 0,21-21 0,-21 21 16,0 0-16,21 21 16,0 0-1,0 0-15,0 0 16,0 0-16,21 1 0,0-1 16,0-21-16,-21 21 0,21-21 15,0 0-15,1 0 0,-1 0 0,21 0 16,-21 0-16,22 0 0,-22 0 0,21 0 15,0 0-15,1-21 0,-1 0 16,0-1-16,1 22 0,-1-42 16,0 21-16,1 0 0,-1 0 0,-21-1 15,0-20-15,1 21 0,-1-21 0,0 20 16,-21-20-16,21 21 0,-21-21 16,0 20-16,0 1 0,0 0 0,0 0 15,-21 21-15,0 0 16,0 0-16,-1 0 15,1 21-15,0 0 0,0 0 0,0 1 16,21-1-16,-21 0 0,21 21 0,0-21 16,-22 22-16,22-22 0,0 21 15,0-21-15,0 22 0,0-22 0,0 0 16,22 0-16,-1 0 0,-21 1 0,0-1 16,21-21-16,0 0 0,0 0 15,0 0-15,1 0 16,-1 0-16,0 0 0,-21-21 15,21-1-15,0 1 0,0 0 0,-21-21 16,22 21-16,-1-22 0</inkml:trace>
  <inkml:trace contextRef="#ctx0" brushRef="#br0" timeOffset="17500.54">7472 2265 0,'0'0'16,"0"-21"0,0 0-16,-21 21 15,-1 21 1,22 0-16,-21 0 15,21 21-15,0 22 0,-21-22 0,21 22 16,-21 20-16,21-20 0,-21-1 0,21 1 16,0-1-16,-21 1 0,21-1 15,-22-20-15,22 20 0,-21-20 0,21-1 16,-21 0-16,21 1 0,0-1 0,0-21 16,0 0-16,-21 0 0,21 1 15,0-1-15,0 0 0,-21-21 16,21-21 15,0 0-15,0-1-16,0-20 0,0 21 0,21-21 15,0 20-15,0-20 0,0 21 16,1-21-16,-1-1 0</inkml:trace>
  <inkml:trace contextRef="#ctx0" brushRef="#br0" timeOffset="17783.37">7853 2350 0,'0'0'0,"0"-22"16,0 1-16,-21 21 15,-1 21 1,1 1-16,21 20 0,-21 0 0,0 1 16,0 20-16,21-21 0,0 22 15,-21-1-15,21 1 0,-22-1 0,1-20 16,21 20-16,0-20 0,-21 20 0,21-21 15,-21 1-15,21 20 0,-21-42 16,21 22-16,0-1 0,0-21 0,0 0 16,0 1-16,0-1 0,0 0 0,0 0 15,0 0 1,0-42 0,-21 0-16,-1 0 15,22 0-15,0-22 0</inkml:trace>
  <inkml:trace contextRef="#ctx0" brushRef="#br0" timeOffset="19592.46">7345 3090 0,'0'0'0,"-43"0"15,65 0 17,-1 0-17,21 0-15,-21 0 0,22-21 16,-1 0-16,21 21 0,1-21 0,-22 0 15,22 0-15,-1 21 0,1-22 0,-1 1 16,1 0-16,-1 0 16,-20 0-16,-1 0 0,0-1 0,-21 22 15,1-21-15,-1 21 0,0 0 0,-21-21 16,0 42 15,-21 0-31,0 1 0,-1-1 0,22 0 16,-21 0-16,0 0 0,0 0 0,21 22 15,0-22-15,-21 0 0,21 21 16,-21-20-16,21-1 0,0 21 0,0-21 16,0 0-16,0 1 0,0-1 0,21 0 15,0-21-15,0 0 16,0 0-16,22 0 0,-22 0 16,0 0-16,21 0 0,1 0 0,-22-21 15,21 0-15,0-1 0,-20 1 16,20 0-16,0 0 0,-21 0 0,1 0 15,-1-1-15,0-20 0,0 21 0,-21-21 16,0 20-16,0-20 0,0 0 0,0-1 16,0 22-16,-21-21 0,0 21 15,0 0-15,-1-1 0,-20 1 0,21 0 16,-21 21-16,20 0 0,-20 0 0,0 0 16,21 21-16,-22 0 0,1 1 15,21-1-15,-22 21 0,22 0 16,0-20-16,0 20 0,0 0 0,21-21 15,-21 22-15,21-1 0,0-21 16,0 22-16,0-22 0,21 21 0,0-21 16,0 0-16,0 1 0,22-1 0,-22 0 15,21-21-15,-21 0 0,22 0 0,-1 0 16,0 0-16,1 0 0,20-21 16,-21 21-16,1-21 0,20-1 0,-20 1 15,-1 0-15,0 0 0,1 0 0,-1-22 16,0 22-16,1 0 0,-22-21 15,0 21-15,21-1 0,-21 1 16,-21 0-16,22 0 0,-1 21 16,-21-21-16,0 42 15,0 0 1,0 0-16,-21 0 0,21 1 0,-22-1 16,22 0-16,0 0 0,0 0 0,-21 0 15,21 1-15,0-1 0,0 21 16,0-21-16,0 0 0,0 1 0,0-1 15,0 0-15,0 0 0,0 0 16,21-21-16,1 0 0,-22 21 16,21-21-16,0 0 0,0 0 0,0 0 15,0 0-15,1-21 0,-1 21 0,-21-21 16,21 0-16,0 0 0,0 0 16,0-1-16,1 1 0,-1 0 15,0 0-15,0-21 0,-21 20 0,21 1 16,0 0-16,-21-21 0,22 21 0,-1-1 15,-21 1-15,21 0 0,-21 0 16,21 0-16,-21 0 0,0-1 16,0 44-1,0-1 1,0 0-16,0 21 16,-21-21-16,21 1 0,-21-1 0,21 0 15,-21 0-15,21 21 0,0-20 0,0-1 16,0 21-16,0-21 0,0 0 15,0 1-15,0-1 0,0 0 16,0 0-16,0 0 0,0 0 0,21-21 16,0 22-16,0-22 0,0 0 15,22 0-15,-22 0 0,21 0 16,-21-22-16,22 1 0,-1 21 0,0-21 16,-21 0-16,22 0 0,-1 0 0,0-1 15,1 1-15,-22 0 0,21-21 16,-21 21-16,1-1 0,-1 1 0,0 0 15,-21 0-15,21-21 0,-21 20 0,0 1 16,0 0-16,0 0 16,-21 21-16,0 0 15,0 0-15,-1 0 0,1 0 16,0 0-16,0 21 0,0-21 0,0 21 16,-1 0-16,1-21 0,21 22 0,-21-1 15,0 0-15,21 0 0,0 21 16,0-20-16,0-1 0,0 0 0,0 0 15,0 0-15,0 22 0,0-22 0,0 0 16,21 0-16,0-21 0,-21 21 0,21 0 16,1 1-16,20-22 0,-21 0 15,0 21-15,0-21 0,1 0 16,20 0-16,-21 0 0,21 0 0,1 0 0,-22 0 16,21-21-16,-21-1 0,1 22 15,-1-21-15,21 0 0,-21 0 16,-21 0-16,21 0 0,1-1 0,-22 1 15,0 0-15,0-21 0,0 21 0,0-1 16,0 1-16,0 0 0,0 0 0,0 0 16,0 0-16,-22 21 31,1 0-31,21 21 16,-21 0-16,21 0 0,0 0 31,21-21-16,0 0-15,1 0 16,-1 0-16,0 0 0,0 0 0,0-21 16,22 0-16,-22 21 15,0-21-15,0 0 0,0 21 0,22-22 16,-22 1-16,0 21 0,0-21 0,0 21 16,-21-21-16,21 21 15,-21 21 1,0 0-16,-21-21 0,0 21 15,21 22-15,-21-22 0,0 0 0,0 21 16,21-20-16,-22 20 0,22 0 16,-21-21-16,21 22 0,0-22 15,0 21-15,0-21 0,0 1 0,0-1 16,0 0-16,0 0 0,0 0 0,21 0 16,1-21-16,-1 0 15,0 0-15,0 0 16,0 0-16,0 0 0,1 0 0,-22-21 15,21 21-15,0-21 0,0 0 0,-21 0 16,21 0-16,-21-1 0,21 1 16,-21 0-16,22 0 0</inkml:trace>
  <inkml:trace contextRef="#ctx0" brushRef="#br0" timeOffset="20423.5">11451 3048 0,'-21'0'0,"42"0"0,-63 0 15,21 0-15,-1 0 0,44 0 47,-1 0-31,21 0-16,-21 0 0,22 0 0,20 0 15,-21 0-15,22 0 0,21 0 0,-22 0 16,22 0-16,-1 0 0,1 0 16,0 0-16,-1 0 0,1 0 0,0 0 15,-22 0-15,22 0 0,0 0 0,-22 0 16,1 0-16,-1 0 0,-21 0 0,1 0 15,-1 0-15,-21 0 0,0 0 16,1 0-16,-22-21 16,-22 21-16,1-21 15,0 21-15,0 0 0,0 0 0,0-21 16,-1 21-16,1-22 0,-21 22 16,21 0-16,-22 0 0,22-21 15,0 21-15,0 0 0,0 0 0,0 0 16,42 0 31,0 0-47,0 0 0,0 0 15,0 0-15,1 0 0,-1 0 0,0 0 16,0 0-16,0 0 0,0 0 16,1 21-16,-1-21 0,0 22 0,-21-1 15,21-21-15,-21 21 16,0 0-16,0 0 0,0 0 0,0 1 0,-21-1 15,21 0-15,-21 0 16,0 0-16,-22 0 0,22 1 0,0-1 16,0 0-16,0 0 0,-1 0 0,1 0 15,0 1-15,0-22 0,21 21 0,-21-21 16,0 21-16,-1-21 16,1 0-1,21-21-15,0 0 16,0-1-16,0 1 0</inkml:trace>
  <inkml:trace contextRef="#ctx0" brushRef="#br0" timeOffset="21424.81">14097 2709 0,'21'-21'0,"-42"42"0,42-63 15,0 21-15,0 0 0,-21-22 0,22 22 16,-1 0-16,-21 0 0,0 0 16,21 21-16,-21 21 15,0 0-15,0 0 16,0 22-16,0-1 0,0 0 15,0 1-15,0 20 0,-21-21 0,21 1 16,0-1-16,-21 0 0,-1 1 16,1-1-16,21-21 0,0 22 0,-21-22 15,0 0-15,21 21 0,-21-42 0,21 21 16,0 1-16,0-1 16,-21-21-1,21-21-15,0-1 16,0 1-16,0 0 0,0-21 15,0 21-15,0-1 0,0-20 16,0 21-16,21-21 0,-21-1 0,21 1 16,0 0-16,0-1 0,0 1 15,22 0-15,-22-1 0,0 22 16,21-21-16,-20 21 0,20 21 0,0-22 16,-21 22-16,22 0 0,-1 0 0,-21 0 15,22 22-15,-22-22 0,21 21 0,-21 21 16,0-21-16,22 22 0,-43-22 15,21 21-15,0 0 0,-21 1 0,21-22 16,-21 21-16,0-21 0,0 22 0,0-22 16,0 0-16,0 21 0,-21-20 15,0-1-15,0 0 0,21 0 16,-21-21-16,-1 21 16,22-42-1,0 0 1,0 0-16,0 0 0,0-22 15,0 22-15,0 0 0,22-21 0,-1-1 16,0 1-16,21 0 0,-21-1 16,22 1-16,-1 0 0,0-1 0,1 1 15,-1 21-15,0 0 0,1 21 0,-1 0 16,0 0-16,-20 0 0,20 0 0,-21 21 16,0 21-16,-21-21 15,0 22-15,0-22 0,0 21 0,0 0 0,0-20 16,0 20-16,0-21 0,-21 21 0,0-20 15,21 20-15,-21-21 0,0 0 16,21 0-16,0 1 0,-22-1 16,1-21-16,21 21 0,-21 0 0,21 0 15,0-42 32,0 0-47,0 0 16,21 0-16,0-1 0</inkml:trace>
  <inkml:trace contextRef="#ctx0" brushRef="#br0" timeOffset="22640.16">15663 2625 0,'0'-21'16,"-21"21"-1,0 0-15,0 0 0,0 0 0,-1 21 16,1 0-16,0 0 0,0 0 0,0 0 15,21 1-15,-21 20 0,-1-21 16,22 21-16,-21-20 0,21 20 0,0-21 16,0 21-16,0-20 0,0-1 0,0 21 15,0-21-15,0 0 0,21 1 16,1-22-16,20 21 0,-21 0 16,0-21-16,22 0 0,-1 0 0,-21 0 15,21 0-15,1 0 0,-1 0 0,-21-21 16,22 21-16,-1-21 0,-21-1 15,0 22-15,0-21 0,1 0 0,-1-21 16,-21 21-16,0-22 0,0 22 0,0-21 16,0-1-16,0-20 0,0 21 15,0-1-15,0 1 0,-21 21 0,-1-22 16,1 22-16,0 0 0,0 21 16,-21 0-16,20 0 0,-20 0 0,0 0 15,21 21-15,-22 0 0,1 22 0,0-22 16,20 21-16,-20 1 0,0-1 15,21-21-15,-1 21 0,1 1 0,0-22 16,0 21-16,21-21 0,0 1 16,0 20-16,0-21 0,0 0 0,21 0 15,0-21-15,22 22 0,-22-1 0,21-21 16,-21 0-16,22 0 0,-1 0 0,-21 0 16,21 0-16,1 0 0,-1 0 15,22 0-15,-22-21 0,0-1 0,1 22 16,20-21-16,-21 0 0,1-21 0,-1 21 15,0-1-15,1-20 0,-1 21 16,-21-21-16,22 20 0,-22-20 0,0 21 16,-21 0-16,0 0 15,21 21-15,-42 21 32,0 0-32,21 0 0,-21 0 15,-1 0-15,22 1 0,0-1 0,-21 0 16,21 21-16,-21-21 0,21 1 15,0-1-15,0 0 0,0 0 0,0 0 16,0 0-16,0 1 0,0-1 0,21-21 16,0 21-16,1-21 0,-1 0 0,0 21 15,0-21-15,21 0 0,-20 0 16,-1 0-16,21 0 0,-21 0 0,22-21 16,-22 21-16,0-21 0,0 0 15,21-1-15,-20 1 0,-1 0 0,0-21 16,0 21-16,0-22 0,0 22 15,1 0-15,-1-21 0,0 20 0,0 1 16,0 0-16,-21 0 0,0 0 31,0 42-15,-21 0-16,21 0 16,0 0-16,-21 1 0,0-1 15,21 0-15,-21 0 0,21 0 16,0 0-16,0 1 0,0-1 0,0 0 0,0 0 15,0 0-15,0 0 0,0 1 16,0-1-16,21 0 0,0-21 16,0 0-16,0 21 0,0-21 15,1 0-15,-1 0 0,0 0 0,0 0 16,21 0-16,-20 0 0,20-21 0,-21 0 16,21 0-16,-20 21 0,20-22 0,-21 1 15,0-21-15,0 21 0,1-22 16,20 22-16,-42-21 0,21 0 0,0 20 15,-21-20-15,21 21 0,-21 0 0,0 0 16,0-1-16,-21 22 16,0 0-1,0 0-15,0 22 0,0-1 0,-1 0 16,1 0-16,0 0 0,0 22 0,0-22 16,0 0-16,21 21 0,0-21 15,-22 22-15,22-22 0,0 0 0,0 0 16,0 0-16,0 1 0,0-1 0,0 0 15,0 0-15,22 0 0,-22 0 0,21-21 16,0 0-16,0 22 0,0-22 16,0 0-16,1 0 0,-1 0 0,0 0 15,0 0-15,21-22 0,-20 1 0,-1 0 16,21 0-16,-21 0 0,22 0 16,-22-22-16</inkml:trace>
  <inkml:trace contextRef="#ctx0" brushRef="#br0" timeOffset="23823.44">18076 2138 0,'0'21'0,"-21"-21"15,21 21-15,-21-21 0,21 21 16,0 1 0,21-22-16,0 0 0,0 0 0,22 0 15,-22 0-15,21 0 0,1 0 16,-1 0-16,0 0 0,1 0 0,-1-22 15,0 22-15,1-21 0,-1 0 0,-21 21 16,0-21-16,0 0 0,1 0 16,-22-1-16,21 1 0,-21 0 15,0 0-15,0 0 0,0 0 0,0-1 16,0 1-16,0 0 16,-21 21-1,-1 21-15,22 0 0,-21 1 0,0-1 16,0 0-16,0 21 0,0-21 15,-1 22-15,1-1 0,0 0 0,0 1 16,0-1-16,0 0 0,21 22 0,-22-1 16,1-20-16,0 20 0,0-20 0,21 20 15,0-21-15,0 1 0,-21 20 16,21-20-16,-21-1 0,21-21 16,-22 21-16,22 1 0,0-22 0,0 21 15,0-21-15,-21 1 0,21-1 0,-21 0 16,21 0-16,0 0 0,-21 0 15,0-21-15,0 0 16,-1 0-16,1 0 16,0 0-16,21-21 0,-21 21 15,0-21-15,0 0 0,21 0 0,-22 0 16,22-1-16,-21-20 0,21 21 16,0 0-16,-21 0 0,21-1 0,-21 1 15,21 42 16,0 1-15,0-1-16,0 0 0,0 0 16,0 0-16,0 0 0,21 1 15,0-1-15,0-21 0,1 21 0,-1 0 16,0-21-16,0 21 0,0-21 0,22 0 16,-1 0-16,0 0 0,1 0 15,-1 0-15,21 0 0,-20 0 0,-1 0 16,0 0-16,1-21 0,-1 0 0,0 0 15,-20 0-15,20-1 0,-21 1 16,0 0-16,0 0 0,1-21 0,-1 20 16,0 1-16,-21 0 0,0-21 0,21 42 15,-21-21-15,0-1 0,-21 22 47,0 22-47,0-1 0,21 0 0,-22 0 16,1 0-16,0 0 0,21 1 0,-21-1 15,21 21-15,0-21 0,0 0 16,0 1-16,0-1 0,0 0 0,0 0 16,0 0-16,21-21 0,0 0 15,0 21-15,1-21 0,-1 0 16,0 0-16,0 0 0,21 0 0,-20 0 16,20 0-16,-21-21 0,0 0 15,0 21-15,22-21 0,-22 0 0,0 0 16,0-1-16,-21-20 0,21 21 15,1-21-15,-1-1 0,-21 22 0,0-21 16,0-1-16,0 22 0,0-21 0,0 21 16,0 0-16,0-1 0,-21 22 0,21-21 15,-22 21-15,1 0 0,0 0 16,0 0-16,0 21 0,0-21 0,-22 22 16,22-1-16,0-21 0,-21 21 15,20 0-15,1 0 0,0-21 16,0 21-16,0-21 0,0 0 0,21 22 15,-22-22-15</inkml:trace>
  <inkml:trace contextRef="#ctx0" brushRef="#br0" timeOffset="25801.13">19727 2265 0,'0'0'0,"21"0"31,22 0-15,-22 0-16,21 0 0,-21 0 16,22 0-16,-1 0 0,0 0 0,1 0 15,-1-21-15,0 21 0,-20-21 16,20 21-16,-21-22 0,0 1 16,-21 0-16,0 0 0,0 0 15,0 0-15,0-1 0,0 1 0,-21 0 16,0 21-16,0 0 0,0 0 15,-22 0-15,22 0 0,0 0 0,0 0 16,-22 0-16,22 21 0,-21 0 0,21 1 16,-22-1-16,1 21 0,0-21 15,21 22-15,-22-1 0,22 0 0,-21 1 16,21-1-16,-1 0 0,1 1 0,21-1 16,0 0-16,0 1 15,0-1-15,0-21 0,21 0 0,1 22 0,20-22 16,-21-21-16,0 21 0,22 0 15,-22-21-15,21 0 0,-21 0 0,0 0 16,1 0-16,-1 0 0,0 0 16,0 0-16,-21-21 0,0 0 15,0 0-15,0-1 16,-21 22 0,0 0-16,-22 0 0,22 22 15,0-1-15,0 0 0,-21 0 0,20 0 16,1 0-16,-21 22 0,21-22 15,0 0-15,-1 21 0,1-20 0,0-1 16,21 0-16,0 21 0,0-21 16,0 1-16,0-1 0,21-21 0,22 21 15,-22 0-15,0-21 0,21 0 16,1 0-16,-1 0 0,0 0 0,1 0 16,-1 0-16,0 0 0,1 0 0,-1-21 15,0 0-15,1 0 0,-1-1 16,0-20-16,1 21 0,-1-21 0,-21-1 15,21 1-15,1-22 0,-1 1 0,0-1 16,1 1-16,-1-22 0,-21 22 0,22-1 16,-1 1-16,-21-1 0,21 1 15,-20 20-15,-1-20 0,0 21 16,0 20-16,0-20 0,-21 21 0,21 0 16,-21 0-16,0-1 0,-42 44 31,21-1-31,0 0 15,0 0-15,-1 21 0,-20-20 16,21 20-16,0 0 0,-22 1 0,22-1 16,0 21-16,0-20 0,0 20 0,0 1 15,-1-1-15,1-20 0,21 20 16,0 1-16,0-22 0,0 0 0,0 1 16,0-1-16,0 0 0,21 1 15,1-22-15,-1 21 0,0-21 0,0 0 16,21 1-16,-20-1 0,-1-21 15,21 0-15,0 21 0,1-21 0,-1 0 16,0 0-16,-20 0 0,20 0 0,0 0 16,1-21-16,-1 0 0,-21 21 0,21-22 15,-20 1-15,20 0 0,-21 0 16,0-21-16,-21 20 0,21 1 0,-21-21 16,22 21-16,-22 0 0,0-1 0,0 1 15,0 0-15,-22 21 0,1 0 16,0 0-16,0 0 0,0 0 15,0 0-15,-1 21 0,1 0 0,0-21 16,0 22-16,0-1 0,0 0 16,-1 21-16,22-21 0,0 1 15,0-1-15,-21 0 0,21 0 0,0 0 16,0 0-16,0 1 0,21-22 0,1 21 16,-1 0-16,0-21 0,0 21 0,0-21 15,0 0-15,22 0 0,-22 0 16,21 0-16,1 0 0,-1 0 0,0 0 15,1 0-15,-1-21 0,0 0 0,-21 21 16,22-21-16,-1-1 0,-21 1 0,0-21 16,22 21-16,-22 0 0,0-1 15,0 1-15,-21 0 0,0 0 16,0 0-16,21 21 0,-21-21 16,-21 21-1,0 21-15,0 0 16,0 0-16,0 0 0,-1-21 0,22 21 15,-21 1-15,0-1 0,21 0 0,-21 0 16,21 0-16,-21 0 0,21 1 0,-21-1 16,21 0-16,0 0 15,0 0-15,0 0 0,0-42 63,0 0-63,0 0 15,0 0-15,21 0 0,0-22 0,0 22 16,0 0-16,22-21 0,-22 20 0,21-20 16,-21 21-16,0-21 0,22 20 15,-22 1-15,21 0 0,-21 21 0,1-21 16,-1 21-16,0 0 0,0 0 0,0 0 16,0 0-16,-21 21 0,0 0 15,0 0-15,22 1 0,-22-1 0,0 0 16,0 0-16,0 21 0,0-20 0,0-1 15,0 0-15,0 0 0,0 0 0,-22 0 16,22 1-16,0-1 16,-21 0-16,0 0 0,0 0 15,0-21-15,21 21 0,0-42 47,0 0-47,0 0 16,0 0-16,21 0 0,0-1 0,0 1 15,0-21-15,1 21 0,20-22 16,-21 1-16,21 21 0,1-21 0,-1-1 16,0 22-16,1 0 0,-1 0 0,-21 0 15,0 21-15,1 0 0,-1 0 0,0 0 16,-21 21-16,0 0 16,0 0-16,0 0 0,0 0 0,-21 22 15,0-22-15,-1 21 0,1-21 0,0 1 16,0-1-16,0 21 0,0-21 0,21 0 15,-22-21-15,1 22 0,21-1 16,0 0-16,-21-21 0,21 21 0,-21-21 16,0 0-1,21-21 17,21 0-32,0 21 0,0-21 15,0-1-15,1 1 0,-1 0 16,21 0-16,-21 0 0,22 0 0</inkml:trace>
  <inkml:trace contextRef="#ctx0" brushRef="#br0" timeOffset="27012.95">22627 2879 0,'-21'0'0,"0"21"16,0-21-16,-1 0 16,22 21-1,22-21 1,-1 0-16,0 0 15,0 0-15,0 0 0,22 0 16,-22 0-16,21-21 0,-21 0 0,22 21 16,-22-21-16,21 21 0,-21-22 15,0 22-15,-21-21 0,22 0 16,-1 0-16,-21 0 0,-21 21 31,-1 0-31,1 0 16,0 0-16,0 21 0,0 0 15,0-21-15,-1 21 0,1 0 0,0 1 16,0-1-16,0 0 0,0 0 0,-1 0 16,22 0-16,-21 1 0,21-1 15,0 0-15,0 0 16,0 0-16,21-21 16,1 0-16,-1 0 0,0 0 15,21 0-15,-21 0 0,22 0 16,-1 0-16,-21 0 0,22 0 0,-22 0 15,21 0-15,-21 0 0,0-21 0,1 21 16,20-21-16,-21 0 0,-21 0 0,21-1 16,0 1-16,1 0 15,-22 0-15,0 0 0,-22 42 47,1-21-47,0 21 16,21 0-16,-21-21 0,0 21 0,21 1 0,-21-22 15,21 21-15,-22 0 0,22 0 16,-21 0-16,0-21 16,21 21-16,0 1 15,0-44 32,0 1-47,0 0 16,21 0-16,0 0 0,-21 0 15,43-1-15,-22 1 0,0 0 0,0-21 16,0 21-16,22-1 16,-22 1-16,0 0 0,0 21 0,22-21 0,-22 21 15,0 0-15,0 0 0,0 0 16,-21 21 0,0 0-16,0 0 15,0 1-15,0-1 0,0 0 16,0 0-16,0 0 0,0 0 15,0 1 1,0-1 0,21-21 15,1-21-15,-1-1-16,0 1 15,0 0-15,-21 0 0,21 0 16,0 0-16,1-22 0,-22 22 0,21-21 15,0-1-15,21 1 0,-21 0 16,1-1-16,-1 1 0,0 0 0,0-1 16,0 1-16,0 0 0,-21 21 0,0-1 15,22-20-15,-22 21 16,0 0-16,-22 21 31,1 0-31,21 21 16,-21 0-16,0 0 0,0 0 0,0 22 15,-1-22-15,1 21 0,0 1 0,0-1 16,0-21-16,0 21 0,21 1 0,-22-1 16,22 0-16,-21 1 0,21-22 15,-21 21-15,21 1 0,0-22 0,0 0 16,0 21-16,0-21 0,0 1 0,0-1 16,0 0-16,21 0 0,0 0 0,1-21 15,-1 21-15,0-21 0,0 0 16,0 0-16,0 0 0,1 0 15,-1 0-15,0 0 0,0 0 16,0 0-16,0 0 0,-21-21 16,22 21-16,-22-21 0,21 21 15,-21-21-15,21 21 0,-21-21 0,21 0 16,0-1-16,-21 1 0,21 0 0,1 0 16,-1 0-16</inkml:trace>
  <inkml:trace contextRef="#ctx0" brushRef="#br0" timeOffset="27348.17">23431 2498 0,'0'0'0,"-21"0"0,0 0 16,0 0-16,21-21 0,21-1 15,0 22 1,0 0-16,22 0 0,-22 0 0,21 0 16,22 0-16,-22 0 0,0 0 0,1 0 15,20 0-15,-20 0 0,-22 0 16,21 0-16,-21 0 0,0 0 0,1 0 16,-1-21-16,0 21 0,-42 0 62,0 0-46,-1 0-16,1 0 0,0 0 0</inkml:trace>
  <inkml:trace contextRef="#ctx0" brushRef="#br0" timeOffset="29071.7">1418 2815 0,'0'0'0,"0"-21"0,0 0 15,0 0-15,0 0 16,0-1-16,0 1 0,0 0 16,0 0-1,0 42 17,0 0-17,0 22-15,0-22 0,0 21 16,0-21-16,-21 22 0,21-22 0,0 21 15,-21-21-15,21 22 0,0-22 16,0 21-16,0-21 0,0 22 16,-21-22-16,21 0 0,-22 21 0,22-21 15,0 1-15,-21-1 0,21 0 16,0 0-16,0 0 16,-21-21 15,21-21-16,0 0-15,0 0 0,21 0 16</inkml:trace>
  <inkml:trace contextRef="#ctx0" brushRef="#br0" timeOffset="29404.57">1651 3027 0,'21'0'16,"0"0"0,0 0-1,1 0-15,-22-21 16,21 21-16,-21-21 0,0-1 31,-21 22 0,-1 0-15,1 0-16,21 22 0,0-1 16,0 0-1,0 0 17</inkml:trace>
  <inkml:trace contextRef="#ctx0" brushRef="#br0" timeOffset="30399.72">1206 4551 0,'0'0'0,"-21"0"16,21-21-1,0 0 1,0-1 0,0 1-16,0 0 15,0 0-15,0 0 16,21 21-1,1 0-15,-1-21 0,0 21 16,0 0-16,0 0 0,0 0 16,1 0-16,-1 21 0,0 0 15,0 0-15,0 0 0,0 0 16,1 22-16,-22-1 0,0-21 0,0 22 16,0 20-16,0-21 0,0 1 15,0 20-15,0-20 0,-22-1 0,22 21 16,-21-20-16,-21-1 0,21 0 15,0 1-15,-1-1 0,-20-21 0,0 22 16,21-22-16,-22 0 0,1 0 16,21 0-16,-22 0 0,22-21 0,0 0 15,0 0-15,0 0 0,0 0 16,-1 0-16,22-21 0,-21 21 16,21-21-16,0 0 0,0 0 15,0-22-15,0 22 0,0 0 16,0-21-16,0 21 0,0-22 0,0 22 15,0 0-15,21-21 0,1 20 16,-1 1-16,0 21 0,-21-21 0,21 21 16,0 0-16,0 0 0,1 0 15,-1 0-15,21 0 0,-21 21 0,0 0 16,1 1-16,-1-1 0,0 0 16,-21 0-16,21 0 0,0 0 15,-21 22-15,0-22 0,0 0 16,0 0-16,21 0 0,-21 1 0,0-1 15,0 0-15,0 0 0,0 0 0,0 0 16,0 1-16,22 20 16,-22-21-1,21-21 1,0 0 0,0 0-16,-21-21 15</inkml:trace>
  <inkml:trace contextRef="#ctx0" brushRef="#br0" timeOffset="30799.93">1947 5122 0,'21'0'15,"1"0"16,-1 0-31,-21-21 16,0 0 0,0 0 15,-21 21-31,-1 0 16,1 0-16,0 21 31,0 0-31,21 0 15,0 1-15,0-1 16,0 0 0,21-21-16,0 21 15,0-21 32,-21-21-31,0 0-16,22 0 0</inkml:trace>
  <inkml:trace contextRef="#ctx0" brushRef="#br0" timeOffset="33608.18">4445 5038 0,'0'21'16,"-21"-21"0,21 21-16,0 0 15,-21-21 1,21 21-1,0 1 1,-22-22-16,22-22 47,22 1-31,-22 0-16,21 0 0,0 0 15,-21 0-15,21-1 0,0-20 0,-21 21 16,21-21-16,1-1 0,-22 1 15,21 0-15,0-1 0,-21 1 0,0 0 16,21-1-16,-21 1 0,21 0 16,-21-1-16,0 22 0,0-21 15,0 21-15,0-1 0,0 1 0,-21 21 16,0 0-16,0 0 0,0 0 0,-1 0 16,-20 0-16,21 21 0,-21 22 15,20-22-15,-20 0 0,21 21 0,-21-20 16,20 20-16,1-21 0,21 21 15,0 1-15,-21-22 0,21 21 0,0-21 16,0 22-16,0-22 0,0 0 0,21 0 16,0 0-16,1-21 0,-1 0 15,0 0-15,0 0 0,21 0 16,1 0-16,-22 0 0,21-21 16,1 0-16,-1 0 0,0 0 0,1 0 15,-1-1-15,0 1 0,1-21 0,-22 21 16,21 0-16,-21-1 0,0 1 15,1 0-15,-1-21 0,0 42 0,-21-21 16,21-1-16,-21 1 16,0 42-1,0 1 1,0 20-16,0-21 0,0 0 0,0 22 16,0-1-16,0-21 0,0 21 15,0 1-15,0-1 0,0 0 16,0 1-16,0-1 0,0 0 0,0-20 15,0-1-15,0 0 0,0 0 16,0 0-16,21 0 0,0-21 0,1 0 16,-1 0-16,0 0 0,0 0 0,0 0 15,0 0-15,1-21 0,20 21 16,-21-21-16,0 0 0,0-21 0,22 20 16,-22 1-16,0-21 0,0 21 0,0-22 15,1 1-15,-1 21 0,-21-21 16,0-1-16,0 22 0,21 0 0,-21 0 15,0 0-15,0-1 0,0 44 32,0-1-32,0 0 15,0 0-15,-21 0 0,21 22 0,0-22 16,0 21-16,0 0 0,0-20 16,0 20-16,-21-21 0,21 0 0,0 0 15,0 1-15,0-1 0,0 0 16,0 0-16,21-42 47,-21 0-47,0 0 0,0-1 15,0 1-15</inkml:trace>
  <inkml:trace contextRef="#ctx0" brushRef="#br0" timeOffset="33796.08">5461 4466 0,'0'0'0,"0"-42"16,-21 42 15,21 21-15,0 0 0,21 0-1,0-21-15,0 0 16,0 22-16</inkml:trace>
  <inkml:trace contextRef="#ctx0" brushRef="#br0" timeOffset="34625.05">6223 4868 0,'21'0'0,"0"-21"15,0 21-15,-21-21 16,22 0-16,-22 0 0,21 21 16,0-21-16,-21-1 0,0 1 15,21 0-15,-21 0 0,0 0 0,0 0 16,0-22-16,0 22 0,-21 0 16,21 0-16,-21 0 0,0 21 15,-1 0-15,1-22 0,0 22 0,-21 0 16,21 0-16,-22 0 0,22 22 0,-21-1 15,21-21-15,-1 21 0,-20 21 16,21-21-16,0 1 0,0 20 0,-1-21 16,1 21-16,21 1 0,0-1 15,0-21-15,0 22 0,0-22 0,0 0 16,21 0-16,1 0 0,-1 0 16,0 1-16,21-22 0,-21 0 0,22 0 15,-22 0-15,0 0 0,21 0 0,-20 0 16,-1 0-16,0 0 0,0-22 15,0 1-15,0 21 0,1-21 0,-1 0 16,-21 0-16,0 0 0,0-1 16,0 1-16,0 0 15,0 0-15,0 0 16,0 42 0,0 0-16,0 0 15,0 0-15,0 1 0,0 20 0,0 0 16,0 1-16,0-1 0,0 0 15,0 1-15,0-1 0,0 0 16,0 22-16,0-22 0,0 22 0,0-1 16,0 1-16,0-1 0,0 1 0,0-1 15,0 22-15,0-22 0,0 1 0,0 20 16,0-20-16,0-1 0,21 1 16,0-1-16,-21 1 0,21-1 0,0 1 15,1-22-15,-22 22 0,21-22 0,-21 22 16,21-43-16,-21 21 0,0 0 0,0-20 15,0-1-15,-21 0 0,0 0 0,-1 0 16,-20 0-16,21-21 0,-21 0 0,20 0 16,-20 0-16,0 0 15,-1 0-15,1 0 0,-21-21 0,20 0 16,-20-21-16,-1 21 0,1-22 0,-1 1 16,-20 0-16,20-22 0,22 22 0,-22-22 15,22 22-15,21 0 0,-22-22 16,22 22-16,21-1 0,0 1 0,0 0 15,0-1-15,0 1 0,0 0 0,21-1 16,1 1-16,20 0 0,-21-22 0,21 22 16,1-22-16,-1 22 0,0 0 15,1-22-15,-1 22 0,0 0 0,22-22 16,-22 22-16</inkml:trace>
  <inkml:trace contextRef="#ctx0" brushRef="#br0" timeOffset="35404.6">6837 4551 0,'0'-21'0,"0"42"0,0-63 0,0 20 15,-21 22-15,-1 0 16,1 0-16,0 0 16,0 0-16,21 22 0,-21-1 15,21 0-15,0 21 0,0 1 0,-21-1 16,21 0-16,-22 1 0,22-1 15,0 0-15,0 22 0,0-22 16,0 0-16,0 1 0,0-22 0,0 21 16,0-21-16,0 22 0,0-22 0,0 0 15,0 0-15,0-42 32,22 0-17,-1 0-15,0-22 16,-21 22-16,21-21 0,0 21 0,0-22 15,1 1-15,-1 0 0,0-1 16,0 1-16,0 21 0,0-21 0,-21 20 0,22 22 16,-22-21-16,21 21 15,-21 21-15,0 1 16,0-1-16,0 21 0,0-21 0,0 22 16,0-22-16,0 21 0,0 0 0,0-20 15,0 20-15,0-21 0,0 21 16,0-20-16,21-1 0,0 0 0,0 0 15,0 0-15,1-21 0,-1 0 16,21 0-16,-21 0 0,0 0 16,22 0-16,-22-21 0,0 0 0,21 21 15,-20-21-15,-1 0 0,21-22 0,-21 22 16,0-21-16,1-1 0,-1 1 16,0 0-16,0-22 0,0 22 15,0-22-15,1 22 0,-1-21 0,-21 20 16,21-20-16,-21 20 0,21 1 0,-21 0 15,0 21-15,0-22 0,0 22 16,-21 42 0,0 22-1,0-22-15,21 21 0,-22 0 0,1 1 16,21-1-16,0 0 0,-21 1 16,21-1-16,-21 22 0,21-22 0,0 0 15,0 1-15,0-1 0,0 0 16,0-21-16,0 22 0,0-22 0,0 0 15,0 0-15,0 0 0,21 1 16,0-22-16,0 0 16,1 0-16,-1 0 0,0 0 15,0-22-15,0 1 16,0 0-16,-21 0 0,0 0 0,22 0 16,-22-1-16,21 1 0,-21 0 0,0-21 15,0 21-15</inkml:trace>
  <inkml:trace contextRef="#ctx0" brushRef="#br0" timeOffset="35591.5">7535 4763 0,'0'0'0,"-21"0"0,0 0 31,42 0 0,0 0-31,0 0 0,1-22 0,-1 22 16,0 0-16,0 0 0,0-21 15,0 21-15,22 0 0,-22 0 0,21-21 16,1 21-16,-1 0 0,0-21 0,1 21 16,-1 0-16</inkml:trace>
  <inkml:trace contextRef="#ctx0" brushRef="#br0" timeOffset="36352.46">8509 4657 0,'0'-21'0,"0"-1"16,-21 22 0,21-21-16,-21 21 15,-1 0 1,1 21-16,0 1 0,21-1 16,-21 0-16,0 0 0,21 0 15,-21 22-15,-1-1 0,22-21 16,0 21-16,-21 1 0,21-1 0,-21-21 15,21 22-15,0-22 0,0 21 0,0-21 16,0 0-16,0 1 0,21-1 16,0 0-16,1 0 0,-1 0 0,0-21 15,21 0-15,-21 0 0,22 0 0,-1 0 16,-21 0-16,22-21 0,-1 21 0,-21-21 16,21 0-16,1 0 0,-22-1 15,0-20-15,0 0 0,22 21 0,-22-43 16,0 22-16,0-22 0,0 22 0,0-22 15,22-41-15,-22 41 0,-21 22 16,21-22-16,-21 22 0,21 0 16,-21-1-16,0 1 0,21 21 15,-21 0-15,0-1 0,-21 44 16,0-1 0,0 0-16,0 21 0,0-21 15,21 22-15,-22-1 0,1 0 0,0 22 16,21-22-16,0 1 0,0-1 0,0 21 15,0-20-15,0-1 0,0 0 16,0 1-16,0-1 0,0-21 0,21 22 16,-21-22-16,21 0 0,1 0 0,-1 0 15,0-21-15,0 0 0,0 0 0,0 0 16,1 0-16,-1 0 16,0 0-16,0-21 0,0 0 0,0 0 15,1 0-15,-22-22 0,0 22 16,21 0-16,0-21 0,-21 20 0,21-20 15,-21 21-15,0 0 0,0 0 16,21 21-16,-21 21 31,0 0-31,0 0 0,0 0 0,0 0 16,0 22-16,-21-22 0,21 0 16,0 0-16,0 0 0,0 1 0,0-1 15,0 0-15,0 0 16,0-42 31,0 0-47,0 0 15</inkml:trace>
  <inkml:trace contextRef="#ctx0" brushRef="#br0" timeOffset="36547.96">9419 4551 0,'0'0'0,"0"21"94</inkml:trace>
  <inkml:trace contextRef="#ctx0" brushRef="#br0" timeOffset="37487.96">10033 4572 0,'0'0'15,"0"-21"-15,0 0 16,-21 0-1,0 21-15,-1 0 16,1 0-16,0 0 0,0 21 16,0-21-16,0 21 0,-1 0 15,1-21-15,21 21 0,-21 0 16,0 22-16,0-22 0,21 21 0,0-21 16,-21 22-16,21-1 0,0-21 15,0 22-15,0-1 0,0-21 0,0 0 0,0 22 16,0-22-16,0 0 0,21 0 15,0 0-15,0-21 0,0 21 16,22-21-16,-22 0 0,0 0 0,21 0 16,1 0-16,-1 0 0,-21 0 0,21-21 15,1 0-15,-22 21 0,21-21 16,-21-21-16,1 20 0,20 1 0,-21-21 16,0 0-16,0-1 0,1 1 0,-1-22 15,0 22-15,-21 0 0,21-1 0,0-20 16,0 21-16,-21-1 0,0-20 15,0 42-15,0-22 0,0 22 0,0-21 16,22 21-16,-22 42 16,0 0-1,-22 0-15,1 0 16,21 22-16,0-1 0,-21 0 0,21 1 16,-21-22-16,21 21 0,-21 0 0,21 1 15,0-1-15,-21 0 0,-1 1 0,22-1 16,-21 0-16,0-20 0,21 20 15,0-21-15,0 0 0,-21 0 0,21 1 16,-21-22-16,21 21 0,0-42 31,0-1-15,0 1-16,21 0 16,0-21-16,0 21 0,0-1 0,1-20 0,20 0 15,-21 21-15,0-1 0,22-20 16,-22 21-16,21 0 0,-21 0 0,22 21 15,-22-22-15,0 22 0,21 0 16,-21 0-16,1 0 16,-22 22-1,-22-1-15,1-21 0,0 21 16,0-21-16,0 21 0,0-21 0,-1 21 16,-20-21-16,21 0 15,0 21-15,0-21 0,-1 0 0,1 22 0,0-1 16,0-21-16,0 0 0,21 21 15,0 0-15,0 0 16,0 0-16,0 1 16,0-1-16,21-21 0,0 21 0,0 0 15,0 0-15,1 0 0,-1 1 16,0-1-16,0-21 0,-21 21 0,21 0 16,0-21-16,-21 21 0,0 0 15,22-21-15,-22 22 0,21-22 0,-21 21 16,0-42 31,0-1-32,0 1-15,0 0 0</inkml:trace>
  <inkml:trace contextRef="#ctx0" brushRef="#br0" timeOffset="38428.42">11917 4741 0,'-21'0'0,"42"0"0,-64 0 0,43 22 16,-21-22-16,0 0 15,0 0-15,42 0 47,21 0-47,-20 0 16,20 0-16,0 0 0,22 0 0,-22 0 0,22 0 15,20 0-15,-20 0 0,20 0 16,-20 0-16,21 0 0,-22 0 0,22 0 16,-1 0-16,1 0 0,0 0 15,-1 0-15,1 0 0,-21 0 0,20 0 16,-20 0-16,-22 0 0,0 0 0,1 0 15,-22 0-15,0 0 0,0 0 0,-21-22 16,0 1 0,-21 21-16,0-21 0,0 21 15,-22 0-15,22-21 0,-21 0 16,0 21-16,-1-21 0,22 21 0,-21 0 0,-1-22 16,22 22-16,-21 0 0,21 0 15,0 0-15,21-21 0,-22 21 16,44 0 15,-1 0-31,0 0 0,0 0 0,0 0 16,0 0-16,22 0 0,-22 0 15,0 0-15,21 0 0,-20 0 0,-1 0 16,0 21-16,0-21 0,0 22 0,0-22 16,-21 21-16,0 0 0,0 0 0,0 0 15,0 0-15,0 1 0,0 20 16,0-21-16,-21 21 0,0-20 15,0 20-15,0-21 0,-22 0 0,22 22 16,0-22-16,-21 0 0,21 0 0,-1 0 16,-20 0-16,21 1 0,0-1 0,0 0 15,-1 0-15,1-21 16,0 0-16,0 0 16,0 0-1,21-21-15,0 0 16,0 0-16,0-22 0</inkml:trace>
  <inkml:trace contextRef="#ctx0" brushRef="#br0" timeOffset="42579.76">15071 4509 0,'0'0'0,"21"0"0,-21-22 0,21 1 15,0 21-15,-21-21 0,0 0 16,0 0-16,21 0 16,-21-1-16,0 1 0,0 0 0,0 0 15,0 0-15,0 0 0,0-1 16,0 1-16,-21 21 0,0 0 15,0 0 1,0 0-16,-1 0 0,1 21 16,0 1-16,0-1 0,0 0 15,0 21-15,-1-21 0,1 22 16,0-1-16,21 0 0,-21 1 0,0-1 16,0 0-16,-1 1 0,22-1 0,0 0 15,-21 1-15,21-22 0,0 21 0,0 1 16,0-22-16,0 0 0,0 0 15,21 0-15,1 0 0,-22 1 0,42-22 16,-21 0-16,0 0 0,22 0 0,-1 0 16,-21 0-16,21 0 0,1-22 0,20 1 15,-20 0-15,-1 0 0,0 0 16,1 0-16,-1-1 0,0-20 16,1 21-16,-1 0 0,-21-22 0,0 22 15,0 0-15,1 0 0,-1 0 0,-21 0 16,0-1-16,0 1 0,0 42 31,-21 1-31,-1-1 0,1 0 16,0 21-16,0-21 0,0 22 0,0-1 15,-1-21-15,1 22 0,0-22 16,0 21-16,21-21 0,0 0 0,0 1 16,0-1-16,0 0 0,0 0 0,21-21 15,0 0-15,0 0 0,22 0 16,-22 0-16,0 0 15,21 0-15,-20 0 0,-1 0 0,21-21 16,-21 0-16,0 0 0,1-1 0,-22 1 16,0 0-16,0 0 0,0 0 0,0-22 15,0 22-15,0-21 0,0 21 16,-22 0-16,22-22 0,-21 22 0,0 0 16,0 0-16,0 21 0,0-21 0,21-1 15,0 1 1,21 21-1,0-21-15,21 21 0,-21 0 0,22 0 16,-1-21-16,0 21 0,1 0 16,-1 0-16,22 0 0,-22 0 0,0 0 0,1 0 15,-1 21-15,-21 0 16,21 0-16,-20 1 0,-22-1 0,0 0 16,0 0-16,0 21 0,0-20 0,0 20 15,0-21-15,0 0 0,-22 22 0,1-22 16,0 21-16,0-21 0,21 0 15,-21 1-15,0-1 0,21 0 16,-22 0-16,1-21 0,21-21 47,0 0-47,0 0 0,0-1 16,21 1-16,1-21 0,-1 21 15,0-22-15,0 1 0,0 21 0,22-21 16,-1-1-16,-21 1 0,21 21 0,-20 0 15,20-1-15,0 1 0,-21 21 16,1 0-16,-1 0 0,0 0 0,0 0 16,-21 21-16,0 1 0,0 20 15,0-21-15,0 0 0,0 22 0,-21-1 16,21-21-16,0 21 0,-21 1 16,0-22-16,21 21 0,-22-21 0,22 1 15,0-1-15,0 0 0,0 0 16,0 0-16,22 0 15,-1-21-15,0 0 0,21 0 16,-21 0-16,1 0 0,20 0 0,-21-21 16,21 0-16,-20 0 0,20 0 0,-21 0 15,21-1-15,-20 1 0,-1-21 16,0 0-16,0-1 0,0 1 0,0-22 16,1 22-16,-1 0 0,0-22 0,0 22 15,0-22-15,-21 22 0,0-21 0,21 20 16,-21 1-16,22 0 0,-22-1 0,0 22 15,0 0-15,0 0 0,0 42 32,-22 21-32,1-21 0,0 22 15,0-22-15,21 21 0,-21 1 16,0-1-16,-1 0 0,1 1 0,0-1 16,0 0-16,21 22 0,-21-22 0,21 0 15,-21 1-15,21-1 0,0 0 0,0 1 16,0-22-16,0 0 0,0 21 15,0-20-15,21-1 0,0 0 0,0 0 16,21-21-16,-20 0 0,20 0 0,0 0 16,-21 0-16,22 0 0,-1 0 0,0 0 15,1 0-15,-1-21 0,-21 0 0,22 0 16,-22-1-16,0 1 16,0-21-16,0 21 0,0-22 0,-21 22 15,0-21-15,0 21 0,0 0 0,0-1 16,0 1-16,-21 21 15,0 21 1,0 1-16,0-1 0,0 21 0,21-21 16,-22 0-16,22 22 0,-21-22 0,21 21 15,0-21-15,0 1 0,0 20 0,0-21 16,0 0-16,0 0 0,0 1 16,21-22-16,1 21 15,-1-21-15,0 0 0,0 0 16,0 0-16,0 0 15,1-21-15,-1 21 0,0-22 16,21 1-16,-21 0 0,1 0 0,-1-21 16,21 20-16,0-20 0,-20 0 0,20 21 15,0-22-15,1 1 0,-1 21 0,0-22 16,1 22-16,-22 0 16,42 21-16,-42 0 0,1 0 0,-22 21 15,0 0-15,0 1 0,0-1 16,0 0-16,-22 21 0,1-21 0,0 22 15,0-22-15,0 21 0,0-21 16,-1 22-16,1-22 0,21 0 16,-21 0-16,0 0 0,0 1 15,42-22 32,0-22-47,-21 1 0,21 0 0,0 0 16,1 0-16,-1-22 0,0 1 0,0 21 15,0-21-15,22-1 0,-22 1 0,0 0 16,21 20-16,-21-20 0,1 21 16,-1 21-16,-21-21 0,0 42 15,-21 0 1,-1 21-16,22-20 0,-21 20 16,0-21-16,0 21 0,0-20 15,21 20-15,0-21 0,-21 21 16,21-20-16,0-1 0,0 0 0,0 0 15,0 0-15,0 0 0,0 1 0,21-22 16,0 0-16,0 21 0,21-21 0,-20 0 16,20 0-16,-21 0 0,21 0 15,1 0-15,-22-21 0,21-1 0,1 22 16,-22-21-16,21 0 0,-21-21 0,0 21 16,1-22-16,-1 1 0,0 0 15,0-22-15,0 22 0,0-22 0,1 22 16,-1-22-16,0 1 0,0-1 15,0 22-15,-21-21 0,0 20 0,0 1 16,0 0-16,0 20 0,0 1 0,0 0 16,-21 42-1,0 0-15,0 22 0,0-22 16,-1 21-16,1 1 0,0-1 0,0 0 16,0 1-16,21 20 0,-21-21 0,-1 1 15,22 20-15,0-20 0,0-1 16,0 0-16,0 22 0,0-22 0,0-21 15,0 22-15,0-1 0,0-21 0,22 0 16,-22 0-16,21 1 0,0-1 0,0 0 16,0-21-16,0 21 15,1-21-15,-1 0 16,0 0-16,0 0 0,-21-21 16,21 0-16,0 0 0,1-1 15,-22 1-15,21 0 0,-21 0 16,21 0-16,-21 0 0,0-1 15,0 1-15,0 0 0,0 0 16,21 0-16</inkml:trace>
  <inkml:trace contextRef="#ctx0" brushRef="#br0" timeOffset="42921.56">18627 4572 0,'0'0'0,"0"-21"0,21 21 31,0-21-31,0 21 0,0 0 0,22 0 15,-22-21-15,21 21 0,0 0 16,1-22-16,-1 22 0,0 0 0,1 0 16,-1-21-16,0 21 0,-20 0 15,20 0-15,-21 0 0,-21-21 0,0 0 32,-21 21-17,0 0-15,0 0 0,-1-21 16,-20 21-16</inkml:trace>
  <inkml:trace contextRef="#ctx0" brushRef="#br0" timeOffset="43171.96">16785 4466 0,'0'0'0,"-42"21"0,21-21 15,-1 0-15,22 22 0,22-22 16,-1 0 0,21 0-16,0 0 0,1 0 0,20-22 15,1 22-15,-1 0 0,1-21 0,-22 0 16,22 21-16,-1 0 0,-21 0 16,1-21-16,-1 21 0,-21 0 15,0-21-15,22 21 0,-43-21 0,21 21 16,-21-22-16,21 1 0</inkml:trace>
  <inkml:trace contextRef="#ctx0" brushRef="#br0" timeOffset="44428.31">19558 4995 0,'0'22'15,"0"-1"1,0 0 15,21-21-31,0 0 16,0 0-1,1 0-15,-1 0 16,0-21-16,-21 0 0,21 21 0,-21-22 16,21 1-16,0 0 0,-21 0 0,22-21 15,-1 20-15,0-20 0,0 21 16,0-21-16,0 20 0,1-20 0,-1 0 16,0 21-16,0-1 0,0 1 15,0 0-15,1 0 0,-1 21 0,0 0 16,-21 21 15,0 0-31,0 0 16,0 1-16,0-1 15,0-42 32,0-1-47,0 1 16,0 0-16,0 0 15,0 0-15,0 0 16,0-1-16,0 1 0,0 0 0,-21 21 16,21-21-16,-21 0 0,-1 21 15,1 0-15,0 21 16,0 0-16,21 0 0,-21 0 16,0 22-16,-1-22 0,22 21 0,-21 1 15,0-1-15,21 0 0,0 1 0,-21-1 16,21-21-16,0 21 0,0 1 0,0-1 15,0-21-15,21 22 0,0-22 16,0 0-16,1 0 0,-1-21 16,21 21-16,-21-21 0,22 0 0,-22 0 15,21 0-15,0 0 0,1 0 0,-1-21 16,0 0-16,1 21 0,-22-42 0,21 20 16,1-20-16,-22 21 0,21-21 15,0-1-15,-20-20 0,-1 20 0,21 1 16,-21-21-16,22-1 0,-22 22 0,0-22 15,0 1-15,0-1 0,0 22 0,1 0 16,-1-1-16,-21 1 0,0 21 16,0 0-16,0-1 0,-21 44 15,-1-1 1,-20 21-16,21 0 0,0 1 16,-22 20-16,22-20 0,-21-1 0,21 21 15,-22-20-15,22-1 0,0 22 0,21-22 16,0 0-16,0 1 0,0-1 0,0 0 15,0-21-15,0 22 0,0-22 0,21 0 16,0 0-16,1 0 0,-1 1 16,0-22-16,0 0 0,21 0 0,-20 0 15,20 0-15,-21 0 0,21 0 0,-20-22 16,20 1-16,-21 0 0,0 0 16,0 0-16,1-22 0,-1 22 15,0 0-15,0 0 0,0-21 0,0 20 16,-21 1-16,0 42 31,0 1-31,0-1 0,-21 0 0,0 0 16,21 0-16,-21 0 0,21 1 15,0-1-15,0 0 0,-21 0 16,21-42 15,21 0-15,0 0-16,0-1 0</inkml:trace>
  <inkml:trace contextRef="#ctx0" brushRef="#br0" timeOffset="44616.2">21230 4403 0,'0'0'16,"-63"0"-1,41 21-15,1-21 0,0 0 0,0 21 16,0-21-1,21 21-15,-21-21 0,21 21 16,21-21 0,0 0-16,0 0 15,0 0-15</inkml:trace>
  <inkml:trace contextRef="#ctx0" brushRef="#br0" timeOffset="45456.14">21611 4509 0,'-21'21'16,"0"-21"-16,0 21 0,21 0 0,-22 0 15,1-21-15,0 21 0,0 22 0,0-22 16,0 0-16,-1 21 0,1 1 16,21-22-16,0 21 0,0 1 0,0-22 15,0 21-15,0-21 0,0 22 16,0-22-16,21 0 0,1 0 0,20-21 15,-21 21-15,21-21 0,-20 21 0,20-21 16,0 0-16,1 0 0,20 0 0,-21-21 16,1 0-16,-1 21 0,0-21 15,1 0-15,-1-22 0,0 22 0,-20-21 16,-1 0-16,21-1 0,-21-20 0,0 20 16,1-20-16,20 21 0,-21-22 0,0 1 15,0-1-15,1 1 16,-1-1-16,0 22 0,0-1 0,-21 1 0,0 0 15,0 21-15,-21 63 32,0-21-32,0 21 0,-1 1 15,1-1-15,0 0 0,0 1 0,0 20 16,0-20-16,-1-1 0,1 21 0,0-20 16,0 20-16,0-20 0,0-1 15,-1 0-15,22 1 0,-21-22 0,21 21 16,-21-21-16,21 0 0,0 1 0,0-1 15,0 0-15,0-42 32,21 0-32,0 21 0,1-22 15,-1-20-15,0 21 0,0-21 0,0 20 16,22-20-16,-1 21 0,-21-21 16,21 20-16,1 1 0,-1 21 0,0-21 15,1 21-15,-22 0 0,21 0 16,-21 0-16,1 0 0,-1 0 0,0 21 15,-21 0-15,0 1 0,0-1 16,-42 0-16,20-21 0,1 21 16,0-21-16,-21 21 0,-1-21 15,22 21-15,-21 1 0,0-22 0,-1 0 16,1 21-16,0-21 0,20 0 0,-20 0 16,21 0-16,0 21 0,0-21 0,-1 0 15,22 21 1,0 0-1,0 0-15,22-21 0,-1 22 16,0-22-16,-21 21 0,21 0 0,0 0 16,0-21-16,1 21 0,-1 0 0,0-21 15,-21 22-15,21-22 0,0 21 16,0-21-16,1 21 0,-1-21 16,0 21-1,-42-21 16,0 0-31,-1 0 16,-20-21-16,21 21 0</inkml:trace>
  <inkml:trace contextRef="#ctx0" brushRef="#br0" timeOffset="47015.84">889 7006 0,'0'0'0,"-21"0"15,0 0-15,-1 0 16,1 0 0,21-21-16,0 0 0,0 0 15,0 0 1,0-1-16,21 22 0,1 0 15,-1 0-15,0-21 0,0 21 16,0 0-16,0 0 0,1 0 0,-1 0 16,0 21-16,0 1 0,0-1 15,-21 0-15,0 0 0,0 0 0,0 0 16,0 1-16,0-1 0,0 21 16,-21-21-16,0 22 0,0-22 15,-22 0-15,22 21 0,0-21 16,0 1-16,0-1 0,0-21 0,-1 21 15,1 0-15,0-21 0,21-21 32,0 0-17,0 0-15,0-1 16,21 22-16,0-21 0,1 0 0,-1 21 16,0 0-16,21 0 15,-21 0-15,1 0 0,20 0 0,-21 0 0,21 21 16,1-21-16,-22 21 15,0 1-15,21 20 0,-20-21 0,-22 0 16,0 22-16,0-1 0,0-21 16,0 21-16,-22-20 0,1 20 0,0-21 15,0 21-15,-21-20 0,20-1 0,-20 0 16,21 0-16,-21 0 0,20 0 16,-20-21-16,21 0 0,0 22 0,-22-22 15,22 0-15,-21 0 0,21 0 16,-22 0-16,22 0 0,0 0 0,-21 0 15,21-22-15,-1 22 0,-20-21 16,21 21-16,0-21 16,21 0-1,0 0-15,21 21 16,-21-21-16,21 21 0,21-22 0,-20 1 16,20 0-16</inkml:trace>
  <inkml:trace contextRef="#ctx0" brushRef="#br0" timeOffset="47203.73">1863 7324 0,'84'0'16,"-63"0"-16,1 0 16,-22 21-1,0 0 1</inkml:trace>
  <inkml:trace contextRef="#ctx0" brushRef="#br0" timeOffset="50040.56">4466 7514 0,'0'-21'15,"21"0"1,0 21-16,1-21 0,-1 0 0,0-1 16,0 1-16,21-21 0,-20 21 0,-1 0 15,-21-1-15,21 1 0,-21-21 16,0 21-16,0 0 0,0-1 0,-21 1 15,0 21-15,-1-21 0,-20 0 0,0 0 16,-1 21-16,1-21 0,0 21 16,-22 0-16,22 0 0,0 0 0,-1 0 15,1 0-15,0 21 0,-1 0 0,1 0 16,0 21-16,20-20 0,-20 20 16,21 0-16,0 22 0,0-22 15,-1 0-15,22 1 0,0-1 0,0 0 16,0 1-16,0-1 0,22-21 0,-1 22 15,0-22-15,21 0 0,-21-21 16,22 21-16,-1-21 0,-21 0 0,22 0 16,20 0-16,-21 0 0,1-21 0,20 0 15,-20 0-15,20-1 0,-21 1 16,22 0-16,-22-21 0,1-1 0,-1 1 16,0 0-16,1-1 0,-1 1 15,-21-21-15,21-1 0,-20 22 0,-1-22 16,0 1-16,0 20 0,-21-20 15,0-1-15,21 1 0,-21 21 0,21-22 16,-21 1-16,0 20 0,0-20 0,0 20 16,0 22-16,0-21 0,0 21 15,-21 21 1,0 42-16,0-21 16,0 22-16,21-1 0,-21 0 0,-1 1 15,22 20-15,-21-21 0,0 22 0,21-1 16,-21-20-16,21 20 0,0 1 0,0-22 15,0 22-15,0-1 0,0-21 16,0 22-16,0-22 0,21 1 16,0-1-16,0-21 0,1 21 0,20-20 15,-21-1-15,21-21 0,-20 21 16,20-21-16,-21 0 0,21 0 0,-20 0 16,20 0-16,0 0 0,-21-21 0,22 21 15,-1-21-15,-21-1 0,22 1 0,-22 0 16,21 0-16,-21 0 0,0 0 15,1-22-15,-1 22 0,-21 0 16,0-21-16,0 20 0,0 1 0,0 0 0,0 0 16,0 0-16,0 0 0,-21 21 31,-1 0-31,22 21 0,0 0 0,-21 0 16,0 0-16,21 0 0,-21 22 0,21-22 15,0 0-15,0 21 0,0-20 16,0-1-16,0 21 0,0-21 0,0 0 15,21 1-15,0-1 0,0-21 0,1 21 16,-1 0-16,0-21 0,0 0 0,0 0 16,0 0-16,22 0 0,-22 0 15,21 0-15,-21 0 0,22-21 0,-1 0 16,-21 21-16,22-21 0,-22-1 0,0 1 16,0 0-16,0-21 0,0 21 15,-21-1-15,0-20 0,0 0 16,0 21-16,0-22 0,0 1 0,0 0 15,-21 20-15,0-20 0,0 21 0,21 0 16,-21 0-16,-22-1 0,22 22 16,0 0-16,0 0 0,0 0 0,0 0 15,-22 0-15,22 0 0,0 22 0,0-1 16,0 21-16,-22-21 0,22 22 0,21-1 16,-21 0-16,21 1 0,-21-1 15,21 0-15,0-21 0,0 22 0,0-1 16,21-21-16,0 0 0,0 1 15,0-1-15,1 0 0,-1 0 0,21-21 16,0 0-16,-20 0 0,20 0 0,0 0 16,-21 0-16,22 0 0,-1 0 15,0 0-15,1-21 0,-1 0 0,0 0 16,-20-1-16,20 1 0,-21 0 16,21 0-16,-20 0 0,-1-22 0,21 22 15,-21-21-15,0-22 0,1 43 16,-22 0-16,21 0 0,-21 0 0,0 0 15,0 42 17,0 0-32,0 0 0,-21 0 0,21 0 15,-22 22-15,22-22 0,0 21 0,0-21 16,0 1-16,0 20 0,0-21 16,0 0-16,0 0 0,0 1 15,0-1-15,0 0 0,22 0 16,-1-21-16,0 0 0,0 0 0,0 0 15,0 0-15,1 0 0,-1 0 16,21 0-16,-21-21 0,22 0 0,-22 0 16,21 21-16,-21-22 0,0-20 0,1 21 15,-1 0-15,0-22 0,0 22 0,0-21 16,-21 21-16,0-22 0,0 22 16,21-21-16,-21 21 0,0 0 0,0-1 15,0 44 1,0-1-1,0 0-15,0 21 16,-21-21-16,21 1 0,0-1 0,0 21 16,0-21-16,0 0 0,0 1 0,0-1 15,0 21-15,0-21 0,21 0 16,1 1-16,-1-1 0,0-21 16,0 0-16,21 21 0,-20-21 0,-1 0 15,21 0-15,0 0 0,-20 0 0,20 0 16,-21-21-16,21 21 0,-20-21 0,-1-1 15,21 1-15,-21 0 0,0 0 16,-21 0-16,22 0 0,-22-22 16,21 22-16,-21-21 0,0-1 0,0-20 15,0 21-15,0-1 0,0 1 0,0 0 16,21-1-16,-21 1 0,0 0 16,0-1-16,0 22 0,0 0 0,0 0 15,0 0-15,0-1 0,0 44 31,0-1-15,0 0-16,0 0 0,0 21 0,0 1 16,0-22-16,-21 21 0,21 1 0,-21-1 15,21 0-15,0 22 0,0-22 16,0 0-16,0 1 0,-22-1 0,22 0 16,0-20-16,0 20 0,0-21 15,-21 0-15,21 0 0,0 1 0,0-1 16,0 0-1,0-42 1,0 0 0,0-1-16,21 1 0,1-21 15,-1 21-15,-21 0 0,21-1 16,0-20-16,21 21 0,-20 0 0,-1 0 16,21-1-16,-21 1 0,22 21 15,-1 0-15,0 0 0,-21 0 0,22 0 16,-22 0-16,21 0 0,-21 21 0,22 1 15,-22-1-15,0 0 0,-21 0 16,0 0-16,0 0 0,0 1 16,0-1-16,0 0 0,0 0 0,-21-21 15,0 21-15,0 0 0,-1-21 0,1 22 16,-21-1-16,21-21 0,-22 0 16,22 21-16,0-21 0,-21 0 0,21 0 15,-1 0-15,1 0 0,0 0 0,0 0 16,0 0-16,0-21 15,-1 21 1,22 21 15,22-21-31,-1 0 16,0 21-16,0-21 0,0 0 16,22 0-16,-22 0 0,0 0 15,21 0-15,1 0 0,-1 0 0,-21-21 16,21 21-16,1-21 0,-1 0 0,0 21 15,1-22-15,-22 1 0,0 0 0,21 21 16,-20-42-16,-1 21 0,0-1 16,0 1-16,-21-21 0,21 0 15,-21-1-15,21 1 0,-21 0 0,0-1 16,0 1-16,22 0 0,-22-1 0,0 1 16,21 0-16,-21-1 0,0 1 0,0 21 15,0-22-15,0 22 0,0 0 16,0 42-1,-21 0-15,21 1 16,-22 20-16,1 0 0,21-21 0,0 22 16,-21-1-16,0 0 0,21 22 15,0-22-15,-21 1 0,21-1 0,0 0 16,0 1-16,0-1 0,0 0 0,21-21 16,0 22-16,0-22 0,0 0 15,1 0-15,-1 0 0,42 1 16,-42-22-16,22 0 0,-1 0 15,-21 0-15,22 0 0,-1 0 0,0-22 16,1 22-16,-22-21 0,21 0 0,-21 0 16,0 0-16,1-22 0,-22 22 0,0 0 15,21-21-15,-21-1 0,0 22 0,0 0 16,0-21-16,0 21 16,-21 21-16,-1 0 15,1 21-15,0 0 0,0 0 16,21 0-16,0 0 0,0 1 0,0 20 15,0-21-15,0 0 0,0 0 16,0 1-16,0 20 0,0-21 16,0 0-16,21 0 0,0 1 15,0-1-15,1-21 16,-1 0-16,0 0 0,0 0 16,0 0-16,0 0 0,22-21 15,-22 21-15,21-22 0,-21 1 0,22 0 16</inkml:trace>
  <inkml:trace contextRef="#ctx0" brushRef="#br0" timeOffset="50768.17">9800 6943 0,'-21'0'0,"42"0"0,-84 0 16,41-21-16,1 21 0,-21 0 0,21 0 15,0 0-15,-1 0 0,1 0 16,0 0-16,0 21 0,0 0 0,0 0 16,21 0-16,0 0 0,-22 22 0,22-22 15,0 21-15,0 1 0,0-1 0,0-21 16,0 21-16,0 1 0,0-22 0,22 21 16,-22-21-16,21 22 0,0-22 15,0 0-15,0 0 0,0 0 16,1-21-16,-1 22 0,0-22 0,21 0 15,-21 0-15,1 0 0,20 0 0,-21 0 16,21-22-16,-20 22 0,-1-21 0,21 0 16,-21 0-16,0-21 0,1 20 0,-1-20 15,0 0-15,-21-1 0,21 1 16,0 0-16,0-22 0,1 22 0,-1-22 16,-21 1-16,21 21 0,0-22 0,0 1 15,0-1-15,-21 22 0,0-1 0,0 1 16,0 0-16,0 21 0,0-1 15,-21 44 1,0-1-16,0 0 16,0 21-16,21 1 0,-21-1 0,21 0 15,-22 1-15,22-1 0,-21 0 0,21 22 16,0-22-16,0 0 0,0 1 16,0-1-16,0 22 0,0-43 0,21 21 15,1 0-15,-22-20 0,21 20 0,0-21 16,0 0-16,0 0 0,0-21 15,1 0-15,-1 0 0,0 0 16,0 0-16,-21-21 0,21 21 0,0-21 16,-21 0-16,22 0 0,-1 0 15,-21-1-15,21 1 0,-21 0 0,0 0 16,0 0-16,0 0 0,21 21 16,-21 21-1,0 0 1,-21 0-16,21 0 0,0 0 15,0 1-15,0-1 0,0 0 0,0 0 16,0 0-16,0 0 16,0 1-16,0-44 31,0 1-15,21 0-16</inkml:trace>
  <inkml:trace contextRef="#ctx0" brushRef="#br0" timeOffset="50953.06">10626 6879 0,'-22'0'16,"1"0"0,42 0 30,1 0-46,-1 0 0,0 0 16,21 0-16</inkml:trace>
  <inkml:trace contextRef="#ctx0" brushRef="#br0" timeOffset="51772.31">11049 6900 0,'0'0'0,"-21"0"15,0 0 1,-1 0-16,1 0 0,0 22 16,0-22-16,0 21 15,0 0-15,21 0 0,-22 0 0,1 0 0,21 1 16,-21 20-16,21-21 0,0 21 0,0-20 16,0 20-16,0-21 0,0 21 15,0-20-15,0 20 0,0-21 0,0 0 16,0 0-16,21 1 0,0-1 0,1-21 15,-1 21-15,0-21 0,21 0 16,-21 0-16,1 0 0,-1 0 0,0 0 16,0-21-16,0 0 0,0-1 0,22 1 15,-22 0-15,0 0 0,0-21 0,-21-1 16,21 1-16,1 0 0,-1-1 0,-21-20 16,21 20-16,0-20 0,0-1 0,0 1 15,-21-1-15,22 1 0,-1-1 16,-21 22-16,0 0 0,0-1 0,0 22 15,0 0-15,0 0 0,0 42 32,0 21-32,0-20 0,-21 20 15,21 0-15,-22 1 0,22-1 0,-21 21 16,21-20-16,-21-1 0,21 0 0,0 1 16,0-1-16,0 0 0,-21 1 0,21-1 15,0-21-15,0 22 0,0-22 0,0 0 16,0 0-16,0 0 0,0 0 15,0-42 17,0 0-32,21 0 15,-21 0-15,21 0 0,-21-1 0,0-20 16,21 21-16,-21 0 0,22 0 0,-1-1 16,-21 1-16,21 21 0,0-21 0,0 21 15,0 0 1,1 0-16,-22 21 15,0 0 1,0 1-16,-22-1 16,1 0-16,0-21 0,0 21 15,0 0-15,0-21 0,21 21 0,-22 1 16,1-1-16,0 0 16,21 0-16,0 0 0,0 0 15,0 1-15,0-1 0,0 0 16,0 0-16,21 0 15,0-21-15,1 0 0,-1 21 16,0-21-16,0 0 0,0 0 16,0 0-16,1 0 0,-1 0 15,0 0-15,0 0 0,0 0 16,0 0-16,1 0 0,-1 0 16,-21-21-16,21 21 0,0 0 0</inkml:trace>
  <inkml:trace contextRef="#ctx0" brushRef="#br0" timeOffset="52301.03">12488 7112 0,'-21'0'16,"42"0"15,0 0-31,1 0 0,-1 0 0,21 0 16,-21 0-16,0 0 0,22-21 15,-22 21-15,21 0 0,1 0 0,-22 0 16,21 0-16,-21 0 0,0 0 0,1-21 16,-1 21-16,0 0 0,0 0 0,0 0 15,-21-21-15,21 21 0,-21-22 16,0 1-16,0 0 15,-21 21-15,0-21 0,0 21 16,0 0-16,0 0 0,-1-21 0,1 21 16,0 0-16,0 0 0,0 0 15,42 21 17,0-21-32,0 0 0,0 21 15,1-21-15,-1 0 0,0 21 16,-21 0-16,21-21 0,-21 22 15,0-1-15,0 0 0,0 0 16,0 0-16,-21 0 0,21 1 0,-42-1 16,20 0-16,1 0 0,0 0 0,-21 0 15,-1 1-15,22-1 0,-21 0 0,21 0 16,-22 0-16,22 0 0,0 1 16,0-1-16,0-21 0,21 21 15,0 0-15,-21-21 0</inkml:trace>
  <inkml:trace contextRef="#ctx0" brushRef="#br0" timeOffset="54468.74">14499 7324 0,'21'0'0,"43"0"16,-43 0 0,-21-21-16,21-1 15,0 1-15,-21 0 0,0-21 16,0 21-16,0-1 0,0 1 0,0 0 15,0-21-15,0 21 0,-21-22 0,0 22 16,0 0-16,0-21 0,-1 20 0,1 1 16,0 0-16,0 0 0,0 21 15,-22 0-15,22 0 0,-21 0 0,0 0 16,-1 0-16,1 21 0,0 0 0,-1 0 16,1 22-16,0-22 0,-1 21 0,22-21 15,-21 22-15,21-1 0,21 0 0,0 1 16,0-22-16,0 21 15,0 1-15,21-22 0,0 0 0,0 0 16,21 0-16,-20 0 0,20 1 0,0-22 16,22 0-16,-22 0 0,22 0 0,-22 0 15,0 0-15,22-22 0,-22 1 0,0 0 16,22 0-16,-22 0 0,-21 0 0,22-22 16,-1 22-16,-21-21 0,22-1 0,-22 1 15,0 21-15,0-21 0,0-22 16,0 22-16,-21-1 0,22-20 15,-1 21-15,-21-22 0,21 1 0,-21-1 0,21 1 16,-21 20-16,21-20 0,-21 20 0,0 1 16,0 21-16,0 0 0,0 0 15,-21 21 1,0 21-16,0 21 0,0 0 16,-1-20-16,1 41 0,0-21 0,0 22 15,0-22-15,0 22 0,21-22 0,0 22 16,0-22-16,0 21 0,0-20 0,0-1 15,0 22-15,0-22 0,0 0 16,0 1-16,21-1 0,0-21 0,0 21 16,0-20-16,0 20 0,1-21 15,-1 0-15,0 0 0,21-21 0,-21 22 0,1-22 16,20 0-16,-21 0 0,21 0 16,-20 0-16,20 0 0,-21-22 0,21 1 15,-20 21-15,20-21 0,-21 0 0,0 0 16,0 0-16,1-1 0,-1-20 15,0 21-15,-21-21 0,21 20 0,0-20 16,-21 21-16,0 0 0,0 0 0,0-1 16,21 1-16,-21 0 0,-21 21 15,21 21 1,-21 0-16,0 1 0,0-1 0,21 0 16,-21 21-16,21-21 0,-22 22 15,22-22-15,0 0 0,0 21 0,0-20 16,0-1-16,0 0 0,0 0 0,0 0 15,22 0-15,-1 1 0,0-22 16,0 21-16,0-21 0,22 0 0,-22 0 16,21 0-16,0 0 0,-20 0 0,20 0 15,-21 0-15,21-21 0,-20-1 0,20 22 16,-21-21-16,21 0 0,-20-21 0,-22 21 16,21-22-16,-21 1 0,0 21 15,21-22-15,-21 1 0,0 0 0,0-1 16,0 1-16,0 0 0,-21 21 0,0-1 15,-1 1-15,1 0 0,0 21 0,0 0 16,0 0-16,0 0 0,-22 0 16,22 21-16,0 0 0,-21 1 0,20-1 15,1 21-15,21-21 0,-21 22 16,21-22-16,0 21 0,0-21 0,0 22 16,0-22-16,0 0 0,0 0 0,21 21 15,0-20-15,1-22 0,-1 21 0,0 0 16,0-21-16,0 0 0,0 0 0,1 0 15,-1 0-15,0 0 0,0 0 0,21 0 16,-20-21-16,-1 21 0,21-21 0,-21-1 16,22 1-16,-22 0 0,0 0 15,21-21-15,-21 20 0,1 1 16,20-21-16,-21 21 0,0-22 0,0 22 16,1 0-16,-1 0 0,-21 0 0,-21 42 31,21 0-31,-22 0 15,1 0-15,0 1 0,21-1 0,-21 0 16,21 21-16,-21-21 0,21 1 16,0-1-16,0 21 0,0-21 0,0 0 15,0 1-15,0-1 0,21 0 16,0 0-16,0-21 0,0 0 0,1 0 16,20 0-16,-21 0 0,21 0 0,1 0 15,-22 0-15,21 0 0,1-21 0,-22 0 16,21 0-16,-21 21 0,0-43 15,22 22-15,-22 0 0,0-21 16,0 20-16,0-20 0,1 21 0,-22-21 16,21 20-16,-21 1 0,21 0 0,-21 0 15,0 0-15,-21 21 16,21 21 0,-21 0-16,21 0 0,-22 0 15,22 1-15,0-1 0,0 0 0,0 0 16,0 0-16,0 0 15,0 1-15,22-22 16,-1 21-16,0-21 0,0 0 0,0 0 16,0 0-16,1 0 0,-1 0 15,0 0-15,21-21 0,-21-1 0,1 1 16,-1 0-16,0 0 0,-21 0 0,21 0 16,0-1-16,0-20 0,-21 0 15,22-1-15,-1 1 0,-21 0 0,21-22 16,0 22-16,-21-22 0,21 1 0,-21 21 15,21-22-15,-21 22 0,0 21 0,0-22 16,0 22-16,-21 21 16,21 42-16,-21-20 15,0 20-15,21 0 0,-21 1 16,0-1-16,-1 0 0,22 22 16,0-22-16,-21 0 0,21 1 0,-21-1 15,21 0-15,0 1 0,0-22 0,0 21 16,0-21-16,0 1 0,0 20 0,0-21 15,-21 0-15,21 0 0,0-42 47,0 0-31,21 0-16,0 21 0,0-21 0,1 0 16,20-1-16,-21 1 0,21 0 15,1 21-15,-1-21 0,0 21 0,1 0 0,-1 0 16,0 0-16,1 0 0,-22 0 0,21 0 15,-21 21-15,-21 0 16,0 0-16,0 1 0,0-1 0,0 0 16,0 0-16,0 0 0,-21 0 0,0-21 15,-21 22-15,21-1 0,-22 0 0,1-21 16,0 21-16,-1 0 0,1-21 0,0 21 16,-1-21-16,1 0 0,0 22 0,20-22 15,-20 0-15,21 0 0,0 0 0,21-22 47,21 1-47,0 21 0,21-21 0,-20 0 16,20 0-16</inkml:trace>
  <inkml:trace contextRef="#ctx0" brushRef="#br0" timeOffset="54763.57">18119 6329 0,'0'-21'0,"0"42"0,-22-63 0,1 42 0,0 0 16,0 0-16,0 0 15,0 21-15,-1 0 0,22 0 16,-21 21-16,0 1 0,0 20 0,21-20 0,-21 20 16,21-21-16,-21 22 0,21-22 15,0 22-15,-22-22 0,22 22 16,-21-22-16,21 0 0,0 1 0,0-1 15,0 0-15,0-21 0,0 22 0,0-22 16,0 0-16,0 0 0,0 0 0,0 1 16,21-44 15,1 22-31,-22-21 0,21 0 16,0 0-16</inkml:trace>
  <inkml:trace contextRef="#ctx0" brushRef="#br0" timeOffset="55101.89">18097 6985 0,'22'0'31,"-1"0"-31,0 0 0,0 0 0,0 0 16,0 0-16,22 0 0,-22 0 15,21 0-15,-21 0 0,22-21 0,-22 21 16,0-21-16,0 0 0,-21-1 15,0 1-15,0 0 0,0 0 0,0 0 16,-21 21-16,0 0 16,0 0-16,0 0 0,-1 0 15,-20 0-15,21 21 0,-21 0 0,-1 0 16,22 0-16,0 1 0,0 20 0,0-21 16,-1 0-16,1 22 0,21-22 0,-21 0 15,21 0-15,0 21 0,0-20 0,0-1 16,0 0-16,21 0 0,0-21 15,1 0-15,-1 0 0,0 0 16,21 0-16,-21 0 0,22 0 16,-1 0-16,0-21 0,22 0 15</inkml:trace>
  <inkml:trace contextRef="#ctx0" brushRef="#br0" timeOffset="55995.9">19389 6752 0,'-22'-21'15,"22"0"1,0 0-16,0 0 16,0-1-16,0 1 0,0 0 0,0 0 15,0 0-15,-21 21 16,0 0-16,0 0 0,0 21 15,0 0-15,21 21 0,-22-20 0,1 20 16,0 0-16,0 1 0,0-22 16,0 21-16,-1 0 0,22 1 15,-21-1-15,21-21 0,0 22 0,0-22 16,0 21-16,0-21 0,0 0 0,21 1 16,1-1-16,-1 0 0,0 0 0,0-21 15,21 0-15,1 0 0,-1 0 0,0 0 16,1 0-16,20-21 0,-20 21 15,20-21-15,-21-22 0,22 22 0,-22 0 16,1-21-16,-1 21 0,0-22 0,1 1 16,-1 0-16,0-22 0,-21 22 0,22-22 15,-22 1-15,0-1 0,0-20 16,0 20-16,1 1 0,-22 20 0,0 1 16,21 0-16,-21-1 0,0 22 0,0 0 15,-21 21 1,-1 0-16,1 21 0,21 0 0,-42 22 15,21-1-15,0 0 0,-1 22 0,1-22 16,0 22-16,0-22 0,0 21 0,0 1 16,-1-22-16,1 1 0,21 20 15,0-21-15,0 1 0,0-1 0,0-21 16,0 22-16,0-22 0,0 21 0,21-21 16,1 0-16,-1 1 0,0-22 0,0 0 15,0 21-15,22-21 0,-22 0 0,0 0 16,21 0-16,-21-21 0,22-1 15,-22 1-15,21 21 0,-21-21 16,1 0-16,20-21 0,-21 20 0,0 1 16,0 21-16,-21-21 0,22 21 15,-22 21 1,-22 0-16,1 1 16,21-1-16,0 0 0,-21-21 0,21 21 15,-21 0-15,21 0 0,0 1 16,-21-22-16,21 21 0,0 0 15,0-42 32,0 0-47,21 21 0,0-22 0,0 1 16,-21 0-16</inkml:trace>
  <inkml:trace contextRef="#ctx0" brushRef="#br0" timeOffset="56163.33">20553 6668 0,'0'0'16,"0"-22"-16,-21 22 16,-1 0-1,1 0-15,42 0 47,1 0-47,-1 0 16</inkml:trace>
  <inkml:trace contextRef="#ctx0" brushRef="#br0" timeOffset="57088.31">20913 6625 0,'-22'0'16,"22"21"-1,-21 1-15,0-1 0,0 0 0,0 0 16,0 0-16,-1 0 0,1 22 15,0-22-15,0 21 0,0-21 16,21 22-16,0-22 0,0 21 0,0-21 16,0 22-16,0-22 0,0 0 0,21 21 15,0-20-15,21-1 0,-20 0 0,20 0 16,-21-21-16,21 21 0,1-21 0,-1 0 16,0 0-16,1 0 0,-1 0 0,0 0 15,-20-21-15,20 21 0,0-21 16,-21 0-16,1 0 0,-1-1 15,0-20-15,0 21 0,0-21 0,0-1 0,-21 1 16,22 0-16,-1-1 0,-21-20 0,21 20 16,0-20-16,0-1 0,0 1 15,-21-1-15,22 1 0,-1 21 16,-21-1-16,21 22 0,-21-21 0,0 21 16,0 42-1,0 21-15,-21-21 16,0 22-16,-1-1 0,1 0 0,0 1 15,0-1-15,0 0 0,0 1 16,21-1-16,-22 0 0,1 1 0,0-1 16,0 0-16,0 1 0,0-22 15,-1 21-15,22-21 0,0 22 0,-21-22 16,21 0-16,0 0 0,0 0 0,-21-21 16,21 21-16,21-21 31,0-21-31,1 0 15,-1 0-15,0 0 0,21 0 16,-21-1-16,1 1 0,20 0 0,0-21 16,-21 21-16,22-1 0,-1 1 0,0 21 15,-20-21-15,20 21 0,-21-21 0,0 21 16,0 0-16,-21 21 16,0 0-1,-21-21-15,0 0 0,0 21 16,-21-21-16,20 0 0,1 0 0,-21 22 15,21-22-15,-22 0 0,22 0 0,0 0 16,0 0-16,0 0 0,0 0 16,-1 0-16,1 0 15,21 21-15,0 0 16,0 0-16,0 0 16,0 0-16,0 1 15,0-1-15,0 0 0,21 0 16,1-21-16,-22 21 0,21 0 0,0-21 15,-21 22-15,21-22 0,0 0 16,0 21-16,1-21 0,-1 0 16,0 0-16,21 0 0,-21 0 0,22 0 15,-22 0-15,21 0 0,-21 0 0,1 0 16,-1 0-16,0 0 0,0 0 0,-21-21 16,0-1-16,21 22 0,-21-21 0,0 0 31,0 0-16,-21 21 1,0 0-16,0 0 16</inkml:trace>
  <inkml:trace contextRef="#ctx0" brushRef="#br0" timeOffset="58252.36">22966 4614 0,'0'-21'0,"-21"0"16,-1 42 15,22 0-31,0 1 16,0 20-16,-21 0 0,0 1 15,21 20-15,-21-21 0,21 22 0,-21-1 16,0-20-16,-1 20 0,22-20 0,-21-1 15,21 0-15,-21-21 0,21 22 0,0-22 16,0 0-16,0 0 0,0 0 16,0 1-16,21-22 0,0 0 15,1 0-15,20 0 0,-21 0 0,21 0 16,-20-22-16,20 1 0</inkml:trace>
  <inkml:trace contextRef="#ctx0" brushRef="#br0" timeOffset="58475.94">23453 4741 0,'0'0'0,"21"-21"0,0 0 16,64-42-1,-43 63-15,-21 0 0,0 0 0,0 21 0,1 0 16,-1 0-16,-21 0 0,0 22 16,0-1-16,0 0 0,0 22 0,0-22 15,0 0-15,0 1 0,-21-1 0,-1 0 16,1-20-16,-21-1 0,21 21 0,0-21 15,-22 0-15,1-21 0,21 22 0,-22-22 16,22 0-16,-21 0 0,21 0 16,0 0-16,-1-22 0,1 22 15</inkml:trace>
  <inkml:trace contextRef="#ctx0" brushRef="#br0" timeOffset="59100.14">24172 2773 0,'0'-21'0,"0"42"0,21-42 0,-21 0 16,0-1-16,22 22 0,-22-21 16,0 42-1,-22 1-15,1-1 16,0 21-16,0-21 0,0 22 0,0 20 16,-1-42-16,1 22 15,0-1-15,0-21 0,21 21 0,-21-20 16,21 20-16,-21-21 0,21 21 0,0-20 15,0-1-15,0 0 0,0 0 16,0 0-16,0 0 0,21-21 16,0 0-16,0 0 15</inkml:trace>
  <inkml:trace contextRef="#ctx0" brushRef="#br0" timeOffset="59328.01">24342 2879 0,'0'0'16,"0"-21"-16,21 21 0,-21-22 0,21 22 16,0 0-16,0 0 0,-21 22 15,21-22-15,-21 21 0,22 0 16,-22 21-16,0-21 0,0 22 16,0-22-16,0 21 0,0-21 0,0 22 15,-22-1-15,1 0 0,0 1 0,0-1 16,0 0-16,0 1 0,-1-22 15,1 21-15,0 1 0,-21-22 16,21 21-16,-1-21 0</inkml:trace>
  <inkml:trace contextRef="#ctx0" brushRef="#br0" timeOffset="59900.64">22585 6583 0,'0'-21'0,"0"42"0,0-63 16,0 20-16,-21 22 31,21 22-31,-22 20 16,1-21-16,-21 21 0,21 1 15,0-1-15,-1 0 0,1 1 0,0-1 16,0-21-16,0 22 0,0-1 16,21 0-16,0-21 0,0 22 0,0-22 15,0 21-15,0-21 0,0 1 0,0-1 16,0 0-16,21-21 0,0 21 0,0-21 16,0 0-16,22 0 0,-22 0 0,21 0 15</inkml:trace>
  <inkml:trace contextRef="#ctx0" brushRef="#br0" timeOffset="60112.51">23199 6646 0,'0'0'0,"21"0"16,0 0-16,-21 22 15,0-1-15,21 21 0,-21-21 16,0 22-16,21-1 0,-21-21 15,0 21-15,0 1 0,0-1 0,0-21 16,0 22-16,0-1 0,-21 0 0,0 1 16,0-1-16,-22-21 0,1 21 0,0 1 15,-1-22-15,1 21 0</inkml:trace>
  <inkml:trace contextRef="#ctx0" brushRef="#br0" timeOffset="61395.82">487 9356 0,'0'0'0,"21"-21"0,0-1 16,-21 1-16,21 0 15,0 21-15,-21-21 0,22 0 0,-1 0 16,0 21-16,-21-22 0,21 22 15,-21 22 1,0-1 0,-21 21-16,0 0 0,0 1 0,-1-1 0,1 22 15,-21-22-15,21 21 0,-22 1 16,1-1-16,21-20 0,-21 20 16,-1-20-16,1-1 0,21 0 0,0 1 15,-1-22-15,22 0 0,0 0 16,0 0-16,0 0 0,22-21 15,-1 0-15,0 0 0,21 0 16,-21 0-16,22 0 0,-1-21 0,22 0 16,-22 0-16,0 0 0,1 0 15,-1-1-15,0 1 0,1 0 0,-22 0 16,0 0-16,0 0 0,0 21 0,0 0 16,-21 21-1,0 0-15,0 0 0,0 21 16,0-20-16,-21 20 0,0-21 15,0 21-15,0 1 0,0-22 16,21 21-16,-22-21 0,1 22 0,21-22 16,0 21-16,-21-21 0,0 1 15,21-1-15,0 0 0,-21 0 0,42-42 32</inkml:trace>
  <inkml:trace contextRef="#ctx0" brushRef="#br0" timeOffset="61579.72">1249 9948 0,'0'0'0,"21"0"0,-21 22 47,-21-22-31,21-22 15</inkml:trace>
  <inkml:trace contextRef="#ctx0" brushRef="#br0" timeOffset="61955.75">2434 9038 0,'0'0'0,"-42"0"0,42-21 0,-21 21 0,-1 0 15,22 21 1,0 0-16,0 22 16,0 20-16,22-20 0,-22 20 15,0 1-15,21 20 0,-21-20 0,0-1 16,0 22-16,0-22 0,0 1 16,0-1-16,-21-20 0,21-1 0,-22 0 15,1 1-15,21-1 0,0-21 0,0 0 16,-21 1-16,21-44 31</inkml:trace>
  <inkml:trace contextRef="#ctx0" brushRef="#br0" timeOffset="62328.53">2095 9440 0,'0'0'0,"-21"-63"0,0 21 0,21-22 16,0 1-16,0-1 0,0 1 15,0-1-15,0 1 0,42-1 0,1 1 16,-1 20-16,22 1 0,-1 0 16,22 20-16,-1-20 0,22 42 0,-21 0 15,0 0-15,-1 0 0,1 21 16,0 0-16,-1 22 0,-20 20 16,-1 1-16,1-1 0,-22 1 0,-21 20 0,0 1 15,-21-21-15,0 20 0,0 1 16,-21-22-16,-21 22 0,21-21 15,-22 20-15,1-20 0,-21-1 0,20-20 16,-20 20-16,-1-21 0,1 1 0,-1-1 16,1-21-16,-1 22 0,1-22 15,-1 0-15,1 0 0,-1 0 0,22-21 16,0 0-16,-1 0 0,22 0 0,0 0 16,0 0-16,21-21 15,0 0-15,0 0 0,0 0 16,21-1-16,0-20 0,21 21 0,1 0 15,20-22-15,-20 22 0,20 0 16,1-21-16,-1 21 0</inkml:trace>
  <inkml:trace contextRef="#ctx0" brushRef="#br0" timeOffset="62704.31">3471 9589 0,'0'0'0,"0"-22"16,21-20-16,-21 21 15,0 0-15,22 21 0,-22-21 0,0-1 16,21 22-16,0 0 0,0 0 16,0 0-16,0 0 0,1 0 0,-1 22 15,21-1-15,-21 0 0,22 21 16,-22 1-16,0-22 0,21 21 0,-21 0 16,1 1-16,-1-1 0,-21 0 0,0-20 15,0 20-15,0-21 0,0 0 16,0 22-16,0-22 0,-21 0 15,21 0-15,-22-21 0,1 0 16,0 0-16,21-21 16,0 0-16,-21 0 15,21-1-15,0-20 0,0 21 0,0-21 16,0-1-16,21-20 0,0 20 16,0 1-16,1-21 0,-1 20 15,0 1-15,0 0 0,0 20 0,22 1 16,-22 0-16,0 0 0,0 0 0,0 21 15,0 0-15,1 0 0,-1 0 16,0 21-16</inkml:trace>
  <inkml:trace contextRef="#ctx0" brushRef="#br0" timeOffset="63592.33">4551 9843 0,'21'0'16,"42"-22"0,-63 1-16,22 0 0,-1 21 0,0-21 0,-21 0 15,0 0-15,0-22 0,0 22 16,0 0-16,0 0 0,0-22 0,0 22 16,-21 0-16,0 0 0,-1 0 0,-20 21 15,21 0-15,-21 0 0,-1 0 16,22 0-16,-21 21 0,-1 0 0,1 0 15,0 22-15,21-22 0,-22 21 16,22 0-16,0 1 0,0-22 0,0 21 16,-1-21-16,22 22 0,-21-22 15,21 0-15,0 0 0,0 0 0,0 1 16,21-22-16,1 0 0,20 0 16,-21 0-16,0 0 0,22-22 15,-1 22-15,0-21 0,1 0 0,-22 0 16,21 0-16,0 0 0,-20-1 15,20 1-15,-21-21 0,0 21 0,0-22 16,-21 22-16,0-21 0,0 21 0,0 0 16,0-1-16,-21 44 31,21-1-31,0 0 0,-21 0 16,21 21-16,-21-20 0,21 20 0,0-21 15,0 21-15,0-20 0,0 20 0,0-21 16,0 0-16,0 0 0,21 1 0,0-1 15,22 0-15,-22 0 0,21-21 16,0 0-16,1 0 0,-1 0 0,0 0 16,1 0-16,20 0 0,-20 0 0,-1-21 15,21 0-15,-20 0 0,-1 21 0,22-43 16,-22 22-16,-21 0 0,21 0 16,-20-22-16,-1 22 0,-21-169 31,0 169-31,-21-1 0,-1 1 0,1 21 15,-21 0-15,21 0 0,-22 0 16,22 0-16,-21 0 0,21 21 0,-22 1 16,22-22-16,0 21 0,0 0 0,0 0 15,0-21-15,21 21 0,0 0 0,0 1 16,21-22 0,0 0-16,0 0 0,0 0 15,0 0-15,1 0 0,20 0 0,-21 0 16,0 0-16,0 0 0,22 21 0,-22-21 15,-21 21-15,21 0 0,0 0 16,-21 22-16,0-22 0,0 21 16,0 0-16,0 1 0,0-1 0,-21 0 15,0 22-15,0-22 0,0 22 0,-1-1 16,-20 1-16,21-1 0,0 22 0,-22-22 16,22 1-16,0 21 0,-21-22 15,21 1-15,-22-1 0,22 1 0,-21-1 16,21-21-16,-1 22 0,1-22 0,0 1 15,21-22-15,-21 21 0,21-21 0,21-21 16,0-21 0,0 0-16</inkml:trace>
  <inkml:trace contextRef="#ctx0" brushRef="#br0" timeOffset="64335.9">6350 9462 0,'0'0'0,"21"0"47,0-22-47,0 22 0,1-21 0,-1 21 16,0-21-16,0 21 0,-21-21 15,21 0-15,-21 0 0,0-1 16,-21 22-16,0-21 16,-21 21-16,20 0 0,1 0 0,-21 21 15,0-21-15,20 22 0,-20-1 16,0 0-16,21 0 0,-22 0 0,22 22 15,0-22-15,0 21 0,0-21 0,21 22 16,0-22-16,0 0 0,0 0 16,0 0-16,21 0 0,0-21 15,0 22-15,0-22 0,0 0 0,1 0 16,20 0-16,-21 0 0,21 0 0,-20 0 16,20-22-16,-21 22 0,21-21 15,-20 21-15,-1-21 0,0 21 0,0-21 16,-63 21-1,21 0-15,-1 0 0,-20 21 16,0 0-16,-1 0 0,1 1 16,0-1-16,-1 0 0,1 21 15,0-21-15,21 1 0,-22-1 0,22 21 16,0-21-16,0 0 0,21 1 0,0-1 16,21-21-1,0 0-15,0 0 0,22 0 0,-22 0 16,21 0-16,0 0 0,1-21 0,-1 21 15,0-22-15,1 22 0,-1 0 0,0 0 16,-20 0-16,20 0 0,-21 0 16,21 0-16,-42 22 0,0 20 15,0-21-15,0 21 0,0-20 0,0 20 16,-42 0-16,21 1 0,0-1 0,-22 21 16,1-20-16,21-1 0,-21 22 15,-1-22-15,22 0 0,-21 22 0,21-43 16,-1 21-16,1 1 0,0-22 15,21 0-15,0 0 0,0 0 0,21-21 16,22-21-16,-22 21 16</inkml:trace>
  <inkml:trace contextRef="#ctx0" brushRef="#br0" timeOffset="64987.78">8107 9081 0,'0'0'0,"21"-22"0,-21 1 0,0-21 0,0 21 16,0 0-16,21-1 0,-21 1 15,0 0-15,-21 42 16,0 22-16,21-1 16,-21 0-16,-1 1 0,1 20 15,0 1-15,0-1 0,0 22 0,0-22 16,-1 22-16,1-22 0,0 1 0,21 21 16,-21-22-16,0-21 0,21 22 15,-21-22-15,21 1 0,0-22 0,0 21 16,0-21-16,0 0 0,0 1 0,0-1 15,21-21-15,0 0 16,0-21-16,-21-1 16,21 22-16,0-21 0,-21-21 15,0 21-15,0 0 0</inkml:trace>
  <inkml:trace contextRef="#ctx0" brushRef="#br0" timeOffset="65392.55">7853 9144 0,'0'0'0,"-21"-21"0,-22 0 16,22 0-16,0-22 0,21 22 0,-21 0 0,21 0 15,0 0-15,0-22 0,0 22 16,0 0-16,21 0 0,0 0 16,0-22-16,22 22 0,-1 21 0,0-21 0,22 21 15,-22 0-15,22 0 0,-1 21 16,1 0-16,-22 0 0,21 22 15,1-1-15,-22 22 0,22-22 0,-1 21 16,-20 1-16,-1-22 0,0 22 0,1-1 16,-22 1-16,0-1 0,-21-20 0,0 20 15,0 1-15,-21-1 0,0-21 16,-1 1-16,1 20 0,-21-20 0,0-1 16,-1-21-16,1 21 0,0-20 0,-1-1 15,-20 0-15,20 0 0,1 0 16,21 0-16,-21-21 0,-1 0 0,22 22 15,-21-22-15,21 0 0,-1 0 16,1 0-16,21-22 16,0 1-16,0 0 15,21 0-15,1 0 0,-1 0 16,0 21-16,21-22 0,-21 1 16,22 0-16,-1-21 0</inkml:trace>
  <inkml:trace contextRef="#ctx0" brushRef="#br0" timeOffset="65760.33">8911 9546 0,'0'0'0,"21"-21"0,0 21 0,-21-21 15,22 0-15,-22 0 0,21 21 16,0-22-16,0 1 0,0 21 0,0 0 16,1-21-16,-1 21 0,0 0 0,21 0 15,-21 0-15,1 21 0,20 0 0,-21 1 16,21 20-16,-20-21 0,20 21 15,-21 1-15,0-1 0,0 0 16,1 1-16,-22-22 0,0 21 0,0 1 16,0-22-16,0 21 0,0-21 0,0 0 0,-22 1 15,1-1-15,0-21 0,0 21 0,0-21 16,0 0 0,-1 0-16,22-21 15,-21 21-15,21-21 0,0-1 0,0 1 16,0 0-16,0-21 0,0 21 0,0-22 15,0 1-15,21 0 0,-21-1 0,22-20 16,-1 20-16,0 1 0,0 0 16,0 21-16,0-22 0,22 22 0,-22 0 15,21 0-15,-21 0 0,22-1 16,-22 22-16,21 0 0,-21 0 0,1 0 0,20 0 16</inkml:trace>
  <inkml:trace contextRef="#ctx0" brushRef="#br0" timeOffset="66192.1">10118 9440 0,'-22'0'16,"1"-21"-16,0 21 0,0 0 16,0 0-16,0 0 0,-1 0 0,1 0 15,-21 21-15,21-21 0,0 22 16,-1-1-16,1 0 0,0 21 0,0-21 15,0 22-15,21-22 0,0 21 0,0-21 16,0 22-16,0-1 0,0-21 16,0 0-16,21 22 0,0-22 0,0 0 15,22 0-15,-22-21 0,21 21 16,-21-21-16,22 0 0,-1 0 0,0 0 16,1 0-16,-1 0 0,0-21 0,1 0 15,-1 0-15,-21 0 0,21 0 0,-20-1 16,-1 1-16,0-21 0,0 21 0,-21-22 15,0 1-15,0 0 0,0 21 0,0-22 16,-21 1-16,0 0 0,0 20 16,-22-20-16,22 21 0,-21 0 15,21 21-15,-22 0 0,1 0 0,0 0 16,-1 0-16,22 0 0,-21 21 0,-1-21 16,22 21-16,-21 0 0,21 0 0,0 22 15,-1-22-15,22 0 0,0 0 16,0 22-16,0-22 0,0 0 0,22 0 15,20 0-15,-21-21 0,21 21 0</inkml:trace>
  <inkml:trace contextRef="#ctx0" brushRef="#br0" timeOffset="66519.96">10689 9567 0,'0'0'0,"0"-21"0,21 0 16,-21 42 15,0 22-31,0-22 0,-21 21 16,0 22-16,21-22 0,-21 21 0,0 1 15,-1-22-15,1 22 0,0-1 0,0 1 16,0-1-16,0 1 0,-1-1 0,1 1 16,0 20-16,0-20 0,0-1 0,0 1 15,-1-1-15,1 1 0,21-1 0,0 1 16,-21-22-16,21 22 0,0-1 15,-21-20-15,21-1 0,0 21 0,0-20 16,0-22-16,0 21 0,0-21 0,0 1 16,0-1-16,0 0 0,21-21 31,0-21-31,-21 0 0,21-1 16,-21-20-16,22 21 0,-1-21 0</inkml:trace>
  <inkml:trace contextRef="#ctx0" brushRef="#br0" timeOffset="66796.72">10583 10181 0,'0'0'16,"0"-84"-16,21 20 0,1 1 0,-1-1 15,0 1-15,0 20 0,0 1 0,22 0 16,-22-1-16,21 22 0,-21 0 0,22 0 16,-22 21-16,0 0 0,21 0 15,-21 0-15,1 21 0,-22 0 0,21 0 16,-21 22-16,0-22 0,0 0 0,0 21 15,0-21-15,-21 22 0,-1-22 16,1 0-16,0 21 0,-21-20 0,21-1 16,-22 0-16,1 0 0,21 0 0,-22 0 15,22-21-15,-21 22 0,21-22 0,0 0 16,-1 21-16,44-21 31,-1-21-31,0-1 16,21 22-16</inkml:trace>
  <inkml:trace contextRef="#ctx0" brushRef="#br0" timeOffset="67255.46">11726 9885 0,'0'0'15,"43"0"-15,-22 0 16,0 0-16,0 0 0,21 0 15,-20 0-15,20 0 0,21 0 16,-20 0-16,20 0 0,-20 0 0,20 0 16,1 0-16,-22 0 0,21-21 0,-20 21 0,20 0 15,-20-21-15,-1 21 0,0-22 16,1 22-16,-1-21 0,-21 21 16,0-21-16,0 21 0,-21-21 0,0 0 15,0 0-15,0-1 16,-21 1-16,0 0 0,0 21 0,0-21 15,-22 0-15,22 0 0,0 21 0,0-22 16,0 22-16,0 0 0,-1 0 16,44 0 15,-1 0-31,0 0 0,0 22 0,0-1 16,22 0-16,-22 0 0,0-21 0,0 21 15,0 22-15,-21-22 0,0 0 0,0 0 16,0 21-16,0-20 0,0 20 0,0-21 15,-21 0-15,0 0 0,0 22 0,0-22 16,-22 0-16,22 0 0,-21 0 0,21-21 16,-22 22-16,22-1 0,0-21 0,0 0 15,0 0-15,-1 0 0</inkml:trace>
  <inkml:trace contextRef="#ctx0" brushRef="#br0" timeOffset="69363.3">14182 9737 0,'-22'21'15,"22"-42"16,0 0-31,0-1 16,0 1-16,0 0 0,0 0 0,0 0 16,0 0-16,-21-1 0,21 1 15,0-21-15,-21 21 0,0-22 0,0 22 0,0 0 16,-1-21-16,1 21 16,0-1-16,0 1 0,-21 21 0,20 0 15,1 0-15,-21 0 0,21 0 0,-22 21 16,1 1-16,21 20 0,-21-21 0,20 21 15,-20 1-15,21-1 0,0 0 0,0 22 16,21-22-16,-22 1 0,22-1 0,0-21 16,0 21-16,0 1 0,22-22 15,-1 0-15,0 0 0,0 0 0,21-21 16,-20 0-16,-1 22 0,21-22 0,-21 0 16,22 0-16,-22 0 0,21-22 0,0 1 15,-20 21-15,20-21 0,0-21 0,1 21 16,-1-1-16,-21-20 0,21 0 15,1-1-15,-22 1 0,0-21 0,21 20 16,-20 1-16,-1-22 0,0 1 0,0-1 16,0 1-16,0-1 0,1 1 15,-1-1-15,0 1 0,-21-1 0,0 1 16,21 21-16,-21-1 0,0 1 0,0 21 16,0 0-16,0-1 0,-21 22 15,0 22-15,0-1 0,-1 21 0,1 0 16,0 1-16,0 20 0,0-20 15,-22 20-15,22 1 0,0-1 16,0-21-16,0 22 0,0-1 0,-1-20 0,22 20 16,0-20-16,0 20 0,0-21 15,0 1-15,0-1 0,0 0 0,0 1 16,22-22-16,-1 21 0,0-21 0,0 1 16,0-22-16,0 21 0,1 0 0,-1-21 15,0 0-15,21 0 0,-21 0 16,22 0-16,-22 0 0,21-21 0,-21 0 15,22-1-15,-1 1 0,-21-21 0,22 21 16,-1-22-16,-21 22 0,21-21 0,-20 0 16,-1-1-16,0 1 0,0 21 15,-21-22-15,0 22 0,0 0 0,0 0 16,-21 21-16,0 0 0,0 0 16,-22 0-16,22 0 0,0 0 0,0 0 15,0 21-15,-1-21 0,1 21 16,21 0-16,0 1 0,0-1 15,0 0-15,21 0 16,1 0-16,-1 0 0,0-21 0,21 22 16,-21-1-16,1-21 0,-1 21 0,0 0 15,0-21-15,0 21 0,-21 0 0,0 1 16,21-1-16,-21 0 16,0 0-16,0 0 0,0 0 15,0 1-15,0-1 16,0 0-16,0 0 15,22-21-15,-1 0 16,0 0-16,0 0 0,0 0 0,0 0 16,22 0-16,-22 0 0,21-21 0,1 21 15,-1-21-15,-21 0 0,21 21 0,1-22 16,-1 1-16,-21 0 0,22-21 0,-22 21 16,0-1-16,0-20 0,0 0 0,0 21 15,-21-1-15,0-20 0,0 21 16,0 0-16,0 0 0,0-1 15,-21 22-15,0 0 0,0 0 0,0 0 16,0 0-16,-1 0 0,-20 22 16,21-22-16,-21 21 0,20 0 0,1 0 15,-21 21-15,21-20 0,0-1 0,-22 0 16,22 0-16,0 21 0,0-20 0,21-1 16,-21 21-16,21-21 0,0 0 15,21 1 1,0-22-16,0 0 0,0 0 15,0 0-15,1 0 0,20 0 0,-21 0 16,0-22-16,22 1 0,-22 21 0,0-21 16,0 0-16,0 0 0,0 0 0,1-1 15,-1-20-15,-21 21 0,0 0 0,21 0 16,-21-1-16,21 1 16,-21 42-1,0 1 1,-21-22-16,21 21 0,-21 0 0,21 0 15,0 0-15,0 0 0,0 1 0,0 20 16,0-21-16,0 0 0,0 0 0,0 1 16,0-1-16,21 0 0,0 0 15,0-21-15,0 21 0,22-21 0,-1 0 16,0 0-16,1 0 0,-1 0 16,0 0-16,1 0 0,-1 0 0,22 0 15,-22-21-15,0 21 0,22-21 0,-22 0 16,0 0-16,-20-1 0,20 1 15,-21 0-15,0-21 0,0 21 0,-21-22 16,0 22-16,0-21 0,0-1 0,0 22 16,0 0-16,-21 0 0,0 0 0,0 0 15,0 21-15,0 0 0,-1 0 0,-20 0 16,21 0-16,0 21 0,-22-21 0,22 21 16,0 0-16,0 0 0,0 0 15,0 22-15,21-22 0,0 0 0,0 0 16,0 0-16,0 1 0,0-1 15,21-21-15,0 0 0,-21 21 16,21-21-16,0 0 0,22 0 0,-22 0 0,0 0 16,0 0-16,0 0 0,0 0 15,1-21-15,-1 21 0,0-21 0,-21-1 16,0 1-16,0 0 16,0 42 15,-21 0-16,0 1-15,21-1 0,-22 21 0,1 0 16,21-20-16,-21 20 0,21 0 0,-21 22 16,0-22-16,21 0 0,0 22 0,0-22 15,0 22-15,0-1 0,0 1 0,0 20 16,0-20-16,0-1 0,21 22 0,-21-21 16,21 20-16,0-20 0,-21 20 15,0-20-15,0 21 0,0-1 0,0-20 16,0 20-16,0-20 0,0 21 0,0-22 15,-21 1-15,0-1 0,0 1 0,-22-1 16,1-21-16,21 1 0,-21-1 16,-22 0-16,22 1 0,-1-22 0,1 0 15,-21 0-15,20 0 0,1-21 0,0 0 16,-22-21-16,22 0 0,-1 0 0,1-21 16,0-1-16,-1-20 0,1 20 0,21-20 15,0-22-15,21 22 0,0-22 16,0 0-16,42 1 0,-21-1 0,22-21 15,-22 22-15,21-22 0,0 0 0,1 0 16,-1 0-16,64-105 0,-64 105 16,1 0-16,20 21 0,-21-21 0,22 22 15,-22-1-15,22 0 0</inkml:trace>
  <inkml:trace contextRef="#ctx0" brushRef="#br0" timeOffset="70824.48">16743 9800 0,'21'0'15,"0"0"-15,0 0 0,0 0 0,1-21 16,-1 0-16,0 21 0,0-21 0,21 0 16,-20-22-16,-22 22 0,21 0 0,0-21 15,-21 20-15,21-20 0,-21 21 16,0-21-16,0 20 0,0 1 0,0 0 16,0 0-16,-21 0 0,0 21 0,0 0 15,-1 0-15,-20 0 0,21 21 0,-21 0 16,20-21-16,-20 42 0,0-20 0,21-1 15,-1 21-15,-20 0 0,21 1 16,0-22-16,0 21 0,-1 1 0,1-22 16,21 21-16,0-21 0,0 0 0,0 1 15,0-1-15,0 0 0,21 0 0,1-21 16,-1 0-16,0 0 0,0 0 0,21 0 16,-20 0-16,20 0 0,-21-21 0,0 0 15,22 21-15,-22-21 0,21-1 0,-21 1 16,0 0-16,1-21 0,-1 21 15,0-1-15,-21-20 0,21 0 16,-21 21-16,21-22 0,-21 1 0,21 21 16,-21 0-16,0-1 0,0 1 0,0 0 15,0 42 1,0 0-16,0 1 0,0-1 16,-21 0-16,21 0 0,-21 0 0,21 22 15,0-22-15,0 0 0,0 0 0,0 0 16,0 0-16,0 1 0,0-1 0,21 0 15,0-21-15,1 0 0,-1 21 16,0-21-16,0 0 0,21 0 0,-20 0 16,-1 0-16,21-21 0,-21 0 15,0 21-15,22-21 0,-22 21 0,0-22 16,0 1-16,0 0 0,1 0 0,-22 0 16,21 0-16,-21-22 0,0 22 0,0 0 15,0 42 16,0 0-31,0 0 0,0 1 16,-21-1-16,-1 0 0,22 21 0,0-21 16,-21 1-16,0-1 0,21 0 0,-21 0 15,21 0-15,-21-21 16,21 21-16,0-42 31,21 21-31,-21-21 16,21 0-16,0 0 0,0 0 0,22-1 15,-22 1-15,0 0 0,0 0 0,0 0 16,1 0-16,-1-22 0,21 43 16,-21-21-16,-21 0 0,21 21 0,1 0 15,-1 0-15,-21 21 16,0 0-16,0 0 0,0 1 0,0-1 16,0 0-16,0 0 0,0 0 0,0 0 15,21 1-15,-21-1 0,21 0 0,-21 0 16,21 0-16,0-21 0,-21 21 15,22 1-15,-1-22 0,0 0 0,0 0 16,21 0-16,-20 0 0,-1 0 0,21 0 16,-21 0-16,22 0 0,-1 0 15,-21-22-15,21 22 0,-20-21 0,-1 21 16,0-21-16,0 0 0,0 0 0,-21 0 16,0-22-16,0 22 0,0-21 0,0 21 15,0-22-15,0 22 0,0-21 0,-21 21 16,0-1-16,0 22 0,0 0 0,-1 0 15,1 0-15,0 0 0,0 0 0,-21 0 16,20 22-16,1-1 0,0 0 0,0 0 16,0 0-16,0 0 0,-1 22 15,22-22-15,-21 0 0,21 0 16,0 0-16,0 1 0,0-1 0,0 0 16,0 0-16,0 0 0,21-21 15,1 21-15,-1-21 0,0 0 0,0 0 16,0 0-16,0 0 0,1 0 0,20-21 15,-21 0-15,0 0 0,22 21 0,-22-21 16,0 0-16,0-22 0,0 22 16,22 0-16,-43-21 0,21-1 0,0 1 15,0 21-15,0-22 0,0-20 0,1 21 16,-22-1-16,21-20 0,0-1 16,0 22-16,-21-22 0,0 1 0,21-1 0,0 22 15,-21-21-15,0 20 0,0 22 16,0 0-16,0 0 0,-21 21 15,0 21-15,0 0 0,0 21 16,0 22-16,-1-22 0,1 22 0,0-1 16,0 1-16,0-1 0,0 1 15,21-1-15,-22 1 0,22-1 16,0-20-16,0 20 0,0-21 0,0 22 0,0-22 16,0 1-16,0-22 0,0 21 0,22-21 15,-1 0-15,0 1 0,0-1 16,0-21-16,0 0 0,1 0 15,-1 0-15,21 0 0,-21 0 0,0 0 16,22-21-16</inkml:trace>
  <inkml:trace contextRef="#ctx0" brushRef="#br0" timeOffset="72384.57">19643 9610 0,'0'-21'15,"0"-22"1,0 22-16,0 0 0,0 0 16,0 0-16,-22-1 0,22 1 0,-21 0 15,21 0-15,-21 0 0,21 0 0,0-1 16,-21 1-16,0 21 16,0 0-16,-1 0 0,1 0 0,0 0 15,0 21-15,0 1 0,0-1 0,-22 0 16,22 21-16,0-21 0,0 22 0,0-22 15,-1 21-15,1-21 0,0 22 16,21-22-16,-21 21 0,21-21 0,0 1 0,0-1 16,0 0-16,0 0 0,21 0 0,0 0 15,0-21-15,1 0 0,20 0 16,-21 0-16,0 0 0,22 0 16,-22 0-16,21-21 0,-21 21 0,0-21 15,22 0-15,-22 0 0,0-22 0,0 22 16,0-21-16,1 0 0,-1-1 0,0 1 15,0 0-15,0-1 0,0-20 0,1-1 16,-1 1-16,0-1 0,0 1 0,0-1 16,0 1-16,-21-1 0,22 22 0,-22-22 15,21 22-15,-21 21 0,0 0 16,0 0-16,0-1 0,0 44 16,-21-1-16,-1 0 15,1 0-15,0 21 0,0 1 0,0-1 16,0 22-16,-1-22 0,1 0 15,0 22-15,21-22 0,-21 22 0,21-22 16,-21 0-16,21 1 0,0-1 0,0 0 16,0 1-16,0-1 0,0 0 15,0-21-15,0 1 0,21 20 0,0-21 16,0 0-16,0-21 0,1 21 0,-1-21 16,0 0-16,0 0 0,0 0 0,0 0 15,22 0-15,-22 0 0,0-21 0,0 21 16,0-21-16,1 0 0,-1 0 0,0 0 15,-21-22-15,0 22 0,21 0 0,-21-21 16,0 20-16,0 1 0,0-21 0,0 21 16,0 0-1,0-1-15,-21 44 16,21-1 0,0 0-16,0 0 0,0 0 15,0 0-15,0 1 0,0-1 0,0 0 16,0 0-16,0 0 0,0 0 0,0 1 15,0-1-15,0 0 0,0 0 0,0 0 16,0 0-16,0 1 16,21-1-16,0-21 15,0 0-15,1 0 0,-1 0 16,0 0-16,0 0 0,0 0 0,0 0 0,22 0 16,-22 0-16,0-21 0,0 21 15,0-22-15,1 1 0,-1 0 0,0-21 16,0 21-16,0-1 0,0-20 0,-21 21 15,22 0-15,-22 0 0,21-1 0,-21 1 16,-21 42 15,-1 1-31,1 20 0,21-21 16,-21 0-16,0 22 0,21-22 0,0 0 16,0 0-16,0 0 0,0 22 15,0-22-15,0 0 0,0 0 0,0 0 16,21-21-16,0 21 0,22-21 15,-22 0-15,0 0 0,0 0 16,0 0-16,22 0 0,-22 0 0,0-21 16,0 21-16,0-21 0,0 0 15,1 0-15,-22 0 0,0-1 0,21 1 16,-21-21-16,21 21 0,-21-22 0,0 1 16,0 21-16,0-21 0,0-1 0,0 22 15,0 0-15,0-21 0,-21 42 0,0-22 16,-1 22-16,22-21 0,-21 21 0,0 0 15,0 0-15,0 21 0,0 1 16,-1-1-16,22 0 0,0 0 0,-21 0 16,21 0-16,0 22 0,0-22 0,0 0 15,0 0-15,21 0 0,1 1 16,-1-1-16,0 0 0,0-21 16,21 0-16,-20 0 0,20 0 0,-21 0 15,21 0-15,-20 0 0,20 0 0,-21-21 16,21 0-16,-20 21 0,-1-22 0,21 1 15,-21 21-15,0-21 0,1 0 16,-1 0-16,0 0 0,-21-1 0,21 1 16,0 0-16,-21 0 0,0 0 15,0 42 1,-21 0 0,21 0-16,-21 0 0,0 22 15,21-22-15,-21 21 0,-1-21 0,22 22 16,0-1-16,-21 0 0,0 1 0,21-1 15,-21 0-15,21 22 0,-21-22 16,21 1-16,0 20 0,0-21 0,-21 1 16,-1 20-16,22 1 0,0-22 0,-21 22 15,0-1-15,0 1 0,0-22 0,0 21 16,-1 1-16,1-22 0,0 1 0,-21 20 16,21-21-16,-1 1 0,1-1 0,0-21 15,21 22-15,0-22 0,-21 0 16,21 0-16,0 0 15,0-42 1,0 0-16,21 0 16,0 0-16,0-1 0,1-20 0,-1 21 15,0-21-15,0 20 0,21-83 16,1 62-16,-22-20 0,0-1 0</inkml:trace>
  <inkml:trace contextRef="#ctx0" brushRef="#br0" timeOffset="72651.41">21124 10012 0,'0'0'0,"21"-64"0,-21-20 0,0 20 0,22 1 15,-22-1-15,21 22 0,-21-22 0,0 22 16,0 21-16,21-21 0,0 20 16,0 1-16,-21 0 0,21 0 0,1 0 15,-1 21-15,21 0 0,-21 0 0,0 0 16,1 0-16,-1 0 0,0 0 0,0 21 16,-21 0-16,0 21 0,0-20 15,0 20-15,0-21 0,0 21 0,-21 1 16,21-1-16,-42-21 0,20 22 0,1-22 15,-21 0-15,21 21 0,-22-21 0,22-21 16,-21 22-16,0-1 0,20-21 0,1 21 16,0-21-16,0 0 0,0 0 0,0 0 15,42 0 17,0 0-32,0 0 0,0-21 15,22 0-15</inkml:trace>
  <inkml:trace contextRef="#ctx0" brushRef="#br0" timeOffset="72936.28">22119 9186 0,'0'0'0,"-21"0"31,0 0-31,0 22 16,-1-1-16,-20 0 0,21 0 0,0 0 15,-22 0-15,22 22 0,0-22 0,0 21 16,0-21-16,21 22 0,0-1 0,0-21 16,0 22-16,0-22 0,0 21 15,0-21-15,0 22 0,0-22 0,21 0 16,0 0-16,0 0 0,0 0 0,1 1 16,-1-22-16,0 0 0,0 0 15,0 0-15,0 0 0,1-22 16,-1 22-16,-21-21 0,21 0 15,0 0-15</inkml:trace>
  <inkml:trace contextRef="#ctx0" brushRef="#br0" timeOffset="73213.14">22691 9059 0,'21'0'15,"0"0"1,0 22-16,0-1 16,0 0-16,1 0 0,-1 0 0,0 22 15,-21-22-15,21 0 0,-21 21 0,0 1 16,0-22-16,0 21 0,-21 0 16,0-20-16,0 20 0,-1 0 0,-20-21 15,21 22-15,-21-22 0,20 21 0,-20-21 16,21 1-16,-21-1 0,20-21 15,-20 21-15,21 0 0,0-21 0,0 0 16,-1 21-16,1-21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8:56:50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13483 9271 0,'0'-21'16,"0"0"-16,0 0 16,0-1-16,0 1 0,0 0 15,0 0-15,0-21 0,21 20 0,-21 1 16,0-21-16,21 21 16,-21 0-16,0-22 0,0 22 0,0 0 15,0 42 1,0 0-16,0 0 0,0 22 15,0 20-15,0-20 0,0 20 16,0 22-16,0-22 0,0 22 0,-21 21 16,0-22-16,0 22 0,0-21 0,0 21 15,-1-22-15,-20 1 0,21 0 16,0-1-16,0 1 0,-1-21 0,1-1 16,0 1-16,0-1 0,21-21 0,0 1 15,-21-22-15,21 0 0,0 0 0,21-21 31,0-21-31,0 0 0,0-21 0,1-1 16,-1 1-16,0-22 0,0 1 0,0-1 16,0 1-16,-21-1 0,22 1 0</inkml:trace>
  <inkml:trace contextRef="#ctx0" brushRef="#br0" timeOffset="309.82">13356 9271 0,'-21'-42'0,"42"84"0,-63-105 0,42 20 15,0 22-15,-21-21 0,21-1 0,0 1 16,0 0-16,0-1 0,0 1 0,21 0 16,0-1-16,21 22 0,-21-21 15,22 21-15,-1 21 0,22 0 0,-22 0 16,21 0-16,1 21 0,-1 0 0,1 21 16,-22-20-16,22 41 0,-22-21 0,-21 1 15,0 20-15,-21-20 0,0 20 0,0-21 16,-21 1-16,0-1 0,-21 0 15,-1-20-15,1 20 0,0-21 16,-1 21-16,1-20 0,0-1 0,-1 0 0,1-21 16,21 21-16,0-21 0,0 0 15,21-21-15,21 21 16,0-21-16,0 0 16,21-1-16,-20 1 0,20 0 0,0-21 15,1 21-15,-1-1 0</inkml:trace>
  <inkml:trace contextRef="#ctx0" brushRef="#br0" timeOffset="720.11">14626 8996 0,'0'0'15,"0"-21"-15,0 0 0,0-1 16,-21 22-16,0-21 0,0 21 0,-1 0 16,1 0-16,0 0 0,-21 21 15,21 1-15,-1-1 0,-20 0 0,21 0 16,0 0-16,0 22 0,-1-22 15,1 21-15,0-21 0,0 22 0,21-22 16,0 21-16,0-21 0,0 0 0,0 1 16,0-1-16,21 0 0,0 0 0,0-21 15,1 0-15,-1 0 0,21 0 0,-21 0 16,0 0-16,22 0 0,-22-21 16,0 0-16,21 0 0,-20-1 0,-1 1 15,0-21-15,-21 21 0,21-22 0,-21 1 16,0 0-16,21 21 0,-21-22 15,0 1-15,0 21 0,0 0 0,0-1 0,0 44 32,0-1-32,0 0 0,0 0 0,0 21 15,0-20-15,0 20 0,0 0 0,-21-21 16,21 22-16,0-1 0,0-21 0,0 0 16,0 22-16,0-22 0,0 0 0,21-21 15,-21 21-15,21 0 0,1-21 16,-1 0-16,0 0 0,0 0 15,0 0-15,0-21 0,22 0 0</inkml:trace>
  <inkml:trace contextRef="#ctx0" brushRef="#br0" timeOffset="2489.33">15240 8932 0,'0'0'0,"0"-42"0,0 0 0,0 21 16,0-1-16,0 1 0,0 0 15,-21 21-15,0 0 0,-1 0 16,1 21-16,0 0 0,0 1 0,0-1 15,0 21-15,-1 0 0,1 1 0,0-1 16,0 0-16,21 1 0,-21-1 16,21 0-16,0-20 0,0 20 0,0-21 15,0 21-15,21-20 0,21-1 0,-21 0 16,1-21-16,20 21 0,0-21 16,1 0-16,-1 0 0,21 0 0,-20 0 15,-1 0-15,0-21 0,1 0 0,-1 21 0,0-43 16,1 22-16,-22-21 0,0 0 15,0-1-15,0-20 0,1-1 16,-1 1-16,0-1 0,-21-20 0,21 20 16,-21-21-16,0 22 0,0-1 0,0 22 15,0-21-15,0 41 0,0-20 0,0 63 32,0 0-32,0 1 0,0 20 15,0 0-15,0 1 0,-21 20 0,0-21 16,21 22-16,-21-1 0,21 1 15,0-1-15,0-20 0,0 20 0,0-20 0,0-1 16,0-21-16,0 21 0,0-20 0,0-1 16,0 0-16,0 0 15,0 0-15,0-42 32,0 0-32,21 0 0,0-22 15,0 22-15,-21-21 0,21 0 0,0-22 16,1 22-16,-1-1 0,21 22 15,-21-21-15,0 21 0,1 0 16,-1 21-16,0 0 0,0 0 0,0 0 0,0 0 16,-21 21-16,22 0 0,-22 0 15,0 0-15,0 0 0,0 1 16,-22 20-16,1-21 0,0 0 16,0-21-16,0 21 0,0 1 0,-1-1 15,1-21-15,-21 21 0,21 0 0,0-21 16,-1 0-16,1 21 0,0 0 15,21 1 1,0-1-16,0 0 16,21-21-16,-21 21 0,21-21 15,1 21-15,20-21 0,-21 21 0,21-21 16,1 0-16,-1 0 0,0 0 0,22 0 16,-1 0-16,-20 0 0,20 0 15,1 0-15,-22 0 0,22 0 0,-22-21 16,21 0-16,-20 0 0,-22 21 15,21-21-15,-21-22 0,1 22 0,-1-21 16,-21 21-16,21-22 0,-21 1 16,0 0-16,0 21 0,0-22 0,0 22 0,-21 0 15,0 0-15,-1 21 0,1 0 0,0 0 16,0 0-16,0 0 0,-22 0 16,22 21-16,-21 0 0,0 0 0,-1 22 15,22-22-15,-21 21 0,21-21 0,-1 0 16,1 22-16,0-22 0,21 21 15,0 1-15,0-22 0,0 0 16,21-21-16,0 21 0,1-21 16,20 0-16,-21 0 0,21 0 0,1 0 15,-1 0-15,-21 0 0,22 0 0,-1 0 16,-21-21-16,21 0 0,1 0 0,-22-1 16,0 1-16,0-21 0,0 21 0,-21-22 15,0 22-15,22-21 0,-22 21 16,0 0-16,0-1 0,-22 22 15,1 22 1,0 20-16,0-21 0,21 0 16,-21 0-16,21 22 0,0-22 0,0 0 15,0 21-15,0-20 0,0-1 16,0 0-16,21 0 0,0 0 16,21-21-16,-20 21 0,20 1 0,0-22 15,1 0-15,-1 0 0,0 0 0,1 0 16,20 0-16,-21 0 0,1-22 0,20 22 15,-20-21-15,-1 21 0,0-21 0,1 0 16,-22-21-16,21 20 0,-21-20 16,0 21-16,-21-21 0,0-1 0,0 1 15,0 0-15,0-1 0,0 22 0,-21 0 16,0 0-16,-21 21 0,21 0 0,-1 0 16,-20 0-16,0 0 0,21 21 15,-22 0-15,22 0 0,-21 22 16,21-22-16,-1 0 0,1 21 15,21-21-15,0 22 0,0-22 0,0 0 0,0 0 16,21 0-16,1 1 0,-1-22 0,0 21 16,0-21-16,0 0 0,22 0 0,-22 0 15,0 0-15,21 0 0,-21 0 16,1 0-16,-1 0 0,0-21 0,0-1 16,-21 1-16,21 0 0,-21 0 15,21 0-15,-21 0 0,0-1 0,0 1 16,0 0-16,0 42 31,0 0-15,0 1-16,-21-1 0,0 0 0,21 21 15,-21-21-15,21 22 0,0-1 0,-21-21 16,0 22-16,21-1 0,-22 0 0,22 1 16,0 20-16,0-21 0,0 22 15,0-22-15,-21 22 0,21-22 0,0 22 16,-21-1-16,21-21 0,0 22 0,0-1 15,0 1-15,0-1 0,0 22 0,0-21 16,0-1-16,0 1 0,0 20 0,0-20 16,0-1-16,21-20 0,-21 20 0,21-21 15,-21 1-15,0-1 0,0 0 16,0-20-16,0 20 0,0-21 0,0 0 16,-21-21-16,0 0 0,0 0 15,0 0-15,0-21 0,21 0 16,-22 0-16,1 0 0,21-22 0,0 22 15,0-21-15,0-22 0,0 1 16,0-1-16,0 1 0,0-22 0,0 22 16,0-22-16,0 0 0,21 22 0,1-22 15,-22 0-15,21 22 0,0-1 16,0 1-16,0-1 0,22-41 0,-22 62 16,0 1-16,42-43 15,-41 64-15,41-64 0,-21 64 16,1 0-16,-22-21 0,21 21 15,-21-1-15,22 1 0,-22 21 16,0-21-16,0 0 0,0 21 0,1 0 0,-1-21 16</inkml:trace>
  <inkml:trace contextRef="#ctx0" brushRef="#br0" timeOffset="2847.23">18034 9271 0,'0'0'0,"21"0"31,0 0-15,0 0-16,1-21 0,20 21 0,-21-21 16,21 0-16,-20-1 0,20 1 0,-21 0 15,0 0-15,0 0 0,1 0 0,-1-22 16,-21 22-16,21 0 0,-21-21 16,0 20-16,0 1 0,-21 0 0,0 21 15,-1 0-15,1 0 0,0 0 0,-21 0 16,21 21-16,-22-21 0,22 43 0,0-22 15,0 0-15,0 21 0,-1-21 0,22 22 16,-21-22-16,21 21 0,0-21 16,0 1-16,0 20 0,21-21 0,1 0 15,-1 0-15,0-21 0,21 22 16,-21-1-16,1-21 0,20 0 0,-21 0 16,21 21-16,-20-21 0,-1 0 0,0 0 15,0 0-15,0 0 0,0 0 0,1-21 16,-1 21-16,-21-21 0,21 21 15,0 0-15,-21-22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8:58:37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1418 0,'0'-21'31,"0"0"-15,0 0-16,0 0 16,0-1-16,0 1 15,0 0-15,0 0 16,0 0-16,0 0 15,0 42 32,0 0-47,0 0 0,22 0 0,-22 0 16,0 1-16,0 20 0,0 0 16,0-21-16,0 22 0,0 20 0,0-20 15,0-1-15,0 0 0,0 22 16,0-22-16,0 0 0,0 1 0,0-1 15,0 0-15,0 1 0,0-1 0,0-21 16,0 22-16,0-22 16,0 0-16,0 21 0,-22-21 0,22 1 15,0-1-15,0 0 16,-21-21 15,21-21-15,0 0-16,0-1 15,0 1-15,0 0 0,0 0 16</inkml:trace>
  <inkml:trace contextRef="#ctx0" brushRef="#br0" timeOffset="483.72">2265 1820 0,'0'0'16,"0"22"-1,0-1 1,-21-21-16,21 21 0,-22-21 16,22 21-16,-21 0 15,21 0-15,0 1 16,21-22 15,1-22-15,-1 1-16,-21 0 15,0 0-15,0 0 16,0 0 0,0 42 15,-21-21-16,21 21 1,0-42 78,-22 21-79</inkml:trace>
  <inkml:trace contextRef="#ctx0" brushRef="#br0" timeOffset="1117.35">3937 1270 0,'0'0'0,"0"-21"0,0 0 0,0 0 0,-21-1 16,21-20-16,0 21 0,0 0 16,-21 0-16,21 42 31,0 0-15,0 0-16,0 21 0,0-20 0,0 20 15,0 0-15,0 22 0,0-22 0,0 22 16,0-1-16,0 1 0,0-1 15,0 22-15,0-22 0,0 1 0,0-22 16,-22 22-16,22-22 0,-21 0 0,21 1 16,-21-1-16,21 0 15,0-21-15,0 1 0,0-1 0,0 0 16,0 0-16,0-42 47,-21 0-47,21 0 0,-21-1 0,21 1 15,0 0-15,0 0 0</inkml:trace>
  <inkml:trace contextRef="#ctx0" brushRef="#br0" timeOffset="1767.07">3683 1630 0,'0'0'0,"0"-21"0,0-22 0,-21 22 15,21 0-15,-21-21 0,21 21 0,0-1 16,0 1-16,0-21 0,0 21 15,0 0-15,21-22 0,0 1 0,0 21 16,0-22-16,22 22 0,-1-21 0,0 21 16,1-22-16,-1 22 0,0 0 15,1 0-15,20 0 0,-21 0 0,1-1 16,-1 22-16,22 0 0,-22 0 16,0 22-16,1-1 0,20 0 0,-21 0 15,-20 21-15,20 1 0,0-1 0,-21 22 16,1-22-16,-1 21 0,-21-20 15,0 20-15,0 1 0,0-22 16,0 22-16,0-1 0,0-21 0,0 1 16,0-1-16,0 0 0,0 1 0,0-22 15,0 0-15,-21 0 0,21 0 16,-22 1-16,22-1 0,-21-21 16,0 0-16,0-21 15,21-1 1,0-20-16,0 21 0,0 0 0,0-22 15,0 1-15,0-21 0,0 20 0,0 1 16,0-22-16,21 22 0,0-21 16,0-1-16,1 22 0,-1-1 0,0-20 15,21 21-15,-21-1 0,22 1 16,-22 0-16,21-1 0,1 22 16,-1 0-16,-21 0 0,21 0 0,1-1 15,-1 22-15,0 0 0,-20 0 0,20 22 16,-21-1-16,21 0 0,-20 21 15,-1 1-15,-21-1 0,0 21 0,0-20 16,0 20-16,0 1 0,-21-1 0,-1 1 16,1-1-16,0-20 0,0 20 15,-21 1-15,20-22 0,1 0 0,0 1 16,0-1-16,0-21 0,0 21 16,21-20-16,0-1 0,-22 0 15,22 0-15,0 0 0,0 0 16,22-42 15,-1 0-31,0 0 16,0 0-16</inkml:trace>
  <inkml:trace contextRef="#ctx0" brushRef="#br0" timeOffset="2246.8">5821 1439 0,'0'0'0,"0"-21"0,0 0 16,-21 21 0,-1 0-16,1 0 0,0 0 15,0 21-15,0-21 0,-22 21 16,22 1-16,0-1 0,-21 21 0,21-21 16,-1 22-16,1-1 0,-21 0 0,21 1 15,0-1-15,-1 0 0,1 1 16,0-22-16,0 21 0,21 0 0,0-20 15,0-1-15,0 0 0,0 0 0,0 0 16,0 0-16,21-21 0,0 0 16,22 22-16,-22-22 0,21 0 0,0 0 15,1 0-15,-1-22 0,0 22 0,1-21 16,-1 0-16,0 21 0,1-21 16,-22-21-16,21 20 0,-21 1 15,1-21-15,-1 21 0,-21-22 0,21 1 16,-21 0-16,0-1 0,0 1 0,-21 21 15,0-21-15,-1 20 0,1 1 0,-21 0 16,21 21-16,-22 0 0,22 0 16,-21 0-16,21 0 0,-22 0 0,22 0 15,0 21-15,0-21 0,0 21 0,0 1 16,-1 20-16,22-21 0,0 0 16,0 0-16,0 1 0,0 20 0,0-21 15,0 0-15,0 0 0,0 1 16,22-1-16,-1-21 0,0 0 15,0 0-15,0 0 0,22 0 16</inkml:trace>
  <inkml:trace contextRef="#ctx0" brushRef="#br0" timeOffset="2670.55">6202 1524 0,'0'0'0,"0"-21"0,0 0 16,0 42 15,0 0-31,-21 0 0,-1 0 0,22 22 16,0-22-16,0 21 0,-21-21 15,21 22-15,-21-22 0,21 21 0,0-21 16,0 22-16,0-22 0,0 0 16,0 0-16,0 0 0,0 1 0,0-1 15,21 0-15,0-21 0,1 0 16,-1 0-16,0 0 0,0 0 15,0 0-15,22 0 0,-22-21 16,0 0-16,0-1 0,0-20 0,0 21 16,1-21-16,-1 20 0,0-20 15,0 0-15,-21-1 0,0 1 0,0 0 0,0 21 16,0-22-16,0 22 16,0 0-16,0 0 0,0 0 0,0-1 15,0 1-15,0 42 47,-21-21-47,21 22 0,0-1 16,0 0-16,0 0 0,21-21 15,0 0-15,0 21 16</inkml:trace>
  <inkml:trace contextRef="#ctx0" brushRef="#br0" timeOffset="3103.3">7070 1524 0,'0'0'0,"42"-21"0,-21 21 0,0-21 0,0 21 16,-21-21-16,-21 21 31,0 0-31,-21 0 16,21 0-16,-22 0 0,22 0 0,-21 21 16,-1 0-16,22 0 0,-21-21 0,21 21 15,0 0-15,-1 1 0,1-1 16,0 0-16,21 0 0,0 0 0,0 0 15,0 1-15,0-1 0,21-21 16,0 21-16,22 0 0,-22 0 0,21-21 16,1 21-16,-22-21 0,21 22 15,0-1-15,1-21 0,-22 21 0,21-21 16,-21 21-16,1 0 0,-1-21 0,-21 21 16,0 1-16,0-1 15,-21 0-15,-1-21 16,-20 21-16,0-21 0,-1 0 0,1 0 15,0 21-15,-1-21 0,1 0 0,0 0 16,-1 0-16,1 0 0,21 0 16,-21 0-16,20 0 0,1 0 0,0 0 15,0 0-15,21-21 16,0 0 0,21 21-16,0-21 15,0 21-15,1-21 0,-1 21 0,21-22 16,-21 1-16,0 21 0,22-21 0</inkml:trace>
  <inkml:trace contextRef="#ctx0" brushRef="#br0" timeOffset="3475.1">7302 1820 0,'0'0'15,"22"0"-15,-1 0 0,0 0 16,0 0-16,0-21 0,0 0 15,1 21-15,-1-21 0,0 21 0,21-21 16,-21 0-16,1 21 0,-1-22 0,0 1 16,0 0-16,0 0 0,-21 0 0,0 0 15,0-1-15,0 1 16,-21 21-16,0-21 0,-21 21 16,20 0-16,1 0 0,-21 0 0,21 21 15,-22 0-15,22-21 0,0 43 16,-21-22-16,21 0 0,-1 21 15,22-20-15,0 20 0,0-21 0,0 0 16,0 22-16,0-22 0,0 0 0,0 0 16,22 0-16,-1 0 0,0 1 15,0-1-15,0 0 0,22-21 0,-22 0 16,0 0-16,21 0 0,-21 0 0,1 0 16,-1 0-16,0 0 0,21 0 0,-21 0 15,-21-21-15,22 0 0,-1 21 16,0-22-16,0 1 0</inkml:trace>
  <inkml:trace contextRef="#ctx0" brushRef="#br0" timeOffset="4031.3">8594 1207 0,'0'0'0,"21"-22"16,0-20-16,-21 21 0,21 0 16,0-22-16,-21 22 0,21-21 0,-21 0 15,22 20-15,-22-20 0,0 21 0,0-21 16,0 20-16,0 1 0,0 0 16,0 0-16,0 0 0,0 42 31,-22 0-31,22 21 0,0 1 15,-21 20-15,21 1 0,0-1 16,0 1-16,0-1 0,-21 22 0,21-22 16,-21 1-16,0 21 0,21-22 15,0 1-15,-21-1 0,21 1 0,-22-1 16,1-21-16,21 22 0,0-22 0,0 1 16,-21-22-16,21 21 0,-21-21 0,21 0 15,0 1-15,0-1 16,0-42-1,21-1 1,0 1-16,-21-21 0,21 0 0,1-1 16,20 1-16,-21-22 0,21 22 15</inkml:trace>
  <inkml:trace contextRef="#ctx0" brushRef="#br0" timeOffset="4302.66">9186 826 0,'0'0'0,"0"-64"15,0 85 1,0 0 0,0 22-16,0-1 0,0 0 15,0 22-15,0-1 0,0 1 0,0-1 16,0 1-16,0-22 0,0 22 16,0-1-16,0 1 0,0-22 0,0 22 15,-21-22-15,21 0 0,0 22 16,-21-22-16,21-21 0,0 22 0,0-22 15,0 21-15,-21-21 0,21 0 0,0 1 16,0-1-16,-21-21 16,-1-21 15,22-1-31,0 1 0</inkml:trace>
  <inkml:trace contextRef="#ctx0" brushRef="#br0" timeOffset="4900.31">8699 1651 0,'0'0'0,"-21"0"0,0 0 0,0-21 16,42 21-1,0 0 1,22 0-16,-1-21 0,-21 21 16,43 0-16,-22-21 0,0 21 0,22 0 15,-1-22-15,1 1 0,-22 21 0,22-21 16,-22 21-16,0-21 0,1 21 15,-1-21-15,0 21 0,-21 0 0,1-21 16,-1 21-16,0 0 0,-42 0 47,0 0-47,-1 0 0,22 21 0,-21 0 16,0 0-16,21 21 0,-21-20 0,21-1 15,0 21-15,-21-21 0,21 22 0,0-22 16,-21 21-16,21-21 0,0 0 15,0 1-15,0-1 0,0 0 0,0 0 16,21 0-16,0-21 0,-21 21 0,21-21 16,0 0-16,0 0 0,22 0 0,-22 0 15,21 0-15,-21 0 0,22-21 16,-22 21-16,21-21 0,-21 0 16,22 0-16,-22 0 0,0-1 0,0 1 15,0-21-15,1 21 0,-22-22 0,0 1 16,0 0-16,0 21 0,0-22 15,-22 1-15,1 21 0,-21-22 0,21 22 16,0 21-16,-22-21 0,22 21 0,-21 0 16,21 0-16,-22 0 0,22 0 0,-21 0 15,21 21-15,-1 0 0,1 1 16,0-1-16,0 0 0,0 0 0,21 0 16,0 22-16,0-22 0,0 0 0,0 0 15,0 0-15,0 0 0,0 1 0,0-1 16,0 0-16,0 0 0,21 0 15,0-21-15,-21 21 0,21-21 16,0 0-16,1 0 0,-1 0 0,0 0 16,21 0-16,-21 0 0,1 0 0</inkml:trace>
  <inkml:trace contextRef="#ctx0" brushRef="#br0" timeOffset="5100.21">10054 1545 0,'0'0'15,"0"-21"-15,0 0 0,0 0 16,-21 21 31,21 21-16,-21-21-31,21 21 16</inkml:trace>
  <inkml:trace contextRef="#ctx0" brushRef="#br0" timeOffset="6738.78">9885 1482 0,'0'0'15,"0"-21"-15,0-1 16,0 1-16,0 0 15,21 21 1,0 0-16,0 0 0,0 0 16,1 0-16,-1 0 0,0 21 15,0 0-15,0 1 0,0-1 0,1 0 16,-1 0-16,-21 0 0,21 22 0,0-22 16,-21 21-16,21-21 15,-21 0-15,0 22 0,0-22 0,0 0 16,0 0-16,0 0 0,0 1 0,0-1 15,0 0-15,21-21 32,-21-21-17,0 0-15,0-1 0,0 1 16,22 0-16,-22-21 0,21 21 0,-21-1 16,0-20-16,21 0 0,0 21 15,0-22-15,0 22 0,-21-21 0,0 21 16,22-1-16,-1 1 0,-21 0 15,0 42 17,0 0-32,0 1 0,0-1 15,0 21-15,0-21 0,0 0 0,0 22 16,0-1-16,0-21 0,0 22 0,0-22 16,0 0-16,0 21 0,0-21 15,0 1-15,0-1 0,0 0 0,0 0 16,0 0-16,21 0 0,0-21 15,0 0-15,0 0 0,1 0 0,20 0 16,-21 0-16,21 0 0,-20-21 16,20 21-16,-21-21 0,0 0 0,22 0 15,-22 0-15,0-1 0,0 1 16,0-21-16,0 21 0,1-22 0,-1 22 16,0-21-16,-21 21 0,0 0 15,0-1-15,0 1 0,0 0 0,0 0 16,0 0-16,0 0 15,-21 21-15,0 0 0,-1 0 16,1 21-16,0 0 16,0 0-16,21 0 0,-21 0 15,21 1-15,0-1 0,-21 21 0,21-21 16,0 0-16,0 1 0,0 20 0,0-21 16,0 0-16,0 0 0,0 1 15,0-1-15,21 0 16,0 0-16,0-21 0,0 21 0,0-21 15,1 0-15,-1 0 0,21 0 0,-21 0 16,22 0-16,-22 0 0,0 0 16,21 0-16,-21 0 0,1 0 0,20-21 15,-21 0-15,0 21 0,0-21 0,1 0 16,-22-1-16,21-20 0,-21 21 0,21 0 16,-21-22-16,21 22 0,-21-21 15,0 21-15,0 0 0,0-1 0,0 1 16,0 0-16,0 0 15,-21 21 1,0 21 0,0 0-16,21 0 15,-22 1-15,22-1 16,22-21 15,-1 0-31,0 0 0,0 0 16,0 0-16,0-21 0,1-1 15,-1 22-15,0-21 0,-21 0 16,21 21-16,-21-21 16,21 21-16,-21 21 47,0 0-47,-21 0 15,0 1-15,21-1 0,0 0 16,0 0-16,0 21 0,0-20 0,0-1 15,0 0-15,0 0 0,0 0 0,0 0 16,0 1-16,0-1 16,21 0-16,0-21 0,0 21 0,1-21 15,-1 0-15,0 0 0,0 0 0,0 0 16,0 0-16,1 0 0,-1 0 16,0 0-16,0 0 0,0 0 0,-21-21 15,21 0-15,-21 0 0,22 21 16,-22-22-16,21 1 0,-21 0 15,0 0-15,0 0 0</inkml:trace>
  <inkml:trace contextRef="#ctx0" brushRef="#br0" timeOffset="8070.71">1905 3493 0,'-21'0'47,"0"0"-47,21-22 0,-22 22 15,22-21-15,0 0 16,0 0 0,0 0-1,22 21-15,-1 0 16,0 0-16,0 0 0,0 21 16,0 0-16,-21 0 15,22 0-15,-1 22 0,0-22 0,0 21 16,-21 1-16,0-1 0,0 0 0,0 1 15,0-1-15,0 0 0,0 1 16,0-1-16,-42 0 0,21 1 0,-1-1 16,-20 0-16,21 1 0,-21-22 15,-1 21-15,1-21 0,0 0 0,-1 1 16,1-1-16,0-21 0,-1 0 0,1 0 16,0 0-16,-1 0 0,22 0 15,-21-21-15,21-1 0,-1-20 0,1 21 16,21-21-16,0-1 0,0 1 15,0 0-15,0 20 0,0-20 16,21 0-16,1 21 0,-1-22 0,0 22 16,21 0-16,-21 0 0,22 21 15,-22 0-15,21 0 0,-21 0 0,22 0 16,-22 0-16,21 0 0,-21 21 16,1 0-16,-1 21 0,0-20 0,-21-1 15,0 21-15,0 0 0,0-20 0,0 20 16,0 0-16,0-21 0,0 22 15,0-22-15,0 0 0,0 21 0,0-20 16,0-1-16,0 0 16,0 0-1,21-21-15,0 0 16,-21-21 0,21 0-16,-21 0 0,22-1 0</inkml:trace>
  <inkml:trace contextRef="#ctx0" brushRef="#br0" timeOffset="8287.64">2413 3958 0,'0'0'0,"21"0"0,0 0 0,0 0 16,1 0 93</inkml:trace>
  <inkml:trace contextRef="#ctx0" brushRef="#br0" timeOffset="10589.32">4403 3789 0,'0'-21'0,"0"0"16,-22-1-16,1 22 15,0-21-15,0 0 0,-21 0 16,20 0-16,-20 0 0,21 21 0,-21-22 15,20 1-15,-20 21 0,21 0 0,-21 0 16,20 0-16,-20 0 0,21 21 16,0-21-16,-22 22 0,22-1 0,0 0 15,21 21-15,0-21 0,-21 22 0,21-22 16,0 21-16,0 1 0,0-1 16,0 0-16,21 1 0,-21-22 0,21 21 15,0-21-15,1 0 0,-1 1 0,0-1 16,0 0-16,0-21 0,22 0 15,-22 0-15,0 0 0,0 0 16,21 0-16,-20-21 0,-1 0 0,21-1 16,0 1-16,-20 0 0,20-21 15,0 21-15,1-22 0,-22 22 0,21-21 16,0-1-16,-20 1 0,-1 0 0,21-1 16,-21-20-16,0 21 0,-21-22 15,22 1-15,-22-1 0,21 1 0,-21 20 16,0-20-16,0 20 0,0-20 0,0 42 15,0-22-15,0 22 0,0 0 0,-21 21 32,-1 42-32,22-20 0,0 41 15,0-21-15,-21 22 0,21-22 16,-21 22-16,21-1 0,0 1 16,0-1-16,0 1 0,0-22 0,0 22 15,0-22-15,0 0 0,0 22 0,0-22 16,0-21-16,0 22 0,0-22 15,21 21-15,0-21 0,1 0 0,-1-21 16,0 22-16,0-22 0,0 0 0,22 0 16,-22 0-16,21 0 0,0-22 0,-20 1 15,20 0-15,0 0 0,-21 0 16,22 0-16,-22-22 0,21 22 16,-21 0-16,1-21 0,-1 20 0,0-20 15,0 21-15,-21-21 0,0 20 0,0 1 16,21 21-16,-21-21 0,0 0 15,0 42 1,-21 0 0,21 0-16,-21 1 0,21-1 0,-21 0 15,0 0-15,21 0 0,0 22 16,0-22-16,0 0 0,0 21 0,0-21 16,0 1-16,0 20 0,0-21 0,0 0 15,21 0-15,0 1 0,0-22 16,0 21-16,0-21 0,1 0 0,-1 0 15,0 0-15,0 0 0,0 0 0,22 0 16,-22-21-16,0-1 0,21 22 16,-21-21-16,22 0 0,-22 0 15,0 0-15,0-22 0,0 22 0,1 0 16,-22-21-16,21 21 0,-21-22 0,0 1 16,0 0-16,0 20 0,-21-20 0,-1 0 15,1 21-15,-21-22 0,21 22 16,0 0-16,-1 0 0,-20 21 0,21 0 15,0 0-15,-22 0 0,22 0 0,-21 21 16,21 0-16,-22 0 0,22 0 0,0 1 16,0 20-16,0-21 0,0 21 15,21-20-15,0 20 0,0 0 16,0-21-16,0 22 0,0-1 0,21-21 16,0 22-16,0-22 0,0 0 0,0 0 15,22 0-15,-22 0 0,21-21 16,1 0-16,-1 22 0,0-22 0,-21 0 15,22 0-15,-1 0 0,0-22 0,1 1 16,20 0-16,-20 0 0,-22 0 16,21 0-16,0-1 0,1 1 0,-22 0 15,0 0-15,0-21 0,0 20 16,-21-20-16,0 21 0,0 0 0,0 0 16,0-1-16,0 1 15,0 42 1,-21 1-16,21-1 15,0 0-15,-21 0 0,21 0 0,-21 0 16,21 22-16,0-22 0,0 0 16,0 0-16,0 22 0,0-22 0,0 0 15,0 0-15,21-21 0,0 21 0,0-21 16,1 0-16,-1 21 0,0-21 0,0 0 16,0 0-16,0 0 0,22 0 15,-22-21-15,0 0 0,0 21 0,22-21 16,-22 0-16,0 0 0,0-1 0,0-20 15,0 21-15,-21 0 0,0 0 16,22-22-16,-22 22 0,0 0 16,21 0-16,-21 0 0,0-1 0,0 1 15,-21 21 17,21 21-32,-22 1 0,22-1 15,0 21-15,0-21 0,0 0 0,0 1 16,0-1-16,0 0 0,0 21 0,0-21 15,0 1-15,0-1 0,22 0 16,-1 0-16,0-21 16,0 0-16,0 0 0,0 0 0,22 0 15,-22 0-15,0 0 0,21 0 16,-20-21-16,20 0 0,-21 0 0,0-1 16,22 1-16,-22 0 0,0 0 0,0-21 15,0-1-15,0 22 0,-21-21 16,22-1-16,-22 1 0,21-21 0,-21 20 15,0-20-15,0 20 0,0-20 0,0 21 16,0-1-16,0 1 0,0 21 16,0 0-16,0-1 0,0 1 0,-21 42 15,21 1 1,-22-1-16,22 21 0,0 0 0,0 1 16,-21-1-16,21 0 0,0 22 15,-21-22-15,21 1 0,0-1 0,0 0 16,0-21-16,0 22 0,0-1 0,0-21 15,0 0-15,0 22 0,0-22 0,0 0 16,0 0-16,0-42 47,0 0-47,21 0 16,0 0-16,1-22 0,-1 22 15,-21 0-15,21 0 0,0 0 0,0-1 16,22 1-16,-22 0 0,0 0 15,0 0-15,21 21 0,-20 0 16,-1 0-16,0 0 0,0 0 16,0 0-16,-21 21 0,21 0 0,1 0 15,-22 0-15,0 1 0,0-1 16,0 0-16,0 0 0,0 0 0,0 0 16,0 1-16,0-1 0,-22 0 15,1 0-15,-21 0 0,21 0 0,0 1 16,-22-1-16,22 0 0,-21 0 0,-1-21 15,1 21-15,21 0 0,-21-21 16,20 0-16,1 0 0,0 0 0,0 0 16,0 0-16,0 0 15,21-21 1,21 0 0,0 0-16,0 0 0,0 0 0,0-1 15,1 1-15,-1 0 0</inkml:trace>
  <inkml:trace contextRef="#ctx0" brushRef="#br0" timeOffset="10883.16">7556 3260 0,'0'0'0,"22"-43"0,-1 1 0,0 0 16,-21 21-16,0-22 0,0 22 0,21 0 16,-21 42-1,0 0 1,0 0-16,0 22 0,0-1 0,-21 22 15,21-22-15,-21 21 0,21 1 16,0-1-16,0-20 0,-21 20 0,21-20 16,-22 20-16,22-21 0,-21 1 0,21-1 15,0-21-15,0 22 0,0-1 0,0-21 16,0 21-16,0-20 0,0-1 16,0 0-16,0 0 0,0 0 15,0-42 1,21 0-16,1 21 15,-1-21-15,0 0 0,0-22 16,0 22-16,0 0 0</inkml:trace>
  <inkml:trace contextRef="#ctx0" brushRef="#br0" timeOffset="11218.97">7789 3747 0,'21'0'15,"1"0"-15,-1 0 16,0 0-16,0-22 0,0 22 15,0 0-15,1 0 0,-1-21 0,0 21 16,0 0-16,0-21 0,0 0 16,-21 0-16,22 21 0,-22-21 15,0-1-15,0 1 0,0 0 16,0 0-16,-22 21 0,1 0 16,0 0-16,0 0 15,-21 0-15,20 21 0,1 0 0,0 0 16,0 1-16,0-1 0,0 21 0,-1-21 15,22 22-15,0-22 0,-21 21 0,21-21 16,0 0-16,0 1 0,0 20 0,0-21 16,0 0-16,21 0 15,1 1-15,-1-22 0,0 21 16,0-21-16,0 0 0,0 0 16,1 0-16,-1 0 0,0 0 0,0-21 0,21-1 15,-20 22-15,20-21 16,-21 0-16</inkml:trace>
  <inkml:trace contextRef="#ctx0" brushRef="#br0" timeOffset="12223.31">9059 3366 0,'0'-22'0,"0"44"0,0-65 0,0 22 15,21 0-15,-21 0 0,0 0 16,0-22-16,0 22 0,0 0 16,0-21-16,-21 20 0,0 22 0,21-21 15,-21 0-15,0 21 0,0 0 16,-1 0-16,1 0 0,0 21 0,0-21 15,0 43-15,0-22 0,-1 21 16,1 0-16,0 1 0,0-1 0,0 22 16,21-22-16,-21 21 0,-1-20 0,22-1 15,-21 0-15,21 1 0,0-1 0,0 0 16,0 1-16,0-22 0,0 0 0,21 21 16,1-20-16,-1-1 15,0-21-15,0 21 0,21-21 0,-20 0 16,20 0-16,0 0 0,1 0 0,-1 0 15,0 0-15,1-21 0,-1 0 0,0 21 16,1-22-16,-1 1 0,0-21 16,1 21-16,-22-22 0,21 22 0,-21-21 15,0 0-15,22-22 0,-22 22 0,-21-22 16,21 22-16,-21-22 0,21 1 0,-21-1 16,0 22-16,0-21 0,0 20 15,0 22-15,0-21 0,0 21 0,0-1 16,0 1-16,0 0 0,0 42 15,0 0 1,0 1-16,-21 20 16,21-21-16,-21 43 0,21-22 0,-21 0 15,21 22-15,0-22 0,-21 22 0,21-22 16,-22 21-16,22-20 0,0-1 0,0 0 16,0 1-16,0-1 0,0-21 0,0 0 15,0 22-15,0-22 0,0 0 16,0 0-16,22-21 15,-1 0-15,0 0 0,0 0 0,0 0 16,0 0-16,1 0 0,20-21 0,-21 0 16,0 21-16,0-21 0,22 0 15,-22-1-15,0 1 0,0 0 16,-21-21-16,21 21 0,-21-1 0,22 1 16,-22 0-16,0 0 15,0 42 1,0 0-16,0 0 15,0 1-15,0-1 0,0 0 0,-22 0 16,22 0-16,0 0 0,0 1 16,0-1-16,0 0 0,0 0 15,22-21 1,-1-21 15,0 21-31,-21-21 0,21 0 16,0-1-16,0 1 0</inkml:trace>
  <inkml:trace contextRef="#ctx0" brushRef="#br0" timeOffset="12507.25">10075 3196 0,'0'0'0,"-21"0"0,0-21 16,0 21-16,0 0 0,-1 0 16,1 0-16,21 21 15,0 0-15,0 1 16,21-22-1,1 0 1,-1 0-16,0 0 0,0 0 16,0 0-16,-21-22 0,0 1 15,21 21-15,-21-21 0,-21 21 16,0 0 0,0 0-16,0 0 15,0 0-15,-1 0 0,22 21 16,0 0-16,0 1 0,0-1 15,0 0-15,0 0 0,0 0 16,22 0-16</inkml:trace>
  <inkml:trace contextRef="#ctx0" brushRef="#br0" timeOffset="13535.17">10435 3344 0,'0'-21'0,"0"0"15,-21 21 1,0 0-16,0 0 16,-1 0-16,1 21 0,21 0 15,-21 1-15,0-1 0,0 0 0,21 21 16,0-21-16,-21 22 0,-1-22 16,22 21-16,0-21 0,0 22 15,0-22-15,0 0 0,0 21 0,0-20 16,0-1-16,0 0 0,22 0 15,-1-21-15,0 0 0,21 21 0,-21-21 16,22 0-16,-1 0 0,-21 0 16,22 0-16,-1-21 0,0 21 0,-21-21 15,22 0-15,-1 0 0,-21-1 0,22 1 16,-22 0-16,0-21 0,0-1 0,0 1 16,0-21-16,1 20 0,-1-20 15,0-1-15,0 1 0,-21-1 0,21 22 16,-21-22-16,21 1 0,-21 21 0,0-1 15,0 1-15,0 21 0,0 0 16,0-1-16,0 1 0,0 0 16,0 42-1,0 0-15,0 1 0,0 20 0,-21-21 16,0 21-16,21 1 0,-21 20 0,21-20 16,0-1-16,-21 21 0,21 1 15,-21-22-15,21 22 0,-22-22 0,1 0 16,21 1-16,0-1 0,0 0 0,-21-20 15,21 20-15,-21-21 0,21 0 0,0 0 16,0 1-16,0-1 0,0-42 47,0-1-47,0 1 0,21 0 16,0 0-16,0 0 0,1 0 0,-1-1 15,0-20-15,21 0 0,-21 21 0,1-22 16,20 22-16,-21-21 0,21 21 15,-20-22-15,20 22 0,-21 0 0,0 21 16,0-21-16,1 21 0,-22 21 16,0 0-1,0 0-15,0 0 0,-22 1 16,1-1-16,-21 0 0,21 0 0,-22 0 16,22-21-16,-21 21 0,0 1 15,20-1-15,-20 0 0,21-21 0,-21 21 16,20-21-16,1 0 0,0 0 15,0 0-15,21-21 32,21 21-1,0 21-15,-21 0-16,21 0 0,1 1 0,-22-1 15,21 0-15,0 0 0,0 0 0,-21 0 16,21 1-16,0-1 0,22 0 0,-22 0 15,0-21-15,21 21 0,-20-21 16,20 0-16,-21 21 0,21-21 16,1 0-16,-22 0 0,21 0 0,1 0 15,-22 0-15,0 0 0,21 0 0,-21-21 16,1 21-16,-1-21 0,0 0 0,-21 0 16,21 0-16,-21-1 0,21 1 15,-21 0-15,0 0 16,0 0-16,0 0 15,-21 21 1,0 0-16,0 21 0,-22 0 0,22 0 16,-21-21-16,0 21 0,-22 22 0,1-22 15,-1 0-15</inkml:trace>
  <inkml:trace contextRef="#ctx0" brushRef="#br0" timeOffset="14551.1">1968 5249 0,'-21'0'0,"42"0"0,-63-21 16,21 21-16,0-21 0,0 21 16,21-21-16,0 0 15,0 0 1,21 21-16,0-22 15,0 22-15,0 0 0,0 0 0,1 0 16,-1 0-16,0 22 0,0-22 16,0 21-16,0 21 0,1-21 0,-1 0 15,0 22-15,-21-1 0,0-21 16,0 22-16,0-22 0,-21 21 0,0 0 16,-1-20-16,-20 20 0,21-21 15,-21 0-15,20 22 0,-20-22 16,0 0-16,21-21 0,-22 21 0,22-21 15,0 0-15,0 0 0,0 0 16,21-21-16,0 0 16,0 0-16,0-1 15,21 1-15,-21 0 0,21 0 16,21 21-16,-21-21 0,1 21 0,20-21 16,-21 21-16,21 0 0,1 0 15,-1 0-15,0 21 0,1 0 0,-1-21 16,0 21-16,1 21 0,-22-20 15,0-1-15,0 21 0,-21 0 16,0-20-16,0 20 0,0-21 0,-21 21 16,0-20-16,-21 20 0,-1-21 15,22 0-15,-21 0 0,-1 1 0,1-1 16,0 0-16,-1-21 0,1 0 0,0 21 16,-1-21-16,22 0 0,-21 0 15,21 0-15,0 0 0,-1-21 0,1 21 16,0-21-16,0 21 0,21-21 15,0-1-15,0 1 0,0 0 16,0 0-16,0 0 16,0 0-16,21 21 0,-21-22 0,21 22 15,0-21-15,1 21 0,-1-21 16,0 0-16,0 21 0</inkml:trace>
  <inkml:trace contextRef="#ctx0" brushRef="#br0" timeOffset="14754.98">2879 5630 0,'0'0'0,"42"0"0,-21 0 0,0 0 16</inkml:trace>
  <inkml:trace contextRef="#ctx0" brushRef="#br0" timeOffset="14984.37">4318 5292 0,'0'0'0,"-21"0"0,-22 0 0,1-21 16,21 21-16,0 0 0,0-22 0,-1 22 15,1-21-15,0 21 0,21-21 16,-21 0-16,21 0 0,0 0 15</inkml:trace>
  <inkml:trace contextRef="#ctx0" brushRef="#br0" timeOffset="15238.76">4106 4932 0,'0'0'0,"21"-42"0,1 20 15,-22 1-15,0-21 0,21 21 0,0 21 16,-21-21-16,21-1 0,-21 44 31,0-1-31,0 21 0,0 0 0,0 1 16,0-1-16,0 22 0,0-1 0,0 1 15,0-1-15,0 1 0,0-1 16,0 1-16,-21-1 0,0 1 0,21-22 16,-21 21-16,21-20 0,0-1 0,-22 0 15,22-20-15,0 20 0,-21-21 16,21 0-16,0 0 0,0-42 31,0 0-15,0 0-16,0 0 0,0-22 15,0 22-15,21-21 0</inkml:trace>
  <inkml:trace contextRef="#ctx0" brushRef="#br0" timeOffset="15883.95">4127 5165 0,'0'0'16,"0"-64"-16,0 22 0,0 0 0,0-1 0,0-20 16,0 42-16,0-22 0,22 1 15,-1 21-15,-21 0 0,42-1 0,-21 1 16,0 0-16,22 0 0,-1 21 0,-21 0 15,22 0-15,20 0 0,-21 0 16,1 21-16,-1 21 0,0-20 16,1 20-16,-22 0 0,0 22 0,-21-22 15,0 0-15,0 22 0,-21-22 0,0 1 16,-22-1-16,1 0 0,0 1 16,-1-1-16,1-21 0,0 0 0,-1 0 15,1 1-15,21-1 0,-21 0 0,20-21 16,1 0-16,0 0 0,0 0 15,21-21-15,0 0 16,0-1-16,0 1 16,0 0-16,21 21 15,0 0 1,0 0-16,1 0 0,-1 21 0,-21 0 16,21 1-16,0-1 0,0 0 0,0 0 15,-21 21-15,22-20 0,-1 20 16,-21-21-16,21 21 0,0-20 0,-21-1 15,21 21-15,0-21 0,1 0 0,-22 1 16,21-1-16,0 0 0,0-21 0,0 0 16,0 21-16,1-21 0,20 0 15,-21 0-15,21 0 0,-20-21 16,20 21-16,-21-21 0,21 0 0,-20-1 0,-1 1 16,0 0-16,21 0 0,-42 0 0,21 0 15,1-1-15,-22-20 16,21 21-16,-21 0 0,0 0 0,0-1 15,0 1-15,0 0 0,0 42 32,-21 0-32,21 1 15,-22-1-15,22 0 0,-21 0 0,21 21 16,0-20-16,0-1 0,0 0 0,0 0 16,0 0-16,0 0 15,21-21 16,-21-21-31,22 0 16,-1 21-16,-21-21 0</inkml:trace>
  <inkml:trace contextRef="#ctx0" brushRef="#br0" timeOffset="16062.85">5186 5207 0,'0'0'0,"0"-21"0,0 0 16,-21 21 15,-1 0-15,22 21-16,0 0 0,0 0 15,22 0 1,-1-21-16,0 22 0,0-1 16</inkml:trace>
  <inkml:trace contextRef="#ctx0" brushRef="#br0" timeOffset="16749.18">5821 5503 0,'0'0'0,"21"-42"16,0 42 0,-21-21-16,0 0 0,0 0 0,0-1 15,0 1-15,-21 0 16,0 0-16,0 21 0,-1 0 15,1 0-15,-21 0 0,21 0 0,-22 0 16,22 0-16,-21 21 0,21 0 0,-22 0 16,22 1-16,0-1 0,0 0 15,0 21-15,0-21 0,-1 1 0,22 20 16,0-21-16,0 0 0,0 0 0,0 1 16,0-1-16,0 0 0,22 0 0,-1-21 15,0 0-15,0 0 0,21 0 16,-20 0-16,20 0 0,0 0 0,1-21 15,-1 21-15,-21-21 0,21 0 16,1-1-16,-22 1 0,0 0 0,0 0 0,0 21 16,1-21-16,-22 0 15,0-1-15,0 1 0,-22 21 32,1 0-32,21 21 15,0 1-15,-21 20 0,21-21 0,-21 21 16,21-20-16,0 20 0,-21 0 15,21 22-15,0-22 0,0 22 0,0-22 16,0 21-16,0-20 0,0 20 0,0 1 16,0-1-16,0 22 0,0-22 15,-21 1-15,21-1 0,0 1 0,-22-1 16,22 1-16,0-1 0,0 1 16,0-22-16,0 1 0,0-1 0,-21 0 15,0-21-15,21 22 0,-21-22 0,0 0 16,0 0-16,-1 0 0,1-21 0,0 0 15,-21 0-15,21 0 0,-1 0 0,-20 0 16,21 0-16,-21-21 0,-1 0 0,22-21 16,-21 21-16,-1-22 0,1 1 0,21 0 15,-21-1-15,-1-20 0,22 20 16,0-20-16,-21 21 0,42-22 16,-22 22-16,22-1 0,0 1 0,0 0 15,0-1-15,22 22 0,-1-21 0,0 21 16,0-22-16,0 22 0,22-21 15,-22 0-15,21 20 0,-21-20 0,22 0 16</inkml:trace>
  <inkml:trace contextRef="#ctx0" brushRef="#br0" timeOffset="17518.39">6371 5017 0,'0'0'0,"0"21"16,0 0-16,0 0 0,-21 0 15,21 22-15,0-22 0,-21 21 0,21 0 16,0 1-16,0-1 0,0 0 16,-21 1-16,21-1 0,-22 0 0,22 1 15,-21-1-15,21 0 0,0-20 0,0-1 16,0 0-16,0 0 0,0 0 0,0 0 15,0-42 17,21 0-32,-21 0 15,22 0-15,-1 0 0,0-1 16,0-20-16,-21 21 0,21-21 0,0 20 16,1 1-16,-1-21 0,0 21 15,0 0-15,0 21 0,0-22 0,1 22 16,-1 0-1,-21 22-15,0-1 0,0 0 0,0 0 16,0 0-16,0 0 0,0 1 16,0 20-16,0-21 0,0 0 0,0 0 15,0 1-15,0-1 0,0 0 0,21 0 16,0-21-16,0 0 0,-21 21 0,21-21 16,1 0-16,-1 0 0,0 0 15,21 0-15,-21 0 0,22-21 16,-22 0-16,21 21 0,-21-21 0,1 0 15,20-1-15,-21-20 0,0 21 0,0-21 16,1 20-16,-1-20 0,0 0 0,0-1 16,0 1-16,-21 0 0,0-22 15,0 22-15,21 0 0,-21-22 0,0 22 16,22-1-16,-22 1 0,0 0 0,0 21 16,0-1-16,0 1 0,0 42 31,0 1-31,0-1 0,-22 21 0,22 0 15,-21 1-15,21-1 0,0 22 0,0-22 16,0 0-16,-21 1 0,21 20 16,0-21-16,-21 1 0,21-22 15,0 21-15,0 1 0,0-1 0,0-21 16,0 0-16,0 22 0,0-22 0,0 0 16,21-21-16,0 21 0,-21 0 0,21-21 15,1 0-15,-1 0 0,0 0 0,0 0 16,0 0-16,0-21 15,-21 0-15,0 0 0,22 21 0,-22-21 16,21-1-16,-21-20 0,0 21 0,0 0 16,0-22-16</inkml:trace>
  <inkml:trace contextRef="#ctx0" brushRef="#br0" timeOffset="17702.84">6964 5228 0,'0'0'0,"-21"0"0,-1 0 16,44 0-1,20 0 1,-21 0-16,0 0 0,22 0 0,-1 0 16,-21 0-16,21 0 0,1 0 15,-1 0-15,0 0 0,-20 0 0,20 0 16,-21 0-16,0 0 0,0 0 0,1 0 16,-1 0-16,0 0 0</inkml:trace>
  <inkml:trace contextRef="#ctx0" brushRef="#br0" timeOffset="18634.49">8848 5165 0,'21'-21'0,"-42"42"0,42-64 0,-21 22 0,0-21 0,0 21 16,0 0-16,0-1 0,0 1 0,0 0 16,0 0-1,-21 21-15,-1 0 0,1 21 16,0 0-16,0 0 0,0 1 16,0-1-16,-1 21 0,1-21 0,0 22 15,0-1-15,21 0 0,0 22 16,-21-22-16,21 0 0,0 1 0,0-1 15,0 0-15,0 1 0,0-1 0,21-21 16,-21 0-16,42 22 0,-21-22 0,22 0 16,-1-21-16,0 21 0,1-21 0,-1 0 15,0 0-15,22 0 0,-22 0 16,1-21-16,20 0 0,-21 0 0,1 0 16,-1-1-16,0 1 0,1-21 15,-22 21-15,21-22 0,-21 1 0,22 0 16,-22-1-16,0 1 0,-21 0 0,0-1 15,21-20-15,-21-1 0,0 22 16,0-21-16,0 20 0,0 1 0,0 0 16,0-1-16,0 22 0,0-21 0,-21 21 15,0 21 1,0 21-16,21 21 16,-21-21-16,21 22 0,0-1 0,-22 0 15,1 22-15,21-22 0,-21 22 0,21-22 16,0 0-16,0 22 0,0-22 0,0 0 15,0-20-15,0 20 0,0 0 16,0-21-16,0 1 0,21-1 16,0 0-16,1 0 0,-1 0 0,0-21 15,0 0-15,0 0 0,22 0 0,-22 0 16,0 0-16,21 0 0,-21 0 0,1-21 16,20 21-16,-21-21 0,0 0 0,-21 0 15,21-1-15,-21 1 0,22 0 16,-22 0-16,0 0 0,0 0 0,0-1 15,0 1-15,0 0 0,-22 21 32,1 21-32,21 0 15,-21 1-15,21-1 0,-21 0 16,21 0-16,0 0 0,0 0 16,0 1-16,0-1 15,0 0-15,0 0 16,21-21-1,0 0-15,0-21 0,-21 0 16,22 0-16,-1-1 0</inkml:trace>
  <inkml:trace contextRef="#ctx0" brushRef="#br0" timeOffset="18934.83">9969 5038 0,'-21'0'0,"-21"21"15,42 0 1,0 0-16,21-21 16,0 0-1,0 0-15,1 0 0,-1 0 0,0 0 16,0-21-16,0 0 0,-21 0 16,0 0-16,0-1 15,-21 1 1,0 21-16,0 0 0,0 0 0,-1 0 15,1 0-15,0 0 0,0 21 16,0 1-16,21-1 0,-21 0 0,21 0 16,-22 0-16,22 0 0,0 1 15,0-1-15,0 0 0,0 0 0,0 0 16,22 0-16,-1-21 0,21 0 0,-21 22 16</inkml:trace>
  <inkml:trace contextRef="#ctx0" brushRef="#br0" timeOffset="19923.25">10562 5144 0,'0'-22'0,"0"44"0,0-65 0,0 22 15,0 0-15,-21 0 16,0 21-16,0 0 16,-1 21-16,1 0 0,0 0 15,0 0-15,0 1 0,21-1 0,-21 21 16,-1-21-16,22 22 0,0-1 0,-21-21 15,21 21-15,-21-20 0,21 20 0,0-21 16,0 0-16,0 0 0,21 22 0,0-22 16,22 0-16,-22 0 15,0-21-15,21 0 0,1 0 0,-22 0 16,21 0-16,1 0 0,-1 0 16,0-21-16,1 0 0,-22 0 0,21 0 15,0-1-15,-20 1 0,-1 0 0,0-21 16,0-1-16,0 1 0,0 0 0,1-1 15,-1-20-15,-21-1 0,21 1 16,-21-1-16,0 1 0,21-1 0,0 1 16,-21 21-16,21-1 0,-21 1 0,0 0 15,0 20-15,0 44 32,0-1-32,0 0 0,0 21 0,-21 1 15,0-1-15,21 21 0,-21-20 0,0 20 16,21 1-16,-21-22 0,-1 22 15,22-22-15,-21 0 0,0 1 0,21-1 16,-21-21-16,21 21 0,0-20 16,-21 20-16,21-21 0,-21-21 0,21 21 15,0 0-15,0-42 32,0 0-32,21 0 15,0 0-15,-21 0 0,21-1 0,0-20 16,0 21-16,1-21 0,20 20 15,-21-20-15,21 0 0,1-1 0,-22 22 16,21-21-16,1 21 0,-1 0 16,-21-1-16,21 1 0,-20 0 0,-1 21 15,0 0-15,0 0 0,-21 21 16,0 0-16,0 1 16,0-1-16,0 0 0,-42-21 15,21 21-15,-1 0 0,-20 0 0,0-21 16,21 22-16,-22-22 0,1 0 0,0 21 15,-1-21-15,22 0 0,-21 0 16,21 0-16,-22 0 0,22 0 0,0 0 16,0 0-16,0 0 15,42 21 17,0 0-17,0 0-15,-21 0 0,21 1 0,0 20 16,1-21-16,-1 0 0,0 0 0,-21 1 15,21-1-15,0 0 0,0 0 0,22 0 16,-22 0-16,0-21 0,0 22 0,0-22 16,22 0-16,-22 0 0,21 0 0,-21 0 15,1 0-15,20 0 0,-21 0 16,0-22-16,0 22 0,1-21 0,-1 21 16,0-21-16,0 0 0,0 0 0,-21 0 15,0-1-15,0 1 0,21 0 16,-21 0-16,0 0 0,0 0 15,-21 21 32,0 0-47,-21 21 0,21 0 16,-1-21-16</inkml:trace>
  <inkml:trace contextRef="#ctx0" brushRef="#br0" timeOffset="20950.89">2053 7366 0,'-21'0'0,"0"0"16,0 0 0,21 21-16,0 0 0,-22 22 15,1-22-15,0 21 16,21-21-16,-21 22 0,0-1 0,0 0 16,-1 1-16,1-1 0,0-21 15,0 22-15,0-1 0,0-21 0,-1 21 16,1-20-16,0-1 0,21 0 0,0 0 15,21-21 17,0-21-32,22 0 0,-22 21 15,0-21-15,21 21 0,-20 0 0,20-22 16,-21 22-16,0 0 0,22 0 0,-22 0 16,0 0-16,21 0 0,-21 0 15,1 0-15,20-21 0,-21 21 16,0 0-16,0-21 0,1 21 15,-22-21-15,21 21 0,-21-21 16,0 0-16,0-1 16,0 1-16,0 0 15,0 0-15,-21 0 16,-1 21-16,1 0 0,0 21 16,0 0-16,21 0 15,-21 0-15,21 22 0,0-1 0,0 0 16,-21-20-16,21 20 0,-22 0 15,22 1-15,0-1 0,0 0 0,-21-21 16,21 22-16,-21-22 0,21 0 16,0 0-16,0 0 0,0 1 15,21-22 1,0 0-16,1 0 16,-1-22-16,0 1 0,0 0 15</inkml:trace>
  <inkml:trace contextRef="#ctx0" brushRef="#br0" timeOffset="21154.77">2646 7853 0,'0'0'0,"21"0"0,0-21 0,0 21 94,0-21-78,1 21-1</inkml:trace>
  <inkml:trace contextRef="#ctx0" brushRef="#br0" timeOffset="21912.55">4276 7811 0,'0'0'0,"-22"0"0,1 0 0,0 21 16,0-21-16,42 0 47,0 0-47,22-21 15,-22-1-15,0 1 0,0 0 0,0 0 16,22-21-16,-22 20 0,-21 1 16,0-21-16,0 0 0,0 20 0,0-20 15,0 0-15,0-1 0,-21 22 0,-1-21 16,1 21-16,-21 0 0,21-1 15,0 22-15,-22 0 0,22 0 0,-21 0 16,-1 0-16,22 0 0,-21 22 0,21 20 16,-22-21-16,22 21 15,0 1-15,0-1 0,0 0 0,21 1 0,-21-1 16,21 22-16,0-22 0,0 0 16,0-21-16,21 22 0,0-1 15,0-21-15,0 0 0,0 1 0,1-1 16,-1 0-16,21-21 0,-21 0 0,22 0 15,-22 0-15,21 0 0,0-21 0,1 0 16,-1-1-16,0 1 0,1 0 16,-1 0-16,0-21 0,1 20 15,-1-20-15,-21 0 0,22-1 0,-22 1 0,0-21 16,0 20-16,0-20 16,0-1-16,-21 1 0,0-1 0,0 22 15,0-22-15,0 22 0,0 0 0,0-1 16,0 22-16,0 0 0,-21 21 15,0 21 1,21 0-16,-21 1 0,0 20 0,21 0 16,-21 22-16,21-1 0,-22-20 0,1 20 15,21 1-15,0-1 0,0 1 16,0-22-16,0 21 0,0-20 0,0-1 16,0-21-16,0 22 0,0-1 0,0-21 15,0 0-15,0 0 0,21 1 16,-21-1-16,22-21 0,-22 21 15,21-21-15,0 0 0,0 0 16,0 0-16,0 0 0,1-21 0,-1 21 16,0-21-16,0-1 0,0 1 15,0 0-15,1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9:00:58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4932 7938 0,'0'21'0,"-21"0"0,21 0 16,0-42 31,21 0-32,0 0-15,0-1 0,0 1 16,0-21-16,1 21 0,-1-22 0,0 22 16,0-21-16,0 0 0,22-1 0,-22 1 15,0 0-15,0 20 0,-21-20 0,21 21 16,-21 0-16,0 0 15,-21 21 1,0 0-16,0 0 0,0 21 0,-22-21 16,22 21-16,0 0 15,-21 0-15,20 0 0,1-21 0,21 22 16,0-1-16,0 0 0,0 0 16,0 0-16,0 0 15,21-21-15,1 22 0,-1-22 0,0 21 16,0-21-16,0 0 0,0 21 0,1-21 15,-1 21-15,0 0 0,0 0 16,-21 1-16,0-1 16,0 0-16,0 0 15,0 0-15,0 0 0,0 1 16,0-1-16,0 0 16,0 0-16,21-21 15,0 0 1,1 0-16,20 0 0,-21 0 0,21 0 15,1 0-15,-22 0 0,21-21 16,1 0-16,-1 21 0,0-21 0,1-1 16,-1 1-16,0 0 0,1 0 0,-22 0 15,0 0-15,0-1 0,0-20 0,-21 21 16,0 0-16,0 0 0,0-1 16,0-20-16,-21 21 0,0 0 15,0 21-15,-22 0 0,22 0 0,-21 0 16,0 0-16,20 0 0,-20 21 0,0-21 15,21 21-15,-22 0 16,22 0-16,0 1 0,0-1 0,-22 0 16,43 0-16,-21 0 0,21 0 0,0 1 15,0-1-15,0 0 0,0 0 0,0 0 16,21-21 0,1 0-16,-1 0 0,0 0 0,21 0 15,-21 0-15,1 0 0,20 0 0,-21-21 16,21 0-16,-20 21 0,20-21 0,-21 0 15,0-1-15,0 1 0,1 0 16,-1 0-16,0 0 0,0 0 0,-21-1 16,21 1-16,-42 42 47,0 1-47,21-1 0,-21 0 0,0 0 15,21 0-15,0 0 0,-22 1 0,22-1 16,0 0-16,0 0 0,0 0 15,0 0-15,0 1 0,22-22 0,-1 0 16,0 21-16,21-21 0,-21 0 0,22 0 16,-1 0-16,0 0 0,22-21 0,-22 21 15,1-22-15,-1 1 0,21 0 16,-20 0-16,-1 0 0,0 0 0,1-1 16,-1-20-16,-21 21 0,0-21 15,1 20-15,-1 1 0,-21-21 0,0 21 16,0 0-16,0-1 0,-21 1 0,-1 21 15,1 0-15,0 0 0,-21 0 16,21 0-16,-22 0 0,1 21 0,21-21 16,-22 22-16,1-1 0,0 21 0,21-21 15,-22 0-15,22 1 0,0-1 0,0 0 16,21 0-16,0 0 0,0 0 16,0 1-1,21-22-15,0 0 0,0 0 0,0 0 16,22 0-16,-22 0 0,0-22 0,21 22 15,-20-21-15,20 21 16,-21-21-16,21 21 0,-20 0 0,-1-21 16,0 21-16,0 0 0,0 0 0,-21 21 15,0 0 1,0 0-16,0 1 0,0 20 16,0 0-16,-21 1 0,0-1 0,0 0 15,0 22-15,-1-1 0,1 1 0,0 20 16,0-20-16,-21 21 0,20-22 0,1 22 15,-21-22-15,21 22 0,-22-22 0,22 22 16,0-21-16,0-1 0,0-21 0,0 22 16,21-22-16,-22 1 15,22-22-15,0 21 0,0-21 0,22-21 16,-1 0 0,0-21-16,0-21 0,0 21 0,22-43 15,-22 22-15</inkml:trace>
  <inkml:trace contextRef="#ctx0" brushRef="#br0" timeOffset="771.8">7810 7345 0,'22'-21'16,"-1"21"-16,-21-21 0,21-1 0,0 22 16,0-21-16,0 0 0,1 0 0,-1-21 15,0 20-15,0 1 0,-21 0 0,0 0 16,0 0-16,0 0 15,-21 21 1,0 0-16,-22 0 0,22 21 0,-21 0 16,0 0-16,20 0 0,-20 22 0,0-22 15,-1 21-15,22 0 0,-21 1 16,21-22-16,0 21 0,-1-21 0,1 22 16,21-22-16,0 21 0,0-21 0,0 1 15,0-1-15,21 0 0,1 0 16,-1-21-16,0 0 0,0 21 15,21-21-15,-20 0 0,-1 0 0,21 0 16,-21 0-16,0 0 0,1 0 0,-1-21 16,0 21-16,0 0 0,-21-21 15,0 0-15,0 0 16,-21 21-16,0 0 16,0 0-16,-22 0 0,22 0 0,0 21 15,-21 0-15,20 0 0,1-21 0,-21 21 16,21 22-16,0-22 0,-1 0 0,22 0 15,-21 0-15,21 0 0,0 1 16,0-1-16,0 0 0,0 0 16,21-21-16,1 0 15,-1 0-15,0 0 0,0 0 0,21 0 16,-20 0-16,20-21 0,-21 21 0,21-21 16,-20 0-16,20 21 0,-21-22 15,0 22-15,0 0 0,1 0 16,-1 0-16,-21 22 15,-21 20-15,-1-21 16,-20 0-16,21 22 0,0-1 0,-22-21 16,1 21-16,21 1 0,-21-1 15,20 0-15,-20 1 0,21-1 0,0 0 16,0-20-16,-1 20 0,1-21 0,21 0 16,0 0-16,0 1 0,21-22 15,1 0-15,20 0 16,-21-22-16,21 1 0,1 0 0</inkml:trace>
  <inkml:trace contextRef="#ctx0" brushRef="#br0" timeOffset="2281.46">9207 7324 0,'22'0'0,"-44"0"0,65-21 16,-22-1-16,0 1 0,-21 0 16,0-21-16,0 21 0,0-1 0,0-20 15,0 21-15,0 0 0,0 0 0,0-1 16,-21 1-16,0 0 0,0 21 16,-1 0-16,1 0 0,0 0 0,-21 0 15,21 21-15,-1 0 0,-20 22 16,21-22-16,0 21 0,-22-21 0,22 22 15,0-1-15,21 0 0,0 1 0,-21-1 16,21-21-16,0 22 0,0-22 0,0 21 16,0-21-16,0 0 0,21 1 15,0-22-15,0 21 0,22-21 16,-22 0-16,0 0 0,0 0 0,22-21 16,-22-1-16,21 1 0,-21 0 0,22 0 15,-22-21-15,0 20 0,0-20 0,21 0 16,-20-22-16,-1 22 15,0-22-15,-21 22 0,21-21 0,0-1 0,-21 22 16,0-22-16,0 1 0,0 20 16,0-20-16,0 21 0,0-1 0,0 1 15,0 21-15,0-22 0,0 22 16,0 42 0,0 1-16,-21 20 0,21-21 15,-21 21-15,0 1 0,21 20 0,0-20 16,-21 20-16,21-21 0,-22 22 0,1-22 15,21 22-15,0-1 0,0-20 16,0 20-16,0-21 0,0 1 0,0-1 16,0-21-16,0 22 0,0-22 15,21 0-15,1 0 0,-1 0 0,0 0 0,0-21 16,0 0-16,0 0 0,22 0 16,-22 0-16,0-21 0,21 0 15,-20 0-15,20 0 0,0 0 0,-21-22 16,22 1-16,-22 0 0,21-1 15,-21 1-15,1 0 0,-1-1 0,0 1 0,-21 0 16,0-1-16,0 22 0,0 0 0,0 0 16,0 0-16,-21 21 15,0 0-15,-1 0 0,1 0 0,0 21 16,0-21-16,0 21 0,-22 0 16,22 0-16,0 0 0,21 1 0,0-1 15,-21 0-15,21 0 0,0 0 0,0 0 16,0 1-16,21-22 15,0 0-15,0 0 0,1 0 0,-1 0 16,0 0-16,21 0 0,-21 0 0,22-22 16,-22 22-16,21-21 0,-21 0 0,22 0 15,-22 0-15,0 0 0,0-1 0,0 1 16,1 0-16,-1 21 0,-21-21 16,0 0-16,0 42 15,0 0 1,0 0-16,0 22 0,0-22 0,-21 21 15,-1-21-15,22 22 0,-21-1 16,21 0-16,0 1 0,-21-22 0,21 21 16,0-21-16,0 22 0,0-22 15,0 0-15,0 0 0,0 0 0,21-21 16,0 21-16,1-21 0,-1 0 16,0 0-16,21 0 0,-21 0 0,22-21 15,-22 0-15,21 0 0,1 0 0,-22 0 16,21-1-16,-21-20 0,0 21 15,22-21-15,-22-1 0,0 1 0,0 21 16,0-22-16,1 22 0,-22 0 0,21 0 16,-21 0-16,-21 42 31,-1 0-31,1 0 16,0 22-16,21-22 0,-21 21 0,0 0 15,21-20-15,-21 20 0,21-21 16,0 21-16,-22-20 0,22-1 0,0 0 15,0 0-15,0 0 0,0 0 0,0 1 16,22-1-16,-1-21 0,0 0 16,0 0-16,0 0 0,22 0 0,-22 0 15,0 0-15,0 0 0,21-21 0,-20-1 16,20 1-16,-21 0 0,0 0 16,0-21-16,1 20 0,-1-20 15,0 0-15,-21-1 0,0 1 0,0 0 16,0-1-16,0 1 0,0 21 0,-21-21 15,0 42-15,21-22 0,-43 22 0,22 0 16,0 0-16,0 0 0,-22 0 0,22 0 16,-21 22-16,21-1 0,0 0 0,-22 0 15,22 0-15,0 0 0,0 22 16,0-22-16,-1 0 0,1 21 0,21-20 16,0-1-16,0 0 0,0 0 0,0 0 15,0 0-15,0 1 0,21-1 0,1-21 16,20 0-16,-21 0 0,21 0 15,1 0-15,-1 0 0</inkml:trace>
  <inkml:trace contextRef="#ctx0" brushRef="#br0" timeOffset="2644.29">11451 7091 0,'0'0'0,"0"-42"0,0 20 15,0-20-15,0 21 0,0 0 0,0 0 16,0-1-16,0 44 15,0-1 1,0 0-16,-21 21 0,0-21 0,0 22 16,21-1-16,-22 0 0,1 22 15,21-22-15,-21 22 0,21-22 0,-21 22 16,21-1-16,0 1 0,0-1 16,0 1-16,0 20 0,0-20 0,0 20 15,-21-20-15,21 21 0,0-1 0,-21-20 16,-1 20-16,22-20 0,-21-1 0,0 22 15,0-21-15,0-1 0,0-21 0,-1 22 16,1-1-16,0-20 0,0-1 0,21 0 16,-21-20-16,0 20 0,21-21 15,-22 0-15,22 0 0,22-42 32,-1 0-32,0 0 15,0 0-15,0-22 0,0 22 0,1-21 16,-1 0-16,0-1 0</inkml:trace>
  <inkml:trace contextRef="#ctx0" brushRef="#br0" timeOffset="2991.09">11282 7599 0,'0'0'0,"-21"-85"0,-1 22 0,1-1 0,-21-169 16,42 191-1,0 0-15,0-1 0,21 22 0,21-21 16,-20 21-16,20 0 0,0-1 15,1 22-15,-1 0 0,0 0 16,22 0-16,-22 0 0,0 22 0,1-1 16,-1 0-16,0 0 0,-20 21 0,-1 1 15,0-1-15,-21 0 0,0 1 0,0-1 16,0 0-16,-21-20 0,0 20 0,-1-21 16,-20 21-16,21-20 0,-21-1 0,-1 0 15,1 0-15,0-21 0,-1 21 16,1 0-16,0-21 0,20 22 0,-20-22 15,21 0-15,0 0 0,0 21 0,-1-21 16,1 0-16,42-21 47,-21-1-31,0 1-16,0 0 0,0 0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9:01:22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1080 0,'0'0'0,"22"-22"16,-22-20-16,0 21 0,0 0 0,0-22 15,0 22-15,0 0 0,0-21 16,21 21-16,-21-1 0,0 1 0,0 0 15,0 0-15,21 21 16,-21-21-16,0 42 31,0 0-31,0 0 0,0 22 16,0-1-16,0 0 0,0 1 16,0-1-16,0 21 0,0 1 0,0-1 15,0-20-15,-21 20 0,0 22 0,-1-22 16,1 1-16,0-1 0,0 1 15,21-1-15,-21 1 0,0-1 0,21-20 16,-22-1-16,22 0 0,0 1 0,-21-22 16,21 0-16,0 0 0,0 0 15,0 1-15,-21-22 0,21-22 32,0 1-32,0 0 15,0-21-15,0 21 0,21-22 0,-21 1 16,21 0-16,1-1 0,-22-20 0</inkml:trace>
  <inkml:trace contextRef="#ctx0" brushRef="#br0" timeOffset="644.88">4170 1037 0,'0'-42'0,"0"84"0,-21-105 0,21 42 0,0-22 0,0 22 15,0 0-15,0-21 0,0 20 16,21 1-16,0 0 0,0 0 15,-21 0-15,21 21 0,22-21 0,-22-1 16,0 22-16,21 0 0,-21-21 16,22 21-16,-1 0 0,0 0 0,1 0 15,-1 21-15,-21 1 0,22-1 0,-1 0 16,-21 0-16,0 21 0,22 1 16,-22-1-16,-21 22 0,21-22 0,-21 21 15,21-20-15,-21 20 0,0-20 0,0 20 16,0-21-16,0 22 15,0-22-15,-21 1 0,0 20 0,0-21 0,-1 1 16,22-22-16,0 21 0,-21-21 16,0 1-16,21-1 0,0 0 15,-21 0-15,21-42 16,0 0 0,0-22-16,0 22 0,0-21 15,0 0-15,0-1 0,21-20 0,0 20 16,0-20-16,1-1 0,-1 1 0,-21-1 15,42 1-15,-21-1 0,0-20 16,1 20-16,-1 22 0,21-22 0,-21 22 16,0 21-16,22-21 0,-22 20 15,0 1-15,0 21 0,22 0 0,-22 0 16,0 0-16,0 21 0,0 1 16,0 20-16,1 0 0,-22 1 0,0-1 15,21 21-15,-21 1 0,0-1 16,0 1-16,0-22 0,0 22 0,0-1 15,-21 1-15,-1-22 0,22 22 0,-21-22 16,0 0-16,21 22 0,-21-22 16,0 0-16,21 1 0,0-1 0,0-21 15,-21 22-15,21-22 0,0 0 16,0 0-16,0 0 0,21-42 47,0 0-47,-21 0 0,21 0 0,0-1 15,-21-20-15,21 21 0,1-21 16</inkml:trace>
  <inkml:trace contextRef="#ctx0" brushRef="#br0" timeOffset="1064.16">5588 1376 0,'0'0'0,"-21"21"31,0 0-31,21 0 15,-22 1-15,22-1 0,-21 0 16,21 21-16,-21-21 0,21 22 0,0-22 16,-21 21-16,21-21 0,0 22 0,0-22 15,0 0-15,0 0 0,0 22 16,0-22-16,21 0 0,-21 0 16,21-21-16,22 0 0,-22 0 0,0 0 15,21 0-15,-21 0 0,22-21 16,-1 21-16,-21-21 0,22 0 0,-22-22 15,21 22-15,-21-21 0,0-1 0,1 1 16,-22 0-16,0-1 0,0 1 0,0 0 16,0-1-16,-22 22 15,1-21-15,-21 21 0,21 0 0,-22 21 16,22 0-16,-21 0 0,0 0 0,20 0 16,-20 0-16,21 0 0,-21 21 15,20 0-15,1-21 0,0 21 0,0 21 16,21-20-16,-21-1 0,21 0 0,0 0 15,0 0-15,0 0 0,0 1 16,21-1-16,0 0 0,0 0 0,0-21 16,1 0-16,20 21 0,-21-21 0,21 0 15,-20 0-15,20 0 0,0 0 0</inkml:trace>
  <inkml:trace contextRef="#ctx0" brushRef="#br0" timeOffset="3092.21">6117 1376 0,'0'-21'47,"0"0"0,21 42 15,0 0-46,-21 0-16,0 0 16,0 0-16,22-21 0,-22 22 15,21-1-15,-21 0 0,0 0 16,0 0-16,0 22 0,0-22 0,0 0 15,0 0-15,0 0 0,0 0 16,0 1-16,0-1 0,0 0 0,0 0 16,0 0-1,21-21-15,0 0 32,-21-21-17,0 0 16,0 0 1,21 21 218,0 0-235,-21-21-15,22-1 16,-1 22-16,-21-21 16,0 0-16,21 21 0,0-21 15,0 0-15,-21 0 0,21-1 0,-21 1 16,22 0-16,-22 0 0,0 0 15,21 0-15,-21-1 0,0 1 0,0 0 16,21 0-16,-21 0 0,0 0 16,0-1-1,0 44 126,0-1-125,0 0-16,0 0 15,0 0-15,-21 0 0,21 1 16,-21-1-16,21 21 0,0-21 15,0 0-15,0 1 0,0-1 0,0 0 16,0 0-16,0 0 16,0 0-16,0 1 0,0-1 0,0 0 15,21-21-15,0 21 16,0-21-16,0 0 0,0 0 16,1 0-16,-1 0 0,0 0 0,21 0 15,-21 0-15,22-21 0,-22 0 0,21 21 16,-21-21-16,22-1 0,-22 1 0,0-21 15,21 21-15,-20 0 0,-22-22 16,21 22-16,0-21 0,-21 21 0,0-1 16,0 1-16,0 0 0,0 0 0,0 0 15,-21 21 1,0 0-16,-1 0 0,1 0 0,0 0 16,0 0-16,0 21 0,21 0 0,0 0 15,0 0 1,0 1-16,0-1 0,0 0 0,21 0 15,-21 0-15,21 0 0,0 1 16,0-1-16,1-21 0,-1 21 0,0 0 16,0-21-16,-21 21 0,21 0 15,-21 1-15,0-1 16,-21-21 0,0 0-16,0 0 15,0 0-15,-1 0 0,1 0 16,0 0-16,0 0 15,42 0 17,0 21-17,0-21-15,1 0 0,20 21 0,-21-21 16,21 0-16,1 0 0,-22 0 16,21 0-16,1 0 0,-1 0 0,0 0 15,1 0-15,-1 0 0,-21-21 0,21 0 16,-20 21-16,20-21 0,-21-1 15,0 1-15,0-21 0,-21 21 0,0 0 16,0-22-16,22 22 0,-22 0 0,0-21 16,0 20-16,0 1 0,-22 0 0,22 0 15,-21 0-15,0 21 0,0 0 16,0 0-16,0 0 16,21 21-16,-22 0 0,22 0 0,0 0 15,0 1-15,0 20 0,0-21 0,0 21 16,0-20-16,0-1 0,22 21 15,-1-21-15,-21 0 0,21 1 0,0-1 16,0 0-16,0 0 0,1-21 0,-1 0 16,0 21-16,0-21 0,0 0 15,0 0-15,1 0 0,20 0 0,-42-21 16,42 0-16,-21 0 0,1 0 0,-1-1 16,0 1-16,0-21 0</inkml:trace>
  <inkml:trace contextRef="#ctx0" brushRef="#br0" timeOffset="3568.32">8869 826 0,'21'-22'0,"-42"44"0,42-86 15,-21 43-15,0-21 0,21 20 0,-21 1 16,21 0-16,-21 0 0,0 0 0,0 42 31,0 0-31,0 0 0,0 22 16,0 20-16,0-21 0,-21 22 0,0-1 15,21 1-15,-21-1 16,21 1-16,-21-1 0,21-20 0,-22 20 16,1-20-16,21-1 0,0 0 0,0 1 15,-21-1-15,21-21 0,0 21 16,0-20-16,0-1 0,0 0 0,0 0 15,21-42 1,-21 0 0,21 0-16,1-1 0,-1 1 15,21-21-15,-21 0 0,22-1 16,-1-20-16</inkml:trace>
  <inkml:trace contextRef="#ctx0" brushRef="#br0" timeOffset="3803.8">9313 783 0,'21'-63'16,"-42"126"-16,64-169 0,-43 85 0,0-42 15,0 105 17,0-21-32,0 22 0,0-1 0,0 21 15,0 1-15,0-1 0,-22 1 0,1-1 16,21 1-16,-21-22 0,21 22 16,0-22-16,-21 0 0,21 1 0,-21-22 15,21 21-15,-21-21 0,21 1 0,0-1 16,0 0-16,0 0 0,0 0 15,-22-42 17,22 0-32,-21 21 0,0-21 0,0 0 15,0-1-15</inkml:trace>
  <inkml:trace contextRef="#ctx0" brushRef="#br0" timeOffset="5456.07">8869 1334 0,'0'0'0,"-21"0"0,42 0 31,21 0-15,-21 0-16,22 0 0,-1 0 0,21 0 16,-20-22-16,20 1 0,1 21 15,-22-21-15,22 0 0,-1 21 0,-21-21 16,22 0-16,-22-1 0,1 22 16,-22-21-16,0 21 0,0 0 0,0-21 15,-21 42 1,-21 0-1,0 1-15,0-1 0,0 0 0,-1 21 16,1-21-16,0 1 0,0 20 0,21-21 16,0 21-16,-21-20 0,21-1 15,0 0-15,0 21 0,0-21 0,0 1 16,21-1-16,0-21 0,0 0 16,0 21-16,1-21 0,20 0 15,0 0-15,1 0 0,-1-21 0,0 21 16,1-21-16,-1-1 0,0 1 15,1 0-15,-22 0 0,21 0 0,-21 0 16,0-1-16,1-20 0,-22 0 0,0 21 16,0-22-16,0 1 0,0 21 15,-22-22-15,1 22 0,0 0 0,0 0 16,-21 0-16,20 21 0,-20 0 0,0 0 16,21 0-16,-22 0 0,1 21 15,0 0-15,20 0 0,-20 0 0,0 1 16,21 20-16,-1-21 0,-20 0 0,42 22 15,0-22-15,-21 0 0,21 21 16,0-21-16,0 1 0,0-1 16,21 0-16,0 0 0,0 0 0,22-21 15,-22 21-15,21-21 0,1 0 0,20 0 16,-21 0-16,22 0 0,-1 0 16,1-21-16,-1 21 0,-20-21 0,20 0 15,-20 0-15,-1 0 0,0-1 0,1 1 16,-22 0-16,0 0 0,0 0 0,0 0 15,0-1-15,-21 1 0,0 0 16,0 0-16,-21 42 31,21 0-31,-21 0 16,0-21-16,21 22 0,0-1 16,0 0-16,-21 0 0,21 0 0,0 0 15,0 1-15,0-1 0,0 0 0,0 0 16,0 0-16,21-21 15,-21 21-15,21-21 0,0 0 16,0 0-16,1 0 0,-1 0 0,0 0 16,0 0-16,0-21 0,0 0 0,1 21 15,-1-21-15,0 0 0,0 0 16,0-1-16,0 1 0,-21 0 0,22 0 16,-1 0-16,0 0 0,-21-1 15,21 1-15,-21 0 0,21 0 0,-21 0 16,0 42 31,0 0-32,0 0-15,-21 0 0,21 1 16,-21-1-16,21 0 0,0 0 16,0 0-16,0 0 0,0 1 0,0-1 15,0 0-15,0 0 0,0 0 16,21 0-16,0 1 15,0-22-15,1 0 0,-1 21 16,21-21-16,-21 0 0,22 0 0,-22 0 16,0 0-16,21-21 0,-21 21 15,22-22-15,-22 1 0,0 0 0,21 0 16,-20 0-16,-1 0 0,0-1 0,0-20 16,-21 21-16,0-21 0,21 20 0,-21 1 15,0 0-15,0 0 0,0 0 16,0 0-16,-21 21 15,0 0-15,0 0 16,0 21-16,-1 0 0,1 0 16,21 0-16,-21 0 0,21 1 15,0-1-15,0 0 0,0 0 16,0 0-16,0 0 0,0 1 0,0-1 16,21 0-16,0 0 15,1 0-15,-1-21 0,0 0 16,21 21-16,-21-21 0,1 0 0,-1 0 15,21 0-15,-21 0 0,22 0 0,-22 0 16,0 0-16,0-21 0,0 21 16,0-21-16,1 0 0,-1 0 0,0 0 15,0-1-15,-21 1 0,0 0 16,0-21-16,21 21 0,-21-22 0,0 22 0,0 0 16,0 0-16,0 0 15,-21 21 1,21 21-1,-21 0-15,21 0 0,0 0 16,0 0-16,0 1 16,21-22-1,0 0-15,0 0 16,1 0-16,-1 0 0,0 0 0,0-22 16,0 1-16,0 21 0,1-21 15,-1 0-15,0 0 0,0 21 16,0-21-16,-21-1 0,21 1 0,1 21 15,-44 21 17,1 22-32,0-22 0,21 0 0,-21 21 15,0-20-15,0-1 0,21 21 0,0-21 16,0 0-16,0 1 0,0-1 16,0 0-16,0 0 0,0 0 0,21 0 15,0-21-15,0 0 0,0 0 16,22 0-16,-22 0 0,21 0 0,-21 0 15,22 0-15,-22-21 0,21 21 16,-21-21-16,0 0 0,1 21 0,-1-21 16,0 21-16,-21-21 0,21-1 0,-21 1 15,0 0-15,0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9:06:30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4487 0,'0'0'0,"0"-21"16,0 0 0,0 0-1,0 0-15,0 0 16,0-1-16,0 1 16,21 0-16,-21 0 0,0 0 15,0 0-15,21-1 16,-21 1-16,0 0 15,0 0-15,0 0 16,0 42 15,0 0-31,0 0 16,0 0-16,0 1 0,0-1 16,0 0-16,0 21 0,0-21 0,0 22 15,0-1-15,0-21 0,0 22 16,0-1-16,0 0 0,0-21 0,0 22 15,0-1-15,-21 0 0,21 1 16,-21-1-16,21 0 0,0 1 16,0-1-16,0-21 0,-21 22 0,21-22 15,0 0-15,0 0 0,0 0 16,0 0-16,0 1 31,0-44 0,0 1-31,0 0 0,0 0 16,21 21-16,0-21 16</inkml:trace>
  <inkml:trace contextRef="#ctx0" brushRef="#br0" timeOffset="429.98">1206 4805 0,'-21'0'16,"0"0"0,21 21-16,0 0 15,0 0-15,21-21 31,0 0-15,1 0-16,-22-21 16,21 21-16,-21-21 0,0 0 0,0 0 15,0 0 1,0-1-16,-21 22 16,-1 0-16,1 0 15,0 0-15,0 22 16,21-1-16,0 0 15,0 0-15,0 0 16,0 0 0,21-21 15,0 0-31,0 0 0,1 0 16</inkml:trace>
  <inkml:trace contextRef="#ctx0" brushRef="#br0" timeOffset="2027.81">3895 3937 0,'0'0'0,"0"-21"0,21 0 0,-21 0 16,21-1-16,-21 1 15,0 0-15,0 0 0,0 0 16,0 0-16,0-1 16,0 1-1,-21 21 17,21 21-32,0 1 15,-21-1-15,21 0 0,-22 0 0,1 0 16,21 22-16,-21-1 0,0 0 0,21 1 15,-21 20-15,0-21 0,-1 22 16,1-1-16,0-20 0,0 20 0,0 1 16,0-22-16,-1 22 0,1-22 15,-21 21-15,21 1 0,0-22 16,-1 22-16,1-22 0,0 22 0,0-22 16,0 0-16,21-21 0,0 22 0,0-22 15,0 0-15,0 0 0,0 0 16,0 1-16,0-44 31,21 1-31,0 0 0,0-21 16,-21 21-16,21-22 0,1 1 0,-1 0 15,0-22-15,0 22 0,0-22 0,0 1 16,1-1-16,62-211 16,-63 212-16,1-1 15,-1 22-15,0-22 0,-21 22 16,21 0-16,0-1 0,-21 1 15,0 21-15,21-22 0,-21 22 0,22 0 16,-22 0-16,0 0 0,21 0 0,-21-1 16,0 1-1,21 21 1,-21 21-16,21 1 16,-21-1-16,0 0 15,0 21-15,0-21 0,0 22 0,0-1 16,0 0-16,0 22 0,0-22 0,21 1 15,-21 20-15,0-21 16,0 22-16,0-22 0,0 22 0,0-22 16,0 0-16,0 1 0,0-1 0,0 0 15,0 1-15,0-1 0,0-21 16,0 22-16,21-22 0,-21 21 0,0-21 16,0 0-16,0 1 0,0-1 0,0 0 15,0-42 32,0 0-47,0-1 16,0 1-16,0 0 15,0 0-15,0 0 0</inkml:trace>
  <inkml:trace contextRef="#ctx0" brushRef="#br0" timeOffset="2264.67">3683 4678 0,'21'0'31,"0"-21"-31,0 21 0,1 0 0,-1 0 16,0-21-16,0-1 0,0 22 0,0 0 16,1 0-16,-1-21 0,0 21 15,0 0-15,0 0 47,-21-21-47,21 21 16,1 0-16</inkml:trace>
  <inkml:trace contextRef="#ctx0" brushRef="#br0" timeOffset="2609.21">4487 4403 0,'0'-21'16,"0"42"-16,0-64 0,0 22 0,0 0 16,0 0-1,-21 21-15,0-21 16,0 21-16,0 0 0,-1 0 16,22 21-16,-21 0 0,0 0 15,0 0-15,21 1 0,-21-1 0,0 21 16,21 0-16,0-20 0,-22 20 0,1 0 15,21 1-15,-21-1 0,21-21 16,0 21-16,0 1 0,0-22 0,0 21 16,0-21-16,0 1 0,21-1 15,0 0-15,1 0 0,-1 0 0,0-21 16,0 0-16,0 0 0,0 0 16,1 0-16,-1 0 0,0 0 0,0 0 15,0 0-15,0-21 0,1 0 0,-1 21 16,0-21-16,0-22 0,0 22 15,0 0-15,1-21 0,-1-1 0</inkml:trace>
  <inkml:trace contextRef="#ctx0" brushRef="#br0" timeOffset="4531.66">5080 3641 0,'0'0'0,"-21"0"16,21-21-16,-21 21 0,-1 0 31,22 21-31,-21-21 0,21 21 16,0 0-16,0 21 0,0-20 0,-21 20 16,21 0-16,-21 1 0,21 20 0,-21-21 15,21 22-15,-21-1 0,21-20 16,-22 20-16,1 1 0,21-22 0,0 22 15,-21-22-15,21 21 0,-21-20 0,21-1 16,-21 0-16,21 1 0,0-1 16,0 0-16,0 1 0,0-1 15,0-21-15,0 22 0,0-22 0,21 0 16,0 0-16,0 0 0,0-21 16,1 0-16,-1 0 0,0 0 15,0 0-15,0-21 0,0 21 0,1-21 16,-1 0-16,0 0 0,0-1 0,0-20 15,0 21-15,1 0 0,-1-22 0,0 22 16,0-21-16,-21 21 16,21-22-16,0 22 0,-21 0 0,22 0 15,-22-21-15,0 20 0,21 1 0,-21 0 32,0 42-17,0 0 1,0 1-16,0-1 0,0 0 0,0 0 15,-21 0-15,21 0 0,0 1 16,-22 20-16,22-21 0,0 0 0,0 22 16,0-22-16,0 0 0,0 0 0,0 0 15,0 0-15,0 1 0,22-1 16,-1-21-16,0 0 0,0 0 16,0 0-16,0 0 0,22 0 15,-22 0-15,21 0 0,-21 0 0,1-21 16,20-1-16,-21 1 0,0 0 15,0 0-15,1 0 0,-1 0 0,0-22 16,0 22-16,-21 0 0,0-21 0,21 20 16,0 1-16,-21 0 0,0 0 0,22 0 15,-22 0-15,0-1 0,0 1 16,0 42 15,0 1-31,0-1 16,0 0-16,0 0 0,-22 0 0,22 22 15,-21-22-15,21 0 0,-21 21 16,21-21-16,0 22 0,0-22 0,0 0 16,0 0-16,0 0 0,0 1 15,0-1-15,0 0 0,21 0 0,0-21 16,1 0-16,-1 0 0,0 0 0,21 0 16,-21 0-16,22 0 0,-22 0 0,21 0 15,-21-21-15,1 0 0,20 0 16,-21-1-16,0 1 0,-21-21 0,21 21 15,-21-22-15,0 22 0,0-21 0,0 21 16,0-22-16,0 1 0,0 21 0,-21 0 16,0 0-16,-21-1 0,21 1 15,-1 21-15,1 0 0,-21 0 16,21 0-16,-22 0 0,22 0 0,0 0 16,0 0-16,21 21 0,0 1 15,0-1 1,21-21-16,0 0 15,0 0-15,22 0 0,-22 0 0,21 0 16,-21 0-16,22 0 0,-22-21 0,21 21 16,1-22-16,-22 22 0,21-21 15,-21 0-15,22 21 0,-1-21 0,-21 21 16,0-21-16,22 21 0,-22 0 0,0-21 16,0 21-16,0 0 15,0 0 1,-21 21-16,0 0 0,0 0 15,0 0-15,0 0 0,0 1 0,0-1 16,0 0-16,0 0 0,0 0 0,0 0 16,0 1-16,0-1 0,0 0 15,0 0-15,0 21 0,0-20 0,0-1 16,0 0-16,0 0 0,0 0 16,0 0-16,0 1 15,0-44 16,0 1-31,0 0 16,0 0-16,0 0 0,0 0 16,0-22-16,0 22 0,22 0 0,-22 0 15,21-22-15,0 22 0,0 0 16,0 0-16,0 0 0,1 0 0,20-1 16,-21 1-16,21 0 0,1 0 0,-22 0 15,21 21-15,-21 0 0,22 0 0,-22 0 16,21 0-16,-21 0 0,1 0 15,-1 21-15,0-21 0,0 21 0,-21 0 16,0 0-16,0 1 0,0-1 0,0 0 16,0 0-16,0 0 0,0 0 0,0 1 15,0-1-15,0 0 16,0 0-16,0 0 0,0 0 0,0 1 16,0-1-16,0 0 0,21 0 15,0 0-15,1-21 0,-1 0 16,0 21-16,0-21 0,0 0 15,0 0-15,1 0 0,-1 0 0,0 0 16,21 0-16,-21 0 0,1 0 0,-1-21 16,0 0-16,0 21 0,0-21 0,22 0 15,-22 0-15,0-1 0,0-20 16,0 21-16,0-21 0,1 20 16,-1-20-16,0 21 0,0-21 0,-21 20 15,0-20-15,21 21 0,-21 0 0,0 0 16,0-1-16,0 1 0,0 0 15,-21 21 1,0 0-16,0 21 0,21 0 16,-21 1-16,-1-1 0,22 0 15,0 0-15,0 0 0,0 0 0,0 1 16,0-1-16,0 0 0,0 0 16,0 0-16,0 0 0,0 1 15,0-1-15,22-21 0,-1 21 0,-21 0 16,21-21-16,0 21 0,0 0 15,-21 1-15,21-1 0,1-21 16,-22 21-16,0 0 16,0 0-16,0 0 15,-22-21-15,1 0 16,0 0-16,0 0 0,0 22 16,0-22-16,-1 0 0,1 0 0,0 0 15,0 0-15,0 0 0,0 0 16,-1 0-1,22-22 17,0 1-17,0 0-15,0 0 16</inkml:trace>
  <inkml:trace contextRef="#ctx0" brushRef="#br0" timeOffset="5012.93">6223 3768 0,'0'21'32,"0"0"-32,0 0 15,21-21 16,0 0-31,0 0 16,-21-21 0,0 0-1,0 0 1,-21 21 46,21 21-46,-21-21-16,21 21 16,-21-21-16</inkml:trace>
  <inkml:trace contextRef="#ctx0" brushRef="#br0" timeOffset="5424.21">5122 4085 0,'21'0'31,"1"0"-31,-1 0 16,0 0-16,0 0 0,21 0 0,-20 0 15,20 0-15,-21 0 0,21-21 16,-20 21-16,20 0 0,-21 0 0,0 0 16,0-21-16,1 21 0,-1 0 109,0 0-93</inkml:trace>
  <inkml:trace contextRef="#ctx0" brushRef="#br0" timeOffset="6731.73">9758 4360 0,'0'0'0,"0"22"16,21-22-16,0 0 16,0 0-16,0 0 15,1 0-15,-1 0 0,0-22 16,0 22-1,0-21-15,-21 0 0,21 0 0,-21 0 16,22 0-16,-22-1 0,0 1 0,0 0 16,0-21-16,0 21 0,0-1 0,0-20 15,-22 21-15,1 0 0,0 0 16,0 21-16,0-22 0,0 22 0,-1 0 16,1 0-16,0 0 0,0 0 0,-21 0 15,20 22-15,1-1 0,0 0 16,0 0-16,0 21 0,-22-20 15,22 20-15,21 0 0,-21 1 0,0-1 16,0-21-16,21 21 0,0 1 16,0-1-16,0 0 0,0-20 0,0 20 15,0-21-15,0 0 0,0 22 0,0-22 16,0 0-16,0 0 0,21-21 0,0 21 16,0 0-16,0-21 0,1 0 15,-1 0-15,21 0 0,-21 0 0,0 0 16,22-21-16,-22 0 0,0 21 0,21-21 15,-20 0-15,20 0 0,-21-22 0,21 22 16,-20-21-16,-1 21 0,21-22 16,-21 1-16,0 0 0,1-1 15,-22 22-15,21-21 0,0 21 0,-21-22 0,0 22 16,0 0-16,0 0 0,0 42 31,0 0-15,0 0-16,0 0 0,-21 1 0,21 20 15,-21-21-15,21 21 0,-22-20 16,22 20-16,0 0 0,0-21 0,0 1 16,0 20-16,0-21 0,0 0 0,0 0 15,0 1-15,22-1 0,-1 0 0,0-21 16,0 21-16,0-21 0,0 0 16,22 0-16,-22 0 0,0 0 0,0 0 15,0 0-15,22 0 0,-22-21 0,0 21 16,0-21-16,0 21 0,1-21 15,-1-1-15,21 1 0,-21 0 0</inkml:trace>
  <inkml:trace contextRef="#ctx0" brushRef="#br0" timeOffset="7048.13">11261 4297 0,'0'0'0,"-22"0"0,44 0 47,-1 0-47,0 0 15,0 0-15,0 0 0,0 0 16,1 0-16,-1 0 15,0 0-15,0 0 16,-42 0 47</inkml:trace>
  <inkml:trace contextRef="#ctx0" brushRef="#br0" timeOffset="7244.01">11282 4403 0,'-21'21'16,"-1"-21"0,22 21-16,0 0 15,22-21 17,-1 0-32,0 0 15,0 0-15,0 0 16,0 0-16,1 0 0,-22-21 15,21 21-15,-21-21 0,21 21 16,0-21-16</inkml:trace>
  <inkml:trace contextRef="#ctx0" brushRef="#br0" timeOffset="8012.22">12594 4106 0,'0'-21'16,"0"42"-16,0-63 0,21 21 0,-21 0 15,0 0-15,0-1 0,0 1 16,0 42 15,0 1-31,0-1 0,0 21 16,0-21-16,0 0 0,0 22 0,0-22 15,0 21-15,0 1 0,0-22 0,0 21 16,0-21-16,0 0 0,-21 22 16,21-22-16,0 0 0,0 0 15,0 0-15,-21 1 0,21-1 0,0 0 16,-21-21-16,21 21 0,-21-21 31,-1-21-31,22 0 16,0 0-16,0-1 0,0 1 15,0 0-15,0-21 0,0 21 0,0-22 16,0 1-16,0 0 0,22-1 0,-1 1 16,0 0-16,0-1 0,0 22 15,0-21-15,22 21 0,-22-22 16,21 22-16,-21 21 0,22-21 0,-1 21 0,-21 0 15,22 0-15,-1 0 16,0 21-16,-21 0 0,22 0 0,-22 22 16,0-22-16,0 21 0,0 1 0,-21 20 15,0-21-15,0 1 0,0-1 0,-21-21 16,0 22-16,0-1 0,0-21 16,21 0-16,-21 0 0,-1 1 0,22-1 15,-21-21-15,21 21 0,0-42 31,0 0-15,21 21-16,1-22 0,-22 1 16,21 0-16,0-21 0</inkml:trace>
  <inkml:trace contextRef="#ctx0" brushRef="#br0" timeOffset="8408.21">13420 4233 0,'21'0'15,"0"0"1,0-21-16,0 21 0,0-21 0,1 0 16,-1 21-16,0-21 0,0 0 0,0-1 15,0 1-15,1 0 16,-1 0-16,-21 0 0,0 0 0,0-1 15,0 1-15,0 0 0,0 0 16,-21 21-16,-1 0 0,1 0 0,0 0 16,-21 0-16,21 21 0,-1 0 15,1 0-15,0 1 0,-21-1 0,21 21 16,-1 0-16,1 1 0,21-1 0,-21-21 16,21 22-16,0-1 0,0-21 0,0 21 15,0-20-15,0-1 0,0 0 16,21 0-16,-21 0 0,21 0 15,1-21-15,-1 0 0,21 22 0,-21-22 16,0 0-16,1 0 0,20 0 0,-21 0 16,0 0-16,0-22 0,22 22 15,-22-21-15,0 0 0,21 0 0,-20 0 16</inkml:trace>
  <inkml:trace contextRef="#ctx0" brushRef="#br0" timeOffset="9096.07">14203 3979 0,'0'0'0,"0"-42"16,-21 63 15,-1 0-31,22 1 0,0-1 16,-21 0-16,0 21 0,0 1 16,21-22-16,0 21 0,-21-21 0,0 22 15,21-22-15,-22 21 0,1-21 0,21 22 16,0-22-16,0 0 0,0 0 0,-21 0 15,21 0-15,0 1 16,21-22 0,0 0-16,1 0 15,-1-22-15,0 22 0,0-21 0,0 0 16,0 0-16,1 0 0,-1 0 0,0-22 16,0 22-16,0 0 15,0 0-15,1 0 0,-22-1 0,21 1 16,0 0-16,-21 0 0,0 42 31,0 0-15,0 0-16,0 1 0,0-1 0,0 0 15,0 21-15,0-21 0,0 1 0,0-1 16,0 0-16,0 0 0,0 0 0,0 0 16,0 1-16,0-1 15,21-21-15,0 0 0,0 0 0,1 0 16,-1 0-16,0 0 0,0 0 0,21 0 15,-20 0-15,20-21 0,-21 21 0,21-22 16,-20 1-16,-1 0 0,0 0 16,0 0-16,0-22 0,-21 22 15,21-21-15,-21 21 0,0-22 0,0 1 16,0 0-16,0-1 0,0 22 0,-21-21 16,0 21-16,21 0 0,-21-1 0,0 22 15,0 0 1,-1 0-16,1 0 15,21 22-15,21-22 16,1 0-16,-1 21 0,0-21 16,0 0-1,0 0-15,0 0 0,1 0 0,-1 0 16,-21-21-16,21 21 16,-21-22 15,21 22-16</inkml:trace>
  <inkml:trace contextRef="#ctx0" brushRef="#br0" timeOffset="9999.92">17124 2985 0,'0'-22'0,"0"44"0,21-65 0,-21 1 0,0 21 15,0 0-15,0-1 0,0 1 0,0 0 16,0 0-16,0 0 15,-21 21-15,21 21 16,0 0-16,-21 0 16,-1 0-16,22 22 0,-21-1 0,0 0 0,21 1 15,-21 20-15,0 1 16,0-1-16,-1 1 0,1 20 0,0-20 16,-21-1-16,21 22 0,-1-21 0,-20 20 15,21-20-15,0-1 0,-22 22 0,1-22 16,21 22-16,-21-21 0,20-1 15,-20 1-15,21-22 0,0 0 0,21 1 16,0-1-16,0-21 0,0 0 0,21-21 31,0-21-31,0 0 0,0 0 0,1 0 16,-1-22-16,0 1 0,0 0 16,0-1-16,0 1 0,22-22 15,-22 1-15,0-1 0,0 1 0,0-1 16,1-20-16,-1 20 0,0-20 0,21 20 15,-21-21-15,1 1 0,-22-1 16,21 22-16,0-1 0,0-21 0,-21 43 16,21-21-16,-21 20 0,0 1 0,21 21 15,-21 0-15,22-1 0,-22 44 16,21-1 0,-21 0-16,21 21 0,-21 1 0,0-1 15,0 21-15,21 1 0,-21-1 0,0 22 16,0-21-16,0-1 0,0 22 15,0-22-15,0 1 0,0-1 16,0 1-16,0-1 0,0 1 0,0-1 16,0 1-16,0-1 0,-21-20 0,21-1 15,0 0-15,0 1 0,0-1 0,0-21 16,0 0-16,0 0 0,0 1 16,0-44 15,21 1-31,-21 0 0,0 0 0,0 0 15,0 0-15,0-1 0,0-20 16,-21 21-16,0-21 0,0 20 0</inkml:trace>
  <inkml:trace contextRef="#ctx0" brushRef="#br0" timeOffset="10177.92">16743 3916 0,'0'0'0,"-21"0"0,-1 0 0,1 0 0,21-21 31,21 21-31,1 0 15,-1 0-15,0 0 0,21 0 0,-21 0 16,22 0-16,-1-21 0,-21 21 0,22 0 16,-1 0-16,0 0 0,-21 0 15,22 0-15,-22 0 0,21-22 0,-21 22 16,1 0-16,-1 0 0,0-21 0,21 21 16</inkml:trace>
  <inkml:trace contextRef="#ctx0" brushRef="#br0" timeOffset="10480.39">17780 3683 0,'0'0'0,"0"-21"0,21 21 0,-21-21 0,0 0 15,0-1-15,-21 22 32,0 0-32,0 0 0,21 22 15,-22-1-15,1 0 0,0 0 0,0 0 16,0 22-16,0-22 0,-1 21 0,22-21 15,-21 22-15,21-1 16,-21 0-16,21 1 0,0-1 0,0-21 16,0 21-16,0-20 0,21 20 0,0-21 15,1 0-15,-22 0 0,21 1 0,0-1 16,21-21-16,-21 0 0,1 0 16,20 0-16,-21 0 0,21 0 0,-20 0 15,-1 0-15,21-21 0,-21-1 0,22 1 16,-22 0-16,21 0 0,-21-21 0,22 20 15,-22-20-15,21 0 0</inkml:trace>
  <inkml:trace contextRef="#ctx0" brushRef="#br0" timeOffset="12245.03">18521 2942 0,'0'-21'16,"0"42"-16,0-63 0,0 21 0,-21 21 31,-1 0-31,1 21 0,0 0 16,21 21-16,-21-20 0,0 20 0,0 0 15,21 1-15,-22 20 0,1 1 16,21-22-16,-21 21 0,0 1 0,21-1 16,0 1-16,-21-22 0,0 22 0,21-22 15,-22 22-15,22-22 0,-21 0 0,21 1 16,0 20-16,0-21 15,0 1-15,0-1 0,0-21 0,0 22 16,0-22-16,21 21 0,1-21 0,-1 0 16,0 1-16,0-22 0,0 0 0,0 0 15,1 0-15,-1 0 0,0 0 16,21 0-16,-21-22 0,1 1 0,-1 0 16,21 0-16,-21 0 0,0-22 0,1 22 15,20-21-15,-21 0 0,0 20 0,0-20 16,1 0-16,-22 21 0,21-22 0,0 22 15,-21 0-15,21 0 16,-21 0-16,0 42 31,0 0-31,0 0 0,0 0 16,0 0-16,-21 1 0,21-1 16,0 0-16,-21 21 0,21 1 0,-21-22 15,21 21-15,0-21 0,0 22 0,0-22 16,0 0-16,0 0 0,21 0 0,0 0 15,-21 1-15,21-22 0,0 0 16,22 0-16,-22 0 0,21 0 0,-21 0 16,22 0-16,-22 0 0,21-22 0,-21 1 15,22 0-15,-22 0 0,21 0 16,-21 0-16,0-22 0,22 1 0,-22 21 16,0-22-16,0 1 0,0 21 15,1-21-15,-1 20 0,-21 1 0,0 0 16,21 0-16,-42 42 31,21 0-15,-21 0-16,-1 1 0,22-1 0,-21 21 15,0-21-15,21 22 0,-21-22 0,21 21 16,0-21-16,0 22 0,0-22 0,0 0 16,0 0-16,0 0 0,0 0 15,0 1-15,21-22 16,0 0-16,0 0 0,1 0 0,-1 0 15,0 0-15,0 0 0,0 0 0,0-22 16,1 22-16,-1-21 0,0 0 0,-21 0 16,0-21-16,21 20 0,-21 1 15,0-21-15,0 0 0,0 20 0,0-20 16,0 21-16,-21 0 0,0 0 0,0-1 16,21 1-16,-22 0 0,1 21 0,0 0 15,0 0-15,42 0 47,0 0-47,0 0 0,1 0 16,-1 0-16,21 0 0,-21 0 15,22 0-15,-22-21 0,21 21 0,-21 0 16,0 0-16,22-21 0,-22 21 0,0 0 16,0 0-16,0 0 0,1 0 0,-1 0 15,0 0-15,-21 21 16,0 0-16,0 0 15,0 0-15,0 1 0,0-1 0,0 0 16,0 0-16,0 0 0,0 22 0,0-22 16,0 21-16,0-21 0,0 22 0,0-22 15,0 0-15,0 21 16,0-21-16,0 1 0,0-1 0,0 0 16,0 0-16,0 0 0,0-42 46,0 0-30,0 0-16,0 0 0,21-1 0,0 1 16,-21-21-16,21 21 0,1-22 0,-1 1 15,0 0-15,0-1 0,0 22 0,22-21 16,-22 21-16,0-22 16,0 22-16,0 0 0,22 0 0,-22 0 0,0 21 15,0-21-15,0 21 0,0 0 16,1 0-16,-1 0 15,0 21-15,-21 0 16,0 0-16,0 0 0,0 0 16,0 1-16,0 20 0,0-21 0,-21 21 15,21-20-15,-21-1 0,21 21 0,-22-21 16,22 22-16,0-22 0,0 0 0,0 0 16,0 0-16,0 0 0,0 1 15,0-1-15,0 0 0,22 0 16,-1-21-16,0 0 0,0 0 15,0 0-15,22 0 0,-22 0 0,0 0 16,21 0-16,-21 0 0,22 0 16,-22-21-16,21 0 0,-21 0 15,22-1-15,-1 1 0,-21 0 0,22-21 16,-1-1-16,-21 22 0,21-21 0,-20 0 16,20-1-16,-21 22 0,0-21 0,-21 21 15,0-1-15,0 1 0,0 0 16,0 0-16,-21 21 15,0 0-15,0 0 0,0 0 0,-1 0 16,-20 0-16,21 21 0,21 0 0,-21 0 16,21 1-16,-21-1 0,21 0 15,0 0-15,0 0 0,0 0 0,0 22 16,21-22-16,0 0 0,-21 0 16,21 0-16,0 1 0,-21-1 0,21-21 15,1 21-15,-22 0 0,21-21 16,-21 21-16,0 0 0,21-21 0,-21 22 15,0-1-15,0 0 16,-21 0 0,0-21-16,-1 0 15,1 0-15,0 0 0,0 21 16,0-21-16,0 0 16,-1 0-16,1 0 15,0 0 1,21-21-16,-21 21 0,21-21 15,0 0-15,-21 0 16,0-1-16,21 1 0</inkml:trace>
  <inkml:trace contextRef="#ctx0" brushRef="#br0" timeOffset="12671.93">19537 3217 0,'0'22'0,"0"-44"0,-21 65 15,21-22 1,21-21 0,0 0-1,0 0 1,-21-21-16,0 0 16,0-1-16,-21 22 15,0 0-15,0 0 16,-1 0-16,1 0 15,21 22-15,-21-22 16,21 21-16,-21-21 0,21 21 0,0 0 16</inkml:trace>
  <inkml:trace contextRef="#ctx0" brushRef="#br0" timeOffset="12977.27">18076 3408 0,'-21'0'15,"42"0"-15,-63 0 0,42 21 0,21-21 31,0 0-31,22 0 0,-22 0 16,0 0-16,21 0 0,-21-21 16,22 21-16,-1 0 0,-21-21 0,22 21 15,-22 0-15,0 0 0,0 0 0,0 0 16,0 0-16,1 0 31,-1 0-31,0 0 16,0-21-16,0 21 15,0 0-15</inkml:trace>
  <inkml:trace contextRef="#ctx0" brushRef="#br0" timeOffset="13683.86">22585 2921 0,'0'0'0,"0"-42"16,0 21 0,21-1-16,-21 1 15,0 0-15,0 0 16,-21 21 0,0 0-1,-1 21-15,1 0 0,0 0 0,-21 1 16,21-1-16,-22 0 0,22 21 15,-21-21-15,21 22 0,-22-1 0,1 0 16,21 1-16,-22 20 0,22-20 16,-21 20-16,21 1 0,-22-1 0,22 1 0,0-1 15,0 1-15,0-1 0,0 1 16,-1-1-16,1 22 0,0-22 16,21 1-16,-21 20 0,21-20 0,0-1 15,0 1-15,0-1 0,0 1 0,21-1 16,0-20-16,0 20 0,22-20 0,-22-1 15,21 0-15,1-21 0,-1 1 16,0 20-16,1-42 0,-1 21 0,21-21 16,-20 0-16,-1 0 0,0 0 0,1 0 15,-22 0-15,21-21 0,1 0 0,-22 0 16,0-1-16,21 1 0,-21 0 0,1 0 16,-1 0-16,0-22 0</inkml:trace>
  <inkml:trace contextRef="#ctx0" brushRef="#br0" timeOffset="14308.5">23199 3747 0,'0'0'15,"-22"-22"-15,1 1 0,0 21 16,21-21-16,-21 21 0,0 0 15,0-21-15,-1 21 0,1 0 16,0 0-16,0 0 0,0 0 0,-22 0 16,22 21-16,-21-21 0,0 21 0,20 0 15,-20 1-15,0-1 0,21 0 0,-22 21 16,22-21-16,0 22 0,0-22 16,0 21-16,-1-21 0,22 22 0,0-22 15,0 0-15,0 21 0,0-20 0,0-1 16,22 0-16,-1 0 0,0-21 0,0 21 15,21-21-15,-20 0 0,20 0 16,0 0-16,1 0 0,-1 0 0,0 0 16,1-21-16,-1 0 0,-21 0 15,21 0-15,1-1 0,-22-20 0,21 21 16,-21-21-16,1-1 0,-1-20 16,21 20-16,-21-20 0,0 21 0,1-22 15,-1 1-15,0-1 0,-21 1 0,21-1 16,-21 1-16,21 20 0,-21 1 0,0 21 15,0-22-15,0 22 0,0 0 16,-21 42 0,0 0-16,21 1 15,-21 20-15,0 0 0,21 1 16,-22-1-16,1 0 0,21 22 0,-21-22 16,0 22-16,21-22 0,-21 0 15,21 22-15,0-22 0,0 0 0,0 1 16,-21-1-16,21 0 0,0-20 15,0 20-15,0-21 0,0 21 0,0-20 16,0-1-16,0 0 0,21-21 16,0 0-1,0 0-15,0 0 0,0 0 16,1-21-16,-22 0 0,21-1 16,0 22-16,0-21 0</inkml:trace>
  <inkml:trace contextRef="#ctx0" brushRef="#br0" timeOffset="14756">23537 3789 0,'0'0'15,"0"-21"-15,0 0 16,21-1 0,1 22-16,-1 0 0,0 0 15,0 0-15,0 0 0,0 0 16,1 22-16,-1-22 0,-21 21 0,21-21 15,0 21-15,0 0 0,-21 0 0,0 0 16,0 1-16,0 20 0,0-21 0,0 0 16,0 0-16,0 1 0,0-1 15,0 0-15,0 21 0,0-21 16,0 1-16,0-1 0,0 0 16,0 0-16,0-42 31,0 0-16,0 0-15,0-1 0,0 1 16,21 0-16,1 0 0,-22-21 0,21 20 16,0-20-16,0 21 0,-21 0 0,21 0 15,0-1-15,1 1 0,-22 0 16,0 0-16,21 21 0,0 0 0,-21-21 16,21 21-1,0 0 1,0 0-1,-21 21 1,22 0 0</inkml:trace>
  <inkml:trace contextRef="#ctx0" brushRef="#br0" timeOffset="15039.95">24278 3789 0,'21'0'0,"-21"-21"16,0 0-1,0 42 17,-21 0-17,21 0-15,-21 0 0,0 0 0,21 1 16,0-1-16,-21 0 0,21 0 16,-22 0-16,22 0 0,0 1 0,0-1 15,-21 0-15,21 0 0,0 0 0,-21-21 16,21 21-16,0 1 15,0-44 32,0 1-31,0 0-16,21 21 0</inkml:trace>
  <inkml:trace contextRef="#ctx0" brushRef="#br0" timeOffset="15251.86">24299 3556 0,'0'0'0,"0"-21"0,0 0 0,-21 0 15,21-1-15,0 1 16,0 42 31,0 1-47,21-1 15,-21 0-15,0 0 16,21-21-16,-21 21 0</inkml:trace>
  <inkml:trace contextRef="#ctx0" brushRef="#br0" timeOffset="15563.81">24553 3725 0,'0'0'0,"0"22"63,0-1-63,0 0 0,0 0 15,0 0-15,0 22 0,0-22 0,0 0 16,0 0-16,0 0 0,0 0 15,0 1-15,0-1 0,0 0 0,0 0 16,0 0-16,0 0 0,0 1 16,21-44 31,1 1-32</inkml:trace>
  <inkml:trace contextRef="#ctx0" brushRef="#br0" timeOffset="15836.19">24934 3662 0,'0'0'15,"0"-21"-15,-21 21 47,0 21-47,21 0 0,-21 0 0,0 0 16,-1 22-16,1-22 0,0 0 0,0 0 15,0 22-15,0-22 0,-1 0 0,1 0 16,0 21-16,21-20 0,-21-1 16,0 0-16,21 0 0,0 0 0,-21-21 15,21 21-15,0 1 0,0-1 16,21-21 15,-21-21-15,21-1-16</inkml:trace>
  <inkml:trace contextRef="#ctx0" brushRef="#br0" timeOffset="16188.01">24871 3937 0,'21'0'15,"0"0"1,0 0-16,0 0 0,1-21 15,-1 21-15,0 0 0,-21-21 16,21 21-16,0-21 0,-21-1 16,21 22-16,1-21 0,-22 0 15,0 0-15,-22 21 32,1 0-32,0 21 15,0-21-15,0 21 0,21 0 0,-21 1 16,-1-1-16,1 0 0,21 0 0,0 0 15,-21 0-15,21 1 0,-21-1 16,21 0-16,0 0 0,0 0 0,0 0 16,0 1-16,21-1 0,0-21 15,0 0-15,-21 21 0,22-21 0,-1 0 16,0 0-16,0 0 0,0 0 0,0 0 16,1 0-16,-1 0 0</inkml:trace>
  <inkml:trace contextRef="#ctx0" brushRef="#br0" timeOffset="16592.04">25252 3810 0,'0'0'0,"0"-21"16,0 0-16,21 21 16,0 0-16,0 0 15,0 0-15,1 0 0,-1 21 16,0 0-16,0-21 0,-21 21 0,21 0 15,-21 1-15,21-1 16,-21 0-16,0 0 0,0 0 0,0 0 16,0 22-16,0-22 0,0 0 0,0 0 15,-21 0-15,21 1 0,-21-22 0,21 21 16,-21-21-16,0 21 0,0-21 16,21-21 15,0 0-31,0-1 15,0 1-15,21 0 0,0 0 0,0 0 16,-21 0-16,21-1 0,0 1 16,1 0-16,-1 0 0,0 0 15,0 0-15,0-1 0,0 1 0,1 0 0,-22 0 16,21 21-16,0-21 0,-21 0 16,21-1-1,-21 1-15,21 21 16,-21-21-16</inkml:trace>
  <inkml:trace contextRef="#ctx0" brushRef="#br0" timeOffset="17020">25654 3090 0,'0'-21'0,"-21"21"0,42 0 47,0 0-47,0 0 0,0 21 15,22 1-15,-22-1 0,0 0 0,21 21 16,-20-21-16,-1 22 0,21-1 0,-21 22 16,0-22-16,-21 21 0,0-20 15,22 20-15,-22-20 0,0 20 0,0-21 16,0 22-16,0-22 0,-22 22 15,22-22-15,-21 22 0,0-22 0,0 21 16,0-20-16,21-1 0,-21 0 16,-1 1-16,1-1 0,21-21 0,-21 22 15,0-22-15,21 0 0,-21 0 0,0 0 16,21 0-16,-22-21 0,22 22 0,-21-22 16,0 0-16,0 0 0,0 0 15,0 0-15,21-22 31,0 1-15,21 0-16,0 0 16,0 0-16,0 0 15,0-1-15</inkml:trace>
  <inkml:trace contextRef="#ctx0" brushRef="#br0" timeOffset="17260.46">26204 4043 0,'0'0'16,"0"-21"-16,0 0 15,21 21-15,-21 21 63,0 0-48,0 0-15,0 0 16,0 0-16,-21 1 16,21-1-16</inkml:trace>
  <inkml:trace contextRef="#ctx0" brushRef="#br0" timeOffset="17483.84">26268 4572 0,'0'0'0,"0"42"16,0-20 0,0-1-16,0 0 0,-21-21 15,-1 21-15,1 0 0,21 0 0,-21-21 16,0 22-16,0-1 0,0-21 16,-1 21-16,1 0 0,0-21 0,0 21 15,0 0-15,0-21 0,-1 22 0,1-22 16,0 0-16,21 21 0,-21-21 0,0 0 15,0 0-15</inkml:trace>
  <inkml:trace contextRef="#ctx0" brushRef="#br0" timeOffset="22791.67">23241 4868 0,'-21'0'0,"21"22"0,-21-22 16,-1 0 15,44 0 0,-1 0-15,0 0-16</inkml:trace>
  <inkml:trace contextRef="#ctx0" brushRef="#br0" timeOffset="23329.44">23199 4826 0,'-22'0'16,"44"0"-16,-65 0 0,22 0 0,0 0 16,0 0-16,21 21 15,-21-21 1,-1 0 0,44 0-1,-1 0 1,0 0-16,0 0 0,21 0 0,1 0 15,-1 0-15,22 0 0,-1 0 0,22 0 16,-1 0-16,22 0 0,0 0 0,-21 0 16,21 0-16,-1 0 0,1 0 15,-21 0-15,21 0 0,-22 0 0,22 0 16,-21 0-16,-22 0 0,22 0 0,-21 0 16,-1 0-16,1 0 15,-22 0-15,0-21 0,1 21 0,-22 0 16,0 0-16,0 0 0,-42 0 47,0 0-32,0 0-15,-1 0 0,1 0 16,0 21-16,0-21 0,-21 0 16,20 0-16,-20 0 0,0 0 0,-1 0 15,1 0-15,0 0 0,-1 0 16</inkml:trace>
  <inkml:trace contextRef="#ctx0" brushRef="#br0" timeOffset="23763.87">23093 4995 0,'-21'0'16,"42"0"-16,-42 22 16,42-22-16,0 0 15,21 0-15,-21 0 16,22 21-16,-1-21 0,0 0 0,22 21 16,-22-21-16,22 0 0,20 0 0,1 0 15,0 0-15,-1 0 0,1 21 0,0-21 16,-1 0-16,1 0 0,0 0 15,-1 0-15,-20 0 0,-1 0 0,1 0 16,-1 0-16,1 0 0,-22 0 0,1 0 16,-1 0-16,-21 0 0,21 0 15,-20 0-15,-1 0 0,0 0 16,-42 0 46,0 0-62,-1 21 16,1-21-16,0 0 0,0 0 16,0 0-16,0 21 0</inkml:trace>
  <inkml:trace contextRef="#ctx0" brushRef="#br0" timeOffset="54891.46">5207 6943 0,'21'0'63,"-21"-21"-63,21 21 15,-21-22-15,0 1 0,0 0 16,0 0-16,0 0 0,0 0 16,0-1-16,0 1 15,0 0-15,0 0 0,0 0 16,0 0-16,-21-1 0,0 22 0,21-21 16,-21 0-16,21 0 15,-21 21-15,-1 0 0,1 0 16,0 0-16,0 0 15,0 0-15,0 0 16,-1 21-16,1 0 0,0 0 16,0 1-16,21-1 0,-21 0 15,21 21-15,-21-21 0,-1 1 0,22 20 16,0-21-16,-21 0 0,0 22 0,21-22 16,-21 21-16,21-21 0,-21 22 15,21-22-15,0 21 0,0 0 0,0-20 16,0 20-16,0-21 0,0 21 0,0-20 15,0-1-15,0 0 0,0 0 16,21 0-16,0-21 0,0 21 0,0-21 16,1 0-16,-1 0 15,0 0-15,0 0 0,0 0 16,22-21-16,-22 21 0,0-21 0,0 0 16,0 0-16,0 0 0,1-1 0,-1-20 15,0 21-15,0-21 0,0 20 16,-21-20-16,21 21 0,-21-21 0,22 20 15,-22 1-15,0-21 0,0 21 0,0 0 16,21-1-16,-21 1 0,0 0 16,0 0-16,0 0 0,0 0 0,0-1 15,0 44 17,0-1-32,0 0 15,0 0-15,0 0 0,0 22 16,-21-22-16,21 0 0,0 21 15,0-21-15,0 22 0,0-1 0,-22-21 16,22 22-16,0-1 0,0-21 0,0 21 16,0-20-16,0 20 0,0-21 0,22 0 15,-1 0-15,-21 1 0,21-1 16,0 0-16,0-21 0,0 21 0,1-21 16,-1 0-16,0 0 0,0 0 0,0 0 15,0 0-15,1 0 0,-1 0 16,0 0-16,0 0 0,-21-21 0,21 21 15,0-21-15,1 0 0,-1-1 16,0 1-16,-21 0 0,21 0 16,-21 0-16,21 0 0,-21-1 15</inkml:trace>
  <inkml:trace contextRef="#ctx0" brushRef="#br0" timeOffset="55480.12">5948 7070 0,'-21'0'16,"21"21"-1,0 0-15,0 0 16,21-21 15,0 0-15,0 0-16,0 0 15,0 0-15,-21-21 16,0 0-16,0 0 0,0 0 16,0-1-16,-21 1 15,0 21 1,0 0-1,0 0-15,0 0 16,-1 21-16,22 1 0,0-1 16,0 0-1,0 0 1,22-21-16,-1 0 0,0 0 16,0 0-16,0 0 15,0 0-15,-21-21 16,22 21-16,-22-21 0,0 0 15,0-1 1,0 1 0,-22 21-16,1 0 0,0 0 15,0 0 1,0 0-16,21 21 16,0 1-1,0-1-15,0 0 16</inkml:trace>
  <inkml:trace contextRef="#ctx0" brushRef="#br0" timeOffset="56568.01">6921 6752 0,'0'-21'0,"0"42"0,0-63 16,0 21-1,0 0 1,0 42 15,0 0-31,0 0 16,0 0-16,0 0 0,0 1 15,0 20-15,0-21 0,22 21 0,-22-20 16,0 20-16,0-21 0,21 0 0,-21 22 16,0-22-16,0 0 0,0 0 15,0 21-15,0-20 0,0-1 0,0 0 16,0 0-16,0 0 15,0-42 17,-21 21-32,21-21 0,0 0 15,-22 0-15,22-1 0,0 1 0,0-21 16,0 21-16,0 0 0,0-22 16,0 22-16,0-21 0,0 21 0,0-22 15,0 22-15,22 0 0,-1-21 0,-21 20 16,21 1-16,0-21 0,0 21 15,22 21-15,-22-21 0,0-1 0,0 1 16,21 21-16,-20 0 0,-1 0 0,21 0 16,-21 0-16,0 0 0,22 21 15,-22 1-15,0-1 0,21 0 0,-20 0 16,-1 0-16,0 0 0,-21 22 0,21-22 16,-21 0-16,0 21 0,21-20 15,-21-1-15,0 21 0,0-21 16,0 0-16,0 1 0,0-1 0,-21 0 15,21 0-15,-21 0 0,0 0 16,0-21 15,21-21-15,0 0-16,-22 21 0,22-21 16,0 0-16,0 0 0,0-22 0,0 22 15,0 0-15,0-21 0,0 20 0,0 1 16,0-21-16,22 21 0,-1 0 15,0-22-15,0 22 0,0 0 16,22 0-16,-22 0 0,21 21 0,-21-22 16,22 22-16,-22 0 0,21 0 15,-21 0-15,22 22 0,-22-22 0,0 21 16,0 0-16,0 21 0,0-21 0,-21 1 16,0-1-16,0 21 0,0-21 15,0 0-15,0 22 0,0-22 0,0 0 16,0 0-16,0 0 0,-21 1 0,0-1 15,21 0-15,-21-21 0,21 21 0,0 0 16,-21-21-16,21 21 0,-21-21 16,21-21 31,0 0-32,21 21-15</inkml:trace>
  <inkml:trace contextRef="#ctx0" brushRef="#br0" timeOffset="57974.24">8255 6752 0,'0'0'0,"0"-21"0,0 0 16,-21 21 15,0 0-15,21 21-1,-22 0-15,22 0 0,-21-21 0,0 22 16,21-1-16,0 21 0,-21-21 0,21 0 16,-21 1-16,21-1 0,-21 0 0,21 0 15,0 0-15,0 0 0,0 22 16,0-22-16,0 0 0,0 0 0,0 0 15,0 1-15,21-22 0,0 21 16,-21 0-16,21 0 0,0-21 0,-21 21 16,21-21-16,1 0 0,-1 0 15,0 0-15,0 0 0,0 0 0,0 0 16,1 0-16,-1-21 0,0 21 0,21-21 16,-21 0-16,1 21 0,-1-21 15,0-1-15,-21 1 0,21-21 0,-21 21 16,21 0-16,-21-1 0,0-20 0,0 21 15,0-21-15,0-1 0,0 22 0,0-21 16,0-1-16,0 22 0,-21-21 16,0 21-16,0 0 0,21-1 0,-21 1 15,-1 21-15,1 0 0,0-21 16,0 21-16,0 0 0,0 0 0,-1 0 16,-20 21-16,21 0 0,0 1 15,-22-1-15,22 0 0,0 0 0,0 0 16,0 22-16,0-22 0,-1 21 15,22-21-15,0 0 0,-21 22 0,21-22 16,0 0-16,0 0 0,0 0 0,0 1 16,0-1-16,21 0 0,1 0 0,-1 0 15,0-21-15,0 21 0,0-21 0,22 0 16,-22 0-16,0 0 0,21 0 16,-21 0-16,22 0 0,-22 0 15,21 0-15,-21-21 0,22 0 0,-22 21 16,0-21-16,0 0 0,22 0 0,-22-1 15,0 1-15,0 0 0,-21 0 16,21 0-16,-21-22 0,21 22 0,-21 0 16,22 21-16,-22-21 0,0 0 0,0 0 15,0 42 17,0 0-32,0 0 15,0 0-15,0 0 0,0 1 0,0-1 16,0 0-16,0 0 0,0 0 15,0 0-15,0 1 16,0-1-16,0 0 0,0 0 0,0 0 16,0 0-16,21 1 15,0-22-15,0 0 16,0 0-16,0 0 0,1 0 0,-1 0 16,0 0-16,0-22 0,0 1 0,0 21 15,1-21-15,-1 0 0,0 0 0,0 0 16,0-1-16,0 1 0,1-21 15,-1 21-15,-21 0 0,21-1 0,0 1 16,-21 0-16,0 0 0,21 0 0,0 0 16,1-1-1,-22 44 17,0-1-17,0 0-15,-22 0 0,22 0 16,-21 0-16,21 1 0,-21-1 0,21 0 15,0 0-15,0 0 0,0 0 16,0 1-16,0-1 0,0 0 16,0 0-16,0 0 0,21 0 15,0-21-15,1 0 0,-1 22 0,0-22 16,21 0-16,-21 0 0,22 0 16,-1 0-16,-21 0 0,22 0 15,-1-22-15,-21 22 0,21-21 0,1 0 16,-22 21-16,21-21 0,-21 0 0,1 0 15,-1-1-15,0 1 0,-21 0 0,0 0 16,21 0-16,-21-22 0,0 22 16,0 0-16,0 0 0,0 0 0,0 0 15,0-1-15,-21 1 0,0 21 0,0 0 16,-1 0-16,1 0 0,0 0 16,0 21-16,0-21 15,21 22-15,0-1 0,0 21 0,0-21 16,-21 0-16,21 1 0,0-1 0,0 21 15,0-21-15,0 0 0,21 1 16,-21-1-16,21 0 0,0 0 0,0 0 16,0 0-16,1 1 0,-1-22 15,0 21-15,21 0 0,1-21 0,-22 0 16,21 0-16,-21 21 0,0-21 0,22 0 16,-22 0-16,0 0 0,0-21 0,0 21 15,1-21-15,-1 0 0,-21-1 0,21 1 16,0 0-16,0-21 0,0-1 15</inkml:trace>
  <inkml:trace contextRef="#ctx0" brushRef="#br0" timeOffset="58428.29">10287 6181 0,'0'0'0,"-21"0"16,21-21-16,0-1 31,21 22-31,0 0 0,0 0 0,0 0 16,1 0-16,20 0 0,0-21 0,1 21 15,-1 0-15,0 0 0,1 0 0,20 0 16,-21 0-16,22 0 0,-22-21 16,1 21-16,20 0 0,-21 0 0,1 0 15,-22 0-15,21 0 0,-21 0 0,1 0 16,-1 0-16,-42 0 31,-1 0-31,1 0 0,-21 0 16,21 0-16,-22 0 0,1 0 0,0 0 15,-1 0-15,1 0 0,21 0 0,-21 0 16,20 0-16,1 0 0,0 0 16,0 0-16</inkml:trace>
  <inkml:trace contextRef="#ctx0" brushRef="#br0" timeOffset="58709.64">10647 6096 0,'0'21'32,"21"-21"-32,-21 21 0,0 1 15,0-1-15,0 0 16,0 21-16,0-21 0,0 1 16,0 20-16,0 0 0,0-21 0,0 22 15,0-1-15,0 0 0,0 1 0,0-1 16,-21 0-16,21 1 0,-21-1 0,21 0 15,0-20-15,-22 20 0,22-21 16,-21 21-16,21-20 0,0-1 0,0 0 16,0 0-16,0 0 0,21-21 31,1 0-31,-1-21 16,0 21-16,-21-21 15,21 0-15,0 0 0,22-1 16,-22 1-16</inkml:trace>
  <inkml:trace contextRef="#ctx0" brushRef="#br0" timeOffset="59083.97">11176 6541 0,'0'21'16,"-21"0"-1,21 0-15,0 0 0,-21 0 0,-1 1 16,22-1-16,-21 0 0,21 21 0,0-21 15,0 1-15,-21-1 16,21 0-16,0 0 0,0 0 0,0 0 16,0 1-16,0-1 0,21-21 15,0 0-15,1 0 0,-1 0 0,0 0 16,0 0-16,0 0 0,0 0 0,1 0 16,20-21-16,-21-1 0,0 1 0,0 21 15,22-21-15,-22-21 0,0 21 16,-21-1-16,21-20 0,-21 21 0,0-21 15,0-1-15,0 22 0,0-21 0,0 21 16,-21-1-16,0 1 0,0 0 16,-22 21-16,22-21 0,0 21 15,0 0-15,0 0 0,0 0 16,-1 21-16,1-21 0,0 21 0,0-21 16,0 21-16,21 1 0,0-1 15</inkml:trace>
  <inkml:trace contextRef="#ctx0" brushRef="#br0" timeOffset="62132.19">12340 6265 0,'-21'22'0,"42"-44"0,-63 44 15,42-1-15,21-21 31,0 0-31,0 0 16,0 0-16,1 0 0,-1 0 0,0 0 16,21-21-16,-21 21 0,1-22 0,20 22 15,-21-21-15,0 0 0,22 21 0,-22-21 16,-21 0-16,21 0 0,-21-1 16,0 1-16,0 0 0,0 0 15,-21 0-15,0 21 0,-1 0 16,-20 0-16,0 0 0,21 0 0,-22 0 15,1 0-15,0 0 0,-1 0 16,1 21-16,0 0 0,20 0 0,-20 0 16,21 1-16,0 20 0,0-21 0,-1 21 15,1-20-15,21 20 0,0-21 16,0 21-16,0-20 0,0 20 16,0-21-16,21 0 0,1 0 0,-1 1 15,0-1-15,0 0 0,0-21 0,22 21 16,-22-21-16,0 0 0,21 0 0,-21 0 15,22 0-15,-22 0 0,0 0 0,0 0 16,0 0-16,-21-21 0,0 0 16,0 0-1,-21 21-15,0 0 16,0 0-16,-21 0 0,20 0 0,-20 0 16,21 21-16,0-21 0,-22 21 15,22 0-15,-21 0 0,21 0 16,0 22-16,-1-22 0,1 0 0,21 21 15,0-20-15,0-1 0,0 21 0,0-21 16,0 0-16,0 1 0,0-1 0,21 0 16,-21 0-16,43 0 0,-22 0 15,0 1-15,0-22 0,22 0 0,-22 21 16,21-21-16,0 0 0,-20 0 0,20 0 16,0 0-16,-21 0 0,22-21 0,-1-1 15,-21 22-15,22-21 0,-1 0 0,-21 0 16,21-21-16,1 20 0,-22-20 15,21 0-15,1-1 0,-22 1 16,21-21-16,-21-1 0,22 1 0,-1-1 16,-21 1-16,0-1 0,22 1 0,-22-1 15,0 1-15,0 20 0,0 1 0,0-22 16,1 43-16,-22-21 0,0 21 16,0 0-16,0-1 0,-22 22 31,1 43-31,21-22 0,-21 0 0,0 21 15,0 1-15,0-1 0,-1 0 16,1 1-16,0-1 0,0 22 16,0-22-16,0 21 0,21-20 0,0 20 15,-22-20-15,22-1 0,0 21 0,0-20 16,0-1-16,0-21 0,0 22 0,0-1 16,22-21-16,-1 0 0,0 0 15,0 1-15,21-1 0,-20 0 0,20-21 16,0 0-16,1 0 0,-1 0 0,0 0 15,1 0-15,-1 0 0,21-21 0,-20 21 16,-1-21-16,0-1 0,1 1 0,-1-21 16,0 21-16,-20-22 0,20 22 0,-21-21 15,0 0-15,0-1 16,-21 22-16,0-21 0,0-1 0,0 22 0,0 0 16,0 0-16,0 0 0,-21 0 15,0 21-15,0 0 0,0 0 16,0 0-16,-1 0 0,1 21 0,0-21 15,0 21-15,0 0 0,0 21 16,-1-20-16,22-1 0,0 21 0,0-21 16,0 22-16,0-22 0,0 21 0,0-21 15,0 0-15,0 22 0,22-22 0,-1 0 16,0 0-16,21-21 0,-21 21 0,1 1 16,20-22-16,-21 0 0,21 0 15,1 0-15,-22 0 0,21 0 0,1 0 16,-1-22-16,0 22 0,-21-21 0,22 0 15,-22 0-15,0 0 0,64-85 16,-85 85-16,21-22 16,-21 1-16,21 0 0,-21 21 0,0-22 15,0 22-15,0 0 0,0 0 16,-21 42 15,21 0-31,-21 21 0,21-20 16,0-1-16,0 0 0,0 0 0,0 21 15,0-20-15,0-1 0,0 21 16,0-21-16,0 0 0,0 1 16,0-1-16,-21 0 0,21 0 0,0 0 15,0 0-15,0 1 16,0-44 15,0 1-31,0 0 16,0 0-16,21 0 0,-21 0 0,0-22 15,21 22-15,0-21 0,0-1 0,-21 1 16,21 21-16,1-21 0,-1-1 0,0 22 16,0 0-16,0 0 0,0 0 15,1-1-15,-1 22 0,0 0 16,0 0-16,0 0 0,0 22 16,-21-1-16,0 0 0,22 0 0,-22 0 15,0 22-15,21-22 0,-21 0 16,0 21-16,0-21 0,0 1 0,0 20 15,0-21-15,0 0 0,0 0 16,0 1-16,0-1 0,0 0 0,0 0 16,0 0-16,0 0 15,21-42 17,-21 0-32,21 21 0,-21-21 0,21 0 15,-21 0-15,21-22 0,1 22 16,-1-21-16,-21 21 0,21-22 0,21 1 15,-21 0-15,1-1 0,-1 1 16,0 0-16,21 20 0,-21 1 0,43-21 16,-43 42-16,0 0 15,0 0-15,1 0 0,-1 0 0,-21 21 16,0 21-16,0-20 16,0-1-16,0 21 0,0-21 0,0 22 15,-21-22-15,-1 21 0,22-21 0,-21 22 16,21-22-16,0 21 0,0-21 0,-21 0 15,21 1-15,0-1 0,0 0 0,0 0 16,21 0-16,-21 0 0,21-21 16,1 22-16,20-22 0,-21 0 0,43 21 15,-1-21 1,-21 0-16,1 0 0,-1 0 0,0 0 16,-20-21-16,20 21 0,0-22 0,-21 1 15,22 0-15,-22 0 0,0-21 16,0 20-16,0-20 0,1 0 0,-1-1 0,0 1 15,0 0-15,-21-1 16,0 1-16,0 21 0,0-21 0,0 20 0,0 1 16,-21 21-16,0 0 15,0 21-15,-1 1 0,22-1 16,-21 0-16,0 0 0,0 21 16,21-20-16,0 20 0,0-21 0,0 21 15,0-20-15,0 20 0,0-21 0,0 21 16,0-20-16,0-1 0,0 0 15,21 0-15,0 0 0,0 0 16,1-21-16,-1 0 0,0 0 0,21 0 16,-21 0-16,1 0 0,20 0 0,-21 0 15,0-21-15,22 21 0,-22-21 0,0 0 16,21 0-16,-21 0 0,1-1 16,-1-20-16,0 21 0,0-21 0,0-1 15,-21 1-15,0 0 0,21-1 16,-21 22-16,22 0 0,-22 0 0,0 0 0,0-1 15,0 44 1,0-1 0,0 0-16,0 0 0,-22 0 0,22 22 15,-21-22-15,21 21 0,0-21 0,0 22 16,0-22-16,0 0 0,-21 21 0,21-21 16,0 1-16,-21-1 0,21 0 0,0 0 15,0 0-15,0 0 0,-21-21 16,21-21 15,0 0-15,0 0-16,21 0 0,-21 0 0,21-1 15,0-20-15,0 21 0,1-21 16,-1-1-16,0 1 0,0 0 0,43-43 16,-43 64-16,0-22 15,21 22-15,-21 0 0,1 21 0,-1 0 16,21 0-16,-21 0 0,0 0 0,1 0 15,-1 21-15,-21 0 0,21 1 16,-21-1-16,0 0 0,0 0 16,0 21-16,0-20 0,0 20 0,0-21 15,0 0-15,0 22 0,0-22 0,0 0 16,0 0-16,21 0 0,-21 0 0,21 1 16,-21-1-16,21-21 0,1 21 15,-1 0-15,0-21 0,0 0 0,0 0 16,0 0-16,1 0 15,-1 0-15,0 0 0,-21-21 16,21 21-16,0-21 0,-21 0 0,21-22 16,1 22-16,-22-21 0,21-1 15,0 1-15,0-21 0,0-1 0,0 1 16,22-64-16,-22 84 0,21-20 16,-21-1-16,1 1 0,-1 20 15,0-20-15,21-1 0,-42 43 16,0-21-16,0 21 0,0 0 15,0 42 1,-21 0-16,0 0 16,0 0-16,21 0 0,-21 22 0,-1-22 15,1 21-15,0 1 0,0-1 16,21 0-16,-21 1 0,0 41 16,21-41-16,-22 20 0,1-21 0,21 1 15,0-1-15,0 0 0,0 1 0,0-1 16,0 0-16,0-20 0,0-1 0,0 21 15,21-21-15,1 0 0,-22 1 16,21-1-16,0-21 0,0 21 16,21 0-16,-20-21 0,20 0 0,-21 0 15,0 0-15,0 0 0,1 0 16,20 0-16,-21 0 0,0 0 0,0 0 16,1-21-16,-1 0 0,0 21 0,-21-21 15,21 21-15,0-22 0,0 1 16,-21 0-16,0 0 0,22 21 0,-22-21 15,21 0-15,-21-1 0,0 1 0,0-21 16,0 21-16,0 0 0,0-1 0,0 1 16,0 0-16</inkml:trace>
  <inkml:trace contextRef="#ctx0" brushRef="#br0" timeOffset="62483.99">17251 6181 0,'0'0'0,"-21"0"0,-1-21 0,1 21 16,42 0 15,1 0-31,-1 0 0,21 0 0,-21 0 16,22 0-16,-1 0 0,21 0 0,-20-22 15,-1 22-15,0 0 0,1 0 16,-1 0-16,-21 0 0,22 0 0,-22-21 15,0 21-15,0 0 0,0 0 0,0 0 16,1 0-16,-1 0 47,-42 0-16,-1 0-15,1 21-16,0-21 15,0 22-15,0-22 0,-22 21 0</inkml:trace>
  <inkml:trace contextRef="#ctx0" brushRef="#br0" timeOffset="66076.5">5186 5144 0,'0'0'16,"-21"0"-16,-22 0 0,22 0 0,0 0 0,-21 0 16,20 0-16,1 0 15,42 0 16,22 0-31,-22 0 0,42 0 16,-20 0-16,20 0 0,22 0 0,0 0 16,20 0-16,1 0 0,0 0 15,0 0-15,0 0 0,0-22 0,-1 22 16,1 0-16,0 0 0,0-21 0,21 21 16,-21 0-16,0 0 0,-22-21 15,22 21-15,-21 0 0,-22 0 0,22-21 16,-22 21-16,-20-21 0,-1 21 0,0 0 15,-20 0-15,-1 0 0,0 0 16,-42 0 15,0 0-31,-1 0 0,1 0 0,0 0 16,0 0-16,0 0 16,0 21-16,-1-21 0,1 0 0,-21 21 15,21-21-15,-22 21 0</inkml:trace>
  <inkml:trace contextRef="#ctx0" brushRef="#br0" timeOffset="66724.13">6477 5144 0,'-21'0'16,"0"0"0,-1 0-16,22 21 15,-21 0-15,21 0 16,0 0-16,0 0 0,0 1 0,0-1 16,0 0-16,0 0 0,0 21 15,0-20-15,0-1 0,21 21 0,-21-21 16,22 0-16,-1 22 0,0-22 0,0 0 15,0 0-15,0 0 16,22 1-16,-1-22 0,0 21 0,1-21 16,-1 0-16,0 0 0,22 0 0,-22 0 15,22 0-15,-1 0 0,1-21 16,-1 21-16,1-22 0,-1 22 0,1-21 16,-1 21-16,1-21 0,-1 21 15,1-21-15,-1 21 0,22 0 0,-22-21 16,1 21-16,21-21 0,-22 21 0,1 0 15,-1 0-15,1 0 0,-1 0 0,1 0 16,-22 0-16,21 0 0,-20 21 16,-1 0-16,0-21 0,1 21 0,-1 0 15,0 0-15,-20 1 0,20-1 16,-21 0-16,21 0 0,-20 0 16,-1 0-16,0 22 0,0-22 0,0 0 15,-21 0-15,21 0 0,-21 1 16,0-1-16,0 0 15,0 0-15,0 0 16,0-42 47,0 0-48,0 0-15,22 0 16,-22-1-16,21 1 0,-21 0 15,0 0-15</inkml:trace>
  <inkml:trace contextRef="#ctx0" brushRef="#br0" timeOffset="67211.36">9080 5482 0,'0'0'0,"0"-21"15,-21 21 1,21 21 15,0 0-15,0 1-16,0-1 0,0 0 15,0 0-15,0 0 0,0 0 16,0 1-16,0-1 0,0 0 0,21 0 16,-21 0-16,0 22 0,22-22 0,-1 0 15,0 0-15,-21 0 0,21-21 16,0 21-16,-21 1 0,0-1 0,21-21 15,-21 21-15,22 0 0,-22 0 16,0 0 0,-22-21-16,1 0 15,0 0-15,0 0 0,-21 0 16,-1 22-16,1-22 0,0 0 0,-1 0 16,1 0-16,-22 0 0,22 21 15,-21-21-15,20 0 0,1 0 0,0 21 16,-1-21-16,1 0 0,21 0 0,-22 21 15,22-21-15,0 0 0,0 0 0,21 21 16,-21-21 0,21-21 46,21 0-46</inkml:trace>
  <inkml:trace contextRef="#ctx0" brushRef="#br0" timeOffset="80892">19029 5652 0,'0'0'0,"21"-22"16,-21 1-16,21 21 0,0 0 0,-21-21 15,21 21-15,1 0 0,-22-21 16,21 21-16,0-21 0,-21 0 16,21 21-1,-42 0 17,0 0-17,0 0-15,-1 0 0,1 21 16,0 0-16,0-21 0,0 21 15,0 0-15,-1 0 0,1 1 0,0-1 16,-21 21-16,21-21 0,-1 0 16,1 22-16,-21-22 0,21 21 0,0-21 15,-1 22-15,-20-22 0,21 21 16,0 1-16,0-22 0,-1 21 0,-20-21 16,21 22-16,0-1 0,0-21 0,-1 21 15,1 1-15,0-1 0,21 22 16,-21-22-16,0 0 0,21 22 0,-21-22 15,21 0-15,0 1 0,0-1 0,0 22 16,0-22-16,0 0 0,0-21 0,0 22 16,42-1-16,-42 0 0,21 1 15,0-22-15,22 21 0,-22 1 0,0-22 16,0 21-16,21-21 0,-20 0 16,-1 1-16,21-1 0,-21 0 0,22 0 15,-22 0-15,0 0 0,21-21 0,-21 22 16,1-22-16,-1 0 0,0 0 0,0 0 15,0 0-15,0 0 0,1 0 0,-1 0 16,0 0 0,0 0-1,-42 0 63,0 0-78,0 0 16,-1 0-16,1 0 0,0 0 16,0 0-16,0 0 0,0 0 15,-1 0-15,1-22 0,0 22 0,0 0 16,0 0-16,0-21 0,-1 0 16,1 21-16,0-21 0,21 0 15,0 0-15,-21-1 0,0 1 0,21 0 16,-21 0-16,21 0 0,-22 0 0,22-22 15,-21 22-15,0 0 0,21 0 16,0 0-16,-21-1 0,0-20 16,0 21-16,21 0 0,0 0 0,-22-1 15,22 1-15,-21 0 0,21 0 0,-21 0 16,21 0-16,-21-22 0,21 22 0,0 0 16,0 0-16,0-22 0,0 22 0,0 0 15,0-21-15,0 21 0,0-22 16,0 22-16,0-21 0,0 21 0,0-1 15,0-20-15,0 21 0,0 0 0,0 0 16,0-22-16,0 22 0,21 0 16,0 0-16,0 0 0,1-1 0,-1 1 15,0 0-15,0 0 0,0 0 16,0 0-16,1-1 0,-1 1 0,0 0 16,21 0-16,-21 0 0,1 0 15,20-1-15,-21-20 0,0 21 0,0 0 16,1 0-16,-1-1 0,0 1 0,0 0 15,0 0-15,0 0 16,1 0-16,-22-1 0,21 22 0,-21-21 16,21 21-16,-42 0 234,21 21-234,-21-21 0,-1 22 16,1-1-16,0 0 15</inkml:trace>
  <inkml:trace contextRef="#ctx0" brushRef="#br0" timeOffset="83443.67">19262 6541 0,'0'0'0,"21"0"15,-21-22-15,21 22 0,0 0 0,-21-21 0,21 0 16,0 0-16,1 0 16,-22 0-16,0-1 15,0 1-15,0 0 0,0 0 16,0 0-16,-22 21 0,1-21 15,0 21-15,0 0 0,-21 0 16,20 0-16,1 21 0,0 0 16,0 0-16,0 0 0,0 22 0,-22-22 15,22 21-15,0 0 0,0 1 0,0-1 16,21 0-16,-22 64 16,22-85-16,0 1 0,0-1 15,0 0-15,0 0 0,0 0 16,0 0-16,22-21 0,-1 0 0,0 0 15,0 0-15,0 0 0,0 0 16,1-21-16,20 21 0,-21-21 0,0 0 16,0 0-16,1 0 0,-1-1 0,-21-20 15,21 21-15,0 0 0,0-22 16,0 1-16,-21 21 0,22-21 0,-22-1 16,21 22-16,-21 0 0,0 0 0,0 0 15,0 42 16,0 0-31,0 0 0,0 0 0,-21 22 16,21-22-16,0 21 0,0-21 0,0 22 16,0-22-16,0 0 0,0 21 15,21-21-15,0 1 0,0-1 0,0 0 16,0-21-16,1 21 0,20 0 0,-21-21 16,21 0-16,-20 0 0,20 0 0,0 0 15,1 0-15,-1 0 0,-21 0 0,21 0 16,1 0-16,-1-21 0,-21 0 15,0 21-15,22-21 0,-22 0 0,0-22 16,-21 22-16,21 0 0,0-21 16,-21 20-16,0-20 0,0 21 0,0-21 15,0 20-15,0 1 0,0 0 16,0 0-16,-21 0 0,0 21 0,0 0 16,0 0-16,0 0 0,-22 0 15,22 21-15,0 0 0,0 0 0,0 0 16,-1 22-16,1-22 0,0 0 15,21 21-15,-21-20 0,21-1 0,0 0 16,0 0-16,0 0 0,0 0 0,0 1 16,0-1-16,21-21 0,0 21 0,0-21 15,1 0-15,-1 0 0,0 0 16,0 0-16,0 0 16,0 0-16,1-21 0,-1 0 0,0-1 0,0 1 15,0 0-15,0-21 0,-21-1 16,22 1-16,-1 0 0,0-22 0,0 22 15,-21-22-15,21 22 0,0-21 16,1 20-16,-22 1 0,0 0 0,21-1 16,-21 22-16,0 0 0,0 0 0,0 0 15,-21 42 1,-1 0-16,22 0 16,-21 0-16,21 22 0,-21-22 0,0 21 15,21 0-15,0 1 0,0-1 0,0 22 16,0-22-16,0 0 0,0 1 15,0-1-15,0 0 0,0 1 0,0-1 16,0-21-16,21 21 0,0-20 16,-21-1-16,21 0 0,1 0 0,-1-21 15,0 21-15,0-21 0,0 0 0,22 0 16,-22 0-16,21 0 0,-21 0 0,22 0 16,-1 0-16,0-21 0,1 0 15,-22 21-15,21-21 0,0 0 0,1-1 16,-22-20-16,0 21 0,0 0 15,0-22-15,1 22 0,-1 0 0,-21-21 16,0 21-16,0-1 0,0 1 16,0 0-16,0 0 0,-21 21 0,-1-21 15,-20 21-15,21 0 16,0 21-16,0-21 0,-1 21 0,-20 0 16,21 22-16,0-22 0,0 0 15,-1 0-15,1 21 0,0-20 0,0-1 16,21 0-16,0 0 0,0 0 0,0 0 15,0 1-15,0-1 0,0 0 16,21-21-16,0 0 16,0 0-16,1 0 0,-1 0 0,21 0 15,-21 0-15,0 0 0,1-21 0,-1 0 16,21-1-16,-21 1 0,0-21 16,1 0-16,-1-1 0,0-20 15,0 20-15,0-20 0,0-1 0,1 22 16,-1-21-16,0 20 0,-21-63 15,0 64-15,0 0 0,0 21 0,0-1 16,0 1-16,0 0 0,0 42 31,-21 0-31,21 1 0,-21 20 0,-1-21 16,1 21-16,0 1 0,21-1 16,0 0-16,0 22 0,0-22 0,0 22 15,0-22-15,0 0 0,0 1 0,0-1 16,0-21-16,0 22 0,0-22 15,0 0-15,21 0 0,0 0 16,-21 0-16,22-21 0,-22 22 0,21-22 16,0 0-16,0 0 15,0 0-15,0 0 16,-21-22-16,22 1 0,-1 21 16,0-21-16,-21 0 15,21 21-15</inkml:trace>
  <inkml:trace contextRef="#ctx0" brushRef="#br0" timeOffset="83868.42">21315 6583 0,'0'-21'0,"0"42"0,0-63 15,0 20-15,0 1 16,0 0-16,0 0 0,21 0 16,0 21-16,-21-21 0,21-1 0,0 1 15,1 21-15,-1 0 16,0 0-16,0 0 0,-21 21 15,21 1-15,0-1 0,-21 21 16,0-21-16,0 22 0,22-22 0,-22 21 16,0-21-16,0 22 0,0-22 15,0 0-15,0 21 0,0-21 0,0 1 16,0-1-16,0 0 0,-22-21 16,22 21-16,-21-21 15,21-21 1,0 0-1,0 0-15,0-1 0,0 1 0,0-21 16,0 21-16,21-22 0,1 1 0,-1 21 16,0-21-16,0-1 0,0 1 0,-21 0 15,21 20-15,1 1 0,-1 0 16,0 0-16,0 0 0,0 21 0,0-21 16,1 21-16,-1 0 15,0 0-15,-21 21 16,0 0-1,0 0-15,0 0 16,0 0-16</inkml:trace>
  <inkml:trace contextRef="#ctx0" brushRef="#br0" timeOffset="84731.93">21802 6562 0,'0'21'16,"63"-21"-1,-42 0-15,0 0 0,1-21 16,-1 21-16,-21-21 0,21 21 0,0-22 15,0 1-15,0 0 0,-21 0 16,0 0-16,0 0 0,0-1 0,22 22 16,-22-21-16,-22 21 31,1 0-31,0 21 0,0 1 0,0-1 16,21 0-16,-21 0 0,-1 0 15,1 22-15,21-22 0,0 0 0,-21 21 16,21-21-16,0 1 0,-21-1 0,21 0 15,0 0-15,0 0 0,0 0 16,21-21-16,0 22 0,0-22 16,1 0-16,-1 0 0,0 0 0,0 0 15,0 0-15,0-22 0,22 1 0,-22 21 16,0-21-16,0 0 0,0 0 0,22-22 16,-22 22-16,0 0 0,0-21 15,0-1-15,1-20 16,-22 42-16,21 0 0,-21-1 0,0 1 15,0 0-15,0 42 32,0 0-32,-21 1 0,21-1 15,0 0-15,0 0 0,0 0 0,0 0 16,0 1-16,0 20 0,21-21 0,-21 0 16,21 0-16,-21 1 0,0-1 15,0 0-15,0 0 0,0 0 0,0 0 16,0 1-16,-21-22 15,0 0-15,-1 0 16,1 0-16,0 0 16,0 0-16,42 0 47,0 0-32,0 0-15,1 0 0,-1 0 16,0 0-16,21 0 0,-21 0 0,22 0 15,-22 0-15,21-22 0,1 22 0,-22-21 16,21 0-16,0 0 0,-20-21 0,20-1 16,-21 22-16,0-21 0,0-1 15,1 1-15,-22 0 0,0 21 0,0-1 16,0-20-16,0 21 16,-22 0-16,1 21 0,0 0 15,0 0-15,0 0 0,21 21 0,0 0 16,0 0-16,0 0 0,0 1 0,0 20 15,0-21-15,0 21 0,21-20 0,0-1 16,0 21-16,-21-21 0,21 0 16,-21 22-16,22-22 0,-22 0 0,0 0 15,0 0-15,0 1 16,-22-22-16,1 0 0,0 21 16,0-21-16,0 21 0,-22-21 15,22 0-15,0 0 0,0 21 0,0-21 16,0 0-16,-1 21 0,1-21 0,0 0 15,0 0-15,0 21 0,0-21 0</inkml:trace>
  <inkml:trace contextRef="#ctx0" brushRef="#br0" timeOffset="85628.65">19981 7789 0,'0'0'0,"0"-21"0,-21 42 47,0-21-47,0 22 0,21-1 0,-21 0 15,-1 0-15,1 21 0,0-20 0,0-1 16,21 21-16,-21-21 0,21 0 0,-21 22 15,21-22-15,0 0 0,-22 0 16,22 0-16,0 1 0,0-1 16,22-21-16,-1 0 0,0 0 15,0 0-15,0 0 0,0 0 16,-21-21-16,0-1 16,0 1-16,0 0 0,0 0 15,-21-21-15,0 20 0,0-20 16,21 21-16,0-21 0,-21-1 0,21 1 15,0 21-15,0-22 0,21 1 0,0 21 16,0-21-16,0 20 0,1 1 0,20 0 16,-21 0-16,21 21 0,-20 0 15,-1 0-15,21 0 0,-21 0 0,0 0 16,22 0-16,-22 21 0,-21 0 0,21 0 16,-21 22-16,0-22 0,0 21 0,0-21 15,0 22-15,0-1 0,0 0 0,-21 1 16,21 20-16,-21-20 0,0 20 15,21 1-15,-22-1 0,22-21 0,0 22 16,0-1-16,0 22 0,0-21 0,0-1 16,0 22-16,0-22 0,0 22 15,0-22-15,0 22 0,0-21 0,0-1 16,0 1-16,0-1 0,0 1 0,0-22 16,0 21-16,0-20 0,0-1 0,0 0 15,0 1-15,0-22 0,0 0 0,-21 0 16,21 0-16,-21-21 0,0 0 15,0-21-15,0-21 16,21 21-16,-22-22 0,22 1 16,0 0-16,0-22 0,-21 1 15,21-1-15,0-20 0,-21-1 0,21 0 16,0-21-16,0 22 0,0-1 0,0-21 16,0 22-16,0-1 0,21 21 0,0-20 15,1 41-15,-1-20 0,0 21 0,0 20 16,21-20-16,-20 21 0,-1 0 0,21 0 15,-21-1-15,0 1 0,22 0 16,-22 0-16,21 0 0,-21 0 0,22 21 16</inkml:trace>
  <inkml:trace contextRef="#ctx0" brushRef="#br0" timeOffset="88155.98">20807 7916 0,'0'-21'16,"0"0"-16,21 21 0,0-21 16,0 21-16,0-21 0,1 0 0,-1-1 15,0 1-15,0 0 0,0 0 16,0 0-16,1 0 0,-22-1 0,0 1 16,21 0-16,-21 0 0,-21 21 15,-1 0 1,1 0-16,-21 0 0,21 21 0,0 0 15,-22 22-15,22-22 16,0 0-16,0 21 0,0-21 0,21 22 16,-22-22-16,22 0 0,0 21 0,0-20 15,0-1-15,0 0 0,22 0 0,-1 0 16,0 0-16,0-21 0,0 0 0,0 22 16,22-22-16,-22 0 0,0 0 15,0 0-15,0 0 0,-42 0 31,0 0-15,-21 0-16,21 21 0,-1-21 0,-20 21 16,21 0-16,0 0 0,-22 0 15,43 22-15,-21-22 0,21 0 16,-21 0-16,21 0 0,0 1 0,0-1 16,0 0-16,21 0 0,0-21 0,1 21 15,-1-21-15,0 0 0,0 0 0,21 0 16,-20 0-16,20 0 0,-21 0 15,21 0-15,-20 0 0,20-21 0,-21 0 16,21 0-16,-20 0 0,20-1 0,-21-20 16,0 0-16,0-1 0,1 1 15,-1-21-15,0-1 0,0 22 0,0-22 16,-21 1-16,0-1 0,0 22 16,0 0-16,0-1 0,0 22 0,0-21 15,0 21-15,-21 21 16,21 21-16,-21 21 15,0-21-15,21 0 0,0 22 0,-21-1 16,-1 0-16,22 1 0,-21-1 16,21 0-16,0 22 0,0-22 0,0 1 15,0-1-15,0 0 0,0 1 0,0-1 16,0 0-16,0-21 0,0 1 0,21-1 16,1 21-16,-1-42 0,0 21 0,0 0 15,0-21-15,0 0 0,22 0 0,-22 0 16,0 0-16,0 0 0,22-21 15,-22 0-15,0 0 0,0 0 0,0 0 16,0-22-16,1 22 0,-1-21 16,-21 21-16,0-22 0,0 1 0,0 21 15,0-22-15,0 22 0,0 0 0,-21 21 16,-1 0 0,1 0-16,0 0 0,0 21 15,21 22-15,-21-22 0,21 0 0,0 0 16,0 21-16,0-20 0,0-1 0,0 21 15,0-21-15,0 0 0,0 1 0,21-1 16,0 0-16,0 0 0,0 0 16,1-21-16,20 21 0,-21-21 15,21 0-15,-20 0 0,20 0 0,-21 0 16,0 0-16,22 0 0,-22-21 0,0 0 16,0 0-16,0 0 0,0 0 0,-21-1 15,0-20-15,22 0 0,-22 21 16,21-22-16,-21 1 0,0 21 0,0-22 15,0 22-15,0 0 0,0 0 16,0 42 0,0 0-16,0 22 0,0-22 15,0 0-15,0 0 0,-21 21 16,21-20-16,0 20 0,0-21 0,0 0 16,0 22-16,0-22 0,0 0 0,0 0 15,0 0-15,0 0 16,0 1-16,0-44 31,0 1-15,0 0-16,0 0 0,0 0 15,0 0-15,0-22 0,0 22 0,0-21 16,0 21-16,21-22 0,-21 1 0,21 0 16,0-1-16,-21 22 0,21 0 15,-21 0-15,21 0 0,1-1 0,-1 22 16,0 0-16,0 0 15,-21 22-15,0-1 0,21 21 16,-21-21-16,0 0 0,21 1 16,-21 20-16,0-21 0,0 21 0,0-20 15,0-1-15,0 0 0,0 0 16,0 0-16,0 0 0,0 1 0,0-1 16,0 0-16,0-42 31,0 0-16,0-1-15,0 1 0,0 0 16,0 0-16,0 0 0,22-22 16,-22 22-16,21-21 0,0 0 15,-21 20-15,21-20 0,0 21 0,0-21 16,1 20-16,-1 22 0,-21-21 0,21 0 16,0 21-16,0 0 15,-21 21-15,0 0 16,0 1-16,0 20 0,0-21 0,0 0 15,0 22-15,0-22 0,0 21 0,0-21 16,0 22-16,0-22 0,0 0 0,0 21 16,0-21-16,0 1 0,0-1 15,0 0-15,0 0 0,21-21 16,1 0-16,-1 21 0,0-21 0,0 0 16,0 0-16,0 0 0,1 0 15,-1 0-15,0-21 0,0 0 0,0 21 16,0-21-16,1 0 0,-1-1 0,0 1 15,-21-21-15,21 0 0,0 20 16,-21-20-16,0 0 0,0 21 0,0-22 16,0 22-16,0 0 0,0 0 0,0 0 15,-21 21 1,21 21-16,-21 0 0,0 0 16,0 21-16,-1-20 0,22 20 15,-21-21-15,0 21 0,21-20 16,0-1-16,0 21 0,0-21 0,0 0 0,0 1 15,0-1-15,0 0 0,0 0 16,0 0-16,21-21 0,0 0 16,1 0-16,-1 0 0,0 0 15,0 0-15,0 0 0,0 0 0,22 0 16,-22 0-16,0-21 0,0 0 0,0 0 16,1 21-16,-1-43 0,-21 22 15,21 0-15,0-21 0,-21 21 0,0-1 0,0-20 16,0 21-16,21 0 0,-21 0 15,0 42 17,-21 0-32,0 0 0,21 0 0,0 0 0,0 1 15,-21-1-15,21 0 0,-21 0 16,21 0-16,-22 0 0,22 1 16,0-1-16,0 0 0,0 0 15,0-42 32,0 0-47,22 0 16,-1-22-16,-21 22 0,21 0 0,0-21 15,-21 20-15,21-20 0,22-21 16,-22 41-16,-21 1 0,21 0 0,-21 0 16,21 0-16,0 21 15,-21 21 1,0 0-16,0 0 0,0 0 15,0 1-15,0 20 0,0-21 0,0 0 16,0 22-16,0-22 0,0 0 0,0 0 16,0 0-16,0 0 0,0 1 15,0-1-15,0 0 0,0 0 16,21-21 0,1-21-1,-1 21-15,0-21 0,-21 0 0,0-1 16,21 1-16,0-21 0,-21 21 15,21-22-15,1 1 0,-1 0 16,-21-22-16,21 22 0,0 0 0,0-22 16,0 22-16,1-64 0,-22 64 15,21-1-15,-21 22 0,0 0 16,0 0-16,0 0 0,0-1 0,0 44 31,-21-1-31,21 0 0,-22 0 0,1 21 16,21-20-16,-21-1 0,21 21 0,0 0 15,-21 1-15,21-1 0,-21-21 0,21 22 16,-21-1-16,21 0 0,0 1 16,0-1-16,0-21 0,0 21 0,0 1 15,0-22-15,0 0 0,0 21 0,0-20 16,0-1-16,0 0 0,0 0 16,21 0-16,0-21 0,0 0 15,0 0-15,0 0 16,1 0-16,-1 0 0,0 0 15,0 0-15,-21-21 0,21 0 16,0 21-16,-21-21 0,0 0 0,22-1 16,-22 1-16,21 0 0,-21 0 15,0 0-15,0 0 0,0-1 0,0 1 0</inkml:trace>
  <inkml:trace contextRef="#ctx0" brushRef="#br0" timeOffset="88383.98">23431 7916 0,'0'0'0,"22"0"31,-1 0-15,0 0-16,0 0 0,0 0 0,0 0 16,1 0-16,-1 0 0,0 0 0,0 0 15,0 0-15,0-21 0,1 21 0,-1 0 16,-21-21-1,21 21 1,-21-21-16,0 0 0,0 0 16</inkml:trace>
  <inkml:trace contextRef="#ctx0" brushRef="#br0" timeOffset="89115.13">23453 5736 0,'0'0'0,"-22"0"0,22-21 0,-21 21 15,42 0 17,1 21-32,20 0 15,-21 1-15,0-1 0,22 0 16,-1 21-16,-21-21 0,21 22 0,1-1 15,-22 0-15,21 1 0,-21-1 0,22 0 16,-22 1-16,0 20 0,0-20 16,-21 20-16,0 1 0,21-1 15,-21 1-15,0-1 0,0 1 0,0-1 16,0 1-16,0-1 0,0 1 0,0-1 16,-21 1-16,0-1 0,0 1 0,0-1 15,0 1-15,-1-22 0,-20 0 16,21 1-16,-21-1 0,20 0 0,1-21 15,-21 22-15,21-22 0,0 0 0,-1 0 16,1 0-16,0 1 0,0-22 0,21 21 16,-21-21-16,21 21 0,-21-21 109</inkml:trace>
  <inkml:trace contextRef="#ctx0" brushRef="#br0" timeOffset="95023.49">24574 6371 0,'0'-21'0,"22"21"15,-22-21 1,-22 21 31,1 21-31,21 0-16,-21-21 0,21 21 15,-21 1-15,21-1 0,0 0 16,0 0-16,0 0 15,0 0-15,21-21 16,0 0-16,0 0 16,1 0-16,-1 0 0,0 0 0,0 0 15,0-21-15,0 0 0,1 21 16,-22-21-16,21 0 0,0 0 16,-21-1-16,0 1 0,0 0 15,0 0-15,0 0 0,0 0 0,0-1 16,-21 22-16,0 0 15,-1 0-15,1 0 0,0 0 16,0 0-16,0 22 0,0-1 16,-1 0-16,22 0 15,-21 0-15,21 0 0,-21 1 0,21-1 16,0 0-16,0 0 0,0 0 16,0 0-16,0 1 15,21-22-15,0 0 0,1 0 16,-1 0-16,0 0 15,0 0-15,0 0 0,0 0 0,1 0 16,-22-22-16,21 22 0,0-21 0,0 0 16,-21 0-16,0 0 15,0 0-15,0-1 0,0-20 0,0 21 16,0 0-16,0 0 0,-21 21 16,0 0-1,0 0-15,-1 0 0,1 0 16,0 0-16,0 21 0,0 0 0,0-21 15,21 21-15,-22 0 0,1 0 0,21 1 16,0-1-16,0 0 0,0 0 0,0 0 16,0 0-16,0 1 15,0-1-15,21-21 16,1 0-16,-1 0 16,0 0-16,0 0 0,0 0 15,-21-21-15,21-1 0,-21 1 16,0 0-16,22 21 0,-22-21 15,0 0-15,0 0 0,0-1 16,0 1-16,0 0 0,-22 21 16,1-21-16,0 21 0,0 0 15,0 0-15,0 0 0,-1 21 16,22 0-16,0 0 0,0 1 16,0-1-16,0 0 0,0 0 15,0 0-15,0 0 16,22-21-16,-1 0 0,0 0 15,0 0-15,0 0 0,0 0 16,1 0-16,-1 0 16,-21-21-16,21 21 0,-21-21 0,0 0 15,0 0-15,0 0 16,0-1-16,0 1 16,-21 21-16,0 0 0,-1 0 15,1 0-15,0 0 0,0 0 16,0 21-16,21 1 0,-21-1 15,21 0-15,0 0 0,0 0 16,0 0-16,0 1 0,0-1 16,21-21-1,0 0-15,0 0 16,0 0-16,0-21 16,1-1-16,-22 1 15,0 0-15,0 0 16,0 0-16,0 0 15,0-1-15,0 1 0,-22 21 16,1 0-16,0 0 16,0 0-16,21 21 0,-21-21 15,21 22-15,-21-1 0,21 0 16,0 0-16,0 0 0,0 0 16,0 1-16,0-1 15,21-21 1,0 0-16,0 0 15,0 0-15,0-21 16,-21-1 0,0 1-16,0 0 0,0 0 15,0 0-15,0 0 0,0-1 16,0 1-16,-21 0 0,0 21 16,0 0-16,0 0 15,0 0-15,-1 21 0,1 0 16,21 1-16,-21-1 0,21 0 15,0 0-15,0 0 0,0 0 16,0 1-16,0-1 16,21-21-1,0 0-15,1 0 0,-1 0 16,0 0-16,0-21 16,-21-1-16,21 1 15,-21 0-15,21 0 0,-21 0 0,0 0 16,0-1-16,0 1 0,0 0 15,0 0-15,0 0 0,-21 0 16,0 21-16,0 0 0,0 0 16,0 0-16,-1 0 0,1 21 15,21 0-15,0 0 0,-21 0 16,21 0-16,-21 1 0,21-1 16,0 0-16,0 0 0,0 0 0,0 0 15,0 1-15,0-1 0,21 0 16,0-21-16,0 0 15,1 0-15,-1 0 0,0 0 16,0 0-16,0 0 0,0 0 0,-21-21 16,22 21-16,-1-21 0,0-1 0,-21 1 15,0 0-15,0 0 0,21 0 16,-21 0-16,0-22 0,0 22 0,0 0 16,0 0-16,0 0 0,-21-1 0,0 22 15,0 0-15,-1 0 16,1 0-16,0 0 0,0 0 0,0 22 15,0-1-15,-1 0 0,1 0 16,21 0-16,0 0 0,0 1 0,-21-1 16,21 0-16,0 0 0,0 0 15,0 0-15,0 1 0,0-1 16,0 0-16,21-21 0,0 0 16,1 21-16,-1-21 15,0 0-15,0 0 16,-21-21-1,21 21-15,-21-21 16,0 0-16,21-1 31</inkml:trace>
  <inkml:trace contextRef="#ctx0" brushRef="#br0" timeOffset="96519.62">23495 9737 0,'0'0'0,"0"-21"0,0-1 0,0 1 15,0 0-15,0 0 0,0 0 0,0 0 16,0-1-16,0 1 16,0 42-1,0 1 1,0 20-16,0-21 0,0 21 16,0 1-16,0-1 0,0 0 0,0 1 15,0-1-15,-21 22 0,21-22 16,0 21-16,-21-20 0,21 20 0,0 1 15,0-1-15,-22 1 0,22-1 16,-21 1-16,21-1 0,-21 1 0,21-22 0,-21 22 16,21-1-16,0-21 0,-21 1 15,21-1-15,0 0 0,0 1 16,-21-22-16,21 0 0,0 0 0,0 0 16,0 1-16,0-1 0,0-42 31,0-1-31,21 1 15,-21 0-15,0 0 0,21 0 0,-21 0 16,0-1-16,0-20 0,0 21 16,0-21-16,0-1 0,0 1 15</inkml:trace>
  <inkml:trace contextRef="#ctx0" brushRef="#br0" timeOffset="96873.91">23093 10012 0,'0'0'15,"-21"-21"-15,21 0 0,-22-1 0,22 1 16,0-21-16,0 21 0,0 0 0,0-1 16,22 1-16,-1 0 0,0 0 0,0 0 15,21 0-15,-20-1 0,20 1 0,0 21 16,1-21-16,-1 21 0,0 0 16,22 0-16,-22 0 0,0 0 0,22 0 15,-22 21-15,1 0 0,-1 1 16,0-1-16,-21 21 0,1-21 0,-1 22 15,-21-1-15,0-21 0,0 21 16,-21-20-16,-1-1 0,-20 21 0,21-21 16,-21 0-16,-1 1 0,1-1 0,0 0 15,-1 0-15,1 0 0,0 0 0,20-21 16,1 22-16,0-22 0,0 0 16,0 21-16,42-42 46,0 21-46,0-22 0,0 1 16,1 0-16,-1 0 0,0 0 0</inkml:trace>
  <inkml:trace contextRef="#ctx0" brushRef="#br0" timeOffset="97227.86">23791 10012 0,'0'0'0,"21"0"0,1 0 15,-1 0-15,0 0 0,0 0 0,21-21 16,-20 21-16,20-21 0,-21 21 0,21-22 16,-20 22-16,-1-21 0,0 21 15,0-21-15,0 0 0,-21 0 16,0 0-16,0-1 0,0 1 16,0 0-16,-21 21 0,0-21 15,0 21-15,0 0 0,-1 0 0,-20 0 16,21 21-16,0-21 0,0 21 15,-1 22-15,1-22 0,0 0 0,0 21 16,21-21-16,0 1 0,0 20 0,0-21 16,0 0-16,0 0 0,0 1 0,0-1 15,0 0-15,0 0 0,21 0 0,0 0 16,0-21-16,1 0 16,-22 22-16,21-22 0,0 0 15,0 0-15,0 0 0,0 0 0,1 0 0,-1 0 16,0 0-16,0-22 0,0 1 15,0 21-15,1-21 0</inkml:trace>
  <inkml:trace contextRef="#ctx0" brushRef="#br0" timeOffset="97628.15">24342 9821 0,'0'0'0,"0"-21"15,0 0-15,21 21 16,0-21-16,0 21 15,0 0-15,0 0 16,1 0-16,-1 0 0,0 0 16,-21 21-16,0 0 0,21 0 15,0 1-15,-21-1 0,0 0 0,0 21 16,0-21-16,0 1 0,0-1 0,0 0 16,0 0-16,0 0 0,0 0 0,0 1 15,-21-1-15,0 0 0,0-21 16,0 0-1,21-21 1,0 0 0,0-1-16,0 1 0,0 0 15,0 0-15,0 0 0,0 0 16,21-1-16,-21 1 0,0 0 16,21 0-16,-21 0 0,21 0 0,-21-1 15,21 1-15,-21 0 0,21 21 16,1 0-1,-1 0-15,-21-21 16,21 21-16,0 0 0,0 0 16</inkml:trace>
  <inkml:trace contextRef="#ctx0" brushRef="#br0" timeOffset="98627.62">24871 9673 0,'21'-21'16,"-42"42"-16,63-63 0,-42 21 0,0 0 15,0-1-15,0 1 0,21 0 16,-21 0-16,0 0 0,0 0 16,0-1-16,21 1 0,-21 0 0,0 0 15,0 0-15,0 0 0,0-1 0,0 1 16,0 42 15,-21 1-31,0-1 0,21 0 0,0 0 16,-21 21-16,0 1 0,0 20 0,-1-20 15,22 20-15,0 1 0,-21-1 16,0 1-16,21-1 0,0 1 16,0-1-16,-21 22 0,21-22 0,-21 22 15,21-22-15,-21 22 0,21 0 0,0-22 16,0 22-16,-22-22 0,22 22 0,-21-21 16,21 20-16,-21 1 0,0-22 15,21 22-15,-21-21 0,0-1 0,-1 1 16,1-22-16,0 0 0,0 1 0,0-1 15,21-21-15,0 0 0,0 0 16,0 1-16,42-22 16,-21 0-16,0 0 0,22-22 0,-1 1 15,-21 0-15,22 0 0,-1 0 0,0 0 16,1-1-16,-1 1 16,0-21-16,-21 21 0,22-22 0,-22 1 15,0 0-15,0-1 0,0 1 0,-21-21 16,22 20-16,-22-20 0,0 20 0,0-20 15,0-1-15,-22 1 0,1-1 0,0 1 16,0-1-16,0 1 0,0 21 16,-22-22-16,1 22 0,21-1 0,-22 1 15,1 21-15,21 0 0,0 0 0,0-1 16,-1 1-16,1 21 16,21-21-16,0 0 15,21 21-15,1 0 0,-1-21 16,0 21-16,21-21 0,-21-1 15,22 22-15,-22-21 0,21 21 0,-21-21 16,22 0-16,-22 21 0,0-21 0,0 0 16,0-1-16,1 22 0,-22-21 15,0 0-15,21 0 0,-21 0 0,21 21 16,-21-21-16,0-1 0,21 1 16,-21 0-16,-21 42 46,21 0-46,-21-21 0,21 22 16,-21-1-16,21 0 0,0 0 0,0 0 0,-22 0 16,22 1-16,0-1 15,0 0-15,22 0 16,-1-21-16,0 0 0,0 0 16,0 0-16,0 0 0,1 0 0,-1 0 15,0 0-15,0-21 16,0 21-16,0-21 0,-21 0 15,0-1-15,0 1 0,0 0 0,0 0 16,0 0-16,0 0 0,0-22 0,0 22 0,-21 0 16,21 0-1,-21 21-15,0 0 0,0 0 16,0 21-16,-1 0 16,22 0-16,0 0 0,0 1 15,0-1-15,0 0 16,0 0-1,22-21-15,-1 0 16,0 0-16,0 0 0,0 0 16</inkml:trace>
  <inkml:trace contextRef="#ctx0" brushRef="#br0" timeOffset="99056.09">25485 9821 0,'0'-21'0,"0"42"0,0-63 16,0 21-16,0 0 15,0 0 1,21 21 0,-21-22-16,21 22 15,0 0-15,0 0 16,-21 22-16,0-1 0,21 0 0,-21 0 16,22 0-16,-22 0 0,21 1 0,-21-1 15,0 21-15,0-21 0,0 0 0,0 1 16,0-1-16,0 0 0,0 0 15,0 0-15,-21 0 0,-1-21 16,1 0 0,21-21 15,0 0-31,0 0 16,0 0-16,0 0 0,0-1 0,0 1 15,21 0-15,-21 0 0,22 0 0,-1 0 16,-21-1-16,0 1 0,0 0 0,21 21 15,-21-21-15,21 21 0,-21-21 16,21 21 0,0 0-1,1 0-15,-1 0 16,0 0 0</inkml:trace>
  <inkml:trace contextRef="#ctx0" brushRef="#br0" timeOffset="99811.94">25908 9737 0,'21'0'16,"-21"-21"-16,-21 21 31,21 21-31,0 0 0,-21-21 16,21 21-16,-21 0 0,21 0 15,0 1-15,0-1 0,0 0 0,0 0 16,0 0-16,0 0 15,0 1-15,-22-1 0,22 0 16,0 0-16,0-42 47,0 0-31,0 0-16,0-1 0,0 1 15,0 0-15,0 0 0,0-21 16,0 20-16,0 1 0,22 0 15,-1 0-15,0 0 0,0 0 16,0-1-16,0 22 16,1 0-16,-1 0 0,0 0 0,0 0 15,0 0-15,0 0 16,1 22-16,-22-1 0,0 0 16,0 0-16,0 0 0,0 0 0,0 1 15,0-1-15,0 0 16,0 0-16,0 0 0,0 0 0,0 1 15,0-1 1,-22-21 15,22-21-15,0-1-16,0 1 16,0 0-16,0 0 0,22 0 15,-1 0-15,-21-1 0,21 1 16,0 0-16,0-21 0,-21 21 0,21 21 15,1-22-15,-1 1 0,0 0 0,0 21 16,0 0-16,0 0 16,1 0-16,-22 21 15,21-21-15,-21 21 0,0 1 0,0 20 16,0-21-16,0 0 0,0 0 0,0 1 16,0-1-16,0 0 0,-21 0 15,-1 0-15,22 0 0,0 1 16,0-1-16,-21-21 0,21 21 0,0 0 15,-21-21-15,21 21 0,0-42 63,0 0-63,0 0 0,0 0 16,21-1-16</inkml:trace>
  <inkml:trace contextRef="#ctx0" brushRef="#br0" timeOffset="100147.76">26670 9462 0,'0'-22'16,"0"44"15,0-1-15,-21 0-16,0 21 0,21-21 15,-22 1-15,22 20 0,-21-21 0,21 21 16,-21-20-16,21 20 0,0-21 0,0 0 16,0 0-16,0 1 0,0-1 15,0 0-15,0 0 0,0 0 16,0 0-16,0 1 0,0-1 16,21-21-16,0 0 0,-21 21 0,22-21 15,-1 0-15,0 0 0,0 0 16,0 0-1,0-21 1,1 0-16,-22-1 16,0 1-16,21 21 0,-21-21 15,21 0-15</inkml:trace>
  <inkml:trace contextRef="#ctx0" brushRef="#br0" timeOffset="100539.53">27093 9462 0,'0'-22'16,"0"44"-16,0-65 0,-21 43 16,21-21-1,21 21 17,0 0-32,1 0 0,-1 21 15,0 0-15,0 1 0,-21-1 16,0 0-16,21 0 0,-21 0 15,0 22-15,0-22 16,0 0-16,0 21 0,0-21 0,0 22 16,-21-22-16,21 0 0,-21 21 0,0-20 15,0-1-15,-1 0 0,1 0 0,0 0 16,0 0-16,0 1 16,0-22-16,-1 0 0,22 21 0,-21-21 15,21-21 48,0-1-48,21 1 1,1 0-16</inkml:trace>
  <inkml:trace contextRef="#ctx0" brushRef="#br0" timeOffset="100848.03">27495 9652 0,'0'-21'15,"0"0"1,0 0 0,0 42 46,0 0-62,0 0 0,0 0 16,0 0-16,0 1 15</inkml:trace>
  <inkml:trace contextRef="#ctx0" brushRef="#br0" timeOffset="101103.88">27432 10033 0,'0'0'15,"0"21"-15,0 0 0,0 1 16,0-1-1,21 0-15,-21 0 16,0 0-16,21 0 0,-21 1 16,0-1-16,0 0 0,0 0 0,0 0 0,0 0 15,-21 1-15,0 20 0,0-21 16,0 0-16,-1 0 0,-20 1 16,21-1-16,-21 0 0,20 0 0,-20 0 15,0-21-15,21 21 0,-22 1 0,1-22 16,21 0-16,-22 21 0,22-21 15,-21 0-15,21 0 0</inkml:trace>
  <inkml:trace contextRef="#ctx0" brushRef="#br0" timeOffset="101780.2">23749 10922 0,'0'0'15,"-21"21"-15,0-21 0,-1 0 0,1 0 0,0 0 16,0 0-16,0 0 0,0 0 15,42 0 32,21 0-47,0 0 0,1 0 0,-1 0 16,22-21-16,-1 0 0,22 21 0,-1 0 16,1-21-16,21 21 0,0-21 0,0 21 15,21-22-15,0 22 0,0-21 0,0 21 16,21-21-16,-21 21 0,0 0 15,0-21-15,0 0 0,0 21 0,0-21 16,-21 21-16,-22 0 0,1-22 0,0 22 16,-22 0-16,1 0 0,-22-21 0,0 21 15,1 0-15,-22 0 0,0 0 16,0 0-16,0-21 0,-42 21 62,0 0-46,0 0-16,0 0 0,-1 0 0,1 21 16,0-21-16,-21 21 0,-1-21 0,1 0 15,0 22-15,-1-22 0,1 21 0</inkml:trace>
  <inkml:trace contextRef="#ctx0" brushRef="#br0" timeOffset="102240.27">23855 11070 0,'0'0'0,"21"0"31,0 0-31,21 0 0,-20 0 16,20 0-16,0 0 0,1 0 0,-1 0 15,21 0-15,1 0 0,21 0 16,-1 0-16,1 0 0,21 0 0,0 0 16,-1 0-16,22 0 0,-21 0 0,21 0 15,-21 0-15,0-21 0,0 21 16,0 0-16,-1-21 0,-20 21 0,0 0 15,-1-21-15,-20 21 0,-1 0 0,1 0 16,-22-21-16,1 21 0,-1 0 0,-21 0 16,0 0-16,0 0 0,1 0 0,-44 21 78,1-21-63,0 0-15,0 21 0,0-21 0,0 0 16,-1 0-16</inkml:trace>
  <inkml:trace contextRef="#ctx0" brushRef="#br0" timeOffset="106163.83">5800 12869 0,'0'22'16,"21"-22"-1,-21 21 1,21-21 46,-21-21-46,0-1 0,21 1-16,-21 0 15,21 21-15,-21-21 0,0 0 0,21 21 16,-21-21-16,22-1 0,-1 1 0,0 0 16,0 0-16,-21 0 15,21 21-15,0-21 0,1-1 0,-22 1 16,21 0-16,0 0 0,0 0 15,0 21-15,0-21 0,1-1 0,-1 1 16,-21 0-16,21 0 0,0-21 16,21 20-16,-20 1 0,-1 0 0,0 0 15,0-21-15,0 20 0,22 1 0,-22-21 16,0 21-16,21 0 0,-21-22 0,1 22 16,-1-21-16,21-1 0,-21 22 15,0-21-15,1 21 0,-1 0 0,21-22 16,-21 22-16,0-21 0,1 21 0,-1-22 15,21 22-15,-21 0 0,0-21 16,1 20-16,20-20 0,-21 21 0,0-21 16,0 20-16,1-20 0,20 21 15,-21-21-15,0 20 0,0-20 0,22 21 16,-22-21-16,0 20 0,21-20 16,-20 21-16,-1-21 0,21 20 0,-21-20 15,22 21-15,-1 0 0,-21-22 0,21 22 16,107-106-1,-107 106-15,-21-21 0,21 21 16,1-22-16,-1 22 0,-21-21 16,22 21-16,-1-22 0,-21 22 0,21-21 15,-20 21-15,20-22 0,-21 1 0,21 21 16,-20-22-16,20 22 0,-21 0 16,0-21-16,0 21 0,1-1 0,-1 1 0,0 0 15,0 0-15,0 0 16,0 0-16,1-1 0,-22 1 0,21 0 15,0 21-15,-21-21 0,21 0 0,0 0 16,0 21-16,-21-22 0,22 1 16,-1 21-16,-21-21 15,21 0-15,-21 0 16,21 21-16,-42 0 78,0 0-62,0 0-16,-1 0 15,1 0-15,0 0 16,0 0-16,0 0 0,0 0 0,-1 0 16,1 0-16,0 21 0,0-21 0,0 0 15,0 0-15,-1 0 0,1 0 16,0 0-16,0 0 0,42 0 78,0 0-78,0 0 16,1 0-16,-1 0 0,0 0 0,0-21 15,21 21-15,-20 0 0,-1-21 0,21 21 16,-21-22-16,0 22 0,1 0 15,-1-21-15,0 21 0,0 0 0,0 0 16,-21-21-16,0 42 31,0 0-15,0 1-16,0-1 0,0 0 16,0 0-16,0 21 0,0-20 15,0-1-15,-21 21 0,21-21 16,0 0-16,-21 1 0,21 20 0,0-21 15,0 0-15,0 0 0,0 1 16,0-1-16,0 0 16,0 0-1,-21-21-15,21-21 219,0 0-156,0 0 30,-21 21-93,21-22 16</inkml:trace>
  <inkml:trace contextRef="#ctx0" brushRef="#br0" timeOffset="113387.74">5863 12848 0,'0'21'0,"0"1"0,-21-22 16,21 21-16,-21-21 31,21 21-31,0-42 47,0 0-32,0-1-15,21 22 0,-21-21 16,21 21-16,-21-21 0,21 0 0,0 0 16,1 0-16,-1-1 0,-21 1 15,21 21-15,0-21 0,0 0 16,0 0-16,-21 0 0,22-1 0,-1 1 15,0 21-15,0-21 0,0 0 0,-21 0 16,21 0-16,1-1 0,-1 1 0,-21 0 16,21 0-16,0-21 0,0 20 15,0 1-15,1 0 0,-1 0 0,0 0 16,-21-22-16,21 22 0,0 0 0,0 0 16,22-21-16,-22 20 15,0 1-15,0-21 0,0 21 0,1 0 16,-1-22-16,21 22 0,-21 0 0,0 0 15,1 0-15,-1-1 0,0-20 0,21 21 16,-21 0-16,1 0 0,-1-1 16,0 1-16,0 0 0,21 0 0,-20 0 15,-1 0-15,0-1 0,0 1 0,0 0 16,0 0-16,1 0 0,-1 0 16,0-1-16,0 1 0,-21 0 0,21 0 15,0 0-15,1-22 0,-22 22 0,21 0 16,0 0-16,0 0 0,0 0 0,-21-1 15,21 1-15,1-21 0,-1 21 16,-21 0-16,21-1 0,0 1 16,0 0-16,0 0 0,1 0 0,-1 0 15,21 21-15,-21-22 0,0 1 16,1 0-16,-1 0 0,0 0 0,0 0 16,21 21-16,-20-22 0,-1 1 0,0 0 15,0 0-15,0 0 0,0 0 0,1-1 16,20 1-16,-21 0 0,0 0 15,0 0-15,1 0 0,-1 21 0,0-22 16,0 1-16,0 0 0,0 0 16,1 0-16,-1 0 0,-21-1 15,21 22-15,0-21 0,0 0 0,0 0 16,1 0-16,-1 0 0,0-1 16,0 1-16,0 0 15,0 0-15,1 0 0,-1 21 0,0-21 16,-21-1-16,21 1 0,0 0 0,0 21 15,1-21-15,-1 0 0,0 0 0,0-1 16,0 1-16,0 0 16,1 21-16,-1-21 0,0 0 0,0 0 15,0 21-15,0-22 0,1 1 0,-22 0 16,21 21-16,0-21 0,0 0 16,0 0-16,0-1 0,1 22 15,-1-21-15,0 0 0,0 0 16,0 21-16,-21-21 0,21 0 15,1-1-15,-1 1 16,-21 0 0,21 0-1,-21 0 1,0 0 0,21 21-16,-21-22 15,21 22-15,-42 0 63,0 0-63,0 0 0,0 0 15,-1 0-15,1 0 0,0 22 16,-21-22-16,21 21 0,-1-21 16,-20 21-16,21-21 0,-21 21 0,-1 0 15,1-21-15,0 21 0,-1-21 16,22 22-16,-21-22 0,-1 21 0,22-21 15,-21 21-15,21-21 0,0 21 16,-1-21-16,1 0 0,0 21 0,0 0 16,0-21-16,0 0 0,-1 0 15,22 22-15,-21-22 0,21 21 16,-21-21-16,0 0 31,42 0 32,0 0-63,0 0 15,1 0-15,-1 0 0,0 0 16,0 0-16,0-21 0,22 21 16,-22 0-16,21-22 0,0 22 0,1 0 15,-1-21-15,0 21 0,22-21 0,-22 0 16,22 21-16,-22-21 0,0 21 15,1-21-15,-1 21 0,0 0 16,-20-22-16,-1 22 0,21 0 0,-21-21 16,0 21-16,1 0 15,-22-21-15,-22 21 47,22 21-31,-21-21-16,21 21 0,-21 1 15,21-1-15,-21 0 0,21 0 16,0 0-16,-21 0 0,0 1 0,21 20 16,-22-21-16,1 0 0,21 22 15,-21-22-15,0 21 0,21-21 0,-21 0 16,0 22-16,21-22 0,-22 21 0,1-21 16,21 22-16,-21-22 0,21 21 15,0-21-15,-21 1 0,0 20 0,21-21 16,-21 0-16,21 0 0,0 1 0,0-1 15,-22 0-15,22 0 0,-21 0 0,21 0 16,-21-21-16,21 22 0,-21-1 31,21-42 16,0-1-47,0 1 0,0 0 16,21 0-16,-21 0 0,0 0 15,0-1-15,21-20 0,0 21 16,-21-21-16,22-1 0,-22 22 0,21-21 16,0-1-16,-21 1 0,21 0 0,0-1 15,0 1-15,1 0 0,-1-1 16,-21 1-16,21 0 0,0-1 0,0 1 16,-21 0-16,0-1 0,21 22 15,-21 0-15,22 0 0,-22 0 16,0 0-16,0-1 0,0 1 15,-22 21 32,1 0-31,0 21-16,0 1 16,0-1-16,-22-21 0,22 21 15,0 0-15,-21-21 0,21 21 16,-22 0-16,22-21 0,-21 22 0,-1-1 15,22-21-15,-21 21 0,21-21 16,-22 0-16,22 21 0,0-21 0,0 0 16,0 0-16,0 21 0,-1-21 15,1 21-15,0-21 16,0 0-16,21 22 31,21-22 0,0 0-31,0 0 16,1 0-16,-1 0 0,0 0 16,0-22-16,0 22 0,22 0 0,-22 0 15,21-21-15,-21 21 16,22 0-16,-1 0 0,-21-21 0,21 21 16,-20 0-16,20 0 0,-21 0 0,0 0 15,0-21-15,1 21 0,-1 0 16,0 0-16,-21 21 62,0 0-62,0 0 16,0 1-16,0-1 0,-21 0 16,21 0-16,-21 0 0,-1 0 15,22 1-15,-21-1 0,21 21 0,-21-21 16,0 0-16,0 22 0,21-1 0,-21-21 15,-1 22-15,22-22 0,0 21 16,-21 0-16,0-20 0,21 20 0,-21-21 16,21 21-16,0-20 0,0-1 0,0 0 15,0 0-15,0 0 16,0 0-16,-21-21 16,21 22-16,-21-22 46,21-22-46,0 1 0,0 0 16,-22 0-16,22 0 16,-21 0-16,21-1 15,0 1-15,0 0 0,0 0 16,0 0-16,0-22 0,0 22 0,0 0 16,0 0-16,0-21 0,0 20 0,0-20 15,21 21-15,1-21 0,-22 20 16,21-20-16,0 0 0,-21 21 0,0-1 15,0 1-15,21 0 0,-21 0 0,0 0 16,21 21-16,-21-21 16,-21 21 124,0 0-140,0 0 0,0 0 16,-1 0-16,1 0 0,0 21 0,-21-21 16,21 0-16,-22 0 15,1 21-15,0-21 0,20 0 0,-20 0 16,0 21-16,21-21 0,-1 0 0,-20 0 15,21 0-15,0 0 16,0 0-16,-1 0 16</inkml:trace>
  <inkml:trace contextRef="#ctx0" brushRef="#br0" timeOffset="116084.24">8594 9991 0,'0'0'0,"0"-21"0,21-1 16,-21 1-16,21 0 0,-21 0 15,21 21-15,0-21 0,-21-22 16,21 22-16,1 0 0,-1 0 0,-21 0 15,21 0-15,0-1 0,0-20 0,0 21 16,-21 0-16,22 21 0,-22-21 16,21-1-16,-21 1 15,0 42 32,0 1 16,0-1-48,-21 0 1,21 0-16,0 0 16,-22 0-16,22 1 0,0-1 0,0 21 15,0-21-15,-21 0 16,21 22-16,-21-1 0,0-21 0,21 22 15,-21-22-15,0 21 0,21-21 0,0 22 16,-22-22-16,22 0 0,-21 0 16,21 0-16,-21 0 0,21 1 15,0-1-15,-21 0 32,21-42-1,0 0-31,0-1 15,21 1-15,-21 0 0,0 0 16,21-21-16,0 20 16,1 1-16,-22-21 0,21 21 0,0-22 15,0 22-15,-21-21 0,21 21 16,0-22-16,1 22 0,-22 0 0,0-21 16,21 21-16,0-1 0,-21 1 15,0 42 79,0 1-78,-21-22-16,21 21 15,-21-21-15,-1 0 0,22 21 0,0 0 16</inkml:trace>
  <inkml:trace contextRef="#ctx0" brushRef="#br0" timeOffset="130416.44">13398 11705 0,'22'0'32,"-1"0"-17</inkml:trace>
  <inkml:trace contextRef="#ctx0" brushRef="#br0" timeOffset="130548.37">13525 11684 0,'22'0'0,"-22"21"16</inkml:trace>
  <inkml:trace contextRef="#ctx0" brushRef="#br0" timeOffset="135531.79">10160 11832 0,'0'0'16,"-21"21"-16,21 1 0,0-1 0,-21 0 15,21 0-15,-22 0 16,1 0-16,21 1 16,-21-22-16,21-22 47,21 1-32,0 0-15,1 0 0,-1 0 16,21-22-16,-21 22 0,22-21 0,20 0 15,-21-22-15,1 22 0,20-22 16,22 1-16,-22-1 0,22-20 0,0 20 16,-1-21-16,1 22 0,0-22 0,-1 22 15,-20-1-15,21-20 0,-22 20 16,22-21-16,-22 22 0,-20-1 0,20-20 16,-21 41-16,22-20 0,-22-1 0,-21 22 15,22 21-15,-1-21 0,-21 20 0,0 1 16,1 0-16,-1 0 0,-21 0 0,21 21 15,-21-21-15,0-1 16,21 22-16,-21-21 16,-21 21 15,0 0-31,0 0 16,-1 0-16,1 21 0,0 1 0,0-22 15,-21 21-15,20 0 0,-20 0 0,21 0 16,-21 22-16,-1-22 0,22 0 15,-21 0-15,21 0 0,-1 0 0,1 1 16,0-1-16,21 0 16,-21-21-16,42-21 31,0 0-15,0-1-16,22 1 0,-22 0 15,0 21-15,21-21 0,-20 0 0,-1 0 16,21-1-16,-21 1 0,0 21 0,1-21 15,-1 21-15,0 0 0,0 0 16,0 0-16,0 0 16,-21 21-1,0 0-15,0 1 0,0-1 0,0 0 16,0 0-16,-21 21 0,21-20 0,-21-1 16,21 21-16,0-21 0,-21 22 0,21-22 15,-21 0-15,0 21 0,21-21 0,0 1 16,0-1-16,-22 0 0,1 0 15,21 0-15,-21-21 16,21 21-16</inkml:trace>
  <inkml:trace contextRef="#ctx0" brushRef="#br0" timeOffset="155912.65">23537 10816 0,'0'0'0,"-21"0"0,0 0 16,0 0 0,0 0-16,-1 0 15,1 0 1,42 0 62,22 0-62,-22 0-16,21 0 0,1 0 0,-1 0 0,21 0 15,1 0-15,-1 0 0,22 0 16,0 0-16,-22 0 0,22 0 15,0 0-15,-1 0 0,22 0 0,-21 0 16,-1 0-16,22 0 0,-21 0 0,0 0 16,-1 0-16,-20 0 0,-1 0 0,1 0 15,-22 0-15,0-21 0,-20 21 16,-1 0-16,0 0 0,0 0 0,0-21 16,-21 0-1,-21 21 16,0 0-15,0 0-16,0 0 16,-1 0-16,1 0 0,0 0 0,0 21 15,0-21-15,0 0 0,-22 0 0,22 21 16,-21-21-16</inkml:trace>
  <inkml:trace contextRef="#ctx0" brushRef="#br0" timeOffset="156709.14">23770 11113 0,'0'0'0,"-42"21"15,63-21 32,0 0-47,0 0 0,22 0 0,-22 0 16,21 0-16,0-21 0,22 21 0,-22 0 16,22 0-16,-1-22 0,-20 22 15,20 0-15,22 0 0,-22 0 16,1-21-16,20 21 0,-20 0 0,-1 0 15,1 0-15,-1 0 0,1 0 0,-1 0 16,-20-21-16,20 21 0,-20 0 0,-22 0 16,21 0-16,-21 0 0,0 0 0,1 0 15,-1 0-15,-21-21 16,21 21 0,-21-21 202,0 0-77,-21 21-141,0 0 16,-1 0-16,1 0 15,0 0-15,0 0 16</inkml:trace>
  <inkml:trace contextRef="#ctx0" brushRef="#br0" timeOffset="157640.26">22183 10605 0,'-22'0'0,"44"0"0,-44-22 0,22 44 47,22-22-47,-22 21 15,21 0-15,0 0 0,0 21 0,0-20 16,22-1-16,-1 21 0,-21 0 0,43 1 15,-22-1-15,0 0 0,22 1 16,-22-1-16,22 0 0,-1 1 0,-21-1 16,22 0-16,-22 1 0,22-1 15,-22-21-15,0 0 0,-20 22 0,20-22 16,-21 0-16,0 0 0,0 0 0,-21 1 16,22-22-16,-1 0 15,-21-22 16,-21 22-31,-1-21 16,22 0-16,-21 21 0,21-21 0,0 0 16,-21 0-16,21-1 0,-21-20 0</inkml:trace>
  <inkml:trace contextRef="#ctx0" brushRef="#br0" timeOffset="158051.54">23177 10732 0,'22'-22'0,"-44"44"0,44-65 0,-22 22 0,0 0 15,0 0 1,0 42 15,-22 0-31,1 0 0,0 0 0,-21 1 16,21-1-16,-22 21 0,1-21 15,0 22-15,-1-1 0,1-21 16,0 21-16,-22 1 0,22-22 0,-1 21 16,-20 1-16,21-22 0,-1 21 0,1-21 15,0 0-15,-1 1 0,22 20 0,-21-21 16,21-21-16,-1 21 0,1 0 0,0-21 16,0 0-16,21 22 0,-21-22 31,0 0 0,21-22-15,0 1-1,0 0 1,21 21-16,0-21 16,0 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9:09:59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2328 0,'-21'0'15,"42"0"-15,-63-21 0,42 0 0,0 0 16,0 0-1,21 21 17,0 0-32</inkml:trace>
  <inkml:trace contextRef="#ctx0" brushRef="#br0" timeOffset="371.78">1143 2053 0,'0'0'0,"0"-21"0,0 0 15,0-21-15,0 20 0,0 1 0,0 0 16,0-21-16,0 21 0,0-1 16,0 1-16,0 0 0,0 0 0,0 0 15,0 0-15,21 21 16,-21 21-1,0 0-15,0 0 0,0 21 0,0-20 16,0 20-16,0 0 0,0 1 16,0-1-16,0 0 0,0 22 15,0-22-15,0 0 0,-21 1 16,21-1-16,0 0 0,0 1 0,0-1 16,0 0-16,0-20 0,0-1 15,0 0-15,0 0 0,0 0 0,0-42 47,21 0-47,0 0 0,0 0 16,1-1-16,-1-20 0,0 21 0</inkml:trace>
  <inkml:trace contextRef="#ctx0" brushRef="#br0" timeOffset="667.45">1545 2201 0,'0'22'15,"0"-1"-15,0 0 16,0 0-16,0 0 16,21-21-1,0 0-15,1 0 0,-1 0 16,0 0-16,0 0 0,0-21 16,-21 0-16,21 21 0,-21-21 15,0 0-15,0-1 16,-21 22-16,21-21 0,-21 21 15,0 0-15,0 0 0,0 0 16,-1 0-16,1 0 16,0 21-16,21 1 0,0-1 15,0 0-15,0 0 16,21-21-16,0 0 16,1 0-16,20 0 0</inkml:trace>
  <inkml:trace contextRef="#ctx0" brushRef="#br0" timeOffset="1311.73">2455 1905 0,'0'-21'16,"0"42"-16,0-63 0,21 21 0,-21-1 0,0 1 15,22 42 1,-22 1-1,0 20-15,0-21 0,0 21 16,0 1-16,0-1 0,-22 0 16,1 1-16,0-1 0,0 0 0,21-20 15,-21 20-15,0 0 0,21 1 16,0-1-16,-22-21 0,22 21 0,0-20 16,-21-22-16,21 21 15,0 0-15,21-42 16,1 0-1,-1-1-15,0 1 0,0-21 0,0 21 16,0 0-16,1-1 0,-22-20 16,21 21-16,0-21 0,0 20 0,0 1 15,-21 0-15,21 21 0,-21 21 32,0 0-32,0 1 0,0-1 15,0 0-15,0 0 0,0 21 16,0-20-16,0-1 0,0 21 0,0-21 15,0 0-15,0 1 0,22-1 0,-1 0 16,0 0-16,21-21 16,-21 0-16,22 0 0,-22 0 0,21 0 15,1 0-15,-1-21 0,0 0 16,-21 0-16,22-1 0,-22-20 0,21 21 16,-21-21-16,1-1 0,-1 1 0,0 0 15,-21-1-15,21-20 0,-21 20 16,0-20-16,0 21 0,0-1 0,-21-20 15,0 42-15,0-22 0,-1 22 16,22 0-16,-21 0 0,0 21 16,0 0-16,0 0 15,0 0-15,21 21 0,0 0 16,0 0-16,0 22 0,0-22 0,0 0 16,0 21-16,0-21 0,21 1 15,0-1-15,0-21 0,0 21 0,0 0 16</inkml:trace>
  <inkml:trace contextRef="#ctx0" brushRef="#br0" timeOffset="1831.58">3619 1905 0,'22'-21'0,"-44"42"0,44-63 16,-22 21-16,0-1 16,0 1-16,0 42 31,0 1-31,0-1 0,0 21 15,0-21-15,0 22 0,-22-22 0,22 21 16,0-21-16,-21 22 0,0-1 16,0 0-16,21-21 0,0 22 0,-21-22 15,21 21-15,-21-21 0,21 1 16,-22-1-16,22 0 0,0 0 0,0 0 16,0-42 15,0 0-31,0-21 0,0 20 15,0 1-15,0-21 0,0 0 16,22 20-16,-1-41 0,0 21 16,0-1-16,0 1 0,22 0 0,-22-22 15,21 43-15,0-21 0,-20-1 16,20 22-16,-21 0 0,21 21 0,1 0 16,-22 0-16,0 0 0,21 21 0,-42 0 15,22 22-15,-1-22 0,-21 21 16,0 0-16,0 1 0,0-1 0,0 0 15,0 1-15,0-1 0,0 0 0,0-20 16,0 20-16,0 0 0,0-21 16,-21 1-16,21 20 0,0-21 0,0 0 15,0 0-15,0 1 16,-22-22-16,22-22 31,-21 1-31,21 0 0,0 0 16,-21 0-16,0 0 0,0-1 15</inkml:trace>
  <inkml:trace contextRef="#ctx0" brushRef="#br0" timeOffset="1992.04">3577 2244 0,'0'0'0,"-21"0"0,0 0 16,0 0-16,42 0 31,21 0-31,-21 0 0,22 0 16,-1-21-16,0 21 0,1 0 15,-1-22-15,-21 22 0,21 0 16,1-21-16,-1 21 0,-21-21 0,22 21 16,-22-21-16,0 21 0</inkml:trace>
  <inkml:trace contextRef="#ctx0" brushRef="#br0" timeOffset="2442.96">4741 2032 0,'0'0'0,"21"-21"0,22 0 0,-22 21 16,0-21-16,0-1 0,0 1 16,-21 0-16,0 0 15,-21 21-15,0 0 16,0 0-16,0 0 0,-22 0 0,1 0 16,0 0-16,-1 21 0,1 0 15,0 0-15,-1 1 0,22-1 0,-21 0 16,21 21-16,0-21 0,-1 1 15,22 20-15,0-21 16,22 0-16,-1 0 0,21-21 16,0 0-16,1 22 0,20-22 15,-20 0-15,20 21 0,-21-21 16,22 0-16,-22 21 0,22 0 0,-22-21 16,-21 0-16,0 21 0,1-21 0,-22 21 15,0 1 1,-22-1-16,1-21 0,-21 21 0,-22-21 15,22 21-15,-21-21 0,20 21 0,-20-21 16,20 0-16,-20 21 0,21-21 16,-1 0-16,1 22 0,0-22 0,20 21 15,1-21-15,-21 0 0,21 0 16,21 21-16,-21-21 0,42 0 31,0-21-31,0 0 16,0-1-16,0 1 0</inkml:trace>
  <inkml:trace contextRef="#ctx0" brushRef="#br0" timeOffset="3091.32">6710 1503 0,'0'0'0,"-21"0"0,-22 0 15,22 0-15,63 0 16,-20 0-1,20 0-15,0 0 0,22 0 16,-1 0-16,1-21 0,20 21 0,-20 0 16,-1 0-16,22 0 0,-21-21 0,-1 21 15,-21 0-15,1 0 0,-1 0 16,0 0-16,-20 0 0,-44 0 31,1 0-31,-21 0 16,21 0-16,-22 0 0,1 21 0,21-21 15,-21 0-15,20 0 0,1 0 0</inkml:trace>
  <inkml:trace contextRef="#ctx0" brushRef="#br0" timeOffset="3355.68">7197 1503 0,'0'21'31,"0"0"-31,0 0 16,0 1-16,0-1 0,0 21 15,0 0-15,0 1 0,0-1 0,0 0 16,0 1-16,-22 20 0,1-20 0,0 20 16,-21 43-1,21-64-15,-1 1 0,1-1 0,0 0 16,0 1-16,21-22 0,0 21 0,0-21 16,0 0-16,0 1 0,21-22 31,0 0-31,0-22 0,1 1 0,-1 0 15,0 0-15,21-21 0,-21 20 16,1 1-16,20 0 0,-21-21 0</inkml:trace>
  <inkml:trace contextRef="#ctx0" brushRef="#br0" timeOffset="3703">7556 1969 0,'0'0'0,"0"-22"0,22 22 15,-22 22 1,0-1-1,-22 0-15,1 0 0,21 21 16,-21-20-16,0-1 0,0 0 0,21 21 16,0-21-16,-21 1 0,21-1 0,0 0 15,0 0-15,0 0 0,0 0 16,0 1-16,21-22 0,0 0 0,0 0 16,21 0-16,1 0 0,-1 0 0,0 0 15,1 0-15,-1-22 0,0 1 16,1 0-16,-1 0 0,0 0 0,-20 0 15,-1-22-15,0 22 0,-21 0 16,0-21-16,0 20 0,0-20 0,-21 21 16,0 0-16,-1 0 0,1 21 15,-21 0-15,0 0 0,20 0 0,-20 0 16,0 0-16,21 0 0,-22 21 0,22 0 16,-21 0-16,21 0 0,-1-21 15,22 21-15,0 1 0,0-1 0,0 0 16,22-21-16,-1 0 15</inkml:trace>
  <inkml:trace contextRef="#ctx0" brushRef="#br0" timeOffset="4639.16">9631 1545 0,'21'-21'0,"-42"42"0,63-63 0,-21 21 15,-21 0-15,0-1 0,21 1 0,1 0 16,-22 42 15,0 0-31,0 1 0,0 20 16,0 0-16,0 22 0,0-22 16,0 22-16,0-1 0,-22 1 0,1-1 15,21-21-15,-21 22 0,21-22 0,-21 22 16,0-22-16,21-21 0,0 22 0,0-1 15,-21-21-15,21 0 16,0 0-16,0 1 0,0-44 31,0 1-31,0 0 16,0-42-16,0 41 16,21-20-16,-21 21 0,21-21 0,0-1 15,21 1-15,-20 0 0,-1 20 0,21 1 16,-21-21-16,22 42 0,-1-21 15,-21 21-15,0 0 0,22 0 0,-22 0 16,0 21-16,0-21 0,0 21 0,0 21 16,-21-20-16,22-1 0,-22 21 15,0-21-15,0 0 0,0 22 16,-22-22-16,1 0 0,0 0 0,21 22 16,-21-22-16,0 0 0,0-21 0,21 21 15,0 0-15,-22-21 0,1 21 16,21-42 156,21 21-157,1 0 1,-22-21 15,0 0 32,0 0-48</inkml:trace>
  <inkml:trace contextRef="#ctx0" brushRef="#br0" timeOffset="5688.76">9737 1566 0,'0'-21'15,"0"0"-15,0 0 32,0 0-32,0 42 46,0 0-46,0 0 16,0 0-16,-22 1 0,22 20 0,0-21 16,0 21-16,0 22 0,-21-22 0,21 1 15,0-1-15,-21 0 0,21 1 16,0-1-16,0 0 0,-21 1 0,21-1 16,0-21-16,0 21 0,0-20 0,-21-1 15,21 0-15,0 0 0,0 0 16,0-42 31,0 0-47,0 0 0,0 0 0,0-1 15,0 1-15,0-21 0,0 21 16,0-22-16,0 1 0,0 0 0,21-22 16,-21 22-16,21 0 0,0-22 0,-21 22 15,0-1-15,21 22 0,-21-21 16,22 21-16,-1 0 0,-21-1 0,21 1 15,0 0-15,0 21 0,0-21 16,1 21-16,-1 0 16,0 0-16,0 0 0,-21 21 0,21 0 15,0 0-15,1 1 0,-22-1 16,0 21-16,21 0 0,-21-20 0,21 20 16,-21 0-16,0 1 0,0-1 15,0-21-15,0 21 0,0-20 0,0 20 16,0-21-16,0 21 0,0-20 0,0-1 15,0 0-15,0 0 0,0 0 16,0 0-16,0 1 0,0-1 16,0 0-16,0-42 62,0 0-62,0-1 16,0-20-16,0 21 0,0 0 0,21-22 15,0 1-15,0 0 0,-21-1 16,22 1-16,-1 0 0,0-22 0,0 22 16,0 21-16,0-22 0,1 22 0,-1-21 15,0 42-15,0-21 0,0 21 16,0 0-16,1 0 0,-1 0 0,0 0 16,-21 21-16,21 0 0,-21 21 0,21 1 15,-21-22-15,0 21 0,0 1 16,0-1-16,0 0 0,0 1 0,0-1 15,0 0-15,-21-21 0,21 22 16,-21-22-16,21 0 0,-21 0 0,21 0 16,0 1-16,0-1 0,-21-21 15,21 21-15,0-42 32,21 0-32,-21-1 15,21 1-15,0 0 0,0 0 16</inkml:trace>
  <inkml:trace contextRef="#ctx0" brushRef="#br0" timeOffset="7327.69">10837 1778 0,'0'0'0,"0"-21"0,0 0 16,0 0-16,-21 21 16,0 0-16,0 0 0,0 21 15,-1 0-15,1 0 0,21 0 0,-21 0 16,0 22-16,0-22 0,0 21 15,-1 1-15,1-22 0,21 21 0,0 0 16,-21-20-16,21 20 0,0-21 0,0 21 16,0-20-16,0-1 0,0 0 15,0 0-15,21 0 0,0-21 0,22 0 16,-22 0-16,21 0 0,-21 0 0,22 0 16,-1 0-16,-21-21 0,22 21 15,-1-21-15,0 0 0,-21 0 0,22-1 16,-22 1-16,0-21 0,0 21 15,0-22-15,-21 1 0,0 0 0,0-22 16,0 22-16,0 0 0,-21-1 0,0 1 16,-21 21-16,21-22 0,-1 22 15,-20 21-15,21 0 0,-21 0 0,-1 0 16,22 21-16,-21 1 0,-1-1 0,22 0 16,-21 21-16,21 1 0,0-1 15,-1 0-15,1 1 0,21-22 0,0 21 16,0 0-16,0 1 0,0-22 0,0 21 15,21-21-15,1 1 0,20-1 0,-21-21 16,21 21-16,1-21 0,-1 0 16,0 0-16,1 0 0,-1 0 15,22 0-15,-22-21 0,0 21 0,1-21 16,-1-1-16,0 1 0,1 0 0,-22-21 16,0 21-16,0-22 0,0 1 15,0 21-15,-21-22 0,22 1 0,-22 21 16,0 0-16,0 0 0,0-1 0,-22 22 31,1 22-31,0-1 16,21 21-16,-21-21 0,0 0 0,21 22 15,-21-22-15,21 21 0,0-21 0,0 22 16,0-22-16,0 0 0,0 0 0,0 0 16,0 1-16,21-22 15,0 21-15,0-21 0,0 0 0,0 0 16,22 0-16,-22 0 0,0 0 0,21 0 15,-20 0-15,-1-21 0,21-1 0,-21 22 16,0-21-16,1 0 0,-1-21 16,0 21-16,0-1 0,0-20 0,-21 0 15,0 21-15,0-22 0,0 1 0,0 21 16,0 0-16,0-1 0,0 1 0,0 42 31,-21 1-15,0-1-16,21 21 0,-21-21 15,21 22-15,0-22 0,0 0 0,0 21 16,0-21-16,0 1 0,0 20 16,0-21-16,0 0 0,0 0 15,0 1-15,21-22 0,0 0 0,21 0 16,-20 0-16,-1 0 0,21 0 0,0 0 16,-20 0-16,20 0 0,0-22 15,1 22-15,-22-21 0,21 0 0,0 0 16,-20 0-16,-1 0 0,0-22 0,0 1 15,0 21-15,-21-22 0,21 1 16,-21 21-16,0 0 0,0-22 16,0 22-16,-21 21 15,0 0-15,0 0 0,0 21 16,21 1-16,-21-1 0,21 0 0,0 21 16,0-21-16,0 1 0,0 20 15,0-21-15,0 0 0,21 0 0,0 22 16,-21-22-16,0 0 0,21-21 0,-21 21 15,21 0-15,-21 1 0,0-1 16,-21-21 15,0 0-31,0 0 0,21-21 16,-21-1-16,-1 22 0,1-21 0,0 0 16,0 21-16,21-21 0,-21 21 15,0 0-15,-1 0 0,1 0 0,0 0 16,21 21-1,0 0 1,21 0-16,0-21 16,1 0-16,20 22 0,-21-22 0,0 0 15,22 0-15,-22 0 0,21 0 0,0 0 16,-20 0-16,20 0 0,-21 0 0,21 0 16,-20-22-16,20 22 15,-21-21-15,0 0 0,0 21 0,1-21 16,-1 0-16,-21 0 0,0-1 0,21 22 15,-21-21-15,0 0 0,0 0 0,0 0 16,0 0-16,0-1 0,0 1 16,0 0-16,0 0 0,0 0 15,0 0 1,0-1 62,-21 22-15,0 0-63,21 22 15,0-1-15,-22 0 0,1-21 0,21 21 16,-21 21-16,21-20 0,0-1 0,0 0 15,0 0-15,0 0 0,0 0 16,0 1-16,0-1 0,21 0 16,0-21-16,1 21 0,-1-21 15,0 0-15,0 0 16,0 0-16,0 0 0,1 0 16,-1 0-16,0-21 15,0 0-15,-21 0 0,21-1 16,0 1-16,1 0 0,-22 0 0,21 0 15</inkml:trace>
  <inkml:trace contextRef="#ctx0" brushRef="#br0" timeOffset="8071.54">13398 1334 0,'0'0'0,"0"-85"16,0 64-16,0 0 16,0-1-16,0 1 0,0 0 0,0 0 15,0 0 1,0 42-1,0 0-15,0 0 0,0 22 16,0-22-16,0 21 0,0 22 0,0-22 0,0 0 16,-21 22-16,0-1 0,21 1 15,-21-22-15,0 22 0,0-22 16,21 21-16,-22-20 0,1-1 0,0-21 16,21 22-16,-21-22 0,21 0 15,-21 0-15,21 0 0,0-42 31,0 0-31,0 0 16,21 0-16,0-22 0,-21 22 16,21-21-16,0-1 0,1 1 0,-1 0 15,0-1-15,0 22 0,0-21 0,22 21 16,-22-22-16,21 22 0,-21 21 0,0 0 16,22 0-16,-22 0 0,0 0 15,0 0-15,0 21 0,1 1 16,-1 20-16,-21-21 0,21 21 0,-21-20 15,0 20-15,0-21 0,0 21 16,0-20-16,0-1 0,-21 21 0,21-21 16,-21 0-16,-1 1 0,22-1 0,0 0 15,-21-21-15,21 21 16,-21-21-16,21-21 31,0 0-31,0 0 0,0-1 16,21 1-16,0 0 0</inkml:trace>
  <inkml:trace contextRef="#ctx0" brushRef="#br0" timeOffset="9371.19">14097 1545 0,'0'0'0,"21"-21"16,-21 0-16,-21 42 31,0 0-31,0 0 16,-1 1-16,1-1 0,0 21 0,0-21 15,-21 22-15,20-1 0,1 0 0,21-21 16,-21 22-16,0-1 0,21-21 16,0 22-16,0-22 0,0 0 15,0 0-15,0 0 0,0 0 0,21-21 16,0 22-16,22-22 0,-22 0 0,21 0 16,-21 0-16,22 0 0,-1 0 15,-21-22-15,21 22 0,1-21 0,-22 0 16,21 0-16,-21 0 0,22 0 0,-22-1 15,0-20-15,-21 21 0,0-21 0,0-1 16,0 1-16,0 0 0,0 20 16,0-20-16,-21 0 0,0 21 0,0-1 15,-1 1-15,1 21 0,-21 0 0,21 0 16,-22 0-16,22 0 0,-21 21 16,0-21-16,-1 43 0,1-22 0,21 0 15,-22 21-15,22-20 0,0 20 0,0 0 16,21-21-16,0 22 0,0-22 15,0 21-15,0-21 0,0 1 0,0-1 16,21 0-16,0 0 0,22-21 16,-22 0-16,21 21 0,0-21 0,1 0 15,-1 0-15,0 0 0,1-21 0,20 0 16,-20 21-16,-1-21 0,0 0 0,1-1 16,-1 1-16,-21 0 0,21-21 15,-20 21-15,-1-22 0,0 22 0,0 0 16,0-21-16,0 20 0,-21 1 15,0 0-15,0 42 32,0 0-32,0 1 15,0-1-15,0 21 0,0-21 0,-21 0 16,21 1-16,0 20 0,-21-21 16,21 0-16,0 0 0,0 1 0,0-1 15,0 0-15,21-21 16,0 0-16,1 0 0,-1 0 0,0 0 15,0 0-15,0 0 0,0 0 16,22-21-16,-22 21 0,0-21 0,0-1 16,0 1-16,1 0 0,-1 0 15,0 0-15,0-22 0,0 22 0,-21-21 16,21 21-16,-21 0 0,22-22 0,-22 22 16,0 0-16,0 0 0,0 0 15,21 21-15,-21-22 0,0 44 31,0-1-31,-21 0 0,-1 0 16,22 0-16,0 0 0,-21 1 0,0 20 16,21-21-16,0 0 0,0 22 0,0-22 15,0 0-15,0 0 0,0 0 0,0 0 16,0 1-16,0-1 16,0 0-16,21-21 0,0 0 0,1 21 0,-1-21 15,21 0-15,-21 0 0,22 0 16,-1 0-16,0 0 0,-21-21 0,22 0 15,-1 21-15,-21-21 0,22 21 16,-22-22-16,0 1 0,0 0 0,-21 0 16,0 0-16,21-22 0,-21 22 0,0 0 15,21-21-15,-21 21 0,0-1 0,0 1 16,0 0-16,0 0 0,-21 21 16,0 0-16,0 0 15,0 21-15,0 0 0,-1 22 16,22-22-16,0 0 0,-21 0 15,21 0-15,0 22 0,0-22 0,0 0 16,0 0-16,0 0 0,0 0 16,0 1-16,21-22 0,-21 21 0,22-21 15,-1 0-15,0 0 0,0 0 16,21 0-16,-20 0 0,-1 0 0,0 0 16,0-21-16,0-1 0,0 1 0,1 0 15,-1 0-15,0 0 0,0 0 0,0-1 16,0 1-16,-21-21 0,0 21 15,22-22-15,-22 22 0,21 0 0,-21 0 16,0 0-16,0 0 16,0 42-1,0 0-15,0 0 0,0 0 16,0 0-16,0 1 0,0-1 16,0 0-16,0 0 0,0 0 0,0 0 15,0 1-15,0-1 0,0 0 0,0 0 16,0 0-1,0-42 17,0 0-32,0 0 0</inkml:trace>
  <inkml:trace contextRef="#ctx0" brushRef="#br0" timeOffset="10516.39">17462 1461 0,'22'-22'16,"-1"22"-16,0-21 0,0 0 0,0 21 15,0-21-15,1 0 0,-1 0 16,0-1-16,0 1 0,0-21 0,-21 21 16,21-22-16,-21 22 0,22-21 0,-22 0 15,0 20-15,0-20 0,0 21 16,0 0-16,0 0 0,-22 21 15,1 0-15,0 0 0,-21 21 16,21 0-16,-1 21 0,-20 1 16,0 20-16,-1-21 0,1 22 15,0-1-15,-1 1 0,-20-1 0,21 1 16,20-1-16,-20 1 0,21-1 16,0-20-16,21 20 0,0-20 0,0-1 15,0 0-15,21 1 0,0-22 0,21 0 16,1 0-16,-1 0 0,22-21 0,-1 0 15,1 0-15,-1 0 0,1 0 16,-1 0-16,1-21 0,-22 0 0,21 0 16,1-22-16,-1 22 0,-20 0 0,-1-21 15,0-1-15,-20 1 0,-1 0 0,0-22 16,-21 22-16,0-22 0,0 22 16,0-21-16,0 20 0,-21-20 15,0 20-15,-1-20 0,-20 21 0,21-1 16,-21 1-16,-1 21 0,22 0 15,-21 21-15,-1 0 0,1 0 0,0 0 16,-22 21-16,22 0 0,0 0 0,-22 21 16,22 1-16,-1-1 0,22 0 15,-21 1-15,21 20 0,0-20 0,-1-1 16,22 21-16,0-20 0,0-1 0,0 0 16,22 1-16,20-22 0,-21 21 15,21-21-15,1 1 0,-1-1 0,0-21 16,1 0-16,20 0 0,1 0 0,-22 0 15,22 0-15,-22 0 0,21-21 16,1-1-16,-22 1 0,1 0 16,-1 0-16,0 0 0,-21 0 0,22-1 15,-22 1-15,0-21 0,0 21 0,-21 0 16,0-1-16,0 44 31,0-1-31,-21 0 16,21 0-16,0 0 0,-21 22 0,0-22 15,21 0-15,-21 21 0,21-21 16,0 1-16,-22 20 0,22-21 0,-21-21 16,21 21-16,-21 0 0,21 1 0,0-44 47,0 1-32,0 0-15,0 0 0,0-21 16,21 20-16,0 1 0,1-21 0,-1 0 15,0-1-15,21 1 0,1 0 16,-1 20-16,0-20 0,1 21 0,-1 0 16,0 21-16,1 0 0,-1 0 0,0 0 15,-21 0-15,22 21 0,-22 0 0,0 0 16,-21 0-16,0 22 0,0-22 16,0 21-16,0-21 0,0 22 15,0-1-15,0-21 0,-21 0 0,0 22 16,21-22-16,-21 0 0,-1 0 0,22 0 15,0 1-15,-21-22 0,21 21 16,-21-21-16,21-21 31,21-1-31,-21 1 16</inkml:trace>
  <inkml:trace contextRef="#ctx0" brushRef="#br0" timeOffset="10979.21">20341 1207 0,'0'0'0,"21"-43"0,0 1 0,1 0 15,-1-1-15,0 1 0,0 21 16,-21-22-16,0 22 0,0 0 0,0 42 15,0 0 1,0 22-16,0-1 0,-21 22 16,0-1-16,0 1 0,-1-1 0,22 1 15,-21-1-15,0 1 0,0-1 0,21-21 16,-21 22-16,0-22 16,21 1-16,-22-1 0,22 0 0,0-21 0,0 22 15,0-22-15,0 0 16,22-42-1,-1 0 1,0 0-16,-21-22 0,21 22 0</inkml:trace>
  <inkml:trace contextRef="#ctx0" brushRef="#br0" timeOffset="11187.09">20362 1080 0,'0'-22'0,"0"44"0,0-65 16,0 22-16,0 0 0,0 0 15,0 0-15,43 21 0,-22 0 0,0 0 16,21 0-16,1 0 16,-1 0-16,0 0 0,1 0 0,20 0 15,-21 0-15,1 0 0,-22 0 0,21 0 16,-21 0-16,1 21 0,-1-21 16,-21 21-16,21-21 0,-21 21 0,0 0 15,-21 0-15,-22 1 0,22-1 16</inkml:trace>
  <inkml:trace contextRef="#ctx0" brushRef="#br0" timeOffset="11366.99">20362 1482 0,'0'0'0,"0"21"0,0 0 0,0 0 16,21-21 15,1 0-31,-1 0 0,21 0 0,-21 0 16,22 0-16,-22 0 0,21 0 0,-21 0 15,22-21-15,-22 21 0,21 0 0,-21 0 16,0-21-16,22 21 0,-22 0 16,0 0-16,0 0 0</inkml:trace>
  <inkml:trace contextRef="#ctx0" brushRef="#br0" timeOffset="13587.21">21272 1588 0,'0'0'0,"22"0"0,-1 0 15,0-22-15,-21 1 16,21 21-16,-21-21 0,0 0 16,21 21-16,-21-21 0,0 0 0,0-1 15,0 1-15,0 0 0,-21 0 0,0 0 16,21 0-16,-21 21 0,0 0 0,-1 0 16,1 0-16,-21 0 0,21 0 15,0 21-15,-1 0 0,-20 0 0,21 21 16,0-20-16,0 20 0,-1 0 15,1 1-15,0-22 0,21 21 16,-21 0-16,21-20 0,0 20 0,0-21 16,0 0-16,21 0 0,0 1 0,0-22 15,1 0-15,-1 0 0,21 0 0,-21 0 16,0 0-16,1 0 0,20 0 16,-21-22-16,0 22 0,0-21 0,1 0 15,-1 0-15,0 0 0,0-22 0,-21 22 16,0 0-16,21-21 0,0-1 15,-21 1-15,22 21 0,-22-21 0,0 20 16,0-20-16,0 21 0,0 0 16,0 42-1,0 0 1,0 21-16,0-20 0,-22-1 0,1 21 16,21 0-16,-21-20 0,21 20 0,-21-21 15,21 21-15,0-20 0,0-1 0,0 21 16,0-21-16,21 0 15,0 1-15,0-22 0,1 0 0,20 0 16,-21 0-16,0 0 0,22 0 0,-22 0 16,21-22-16,0 22 0,1-21 15,-22 0-15,21 0 0,1 0 0,-1 0 16,0-22-16,1 22 0,-1-21 0,0-1 16,-21 1-16,22 21 0,-22-21 15,-21 20-15,0 1 0,0 0 16,-21 21-16,0 0 15,-1 0-15,-20 0 0,0 0 0,21 0 16,-22 21-16,22 0 0,0 1 16,0 20-16,21-21 0,0 0 0,0 0 15,0 1-15,21 20 0,0-21 0,0 0 16,0 0-16,1 1 0,20-1 0,-21 0 16,0 0-16,0 0 15,-42-21 16,0 0-31,0 0 0,0-21 16,-22 21-16,22-21 0,0 21 16,-21 0-16,21 0 0,-1-21 0,1 21 15,21 21 17,21 0-32,1-21 0,-1 0 15,0 21-15,21-21 0,-21 0 0,1 0 16,20 0-16,-21 0 0,0 0 0,22 0 15,-22 0-15,21 0 0,-21 0 16,22 0-16,-22-21 0,21 0 0,-21 21 16,0-21-16,1 0 0,-1-22 15,0 22-15,0-21 0,0 21 0,0-22 16,1-20-16,-1 20 0,-21-20 16,0 21-16,21-22 0,-21 1 0,21-1 15,-21 22-15,0-1 0,0 1 0,0 0 16,0 21-16,0 42 15,-21 21 1,21 0-16,-21 1 0,0-1 0,21 22 16,-22-22-16,1 0 0,21 22 15,-21-22-15,21 22 0,0-22 0,0 0 16,0 1-16,0-1 0,0 0 0,0-21 16,0 22-16,0-22 0,0 0 15,0 0-15,21-42 31,0 21-15,-21-21-16,22 0 0,-1 0 0,0-1 16,-21-20-16,21 21 0,0 0 15,0 0-15,-21-1 0,22 22 16,-1 0-16,-21 22 31,0-1-31,0 0 0,0 0 16,0 0-16,0 0 0,21 1 0,-21-1 15,21 0-15,-21 0 0,21-21 16,0 21-16,1-21 0,-1 0 16,21 0-16,-21 21 0,22-21 0,-22 0 15,21 0-15,-21 0 0,22-21 0,-22 21 16,21-21-16,-21 0 0,0 0 0,1 0 16,-1-1-16,0 1 0,0-21 15,0 21-15,0-22 0,-21 22 0,0-21 16,22 21-16,-22 0 0,21-1 0,-21 1 15,0 42 1,-21 1 0,21-1-16,-22 21 0,22-21 15,0 0-15,-21 22 0,21-22 16,0 0-16,0 0 0,0 0 16,0 1-16,0-1 0,0 0 0,0 0 15,21 0-15,1-21 0,-1 0 16,0 0-16,0 0 0,0 0 15,0 0-15,1 0 0,20-21 0,-21 21 16,0-21-16,0 0 0,1 0 0,-1-1 16,-21 1-16,21-21 0,0 21 0,0 0 15,-21-22-15,0 22 0,21 0 16,-21 0-16,22 21 0,-22-21 16,0 42-1,0 0-15,0 21 16,0-21-16,-22 1 0,22-1 15,-21 21-15,21-21 0,0 0 0,0 1 16,0-1-16,0 0 0,0 0 0,0 0 16,21 0-16,1-21 15,-1 0-15,0 0 0,0 0 16,0 0-16,0 0 0,1-21 16,-22 0-16,0 0 0,21 0 0,-21 0 15,21-1-15,-21 1 0,0-21 16,0 21-16,0-22 0,0 22 0,0 0 15,0-21-15,0 21 0,-21 21 16,21-22-16,-21 1 0,21 0 31,21 21-15,0 0 0,0 0-16,0 0 0,22 0 0,-22 0 15,21 0-15,-21 0 0,22 0 16,-22 0-16,21 0 0,-21 0 0,0 0 15,1 0-15,-1 21 0,0 0 0,0 1 16,-21-1-16,0 0 0,0 0 16,0 0-16,0 0 0,0 1 15,0 20-15,0-21 0,0 0 0,0 0 0,0 1 16,0-1-16,-21 0 0,0 0 16,0 0-16,-1-21 31,1 0-16,21-21 1,0 0-16,0 0 0,0 0 16,0-1-16,0 1 0,21-21 0,1 0 15,20 20-15,-21-20 0,0 0 16,22-1-16,-1 22 0,-21-21 0,21 21 16,-20 21-16,20-21 0,-21 21 15,0 0-15,0 0 0,1 21 0,-22 0 0,0 0 16,0 0-16,0 22 0,0-22 15,0 21-15,0-21 0,0 22 16,0-22-16,0 21 0,-22-21 0,22 0 16,-21 22-16,21-22 0,-21 0 0,21 0 15,0 0-15,-21-21 16,21 22-16,0-44 31,-21 1-15,21 0-16,0 0 0,-21 0 15,21 0-15,0-22 0</inkml:trace>
  <inkml:trace contextRef="#ctx0" brushRef="#br0" timeOffset="13787.68">23770 889 0,'0'0'0,"-21"-21"0,0 0 0,-22 21 16,22-21-16,0 21 0,0-22 0,21 44 78,0-1-78,-21-21 16,0 21-16,-1 0 0</inkml:trace>
  <inkml:trace contextRef="#ctx0" brushRef="#br0" timeOffset="15633.22">4635 3810 0,'0'0'0,"22"21"16,-1-21 15,0 0-31,-21-21 16,21 0-16,0 0 0,-21 0 16,21-1-16,-21 1 0,0 0 0,0 0 15,0 0-15,0 0 16,0-1-16,-21 1 0,0 0 0,0 0 15,0 0-15,0 0 0,-22-1 0,22 22 16,-21 0-16,-1 0 0,22 22 16,-21-1-16,21 21 0,-22-21 0,22 22 15,0-1-15,0 0 0,0 22 0,0-22 16,21 0-16,0 22 0,0-22 16,0 1-16,0-1 0,0-21 0,42 21 15,-21-20-15,21-1 0,-20 0 0,20-21 16,0 0-16,1 0 0,20 0 0,-21 0 15,1-21-15,-1 0 0,0-1 16,1 1-16,-1 0 0,-21-21 16,22 21-16,-22-1 0,0-20 0,0 21 15,-21-21-15,21 20 0,-21 1 16,0-21-16,0 21 0,0 0 0,0-1 16,0 1-16,-21 21 0,0 0 15,0 0-15,21 21 0,-21 1 0,-1-1 16,1 0-16,21 0 0,0 0 15,0 22-15,-21-22 0,21 21 0,0-21 16,0 0-16,0 1 0,21 20 0,0-42 16,1 21-16,20 0 0,-21-21 0,21 0 15,-20 0-15,20 0 0,0 0 16,1 0-16,-22-21 0,21 0 16,0 0-16,-20 0 0,20-1 0,-21 1 15,0 0-15,0 0 0,1 0 0,-1 0 16,-21-1-16,0 1 0,0 0 15,0 0-15,0 0 0,0 0 0,0-1 16,-21 22 0,-1 22-16,22-1 0,-21 21 15,21-21-15,-21 22 0,21-22 16,-21 21-16,21 0 0,0-20 0,0 20 16,0 0-16,0-21 0,0 1 15,0 20-15,0-21 0,0 0 16,0 0-16,21-21 15,0 0-15,-21-21 0,21 0 16,1 21-16,-1-21 0,-21 0 0,21 0 16,0-22-16,0 22 0,-21-21 0,21 21 15,1-1-15,-1-20 0,0 21 16,-21-21-16,21 20 0,-21 1 0,21 0 16,-21 0-16,21 21 0,1 0 15,-22 21-15,0 0 16,21 0-16,-21 1 0,21 20 15,-21-21-15,21 0 0,-21 22 16,21-22-16,-21 0 0,21 21 0,1-21 16,-1 1-16,21-1 0,-21 0 0,22 0 15,-22-21-15,21 0 0,0 21 16,1-21-16,-1 0 0,22 0 0,-22 0 16,0-21-16,22 0 0,-22 0 0,0 0 15,22-1-15,-22 1 0,1 0 0,-22 0 16,21 0-16,-21-22 0,-21 22 15,0-21-15,0 21 0,0-22 0,0 22 16,0-21-16,0 21 0,-21-22 0,0 22 16,0 21-16,0 0 0,-1 0 0,1 0 15,0 0-15,-21 0 0,21 21 16,-22-21-16,22 22 0,-21 20 16,21-21-16,-1 0 0,1 22 0,0-22 15,0 0-15,21 21 0,0-21 0,0 22 16,0-22-16,0 0 0,0 0 0,0 0 15,21-21-15,0 0 0,0 22 16,1-22-16,20 0 0,-21 0 0,21 0 16,-20-22-16,20 1 0,0 0 0,-21 0 15,22 0-15,-1 0 0,-21-1 16,22-20-16,-22 21 0,0-21 0,21 20 16,-42-20-16,21 0 0,-21-1 15,0 1-15,22 0 0,-22-22 0,0 22 16,0-22-16,0 22 0,0 0 0,0-1 15,0 22-15,-22 0 0,1 21 16,0 0-16,0 42 16,0-20-16,21 20 0,-21 0 0,21 22 15,0-22-15,0 22 0,0-22 0,0 0 16,0 22-16,0-22 0,0 0 16,0 1-16,0-1 0,21 0 0,0-20 15,0 20-15,0-21 0,0 0 0,1 0 16,-1 1-16,0-22 0,0 0 15,0 0-15,22 0 0,-22 0 16,0 0-16,0 0 0,0 0 0,0-22 16,1 1-16,20 0 0,-21 0 0,0 0 15,22-22-15,-22 22 0</inkml:trace>
  <inkml:trace contextRef="#ctx0" brushRef="#br0" timeOffset="15919.56">8467 3175 0,'21'-21'0,"-42"42"0,42-84 0,-21 41 0,0 1 15,0 42 1,0 1 0,0-1-16,-21 21 0,-1 22 0,22-22 15,-21 21-15,0-20 0,21 20 0,-21 1 16,0-1-16,0-20 0,21 20 0,-22-21 15,22 1-15,-21-1 0,21 0 0,0 1 16,0-1-16,0-21 0,0 0 16,0 1-16,0-1 0,0 0 0,21-21 15,1 0 1,-22-21-16,0 0 0,21 21 16,-21-22-16,0 1 0,0 0 0</inkml:trace>
  <inkml:trace contextRef="#ctx0" brushRef="#br0" timeOffset="16733.99">8107 3662 0,'0'0'0,"-43"0"0,-41 0 16,63 0-1,42 0 1,0 0-16,0 0 0,21 0 16,1 0-16,-1 0 0,22 0 0,-1-21 15,1 21-15,-1-21 0,1-1 0,-1 22 16,1-21-16,-22 0 0,21 0 15,-20 0-15,20 0 0,-42-1 0,22-20 16,-22 21-16,0-21 0,0 20 16,-21-20-16,0 21 0,0-21 0,0 20 15,0 1-15,0 0 0,-21 21 16,0 0-16,0 0 16,0 0-16,21 21 0,-22 22 0,1-22 15,0 21-15,21 0 0,0 1 0,0-1 16,0 0-16,-21 1 0,21 20 0,0-20 15,-21-1-15,21 0 0,0-21 16,0 22-16,0-1 0,0-21 0,0 22 16,-21-22-16,21 0 0,0 0 0,0 0 15,0 0-15,0-42 32,0 0-17,21 0-15,0 0 0,-21 0 16,21-1-16,0 1 0,0 0 0,1 0 15,-1 21-15,-21-21 0,21 0 0,0 21 16,-21-22-16,21 22 16,0 0-1,-21 22-15,0-1 0,0 0 16,0 0 0,0 0-16,22-21 0,-22 21 0,21 1 0,0-22 15,-21 21-15,21-21 0,0 0 16,0 0-16,1 21 0,20-21 15,-21 0-15,21 0 0,-20 0 0,20 0 16,-21 0-16,21 0 0,-20 0 0,20-21 16,-21 21-16,0-21 0,0-1 0,1 22 15,-1-21-15,0 0 0,0 0 0,-21 0 16,0-22-16,21 22 0,-21-21 16,21 21-16,-21 0 0,0-22 0,0 22 15,0 0-15,-21 21 16,0 0-16,0 0 0,0 21 15,21 0 1,-21 0-16,-1 22 0,22-22 0,0 0 16,0 0-16,0 22 0,0-22 0,0 0 15,0 0-15,0 0 0,0 0 0,22-21 16,-1 22-16,0-1 0,21-21 0,-21 0 16,22 21-16,-22-21 0,21 0 15,-21 0-15,22 0 0,-22 0 0,0 0 16,0 0-16,0-21 0,1 21 0,-22-21 15,21 21-15,-21-22 0,21 1 0,-21 0 16,21 0-16,-21 0 0,21 0 0</inkml:trace>
  <inkml:trace contextRef="#ctx0" brushRef="#br0" timeOffset="18310.77">11049 3598 0,'0'22'31,"21"-22"-15,0 0 0,0-22-16,-21 1 0,22 21 0,-1-21 15,0 0-15,0 0 0,-21 0 0,21-1 16,0 1-16,1 0 0,-1 0 0,0 0 16,-21-22-16,0 22 0,0 0 15,0 0-15,0 0 0,0 0 16,0 42-1,0 0-15,-21 0 16,0 0-16,21 22 0,-22-1 16,22 0-16,0 22 0,0-22 0,0 0 15,0 22-15,0-22 0,0 22 0,0-1 16,0 1-16,0-1 0,0 1 0,0 20 16,0-20-16,0-22 0,0 22 15,22-1-15,-22-20 0,0-1 0,0 0 16,0 1-16,0-22 0,0 0 0,0 0 15,-22 0-15,1-21 0,0 0 0,0 0 16,0 0-16,0 0 0,-22 0 0,22 0 16,0 0-16,-21-21 0,20 0 15,1 21-15,0-21 0,0 0 16,0-1-16,21 1 0,-21-21 0,21 21 16,0 0-16,0-22 0,0 1 0,0 0 15,21-1-15,0 1 0,-21-22 0,21 1 16</inkml:trace>
  <inkml:trace contextRef="#ctx0" brushRef="#br0" timeOffset="18491.66">11176 3090 0,'-21'0'31,"0"0"-15,21 22-1,0-1-15,0 0 0,0 0 16,0 0-16,21-21 0,0 21 0,-21 1 16,21-22-16,0 21 0</inkml:trace>
  <inkml:trace contextRef="#ctx0" brushRef="#br0" timeOffset="21223.67">11451 3556 0,'0'21'0,"0"-42"0,21 42 31,0-42-31,-21 0 16,22 21-16,-22-21 0,21 0 0,0-1 15,-21 1-15,0 0 0,21 0 0,-21 0 16,0 0-16,0-1 0,0 1 16,0 0-16,0 42 15,-21 0 1,0 1-16,21-1 0,-21 0 0,-1 21 15,22 1-15,-21-22 0,21 21 16,0-21-16,0 22 0,-21-22 0,21 0 16,0 21-16,0-21 0,0 1 15,0-1-15,0 0 0,21-21 0,0 0 16,1 0 0,-1 0-16,0 0 0,21 0 0,-21 0 15,1-21-15,20 0 0,-21-1 0,0 1 16,22 0-16,-22 0 0,0 0 15,0 0-15,0-22 0,0 22 0,-21-21 16,0 21-16,22-1 0,-22 1 0,0 0 16,0 0-16,0 42 15,0 0 1,0 0-16,0 1 0,0-1 16,0 0-16,0 0 0,0 0 0,0 22 15,0-22-15,0 0 0,21 0 16,-21 0-16,0 0 0,21 1 15,0-22-15,0 0 16,0 0 0,1 0-16,-1 0 0,0-22 0,0 1 15,0 21-15,0-21 0,1 0 0,-1 0 16,-21 0-16,21-1 0,-21 1 0,21 0 16,-21 0-16,0 0 0,0 0 15,0-1-15,21 22 0,-21-21 0,0 42 31,0 1-15,0-1-16,0 0 16,0 0-16,0 0 0,0 0 0,0 1 15,0-1-15,0 0 0,0 0 0,0 0 16,21 0-16,1-21 16,-1 22-16,0-22 0,0 0 15,0 0-15,0 0 0,1 0 16,-1 0-16,0-22 0,0 22 0,0-21 15,0 0-15,1 21 0,-1-21 0,-21 0 16,0 0-16,0-1 0,21 1 16,-21 0-16,0 0 0,0-21 0,0 20 15,0 1-15,0 0 0,0 0 16,0 0-16,0 0 0,0 42 47,0 0-47,-21-21 15,21 21-15,0 0 16,0 0-16,0 1 0,0-1 16,-21 0-16,21 0 0,0 0 15,0 0-15,0 1 0,0-1 0,0 0 16,0 0-16,0 0 16,0 0-16,21 1 0,-21-1 15,21-21-15,0 0 0,0 0 16,0 0-16,1 0 0,-1 0 15,0 0-15,-21-21 0,21-1 0,0 22 16,0-21-16,-21 0 0,0 0 16,22 0-16,-22 0 0,21-1 0,-21-20 15,0 21-15,0 0 0,0-22 0,0 22 16,0-21-16,0 21 0,0 0 0,0-1 16,-21 22-1,-1 0-15,22 22 0,0-1 16,0 0-16,-21 0 0,21 21 0,-21-20 15,21-1-15,0 21 0,0-21 16,0 0-16,0 1 0,0-1 16,0 0-16,0 0 0,0 0 0,21 0 15,0-21-15,1 0 0,-1 0 16,21 0-16,-21 0 0,0 0 16,1 0-16,-1-21 0,0 0 0,0 0 15,0 0-15,0 0 0,1-1 16,-1 1-16,0-21 0,-21 21 0,0-22 15,0 1-15,0 0 0,0-22 0,0 22 16,0-22-16,0 22 0,0-21 16,0 20-16,0 1 0,0 0 0,0 20 15,0 1-15,0 0 0,0 0 0,-21 21 16,0 21 0,21 0-16,-22 0 15,22 22-15,-21-1 0,21 0 0,0 22 16,0-22-16,0 22 0,0-22 0,0 0 15,0 22-15,0-22 0,0 1 0,0-1 16,0 0-16,0-21 0,0 22 16,21-22-16,1 0 0,-1 0 0,0 0 15,0 1-15,0-22 0,0 0 16,1 0-16,-1 0 0,0 0 16,0 0-16,0 0 0,0-22 0,1 1 15,-1 0-15,0 0 0,0 0 16,0 0-16,-21-22 0,0 1 0,0 0 15,21-1-15,-21 1 0,0 0 0,0-22 16,0 22-16,0-1 0,0 1 16,0 0-16,0 21 0,0-1 0,0 1 15,0 0-15,0 42 16,0 0-16,0 22 0,-21-22 16,21 21-16,-21 1 0,21-1 15,-21 0-15,21 22 0,0-22 0,0 0 16,0 1-16,0-22 0,0 21 0,0 1 15,0-22-15,21 0 0,0 0 16,0 0-16,1 0 0,-1-21 0,0 22 16,0-22-16,0 0 0,0 0 15,22 0-15,-22 0 0,0 0 0,0 0 16,0-22-16,1 1 0,-1 21 0,0-21 16,0 0-16,-21 0 0,21 0 0,-21-1 15,0 1-15,0 0 0,0-21 16,0 21-16,0-1 0,-21 1 0,0 21 15,21-21-15,-21 21 0,0 0 0,-1 0 16,1 0-16,0 0 0,21 21 0,-21 0 16,0 1-16,0-1 15,-1 0-15,22 0 0,0 0 0,0 22 16,0-22-16,0 0 0,0 0 0,0 0 0,0 0 16,0 1-16,22-22 15,-1 21-15,0-21 16,0 0-16,0 0 0,0 0 15,1 0-15,-1 0 0,-21-21 0,21-1 16,0 1-16,-21 0 0,0 0 16,0 0-16,0 0 0,0-1 15,0 1-15,0 0 0,0 0 0,0 0 16,0 0-16,0 42 31,0 0-31,0 0 16,0 0-16,0 0 15,0 1-15,0-1 0,0 0 16,0 0-16,21-21 0,0 21 0,1-21 16,-1 0-16,0 0 0,0 0 15,0 0-15,0 0 0,1 0 16,-1 0-16,0 0 0,0-21 0,0 0 16,0 0-16,1 21 0,-1-21 0,-21-1 15,0-20-15,0 21 0,0 0 0,0 0 16,0-22-16,0 22 0,0 0 15,0 0-15,0 0 16,0 42 0,0 0-16,0 0 0,0 0 15,0 0-15,0 1 0,0-1 16,0 0-16,0 0 0,0 21 0,0-20 16,0-1-16,0 0 0,21 0 0,0 0 15,0 0-15,0-21 0,1 22 16,20-22-16,-21 0 0,0 0 0,22 0 15,-22 0-15,0 0 0,21 0 16,-21 0-16,1-22 0,-1 22 0,0-21 16,0 0-16,-21 0 0,0 0 0,21 0 15,-21-1-15,0 1 0,0 0 16,0-21-16,0 21 0,0-1 16,0 1-16,-21 21 15,0 0 1,21 21-16,0 1 0,0-1 0,-21 0 15,21 0-15,0 0 0,0 0 16,0 1-16,0-1 0,0 0 0,0 0 16,21 0-16,0-21 0,0 0 15,0 0-15,1 0 0,-1 0 0,0 0 16,0 0-16,0 0 0,0 0 16,1 0-16,-1-21 0,0 0 15,0 0-15,0 0 0,-21-1 16,0 1-16,21 0 0,1 0 0,-22-21 15,0 20-15,0 1 0,21 0 16,-21 0-16,0 0 0,0 42 31,0 0-31,0 0 0,0 22 16,-21-22-16,21 0 0,0 21 16,0-21-16,-22 22 0,22-1 0,0 0 15,-21 1-15,21-1 0,0 0 0,0 1 16,0 20-16,0 1 0,0-1 0,0 1 15,0-1-15,0 1 0,0-1 0,0 1 16,0-1-16,0 1 0,0-1 16,-21 1-16,21-1 0,-21-20 15,0 20-15,0-21 0,-1 1 0,1-22 16,0 0-16,-21 0 0,21 0 0,-22-21 16,-20 0-16,20 0 0,22-21 15,-21 0-15,0 0 0,20 0 0,-20 0 16,0-1-16,21 1 0,-22 0 15,22-21-15,21-22 0,0 22 16,0 21-16,0-22 0</inkml:trace>
  <inkml:trace contextRef="#ctx0" brushRef="#br0" timeOffset="24011.2">15981 3133 0,'0'0'0,"0"-21"0,0-1 0,0 1 0,-21 21 15,21-21-15,-22 21 0,1-21 16,0 21-16,0 0 0,0 0 16,0 21-16,-1 0 0,1 0 15,0 22-15,0-22 0,21 21 0,-21 1 16,21-1-16,-21-21 0,21 21 15,0 1-15,0-22 0,0 21 16,0-21-16,0 1 0,21-1 0,0 0 16,0 0-16,0-21 0,0 0 0,1 0 15,20 0-15,-21 0 0,21 0 0,-20 0 16,20-21-16,0 0 0,1 0 16,-22-1-16,21 1 0,-21-21 0,0 21 15,1 0-15,-22-22 0,0 1 0,0 21 16,0-22-16,-22 1 0,1 0 0,0 21 15,0-22-15,-21 22 0,20 0 16,-20 21-16,21 0 0,0 0 0,-22 0 16,22 0-16,0 0 0,0 21 15,0 0-15,21 22 0,0-22 0,0 0 0,0 21 16,0 1-16,0-22 16,21 21-16,0-21 0,0 0 0,22 1 15,-22-1-15,21 0 0,0-21 0,22 0 16,-22 0-16,22 0 0,-22 0 0,22 0 15,-22 0-15,21 0 0,-20-21 16,20 21-16,-20-21 0,-22-1 0,21 1 16,-21 0-16,0-21 0,1 21 0,-1-1 15,-21 1-15,0 0 0,0 0 0,0 0 16,0 0-16,0-1 0,-21 22 31,-1 0-31,22 22 0,0-1 16,0 21-16,-21 0 0,21 1 0,0-1 15,-21 0-15,21 22 0,0-1 16,0 1-16,0-1 0,0 1 0,0 21 16,0-1-16,0 1 0,0 0 0,0-1 15,0 22-15,0-21 0,-21 21 0,0-22 16,0 22-16,-1-21 0,-20-1 0,21-20 16,0 21-16,-22-22 0,22 1 15,0-22-15,21 0 0,0 1 0,-21-22 16,21 0-16,0-42 15,0-22-15,21 22 16,0-21-16,0 0 0,1-1 16,-1-20-16,0-1 0,0 1 15,0-1-15,0-20 0,1-1 0,-1 0 0,0-21 16,-21 1-16,21 20 0,-21-21 0,21 0 16,-21 0-16,0 1 0,0 20 15,0-21-15,0 21 0,0 1 0,21-1 16,1 22-16,-22-1 0,21 22 0,0-1 15,0 1-15,0 21 0,0-21 0,1 20 16,-1 22-16,21 0 0,-21 0 16,0 0-16,22 0 0,-22 22 15,0-22-15,21 42 0,-20-21 0,-1 0 16,-21 0-16,0 22 0,21-22 0,-21 21 16,0-21-16,0 1 0,0 20 0,-21-21 15,0-21-15,-1 21 0,1 0 16,0-21-16,0 0 0,0 0 0,0 0 15,-1 0-15,1 0 0,0 0 0,0 0 16,0-21-16,0 0 0,21 0 16,-22 21-16,1-21 15,21 42 1,0 0 0,0 0-16,21 0 15,1 1-15,-1-1 0,0-21 16,0 21-16,0 0 0,22-21 0,-22 21 15,21-21-15,-21 21 0,22-21 0,-1 0 16,0 0-16,1 0 0,-22 0 0,21 0 16,0-21-16,1 0 0,-1 21 15,-21-21-15,22 0 0,-22-22 0,21 22 16,-21-21-16,0 0 0,-21-1 0,22-20 16,-1 20-16,-21-20 0,21-1 15,-21 22-15,0-21 0,0-1 0,21 22 16,-21-1-16,0 1 0,0 0 0,0 21 15,0-1-15,0 44 16,0-1 0,-21 0-16,21 21 0,-21 1 0,0-1 15,21 0-15,-22 1 0,22-1 0,-21 0 16,21 22-16,0-22 0,0 0 16,0 1-16,0-1 0,0 0 0,0 1 15,0-22-15,0 21 0,21-21 0,1 1 16,-1-1-16,0-21 0,0 21 15,0-21-15,0 0 0,1 0 16,-1 0-16,0-21 0,0 21 16,21-21-16,-20-1 0,-1 1 0,0 0 0,0 0 15,-21-21-15,21 20 0,0-20 16,1 21-16,-22-21 0,0-1 16,0 22-16,21 0 0,-21-21 0,0 20 15,0 44 1,0-1-1,0 0-15,0 21 0,-21-21 16,21 1-16,0 20 0,0 0 0,0-21 16,0 1-16,0 20 0,0-21 0,0 0 15,0 0-15,21 1 0,0-1 16,0 0-16,0-21 16,0 0-16,1 0 0,-1 0 0,21 0 15,-21 0-15,0 0 0,1 0 0,20-21 16,-21 0-16,0-1 0,0 22 15,22-21-15,-22-21 0,0 21 0,0 0 16,0-22-16,-21 22 0,22-21 0,-22 21 16,21-22-16,-21 22 0,0 0 0,0 42 31,0 0-15,-21 0-16,-1 22 0,22-22 0,0 0 15,0 21-15,0-20 0,0 20 0,0-21 16,0 0-16,0 0 0,0 1 15,0-1-15,0 0 0,22 0 16,-1-21-16,0 0 0,0 21 0,0-21 0,0 0 16,1 0-16,-1 0 0,0 0 15,21-21-15,-21 21 0,1-21 16,-22 0-16,21 0 0,-21-1 0,21 1 16,-21 0-16,0 0 0,0-21 0,0-1 15,0 22-15,0-21 0,0-1 16,-21 22-16,0-21 0,-1 21 0,1 0 15,0-1-15,21 1 0,-21 21 0,0 0 16,0 0-16,21-21 0,21 42 47,21-21-47,-21 0 16,0 0-16,1 0 0,-1 0 15,21 0-15,0 0 0,-20 0 0,20 0 16,0 0-16,-21 0 0,22 0 0,-22 0 15,21 0-15,-21 0 0,1 0 16,-1 0-16,-21 21 0,0 1 16,0-1-16,0 0 0,0 0 15,0 0-15,0 0 0,0 1 0,0-1 16,0 21-16,0-21 0,-21 0 16,-1 1-16,22-1 0,-21 0 0,21 0 15,0 0-15,0 0 0,0 1 16,0-1-16,0-42 47,0-1-32,0 1-15,21 0 0,-21 0 16,22 0-16,-1 0 0,0-22 0,0 22 16,0-21-16,22-1 0,-1-41 15,0 63-15,22-43 0,-43 43 16,0 0-16,0 21 0,0 0 15,-21 21 1,0 0-16,0 0 0,0 0 0,0 1 16,0 20-16,0-21 0,0 21 0,0 1 15,-21-22-15,21 21 0,0 1 16,0-22-16,0 21 0,0-21 0,0 22 16,0-22-16,21 0 0,1 0 0,-1-21 15,0 21-15,0-21 0,0 0 16,0 0-16,22 0 0,-22 0 0,21 0 15,-21 0-15,22 0 0,-22 0 0,21-21 16,-21 0-16,1 0 0,-1 0 16,21-1-16,-21 1 0,0 0 0,1-21 15,-1-1-15,0 22 0,21-85 16,-42 64-16,0 0 16,21-43-16,-21 64 0,0 0 0,0 0 15,0-1-15,0 1 0,-21 21 16,0 0-16,0 0 0,21 21 0,-21 1 15,21 20-15,-21-21 0,21 0 0,0 22 16,0-22-16,0 21 0,0-21 16,0 22-16,0-22 0,0 21 0,0-21 15,0 22-15,0-22 0,0 0 0,0 0 16,0 0-16,0 0 0,0 1 0,0-1 16,0 0-16,0 0 15,-22-21 1,1 0-16,0 0 15,0 0-15,0 0 16,0-21 0,-1 21-16,1-21 0,0 0 0,0-1 15,0 1-15,0 0 0</inkml:trace>
  <inkml:trace contextRef="#ctx0" brushRef="#br0" timeOffset="24271.25">18986 2434 0,'0'0'0,"-21"-21"16,0 21-16,21-21 15,0 0 1,-21 21-1,0 0 17,0 0-17,-1 0-15,1 0 0,0 21 16,-21-21-16</inkml:trace>
  <inkml:trace contextRef="#ctx0" brushRef="#br0" timeOffset="24550.72">17632 2879 0,'0'0'0,"-21"21"0,21 0 15,0 0-15,21-21 16,0 0-16,0 0 0,0 0 16,0 0-16,22 0 0,-22 0 15,21 0-15,1 0 0,-22 0 0,21 0 16,-21-21-16,22 21 0,-22-21 15,0 21-15,0 0 0,0 0 0,0-21 16,1 21 0,-44 0 15,1 0-15,0 21-16,0-21 0,0 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9:19:23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3789 0,'0'21'94,"21"-21"-78,0 0-16,0 0 0,-21 21 0,21-21 15,0 0-15,1 0 0,-1 0 0</inkml:trace>
  <inkml:trace contextRef="#ctx0" brushRef="#br0" timeOffset="6616.96">2349 1058 0,'0'-21'16,"0"0"-16,0 0 15,0 0-15,0 0 0,0-1 16,0 1-16,0 0 15,0 0-15,0 0 0,0 0 16,0-1 0,0 44 15,0-1-31,-21 0 16,21 21-16,0-21 0,0 22 15,0-1-15,-21 0 0,21 1 0,0-1 16,0 22-16,-21-22 0,0 0 15,21 1-15,-21 20 0,-1-21 0,22 1 16,-21 20-16,0 1 0,21-22 16,-21 22-16,0-22 0,0 0 15,21 1-15,0-1 0,-22 0 0,22 1 16,-21-22-16,21 0 0,0 0 16,0 0-16,0 0 0,-21-21 31,21-21-31,0 0 0,0 0 15,0 0-15,0-22 0,0 1 0,0 0 16,0-1-16,0 1 0,0 0 16,0-1-16,0 1 0,0 0 0,0-1 15,0 22-15,0 0 0,0 0 16,0 0-16,0 0 0,21 21 16,0 0-1,1 21-15,-1-21 0,-21 21 16,21 0-16,0 21 0,-21-20 0,21 20 15,0-21-15,-21 21 0,22 1 16,-1-1-16,0-21 0,0 22 0,0-22 16,0 21-16,1-21 0,-1 0 0,0 1 15,0-1-15,0 0 0,0-21 16,1 21-16,-1-21 0,0 0 0,21 0 16,-21 0-16,1 0 0,20 0 15,-21-21-15,21 0 0,-20 0 16,-1-1-16,21-20 0,-21 21 0,0-21 15,1-1-15,-1-20 0,-21 20 0,21-20 16,0 21-16,-21-22 0,21 1 16,-21-1-16,0 1 0,0-1 0,0 1 15,0-1-15,0 1 0,0-1 16,-21 22-16,0-22 0,0 22 0,0 0 16,-1-1-16,-20 1 0,21 21 15,-21-22-15,-1 22 0,1 0 0,0 21 16,-1 0-16,1 0 0,0 0 0,-22 0 15,22 0-15,-1 0 0,1 42 16,0-20-16,-1 20 0,1 0 16,0 1-16,21 20 0,-22 1 15,22-1-15,21 1 0,0-1 0,0 1 16,0-1-16,0-21 0,0 22 16,0-1-16,0-20 0,0 20 0,21-20 15,0-1-15,22 21 0,-22-20 0,0-1 16,21 0-16,-20-20 0,20 20 15,0-21-15,1 0 0,-1 0 0,0 1 16,1-1-16,-1-21 0,0 0 16,1 0-16,-1 0 0,21 0 0,-20 0 15,-1 0-15,0-21 0,1-1 0,-1 1 16,0 0-16,1-21 16,-1 21-16,-21-22 0,22 22 0,-22-21 15,0-1-15,21 22 0,-21-21 0,-21 21 16,22-22-16,-22 22 0,21 0 15,-21 0-15,21 0 0,-42 42 47,0 0-47,-1 0 0,22 0 0,0 1 16,-21 20-16,0-21 0,21 21 0,0-20 16,0 20-16,0-21 0,0 0 15,0 22-15,0-22 0,0 0 16,0 0-16,0 0 0,21 0 0,0 1 15,1-1-15,-1-21 0,0 0 16,0 0-16,0 0 0,0 0 0,1 0 16,-1 0-16,0 0 0,21-21 0,-21 21 15,1-22-15,20 1 0,-21 0 16,0 0-16,0-21 0,1 20 0,-22-20 16,0 21-16,21-21 0,-21-1 0,0 1 15,0 21-15,0-22 0,0 1 16,0 21-16,-21 0 0,-1 0 0,22-1 15,-21 1-15,0 21 0,0 0 16,0-21-16,0 21 0,-1 0 16,-20 0-16,21 0 0,0 21 0,-22-21 15,22 21-15,0 1 0,0-1 0,0 0 16,0 0-16,-1 21 0,1-20 16,21 20-16,-21 0 0,21 1 0,0-22 15,0 21-15,0 0 0,0-20 0,0-1 16,0 21-16,0-21 0,21 0 15,0-21-15,1 22 0,20-1 0,-21-21 16,0 0-16,22 0 0,-22 0 0,21 0 16,0 0-16,-20-21 0,20 21 15,0-22-15,1 1 0,-1 0 16,-21 0-16,21 0 0,-20-22 0,20 22 16,-21 0-16,0-21 0,0-1 15,1 22-15,-22 0 0,0 0 0,21 0 16,-21 0-16,0-1 0,0 1 15,0 42 17,0 1-32,-21-1 0,-1 0 0,22 0 15,0 0-15,0 22 0,-21-22 16,21 0-16,0 21 0,0-21 0,0 1 16,0-1-16,0 0 0,0 0 0,0 0 15,21 0-15,1-21 16,-22 22-16,21-22 0,0 0 0,0 0 15,21 0-15,-20 0 0,-1 0 0,0 0 16,0-22-16,21 1 0,-20 21 0,-1-21 16,0 0-16,0 0 0,0-22 15,0 22-15,1 0 0,-1-21 0,-21 21 16,0-22-16,21 22 0,-21 0 0,21 0 16,-21 0-16,0-1 15,0 44 329,0-1-297,-21-21-32,0 21 1,0-21 0,-1 0-1</inkml:trace>
  <inkml:trace contextRef="#ctx0" brushRef="#br0" timeOffset="8268.5">4339 1545 0,'0'-21'16,"0"0"0,0 42 109,0 0-110,0 0-15,0 1 16,0-1-16,0 0 0,0 0 16,0 21-16,0-20 0,0-1 15,0 0-15,0 0 0,0 0 0,0 0 16,0 1-16,0-1 0,0 0 15,0 0-15,21-21 16,-21 21-16,21-21 0,1 0 0,-1 0 16,0 0-16,0 0 15,0 0-15,0 0 0,1 0 16,-1 0-16,0-21 0,0 21 0,0-21 16</inkml:trace>
  <inkml:trace contextRef="#ctx0" brushRef="#br0" timeOffset="9060.09">4805 1143 0,'0'0'0,"0"-85"16,0 64-16,-21 0 16,21 0-16,-22 0 0,22 0 0,0-1 15,0 44 17,0-1-32,0 0 0,0 21 0,0 1 15,0-1-15,0 0 0,0 1 16,-21-1-16,21 21 0,0-20 0,-21-1 15,21 22-15,0-22 0,0 0 0,0 1 16,-21-1-16,21 0 16,-21 1-16,21-22 0,0 21 0,0-21 15,0 0-15,0 1 0,0-1 0,0 0 16,0-42 15,0 0-31,0-1 16,0 1-16,0 0 0,0 0 15,21-21-15,-21 20 0,21-20 0,0 21 16,0 0-16,1 0 0,-1-22 0,0 22 16,21 0-16,-21 21 15,1-21-15,20 0 0,-21 21 0,0 0 0,22 0 16,-22 0-16,0 0 0,21 0 16,-21 21-16,1-21 0,-1 21 0,0 0 15,-21 0-15,0 0 0,0 22 16,0-22-16,0 0 0,0 0 0,-21 0 15,0 1-15,-1-1 0,1 21 0,-21-21 16,0-21-16,20 21 0,-20 1 16,21-1-16,-21-21 0,20 21 0,1-21 15,-21 0-15,21 0 0,0 21 16,-1-21 0,22-21-1,0 0-15,22 0 16,-1-1-16,0 1 0,0 0 0</inkml:trace>
  <inkml:trace contextRef="#ctx0" brushRef="#br0" timeOffset="9367.92">5567 868 0,'0'0'0,"0"-21"15,0 0-15,0-1 0,0 1 16,0 0-16,0 42 15,-21 22 1,21-22-16,0 21 0,-22 0 16,22 22-16,0-22 0,0 1 15,0 20-15,0 1 0,0-22 0,-21 21 16,21-20-16,0-1 0,-21 0 0,21 1 16,0-1-16,0 0 0,-21 1 15,21-22-15,0 21 0,-21-21 0,21 1 16,0-1-16,0 0 0,0 0 0,0 0 15,21-21 17,0-21-32,0 0 0,-21 0 0,21 0 15,1-1-15</inkml:trace>
  <inkml:trace contextRef="#ctx0" brushRef="#br0" timeOffset="9745.03">5736 1566 0,'21'0'16,"0"0"-16,1 0 0,-1 0 16,0 0-16,0 0 0,0 0 0,0 0 15,1 0-15,20-21 0,-21 0 16,0 21-16,0-21 0,1 21 0,-1-21 16,0 0-16,0-1 0,-21 1 15,0 0-15,0 0 0,0 0 0,0 0 16,0-1-16,-21 1 15,0 21-15,0-21 0,-1 21 16,-20 0-16,21 0 0,0 21 0,0 0 16,-1 1-16,1-1 0,0 0 15,0 21-15,0-21 0,0 22 0,21-22 16,-22 21-16,22 1 0,0-1 0,0-21 16,0 21-16,0-20 0,0-1 15,0 21-15,22-21 0,-1 0 0,0 1 16,0-22-16,0 21 0,0 0 0,22-21 15,-22 0-15,0 0 0,0 0 0,0 0 16,1 0-16,-1 0 0,0-21 16,21 0-16,-21-1 0,1 1 15,-1 0-15,0 0 0</inkml:trace>
  <inkml:trace contextRef="#ctx0" brushRef="#br0" timeOffset="10731.96">7789 1207 0,'0'0'0,"0"-22"0,0-20 0,-21 21 16,21 0-16,-21 0 0,0-22 15,21 22-15,-21 0 0,-1 0 0,1 0 16,0-1-16,0 1 0,0 21 15,0 0-15,-1 0 0,1 0 0,0 0 16,0 0-16,0 21 0,21 1 16,-21-1-16,-1 0 0,1 21 0,21 1 15,-21 20-15,21-21 0,0 1 0,-21 20 16,21-20-16,0 20 0,-21-21 16,21 22-16,0-22 0,0 22 0,0-22 15,0 0-15,21 1 0,0-22 0,21 21 16,-20-21-16,20 1 0,0-1 15,1-21-15,-1 0 0,21 0 0,-20 0 16,20 0-16,1 0 0,-1 0 16,1-21-16,-1-22 0,1 22 0,-1-21 15,-20-1-15,20 1 0,1 0 16,-22-1-16,0-20 0,22-1 0,-43 1 16,21-1-16,1-20 0,-22 20 0,0-20 15,0 20-15,-21-21 0,0 22 16,0-1-16,0 1 0,0 21 0,0-1 15,0 1-15,0 0 0,-21 20 0,21 1 16,-21 0-16,0 21 16,-1 0-16,1 21 0,21 0 15,-21 1-15,21-1 0,0 21 0,-21 0 16,21 22-16,-21-1 0,21-20 16,0 20-16,0 22 0,0-22 15,0-20-15,0 20 0,0 1 0,0-22 16,0 22-16,0-22 0,0 0 0,0 1 15,0-22-15,0 21 0,21 0 16,0-20-16,0-1 0,0 0 0,1 0 16,-1 0-16,0-21 0,0 0 0,0 0 15,0 0-15,22 0 0,-22-21 16,21 21-16,-21-21 0,1 0 0,20 0 16,-21-1-16,0-20 0,0 21 0,1-21 15,-1 20-15,0-20 0,-21 21 16,0-21-16,21 20 0,-21 1 15,0 0-15,0 0 0,0 0 0,0 42 32,0 0-32,0 0 15,-21 0-15,21 1 0,0-1 0,0 0 16,0 0-16,0 0 0,0 0 0,0 1 16,0-1-16,0 0 0,0 0 15,0 0-15,0 0 16,21-21-16,0 0 15,0 0-15,1 0 0,-22-21 16,21 0-16,0 0 0,-21 0 0,21 0 16,0-1-16</inkml:trace>
  <inkml:trace contextRef="#ctx0" brushRef="#br0" timeOffset="11056.38">9271 868 0,'0'0'16,"-21"-21"-16,0 0 0,-1 21 0,1 0 15,0 21 1,0 0-16,21 0 0,0 0 16,0 0-1,21-21 1,0 0-16,0 0 0,1 0 16,-1 0-16,0-21 0,-21 0 0,21 0 15,-21 0-15,0 0 16,0-1-16,0 1 0,0 0 15,-21 21-15,0-21 0,0 21 16,-1 0-16,1 0 0,0 0 0,0 0 16,0 0-16,0 21 0,-1 0 15,1 22-15,21-22 0,-21 21 0,21-21 16,-21 22-16,21-22 0,0 21 16,0-21-16,0 22 0,0-22 0,21 0 15,0 0-15,0 0 0,1 0 16,-1-21-16,0 22 0</inkml:trace>
  <inkml:trace contextRef="#ctx0" brushRef="#br0" timeOffset="12067.98">9715 1101 0,'0'-21'0,"0"42"0,0-64 15,-21 22 1,0 21-16,0 0 0,0 0 15,0 21-15,-1 1 0,1-1 16,21 0-16,-21 0 0,0 0 16,21 22-16,0-22 0,-21 21 0,21-21 15,-21 22-15,21-22 0,0 21 0,0-21 16,0 0-16,0 1 0,0 20 16,0-21-16,21 0 0,-21 0 0,21 1 15,0-22-15,21 21 0,-20-21 0,20 0 16,-21 0-16,21 0 0,1 0 0,-1 0 15,-21 0-15,22-21 0,-1-1 16,0 1-16,-21 0 0,22 0 0,-22-21 16,21-1-16,-21 1 0,1 0 0,-1-1 15,0-20-15,0-1 0,0-20 16,0 20-16,-21-21 0,22 22 16,-22-1-16,21 1 0,-21-1 0,0 22 15,0 0-15,0-1 0,0 22 16,0 0-16,0 42 15,0 0 1,0 1-16,0 20 0,0 0 16,-21 22-16,21-22 0,-22 22 0,22-1 15,0 1-15,-21-1 0,21-21 0,0 22 16,0-1-16,-21-20 0,21-1 0,-21 0 16,21 1-16,-21-1 0,21-21 15,0 22-15,0-22 0,-21 0 16,21 0-16,0 0 0,-22-21 15,22 21-15,0-42 32,0 0-32,0 0 0,22 0 0,-1 0 15,0-1-15,-21-20 0,21 21 0,0-21 16,22 20-16,-22-20 0,0 0 16,0 21-16,21-22 0,-20 22 0,-1-21 15,21 21-15,-21-1 0,0 22 0,1-21 16,-1 21-16,0 0 0,0 0 15,-21 21 1,0 1-16,0-1 16,0 0-16,-21 0 0,0-21 15,0 21-15,-1-21 0,-20 21 16,21-21-16,-21 0 0,20 0 0,1 22 16,0-22-16,0 0 0,0 0 0,0 0 15,-1 0-15,1 0 0,0 0 31,21 21-15,0 0-16,0 21 0,0-21 16,0 1-16,0 20 0,0-21 15,21 0-15,0 22 0,1-22 16,-1 21-16,0-21 0,0 0 0,0 1 16,22-1-16,-22 0 0,21 0 0,-21-21 15,22 21-15,-22-21 0,21 0 16,0 0-16,-20 0 0,20 0 0,0 0 15,-21-21-15,22 21 0,-22-21 0,0 0 16,21 21-16,-20-21 0,-1-1 0,0 1 16,0-21-16,-21 21 0,0 0 15,21-1-15,-21 1 0,0 0 0,21 0 16,-21 0-16,-21 21 16,0 0-1,0 0-15,0 0 0,0 0 16,-1 21-16,1 0 0,-21-21 15,21 21-15</inkml:trace>
  <inkml:trace contextRef="#ctx0" brushRef="#br0" timeOffset="12855.55">2836 2328 0,'0'0'0,"0"22"15,21-22 1,22 0-16,-22 21 0,0-21 15,21 0-15,1 0 0,-1 0 0,22 0 16,-1 0-16,1 0 0,-1 0 0,22 0 16,-1 0-16,22 0 0,-21 0 15,21 0-15,0-21 0,21 21 0,0-22 16,21 22-16,0-21 0,0 0 0,21 21 16,1-21-16,-22 21 0,42-21 15,-20 21-15,-1-21 0,0-1 0,1 22 16,20-21-16,-20 21 0,20-21 0,1 0 15,-22 21-15,0-21 0,22 21 16,-1-21-16,-20 21 0,20-22 16,-21 1-16,1 21 0,-1 0 0,0-21 15,-20 21-15,-1-21 0,0 21 0,-21-21 16,0 21-16,0 0 0,-21-21 0,-22 21 16,1 0-16,-21-22 0,-1 22 15,1 0-15,-43 0 0,21 0 0,-21-21 16,-63 21-1,21 0-15,-22 0 16,1 0-16,0 0 0,-1 0 16,-20 0-16,-22 0 0</inkml:trace>
  <inkml:trace contextRef="#ctx0" brushRef="#br0" timeOffset="13483.7">2963 2434 0,'0'0'0,"-21"0"0,21 21 31,21 1-15,0-22-16,1 0 0,-1 0 15,0 21-15,21-21 0,1 21 16,-1-21-16,0 0 0,22 0 0,-1 21 15,1-21-15,20 0 0,1 0 16,21 0-16,0 0 0,0 0 16,21 0-16,0 0 0,0 0 0,21-21 15,21 21-15,0-21 0,1 21 0,-1-21 16,0-1-16,22 22 0,-22-21 0,22 0 16,-1 21-16,1-21 0,-1 0 15,1 21-15,-1-21 0,1-1 0,20 22 16,-20-21-16,-1 0 0,1 0 0,-1 0 15,1 21-15,-1-21 0,1-1 0,-22 1 16,1 0-16,-1 21 16,-21-21-16,0 0 0,0 21 0,-21-21 0,0 21 15,-21-22-15,0 22 0,0 0 0,-43-21 16,1 21-16,-1 0 0,-20-21 16,-1 21-16,-21 0 0,0 0 15,1 0-15,-1 0 0,-42 0 47,-1 0-47,1 0 16,0 0-16,0 0 0,-21 0 0</inkml:trace>
  <inkml:trace contextRef="#ctx0" brushRef="#br0" timeOffset="13611.86">10266 2053 0,'0'0'0,"21"0"16,0 0-16,0 0 0,0 0 15,1 0-15,-1 0 0,0 0 16,-42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9:24:47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2963 3323 0</inkml:trace>
  <inkml:trace contextRef="#ctx0" brushRef="#br0" timeOffset="4623.37">3471 3874 0,'-21'0'47,"0"0"-47,0 0 0,0 0 0,-1 0 16,1 0-16,0 0 0,-21 0 15,21 0-15,-1 0 0,-20 0 0,21 0 16,0 0-16,0 0 0,-1 0 16,1 0-16,0 0 0,0 0 0,0 0 15,0 0 1,42 0 15,0 0-15,21 0-16,-21 0 0,22 0 15,-1 0-15,0 0 0,22 0 0,-1 0 16,22 0-16,0 0 0,-22 0 16,22 0-16,0 0 0,-1 0 0,1 0 15,0 0-15,-22 0 0,1 0 0,20 0 16,-20 0-16,-22 0 0,22 0 16,-22 0-16,21 0 0,-20 0 0,-22 0 15,21 0-15,-21 0 0,1 0 16,-1 0-16,-42 0 62,-1 0-46,1 0-16,0 0 16,0 0-16,0 0 0,0 0 15,-1 0-15,1 0 0,0 0 0</inkml:trace>
  <inkml:trace contextRef="#ctx0" brushRef="#br0" timeOffset="5127.91">3196 4001 0,'0'0'0,"-85"0"16,64 0-16,0 0 0,0 0 15,42 0 32,21 21-31,-20-21-16,20 0 0,-21 0 0,43 0 15,-22 0-15,21 0 0,1 0 16,-1 0-16,22 0 0,0 0 0,-22 0 16,22 0-16,0 0 0,-22 0 0,22 0 15,-22 0-15,22-21 0,-22 21 16,1 0-16,-1 0 0,1 0 0,-1 0 16,-20 0-16,-1-22 0,-21 22 15,22 0-15,-22 0 0,0 0 0,0 0 31,-21-21-15,-21 21 31,0 0-31,0 0-16,21-21 0,-22 21 15,1 0-15,21-21 16</inkml:trace>
  <inkml:trace contextRef="#ctx0" brushRef="#br0" timeOffset="5780.77">4297 3556 0,'0'0'0,"-21"0"15,-1 0 1,22 21 15,22 0-31,-1 1 16,0-22-16,0 21 0,0 0 16,0-21-16,1 21 0,-1 0 0,21 0 15,-21-21-15,22 22 0,-1-1 0,0-21 16,1 21-16,-1 0 0,0-21 15,-21 21-15,22 0 0,-1-21 16,0 22-16,-20-22 0,20 0 0,-21 0 16,0 21-16,22-21 0,-22 0 0,0 0 15,0 0-15,0 21 0,0-21 16,1 0-16,-44 0 47,1 21-47,-21 0 15,21-21-15,0 21 0,-1-21 16,-20 22-16,0-1 16,21 0-16,-22 0 0,1 0 0,0 0 15,-1 1-15,1 20 0,0-21 0,-1 21 16,1-20-16,0 20 0,-1-21 16,1 21-16,21-20 0,-22-1 0,22 21 15,-21-21-15,21 0 0,0 1 0,-1-1 16,1 0-16,0 0 0,21 0 15,0 0-15,-21-21 0,21 22 0,-21-22 16,0 21-16,21-42 94,21 21-94,-21-22 15,21 1-15,0 0 0</inkml:trace>
  <inkml:trace contextRef="#ctx0" brushRef="#br0" timeOffset="6987.99">6498 3620 0,'0'0'0,"21"0"0,0 0 16,-21-22-16,0 1 0,0 0 16,22 21-16,-22-21 0,0 0 15,0 0-15,0-1 16,0 1 0,-22 21-16,1 0 15,0 0 1,0 0-16,21 21 0,-21 1 15,0-1-15,-1 0 0,22 0 0,-21 21 16,0-20-16,0 20 0,21-21 0,-21 21 16,0 1-16,-1-22 0,22 21 15,0 1-15,-21-1 0,21-21 0,0 21 16,0 1-16,0-1 0,0-21 0,0 22 16,0-22-16,21 21 0,-21-21 15,22 0-15,20 1 0,-21-1 16,0-21-16,0 21 0,22-21 0,-22 21 15,21-21-15,1 0 0,-22 0 16,21 0-16,0 0 0,1-21 0,-22 0 16,21 0-16,1-1 0,-22 1 0,21 0 15,-21-21-15,22-1 0,-22 1 0,0 0 16,0-1-16,0-20 0,0 21 16,1-22-16,-1 22 0,0-22 0,0 22 15,-21 0-15,0-22 0,21 22 0,-21-1 16,0 1-16,21 0 0,-21-1 15,0 22-15,0 0 0,0-21 0,0 21 16,0-1-16,0 1 16,0 42-1,0 1 1,0 20-16,0-21 0,-21 21 0,21 1 16,-21-1-16,21 0 0,0 1 15,0-1-15,-21 0 0,21 1 0,-21-1 16,21 0-16,-21 1 0,21-1 0,0 0 15,0 1-15,0-22 0,-22 21 16,22 1-16,0-1 0,0-21 0,0 21 16,0-20-16,0-1 0,0 0 0,0 0 15,22 0-15,-1 0 16,0-21-16,0 0 0,0 0 16,0 0-16,1 0 0,-1 0 0,0-21 15,0 21-15,0-21 0,0 0 0,1 0 16,-1-22-16,0 22 0,0 0 15,0-21-15,0-1 0,-21 22 0,0 0 16,22-21-16,-22 21 0,0-1 0,21 1 16,-21 0-16,-21 42 47,21 0-47,0 1 0,-22-22 15,22 21-15,0 0 0,0 0 16,0 0-16,0 0 0,0 1 0,0-1 15,0 0-15,0 0 0,0 0 0,0 0 16,0 1-16,0-1 16,22-21 31,-22-21-47,21-1 0,-21 1 0,0 0 15</inkml:trace>
  <inkml:trace contextRef="#ctx0" brushRef="#br0" timeOffset="7323.88">7620 3598 0,'-42'0'16,"20"0"0,1 0-16,42 0 31,1 0-16,-1 0-15,0-21 16,-21 0 0,0 0-1,-21 21-15,0 0 0,-1 0 16,1 0 0,0 0-16,0 0 15,0 21-15,21 0 0,0 0 16,0 1-16,0-1 15,0 0-15,0 0 0,0 0 16,0 0-16,21-21 16,0 22-16,0-22 0,0 0 15,1 0-15</inkml:trace>
  <inkml:trace contextRef="#ctx0" brushRef="#br0" timeOffset="8415.29">7937 3789 0,'0'0'0,"0"-21"16,0 0-16,0-1 16,0 1-1,-21 21 1,0 0-16,0 0 16,0 21-16,21 1 0,-21-22 15,-1 21-15,22 0 0,-21 0 16,0 21-16,21-20 0,0-1 0,-21 21 15,0-21-15,21 22 0,0-22 0,0 21 16,0-21-16,0 22 0,0-22 16,0 0-16,21 0 0,0 0 15,0 0-15,0 1 0,1-1 0,20-21 16,-21 0-16,21 0 0,-20 0 0,20 0 16,0 0-16,1 0 0,-22 0 15,21-21-15,-21-1 0,22 1 0,-22-21 16,0 21-16,21-22 0,-21 1 0,1 0 15,-1-22-15,0 22 0,0 0 16,-21-22-16,21 22 0,-21-22 0,21 1 16,-21 20-16,0 1 0,0 0 0,22-22 15,-22 43-15,0-21 0,0-1 16,0 22-16,0 0 0,0 0 0,0 0 16,0 42 15,0 0-31,0 0 0,0 0 0,0 22 15,0-1-15,0 0 0,0 1 0,0-1 16,0 0-16,0 1 0,-22-1 0,22 0 16,0 1-16,0-22 0,-21 21 15,21 1-15,0-1 0,-21 0 16,21-21-16,0 22 0,0-22 0,0 0 0,-21 0 16,21 0-16,0 1 15,-21-22-15,21 21 0,0-42 31,0-1-15,0 1-16,0 0 0,0 0 16,21 0-16,0 0 0,-21-1 0,21 1 15,0 0-15,1 0 0,-22 0 0,21 0 16,0-1-16,21 22 0,-21-21 16,1 0-16,-1 21 0,0-21 0,21 21 15,-21-21-15,1 21 0,-1 0 0,0 0 16,0 0-16,0 0 0,0 0 15,1 0 1,-22 21 0,0 0-16,-22 0 0,1-21 15,0 21-15,0-21 0,0 22 0,0-22 16,-22 21-16,22-21 0,0 0 16,0 0-16,0 21 0,-1-21 0,1 0 15,0 0-15,0 0 0,0 0 16,21 21 31,0 0-47,0 0 0,0 1 15,0-1 1,0 0-16,21 0 0,0 0 0,0 0 16,0 1-16,1-1 0,-1 0 0,21 0 15,-21 0-15,0 0 0,22 1 0,-22-1 16,0-21-16,0 21 0,22-21 15,-22 0-15,0 0 0,0 0 0,0 0 16,0 0-16,1 0 0,-1 0 0,0 0 16,0 0-16,0 0 0,-21-21 0,21 21 15,1-21-15,-22-1 0,21 1 16,0 21-16,-21-21 16,0 0-1,0 0 32,21 21-47</inkml:trace>
  <inkml:trace contextRef="#ctx0" brushRef="#br0" timeOffset="12068.04">10139 3598 0,'-21'0'16,"-1"0"15,22-21-31,0 0 0,0 0 16,0 0-1,0 0-15,22-1 16,-1 22-16,-21-21 0,21 21 47,0 21-47,-21 1 0,0-1 15,0 0-15,0 0 0,21 0 0,-21 0 16,0 22-16,21-22 0,-21 21 16,0-21-16,0 1 0,0 20 0,0-21 15,0 21-15,0-20 0,0-1 16,0 21-16,0-21 0,0 0 0,0 1 16,0-1-16,0 0 0,0 0 15,0 0-15,22-21 0,-1 0 16,0 0-1,0 0-15,0 0 0,0-21 0,22 0 16,-1 0-16,0 0 0,1-1 16,-1-20-16,22 21 0,-1-21 0,1 20 15,-1-20-15,1 0 0,20-1 16,-20 1-16,20-21 0,-20 20 0,21 1 0,-22 0 16,-21-1-16,22 22 0,-22-21 15,1 21-15,-22-1 0,21 1 16,-21 21-16,0-21 0,1 21 15,-22 21 64,0 0-64,0 1 1,-22-1 15,1-21-31,21 21 16,-21 0-16,0-21 0,21 21 0,-21-21 15,0 0-15</inkml:trace>
  <inkml:trace contextRef="#ctx0" brushRef="#br0" timeOffset="16108.49">3365 6054 0,'-21'0'0,"42"0"0,-63 0 0,21 0 16,0 0-16,0 0 0,-1 0 0,1 0 15,0 0-15,42 0 47,0 0-31,22 0-16,-1 0 0,0 0 0,22 0 15,-1 0-15,22 0 0,-21 0 0,20 0 16,-20 0-16,20 0 0,-20 0 16,-1 0-16,22 0 0,-21 0 0,-1 0 15,-21 0-15,22 0 0,-22 0 16,1 0-16,-1 0 0,-21 0 0,0 0 15,0 0-15,1 0 0,-65 0 47,22 0-47,0 0 0,-21 0 16,20 0-16,-20 0 0,0 0 16,-1 0-16,1 0 0,0 0 0</inkml:trace>
  <inkml:trace contextRef="#ctx0" brushRef="#br0" timeOffset="16427.32">3408 6075 0,'0'0'0,"-21"0"16,21 21-16,21 0 16,21-21-1,-21 0-15,22 0 0,-1 21 16,0-21-16,1 0 0,-1 0 0,21 0 15,-20 0-15,20 0 0,-20 0 16,20 0-16,-21 0 0,1 0 0,-1 0 16,0 0-16,-20 0 0,-1 0 0,21 0 15,-21 0-15,0 0 0,1 0 16,-1 0-16,0 0 16,-21-21-16,0 0 15,0 0 1,0 0-16,0 0 15,0-1-15,0 1 16,0 0-16,0 0 16</inkml:trace>
  <inkml:trace contextRef="#ctx0" brushRef="#br0" timeOffset="16843.59">4276 5652 0,'0'-22'0,"0"44"16,0-22-1,0 21 1,0 0-16,0 0 0,21-21 16,0 21-16,0 0 0,0 1 15,0-1-15,1-21 0,-1 21 0,21 0 16,-21-21-16,22 21 0,-22-21 0,21 0 16,-21 21-16,22-21 0,-22 0 15,0 0-15,0 0 0,0 22 0,0-22 16,1 0-16,-22 21 15,0 0 1,0 0-16,-43-21 16,22 21-16,0 0 0,0 1 0,-22-1 15,22 0-15,-21 0 0,0 0 16,20 0-16,-20 22 0,0-22 16,-1 0-16,1 21 0,-21 22 15,41-43-15,-20 0 0,21 22 16,0-22-16,0 0 0,-1 0 0,22 0 15,-21 0-15,21 1 16,0-1 0,21-21 15</inkml:trace>
  <inkml:trace contextRef="#ctx0" brushRef="#br0" timeOffset="19105.04">6773 5736 0,'0'0'0,"0"-63"16,0 42-16,0 42 31,0 0-31,0 0 16,-21 21-16,0 1 0,0-1 0,0 0 15,-1 22-15,1-22 0,-21 1 0,0 20 16,20-21-16,-20 1 0,0-1 16,-1 22-16,1-22 0,0 0 0,-1-21 15,1 22-15,21-22 0,-21 21 0,20-21 16,1-21-16,0 22 0,0-22 16,21-22-16,0 1 15,0 0-15,0 0 0,21-21 16,0 20-16,0-20 0,1 0 0,-1 21 15,0-22-15,0 1 0,21 0 16,-20 20-16,20 1 0,0-21 0,-21 21 16,1 21-16,20-21 0,-21 21 0,0 0 15,0 0-15,1 0 0,-1 21 16,0 0-16,0 0 0,-21 0 0,0 0 16,0 22-16,21-22 0,-21 0 0,0 21 15,0-20-15,21 20 0,-21-21 0,0 21 16,0-20-16,0-1 15,22 0-15,-1 0 0,0 0 0,0-21 0,0 0 16,0 0-16,1 0 0,20 0 16,-21-21-16,21 21 0,1-21 15,-1-21-15,0 20 0,1 1 0,-1-21 16,-21 0-16,22-1 0,-22 1 0,21 0 16,-21-22-16,-21 22 0,0-22 0,0 1 15,0 20-15,0-20 0,0-1 16,0 1-16,-21-1 0,-21 22 0,21 0 15,-1-1-15,-20 1 0,0 21 0,-1 0 16,1 0-16,0 21 16,-1 0-16,-20 0 0,21 0 0,-1 21 0,-20 0 15,20 21-15,1 1 0,0-1 0,-1 21 16,22-20-16,0 20 16,0 1-16,21-1 0,0-20 0,0-1 15,0 21-15,0-20 0,21-22 0,21 21 16,-20 1-16,20-22 0,0 0 15,1 0-15,-1 0 0,0-21 0,22 0 16,-22 0-16,22 0 0,-1 0 0,-21 0 16,22 0-16,-1 0 0,-20-21 0,-1 21 15,0-21-15,22 0 0,-22 0 16,-21-1-16,22 1 0,-1 0 0,-21 0 16,0 0-16,1 0 0,-1-1 15,-21 1-15,0 42 31,0 1-31,-21-22 0,21 21 0,-22 21 16,1-21-16,21 0 0,-21 1 0,0 20 16,0-21-16,21 21 0,0-20 15,0-1-15,-21 21 0,21-21 0,0 0 16,0 1-16,0-1 0,0 0 0,21-21 16,0 0-16,0 21 0,0-21 15,0 0-15,22 0 0,-1 0 0,-21-21 16,22 21-16,-1-21 0,0 0 15,1-1-15,20 1 0,-21-21 0,-20 21 16,20 0-16,-21-22 0,21 22 16,-42-21-16,0 21 0,22-22 0,-22 1 15,0 21-15,0-22 0,-22 22 0,1 0 16,21 0-16,-42 0 0,21 0 0,0 21 16,-22-22-16,22 22 0,-21 0 15,21 0-15,-22 22 0,1-1 0,21 0 16,-22 0-16,22 0 0,-21 0 15,21 22-15,0-22 0,-1 0 16,1 21-16,21-20 0,0 20 0,0-21 0,0 0 16,0 0-16,0 1 0,21-1 15,1 0-15,-1 0 0,0-21 0,21 0 16,-21 21-16,22-21 0,-22 0 16,21 0-16,1 0 0,-1 0 0,0-21 15,1 0-15,-1 21 0,-21-21 0,21 0 16,1-1-16,-1 1 0,-21 0 15,22 0-15,-22 0 0,0 0 0,0-1 16,0-20-16,0 42 0,-21-21 0,0 0 16,0 0-16,0 42 31,0 0-31,0 0 16,0 0-16,-21 0 0,21 1 0,-21-1 15,21 0-15,0 0 0,0 0 16,0 0-16,0 1 0,0-1 0,0 0 15,0 0-15,0 0 0,21-21 16,0 21-16,1-21 0,-1 0 0,0 0 16,0 0-16,0 0 0,0 0 0,22 0 15,-22 0-15,0-21 0,21 0 0,-20 0 16,-1 0-16,0 0 0,0-1 16,0 1-16,-21 0 0,0 0 0,21 0 15,-21-22-15,0 22 0,0 0 0,0 0 16,0 0-16,0 42 31,0 0-15,-21 0-16,21 0 0,-21 1 0,21 20 15,0-21-15,0 0 0,0 0 0,0 1 16,0-1-16,0 0 0,0 0 16,0 0-16,0 0 0,21-21 15,0 0-15,1 0 0,-1 0 16,0 0-16,0 0 0,21 0 0,-20 0 15,-1-21-15,0 0 0,0 0 16,0 0-16,0 0 0,1-1 0,-1 1 16,-21-21-16,21 21 0,-21-22 0,0 22 15,0-21-15,0 0 0,0-1 16,0 1-16,0-22 0,0 43 16,0-21-16,0 0 0,0 20 0,0 1 15,0 0-15,0 42 16,-21 0-16,21 1 0,0 20 15,0-21-15,0 21 0,0 1 16,0-22-16,0 21 0,0 1 0,-21-22 16,21 21-16,0-21 0,0 0 0,-22 1 15,22-1-15,-21 0 0,21 0 0,-21 0 16,21 0-16,0 1 16,-21-22-16,21-22 31,0 1-31,0 0 15,0 0-15,21 0 0,0 0 16,0-1-16,1 1 0,20 0 16,-21 21-16,0-21 0,22 21 0,-22 0 15,21 0-15,-21 0 0,0 0 0,1 0 16,-1 21-16,0 0 0,0 0 0,-21 1 16,0-1-16,0 0 0,0 0 15,0 0-15,0 0 0,-21 1 16,0-22-16,0 21 0,-1 0 0,-20 0 15,21 0-15,-21-21 0,20 21 0,-20-21 16,21 0-16,0 22 0,0-22 16,-1 0-16,1 0 0,21-22 15,0 1 1,0 0-16,0 0 0,21 0 0,1 0 16,-1-1-16,0 1 0</inkml:trace>
  <inkml:trace contextRef="#ctx0" brushRef="#br0" timeOffset="19371.83">9504 5567 0,'21'-21'0,"-42"42"0,42-63 15,0 20-15,-21 1 0,21 21 0,-21 21 32,0 22-32,0-22 0,0 21 0,0 1 15,0-1-15,0 0 0,0 1 0,0 20 16,-21-21-16,21 1 0,-21-1 0,0 0 15,21 1-15,0-22 0,-21 21 16,21-21-16,-22 22 0,22-22 0,0 0 16,0 0-16,0 0 0,-21-21 0,21 22 15,0-1 1,21-21 0,1-21-16,-1-1 0,0 22 15,0-21-15,0 0 0</inkml:trace>
  <inkml:trace contextRef="#ctx0" brushRef="#br0" timeOffset="19695.41">9800 6054 0,'0'0'0,"21"-21"15,0 21-15,1-22 16,-1 22-16,0-21 0,-21 0 16,21 21-16,0-21 0,-21 0 0,21 0 15,-21-1-15,0 1 0,0 0 16,0 0-16,0 0 0,-21 21 15,0 0-15,0 0 16,0 0-16,0 0 0,-22 21 0,22 0 0,0 0 16,-21 22-16,20-22 15,1 0-15,21 21 0,-21-21 0,21 22 16,0-22-16,0 0 0,0 0 0,0 0 16,0 1-16,0-1 0,0 0 0,21-21 15,-21 21-15,21-21 0,1 21 0,-1-21 16,0 0-16,0 0 0,0 0 15,0 0-15,1 0 0,-1 0 0,0-21 16,0 21-16,0-21 0,0 0 0,1 21 16,-22-21-16,21-1 0,-21 1 15,0 0-15</inkml:trace>
  <inkml:trace contextRef="#ctx0" brushRef="#br0" timeOffset="20627.39">11430 5588 0,'0'0'16,"0"-21"-16,21 0 0,-21 0 0,0-22 0,0 22 15,0 0-15,0 0 0,0-22 0,0 22 16,0 0-16,0 0 15,-21 21-15,0 0 16,0 0-16,-1 0 0,1 21 16,0 0-16,0 22 0,0-1 0,0 0 15,-1 1-15,1-1 0,0 21 0,0-20 16,0 20-16,0-20 0,21-1 16,-22 21-16,22-20 0,0-1 0,0-21 15,0 22-15,0-22 0,22 21 0,-1-21 16,21 0-16,-21-21 0,22 22 0,-1-22 15,-21 0-15,43 0 0,-22 0 0,0 0 16,1-22-16,20 1 0,-21 0 16,22 0-16,-22 0 0,22-22 0,-22 1 15,22 0-15,-22-1 0,0-20 16,1 21-16,-1-22 0,0 1 0,-21-1 16,1-21-16,-1 22 0,0-1 15,0 1-15,-21-1 0,21 1 0,-21 21 16,0-22-16,0 22 0,0 21 0,0-22 15,0 22-15,0 42 16,0 0 0,-21 22-16,21-1 0,-21 0 0,0 22 15,0-1-15,-1-20 0,1 20 0,0 1 16,0-1-16,21 1 0,-21-1 16,0 1-16,21-22 0,-22 22 0,22-22 15,0 0-15,0-21 0,0 22 16,0-22-16,0 0 0,22 0 0,-1 0 15,0-21-15,0 0 0,21 0 0,-20 0 16,20 0-16,-21 0 0,21-21 16,-20 0-16,20 0 0,-21 0 0,0 0 15,0-1-15,22-20 0,-43 21 0,21-21 16,0 20-16,-21-20 0,0 21 0,0 0 16,0 0-16,0 42 31,0 0-31,0 0 0,0 0 0,0 22 15,0-22-15,0 0 0,0 0 16,0 0-16,0 22 0,0-22 0,0 0 16,0 0-16,0 0 15,21-21 17,-21-21-32,0 0 0,0 0 15,21 0-15,-21-22 0,22 22 16</inkml:trace>
  <inkml:trace contextRef="#ctx0" brushRef="#br0" timeOffset="20796.3">12636 5355 0,'0'0'0,"-21"0"47,0 0-31,21 21-1,21-21 1,0 0-16,-21 22 0</inkml:trace>
  <inkml:trace contextRef="#ctx0" brushRef="#br0" timeOffset="21639.83">12890 5398 0,'-21'0'31,"21"21"-31,-21 0 0,0 21 16,21-21-16,-21 22 0,0-1 15,-1 0-15,22 22 0,0-22 0,0 1 16,-21-1-16,21-21 0,0 21 0,0 1 16,0-22-16,0 21 0,0-21 0,21 1 15,1-1-15,-1-21 0,0 21 0,0-21 16,0 21-16,0-21 15,22 0-15,-22 0 0,21 0 0,-21-21 0,22 0 16,-22 0-16,21-1 0,-21 1 16,1 0-16,20-21 0,-21-1 0,0 1 15,22 0-15,-22-22 0,0 1 0,0 20 16,0-41-16,0 20 0,-21 1 16,22-1-16,-1 1 0,-21-1 0,0 22 15,21 0-15,-21-1 0,21 22 0,-21 0 16,0 0-16,0 42 15,0 0-15,-21 0 0,0 22 16,21-1-16,-21 0 0,-1 1 0,1 20 16,0-21-16,0 22 0,21-22 0,-21 22 15,0-22-15,-1 0 0,1 1 16,0-1-16,0 0 0,21 1 16,-21-22-16,21 21 0,-21-21 0,21 1 15,-22-22-15,22 21 0,0 0 16,22-42-1,-1 21 1,0-21-16,0-1 0,0 1 0,22 0 16,-22 0-16,21-21 0,-21 20 0,22 1 15,-22 0-15,21 0 0,-21 21 0,0-21 16,1 0-16,-1 21 0,0 0 16,0 0-16,-21 21 15,-21 0 1,0-21-16,-22 0 0,22 21 15,0-21-15,-21 0 0,21 0 16,-22 0-16,22 21 0,0-21 0,0 0 16,0 0-16,-1 0 0,1 21 0,21 1 15,0-1-15,0 0 16,0 0-16,0 0 0,0 0 16,21 1-16,-21-1 0,22 0 15,-1 0-15,0 0 0,0 0 0,0 1 16,0-1-16,22 0 0,-22-21 0,0 21 15,0 0-15,0 0 0,22-21 16,-22 22-16,0-22 0,21 0 0,-20 0 16,-1 21-16,0-21 0,0 0 15,0 0-15,0 0 16,-21-21 0,0-1-1</inkml:trace>
  <inkml:trace contextRef="#ctx0" brushRef="#br0" timeOffset="33331.55">6159 10160 0,'22'-21'47,"-22"0"-47,0 0 16,0-1-16,21 1 15,-21 0-15,0 0 0,0 0 16,0 0-16,0-1 0,-21 1 0,-1 0 16,1 0-16,0-21 0,0 20 15,0 1-15,0 0 0,-22 21 0,22-21 16,0 21-16,0 0 0,0 0 0,-22 0 16,22 0-16,0 21 0,-21 0 15,20 0-15,1 1 0,-21-1 0,21 21 16,0 0-16,-1-20 0,1 20 0,0 0 15,21 1-15,0-1 0,0-21 16,0 21-16,0 1 0,0-1 16,0-21-16,0 22 0,21-1 0,0-21 15,1 0-15,-1 0 0,0 1 16,21-1-16,-21-21 0,1 0 0,20 21 16,-21-21-16,21 0 0,-20 0 0,20-21 15,-21 21-15,21-21 0,1-22 16,-22 22-16,0 0 0,0-21 0,22-1 15,-22 1-15,0 0 0,-21-1 0,21-20 16,0 20-16,0-20 0,-21-1 16,0 1-16,22-22 0,-22 22 0,0-1 15,21 1-15,-21-1 0,0 1 0,0-1 16,0 22-16,0 0 16,0 20-16,0-20 0,0 21 0,0 0 15,-21 42 16,-1 21-31,22-21 0,0 22 0,0-1 16,-21 22-16,21-1 0,0-21 0,-21 22 16,21-1-16,0 1 0,0-1 15,0-20-15,0 20 0,0-20 0,0-1 16,0 0-16,0 1 0,0-1 0,0 0 16,21 1-16,0-22 0,-21 21 15,22-21-15,-1 0 0,0 1 16,0-22-16,0 21 0,0-21 0,1 0 15,-1 0-15,0 0 0,0 0 0,21-21 16,-20-1-16,-1 1 0,21 0 16,-21 0-16,0 0 0,1-22 0,20 22 15,-21-21-15,-21 0 0,21 20 0,-21-20 16,21 21-16,-21-21 0,0 20 16,0 1-16,0 0 0,0 42 31,-21-21-16,0 21-15,21 1 0,-21-1 0,21 21 16,0-21-16,0 0 0,0 22 0,0-22 16,0 0-16,0 0 0,0 22 15,0-22-15,0 0 0,0 0 0,21 0 16,-21 22-16,21-43 0,0 21 0,1 0 16,-1-21-16,0 0 0,0 0 0,0 0 15,0 0-15,22 0 0,-22 0 16,0-21-16,0 0 0,0 21 0,1-22 15,-1 1-15,0-21 0,0 21 0,-21 0 16,0-22-16,0 22 0,0-21 16,0 21-16,0-22 0,0 1 15,0 0-15,-21 20 0,0-20 0,0 21 0,-1 0 16,1 0-16,0-1 16,0 1-16,0 21 0,0 0 0,-22 0 15,22 21-15,0 1 0,-21-1 0,20 0 16,1 0-16,0 0 0,0 22 15,0-22-15,21 21 0,0 0 0,0-20 16,0 20-16,0-21 0,0 0 0,0 0 16,0 22-16,21-22 0,0 0 0,0 0 15,0 0-15,1-21 0,20 22 16,-21-22-16,21 0 0,-20 0 0,-1 0 16,21 0-16,-21 0 0,22 0 15,-22-22-15,21 22 0,-21-21 16,0 0-16,22 0 0,-22 0 0,0 0 15,0-1-15,0-20 0,1 21 0,-1-21 16,0 20-16,-21 1 0,21-21 0,-21 21 16,0 0-16,0-1 0,0 1 15,0 42 1,0 1 0,0-1-16,-21 21 15,21-21-15,0 0 0,0 1 0,0-1 16,0 21-16,0-21 0,0 0 0,0 1 15,0-1-15,0 21 0,0-21 16,0 0-16,21 1 16,-21-1-16,21-21 0,0 0 0,1 0 15,-1 0-15,0 0 0,0 0 0,0 0 16,0 0-16,1-21 0,20-1 16,-21 1-16,0 0 0,22 0 0,-22 0 15,0-22-15,0 22 0,0-21 0,0 21 16,1-22-16,-1 22 0,-21-21 0,0 0 15,0 20-15,0 1 0,0 0 16,0 0-16,21 21 0,-21 21 16,-21-21-1,21 21-15,-21 22 16,21-22-16,-22 0 0,1 21 0,21-21 16,0 1-16,0 20 0,0-21 0,0 0 15,0 0-15,0 22 0,0-22 0,0 0 16,0 0-16,21 0 0,1-21 15,-22 22-15,42-22 0,-21 0 0,0 0 16,22 0-16,-1 0 0,-21 0 0,21 0 16,1-22-16,-22 1 0,21 0 15,1 21-15,-22-42 0,21 21 0,-21-1 16,0-20-16,22 21 0,-43-21 0,21-1 16,0 1-16,-21 0 0,0-22 0,0 22 15,0-22-15,0 22 16,0-22-16,0 22 0,0 0 0,0 21 15,0-1-15,0 1 0,0 0 0,0 42 32,0 0-32,0 1 0,0 20 15,-21 0-15,21 1 0,-21-1 0,21 21 16,-21-20-16,21-1 0,0 0 0,0 1 16,-22-1-16,22-21 0,0 22 15,-21-1-15,21-21 0,0 0 16,0 0-16,0 1 0,0-1 0,0 0 0,-21 0 15,21-42 17,0 0-17,21 0-15,0-1 0,-21 1 16,22 0-16,-1 0 0,0 0 0,-21 0 16,21-1-16,0 1 0,0 0 15,1 21-15,20-21 0,-21 21 0,0 0 16,0 0-16,1 0 0,-1 0 0,0 0 15,0 21-15,0 0 0,0-21 16,-21 21-16,0 1 0,22-1 0,-22 0 16,0 0-16,0 0 0,0 0 0,0 1 15,-22-1-15,22 0 0,-21 0 16,-21-21-16,21 21 0,0 0 0,-22 1 16,22-22-16,-21 21 0,21 0 15,-22-21-15,22 0 0,-21 21 0,21-21 16,-1 0-16,1 0 0,0 0 15,21-21 17,0 0-32,21 0 15,0 21-15,-21-22 0,22 1 0,-1 0 16</inkml:trace>
  <inkml:trace contextRef="#ctx0" brushRef="#br0" timeOffset="33643.37">9123 9377 0,'0'0'0,"0"-21"0,0 0 0,-21 21 16,-1 0 0,1 0-16,0 0 0,21 21 15,0 21-15,-21-21 0,0 22 0,21-1 16,-21 21-16,21-20 0,0 20 0,-22 1 15,1-1-15,21 1 0,-21-22 16,0 22-16,21-22 0,-21 0 16,0 1-16,21-1 0,0 0 0,0 1 15,-22-22-15,22 0 0,0 21 0,0-21 16,0 1-16,0-1 0,22-21 31,-1 0-31,0 0 16,0-21-16,0-1 0,0 1 0,1 0 15</inkml:trace>
  <inkml:trace contextRef="#ctx0" brushRef="#br0" timeOffset="34049.14">9165 10033 0,'0'21'31,"21"-21"-31,0 0 15,1 0-15,-1 0 0,0 0 16,0 0-16,0 0 0,0 0 0,-21-21 16,22 21-16,-1-21 0,0 21 15,-21-21-15,21 0 0,-21-1 16,0 1-16,0 0 16,-21 0-16,0 21 15,0 0-15,-1 0 16,1 0-16,0 21 0,0 0 0,-21 0 15,20 1-15,1 20 0,0-21 0,21 0 16,-21 0-16,21 22 0,-21-22 0,21 0 16,0 21-16,-21-20 0,21-1 15,0 0-15,0 0 0,0 0 0,0 0 16,21 1-16,0-22 0,0 21 0,0-21 16,0 0-16,1 0 0,-1 0 0,0 0 15,21 0-15,-21 0 0,1 0 16,20 0-16,-21 0 0,21-21 15,-20-1-15,20 1 0,-21 0 0,21 21 0,1-42 16,-1 21-16,-21-1 0,22 1 16</inkml:trace>
  <inkml:trace contextRef="#ctx0" brushRef="#br0" timeOffset="34923.67">10139 9758 0,'0'0'0,"0"-21"0,0 0 15,0-1-15,0 1 16,0 0-16,0 0 15,-21 21-15,-1 0 16,1 0-16,0 21 0,21 0 16,-21 0-16,0 1 0,0-1 15,-1 21-15,1 0 0,0-20 0,0 20 16,0 0-16,0 1 0,21-22 0,0 21 16,0-21-16,0 22 0,0-22 0,0 0 15,0 0-15,0 21 0,21-42 16,0 22-16,0-1 0,21 0 15,1-21-15,-1 0 0,0 0 0,1 0 16,-1 0-16,0 0 0,1 0 0,-1-21 16,0 21-16,1-21 0,-1-1 0,0 1 15,1 0-15,-22 0 0,21-21 16,-21-1-16,1 1 0,-1 0 16,0-22-16,0 1 0,0-1 0,-21 1 15,0-1-15,0 1 0,0-1 0,0 1 16,0 20-16,0-20 0,0 20 0,0 1 15,0 21-15,0 0 0,0 0 16,0-1-16,-21 22 16,0 22-16,0-1 15,21 0-15,0 21 0,0 1 0,-21-1 16,21 0-16,-22 22 0,22-22 0,-21 22 16,21-1-16,0-21 0,0 22 0,0-22 15,0 22-15,0-22 0,0 0 16,0 1-16,0-22 0,0 21 0,0-21 15,0 22-15,21-22 0,1 0 0,-1-21 16,-21 21-16,21 0 0,0-21 0,0 0 16,22 0-16,-22 0 0,0 0 0,0 0 15,21 0-15,-20-21 0,-1 0 16,0 0-16,21 0 0,-21 0 16,1-1-16,-1 1 0,0-21 0,-21 21 15,21-22-15,-21 22 0,0-21 0,21 21 16,-21 0-16,0-1 0,-21 44 31,21-1-31,-21 0 16,21 0-16,0 0 0,0 0 0,0 1 15,0-1-15,0 0 0,0 0 0,0 0 16,0 0-16,0 1 16,0-1-16,21-21 15,0 0-15,0 0 16,1 0-1,-1-21-15,-21-1 0,21 22 0,0-21 16,-21 0-16,21-21 0,0 21 16</inkml:trace>
  <inkml:trace contextRef="#ctx0" brushRef="#br0" timeOffset="35229.49">11324 9462 0,'0'-22'0,"0"44"0,0-65 0,-21 43 15,0 0-15,0 0 16,-1 0-16,1 21 0,0 1 15,21-1 1,0 0-16,21-21 31,0 0-31,1 0 16,-1 0-16,0 0 0,-21-21 16,0 0-16,0-1 15,0 1 1,-21 21-1,0 0-15,-1 0 0,1 0 16,21 21-16,-21 1 0,21-1 16,-21-21-16,21 21 0,0 0 15,0 0-15,0 0 0,0 1 16,0-1-16,21 0 0,0 0 0,0-21 16,1 21-16,-1 0 0</inkml:trace>
  <inkml:trace contextRef="#ctx0" brushRef="#br0" timeOffset="36103.49">11663 9652 0,'0'-21'15,"0"-21"1,0 20-16,-21 22 16,-1 22-16,1-1 15,21 0-15,-21 0 0,0 0 16,21 22-16,0-22 0,-21 21 0,0-21 15,21 22-15,0-22 0,-22 21 16,22-21-16,0 22 0,0-22 0,0 0 16,0 0-16,0 0 0,0 0 0,22 1 15,-1-1-15,0 0 0,0-21 0,0 0 16,0 0-16,1 0 0,-1 0 0,0 0 16,21 0-16,-21 0 0,1-21 0,-1 21 15,0-21-15,21-1 16,-21 1-16,1-21 0,-1 0 0,0-1 0,0 1 15,0 0-15,0-22 0,1 1 16,-22-1-16,21 1 0,0-22 0,0 21 16,0 1-16,0 21 0,-21-22 15,0 22-15,22-1 0,-22 1 0,21 21 16,-21 0-16,0 0 0,0 42 16,-21 0-1,-1 0-15,1 0 0,21 22 16,-21-22-16,0 21 0,0 0 0,21 1 15,-21 20-15,-1-20 0,1 20 0,0 1 16,21-22-16,0 21 0,-21-20 0,0 20 16,21-20-16,-21-1 0,21 0 15,0-21-15,0 22 0,-22-22 16,22 0-16,0 0 0,-21 0 16,21-42 15,0 0-31,21 0 0,1 0 15,-1 0-15,0-1 0,0-20 0,0 21 16,0-21-16,22-1 0,-22 1 16,21 21-16,-21-22 0,1 22 0,20-21 0,-21 21 15,0 0-15,0 21 0,1 0 16,-1 0 0,-21 21-16,-21 0 15,-1 0-15,1-21 0,-21 21 16,21 0-16,0-21 0,-22 22 15,22-1-15,-21 0 0,21 0 16,-1 0-16,1 0 0,-21 1 0,42-1 16,-21 0-16,21 0 0,-21 0 0,21 0 15,0 1-15,0-1 0,21 0 16,0-21-16,0 21 0,21-21 16,-20 21-16,-1-21 0,21 0 15,0 21-15,1-21 0,-1 0 0,-21 0 16,22 22-16,-1-22 0,-21 0 0,0 0 15,0 0-15,1 0 0,-1 0 32,-21-22-17,21 22 1,-21-21-16,21 0 16,-21 0-16,21 21 0</inkml:trace>
  <inkml:trace contextRef="#ctx0" brushRef="#br0" timeOffset="36451.29">13441 9313 0,'-21'0'15,"42"0"-15,-64 0 0,22 0 0,0 0 16,0 0-16,0 0 0,0 0 0,-1 22 15,1-22-15,0 21 0,-21 0 16,21 21-16,-1-21 0,1 22 0,0 20 16,0-20-16,21 20 0,-21-21 0,21 22 15,0-22-15,-21 22 0,21-22 0,0 0 16,0 1-16,0-1 0,0 0 0,21 1 16,0-22-16,-21 0 0,21 21 15,0-20-15,22-1 0,-22-21 16,0 21-16,0 0 0,21-21 0,-20 0 15,20 0-15,0 0 0,-21 0 0,22 0 16,-1 0-16,-21 0 0,22 0 0,-22 0 16,21-21-16,-21 21 0,22-21 15,-22 0-15,21-1 0,-21 1 0</inkml:trace>
  <inkml:trace contextRef="#ctx0" brushRef="#br0" timeOffset="36724.12">14372 9271 0,'0'0'0,"21"0"15,0 21 1,1 0-16,-22 1 16,0-1-16,21 21 0,0-21 0,0 22 15,-21-1-15,0 0 0,21 1 0,-21-1 16,0 0-16,0 22 0,0-22 0,0 0 15,-21 1-15,0-1 0,0-21 16,-22 22-16,22-22 0,0 21 0,-21-21 16,21 0-16,-22 1 0,1-1 0,21 0 15,-22-21-15,22 21 0,0-21 0,-21 21 16,21-21-16,-1 0 0,1 21 16,21 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97D1-9660-43CE-B663-23E91ACE2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31041-1738-4214-9DD8-24E590EE4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88340-EEA0-4A9A-A484-67D6D0C0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5B213-3889-473F-994C-E943DF0D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8093-1330-4978-890F-4F6F4F9C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5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E25A-B30A-4C91-A212-BDDFCA8C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B5E24-289D-473B-9B96-B3BAF943F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0FF4-6B3F-44B9-B1A1-C94CC972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66F0-E589-47AC-9743-44009E95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6167-50FB-4A04-8986-69F0AD03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9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E5201-6D3B-4E4B-BB83-9BA79391C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8598F-D6E6-40B8-9704-DD00F410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1714-88D1-49B5-88AE-CE606DC5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E8D-0079-4734-B128-8802C702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203E8-6752-47F9-B4D1-2E6056EA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2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6B6F-31CE-44D5-8CED-26E3D154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9094-550F-4D00-B34C-CEF17E77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9CCC-0DF3-4295-81DC-4F3F0AAF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E9BF-B896-46E9-8706-1FF22410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D9A7-84E6-4DE4-9916-79072D88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A8BC-9857-4EB3-B6E9-61D8C742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6EBE0-6906-4193-9DD4-9A6381CFD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D0F1-BFF6-4500-8C70-C17F4E63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7D12-862D-426A-B4A5-31081AA8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2C808-870E-4D57-99AD-9C78FAFD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8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EBD3-3087-44BF-AA3A-B95E521B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B0F7-E04C-4616-81EC-030E8B69B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FCF3F-CA0D-4145-89C1-AA0D1F407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66B6-D955-4F36-B3E8-D4B636AE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2B74-6954-41D5-8159-75FDF824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E2958-8975-49ED-A13E-AF29E735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3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EE26-E844-4741-A6BA-9F9E998F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1282-998E-4A9F-8C19-311287E3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BF5D0-8BB4-4B51-830A-FAE8A0C80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CA77F-8038-46B6-A6D3-F36D600E9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2D0BE-8140-4F9D-9DA5-C170E02A4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0892E-3770-4E6F-AA8E-2E1F602A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7F753-4907-41C7-976B-3ABCFE5E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76D68-4F0D-4543-B0FC-E26F57C6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3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41DB-D240-414A-B5B6-34A4BB62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A6808-5D06-4632-A6D9-58039BDB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3FE3A-7F2D-4BA5-AC67-0E9A668B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F7991-1451-42B2-A54F-FC3B30F1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43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EB123-ABE0-44D5-9ED5-366FBE3E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8E144-F770-4ABB-8CEA-3313B28E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53535-8539-4CC4-AF52-E06547FD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6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F84-0E71-4F17-9E83-59100B5D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9B24-1E24-40A2-9B0B-AF31B43B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5864C-8B08-4E4B-9914-9E6306727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51AF7-2A1F-4F85-8213-15678F48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1D2DA-1E0E-4EAE-83A3-61068431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0C9A4-81B0-4F1B-81ED-9E33F5C2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A07D-D703-4F17-BFF7-2293E4D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1FCAE-1958-4341-BBE9-E83BC43E6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01397-536C-45E3-912B-F8FD0B58E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98EB3-312D-434E-BFEA-126BA926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B221-857F-40AA-A9F4-96E8689D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4D87-7300-4918-AA8F-173931D0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9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D39F3-D581-4E06-B17F-60AE3189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8B94A-ED92-40DA-B838-761148BB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D6B3-0C44-42B7-96AF-159220E64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8036-8100-4CA0-AE89-1B2A4873AD56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5974-B7D8-4B06-ACB9-31E62E77E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9F27-04BA-4AD6-BDC7-7252D8500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E5963-0378-4105-AEC7-123962A2B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1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FD0-1881-48BA-AE0F-742508080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3908F-AC1B-4566-B083-6A32F46A4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4E4F11-ADC3-42B2-AF8E-6B5AEC9861AA}"/>
                  </a:ext>
                </a:extLst>
              </p14:cNvPr>
              <p14:cNvContentPartPr/>
              <p14:nvPr/>
            </p14:nvContentPartPr>
            <p14:xfrm>
              <a:off x="350640" y="221040"/>
              <a:ext cx="9190080" cy="354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4E4F11-ADC3-42B2-AF8E-6B5AEC9861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11680"/>
                <a:ext cx="9208800" cy="35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1C59FA-DB3E-49B1-9E68-79B755EB507F}"/>
                  </a:ext>
                </a:extLst>
              </p14:cNvPr>
              <p14:cNvContentPartPr/>
              <p14:nvPr/>
            </p14:nvContentPartPr>
            <p14:xfrm>
              <a:off x="4747320" y="3017520"/>
              <a:ext cx="1935720" cy="968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1C59FA-DB3E-49B1-9E68-79B755EB50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7960" y="3008160"/>
                <a:ext cx="1954440" cy="9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81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FD0-1881-48BA-AE0F-742508080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3908F-AC1B-4566-B083-6A32F46A4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23CE84-EF1C-4F9A-9204-B8A4A463886B}"/>
                  </a:ext>
                </a:extLst>
              </p14:cNvPr>
              <p14:cNvContentPartPr/>
              <p14:nvPr/>
            </p14:nvContentPartPr>
            <p14:xfrm>
              <a:off x="472320" y="259200"/>
              <a:ext cx="3772440" cy="27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23CE84-EF1C-4F9A-9204-B8A4A4638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49840"/>
                <a:ext cx="3791160" cy="27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A93564-C5ED-4839-8F4D-A7484ED7F90C}"/>
                  </a:ext>
                </a:extLst>
              </p14:cNvPr>
              <p14:cNvContentPartPr/>
              <p14:nvPr/>
            </p14:nvContentPartPr>
            <p14:xfrm>
              <a:off x="1767960" y="2339280"/>
              <a:ext cx="2484360" cy="100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A93564-C5ED-4839-8F4D-A7484ED7F9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8600" y="2329920"/>
                <a:ext cx="2503080" cy="10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02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FD0-1881-48BA-AE0F-742508080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3908F-AC1B-4566-B083-6A32F46A4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E27716-389D-4F1F-A294-A4C36BD306CB}"/>
                  </a:ext>
                </a:extLst>
              </p14:cNvPr>
              <p14:cNvContentPartPr/>
              <p14:nvPr/>
            </p14:nvContentPartPr>
            <p14:xfrm>
              <a:off x="1493640" y="213480"/>
              <a:ext cx="2949120" cy="54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E27716-389D-4F1F-A294-A4C36BD30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204120"/>
                <a:ext cx="29678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0DE000-6C2F-43DE-9318-579FBDF9EE5F}"/>
                  </a:ext>
                </a:extLst>
              </p14:cNvPr>
              <p14:cNvContentPartPr/>
              <p14:nvPr/>
            </p14:nvContentPartPr>
            <p14:xfrm>
              <a:off x="266760" y="990720"/>
              <a:ext cx="9631800" cy="366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0DE000-6C2F-43DE-9318-579FBDF9EE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981360"/>
                <a:ext cx="9650520" cy="36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16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FD0-1881-48BA-AE0F-742508080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3908F-AC1B-4566-B083-6A32F46A4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66D623-870C-44D0-B478-545AD3DFD4C0}"/>
                  </a:ext>
                </a:extLst>
              </p14:cNvPr>
              <p14:cNvContentPartPr/>
              <p14:nvPr/>
            </p14:nvContentPartPr>
            <p14:xfrm>
              <a:off x="320040" y="289440"/>
              <a:ext cx="8489160" cy="157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66D623-870C-44D0-B478-545AD3DFD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80080"/>
                <a:ext cx="850788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02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FD0-1881-48BA-AE0F-742508080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3908F-AC1B-4566-B083-6A32F46A4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9AFEB1-7C7F-47E4-B3CA-F8212643593C}"/>
                  </a:ext>
                </a:extLst>
              </p14:cNvPr>
              <p14:cNvContentPartPr/>
              <p14:nvPr/>
            </p14:nvContentPartPr>
            <p14:xfrm>
              <a:off x="739080" y="182880"/>
              <a:ext cx="3215880" cy="119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9AFEB1-7C7F-47E4-B3CA-F821264359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73520"/>
                <a:ext cx="3234600" cy="12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39BC0B-BD34-470F-8E7A-F8519CEEB1D4}"/>
                  </a:ext>
                </a:extLst>
              </p14:cNvPr>
              <p14:cNvContentPartPr/>
              <p14:nvPr/>
            </p14:nvContentPartPr>
            <p14:xfrm>
              <a:off x="1066680" y="1150560"/>
              <a:ext cx="4160880" cy="263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39BC0B-BD34-470F-8E7A-F8519CEEB1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320" y="1141200"/>
                <a:ext cx="4179600" cy="26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8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FD0-1881-48BA-AE0F-742508080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3908F-AC1B-4566-B083-6A32F46A4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3761FA-470D-485C-867C-14D297ADE346}"/>
                  </a:ext>
                </a:extLst>
              </p14:cNvPr>
              <p14:cNvContentPartPr/>
              <p14:nvPr/>
            </p14:nvContentPartPr>
            <p14:xfrm>
              <a:off x="1333440" y="236160"/>
              <a:ext cx="4762800" cy="121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3761FA-470D-485C-867C-14D297ADE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226800"/>
                <a:ext cx="478152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8BA98D-23C5-4AAC-BE90-42B625FB0D98}"/>
                  </a:ext>
                </a:extLst>
              </p14:cNvPr>
              <p14:cNvContentPartPr/>
              <p14:nvPr/>
            </p14:nvContentPartPr>
            <p14:xfrm>
              <a:off x="1432440" y="1676520"/>
              <a:ext cx="7696800" cy="256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8BA98D-23C5-4AAC-BE90-42B625FB0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3080" y="1667160"/>
                <a:ext cx="7715520" cy="25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32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FD0-1881-48BA-AE0F-742508080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3908F-AC1B-4566-B083-6A32F46A4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5704FC-D6CA-48B8-B766-FFCDEE01590A}"/>
                  </a:ext>
                </a:extLst>
              </p14:cNvPr>
              <p14:cNvContentPartPr/>
              <p14:nvPr/>
            </p14:nvContentPartPr>
            <p14:xfrm>
              <a:off x="1036440" y="320040"/>
              <a:ext cx="4960800" cy="198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5704FC-D6CA-48B8-B766-FFCDEE015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310680"/>
                <a:ext cx="4979520" cy="20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78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FD0-1881-48BA-AE0F-742508080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3908F-AC1B-4566-B083-6A32F46A4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ED8052-49E6-4F1D-AEF7-236B3BF0E663}"/>
                  </a:ext>
                </a:extLst>
              </p14:cNvPr>
              <p14:cNvContentPartPr/>
              <p14:nvPr/>
            </p14:nvContentPartPr>
            <p14:xfrm>
              <a:off x="68400" y="685800"/>
              <a:ext cx="8740800" cy="367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ED8052-49E6-4F1D-AEF7-236B3BF0E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676440"/>
                <a:ext cx="875952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24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2020-12-11T08:47:13Z</dcterms:created>
  <dcterms:modified xsi:type="dcterms:W3CDTF">2020-12-11T10:39:23Z</dcterms:modified>
</cp:coreProperties>
</file>